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5T01:05:36.2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995 1270 0,'0'-21'16,"0"0"0,0 0-1,0-1 1,0 1 0,0 0-16,0 0 15,0 0-15,0 0 16,0-1-16,0 1 15,0 0-15,0 0 16,-21 21-16,21-21 16,-22 21-1,22 21 17,0 0-32,0 21 0,0-20 15,0 20-15,0-21 0,0 21 16,0 1-16,0-1 0,0 22 0,0-22 15,0 0-15,0 1 0,0 20 16,0-21-16,0 22 0,0-22 16,0 22-16,0-22 0,0 0 0,0 1 15,0-1-15,0-21 0,0 0 16,0 22-16,0-22 0,0 0 16,0 0-1,0-42 32,0 0-31,0 0-16,0 0 15,0-1-15,0 1 16,0 0-16</inkml:trace>
  <inkml:trace contextRef="#ctx0" brushRef="#br0" timeOffset="448.55">1672 1736 0,'0'0'16,"-21"21"-16,0 0 0,21 0 31,0-42 1,21 0-32,0 0 15,-21 0-15,0-1 16,0 1-16,0 0 15,-21 21 17,0 0-32,0 21 15,21 0 1,0 1 0,21-22 30,0 0-46,0-22 0,0 1 0,0 0 16</inkml:trace>
  <inkml:trace contextRef="#ctx0" brushRef="#br0" timeOffset="1648.21">2730 1842 0,'0'0'0,"0"21"16,22-21 31,-1-21-47,0-1 15,-21 1-15,21 0 0,-21 0 16,21 0-16,0-22 0,-21 22 0,22-21 16,-1 0-16,-21-1 0,0-20 15,0 20-15,21 1 0,-21-21 16,0 20-16,0-20 0,0 20 15,0-20-15,0 21 0,0-1 0,0 1 16,0 0-16,-21-1 0,21 1 16,-21 21-16,21 0 0,-22-1 0,22 1 15,-21 21-15,0 0 32,21 21-32,0 1 0,0-1 0,0 21 15,0-21-15,0 22 0,0-1 16,0 21-16,0-20 0,0-1 0,0 22 15,0-22-15,0 0 16,0 1-16,0 20 0,0-21 0,0 1 16,0-1-16,0 0 0,0 22 15,0-22-15,0-21 0,21 22 0,0-1 16,-21-21-16,22 22 0,-1-22 16,-21 0-16,21 0 0,0 0 0,-21 0 15,21-21-15,0 0 0,1 0 16,-1 0-16,0 0 0,0 0 15,0-21-15,0 0 0,1 0 16,-1 0-16,0 0 0,0-22 0,0 22 16,0-21-16,1-1 0,-22 1 15,21 21-15,0-21 0,-21 20 16,21-20-16,-21 21 0,0 0 16,0 0-16,21-1 0,-21 1 15,0 42 16,0 1-15,-21-1-16,21 0 0,-21 0 16,21 21-16,0-20 0,0 20 0,-21-21 15,21 21-15,0-20 0,0 20 16,0-21-16,0 0 0,0 0 0,0 1 16,0-1-16,0 0 0,21 0 15,0-21-15,0 21 16,0-21-16,22 0 0,-22 0 15,0-21-15,21 0 0,-20 21 16,20-21-16,-21 0 0,21-1 0,-20-20 16,-1 21-16,0-21 0,0 20 15,0-20-15,-21 21 0,0-21 0,0-1 16,0 22-16,0-21 0,0 21 16,-21-1-16,-21 1 0,21 0 15,-1 0-15,-20 21 0,21-21 0,0 21 16,-22 0-16,22 0 0,-21 0 15,21 0-15,0 0 0,-1 21 0,1-21 16,0 21-16,0 0 16,0 0-16,21 1 0,0-1 15,0 0-15,0 0 0,0 0 16,0 0-16,0 1 0,21-1 0,0-21 16,0 0-16,0 21 0,1-21 15,20 0-15</inkml:trace>
  <inkml:trace contextRef="#ctx0" brushRef="#br0" timeOffset="2183.91">4127 1439 0,'0'-21'16,"0"0"-16,-21 21 15,0 0 1,0 0-16,0 21 0,21 0 16,-21-21-16,-1 22 0,22-1 15,0 0-15,-21 0 0,21 0 0,-21 22 16,21-22-16,-21 21 0,21-21 16,0 0-16,0 22 0,0-22 15,0 0-15,0 0 0,0 0 16,0 22-16,0-22 0,0 0 15,21 0-15,0-21 0,0 0 16,1 0-16,-1 0 0,0 0 0,0 0 16,0 0-16,0 0 0,1 0 15,-1-21-15,0 21 0,0-21 0,0 0 16,0 0-16,1-1 0,-1 1 16,0-21-16,0 21 0,-21-22 0,0 22 15,0-21-15,0 0 0,0 20 16,0 1-16,-21-21 0,0 21 0,0 0 15,-1 21-15,-20-22 0,21 22 16,0-21-16,0 21 0,-1 0 16,1 0-16,0 0 0,0 0 0,0 0 15,0 21-15,-1 1 0,22-1 16,0 0-16,0 0 16,0 0-16,0 0 15,0 1-15,22-22 0,-1 21 0,0-21 16,0 0-16,0 0 0,0 0 15,1 0-15,20 0 0</inkml:trace>
  <inkml:trace contextRef="#ctx0" brushRef="#br0" timeOffset="2629.17">4741 1439 0,'0'0'16,"0"-42"-16,0 21 31,-21 42 0,0 0-31,21 0 16,0 1-16,0-1 0,0 21 16,0-21-16,0 22 0,0-1 0,0 0 15,0 1-15,0-1 16,0 21-16,0-20 0,0 20 0,0-20 15,0 20-15,0-21 0,0 22 0,-21-1 16,21-20-16,-21 20 0,21 1 16,0-22-16,0 22 0,0-1 0,0-21 15,0 22-15,0-22 0,0 1 16,0-1-16,0 0 0,0-21 0,0 22 16,0-22-16,0 0 0,0 0 15,0 0-15,0 1 16,21-44 15,0 1-15,-21 0-16,0 0 0,21 0 15,-21 0-15,21-1 0,-21-20 16,0 0-16,0-1 0,0 1 0,21 0 16</inkml:trace>
  <inkml:trace contextRef="#ctx0" brushRef="#br0" timeOffset="3036.45">4657 1588 0,'0'0'0,"-22"-22"0,22 1 0,0 0 16,0 0-16,-21 0 0,21 0 15,0-1-15,21 1 16,1 21-16,20-21 15,-21 0-15,0 21 0,22 0 16,-22 0-16,21 0 0,0 0 0,-20 0 16,20 0-16,-21 0 0,0 0 15,22 0-15,-22 21 0,0-21 0,-21 21 16,0 0-16,0 1 0,0-1 16,0 21-16,0-21 0,0 22 0,-21-22 15,-22 21-15,22 0 0,-21-20 16,21 20-16,-22-21 0,22 21 15,-21-20-15,21-1 0,0 0 0,-1 0 16,1-21-16,0 21 0,0-21 16,42-21 31,0 21-32,-21-21-15,21 0 0,1 21 16</inkml:trace>
  <inkml:trace contextRef="#ctx0" brushRef="#br0" timeOffset="3732.54">5715 1609 0,'0'-21'0,"21"-1"16,0 1 0,-21 0-16,0 0 0,21 21 15,-21-21-15,0 0 0,22 21 16,-22-22-16,0 1 0,0 0 16,0 0-16,0 0 15,-22 21-15,1 0 16,0 0-16,0 0 0,0 0 15,0 0-15,-22 21 0,22-21 0,0 21 16,0 0-16,0-21 0,-22 21 0,22 1 16,0-1-16,0 21 0,0-21 15,-1 0-15,22 1 0,0-1 0,0 0 16,0 0-16,0 0 16,0 0-16,0 1 0,22-1 15,-1-21-15,0 0 16,0 21-16,21-21 0,-20 0 0,-1 0 15,0 21-15,21-21 0,-21 0 16,1 0-16,20 21 0,-21-21 0,0 0 16,0 21-16,1-21 0,-1 22 15,0-1-15,-21 0 16,0 0-16,0 0 16,0 0-1,-21-21-15,0 22 0,-22-22 0,22 21 16,0 0-16,-21-21 0,20 0 15,1 21-15,-21-21 0,21 0 16,0 0-16,-1 0 0,1 0 0,0 0 16,0 0-16,0 0 0,0 0 15,-1 0-15,1 0 16,0 0 0</inkml:trace>
  <inkml:trace contextRef="#ctx0" brushRef="#br0" timeOffset="8288.1">2773 4720 0,'0'0'0,"0"-21"0,0 0 16,0 0-1,0 0-15,-21 21 16,21-22-16,0 44 47,0-1-47,0 0 0,0 0 0,0 21 16,0-20-16,0 20 0,0 0 15,0 1-15,0 20 0,0-21 0,0 1 16,0-1-16,0 0 0,0 1 15,0-1-15,0 0 0,0 1 0,0-22 16,0 21-16,0-21 0,0 1 16,0-1-16,0 0 0,0 0 15,0 0-15,0 0 16,0-42 15,0 0-31,0 0 0,21 21 16,0-42-16</inkml:trace>
  <inkml:trace contextRef="#ctx0" brushRef="#br0" timeOffset="8603.83">3196 5271 0,'42'0'16,"-20"0"-1,-22-22-15,21 22 0,-21-21 16,0 0 0,0 0-16,-21 21 15,-1 0-15,1 0 16,21 21-1,-21-21-15,21 21 16,0 0-16,0 1 16</inkml:trace>
  <inkml:trace contextRef="#ctx0" brushRef="#br0" timeOffset="10029.53">4127 5144 0,'0'0'0,"-21"0"15,0 0 1,42 0 15,0 0-31,1 0 0,-1-22 16,21 1-16,-21 21 0,22-21 0,-1 0 16,0 0-16,1 0 0,-1-1 15,21-20-15,-20 21 0,-1 0 0,0-22 16,1 1-16,-1 21 15,0-21-15,-20 20 0,20-20 0,-21 21 16,0 0-16,0-22 0,-21 22 0,0-21 16,0 21-16,22-22 0,-22 22 15,0 0-15,0-21 0,0 21 0,0-1 16,0 1-16,-22 0 0,22 0 16,-21 21-16,0 0 0,0 0 15,0 0-15,0 21 16,-1 0-16,1 0 0,0 22 15,21-1-15,-21-21 0,0 22 16,0 20-16,21-21 0,-22 22 0,1-1 16,21 1-16,0-1 0,-21 1 15,21 21-15,-21-22 0,21 1 16,0 20-16,0-20 0,0-1 0,0 22 16,0 0-16,0-1 0,0 1 15,21 0-15,-21-1 0,0 1 0,0 0 16,0-1-16,0 1 0,-21 0 0,21-22 15,0 22-15,-21-1 0,0-20 16,21-1-16,0-20 0,0 20 0,0-20 16,0-22-16,0 21 0,0-21 0,21-21 15,0 0-15,0 0 16,0 0-16,0-21 0,1 0 0,20 0 16,-21-22-16,0 22 0,22-21 15,-22 0-15,0-22 0,21 22 16,-21-22-16,1 1 0,-1-1 0,0 22 15,0-22-15,0-20 0,0 20 0,-21 1 16,0-1-16,0 1 0,0-22 16,0 22-16,-21-1 0,0 1 0,0 20 15,0 1-15,-22 0 0,1-1 16,21 1-16,-21 21 0,-1 0 0,1-1 16,0 1-16,-1 0 0,1 21 15,0 0-15,20-21 0,1 21 0,0 0 16,0 0-16,21-21 15,21 21 1,0-21-16,0 21 16,1 0-16,-1-22 0,21 22 0,0-21 15,-20 0-15,20 0 0,0 21 16,1-21-16,-1 0 0,0-1 0,-21-20 16,22 21-16,-1 0 0,-21 0 15,0-1-15,1-20 0,-1 21 0,0 0 16,0 21-16,-21-21 0,0-1 15,0 1-15,0 0 0,0 42 47,0 0-31,0 1-16,0 20 0,0-21 16,0 21-16,0-20 0,0 20 0,0 0 15,0-21-15,0 22 0,0-22 0,0 0 16,0 0-16,0 0 0,0 1 15,21-1-15,0-21 0,1 0 16,-1 0-16,0 0 16,0 0-16,0 0 0,0-21 15,1-1-15,-1 1 16,0 21-16,-21-21 0,0 0 0,21 0 16,-21-22-16,0 22 0,0 0 0,0-21 15,0-1-15,0 22 16,0-21-16,-21 0 0,21 20 0,-21 1 15,0-21-15,-1 21 0,22 0 16,-21 21-16,0 0 0,0 0 16,0 21-1,21 0 1,0 0-16,0 0 0,0 0 16,21-21-1,0 22-15</inkml:trace>
  <inkml:trace contextRef="#ctx0" brushRef="#br0" timeOffset="10480.29">5651 4805 0,'0'-42'15,"0"20"1,0 1-16,0 0 15,0 0 1,22 21-16,-1 0 0,0 0 16,0 0-16,0 0 15,0 0-15,22 0 0,-22 0 0,0 21 16,0 0-16,0 0 0,22 22 16,-43-22-16,21 0 0,0 21 0,-21-20 15,21-1-15,-21 21 0,0-21 16,0 0-16,0 1 0,0-1 0,0 0 15,0 0-15,-21 0 0,0-21 16,21 21-16,-21-21 16,21-21-1,0 0-15,0 0 16,0 0-16,0 0 0,0-22 16,0 22-16,0 0 0,0-21 0,0 20 15,0-20-15,0 21 16,0-21-16,0 20 0,21 1 0,-21 0 15,21 0-15,0 0 0,0 21 16,-21-21-16,22 21 0,-1 0 16</inkml:trace>
  <inkml:trace contextRef="#ctx0" brushRef="#br0" timeOffset="11043.73">6773 5038 0,'-21'0'0,"21"-21"31,0-1-31,0 1 0,21 21 16,0-21-16,-21 0 0,22 0 0,-1 0 16,0-1-16,0 1 0,0 0 15,-21-21-15,21 21 0,1-1 0,-1-20 16,0 21-16,0-21 0,0 20 15,0-20-15,-21 0 0,22-1 0,-1 1 16,-21 0-16,21-1 0,-21 22 16,0-21-16,0 0 0,0 20 0,0-20 15,0 21-15,0 0 0,0 0 0,-21 21 16,0 0 0,-1 21-16,1 0 15,0 0-15,21 21 0,-21-20 16,0 20-16,21 21 0,-21-20 0,21-1 15,0 22-15,0-22 0,0 21 0,0-20 16,0 20-16,0-20 0,0 20 16,0-21-16,0 1 0,0-22 0,0 21 15,0-21-15,0 1 0,0-1 16,21 0-16,0-21 0,0 21 16,0-21-16,0 0 0,1 0 15,-1-21-15,0 0 0,21 0 16,-21-1-16,1 1 0</inkml:trace>
  <inkml:trace contextRef="#ctx0" brushRef="#br0" timeOffset="11484.49">7429 4572 0,'0'0'0,"0"21"47,-21 0-47,21 1 15,0-1-15,-21 0 0,0 21 0,21-21 16,-21 22-16,21-22 0,0 21 16,0 1-16,0-22 0,0 0 0,0 21 15,0-21-15,0 1 16,0-1-16,0 0 0,21-21 16,0 0-16,0 0 0,0 0 0,1 0 15,-1 0-15,0 0 0,0-21 16,21 0-16,-20-1 0,-1 1 0,0 0 15,0 0-15,0 0 0,0 0 0,1-22 16,-22 22-16,0-21 0,0 21 16,0-22-16,0 22 0,0-21 0,0 21 15,0-1-15,-22 1 0,1 0 16,0 0-16,-21 21 0,21 0 0,-1 0 16,1 0-16,-21 0 0,21 0 0,0 0 15,-1 21-15,22 0 16,-21-21-16,21 21 0,-21 1 0,21-1 15,0 0-15,0 0 0,0 0 0,0 0 16,21 1-16,0-22 16,1 0-16,-1 0 0,0 0 0,0 0 15,21 0-15,-20 0 0</inkml:trace>
  <inkml:trace contextRef="#ctx0" brushRef="#br0" timeOffset="11928.27">7959 4614 0,'0'0'0,"0"-21"0,0 0 16,0 0 0,-22 42 15,1 0-31,0 0 16,21 1-16,0-1 0,-21 0 0,0 21 15,21 1-15,-21-22 0,21 21 16,0 0-16,0 1 0,0-1 0,0-21 15,0 22-15,0-22 0,0 0 16,21 0-16,0 0 0,0-21 0,0 21 16,0-21-16,1 0 0,20 0 15,-21 0-15,21 0 0,-20 0 0,20-21 16,-21 0-16,21 21 0,-20-21 16,-1 0-16,0 0 0,0-22 0,0 22 15,-21-21-15,0 21 0,21-22 16,-21 1-16,0 0 0,0 20 0,0-20 15,0 0-15,0 21 0,-21-1 0,0 1 16,0 0-16,0 0 0,0 21 16,-1 0-16,1 0 0,0 0 0,0 0 15,0 0-15,0 0 0,-1 0 16,1 0-16,21 21 0,0 0 16,0 0-16,0 1 0,0-1 15,21 0 1,1-21-16,-1 0 15,0 0-15</inkml:trace>
  <inkml:trace contextRef="#ctx0" brushRef="#br0" timeOffset="12281.15">8572 4551 0,'22'-21'15,"-22"42"32,0 0-47,0 21 0,0-20 16,0 20-16,0 0 0,0 1 15,0-1-15,0 0 0,0 22 0,0-1 16,0-20-16,0 20 0,0 1 0,21-22 16,0 21-16,-21-20 0,0 20 15,0-20-15,0 20 0,0 1 0,0-1 16,0-21-16,0 22 0,0-1 0,0-20 15,0-1-15,0 22 0,0-22 16,0-21-16,0 21 0,0-20 0,0 20 16,0-21-16,0 0 15,0-42 1,0 0 0,0 0-16,0-22 0,0 22 15,0-21-15,0 21 0,0-22 0</inkml:trace>
  <inkml:trace contextRef="#ctx0" brushRef="#br0" timeOffset="12555.99">8615 4720 0,'0'0'0,"-21"-21"16,-1-21-1,22 21-15,0-1 0,0 1 0,0 0 0,0 0 16,22 21-16,-1-21 0,0 0 0,21 21 15,-21 0-15,22 0 0,-22 0 16,21 0-16,1 0 0,-22 0 0,21 0 16,-21 21-16,0-21 0,1 21 15,-1 0-15,-21 0 0,21 0 0,-21 1 16,0-1-16,0 0 0,-21 0 16,0 0-16,-1 0 0,1 1 15,-21-1-15,21 0 0,0 0 0,-1 0 16,1-21-16,-21 21 0,21-21 15,0 22-15,-1-1 0</inkml:trace>
  <inkml:trace contextRef="#ctx0" brushRef="#br0" timeOffset="13524.56">2582 7006 0,'-21'0'0,"0"0"16,0-21-16,21 0 16,0 0-16,0 0 15,0-1-15,0 1 0,0 0 16,0 0-16,0 0 16,0 0-16,21-1 0,0 22 15,0 0-15,0 0 16,1 0-16,-1 0 0,0 0 15,0 22-15,0-1 0,22 21 16,-22-21-16,-21 0 0,21 22 0,-21-1 16,21 0-16,-21-20 0,0 20 15,0 21-15,0-20 0,-21-1 16,0 0-16,-22 1 0,22-1 0,-21 0 16,21-20-16,-22 20 0,1-21 15,21 0-15,-21 0 0,20 1 0,-20-22 16,21 0-16,-21 0 0,20 0 15,1 0-15,-21 0 0,21 0 0,0-22 16,-22 1-16,22 0 0,0 0 16,0 0-16,21-22 0,-21 22 0,21-21 15,-22 21-15,22-22 0,0 22 16,0-21-16,0 21 0,0 0 0,22 21 16,-1 0-16,0 0 0,21 0 15,-21 0-15,1 0 0,20 21 16,0 0-16,-21 0 0,22 0 0,-1 22 15,-21-22-15,0 0 0,22 0 16,-22 0-16,0 22 0,0-22 0,-21 0 16,21 0-16,-21 0 15,22-21-15,-22 21 0,21-21 16,0 0 0,-21-21-16,21 0 15</inkml:trace>
  <inkml:trace contextRef="#ctx0" brushRef="#br0" timeOffset="13664.48">2879 7324 0,'42'-21'15,"-42"-1"1,21 22 0,-21-21-1,21 21-15,-21-21 16</inkml:trace>
  <inkml:trace contextRef="#ctx0" brushRef="#br0" timeOffset="15884.78">4889 7027 0,'0'-21'0,"0"0"16,0 0-16,0 0 15,0 0-15,-21-1 0,21 1 16,0 0-16,-21 21 0,21-21 16,0 42 15,0 0-31,0 0 0,0 1 15,0 20-15,0 0 0,0-21 16,0 22-16,0-1 0,0 0 0,0 1 0,0-22 16,0 21-16,0 1 15,0-22-15,0 0 0,0 0 0,0 0 16,0 0-16,0 1 16,0-44-1,0 1 1,21 0-16,-21 0 0,21 0 15,-21 0-15,0-22 0,22 22 16,-1-21-16,0 21 0,-21-22 0,21 22 16,0 0-16,-21 0 0,21 0 15,1-1-15,-1 22 16,0 0-16,0 22 16,0-22-16,0 21 0,-21 0 15,0 21-15,22-21 0,-22 1 0,21-1 16,-21 21-16,21-21 0,-21 0 0,0 1 15,21-1-15,-21 0 0,21-21 16,-21 21-16,21-21 0,1 0 16,-1 0-16,0 0 0,0 0 15,0 0-15,0-21 16,1 0-16,-1 0 0,0-1 0,0 1 16,21-21-16,-20 21 0,-1-22 0,0 22 15,0-21-15,-21 0 16,21 20-16,0-20 0,-21 0 0,0 21 15,0-22-15,0 1 0,0 21 0,0 0 16,22-1-16,-22 1 0,0 42 31,0 1-31,0 20 16,0-21-16,0 21 0,0-20 16,0 20-16,0 0 0,0 1 0,0-1 15,0 0-15,0-21 0,21 22 16,-21-1-16,21-21 0,-21 0 15,21 1-15,-21-1 0,21 0 0,0 0 0,1-21 16,-1 0-16,0 0 16,0 0-16,0 0 0,0-21 15,22 0-15,-22 21 0,0-21 0,0-22 16,0 22-16,1 0 0,-1-21 0,0 20 16,0-20-16,0 0 0,0-1 15,1 1-15,-22 0 0,0-22 0,21 22 16,-21-22-16,0 22 0,0-21 15,0 20-15,0 1 0,0 0 0,0-1 16,0 1-16,0 21 0,-21 0 0,21-1 16,0 44-1,0-1-15,0 21 16,-22 0-16,22 1 0,0-1 0,0 22 16,0-22-16,0 0 0,0 22 15,0-22-15,0 0 0,0 22 0,0-22 16,0 1-16,0-1 0,0-21 0,-21 21 15,21 1-15,0-22 0,0 0 16,0 0-16,0 0 0,0 1 0,0-44 47,0 1-47,0 0 0,0 0 16,0 0-16,0-22 0,0 22 0,0 0 15,21 0-15,-21-21 16,22 20-16,-1 1 0,-21 0 0,21 0 15,0 0-15,0 21 0,0 0 0,1 0 16,-1 0-16,0 0 16,-21 21-16,21 0 15,0 0-15,-21 0 0,0 1 0,0-1 16,21 21-16,-21-21 0,22 0 16,-22 1-16,21-1 0,-21 0 0,0 0 15,21 0-15,0-21 0,0 21 0,0-21 16,1 0-1,-1 0-15,0 0 0,0 0 16,0-21-16,0 21 0,1-21 0,-1 0 16,0 0-16,21 0 0,-42-1 15,21 1-15,1 0 0,-1-21 0,0 21 16,-21-1-16,0-20 0,0 21 0,21 0 16,-21 0-16,0-1 0,0 1 15,0 0-15,0 42 31,0 0-31,0 1 16,0-1-16,0 0 0,0 0 16,0 0-16,0 0 0,0 1 0,0-1 15,0 0-15,0 0 0,0 0 16,21 0-16,0 1 16,1-22-16,-1 21 0,0-21 15,0 0-15,0 0 0,0 0 16,1 0-16,-1 0 0,0-21 0,0 21 15,0-22-15,0 1 0,1 21 0,-22-21 16,21 0-16,0 0 0,0 0 16,-21-1-16,0-20 0,21 21 0,-21-21 15,21 20-15,-21-20 0,0 0 0,0-1 16,0 1-16,0 0 16,0-1-16,0 1 0,0 0 0,0-1 15,0 1-15,0 0 0,0-1 0,0 22 16,0 0-16,0 0 0,0 0 15,0 42 1,0 0-16,0 0 16,0 22-16,0-1 0,0 0 15,0 1-15,0-1 0,0 21 0,0-20 16,0-1-16,0 22 0,0-22 0,0 0 16,0 1-16,0-1 0,0 0 15,0-21-15,0 22 0,0-22 0,0 0 16,0 0-16,22 0 0,-1 1 15,0-1-15,0-21 0,0 0 16,0 0-16,22 0 0,-22 0 0,21 0 16,-21 0-16,22-21 0,-22 21 0,21-22 15,1 1-15,-1 0 0,0 0 16,-21 0-16,22 0 0,-22-1 0,21 1 16,-21-21-16,1 21 0,-1-22 0,0 22 15,-21-21-15,21 0 0,-21 20 16,0-20-16,0 21 0,0 0 0,0 0 15,0-1-15,-21 22 16,0 0-16,0 0 16,21 22-16,-22-1 0,22 0 15,0 21-15,-21-21 0,21 22 0,-21-22 16,21 21-16,0 1 0,0-22 16,0 0-16,0 21 0,0-21 0,0 1 15,21-1-15,0 0 0,1 0 0,-1 0 16,0-21-16,0 0 0,0 21 15,22-21-15,-22 0 0,0 0 0,21 0 16,-21-21-16,22 21 0,-22-21 0,0 0 16,0 0-16,22 0 0,-22 21 15,0-43-15,0 22 0,-21 0 0,0 0 16,21-22-16,-21 22 0,0 0 0,0-21 16,0 21-16</inkml:trace>
  <inkml:trace contextRef="#ctx0" brushRef="#br0" timeOffset="16123.64">7133 6414 0,'0'0'0,"-21"0"15,0 0 1,21 21 15,0 0-31,0 0 16,0 0-16</inkml:trace>
  <inkml:trace contextRef="#ctx0" brushRef="#br0" timeOffset="17288.32">2434 8615 0,'0'0'16,"-21"-21"-16,0 21 15,21-21-15,0-1 0,0 1 16,0 0-16,0 0 16,21 21-16,0 0 0,0-21 15,22 21-15,-22 0 0,21 0 16,-21 0-16,22 0 0,-22 21 0,21-21 16,-21 21-16,0 0 0,1 0 15,-22 22-15,0-22 0,0 21 16,0-21-16,0 22 0,-22-1 0,1-21 15,0 22-15,0-1 0,-21-21 16,20 21-16,-20-20 0,21-1 0,-21 0 16,20 0-16,1 0 0,-21-21 15,21 0-15,0 0 0,-1 0 16,1 0-16,21-21 16,0 0-16,0 0 15,0 0-15,21-1 16,1 1-16,20 21 0,-21-21 0,21 21 15,-20 0-15,20 0 0,0 0 16,1 0-16,-1 0 0,0 21 16,1-21-16,-22 21 0,21 22 0,-21-22 15,0 0-15,1 21 0,-22-20 16,0 20-16,0-21 0,0 21 0,0-20 16,-22 20-16,1-21 0,-21 0 15,21 0-15,-22 1 0,22-1 0,-21 0 16,21 0-16,-22-21 0,1 0 0,0 21 15,21-21-15,-22 0 0,1 0 16,21 0-16,-22 0 0,22 0 0,-21-21 16,21 21-16,0-21 0,-22 21 15,22-21-15,0 0 0,0 21 0,21-22 16,-21 22-16,21-21 16,0 0-16,0 0 0,0 0 15,0 0-15,21-1 16,0 22-16</inkml:trace>
  <inkml:trace contextRef="#ctx0" brushRef="#br0" timeOffset="17484.2">3302 8932 0,'0'0'0,"42"0"0,43-21 16,-64 21-16,0 0 15,0-21-15,1 21 16,-22-21 15</inkml:trace>
  <inkml:trace contextRef="#ctx0" brushRef="#br0" timeOffset="18387.64">5440 8996 0,'0'0'0,"-21"0"0,-1 21 0,22 0 31,22-21-15,-1 0 0,0 0-16,0 0 15,0-21-15,0 21 0,1-21 0,-1 21 16,0-21-16,0 0 0,0-1 0,0 22 16,1-21-16,-22 0 15,0 0-15,0 0 0,0 0 0,0-1 16,0 1-16,-22 21 0,-20-21 15,21 0-15,0 0 0,-22 0 0,1 21 16,0-22-16,-1 22 0,1 0 0,0 0 16,-1 0-16,1 0 0,0 22 15,-1-1-15,1 0 0,0 0 0,-1 0 16,22 0-16,-21 22 0,21-1 0,0 0 16,-1 1-16,1-1 15,21-21-15,0 22 0,0-1 0,0-21 0,0 21 16,0-20-16,0-1 0,0 0 15,0 0-15,21 0 0,1-21 16,-1 0-16,0 0 0,0 0 16,21 0-16,-20 0 0,-1 0 0,21 0 15,-21-21-15,22 0 0,-1 0 16,0 0-16,1-1 0,20 1 0,-21-21 16,22 0-16,-22 20 0,1-20 15,-1 0-15,0-1 0,1-20 0,-1 21 16,-21-1-16,0 1 0,0 0 0,1-1 15,-22 1-15,0 0 0,0-1 16,0 1-16,0 0 0,0 20 0,0-20 16,0 21-16,0 0 0,-22 21 15,1-21-15,0 21 16,21 21-16,0 0 0,-21 0 16,21 0-16,-21 22 0,21-1 0,-21 0 15,21 1-15,0-1 0,0 21 16,-22-20-16,22-1 0,-21 22 0,21-22 15,0 0-15,-21 1 0,21-1 0,0-21 16,0 21-16,0-20 0,0-1 16,0 0-16,0 0 0,0 0 0,0 0 15,21-21 1,0-21 0,1 21-16,-1-21 0</inkml:trace>
  <inkml:trace contextRef="#ctx0" brushRef="#br0" timeOffset="18794.4">6096 8763 0,'0'0'0,"21"0"0,0-21 15,-21 42 17,-21 0-32,0 0 0,21 1 15,0-1-15,0 21 16,-21-21-16,21 22 0,0-1 0,0-21 0,0 21 15,0-20-15,0-1 0,0 21 0,0-21 16,21 0-16,0 1 16,0-1-16,0-21 0,1 0 15,-1 0-15,0 0 0,0 0 0,0 0 16,0 0-16,22-21 0,-22-1 16,0 1-16,21 0 0,-20 0 0,-1 0 15,0 0-15,0-22 0,0 1 0,0 21 16,-21-22-16,0 1 0,0 0 15,0-1-15,0 1 0,-21 21 0,0-21 16,0 20-16,-21 1 0,20 0 0,-20 21 16,21 0-16,-21 0 0,20 0 15,-20 0-15,21 0 0,-21 0 0,20 21 16,1 0-16,0 1 0,0-22 16,21 21-16,0 0 0,0 0 15,0 0-15,0 0 0,21-21 16,0 0-16,22 0 0</inkml:trace>
  <inkml:trace contextRef="#ctx0" brushRef="#br0" timeOffset="19512.46">7345 8530 0,'0'0'0,"0"-21"0,-21 21 0,-1 0 15,1 0-15,21 21 16,-21-21-16,21 21 0,0 22 0,0-22 16,0 21-16,0-21 0,0 22 15,-21-1-15,21 0 0,0 1 0,-21-1 16,21 0-16,-21 1 0,21-22 0,0 21 15,0-21-15,0 1 16,0-1-16,0 0 0,0 0 16,21-21 15,0-21-31,-21 0 0,21 0 0,0-1 16,-21-20-16,21 21 0,-21 0 15,0 0-15,22-22 0,-22 22 16,21 0-16,-21 0 0,21 0 0,-21-1 15,21 22-15,0 0 16,-21 22 0,21-1-16,-21 0 0,22 0 15,-22 0-15,0 22 0,0-22 16,0 0-16,21 0 0,-21 0 16,21 0-16,-21 1 0,21-1 0,0-21 15,-21 21-15,21-21 0,1 0 0,-22 21 16,21-21-16,0 0 0,0 0 15,0 0-15,0 0 0,1-21 16,-1 21-16,0-21 0,0 0 0,-21-1 16,21 1-16,0 0 0,-21-21 15,0 21-15,22-22 0,-22 1 0,21 21 16,-21-22-16,0 1 0,0 0 0,0 21 16,0-22-16,0 22 0,0 0 15,0 0-15,-21 21 31,-1 21-31,22 0 16,-21 0-16,21 0 16,0 1-1,21-22 1,1 0-16,-1 0 0,0 0 16,0 0-16,0-22 0</inkml:trace>
  <inkml:trace contextRef="#ctx0" brushRef="#br0" timeOffset="20773.18">8276 8107 0,'0'-21'0,"0"42"0,0-63 0,-21 63 31,0 0-31,21 0 0,-21 21 0,21 1 16,0-1-16,0 0 0,0 1 15,-22 20-15,22-20 0,0-1 0,0 21 16,0-20-16,0-1 0,0 0 0,0 1 16,0-1-16,0 0 0,0-20 15,0 20-15,0-21 0,0 0 0,0 0 16,0 1-16,0-1 0,0 0 16,0-42 15,0 0-31,0-1 15,0 1-15,22 0 0,-22 0 0,0 0 16,0 0-16,21-22 0,-21 22 16,21 0-16,-21 0 0,0 0 0,21-1 15,0 1-15,0 21 0,1 0 32,-1 21-32,0 1 0,-21 20 15,21-21-15,0 0 0,-21 0 16,21 1-16,-21-1 15,22 0-15,-1 0 0,0-21 0,-21 21 16,21-21-16,0 0 0,0 0 0,1 0 16,-1 0-16,0 0 15,0 0-15,0-21 0,0 21 16,1-21-16,-22 0 0,21 0 0,0-1 16,-21 1-16,21-21 0,-21 21 15,21-22-15,-21 22 0,0-21 0,21 21 16,-21-22-16,22 22 0,-22-21 0,0 21 15,0 0-15,0-1 0,0 44 32,0-1-17,0 0-15,0 21 0,0-21 16,0 22-16,0-22 0,0 21 0,0-21 16,0 1-16,0 20 0,21-21 0,0 0 15,-21 22-15,21-22 0,0-21 16,0 21-16,1 0 0,-1-21 0,0 0 15,0 0-15,0 0 0,0 0 0,22 0 16,-22 0-16,0 0 0,0 0 16,0-21-16,22 0 0,-22 0 0,0-1 15,0-20-15,0 21 0,1-21 0,-1 20 16,-21-20-16,21 0 16,0-22-16,-21 22 0,0 0 0,21-22 15,-21 22-15,21-22 0,-21 1 0,0 20 16,0-20-16,0 21 0,0-1 15,0 1-15,0 21 0,0 0 0,0-1 16,0 1-16,0 0 0,0 42 16,-21 0-1,0 1-15,0 20 0,21 0 0,0 1 16,-21 20-16,21-21 0,-21 22 0,21-22 16,0 22-16,-22-1 0,22-20 15,0-1-15,0 21 0,0-20 16,0-1-16,0 0 0,22-20 0,-1 20 15,0 0-15,0-21 0,0 1 16,0-1-16,1 0 0,-1-21 0,0 0 16,0 0-16,21 0 0,-20 0 0,-1 0 15,21 0-15,-21 0 0,22-21 16,-22 0-16,0-1 0,21 1 0,-21 0 16,1 0-16,-1 0 0,0-22 0,0 22 15,0-21-15,-21 21 0,0-22 16,21 1-16,-21 21 0,0 0 15,0 0-15,0-1 0,0 1 0,-21 21 16,0 21 0,21 1-16,-21-1 0,21 0 15,-21 21-15,21-21 0,0 22 0,0-22 16,0 21-16,0-21 0,0 22 0,0-22 16,0 0-16,21 0 0,0 0 15,0 1-15,-21-1 0,21-21 0,1 0 16,20 21-16,-21-21 0,0 0 0,0 0 15,1 0-15,20 0 0,-21-21 16,0 0-16,22 21 0,-22-22 0,0 1 16,0 0-16,0 0 0,0-21 0,1 20 15,-1 1-15,-21-21 16,0 0-16,21 20 0,-21-20 0,0 0 16,0 21-16,0-22 0,0 1 0,-21 21 15,0 0-15</inkml:trace>
  <inkml:trace contextRef="#ctx0" brushRef="#br0" timeOffset="20996.07">9144 7959 0,'0'0'0,"0"21"16,-21-21-16,21 21 15,0 0-15,0 0 16,0 1 0,0-1-1,-21 0 1</inkml:trace>
  <inkml:trace contextRef="#ctx0" brushRef="#br0" timeOffset="22236.7">2984 10689 0,'-21'-21'16,"21"42"15,0 22-31,0-22 16,0 21-16,0 0 0,0 1 15,0-1-15,0 0 0,-21 22 0,21-22 16,0 22-16,-21-1 0,21-20 0,0 20 15,0-21-15,-21 1 0,21-1 16,0 0-16,-21-20 0,21 20 0,0-21 16,0 0-16,0-42 31,0 0-15,0 0-16,0 0 15,0-1-15,0 1 0,0 0 0,0 0 16,0 0-16,21 0 0,0-1 15,0 22-15,-21-21 0,21 0 0,22 21 16,-22-21-16,0 21 0,0-21 16,21 0-16,-20 21 0,20-22 0,0 22 15,-21-21-15,22 21 0,-1-21 0,-21 21 16,22-21-16,-22 21 0,0-21 16,0 0-16,0 21 0,0-22 0,1 22 15,-22-21-15,0 0 16,0 0-1,-22 21 1,1 0-16,0 0 16,0 21-16,0-21 0,21 42 15,-21-20-15,21-1 0,-22 21 16,22 0-16,0 1 0,-21-22 0,21 21 16,-21 1-16,21-22 0,-21 21 0,21-21 15,0 22-15,0-22 0,0 0 16,0 0-16,0 0 0,0 0 15,0 1-15,0-1 16,21-21-16,0 0 16,0 0-16,1-21 15,-1-1 1</inkml:trace>
  <inkml:trace contextRef="#ctx0" brushRef="#br0" timeOffset="22484.56">4000 11091 0,'22'0'0,"-44"0"0,65-21 0,-22 21 0,-21-21 16,21 21-16,-21-21 0,21 21 15,0 0 63,1 0-78</inkml:trace>
  <inkml:trace contextRef="#ctx0" brushRef="#br0" timeOffset="23812.46">5059 11282 0,'21'0'0,"-42"0"16,63 0-16,-21 0 0,0 0 0,1-21 15,-1 21-15,0-21 0,21-1 16,-21 1-16,1 0 0,20 0 0,0-21 16,-21 20-16,22 1 0,-1-21 15,-21 21-15,22-22 0,-1 1 0,-21 0 16,21 21-16,-20-22 0,-1-20 15,0 20-15,0 1 0,0 0 0,-21 21 16,0-22-16,0 1 0,0 0 16,0 20-16,0 1 0,0 0 0,-21 0 15,0 0-15,0 0 0,0 21 16,-1 0-16,1 0 0,0 0 0,0 21 16,0 0-16,0 0 0,-1 21 0,1 1 15,0-1-15,0 22 0,0-1 16,0 1-16,-1-1 0,22 22 15,0-1-15,-21 1 0,21 0 0,0 21 0,0-22 16,0 22-16,0-21 16,0 21-16,0-1 0,0-20 0,0 21 15,0 0-15,0 0 0,0-1 0,0-20 16,0 21-16,0 0 0,0-22 16,0 22-16,0-21 0,0 0 0,0-1 15,0 1-15,0-22 0,0-20 0,0 20 16,0-20-16,0-1 0,21-21 15,1 0-15,-22 0 0,21-21 0,0 0 16,0 0-16,0-21 0,0 0 0,1 0 16,-1 0-16,0-22 0,0 1 15,21 0-15,-20-1 0,-1-20 16,21-1-16,-21 1 0,0-1 0,22-20 16,-43 20-16,21-20 0,-21 20 0,0-21 15,0 22-15,0-22 0,0 22 16,-21-22-16,0 22 0,-22-1 0,1 1 15,0-1-15,-1 22 0,1-22 0,0 22 16,-1 21-16,-20-22 0,20 22 16,1 0-16,21 21 0,-21 0 0,20-21 15,1 21-15,21-21 32,21 21-17,1-21-15,20-1 0,-21 22 0,21-21 16,1 0-16,-1 0 0,0-21 15,22 20-15,-22 1 0,22-21 0,-22 0 16,0-1-16,1 1 0,-1 0 0,0-1 16,-20 22-16,-1-21 0,0 21 15,-21-1-15,21-20 0,-21 21 16,0 0-16,-21 21 16,0 0-1,0 0-15,-1 21 16,22 21-16,-21-21 0,21 1 15,0 20-15,0 0 0,0-21 0,0 22 16,0-1-16,0-21 0,0 0 16,0 22-16,0-22 0,21 0 0,1 0 15,-1 0-15,0-21 16,0 0-16,21 0 0,-20 0 0,-1 0 16,0 0-16,0 0 0,0-21 15,0 0-15,1 21 0,-1-21 0,-21 0 16,21 0-16,-21-22 0,0 22 0,0-21 15,0 21-15,0-22 0,0 22 16,0-21-16,-21 21 0,0-1 0,-1 1 16,1 0-16,0 0 0,0 21 0,0 0 15,0 0-15,-1 0 16,1 0-16,0 0 0,0 0 16,21 21-16,0 0 15,21-21-15,0 21 16,0-21-16,1 0 0,-1 0 15,0 0-15,0 0 0,0 0 0</inkml:trace>
  <inkml:trace contextRef="#ctx0" brushRef="#br0" timeOffset="24184.71">6350 11049 0,'21'-21'15,"-21"0"1,21 21-16,0 0 0,-21-21 15,22 21-15,-1 0 0,0 0 16,0 0-16,0 0 0,0 21 0,1-21 16,-1 21-16,0 0 0,0 0 0,0 0 15,-21 22-15,21-22 0,-21 0 16,22 0-16,-22 22 0,0-22 0,0 0 16,0 0-16,0 0 0,0 0 0,0 1 15,-22-1-15,1-21 0,0 21 16,0-21-1,0 0-15,21-21 16,0 0-16,0-1 16,0 1-16,0 0 0,0 0 15,0 0-15,0 0 0,0-22 0,0 22 16,0 0-16,0-21 0,0 20 16,0 1-16,21 0 0,0 0 0,0 21 15,0-21-15,1 0 0,-1 21 0,21 0 16,-21-22-16,22 22 0,-22 0 15,21-21-15,-21 21 0</inkml:trace>
  <inkml:trace contextRef="#ctx0" brushRef="#br0" timeOffset="24588.47">7366 11134 0,'0'21'16,"21"-21"0,-21-21-1,21 21-15,0-21 0,1 21 0,-1-22 16,0 1-16,0 0 16,-21 0-16,21 21 0,-21-21 0,21 0 15,-21-1-15,22 1 0,-22 0 16,0 0-16,0 0 15,-22 0-15,1 21 0,0 0 16,0 0-16,0 0 0,0 0 16,-1 0-16,1 21 0,0 0 15,0 0-15,0 0 0,21 0 0,0 1 16,0-1-16,0 21 0,-21-21 0,21 22 16,0-22-16,0 21 0,0-21 15,0 0-15,0 1 0,21-1 16,0 0-16,-21 0 0,21 0 0,0-21 0,0 0 15,1 0-15,20 0 0,-21 0 16,21 0-16,-20 0 0,20 0 16,-21-21-16,21 21 0</inkml:trace>
  <inkml:trace contextRef="#ctx0" brushRef="#br0" timeOffset="25077.14">8234 10901 0,'0'0'15,"0"-21"-15,0 0 0,0-1 0,-21 22 16,-1 0-16,1-21 0,0 21 16,0 0-16,0 0 0,0 0 15,-1 21-15,1 1 0,0-1 0,0 0 16,0 0-16,0 0 0,21 22 16,-22-22-16,1 21 0,21-21 15,-21 22-15,21-22 0,0 21 0,0 0 16,0-20-16,0-1 0,0 21 0,0-21 15,0 0-15,0 1 16,21-22-16,0 0 0,1 0 0,-1 0 16,0 0-16,0 0 0,0-22 15,0 1-15,1 0 0,-1 0 0,-21 0 16,21 0-16,0-1 0,0-20 16,-21 21-16,0-21 0,21 20 0,-21-20 15,22 21-15,-22-21 0,0 20 0,0 1 16,0 0-16,0 0 15,0 0-15,0 42 32,0 0-32,0 0 0,0 0 15,0 1-15,0-1 0,0 0 0,0 21 16,0-21-16,0 1 0,0 20 0,0-21 16,21 0-16,-21 0 0,21 1 15,0-1-15,0 0 0,0-21 16,1 0-16,-1 0 0,0 0 15,0 0-15,0 0 0,0-21 0,1 21 16,20-21-16,-21-1 0</inkml:trace>
  <inkml:trace contextRef="#ctx0" brushRef="#br0" timeOffset="25352.38">8890 10859 0,'0'-22'0,"0"44"0,0-65 0,0 22 16,-21 21-1,0 0-15,-1 0 0,1 0 16,0 21-16,0 0 0,21 1 16,-21-1-16,21 0 0,-21 0 15,-1 21-15,22-20 0,0 20 16,0-21-16,0 21 0,0 1 0,0-22 16,0 0-16,0 21 0,0-20 0,0-1 15,0 0-15,22 0 0,-1 0 16,0-21-16,-21 21 0,21-21 0,0 0 15,0 0-15,1 0 0,20 0 0,-21 0 16,0-21-16,0 0 0,22 0 16,-22 0-16,0 0 0,0-1 0,0-20 15,1 21-15</inkml:trace>
  <inkml:trace contextRef="#ctx0" brushRef="#br0" timeOffset="25872.61">9334 10435 0,'0'0'0,"0"-21"0,0 0 0,0 0 16,0 0-16,0-1 0,-21 22 16,0 0-16,0 0 15,0 22-15,21-1 0,0 0 16,0 0-16,0 21 0,-21 1 16,21-1-16,0-21 0,0 43 0,0-22 15,0 0-15,0 1 0,0-1 0,0 0 16,0 1-16,0-1 0,0 0 15,0 1-15,-22-22 0,22 21 16,0-21-16,0 1 0,0-1 0,0 0 16,0 0-16,0 0 0,0 0 15,0-42 17,0 0-32,0 0 15,0 0-15,0 0 0,0-1 0,0 1 16,0-21-16,22 21 0,-1 0 0,0-22 15,0 22-15,0-21 0,0 21 0,1-22 16,20 22-16,-21 0 0,21 0 16,-20 0-16,20 21 0,0 0 0,-21 0 15,1 0-15,20 0 0,-21 21 16,0 0-16,0 0 0,-21 21 16,0-20-16,0 20 0,0-21 0,0 21 15,0-20-15,0 20 0,0-21 0,-21 0 16,0 22-16,21-22 0,-21 0 15,0 0-15,0 0 0,-1 0 0,22 1 16,0-44 15,0 1-31,22 0 16,-1 0-16,0 0 0</inkml:trace>
  <inkml:trace contextRef="#ctx0" brushRef="#br0" timeOffset="26203.58">10541 9991 0,'0'42'16,"0"-21"-16,0 0 0,-21 1 15,0 20-15,21 0 0,-22 1 0,1-1 16,0 21-16,0-20 0,0 20 16,0 1-16,-1-1 0,1 1 0,0-1 15,21 1-15,-21-22 0,0 22 0,0-1 16,-1-21-16,1 1 0,0 20 16,21-20-16,-21-1 0,0 0 0,21 1 15,-21-1-15,21-21 0,-22 21 0,1-20 16,21-1-16,0 0 0,0 0 15,0 0-15</inkml:trace>
  <inkml:trace contextRef="#ctx0" brushRef="#br0" timeOffset="27580.63">11176 10541 0,'0'21'0,"21"-21"16,0 0-16,0 0 15,1 0-15,-1 0 0,0 0 0,0 0 16,0 0-16,0 0 0,1 0 15,20-21-15,-21 21 0,21-21 0,-20 0 16,-1 0-16,21-1 0,-21 22 16,0-21-16,-21 0 0,0 0 0,0 0 15,0 0-15,0-1 0,0 1 0,0 0 16,-21 0-16,0 21 0,0-21 16,0 21-16,-22 0 0,22 0 15,0 0-15,-21 0 0,-1 0 0,1 0 16,21 21-16,-21 0 0,-1 0 0,22 22 15,-21-22-15,21 21 0,-22 0 16,22-20-16,0 20 0,0 0 0,21-21 16,0 22-16,0-22 0,0 0 0,0 0 15,0 0-15,0 1 0,0-1 16,21-21-16,0 21 0,0-21 0,0 0 16,1 0-16,-1 0 15,0 0-15,0 0 0,0 0 0,-42 0 47,0 0-31,0 0-16,0 0 0,-1 0 0,-20 21 15,21-21-15,0 21 0,-22 0 0,22 1 16,0-22-16,0 21 0,0 0 16,0 21-16,21-21 0,0 1 0,0-1 15,0 21-15,0-21 0,0 0 0,0 1 16,0-1-16,0 0 15,21 0-15,0 0 0,21 0 0,-21-21 16,22 0-16,-22 0 0,21 0 0,1 0 16,-1 0-16,0 0 0,1 0 15,-1-21-15,0 0 0,1 0 0,-1 0 16,0 0-16,1-1 0,-1 1 0,-21 0 16,21-21-16,1 21 0,-22-22 0,0 22 15,0 0-15,0-21 0,-21 20 16,0-20-16,0 21 0,0 0 0,0 0 15,0-1-15,0 1 16,0 42 0,0 1-16,0-1 15,0 21-15,0-21 16,0 0-16,0 1 0,0-1 0,0 21 16,0-21-16,-21 0 0,21 1 0,-21-1 15,21 0-15,0 0 0,0 0 16,0 0-16,-21-21 0,21 22 0,0-1 15,-21-21 1,21-21 0,0-1-1,0 1-15,0 0 0,0 0 16,0 0-16,0-22 0,0 22 16,0 0-16,0-21 0,0 21 0,21-22 15,0 22-15,21 0 0,-20-21 16,20 20-16,-21 22 0,21-21 0,-20 0 15,20 21-15,0 0 0,-21 0 16,22 0-16,-22 21 0,0 0 0,21 1 16,-20-1-16,-1 0 0,-21 0 0,21 0 15,0 0-15,-21 1 0,0 20 16,0-21-16,0 0 0,0 0 0,0 1 16,0-1-16,-21 0 0,0 0 15,21 0 1,-21-21-16,42-21 31,-21 0-31,21 21 16</inkml:trace>
  <inkml:trace contextRef="#ctx0" brushRef="#br0" timeOffset="27872.46">12721 10520 0,'0'0'0,"-21"-21"0,0 21 0,0 0 16,-1 0-16,1 0 0,0 21 15,0 0-15,0 0 0,0 22 16,-1-22-16,1 0 0,21 21 0,0 1 16,-21-22-16,21 21 0,-21 0 15,21-20-15,0 20 0,0-21 0,0 0 16,0 22-16,0-22 0,0 0 0,21-21 15,0 21-15,0 0 0,1-21 16,-1 0-16,0 0 0,21 0 0,-21 0 16,22 0-16,-22 0 0,21 0 0,1-21 15,-22 21-15,21-21 0,-21 0 0,22 0 16,-22-22-16</inkml:trace>
  <inkml:trace contextRef="#ctx0" brushRef="#br0" timeOffset="28372.18">13166 10160 0,'-22'21'31,"22"0"-31,0 1 0,0 20 0,0-21 16,0 21-16,0 22 0,0-22 0,0 1 15,0 20-15,0-21 0,0 22 16,0-22-16,0 1 0,0-1 0,-21 0 15,21 1-15,0-22 0,0 0 0,-21 21 16,21-21-16,0 1 0,0-1 16,-21-21-1,0 0 1,21-21 0,0-1-16,0 1 15,0 0-15,0-21 0,0 21 0,0-1 16,21-20-16,0 21 0,0-21 0,0 20 15,1-20-15,-1 0 0,21 21 16,-21-1-16,22 1 0,-22 0 16,21 21-16,-21 0 0,22 0 0,-22 0 0,21 0 15,-21 21-15,0 0 0,-21 22 0,22-22 16,-1 21-16,-21-21 16,21 22-16,-21-22 0,0 0 0,0 21 15,0-20-15,0-1 0,0 0 0,0 0 16,0 0-16,-21 0 15,0 1-15,-1-22 0,22 21 16,0-42 15,22-1-15,-1 22-16,0-21 0</inkml:trace>
  <inkml:trace contextRef="#ctx0" brushRef="#br0" timeOffset="28896.13">14182 10583 0,'0'0'0,"21"-21"0,-21 0 16,-21 21-1,-1 0-15,1 0 16,0 0-16,0 0 0,0 21 15,0 0-15,-1 1 0,1-1 0,0 0 16,0 0-16,0 21 0,0-20 0,-1-1 16,22 21-16,-21-21 0,0 22 15,21-22-15,0 0 0,0 0 0,0 0 16,0 0-16,0 1 0,0-1 16,21-21-1,0 0-15,1 0 0,-1 0 16,0 0-16,0 0 0,0-21 0,0 21 15,22-22-15,-22 1 0,0 0 0,0 0 16,0 0-16,-21 0 0,22-1 16,-1-20-16,0 21 0,-21 0 0,0-22 15,0 22-15,21 0 0,-21 0 16,0 0-16,0 0 0,0 42 31,0 0-31,-21 0 0,21 21 16,0-20-16,0-1 0,0 21 15,0-21-15,0 0 0,0 1 0,0-1 16,0 0-16,0 0 0,0 0 0,21 0 16,0-21-16,0 22 0,1-22 0,-1 21 15,21-21-15,-21 0 0,0 0 16,1 0-16,-1 0 0,0 0 0,21-21 16,-21-1-16,1 22 0,-1-21 15,-21 0-15</inkml:trace>
  <inkml:trace contextRef="#ctx0" brushRef="#br0" timeOffset="29360.38">14668 10605 0,'0'-43'15,"0"64"1,0 1-16,0-1 16,0 21-16,0-21 0,0 0 15,0 1-15,0 20 0,0-21 0,0 0 16,0 0-16,0 1 15,0-1-15,0 0 0,-21 0 0,21 0 16,0 0-16,-21-21 0,21 22 16,-21-22-1,21-22 1,0 1 0,0 0-16,0 0 0,0 0 15,0 0-15,0-22 0,21 22 16,0 0-16,0-21 0,1-1 0,-1 22 15,21-21-15,-21 21 0,22-22 16,-22 43-16,21-21 0,0 0 0,-20 21 16,20 0-16,-21 0 0,0 21 15,0 0-15,1 0 0,-1 22 0,-21-22 16,0 0-16,0 21 0,0-20 16,0 20-16,0-21 0,0 0 0,0 0 15,0 1-15,-21-1 0,21 0 0,-22 0 16,22 0-16,-21 0 15,42-21 17,1 0-32,-1-21 15,0 21-15,0-21 0,0 0 0</inkml:trace>
  <inkml:trace contextRef="#ctx0" brushRef="#br0" timeOffset="30009.02">15600 10499 0,'0'0'0,"0"-21"0,0-1 16,-21 22 0,-1 0-16,1 0 0,0 22 15,-21-1-15,21 0 0,-1 0 0,-20 0 16,21 0-16,0 1 0,0 20 16,-1-21-16,22 0 0,0 0 0,0 1 15,0-1-15,0 0 0,22-21 16,-1 21-16,0-21 15,0 0-15,21 21 0,-20-21 0,-1 21 16,0-21-16,0 0 0,0 22 0,0-22 16,1 21-1,-44-21 17,1 0-32,0 0 0,0 0 0,0 0 15,0 0-15,-1 0 0,1 0 16,0 0-16,0 0 15,21 21 1,21-21 0,0 21-1,0-21-15,22 0 0,-22 0 0,0 0 16,0 0-16,0 0 16,1 0-16,-1 0 0,0 0 0,21 0 15,-21 0-15,1 0 0,-1-21 0,21 21 16,-21-21-16,0 0 0,1 21 0,-1-22 15,0 22-15,0-21 0,0 0 16,-21 0-16,21 0 0,-21 0 0,22-1 16,-22 1-16,0 0 0,0 0 0,0 0 15,0 0-15,0-1 16,-22 22 0,22 22-16,-21-22 0,21 21 15,-21 21-15,21-21 0,0 0 16,-21 1-16,21 20 0,-21-21 0,21 0 15,0 0-15,0 1 0,0-1 0,0 0 16,0 0-16,0 0 16,21-21-1,0 0-15,0 0 0,0 0 16,1 0-16,-1-21 0,0 21 0,21-21 16</inkml:trace>
  <inkml:trace contextRef="#ctx0" brushRef="#br0" timeOffset="30528.72">16700 10520 0,'0'0'0,"0"-42"16,-21 42-16,0 0 16,0 0-16,0 0 0,0 0 15,-1 0-15,-20 0 0,21 21 0,0 0 16,-22-21-16,22 42 0,0-21 0,-21 1 15,21-1-15,-1 21 0,1-21 16,0 0-16,21 22 0,0-22 0,0 0 16,0 0-16,0 0 0,0 1 15,0-1-15,0 0 0,21-21 0,-21 21 16,21-21-16,1 0 0,-1 21 16,0-21-16,0 0 0,0 0 0,0 0 15,22 0-15,-22 0 0,0-21 0,0 0 16,0 21-16,1-21 0,-1 0 15,0-22-15,0 22 0,0-21 0,0-1 16,1 1-16,-1-21 0,0 20 0,0-20 16,0-1-16,-21 1 0,21-1 15,1 22-15,-22 0 0,0-1 0,0 1 16,0 21-16,0 0 0,0-1 0,-22 44 31,1-1-31,0 21 0,0-21 16,0 43-16,0-22 0,-1 22 0,1-1 15,0 1-15,0-22 0,21 21 16,0-20-16,0 20 0,0-20 0,0-22 16,0 21-16,0-21 0,0 22 0,21-22 15,0-21-15,0 21 0,22 0 16,-22-21-16,0 0 0,0 0 0,0 0 16,22 0-16,-22 0 0,21-21 0,-21 0 15,1 0-15,20 21 0</inkml:trace>
  <inkml:trace contextRef="#ctx0" brushRef="#br0" timeOffset="48660.3">1799 5355 0,'0'-21'16,"0"0"-1,0 0 1,0 0-16,-21-1 0,21 1 16,-21 0-1,21 0-15,0 0 16,0 0-16,-21 21 31,21 21-15,0 0-1,-22 0-15,22 0 16,0 0-16,0 1 0,0 20 0,0-21 16,0 0-16,0 0 0,0 22 15,0-22-15,0 0 0,0 0 16,0 22-16,0-22 0,0 0 16,0 0-16,22 0 0,-22 0 0,0 1 15,21-1-15,-21 0 16,21-21-16,-21 21 15,21-21-15,0 0 0,0 0 16,1 0-16,-1-21 0,21 0 16,-21 0-16,43-1 0,-22-20 0,43 21 15,-1-21-15,1-1 0,21 1 16,0-22-16,21 22 0,-21-21 0,21 20 16,-22-20-16,22-1 0,0 1 15,-21-1-15,21 1 0,-21 20 16,-21 1-16,21 0 0,-22 21 15,-20-22-15,-1 22 0,1 0 0,-1 0 16,-20 0-16,20-1 0,-21 22 16,1-21-16,-22 0 0,21 21 0,1-21 15,-22 21-15,21-21 0,-21 21 16,0-21-16,1 21 0,-1 0 16,-21-22-1,0 44 32,-21-1-16,21 0-15,-22 0 0,1 0-16,0-21 15,0 0-15,-21 21 0,20 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5T01:38:10.47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85 0,'0'0'0,"0"21"32,0 0-17,0 0 32,-21-21-16</inkml:trace>
  <inkml:trace contextRef="#ctx0" brushRef="#br0" timeOffset="785.37">508 212 0,'0'0'0,"42"-21"0,85-43 15,-84 64-15,-22-21 16,0 21-16,0 0 0,-21-21 78,21 21-47,-21-21-15,0-1-16,0 1 16,0 0-16</inkml:trace>
  <inkml:trace contextRef="#ctx0" brushRef="#br0" timeOffset="3489.99">1651 783 0,'0'0'0,"0"-21"15,0 0-15,-21 21 16,21-21 0,0 0-16,0-1 31,0 1-31,0 0 15,0 42 48,-21 0-47,21 22-16,-22-22 0,22 0 15,0 21-15,0 1 0,-21-1 16,0 0-16,0 22 0,21-22 0,-21 22 15,0-22-15,-1 22 16,1-22-16,0 21 0,0-20 0,0-1 16,0 22-16,21-22 0,-22 0 15,1 1-15,21-22 0,-21 21 0,21-21 16,0 22-16,0-22 0,0 0 16,0 0-16,0-42 31,0 0-31,0 0 0,0-1 15,21-20-15,-21 21 0,21-21 0,1-1 16,-22 1-16,21 0 0,-21-1 16,21 1-16,0-22 0,0 22 15,-21-21-15,21-1 0,1 22 16,-1-22-16,0 1 0,-21 20 16,21-20-16,0 21 0,0-1 0,1 1 15,-22 21-15,21-22 0,-21 22 16,21-21-16,-21 21 0,0 0 0,0-1 15,21 22 1,-21 22 0,21-1-16,-21 21 15,0-21-15,0 22 0,21-1 16,-21 0-16,22 22 0,-22-1 0,0-20 16,0 20-16,21 1 0,-21-1 15,0-21-15,21 22 0,-21-1 16,0-20-16,0-1 0,0 0 15,0 1-15,0-1 0,21 0 16,-21 1-16,0-22 0,21 0 0,-21 21 16,0-20-16,0-1 15,0 0-15,21-21 16,-21-21 0,0 0-16,0-1 0,0 1 15,0 0-15,0 0 16,0 0-16,0 0 0,0-1 0,0-20 15,-21 21-15</inkml:trace>
  <inkml:trace contextRef="#ctx0" brushRef="#br0" timeOffset="3729.86">1397 1397 0,'21'0'31,"0"0"-31,0 0 0,1 0 0,-1 0 16,0 0-16,0 0 15,0 0-15,0 0 0,1 0 0,-1-21 16,0 21-16,0 0 16,0 0-16,0-21 0,1 21 15,-1 0-15,-21-21 16</inkml:trace>
  <inkml:trace contextRef="#ctx0" brushRef="#br0" timeOffset="4217.55">1947 1249 0,'0'-21'16,"0"0"0,0-1-16,21 22 31,1 0-15,-1 0-16,0 0 0,0 22 15,0-1-15,-21 0 16,21 0-16,-21 0 0,22 0 15,-22 22-15,0-22 0,0 0 16,0 21-16,0-20 0,0-1 0,0 21 16,0-21-16,0 0 0,0 1 15,0-1-15,0 0 0,0 0 16,0-42 15,0 0-31,0 0 0,0-22 16,0 22-16,0 0 15,0 0-15,0 0 0,0-22 0,0 22 16,0 0-16,0-21 0,0 20 16,0 1-16,0 0 15,0 0-15,0 0 0,21 21 16,0-21-16,0 21 16,0 0-1,0 0-15,1 0 0,-1 0 0</inkml:trace>
  <inkml:trace contextRef="#ctx0" brushRef="#br0" timeOffset="4786.22">2646 1249 0,'0'0'0,"0"-42"16,-21 20-16,21 1 16,21 21-1,0 0 1,0 0-16,0 0 0,0 21 15,1 1-15,-1-1 16,-21 0-16,21 0 0,0 21 0,-21-20 16,0-1-16,21 21 0,-21-21 15,0 22-15,0-22 0,0 21 0,0-21 16,0 22-16,0-22 0,0 0 16,0 0-16,0 0 0,0 0 0,0-42 46,0 0-46,0 0 0,0 0 16,0 0-16,0-1 0,0-20 0,0 21 16,0-21-16,21 20 0,-21-20 15,22 21-15,-22 0 0,0-22 16,21 22-16,0 0 0,-21 0 16,21 0-16,0 0 0,-21-1 15,21 22-15,1 0 16,-1 0-16,0 0 15,-21 22 1,0-1 0,21-21-1</inkml:trace>
  <inkml:trace contextRef="#ctx0" brushRef="#br0" timeOffset="6253.92">3831 1418 0,'21'0'0,"-21"-21"0,21 21 0,-21-21 15,0 0-15,22 0 16,-22-1-16,21 1 0,-21 0 15,0 0-15,0 0 0,0 0 16,0-1-16,0 1 0,0 0 16,-21 21-16,-1 0 15,1-21-15,0 21 0,0 0 16,-21 0-16,20 0 0,1 0 16,-21 21-16,21-21 0,-22 21 0,1 0 15,21 22-15,-21-22 0,20 0 16,1 21-16,-21-20 0,21 20 0,0-21 15,21 21-15,-22 1 0,22-22 16,-21 21-16,21-21 0,0 22 0,0-22 16,0 21-16,0-21 0,0 1 15,0-1-15,21 0 0,1-21 0,-1 0 16,-21 21-16,21-21 0,0 0 16,0 0-16,0 0 0,1-21 15,20 0-15,-21 0 0,0-1 0,0 1 16,1 0-16,-1 0 0,0 0 15,0-22-15,-21 22 0,21 0 0,-21-21 16,21 21-16,-21-1 0,0 1 16,22 0-16,-22 0 0,0 0 0,0 0 15,0-1-15,21 1 0,-21 0 16,0 42 31,0 0-47,0 1 0,0-1 15,0 0-15,0 0 0,0 21 16,0-20-16,0-1 0,0 0 0,0 21 16,0-21-16,0 1 0,0-1 15,21 0-15,-21 0 0,21 0 0,0-21 16,0 0-16,-21 21 0,22-21 16,-1 0-16,0 0 0,0 0 0,0 0 15,0-21-15,22 0 0,-22 21 16,0-21-16,0 0 0,0 0 15,1-1-15,-1 1 0,0 0 0,0 0 16,-21 0-16,21 0 0,0-22 16,-21 22-16,22 0 0,-22 0 0,21 0 15,-21-1-15,0 1 0,0 0 16,0 0-16,0 0 0,0 0 16,0 42 15,0 0-31,0 0 15,0 0-15,0 22 0,0-22 16,0 0-16,0 0 0,0 0 16,0 22-16,0-22 0,0 0 0,0 0 15,0 0-15,21 0 16,0 1-16,0-1 0,-21 0 0,21-21 16,1 0-16,-1 0 15,0 0-15,0 0 0,0 0 16,0-21-16,1 0 0,-1 21 0,0-22 15,0 1-15,0 0 0,-21 0 16,21 0-16,1 0 0,-1-22 0,-21 22 16,21 0-16,0 0 0,-21 0 15,0-1-15,21 1 0,-21 0 16,21 0-16,-21 0 31,0 42 0,0 0-31,0 0 0,0 0 16,-21 1-16,21-1 0,-21 0 16,21 21-16,-21-21 0,21 22 0,0-1 15,0 0-15,0 22 0,0-1 16,0-20-16,0 20 0,0 22 0,21-22 16,0 1-16,-21-1 0,21 22 0,-21-21 15,0-1-15,0 22 0,0-22 16,0 1-16,0-1 0,0 22 0,0-22 15,0 1-15,0-1 0,0 1 16,-21-1-16,0 1 0,0-22 16,0 22-16,0-22 0,-1 0 0,1 1 15,0-1-15,0-21 0,0 0 0,0 1 16,21-1-16,-22-21 0,1 0 16,-21 0-16,21 0 0,0 0 0,-22-21 15,22-1-15,-21-20 0,-1 0 16,22-1-16,-21 1 0,21 0 0,-22-22 15,22 22-15,0-43 0,0 22 0,0-1 16,0-20-16,21 20 16,0-21-16,0 22 0,0-1 0,0 1 0,0-1 15,21 22-15,0-21 0,0 20 16,21 1-16,-20 0 0,20-1 16,-21 22-16,21-21 0,-20 21 0,20-1 15,-21 1-15,0 0 0,0 0 16,1 0-16,-1 21 0,-21-21 0,21 21 15,-21-22 1</inkml:trace>
  <inkml:trace contextRef="#ctx0" brushRef="#br0" timeOffset="7070.26">6710 826 0,'0'0'0,"0"-22"16,0 1-1,0 0-15,0 0 16,0 0-16,0 0 16,-21 21-16,21-22 15,-22 22 1,22-21-16,-21 21 15,21 21 17,0 1-32,0 20 0,0-21 15,0 21-15,0 1 0,0-1 16,0 22-16,0-22 0,0 21 0,0-20 16,0 20-16,0 1 0,0-22 15,0 22-15,0-22 0,-21 0 0,21 22 16,0-22-16,0 0 0,-21 1 15,21-1-15,-21-21 0,21 0 16,0 1-16,0-1 0,-21-21 0,21 21 16,0-42-1,0 0 1,0-22-16,0 22 16,0 0-16</inkml:trace>
  <inkml:trace contextRef="#ctx0" brushRef="#br0" timeOffset="7590.05">6265 931 0,'0'0'0,"0"-21"15,-21 0 1,21 0-16,0 0 0,0 0 15,0-1-15,0 1 0,0 0 16,21 0-16,0 21 16,22-21-16,-22 21 0,21-21 0,1 21 15,-1 0-15,21 0 0,1 0 16,-22 0-16,22 0 0,-1 0 0,1 0 16,-1 21-16,1 0 0,-22 0 15,22 0-15,-1 22 0,-21-1 16,22 0-16,-22 1 0,1-1 15,-1 0-15,-21 1 0,0-1 0,0 0 16,-21 1-16,0-1 0,0 0 0,-21 1 16,0-1-16,-21 0 0,21 1 15,-22-22-15,1 21 0,0-21 0,-22 22 16,22-22-16,-1 0 0,-20 0 16,21-21-16,-1 21 0,1-21 0,0 21 15,20-21-15,-20 0 0,21 0 16,0 0-16,0 0 0,-1 0 0,1 0 15,21-21-15,0 0 16,0 0 0,0 0 15,21 0-15,1 21-16,-1-22 15,0 1-15,0 21 0</inkml:trace>
  <inkml:trace contextRef="#ctx0" brushRef="#br0" timeOffset="8089.76">7535 1376 0,'21'0'16,"1"0"-1,-1 0 1,0 0-16,0 0 16,0-21-16,0 21 15,-21-21-15,22 21 0,-1-22 0,0 22 0,0-21 16,0 21-16,0-21 0,1 21 15,-1-21-15,-21 0 0,21 0 16,-21-1-16,0 1 16,0 0-16,-21 21 15,0 0 1,-1 0 0,1 0-16,0 21 0,21 0 15,-21 1-15,21-1 0,0 0 16,-21 0-16,21 0 0,-21 0 15,21 1-15,0 20 0,0-21 0,0 0 16,0 0-16,0 1 0,0-1 16,0 0-16,0 0 0,0 0 15,21 0 1,0-21-16,0 0 16,0 0-16,0 0 0,22-21 0,-22 21 15,0-21-15</inkml:trace>
  <inkml:trace contextRef="#ctx0" brushRef="#br0" timeOffset="8702.54">8467 1080 0,'-22'-22'16,"1"22"-16,21-21 0,-21 21 15,0 0-15,0 0 16,0 21-16,-1-21 0,1 22 16,0-1-16,0 0 0,21 0 15,-21 0-15,0 22 0,-1-22 0,22 0 16,0 21-16,0-21 0,-21 1 16,21 20-16,0-21 0,0 0 15,0 0-15,0 22 0,0-22 0,0 0 16,21 0-16,-21 0 15,22-21-15,-1 0 0,0 22 0,0-22 16,0 0-16,0 0 0,1 0 0,-1 0 16,21-22-16,-21 22 0,22-21 15,-1 0-15,-21 0 0,21 21 0,1-21 16,-22-22-16,21 22 0,-21 0 16,22-21-16,-22-1 0,0 22 0,0-21 15,0 0-15,-21-22 0,22 22 16,-22-1-16,21-20 0,-21 21 15,0-1-15,0 1 0,0 21 0,0-22 16,0 22-16,0 0 0,0 0 16,0 0-16,0 42 31,0 0-31,0 0 0,0 22 0,0-1 16,0 0-16,-21 1 0,-1-1 15,22 21-15,-21-20 0,21-1 0,0 22 16,0-22-16,0 0 0,0-21 0,0 22 15,0-1-15,0-21 0,0 0 16,0 22-16,0-22 0,0 0 16,0 0-16,0 0 15,21-21-15,1 0 0,-1 0 16,0 0-16,0 0 0,0 0 16,-21-21-16,21 0 0</inkml:trace>
  <inkml:trace contextRef="#ctx0" brushRef="#br0" timeOffset="9541.58">9440 1207 0,'0'0'0,"0"-43"15,0 22-15,0 0 16,0 0-16,0 0 15,-21 21-15,0 0 16,0 0-16,0 21 0,-1 0 16,1 0-16,0 21 15,0-20-15,0-1 0,21 0 0,-21 21 16,21-21-16,-22 22 0,22-22 16,-21 0-16,21 21 0,0-20 0,0-1 15,0 0-15,0 0 0,0 0 0,0 0 16,0 1-1,21-22-15,1 0 0,-1 0 16,0 0-16,0 0 16,0 0-16,0-22 0,1 1 15,-1 0-15,0 0 0,0 0 0,-21 0 16,21-22-16,-21 22 0,21 0 16,-21-21-16,0 20 0,0-20 0,0 21 15,22 0-15,-22 0 0,0-1 16,0 1-16,0 0 15,0 42 1,0 0 0,0 1-16,0-1 0,0 0 0,0 0 15,0 0-15,0 22 16,0-22-16,0 0 0,0 0 0,0 0 16,0 0-16,0 1 0,0-1 15,0 0-15,21 0 0,-21 0 16,21-21-16,0 21 0,0-21 15,0 0-15,1 0 16,-1 0-16,0 0 0,0-21 16,0 0-16,0 0 0,1 0 15,-1 0-15,0-1 0,0 1 0,0-21 16,0 21-16,1 0 0,-22-22 16,21 22-16,-21 0 0,21-21 15,-21 20-15,0 1 0,0 42 47,-21 1-47,21-1 0,0 0 0,0 0 16,0 0-16,0 0 0,0 1 15,0 20-15,21-21 0,0 0 16,-21 0-16,0 1 0,21-1 16,0 0-16,-21 0 0,22 0 15,-1 0-15,0-21 0,0 22 16,0-22-1,0 0-15,1 0 0,-1 0 16,21 0-16,-21 0 0,0 0 16,1 0-16,20-22 0,-21 22 0,0-21 15,0 21-15,22-21 0</inkml:trace>
  <inkml:trace contextRef="#ctx0" brushRef="#br0" timeOffset="11390.24">10626 1185 0,'0'0'0,"0"-21"0,0-21 16,-22 21 0,1 21-16,0 0 0,0 0 15,0 0-15,21 21 0,-21 0 16,-1-21-16,1 21 0,0 0 0,0 22 16,0-22-16,0 0 0,-1 21 0,1-20 15,21-1-15,-21 21 0,21-21 16,-21 0-16,21 1 0,0 20 0,0-21 15,0 0-15,0 0 0,0 1 16,0-1-16,21-21 16,0 0-16,0 0 15,1 0-15,-1-21 16,-21-1-16,21 22 0,0-21 0,0 0 16,0-21-16,1 21 15,-22-1-15,21 1 0,0-21 0,-21 21 16,0-22-16,21 22 0,-21 0 0,21 0 15,-21 0-15,0 0 0,21-1 16,-21 44 15,0-1-31,0 0 0,0 0 16,0 21-16,0-20 0,0-1 16,0 21-16,0-21 0,0 0 0,0 22 15,0-22-15,0 0 0,0 0 0,22 0 16,-22 1-16,21-1 0,0 0 15,0-21-15,0 0 16,0 0-16,1 0 0,-1 0 16,0 0-16,0-21 0,0 0 15,0-1-15,1 22 0,-1-42 0,0 21 16,21 0-16,-21 0 0,1-22 16,-1 22-16,0-21 0,0-1 0,0 1 15,0 0-15,1-1 0,-1 1 0,-21 0 16,0-1-16,0 1 0,0 0 15,0 21-15,0-1 0,0 1 0,0 0 16,0 0 0,0 42-1,0 0-15,0 0 16,0 22-16,-21-1 0,21 0 0,-22 1 16,22-1-16,-21 0 0,21 22 0,0-22 15,0 1-15,0-1 0,0 0 16,0-21-16,0 22 0,0-1 0,0-21 15,0 0-15,0 22 0,0-22 16,0 0-16,21-21 0,1 21 0,-1-21 16,0 0-16,0 0 0,0 0 15,0 0-15,1 0 0,-1 0 16,0-21-16,0 0 0,0 0 0,0 0 16,22-1-16,-22 1 0,0 0 15,0-21-15,0 21 0,1-1 16,-1 1-16,-21 0 0,21 0 0,0 0 15,0 21-15,-21-21 0,0-1 16,0 44 0,0-1-1,0 0-15,0 0 0,0 0 16,0 0-16,0 22 0,0-22 0,0 0 16,0 0-16,21 0 0,-21 1 15,22-1-15,-22 0 0,0 0 0,21 0 16,0-21-16,0 0 0,0 0 15,0 0 1,1 0-16,-1 0 0,0-21 0,0 21 16,0-21-16,0 0 0,1 0 0,20-1 15,-21 1-15,0 0 0,-21 0 16,21 0-16,1 0 0,-1-1 0,0 1 16,-21 0-16,0 0 0,21 0 0,-21 0 15,0 42 32,-21-21-47,21 21 0,0 0 0,0 0 16,-21 0-16,21 1 0,0-1 0,0 0 15,0 0-15,0 21 16,0-20-16,0-1 0,0 0 16,21 0-16,0-21 0,-21 21 15,21-21-15,0 0 0,1 0 16,-1 0-16,0 0 0,0 0 0,0-21 15,0 21-15,1-21 0,-22 0 16,0 0-16,21-1 0,-21 1 16,0 0-16,0 0 0,0 0 0,0 0 15,0-1-15,-21 1 0,-1 0 0,22 0 16,-21 21-16,0-21 0,0 21 16,-21 0-16,20 0 0,1 0 0,0 0 15,0 0-15,42 0 47,0 0-31,22 0-16,-22 0 0,21 0 0,-21-21 15,22 21-15,-22 0 0,21 0 0,-21-22 16,22 22-16,-22 0 0,0 0 16,0 0-16,0 0 0,0 0 0,1 0 15,-1 22 1,-21-1-16,0 0 15,0 0-15,21 0 0,-21 0 0,0 1 0,0-1 16,0 0-16,0 0 16,0 0-16,0 0 0,0 1 0,0-1 15,0 0-15,0 0 0,0 0 0,0 0 16,0 1-16,0-1 16,-21-21-1,21-21 16,0-1-31,0 1 0,0 0 16,0 0-16,0 0 16,0 0-16,0-1 0,0 1 0,0 0 15,21 0-15,0-21 0,0 20 0,0 1 0,1-21 16,-1 21-16,0 0 16,21-1-16,-21 1 0,22 0 0,-22 0 15,21 0-15,-21 21 0,22 0 0,-22 0 16,0 0-16,0 0 0,0 0 15,1 21-15,-22 21 0,0-21 0,21 1 16,-21 20-16,0-21 0,0 21 16,0-20-16,0 20 0,0 0 0,0-21 15,0 22-15,-21-22 0,21 0 0,-22 0 16,22 0-16,0 1 0,-21-22 16,21 21-16,-21-21 0,0 0 31,0 0-16,21-21-15,-21-1 0,21 1 0,-22 0 16,1 0-16,0-21 0,0 20 0</inkml:trace>
  <inkml:trace contextRef="#ctx0" brushRef="#br0" timeOffset="11584.13">12277 804 0,'0'0'0,"-22"0"16,1 0-16,0 0 0,0 0 16,21 22 15,-21-22-15</inkml:trace>
  <inkml:trace contextRef="#ctx0" brushRef="#br0" timeOffset="11716.06">10943 1122 0,'0'0'0,"-63"0"0</inkml:trace>
  <inkml:trace contextRef="#ctx0" brushRef="#br0" timeOffset="11822">11239 1164 0,'22'0'16,"-1"0"-16,0 0 0,0-21 0,21 21 15,-20 0-15,-1 0 0,0 0 0,0-21 16,0 21-16,-21-21 0</inkml:trace>
  <inkml:trace contextRef="#ctx0" brushRef="#br0" timeOffset="12483.84">1058 2519 0,'0'0'0,"-21"0"0,0 0 31,21-21-15,21 21-1,0 0-15,0 0 16,22-21-16,20 21 0,22-22 16,0 22-16,-1 0 0,22-21 15,-21 0 1</inkml:trace>
  <inkml:trace contextRef="#ctx0" brushRef="#br0" timeOffset="12633.75">4889 2244 0,'0'-21'15</inkml:trace>
  <inkml:trace contextRef="#ctx0" brushRef="#br0" timeOffset="15549.5">1418 2392 0,'0'0'0,"-42"0"0,21 21 16,-1-21-16,-20 0 0,21 0 0,0 21 15,-22-21-15,22 0 0,0 0 16,0 0-16,0 0 0,0 0 16,-22 0-16,22 0 0,0 0 0,0 0 15,0 21-15,-1-21 0,1 0 16,0 0-16,0 0 0,0 0 15,0 0-15,-1 0 0,1 0 16,21 22 47,21-22-48,1 0-15,-1 0 16,0 0-16,21 0 0,-21 0 0,22 0 15,-1 0-15,0 0 0,22 0 16,-22 0-16,22 0 0,20 0 0,-20 0 16,21 0-16,-1 0 0,1 0 15,0 0-15,-1 0 0,1 0 0,21-22 16,21 22-16,-21 0 0,21 0 16,-22-21-16,22 21 0,-21-21 0,21 21 15,-21 0-15,0 0 16,0 0-16,0 0 0,-1 0 0,1 0 15,-21-21-15,21 21 0,-22 0 16,-20 0-16,21 0 0,-22 0 0,1-21 16,-1 21-16,1 0 0,-1 0 15,-21 0-15,1-21 0,-1 21 0,0 0 16,1 0-16,-22 0 0,0 0 16,0 0-16,-21-22 0,21 22 15,-21-21 48,22 21-48,-1 0-15,0 0 0,0-21 16</inkml:trace>
  <inkml:trace contextRef="#ctx0" brushRef="#br0" timeOffset="16570.41">6731 2180 0,'0'0'16,"-21"0"-16,0 0 0,-1 0 0,-20 0 0,21 0 15,0 0-15,0 0 0,-1 0 0,1 0 16,0 0-16,0 0 0,0 0 15,42 21 32,0-21-47,21 0 16,-20 0-16,20 0 0,0 0 0,1 0 16,20 0-16,-21 0 0,22 0 0,-1 0 15,22 0-15,-21 0 0,20 0 16,1 0-16,0 0 0,-1 0 0,22 0 15,0 0-15,0 0 0,0 0 16,21 0-16,-22 0 0,22 0 0,0 0 16,0 0-16,22 0 0,-22 0 0,21 0 15,0 0-15,-21 0 0,21 0 16,0 0-16,0 0 0,1 0 0,-1 0 16,0 0-16,-21-21 15,21 21-15,-21 0 0,21 0 0,0 0 16,-21-21-16,22 21 0,-22 0 0,0 0 15,0-21-15,0 21 0,-22 0 16,22 0-16,-21-21 0,21 21 0,-21-21 16,-21 21-16,21 0 0,-22 0 0,1 0 15,0-22-15,-1 22 0,-20 0 16,20 0-16,-20 0 0,-1 0 0,1 0 16,-1 0-16,1 0 0,-22 0 15,1 0-15,-1 0 0,0 0 0,-21 0 16,1 0-16,-1 0 0,0 0 0,-42 0 78,0 0-78,-1 0 0,-20 0 0,0 0 16,-1 0-16</inkml:trace>
  <inkml:trace contextRef="#ctx0" brushRef="#br0" timeOffset="20241.71">1016 3683 0,'21'21'0,"-21"0"16,0 1-16,0-1 15,21-21 17,0 0-32,1 0 15,-1-21-15,0 21 0,0-22 16,0 1-16,0 0 0,22 21 0,-22-21 16,21 0-16,-21 0 0,1-1 15,-1 1-15,0 0 0,0 0 16,0 0-16,-21 0 0,0-1 15,0 1-15,0 0 0,0 0 16,-21 21-16,0 0 0,0 0 16,0 0-16,-22 0 0,22 0 15,-21 0-15,-1 21 0,22 0 0,-21-21 16,21 21-16,-22 1 0,22-1 16,0 0-16,0 0 0,0 0 0,21 0 15,0 1-15,0-1 0,0 0 16,0 0-16,0 0 15,21 0-15,0 1 0,0-22 16,22 21-16,-22 0 0,21-21 16,0 21-16,-20 0 0,20 0 0,0-21 15,-21 22-15,22-1 0,-22 0 16,0 21-16,-21-21 0,0 22 0,0-22 16,0 21-16,0-21 0,-42 22 15,21-1-15,-1-21 0,-20 0 0,0 1 16,21-1-16,-22 0 0,1 0 15,21-21-15,-22 0 0,1 0 16,21 0-16,-21 0 0,-1 0 0,22-21 16,-21 0-16,21 0 0,-1-1 15,-20 1-15,21-21 0,0 21 16,0-22-16,-1 22 0,1-21 16,21 21-16,0-22 0,0 22 0,0-21 15,0 21-15,0 0 0,0-1 16,0 1-16,21 21 15,1 0-15,-1 0 16,0 21-16,0-21 16,-21 22-16,21-1 0,0 0 0,-21 0 15,0 21-15,22-20 0,-1 20 16,-21-21-16,21 21 0,0-20 0,-21 20 16,21-21-16,0 21 0,1-20 15,-22-1-15,21 0 0,0 0 16,0-21-16,0 21 0,0-21 15,1 0-15,-1 0 0,21 0 0,-21 0 16,0 0-16,22-21 0,-1 0 16,-21 0-16,22 0 0,-1-1 0,0 1 15,1-21-15,-22 21 0,21-22 16,0 22-16,-20-21 0,20 21 0,-21-22 16,0 22-16,0 0 0,1 0 15,-1 0-15,-21 0 0,0-1 16,21 22-1,-21 22 17,0-1-32,0 0 0,0 0 0,0 0 15,0 0-15,0 1 0,0 20 16,0-21-16,21 0 0,-21 0 16,0 1-16,21-1 0,0 0 15,1-21-15,-1 0 16,0 0-16,0 0 0,0-21 15,0 0-15,22-1 0,-22 1 16,0-21-16,0 21 0,0 0 16,1-1-16,-1-20 0,0 21 0,0 0 15,0 0-15,-21-1 0,0 1 0,21 0 16,1 0-16,-22 42 62,0 0-62,0 0 0,0 1 0,0 20 16,0-21-16,0 43 0,0-22 16,0 21-16,0-20 0,0 20 0,0 1 15,0-1-15,21 1 0,-21-1 16,21 1-16,-21-1 0,0 1 0,0-1 16,0 22-16,0-22 15,0 22-15,0-21 0,0-1 0,0 1 0,0-1 16,0 1-16,-21-22 15,0 21-15,-1-20 0,22-1 0,-21 0 16,0 1-16,-21-1 0,21-21 16,-1 22-16,1-22 0,-21 0 0,21 0 15,-22-21-15,22 0 0,-21 0 0,0 0 16,-1 0-16,1 0 0,0 0 16,-1-21-16,1 0 0,0 0 0,20-22 15,-20 22-15,21-21 0,0 21 16,0-22-16,21-20 0,0 20 15,0-20-15,0-1 0,0 1 16,21-1-16,0-20 0,0-1 0,21 0 16,-20 22-16,20-22 0,0 1 15,1 20-15,20-21 0,-21 22 0,22-22 16,-22 22-16,22-1 0,-1 1 16,1-1-16,-1 22 0,1 0 0,-1-1 15,-20 22-15,20 0 0,-21 0 16,1 0-16,-1-1 0,-21 22 0,0 0 15,1 0-15,-1 0 0,0 0 16,-21 22-16,0-1 0,0 0 16,0 0-16,0 21 0,0-20 15,0-1-15,0 21 0,0 0 16,0-20-16,0-1 0,0 21 0,0-21 16,0 0-16,0 1 0,0-1 15,0 0-15,0-42 47,0 0-31,0-1-16,0 1 0,0-21 0,0 21 15,0 0-15,0-22 0,21 1 16,0 21-16,0-22 0,1 22 0,-1 0 16,-21 0-16,21 0 0,0 0 15,0 21-15,0 0 0,1 0 16,-1 0-16,-21 21 15,0 0-15,0 0 0,0 0 16,21 0-16,-21 1 0,0-1 0,21 21 16,-21-21-16,21 0 0,-21 1 15,0 20-15,21-21 0,-21 0 16,22 0-16,-1-21 0,0 0 16,0 0-16,0 0 15,0-21-15,1 21 0,-1-21 16,21 0-16,-21 0 0,0-22 15,22 22-15,-22-21 0,21 21 16,-21-22-16,1 1 0,-1 0 0,0-1 16,0 22-16,-21-21 0,21 0 15,-21-1-15,21 1 0,-21 0 0,0 20 16,0-20-16,0 21 0,0 0 16,0 0-16,0-1 0,-21 22 31,0 0-31,0 43 0,21-22 15,-21 0-15,21 21 0,-21-20 16,21 20-16,0 0 0,-22 1 0,22-1 16,0 0-16,0 1 0,0-1 15,0 0-15,0 1 0,0-1 16,0-21-16,0 21 0,0-20 0,0-1 16,22 0-16,-22 0 0,21 0 15,0-21-15,0 0 0,0 21 0,0-21 16,1 0-16,20 0 0,-21 0 0,21 0 15,-20 0-15,20-21 0,0 0 16,1 21-16,-1-21 0,-21 0 0,21 0 16,1-1-16,-22 1 0,0-21 15,0 21-15,0 0 0,1-1 0,-22 1 16,21 0-16,-21-21 0,0 21 0,0-1 16,0 1-16,0 0 15,-21 21-15,-1 0 16,22-21-16,-21 21 0,0 0 0,0 0 15,0 0-15,21 21 0,-21-21 16,-1 21-16,1 0 0,0 1 0,21-1 16,0 0-16,-21 0 0,21 21 15,-21-20-15,21-1 0,0 21 0,0-21 16,0 0-16,0 1 0,0-1 0,0 0 16,0 0-16,0 0 15,0 0-15,21-21 0,0 0 16,0 0-16,0 0 15,1 0-15,-1 0 0,0-21 16,0 0-16,0 0 16,0 0-16,1-22 15,-1 22-15,-21-21 0,21 21 0,-21 0 16,21-22-16,-21 22 0,0 0 0,0 0 16,0 0-16,0-1 0,0 44 46,0-1-46,0 0 0,0 0 16,0 0-16,0 0 0,0 22 0,0-22 16,0 0-16,0 21 15,0-20-15,0-1 0,21 0 0,-21 0 16,0 0-16,0 0 0,0 1 16,21-22-1,1 0-15,-1 0 16,-21-22-16,21 22 15,0-21-15,-21 0 0,21 0 16,0 0-16,1-22 0,-1 22 0,0-21 16,0 21-16,0-22 0,22 22 15,-22 0-15,0 0 0,0 0 0,21 0 16,-20-1-16,-1 22 0,0 0 0,0 0 16,0 0-16,0 0 15,1 0-15,-1 22 0,-21-1 0,21 0 16,-21 0-16,21 0 0,-21 0 0,0 1 15,0-1-15,0 21 0,0-21 16,0 22-16,-21-22 0,0 0 0,0 21 16,21-21-16,-22 1 0,1-22 15,0 21-15,21 0 0,-21-21 16,21-21 15,21 0-31,0-1 0,0 1 16,1 0-16,-1 0 0,0 0 0,0 0 15,0-22-15,0 22 16,1-21-16,-1 21 0,0-22 0,-21 22 16,21 0-16,0 0 0,0 0 0,-21-1 15,0 1-15,0 0 16,0 42 0,0 0-1,0 1-15,0 20 16,0-21-16,0 0 0,0 0 0,0 22 15,0-22-15,0 21 0,0-21 16,0 1-16,0-1 0,0 0 0,0 0 16,0 0-16,22 0 15,-1-21-15,-21 22 0,21-22 16,0 0-16,0 0 0,0 0 0,1 0 16,-1 0-16,0-22 0,0 1 0,0 21 15,-21-21-15,21 0 0,1 0 16,-1 0-16,-21-1 0,0 1 0,0 0 15,0 0-15</inkml:trace>
  <inkml:trace contextRef="#ctx0" brushRef="#br0" timeOffset="20593.5">3006 3852 0,'0'0'0,"-22"0"0,44 0 16,-1 0 0,0 0-16,42 0 0,-20 0 0,20 0 15,1-21-15,-1 21 0,22 0 16,-22 0-16,22-21 0,0 21 15,-22 0-15,22 0 0,-22-21 16,1 21-16,21 0 0,-22 0 0,-21-21 16,22 21-16,-1 0 0,-20 0 0,-1 0 15,0-21-15,-20 21 0,-1 0 16,0 0-16</inkml:trace>
  <inkml:trace contextRef="#ctx0" brushRef="#br0" timeOffset="20953.31">5969 3704 0,'0'21'110,"0"1"-79,21-22-31,-21 21 16,0 0-16</inkml:trace>
  <inkml:trace contextRef="#ctx0" brushRef="#br0" timeOffset="21154.19">5990 4149 0,'21'0'16,"-21"-21"46,0-1-46</inkml:trace>
  <inkml:trace contextRef="#ctx0" brushRef="#br0" timeOffset="23517.54">8488 3874 0,'0'0'0,"21"0"0,0 0 16,0-22-16,-21 1 16,21 0-16,1 0 0,-22 0 15,0 0 1,0-1-16,0 1 0,-22 0 15,1 21-15,0-21 0,0 21 0,0 0 16,0-21-16,-22 21 0,22 0 16,0 0-16,0 0 0,-22 0 0,22 0 15,-21 0-15,21 21 0,0-21 0,-22 21 16,22 0-16,-21 0 0,21 1 16,-1-1-16,-20 0 0,21 0 0,21 0 15,-21 0-15,21 1 0,0-1 16,0 0-16,0 0 0,0 0 15,0 0-15,0 1 0,0-1 0,21 0 16,0-21-16,-21 21 0,21 0 0,0-21 16,1 0-16,-1 0 0,0 0 15,0 0-15,0 0 0,22 0 0,-22-21 16,0 0-16,0 0 0,21 0 0,-20-1 16,20 1-16,-21 0 0,21 0 15,-20-21-15,20 20 0,-21 1 0,21-21 16,-20 21-16,-1-22 0,21 1 15,-21 0-15,0-1 0,1 1 16,-1 0-16,-21-1 0,21 1 0,-21 0 16,21-1-16,-21 1 0,0 0 0,0-1 15,0 1-15,0 21 0,0 0 16,0 0-16,0-1 0,-21 22 31,0 0-31,21 22 16,0 20-16,-21-21 0,-1 21 0,22 1 15,-21-22-15,0 21 0,21 1 16,0-1-16,-21 0 0,21 22 0,-21-43 16,21 21-16,0 1 0,0-1 15,0 0-15,0-21 0,0 22 16,0-22-16,0 0 0,21 0 0,0 0 16,21 1-16,-20-1 0,20-21 0,-21 21 15,21-21-15,-20 0 0,20 0 16,0 0-16,-21 0 0,22 0 0,-1 0 15,-21 0-15,22 0 0,-1-21 0,-21 21 16,21-21-16,-20-1 0,20 1 16,-21 0-16,0 0 0,0 0 0,1 0 15,-1-1-15,0 1 0,0 0 0,0-21 16,-21 21-16,0-1 0,0-20 16,0 21-16,0 0 0,0 0 15,0-1-15,0 1 0,0 0 16,-21 21-16,0 0 15,0 0-15,0 21 0,-1-21 16,1 21-16,21 1 0,-21-1 0,0 0 16,21 21-16,0-21 0,-21 1 15,21 20-15,-21-21 0,21 0 0,0 0 16,0 22-16,0-22 0,0 0 16,0 0-16,0 0 15,21-21-15,0 0 16,0 0-16,0 0 0,0 0 15,1-21-15,-1 0 16,0 0-16,-21 0 0,21 21 16,-21-21-16,21-1 0,-21 1 0,0-21 15,21 21-15,-21 0 0,22-1 16,-22 1-16,0 0 0,0 0 16,0 0-16,0 42 31,0 0-31,0 0 0,0 0 15,0 1-15,0-1 0,0 0 0,0 0 16,0 0-16,0 0 0,21 1 16,-21-1-16,21 0 0,0 0 0,0 0 15,0 0-15,1-21 16,-1 0-16,0 0 0,0 0 16,0 0-16,22 0 0,-22 0 0,0 0 15,0-21-15,21 21 0,-20-21 0,-1 0 16,0 0-16,0 0 0,0-1 15,0 1-15,1 0 0,-1-21 0,0-1 16,0 1-16,-21 0 0,21-1 0,-21 1 16,21 0-16,1-22 0,-22 22 15,0 0-15,0-1 0,0 1 0,21 21 16,-21-22-16,0 22 0,0 0 0,0 0 16,-21 21 15,-1 21-31,22 0 15,-21 22-15,21-22 0,0 21 16,0 0-16,-21 1 0,21-1 0,-21 0 16,21 1-16,0-1 0,0 0 0,0 1 15,0-1-15,0 0 0,0 1 16,0-1-16,0-21 0,0 22 0,0-22 16,21 0-16,0 0 0,0 0 0,1 0 15,-1 1-15,0-22 0,0 0 16,0 21-16,22-21 0,-22 0 15,0 0-15,21 0 0,-21 0 0,22 0 16,-22-21-16,0 21 0,21-22 0,-20 1 16,-1 21-16,21-21 0,-21 0 15,0 0-15,1 0 0,-1-1 0,0 1 16,0-21-16,0 21 0,-21 0 16,0-22-16,0 22 0,0-21 0,21 21 15,-21-22-15,0 22 0,0 0 0,0 0 16,0 0-16,0-1 0,-21 22 0,0 0 15,0 0-15,0 0 16,0 22-16,-1-1 0,22 0 0,-21 0 16,0 0-16,0 0 0,21 22 15,0-22-15,-21 0 0,0 21 16,21-20-16,-22-1 0,22 21 0,0-21 16,0 0-16,0 1 0,0-1 0,0 0 15,0 0-15,22-21 16,-1 0-1,0 0-15,0 0 0,0 0 16,-21-21-16,21 21 0,1-21 16,-1 0-16,0-1 0,-21 1 0,21 0 15,0 0-15,0-21 0,-21 20 16,0-20-16,22 21 0,-22-21 0,21 20 16,-21 1-16,0 0 0,0 0 15,0 0-15,0 42 31,0 21-31,0-21 0,0 1 16,0-1-16,0 21 0,0-21 0,0 0 16,21 22-16,-21-22 0,0 0 15,21 0-15,-21 0 0,0 1 0,21-1 16,0 0-16,1-21 16,-1 0-16,0 0 0,0 0 15,0 0-15,0 0 0,1-21 16,-1 21-16,0-21 0,0 21 15,0-22-15,0 1 0,-21 0 0,0 0 16,22 0-16,-22-22 0,0 22 16</inkml:trace>
  <inkml:trace contextRef="#ctx0" brushRef="#br0" timeOffset="23793.38">9715 3281 0,'0'0'0,"-21"0"15,-21 0-15,63 0 32,0 0-32,22 0 0,-22 0 0,21 0 15,0 0-15,22 0 0,-22-21 16,22 0-16,-1 21 0,1 0 0,-1-22 15,-20 22-15,20 0 0,1-21 0,-22 21 16,0 0-16,1 0 0,-1 0 16,-21-21-16,0 21 0,0-21 0</inkml:trace>
  <inkml:trace contextRef="#ctx0" brushRef="#br0" timeOffset="24685.57">11409 2900 0,'0'-21'0,"0"42"47,0 0-31,0 0-16,-21 0 0,-1 22 0,22-1 15,0 0-15,-21 22 0,0-22 16,0 22-16,21-1 0,-21-20 16,0 20-16,21 1 0,0-22 0,-22 0 15,22 1-15,0-1 0,0 0 0,0-21 16,0 22-16,0-22 0,0 0 16,0 0-16,0 0 0,22-21 15,-1 0 1,0 0-1,0 0-15,0-21 16,0 21-16,-21-21 0,22 21 0,-1-21 16,-21 0-16,21 0 15,0-1-15,-21 1 0,0 0 16,0 0-16,0 0 0,0 0 0</inkml:trace>
  <inkml:trace contextRef="#ctx0" brushRef="#br0" timeOffset="24918.43">11176 3387 0,'0'0'16,"0"21"-16,21-21 31,0 0-31,0 0 16,1-21-16,-1 21 0,0 0 15,0 0-15,21-21 0,-20 21 0,20-22 16,-21 22-16,0 0 0,0 0 0,1-21 16,-1 21-16,21 0 0,-21 0 15,0-21-15,1 21 0</inkml:trace>
  <inkml:trace contextRef="#ctx0" brushRef="#br0" timeOffset="25597.07">11769 3302 0,'0'21'0,"0"0"16,0 1-16,0-1 0,0 0 16,0 0-16,0 0 0,0 0 0,0 1 15,0-1-15,0 0 0,0 0 16,0 0-16,0 0 0,0 1 0,0-1 16,0 0-16,0 0 15,0 0-15,21-21 0,0 0 16,0 0-16,0 0 0,0 0 15,1 0-15,-1 0 0,0 0 16,0-21-16,0 21 0,0-21 0,22 0 16,-22 21-16,0-21 0,0-1 0,0 1 15,1 0-15,-1 0 0,0-21 16,-21 20-16,21 1 0,-21 0 16,21 0-16,-21 0 0,0 0 0,21-1 15,-21 1-15,22 21 16,-22-21-16,0 42 15,0 0 1,0 1-16,0-1 0,0 21 16,0-21-16,0 0 0,0 22 0,0-22 15,0 21-15,0-21 0,0 22 0,0-1 16,0 0-16,0 1 0,0-1 16,0 0-16,0 1 0,0-1 0,-22 22 15,22-22-15,0 0 0,0 1 16,-21-1-16,21 21 0,0-41 0,-21 20 15,0 21-15,21-20 0,0-1 16,-21-21-16,21 22 0,0-22 0,0 21 16,0-21-16,-21-21 0,21 21 0,-22-21 31,1 0-31,0-21 16,21 0-16,0 0 15,-21 0-15,0 0 0,0-1 16,-1 1-16,22 0 0,-21-21 0,21 21 15,0-43-15,64 22 0,-43-22 0,-21 22 16,0 0-16,0-1 0,0 1 16,0 0-16,21-1 0,0 1 0,0 21 15,-21-22-15,22 22 0,-1 0 16,0-21-16,0 21 0,0-1 0,0 22 16,1-21-16,-1 0 0,0 0 0,0 21 15,0-21-15,0 0 0</inkml:trace>
  <inkml:trace contextRef="#ctx0" brushRef="#br0" timeOffset="25933.87">12721 3302 0,'0'0'0,"0"-21"16,0-21-16,0 63 47,0 0-47,0 0 0,-21 21 15,21-20-15,0 20 0,0 0 0,0 22 16,-21-22-16,21 0 0,0 22 0,0-22 16,0 1-16,0-1 0,0 21 15,0-20-15,0 20 0,0-20 0,0-1 16,-21 21-16,21-20 0,0-1 0,-22 0 16,22-20-16,0 20 0,-21 0 15,21-21-15,0 1 0,0-1 16,0 0-16,0 0 0,0-42 47,0 0-47,0 0 0,0-1 15,0 1-15,0 0 0,0-21 0,0-1 16,0 1-16</inkml:trace>
  <inkml:trace contextRef="#ctx0" brushRef="#br0" timeOffset="26290.67">12636 3577 0,'0'0'16,"0"-42"-16,0 21 0,0 0 0,0-1 0,0 1 16,0 0-16,0 0 0,0 0 15,0 0-15,0-1 0,22 1 16,-1 0-16,0 21 0,0-21 16,0 21-16,0 0 0,1 0 15,-1 0-15,21 0 0,-21 0 0,0 0 16,1 0-16,20 21 0,-42 0 0,21 0 15,0 1-15,-21-1 0,0 0 16,0 0-16,0 21 0,0-20 0,0-1 16,-21 0-16,0 0 0,0 21 15,-22-42-15,22 22 0,0-1 16,-21 0-16,21-21 0,-1 21 0,1-21 16,0 21-16,0-21 0,0 0 0,0 0 15,42 0 48,0-21-63,0 21 0,-21-21 0,21 21 15,0-21-15</inkml:trace>
  <inkml:trace contextRef="#ctx0" brushRef="#br0" timeOffset="26773.91">13271 3493 0,'0'0'0,"0"21"15,22-21 32,-1 0-47,0 0 16,0-21-16,0-1 15,0 22-15,1-21 0,-1 21 16,0-21-16,0 0 0,0 21 0,0-21 16,1 0-16,-22-1 0,21 1 15,-21 0-15,0 0 0,21 0 16,-21 0-16,-21 21 16,0 0-16,-1 0 15,1 0-15,0 0 0,0 0 16,0 21-16,0 0 0,-1 0 0,1 0 15,0 0-15,21 22 0,-21-22 0,0 21 16,21-21-16,-21 22 0,21-22 16,0 0-16,0 21 0,0-20 0,0-1 15,0 0-15,0 0 0,0 0 16,0 0-16,0 1 16,0-1-16,21-21 0,0 0 0,0 0 15,-21 21-15,21-21 0,0 0 0,1 0 16,-1 0-16,0 0 15,0 0-15,0-21 0,0 0 0,1 21 16,-1-22-16,21 1 0,-21 0 0,0 0 16,22-21-16</inkml:trace>
  <inkml:trace contextRef="#ctx0" brushRef="#br0" timeOffset="29046.14">14457 2858 0,'0'0'15,"-21"0"-15,42-22 47,0 22-31,0 0-16,0 0 0,0 0 15,1 0-15,-1 0 0,0 0 0,0 0 16,0 0-16,0 0 0,1-21 16,-1 21-16,0 0 0,0 0 0,0 0 15,-42 0 32,0 0-31,0 0-16,0 0 0,-1 0 15,1 0-15,0 0 0,0 0 16,0 0-16,0 0 0,-1 0 16,1 0-16,0 0 0,0 0 15,0 0-15,0 0 31,21 21-31,-22 1 16,22-1-16,0 0 16,0 0-16,-21-21 15,21 21-15,0 0 0,-21 1 0,21-1 16,0 0-16,0 0 0,0 0 16,0 0-16,0 1 0,0-1 15,-21 21-15,21-21 0,0 0 0,0 22 16,0-22-16,0 21 0,0-21 15,-21 1-15,21 20 0,0-21 0,0 0 16,0 22-16,0-22 0,0 0 0,0 21 16,0-21-16,0 1 0,0-1 15,0 0-15,0 0 0,0 0 0,0 0 16,0 1-16,0-1 0,0 0 0,0 0 16,0 0-1,21-21-15,0 0 0,0 0 16,0 0-16,1 0 0,-1 0 15,21 0-15,-21 0 0,0 0 16,22 0-16,-22 0 0,0 0 16,21-21-16,-20 21 0,-1 0 0,21 0 15,-21-21-15,0 21 0,1 0 0,20 0 16,-21 0-16,0 0 16,-21-21-16,21 21 0,-42 0 46,0 0-46,0 0 16,0 21-16,0-21 0,-1 0 16,1 0-16,0 21 15,0-21-15,0 0 16,-22 0-16,22 0 0,0 0 0,0 0 16,-21 0-16,20 0 0,1 0 15,0 0-15,0 0 0,0 0 0,0 0 16,-1 0-16,-20 21 0,21-21 0,0 0 15,0-21-15,-1 21 16,1-21 0,21 0-1,0 0 1,-21-1 0,21 1-16,0 0 15,0 0 1,-21 21-16,21-21 0,0 0 15,0-1-15,0 1 0,0 0 16,0 0-16,0 0 0,0 0 16,0-1-16,0 1 0,0 0 15,0-21-15,0 21 0,0-1 0,0 1 16,0-21-16,0 21 0,0 0 16,0-1-16,0 1 0,0 0 0,0 0 15,21 0-15,0 0 16,0-1-16,-21 1 15,0 0-15,0 0 0,22 0 0,-22 0 0,21 21 16,-21-22-16,21 1 0,-21 0 16,21 21-1,0 0-15,-21-21 16,21 21 31,1 0 15,-1 0-46,0 0-16,0 0 0,0 0 16,0 0-16,1 0 0,-1 0 15,21 0-15,-21 0 0,0-21 0,22 21 16,-1 0-16,-21 0 0,0 0 0,22 0 15,-22 0-15,0 0 0,0 0 16,0 0-16,1 0 0,-44 0 47,1 0-47,0 0 16,0 0-1,0 0-15,0 0 0,-1-21 16,-20 21-16,21 0 0,0 0 0,0 0 15,-1 0-15,1 0 0,0 0 16,0 0-16,0 0 0,0 0 0,-1 0 16,1 0-16,0 0 15,0 0-15,0 0 16,0 0 0,-1 0-1,1 0 1,21 21-1,-21-21-15,21 21 16,0 0-16,-21 0 16,21 0-16,0 1 0,-21-1 0,21 0 15,0 0-15,0 0 0,0 0 16,0 22-16,-21-22 0,21 21 0,-22-21 16,22 22-16,0-22 0,-21 21 0,21 1 15,0-22-15,0 0 0,0 21 16,0-21-16,0 1 0,-21-1 0,21 0 15,0 0-15,0 0 0,-21 0 0,21 1 16,0-1-16,0 0 16,0 0-1,0-42 32,0 0-31,0 0-16,0-1 15,0-20-15,0 21 0,0 0 0,0 0 16,0-22-16,0 22 0,0-21 0,0 21 16,0-22-16,0 22 0,0-21 15,0-1-15,0 22 0,0 0 0,0-21 16,0 21-16,0-1 0,0 1 16,0 0-16,21 21 0,-21-21 15,0 0 1,42 21-16,-42 21 31,0 0-31,0 0 0,0 0 0,0 22 16,0-1-16,0-21 0,0 22 15,0-1-15,-21 0 0,21 1 0,0 20 16,-21-42-16,21 22 0,0-1 0,0 0 16,0-21-16,-21 1 0,21 20 15,0-21-15,-21-21 0,21 21 0,0 0 16,0 1-16,0-44 47,0 1-47,21 0 0,0-21 15,0 21-15,0-22 0,1 1 0</inkml:trace>
  <inkml:trace contextRef="#ctx0" brushRef="#br0" timeOffset="30321.95">15727 2900 0,'0'-21'0,"-21"21"47,-1 0-47,1 0 16,0 0-1,42 0 64,0 0-79,1 0 0,-1 0 15,0 0-15,0 0 0,0 0 16,0 0-16,22 0 0,-22-21 0,0 21 15,21 0-15,-20 0 0,-1 0 16,0 0-16,21 0 0,-21 0 16,1 0-16,-1 0 0,-21-22 0,21 22 15,0 0-15,-21 22 63,0-1-63,0 0 15,0 0-15,0 0 0,0 0 16,-21 1-16,21-1 0,0 0 0,0 0 16,0 0-16,0 22 0,0-22 15,0 0-15,0 21 0,0-21 0,0 1 16,0 20-16,0-21 0,0 21 0,0 1 16,0-22-16,0 21 0,0-21 15,0 22-15,0-22 0,0 21 16,0-21-16,0 1 0,-21-1 0,21 21 15,0-21-15,0 0 0,0 1 16,0-1-16,0 0 0,0 0 16,0 0-16,0 0 0,0 1 15,-21-22-15,21 21 16,-22-21 0,1 0-1,0 0-15,0 0 16,0 0-16,0 0 15,-1 0-15,1 0 0,0 0 16,-21 0-16,21 0 0,-1 0 16,1-21-16,0 21 0,-21 0 15,21 0-15,-1 0 0,1 0 0,0 0 16,0 0-16,0 0 0,0 0 0,-1 0 16,22 21 30,22-21-30,-1 0 0,0 0-16,0 0 0,0 0 15,-21 21-15,0 0 0,21-21 16,22 0-16,-22-21 0,0 21 16,0 0-16,0 0 0,1 0 0,-1 0 15,0 0-15,0 0 0,0 0 0,0-21 16,1 21-1,-1 0-15,-21-21 32,-21 21-1,21-22-15,-22 22-16</inkml:trace>
  <inkml:trace contextRef="#ctx0" brushRef="#br0" timeOffset="37255.24">19050 3217 0,'21'0'78,"0"0"-78,0-21 16,-21 0 0,22 21-16,-22-21 0,0 0 15,0 0-15,0-1 16,0 1-16,0 0 0,-22 21 15,1-21-15,0 0 0,21 0 16,-21 21-16,0-22 0,0 22 0,-1 0 16,1 0-16,0-21 0,0 21 15,0 0-15,0 0 0,-1 0 0,1 21 16,0 1-16,-21-22 0,42 21 16,-21 0-16,-1 0 0,1 21 0,0-20 15,0 20-15,21 0 0,0-21 16,-21 22-16,21-1 0,-21 0 15,21-20-15,0 20 0,0 0 0,0-21 16,0 22-16,0-22 0,0 0 16,0 21-16,0-20 0,0-1 15,21-21-15,0 0 0,0 0 0,0 0 16,0 0-16,22 0 16,-22 0-16,0-21 0,0-1 0,0 1 15,22 0-15,-22 0 0,0 0 16,21 0-16,-20-22 0,-1 22 0,0-21 15,0 21-15,0-22 0,0 1 16,-21 21-16,22-22 0,-22 22 16,0-21-16,0 21 0,0 0 0,0-1 15,0 1-15,0 0 16,0 42 15,0 0-31,0 1 0,0-1 16,0 0-16,0 0 0,0 21 15,0-20-15,0 20 0,0-21 0,0 0 16,0 22-16,0-22 0,0 0 16,0 0-16,0 0 0,0 0 15,0 1-15,0-1 0,0 0 0,0 0 16,21 0-16,0-21 16,0 0-16,0 0 15,0 0-15,1 0 0,-1 0 16,0 0-16,0-21 0,0 0 0,0 21 15,1-21-15,20 0 0,-21-1 16,0-20-16,22 21 0,-22 0 0,0-22 16,21 1-16,-21 21 0,1-21 0,-1-1 15,0 22-15,0-21 0,-21 21 16,0-1-16,0 1 0,0 0 0,0 0 16,-21 21-16,0 0 15,0 0-15,-1 0 0,-20 0 16,21 0-16,0 0 0,0 21 0,21 0 15,0 0 1,21 1 0,0-22-16,0 21 0,0 0 15,22-21-15,-22 21 0,0 0 0,0 0 16,0 1-16,0-1 0,1 0 16,-1 0-16,-21 0 0,0 22 0,21-22 15,-21 0-15,21 0 0,-21 0 0,0 0 16,0 1-16,21-1 0,-21 0 15,21-21-15,-21 21 0,0 0 16,22-21-16,-1 0 16,0 0-1,0 0-15,0-21 0,0 21 16,1-21-16,-22 0 0,21 0 16,21-1-16,-21 1 0,0 0 0,1-21 15,-1 21-15,0-22 0,0 22 0,0-21 16,-21 21-16,0-1 0,0 1 15,0 0-15,0 0 0,0 0 0,-21 21 16,0 0-16,0 0 16,0 0-16,-1 0 0,1 0 0,0 0 15,0 0-15,0 0 0,21 21 32,0 0-32,21-21 15,0 21-15,0-21 0,0 21 16,1 1-16,-1-22 0,0 21 0,0 0 15,0 0-15,0 0 0,1 0 0,-1 1 16,-21-1-16,0 0 0,0 0 16,21 0-16,-21 0 0,21 1 0,-21-1 15,21 0-15,-21 0 16,21-21-16,1 0 0,-1 0 0,0 0 16,0 0-16,0 0 0,0 0 0,1 0 15,-1 0-15,0 0 16,0-21-16,21 0 0,-20 0 0,-1-1 15,0 1-15,0 0 0,0-21 0,0-1 16,22 22-16,-22-21 0,0 0 16,21-1-16,-20 22 0,20-21 0,-21 21 15,0-22-15,22 22 0,-22 0 16,21 21-16,-21-21 0,22 21 0,-22 0 16,0 0-16,0 0 0,0 0 0,0 0 15,1 0-15,-22 21 0,21 0 16,-21 0-16,0 0 0,0 1 15,0-1-15,0 0 0,0 0 16,0 0-16,0 0 0,0 1 16,0-1-16,0 0 0,-21-21 0,21 21 15,-22-21 1,22-21 0,0 0-1,0 0-15,0-1 16,0 1-16,0 0 0,0 0 15,0 0-15,0 0 0,-21-1 16,0 22-16,0-21 0,21 0 0,-21 21 16,0 0-16,-1-21 0,1 21 15,0 0-15,0 0 0,0 0 16,0 0-16,-1 21 0,-20-21 0,21 21 16,0 0-16,0 1 0,-1 20 0,1-21 15,0 0-15,0 22 0,21-22 16,0 21-16,-21-21 0,21 0 0,0 22 15,0-22-15,0 0 0,0 0 16,0 0-16,21 1 0,0-22 0,-21 21 16,21-21-16,0 21 0,1-21 0,-1 0 15,0 0-15,0 0 16,0 0-16,0-21 0,22 0 16,-22 21-16,0-22 0,0 1 15,0 0-15,1 0 0,-1-21 0,0 20 0,-21-20 16,21 21-16,0-21 0,0 20 15,-21 1-15,0-21 0,0 21 16,22 0-16,-22-1 0,0 1 16,0 42 15,-22 1-31,22-1 0,0 0 16,0 0-16,-21 21 0,21-20 15,0 20-15,0-21 0,0 0 0,0 22 16,0-22-16,0 0 0,0 0 15,0 0-15,21 0 16,1-21-16,-1 0 0,0 0 16,21 0-16,-21 0 0,1 0 0,-1 0 15,0 0-15,0 0 0,0-21 16,0 0-16,1 21 0,-1-21 0,0 0 16,0 0-16,0-1 0,-21-20 15,0 21-15,21 0 0,1 0 0,-22-1 16,21 1-16,-21 0 0,0 0 0,0 0 15,0 42 17,0 0-32,0 0 0,0 0 15,0 22-15,0-22 16,0 0-16,0 0 0,0 0 0,0 1 16,21-1-16,0-21 15,-21 21-15,21-21 0,0 0 0,1 0 16,-1 0-16,0 0 0,0 0 0,0 0 15,0 0-15,1 0 0,-1 0 16,0 0-16,0-21 0,0 0 0,0 21 16,1-22-16,-22 1 0,21 0 15,-21 0-15,21 0 0,-21 0 0,21-22 16,-21 22-16,0 0 0,21 0 16,-21 0-16,0-1 15,0 1-15,0 42 47,0 1-47,0-1 16,-21 0-16,21 21 0,0-21 15,0 22-15,0-22 0,0 21 0,0 1 16,0 20-16,0-21 0,0 1 0,0 20 16,21 1-16,0-1 0,-21-20 15,0 20-15,22 22 0,-22-22 0,21 1 16,-21 20-16,0 1 0,0-21 0,0 20 15,0-20-15,0 20 16,0-20-16,0 21 0,0-22 0,0 1 16,-21-22-16,-1 21 0,22-20 0,-21-1 15,0 0-15,0-20 0,0-1 0,21 0 16,-21 0-16,-1-21 0,1 0 16,0 0-16,0 0 0,0 0 0,0-21 15,-1 0-15,1 0 0,0-1 0,0 1 16,-21-21-16,20 0 0,1-1 15,-21 1-15,21-22 0,0 1 16,-1 21-16,1-22 0,0-21 0,21 22 0,0-22 16,0 1-16,0 20 0,0-21 15,0 22-15,21-1 0,-21 22 16,21-21-16,22 20 0,-22 22 0,0-21 16,0 21-16,0-1 0,22 1 15,-22 0-15,0 0 0,0 0 0,0 0 16,1-1-16,-1 1 0,0 0 15,0 0-15,-21 0 16</inkml:trace>
  <inkml:trace contextRef="#ctx0" brushRef="#br0" timeOffset="37558.06">22288 2942 0,'0'0'0,"0"-42"0,22 0 16,-22 20-16,0 44 31,0-1-31,0 21 16,0-21-16,0 0 0,0 22 16,0-22-16,0 21 0,0 1 0,0-1 15,0 0-15,0-21 0,0 22 0,0-1 16,0-21-16,-22 0 0,22 22 15,0-22-15,0 0 0,-21 0 16,21 0-16,0-42 47,0 0-47</inkml:trace>
  <inkml:trace contextRef="#ctx0" brushRef="#br0" timeOffset="38022.26">22267 3006 0,'0'0'0,"0"-21"0,0-1 16,0 1-16,0 0 0,0 0 0,0 0 15,21 21-15,1-21 0,-1-1 16,0 22 0,0 0-16,0 0 0,0 0 0,1 0 15,-1 22-15,0-1 0,0 0 0,21 0 16,-20 21-16,-1-20 0,0 20 15,0 0-15,0 1 0,-21-1 0,21 0 16,-21 1-16,22-1 0,-22 0 16,0 1-16,0-22 0,21 0 0,-21 21 15,0-21-15,21 1 0,-21-1 16,0-42 15,0-1-31,0 1 0,21 0 0,-21 0 16,0-21-16,21 20 15,-21-20-15,21 0 0,1-1 0,-22 1 16,21 0-16,0-22 0,0 22 16,-21 0-16,21-1 0,0 22 0,1-21 15,-1 21-15,-21-22 0,21 22 0,0 0 16,-21 0-16,21 21 16,0 0-1,1 0 1,-22 21-16,0 0 15,0 0 1,0 0-16,0 1 16,0-1-16</inkml:trace>
  <inkml:trace contextRef="#ctx0" brushRef="#br0" timeOffset="39557.99">23516 3302 0,'0'0'0,"0"-21"0,21 0 0,-21 0 16,0-1-16,0 1 0,0-21 16,0 21-16,0 0 0,-21-1 0,0 1 15,0-21-15,0 21 0,-1 0 16,1-1-16,0 22 0,0 0 15,0 0-15,0 0 0,-1 0 16,1 22-16,0-1 0,0 0 16,0 21-16,0-21 0,-1 22 0,1-1 15,0-21-15,0 22 0,21-1 0,0 0 16,-21-21-16,21 22 0,0-22 16,0 0-16,0 0 0,0 0 0,21 1 15,0-22 1,0 0-16,0 0 0,1 0 15,-1 0-15,21-22 0,-21 22 0,0-21 16,1 0-16,-1 0 0,-21 0 16,21 0-16,0-22 0,0 22 0,-21-21 15,0-1-15,21 22 0,-21-21 16,0 21-16,22-22 0,-22 22 0,0 0 16,0 0-16,0 42 31,0 0-31,-22 0 0,22 1 15,0 20-15,0-21 0,0 0 16,0 22-16,0-22 0,0 21 16,0-21-16,22 0 0,-22 1 0,21-1 15,0 0-15,0 0 0,0-21 16,0 0-16,1 0 0,-1 0 0,0 0 16,21 0-16,-21 0 0,22 0 0,-22-21 15,0 0-15,21 0 0,-20-1 16,-1 1-16,0 0 0,-21-21 0,21-1 15,-21 22-15,21-21 0,-21 21 16,0-22-16,0 22 0,0 0 0,0 0 16,0 0-16,0 0 0,-21 42 31,21 0-31,0 0 16,-21 0-16,0 0 0,21 22 15,-21-22-15,21 21 0,0-21 0,0 22 16,-22-22-16,22 0 0,0 21 0,0-20 15,0-1-15,0 0 0,0 0 16,0 0-16,0-42 47,0 0-47,0 0 0,0 0 16,22-1-16,-22-20 0,0 21 15,21-21-15,0 20 0,0 1 0,0 0 16,0-21-16,-21 21 0,22-1 15,-1 1-15,0 21 0,0-21 16,0 21-16,0-21 16,1 21-16,-22 21 15,21 0 1,-21 0-16,0 1 0,0-1 0,0 0 16,0 0-16,0 0 0,0 0 15,0 1-15,0-1 0,0 0 0,0 0 16,0 0-16,0 0 0,0 1 15,21-22 1,0 0-16,0 0 16,0-22-1,1 1-15,-1 0 0,-21 0 16,21 0-16,0-22 0,0 22 0,0 0 16,1-21-16,-1 21 0,0-1 15,0-20-15,0 21 0,0 0 16,1 0-16,-1 21 15,-21 21 1,0 0-16,0 0 16,0 0-16,0 0 0,0 1 15,-21-1-15,21 21 0,0-21 16,-22 0-16,22 1 0,0-1 0,0 0 16,0 0-16,0 0 0,0 0 15,22 1-15,-1-22 0,0 21 0,0-21 16,0 21-16,0-21 0,1 0 15,20 0-15,-21 0 0,21 0 0,-20 0 16,20-21-16,-21 0 0,21 21 0,-20-22 16,20 1-16,-21-21 0,21 21 15,-20 0-15,-1-22 0,0 22 0,0 0 16,-21-21-16,0 20 0,21 1 16,-21-21-16,0 21 0,0 0 0,0-1 15,0 1-15,-21 21 16,0 0-16,0 0 15,0 0-15,-1 0 0,1 21 0,0 1 16,0-1-16,21 0 0,0 0 0,-21 0 16,21 0-16,0 22 0,0-22 15,0 21-15,0-21 0,0 1 0,0 20 16,21-21-16,-21 0 0,21 0 16,0 1-16,0-1 0,1-21 0,-22 21 15,21-21-15,0 0 0,0 0 0,0 0 16,0 0-16,1 0 15,-22-21-15,21 0 16,0 21-16,-21-22 0,0 1 0,21 21 16,-21-21-16,21 0 0,0 0 15,-21 0-15,0-1 0,22 22 0,-22-21 16,21 0-16,0 0 0</inkml:trace>
  <inkml:trace contextRef="#ctx0" brushRef="#br0" timeOffset="39845.83">25950 3027 0,'0'-21'15,"0"0"16,0 42 63,0 0-78</inkml:trace>
  <inkml:trace contextRef="#ctx0" brushRef="#br0" timeOffset="40129.18">25950 3366 0,'0'21'15,"0"0"1,0 0-1,0 0 1,0 0-16,0 1 16,0-1-16,0 0 15,0 0-15,0 0 0,0 0 0,0 1 16,0-1-16,0 0 16,-21-21-16,0 21 0,0 0 0,0-21 15,-1 21-15,1-21 0,0 22 0,0-22 16,-21 21-16,20-21 0,1 0 15,0 0-15,0 21 0,0-21 0</inkml:trace>
  <inkml:trace contextRef="#ctx0" brushRef="#br1" timeOffset="50617.89">4149 5228 0,'-22'0'16,"1"0"-16,0 0 15,21 21 1,0 1 0,0-1-16,0 0 15,0 0-15,0 0 16,0 0-16,21-21 16,-21 22-1,21-22-15,1 0 0,-1 0 0,0 0 16,0 0-16,0 0 15,22-22-15,-22 22 0,0-21 0,0 0 16,0 21-16,0-21 0,22 0 16,-22 21-16,0-21 0,0-1 0,0 1 15,-21 0-15,0 0 0,0 0 16,0 0-16,0-1 16,0 1-16,0 0 0,-21 0 0,0 21 15,0 0-15,-21 0 0,20 0 16,-20 0-16,0 0 0,21 0 0,-22 21 15,22-21-15,-21 21 0,21 0 16,-1 1-16,-20-1 0,21 21 0,0-21 16,21 0-16,-21 22 0,21-22 15,-22 0-15,22 0 0,0 22 0,0-22 16,0 0-16,0 0 0,0 0 16,0 0-16,0 1 0,22-22 0,-1 21 15,-21 0-15,21-21 0,0 0 16,0 21-16,0-21 0,1 0 15,-1 0-15,0 0 0,21 0 0,-21 0 16,1 0-16,-1-21 0,0 21 16,0-21-16,0 21 0,-21-21 15,0-1 1,-21 22-16,0 0 16,0 0-16,0 0 0,-1 22 15,1-22-15,-21 21 0,21 0 0,0-21 16,-1 21-16,-20 0 0,21 22 15,0-22-15,21 0 0,-21 0 0,21 0 16,-22 22-16,22-22 0,-21 0 16,21 0-16,0 0 0,0 0 15,0 1-15,0-1 0,0 0 0,0 0 16,21-21-16,1 0 0,-22 21 16,21-21-16,0 0 0,0 0 0,0 0 15,0 0-15,1 0 0,-1-21 0,0 0 16,0 21-16,0-21 0,22 0 15,-1-1-15</inkml:trace>
  <inkml:trace contextRef="#ctx0" brushRef="#br1" timeOffset="51395.95">5080 5398 0,'0'0'15,"-21"0"-15,0 0 16,-22 0-16,22 0 0,0 0 0,-21 0 16,20 21-16,-20 0 0,21 0 15,-21 0-15,20 0 0,-20 1 0,21-1 16,0 0-16,0 21 0,21-21 16,0 1-16,0-1 0,0 0 15,0 0-15,0 0 0,0 0 0,0 1 16,21-22-16,0 0 15,0 0-15,0 0 0,0 0 0,22 0 16,-22 0-16,0-22 0,21 22 16,-20-21-16,20 0 0,-21 0 0,0 0 15,0 0-15,1-1 0,-1 1 0,0 0 16,0 0-16,0 0 0,-21 0 16,0-1-16,0 1 0,0 0 15,0 0 1,0 42 15,0 0-15,0 0-16,0 22 0,0-22 15,0 0-15,0 21 0,0-20 0,0 20 16,0 0-16,21 1 0,-21-1 16,0 0-16,0 22 0,22-22 0,-1 22 15,0-22-15,-21 21 0,21-20 16,-21 20-16,21 1 0,0-1 0,-21 1 15,22-1-15,-1 1 0,-21-1 0,0-20 16,0 20-16,21-21 0,-21 22 16,0-22-16,0 1 0,0-1 0,0 21 15,0-20-15,0-1 0,-21-21 16,0 22-16,-1-1 0,22 0 0,-21-21 16,0 22-16,-21-22 0,21 0 15,-1 0-15,-20 0 0,0-21 0,-1 0 16,1 0-16,0 0 0,-22 0 0,22 0 15,-22-21-15,1 0 0,21 0 16,-1-21-16,-20-1 0,20 1 0,22-22 16,-21 22-16,0-21 0,20-1 0,1 22 15,21-22-15,0-20 0,0 20 16,0 1-16,0-1 0,0 1 0,0 20 16,0-20-16,21 20 0,1 1 15,-1 0-15,0-1 0,0 1 16,0 0-16,22-1 0,-22 22 0,21-21 15,0 21-15,-20-22 0,20 22 16,0 0-16,-21-21 0,22 21 0,-1-1 16</inkml:trace>
  <inkml:trace contextRef="#ctx0" brushRef="#br1" timeOffset="51801.72">5821 5334 0,'-21'0'16,"-1"0"-1,22 21-15,-21-21 0,21 21 16,0 1-16,0-1 15,21-21 17,1 0-17,-1 0-15,-21-21 16,0-1 0,-21 22-1,-1 0 1,22 22 31,0-1-32</inkml:trace>
  <inkml:trace contextRef="#ctx0" brushRef="#br1" timeOffset="52157.48">5778 5779 0,'0'21'16,"22"-21"-16,-1 0 15,0 0 1,-21-21-16,0-1 16,0 1-1,0 42 32,-21 1-31,21-1-1</inkml:trace>
  <inkml:trace contextRef="#ctx0" brushRef="#br1" timeOffset="59698.45">9927 5355 0,'0'0'0,"0"-21"15,0 0 17,0 0-17,0 42 32,0 0-31,0 0-16,0 0 0,0 1 15,0-1-15,0 0 0,0 21 0,0-21 16,0 1-16,0 20 0,0-21 16,0 21-16,0-20 0,0-1 0,-21 21 15,21-21-15,0 0 0,-21 1 0,21-1 16,0 0-16,0 0 0,0 0 15,0 0 1,0-42 15,0 0-15,0 0-16,0 0 0,0 0 0,0-1 16,0 1-16</inkml:trace>
  <inkml:trace contextRef="#ctx0" brushRef="#br1" timeOffset="60133.86">9864 5038 0,'0'21'16,"0"-42"-16,0 63 0,0-21 0,0 0 15,21-21-15,0 0 16,0 0-16,0 0 16,0 0-16,1-21 0,-1 21 0,0-21 15,0 0-15,0 21 0,-21-21 16,0 0-16,0-1 0,0 1 15,0 0-15,0 0 0,0 0 16,-21 21-16,21-21 0,-21-1 16,0 22-16,0 0 0,-1 0 15,1 0-15,0 0 16,0 22-16,0-1 0,0 0 16,21 0-16,-22 0 0,22 0 0,0 1 15,0-1-15,0 0 0,0 0 16,0 0-16,0 0 0,22 1 0,-22-1 15,21 0-15,0 0 0,0 0 16,0-21-16</inkml:trace>
  <inkml:trace contextRef="#ctx0" brushRef="#br1" timeOffset="60762.21">10393 5376 0,'0'0'0,"-21"0"16,-1 0-16,22 22 16,0-1-16,-21 0 15,21 0-15,0 0 16,0 0-16,0 1 0,0-1 15,0 0-15,0 21 0,0-21 16,0 1-16,0-1 0,0 0 0,0 0 16,0 0-16,-21 0 0,21 1 15,0-1-15,0 0 0,0 0 16,0-42 31,0 0-32,0 0-15,0-1 16,0 1-16,0 0 0,0-21 0,0 21 16,0-1-16,0-20 0,21 21 0,0 0 15,1-22-15,-1 22 0,0 0 16,0 0-16,0 0 0,0 0 0,1-1 16,-1 22-16,21-21 0,-21 0 0,0 21 15,1 0-15,20 0 0,-21 0 16,0 0-16,0 21 0,-21 0 0,22-21 15,-1 22-15,-21-1 0,0 0 0,0 0 16,0 0-16,0 0 0,0 1 16,0-1-16,0 0 0,0 0 15,0 0-15,0 0 0,0 1 0,-21-1 16,-1-21 0,22 21-16,0 0 0,0-42 46,0 0-30,0 0-16</inkml:trace>
  <inkml:trace contextRef="#ctx0" brushRef="#br1" timeOffset="61161.65">11282 4890 0,'0'-22'0,"0"44"0,0-22 31,0 21-15,0 0-16,-21 0 0,21 21 0,0-20 15,0 20-15,0 0 0,-22 1 16,22-1-16,-21 0 0,21 1 15,-21-22-15,21 21 0,0 0 0,-21 1 16,21-1-16,-21-21 0,21 22 16,0-1-16,0-21 0,0 21 0,-21-20 15,21-1-15,0 0 0,0 21 0,0-21 16,0 1-16,0-1 16,0 0-16,21-21 15,0 0-15,0 0 16,0 0-16,-21-21 15,21 0-15,1-1 0,-22 1 16,21 0-16,0 0 0,-21 0 16,21 0-16,-21-1 15,0 1-15</inkml:trace>
  <inkml:trace contextRef="#ctx0" brushRef="#br1" timeOffset="61402.14">11049 5313 0,'0'0'0,"21"0"0,43 0 15,-43 0-15,0 0 0,21-21 16,-21 21-16,1 0 0,-1 0 0,0 0 15,0 0-15,0 0 0,0 0 16,1-21-16,-1 21 0,0 0 16,0-22-16</inkml:trace>
  <inkml:trace contextRef="#ctx0" brushRef="#br1" timeOffset="62209.49">12171 4932 0,'21'0'16,"0"0"0,0 0-16,0 0 15,1 0-15,-1 0 0,0 0 0,0 0 16,0 0-16,0 0 0,1 0 0,-1 0 16,0 0-16,0 0 15,-42 0 16,0 0-31,0 0 16,-1 0-16,1 0 0,0 0 0,0 0 16,0 0-16,0 0 0,-1 0 15,1 0-15,0 0 16,0 0-16,21 21 0,-21-21 16,21 21-16,0 0 15,-21-21-15,21 22 0,0-1 16,-22 0-16,22 0 0,0 0 15,0 0-15,0 1 0,0-1 16,0 0-16,0 0 0,0 0 0,0 0 16,0 1-16,0 20 0,0-21 15,0 0-15,0 22 0,0-22 0,0 0 16,0 0-16,0 21 0,0-20 16,0-1-16,0 21 0,0-21 0,0 0 15,0 1-15,0-1 0,0 0 0,22 0 16,-22 0-16,21 0 0,0-21 15,-21 22-15,21-22 0,0 0 0,-21 21 16,21-21-16,1 0 0,-1 0 0,0 0 16,0 0-1,0 0-15,0 0 0,1-21 0,-1 21 16,0-22-16,0 22 0,0-21 16,0 0-16,1 0 0,-1 0 15,0 0-15</inkml:trace>
  <inkml:trace contextRef="#ctx0" brushRef="#br1" timeOffset="62793.93">13102 4847 0,'21'0'31,"0"0"-31,1 0 0,-1 0 0,21 0 16,-21 0-16,0 0 0,1 0 0,-1 0 16,0 0-16,0 0 0,0 0 15,0 0-15,1 0 0,-1 0 16,0 0-16,0 0 31,-21 21-31,0 1 16,0-1-16,0 0 15,0 0-15,0 21 0,0-20 0,0-1 16,0 0-16,0 21 0,0-21 16,0 1-16,-21 20 0,21-21 0,0 21 15,0-20-15,0-1 0,0 21 0,0-21 16,0 0-16,-21 22 0,21-22 15,0 0-15,0 0 0,0 22 0,0-22 16,0 0-16,0 0 0,0 0 0,0 0 16,0 1-16,-21-1 15,21 0-15,0 0 0,-22 0 16,1 0-16,0-21 0,0 0 16,0 22-16,0-22 15,-1 0-15,1 0 0,0 0 16,0 0-16,0 0 0,0 0 15,-1 0 1,22-22 0,0 1-1</inkml:trace>
  <inkml:trace contextRef="#ctx0" brushRef="#br1" timeOffset="64078.37">16891 5101 0,'21'-21'31,"-21"0"-16,0 0 1,0 0-16,0-1 0,0 1 16,0 0-16,0 0 15,0 0-15,0 0 0,-21-1 16,21 1-16,-21 0 0,0 0 16,-1 21-16,22-21 0,-21 0 0,0 21 15,0 0-15,0 0 0,0 0 0,-1 0 16,1 0-16,-21 0 0,21 0 15,0 21-15,-1-21 0,-20 21 0,21 0 16,0 21-16,0-20 0,-1 20 16,1-21-16,0 21 0,0 1 15,0-1-15,0 0 0,-1-20 0,22 20 16,-21 0-16,21 1 0,0-22 16,0 21-16,0-21 0,0 0 0,0 22 15,0-22-15,0 0 0,0 0 0,0 0 16,21 1-16,1-22 0,-1 21 15,0-21-15,0 0 0,0 0 0,0 0 16,1 0-16,-1 0 0,0 0 16,0 0-16,0 0 0,0-21 0,1-1 15,-1 1-15,0 0 0,0 0 0,-21 0 16,21 0-16,0-22 0,1 22 16,-1-21-16,0 21 0,0-22 15,-21 22-15,21-21 0,-21-1 0,21 1 16,-21 21-16,0-21 0,0 20 15,0 1-15,0 0 0,0 0 0,0 0 16,0 0-16,0 42 31,0 0-31,0 21 16,0-21-16,0 22 0,0-22 0,0 21 16,0 1-16,0-1 0,0-21 0,0 21 15,0-20-15,0 20 0,0-21 16,0 0-16,0 0 0,0 1 0,22-1 15,-22 0-15,21 0 0,0-21 16,0 21-16,0-21 16,0 0-16,1 0 0,-1 0 15,0 0-15,0 0 16,0 0-16,0-21 0,1 0 0,-1 0 16,0 21-16,0-21 0,0-1 0</inkml:trace>
  <inkml:trace contextRef="#ctx0" brushRef="#br1" timeOffset="64465.54">18224 5101 0,'-21'0'15,"21"-21"-15,0 0 32,-21 21-17,21 21 79,0 0-78,0 0-16,0 1 15,0-1-15</inkml:trace>
  <inkml:trace contextRef="#ctx0" brushRef="#br1" timeOffset="65030.21">18119 5546 0,'0'0'0,"-22"0"0,22-21 63,22 42-1,-22 0-62,0 0 16,0 0-16,0 0 15,0 1-15,0-1 16,-22-21-16,22 21 16,-21-21-16,0 0 31,21-21-15,0 0-1,0-1-15,0 1 16,0 0-16,21 0 0,0 21 15,-21-21 1,22 21-16,-1 0 0,0 0 16,0 21-16,-21 0 0,21-21 15,-21 21-15,0 0 0,0 1 16,21-1-16,-21 0 0,0 0 0,0 0 16,0 0-16,0 22 0,-21-22 0,0 0 15,0 21-15,0-20 0,-22-1 16,22 21-16,-21-21 0,0 0 0,20 1 15,-20-22-15,0 21 0,21-21 16,-1 0-16,1 0 0,0 0 16,0 0-16</inkml:trace>
  <inkml:trace contextRef="#ctx0" brushRef="#br1" timeOffset="65862.25">18119 5017 0,'0'21'15,"-22"-21"-15,22 21 16,-21 0-16,21 0 16,0 0-16,0 1 15,21-22 1,1 21-16,-1-21 15,0 0 1,0 0-16,0 0 0,-21-21 16,0-1-1,0 1-15,0 0 16,0 0-16,-21 0 16,0 21-1,0 0 1,0 21-16,-1 0 15,22 0 1,0 0-16,0 1 0,0-1 16,22-21-1,-1 0 1,0 0-16,0 0 16,0 0-16,-21-21 0,0-1 15,21 1-15,-21 0 16,0 0-16,-21 0 31,0 21 0,21 21-31,0 0 16,-21-21 0,21 21-16,0 0 15,-21 1 1,0-22-16</inkml:trace>
  <inkml:trace contextRef="#ctx0" brushRef="#br0" timeOffset="90989.4">1545 8297 0,'0'0'0,"0"-21"0,0 0 16,0 0-16,0 0 15,0 0-15,0-1 16,0 1-16,0 0 16,0 0-16,0 0 0,0 0 15,0-1 1,-21 22 15,21 22-15,-21-22-16,0 42 0,21-21 15,-22 0-15,1 22 0,21-22 16,-21 21-16,0 0 0,0 1 16,0-1-16,21 0 0,-22 1 0,1-1 15,0 0-15,0-20 0,0 20 16,0 0-16,21 1 0,-22-1 16,1-21-16,21 21 0,0 1 0,0-22 15,-21 0-15,21 21 0,0-20 16,0-1-16,0 0 0,0 0 15,0-42 17,21-21-17,-21 20-15,0 1 16,21-21-16,1 0 0,-1-1 16,-21 1-16,21 0 0,0-1 0,0-20 15,0 20-15,1 1 0,-1-21 16,0 20-16,-21 1 0,21 0 0,0-43 15,-21 64-15,21-22 16,1 22-16,-22 0 0,21-21 16,-21 21-16,0-1 0,21 22 15,-21 22 1,21-1-16,-21 21 16,0-21-16,0 22 15,0-1-15,0 0 0,0 1 0,0-1 16,0 0-16,0 1 0,0-1 15,0 0-15,0 1 0,0-1 0,0 0 16,0 1-16,0-1 0,0-21 16,0 21-16,0-20 0,0 20 0,21-21 15,-21 0-15,21 0 0,-21 1 16,0-44 15,0 1-31,0 0 16,-21 0-16,21 0 0,-21 0 15</inkml:trace>
  <inkml:trace contextRef="#ctx0" brushRef="#br0" timeOffset="91272.24">1185 8657 0,'0'0'15,"-21"0"-15,0 0 16,42 0 15,0 0-15,0 0-16,1 0 0,-1 0 0,21 0 15,-21 0-15,0 0 16,22-21-16,-22 21 0,21 0 0,-21 0 16,1 0-16,-1 0 0,0 0 15,0 0-15,0-21 31,0 21-31,1 0 16,-22-21 0</inkml:trace>
  <inkml:trace contextRef="#ctx0" brushRef="#br0" timeOffset="91801.94">1926 8551 0,'0'-21'0,"0"0"31,0 0-31,0 0 16,0 0 0,0-1-16,0 1 0,21 0 15,0 21-15,1 0 16,-1-21-16,0 21 15,0 0-15,0 0 0,0 0 16,1 0-16,-1 21 0,0-21 16,0 21-16,-21 0 0,21 1 0,0-1 15,1 0-15,-1 0 0,0 0 16,-21 22-16,0-22 0,0 0 0,0 0 16,0 21-16,0-20 0,0-1 15,0 0-15,0 0 0,0 0 0,0 0 16,0 1-16,-21-22 15,21-22 17,0 1-17,0 0-15,0-21 0,0 21 0,0-1 16,0-20-16,0 21 0,0-21 16,0 20-16,0 1 0,0 0 0,0-21 15,21 21-15,-21-1 0,21 1 16,0 0-16,0 0 0,1 21 15,-1 0-15,-21-21 16,21 21-16,0 0 0,0 0 16,0 0-16,1 0 15,-1 21-15,0-21 0,0 21 16</inkml:trace>
  <inkml:trace contextRef="#ctx0" brushRef="#br0" timeOffset="92309.64">2836 8446 0,'0'0'0,"0"-22"0,0 1 16,0 0-16,0 0 15,0 0-15,0 0 0,0-1 16,0 1-16,21 21 15,1 0 1,-1 0-16,0 0 0,0 0 16,0 21-16,0 1 15,22 62-15,-43-63 16,0 1-16,21 20 0,-21-21 16,0 0-16,0 22 0,0-22 0,0 0 15,0 0-15,0 0 0,0 22 16,-21-22-16,21 0 0,-21-21 0,21 21 15,0 0-15,0-42 32,0 0-32,0 0 15,0 0-15,0-1 16,0 1-16,21-21 0,0 21 0,-21 0 16,21-22-16,-21 22 0,0-21 0,21 21 15,0-1-15,-21-20 0,22 21 16,-22 0-16,21 21 0,0-21 0,-21-1 15,21 22-15,-21-21 16,21 21-16,0 0 0,1 0 16,-1 21-1,-21 1-15,21-1 16,-21 0-16</inkml:trace>
  <inkml:trace contextRef="#ctx0" brushRef="#br0" timeOffset="93689.33">3979 8573 0,'0'0'0,"21"0"0,1-22 0,-1 1 0,-21 0 15,21 0-15,0 0 0,-21 0 16,21-1-16,-21 1 0,21 0 15,-21-21-15,0 21 0,0-1 0,0 1 16,0 0-16,0 0 0,0 0 16,-21 0-16,0 21 0,0 0 0,0 0 15,-22 0-15,22 0 0,-21 0 16,0 0-16,-1 21 0,1 0 0,0 0 16,-1 0-16,22 0 0,-21 22 0,21-22 15,-1 21-15,1-21 0,0 22 16,21-22-16,-21 21 0,21-21 0,0 1 15,0 20-15,0-21 0,0 0 0,21 0 16,0 1-16,0-1 0,1-21 16,-1 21-16,0-21 0,0 0 15,0 0-15,0 0 0,1 0 16,-1 0-16,21-21 0,-21 21 0,0-21 16,1-1-16,-1 1 0,0 0 0,0 0 15,0-21-15,0 20 0,-21 1 16,0-21-16,22 0 0,-22 20 0,21-20 15,-21 21-15,0-21 0,0 20 0,0 1 16,0 0-16,0 0 16,0 0-16,0 42 31,0 0-31,0 0 0,0 0 0,0 1 16,0 20-16,0-21 0,0 0 15,0 0-15,0 22 0,0-22 16,21 0-16,-21 0 0,21 0 0,0 1 15,-21-1-15,21 0 0,1-21 0,-1 21 16,0-21-16,0 0 0,0 0 16,0 0-16,1 0 0,-1 0 0,0 0 15,0 0-15,0 0 0,0-21 0,1 0 16,-1 21-16,0-21 0,0-1 16,-21 1-16,0 0 0,21 0 0,0-21 15,-21 20-15,0 1 0,0 0 0,0-21 16,22 21-16,-22-1 0,0 1 15,21 0-15,-21 42 47,0 0-47,0 1 0,0-1 16,0 0-16,0 0 0,0 0 0,0 0 16,21 1-16,-21-1 0,21 0 15,0 0-15,-21 0 0,21-21 0,-21 21 16,22-21-16,-1 0 0,0 22 0,0-22 15,0 0-15,0 0 16,1 0-16,-1 0 0,0-22 16,0 1-16,-21 0 15,21 0-15,0 0 16,-21 0-16,0-1 0,0 1 0,0 0 16,0 0-16,22 0 0,-22 0 0,0-1 15,21 1-15,-21 0 16,0 0-16,0 0 15,0 42 17,0 0-32,0 0 15,0 0-15,0 1 0,0-1 0,0 0 16,0 0-16,0 21 0,0-20 16,0-1-16,-21 21 0,-1-21 15,1 22-15,21-22 0,-21 21 0,0 0 16,21 1-16,-21 20 0,21-20 0,0-1 15,0 21-15,-21 1 0,21-22 16,-22 22-16,22-1 0,0-20 0,0 20 16,-21 1-16,0-22 0,21 21 0,-21 1 15,21-22-15,0 1 0,-21 20 16,21-21-16,-21 1 0,21-1 0,-22-21 16,22 22-16,0-1 0,0-21 0,-21 0 15,21 0-15,-21 1 0,0-1 0,0 0 16,0-21-16,-1 0 15,1 0-15,0 0 0,0 0 16,0 0-16,0-21 0,-1 0 0,1-1 16,-21-20-16,21 21 0,0-21 0,-1-1 15,1 1-15,0-22 0,0 22 16,0-21-16,21 20 0,-21-20 0,21 20 16,0-20-16,0 21 0,0-22 0,21 22 15,0-22-15,0 22 0,0 0 16,0-1-16,1 1 0,-1 0 0,21-1 15,-21 22-15,22-21 0,-22-1 16,21 22-16,-21-21 0,0 21 0,1 0 16,20-22-16,-21 22 0,0 0 15,0 0-15,-21 0 0,22-1 0,-1 1 16,-21-21-16,21 21 0,0 0 16</inkml:trace>
  <inkml:trace contextRef="#ctx0" brushRef="#br0" timeOffset="94588.81">6816 8001 0,'21'0'16,"0"0"-16,0-21 0,0 0 15,0 21-15,1-21 0,-1 21 0,0-22 16,0 1-16,0 21 0,0-21 16,1 0-16,-1 0 15,-21 0-15,0-1 0,0 1 16,0 0 0,-21 21-16,-22 0 0,1 0 0,0 0 15,-1 0-15,1 0 0,-22 21 0,22 0 16,-21-21-16,20 22 0,-20-1 15,20 0-15,22 0 0,-21 0 0,21 0 16,0 1-16,21-1 0,-22 0 16,22 0-16,0 0 0,0 0 0,22 1 15,-1-1-15,0 0 0,0-21 0,21 21 16,-20 0-16,20 0 0,-21 1 16,21-1-16,1 0 0,-22 0 0,21 0 15,-21 0-15,22 1 0,-22-1 16,0 0-16,0 0 0,-21 0 15,0 0-15,0 1 0,0-1 0,0 0 16,0 0-16,-42 0 0,21-21 0,-22 21 16,1 1-16,0-1 0,-1-21 0,1 21 15,0-21-15,-1 0 0,1 0 16,0 0-16,-1 0 0,1 0 0,21 0 16,-21 0-16,20-21 0,1 0 0,-21 21 15,21-22-15,0 1 0,21 0 16,-22 0-16,1 0 0,0 0 0,21-22 15,-21 22-15,21 0 0,0 0 0,0 0 16,0-1-16,0 1 16,0 0-16,21 21 15,0 0-15,0 0 0,1 0 0,-1 0 16,0 0-16,0 0 0,21 21 16,-20-21-16,20 0 0,0 21 0,-21-21 15,22 0-15</inkml:trace>
  <inkml:trace contextRef="#ctx0" brushRef="#br0" timeOffset="94872.65">7133 8276 0,'0'0'0,"0"21"31,0 1-16,0-1-15,0 0 0,0 0 16,0 0-16,0 0 0,0 1 16,-21-1-16,21 0 0,0 0 15,0 0-15,0 0 0,-21-21 0,21 22 16,0-1-16,-21-21 0,21 21 16,0-42 15,21 0-16,-21-1-15</inkml:trace>
  <inkml:trace contextRef="#ctx0" brushRef="#br0" timeOffset="95117.51">7218 8065 0,'0'0'0,"-21"0"16,-1 0-16,1 0 15,21 21 1,0 0 15,21-21-15,1 0-16,-1 0 47</inkml:trace>
  <inkml:trace contextRef="#ctx0" brushRef="#br0" timeOffset="95981.59">7387 8192 0,'0'0'16,"0"21"-16,0 0 15,21-21-15,0 0 0,1 0 16,-1 0-16,0 0 0,21 0 16,-21 0-16,1 0 0,20-21 0,0 21 15,1-21-15,-22 21 0,21-22 16,0 22-16,-20-21 0,20 0 0,-21 21 16,0-21-16,22 21 0,-22-21 15,0 21 1,-21-21-16,-21 21 15,0 0 1,-1 0-16,1 21 0,0 0 16,0-21-16,-21 21 0,20 0 0,-20 0 15,0 22-15,21-22 0,-22 0 0,22 21 16,-21-20-16,21 20 0,-22-21 16,22 21-16,0-20 0,0-1 0,0 0 15,21 0-15,0 0 0,-22 0 0,22 1 16,-21-22-16,21 21 0,21-42 62,1-1-62,-1 1 0,-21 0 16,21 21-16,0-21 0,0 0 0,0 0 16,1-1-16,-22 1 0,21 0 0,0 21 15,0-21-15,0 21 16,0 0-16,1 21 15,-1 0 1,-21 0-16,0 1 0,21-1 16,-21 0-16,0 0 0,0 0 15,0 0-15,21-21 0,-21 22 0,21-22 16,-21 21-16,21-21 16,1 0-16,-1 0 0,0 0 15,21 0-15,-21 0 0,1 0 16,-1 0-16,0 0 0,21-21 15,-21 21-15,22-22 0,-22 1 0,0 0 16,21 0-16,-20 0 0,-1 0 0,21-1 16,-21-20-16,-21 21 0,21 0 15,1-22-15,-22 22 0,21-21 0,-21 21 16,0 0-16,0-1 0,0 1 0,0 0 16,0 0-16,-21 21 15,-1 0 1,1 0-16,21 21 0,-21 0 15,0 22-15,0-22 0,21 21 16,0-21-16,0 22 0,0-22 0,0 21 16,0-21-16,0 22 0,0-22 0,0 0 15,0 0-15,21 0 0,0 0 0,0 1 16,0-22-16,1 21 0,20-21 16,-21 0-16,21 0 0,-20 0 0,-1 0 15,21 0-15,-21 0 0,0 0 0,-21-21 16,22-1-16,-1 1 0</inkml:trace>
  <inkml:trace contextRef="#ctx0" brushRef="#br0" timeOffset="97002.01">10308 7726 0,'0'0'0,"21"0"0,-21-21 31,0 42 1,0 0-17,0 21-15,0-20 16,0 20-16,0 0 0,0 1 15,0-1-15,0 21 0,0-20 0,0 20 16,-21-20-16,21 20 0,0-21 0,-21 22 16,0-22-16,21 1 0,0-1 15,0 0-15,0-21 0,0 22 0,0-22 16,0 0-16,0 0 0,0 0 16,0 1-16,0-44 31,0 1-31,0 0 15,0-21-15,21 21 0,-21-1 0</inkml:trace>
  <inkml:trace contextRef="#ctx0" brushRef="#br0" timeOffset="97445.75">10160 7811 0,'0'0'0,"-21"0"0,0 0 16,21-22-16,0 1 0,0 0 16,0 0-1,21 0-15,0 21 0,0-21 16,0 21-16,22 0 16,-22 0-16,21 0 0,0 0 0,1 0 15,-1 0-15,0 21 0,22-21 0,-1 42 16,1-21-16,-1 0 0,1 22 15,-1-1-15,1 0 0,-22 1 0,1-1 16,-1 22-16,0-22 0,-21 0 0,-21 1 16,0 20-16,0-21 0,-21 1 15,0-1-15,-21 0 0,-1 1 0,-20-1 16,-1 0-16,1-20 0,21 20 16,-22 0-16,1-21 0,-1 1 0,22 20 15,-22-42-15,22 21 0,0-21 16,-1 21-16,1-21 0,21 0 0,0 0 15,-22-21-15,22 21 0,21-21 16,0 0-16,-21 21 0,21-21 0,0-1 16,21 22-16,-21-21 15,21 21-15,0 0 0,1-21 0,20 0 16,-21 21-16,0-21 0,22 0 16,-1 21-16</inkml:trace>
  <inkml:trace contextRef="#ctx0" brushRef="#br0" timeOffset="97878.02">11345 8319 0,'0'0'0,"21"0"0,1 0 16,-1 0-1,0 0-15,0-22 0,0 1 16,0 21-16,1-21 0,-1 21 16,-21-21-16,21 0 0,0 0 15,-21-1-15,0 1 16,0 0-16,0 0 0,0 0 0,0 0 16,-21 21-1,0 0-15,0 0 0,-1 0 0,1 21 16,0 0-16,0 0 0,0 21 15,0-20-15,-1 20 0,1 0 16,0-21-16,21 22 0,0-1 0,0-21 16,0 22-16,0-22 0,0 21 0,0-21 15,21 0-15,0 1 0,1-22 16,-1 21-16,0 0 0,0-21 0,0 0 16,22 0-16,-22 0 0,21 0 0,-21 0 15,22 0-15,-1 0 0,0-21 16,1 0-16,-1 21 0,0-22 15,1 1-15,-22 0 0,21-21 0,0 21 16</inkml:trace>
  <inkml:trace contextRef="#ctx0" brushRef="#br0" timeOffset="98521.73">12340 8128 0,'0'0'0,"0"-21"0,0 0 16,0 0-16,0-1 16,-21 22-1,21-21-15,-21 21 0,0 0 16,-1 21-1,1 1-15,0-1 0,0 0 0,0 21 16,0 1-16,-1-22 0,1 21 16,0 0-16,0 1 0,21-1 0,0 0 15,0 1-15,-21-22 0,21 21 0,0-21 16,0 22-16,0-22 0,0 0 16,21 0-16,0 0 0,0-21 15,0 0-15,1 0 0,-1 0 0,21 0 16,-21 0-16,22 0 0,-22 0 15,21-21-15,-21 0 0,22 21 0,-22-21 16,21-21-16,-21 20 0,22 1 16,-22-21-16</inkml:trace>
  <inkml:trace contextRef="#ctx0" brushRef="#br0" timeOffset="98801.57">12785 7684 0,'0'0'0,"0"-22"0,-22 22 0,1 0 16,0 22 0,21-1-16,0 0 15,0 0-15,0 21 0,-21 22 16,21-22-16,0 22 0,-21-22 0,21 22 16,0-1-16,0 1 0,0-22 0,-21 21 15,21-20-15,0-1 0,0 0 16,-22 1-16,22-1 0,0-21 0,0 22 15,0-22-15,0 0 0,0 0 0,0 0 16,0 0-16,22-21 16,-1 0-16,0 0 15,0-21-15,0 21 0,0-21 0,1 0 16</inkml:trace>
  <inkml:trace contextRef="#ctx0" brushRef="#br0" timeOffset="101305.66">13144 8297 0,'0'0'0,"22"0"0,20-63 16,-42 42 0,0 0-16,21-1 0,-21 1 15,0 0-15,0 0 0,0 0 16,-21 21-16,0 0 0,0 0 16,-1 0-16,1 21 15,0 0-15,0 0 0,0 0 0,0 1 16,-1 20-16,1 0 0,0-21 0,0 22 15,21-1-15,-21 0 16,0-20-16,21 20 0,-22-21 0,22 21 16,0-20-16,0-1 0,0 0 0,0 0 15,0 0-15,22-21 16,-1 21-16,0-21 0,0 0 16,0 0-16,22 0 0,-22-21 0,0 0 15,0 0-15,0 0 0,22 0 16,-22-1-16,0 1 0,0 0 0,0-21 15,0 21-15,1-22 0,-22 1 0,0 0 16,0-1-16,0 22 0,21-21 16,-21 21-16,0-1 0,0 1 0,0 42 47,0 1-47,0-1 0,-21 21 15,21-21-15,0 0 0,0 22 0,0-22 16,0 21-16,0-21 0,0 22 15,0-22-15,0 0 0,0 0 0,21 0 16,-21 1-16,21-1 0,0 0 0,0-21 16,0 21-16,1-21 0,-1 0 15,21 0-15,-21 0 0,0 0 0,1 0 16,-1 0-16,21 0 0,-21-21 0,0 21 16,1-21-16,20 0 0,-21-1 15,0 1-15,0 0 0,1-21 16,-1 21-16,0-22 0,0 22 0,0-21 15,-21 21-15,21-22 0,-21 22 16,0 0-16,0 0 0,-21 21 16,0 0-16,0 0 0,0 21 15,21 0 1,-21 0-16,21 0 0,0 22 16,0-22-16,0 0 0,0 0 15,0 0-15,21 1 0,-21-1 0,21 0 16,0 0-16,-21 0 0,21 0 15,0 1-15,1-1 16,-1 0 0,0-21-16,0 0 0,0 0 15,0 0-15,1 0 0,20 0 16,-21 0-16,0-21 0,22 21 16,-1-21-16,0-1 0,1 1 0,-22 21 15,21-21-15,0-21 0,1 21 0,-22-1 16,21 1-16,-21-21 0,1 21 15,-1-22-15,0 22 0,0 0 16,-21 0-16,0 0 0,0 0 0,0-1 0,0 1 16,-21 0-16,0 21 15,0-21-15,-1 21 0,1 0 0,0 0 16,0 0-16,0 0 0,0 0 0,-1 21 16,1-21-16,0 21 0,0 22 15,-21-22-15,20 0 0,1 21 0,0-21 16,21 22-16,-21-22 0,21 0 15,0 21-15,0-20 0,0-1 0,0 0 16,0 0-16,0 0 0,21 0 0,0 1 16,0-1-16,1-21 15,-1 0-15,0 0 0,0 0 0,0 0 16,0 0-16,1 0 0,-1 0 0,0-21 16,0-1-16,0 1 0,0 21 15,1-21-15,-1-21 0,-21 21 16,0-1-16,21-20 0,-21 21 0,21-21 15,-21-1-15,0 22 0,0-21 16,0 21-16,0-1 0,0 1 16,0 42-1,0 1-15,0-1 16,0 21-16,0-21 0,0 0 0,0 22 16,0-22-16,0 0 0,0 21 0,0-20 15,0-1-15,0 0 0,0 0 16,21 0-16,0 0 0,1 1 15,-1-22-15,0 0 0,0 0 16,0 0-16,0 0 0,1 0 16,-1 0-16,0 0 0,0-22 0,0 1 15,0 21-15,1-42 0,-1 21 0,0 0 16,0-22-16,0 1 0,-21 0 16,21-1-16,1-20 0,-1-1 0,-21 22 15,0-22-15,0 22 0,0 0 0,0-1 16,0 1-16,0 21 0,0-21 15,0 20-15,0 1 0,0 0 16,-21 42 0,-1 0-16,22 1 15,-21-1-15,21 21 0,0 0 16,0 1-16,0-1 0,0 0 0,0 1 16,0 20-16,0-20 0,0-1 15,0 0-15,0 1 0,0-1 0,0-21 16,0 21-16,21-20 0,1-1 0,-22 0 15,21 0-15,0 0 0,-21 0 16,21-21-16,0 0 0,0 0 0,1 0 16,20 0-16,-21 0 0,0 0 0,22 0 15,-22-21-15,0 0 0,21 0 16,-21 0-16,1 0 0,-1-22 0,0 22 16,0-21-16,0 21 0,0-1 0,1-20 15,-22 21-15,0 0 16,21 0-16,-21-1 0,0 44 31,0-1-15,0 0-16,0 0 0,0 0 0,0 0 15,0 1-15,0-1 0,0 0 0,0 0 16,0 0-16,0 0 0,0 1 16,0-1-16,0 0 0,21-21 15,-21 21-15,21-21 0,0 0 0,0 0 16,1 0-16,-1 0 15,0-21-15,0 0 0,0 21 0,0-21 16,-21-1-16,22-20 0,-1 21 16,0 0-16,0 0 0,0-22 15,-21 22-15,21 0 0,1 0 16,-22 0-16,0 42 31,0 0-31,0 0 0,0 0 16,0 0-16,0 1 0,0-1 15,0 0-15,0 0 0,0 0 16,0 0-16,0 1 0,21-22 0,-21 21 16,21-21-16,-21 21 0,21-21 15,0 0 1,0 0-16,1 0 16,-1-21-16,-21 0 0,0-1 15,0 1-15,0 0 16,0 0-16,0-21 0,0 20 0,0 1 15,0-21-15,0 21 0,-21 0 0,21-1 16,-22 1-16,1 0 0,21 0 16,-21 21-16,0 0 0,0 0 15,21 21 17,21-21-17,0 0-15,0 0 16,0 0-16,22 0 0,-22 0 15,0 0-15,0 0 0,0 0 0,1 0 16,20 0-16,-21 0 0,0 0 16,0 21-16,-21 0 0,0 1 15,22-1-15,-22 0 0,0 0 16,21 0-16,-21 0 0,0 1 0,0-1 16,0 0-16,0 0 15,0 0-15,0 0 0,0 1 0,0-1 16,0 0-16,0 0 15,-21-21 17,-1 0-32,22-21 31,0 0-31,0 0 16,0-1-16,0 1 0,0 0 0,0-21 15,22 21-15,-22-22 0,21 22 16,0-21-16,0-1 0,21 22 0,-20-21 15,-1 21-15,21-22 0,-21 22 16,22 21-16,-1-21 0,-21 21 0,21-21 16,-20 21-16,-1 0 0,0 21 15,0 0-15,0 0 0,-21 1 0,0-1 16,0 21-16,0 0 0,0 1 16,0-22-16,0 21 0,-21-21 0,0 22 15,0-22-15,21 21 0,-21-21 0,-1 1 16,1-22-16,0 21 0,21 0 15,0 0-15,-21-21 0,0 0 0,0 0 32,-1 0-17,22-21-15,-21 21 0,21-21 16,-21 0-16</inkml:trace>
  <inkml:trace contextRef="#ctx0" brushRef="#br0" timeOffset="101521.53">15981 7768 0,'0'0'0,"-21"-21"0,-1 21 0,1-21 16,0 21-16,21-21 0,0 0 31,-21 21-15,0 0-1,0 0 1,-1 0-16,1 0 16,0 0-16</inkml:trace>
  <inkml:trace contextRef="#ctx0" brushRef="#br0" timeOffset="101804.37">14901 7959 0,'0'0'0,"-21"0"15,42 0 1,0 0-16,1 0 0,20 0 16,0 0-16,1 0 0,-1-21 0,0 21 15,1 0-15,-1 0 0,0 0 0,1-22 16,-1 22-16,-21 0 0,21 0 15,-20 0-15,-1 0 0,-42 0 47,-1 0-47,1 0 0,0 0 0,-21 0 16</inkml:trace>
  <inkml:trace contextRef="#ctx0" brushRef="#br0" timeOffset="102893.43">1566 9229 0,'0'0'0,"-21"0"0,0 0 15,0 0-15,0 0 16,-1 0-16,1 0 0,0 0 15,0 0 1,42 0 15,0 0-31,0 0 16,22 0-16,20 0 0,-20 0 16,20 0-16,22 0 0,-22 0 0,22 0 15,0 0-15,20 0 0,1 0 16,21 0-16,-21 0 0,21 0 0,0 0 15,0 0-15,0 0 0,0 0 16,0 0-16,-21 0 0,21 0 0,0 0 16,-21 0-16,0 0 0,-22 0 15,1 0-15,0 0 0,-22 0 0,1 0 16,-1 0-16,-21 0 0,1 0 0,-22 0 16,0 0-16,0 0 15,0 0-15</inkml:trace>
  <inkml:trace contextRef="#ctx0" brushRef="#br0" timeOffset="103449.83">6244 9102 0,'0'0'0,"0"-21"0,-21 21 15,0 0 1,42 0 15,0 0-31,21 0 16,1-22-16,-1 22 0,0 0 0,22 0 15,-1-21-15,22 21 0,-21 0 16,20 0-16,-20-21 0,20 21 0,1 0 16,-21 0-16,-1-21 0,1 21 15,-1 0-15,1 0 0,-1 0 16,-21 0-16,22 0 0,-22 0 0,1 0 15,-1 0-15,0 0 0,-21 0 0,1 0 16</inkml:trace>
  <inkml:trace contextRef="#ctx0" brushRef="#br0" timeOffset="104209.4">10350 8954 0,'0'0'0,"-42"0"16,21 0-16,0 0 0,0 0 15,-1 0-15,1 0 0,0 0 0,21 21 16,-21-21-16,42 0 31,21 0-15,1 0-16,-1 0 0,0 0 16,43 0-16,-21 0 0,20 0 0,22 0 15,0 0-15,21 0 0,0 0 0,0 0 16,21 0-16,-21 0 0,21 0 15,-21 0-15,21 0 0,22 0 16,-22 0-16,21 0 0,1 0 0,-1 0 16,21 0-16,-20 0 0,20 0 15,-20 0-15,-1 0 0,-21 0 0,21 0 16,1-21-16,-22 21 0,-21-22 0,0 22 16,0-21-16,-21 21 0,0 0 15,-22-21-15,1 0 0,0 21 0,-1 0 16,-20 0-16,-22-21 0,22 21 15,-22 0-15,0 0 0,1 0 0,-22 0 16,21 0-16,-21 0 0,0 0 16,1 0-1,-44 0 17,1 0-17,0 0-15</inkml:trace>
  <inkml:trace contextRef="#ctx0" brushRef="#br0" timeOffset="108106.03">1524 10393 0,'21'0'0,"0"0"15,0-21 1,1 0-16,-1-1 15,0 1-15,0 0 0,0 0 0,0 0 16,1 0-16,-22-1 0,21 1 16,-21 0-16,21 0 0,-21 0 15,-21 21-15,0 0 16,-1 0-16,1 0 0,-21 0 0,21 0 16,-22 0-16,1 21 15,0-21-15,-1 21 0,1 0 0,0 0 16,-1 1-16,22-1 0,-21 0 15,0 0-15,20 0 0,-20 22 0,21-22 16,0 0-16,21 21 0,0-21 16,0 1-16,0-1 0,0 0 15,21 21-15,21-21 0,-21 1 0,22-1 16,-1 0-16,0 0 0,1 0 16,-1 0-16,0 22 0,1-22 0,-1 0 15,0 0-15,1 0 0,-22 22 16,0-22-16,0 0 0,-21 21 15,0-20-15,0-1 0,0 0 0,-21 21 0,0-21 16,0 1-16,-22-1 16,22 0-16,-21-21 0,0 21 0,-1-21 15,1 0-15,-22 0 0,22 0 16,0 0-16,-1 0 0,1 0 0,0 0 16,-1-21-16,1 0 0,0 0 15,21-1-15,-22-20 0,22 21 0,-21-21 16,21 20-16,-1-20 0,1 0 15,0 21-15,0-22 0,21 22 16,0-21-16,0 21 0,0-1 0,0 1 16,0 0-16,21 21 15,0 21 1,0 0-16,-21 1 0,0-1 0,22 0 16,-1 21-16,-21-21 0,21 22 15,-21-1-15,21-21 0,0 22 0,-21-1 16,21-21-16,1 21 0,-22 1 15,21-22-15,0 21 0,0-21 16,21 1-16,-20-1 0,-1-21 0,21 0 16,-21 0-16,22 0 0,-1 0 15,0 0-15,1 0 0,-1-21 0,0-1 16,1 1-16,-1 0 0,0 0 16,1 0-16,-1 0 0,0-22 15,-21 22-15,22 0 0,-22-21 0,0 20 16,0 1-16,0 0 0,-21 0 15,0 0-15,0 0 0,-21 21 32,0 0-17,0 21-15,21 0 16,0 0-16,-21 0 0,21 0 16,0 1-16,0-1 0,0 0 15,0 0-15,21 0 0,0-21 16,0 0-16,-21 21 0,21-21 15,1 0-15,-1 0 0,0 0 0,0 0 16,0 0-16,0-21 0,1 0 16,-1 21-16,0-21 15,0 0-15,0 0 0,0-1 0,1 1 16,-1 0-16,0 0 0,0 0 16,-21 0-16,0-1 0,0 1 0,0 0 15,0 0-15,0 0 16,0 42-1,0 0 1,0 0-16,0 22 16,0-22-16,0 21 0,0-21 15,0 22-15,0-1 0,0 0 16,0 22-16,0-22 0,21 22 0,-21-1 16,0 1-16,21-1 0,-21 1 0,0-1 15,0 1-15,0-1 0,22 22 16,-22-22-16,0 1 0,0 20 0,0-20 15,0-1-15,0 1 0,0-1 16,0-20-16,0-1 0,0 0 0,0 1 16,0-1-16,-22-21 0,22 0 0,-21 1 15,0-1-15,0 0 0,0-21 16,0 0-16,-22 0 0,22 0 16,0-21-16,-21 0 15,20-1-15,-20 1 0,0 0 0,-1-21 16,1-1-16,21 1 0,-21 0 0,20-1 15,1-20-15,0 21 0,0-22 16,21 1-16,0-1 0,0-21 0,0 22 16,0-1-16,21-20 0,0 20 15,0-20-15,1 20 0,20-21 0,-21 22 16,21-1-16,1 1 0,-1-1 16,0 22-16,1 0 0,-1-1 0,0 22 15,-20-21-15,20 21 0,0 21 0,1 0 16,-22-21-16,0 21 0,21 0 15,-21 0-15,1 0 0,-1 21 16,-21 0-16,21-21 0,0 21 16,-21 0-16,0 0 0,21 1 0,-21-1 15,21 0-15,-21 0 0,0 0 0,0 0 16,0 22-16,0-22 0,0 0 16,0 0-16,0 0 0,0 1 0,0-1 15,0-42 16,22-1-15,-22 1-16,0 0 0,0 0 0,21 0 16,0-22-16,-21 22 0,21-21 0,-21 21 15,21-22-15,-21 22 16,21-21-16,1 21 0,-1 0 0,0-1 16,0 1-16,0 0 0,-21 0 0,21 21 15,1 0-15,-1 0 0,0 21 16,0 0-1,-21 0-15,21 1 16,-21-1-16,0 0 0,0 21 0,0-21 16,21 1-16,-21-1 0,22 0 0,-22 0 15,21 0-15,0 0 16,0-21-16,-21 22 0,21-22 16,0 0-16,1 0 0,-1 0 15,0-22-15,0 22 16,0-21-16,0 0 0,1 0 0,-1 0 15,0 0-15,0-1 0,0 1 16,0-21-16,1 21 0,-1-22 0,0 1 16,0 0-16,-21-1 0,0 1 0,0 0 15,0-1-15,0 1 0,0 0 16,0 21-16,0-22 0,0 22 0,0 0 16,0 0-16,-21 21 15,0 21 1,21 0-16,0 21 15,0-20-15,0 20 0,0 0 16,0 1-16,0-1 0,0 0 16,0 1-16,0-1 0,0 0 0,0 1 15,0-1-15,0-21 0,21 21 16,-21-20-16,21 20 0,-21-21 0,21 0 16,0 0-16,1 1 0,-1-1 15,0-21-15,0 0 0,21 21 0,-20-21 16,-1 0-16,0 0 0,21 0 0,-21-21 15,22 21-15,-22-21 0,0-1 16,21 1-16,-20 0 0,-1 0 0,21 0 16,-21 0-16,0-1 0,-21-20 0,0 21 15,22-21-15,-22 20 16,0 1-16,0-21 0,0 21 0,0 0 16,0-1-16,-22 1 0,22 0 0,-21 21 15,0 0-15,21-21 0,-21 21 16,0 0-16,0 0 0,-1 21 15,1 0-15,0 0 0,21 1 16,0-1-16,0 21 0,-21-21 16,21 0-16,0 22 0,0-22 0,0 0 15,0 21-15,0-20 0,0-1 0,0 0 16,0 0-16,0 0 16,21-21-16,0 21 15,0-21 1,1 0-16,-1 0 0,-21-21 15,21 0-15,0 21 0,-21-21 16,21 0-16,0 0 0,-21-1 16,0 1-16,0 0 0,0 0 0,22 0 15,-22-22-15,0 22 0,21 0 0,-21 0 16,0 0-16,0 0 0,0-1 16,21 22-16,-21 22 31,0-1-31,0 0 15,0 0-15,0 0 0,0 0 0,0 22 16,21-22-16,-21 0 0,21 0 16,-21 0-16,0 1 15,21-1-15,1-21 0,-22 21 0,21-21 16,0 21-16,0-21 0,0 0 16,0 0-1,-21-21-15,22 21 16,-1-21-16,0 0 0,-21-1 15,21 1-15,0 0 0,-21 0 0,21 0 16,1 0-16,-22-1 0,21 1 16,0 0-16,0 0 0,0 0 15,0 21-15,1 0 16,-1 0-16,-21 21 16,21 0-16,-21 0 15,0 0-15,0 1 0,0-1 16,0 0-16,0 0 0,0 0 15,0 0-15,-21 1 0,21-1 0,0 0 16,-21 0-16,-1 0 0,22 0 16,-21-21-16,21 22 15,0-44 1,0 1 0,21 0-16,1 0 15,-22 0-15,21 0 0,0-1 0,-21 1 0,21-21 16,0 21-16,0 0 0,-21-22 15,22 22-15,-1 0 0,-21-21 0,0 20 16,21 1-16,0 0 16,-21 42 15,0 0-31,0 1 16,0-1-16,0 0 0,0 0 0,-21 0 15,21 22-15,0-22 0,0 0 0,0 0 16,0 0-16,0 0 0,0 1 15,21-1-15,0 0 0,0-21 16,-21 21-16,22-21 0,-1 0 16,0 0-16,0 0 15,0 0-15,0 0 0,1 0 0,-1 0 16,0 0-16,0 0 0,0-21 16,0 21-16,-21-21 0,22 0 15,-22-1-15,21 1 0,-21 0 16,0 0-16</inkml:trace>
  <inkml:trace contextRef="#ctx0" brushRef="#br0" timeOffset="108449.83">3217 10626 0,'0'0'0,"-21"21"0,42-21 16,0 0 0,22 0-16,-1 0 0,22-21 15,-22 21-15,21-21 0,1-1 16,-1 22-16,1-21 0,-1 21 0,1-21 15,-1 0-15,-20 21 0,20-21 16,-20 21-16,-1 0 0,0-21 0,1 21 16,-22 0-16,21 0 0,-21 0 0,0 0 15,1-22-15</inkml:trace>
  <inkml:trace contextRef="#ctx0" brushRef="#br0" timeOffset="109045.49">5694 10626 0,'0'0'0,"21"-21"62,-21-1-46,0 1-16,0 0 16,0 0-1,-21 21 1,0 0-16,-1 0 16,22 21-1,-21-21-15,21 21 16,0 0-1,0 1 1,21-22 0,1 0-1,-1 0-15</inkml:trace>
  <inkml:trace contextRef="#ctx0" brushRef="#br0" timeOffset="109493.25">5757 10986 0,'-21'21'16,"42"-21"30,-21-21-46,0-1 32,-21 22-1,0 0-15,21 22-16,0-1 15,21-21 32,0 0-47,0 0 16,1 0-1,-22-21 1,0-1 15,0 1-15</inkml:trace>
  <inkml:trace contextRef="#ctx0" brushRef="#br0" timeOffset="112865.72">7810 10774 0,'0'-21'47,"0"0"-32,0-1 1,0 1-16,0 0 15,0 0-15,0 0 16,0 0-16,0-1 16,-21 22-16,0-21 0,21 0 0,-21 21 0,0-21 15,0 0-15,-1 0 16,1 21-16,0 0 0,0 0 16,0 0-16,0 0 0,-1 0 0,1 0 15,0 0-15,0 0 0,0 0 16,21 21-16,-21-21 0,-1 21 0,22 0 15,-21 0-15,0 0 0,0 1 16,21-1-16,0 0 0,0 0 16,-21 0-16,21 0 0,0 1 0,0-1 15,0 0-15,0 0 0,0 0 16,0 0-16,0 1 16,0-1-16,21-21 0,-21 21 15,21-21-15,-21 21 31,0 0 94,0 0-93,21-21-32,-21 22 15,21-22-15,1 21 16,-1-21 0,0 0-16,0 0 15,0 0-15,0 0 0,1-21 0,-1-1 16,0 22-16,21-21 0,-21 21 15,1-21-15,-1 0 0,21 0 0,-21 0 16,0-1-16,1 1 0,-1 0 0,0 0 16,0-21-16,0 20 0,-21 1 15,0-21-15,0 21 0,0-22 16,0 22-16,21-21 0,-21 21 0,0 0 16,0-1-16,0 1 0,0 0 15,0 0-15,0 42 63,0 0-48,0 0 48,0 1-16,0-1-32,0 0 1,0 0-16,-21 0 16,21 0-16,0 1 0,0-1 15,0 0-15,0 0 0,0 21 16,0-20-16,0-1 0,0 0 15,-21 0-15,21 0 0,0 0 16,0 1-16,0-1 0,0 0 0,0 0 16,0 0-16,0 0 15,21 1-15,0-22 0,1 21 16,-1-21-16,0 0 0,0 0 16,0 0-16,0 0 0,1 0 0,-1-21 15,0 21-15,21-22 0,-21 1 16,1 0-16,-1 21 0,21-21 0,-21 0 15,0 0-15,1-22 0,-1 22 0,0 0 16,0-21-16,0-1 0,0 22 16,-21-21-16,0 21 0,0-1 15,22-20-15,-22 21 0,0 0 0,0 0 0,0-1 16,-22 22 0,1 0-16,0 0 15,0 0-15,0 22 16,21-1-16,0 0 15,0 0-15,0 0 0,0 0 16,0 1-16,21-1 0,0 0 0,-21 0 16,21 0-16,0 0 15,-21 1-15,22-1 0,-22 0 0,0 0 16,0 0-16,21 0 0,-21 1 0,21-1 16,-21 0-16,0 0 15,21 0-15,0 0 0,0-21 16,1 0-1,-1 0-15,0 0 0,0 0 0,0 0 16,0 0-16,22 0 0,-22 0 16,0-21-16,21 21 0,-20-21 0,-1 0 15,21 0-15,-21 0 0,0-1 0,1 1 16,-1-21-16,0 21 0,0-22 16,0 22-16,-21-21 0,21 21 0,-21-22 15,0 22-15,0-21 0,0 21 0,0 0 16,0-1-1,-21 22-15,0 0 0,0 0 0,0 0 16,21 22-16,-21-22 16,21 21-16,0 0 0,0 0 15,0 0-15,0 0 0,0 1 0,21-1 16,-21 0-16,0 0 0,21 21 0,-21-20 16,21-1-16,-21 0 0,0 0 15,21 0-15,-21 0 0,21 1 16,-21-1-16,0 0 0,22-21 0,-1 21 15,0-21-15,-21 21 0,42-21 0,-21 0 16,1 0-16,-1 0 0,21 0 16,-21 0-16,22 0 0,-22 0 15,21 0-15,-21 0 0,0 0 0,22 0 16,-22-21-16,21 21 0,-21-21 16,22 0-16,-22 0 0,21-1 0,-21 1 15,1-21-15,20 21 0,-21-22 0,0 22 16,22-21-16,-22 0 0,0 20 0,0-20 15,0 21-15,-21-21 0,0 20 16,0 1-16,0 0 0,0 0 16,-21 21-16,0 0 0,0 0 15,0 0-15,-1 0 0,-20 21 16,21-21-16,0 21 0,0 0 0,-22 1 16,22 20-16,0-21 0,0 0 15,21 22-15,0-22 0,-21 21 16,21-21-16,0 0 0,0 22 0,0-22 15,0 0-15,0 0 0,0 0 16,21 1 0,0-22-16,0 0 0,0 0 15,0 0-15,1 0 0,-1-22 0,0 1 16,0 21-16,0-21 0,-21 0 0,21 0 16,1 0-16,-1-1 0,-21 1 15,0-21-15,21 21 0,-21 0 0,0-22 16,21 22-16,-21 0 0,0 0 0,0 0 15,0-1 1,0 44 0,0-1-16,0 0 15,0 0-15,0 0 0,0 0 16,0 1-16,0-1 0,0 0 0,0 0 16,21 0-16,-21 0 0,21 1 0,-21-1 15,22 0-15,-22 0 0,21-21 16,0 21-16,0-21 0,0 0 0,0 0 15,1 0-15,-1 0 0,0 0 0,0 0 16,0 0-16,22 0 0,-22 0 0,0-21 16,0 0-16,0 21 15,0-21-15,1 0 0,-1-1 0,0 1 16,-21-21-16,0 21 0,21 0 0,-21-1 16,0 1-16,21 0 0,-21 0 15,0 0-15,0 42 31,0 0-31,0 0 16,0 0-16,-21-21 0,21 22 0,0-1 16,0 0-16,0 0 0,0 0 0,0 0 15,0 1 1,21-22-16,0 0 0,1 0 16,-1 0-16,0 0 0,0 0 15,0 0-15,0 0 0,1-22 16,-1 1-16,0 0 0,0 21 15,-21-21-15,21 0 0,0 0 0,-21-1 16,22-20-16,-1 21 0,-21 0 0,21 21 16,-21-21-16,0-1 0,0 1 15,21 21-15,-21-21 0,0 42 47,0 0-31,0 1-16,0-1 0,0 21 0,0-21 15,-21 22-15,21-22 0,-21 21 0,21 0 16,0 1-16,0-1 16,0 22-16,0-22 0,0 0 0,0 22 15,21-1-15,-21 1 0,21-1 0,0 1 16,-21-1-16,0 1 0,21-1 0,1 1 16,-22 20-16,0-20 0,21-1 15,-21 1-15,21 21 0,-21-22 0,0 1 16,0 20-16,0-20 0,0-1 0,0 1 15,0-1-15,0-20 0,0-1 0,-21 0 16,0 1-16,-1-22 0,1 0 16,0 0-16,0 0 0,0-21 15,-22 0-15,22 0 0,0 0 0,-21 0 0,-1-21 16,22 0-16,-21 0 0,21 0 16,-22-22-16,1 22 0,0-21 0,21-1 15,-22-20-15,22-1 0,0 1 16,-21-1-16,42 1 0,-22-22 0,22 22 15,0-22-15,0 22 0,0-22 0,0 0 16,0 1-16,0 20 0,22-21 0,-22 22 16,21-1-16,0 1 0,-21-1 15,21 22-15,0 0 0,0-1 0,1 1 16,-1 0-16,0-1 0,0 1 16,21 21-16,-20 0 0,-1-22 15,21 22-15,0 0 0,-20 0 0,20 0 16,0 0-16,1-1 0,41-20 15,-41 21-15</inkml:trace>
  <inkml:trace contextRef="#ctx0" brushRef="#br0" timeOffset="113362.43">11536 10266 0,'0'-21'0,"0"42"0,21-42 0,-21 0 16,0-1-16,0 1 0,0 0 15,0 42 17,-21 22-17,21-22-15,-21 21 16,21 0-16,-22 1 0,22-1 0,0 0 15,-21 1-15,21-1 0,-21 22 0,21-22 16,0 0-16,-21 1 0,0-22 16,0 21-16,-1 0 0,22-20 0,-21-1 15,21 21-15,-21-21 0,0 0 16,21 1-16,-21-44 47,21 1-47,-21 0 0,21 0 0,0 0 15</inkml:trace>
  <inkml:trace contextRef="#ctx0" brushRef="#br0" timeOffset="113846.16">11070 10562 0,'0'0'0,"-21"-42"0,0 21 16,0 0-16,-1-1 0,22-20 0,0 21 16,0 0-16,0 0 0,0-1 0,0 1 15,0 0-15,0 0 0,22 0 16,-1 21-16,0-21 0,0-1 0,21 22 15,1 0-15,-1-21 0,0 21 16,1 0-16,-1 0 0,0 0 16,1 21-16,-1-21 0,0 22 0,22-1 15,-22 21-15,1 0 0,-1-20 0,0 20 16,1 0-16,-22 1 0,21-1 16,-21 0-16,0 1 0,1-1 0,-22 0 15,0 1-15,0-1 0,0-21 0,0 21 16,0-20-16,0-1 0,0 21 0,-22-21 15,22 0-15,-21-21 16,21-21 0,0 0-1,0 0-15,0 0 0,0 0 16,0-22-16,0 22 0,0-21 16,21-1-16,-21-20 0,22 21 0,-1-22 15,0 1-15,0-1 0,0 22 0,-21-22 16,21 22-16,1 0 0,-1-1 15,0 1-15,0 21 0,0-22 0,0 22 16,1 21-16,-1-21 0,0 21 0,-21-21 16,21 21-1,0 0-15,-21 21 16,0 0-16,0 0 16,0 1-16,0-1 0,0 0 15,0 0-15,0 0 0,0 22 16</inkml:trace>
  <inkml:trace contextRef="#ctx0" brushRef="#br0" timeOffset="115625.95">12298 10837 0,'0'0'0,"0"22"0,0-1 16,0-42 15,0-1-31,0 1 15,0 0-15,21 0 0,0 0 0,0 0 16,0-22-16,1 22 16,-1-21-16,0-1 0,0 1 0,0 0 15,0 21-15,22-22 0,-22 1 0,0 21 16,21 0-16,-20-1 0,20 1 16,-21 21-16,0 0 0,22 0 0,-22 0 15,0 0-15,0 21 0,0 1 0,0-1 16,1 21-16,-22-21 0,0 0 15,21 22-15,-21-22 0,0 21 0,0-21 16,0 1-16,0-1 0,0 0 0,0 0 16,0 0-16,0 0 0,0-42 47,0 0-32,0 0-15,0 0 0,21 0 16,-21-22-16,0 22 0,0 0 0,0-21 15,0 20-15,0-20 0,0 21 0,0-21 16,-21 20-16,0 1 0,-1 0 16,1 0-16,0 21 0,0 0 15,0 0-15,0 0 0,-1 0 0,-20 21 16,21 0-16,0 0 0,-22 1 0,22-1 16,0 21-16,0-21 0,0 22 15,0-22-15,-1 21 0,1 0 0,21-20 16,-21 20-16,21-21 0,0 21 15,0-20-15,0-1 0,0 0 16,0 0-16,21 0 0,0 0 0,1-21 16,-1 0-16,0 22 0,0-22 0,0 0 15,0 0-15,1 0 0,-1 0 0,0-22 16,0 1-16,21 0 0,-20 21 16,-1-42-16,0 21 0,0-1 0,0 1 15,0-21-15,1 0 0,-1 20 0,-21-20 16,0 0-16,0 21 0,0-22 15,0 22-15,0 0 0,0 0 0,0 0 16,0-1-16,0 44 31,0-1-31,0 0 0,0 21 16,0-21-16,0 1 0,0 20 0,0-21 16,0 21-16,0-20 0,0-1 0,0 0 15,0 0-15,21 0 0,0 0 16,0 1-16,-21-1 0,21-21 0,1 21 15,-1-21-15,0 0 0,0 0 0,21 0 16,-20 0-16,20 0 0,-21 0 16,21-21-16,-20 21 0,-1-21 15,21-1-15,-21 1 0,0 0 0,-21-21 16,22 21-16,-1-1 0,-21-20 0,0 0 16,0 21-16,0-22 0,0 22 15,0 0-15,21 0 0,-21 0 0,0-1 16,0 44-1,0-1 1,0 0-16,-21 0 0,21 21 16,0-20-16,0-1 0,-21 21 0,21-21 15,0 22-15,-22-22 0,22 0 16,0 0-16,0 0 0,0 0 0,0 1 16,0-1-16,0 0 0,-21-21 15,21 21-15,0-42 31,0 0-15,0 0-16,0-1 0,21 1 0,-21 0 16,0 0-16,22-21 0,-1 20 15,-21 1-15,21-21 0,0 0 0,0 20 16,0 1-16,-21-21 0,22 21 0,-1 0 16,0-1-16,-21 1 0,21 21 15,0 0-15,0 0 16,-21 21-16,22 1 15,-22-1-15,0 0 0,21 21 16,-21-21-16,0 1 0,0-1 16,0 21-16,0-21 0,0 0 0,0 1 15,0-1-15,21 0 0,-21 0 0,0 0 16,21-21-16,-21 21 0,21-21 31,-21-21-15,21 21-16,-21-21 0,22 0 0,-1 0 15,-21 0-15,21-22 0,0 22 16,-21-21-16,21 21 0,0-22 0,1 1 16,-1 21-16,0-22 0,-21 22 15,21 0-15,0 0 0,0 0 16,1 0-16,-22-1 16,21 22-16,-21 22 15,0-1 1,0 0-16,0 0 0,0 0 0,0 22 15,0-22-15,0 0 0,0 21 0,0-21 16,0 22-16,0-22 0,0 21 0,21-21 16,0 1-16,0-1 0,-21 0 15,21 0-15,1 0 0,-1 0 0,0 1 16,0-22-16,0 0 0,0 0 0,1 0 16,20 0-16,-21 0 0,21 0 15,-20 0-15,-1 0 0,21-22 16,-21 22-16,22-21 0,-22 0 0,0 0 15,0-21-15,0 20 0,0-20 16,1 21-16,-1-21 0,0 20 0,-21-20 16,0 0-16,21 21 0,-21-22 0,0 22 15,0 0-15,0 0 0,0 0 16,0-1-16,-21 22 16,0 22-1,0-1-15,-1 0 0,22 0 16,-21 0-16,21 22 0,-21-22 15,21 0-15,0 21 0,0-21 0,0 22 0,0-22 16,0 0-16,0 0 16,0 0-16,0 1 0,21-1 0,-21 0 15,21-21-15,1 21 0,-1-21 0,0 0 16,0 0-16,0 0 16,0 0-16,1 0 0,-1-21 15,0 0-15,-21 0 16,21-1-16,0 22 0,-21-21 15,0 0-15,0 0 0,21 21 0</inkml:trace>
  <inkml:trace contextRef="#ctx0" brushRef="#br0" timeOffset="116633.34">16192 10097 0,'0'0'0,"0"21"0,0 0 15,22-21 16,-1 0-15,0 0-16,0 0 0,0 0 0,0 0 16,1 0-16,-1 0 15,0 0-15,0-21 0,0 21 0,0 0 16,1 0-16,-1 0 16,0 0-1</inkml:trace>
  <inkml:trace contextRef="#ctx0" brushRef="#br0" timeOffset="116869.71">16171 10224 0,'0'0'0,"0"21"15,21-21 1,1 0 0,-1 0-16,0 0 15,0 0-15,0 0 0,0 0 16,1 0-16,-1 0 0,0 0 0,0 0 16,0 0-16,0 0 15,1 0-15,-1 0 0,-21-21 16,21 21-16,0 0 0,0-22 0,0 22 15,1-21-15</inkml:trace>
  <inkml:trace contextRef="#ctx0" brushRef="#br0" timeOffset="117886.13">17526 10075 0,'-21'0'15,"0"0"-15,-1 0 16,22 22-16,0-44 47,22 22-47,-1-21 15,0 21-15,0-21 0,0 0 0,0 21 16,22-21-16,-22 0 0,0 21 16,0-22-16,0 1 0,1 21 0,-1-21 15,0 21-15,0 0 0,-21-21 16,21 21 0,0 21-16,-21 0 15,0 0-15,0 1 0,0-1 0,0 0 16,0 0-16,0 21 0,0-20 15,0 20-15,0-21 0,0 21 16,0-20-16,0-1 0,0 21 0,0-21 16,0 0-16,-21 1 0,21-1 15,0 0-15,0 0 0,0-42 47,0 0-31,0 0-16,0-1 0,0 1 0,0 0 15,21-21-15,-21 21 0,22-1 16,-1-20-16,-21 21 0,21-21 0,0-1 16,0 22-16,0-21 0,1 21 0,-1-22 15,0 22-15,0 0 16,0 0-16,0 0 0,1 21 0,-1 0 16,0 0-16,0 0 0,0 21 15,-21 0-15,21 0 16,-21 0-16,0 0 0,0 22 0,0-22 15,0 21-15,0-21 0,0 22 0,0-1 16,0-21-16,0 22 0,0-22 16,0 0-16,-21 21 0,21-21 0,0 1 15,-21-1-15,21 0 0,0 0 16,0-42 31,0 0-47,0 0 15,0-1-15,0 1 0,21 0 0,0 0 16,1 0-16,-22 0 0</inkml:trace>
  <inkml:trace contextRef="#ctx0" brushRef="#br0" timeOffset="118335.87">18478 10097 0,'22'0'31,"-1"0"-15,0 0-1,0 0-15,0 0 0,0 0 0,1 0 16,-1-22-16,0 22 0,0-21 0,0 21 16,0-21-16,1 0 0,-1 21 15,0-21-15,0 0 0,-21-1 0,0 1 16,21 21-16,-21-21 0,0 0 15,0 0-15,0 0 0,0-1 16,-21 22-16,0 0 0,0 0 16,0 0-16,-1 0 15,22 22-15,-21-1 0,0 0 0,0 0 16,21 0-16,0 0 0,-21 1 16,21-1-16,-21 21 0,21-21 15,0 0-15,0 22 0,0-22 0,0 0 16,0 0-16,0 0 0,0 1 0,0-1 15,0 0-15,0 0 0,0 0 16,0 0-16,21-21 0,-21 22 16,21-22-16,0 0 15,0 0-15,0 0 16,1 0-16,-1-22 0,0 1 16,0 21-16,0-21 0,0 0 0,22 0 15</inkml:trace>
  <inkml:trace contextRef="#ctx0" brushRef="#br0" timeOffset="119029.48">19304 9927 0,'0'0'16,"0"-21"0,0 0-16,-21 21 31,21 21-31,-21 0 0,21 0 15,0 1-15,-22-1 0,22 0 0,0 21 16,0-21-16,-21 1 0,0-1 16,21 21-16,-21-21 0,21 0 15,0 1-15,-21-22 0,21 21 0,-21 0 16,21 0-16,21-42 62,0 21-62,-21-21 0,21 0 0,0-1 16,-21 1-16,21 0 0,1 0 0,-1 0 16,0 0-16,0-1 0,0 1 0,0 0 15,1 0-15,-1 0 16,0 21-16,0 0 0,0 0 16,0 0-1,-21 21-15,22 0 16,-22 0-16,0 0 0,0 1 15,0-1-15,0 0 0,0 0 0,0 0 16,0 0-16,0 1 0,0-1 16,0 0-16,21 0 15,0-21-15,0 0 0,0 0 16,0 0-16,1 0 0,-1 0 16,0 0-16,0 0 0,0 0 15,0-21-15,1 0 0,-1 0 0,0-1 16,0-20-16,-21 21 15,0 0-15,0 0 0,0-22 0,21 22 16,-21 0-16,0-21 0,0 20 0,0 1 16,0-21-16,0 21 0,0 0 15,0-1 1,0 44 31</inkml:trace>
  <inkml:trace contextRef="#ctx0" brushRef="#br0" timeOffset="121357.91">21907 10075 0,'22'0'15,"-22"-21"-15,21 21 16,-21-21-16,0 0 0,21 0 15,-21 0 1,0-1-16,0 1 16,-21 21-16,0-21 0,-1 0 15,1 21-15,0 0 0,0-21 16,0 21-16,0 0 0,-1 0 0,-20 0 16,21 0-16,-21 0 0,20 21 0,-20 0 15,21-21-15,-21 21 0,-1 0 16,22 1-16,-21-1 0,21 0 0,-1 0 15,-20 0-15,21 0 0,21 1 0,0 20 16,-21-21-16,21 0 0,0 0 16,0 1-16,0-1 0,21 0 0,-21 0 15,21 0-15,0-21 0,0 21 0,1 1 16,20-22-16,-21 0 0,0 0 16,22 0-16,-22 0 0,21 0 15,0 0-15,-20-22 0,20 1 0,0 21 16,-21-21-16,22 0 0,-1 0 15,-21-22-15,22 22 0,-22 0 0,21-21 16,-21 21-16,0-22 0,1 1 0,-1 0 16,0-1-16,0-20 0,0 20 15,0-20-15,1 21 0,-1-22 0,-21 22 16,0-1-16,21-20 0,-21 42 16,0-22-16,0 22 0,0-21 0,0 21 15,0 0-15,-21 21 31,0 21-31,-1 0 0,22 0 16,-21 0-16,0 22 0,21-1 0,0 21 16,-21-20-16,0-1 0,0 22 15,21-22-15,0 21 0,-22-20 0,22 20 16,-21-20-16,21-1 0,0 0 0,0 1 16,0-1-16,0-21 0,0 21 15,21-20-15,1 20 0,-1-21 0,0 0 16,0 0-16,21-21 0,-20 22 0,20-22 15,-21 0-15,21 0 0,1 0 16,-1 0-16,-21 0 0,22-22 0,-1 22 16,0-21-16,1 0 0,-22 0 15,21 0-15,-21 0 0,0-1 16,22-20-16,-22 21 0,-21-21 0,21 20 16,-21-20-16,0 21 0,0-21 0,0 20 15,0-20-15,0 21 0,0 0 16,0 0-16,-21 21 0,0-22 15,0 22-15,-1 0 16,1 22-16,0-1 0,0 0 0,0 0 16,0 0-16,-1 0 0,1 22 0,0-22 15,0 21-15,21-21 0,-21 1 16,21 20-16,0-21 0,0 0 0,0 0 16,0 1-16,0-1 0,0 0 15,21 0-15,0-21 0,0 0 16,0 21-16,1-21 0,-1 0 0,0 0 15,0 0-15,0 0 0,0-21 0,1 21 16,-1-21-16,0 0 0,0 0 16,0-1-16,0 1 0,1 0 0,-1 0 15,-21-21-15,0 20 0,21-20 0,-21 0 16,21 21-16,-21-22 0,0 22 16,0 0-16,0-21 0,0 20 0,0 1 15,0 42 1,0 1-1,0-1-15,-21 21 0,21-21 16,-21 0-16,21 22 0,0-22 0,0 21 16,0-21-16,0 1 0,0-1 15,0 21-15,0-21 0,21-21 0,0 21 16,0 1-16,0-22 0,1 21 0,-1-21 16,0 0-16,0 0 0,21 0 15,-20 0-15,-1 0 0,0 0 0,21 0 16,-21-21-16,1 21 0,-1-22 0,0 1 15,0-21-15,0 21 0,0 0 16,1-22-16,-1 1 0,0 0 0,0-1 16,0-20-16,-21 20 0,21-20 15,1 21-15,-22-22 0,0 22 0,21-1 16,-21 1-16,21 0 0,-21-1 16,0 22-16,0 0 0,0 0 15,-21 63 16,0-21-31,21 22 0,0-1 16,-22 0-16,1 1 0,21 20 0,-21-20 16,21 20-16,-21-21 0,21 22 0,0-22 15,0 1-15,0-1 0,0 0 16,0 1-16,0-1 0,0-21 0,0 21 16,0-20-16,0-1 0,21 21 15,0-21-15,0-21 0,1 21 16,-1 1-16,0-22 0,0 0 0,21 0 15,-20 0-15,20 0 0,-21 0 0,21-22 16,-20 1-16,20 0 0,0 0 16,-21 0-16,22 0 0,-22-1 0,21 1 15,-21-21-15,1 21 0,-1-22 0,0 22 16,0-21-16,-21 0 0,21 20 16,-21-20-16,0 21 0,0 0 0,0 0 15,0-1-15,-21 22 0,0 0 0,0 0 16,0 0-16,-1 0 0,1 22 15,0-22-15,0 21 0,0 21 16,0-21-16,-1 0 0,1 22 0,0-22 16,0 0-16,21 21 0,-21-20 15,21-1-15,0 0 0,0 0 0,0 0 16,0 0-16,0 1 0,0-1 0,21 0 16,0-21-1,0 0-15,0 0 0,1 0 0,-1 0 16,0-21-16,0 0 0,0 21 15,0-22-15,1 1 0,-22 0 16,21 0-16,0 0 0,0 0 0,-21-22 16,0 22-16,0 0 0,21 0 15,-21 0-15,0-1 0,21 1 0,-21 42 32,0 1-17,0-1-15,0 0 0,-21 0 16,21 0-16,0 0 0,0 1 0,0 20 15,0-21-15,0 0 0,0 0 16,0 1-16,21-22 0,1 0 16,-1 21-16,0-21 0,0 0 15,0 0-15,0 0 0,1 0 0,-1 0 16,0 0-16,0-21 0,0 21 16,0-22-16,-21 1 0,22 0 15,-22 0-15,21 0 0,-21 0 0,0-1 16,0 1-16,0 0 0,0 0 0</inkml:trace>
  <inkml:trace contextRef="#ctx0" brushRef="#br0" timeOffset="121641.42">23262 9716 0,'0'0'16,"-21"0"-16,21 21 0,21-21 31,0 0-15,0 0-16,1 0 0,-1 0 0,21-21 16,-21 21-16,22 0 0,-22 0 0,21-22 15,0 22-15,-20-21 0,20 21 16,-21 0-16,0 0 0,22-21 15,-22 21-15,0-21 0,0 21 16,0 0-16,0-21 0,1 21 0</inkml:trace>
  <inkml:trace contextRef="#ctx0" brushRef="#br0" timeOffset="122469.32">24617 9377 0,'21'0'0,"-21"-21"16,0 0-16,0-1 15,21 22-15,-21-21 16,21 21-16,-21-21 15,0 42 17,0 0-17,-21 1-15,21 20 0,-21-21 16,21 21-16,0 1 0,0-1 0,-21 0 16,0 1-16,21-1 0,-22 22 0,22-22 15,-21 0-15,21 1 0,-21-1 16,21 0-16,0 1 0,0-22 15,0 21-15,0-21 0,0 0 0,0 1 16,0-1-16,21 0 0,0-21 0,1 21 16,-1-21-16,0 0 15,0 0-15,0 0 0,0 0 16,1 0-16,-1-21 0,0 0 0,0 0 16,-21-1-16,21 1 15,-21 0-15,0 0 0</inkml:trace>
  <inkml:trace contextRef="#ctx0" brushRef="#br0" timeOffset="122697.78">24511 9737 0,'21'0'31,"0"0"-31,0 0 0,1 0 16,-1 0-16,0 0 0,0 0 0,21 0 15,-20 0-15,-1 0 0,21 0 16,-21 0-16,22-21 0,-22 21 0,0 0 16,0 0-16,0 0 0,0 0 15,1-22-15,-1 22 0,0 0 16,0 0-16,-21-21 0,21 21 16</inkml:trace>
  <inkml:trace contextRef="#ctx0" brushRef="#br0" timeOffset="123337.68">25188 9737 0,'0'21'0,"0"0"15,0 0-15,0 0 16,0 1-16,0-1 0,-21 0 16,21 0-16,0 0 15,0 0-15,0 1 0,0-1 0,0 0 16,0 0-16,0 0 15,0 0-15,0 1 16,21-22-16,0 0 0,1 0 16,-1 0-16,0 0 0,0 0 0,0 0 15,0 0-15,22 0 0,-22 0 16,0-22-16,0 1 0,0 21 0,1-21 16,-1 0-16,0 0 0,0 0 0,0-1 15,0 1-15,1 0 0,-22-21 16,0 21-16,21-1 0,0 1 15,-21 0-15,0 42 32,0 0-17,0 1-15,-21 20 0,0-21 16,21 21-16,0-20 0,-22 20 16,22-21-16,-21 21 0,21 1 0,0-1 15,-21 0-15,21 1 0,-21-1 0,21 22 16,0-22-16,0 21 0,0 1 15,0-1-15,0-20 0,0 20 0,0 1 16,-21-22-16,0 0 0,21 22 0,-22-22 16,22 1-16,-21-1 0,21 0 15,-21-21-15,0 22 0,21-22 16,0 0-16,-21 0 0,0-21 0,-1 0 16,1 0-16,21-21 15,-21 0-15,0 0 0,21 0 16,0-1-16,0 1 0,0-21 15,0 21-15,0-22 0,0 1 0,0 21 16,0-21-16,0-1 0,21 1 0,-21 0 16,21-1-16,0 1 0,-21 0 15,22-1-15,-1 1 0,0 0 0,0 20 16,0-20-16,0 0 0,1-1 0,-1 22 16,0-21-16,21 21 0,-21-22 15,1 22-15</inkml:trace>
  <inkml:trace contextRef="#ctx0" brushRef="#br0" timeOffset="123729.15">25929 9758 0,'0'0'16,"0"-21"-16,0 0 0,0-1 0,0 1 16,21 21-1,-21 21 1,0 22-16,0-22 15,0 21-15,0 1 16,0-1-16,0 0 0,0 22 0,-21-22 16,21 22-16,0-1 0,0-21 0,0 22 15,0-1-15,-21 1 0,21-1 16,-21 1-16,21-1 0,-21 1 0,21-22 16,0 22-16,0-22 0,-22 0 0,22 1 15,-21-1-15,21 0 0,0-20 16,-21 20-16,21-21 0,-21 0 0,0 22 15,21-22-15,-21 0 0,21 0 0,-22 0 16,22-42 31,22 0-47,-1 0 16,-21 0-16,21-1 0,0 1 0,0 0 15,0-21-15,1 21 0,-1-22 16,0 22-16,0-21 0</inkml:trace>
  <inkml:trace contextRef="#ctx0" brushRef="#br0" timeOffset="124077.95">25823 9885 0,'0'-21'0,"0"42"0,0-63 0,0 20 16,0 1-16,0 0 0,21 0 15,1 21-15,20-21 0,-21 0 16,21-1-16,1 22 0,-1-21 0,0 21 16,-20 0-16,20 0 0,0-21 0,-21 21 15,1 0-15,-1 0 0,0 21 16,-21 0-16,0 1 0,0-1 16,0 0-16,0 21 0,-21-21 15,0 1-15,-22-1 0,22 0 0,-21 0 16,21 0-16,-22 0 0,22 1 0,-21-22 15,21 21-15,-1 0 0,1-21 16,0 21-16,0-21 0,21 21 16,21-21 15,0 0-31,0 0 0,1 0 16,-1 0-16,21-21 0,-21 0 0</inkml:trace>
  <inkml:trace contextRef="#ctx0" brushRef="#br0" timeOffset="124498.22">26395 9885 0,'0'21'0,"21"-21"31,0 0-15,0 0-16,0 0 0,1 0 0,-1 0 15,0-21-15,0 21 0,-21-21 16,21 0-16,0 21 0,-21-22 16,0 1-16,22 0 0,-22 0 0,21 0 15,-21 0-15,0-1 0,0 1 16,0 0-16,-21 21 16,-1 0-1,1 0-15,0 21 16,0 22-16,0-22 0,0 0 0,21 21 15,-22-21-15,1 22 0,21-1 0,-21-21 16,21 0-16,0 22 0,0-22 16,0 0-16,0 0 0,0 0 0,0 1 15,21-22-15,0 0 0,1 21 16,-1-21-16,0 0 16,0 0-16,0 0 0,0 0 0,1-21 15,-1-1-15,0 22 0,21-21 16,-21 0-16,1 0 0,-1 0 15,0 0-15,21-1 0</inkml:trace>
  <inkml:trace contextRef="#ctx0" brushRef="#br0" timeOffset="125510.8">27284 8869 0,'0'0'16,"-21"0"-16,-1-21 0,1 21 16,42 0 30,1-21-46,-1 21 0,21 0 16,0 0-16,-20 0 0,20 0 16,0 0-16,1-22 0,-1 22 0,-21 0 15,21-21-15,-20 21 0,-1 0 16,0 0-16,-21-21 31,-21 21-31,0 0 0,-1 0 16,1-21-16,-21 21 0,21 0 15,0 0-15,-1 0 0,1-21 0,0 21 16,-21 0-16,21 0 0,-1 0 16,1 0-16,0 0 0,0 0 15,0 0-15,0 0 16,-1 0-16,22 21 0,-21 0 16,21 0-16,0 0 0,-21 1 15,21-1-15,-21 0 0,21 0 16,0 21-16,0-20 0,0 20 0,0-21 15,-21 21-15,21-20 0,-21 20 0,21 0 16,-22 1-16,22-1 0,-21 0 16,0 1-16,0-1 0,21 0 0,-21 22 15,0-22-15,21 22 0,0-1 0,-22 1 16,1-22-16,21 21 0,0 1 16,0-22-16,0 22 0,-21-22 15,21 0-15,0 1 0,0-1 0,0 0 16,0 1-16,0-1 0,0-21 15,21 22-15,0-22 0,-21 0 0,22 21 16,-1-42-16,0 21 0,0 1 0,0-22 16,0 0-16,1 0 0,-1 0 15,0 0-15,0 0 0,21 0 0,-20 0 16,-1-22-16,0 22 0,0-21 0,0 0 16,0 21-16,1-21 0,-1 0 15,0 0-15,0-1 0,0 1 16,-21 0-16,0 0 0,21 0 0,1 0 15,-1-22-15,-21 22 0,21 0 16,0-21-16</inkml:trace>
  <inkml:trace contextRef="#ctx0" brushRef="#br0" timeOffset="126189.73">28279 9440 0,'21'-42'15,"-21"21"-15,21 21 0,-21-21 16,0 0-16,0-1 16,0 1-16,21 21 0,-21-21 0,0 0 15,0 0-15,0 0 16,-21 21-1,0 0-15,-22 0 0,22 0 16,-21 0-16,0 0 0,20 21 16,-20-21-16,0 21 0,-1 0 0,22 0 15,-21 0-15,21 1 0,0-1 0,-1 0 16,1-21-16,21 21 0,0 0 16,0 0-16,0 1 15,0-1-15,21-21 0,1 21 0,-1-21 16,0 0-16,21 21 0,-21-21 15,1 21-15,20-21 0,-21 0 0,21 21 16,-20-21-16,-1 22 0,21-22 16,-21 21-16,0 0 0,1-21 0,-1 21 15,0 0-15,0 0 0,-21 1 16,0-1-16,0 0 0,0 0 16,0 0-16,0 0 0,0 1 0,-21-1 15,0 0-15,0-21 0,-1 21 16,1-21-16,-21 0 0,21 21 15,-22-21-15,22 0 0,-21 0 16,21 0-16,-22 0 0,22 0 0,-21 0 16,21 0-16,-22 0 0,22 0 15,0 0-15,0-21 0,0 21 16,0-21-16,-1 0 0,22 0 16,-21-1-1,21 1 1,21 21 31,1 0-47,-1 0 15,0 0-15,0 0 0,0 0 16,0-21-16,1 21 0,-1 0 16</inkml:trace>
  <inkml:trace contextRef="#ctx0" brushRef="#br0" timeOffset="126535.53">28681 9589 0,'0'-22'15,"0"44"16,-21-22-31,21 21 16,0 0-16,0 0 0,-22 0 0,22 22 16,-21-22-16,21 0 0,-21 21 0,21-21 15,0 1-15,0 20 0,0-21 16,-21 0-16,21 0 0,0 1 0,0-1 16,0 0-16,0 0 15,0-42 32,0 0-31,0 0-16,0-22 0,21 22 15</inkml:trace>
  <inkml:trace contextRef="#ctx0" brushRef="#br0" timeOffset="126890.7">28808 9335 0,'-21'0'0,"21"21"15,-22-21-15,1 21 0,21 0 32,21-21-17,1 0-15,-1 0 16,0 0-16,-21-21 15,21 0-15,0 0 16,-21-1 0,-21 22-1,0 0-15,0 0 32,0 0-32,-1 0 0,22 22 15,0-1 1,0 0-1,22-21 1,-1 0-16,0 0 0</inkml:trace>
  <inkml:trace contextRef="#ctx0" brushRef="#br0" timeOffset="127846.15">29104 9652 0,'21'0'16,"0"0"-16,1 0 0,-1 0 15,0 0-15,0-21 0,0 0 0,22 21 16,-22 0-16,21-21 0,-21 21 15,22-22-15,-1 22 0,-21-21 0,21 0 16,-20 21-16,20-21 0,-21 21 16,0 0-16,0-21 0,-42 21 47,0 21-47,0 0 0,0 0 15,-22 0-15,22 1 0,-21 20 0,0-21 16,20 21-16,-20 1 0,0-22 15,-1 21-15,22 1 0,-21-22 0,21 21 16,-22-21-16,22 0 0,0 1 16,0-1-16,0 0 0,0 0 0,21 0 15,0 0-15,-22-21 16,44-21 31,-1 0-47,0 0 15,0 0-15,0 0 0,0-1 0,1 1 16,-1 0-16,21-21 0,-21 21 16,0-1-16,1 22 0,-1-21 0,0 0 15,0 21-15,-21 21 32,0 0-32,0 1 0,0-1 15,0 0-15,0 0 0,0 0 16,0 0-16,0 1 0,0-1 15,21 0-15,0-21 16,1 0-16,-1 21 16,0-21-16,0 0 0,0 0 0,0 0 15,1 0-15,-1 0 0,0 0 0,21 0 16,-21 0-16,1-21 0,-1 21 16,0-21-16,0 0 0,0-1 0,0 1 15,1 0-15,-1-21 0,0 21 16,0-22-16,0 22 0,0-21 0,1-1 15,-22 1-15,0 21 0,0-21 16,0 20-16,0 1 0,0 0 0,0 0 16,-22 21-1,1 0-15,0 21 16,0-21-16,21 42 0,-21-20 16,0-1-16,-1 21 0,22-21 0,0 22 15,-21-22-15,21 21 0,-21-21 16,21 0-16,0 22 0,0-22 0,0 0 15,0 0-15,0 0 0,21 1 16,0-22 0,1 0-16,-1 0 0,0 0 15,0 0-15,0 0 16,0-22-16,1 22 0,20-21 0,-21 0 16,0 0-16,0 0 0,22 0 0,-22-22 15,21 22-15,-21-21 16</inkml:trace>
  <inkml:trace contextRef="#ctx0" brushRef="#br0" timeOffset="128561.98">30438 8996 0,'0'0'0,"-22"0"0,1 0 0,0 0 0,0 0 16,21-21-16,-21 21 15,42 0 1,0 0 0,21 0-16,-20 0 0,20-21 0,0 21 15,1 0-15,-1 0 0,0 0 16,1 0-16,-1-22 0,0 22 0,1 0 15,-1 0-15,0 0 0,-21 0 16,22-21-16,-22 21 0,21 0 0,-21 0 16,1 0-16,-1 0 15,0 0 1,-21 21 15,-21 1-31,21-1 0,-21-21 16,21 21-16,0 0 0,-22 21 15,22-20-15,-21-1 0,21 0 0,-21 21 16,21-21-16,0 22 0,0-1 16,-21-21-16,21 22 0,-21-1 0,0 0 15,21 1-15,-22-1 0,22 21 16,-21-20-16,21-1 0,-21 22 0,21-22 16,0 0-16,-21 1 0,21-1 0,-21 0 15,21-21-15,0 22 16,0-22-16,-21 21 0,21-21 0,-22 1 15,22-1-15,-21 0 0,21 0 0,0 0 16,-21-21-16,21 21 0,-21-21 16,0 0-16,0 0 0,-1 0 15,1 0-15,0 0 16,0 0-16,0 0 0,21-21 16,-21 21-16,-1 0 0,22-21 15,-21 21-15,21-21 16,-21 21-1,21-21 32,21 0-47,0 21 16,1-22-16,-1 22 0</inkml:trace>
  <inkml:trace contextRef="#ctx0" brushRef="#br0" timeOffset="128886.31">31538 9800 0,'0'-21'15,"0"0"17,21 21-17,-21 21 79</inkml:trace>
  <inkml:trace contextRef="#ctx0" brushRef="#br0" timeOffset="129284.08">31475 10245 0,'0'-21'63,"0"-1"-63,21 22 31,-21-21-31,21 21 16,-21 21-1,0 1 1,0-1-16,0 0 16,0 0-16,0 0 0,0 0 15,0 1-15,-21-1 0,21 0 16,-21 0-16,-22 21 0,22-20 16,0-1-16,-21 0 0,21 0 0,-22 21 15,1-20-15,0-22 0,-1 21 0,1 0 16,0-21-16,-1 21 0,22-21 15,-21 0-15,21 0 0,-1 0 0,1 0 16,0 0-16,21-21 16</inkml:trace>
  <inkml:trace contextRef="#ctx0" brushRef="#br0" timeOffset="130009.94">31475 9737 0,'21'0'46,"0"0"-30,0 0-16,0 0 16,1 0-1,-22-21 17,-22 21-17,1 0 1,21 21-16,0 0 15,0 0-15,0 0 16,21-21 15,1 0-31,-1 0 0,0 0 16,0 0-16,0-21 16,-21 0-1,0 0-15,0 0 16,-21 21 15,0 0-31,0 0 16,21 21-16,0 0 0,-21-21 15,21 21-15,-22-21 0,22 21 16,0 0-16,0 1 16,22-22 15,-22-22 0</inkml:trace>
  <inkml:trace contextRef="#ctx0" brushRef="#br1" timeOffset="137577.79">4127 12065 0,'0'0'0,"-21"0"0,21 21 15,0 0 1,21-21 15,1 0-31,-1 0 16,0-21-16,21 0 0,-21 21 15,1-21-15,20 21 0,-21-21 0,21 0 16,-20-1-16,20 1 0,-21 0 16,0 21-16,0-21 0,1 0 15,-1 21-15,-21-21 0,0-1 0,-21 1 32,-1 21-32,1 0 0,0 0 0,-21 0 15,21 0-15,-22 0 0,1 21 0,21 1 16,-22-22-16,22 21 0,-21 21 15,21-21-15,0 0 0,-22 22 0,22-22 16,0 21-16,0 1 0,0-22 16,21 21-16,0-21 0,0 0 0,0 22 15,0-22-15,21 0 0,0-21 16,0 21-16,0 0 0,22-21 0,-22 0 16,21 0-16,-21 22 0,22-22 0,-1 0 15,-21 0-15,21 0 16,-20 0-16,20 0 0,-21-22 0,-21 1 31,-21 21-31,0 0 16,0 0-16,-22 0 0,1 0 0,0 0 15,-1 0-15,22 0 0,-21 0 16,-1 21-16,22-21 0,0 22 0,0-22 16,0 21-16,0-21 0,-1 21 15,1 0-15,21 0 0,0 0 16,0 1-16,0-1 15,21 0 1,1 0-16,-1-21 16,0 0-16,0 21 15,0-21-15,0 0 0,22 0 0,-22 0 16,21 0-16,1 0 0,-1 0 0,0-21 16,1 0-16,-1 21 0</inkml:trace>
  <inkml:trace contextRef="#ctx0" brushRef="#br1" timeOffset="138258.1">5165 12213 0,'21'-21'16,"-42"42"-16,42-63 0,-21 21 15,0 0-15,0-1 0,-21 1 16,-1 21-16,1 0 0,0 0 16,0 0-16,0 0 0,-22 0 15,22 21-15,0 1 0,-21-22 0,21 21 16,-1 0-16,-20 21 0,21-21 15,0 1-15,21-1 0,0 0 0,0 0 16,0 0-16,0 0 0,0 1 0,21-1 16,-21 0-16,21-21 15,21 0-15,-20 0 0,-1 0 0,21 0 16,0 0-16,-20 0 0,20 0 0,-21-21 16,21 0-16,-20-1 15,-1 22-15,0-21 0,0 0 0,0 0 16,-21 0-16,0 0 15,0-1-15,0 1 0,0 0 16,0 0-16,0 42 31,0 0-31,0 0 16,0 1-16,0-1 0,-21 0 16,21 21-16,0-21 0,0 22 0,0-22 15,0 21-15,0 1 0,0-1 0,0 21 16,0-20-16,0 20 0,0 1 15,0-1-15,21 1 0,-21-1 16,0 1-16,0 20 0,0-41 0,0 20 16,0 1-16,0-1 0,0 1 15,0-22-15,0 22 0,0-22 0,0 21 16,-21-20-16,21-1 0,-21 0 0,0-20 16,0-1-16,-1 0 0,1 0 15,0 0-15,0-21 0,0 0 0,0 0 16,-1-21-16,1 0 0,0 0 0,0 0 15,-21-22-15,20 1 0,1 0 16,-21-1-16,21 1 0,0-22 0,21 22 16,0-21-16,0-1 0,0 1 0,0-1 15,0 1-15,21-1 16,0 1-16,0-1 0,-21 1 0,21-1 16,22 22-16,-22-1 0,0-20 0,0 21 15,0-1-15,0 22 0,22-21 16,-22 21-16,0-22 0,0 22 0,0 0 15,1 0-15,-1 0 0,0 21 0,-21-22 16</inkml:trace>
  <inkml:trace contextRef="#ctx0" brushRef="#br1" timeOffset="138615.92">5884 12192 0,'-21'0'15,"21"-21"48,0 0-48,0 42 79,21-21-78,-21 21-16,0 0 15</inkml:trace>
  <inkml:trace contextRef="#ctx0" brushRef="#br1" timeOffset="138921.75">5884 12531 0,'0'-21'63,"-21"21"-63,21-22 0,-21 22 47,21 22-47,0-1 0,-21 0 15,0 0-15,21 0 16,-22 0-1,22-42 32,22 0-47</inkml:trace>
  <inkml:trace contextRef="#ctx0" brushRef="#br1" timeOffset="140829.6">8848 12298 0,'0'21'0,"21"-21"0,-21-21 47,21 0-47,-21 0 15,21 21-15,-21-22 0,0 1 16,0 0-16,0 0 0,0 0 16,0 0-16,0-1 0,-21 1 15,0 0-15,0 0 0,-1 0 16,1 0-16,0-1 0,0 22 15,0-21-15,0 21 0,-1 0 16,1 0-16,0 0 0,0 0 16,-21 21-16,20 1 0,1-1 0,0 0 15,0 21-15,0 1 0,0-1 16,21-21-16,-22 21 0,22 1 0,-21-1 16,21 0-16,-21 1 0,21-1 0,0 0 15,0 1-15,0-22 0,-21 21 16,21 1-16,0-1 0,0-21 0,0 0 15,0 22-15,0-22 0,21 0 0,0-21 16,-21 21-16,21-21 16,1 0-16,20 0 0,-21 0 0,0-21 15,22 21-15,-22-21 0,21 0 0,0-1 16,-20 1-16,20-21 0,0 21 16,1 0-16,-22-22 0,21 22 0,0-21 15,-20-1-15,-1 1 0,21 21 0,-21-21 16,0-1-16,1 1 0,-1 0 15,-21-1-15,21 1 0,-21 21 0,21-22 16,-21 22-16,0 0 0,0 0 16,0 0-16,0 42 31,0 0-31,0 0 0,-21 0 16,21 22-16,-21-22 0,21 21 0,0 1 15,-21-1-15,21-21 0,0 21 0,0 1 16,0-1-16,0-21 0,0 0 15,21 22-15,-21-22 0,21 0 0,0-21 16,0 21-16,0 0 0,1-21 0,-1 0 16,0 0-16,21 0 0,-21 0 15,1 0-15,-1 0 0,0 0 0,0-21 16,0 0-16,0 21 0,1-21 0,-1 0 16,0 0-16,-21-1 0,21 1 15</inkml:trace>
  <inkml:trace contextRef="#ctx0" brushRef="#br1" timeOffset="141393.28">13060 11790 0,'0'0'0,"0"21"0,-21-21 0,21 21 16,21-21-1,0 0 1,0 0-16,0 0 0,22 0 16,-1 0-1,-21 0-15,0 0 0,0 0 0,1 0 16,-1 0-16,0 0 0,0 0 15,-42 0 17</inkml:trace>
  <inkml:trace contextRef="#ctx0" brushRef="#br1" timeOffset="141561.7">13017 12065 0,'0'0'0,"0"21"16,22-21-1,-1 0 1,0 0-16,0 0 0,0 0 0,0 0 16,1-21-16,-1 21 0,0-21 15,0 21-15,0-21 0,0 0 0,1-1 16,-1 22-16,0-21 0</inkml:trace>
  <inkml:trace contextRef="#ctx0" brushRef="#br1" timeOffset="142333.15">15303 11705 0,'0'0'0,"0"-21"16,0 0-1,-21 21 1,0 21 0,0 0-16,21 0 0,-21 1 15,21-1-15,0 21 0,0-21 0,-21 22 16,21-1-16,-22 0 0,22 1 0,-21-1 15,21 0-15,0 1 16,0-22-16,0 21 0,0-21 0,-21 22 16,21-22-16,0 0 0,-21 0 0,21 0 15,0-42 17,0 0-32,0 0 15,0-22-15,0 22 0,0-21 16,0 0-16,21 20 0,0-20 0,0 0 15,1-1-15,-1 1 0,0 0 0,0-1 16,0 1-16,22 0 0,-22 21 16,21-22-16,0 22 0,1 0 0,-22 0 15,21 21-15,1 0 0,-22 0 16,21 0-16,-21 0 0,0 21 16,1 0-16,-22 0 0,0 0 0,21 1 15,-21 20-15,0 0 0,0-21 0,0 22 16,0-1-16,0-21 0,0 22 15,0-1-15,-21-21 0,21 0 0,0 22 16,0-22-16,-22 0 0,22 0 16,-21-21-16,21 21 15,0-42 1,0 0 0,21 0-16,1 0 0,-1-1 15</inkml:trace>
  <inkml:trace contextRef="#ctx0" brushRef="#br1" timeOffset="142737.92">16044 11917 0,'0'0'0,"21"21"16,1-21-1,-1 0-15,0 0 16,0 0-16,0 0 0,0-21 0,1 21 15,-1-21-15,0 21 0,0-21 16,0-1-16,22 22 0,-22-21 16,0 0-16,0 0 0,-21 0 15,21 0-15,-21-1 0,0 1 16,0 0-16,0 0 0,-21 21 16,0 0-16,0 0 0,0 0 0,-1 0 15,1 0-15,0 0 0,0 0 16,-21 21-16,20 0 0,1 0 0,0 1 15,0 20-15,21-21 0,-21 21 0,0-20 16,21 20-16,-22-21 0,22 21 16,0-20-16,0-1 0,0 0 0,0 21 15,0-21-15,0 1 0,22-1 16,-1-21 0,0 21-16,0-21 0,0 0 0,0 0 15,1 0-15,20 0 0,-21-21 0,0 0 16,22 21-16,-22-22 0,21-20 15</inkml:trace>
  <inkml:trace contextRef="#ctx0" brushRef="#br1" timeOffset="143281.97">16785 11705 0,'0'0'0,"0"-21"0,0 42 31,0 0-15,0 1-16,-21-1 0,21 0 15,-21 0-15,21 0 0,0 22 0,0-22 16,-21 21-16,21-21 0,-22 22 16,22-22-16,0 21 0,0-21 0,0 0 15,-21 1-15,21-1 0,0 0 16,21-21 0,1-21-1,-1 0-15,0-1 16,0 1-16,-21-21 0,21 21 0,0 0 15,1-22-15,-1 22 0,0 0 16,0-21-16,0 20 0,-21 1 0,21 21 16,1 0-16,-22 21 31,0 1-31,21-1 0,-21 0 16,0 0-16,0 21 0,21-20 0,-21-1 15,0 0-15,21 0 0,0 0 0,0 0 16,1 1-16,-1-22 0,0 0 15,0 21-15,21-21 0,-20 0 0,20 0 16,-21 0-16,21-21 0,-20 21 0,20-22 16,-21 1-16,0 21 0,0-42 15,1 21-15,-22 0 0,21-1 16,-21-20-16,0 21 0,0-21 0,0 20 16,0-20-16,0 21 0,-21-21 15,21 20-15,-22 1 0,22 0 0,0 0 16,-21 21-16,21-21 0,0 0 15,0-1 17</inkml:trace>
  <inkml:trace contextRef="#ctx0" brushRef="#br1" timeOffset="143733.72">18944 11599 0,'21'0'16,"0"0"-16,-21 22 15,0-1 1,0 0-16,0 0 15,0 0-15,0 22 0,0-22 0,0 0 16,-21 0-16,21 21 0,0-20 0,-21-1 16,21 0-16,0 0 15,0 0-15,0 0 0,0-42 47,0 0-47,0 0 16,0 0-16,21 0 0,-21-1 0</inkml:trace>
  <inkml:trace contextRef="#ctx0" brushRef="#br1" timeOffset="144083.51">19029 11261 0,'0'0'0,"-21"0"15,-22 0-15,22 21 16,0 0-16,21 0 15,21-21 1,0 0 0,0 0-16,1 0 15,20 0-15,-42-21 0,42 21 0,-42-21 16,21 0-16,1 21 0,-22-21 0,0-1 16,0 1-16,0 0 0,0 0 15,0 0-15,0 0 16,-22 21-16,1 0 0,0 0 15,0 0 1,0 0-16,21 21 0,0 0 0,-21 0 16,21 0-16,0 0 15,0 1-15,0-1 0,0 0 0,0 0 16,0 0-16,0 0 0,0 1 0,21-22 16,-21 21-16,21 0 0,0-21 15</inkml:trace>
  <inkml:trace contextRef="#ctx0" brushRef="#br1" timeOffset="144625.21">19537 11494 0,'-21'21'0,"-1"-21"16,1 0-16,21 21 0,0 0 15,0 0-15,-21 0 16,21 1-16,0-1 15,0 0-15,0 0 0,0 0 16,0 0-16,0 1 0,0-1 0,0 0 16,0 0-16,0 0 0,0 0 15,-21 1-15,21-1 0,0 0 16,0 0-16,0 0 16,0-42 15,0 0-16,0 0-15,0 0 0,0-1 16,0 1-16,0-21 0,21 21 0,0 0 16,-21-22-16,21 22 0,1-21 15,-1 21-15,21-1 0,-21-20 0,0 21 16,22 0-16,-22 0 0,21-1 0,1 22 16,-22 0-16,21 0 0,-21 0 15,0 0-15,1 22 0,-1-1 0,0 0 16,-21 0-16,21 0 0,-21 22 0,0-22 15,0 0-15,0 21 16,0-21-16,0 1 0,0 20 0,0-21 16,0 0-16,-21 0 0,21 1 0,-21-22 15,21 21-15,-21 0 0,21 0 16,0-42 31,0 0-47,21 21 0,0-21 0,-21-1 15,21 1-15,0-21 0,0 21 0</inkml:trace>
  <inkml:trace contextRef="#ctx0" brushRef="#br1" timeOffset="144946.03">20489 11113 0,'0'0'0,"0"-22"0,0 1 16,-21 21-1,21 21 1,-21 1-16,0-1 0,21 21 0,-21-21 16,21 22-16,-22-1 0,22 0 0,-21 22 15,0-22-15,21 0 0,-21 1 16,21-1-16,-21 0 0,0 1 0,21-1 16,0 0-16,0-20 0,0 20 0,0-21 15,0 21-15,0-20 16,0-1-16,0 0 0,0 0 0,0 0 15,0 0-15,21-21 16,0 0-16,0 0 0,0 0 16,0 0-16,1-21 0,-1 0 15,0 0-15,0 0 0,0 0 16,0-1-16,-21-20 0,22 21 16,-1 0-16</inkml:trace>
  <inkml:trace contextRef="#ctx0" brushRef="#br1" timeOffset="145165.9">20214 11472 0,'0'0'0,"21"0"31,0 0-15,1 0-16,-1 0 0,0 0 0,21 0 15,-21 0-15,1 0 16,-1 0-16,0 0 0,0 0 0,0 0 16,0-21-16,1 21 0,-1 0 15,0-21-15,0 21 0</inkml:trace>
  <inkml:trace contextRef="#ctx0" brushRef="#br1" timeOffset="145857.51">21463 11218 0,'0'0'0,"-21"0"16,21-21-1,21 21 1,21 0-16,-21 0 0,1 0 16,20 0-16,-21 0 0,21-21 15,-20 21-15,20 0 0,0 0 0,-21 0 16,1 0-16,-1-21 0,0 21 16,-42-21-1,0 21-15,-1 0 16,1 0-16,-21 0 0,21 0 15,-22 0-15,22-21 0,-21 21 0,21 0 16,0 0-16,-1 0 0,1 0 16,0 0-16,0 0 0,0 0 15,0 0-15,21 21 16,-22-21-16,1 21 16,21 0-16,0 0 0,0 0 15,-21-21-15,21 22 0,0-1 0,0 0 16,-21 0-16,21 0 0,0 0 15,0 22-15,0-22 0,0 0 0,0 0 16,0 0-16,0 22 0,-21-22 0,21 0 16,-21 21-16,21-20 15,0-1-15,0 21 0,-22-21 0,22 22 16,-21-22-16,21 21 0,-21 0 0,21-20 16,0 20-16,0-21 0,0 21 15,0 1-15,0-22 0,0 21 0,0-21 16,0 1-16,0-1 0,21 0 0,0 0 15,1 0-15,-22 0 0,21 1 16,0-22-16,-21 21 0,21-21 0,0 0 16,0 0-16,1 0 0,-1 0 15,0 0-15,0 0 16,0 0-16,0-21 0,1 21 0,20-22 16,-21 1-16,0 0 0,0 21 15,22-21-15,-22 0 0,21 0 16,-21-22-16,22 22 0,-1 0 0</inkml:trace>
  <inkml:trace contextRef="#ctx0" brushRef="#br1" timeOffset="146170.34">22288 11451 0,'0'0'0,"0"-21"16,0 0-1,22 21 1,-1 0-16,0 0 0,0-21 16,0 21-16,22 0 0,-22 0 0,21 0 15,-21 0-15,22 0 0,-22 0 0,0 0 16,21 0-16,-21 0 0,1 0 15,-1 0-15,-21-21 0,0-1 32,-21 22-32,-1 0 15,1 0-15,0-21 0</inkml:trace>
  <inkml:trace contextRef="#ctx0" brushRef="#br1" timeOffset="146681.54">22437 11324 0,'0'0'0,"-22"21"0,-20-21 15,42 22-15,-21-22 0,0 21 16,0 0-16,21 0 0,-22 0 16,1-21-16,21 21 0,-21 1 15,21-1-15,0 0 0,0 0 0,-21 0 16,21 0-16,-21 1 0,21-1 16,-21 0-16,21 0 0,0 0 15,21-21 32,0 0-47,0-21 0,0 21 16,0-21-16,1 21 0,-1 0 15,0-21-15,0 21 0,0 0 16,0 0-16,1 0 0,-1 0 16,0 0-16,0 0 0,0 0 0,0 0 15,1 0-15,-1 21 0,0-21 16,0 21-16,0-21 0,0 21 15,1 0-15,-1 1 0,-21-1 16,0 0-16,0 0 16,0 0-16,-21 0 0,-1-21 15,1 22-15,-21-1 0,21-21 0,0 21 16,-22-21-16,22 21 0,0-21 16,-21 0-16,20 21 0,1-21 0,0 0 15,0 0-15,0 0 0,21 21 0,-21-21 16,-1 0-16,1 0 15,0 0 1,21-21 15,21 0-31,0 0 16,1 0-16</inkml:trace>
  <inkml:trace contextRef="#ctx0" brushRef="#br1" timeOffset="147337.51">23093 11155 0,'0'-21'16,"21"21"-16,0 0 15,0 0-15,0 0 0,22 0 16,-22-21-16,0 21 0,0 0 0,0 0 16,22-22-16,-22 22 0,0-21 15,0 21-15,0 0 0,1 0 0,-1 0 16,-21-21-16,21 21 16,0 0-16,-21 21 46,0 0-46,0 1 16,0-1-16,0 0 0,-21 0 0,21 0 16,-21 0-16,21 1 15,0 20-15,0-21 0,-21 0 0,21 0 16,0 1-16,-22 20 0,22-21 0,0 0 16,-21 22-16,21-22 0,0 21 15,0-21-15,0 0 0,-21 22 0,21-22 16,0 0-16,-21 21 0,21-20 0,0-1 15,0 0-15,0 21 0,0-21 16,0 1-16,0-1 0,0 0 0,0 21 16,0-21-16,0 1 15,0-1-15,0 0 0,0 0 16,-21-21-16,0 0 16,-1 0-16,1 0 0,0 0 0,0 0 15,0 0-15,0 0 0,-22 0 16,22 0-16,0 0 0,0 0 0,0 0 15,-1 0-15,1-21 0,0 21 16,0 0-16,0 0 16,21-21 31,21 0-32,0-1-15,0 22 0</inkml:trace>
  <inkml:trace contextRef="#ctx0" brushRef="#br1" timeOffset="147699.31">24193 11684 0,'0'-21'0,"0"0"47,0 42 31,-21-21-78,0 21 16</inkml:trace>
  <inkml:trace contextRef="#ctx0" brushRef="#br1" timeOffset="147999.14">24130 12150 0,'0'21'15,"0"0"1,21-21-16,-21 21 16,21-21-16,-21 21 0,0 1 15,0-1-15,0 0 16,0 0-16,-21-21 16,0 21-16,0 0 0,0-21 0,-22 22 15,1-1-15,0-21 0,-1 21 16,1-21-16,0 21 0,-22 0 15,22-21-15,-1 21 0,1-21 0</inkml:trace>
  <inkml:trace contextRef="#ctx0" brushRef="#br0" timeOffset="156497.95">1757 14034 0,'0'-22'0,"0"44"47,-21-1-31,-1 0-16,22 21 0,-21 1 0,0-1 16,21 0-16,-21 1 0,0 20 15,0-21-15,21 22 0,-22-22 0,1 22 16,-21-22-16,21 22 0,0-22 15,-1 0-15,1 1 0,0-22 16,0 21-16,0-21 0,0 0 0,21 1 16,0-1-16,-22 0 0,22-42 47,0-22-47,0 22 0,22 0 15,-1-21-15,-21-1 0,21 1 16,0 0-16,0-1 0,0-20 15,1-1-15,-1 1 0,21-1 0,-21 1 16,0-1-16,1 22 0,-1-21 16,0 20-16,0 1 0,0 21 0,0 0 15,1-1-15,-22 1 0,0 42 32,0 1-32,0-1 0,0 0 15,0 21-15,0 1 0,0 20 16,0-21-16,0 22 0,0-1 15,0 1-15,0-1 0,0-20 16,0 20-16,0-20 0,0-1 0,0 0 16,0 1-16,0-1 0,0-21 15,0 21-15,0-20 0,0-1 0,0 0 16,0 0-16,0 0 16,0-42 15,0 0-31,0 0 0,0 0 0,0-1 15,0 1-15</inkml:trace>
  <inkml:trace contextRef="#ctx0" brushRef="#br0" timeOffset="156701.82">1524 14711 0,'21'0'47,"0"0"-47,0 0 0,22 0 16,-22-21-16,0 21 0,21 0 15,-20-21-15,20 21 0,-21-22 0,21 22 16,-20-21-16,-1 21 16,21-21-16,-21 21 0,-21-21 0</inkml:trace>
  <inkml:trace contextRef="#ctx0" brushRef="#br0" timeOffset="157147.57">2095 14584 0,'0'-21'16,"0"0"-16,0-1 15,0 1-15,0 0 0,0 0 16,22 21-1,-22-21-15,21 21 0,0 0 0,0 0 16,0 0-16,0 0 0,1 0 16,-1 21-16,0 0 0,0 0 0,0 0 15,0 1-15,1 20 0,-22-21 16,0 21-16,0-20 0,0 20 0,0-21 16,0 0-16,0 22 0,0-22 15,0 0-15,-22 0 0,1 0 0,21 0 16,-21 1-16,21-44 47,0 1-47,0 0 0,0-21 15,0 21-15,0-1 0,0 1 16,21-21-16,-21 21 0,21 0 0,1-22 16,-22 22-16,21 0 0,0-21 15,0 20-15,-21 1 0,21 21 0,0-21 16,1 21-16,-1 0 0,0 0 15,0 0-15</inkml:trace>
  <inkml:trace contextRef="#ctx0" brushRef="#br0" timeOffset="157597.37">2879 14542 0,'0'-22'0,"0"-20"15,0 21 1,0 0-16,0 0 16,0-1-16,21 22 15,0 0 1,0 0-16,0 0 0,-21 22 15,21-1-15,1 0 0,-1 0 16,-21 0-16,21 22 0,0-22 0,-21 21 16,21-21-16,-21 22 0,0-22 15,0 0-15,0 21 0,0-21 0,0 1 16,0-1-16,-21 0 0,21 0 16,0 0-16,-21 0 0,0-21 0,0 0 31,21-21-16,0 0-15,0 0 16,0 0-16,0 0 0,0-1 16,0 1-16,0-21 0,0 21 0,0-22 15,21 22-15,-21 0 0,0 0 16,21 0-16,0 0 0,-21-1 0,21 1 16,0 21-16,1-21 15,-1 21-15,0 0 0,0 0 16</inkml:trace>
  <inkml:trace contextRef="#ctx0" brushRef="#br0" timeOffset="158842.17">3789 14563 0,'0'0'0,"0"-21"0,21-1 15,-21 1-15,0 0 0,0 0 16,0 0-16,0 0 0,0-1 0,0 1 16,0 0-16,0 0 15,-21 0-15,0 21 0,-22 0 16,22 0-16,0 0 0,0 0 16,-22 0-16,22 0 0,0 21 0,0 0 15,-21 21-15,20-20 16,1 20-16,0-21 0,0 21 0,21 1 15,0-22-15,-21 21 0,21-21 16,0 22-16,0-22 0,0 0 0,0 0 16,0 0-16,0 1 0,21-1 0,0-21 15,0 0-15,0 0 0,1 0 16,-1 0-16,0 0 0,0 0 0,0-21 16,0 21-16,1-22 0,-1 1 15,0 0-15,0 0 0,0 0 0,0-22 16,1 22-16,-1 0 15,-21-21-15,0 21 0,0-1 0,0-20 0,21 21 16,-21 0-16,0 0 0,0-1 16,0 1-16,0 42 31,0 1-31,-21-1 16,21 0-16,0 0 0,0 21 0,0-20 15,0-1-15,0 21 0,0-21 16,0 0-16,0 22 0,0-22 0,0 0 15,0 0-15,21 0 0,0-21 16,-21 22-16,21-22 0,0 0 0,1 0 16,-1 0-16,0 0 0,0 0 15,0 0-15,0 0 0,-21-22 16,22 1-16,-1 21 0,0-21 0,0 0 16,0 0-16,0 0 0,-21-1 15,0-20-15,0 21 0,22 0 0,-22 0 16,0-1-16,21-20 0,-21 21 15,0 0-15,0 42 47,0 0-47,0 0 0,0 0 0,0 1 16,0-1-16,0 0 0,0 0 16,0 0-16,0 0 0,21 1 15,0-1-15,0 0 0,0-21 16,1 0-16,-1 0 15,0 0-15,0 0 0,0 0 16,0 0-16,1-21 16,-1 21-16,-21-21 0,21-1 0,-21 1 15,0 0-15,21 0 0,-21 0 16,0 0-16,21-1 0,-21 1 0,0 0 16,0 0-16,0 0 0,0 0 15,0 42 32,0 0-47,0 0 0,0 0 16,0 22-16,0-22 0,0 21 0,0-21 15,0 22-15,0-1 0,0-21 16,0 21-16,0 1 0,0-1 0,0 0 16,0 1-16,21-1 0,-21 22 15,22-22-15,-22 21 0,0-20 0,0 20 16,0-20-16,0 20 0,0-21 0,0 1 15,0 20-15,0-20 0,0-1 16,0 0-16,-22 1 0,22-22 0,-21 21 16,0-21-16,21 0 0,-21 1 0,0-1 15,0 0-15,-1-21 16,1 0-16,0 0 0,0 0 16,0-21-16,0 0 0,-1-1 15,1 1-15,0 0 0,0-21 0,0 21 16,0-22-16,-1 1 0,1 0 0,21-1 15,0-20-15,0 20 0,0 1 16,0 0-16,0-1 0,0 1 0,0 0 16,0 21-16,21-22 0,1 22 15,-1-21-15,21 21 0,-21-1 0,0-20 16,22 21-16,-22 0 0,21 0 0,-21-1 16,22-20-16,-1 21 0,-21 0 15,22-22-15,-1 22 0</inkml:trace>
  <inkml:trace contextRef="#ctx0" brushRef="#br0" timeOffset="159337.65">6138 13758 0,'0'0'0,"0"-21"16,0 42 0,0 1-16,0-1 0,0 0 15,0 21-15,0 1 0,0-1 16,0 0-16,0 1 0,0-1 0,0 0 15,0 1-15,-21-1 0,21 0 16,0 1-16,0-22 0,-21 21 0,21 0 16,0-20-16,-21 20 0,21-21 0,0 0 15,0 0-15,0 1 0,0-1 16,0-42 15,0-1-31</inkml:trace>
  <inkml:trace contextRef="#ctx0" brushRef="#br0" timeOffset="159721.43">5736 14012 0,'-63'-84'16,"63"63"-16,-22-1 0,22 1 0,0 0 15,0 0-15,22-21 0,20 20 0,-21 1 16,21 0-16,1 0 15,-1 0-15,22 21 0,-1 0 0,-21 0 16,22 0-16,-1 0 0,22 0 0,-21 21 16,20 21-16,-20-21 0,-1 22 15,1-22-15,-22 21 0,0 1 0,1-1 16,-22 0-16,-21 1 0,0-22 16,0 21-16,-21 0 0,0 1 0,-22-1 15,1-21-15,-22 22 0,22-22 0,-21 21 16,20-21-16,-20 22 0,20-22 15,1 0-15,0 0 0,-1-21 0,1 21 16,21-21-16,0 0 0,0 0 16,-1 0-16,1 0 0,0 0 15,42-21 17,0 21-32,1-21 0,-1 21 15,0-21-15,21 0 0,-21 21 0,22-22 16</inkml:trace>
  <inkml:trace contextRef="#ctx0" brushRef="#br0" timeOffset="160121.15">6752 14245 0,'0'0'0,"21"0"16,0 0-1,1 0-15,-1 0 16,0 0-16,0 0 0,21-21 0,-20 21 16,-1-21-16,21 0 0,-21 21 0,22-21 15,-22-1-15,0 22 0,0-21 16,0 0-16,0 0 0,1 21 0,-22-21 16,0 0-16,-22 21 15,1 0 1,0 0-16,-21 0 0,21 21 15,-1 0-15,1-21 0,-21 21 0,21 0 16,0 0-16,-1 22 0,1-22 16,0 0-16,0 0 0,21 0 0,0 1 15,-21 20-15,21-21 0,0 0 16,0 0-16,0 1 0,21-22 16,0 21-16,21-21 0,-20 0 15,-1 0-15,21 0 0,-21 0 16,22 0-16,-1-21 0,0-1 0,1 22 15,-1-21-15,0 0 0</inkml:trace>
  <inkml:trace contextRef="#ctx0" brushRef="#br0" timeOffset="160397.99">7789 14034 0,'0'0'0,"0"-43"15,-21 43 1,0 0-16,0 0 0,-22 0 15,22 0-15,0 0 0,0 21 0,0 1 16,0-1-16,-1 0 0,1 0 16,0 0-16,21 22 0,0-22 0,-21 21 15,21-21-15,0 22 0,0-22 0,0 21 16,0-21-16,0 0 0,0 22 16,0-22-16,21 0 0,0 0 15,0-21-15,22 0 0,-22 0 16,0 0-16,21 0 0,-20 0 15,20 0-15,-21 0 0,21-21 0,-20 0 16,20 0-16,-21 0 0,21-1 16,-20-20-16</inkml:trace>
  <inkml:trace contextRef="#ctx0" brushRef="#br0" timeOffset="160673.82">8191 13695 0,'0'0'0,"0"-127"16,0 85-16,0 20 15,0 1-15,0 0 0,-21 42 32,21 22-32,-21-22 0,21 21 15,0 0-15,0 22 0,0-22 0,-21 22 16,21-22-16,0 22 0,0-22 16,-21 21-16,21-20 0,0 20 0,0-20 15,0-1-15,0 0 0,0 1 16,0-1-16,0 0 0,0 1 0,0-1 15,0-21-15,0 0 0,0 0 0,0 1 16,0-1-16,0 0 0,21-21 16,0 0-16,0-21 15,0 0-15,1-1 0</inkml:trace>
  <inkml:trace contextRef="#ctx0" brushRef="#br0" timeOffset="161479.99">8615 14182 0,'0'0'0,"21"0"0,0-43 16,0 43-16,0-21 15,-21 0-15,0 0 16,0 0 0,0 0-16,0-1 0,-21 22 15,0-21-15,0 21 0,0 0 16,0 0-16,-1 0 15,1 21-15,0-21 0,0 22 16,0-1-16,0 0 0,21 0 0,-22 21 16,1-20-16,21-1 0,0 21 0,0-21 15,-21 22-15,21-22 0,0 21 16,0-21-16,0 0 0,0 1 0,0-1 16,0 0-16,21-21 15,0 0-15,1 0 0,-1 0 16,0 0-16,0-21 0,0 21 0,0-21 15,1-1-15,-1 1 16,0-21-16,0 21 0,0 0 0,0-22 16,-21 22-16,0 0 0,22-21 0,-22 20 15,0 1-15,0 0 0,0 0 16,0 0-16,0 42 31,-22 0-31,22 0 0,-21 0 0,21 1 16,0-1-16,0 0 0,0 21 0,0-21 15,0 1-15,0-1 0,0 21 16,0-21-16,0 0 0,21 1 0,1-1 16,-1-21-16,0 0 0,0 0 15,0 0-15,0 0 16,22 0-16,-22 0 0,0 0 0,21-21 16,-20-1-16,20 22 0,-21-21 0,0-21 15,0 21-15,22 0 0,-22-1 16,0 1-16,-21-21 0,21 21 0,-21 0 15,0-1-15,0 1 0,0 0 16,0 0-16,-21 21 16,0 0-16,21 21 15,0 0 1,0 0-16,0 1 0,0-1 0,21 0 16,-21 0-16,21 0 0,0 0 15,1 1-15,-22-1 16,21 0-16,0-21 0,-21 21 0,0 0 15,21 0-15,-21 1 0,21-22 0,-21 21 16,21 0-16,1-21 16,-1 0-16,0 0 15,0 0-15,0 0 0,0 0 0,1 0 16,-1-21-16,0 0 16,21-1-16,-21 1 0,1 21 0,-1-21 15,0 0-15,21 0 0,-21 0 16,1-1-16</inkml:trace>
  <inkml:trace contextRef="#ctx0" brushRef="#br0" timeOffset="163215.09">9906 14012 0,'0'0'0,"0"-21"15,-21 0-15,0 21 0,-1 0 16,1-21-16,0 21 0,0 0 16,0 0-16,0 0 0,-1 21 0,1-21 15,0 21-15,0 0 0,-21 1 16,20-1-16,1 0 0,21 21 0,-21-21 15,0 1-15,21 20 0,-21-21 0,21 21 16,0-20-16,0-1 0,0 0 16,0 21-16,0-21 0,0 1 15,21-1-15,0-21 0,0 0 0,0 0 16,1 0-16,-1 0 16,0 0-16,0 0 0,0 0 0,0 0 15,1-21-15,-22-1 0,21 1 0,0 0 16,0 0-16,-21-21 0,21 20 15,-21 1-15,21-21 0,-21 21 0,0-22 16,0 22-16,0 0 0,0 0 0,22 0 16,-22 0-16,0-1 0,0 44 31,0-1-31,0 0 16,-22 0-16,22 0 0,0 0 0,0 1 15,0-1-15,0 21 0,0-21 16,0 0-16,0 22 0,0-22 15,0 0-15,22 0 0,-1 0 0,-21 1 16,21-22-16,0 21 0,0-21 0,0 0 16,1 0-16,-1 0 15,0 0-15,0 0 0,0-21 0,0-1 16,1 1-16,-1 0 0,0 0 0,0-21 16,0 20-16,0-20 0,-21 21 15,22-21-15,-1-1 0,-21 1 0,0 0 16,21-1-16,-21-20 0,21 20 0,-21 1 15,21 0-15,-21-1 0,0 1 16,0 21-16,0 0 0,0 0 16,0 42-1,-21 0-15,0 0 16,0 0-16,21 22 0,0-1 0,-21 0 16,21 1-16,-22-1 0,22 0 15,0 1-15,0-1 0,0-21 0,0 21 16,0 1-16,0-1 0,0-21 0,0 0 15,0 22-15,0-22 0,0 0 16,0 0-16,22-21 0,-1 21 0,0-21 16,0 0-16,0 0 15,0 0-15,1-21 0,-1 0 0,0 21 16,0-21-16,0 0 0,0-22 16,1 22-16,-22 0 0,21 0 15,0-21-15,0 20 0,-21 1 0,21 0 16,-21 0-16,21 0 0,-21 0 0,0-1 15,0 44 17,0-1-32,0 0 0,0 0 15,0 0-15,0 0 0,0 1 16,0-1-16,0 0 0,0 0 16,0 0-16,0 0 0,0 1 15,22-22-15,-1 0 0,0 0 16,0 0-16,0 0 15,0 0-15,1 0 0,-1 0 0,0-22 16,0 22-16,0-21 0,0 0 16,1 0-16,-22 0 0,21 0 0,0-1 15,-21 1-15,0 0 0,21 0 16,-21 0-16,21 0 0,-21-1 16,0 44 15,0-1-31,0 0 0,0 0 15,0 0-15,0 0 0,0 1 16,0-1-16,0 0 0,0 0 0,0 0 16,0 0-16,0 1 0,0-1 15,21-21-15,1 0 16,-1 0-16,0 0 16,0 0-16,0 0 0,0-21 15,-21-1-15,0 1 0,0 0 16,0 0-16,0 0 0,0 0 15,0-1-15,0 1 0,0 0 0,0 0 16,0 0-16,-21 0 0,0 21 16,21-22-16,-21 1 0,0 21 15,0 0-15,-1 0 16,22-21 0,22 21-1,-1-21-15,0 21 16,0 0-16,0-21 0,0 21 15,22 0-15,-22-21 0,0 21 0,0 0 16,22 0-16,-22 0 0,0 0 0,0 0 16,0 0-16,0 0 0,1 21 15,-1-21-15,0 21 0,-21 0 0,0 0 16,0 0-16,0 1 0,0-1 16,0 0-16,0 0 15,0 0-15,0 0 0,0 1 0,0-1 16,0 0-16,0 21 0,0-21 0,0 1 15,0-1-15,0 0 0,0 0 16,0 0-16,0 0 0,0 1 16,0-44 31,0 1-47,0 0 15,0 0-15,0 0 0,0 0 16,0-22-16,0 22 0,0 0 0,21-21 15,-21 20-15,21-20 16,0 21-16,1-21 0,-1 20 0,0 1 16,0-21-16,0 21 0,22 0 0,-22-1 15,0 22-15,21 0 0,-21 0 16,1 0-16,-1 0 0,0 22 0,0-22 16,0 42-16,-21-21 0,0 0 0,21 22 15,-21-22-15,0 0 0,0 21 16,0-21-16,0 22 0,0-22 0,0 0 15,-21 0-15,21 22 0,0-22 0,0 0 16,-21-21-16,21 21 0,-21 0 16,0-21-1,21-21 17,0 0-32,0 0 0,0 0 15,0-1-15,0-20 0</inkml:trace>
  <inkml:trace contextRef="#ctx0" brushRef="#br0" timeOffset="163433.97">11493 13504 0,'0'0'0,"-42"-21"15,21 21 16,0 0 16,21 21-47,-21-21 0,-1 0 16</inkml:trace>
  <inkml:trace contextRef="#ctx0" brushRef="#br0" timeOffset="163663.85">10160 13801 0,'0'0'0,"-21"21"0,0 0 16,-1-21-16,44 0 16,-1 0-16,0 0 15,0 0-15,0 0 0,22 0 16,-22 0-16,21 0 0,0-21 0,-20 21 15,20-21-15,-21 21 0,21 0 0,-20 0 16,-1-21-16,0-1 16,-21 1-16</inkml:trace>
  <inkml:trace contextRef="#ctx0" brushRef="#br0" timeOffset="165790.03">13420 14076 0,'0'-21'0,"21"0"15,-21-1-15,0 1 16,21 21-16,-21-21 0,0 0 16,0 0-16,0 0 15,0-1 1,0 44 15,0-1-31,0 0 0,-21 21 16,21-21-16,-21 1 0,21 20 0,0-21 15,0 21-15,-22-20 0,22 20 0,-21-21 16,21 21-16,-21-20 0,21-1 16,0 0-16,0 0 0,0 0 0,0 0 15,21-21 16,0 0-31,1-21 16,-1 0-16,0 0 0,0 0 0,-21 0 16,21-22-16,0 22 0,1 0 0,-1 0 15,-21 0-15,21-1 16,-21 1-16,21 0 0,0 21 16,0 21-1,-21 0-15,0 1 16,22-1-16,-22 0 0,0 0 15,0 21-15,0-20 0,21-1 16,-21 0-16,21 0 0,-21 0 0,21-21 16,0 21-16,0-21 0,1 0 0,-1 0 15,0 0-15,0 0 0,0 0 16,0 0-16,22 0 0,-22 0 0,0-21 16,0 0-16,0 0 15,1 0-15,-1 0 0,0-1 0,0 1 16,-21-21-16,0 21 0,0 0 0,0-22 15,0 22-15,0-21 0,0 21 16,0-1-16,0-20 0,0 21 0,0 0 16,0 0-16,0 42 31,0 0-31,0 0 0,0 0 16,-21 0-16,21 1 0,0-1 15,0 0-15,0 0 0,0 0 0,0 22 16,0-22-16,0 0 0,0 0 15,21 0-15,0 0 0,0 1 16,1-1-16,-1 0 0,0 0 16,0-21-16,0 0 0,0 21 15,1-21-15,-1 0 0,0 0 0,0 0 16,0-21-16,0 0 0,1 21 16,-1-21-16,-21 0 0,21-1 15,0 1-15,0 0 0,-21 0 0,21-21 16,1 20-16,-1 1 0,-21 0 15,0-21-15,21 21 0,-21-1 0,21 1 16,-42 42 15,21 1-31,-21-1 16,21 0-16,-21 0 0,21 0 0,0 0 16,0 22-16,0-22 0,-22 0 15,22 0-15,0 0 0,0 1 0,0-1 16,0 0-16,0 0 15,22-42 1,-22 0 0,0 0-16,21-1 15,0 1-15</inkml:trace>
  <inkml:trace contextRef="#ctx0" brushRef="#br0" timeOffset="166125.84">14647 13674 0,'0'0'15,"0"-21"-15,0-1 0,-21 22 0,0 0 16,0 0-16,0 22 16,21-1-16,0 0 15,0 0-15,0 0 0,0 0 16,0 1-16,21-22 16,0 0-16,0 0 15,0 0-15,0 0 0,-21-22 16,22 22-16,-22-21 15,21 0-15,-21 0 0,0 0 16,0 0-16,0-1 0,0 1 16,-21 0-16,-1 0 0,1 0 15,0 21-15,0-21 0,0 21 16,0 21 0,-1 0-16,22 0 0,0 0 15,-21 0-15,21 1 0,0-1 16,0 0-16,0 0 0,21-21 15,1 0-15,-1 21 0,0-21 0</inkml:trace>
  <inkml:trace contextRef="#ctx0" brushRef="#br0" timeOffset="166426.18">15430 13314 0,'0'0'0,"-63"0"16,42 21 0,0 0-16,21 0 0,-22 1 0,1 20 15,21 0-15,-21 1 0,0-1 0,21 21 16,-21-20-16,21 20 0,0-20 16,0 20-16,0-21 0,-21 22 0,21-22 15,0 1-15,0-22 0,0 21 16,0-21-16,0 22 0,0-22 15,0 0-15,0 0 0,21-21 32,0 0-32,0 0 0,0 0 0,-21-21 15,21 0-15,1 0 0,-1-1 0,0 1 16</inkml:trace>
  <inkml:trace contextRef="#ctx0" brushRef="#br0" timeOffset="166921.9">15706 13399 0,'0'0'16,"21"-22"-16,-21 1 0,0 0 0,0 42 31,0 0-31,0 1 16,0 20-16,0 0 0,0 1 0,-21-1 16,21 0-16,0 1 0,-22 20 15,22-21-15,0 1 0,0-1 0,0 0 16,-21 1-16,21-1 0,-21-21 15,21 22-15,0-22 0,0 0 0,0 0 16,-21 0-16,21 0 0,0-42 47,0 0-47,0 0 0,0 0 16,0 0-16,21-1 0,-21 1 15,0-21-15,21 21 0,0-22 0,-21 1 16,22 21-16,-1-21 0,0-1 15,0 22-15,0 0 0,0-21 0,22 42 16,-22-22-16,21 22 0,-21 0 0,22 0 16,-22 22-16,0-1 0,21 0 15,-20 21-15,-1-21 0,-21 22 0,21-1 16,-21 0-16,0 1 0,0-22 16,0 21-16,0-21 0,0 22 0,-21-22 15,21 0-15,-21 0 0,-1 0 16,22 1-16,-21-22 0,21 21 15,-21-21-15,0 0 16,0-21 0,0-1-1,21 1-15,0 0 0,-22 0 0</inkml:trace>
  <inkml:trace contextRef="#ctx0" brushRef="#br0" timeOffset="167125.78">15134 13716 0,'0'0'0,"-42"0"0,21 0 0,-1 0 16,22 21-16,22-21 15,-1 0-15,0 0 16,21-21-16,-21 21 0,22-21 0,-1 21 16,-21 0-16,22 0 0,-1-21 15,-21 21-15,0 0 0,22 0 0,-22 0 16,0 0-16,0 0 0,-21-21 15,21 21-15</inkml:trace>
  <inkml:trace contextRef="#ctx0" brushRef="#br0" timeOffset="167918.34">18034 13568 0,'0'-21'32,"0"0"-32,21 21 15,0-22-15,0 22 0,1-21 16,-1 0-16,0 21 0,0-21 15,0 0-15,0 0 0,22-1 0,-22 1 16,0 21-16,-21-21 0,0 0 16,0 0-16,0 0 0,0-1 15,-21 22-15,-21 0 0,-1 0 16,22 0-16,-21 0 0,-22 0 0,22 0 16,0 0-16,-1 0 0,1 22 15,0-22-15,-1 21 0,22-21 0,-21 21 16,21 0-16,-1-21 0,1 21 0,21 0 15,0 1-15,0-1 16,21 0-16,1-21 0,-1 21 0,21 0 16,0 0-16,1 22 0,-1-22 15,0 0-15,22 21 0,-22-20 16,1 20-16,20-21 0,-21 21 0,-20-20 16,20-1-16,-21 21 0,-21-21 15,0 0-15,0 22 0,0-22 0,-42 0 16,21 0-16,-22-21 0,1 21 0,0 1 15,-1-22-15,-20 0 0,20 21 16,1-21-16,0 0 0,-1 0 0,1 0 16,21 0-16,-21 0 0,20-21 15,1-1-15,0 22 0,0-21 0,0 0 16,21 0-16,-21 0 0,21 0 0,0-1 16,0-20-16,0 21 15,0 0-15,0 0 0,0-1 0,0 1 16,0 0-16,0 0 0,21 21 0,0 0 15,0 0-15,-21-21 0,21 21 16,0 0-16,1 0 0,-1 0 16,0 0-16,0 0 0,0 0 15,0 0-15,1 0 0</inkml:trace>
  <inkml:trace contextRef="#ctx0" brushRef="#br0" timeOffset="168158.2">18605 13653 0,'0'0'0,"0"21"16,-21 0-1,0 0-15,21 0 0,-21 0 16,21 1-16,0-1 0,-21 0 16,0 0-16,21 0 0,0 0 0,0 1 15,0-1-15,-22 0 0,22 0 16,0 0-16,0 0 15,22-21 17,-1-21-32,0 21 0</inkml:trace>
  <inkml:trace contextRef="#ctx0" brushRef="#br0" timeOffset="168347.09">18711 13399 0,'0'0'0,"-21"-22"0,0 22 16,0-21-16,0 21 16,-1 0-1,44 0 1,-1 0 0,0 0-16,0 0 0,0 0 15,0 0-15,1 0 16</inkml:trace>
  <inkml:trace contextRef="#ctx0" brushRef="#br0" timeOffset="169142.15">19008 13504 0,'0'0'0,"-22"22"0,22-1 0,0 0 15,0 0-15,0 0 0,0 0 16,22-21-1,-1 0-15,0 0 0,0 0 0,0 0 16,22 0-16,-22 0 16,21 0-16,0 0 0,1-21 0,-1 21 15,0-21-15,-20 0 0,20 21 0,-21-21 16,0 0-16,0-1 0,-21 1 16,0 0-16,0 0 15,-21 21 1,0 0-16,0 0 0,0 21 15,0 0-15,-1 0 0,1 22 0,0-22 16,0 21-16,0-21 0,-22 22 16,22-1-16,0 0 0,0 1 0,-21-22 15,20 21-15,1 1 0,0-22 16,0 0-16,0 21 0,21-21 16,0 1-16,-21-22 0,21 21 0,0 0 15,-22-21-15,44 0 31,-1-21-31,0 0 16,-21-1-16,21 1 0,0 0 16,0 0-16,1 0 0,-1 0 0,0-22 15,0 22-15,0 0 0,0 0 16,1 0-16,-22 42 31,0 0-15,0 0-16,0 0 0,0 0 15,0 1-15,21-1 0,0 0 16,0-21-16,0 21 16,0-21-16,1 0 0,20 0 0,-21 0 15,21 0-15,1 0 0,-22 0 16,21 0-16,1 0 0,-1-21 0,0 21 16,-21-21-16,22 0 0,-22-1 0,0 1 15,0 0-15,0-21 0,1 21 16,-22-22-16,21 22 0,-21-21 0,0-1 15,0 22-15,0 0 16,0-21-16,0 21 0,-21 21 0,-1-22 16,1 22-16,0 0 0,0 22 15,21-1-15,-21 21 0,21-21 16,-21 22-16,21-1 0,-22 0 0,22-21 16,0 22-16,0-1 0,0-21 15,0 22-15,0-22 0,0 0 0,22 0 16,-1-21-16,0 21 0,-21 0 0,21-21 15,0 0-15,0 0 16,1 0-16,-1 0 0,-21-21 0</inkml:trace>
  <inkml:trace contextRef="#ctx0" brushRef="#br0" timeOffset="171081.09">22394 13335 0,'0'0'0,"21"0"16,1 0-16,-22-21 0,21 0 16,0 21-16,0-21 0,0 21 0,0-22 15,1 1-15,-1 0 0,0 0 16,0 0-16,0-22 0,0 22 0,-21 0 16,0 0-16,0-21 0,0 20 15,0 1-15,-21 0 0,0 0 0,-21 0 16,-1 0-16,1 21 0,-21 0 15,20 0-15,-20 0 0,-1 0 0,22 0 16,0 0-16,-22 21 0,22-21 16,-1 21-16,22 0 0,-21 0 0,21 0 15,0 1-15,21-1 0,0 0 0,0 0 16,0 0-16,0 22 16,21-22-16,0 0 0,0 21 0,21-21 15,-20 22-15,20-22 0,0 0 0,-21 21 16,22-20-16,-1 20 0,0-21 15,1 21-15,-22 1 0,21-22 0,-21 21 16,1-21-16,-22 1 0,0 20 16,0-21-16,-22 0 0,1 0 0,-21 1 15,21-1-15,-22-21 0,1 21 16,0-21-16,-1 0 0,1 0 0,0 0 16,-1 0-16,1 0 0,0 0 0,-1 0 15,22-21-15,-21 0 0,21-1 16,-22 1-16,22 0 0,0 0 15,21-21-15,-21 20 0,21-20 0,-21 0 16,21 21-16,0-22 0,0 1 16,0 21-16,0 0 0,0-22 0,0 22 15,0 0-15,0 0 16,21 21-16,-21 21 16,0 0-16,21 0 0,0 0 15,-21 1-15,21-1 0,-21 21 16,0-21-16,22 22 0,-1-1 0,-21 0 15,21-21-15,0 22 0,0-1 16,0-21-16,1 22 0,-1-22 16,0 0-16,21 0 0,-21 0 0,22 0 15,-22-21-15,21 0 0,-21 0 16,22 0-16,-1 0 0,0 0 0,1 0 16,-1-21-16,0 0 0,1 0 15,-1 0-15,0 0 0,1-1 0,-22 1 16,21 0-16,-21-21 0,1 21 0,-1-1 15,0-20-15,0 21 0,0 0 16,-21 0-16,0-1 0,0 1 0,0 42 47,0 1-47,0-1 0,0 0 16,0 0-16,0 0 0,0 0 15,0 1-15,0 20 0,0-21 0,0 0 16,21 0-16,1 1 15,-1-1-15,21-21 0,-21 0 0,0 21 16,1-21-16,20 0 0,-21 0 0,21 0 16,-20 0-16,20-21 0,0 0 15,-21 21-15,22-22 0,-22 1 0,21 0 16,-21 0-16,1 0 0,-1 0 16,0-1-16,0-20 0,-21 21 15,0 0-15,0 0 0,0-1 16,-21 44-1,0-1 1,0 0-16,21 21 0,0-21 16,-22 1-16,1-1 0,21 21 0,0-21 15,0 0-15,0 1 0,-21-1 16,21 0-16,0 0 0,21-21 47,0-21-47,1 0 0,-1 21 15,-21-21-15,21-1 16,0-20-16,0 21 0,-21 0 0,21 0 16,1-22-16,-1 22 0,-21 0 0,21 0 15,-21 0-15,21 21 0,-21 21 32,0 0-17,0 0-15,0 0 0,0 0 0,0 1 16,0-1-16,0 0 0,0 0 15,21 0-15,0 0 0,-21 1 0,22-1 16,-1-21-16,0 21 0,21 0 16,-21-21-16,22 0 0,-1 0 0,0 0 15,1 0-15,-1 0 0,0 0 16,1 0-16,-1-21 0,0 21 0,1-21 16,-22 0-16,21-1 0,1 1 15,-22 0-15,0-21 0,0 21 0,0-22 16,-21 22-16,0-21 0,0 21 15,0-22-15,0 22 0,0 0 0,0 0 16,-21 0-16,0-1 0,0 22 0,-22 0 16,22 0-16,0 0 0,0 0 15,-21 0-15,20 22 0,1-22 0,0 21 16,0 0-16,0 0 0,21 0 16,0 0-16,-21-21 0,21 22 0,0-1 15,0 0-15,0 0 16,21 0-16,0 0 15,0 1-15,0-22 0,0 21 16,1 21-16,-22-21 0,21 0 16,-21 22-16,21-1 0,-21-21 0,0 22 15,0-1-15,0 0 0,0 1 0,0-1 16,0-21-16,0 21 0,0 1 16,0-1-16,-21 0 0,0 1 0,-1-22 15,1 21-15,0 1 0,-21-22 0,21 0 16,-1 0-16,1 0 0,0-21 15,0 0-15,0 0 0,0 0 0,-1 0 16,22-21-16,-21 0 16,21 0-16,0 0 0,0-1 15,0 1-15,0 0 0,0-21 0,0 21 16,0-1-16,0-20 0,21 21 16,1 0-16,-1-22 0,0 1 0,0 0 15</inkml:trace>
  <inkml:trace contextRef="#ctx0" brushRef="#br0" timeOffset="171353.34">24765 13060 0,'-42'0'15,"20"0"-15,1 21 16,0 21-16,0-20 0,0 20 15,21-21-15,-21 21 0,-1 22 0,1-22 16,0 1-16,21-1 0,-21 21 16,0-20-16,21-1 0,-21 0 0,21-20 15,0 20-15,0-21 0,0 21 0,0-20 16,0-1-16,0 0 16,21-21-16,0 0 15,0 0-15,0 0 16,0-21-16</inkml:trace>
  <inkml:trace contextRef="#ctx0" brushRef="#br0" timeOffset="171734.12">24828 13526 0,'22'0'47,"-1"0"-32,0 0-15,0 0 0,0 0 16,0 0-16,1 0 0,-1-22 16,0 1-16,0 21 0,0-21 0,0 21 15,1-21-15,-22 0 0,0 0 16,0-1 0,-22 22-16,1 0 15,0 0-15,0 22 0,-21-1 16,20 0-16,1 0 0,0 21 0,0-20 15,0 20-15,0-21 0,21 21 0,0-20 16,0-1-16,0 0 0,0 0 16,0 0-16,21 0 0,0 1 0,0-22 15,0 0-15,0 21 0,22-21 16,-22 0-16,0 0 0,0 0 16,22 0-16,-22 0 0,0-21 0,0 21 15,0-22-15,0 1 0,1 0 16,-22 0-16,0-21 0,21 20 0</inkml:trace>
  <inkml:trace contextRef="#ctx0" brushRef="#br0" timeOffset="171965.99">23643 13229 0,'0'0'16,"-42"21"-16,21-21 0,-1 0 0,22 22 16,-21-22-16,42 0 31,1 0-15,-1-22-16,0 1 0,0 21 15,0 0-15,0-21 0</inkml:trace>
  <inkml:trace contextRef="#ctx0" brushRef="#br0" timeOffset="173421.96">26522 13885 0,'0'0'0,"21"0"16,0 0-16,21-42 16,-20 21-16,-22 0 0,21 0 15,0-1-15,0-20 0,0 21 0,0-21 16,1-1-16,-1 1 0,0 0 0,0-22 15,0 22-15,-21-1 0,21-20 16,1 21-16,-22-22 0,21 1 0,-21-1 16,0 22-16,21-22 0,-21 1 15,0 20-15,0 1 0,0 0 0,0 21 16,-21-1-16,0 1 0,-1 21 16,-20 0-16,21 21 0,0 1 15,0 20-15,-22-21 0,22 43 0,0-22 16,0 0-16,0 22 0,-1-1 15,1-20-15,0 20 0,21 1 0,0-22 16,0 21-16,0-20 0,0-1 16,0 22-16,21-22 0,-21 0 15,43-21-15,-22 22 0,0-22 0,21 21 16,-21-21-16,22-21 0,-1 22 16,0-22-16,1 0 0,-1 0 0,0 0 15,1 0-15,-1 0 0,0-22 0,1 1 16,-1 0-16,0 0 0,-20-21 15,20 20-15,-21-20 0,0 0 0,22-1 16,-22 1-16,-21 0 0,21 21 16,-21-22-16,21 22 0,-21-21 0,0 21 15,-21 21 1,0 0 0,0 21-16,21 0 0,-22 0 15,22 21-15,0-20 0,0-1 16,0 0-16,0 21 0,0-21 0,0 1 15,22-1-15,-1 0 0,-21 0 0,21 0 16,0-21-16,0 21 0,0-21 16,22 0-16,-22 0 0,0 0 0,21 0 15,-20 0-15,20-21 0,0 0 16,-21 0-16,1 21 0,20-21 0,-21-22 16,0 22-16,0 0 0,1 0 0,-22 0 15,0 0-15,21-1 0,-21 1 16,0 0-16,-21 42 31,-1 0-31,1 1 0,21-1 16,-21 0-16,0 0 0,21 0 0,0 0 15,-21 1-15,21-1 0,-21 0 16,21 0-16,0 0 0,-22 0 0,22 1 16,0-44 15,0 1-31,22 0 15,-1 21-15,-21-21 0,21 0 16,0-22-16,-21 22 0,21 0 16,0 0-16,1 0 0,-22 0 0,21-1 15,0 22-15,-21-21 0,21 21 16,-21 21 0,0 1-16,0-1 0,0 0 15,0 0-15,0 0 0,0 0 16,0 1-16,0-1 0,0 0 0,0 0 15,21 0-15,0-21 0,1 21 16,-1-21-16,0 0 0,0 22 0,0-22 16,22 0-16,-22 0 0,21 0 0,-21 0 15,22 0-15,-1 0 16,-21-22-16,21 1 0,-20 0 0,20 0 16,-21 0-16,0 0 0,0-1 15,1-20-15,-1 21 0,0-21 0,-21 20 16,0-20-16,0 21 0,0-21 15,0 20-15,0 1 0,-21 21 16,0 0-16,-1 21 0,1-21 16,-21 43-16,21-22 0,0 0 15,-1 21-15,1 1 0,0-22 0,21 21 16,0 1-16,0-22 0,0 21 0,0-21 16,21 22-16,0-22 0,1 0 15,-1 0-15,0 0 0,0-21 16,0 0-16,0 0 0,1 0 0,20 0 15,-21 0-15,0 0 0,22 0 16,-22-21-16,0 21 0,0-21 0,0 0 16,-21 0-16,21-1 0,1-20 15,-22 21-15,0-21 0,0 20 0</inkml:trace>
  <inkml:trace contextRef="#ctx0" brushRef="#br0" timeOffset="173633.84">28321 12848 0,'-21'0'16,"0"0"-16,-1 0 16,1 0-1,0 0-15,21 21 0,-21-21 31,0 0-31,0 0 16</inkml:trace>
  <inkml:trace contextRef="#ctx0" brushRef="#br0" timeOffset="174853.26">1990 15621 0,'0'0'0,"-22"0"0,-62-21 15,63 21-15,-1 0 16,1-21-16,0 21 0,0 0 0,0 0 15,0 0-15,-1 0 16,65 0 0,-22 0-1,21 0-15,1 0 0,20 0 0,1-21 16,20 21-16,1 0 16,21 0-16,21 0 0,0-22 0,0 22 15,0 0-15,0 0 0,0 0 16,21 0-16,-21 0 0,21 0 0,-21 0 15,-21 0-15,21 0 0,-21 0 0,0 0 16,-22 0-16,22 0 0,-21 0 16,-1 0-16,-20 0 0,-1 0 0,-20 0 15,20 0-15,-42 0 0,22 0 16,-22 0-16,0 0 0,0 0 0,0 22 16,1-22-16,-1 0 0,0 0 31,0 0-31</inkml:trace>
  <inkml:trace contextRef="#ctx0" brushRef="#br0" timeOffset="175589.35">6583 15071 0,'0'0'15,"-43"0"-15,22-21 0,-21 21 0,21 0 16,0 0-16,-1 0 0,1 0 0,0-22 0,0 22 16,0 0-16,0 0 0,-1 0 15,1 0-15,0 0 0,0 0 16,42 0 15,0 0-31,22 0 0,-1 0 0,0 0 16,1 0-16,20 0 0,22 0 15,-1 0-15,1 0 0,0 0 0,-1 0 16,22 0-16,-21 0 0,21-21 0,0 21 16,-1 0-16,22-21 0,0 21 15,0-21-15,22 21 0,-1-21 0,0 21 16,21-21-16,1 21 0,-1 0 16,-21-22-16,21 1 0,1 21 0,-22 0 15,21 0-15,-21-21 0,1 21 0,-22 0 16,21 0-16,-42 0 0,-1 0 15,1-21-15,0 21 0,-21 0 16,-22 0-16,22 0 0,-43 0 0,1 0 16,-1-21-16,0 21 0,-21 0 15,1 0-15,-1 0 0,0 0 0,0 0 16,-42 0 15,0 0-31</inkml:trace>
  <inkml:trace contextRef="#ctx0" brushRef="#br0" timeOffset="176358.42">14055 14669 0,'0'0'0,"-22"0"0,-20 0 16,0 0-16,21 0 0,-22 0 0,22 0 15,-21 0-15,21 0 0,-1 0 0,1 0 16,64 0-1,-22 0 1,21 0-16,22 0 0,-1 0 16,1 0-16,20 0 0,1 0 15,0 0-15,-1 0 0,1 0 0,21 0 16,-22 0-16,22 0 0,0 0 16,0 0-16,0 0 0,0 0 0,-1 0 15,1 0-15,0 0 0,-21 0 16,-1 0-16,1 0 0,-21 0 0,20 0 15,-41 0-15,20 0 0,-21 0 16,1 0-16,-22 0 0,0 0 0,0 0 16,0 0-16,1 0 62,-1 0-46,0-22-16,0 22 0</inkml:trace>
  <inkml:trace contextRef="#ctx0" brushRef="#br0" timeOffset="176942.09">18351 14584 0,'0'0'0,"-21"0"16,42 0 15,1 0-31,-1 0 0,21 0 16,0 0-16,22 0 0,-1 0 0,1 0 15,-1 0-15,1 0 0,21 0 0,-1 0 16,1 0-16,0 0 0,20 0 16,-20 0-16,0 0 0,21 0 0,-22 0 15,1 0-15,-22 0 16,22 0-16,-21 0 0,-22 0 0,21 0 15,-20 0-15,-1 0 0,-21 0 0,0 0 16,1 0-16,-22-21 47,0 0-31</inkml:trace>
  <inkml:trace contextRef="#ctx0" brushRef="#br0" timeOffset="177612.07">22542 14245 0,'0'0'0,"-21"0"0,-21 0 15,21 0-15,0 0 0,-22 0 16,22 0-16,0 0 0,42 0 47,0 0-47,22 0 0,-1 0 0,0 0 15,43 0-15,-22 0 0,22 0 16,0 0-16,21 0 0,-22 0 0,22 0 16,0 0-16,21 0 0,-21 0 0,21 0 15,0 0-15,-21 0 0,21-21 16,-22 21-16,1 0 0,-21 0 0,21 0 15,-22 0-15,-20 0 0,21 0 16,-22 0-16,-21 0 0,1 0 16,-1 0-16,-21 0 0,0 0 0,1 0 15,-1 0-15,-21-21 16,21 21 31,0 0-47,0 0 0,0 0 0</inkml:trace>
  <inkml:trace contextRef="#ctx0" brushRef="#br0" timeOffset="178065.81">26056 14224 0,'0'0'16,"-21"0"-16,0 0 0,0 0 0,-1 0 16,1 0-16,0 0 15,42 0 16,0 0-31,22 0 0,20 0 0,-20 0 16,20 0-16,22 0 0,-1 0 16,1 0-16,21 0 0,21 0 0,0 0 15,0 0-15,0 0 0,0 0 16,-21 0-16,21 0 0,-21 0 0,21 0 16,-22 0-16,-20 0 0,21 0 0,-21-21 15,-1 21-15,-20 0 0,-1 0 16,1 0-16,-22-21 0,0 21 0,1 0 15,-22 0-15,0 0 0,0 0 16,0 0-16,-21-21 47</inkml:trace>
  <inkml:trace contextRef="#ctx0" brushRef="#br1" timeOffset="182957.31">3958 17145 0,'0'0'0,"-21"-21"0,0 0 16,0 21-16,-22 0 0,22 0 15</inkml:trace>
  <inkml:trace contextRef="#ctx0" brushRef="#br1" timeOffset="184017.8">2752 15896 0,'0'21'47,"0"1"-31,0-1-16,0 0 15,0 0 1,21-21 0,0 0-16,0 0 0,0 0 15,0 0-15,1-21 0,-1 0 16,21 21-16,-21-21 0,0-1 0,1 1 16,-1 0-16,0 21 0,0-21 15,0 0-15,-21 0 0,0-1 0,0 1 16,0 0-16,0 0 15,-21 21-15,0-21 0,0 21 0,-22 0 16,22 0-16,-21 0 0,0 0 16,-1 0-16,1 0 0,21 21 15,-22 0-15,1-21 0,21 21 16,-21 0-16,20 1 0,1-1 0,0 0 16,0 0-16,21 0 0,0 22 15,0-22-15,0 0 0,21 0 16,0 0-16,22 0 0,-22-21 15,21 22-15,-21-1 0,22-21 0,-1 0 16,-21 0-16,21 0 0,-20 0 16,20 0-16,-21 0 0,0 0 0,0 0 15,1 0-15,-44 0 16,1 0 0,0 21-16,-21-21 15,-1 21-15,1-21 0,0 21 0,-1-21 16,1 21-16,0 1 0,-1-1 15,1 0-15,0 0 0,-1 0 0,22 0 16,0 1-16,-21 62 16,42-63-16,0 1 15,0-1-15,21 0 0,0 0 0,0-21 16,0 21-16,1 0 0,20-21 16,-21 22-16,21-22 0,1 0 0,-22 21 15,21-21-15,1 0 0,-1 0 16,-21 0-16,21 0 0,1 0 0,-1 0 15,-21 0-15,22 0 0,-22 0 16,21-21-16,0-1 0,-20 1 16</inkml:trace>
  <inkml:trace contextRef="#ctx0" brushRef="#br1" timeOffset="184749.37">3683 16193 0,'0'0'15,"0"-22"1,-21 1-16,0 21 0,-1 0 0,1 0 16,0 0-16,0 0 0,0 0 0,0 0 15,-22 0-15,22 0 0,0 0 16,0 21-16,0 1 0,-1-1 16,1 0-16,0 0 0,0 0 15,21 0-15,0 1 0,0-1 16,0 0-16,0 0 15,21-21-15,0 0 16,22 0-16,-22 0 0,0 0 0,21 0 16,-21 0-16,1 0 0,20-21 15,-21 0-15,0 21 0,0-21 0,1-1 16,-1 22-16,-21-21 0,21 0 16,-21 0-16,0 0 0,0 0 31,-21 21 0,21 21-31,-21 0 16,21 0-16,0 0 0,0 0 15,0 1-15,0 20 0,0-21 0,0 21 16,0 1-16,0-1 0,0 0 16,0 1-16,0 20 0,0-20 0,0 20 15,0-21-15,0 22 0,0-1 16,0 1-16,21-22 0,-21 22 0,21-22 15,-21 22-15,21-22 0,-21 0 16,0 1-16,0-1 0,0 0 16,0 1-16,0-1 0,0-21 0,0 0 15,0 0-15,-21 1 0,0-1 16,0-21-16,-1 0 16,1 0-16,-21 0 0,21-21 0,0-1 15,-22-20-15,1 21 0,21-21 16,-22 20-16,22-20 0,-21 0 0,21-22 15,0 22-15,-1-22 0,22 1 16,-21 21-16,21-22 0,0 1 0,0-1 16,0 22-16,21-22 15,1 22-15,-1 0 0,0-1 0,0 22 16,21-21-16,-20 21 0,20-1 16,-21-20-16,21 21 0,1 0 0,-22 21 15,21-21-15,-21-1 0,1 22 0,-1-21 16,0 21-16,0-21 0,0 21 15,0-21-15</inkml:trace>
  <inkml:trace contextRef="#ctx0" brushRef="#br1" timeOffset="185161.15">4085 16235 0,'21'-21'63,"0"0"-48,-21-1 16,0 1-31,-21 21 32,0 0-17,21 21 1,0 1 0,0-1 30</inkml:trace>
  <inkml:trace contextRef="#ctx0" brushRef="#br1" timeOffset="189547.66">2794 16404 0,'0'0'0,"-21"0"0,0 0 0,-1-21 16,1 21-16,0-21 0,0 21 15,0 0-15,0 0 0,-1 0 0,1 0 16,42 0 31,1 0-47,20 0 0,0 0 0,1 0 15,-1 0-15,21 0 0,1 0 16,-1 0-16,1 0 0,-1 0 0,1 0 16,21 0-16,-22 0 0,1 0 15,-1 0-15,1 0 0,-22 21 0,0-21 16,1 0-16,-1 21 0,-21-21 16,0 0-16,-42 0 46,0 0-46,0 0 16,0 0-16,-1 0 0,1 0 16,0 21-16,0-21 15</inkml:trace>
  <inkml:trace contextRef="#ctx0" brushRef="#br1" timeOffset="189870.05">3344 16870 0,'0'0'0,"0"21"0,-21-42 16,42 21 0,0 21-16,1-21 15,-1 0-15,0 0 0,0 0 0,0 0 16,22 0-16,-1 0 0,-21 0 15,21 0-15,1 0 0,-1 0 0,0 0 16,-20 0-16,20 0 0,-21 0 16,0 0-16,0 0 0,1 0 0,-22 21 15,0 0 1,-22-21 0,22 22-16,-21-22 15,0 0-15,0 0 0,0 21 16,0-21-16,-1 0 0,1 0 15,0 0-15,-21 21 0</inkml:trace>
  <inkml:trace contextRef="#ctx0" brushRef="#br1" timeOffset="190049.94">3281 17166 0,'0'0'0,"-21"21"0,21 1 16,0-1-16,21-21 31,0 0-31,21 0 0,-21 0 15,1 0-15,20 0 0,0 0 0,-21-21 16,22-1-16,-22 22 0,21-21 16,-21 21-16,22-21 0,-22 0 15,21 21-15,-21-21 0,1 0 0,20-1 16</inkml:trace>
  <inkml:trace contextRef="#ctx0" brushRef="#br1" timeOffset="190677.11">5969 1990 0,'21'0'32,"0"0"-32,0 0 15,1 0-15,-1 0 0,0 0 16,0 0-16,0 0 0,0 0 0,1 0 16,-1 0-16,0 0 0,0 0 0,-42 0 31,0 0-16,0 0-15,-22 0 16,1 0-16,21 0 0,-22 0 0,1 0 16,0 0-16,21 0 0,-22 0 15,22 0-15,0 0 0,0 0 0,0 0 16,42 0 15,0 0-15,0 0-16,0 0 15,0 0-15,1 0 32,-1 0-17</inkml:trace>
  <inkml:trace contextRef="#ctx0" brushRef="#br1" timeOffset="196551.84">7705 15515 0,'0'-21'62,"21"21"-62,0 0 16,0 0-16,0-21 0,0 0 0,1 21 16,-1-21-16,0-1 0,21 22 15,-21-21-15,1 0 0,20 0 0,-21 0 16,0 0-16,0 21 0,-21-22 15,0 1-15,0 0 0,0 0 16,-21 21-16,0 0 16,-21 0-16,-1 0 0,-20 0 15,21 0-15,-22 21 0,22-21 0,-22 21 16,22 0-16,0 1 0,20-1 16,-20 0-16,21 0 0,0 21 0,0-20 15,21-1-15,0 0 0,0 0 0,0 0 16,0 0-16,21-21 0,0 22 15,0-1-15,21 0 0,-20 0 0,20 0 16,-21-21-16,21 21 0,1 1 16,-22-1-16,21 0 0,1 0 0,-22 0 15,0 0-15,0 1 0,0-1 16,0 0-16,-21 0 0,0 0 16,0 0-16,0 1 0,-21-1 0,-21 0 15,21 0-15,-22-21 0,22 21 0,-21 0 16,0-21-16,-1 0 0,22 0 15,-21 0-15,-1 0 0,22 0 0,-21 0 16,21-21-16,-22 0 0,22 0 16,0 0-16,0 0 0,0-1 0,21 1 15,-21 0-15,-1 0 16,22 0-16,22 21 31,-1 0-15,-21 21-16,21-21 0,0 21 0,0 0 15,0 0-15,1-21 0,-1 22 16,0-1-16,0 0 0,0-21 0,0 21 16,22-21-16,-22 0 0,21 0 0,-21 21 15,22-21-15,-22 0 0,21 0 16,-21 0-16,22-21 0,-1 21 0,-21-21 16,22 0-16,-22 0 0,21 21 15,-21-22-15,0 1 0,1 0 0,-1 0 16,0 0-16,-21 0 0,0-1 0,21-20 15,-21 21-15,21 21 0,-21-21 16,0 0-16,0-1 16,0 44 15,0-1-31,0 0 0,0 0 16,0 0-16,-21 0 0,21 1 15,0-1-15,0 0 0,0 0 16,0 0-16,21 0 0,0 1 15,1-22-15,-1 0 16,0 0-16,0 0 0,0 0 0,0 0 16,1-22-16,-1 22 0,0-21 0,21 0 15,-21 0-15,1 0 16,-1 21-16,0-21 0,0-1 0,0 1 16,0 0-16,-21 0 0,0 0 15,22 0-15,-22-1 0,0 44 47,-22-1-47,22 0 16,0 21-16,0-21 0,0 22 0,0-1 15,0 0-15,0 1 0,0 20 16,0 1-16,0-1 0,0 1 0,0-22 16,0 22-16,0-1 0,0 1 15,0-1-15,0 1 0,0-1 16,0 1-16,0-1 0,0 1 0,0-22 15,0 0-15,-21 22 0,0-43 16,0 21-16,0-21 0,0 1 0,-1-1 16,1 0-16,0 0 0,-21-21 0,21 0 15,-22 0-15,22 0 0,-21-21 16,-1 0-16,1 0 0,0-1 0,-1-20 16,-20 21-16,21-21 0,-1-1 15,22 1-15,-21 0 0,21-1 0,-1 1 16,22 0-16,0-1 0,0 1 0,0 0 15,0-1-15,0 22 0,22-21 16,-1-1-16,0 22 0,21-21 16,1 21-16,-1-22 0,0 22 0,1-21 15,20 0-15,-21 20 0,1-20 16</inkml:trace>
  <inkml:trace contextRef="#ctx0" brushRef="#br1" timeOffset="197242.58">8953 15706 0,'0'-21'0,"-21"21"31,0 0-15,21 21-16,-21 0 0,21 0 16,0 0-16,-21 0 0,21 1 15,-21 20-15,21-21 0,-22 0 0,22 22 16,0-22-16,0 0 0,-21 0 15,21 0-15,0 0 0,-21-21 0,21 22 16,21-22 15,-21-22-31,21 1 16,1 0-16,-1 0 0,-21 0 16,21 0-16,0-1 0,0 1 0,-21-21 15,21 21-15,1 0 0,-22-1 16,0 1-16,21 21 0,0 0 15,-21 21 1,0 1 0,0-1-16,0 0 0,21 0 0,-21 0 15,0 0-15,21 1 0,-21-1 16,0 0-16,21 0 0,1 0 16,-1-21-16,0 0 15,0 0-15,0 0 0,0 0 16,1 0-16,-1-21 0,0 21 15,0-21-15,-21 0 0,21 0 16,0-1-16,-21-20 0,22 21 0,-1 0 16,-21-22-16,0 22 0,21-21 15,-21 21-15,0-22 0,0 22 16,0 0-16,0-21 0,0 21 0,0-1 16,0 1-16,0 0 15,-21 21 1,21 21-16,0 0 0,0 1 0,0-1 15,-21 0-15,21 0 0,0 21 0,0-20 16,0-1-16,0 21 0,0-21 16,0 22-16,0-22 0,0 0 15,0 0-15,0 0 0,0 0 0,0 1 16,0-1-16,21 0 0,-21 0 16,21-21-16,0 0 15,0-21 1,-21 0-16,21 0 15,-21-1-15</inkml:trace>
  <inkml:trace contextRef="#ctx0" brushRef="#br1" timeOffset="197442.47">9165 15748 0,'0'-21'15,"0"0"1,21 21-1,0-21-15,1 21 0,-1 0 16,0 0-16,0-22 0,0 22 16,0 0-16,1 0 0,-1 0 0,0 0 15,0 0-15,0 0 0,0 0 16,1 0-16,-1 0 16</inkml:trace>
  <inkml:trace contextRef="#ctx0" brushRef="#br1" timeOffset="198461.89">9991 15769 0,'-22'0'0,"22"-21"15,0 0 1,0 0-1,0 0-15,0-1 0,0 1 16,0 0-16,-21 0 16,0 21-16,0 0 15,0 0-15,0 0 16,-1 0-16,1 0 0,0 0 0,0 21 16,0 0-16,0 0 0,-1 1 15,22-1-15,-21 21 0,0-21 0,21 0 16,0 22-16,0-22 0,0 0 0,0 21 15,0-20-15,0-1 0,0 0 16,0 0-16,21-21 16,0 0-16,1 0 0,-1 0 15,0 0-15,-21-21 0,21 0 16,0 21-16,-21-21 0,21-1 0,1 1 16,-22 0-16,0 0 0,0 0 0,21 0 15,-21-1-15,21 1 16,-21 0-16,0 0 0,0 0 0,21 21 15,0 0 1,-21 21 0,0 0-16,0 0 0,0 0 15,0 1-15,0-1 0,21 21 0,-21-21 16,22 0-16,-22 1 0,0-1 16,0 0-16,21-21 0,0 21 0,-21 0 15,21-21-15,0 0 16,0 0-1,-21-21-15,0 0 16,0 0-16,22 0 16,-1-1-16,-21 1 0,21 0 15,-21-21-15,21 21 0,0-1 0,0 1 16,1 0-16,-1 0 0,0 21 0,0-21 16,21 21-16,-20 0 0,-1 0 15,0 0-15,0 0 0,0 0 0,0 0 16,-21 21-16,0 0 0,0 0 15,0 0-15,0 1 16,0 20-16,0-21 0,0 0 0,-21 0 16,0 1-16,0-1 0,21 0 0,-21 0 15,21 0-15,-21 0 16,21-42 31,0 0-47,21 0 0,0 0 0,0 0 15,0-1-15,-21 1 0,21-21 0,1 21 16,-1-22-16,-21 22 0,21 0 16,0 0-16,-21 0 0,21 0 0,-21-1 15,0 44 17,-21-1-32,0 0 0,21 0 15,-21 21-15,21-20 0,0-1 16,-21 0-16,21 0 0,0 0 15,-22 22-15,22-22 0,0 0 0,0 0 16,0 0-16,0 0 0,22-21 16,-1 22-16,21-22 0,-21 0 15,0 0-15,22 0 0,-22 0 0,0 0 16,21 0-16,-20 0 0,-1-22 0,-21 1 16,21 21-16,-21-21 0,21 0 15,0 0-15</inkml:trace>
  <inkml:trace contextRef="#ctx0" brushRef="#br1" timeOffset="198713.75">11388 15621 0,'0'0'0,"0"-21"16,21 21 62,-21 21-62,0 0-1</inkml:trace>
  <inkml:trace contextRef="#ctx0" brushRef="#br1" timeOffset="198897.64">11303 15960 0,'0'21'0,"0"-42"47,0 0-16,0-1-15</inkml:trace>
  <inkml:trace contextRef="#ctx0" brushRef="#br1" timeOffset="203321.27">13970 15558 0,'21'0'16,"0"0"-16,0 21 16,-21-42 62,0-1-78,0 1 15,0 0-15,-21 0 16,-21 0-16,21 0 16,0 21-16,-1 0 0,1-22 15,-21 22-15,21 0 0,-22 0 0,22 0 16,-21 22-16,21-1 0,0 0 0,-22 0 15,22 0-15,0 0 0,0 22 16,0-1-16,-1-21 0,1 22 0,0-22 16,0 21-16,21 0 0,-21-20 15,21 20-15,0-21 0,0 0 0,0 22 16,0-22-16,21-21 0,0 21 16,0 0-16,0-21 0,1 0 0,20 0 15,-21 0-15,0 0 0,22-21 0,-1 0 16,-21 0-16,21-1 15,1 1-15,-1 0 0,0 0 0,1-21 16,-1 20-16,-21-20 0,22 21 0,-22-21 16,0-1-16,0 22 0,0-21 15,-21-22-15,0 22 0,0 0 0,0-1 16,0-20-16,0 20 0,0 1 16,0 0-16,0-1 0,0 1 0,0 21 15,0 0-15,0 0 16,-21 42-16,21 21 15,-21-21-15,0 22 16,21-1-16,-21 0 0,21 1 0,0 20 16,0-21-16,-22 1 0,22-1 15,0 22-15,0-22 0,0 0 16,0-21-16,0 22 0,0-1 0,0-21 16,22 0-16,-1 22 0,0-22 15,21 0-15,-21 0 0,1-21 0,20 21 16,-21-21-16,21 0 0,1 0 0,-22 0 15,21 0-15,-21-21 0,22 0 16,-1 0-16,-21 0 0,22 0 0,-22-1 16,0 1-16,0 0 0,0-21 15,0 21-15,1-1 0,-22-20 16,0 21-16,0 0 0,0-22 0,0 22 0,0 0 16,0 0-1,-22 21-15,1 0 0,0 0 16,0 0-16,0 0 0,0 21 15,-1 0-15,1-21 0,0 21 0,21 1 16,-21-1-16,21 21 0,-21-21 0,21 0 16,0 1-16,0-1 15,0 0-15,0 0 0,0 0 16,21-21-16,0 0 16,0 0-16,0 0 0,1 0 15,-1 0-15,0-21 0,0 0 0,0 21 16,0-21-16,1 0 0,-22-1 15,21 1-15,-21 0 0,0 0 16,0 0-16,0 0 0,0-1 0,0 1 16,0 42 15,0 1-31,0-1 16,0 0-16,0 0 0,0 21 0,0-20 15,0-1-15,0 0 0,0 0 0,0 0 16,0 0-16,0 1 15,21-1-15,0-21 0,0 0 16,0 21-16,1-21 0,-1 0 16,21 0-16,-21 0 0,0 0 0,22-21 15,-22 21-15,21-21 0,-21-1 0,1 1 16,20 0-16,-21 0 0,0 0 16,0-22-16,1 22 0,-1-21 15,0 0-15,-21-1 0,21 1 0,0-22 16,-21 22-16,21 0 0,-21-1 0,22-20 15,-22 42-15,0-22 0,0 22 16,0 0-16,0 0 0,0 0 0,0 42 16,0 0-16,0 0 15,-22 22-15,22-1 16,-21 0-16,21 1 0,-21-1 0,21 21 16,0-20-16,0-1 0,0 0 15,-21 1-15,21-1 0,0 0 0,0-20 16,0-1-16,0 21 0,0-21 0,0 0 15,21-21-15,-21 22 0,21-22 16,0 0-16,1 0 0,-1 0 16,0 0-16,0 0 0,0 0 15,0 0-15,-21-22 0,22 22 0,-22-21 16,21 0-16,-21 0 0,0 0 0,0 0 16,0-1-16</inkml:trace>
  <inkml:trace contextRef="#ctx0" brushRef="#br1" timeOffset="203510.17">15134 15473 0,'0'0'0,"-21"0"0,0-21 15,42 21 1,0 0 0,0 0-16,0 0 0,1 0 0,-1 0 15,21 0-15,-21-21 0,22 21 16,-22 0-16,21-22 0,-21 22 0,22-21 15,-1 21-15,-21-21 16,21 21-16,1 0 0</inkml:trace>
  <inkml:trace contextRef="#ctx0" brushRef="#br1" timeOffset="204902.22">16087 15685 0,'0'0'0,"0"-22"47,21 1-47,-21 0 0,21 0 16,-21 0-16,0 0 15,0-1-15,0-20 0,0 21 0,0 0 16,0 0-16,-21-1 0,0 1 0,-1 0 15,1 0-15,0 21 0,0 0 16,0 0-16,-22 0 0,22 0 0,0 0 16,-21 21-16,21 0 0,-1 22 15,-20-22-15,21 21 0,0-21 0,0 22 16,-1-22-16,22 21 0,0-21 0,0 0 16,0 22-16,0-22 15,0 0-15,0 0 0,0 0 0,43-21 16,-22 0-16,0 0 0,0 0 15,0 0-15,22 0 0,-22 0 16,0 0-16,21 0 0,-20-21 0,-1 0 16,0 0-16,0 0 0,0 0 15,0-1-15,1 1 0,-22 0 0,0 0 16,0-21-16,0 20 0,0 1 0,0 0 16,0-21-16,0 21 15,0-1-15,0 44 16,-22-1-1,22 0-15,-21 0 0,21 0 0,0 22 16,0-22-16,0 0 0,0 0 0,0 0 16,0 22-16,0-22 15,0 0-15,0 0 0,21-21 0,1 21 16,-22 0-16,21-21 0,0 0 16,0 0-16,0 0 0,0 0 0,1 0 15,20 0-15,-21 0 0,0-21 0,22 21 16,-22-21-16,0 0 0,21 0 15,-21 0-15,1-22 0,-1 22 0,0-21 16,21-1-16,-21 1 0,1 0 16,-1-1-16,-21-20 0,21 21 0,0-1 15,-21 1-15,0 0 0,0-1 0,0 1 16,0 21-16,0 0 0,0-1 16,0 1-16,-21 21 15,21 21-15,-21 22 16,21-22-16,-21 21 0,21 22 15,-22-22-15,1 22 0,21-22 0,-21 0 16,21 22-16,0-22 0,0 0 16,0 1-16,0-1 0,0-21 0,0 22 15,0-22-15,0 0 0,0 0 16,21 0-16,0-21 0,1 0 16,-1 0-16,0 0 15,0 0-15,0 0 0,0-21 0,1 0 16,-1 0-16,0 0 0,0-1 15,0 1-15,0 0 0,1 0 0,-22-21 16,21 20-16,-21 1 0,21 0 16,-21 0-16,0 42 31,0 0-31,0 0 0,0 1 16,0-1-16,0 0 0,0 0 15,0 0-15,0 0 0,0 1 16,0-1-1,21-21-15,0 21 0,0-21 16,1 0-16,-1 0 0,0 0 16,21 0-16,-21 0 0,1-21 0,-1 0 15,0-1-15,0 22 0,0-21 0,0 0 16,1 0-16,-1-21 0,0 20 16,-21 1-16,0 0 0,21 0 0,-21 0 15,0 0-15,0 42 31,-21-21-31,21 21 16,-21 0-16,21 0 0,0 0 16,0 22-16,-21-22 0,21 21 0,-22-21 15,22 22-15,-21-1 16,21-21-16,0 22 0,0 20 0,0-21 16,0 1-16,0-1 0,0 0 0,0 22 15,21-22-15,-21-21 0,0 22 16,0-1-16,0-21 0,0 22 0,0-22 15,0 0-15,0 0 0,0 0 16,-21-21-16,0 0 16,0 0-16,0 0 0,0 0 15,21-21-15,0 0 0,-22 21 16,22-21-16,-21 0 0,21-22 16,0 22-16,0 0 0,0-21 0,0 20 0,0-20 15,0 0-15,0 21 16,21-22-16,1 22 0,-1-21 0,0 21 15,-21-1-15,21 1 0,0 0 0,0 0 16,1 0-16,-1 0 0,-21-1 16,21 22-16,0-21 0</inkml:trace>
  <inkml:trace contextRef="#ctx0" brushRef="#br1" timeOffset="205217.04">17526 15515 0,'0'0'16,"0"-21"-16,0 0 0,0 0 15,0 0-15,0 42 32,-21 0-32,21 0 15,0 0-15,0 22 0,0-22 0,0 21 16,0 0-16,0-20 0,0 41 16,0-21-16,0 1 0,0-1 0,0 22 15,0-22-15,0 21 0,0-20 16,0-1-16,0 0 0,0 1 0,0-1 15,-21-21-15,21 22 0,0-22 0,0 0 16,-22 0-16,22 0 0,0 0 16,-21-21-16,21-21 47,0 0-47,0 0 0,0 0 0,0-22 15,21 22-15,-21-21 0,0 0 0</inkml:trace>
  <inkml:trace contextRef="#ctx0" brushRef="#br1" timeOffset="205533.86">17568 15558 0,'0'0'0,"0"-22"0,-42-41 16,42 42-16,0 0 16,0-1-1,21 1-15,0 21 0,0 0 16,22 0-16,-22 0 0,0 0 15,21 0-15,-20 0 0,-1 0 0,21 21 16,-21-21-16,-21 43 0,0-22 0,21 0 16,-21 0-16,0 22 0,0-22 15,-21 0-15,0 0 0,0 0 0,0 0 16,-22 1-16,22-1 0,-21 0 0,21-21 16,0 21-16,-22-21 0,22 0 15,0 21-15,0-21 0,0 0 16,42-21 31,-21 0-47,21 21 15</inkml:trace>
  <inkml:trace contextRef="#ctx0" brushRef="#br1" timeOffset="205930.63">17886 15642 0,'21'0'0,"0"0"16,0 0-1,0 0-15,1 0 0,-1 0 16,0 0-16,0-21 16,0 21-16,0-21 0,1 21 15,-1-21-15,-21 0 0,21-1 16,0 1-16,-21 0 0,0 0 15,0 0-15,0 0 16,-21 21 0,0 0-16,0 0 15,21 21-15,0 0 0,-22-21 0,1 42 16,21-21-16,0 1 0,-21-1 16,21 0-16,-21 0 0,21 21 0,0-20 15,0-1-15,0 0 0,0 0 16,0 0-16,0 0 0,0 1 15,21-22-15,0 0 16,0 0-16,1 0 0,-1 0 16,0 0-16,0 0 0,0 0 15,0-22-15,1 1 0,-22 0 16,0 0-16</inkml:trace>
  <inkml:trace contextRef="#ctx0" brushRef="#br1" timeOffset="206214.47">16785 15325 0,'-42'21'0,"84"-42"0,-105 42 0,20-21 16,22 0-16,0 21 0,0-21 15,0 0-15,42 0 32,0 0-32,0 0 0,0 0 15,22 0-15,-22 0 0,21 0 0,-21 0 16,22 0-16,-22 0 0,21 0 16,0 0-16,-20 0 0,-1 0 0,0-21 15,0 21-15,0 0 0</inkml:trace>
  <inkml:trace contextRef="#ctx0" brushRef="#br1" timeOffset="206991.53">18584 15198 0,'21'0'0,"-21"-21"16,22 21-1,-1 0-15,-21-22 16,21 22-16,0 0 0,0 0 0,0 0 15,1 0-15,-1 0 0,0-21 16,0 21-16,0 0 0,0 0 0,1 0 16,-1 0-16,0 0 0,0 0 15,0 0-15,0 0 0,-21-21 16,-21 21 15,0 0-31,0 0 0,0 0 16,0 0-16,-22 0 0,22 0 15,0 0-15,0 0 0,0 0 0,-1 0 16,1 0-16,0 0 16,0 0-16,0 0 15,0 0-15,21 21 0,0 0 16,-22 1-16,22-1 0,-21 0 0,0 0 16,21 21-16,0-20 0,-21 20 0,21-21 15,-21 21-15,21-20 16,0 20-16,0-21 0,0 21 0,0-20 15,-21 20-15,21-21 0,0 0 16,0 22-16,0-22 0,0 0 0,0 0 16,0 0-16,0 0 0,0 1 0,21-1 15,-21 0-15,21-21 16,0 21-16,0-21 0,0 0 16,1 0-16,-1 0 15,21 0-15,-21 0 0,22-21 0,-22 0 16,21 21-16,-21-21 0,22-1 15,-1 1-15</inkml:trace>
  <inkml:trace contextRef="#ctx0" brushRef="#br1" timeOffset="207437.27">19410 15198 0,'0'0'0,"42"-21"16,-21-1-1,0 22-15,1-21 0,20 21 16,-21 0-16,0-21 0,22 21 0,-22 0 16,21-21-16,-21 21 15,0 0-15,22 0 0,-22 0 0,0 0 16,0 0-16,0 0 0,-21 21 16,22 0-16,-22 0 0,0 1 15,0-1-15,0 0 0,0 0 0,0 21 16,0-20-16,0-1 0,0 21 15,-22-21-15,22 22 0,0-22 0,0 0 16,0 21-16,0-21 0,0 1 16,0 20-16,0-21 0,0 0 0,0 0 15,0 1-15,0-1 0,0 0 0,0 0 16,0 0-16,0 0 0,0 1 16,-21-1-16,0 0 15,0-21-15,0 21 0,0 0 0,-1-21 16,-20 0-16,21 21 0,0-21 15,0 0-15,-22 0 0,22 0 0,0 0 16,0 0-16,0 0 0,-1 0 16,1 0-16,21-21 15,0 0-15,0 0 0,0 0 16,0 0-16</inkml:trace>
  <inkml:trace contextRef="#ctx0" brushRef="#br1" timeOffset="209783.31">21653 15304 0,'0'0'0,"22"0"0,-1 0 0,0-22 15,0 1-15,-21 0 0,21 21 16,0-21-16,-21 0 0,0 0 16,0-1-16,0 1 0,0 0 0,0 0 15,0 0-15,0 0 16,0-1-16,-21 1 0,0 21 0,0-21 15,0 0-15,-22 21 0,22 0 0,0 0 16,-21 0-16,21 0 0,-22 21 16,1 0-16,21 0 0,0 1 0,-22 20 15,22 0-15,0 1 0,0-1 16,0 0-16,-1 1 0,1-1 0,21 0 16,0-21-16,0 22 0,0-22 0,0 0 15,21 0-15,1 0 0,-1 1 16,0-1-16,0-21 0,0 0 0,22 0 15,-1 0-15,-21 0 0,21 0 16,1 0-16,-1-21 0,-21-1 16,22 1-16,-22 0 0,21 0 0,-21 0 15,0 0-15,1-22 0,-1 1 16,-21 21-16,21-22 0,0 1 0,-21 0 16,21 21-16,-21-22 0,0 22 15,21 0-15,-21 0 0,0 42 31,0 0-31,0 21 16,0-20-16,-21-1 0,21 21 0,0-21 16,-21 22-16,21-22 0,0 21 15,0-21-15,0 0 0,0 1 0,0-1 16,0 0-16,0 0 0,21 0 16,0-21-16,1 21 0,-1-21 15,0 0-15,0 0 0,0 0 0,0 0 16,1 0-16,-1 0 0,0-21 0,0 0 15,0 21-15,22-21 0,-22-21 16,0 20-16,0 1 0,0-21 0,0 21 16,-21-22-16,0 22 0,0-21 15,0 21-15,0-22 0,0 22 0,0 0 16,-21 0-16,0 21 16,0 0-16,21 21 15,0 0 1,0 0-16,0 1 15,0-1-15,21 0 0,0-21 0,-21 21 16,21 0-16,1 22 0,-1-22 16,0 0-16,0 0 0,0 0 0,-21 0 15,0 1-15,0-1 0,0 0 16,0 0-16,0 0 0,0 0 0,0 1 16,0-1-1,21-21-15,1 0 16,-1 0-16,0 0 0,0 0 15,0 0-15,22-21 0,-22 21 16,21-22-16,-21 1 0,22 0 16,-22-21-16,21 21 0,-21-1 0,0-20 15,1 0-15,-1 21 0,-21-22 16,0 1-16,0 21 0,0-22 0,0 22 16,0 0-16,0 0 0,-21 21 0,-1 0 15,1 0-15,0 0 0,0 0 16,0 21-16,21 0 15,0 0-15,0 1 16,0 20-16,0-21 0,21 0 0,-21 0 16,21 1-16,0-1 0,0 0 15,1 21-15,-22-21 0,21 1 16,0-1-16,0 0 0,-21 0 0,21 0 16,-21 0-16,21-21 0,-21 22 15,0-1-15,22-21 0,-1 0 0,-21 21 16,21-21-16,0 0 0,21 0 15,-20 0-15,-1 0 0,21 0 16,-21 0-16,22-21 0,-22 21 0,21-21 16,-21-1-16,22 22 0,-22-21 0,21-21 15,-21 21-15,22 0 0,-22-22 16,0 22-16,0-21 0,0 21 0,0-22 16,1 1-16,-22 21 0,0-22 15,0 22-15,0 0 0,0 0 16,-22 0-16,1 21 0,0 0 15,-21 0-15,21 0 0,-1 0 16,-20 21-16,21-21 0,-21 21 0,20 0 16,1 22-16,0-22 0,0 0 15,0 21-15,0-21 0,-1 22 0,22-22 16,0 0-16,0 0 0,0 0 0,0 22 16,0-22-16,0 0 15,22-21-15,-1 21 0,0-21 16,0 0-16,0 0 0,0 0 15,1 0-15,-1 0 0,0-21 0,0 21 16,0-21-16,0 0 0,1 0 16,-1-1-16,0 1 0,-21-21 15,0 21-15,21 0 0,-21-22 0,0 22 16,21 0-16,-21 0 0,0 0 16,0 42-1,0 0 1,-21 0-16,21 0 0,-21 0 0,21 1 15,0 20-15,0-21 0,0 0 16,0 0-16,0 1 0,0-1 16,0 0-16,21-21 15,0 21-15,0-21 0,1 0 16,-1 0-16,21 0 0,-21 0 0,22 0 16,-22-21-16,21 0 15,-21 21-15,22-21 0,-22-1 0,0 1 16,0 0-16,0-21 0,0 21 0,-21-1 15,22 1-15,-22-21 0,21 21 16,-21 0-16,0-1 0,0 1 16,0 42-1,0 1-15,0-1 16,0 0-16,0 0 0,0 0 0,0 22 16,0-22-16,0 0 15,0 0-15,0 0 0,0 0 0,0 1 16,21-22-16,0 21 15,0-21-15,0 0 0,1 0 16,-1 0-16,21 0 0,-21 0 0,0 0 16,22 0-16,-22-21 0,0-1 15,0 1-15,0 0 0,-21 0 16,0 0-16,0 0 0,0-1 16,0 1-16,0 0 0,0 0 15,0 0-15,0 42 31,0 0-31,0 0 16,0 0-16,0 1 0,0 20 0,0-21 16,0 21-16,0 1 0,-21-1 15,21-21-15,0 43 0,0-22 0,0 0 16,0 1-16,0-1 0,0 22 16,0-22-16,0 21 0,0-20 0,0 20 15,0-20-15,0 20 0,0-21 0,0 1 16,0-1-16,0 0 0,0 1 15,-21-1-15,0-21 0,0 0 0,0 1 16,-1-1-16,1 0 0,-21 0 0,21-21 16,-22 0-16,22 0 0,-21 0 15,21 0-15,-22 0 0,22-21 16,0 0-16,-21-22 0,21 22 0,-1-21 16,1 0-16,0-1 0,21 1 15,0 0-15,0-22 0,0 22 0,0-22 16,21 1-16,0 20 0,22-20 15,-22 21-15,21-1 0,1 1 0,-22 0 16,21-1-16,0 1 0,1 0 16,-1-1-16,0 22 0,1-21 0</inkml:trace>
  <inkml:trace contextRef="#ctx0" brushRef="#br1" timeOffset="211424.29">24701 15028 0,'0'-21'0,"0"42"0,-21-42 31,0 21-31,0 0 16,21 21-16,0 1 15,0-1-15,-21 21 0,21-21 16,0 0-16,-21 22 0,21-22 0,0 21 16,0-21-16,0 22 0,0-22 15,-22 0-15,22 0 0,0 0 0,-21-21 16,21 22-16,0-1 0,0-42 47,21-1-47,1 1 0,-1 0 15,0 0-15,0 0 0,0-22 16,-21 22-16,21 0 0,1 0 0,-1 0 16,0 0-16,-21-1 0,0 1 15,21 21-15,0 0 0,0 0 16,-21 21-16,0 1 15,0-1-15,0 0 0,22 0 0,-1 0 16,-21 0-16,0 1 0,21-1 16,0 0-16,0 0 0,0-21 15,1 21-15,-1-21 0,21 0 16,-21 21-16,22-21 0,-22 0 0,21 0 16,0 0-16,1 0 0,-22 0 15,21 0-15,-21-21 0,22 21 0,-22-21 16,0 0-16,0 0 0,-21 0 15,0-1-15,0-20 0,0 21 0,0-21 16,0 20-16,0-20 0,0 21 0,-21 0 16,0 0-16,0-1 0,0 1 15,-1 21-15,1 0 0,0 0 0,0 0 16,0 0-16,0 21 0,-1 1 16,1 20-16,0-21 0,0 0 15,0 22-15,21-1 0,0-21 0,0 21 16,0-20-16,0-1 0,0 0 15,0 0-15,0 0 0,0 0 0,21 1 16,0-22-16,0 0 0,0 0 0,1 0 16,-1 0-16,0 0 15,0-22-15,0 22 0,0-21 0,1 0 16,-22 0-16,21 0 0,0-22 16,0 22-16,-21-21 0,0 21 0,21 0 15,-21-22-15,21 22 0,-21 0 0,0 42 31,0 0-15,0 0-16,0 1 16,-21-1-16,21 21 0,0-21 0,0 0 15,0 1-15,0-1 0,0 0 0,0 0 16,21 0-16,1 0 0,-1 1 16,21-22-16,-21 21 0,22-21 0,-22 0 15,21 0-15,-21 0 0,0 0 16,22 0-16,-22 0 0,0 0 0,0-21 15,-21-1-15,21 1 0,1 0 0,-22 0 16,21 0-16,-21-22 0,0 22 16,0 0-16,0-21 0,0 21 0,0-1 15,0 44 17,-21-1-32,21 0 0,0 0 15,-22 0-15,22 22 0,-21-22 16,21 0-16,0 21 0,-21-21 0,21 1 15,0-1-15,-21 0 0,21 0 16,0 0-16,0-42 47,0 0-47,0 0 16,21 21-16,-21-43 0,21 22 0,0 0 15,1-21-15,-1 21 0,0-1 16,0-20-16,0 21 0,0 0 15,1 0-15,-22-1 0,21 22 0,0 0 16,0 0 0,-21 22-16,0-1 0,0 0 0,0 0 15,0 0-15,0 0 0,0 1 16,0-1-16,0 0 0,0 0 0,21 0 16,-21 0-16,0 1 0,21-22 0,-21 21 15,0 0-15,22-21 16,-1 0-1,0-21 1,0 0-16,-21-1 0,21 1 16,-21 0-16,21 0 0,1 0 0,-1-22 15,0 22-15,0 0 0,-21-21 16,21 21-16,0-1 0,1 1 0,-1 0 16,-21 0-16,0 42 31,0 0-31,0 0 0,0 1 0,0-1 15,0 0-15,0 0 0,0 0 16,0 0-16,0 1 0,0-1 0,0 0 16,0 0-16,0 0 0,0 0 15,21 1-15,0-1 16,0-21-16,0 0 0,1 0 0,20 0 16,-21 0-16,0 0 0,22 0 15,-22 0-15,21 0 0,-21-21 0,22-1 16,-22 1-16,0-21 0,0 21 15,0-22-15,0 22 0,1-21 0,-1 0 16,-21-1-16,0-20 0,0 42 16,0-1-16,-21 22 15,-1 0-15,1 0 0,0 0 16,0 22-16,0-1 0,0 21 16,-1-21-16,22 22 0,0-22 0,0 21 15,0-21-15,0 0 0,0 22 16,0-22-16,0 0 0,0 0 15,0 0-15,0 1 0,22-1 0,-1-21 16,0 21-16,0-21 0,0 0 0,0 0 16,22 0-16,-22 0 0,0 0 15,21-21-15,-20 21 0,-1-21 0</inkml:trace>
  <inkml:trace contextRef="#ctx0" brushRef="#br1" timeOffset="211678.15">27644 15113 0,'21'0'31,"0"0"-31,0 0 16,0 0-16,0 0 0,1 0 15,-1 0-15,0 0 0,0 0 0,0 0 16,0 0-16,1 0 0,-1 0 0,0 0 16</inkml:trace>
  <inkml:trace contextRef="#ctx0" brushRef="#br1" timeOffset="211849.05">27622 15304 0,'0'0'0,"0"21"0,0 0 0,22-21 31,-22 21-31,21-21 0,0 0 0,0 0 16,0 0-16,0 0 0,1 0 16,-1-21-16,0 21 0,0 0 15,0-21-15,-21 0 16</inkml:trace>
  <inkml:trace contextRef="#ctx0" brushRef="#br1" timeOffset="212682.1">28998 14880 0,'0'0'0,"0"-42"16,0 21-16,-21 42 47,21 0-32,-21 0-15,21 0 0,0 22 0,-21-22 16,0 0-16,21 21 0,-22-20 15,22 20-15,-21-21 0,0 21 0,21-20 16,-21 20-16,21-21 0,-21 0 0,21 0 16,-21 1-16,21-1 0,-22-21 15,22 21-15,0-42 32,0 0-32,0-1 0,0 1 15,0 0-15,0-21 0,22 21 16,-1-22-16,0 22 0,0-21 0,0-1 15,22 22-15,-22-21 0,21 21 16,-21-22-16,22 22 0,-22 0 16,21 0-16,-21 0 0,0 21 0,1 0 15,-1 0-15,0 21 16,-21 0-16,21 0 0,-21 22 16,0-22-16,0 0 0,0 21 0,0-21 15,0 1-15,0 20 0,0-21 16,0 0-16,0 0 0,0 1 0,0-1 15,0 0-15,0 0 16,21-21 15,0-21-31,-21 0 16,22 0-16,-22-1 0</inkml:trace>
  <inkml:trace contextRef="#ctx0" brushRef="#br1" timeOffset="213029.81">29443 14986 0,'21'0'47,"0"0"-47,0 0 16,0-21-16,1 21 0,-1-21 16,0 21-16,0-21 0,0 21 15,0-22-15,1 22 0,-1-21 16,-21 0-16,0 0 15,0 0-15,-21 21 16,-1 0-16,1 0 0,0 0 16,0 0-16,0 21 0,0 0 15,-1 0-15,1 0 0,0 1 0,21-1 16,-21 21-16,0-21 0,21 0 16,-21 1-16,21 20 0,0-21 0,0 0 15,0 0-15,0 1 0,0-1 16,21 0-16,0-21 0,0 0 15,0 0-15,0 0 0,1 0 0,-1 0 16,0 0-16,0 0 16,21-21-16,-20 0 0,-1-1 0</inkml:trace>
  <inkml:trace contextRef="#ctx0" brushRef="#br1" timeOffset="213525.88">29993 14880 0,'0'0'0,"0"-21"16,0 42-1,-21-21 1,21 21-16,-21 1 0,21-1 0,-21 0 16,-1 0-16,22 0 0,0 0 15,-21 1-15,21-1 0,-21 0 0,21 0 16,0 0-16,0 0 16,21-21 15,0 0-31,1 0 0,-1-21 15,0 0-15,0 0 0,0 0 16,0 21-16,-21-21 0,22-1 16,-1 1-16,0 21 0,-21-21 15,21 21-15,-21 21 16,0 0 0,0 1-16,0-1 0,0 0 15,0 0-15,21 0 0,-21 0 16,21 1-16,1-22 0,-1 21 15,21-21-15,-21 0 16,0 0-16,1 0 0,20 0 0,-21 0 16,0-21-16,0 21 0,1-22 15,-22 1-15,21 0 0,-21 0 0,0 0 16,0 0-16,0-1 0,0 1 0,0 0 16,-21 0-16,-1 0 0,1 0 15,0-1-15,21 1 16,-21 21-16</inkml:trace>
  <inkml:trace contextRef="#ctx0" brushRef="#br1" timeOffset="214345.95">31305 14901 0,'0'0'0,"22"0"0,-1 0 0,0 0 0,0 0 31,-21-21-31,21 0 16,-21 0 0,0 0-16,0 0 15,0-1-15,0 1 16,-21 21 0,0 0-16,0 0 0,0 0 15,-1 21-15,-20 1 0,21-1 0,0-21 16,-22 42-16,22-21 0,0 0 15,0 1-15,0 20 0,0-21 16,21 0-16,0 22 0,-22-22 0,22 0 16,0 0-16,0 0 0,0 0 15,22 1-15,-1-22 0,0 0 16,0 0-16,0 0 0,22 0 16,-22 0-16,21-22 0,-21 22 0,0-21 15,1 0-15,20 0 0,-21 0 16,-21-22-16,21 22 0,0-21 0,1 0 15,-1-1-15,-21 1 0,0 0 16,21-22-16,-21 22 0,21-22 0,-21 1 16,0 20-16,0-20 0,0 21 15,0-1-15,0 1 0,0 21 16,0 0-16,0-1 0,-21 22 16,0 0-16,0 43 0,-1-22 15,1 21-15,21 1 0,-21-1 16,21 21-16,-21-20 0,21-1 0,0 22 15,0-22-15,0 0 0,0 1 16,0-1-16,0 0 0,0 1 0,0-22 16,0 21-16,21-21 0,-21 0 15,21 1-15,-21-1 0,21-21 0,1 21 16,-1-21-16,0 0 16,0 0-16,0 0 0,0-21 0,1 21 15,-1-21-15,0 21 16</inkml:trace>
  <inkml:trace contextRef="#ctx0" brushRef="#br1" timeOffset="-214170.64">31750 14859 0,'0'0'0,"-21"0"47,0 0-47,21 21 0,-22 0 0,1-21 15,21 22-15,-21-1 16,21 0-16,-21-21 0,21 21 15,21-21 17,0 0-32,0 0 15,1-21 1,-22 0-16,21 0 16,-21 42 30,0 0-46,0 0 16,0 0-16,0 0 0,0 1 16,0-1-16,0 0 0,0 0 15,21-21-15,0 0 16,0 0-16,0 0 16,1 0-16,-22-21 0,21 21 15,0-21-15,0 0 0,-21-1 0,21 1 16,-21 0-16,21 0 0,-21 0 15,22-22-15,-22 22 0,21-21 0,0 0 16,-21-1-16,21 1 0,0-22 16,-21 22-16,21-21 0,1 20 15,-22 1-15,21 0 0,-21-1 0,0 22 16,0 0-16,-21 63 16,-1-21-1,1 22-15,21-1 0,-21-21 16,0 22-16,0 20 0,0-21 15,21 1-15,0-1 0,-22 0 16,22-20-16,0 20 0,0 0 0,0-21 16,0 22-16,0-22 0,0 21 15,0-21-15,0 1 0,0-1 0,22-21 16,-22 21-16,21 0 0,0-21 16,0 0-16,0 0 0,0 0 15,22 0-15,-22 0 0,0-21 16,0 0-16,0 0 0,1 21 15,20-22-15,-21 1 0,-21 0 0,21 0 16,0 0-16,-21 0 0,0-1 16,0 1-16,0 0 15,-21 21 1,0 0-16,0 0 16,0 21-16,0 0 0,-1 1 15,1-1-15,21 0 16,0 0-16,21-21 31,1 0-15,-1 0-1,0 0-15,-21-21 0,21 0 16,0 21 0,-21-21-16,0 42 31,0 0-16,0 0-15,0 0 0,0 0 0,-21-21 16,21 22-16,0-1 0,0 0 16,21-21 15,0 0-31,-21-21 16</inkml:trace>
  <inkml:trace contextRef="#ctx0" brushRef="#br1" timeOffset="-213990.24">31729 14732 0,'0'0'0,"-21"0"0,-1 0 16,22-21 0,22 21-1,20 0-15,-21 0 0,0 0 16,22 0-16,-1-21 0,0 21 0,1-21 15,-1 21-15,21-22 16,-20 22-16</inkml:trace>
  <inkml:trace contextRef="#ctx0" brushRef="#br1" timeOffset="-213739.39">32491 14393 0,'0'0'15,"0"22"1,0-1-1,0 21-15,-21-21 0,21 22 0,-22-1 16,22-21-16,0 21 0,0 1 16,-21-1-16,21 0 0,-21-20 0,21 20 15,0-21-15,0 21 16,-21-20-16,21-1 0,0 21 0,0-21 16,0 0-16,0 1 15,0-1-15,21-21 31,-21-21-31,0-1 16</inkml:trace>
  <inkml:trace contextRef="#ctx0" brushRef="#br1" timeOffset="-213166.65">32406 14923 0,'21'0'47,"0"0"-32,1 0-15,-1 0 0,0 0 16,0 0-16,0 0 0,0 0 0,1 0 16,-1 0-16,0 0 0,0 0 15,0 0-15,0 0 0,-21-22 16,0 44 15,0-1-15,-21-21-16,21 21 15,0 0 1,0 0 0,21-21-1,1 0-15,-1 0 16,0 0-16,0 0 16,0 0-16,-21-21 0,21 0 15,-21 0 1,0 0-16,0 42 47,0 0-47,-21 0 15,21 0-15,0 0 0,0 22 16,0-22-16,0 21 0,0-21 16,-21 22-16,21-1 0,0-21 15,0 22-15,0-1 0,0 0 0,-21 1 16,21-22-16,0 21 0,0 0 15,0-20-15,-21-1 0,21 0 0,-21 0 16,21 0-16,0 0 0,-22-21 16,1 0-16,0 0 15,0-21 1,21 0 0,0 0-16,0 0 0,0 0 0</inkml:trace>
  <inkml:trace contextRef="#ctx0" brushRef="#br1" timeOffset="-212882.82">33020 14859 0,'0'0'0,"-21"0"0,-22 0 16,22 0-1,0 0-15,21 21 0,0 0 0,0 1 16,-21-1-16,21 0 0,-21 0 15,21 0-15,0 22 0,-21-22 0,21 21 16,0 0-16,0-20 16,0 20-16,0-21 0,0 0 0,0 0 15,0 1-15,0-1 0,0 0 16,0 0-16,0-42 31,0 0-15,0 0-16,0-1 0,0 1 15</inkml:trace>
  <inkml:trace contextRef="#ctx0" brushRef="#br1" timeOffset="-212626.97">32851 14838 0,'21'-21'15,"0"21"-15,0 0 16,0 0-1,0 0-15,-21 21 16,0 0 0,0 0-16,0 0 15,-21 1-15,0-1 16,0 0-16,0-21 0,0 21 16,42-21 30</inkml:trace>
  <inkml:trace contextRef="#ctx0" brushRef="#br1" timeOffset="-212399.1">32978 14944 0,'0'-21'15,"21"21"-15,0-22 16,0 1-1,-21 0 1,-21 21 15,0 0-31,21 21 16,-21 0 0</inkml:trace>
  <inkml:trace contextRef="#ctx0" brushRef="#br1" timeOffset="-211898.85">32829 14351 0,'-21'-21'16,"42"42"-16,-42-63 0,21 21 15,21 21 1,1 0-16,-1 0 16,0 0-16,0-22 0,0 22 15,22 0-15,-22-21 0,0 21 0,0 0 16,0 0-16,-42 0 31,0 0-31,0 0 16,0 0-16,-22 0 0,22 0 0,0 0 15,0 0-15,0 0 0,-1 0 16,1 0 0,21 21-1,0 1 1,0-1-16,0 0 0,-21 0 0,21 21 16,0 1-16,-21-22 0,21 21 15,0 1-15,0-1 0,0 0 16,0 1-16,0 20 0,0-21 0,0 1 15,-21-1-15,21-21 0,0 22 16,0-1-16,0 0 0,0-21 16,0 22-16,0-22 0,0 0 15,0 0-15,0 0 0,0 1 16,0-1-16,21-21 16,0 0-1,0 0-15,0-21 0,1-1 16</inkml:trace>
  <inkml:trace contextRef="#ctx0" brushRef="#br1" timeOffset="-211483.09">33189 14647 0,'0'0'0,"0"-21"16,-21 21-1,0 0-15,0 0 16,-22 0-16,22 0 0,0 0 16,21 21-16,-21 1 0,0-1 15,0-21-15,21 21 0,0 0 0,0 0 16,0 0-16,0 1 0,0-1 16,0 0-16,0 0 15,21-21-15,0 21 0,-21 0 0,21 1 16,0-22-16,-21 21 15,0 0-15,21-21 0,-21 21 0,0 0 16,-21-21 15,0 0-31,0 0 0,0 0 16,0 0-16,-22 0 0,22 0 0,0 0 16,0 0-16,42 0 46,0 0-30,0 0-16,0 0 0</inkml:trace>
  <inkml:trace contextRef="#ctx0" brushRef="#br1" timeOffset="-211254.22">33210 14880 0,'-21'0'15,"0"0"-15,21 21 16,-21 1-16,21-1 16,-21-21-16,21 21 0,0 0 15,0 0-15,0 0 16,0 1 0,0-44 15,0 1-16</inkml:trace>
  <inkml:trace contextRef="#ctx0" brushRef="#br1" timeOffset="-211090.31">33168 14796 0,'-21'0'16,"21"-22"31</inkml:trace>
  <inkml:trace contextRef="#ctx0" brushRef="#br1" timeOffset="-210407.33">33253 14817 0,'-21'0'16,"42"0"-1,0 0 1,0 0-16,0 0 16,-21 21 30,0 0-30,-21 0-16,0 0 0,0 1 16,21-1-16,-21 0 0,-1 0 15,1 0-15,0 0 16,21 1-16,-21-1 0,0-21 16,21 21-16,0-42 46,21 21-46,0-21 0,0-1 16,-21 1-16,21 0 16,1 0-1,-1 21 48,0 0-63,-21 21 15,21-21 1,0 0-16,0 0 0,1 0 16,-1 0-16,-21-21 15,21 21 1,-21-21-16,0 0 0,0-1 16,-21 22 15,0 0-31,-1 22 15,1-1-15,0 0 16,21 0-16,0 0 16,0 0-16,0 1 15,21-22 32,0 0-47,-21-22 0</inkml:trace>
  <inkml:trace contextRef="#ctx0" brushRef="#br1" timeOffset="-209918.77">33316 14457 0,'0'0'16,"0"-21"-1,21 21 1,1 0-16,-1 0 0,0 0 16,0-21-16,0 21 0,0 0 15,1 0-15,-1 0 0,0 0 16,-21 21 0,0 0-16,0 0 15,0 0-15,0 0 16,0 1-16,0-1 0,0 0 15,0 21-15,0-21 0,0 1 0,0 20 16,0-21-16,0 0 0,0 22 16,0-22-16,-21 21 0,21-21 0,0 0 15,0 22-15,0-22 0,0 0 16,-21 0-16,21 22 0,-22-22 16,22 0-16,-21 0 0,21 0 0,0 22 15,-21-22-15,21 0 0,-21 0 16,0 0-16,21 0 15,-21-21 17,21-21-1,0 0-31,0 0 0,21 21 16,-21-21-16,21 21 0</inkml:trace>
  <inkml:trace contextRef="#ctx0" brushRef="#br1" timeOffset="-209711.38">33655 15050 0,'-21'0'15,"0"0"32,21 21-31,-22-21-1</inkml:trace>
  <inkml:trace contextRef="#ctx0" brushRef="#br1" timeOffset="-209518.09">33570 15304 0,'0'21'16,"0"0"0,-21 0-1,0-21 1,21 21-16,-21-21 16,0 0-16,-1 0 15,1 0-15,0 0 0,0 0 16</inkml:trace>
  <inkml:trace contextRef="#ctx0" brushRef="#br1" timeOffset="-206618.76">10372 16933 0,'-22'0'0,"1"0"16,0 0-1,0 0-15,0 0 16,0 0-1,21 22-15,0-1 32,21-21-17,0 0-15,21 0 0,-21 0 16,1 0-16,20-21 0,-21 21 0,21-22 16,1 22-16,-22-21 0,0 21 15,21-21-15,-20 21 0,-22-21 16,0 0-1,-22 21-15,1 0 16,0 0-16,-21 0 0,21 0 16,-1 0-16,-20 0 0,21 0 15,-21 21-15,20-21 0,1 21 16,-21 0-16,21-21 0,0 21 0,-1 1 16,1-1-16,0 0 0,0 0 15,21 0-15,-21-21 0,21 21 0,0 1 16,0-1-16,21 0 15,0 0-15,0-21 0,22 0 16,-22 0-16,0 0 0,0 0 16,0 0-16,0 0 0,1 0 0,-1 0 15,0 0 1,-21 21 0,-21-21-1,0 0-15,-1 21 0,1-21 0,0 22 16,0-22-16,0 21 0,-22-21 15,22 21-15,0 0 0,0 0 0,0 0 16,0 1-16,-1-22 0,1 21 16,21 0-16,0 0 0,0 0 0,0 0 15,0 1-15,0-1 0,0 0 16,21 0-16,1 0 0,-1-21 16,0 0-16,0 21 0,0-21 15,22 0-15,-22 0 0,0 0 16,21 0-16,-21 0 0,22 0 15,-1 0-15,-21-21 0,22 0 0,-1 0 16</inkml:trace>
  <inkml:trace contextRef="#ctx0" brushRef="#br1" timeOffset="-205946.99">11155 17103 0,'0'0'0,"0"-21"16,0-1-16,-21 22 15,-1 0-15,1 0 0,-21 0 16,21 0-16,0 0 0,-22 22 16,22-1-16,-21-21 0,21 21 15,-1 0-15,1 0 0,-21-21 0,42 21 16,-21 1-16,21-1 0,-21-21 16,21 21-16,0 0 0,0 0 15,21 0 1,0-21-16,0 0 0,0 0 0,0 0 15,1 0-15,-1 0 0,0 0 16,0 0-16,0-21 0,0 21 0,1 0 16,-1-21-16,0 21 0,0-21 0,0 21 15,-21-21-15,21 21 16,-21-21-16,22 21 0,-22-22 16,21 22-1,-21 22 16,0-1-31,0 0 0,0 0 16,0 0-16,0 0 0,0 22 16,0-1-16,21-21 0,0 43 0,-21-22 15,21 0-15,-21 1 0,21 20 16,-21-20-16,0-1 0,0 21 0,0-20 16,0-1-16,0 0 0,0 1 15,0-1-15,0 0 0,-21-20 0,21 20 16,-21-21-16,0 21 15,0-20-15,0-1 0,-1 0 0,-20-21 16,21 0-16,0 0 0,0 0 16,-22 0-16,22 0 0,0-21 0,-21 21 15,20-43-15,1 22 0,0 0 16,0-21-16,21 21 0,0-22 0,-21 1 16,21 0-16,0-1 0,0-20 15,0 20-15,0 1 0,0-21 0,0 20 16,21 1-16,-21 0 0,21-1 15,0 1-15,22 0 0,-22 20 0,0-20 16,0 21-16,21 0 0,-20 0 16,20-1-16,-21 1 0,0 0 15,22 0-15,-22 0 0,21 0 16</inkml:trace>
  <inkml:trace contextRef="#ctx0" brushRef="#br1" timeOffset="-205670.01">11790 17103 0,'0'-21'15,"-21"21"16,21-22-15,-22 22-16,22 22 63,22-1-63</inkml:trace>
  <inkml:trace contextRef="#ctx0" brushRef="#br1" timeOffset="-205455.2">11874 17420 0,'-42'0'0,"21"0"0</inkml:trace>
  <inkml:trace contextRef="#ctx0" brushRef="#br1" timeOffset="-204919.51">14817 16955 0,'0'0'0,"0"21"47,0 0-47,0 0 0,0 43 16,-22-43-16,22 0 15,-21 21-15,21-21 0,-21 1 16,21-1-16,0 0 0,0 0 16,0 0-16,0 0 0,0 1 15,0-44 17</inkml:trace>
  <inkml:trace contextRef="#ctx0" brushRef="#br1" timeOffset="-204531.73">14880 16616 0,'0'0'0,"-21"0"0,0 0 0,0 0 0,-1 0 15,22 21-15,-21 0 16,21 0-16,-21 1 0,21-1 0,0 0 15,0 0-15,0 0 0,0 0 16,0 1-16,21-22 16,0 0-16,1 0 15,-1 0-15,0 0 0,0-22 0,21 22 16,-20-21-16,-1 0 0,0 0 16,-21 0-16,0 0 0,0-1 0,0 1 15,0 0-15,0 0 16,-21 0-16,0 0 0,-22-1 15,22 22-15,0 0 16,0 0-16,0 0 0,-1 0 16,22 22-16,-21-22 0,21 21 15,0 0-15,0 0 0,0 0 16,0 0-16,0 1 0,0-1 0,0 21 16,21-21-16,1 0 0,-1 1 0,0-1 15,0 0-15</inkml:trace>
  <inkml:trace contextRef="#ctx0" brushRef="#br1" timeOffset="-203786.15">15388 16933 0,'0'22'0,"0"-1"15,0 0-15,0 0 16,0 0-16,-21 0 0,21 1 0,-21-1 15,21 0-15,-21 0 0,21 0 16,0 0-16,-22-21 0,22 22 0,-21-1 16,0 0-16,21 0 0,0 0 15,-21-21-15,21 21 16,0-42 15,0 0-31,0 0 16,21 0-16,0-22 15,0 22-15,1 0 0,-22-21 0,21 21 16,0-22-16,0 22 0,0-21 16,0 21-16,-21-1 0,22 1 0,-1 0 15,0 21-15,0 0 0,0 0 16,-21 21-16,21 0 0,-21 1 16,0 20-16,0-21 0,0 0 0,0 22 15,0-22-15,22 21 16,-22-21-16,0 0 0,0 1 0,21 20 15,-21-21-15,21-21 0,-21 21 16,21 0-16,0-21 0,0 0 16,1 0-16,-1 0 0,0 0 15,0 0-15,0 0 0,0-21 0,1 21 16,-1-21-16,-21 0 0,21 0 0,0 0 16,0-1-16,-21-20 0,0 0 15,0 21-15,0-22 0,0 1 0,21-22 16,-21 22-16,0-21 0,0 20 15,0 1-15,0 0 0,0-1 0,0 1 16,0 21-16,0 0 0,0-1 16,0 1-16,0 42 15,0 1 1,-21 20-16,21-21 0,0 21 16,-21 1-16,21-1 0,0 0 0,0 1 15,0-1-15,0 0 0,0 1 16,0-1-16,0 0 0,0 1 0,0-22 15,21 0-15,-21 21 0,21-20 16,-21-1-16,0 0 0,0 0 16,22-21-16,-1 0 15,0-21 1,-21 0 0,21 0-16,-21-1 0,0 1 15,0 0-15</inkml:trace>
  <inkml:trace contextRef="#ctx0" brushRef="#br1" timeOffset="-203589.76">15896 16912 0,'0'21'16,"21"-21"15,0 0-31,1 0 0,-1 0 15,0 0-15,0 0 0,0-21 0,0 21 16,1-21-16,20 0 0,-21 21 0,21-21 16,1 0-16,20-1 0</inkml:trace>
  <inkml:trace contextRef="#ctx0" brushRef="#br1" timeOffset="-203079.05">16933 16616 0,'21'0'47,"1"-21"-47,-1 21 0,-21-21 15,21 21-15,0 0 0,0 0 0,0-22 16,1 22-16,-1 0 16,-21-21-16,-21 21 31,-1 0-31,1 0 16,0 0-16,0 0 0,0 0 15,0 0-15,-1 21 0,1-21 0,0 22 16,0-1-16,0 0 15,0 0-15,21 0 0,0 0 16,-22 1-16,22 20 0,-21-21 16,21 21-16,-21-20 0,21 20 0,0-21 15,0 21-15,-21-20 0,21-1 16,0 21-16,-21-21 0,21 0 16,0 1-16,0 20 0,0-21 0,0 0 15,0 0-15,0 1 0,21-1 16,0-21-16,0 0 15,0 0-15,1 0 16,-1 0-16,0 0 0,0 0 0,21 0 16,-20 0-16,-1-21 0,0-1 15,21 22-15,-21-21 0</inkml:trace>
  <inkml:trace contextRef="#ctx0" brushRef="#br1" timeOffset="-202667.28">17441 16574 0,'0'-22'0,"21"1"15,1 21 1,-1-21-16,0 21 16,0 0-16,0 0 0,0-21 0,1 21 15,-1 0-15,0 0 16,0 0-16,0 0 15,-21 21-15,21-21 0,-21 21 0,0 0 16,0 1-16,0-1 0,0 0 16,0 0-16,0 0 0,0 22 15,0-22-15,0 0 0,0 21 0,0-21 16,0 1-16,0 20 0,22-21 0,-22 0 16,0 0-16,0 22 0,0-22 15,0 0-15,0 0 0,0 0 16,0 1-16,0-1 0,0 0 0,0 0 15,-22 0-15,22 0 0,-21-21 16,0 22-16,0-22 0,0 21 16,0-21-16,-1 0 0,1 0 0,0 0 15,0 0-15,0 0 16,21-21-16,0-1 0,0 1 16,0 0-1</inkml:trace>
  <inkml:trace contextRef="#ctx0" brushRef="#br1" timeOffset="-201854.74">19791 16870 0,'21'0'0,"-21"-21"0,21 21 15,0-21-15,-21-1 0,21 1 16,-21 0-16,22 0 16,-22 0-16,0 0 0,0-1 0,0 1 15,0 0-15,0 0 0,-22 0 16,1 0-16,21-1 0,-21 1 15,0 0-15,21 0 0,-21 21 16,0 0-16,-1 0 0,1 0 0,0 0 16,0 0-16,0 0 0,0 0 0,-1 21 15,1-21-15,0 21 0,0 22 16,0-22-16,0 21 0,-1-21 16,22 22-16,0-1 0,-21 0 0,21 1 15,0-22-15,0 21 0,0 0 16,0-20-16,0-1 0,0 0 0,0 0 15,0 0-15,0 0 0,21 1 16,1-22-16,-1 21 0,0-21 16,0 0-16,0 0 0,0 0 15,1 0-15,-1-21 0,0-1 0,0 22 16,0-21-16,22 0 0,-22 0 16,0-21-16,0 20 0,0-20 0,0 21 15,1-21-15,-1-1 0,0 22 16,0-21-16,0 21 0,-21-1 0,21 1 15,-21 0-15,0 0 0,0 42 32,0 0-32,0 0 0,0 1 15,0 20-15,0-21 0,0 21 16,0-20-16,0 20 0,0-21 0,0 21 16,0-20-16,0-1 0,22 0 0,-22 0 15,0 0-15,21-21 0,0 21 16,0 1-16,0-22 0,0 0 0,1 0 15,-1 0-15,21 0 0,-21 0 16,22-22-16,-1 1 0,0 0 16</inkml:trace>
  <inkml:trace contextRef="#ctx0" brushRef="#br1" timeOffset="-201582.89">21124 16679 0,'-21'0'0,"42"0"0,-42 22 16,42-22 15,0 0-15,1 0-16,-1 0 15,0 0-15,0 0 0,0 0 16,0 0-16,1 0 16,-22-22-16</inkml:trace>
  <inkml:trace contextRef="#ctx0" brushRef="#br1" timeOffset="-201389">21103 16870 0,'0'0'0,"0"21"0,-21 21 16,42-42 15,0 0-15,0 0-16,1 0 16,-1-21-16,0 21 0,0 0 0,-21-21 15,21 0-15,0 21 0,1-21 16,-22 0-16,21-1 0</inkml:trace>
  <inkml:trace contextRef="#ctx0" brushRef="#br1" timeOffset="-200651.43">22458 16701 0,'0'0'0,"0"-22"0,21 1 0,0 0 15,-21 0-15,0 0 16,0 0 0,0 42 15,0 0-31,0 0 0,0 21 15,0-20-15,0 20 0,0-21 0,-21 21 16,21-20-16,-21 20 16,0-21-16,21 21 0,0-20 0,-22-1 15,1 0-15,21 0 0,-21 0 16,21 0-16,0 1 16,-21-22-1,21-22 1,0 1-16,0 0 0,0 0 15,0 0-15,0 0 0,0-1 16,0-20-16,21 21 0,0-21 0,0 20 16,1-20-16,20 0 15,-21-1-15,21 22 0,1 0 0,-1 0 16,0 0-16,1 0 0,-1 21 0,-21 0 16,22 0-16,-1 0 0,-21 21 15,0 0-15,0 0 0,1 0 0,-1 0 16,-21 22-16,0-22 0,0 21 15,0-21-15,0 22 0,0-22 0,0 21 16,0-21-16,-21 1 0,-1-1 16,22 0-16,-21-21 0,0 21 0,21 0 15,-21-21-15,21 21 0,-21-21 16,21-21 15,0 0-15</inkml:trace>
  <inkml:trace contextRef="#ctx0" brushRef="#br1" timeOffset="-200234.66">23241 16849 0,'21'0'15,"0"0"-15,0 0 0,-21-21 16,22-1-16,-1 22 0,0-21 16,-21 0-16,21 0 0,0 0 0,-21 0 15,0-1-15,0 1 16,0 0-16,0 0 0,0 0 16,-21 21-16,0 0 15,0 0-15,0 0 16,-1 0-16,1 0 0,21 21 0,-21 0 15,0 0-15,0 22 0,21-22 16,0 21-16,-21 0 0,21-20 0,0 20 16,-22 0-16,22-21 0,0 22 15,0-1-15,0-21 0,0 0 16,22 1-16,-1-1 0,0 0 0,0 0 16,0 0-16,0-21 0,1 0 15,20 0-15,-21 0 0,0 0 0,22 0 16,-22 0-16,21 0 0,-21-21 15,22 21-15,-22-21 0,0 0 0,0 0 16,0-1-16,22-20 0</inkml:trace>
  <inkml:trace contextRef="#ctx0" brushRef="#br1" timeOffset="-199683.76">23918 16679 0,'-21'22'16,"21"-1"-16,-21 0 15,21 0-15,0 0 0,-21 22 16,21-22-16,-21 0 0,21 21 0,0-21 16,0 1-16,0-1 0,-22 0 0,22 0 15,0 0-15,0 0 16,0 1-16,22-22 31,-1-22-31,0 1 16,0 0-16,0 0 15,-21 0-15,21 0 0,-21-1 0,22 1 16,-22 0-16,0 0 0,21 0 16,-21 0-16,21 21 15,-21 21 1,0 0-16,0 0 16,0 0-16,0 0 0,0 1 0,0-1 15,0 0-15,0 0 0,0 0 16,0 0-16,0 1 0,0-1 0,21 0 15,0-21-15,0 0 16,1 21-16,-1-21 0,0 0 0,0 0 16,0 0-16,0 0 0,1 0 15,-1-21-15,0 21 0,0-21 16,0 0-16,-21-1 0,0 1 0,21 0 16,-21 0-16,22-21 0,-22-1 15,0 22-15,0-21 0,0 21 0,0-22 16,0 22-16,0 0 0,0 0 15,0 0-15,0-1 16,-22 22 0,1 22-1</inkml:trace>
  <inkml:trace contextRef="#ctx0" brushRef="#br1" timeOffset="-198999.23">25294 16616 0,'-21'21'16,"21"0"-16,-21 0 15,21 1-15,0-1 0,-21 0 16,-1 21-16,22-21 0,-21 22 0,21-22 16,0 0-16,-21 21 0,21-20 15,-21-1-15,21 0 0,0 0 0,-21 0 16,21 0-16,0 1 16,21-22 15,0 0-31,-21-22 0,0 1 15,21 0-15</inkml:trace>
  <inkml:trace contextRef="#ctx0" brushRef="#br1" timeOffset="-198651.43">25294 16468 0,'21'0'31,"-21"-21"-31,0-1 16,0 1-1,-21 21-15,0 0 32,0 0-32,21 21 15,0 1 1,0-1-16,0 0 0,0 0 16,21 0-1,0-21-15,0 21 0,0-21 16</inkml:trace>
  <inkml:trace contextRef="#ctx0" brushRef="#br1" timeOffset="-197907.59">25802 16574 0,'0'21'15,"0"0"-15,0 0 16,-21 0-16,21 0 0,0 1 15,-21-1-15,21 0 0,-21 21 16,21-21-16,0 1 0,0-1 0,-22 0 16,1 0-16,21 0 0,-21-21 15,21 21-15,-21 1 16,0-22 0,21-22-1,0 1 1,0 0-16,0 0 0,21 0 0,0 0 15,-21-1-15,21 1 0,0 0 16,1-21-16,-1 21 0,0-1 0,0-20 16,0 21-16,0 0 0,1 21 0,-1-21 15,0 21-15,0 0 16,0 0-16,0 0 0,-21 21 16,22 0-16,-22 0 0,0 21 15,21-20-15,-21 20 0,0-21 0,0 21 16,0-20-16,0 20 0,0-21 15,21 0-15,-21 0 0,21 1 0,0-1 16,0-21-16,1 0 16,-1 0-16,0 0 0,0 0 15,0 0-15,0 0 0,-21-21 0,22-1 16,-1 1-16,-21 0 0,0 0 16,21-21-16,0-1 0,-21 22 15,21-21-15,-21-1 0,0 1 16,0 0-16,21-22 0,-21 22 0,22 0 15,-22-22-15,0 22 0,21-1 16,0-20-16,-21 21 0,0 20 0,0-20 16,0 21-16,21 0 0,-21 0 15,0 42 1,-21 21-16,21-21 0,0 22 0,-21-1 16,21 0-16,-21 22 0,21-22 15,-22 0-15,22 1 0,0 20 0,0-20 16,0-1-16,0 0 0,0 1 15,0-22-15,0 21 0,0 0 16,0-20-16,0-1 0,0 0 16,0 0-16,0 0 0,22-21 31,-1 0-31,-21-21 0,21 0 16,0 0-16,-21 0 15,21-1-15,-21-20 0</inkml:trace>
  <inkml:trace contextRef="#ctx0" brushRef="#br1" timeOffset="-197686.71">26331 16447 0,'-21'0'16,"42"0"-16,-63 0 0,63 0 31,0 0-16,0 0-15,1 0 0,-22-22 0,21 22 16,0 0-16,0 0 0,0-21 0,22 0 16,-22 21-16,0 0 0,0-21 15,0 21-15,22-21 0,-22 21 0,21-21 16,0-1-16</inkml:trace>
  <inkml:trace contextRef="#ctx0" brushRef="#br1" timeOffset="-197135.52">27241 16235 0,'0'-21'47,"22"21"-47,-1 0 0,0 0 0,0 0 16,0 0-16,0-21 0,1 21 15,-1 0-15,0 0 0,21-22 0,-21 22 16,1 0-16,20 0 16,-21 0-16,-21-21 15,-21 21 1,0 0-16,0 0 0,-1 0 16,1 0-16,0 0 0,-21 0 15,21 0-15,-1 0 0,-20 0 0,21 0 16,0 0-16,0 0 0,-1 21 0,1-21 15,0 22-15,0-1 16,0-21-16,21 21 0,0 0 0,-21 0 16,-1 0-16,22 1 15,-21-1-15,21 0 0,0 0 16,-21 0-16,21 22 0,-21-22 16,21 0-16,-21 21 0,21-21 0,0 22 15,-21-1-15,21 0 0,-22 1 0,22-22 16,0 21-16,-21 1 0,21-1 15,0-21-15,0 21 0,0-20 0,0-1 16,0 21-16,0-21 0,21 0 16,1-21-16,-1 22 0,0-1 0,0-21 15,0 0-15,0 21 0,1-21 16,-1 0-16,0 0 0,0 0 0,21 0 16,-20 0-16,-1-21 0,0 0 15,21-1-15,-21 1 0,1 0 16,-1 0-16,21-21 0,-21 20 15</inkml:trace>
  <inkml:trace contextRef="#ctx0" brushRef="#br1" timeOffset="-196870.72">27771 16320 0,'-22'0'0,"44"0"16,-1 0 0,21 0-16,-21 0 15,0 0-15,22 0 0,-1 0 0,0 0 16,-20 0-16,20 0 0,-21 0 16,0 0-16,0 0 0,1 0 0,-22-22 31,-22 22-31,1 0 0,0 0 15,0 0-15,0-21 0</inkml:trace>
  <inkml:trace contextRef="#ctx0" brushRef="#br1" timeOffset="-196422.97">27749 16362 0,'0'0'0,"-21"21"0,0 0 15,0 0-15,0 1 0,0-1 0,-1 0 16,22 0-16,-21 0 15,21 0-15,0 1 0,0-1 32,21-21-17,1 0 1,-1 0-16,0-21 0,0 21 16,0-22-16,0 22 0,1 0 15,-1 0-15,0-21 16,0 21-16,0 0 15,0 0-15,1 0 16,-1 0-16,0 0 0,-21 21 0,21 1 16,0-22-16,-21 21 0,21 0 15,1-21-15,-22 21 0,0 0 0,0 0 16,0 1-16,0-1 16,0 0-16,0 0 0,-22 0 15,1 0-15,0-21 16,0 0-16,0 22 0,0-22 15,-1 0-15,22 21 0,-21-21 16,0 0 0,21 21-16,0-42 31,0 0-31,21-1 16,0 1-16,1 0 0</inkml:trace>
  <inkml:trace contextRef="#ctx0" brushRef="#br1" timeOffset="-195870.77">28342 16150 0,'21'0'15,"0"0"1,1 0-16,-1 0 15,0-21-15,0 21 0,0 0 0,0-21 16,1 0-16,-1 21 0,0-21 16,0 21-16,0 0 0,0-22 0,1 22 15,-1 0-15,-21-21 0,0 42 47,0 1-47,0-1 16,0 0-16,-21 0 0,21 0 15,-22 22-15,22-22 0,-21 21 16,21-21-16,0 22 0,0-22 0,0 0 16,0 21-16,-21-21 0,21 22 15,0-22-15,0 21 0,0 1 0,0-1 16,0-21-16,0 21 0,0 1 16,0-1-16,0-21 0,0 22 0,0-22 15,0 0-15,0 0 0,0 0 16,-21 0-16,21 1 0,-21-22 0,0 21 15,-1-21-15,1 0 0,0 0 16,0 0-16,0 0 0,0 0 16,-1 0-16,-20 0 0,21 0 0,0 0 15,0 0-15,-1 0 0,1 0 16,0 0-16,0 0 16,21-21-1,0-1 1,21 22-1,0-21-15,0 21 0,1-21 0</inkml:trace>
  <inkml:trace contextRef="#ctx0" brushRef="#br1" timeOffset="-195618.92">29062 16637 0,'0'-21'16,"0"0"-1,-21 21 17,-1 0-17,22 21 16,0 0-15</inkml:trace>
  <inkml:trace contextRef="#ctx0" brushRef="#br1" timeOffset="-195363.55">28977 16997 0,'0'0'0,"0"21"16,0 0-16,21-21 0,-21 21 0,0 1 16,0-1-16,0 0 15,0 0-15,-21-21 16,21 21-16,-21 0 0,0-21 0,21 22 16,-21-22-16,-1 21 0,1 0 15,0 0-15,0-21 0,0 21 16,0-21-16,-1 0 0,1 0 15,0 21-15,0-21 0,0 0 0,0 0 16,-1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5T01:46:41.1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4085 3768 0,'21'0'31</inkml:trace>
  <inkml:trace contextRef="#ctx0" brushRef="#br0" timeOffset="2231.44">6075 5927 0,'-21'0'16,"-1"0"-16,1 0 15,0 0 1,0 0-16,0 0 0,0 0 16,-1 0-16,1 0 0,0 0 15,0 0-15,0 0 0,0 0 0,-1 0 16,1 0-16,0 0 0,0 0 16,0 0-16,0 0 15,-1 21-15,1-21 0,0 0 16,0 0-1,0 0 1,42 0 78,0 0-94,0 0 15,0 0-15,1 0 16,-1 0-16,0 21 16,0-21-16,0 0 0,0 0 0,1 0 15,-1 0-15,0 0 0,0 0 0,0 0 16,0 0-16,1 0 0,-1 0 16,0 0-16,0 0 0,0 0 0,0 0 15,22 0-15,-22 0 0,0 0 16,0 0-16,22 0 0,-22 0 0,0 0 15,0 0-15,0 0 0,0 0 0,22 0 16,-22 0-16,0 0 16,0 0-16,22 21 0,-22-21 0,0 0 0,21 0 15,-21 0-15,22 0 16,-22 0-16,21 0 0,-21 0 0,22 0 16,-1 0-16,0 0 0,1 0 0,-1 0 15,-21 0-15,22 0 0,-1 0 16,0 0-16,-21 0 0,22 0 0,-1 0 15,-21 0-15,22 0 0,-22 0 16,21 0-16,-21 0 0,22 0 0,-22 0 16,21 0-16,-21 0 0,22 0 0,-22 0 15,21 0-15,-21 0 0,0 0 16,22 0-16,-22 0 0,21 0 16,-21 0-16,22 0 0,-22 0 15,21 0-15,-21 0 0,1 0 0,20 0 16,-21 0-16,0 0 0,0 0 15,1 0-15,-1 0 0,0 0 16,0 0-16,0 0 0,0 0 16,1 0-1,-22-21 110,0 0-109,0 0 0</inkml:trace>
  <inkml:trace contextRef="#ctx0" brushRef="#br0" timeOffset="3219.48">7895 5630 0,'-21'0'16,"0"0"15,21 22-31,0-1 15,0 0-15,0 0 16,21 0 0,0-21-16,-21 21 0,21-21 15,0 0-15,-21 22 0,22-22 0,-1 0 16,0 21-16,0 0 16,0-21-16,0 0 0,1 21 0,-1-21 15,0 0-15,0 21 0,0-21 16,0 21-16,1-21 15,-1 0-15,0 0 0,-21 22 0,21-22 16,0 0-16,0 0 0,1 0 16,-1 0-16,-21 21 0,21-21 15,0 0-15,0 0 16,-21 21-16,21-21 47,-42 0 15,21 21-62,-21-21 16,0 0 0,0 21-16,0-21 15,-1 21-15,1-21 16,0 22-1,0-22-15,0 21 0,0-21 16,21 21-16,-22-21 0,1 21 16,0 0-16,0-21 0,21 21 15,-21-21-15,0 22 0,-1-1 16,1 0-16,0 0 16,0-21-16,21 21 0,-21-21 15,0 21-15,-1 1 16,1-22-16,0 21 15,21-42 173,21 21-188</inkml:trace>
  <inkml:trace contextRef="#ctx0" brushRef="#br0" timeOffset="14687.32">13737 7451 0,'-21'0'16,"0"0"0,0 0-1,-1 0 1,44 0 62,-1 0-62,0 0-16,0 0 0,0 0 15,0 0-15,1 0 0,-1 0 16,0 0-16,21 0 0,1 0 0,-22-21 15,21 21-15,0 0 0,1 0 16,-1 0-16,22 0 0,-22 0 0,0 0 16,1 0-16,-1-22 0,0 22 0,1 0 15,-1 0-15,21 0 0,-20 0 16,-1 0-16,0 0 0,22 0 16,-22 0-16,1 0 0,20 0 0,-21 0 15,1 0-15,20 0 0,-20 0 16,-1 0-16,0 0 0,1 0 0,-1 0 15,0 0-15,1 0 0,-1 0 16,0 0-16,-21 0 0,22 0 0,-22 0 16,0 0-16,21 0 0,-20 0 0,-1 0 15,0 0-15,0 0 0,0-21 16,0 21-16,1 0 31,-22-21 0,-22 21-15,1 0-16,0 0 0,0 0 16,0 0-16,0 0 0</inkml:trace>
  <inkml:trace contextRef="#ctx0" brushRef="#br0" timeOffset="15539.51">13864 7493 0,'-21'0'15,"0"0"-15,0 0 16,-1 0 0,1 0-16,0 0 0,0 0 15,0 0-15,0 0 0,-1 0 16,1 0-16,21 21 62,21-21-46,1 0 0,-1 0-16,21 0 15,-21 0-15,0 0 0,1 0 0,-1 0 16,0 0-16,21 0 0,-21 0 16,1 0-16,20 0 0,0 0 0,-21 0 15,22-21-15,-1 21 0,0 0 0,1 0 16,-1 0-16,0-21 0,1 21 15,-1 0-15,0 0 0,1-21 0,-1 21 16,0 0-16,1 0 0,-1 0 16,0 0-16,1 0 0,-1 0 15,0 0-15,22 0 0,-22 0 0,1 0 16,20 0-16,-21 0 0,1 0 16,-1 0-16,22 0 0,-22 0 0,0 0 15,-21 0-15,22 0 0,-1 0 0,-21 0 16,0 0-16,22 0 0,-22 0 15,0 0-15,0 0 0,0 0 16,1 0-16,-1 0 31,-42 0 16,-1 0-31,1-21-16,0 21 15,0 0-15,0 0 0,0 0 0,-22 0 16</inkml:trace>
  <inkml:trace contextRef="#ctx0" brushRef="#br0" timeOffset="16361.04">14118 7430 0,'-21'0'16,"42"0"-16,-63 0 0,21 0 16,-1 0-16,1 21 0,0-21 0,0 0 15,0 0-15,0 0 16,-1 0-16,1 0 0,0 0 16,0 0-1,0 0-15,0 0 16,-1 0-16,1 0 31,0 0-31,42 0 94,0 0-79,1-21-15,-1 21 0,0 0 0,0 0 16,21 0-16,-20 0 0,20 0 16,-21 0-16,21 0 0,1-22 0,-1 22 15,22 0-15,-22 0 0,0 0 16,22 0-16,-22 0 0,0 0 0,1-21 16,20 21-16,-20 0 0,-1 0 0,0 0 15,1 0-15,-1 0 0,21 0 16,-20-21-16,20 21 0,-20 0 15,20 0-15,-21 0 0,1 0 0,20 0 16,-20 0-16,-22 0 0,21 0 16,-21 0-16,22 0 0,-22 0 0,0 0 15,0 0-15,0 0 16,0 0 15,-21-21-31,-21 21 47,0 0-31,0 0-16,0 0 15,0 0-15,-1 0 16,-20 0-16,21 0 0,0 0 0,-22 0 16,22 0-16,-21 0 0</inkml:trace>
  <inkml:trace contextRef="#ctx0" brushRef="#br0" timeOffset="16951.97">14182 7472 0,'21'0'47,"0"0"-47,0 0 16,0 0-16,0 0 0,22 0 15,-22 0-15,0 0 0,21 0 16,1 0-16,-22 0 0,21 0 15,1 0-15,-1 0 0,0 0 0,-21 0 16,22 0-16,-1-21 0,22 21 16,-22 0-16,0 0 0,1 0 0,20 0 15,-21-21-15,22 21 0,-22 0 16,22 0-16,-22 0 0,0 0 0,22-22 16,-22 22-16,1 0 0,-22 0 0,21 0 15,0 0-15,-20 0 0,-1 0 16,21 0-16,-21 0 0,0 0 15,1 0-15,-1 0 16,0 0-16,0 0 16,-21-21-1,0 0 110</inkml:trace>
  <inkml:trace contextRef="#ctx0" brushRef="#br0" timeOffset="17347.66">15430 7366 0,'22'0'62,"-1"0"-46,0 0-16,0 0 16,0 0-16,0 0 0,1 0 15,-1 0-15,0 0 16,0 0-16,-21-21 109</inkml:trace>
  <inkml:trace contextRef="#ctx0" brushRef="#br0" timeOffset="18640">18246 6689 0,'0'-21'0,"0"-1"15,0 1 1,0 0 0,0 0-1,0 0 1,0 42 62,0 0-78,0 0 0,0 0 16,0 1-16,0-1 15,0 0-15,0 0 0,0 0 16,0 0-16,0 1 15,0-1-15,0 0 0,0 0 0,0 0 16,0 0-16,0 1 0,0-1 16,0 0-16,0 0 0,0 0 0,0 0 15,0 22-15,0-22 0,0 0 0,0 0 16,0 0-16,0 1 16,0 20-16,0-21 0,0 0 0,0 0 15,0 1-15,0-1 0,0 0 16,0 0-16,0 0 0,0 0 15,0 1-15,0-1 16,0 0 0,0-42 31,0 0-47,0-1 15,0 1-15,0 0 16,0 0-16</inkml:trace>
  <inkml:trace contextRef="#ctx0" brushRef="#br0" timeOffset="22005.76">18246 6625 0,'21'0'109,"0"0"-93,0 0-16,0 0 15,0 0-15,1 0 16,-1 0-16,0-21 0,0 21 16,0 0-16,0 0 0,1 0 15,-1 0-15,0 0 0,0 0 0,21 0 16,-20 0-16,-1 0 0,0 0 15,0 0-15,0 0 0,0 0 16,1 0-16,-1 0 0,0 0 0,21 0 16,-21 0-16,1 0 0,-1 0 15,21 0-15,-21 0 0,0-21 0,22 21 16,-1 0-16,0 0 0,-20 0 16,20 0-16,0 0 0,1 0 0,-22 0 15,21 0-15,0 0 0,-20 0 16,20 0-16,0 0 0,-21 0 0,22 0 15,-1 0-15,-21 0 0,22 0 0,-22 0 16,21 0-16,0 0 16,-20 0-16,-1 0 0,21 0 0,0 0 15,-20-21-15,-1 21 0,21 0 16,-21 0-16,22 0 0,-22 0 0,0-21 16,21 21-16,-21 0 0,22 0 15,-1 0-15,-21 0 0,22 0 0,-1 0 16,0-22-16,-21 22 0,22 0 0,-1 0 15,-21 0-15,22 0 0,-22 0 16,21 0-16,0 0 0,-20 0 0,20 0 16,0 0-16,1 0 0,-22 0 15,21 0-15,0 0 0,1 0 0,-1 0 16,0 0-16,-20 0 0,20 0 16,0 0-16,-21 0 0,22 0 15,-1 0-15,-21 0 0,22 0 0,-1 0 16,-21 0-16,21 0 0,1 0 15,-1 0-15,-21 0 0,22 0 0,-1 0 16,0 0-16,1 0 0,20 0 16,-21 0-16,1 0 0,-1 0 0,0 0 15,1 0-15,-22 0 0,21 0 0,-21 0 16,22 0-16,-22 0 0,21 0 16,-21 0-16,22 0 0,-22 0 0,21 0 15,1 0-15,-22 0 0,21 0 16,0 0-16,1 0 0,-1-21 15,0 21-15,1 0 0,-1 0 16,0 0-16,1 0 0,-1 0 0,-21 0 16,22-21-16,-1 21 0,-21 0 0,21 0 15,1 0-15,-22 0 0,21 0 16,1 0-16,-22 0 0,21 0 0,0 0 16,1 0-16,-22 0 0,21 0 15,1 0-15,-1 0 0,-21 0 0,21 0 16,1 0-16,-22 0 0,21 0 15,-21 0-15,1 0 0,20 0 0,-21 0 16,21 0-16,-20 0 0,20 0 16,-21 0-16,21 0 0,-20 0 15,20 0-15,-21 0 0,21 0 0,-20 0 16,20 0-16,-21 0 0,0 0 16,0 0-16,22 0 0,-22 0 0,0 0 15,0 0-15,0 0 0,1 0 16,-1-21-16,0 21 0,0 0 0,0 0 15,22 0-15,-22 0 0,21 0 16,-21 0-16,22 0 0,-1 0 0,0 0 16,1 0-16,20 0 0,-21 0 0,1 0 15,-1 0-15,0 21 0,1-21 16,-1 0-16,0 0 0,1 0 16,-22 0-16,21 0 0,1 0 15,-1 0-15,0 0 0,-21 0 0,22 0 16,-22 0-16,0 0 0,21 0 15,-20 0-15,-1 0 0,0 0 0,0 0 16,0 0-16,0 0 0,1 0 16,-1 0-16,0 0 0,0 0 15,0 0 1,0 0-16,1 0 16,-1 0-1,-21 21 32,0 0-31,0 1-16,0-1 15,0 0 1,-21 0-16,21 0 0,-22-21 16,22 21-16,0 1 0,0-1 0,0 0 15,-21 0-15,21 0 0,0 0 16,0 1-16,0-1 0,0 0 0,0 0 15,0 0-15,0 0 0,0 1 16,0-1-16,0 0 0,0 0 16,0 0-16,0 0 0,0 1 15,0-1-15,0 0 0,0 0 16,0 0-16,0 0 0,0 1 0,0-1 16,0 0-16,0 0 0,0 0 15,0 0-15,0 1 0,0-1 16,0 0-16,0 0 0,0 0 0,0 0 15,0 1-15,0-1 16,0 0-16,0 0 16,0 0-16,0 0 15,-21 1 1,21-1 15,-21-21 16,0 0-47,0 0 16,-1 0-16,1 0 0,0 0 15,0 0-15,0 0 16,0 0-16,-22 0 0,22 0 0,0 0 16,0 0-16,-22 0 0,22 0 0,0 0 15,-21 0-15,21 0 0,-22 0 16,22 0-16,-21 0 0,-1 0 0,1 0 15,0 0-15,-1 0 0,1 0 16,0 0-16,-1 0 0,1 0 16,0 0-16,-1 0 0,1 0 0,0 0 15,-1 0-15,22 0 0,-21 0 0,0 0 16,-1 0-16,1 0 0,21 0 16,-22 0-16,1 0 0,0 0 0,-1 0 15,1 0-15,0 0 0,-1 0 16,1 0-16,0 0 0,-1 0 0,1 0 15,0 0-15,-1 0 0,1 0 16,0 0-16,-1 0 0,1 0 0,0 0 16,21 0-16,-22 0 0,1 0 15,0 0-15,20 0 0,-20 0 0,0 0 16,-1 0-16,1 0 0,0 0 16,-22 0-16,22 0 0,-22 0 0,22 0 15,-21 0-15,20 0 0,1 0 0,-22 0 16,22 0-16,0 0 0,-1 0 15,1 0-15,0 0 0,-1 0 0,1 0 16,0 0-16,-1 0 0,22 0 16,-21 0-16,0 0 0,-1 0 0,1 0 15,-22 0-15,22 0 0,0 0 16,-1 0-16,1 0 0,0 0 0,-1 0 16,1 0-16,21 0 0,-21 0 15,-1 0-15,1 0 0,21 0 0,-22 0 16,1 0-16,0 0 0,-1 0 15,22 0-15,-21 0 0,0 0 0,-1 0 16,1 0-16,21 0 0,-22 0 0,1 0 16,21 0-16,0 0 0,-22-21 15,22 21-15,0 0 0,-21 0 0,21 0 16,-22 0-16,22 0 0,-21 0 0,21 0 16,-22 0-16,22 0 0,-21 0 15,21 0-15,-22 0 0,1 0 16,21 0-16,-22 0 0,22 0 0,-21 0 15,21 0-15,-22 0 0,22 0 16,-21 0-16,21 0 0,0 0 0,-22 0 16,22 0-16,0 0 0,-21 0 15,20 0-15,1 0 0,0 0 0,0 0 16,-21 0-16,20 0 0,1 0 0,0 0 16,0 0-16,0 0 0,0 0 15,-1 0-15,1 0 0,0 0 16,0 0-16,0 0 0,0 0 0,-1 0 15,1 0-15,0 0 0,0 0 16,0 0-16,0 0 0,-1 0 0,-20 0 16,21 0-16,0 0 0,0 0 15,-1 0-15,1 0 0,0 0 16,0 0-16,0 0 0,0 0 0,-1 0 16,1-22-16,0 22 0,0 0 15,0 0-15,0 0 0,-1 0 16,1 0-16,0 0 0,0 0 0,0 0 15,0 0-15,-1 0 16,1 0-16,0 0 0,0 0 16,0 0-16,0 0 15,-1 0-15,1 0 16,0 0-16,0 0 16,0 0-16,0 0 15,-1 22-15,1-22 16,0 0-16,0 0 0,0 0 15,0 0 1,-1 0-16,1 0 16,0 0-16,0 0 15,0 0 1,0 0-16,-1 0 16,22 21-1,-21-21-15,0 0 16,0 0-1,0 0 1,0 0 0,-1 0-1,22 21 1,-21-21-16,0 0 62,0 0-46,0 0 0,0 0-16,21-21 31,-22 21-31,1-21 16,0-1 15,0 22 0,21-21-15,0 0-1,-21 21 1,0-21-16,-1 21 16,22-21-16,-21 0 0,21-1 0,0 1 0,0 0 15,0 0-15</inkml:trace>
  <inkml:trace contextRef="#ctx0" brushRef="#br0" timeOffset="23121.65">19960 6625 0,'0'-21'16,"0"0"-1,0 0 32,0 42 0,0 0-47,0 0 0,0 0 16,0 1-16,0-1 15,0 0-15,0 0 0,0 0 16,0 0-16,-21-21 0,21 22 0,0-1 16,0 0-16,0 0 0,0 0 15,0 0-15,0 1 0,0-1 16,0 0-16,0 0 0,0 0 16,0 0-16,0 1 0,0-1 0,0 0 15,0 0-15,0 0 0,0 22 0,0-22 16,0 0-16,0 0 0,0 0 15,0 0-15,0 1 0,-21-1 0,21 0 16,0 0-16,0 0 0,0 0 16,0 1-16,0-1 0,0 0 15,0 0 1,0 0-16,0 0 16,0-42 93,0 0-93,0 0-16,0 0 0,0 0 15</inkml:trace>
  <inkml:trace contextRef="#ctx0" brushRef="#br0" timeOffset="24227.71">21611 6498 0,'0'21'47,"0"1"-31,0-1-1,0 0 1,0 0-16,0 0 0,0 0 16,0 1-16,0-1 0,0 0 15,0 0-15,0 0 0,0 0 16,0 1-16,0-1 0,0 0 0,0 0 16,0 0-16,0 0 0,0 1 15,0-1-15,0 0 0,0 0 16,0 0-16,21 0 0,-21 1 15,0-1-15,0 0 0,0 0 16,0 0-16,0 0 0,0 1 0,0-1 16,0 0-16,0 0 0,0 0 15,0 0-15,0 1 0,0-1 16,0 0-16,0 0 16,0 0-16,0 0 15,0 1 1,0-1-1,21-21 79,1-21-16,-1-1-62,-21 1-16,21 0 0,0-21 0,0 21 16</inkml:trace>
  <inkml:trace contextRef="#ctx0" brushRef="#br0" timeOffset="25203.24">23199 6562 0,'0'-21'32,"21"21"-32,-21-22 31,0 44 63,0-1-94,0 0 15,0 0-15,0 0 16,0 0-16,0 1 0,0-1 0,0 0 15,0 0-15,0 0 0,0 0 16,0 1-16,0-1 0,0 0 16,0 0-16,0 0 0,0 0 0,0 1 15,0-1-15,0 0 0,21 0 16,-21 21-16,0-20 0,0-1 16,0 0-16,0 0 0,0 0 15,0 0-15,0 1 0,0 20 0,0-21 16,0 0-16,0 0 0,0 1 0,0-1 15,0 0-15,0 0 0,0 0 16,0 0-16,0 1 16,0-1-16,0 0 15,0 0 1,21-21 46,-21-21-46,0 0-16,0 0 16,-21 21-16,0-22 15,0 22-15</inkml:trace>
  <inkml:trace contextRef="#ctx0" brushRef="#br0" timeOffset="25991.93">21653 7303 0,'22'0'0,"-22"-22"31,21 22 32,-21 22-63,0-1 15,0 0-15,0 0 16,21 0-16,-21 0 0,0 1 0,0-1 15,0 0-15,0 0 16,0 0-16,0 0 0,0 1 16,0-1-1,-21-21 1,0 0-16,-1 0 16,1 0-1</inkml:trace>
  <inkml:trace contextRef="#ctx0" brushRef="#br0" timeOffset="38695.93">19262 7726 0,'0'-21'16,"21"21"-1,-42 21 157,21 0-172,-22 0 16,1 0-16,21 1 15,-21-1-15,21 0 0,0 0 16,0 0-16,-21 0 16,21 1-16,0-1 0,-21 0 0,21 0 15,0 0-15,0 0 0,0 1 16,0-1-16,0 0 0,0 0 15,0 0-15,0 0 0,0 1 16,0-1-16,0 0 0,0 0 16,0 0-16,0 0 15,0 1-15,21-22 16,0 0-16,-21 21 0,21-21 16,0 0-16,1 0 0,-1 0 15,0 0-15,0 0 0,0 0 16,0 0-16,1 0 15,-1-21-15,0 21 0,0-22 0,0 22 16,-21-21-16,21 21 0,1-21 16,-1 0-16,0 0 0,0 0 15,-21-1-15,21 1 0,0 0 16,-21 0-16,0 0 0,0 0 16,22-1-16,-22 1 0,0 0 0,0 0 15,21 0-15,-21 0 16,0-1-16,0 1 0,0 0 15,0 0-15,0 0 0,-21 21 0,-1-21 16,1-1-16,21 1 16,-21 21-16,0-21 0,0 21 15,0 0-15,-1-21 16,1 21-16,0 0 0,0 0 16,0 0-16,0 0 15,-1 0-15,1 0 0,0 21 16,0-21-16,0 21 0,0-21 15,-1 21-15,22 1 0,-21-22 0,0 21 16,0-21-16,21 21 0,-21 0 16,21 0-16,-21 0 0,21 1 0,0 20 15,-22-21-15,22 0 0,0 0 16,0 22-16,0-22 0,0 0 0,0 21 16,0-20-16,0-1 0,0 0 0,0 0 15,0 0-15,0 0 0,0 1 16,0-1-16,0 0 15,22-21-15,-1 0 16,0 0-16,0 0 16,21 0-16,-20 0 0,-1 0 0,21-21 15</inkml:trace>
  <inkml:trace contextRef="#ctx0" brushRef="#br0" timeOffset="39627.39">20976 7980 0,'0'-21'15,"0"0"-15,0-1 16,0 1-1,0 0-15,0 0 0,0 0 16,0 0 0,0-1-16,0 1 15,0 42 48,0 1-63,0-1 0,0 0 15,0 0-15,0 0 0,0 22 0,0-22 16,0 0-16,0 0 16,0 0-16,0 0 0,0 1 0,0-1 15,0 0-15,0 0 0,0 0 0,0 0 16,0 1-16,0-1 16,0 0-16,0 0 0,0 0 15,0 0-15,0 1 31,-21-22 16,0 0-47,0 0 0,-1 0 16,1 0-16,0 0 16,0 0-16,0 0 0,0 0 0,-1 0 15,1 0-15,0 0 0,0 0 16,42 0 46,0 0-62,0 0 0,1 0 0,20 0 16,-21 0-16,0 0 0,0 0 16,22 0-16,-22 0 0,0 0 15,0 0-15,0 0 0,1 0 0,-1 0 16,0 0-16,0 0 0,0 0 15,0 0-15,1 0 16,-22-22 62</inkml:trace>
  <inkml:trace contextRef="#ctx0" brushRef="#br0" timeOffset="41571.12">22796 7874 0,'-21'0'0,"0"0"32,0 0-32,21-21 31,-21 21-15,21-21-1,0 0 1,0-1-1,21 1-15,0 21 16,0 0-16,0-21 16,1 21-16,-1 0 0,0-21 15,0 0-15,0 21 16,0 0-16,1 0 0,-1 0 16,0 0-16,0 0 15,0 0-15,0 0 16,-21 21-16,0 0 0,22-21 15,-1 21-15,-21 0 0,0 1 16,0-1-16,0 0 0,0 0 16,0 0-16,0 0 0,0 22 15,0-22-15,0 0 0,0 0 16,0 0-16,-21 1 0,21-1 0,-22 0 16,1 0-16,21 21 0,-21-20 15,0-1-15,21 0 0,-21-21 0,0 21 16,-1 0-16,1 0 0,0 1 0,0-22 15,0 21-15,0-21 0,-1 0 16,1 21-16,0-21 0,0 0 16,0 0-16,0 0 0,-1 0 15,1 0-15,0 0 16,21-21-16,-21 21 0,21-21 0,0-1 16,0 1-16,0 0 0,0 0 15,0 0-15,0 0 16,0-1-16,21 1 0,0 21 15,0 0-15,1 0 0,-1-21 16,0 21-16,0 0 0,0 0 16,0 0-16,1 0 0,-22 21 15,21-21-15,0 21 0,-21 1 16,21-1-16,0 0 0,0 0 16,1 0-16,-22 0 15,21-21-15,-21 22 0,21-22 16,0 21-16,0-21 0,0 21 15,1-21-15,-1 21 16,0-21-16,0 0 16,0 0-16,0-21 0,1 0 15</inkml:trace>
  <inkml:trace contextRef="#ctx0" brushRef="#br0" timeOffset="42735.52">24469 7789 0,'-22'0'16,"22"-21"31,22 21-32,-22-21 1,21 21-16,0 0 0,0 0 15,0 0-15,0 0 0,1-21 0,-1 21 16,0 0-16,0 0 0,0 0 0,0 0 16,1 0-16,-1 0 0,0 21 15,0 0-15,-21 0 16,0 1-16,0-1 0,0 0 16,0 0-16,-21-21 15,0 21-15,0 0 0,-1-21 0,1 22 16,-21-1-16,21 0 0,0-21 15,-1 21-15,-20 0 0,21-21 0,0 21 16,0-21-16,-1 0 16,1 22-16,0-22 15,21-22 32,21 22-31,-21-21-16,21 21 0,1 0 15,-1 0-15,0 0 0,0 0 16,0 0-16,0 0 0,1 0 0,-1 0 16,0 0-16,0 0 15,0 0-15,0 0 0,1 0 16,-1 0-16,-21 21 16,21-21-16,0 22 0,-21-1 15,21-21-15,-21 21 0,21 0 16,1 0-16,-1 0 15,-21 1-15,0-1 16,0 0-16,0 0 16,-21 0-16,-1-21 15,1 21-15,0-21 0,0 0 0,21 22 16,-21-22-16,0 0 0,-1 21 16,1-21-16,0 0 0,0 0 15,0 0-15,0 0 0,-1 0 0,1 0 16,0 0-16,0 0 0,0 0 0,0 0 15,-1 0-15,1 0 0,0 0 16,0 0 0,0 0 124,0 0-124</inkml:trace>
  <inkml:trace contextRef="#ctx0" brushRef="#br0" timeOffset="56488.07">12298 7641 0,'-21'0'31,"21"-21"-15,-22 21-16,22 21 219,22-21-204,-22 21 1,21-21-16,0 0 16,0 0-1,0 0-15,-21 22 16,21-22-16,1 0 15,-22 21 1,21-21-16,0 21 16,0-21-1,0 21 1,0-21 0,1 21-1,-1-21-15,0 0 16,-21 21-16,21-21 15,0 0-15,0 22 16,1-22 0,-1 0-16,0 0 0,-21 21 15,21-21-15,0 0 0,0 0 16,1 0 0,-22 21-16,21-21 15,0 0-15,0 0 0,0 21 16,0-21-16,1 0 15,-1 0-15,-21 21 0,21-21 16,0 0-16,0 0 16,0 0-16,1 21 0,-1-21 0,0 0 15,21 22-15,-21-22 0,1 0 16,-1 0-16,0 0 0,0 21 16,0-21-16,0 0 0,1 0 0,-1 21 15,0-21-15,0 0 0,0 21 16,0-21-16,1 0 0,-1 0 15,0 0-15,-21 21 0,21-21 16,0 0-16,0 0 0,1 0 0,-1 0 16,-21 21-16,21-21 0,0 0 15,0 0-15,0 22 0,1-22 0,-1 0 16,0 0-16,0 0 0,0 21 16,0-21-16,1 0 0,-1 21 15,0-21-15,0 0 0,0 0 0,0 21 16,1-21-16,-1 0 0,0 0 15,0 21-15,0-21 0,0 0 16,1 0-16,20 21 0,-21-21 0,0 0 0,0 0 16,1 22-16,20-22 15,-21 0-15,0 0 0,0 21 0,1-21 16,-1 0-16,0 0 0,0 0 0,21 21 16,-20-21-16,-1 0 0,0 0 15,0 0-15,0 0 0,0 21 0,1-21 16,-1 0-16,21 0 0,-21 0 0,0 0 15,1 0-15,-1 0 0,0 0 16,0 21-16,0-21 0,0 0 0,1 0 16,-1 0-16,0 0 0,0 0 0,0 0 15,0 0-15,1 0 16,-1 0-16,0 0 0,0 0 0,0 0 16,0 0-16,1 0 0,-1 0 0,0 0 0,0 0 15,0 0-15,0 0 16,1 0-16,-1 0 0,0 0 0,21 0 15,-21 0-15,1 0 0,-1 0 0,0 0 16,0 0-16,0 0 0,0 0 16,1 0-16,-1 0 0,0 0 0,0 0 15,0 0-15,0 0 0,1 0 16,-1 0-16,0 0 0,0 0 16,0 0-16,0 0 0,1 0 0,-1 0 15,0 0-15,0 0 16,0 0-16,0 0 0,1 0 15,-1 0-15,0 0 0,0 0 16,0 0-16,0 0 0,1 0 16,-1-21-16,0 21 0,0 0 15,0 0-15,0 0 0,1 0 0,-1 0 16,0-21-16,0 21 0,0 0 0,0 0 16,1 0-16,20-21 15,-21 21-15,0 0 0,0 0 16,1 0-16,-1 0 0,0-21 0,0 21 15,0 0-15,0 0 0,1 0 16,-1 0-16,0 0 0,0-22 16,0 22-16,0 0 0,1 0 15,-1 0-15,0 0 0,0 0 16,0-21-16,0 21 0,1 0 16,-1 0-16,0 0 0,0 0 15,0 0-15,0-21 0,1 21 16,-1 0-16,0 0 15,0-21-15,0 21 0,0 0 16,1 0-16,-1 0 0,0-21 16,0 21-16,0 0 0,0 0 15,1-21-15,-1 21 16,0 0-16,0 0 16,0-22-16,0 1 15,1 21-15,-1 0 16,0 0-16,-21-21 0,21 21 0,0 0 15,0 0-15,1-21 0,-1 21 16,0 0-16,0 0 16,0-21-16,0 21 0,1 0 15,-1 0-15,-21-21 0,21 21 0,0 0 16,0 0-16,0-22 16,1 22-16,-1 0 0,0 0 15,0-21-15,0 21 16,0 0-1,1 0-15,-22-21 0,21 21 0,0 0 16,0 0-16,0-21 16,0 21-1,1 0-15,-1-21 16,0 21 0,0 0-1,0-21-15,0 21 16,1 0-1,-22-22-15,21 22 0,0 0 16,0-21-16,0 21 31,0 0-15,-21-21-16,0 0 109,0 0-93,-21 21 0</inkml:trace>
  <inkml:trace contextRef="#ctx0" brushRef="#br0" timeOffset="59107.23">18986 6985 0,'0'-21'16,"0"0"0,0 0-1,0-1-15,0 1 32,0 42-1,0 1-16,0-1-15,0 0 0,0 0 16,0 0-16,0 0 16,0 1-16,0-1 0,0 0 0,0 0 15,0 0-15,0 0 0,0 1 0,0-1 16,0 0-16,0 0 16,0 0-16,0 0 0,0 1 15,0-1-15,0 0 0,0 0 16,0 0-1,0-42 48,0 0-63,22 21 0,-22-21 16,21 21-16</inkml:trace>
  <inkml:trace contextRef="#ctx0" brushRef="#br0" timeOffset="59723.84">19389 6985 0,'0'-21'15,"-22"21"17,1 0-17,21 21-15,0 0 16,0 0-16,-21-21 0,21 22 16,-21-1-16,21 0 0,-21 0 15,21 0-15,0 0 0,0 1 0,0-1 16,0 0-16,0 0 0,0 0 15,0 0-15,0 1 0,0-1 16,0 0-16,0 0 16,21 0-1,0-21-15,0 0 16,0 0-16,1 0 16,-1 0-16,0 0 0,0 0 15,0 0-15,0 0 0,1 0 16,-22-21-16,21 0 0,0 21 15,0-21-15,-21 0 0,21 21 0,0-22 16,-21 1-16,22 0 0,-22-21 0,0 21 16,21-1-16,-21 1 0,0-21 15,0 21-15,0 0 0,0-1 0,0 1 16,0 0-16,0 0 0,0 0 16,-21 0-16,21-1 0,-22 22 0,22-21 15,-21 21-15,0 0 0,0 0 16,0 0-1,0 0-15,21 21 0,0 1 16,-22-22-16,1 0 0,21 21 0,-21-21 16,21 21-16,-21-21 15,0 0 1</inkml:trace>
  <inkml:trace contextRef="#ctx0" brushRef="#br0" timeOffset="61643.45">12277 8361 0,'21'0'110,"-21"21"-95,21-21-15,0 0 16,-21 21-16,21-21 0,0 21 16,1-21-16,-1 22 15,0-22-15,0 21 0,0 0 16,0-21-16,1 21 16,-1-21-16,0 21 0,0-21 15,0 21-15,0-21 0,1 0 0,-1 22 16,21-22-16,-21 0 15,0 21-15,1-21 0,20 21 0,-21-21 16,0 0-16,22 21 0,-22-21 0,21 0 16,-21 0-16,22 21 0,-22-21 15,21 0-15,-21 21 0,22-21 0,-22 0 16,0 22-16,21-22 0,-21 0 0,22 21 16,-22-21-16,0 21 0,21-21 15,-20 0-15,20 21 0,-21-21 0,21 0 16,1 0-16,-22 21 0,21-21 0,1 0 15,-22 0-15,21 0 0,0 21 16,1-21-16,-22 0 0,21 0 16,1 22-16,-1-22 0,0 0 0,1 0 0,-1 21 15,0-21-15,1 0 16,-22 0-16,21 21 0,0-21 0,1 0 16,-1 0-16,0 21 0,-20-21 0,20 0 15,0 0-15,1 0 0,-22 0 16,21 0-16,0 0 0,1 21 0,-22-21 15,21 0-15,1 0 0,-1 0 0,0 0 16,1 0-16,-1 0 0,0 0 16,-21 21-16,22-21 0,-1 0 0,0 0 15,1 0-15,-1 0 0,22 0 0,-22 0 16,0 0-16,-21 0 0,22 0 16,-1 0-16,0 0 0,1 0 0,-1 0 15,0 22-15,1-22 0,-1 0 16,-21 0-16,22 0 0,-1 0 15,0 0-15,1 0 0,20 21 0,-21-21 16,1 0-16,20 0 0,-20 0 0,20 21 16,-21-21-16,22 0 0,-22 0 0,22 0 15,-22 21-15,0-21 0,1 0 16,20 0-16,-20 0 0,-1 0 0,0 0 16,1 0-16,-1 0 0,0 0 0,1 0 15,-1 0-15,0 0 0,1 0 16,-1 0-16,0 0 0,1 0 15,-1 0-15,0 0 0,1 0 0,-22 0 16,21 0-16,0 0 0,1 0 16,-22 0-16,21-21 0,1 21 0,-22 0 15,21 0-15,0 0 0,-20-21 0,20 21 16,-21-21-16,21 21 0,-20 0 16,-1 0-16,21-22 0,-21 22 0,0-21 15,22 21-15,-22 0 0,21 0 0,-21-21 16,1 21-16,20 0 0,-21-21 15,21 21-15,-20 0 0,20-21 0,0 21 16,-21 0-16,22-21 0,-1 21 0,-21 0 16,22 0-16,-1-22 15,0 1-15,-21 21 0,22 0 0,-22-21 16,21 21-16,1 0 0,-22 0 0,21-21 16,-21 21-16,22 0 0,-22-21 15,21 21-15,-21 0 0,22 0 0,-22-21 16,0 21-16,21 0 0,-21 0 0,1-22 15,20 22-15,-21 0 0,0 0 16,22 0-16,-22-21 0,0 21 0,21-21 16,-21 21-16,1 0 0,20-21 0,-21 21 15,21 0-15,-20-21 0,-1 21 0,21 0 16,-21-21-16,0 21 16,22-22-16,-22 22 0,0 0 0,21-21 15,-20 21-15,-1 0 0,0 0 0,0-21 16,0 21-16,0-21 0,1 21 15,-1 0-15,0 0 0,0-21 0,0 21 16,0 0-16,1 0 0,-1-21 16,0 21-1,0 0-15,0 0 16,-21-22-16,21 1 31,-21 0-15</inkml:trace>
  <inkml:trace contextRef="#ctx0" brushRef="#br0" timeOffset="62716.64">20383 6985 0,'0'-42'15,"0"21"-15,22 21 16,-1-22-16,0 1 16,0 21-16,0-21 0,0 0 15,1 21-15,-1 0 0,0-21 16,0 21-16,0 0 0,0 0 15,1 0-15,-1 0 16,0 21-16,0 0 0,0-21 16,0 21-16,1 0 0,-1 1 0,0 20 15,-21-21-15,21 0 0,-21 0 0,0 22 16,0-22-16,0 21 0,-21 22 16,0-43-16,-22 21 0,22-21 15,0 22-15,-21-22 0,21 0 16,-22 0-16,22 22 0,-21-43 0,21 21 15,-22 0-15,22 0 0,0-21 0,-21 0 16,20 21-16,1-21 0,0 0 16,0 0-16,0 0 15,21-21-15,-21 0 0,21 0 16,0 0-16,0-1 16,0 1-16,0 0 0,0 0 0,0 0 15,0 0-15,0-1 16,0 1-16,0 0 0,21 0 0,0 21 15,0-21-15,0 21 0,0 0 16,1 0-16,-1 0 16,0 21-16,0 0 0,0-21 15,0 21-15,1 0 0,-1 1 16,0-1-16,-21 0 0,21 0 0,0 0 16,0-21-16,-21 21 0,22 1 0,-22-1 15,21-21-15,-21 21 16,21-21-16,-21 21 0,21-21 31,-21-21 0,21 21-15,-21-21-16</inkml:trace>
  <inkml:trace contextRef="#ctx0" brushRef="#br0" timeOffset="63191.36">21103 7049 0,'21'0'0,"-21"-22"16,0 44 15,0-1-31,0 0 16,0 0-16,0 0 0,-21 0 0,21 1 15,-21-1-15,21 21 0,0-21 16,0 0-16,-21 22 0,21-22 0,0 0 16,0 0-16,0 0 0,0 1 15,0-1-15,0 0 0,0 0 0,0 0 16,21-21 0,0 0-16,0 0 15,0 0-15,1 0 16,-1 0-16,0-21 0,0 21 0,0-21 15,0 0-15,1 0 0,-22-1 16,21 1-16,0 0 0,-21 0 0,0-21 16,0 20-16,0-20 0,0 21 0,0-21 15,0 20-15,0 1 0,0 0 16,0 0-16,0 0 0,0 0 0,-21-1 16,0 22-16,-1 0 15,1 0-15,0 0 16,0 0-16,0 0 15,0 22 1,-1-22-16,22 21 0,-21-21 16,0 21-16,0-21 0,0 21 0</inkml:trace>
  <inkml:trace contextRef="#ctx0" brushRef="#br0" timeOffset="64923.3">12086 9292 0,'0'0'0,"0"-21"47,21 21-31,0 0 15,1 0-31,-1 0 16,0 0-16,0 21 0,0-21 0,0 0 15,1 21-15,20 1 0,-21-22 16,0 21-16,22-21 0,-22 21 0,0 0 15,21-21-15,-21 21 0,1 0 0,-1-21 16,21 22-16,-21-1 0,0 0 16,22-21-16,-22 21 0,21 0 0,1-21 15,-1 21-15,0 1 0,1-22 0,20 21 16,-21-21-16,22 0 0,-1 0 16,1 21-16,-1-21 0,-20 0 0,20 0 15,1 0-15,-1 0 0,-20 0 0,20 0 16,1 21-16,-22-21 15,21 0-15,-20 0 0,20 0 0,1 0 16,-22 0-16,22 0 0,-22 0 0,21 0 16,1 0-16,-1 0 0,1 0 15,-1 0-15,1 0 0,-1 0 0,1 0 16,-1 0-16,1 0 0,-1 0 0,1 0 16,-1 0-16,1 0 0,21 0 15,-22 0-15,1 0 0,-1 0 0,22 0 16,-22 0-16,1 0 0,-1 0 0,1-21 15,-1 21-15,1 0 0,-1-21 16,1 21-16,-1 0 0,1 0 0,20 0 16,-20 0-16,21-21 0,-1 21 15,1 0-15,0 0 0,-1 0 16,1 0-16,0 0 0,-1 0 0,1 0 16,0 0-16,-1 0 0,1 0 0,0 0 15,-1 0-15,-20 0 0,20 0 16,1 0-16,-21 0 0,20 0 0,-20 0 15,20 0-15,-20 0 0,-1-22 0,22 22 16,-21 0-16,-1 0 0,22 0 16,-22 0-16,1 0 0,20-21 0,-20 21 15,-1 0-15,-20 0 0,20-21 0,1 21 16,-22-21-16,0 21 0,22 0 16,-22-21-16,1 21 0,-1 0 15,0-21-15,22 21 0,-22 0 0,0 0 16,22-22-16,-22 22 0,1-21 0,20 21 15,-21 0-15,22 0 0,-22-21 16,22 21-16,-22 0 0,0 0 0,22-21 16,-22 21-16,1 0 0,20 0 0,-21-21 15,1 21-15,-1 0 0,22 0 16,-22-21-16,21 21 0,-20-22 0,20 22 16,-20 0-16,20-21 0,-21 21 0,1 0 15,20-21-15,-20 21 0,20 0 16,-21-21-16,1 21 0,-1-21 15,0 21-15,1-21 0,-1-1 0,0 22 16,1-21-16,-1 21 0,0-21 16,1 0-16,-1 21 0,0-21 0,1 21 15,-1-21-15,0 21 0,-20-22 0,20 1 16,0 21-16,-21-21 0,22 21 16,-1-21-16,-21 21 0,22-21 0,-22 21 15,21-21-15,0-1 0,22 1 16,-22 0-16,-21 21 0,22-21 15,-1 0-15,-21 0 0,22-1 0,-22 22 16,21-21-16,-21 0 0,22 0 16,-22 0-16,0 0 0,21 21 15,-21-22-15,1 1 0,-1 21 0,0-21 16,0 21-16,0 0 0,-21-21 0,21 21 16,1 0-16,-1-21 0,0 21 15,-21-21-15,21 21 16,-21-22-1,0 1-15,0 0 16</inkml:trace>
  <inkml:trace contextRef="#ctx0" brushRef="#br0" timeOffset="66047.53">22056 6858 0,'0'0'0,"-22"-21"31,22 0-15,0 0 15,22 21-31,-1 0 0,0 0 16,0 0-16,0 0 0,0 0 15,1 0-15,-1 0 0,0 0 16,0 0-16,0 21 0,-21 0 16,21 0-16,-21 0 0,0 0 15,0 1-15,0-1 0,-21 0 16,0 0-16,0-21 0,0 21 15,-22 0-15,22 1 0,0-22 16,-21 21-16,21-21 0,-1 0 0,1 21 16,0-21-16,21 21 0,-21-21 15,42-21 32,0 21-47,0 0 16,1 0-16,-1 0 0,0 0 0,0 0 15,0 0-15,0 0 0,1 0 16,-1 0-16,0 0 0,0 0 16,0 0-16,-21 21 0,21 0 15,-21 0 1,0 1-16,0-1 0,0 0 16,0 0-16,-21 0 0,0 0 15,0 1-15,21-1 0,-42-21 0,20 21 16,1 0-16,0-21 0,0 21 0,0-21 15,0 21-15,-1-21 16,1 0-16,0 0 0,0 0 0,0 0 16,0 0-16,-1 0 15,1 0 1,0 0 0,0 0-1,0 0 1,21-21 15</inkml:trace>
  <inkml:trace contextRef="#ctx0" brushRef="#br0" timeOffset="66599.22">22627 7006 0,'0'0'0,"21"-21"0,-21 0 16,21 0-16,-21 0 15,0-1-15,-21 22 47,21 22-47,-21-1 16,0 0-16,21 0 0,-21 0 15,0 0-15,-1 22 0,22-22 0,-21 21 16,0 1-16,0-22 0,0 21 16,21 0-16,0-20 0,-21 20 15,21-21-15,0 0 0,0 22 0,0-22 16,0 0-16,0 0 0,0 0 16,21-21-16,0 0 0,21 21 15,-21-21-15,1 0 0,-1 0 16,21 0-16,-21-21 0,0 21 15,22-21-15,-1 0 0,-21 0 0,22 0 16,-22-1-16,0 1 0,21 0 0,-21 0 16,1-21-16,-22-1 0,0 22 15,0-21-15,0-1 0,0 22 0,0-21 16,0 21-16,0-22 0,0 22 16,0 0-16,-22 0 0,1 0 15,0 0-15,0 21 0,0-22 16,0 22-16,-1 0 15,1 0-15,0 0 0,0 0 16,0 0-16,21 22 0,0-1 0,-21-21 16,-1 21-16,1-21 15,21 21-15,-21-21 0,0 0 0,21 21 16,-21-21-16,-22 0 0,22 21 0</inkml:trace>
  <inkml:trace contextRef="#ctx0" brushRef="#br0" timeOffset="68367.66">12192 10075 0,'0'-21'16,"0"0"-16,0 0 15,0 0 1,0 0 15,21 21-31,0 0 16,0 0-1,1 0-15,-1 21 0,0-21 16,0 21-16,0-21 0,0 21 0,1-21 16,-1 21-16,21-21 0,-21 0 15,22 0-15,-1 21 0,-21-21 0,43 0 16,-22 0-16,21 0 0,-20 22 0,20-22 16,22 0-16,-22 0 0,22 0 15,-21 21-15,20-21 0,-20 0 16,-1 0-16,1 21 0,-1-21 0,1 21 15,-1-21-15,1 0 0,-1 21 16,1-21-16,20 0 0,-20 0 0,-1 21 16,1-21-16,21 0 0,-22 0 0,1 0 15,20 0-15,-20 22 0,-1-22 16,22 0-16,-22 0 0,1 0 0,21 0 16,-22 0-16,22 0 0,-22 0 0,22 0 15,-22 0-15,1 0 0,21 0 16,-22 0-16,22 0 0,-22 0 0,1 0 15,20 0-15,1 0 0,0 0 16,-1-22-16,22 22 0,-21 0 0,21 0 16,0-21-16,-1 21 0,1 0 15,0 0-15,-21 0 0,21 0 0,-1 0 16,1 0-16,-21 0 0,21 0 0,0 0 16,-22 0-16,22 0 0,-21 0 15,-1 0-15,-20 0 0,21 0 0,-1 0 16,1 0-16,0 0 0,-1 0 0,1 0 15,0 0-15,-1 0 0,-20 0 16,20 0-16,1 0 0,0 0 16,-1 0-16,1 0 0,-21 0 0,20 0 15,1 0-15,0 0 0,-1 0 0,22 0 16,-21 0-16,-1-21 0,-20 21 16,21 0-16,-1 0 0,1-21 0,-22 21 15,22 0-15,-21-21 0,20 21 0,1 0 16,-22-21-16,22 21 0,0-22 15,-22 22-15,22 0 0,-22-21 0,1 21 16,21-21-16,-22 0 0,1 21 0,-1-21 16,1 21-16,-1-21 0,-21-1 15,22 1-15,-1 21 0,1-21 0,-22 0 16,22 0-16,-22 21 0,22-21 16,-22 21-16,21-22 0,-20 1 15,20 21-15,-20-21 0,-1 21 0,21-21 16,-20 21-16,-1-21 0,0 21 0,1-21 15,-1-1-15,0 22 0,1-21 16,-1 0-16,0 0 0,1 0 0,-1 21 16,0-21-16,1-1 0,-1 1 0,22 21 15,-22-21-15,0 0 0,1 0 16,-1 21-16,0-21 0,1-1 0,-1 22 16,0-21-16,1 0 0,-22 0 0,21 0 15,0 0-15,1-1 0,-1 1 16,-21 0-16,22 0 0,-1 0 0,-21 0 15,0-1-15,22 1 0,-22 0 16,0 0-16,21-21 0,-21 20 16,1 1-16,-1 0 0,0-21 0,0 21 15,0-1-15,0-20 0,1 21 0,20-21 16,-21 20-16,0 1 0,0 0 16,22 0-16,-22 0 0,0 21 15,-21-21-15,21-1 0,0 22 0,1-21 16,-1 21-1,-21-21-15,21 21 0,-21-21 32,21 21-32,-21-21 15,0 0 1,0-1-16,0 1 16,0 0-16,-21 0 15</inkml:trace>
  <inkml:trace contextRef="#ctx0" brushRef="#br0" timeOffset="69508.11">24088 6900 0,'0'0'0,"21"-21"16,-21 0-16,0 0 16,0 0-16,21 0 0,-21-1 15,21 22-15,-21 22 47,0-1-47,0 0 16,0 21-16,0-21 0,0 1 0,-21 20 15,21-21-15,-21 21 0,21 1 0,0-1 16,-21 0-16,-1 1 0,1-22 16,0 21-16,0 1 0,21-22 15,-21 21-15,0-21 0,-1 22 16,22-22-16,-21 0 0,0-21 15,21 21-15,0-42 32,0 0-32,0 0 15,21-1-15,-21 1 0,21 0 16,-21 0-16,22 0 0,-1 0 16,-21-1-16,21 1 0,0 21 15,0 0-15,0 0 31,1 0-31,-1 0 0,0 0 16,0 0-16,0 0 0,0 0 16,1 0-16,-1 0 0,0 0 15,0-21-15,0 21 0,-21-21 16,21 0-16,1 0 16,-22-1-16,21 1 0,-21 0 15,0 0-15,0 0 0,0 0 16,0-1-16,0 1 0,0 0 15,0 0-15,0 0 0,0 42 47,0 0-31,0 0-16,-21 0 0,21 1 16,-22-1-16,22 0 0,0 21 0,0-21 15,-21 22-15,21-22 0,-21 21 0,21-21 16,-21 1-16,21 20 0,0-21 15,0 0-15,0 0 0,-21 1 0,21-1 16,0 0-16,-21-21 0,21 21 0,0 0 31,0-42 1,0 0-17,0 0-15,0 0 0,0-1 0,0-20 16</inkml:trace>
  <inkml:trace contextRef="#ctx0" brushRef="#br0" timeOffset="70027.96">24828 6795 0,'-21'0'15,"0"0"1,0 0-16,0 0 16,0 0-16,21 21 0,-22-21 15,1 21-15,21 0 0,-21 0 16,21 0-16,-21 1 0,0-1 0,21 0 16,0 21-16,-21 1 0,21-1 15,0-21-15,0 0 0,0 22 16,0-22-16,0 21 0,0-21 0,0 0 15,0 1-15,0-1 0,21 0 16,0 0-16,0-21 16,0 21-16,0-21 0,1 0 0,20 0 15,-21 0-15,0 0 0,0-21 0,1 0 16,20 21-16,-21-21 0,0 0 16,0-1-16,1-20 0,-1 21 0,0 0 15,0-22-15,-21 1 0,21 21 16,-21-21-16,21 20 0,-21-20 0,0 0 15,0 21-15,0-22 0,0 22 0,0 0 16,0 0-16,0 0 0,-21-1 16,0 22-16,0-21 0,0 21 15,0 0 1,-1 0-16,1 0 0,0 0 16,0 0-16,0 21 15,0-21-15,-1 0 16,1 22-16,0-22 0,0 0 0,-21 0 15,-1 0-15</inkml:trace>
  <inkml:trace contextRef="#ctx0" brushRef="#br0" timeOffset="75883.71">23326 10266 0,'0'0'0,"0"-21"0,0 0 15,0-1 1,0 1-16,0 42 62,0 1-46,0-1-16,0 0 16,0 0-16,-22 0 0,22 0 0,0 22 15,0-22-15,0 0 0,0 21 0,0-20 16,0-1-16,-21 0 0,21 0 15,0 0-15,0 0 0,0 1 0,0-1 16,0 0-16,21-21 31,1 0-15,-1 0 0,0 0-16,-21-21 0,0 0 15,0-1-15,0 1 0,0 0 16</inkml:trace>
  <inkml:trace contextRef="#ctx0" brushRef="#br0" timeOffset="76247.62">23389 9991 0,'0'-21'15,"0"42"157,-21-21-172,21 21 16,0 0-16,21-21 16,0 0-1,-21 21-15</inkml:trace>
  <inkml:trace contextRef="#ctx0" brushRef="#br0" timeOffset="76543.45">23812 10224 0,'22'0'32,"-1"0"-32,0 0 15,0-22-15,0 22 16,0 0 0,1 0-16,-1 0 31</inkml:trace>
  <inkml:trace contextRef="#ctx0" brushRef="#br0" timeOffset="76739.33">23834 10393 0,'0'21'16,"21"-21"46,0 0-62,0 0 0,0 0 16,0 0-16,1 0 16,-1 0-16,21-21 0,-21 21 0</inkml:trace>
  <inkml:trace contextRef="#ctx0" brushRef="#br0" timeOffset="77275.03">24574 10118 0,'0'0'15,"0"-21"-15,-21 21 47,21 21-47,0 0 0,-21-21 16,21 21-16,0 0 0,0 0 16,0 1-16,0 20 0,0-21 15,-21 0-15,21 22 0,0-22 0,0 0 16,0 0-16,0 21 0,0-20 15,0-1-15,0 0 0,0 0 0,21-21 16,-21 21-16,21-21 0,0 0 0,1 21 16,-1-21-16,0 0 15,0 0-15,0 0 0,22 0 0,-22-21 16,0 21-16,0-21 0,0 0 0,0 0 16,1 21-16,-1-21 0,0-22 15,0 22-15,-21 0 0,0-21 0,21 20 16,-21-20-16,0 21 0,0-21 15,0 20-15,0-20 0,0 21 16,-21 0-16,0-22 0,0 22 0,0 0 16,-1 21-16,1 0 15,0 0-15,0 0 16,0 0-16,21 21 0,-21-21 16,21 21-16,-22 1 0,22-1 15,0 0-15,0 0 0,0 0 16,0 0-16</inkml:trace>
  <inkml:trace contextRef="#ctx0" brushRef="#br0" timeOffset="77739.28">26585 10075 0,'0'0'0,"0"-42"15,0 21 1,0 0-1,0 0-15,0 42 47,0 0-47,0 0 0,0 0 16,0 0-16,-21 1 0,21 20 16,-21-21-16,21 0 0,0 0 15,0 1-15,-21 20 0,21-21 0,0 0 16,-21 0-16,21 1 0,0-1 15,0 0-15,0 0 0,0 0 16,0 0 0,21-21-16,0 0 0,0 0 15,0 0-15,0 0 16,-21-21-16,0 0 0,22 21 0,-1-21 16,-21 0-16,0 0 0,0-1 0</inkml:trace>
  <inkml:trace contextRef="#ctx0" brushRef="#br0" timeOffset="77955.77">26670 9800 0,'0'0'0,"0"-21"15,-21 21 16,42 0 16,0 0-47</inkml:trace>
  <inkml:trace contextRef="#ctx0" brushRef="#br0" timeOffset="78447.48">27411 9906 0,'0'-21'15,"0"42"16,0 0-31,0 0 16,0 1-16,0-1 0,-21 0 16,-1 0-16,1 0 0,0 0 0,-21 1 15,21-22-15,-1 21 0,-20 0 16,21 0-16,0-21 0,-22 21 0,22-21 16,0 0-16,21 21 0,-21-21 0,21 22 15,-21-22-15,21 21 16,21 0-1,0-21-15,0 0 16,0 0-16,-21 21 16,22-21-16,-1 0 0,0 0 0,0 0 15,0 0-15,0 21 0,1-21 0,-1 0 16,0 0-16,0 0 16,0 0-16,0 0 0,1 0 0,-1 0 15,0 0 1,0 0-1,0 0 17,0-21-17</inkml:trace>
  <inkml:trace contextRef="#ctx0" brushRef="#br0" timeOffset="78715.33">27813 9991 0,'0'-21'31,"21"21"-15,0 0-16,0 0 15,1 0-15,-1 0 0,0 0 16,0 0-1,0 0-15,-21-22 0,21 22 16,1 0-16,-44 0 47</inkml:trace>
  <inkml:trace contextRef="#ctx0" brushRef="#br0" timeOffset="78919.57">27771 10160 0,'21'0'32,"0"0"-17,0 0-15,0 0 0,0 0 16,1 0-16,-1 0 15,0 0-15,0 0 0,0 0 16,0-21-16</inkml:trace>
  <inkml:trace contextRef="#ctx0" brushRef="#br0" timeOffset="79855.38">28469 9885 0,'0'-21'31,"0"0"0,21 21-15,0-22-1,1 22-15,-1 0 16,0 0-16,0 0 16,0 0-16,0 0 0,1 0 15,-1 0-15,0 0 16,-21 22-16,21-22 0,-21 21 15,0 0-15,0 0 0,0 0 16,0 0-16,-21 1 16,21-1-16,-21-21 0,0 21 15,-1 0-15,1-21 0,-21 21 0,21-21 16,0 0-16,-1 21 16,1-21-16,0 0 0,0 22 15,42-22 32,0 0-31,0-22-16,1 22 0,-1 0 15,0 0-15,0 0 0,0 0 16,0 0-16,1 0 0,-1 0 16,0 0-16,0 0 0,0 0 15,0 22-15,1-22 16,-22 21-16,21-21 0,-21 21 15,0 0-15,0 0 0,0 0 16,0 1-16,0-1 16,-21-21-16,21 21 15,-22-21-15,1 21 0,0-21 0,0 21 16,-21-21-16,20 0 0,1 21 16,0 1-16,-21-22 0,21 0 0,-1 0 15,-20 0-15,21 0 0,0 0 0,0 0 16,-1 0-16,1 0 0,0 0 15,0 0-15,0 0 0,0 0 16,-1 0-16,22-22 31,0 1-31,0 0 16,0 0-16,0 0 0,22 0 16</inkml:trace>
  <inkml:trace contextRef="#ctx0" brushRef="#br0" timeOffset="80484.03">30311 9843 0,'0'-22'15,"0"1"1,0 42 31,-22 1-47,1-1 0,21 0 15,-21 0-15,21 21 0,-21-20 0,0-1 16,21 21-16,-21-21 0,21 0 16,0 1-16,0-1 0,0 0 0,0 0 15,0 0-15,0 0 0,0 1 16,0-1-1,21-21-15,0 0 0,0 0 16,0 0-16,0 0 0,1 0 16,-1 0-16,0 0 0,0-21 15,0 21-15,0-22 0,1 1 16,-22 0-16,21 21 0,0-21 16,-21 0-16</inkml:trace>
  <inkml:trace contextRef="#ctx0" brushRef="#br0" timeOffset="80713.91">30438 9546 0,'-22'-21'15,"22"0"-15,22 42 78,-1 0-78,0 0 16</inkml:trace>
  <inkml:trace contextRef="#ctx0" brushRef="#br0" timeOffset="81043.72">31242 9758 0,'0'21'31,"0"0"-16,0 0-15,0 1 0,0-1 0,0 0 16,0 0-16,0 21 0,0-20 16,-21-1-16,21 0 0,0 0 0,0 21 15,-21-42-15,21 22 16,0-1-16,0 0 0,0 0 0,0 0 0,0 0 16,0 1-1</inkml:trace>
  <inkml:trace contextRef="#ctx0" brushRef="#br0" timeOffset="81271.59">30903 10097 0,'21'0'32,"1"0"-32,-1 0 0,0 0 0,0 0 15,0 0-15,0-22 0,1 22 0,-1 0 16,0 0-16,0 0 0,0 0 16,0-21-16,1 21 0,-1 0 15,0 0-15,-21-21 0,21 21 16,0 0-16,-21-21 0,21 21 0</inkml:trace>
  <inkml:trace contextRef="#ctx0" brushRef="#br0" timeOffset="81667.36">32089 9716 0,'0'0'0,"0"-22"0,-22 22 15,22 22 32,0-1-47,0 0 0,-21 0 16,21 0-16,0 22 0,0-22 0,0 21 15,0-21-15,0 0 0,0 22 16,0-22-16,-21 0 0,21 21 0,0-20 16,-21-1-16,21 0 0,0 0 0,0 0 15,0 0-15,0 1 16,0-1 0,0-42 46</inkml:trace>
  <inkml:trace contextRef="#ctx0" brushRef="#br0" timeOffset="82028.14">31835 10075 0,'0'0'0,"0"-21"31,21 21-15,0 0-16,0 0 0,0 0 16,0 0-16,22 0 0,-22-21 15,0 21-15,0 0 0,22 0 0,-22 0 16,21 0-16,-21 0 0,0 0 15,1-21-15,20 21 0,-21 0 0,0 0 16,0 0-16,1 0 16,-1 0 31</inkml:trace>
  <inkml:trace contextRef="#ctx0" brushRef="#br0" timeOffset="84523.89">26670 11028 0,'0'-21'15,"-21"21"-15,21-21 0,0-1 16,-21 22 0,21-21-16,-22 21 0,1 0 15,0 0 1,0 0-16,0 0 15,21 21-15,-21-21 16,21 22-16,0-1 0,-22 0 0,22 0 16,-21 0-16,21 0 0,0 1 15,-21 20-15,21 0 0,0-21 0,0 22 16,0-22-16,-21 21 0,21 1 0,-21-22 16,21 21-16,0 0 0,0-20 15,0 20-15,0-21 0,0 0 0,0 0 16,0 1-16,0-1 0,0 0 0,0 0 15,21 0-15,0-21 0,0 21 16,0-21-16,1 0 0,-1 0 16,0 0-16,0 0 0,21 0 15,-20-21-15,-1 0 0,0 21 16,0-21-16,21 0 0,-20 21 0,-1-21 16,0-1-16,0 1 0,0 0 0,0 0 15,-21-21-15,22 20 0,-22-20 16,21 0-16,-21 21 0,0-22 0,0 1 15,0 0-15,0-1 0,0 1 16,-21 0-16,-1 20 0,1 1 0,0-21 16,0 21-16,0 0 0,0-1 15,-1 22-15,1 0 0,0 0 16,0 0-16,0 0 0,0 0 0,21 22 16,-22-22-16,22 21 15,0 0-15,0 0 16,22 0-16,-1-21 0,0 21 0,21 1 15</inkml:trace>
  <inkml:trace contextRef="#ctx0" brushRef="#br0" timeOffset="85143.53">27644 10943 0,'0'-21'0,"0"42"31,-22-21-15,22 21-16,-21 1 0,0-1 16,21 21-16,-21-21 0,0 22 0,0-22 15,-22 21-15,22 0 0,-21 1 16,21-1-16,-22-21 0,1 22 0,0-22 16,20 21-16,-20-21 0,21 0 15,0-21-15,0 22 0,-1-22 0,22 21 16,0-42 15,22-1-31,-1 1 16,0 0-16,0 0 15,0 0-15,0 21 0,1 0 16,-1 0-16,0 0 0,0 0 16,0 0-16,0 21 15,1-21-15,-22 21 0,21 0 16,0 0-16,0 1 0,0-22 0,-21 21 15,21 0-15,1-21 0,-1 21 16,0-21-16,0 0 0,0 21 16,0-21-16,1 0 15,-1 0-15,0 0 16,0 0 0,0-21 15,0 21-31,-21-21 0</inkml:trace>
  <inkml:trace contextRef="#ctx0" brushRef="#br0" timeOffset="85443.53">28046 11091 0,'21'0'16,"0"0"-16,-21-21 0,21 21 15,0 0-15,1 0 16,-1 0-16,0 0 0,0 0 0,0 0 16,0 0-16,1 0 0,-1 0 15,0 0-15,0 0 0,-42 0 63,0 21-63</inkml:trace>
  <inkml:trace contextRef="#ctx0" brushRef="#br0" timeOffset="85716.37">27940 11345 0,'0'0'0,"21"0"62,0 0-62,0 0 0,1 0 0,-1 0 16,0 0-16,0 0 15,0 0-15,0-21 0,1 21 16,-1 0 0,0 0-1</inkml:trace>
  <inkml:trace contextRef="#ctx0" brushRef="#br0" timeOffset="86539.85">28617 11070 0,'0'0'0,"0"-21"16,0 0-1,21 21 1,1-21-16,-1 21 0,0 0 16,0 0-16,-21-21 0,21 21 15,0 0-15,1 0 0,-1 0 16,0 0-16,0 21 0,-21 0 15,0 0-15,21 0 0,-21 0 16,0 1-16,0-1 0,0 0 0,0 0 16,0 21-16,-21-20 0,0-1 0,0 0 15,0 0-15,-1 0 0,1-21 16,0 21-16,0 1 0,0-22 0,0 0 16,21-22 30,21 22-46,0-21 16,0 21-16,0 0 16,-21-21-16,21 21 0,1 0 15,-1 0-15,0 0 16,0 21-16,0 0 0,0 1 16,1-22-16,-22 21 0,21 0 0,0 0 15,0 0-15,-21 0 16,21-21-16,0 22 0,-21-1 15,0 0-15,0 0 16,-21 0 0,0-21-16,0 0 0,0 21 15,0-21-15,-22 0 0,22 22 16,0-22-16,-21 0 0,20 0 0,1 21 16,0-21-16,0 0 0,0 0 0,0 0 15,-1 0-15,1 0 0,0 0 16,0 0-1,21-21 110,21 21-109</inkml:trace>
  <inkml:trace contextRef="#ctx0" brushRef="#br0" timeOffset="87491.31">29358 11303 0,'21'0'16,"0"0"15,-21 21-15,0 0-16,0 1 15,0-1-15,0 0 16,0 0-16,0 0 0,0 0 15,0 1-15,0-1 16,0 0-16,0 0 0,0 0 16,0 0-16,0 1 15,0-1 1,0 0 0,22-21 46,-1 0-62,0 0 16,-21-21-16,21 21 15,0 0-15,0-21 0,1 21 16,-1-22-16,0 22 0,0 0 16,0-21-16,0 0 0,1 21 0,-1-21 15,0 21-15,0-21 16,0 21-16,0-21 0,1 21 0,-1-22 15,0 22-15,21 0 0,-21-21 0,1 21 16,-1 0-16,0 0 0,0-21 16,0 21-16,0 0 0,1 0 0,-1 0 15</inkml:trace>
  <inkml:trace contextRef="#ctx0" brushRef="#br0" timeOffset="90746.02">4106 11430 0,'0'-21'0,"0"0"0,0 0 15,0-1 1,-21 22-16,21-21 31,-21 21-15,21 21-1,0 1-15,0-1 0,-21 0 16,21 0-16,0 0 0,-21 22 16,21-22-16,0 21 0,0-21 0,-22 22 15,22-1-15,0-21 0,-21 21 16,21 1-16,0-22 0,0 21 0,-21 1 16,21-22-16,-21 21 0,21-21 0,0 0 15,0 22-15,0-22 16,0 0-16,0 0 0,-21 0 15,21 1-15,0-1 16,0-42 31,0-1-31,0 1-16,21 0 0,-21 0 15</inkml:trace>
  <inkml:trace contextRef="#ctx0" brushRef="#br0" timeOffset="91803.88">4466 11621 0,'0'0'16,"0"-22"-16,0 1 0,0 0 15,0 0 1,0 42 31,0 0-31,0 0-16,0 1 15,0-1-15,0 0 0,0 0 0,0 21 16,0-20-16,0-1 0,0 0 15,0 0-15,0 21 0,0-20 0,0-1 16,0 0-16,0 0 0,0 0 0,0 22 16,0-22-16,0 0 15,21 0-15,-21 0 0,21 0 0,1 1 16,-1-22-16,0 21 16,0-21-16,0 0 15,0 0-15,1 0 0,-1 0 16,0-21-16,21-1 15,-21 1-15,1 21 0,-1-21 0,0 0 16,0 0-16,21 0 0,-20-1 0,-1-20 16,-21 21-16,21 0 0,0 0 15,-21-1-15,21-20 0,-21 21 0,0 0 16,0 0-16,0-22 0,0 22 0,0 0 16,0-21-16,0 20 0,-21 1 15,0-21-15,0 21 0,0 0 0,-1-1 16,22 1-16,-21 0 0,0 0 15,0 0-15,0 21 0,0-21 0,-1 21 16,1 0-16,0 0 0,0 0 16,0 0-16,0 0 0,-1 0 15,1 21-15,0 0 16,0 0-16,21 0 0,-21 0 0,21 1 16,-21-1-16,21 0 0,0 21 15,-22-21-15,22 22 0,-21-22 0,21 0 16,0 21-16,0-20 0,0-1 0,0 21 15,0-21-15,0 0 0,0 1 16,0 20-16,0-21 0,0 0 0,0 0 16,0 1-16,0-1 0,0 0 15,0 0-15,21 0 0,1-21 16,-1 21-16,0-21 16,0 0-16,-21 22 0,21-22 15,0 0-15,1 0 0,-1 0 0,0 0 16,0 0-16,0 0 0,0 0 0,1-22 15,-1 1-15,0 21 0,0-21 16,0 0-16,0 0 0,1 0 16,-1-1-16,0 1 0,-21 0 0,0 0 15,0-21-15,0 20 0,0 1 16,0 0-16,0 0 0,0-21 0,0 20 16,0 1-16,0-21 0,-21 21 15,0-22-15,-1 22 0,22 0 16,-21-21-16,0 21 0,0 21 0,0-22 15,0 22-15,-1 0 0,1 0 16,0 0-16,0 0 0,0 0 0,0 0 16,-1 0-16,-20 22 0,21-1 0,0-21 15,0 21-15,-1 0 0,22 0 16,-21-21-16,0 21 0,21 1 0,-21-22 16,21 21-16,0 0 0,-21-21 0,21 21 15,-21-21-15,21 21 0,-22-21 16,22 21-16,-21-21 15,21 22-15,-21-22 0,0 0 16,0 0-16</inkml:trace>
  <inkml:trace contextRef="#ctx0" brushRef="#br0" timeOffset="92671.62">3789 11748 0,'0'-22'32,"0"1"-17,21 0-15,-21 0 16,21 0-16,0 0 0,-21-1 16,21 1-16,-21 0 15,22 0-15,-22 0 0,0 0 0,0-1 16,0 1-16,0 0 15,0 0-15,0 0 16,0 42 31,0 0-47,21 0 0,-21 22 16,21-22-16,-21 0 0,0 21 15,0-21-15,21 22 0,-21-22 0,21 21 16,-21-21-16,0 22 0,0-1 0,0-21 15,0 22-15,0-22 0,0 21 16,0 0-16,0-20 0,0 20 0,0-21 16,0 0-16,21 0 0,-21 22 15,0-22-15,0 0 0,0 0 16,0 0-16,0 1 0,0-1 16,0 0-16,0 0 15,0 0 1,-21-21 15,0 0-31,0 0 16,0 0-16,0 0 0,-1 0 15,1 0-15,0 0 0,0 0 16,0 0-16,0 0 16,42 0 30,0 0-46,0 0 0,0 0 0,22-21 16,-22 21-16,0 0 0,21-21 0,-21 21 16,1 0-16,20 0 0,-21-21 15,0 21-15,0 0 0,1 0 0,-1-21 16,0 21-16,0 0 16,-21-22 15,-21 1-16,0 21-15,21-21 0,-21 21 0,21-21 16,0 0-16</inkml:trace>
  <inkml:trace contextRef="#ctx0" brushRef="#br0" timeOffset="93534.82">4022 11663 0,'0'-21'0,"0"0"16,0-1 0,0 1-1,0 0-15,0 0 0,0 0 16,0 0-16,0-1 15,0 1-15,0 0 32,0 42 61,-22 0-93,22 1 16,-21-22 0,21 21-1,0-42 32,0-1-31,0 1-16,0 0 15,0 0-15,0 0 32,-21 42-1,0 0-15,0-21-16,21 21 0,0 0 15,-21-21-15,21 22 31,0-44 32,21 22-63,-21-21 0,21 21 16,0 0-16,-21-21 0,0 0 15,21 21-15,-21-21 16,21 21-16,-21 21 31,-21-21-15,21 21-16,-21-21 0,21 21 15,0 0-15,0 1 16,-21-22-16,21 21 16</inkml:trace>
  <inkml:trace contextRef="#ctx0" brushRef="#br0" timeOffset="97179.38">31009 11134 0,'0'0'0,"0"-21"16,21 21-16,-21-22 15,21 1 1,-21 0 0,22 21-16,-22-21 15,0 42 63,-22 0-78,1 0 0,0 1 16,21-1 0,-21 0-16,0 0 0,21 0 0,-21 0 15,21 1-15,0-1 0,0 0 0,-22 0 16,22 0-16,-21-21 0,21 21 15,0 1-15,0-1 0,0 0 0,0 0 16,0 0-16,0 0 0,0 1 16,0-1-16,0 0 15,0 0-15,0 0 16,21 0 0,1-21-16,-1 0 0,0 0 15,0 0-15,0 0 16,0 0-16,1 0 0,-1 0 15,0 0-15,0-21 0,0 21 16,0-21-16,1 21 0,-1-21 0,0 0 16,0 0-16,0 21 0,0-22 15,-21 1-15,22 0 0,-22 0 16,21 0-16,-21 0 0,0-1 16,0-20-16,0 21 0,0 0 15,0-22-15,0 22 0,0 0 0,0 0 16,0 0-16,0 0 0,0-1 15,0 1-15,0 0 0,-21 0 16,-1 21-16,1 0 16,0-21-16,0 21 0,0 0 15,0 0-15,-1 0 0,1 0 16,0 0-16,0 0 0,0 21 16,0-21-16,21 21 15,-22-21-15,22 21 16,-21 0-16,21 1 15,21-22 1,1 21-16,-1-21 16</inkml:trace>
  <inkml:trace contextRef="#ctx0" brushRef="#br0" timeOffset="97645.44">31835 11028 0,'21'0'0,"-21"-21"16,21 21-1,-21 21 1,0 0-16,0 0 16,0 0-16,0 1 0,0-1 15,0 0-15,0 21 0,0-21 16,0 1-16,0-1 0,0 21 16,0-21-16,0 0 0,0 1 0,0-1 15,0 0-15,0 0 0,0 0 16,0 0-16,0 1 0,0-1 15,0 0-15,-21-21 16,21 21-16,-21-21 16,21-21 46,0 0-46</inkml:trace>
  <inkml:trace contextRef="#ctx0" brushRef="#br0" timeOffset="97977.94">31686 11388 0,'0'0'0,"-21"0"16,42 0 15,1 0-15,-1 0-16,0 0 0,0 0 0,0 0 16,0 0-16,1 0 0,-22-21 15,21 21-15,0 0 0,0 0 0,0 0 16,0 0-16,1 0 15,-1 0-15,0 0 16,0 0 0,-21-22-16,21 22 15,0 0 1,-21-21-16,22 21 0</inkml:trace>
  <inkml:trace contextRef="#ctx0" brushRef="#br0" timeOffset="98362.72">32618 10986 0,'0'0'0,"21"-22"15,-21 44 32,0-1-47,0 0 16,0 21-16,0-21 0,0 1 16,0 20-16,-21 0 0,21-21 15,0 22-15,0-22 0,-21 21 0,21-21 16,-22 1-16,22-1 0,0 0 15,0 0-15,0 0 0,0 0 16,0 1 0,-21-22-16,0 0 47</inkml:trace>
  <inkml:trace contextRef="#ctx0" brushRef="#br0" timeOffset="99729.57">23262 12319 0,'-21'0'46,"0"0"-30,21 21-16,0 0 0,0 1 16,-21-1-16,21 0 0,-22 0 0,1 0 15,21 0-15,-21 1 0,0 20 0,21-21 16,0 0-16,-21 0 0,21 22 16,-21-22-16,21 0 0,0 0 0,0 0 15,0 1-15,0-1 16,21-21-1,0 0-15,0 0 0,0 0 16,0 0 0,1-21-16,-1-1 15,-21 1-15,0 0 16,21 0-16,0 0 16</inkml:trace>
  <inkml:trace contextRef="#ctx0" brushRef="#br0" timeOffset="99984.32">23220 12023 0,'0'0'15,"0"-21"1,0-1-1,0 44 32,0-1-31,21-21 0,0 21-16,0-21 0</inkml:trace>
  <inkml:trace contextRef="#ctx0" brushRef="#br0" timeOffset="100280.15">23770 12340 0,'21'0'15,"0"0"1,1 0 0,-1 0-16,0 0 15,0 0-15,0 0 16,0 0 0,1 0-16</inkml:trace>
  <inkml:trace contextRef="#ctx0" brushRef="#br0" timeOffset="100462.05">23749 12467 0,'0'21'0,"21"-21"31,0 0-31,0 0 0,1 0 16,-1 0-16,0 0 16,0 0-16,0 0 15,0 0-15,1 0 0,-1 0 0</inkml:trace>
  <inkml:trace contextRef="#ctx0" brushRef="#br0" timeOffset="100827.04">24638 12129 0,'0'0'0,"0"-22"15,0 44 32,0-1-47,0 0 16,0 0-16,0 0 0,0 22 15,0-22-15,0 21 0,0-21 0,0 22 16,0-22-16,-21 0 0,21 21 16,-21-21-16,21 1 0,0-1 0,0 0 15,0 0-15,0 0 0,0 0 0,0 1 16,0-1-1,0-42 17,21 21-17,-21-22-15</inkml:trace>
  <inkml:trace contextRef="#ctx0" brushRef="#br0" timeOffset="101571.4">27241 12213 0,'0'0'0,"0"21"63,0 1-63,0-1 15,0 0-15,0 0 0,0 0 0,0 0 16,0 22-16,0-22 0,0 0 16,0 21-16,0-20 0,0 20 0,0-21 15,0 21-15,0-20 0,0 20 0,0-21 16,0 21-16,0-20 16,0 20-16,0-21 0,0 0 0,0 0 15,0 1-15,0-1 0,0 0 31,22-42-15,-22 0-16,21-1 16,0 22-16,-21-21 0,21-21 15</inkml:trace>
  <inkml:trace contextRef="#ctx0" brushRef="#br0" timeOffset="102111.18">28173 12213 0,'-21'0'15,"-1"0"1,22 21-16,0 1 0,-21-1 15,0 0-15,0 0 0,0 0 0,21 22 16,-21-22-16,-1 0 0,1 21 16,-21-21-16,21 1 0,0-1 15,-22 21-15,22-21 0,-21-21 0,21 21 16,-22 1-16,22-1 0,0 0 16,0-21-16,0 21 0,-1-21 0,1 0 15,42-21 32,1 21-47,-1 0 16,0 0-16,0 0 0,0 0 15,0 0-15,1 0 0,-1 21 0,0-21 16,0 0-16,21 21 16,-20-21-16,-1 0 0,21 21 0,-21-21 15,0 0-15,1 22 0,20-22 0,-21 0 16,-21 21-16,21-21 0,0 0 15,1 0-15,-22 21 0,21-21 16,0 0 0,0 0 15,0 0-31,-21-21 16,21 0-16</inkml:trace>
  <inkml:trace contextRef="#ctx0" brushRef="#br0" timeOffset="102407.16">28575 12467 0,'21'0'47,"-21"-21"-47,21 21 16,0 0-1,1 0-15,-1 0 0,0 0 16,0 0-16,0 0 16,0 0-16</inkml:trace>
  <inkml:trace contextRef="#ctx0" brushRef="#br0" timeOffset="102631.55">28554 12615 0,'0'0'0,"-21"0"16,21 22-1,21-22 17,0 0-32,0 0 15,0 0-15,0 0 0,1 0 16,-1 0-16,0-22 16,0 22-16,0 0 15,-21-21-15,21 21 0,1 0 16</inkml:trace>
  <inkml:trace contextRef="#ctx0" brushRef="#br0" timeOffset="103855.49">29231 12340 0,'0'-21'16,"0"0"0,0 0-16,0 0 31,21 21-31,0 0 15,1 0-15,-1 0 16,0 0-16,0 0 0,0 0 16,0 0-16,1 0 15,-22 21-15,21 0 0,0 0 16,-21 0-16,0 0 16,0 1-16,0-1 15,0 0-15,0 0 0,0 0 16,-21-21-16,0 21 0,-1 1 15,1-22-15,0 21 0,0-21 0,0 21 16,-22-21-16,22 0 0,0 21 0,0-21 16,0 0-1,21 21-15,21-21 78,-21-21-78,21 21 0,0 0 16,0 0-16,1 0 0,-1 0 16,0 0-16,0 0 15,0 0-15,0 0 16,-21 21-16,22-21 16,-1 0-16,-21 21 0,21-21 15,-21 22-15,21-22 0,-21 21 16,21-21-16,-21 21 0,0 0 15,21 0-15,-21 0 16,0 1 0,0-1-16,0 0 15,-21-21-15,0 21 16,0-21-16,0 21 16,0 0-16,-1-21 0,1 0 0,0 0 15,0 0-15,0 0 0,0 0 16,-1 0-16,1 0 0,0 0 0,0 0 15,0 0-15,0 0 0,-1 0 16,1 0-16,0 0 31,0 0 204,0 0-204</inkml:trace>
  <inkml:trace contextRef="#ctx0" brushRef="#br0" timeOffset="105638.99">30014 12510 0,'-21'0'0,"21"-22"16,0 44 62,0-1-78,0 0 16,0 0-16,0 0 15,0 0-15,0 1 16,0-1-16,0 0 15,0 0-15,0 0 0,0 0 16,0 1-16,0-1 16,0 0-16,0 0 15,0 0 1,0 0-16,0 1 31,21-22 16,0 0-31,1 0-16,-1 0 0,-21-22 0,21 22 15,21-21-15,-21 21 0,1-21 16,-1 21-16,21-21 0,-21 0 0,22 0 16,-22 21-16,21-22 0,-21 1 15,22 21-15,-1-21 0,-21 21 16,0 0-16,22-21 0,-22 21 0,0 0 15,0 0-15,-21-21 0,21 21 16,0 0-16,1-21 0,-1 21 16,0 0-1,-21-22 17</inkml:trace>
  <inkml:trace contextRef="#ctx0" brushRef="#br0" timeOffset="108771.22">4064 12869 0,'-21'0'79,"21"-21"-48,0 0-16,0 0-15,0 0 16,0 0-16,21 21 31,0 0-15,0 0-16,-21 21 0,21-21 16,1 21-16,-22 0 0,0 21 0,21-20 15,0-1-15,-21 21 0,0-21 16,0 22-16,0-22 0,0 21 0,0 0 15,0-20-15,-21 20 0,0-21 16,-1 21-16,1-20 0,-21 20 0,21-21 16,0 0-16,-1 0 0,-20 1 15,21-1-15,0 0 0,0-21 0,-1 21 16,1-21-16,0 0 0,0 0 16,0 0-16,0 0 0,-1 0 15,1 0-15,21-21 0,-21 21 0,0-21 16,21 0-16,-21-1 15,21 1-15,-21 0 0,21 0 0,0 0 16,-22 0-16,22-1 0,0 1 16,0 0-16,0 0 0,0 0 15,22 0-15,-1 21 0,0 0 16,0 0-16,0 0 0,0 0 16,1 0-16,20 21 0,-21 0 15,0-21-15,0 21 0,1 0 0,-1 0 16,0 1-16,0-22 0,0 21 15,0 0-15,1-21 0,-1 21 16,0 0-16,0-21 0,0 21 16,-21 1-1,21-22 1,1 0 0,-22-22-1,21 1-15,0 0 0,0 21 16,0-42-16,0 21 0</inkml:trace>
  <inkml:trace contextRef="#ctx0" brushRef="#br0" timeOffset="109911.52">4699 12869 0,'0'0'0,"0"-21"0,21-21 16,-21 21-16,0 0 15,-21 21 1,21-22 0,-21 22-16,0 22 15,-1-1-15,22 0 16,-21 0-16,21 0 16,0 0-16,0 22 0,-21-22 0,21 0 0,-21 21 15,21-20-15,-21 20 16,21-21-16,0 0 0,0 22 0,0-22 15,0 0-15,0 0 0,0 0 16,0 0-16,0 1 0,0-1 0,0 0 16,21-21-16,0 21 15,0-21-15,0 0 0,1 0 16,-1 0-16,0 0 0,0 0 16,0 0-16,0 0 0,1 0 15,20 0-15,-21 0 0,0-21 0,0 0 16,1 0-16,-1-1 15,0 22-15,0-21 0,-21 0 16,0 0-16,21 0 0,-21 0 0,0-1 16,0 1-16,0 0 0,0 0 15,0 0-15,0 0 0,0-22 0,0 22 16,-21 0-16,21-21 0,-21 20 0,0 1 16,0 0-16,-1 0 0,22 0 15,-21 0-15,0-1 0,0 1 0,0 0 16,0 21-16,-1 0 0,1 0 15,0 0-15,0 0 0,0 0 16,0 0-16,-1 0 16,22 21-16,-21-21 0,0 21 15,0 1-15,21-1 0,-21-21 0,21 42 16,-21-21-16,21 0 0,-22 1 16,22-1-16,0 0 0,0 21 0,0-21 15,0 1-15,0 20 0,0-21 16,0 0-16,0 0 0,0 1 0,0-1 15,0 0-15,0 0 0,0 0 16,0 0-16,0 1 0,0-1 16,0 0-16,22 0 15,-1 0-15,0-21 0,0 21 16,0-21-16,0 0 0,1 0 16,-1 0-16,0 0 15,0 0-15,21 0 0,-20 0 0,-1 0 16,0 0-16,0-21 0,0 21 15,0-21-15,1 0 0,-1 21 0,0-21 16,-21 0-16,21 21 0,-21-22 0,21 1 16,-21 0-16,0 0 0,0 0 15,0 0-15,0-1 0,0 1 0,0 0 16,0-21-16,0 21 0,0-1 16,0 1-16,-21-21 0,0 21 0,0 0 15,0-1-15,21 1 0,-22 0 0,1 0 16,21 0-16,-21 21 15,0 0-15,0-21 0,0 21 0,-1 0 16,1 0-16,0 0 0,0 0 16,0 0-16,0 0 0,-22 21 0,22-21 15,0 21-15,0 0 0,0 0 16,-1 0-16,1 1 0,0-1 16,21 0-16,0 0 0,-21 0 15,21 0-15,-21 1 0,21-1 0,0 0 16,0 0-16,0 0 15,0 0-15,0 1 16,0-1 0,0 0 15,0 0 0,0 0-15,21-21-1,0 0-15</inkml:trace>
  <inkml:trace contextRef="#ctx0" brushRef="#br0" timeOffset="112651.49">31496 12446 0,'0'0'0,"21"0"15,-21 21 16,21-21 1,0 0-17,-21-21-15,0 0 16,0 0 0,0 0-16,0-1 15,0 1-15,0 0 16,0 0-1,0 42 17,0 0-17,0 0-15,0 1 0,0-1 16,0 21-16,-21-21 0,21 0 16,0 1-16,0-1 0,0 0 0,0 21 15,0-21-15,0 1 16,0 20-16,-21-21 0,21 0 0,0 0 15,0 1-15,0-1 0,0 0 16,0 0-16,0 0 0,-21 0 16,42-21 46,-21-21-46,21 0-16,0 21 0,-21-21 0,22 0 15</inkml:trace>
  <inkml:trace contextRef="#ctx0" brushRef="#br0" timeOffset="113012.28">32152 12361 0,'0'22'47,"0"-1"-47,0 0 0,0 0 16,0 0-16,0 0 0,-21 1 15,21-1-15,0 21 0,0-21 0,-21 0 16,21 1-16,0-1 0,0 21 15,0-21-15,0 0 0,-21 1 0,21-1 16,0 0-16,-22 0 0,22 0 16,0 0-16,0-42 62,0 0-46</inkml:trace>
  <inkml:trace contextRef="#ctx0" brushRef="#br0" timeOffset="113267.13">32004 12658 0,'21'-21'46,"0"21"-46,0 0 0,1 0 16,-1 0-16,0-22 0,0 22 16,0 0-16,0 0 0,1 0 0,-1 0 15,21 0-15,-21 0 16,0-21-16,1 21 0,-1 0 16,0 0-1,0 0-15,0 0 16</inkml:trace>
  <inkml:trace contextRef="#ctx0" brushRef="#br0" timeOffset="113582.87">32724 12425 0,'0'0'0,"21"0"0,-21-42 16,0 20-1,0 1 1,0 42 0,0 1-1,0-1-15,0 21 16,0-21-16,0 0 0,0 1 16,-21 20-16,21-21 0,0 21 15,0-20-15,-22 20 0,22-21 0,0 0 16,-21 0-16,21 1 0,0-1 15,0 0-15,0 0 0,0 0 16,0 0 0</inkml:trace>
  <inkml:trace contextRef="#ctx0" brushRef="#br0" timeOffset="114555.79">23156 13674 0,'0'-21'0,"0"42"0,0-21 47,0 21-47,0 0 15,0 0-15,-21 0 0,21 1 0,0 20 16,-21-21-16,21 0 0,-21 22 0,21-22 16,-21 0-16,21 0 0,0 21 15,0-20-15,0-1 0,0 0 16,0 0-16,0 0 16,21-21-1,0 0-15,0 0 16,0 0-1,-21-21-15,0 0 0,21 21 16,-21-21-16,0 0 16</inkml:trace>
  <inkml:trace contextRef="#ctx0" brushRef="#br0" timeOffset="114847.62">23241 13483 0,'0'-21'0,"0"0"16,0 42 62,21-21-78,-21 21 15,21-21 1,0 21-16,1-21 0</inkml:trace>
  <inkml:trace contextRef="#ctx0" brushRef="#br0" timeOffset="115183.84">23812 13695 0,'22'0'63,"-1"0"-63,0 0 15,0 0-15,0 0 0,0 21 16,1-21 0,-1 0-16,0 0 31,0 0-16</inkml:trace>
  <inkml:trace contextRef="#ctx0" brushRef="#br0" timeOffset="115419.7">23770 13864 0,'0'21'0,"0"1"0,21-22 47,0 0-47,1 0 15,-1 0-15,0 0 16,0 0-16,0 0 15,0 0-15,1 0 0,-1 0 16,0-22-16</inkml:trace>
  <inkml:trace contextRef="#ctx0" brushRef="#br0" timeOffset="116059.49">24490 13716 0,'-21'-21'15,"21"0"-15,-22 21 16,22-21-16,0-1 0,0 1 16,0 0-1,0 0-15,22 21 0,-1-21 16,0 21-16,0-21 15,0 21-15,0 0 0,1-22 16,-1 22-16,0 0 0,0 0 16,0 0-16,0 0 15,1 22-15,-22-1 0,0 21 16,21-21-16,-21 0 0,0 22 16,0-22-16,0 21 0,0-21 0,0 22 15,-21-22-15,-1 21 0,1-21 16,0 22-16,0-22 0,-21 0 0,20 21 15,1-20-15,-21-1 0,21 0 0,-22 0 16,22 0-16,-21 0 0,21 1 16,0-22-16,-1 21 0,1-21 0,0 0 15,0 0-15,0 0 0,0 0 32,21-21-32,0-1 0,-22 22 15,22-21-15,0 0 0,0 0 16,0 0-16,0 0 0,0-1 0,22 1 15,-22 0-15,21 0 0,0 21 16,0-21-16,0 21 16,0 0-16,1 0 0,-22 21 15,21-21-15,0 21 0,0 0 16,0-21-16,0 21 0,1 1 0,-1-1 16,0 0-16,0 0 0,0-21 15,0 21-15,1-21 16,-1 21-16,0-21 0,0 22 15,0-22-15,0 0 0,1 0 16,-1 0-16,0 0 16,0 0-16</inkml:trace>
  <inkml:trace contextRef="#ctx0" brushRef="#br0" timeOffset="117175.5">27241 13631 0,'0'0'0,"-21"-21"15,21 0 1,0 0-16,0 0 0,0 0 16,0-1-16,0 1 15,21 0-15,1 21 0,-22-21 16,21 0-16,0 21 0,0 0 0,0 0 16,0-21-16,1 21 0,20 0 15,-21 0-15,0 0 0,0 21 0,1-21 16,-1 21-16,0 21 0,0-21 15,0 22-15,-21-22 0,0 21 0,21 1 16,-21-1-16,0 0 0,0 1 16,0-1-16,0-21 0,0 21 0,-21 1 15,0-1-15,0-21 0,0 22 0,-22-22 16,22 0-16,-21 21 16,21-21-16,-22 1 0,22-1 0,-21 0 15,0-21-15,20 21 0,-20-21 0,21 0 16,-21 21-16,-1-21 0,22 0 15,-21 0-15,21 0 0,-22 0 0,22-21 16,0 21-16,0-21 0,0 0 16,21 0-16,0-1 0,-22 1 0,22 0 15,0 0-15,0 0 0,0-22 0,0 22 16,0 0-16,0-21 0,22 21 16,-1-22-16,0 22 0,0 0 15,0 0-15,0 0 0,1-1 16,-1 22-16,21 0 0,-21 0 15,0 0-15,1 0 0,-1 22 0,0-1 16,-21 0-16,21 0 0,0 0 16,-21 22-16,0-22 0,21 21 0,1-21 15,-22 22-15,21-22 0,-21 0 16,0 21-16,0-21 0,21 1 0,-21-1 16,21 0-16,-21 0 0,21 0 15,0 0-15,1-21 16,-1 0-1,0 0 1,0 0-16,-21-21 0</inkml:trace>
  <inkml:trace contextRef="#ctx0" brushRef="#br0" timeOffset="117691.48">28363 13653 0,'0'21'15,"-21"0"-15,0 0 0,0 0 16,0 0-16,-1 1 0,1-1 0,0 21 15,0-21-15,-21 0 0,20 1 16,-20-1-16,21 0 0,-21 0 0,-1 0 16,22-21-16,-21 21 0,21 1 15,-1-22-15,-20 21 0,21-21 16,42 0 15,0 0-15,0 0-16,1 0 0,-1 21 15,21-21-15,-21 0 0,0 21 0,22-21 16,-22 21-16,0-21 0,0 21 0,22-21 16,-22 22-16,0-22 0,0 0 15,21 21-15,-20-21 0,-1 0 0,0 0 16,0 21-16,0-21 16,0 0-16,1 0 0,-1 0 15,0 0 1,0 0 15,0-21-15</inkml:trace>
  <inkml:trace contextRef="#ctx0" brushRef="#br0" timeOffset="117975.31">28787 13907 0,'0'-22'16,"21"22"-1,0 0 1,0 0-16,0-21 15,0 21-15,1 0 16,-1 0-16,0 0 0,0 0 16,0 0-16</inkml:trace>
  <inkml:trace contextRef="#ctx0" brushRef="#br0" timeOffset="118187.53">28681 14034 0,'0'0'0,"0"21"16,21-21 15,0 0-15,0 0-16,0 0 0,1 0 0,-1 0 15,0 0 1,0 0-16,0 0 0,-21-21 0,21 21 16,1-22-16,-1 22 0</inkml:trace>
  <inkml:trace contextRef="#ctx0" brushRef="#br0" timeOffset="118927.34">29358 13737 0,'0'-21'16,"0"0"-1,21 21 1,0-21-16,1 21 15,-1 0-15,0 0 16,0 0-16,0 0 16,0 21-1,-21 0-15,0 0 16,0 0-16,0 1 0,0-1 0,0 0 16,-21-21-16,0 21 15,0 0-15,21 0 0,-42 1 0,20-1 16,1-21-16,0 21 0,0 0 0,0-21 15,0 0-15,-1 0 0,1 0 16,21 21-16,-21-21 0,42 0 63,0 0-63,1 0 15,-1 0-15,0 0 0,0 0 16,0 0-16,0 0 0,1 0 15,-1 21-15,0-21 0,0 22 16,0-22-16,-21 21 0,21-21 16,-21 21-16,22-21 0,-22 21 0,0 0 15,0 0 1,0 1-16,0-1 0,0 0 16,-22 0-16,1-21 15,0 21-15,0-21 0,0 0 16,0 21-16,-1-21 0,1 0 0,0 22 15,0-22-15,0 0 0,0 0 16,-1 0-16,1 0 0,0 0 0,0 0 16,0 0-1,0 0-15,-1 0 32,22-22-1,0 1-16,22 0-15,-1 0 16,0 0-16</inkml:trace>
  <inkml:trace contextRef="#ctx0" brushRef="#br0" timeOffset="119883.79">29845 13949 0,'0'21'78,"0"0"-78,0 0 16,0 1-16,0-1 0,-21 0 16,21 0-16,0 0 0,0 0 15,-21 1-15,21-1 0,-22 0 16,22 0-16,0 0 0,-21 0 16,21 1-16,0-1 15,21-21 48,1 0-63,-1-21 15,21 21-15,-21-22 0,0 1 16,22 21-16,-1-21 0,0 0 16,1 21-16,-1-21 0,22 0 0,-22-1 15,21 22-15,1-21 0,-22 0 16,1 21-16,20-21 0,-21 21 0,1-21 15,-1 21-15,-21 0 0,22 0 0,-22-21 16,21 21-16,-21 0 0,0 0 16,1 0-1,-1 0-15,-42 0 407,-1 0-407,1 0 15,21-22 1</inkml:trace>
  <inkml:trace contextRef="#ctx0" brushRef="#br0" timeOffset="124303.38">4127 14076 0,'0'0'0,"-21"0"16,0 0 0,21-21-16,-21 21 15,0 0 1,21-21-16,-21 21 31,21-22 16,21 22-31,0 0-1,0 0-15,0 0 0,0 0 0,1 0 16,-1 0-16,0 0 15,0 0-15,0 0 0,0 0 0,1 22 16,-22-1-16,21 0 16,-21 0-16,0 0 0,0 0 15,0 1-15,0-1 0,-21 0 16,-1 0-16,1 21 0,0-20 0,-21 20 16,21-21-16,-1 21 0,1-20 15,-21-1-15,21 0 0,0 0 0,-1-21 16,22 21-16,-21-21 0,0 0 31,21-21 0,21 21-31,0 0 0,1-21 0,-1 21 16,0-21-16,0 21 0,0 0 16,0 0-16,1 0 0,-1 0 15,0 0-15,0 0 0,21 0 16,-20 0-16,-1 0 0,0 0 0,0 21 15,-21 0-15,21 0 16,-21 0-16,0 1 0,0-1 0,0 0 16,-21 0-16,0 0 0,0 0 15,0 1-15,-1-1 0,-20 0 0,21 0 16,-21 0-16,20-21 0,-20 21 0,21-21 16,0 0-16,-22 0 0,22 0 15,0 0-15,-21 0 0,21 0 16,-1 0-16,1 0 0,0 0 15,0-21-15,0 21 0,0-21 0,21 0 16,-22 21-16,1-21 0,0 0 16,0 21-16,21-22 0,-21 1 15,0 21 17,21 21-17,0 1 1,21-22-1,0 0-15,0 0 16,0 0-16,22 0 0,-22-22 16</inkml:trace>
  <inkml:trace contextRef="#ctx0" brushRef="#br0" timeOffset="125094.98">4805 14055 0,'0'0'0,"0"-21"0,0-1 31,-21 22-16,21 22 1,0-1-16,-22 0 16,22 0-16,0 0 15,0 0-15,0 22 0,-21-22 0,21 0 16,0 21-16,0 1 0,0-22 16,0 21-16,0-21 0,0 22 0,0-22 15,0 21-15,0-21 0,0 1 16,0-1-16,0 0 0,21 0 15,1 0-15,-1 0 0,0 1 16,0-22-16,0 0 0,0 0 16,1 0-16,-1 0 0,0 0 15,0 0-15,0 0 0,0 0 16,1-22-16,-1 1 0,0 21 0,0-21 16,-21 0-16,21 0 0,0 0 15,-21-1-15,0 1 0,22-21 0,-22 21 16,21 0-16,-21-22 0,0 22 0,0 0 15,0-21-15,0 20 0,0 1 16,0-21-16,-21 21 0,-1 0 0,1-1 16,0-20-16,0 21 15,0 0-15,0 0 0,-1 21 0,1-22 16,0 1-16,-21 21 0,21 0 16,-1-21-16,1 21 0,0 0 0,0 0 15,0 0-15,0 0 0,-1 21 16,1-21-16,21 21 0,-21 1 15,0-1-15,21 0 0,0 21 16,0-21-16,-21 1 0,21-1 16,0 21-16,0-21 0,0 22 0,0-22 15,0 0-15,0 21 0,0-21 16,0 22-16,0-22 0,0 0 0,0 0 16,0 22-16,21-43 15,-21 21-15,21 0 0,0 0 0,0-21 16,-21 21-16,22-21 0,-1 0 0,0 0 15,-21 21-15,21-21 0,0 0 16,0 0-16,1 0 16,-1 0-16,0 0 0,0-21 15,0 21-15,0-21 0,1 0 16,-1 0-16</inkml:trace>
  <inkml:trace contextRef="#ctx0" brushRef="#br0" timeOffset="127175.62">31708 13737 0,'0'0'0,"0"21"16,0-42 31,0 0-47,0 0 0,0 0 15,21 0-15,-21-1 16,21 1-16,0 21 15,0 0 1,0 0-16,-21 21 16,22-21-16,-22 22 0,21-1 15,-21 0-15,0 0 0,0 21 16,21-20-16,-21-1 0,0 0 16,0 21-16,0-21 0,0 1 0,0 20 15,-21-21-15,0 0 0,-1 0 0,1 22 16,0-22-16,-21 0 0,21 0 15,-22-21-15,1 21 0,21 1 0,0-22 16,-22 0-16,22 21 0,0-21 16,0 0-16,0 0 0,-1 0 15,1 0-15,21-21 16,0-1-16,0 1 0,0 0 16,0 0-16,0 0 0,0 0 15,21-1-15,1 1 16,-22 0-16,21 21 0,0 0 15,0 0-15,0 0 16,0 0-16,-21 21 16,22 0-16,-1-21 0,-21 22 0,21-1 15,0 0-15,0 0 0,0 0 16,1 0-16,-22 1 0,21-1 0,0 0 16,0-21-16,0 21 0,-21 0 15,21-21-15,-21 21 16,22-21-16,-22-21 31,21 21-31,0-21 0</inkml:trace>
  <inkml:trace contextRef="#ctx0" brushRef="#br0" timeOffset="127463.45">32364 13653 0,'0'0'0,"21"-22"16,-21 44 15,0-1-31,0 0 16,0 21-16,0-21 0,0 1 16,0 20-16,0-21 0,0 0 0,0 22 15,0-22-15,-21 0 0,21 0 16,-21 21-16,21-20 0,0-1 0,-22 0 15,1 0-15,21 0 16,0 0-16,-21-21 31</inkml:trace>
  <inkml:trace contextRef="#ctx0" brushRef="#br0" timeOffset="127684.33">32067 14034 0,'0'0'0,"-21"0"0,42-22 47,1 22-47,-1 0 0,0 0 16,21 0-16,-21 0 0,1-21 15,20 21-15,-21 0 0,21 0 0,-20 0 16,20 0-16,-21-21 15,0 21-15,22 0 0,-22 0 0,0-21 16,0 21-16,0 0 0,0-21 16,1 21-16</inkml:trace>
  <inkml:trace contextRef="#ctx0" brushRef="#br0" timeOffset="127959.15">32935 13674 0,'0'0'0,"21"-64"15,1 64-15,-22-21 0,21 21 16,-21-21-16,0 42 47,0 0-47,0 0 0,0 22 0,0-22 16,0 21-16,0-21 0,0 22 15,0-22-15,0 21 0,0-21 0,0 1 16,0 20-16,0-21 0,0 0 15,0 0-15,0 1 0,0-1 0,-21-21 16,21 21-16,-22 0 0,1-21 16,21 21-16,-21-21 0,0 0 15,0 0-15,0 21 0</inkml:trace>
  <inkml:trace contextRef="#ctx0" brushRef="#br0" timeOffset="128727.88">22733 15155 0,'21'0'0,"-21"22"32,0-1-17,0 0-15,0 0 0,0 0 0,-21 0 16,0 1-16,21-1 0,0 21 0,-21-21 16,21 22-16,-22-22 0,1 21 15,21-21-15,0 0 0,0 22 0,0-22 16,0 0-16,0 0 15,0 0-15,0 1 16,21-22-16,1 0 16,-1 0-1,0-22-15,0 22 0,-21-21 16,21 0-16,0 21 0,-21-21 0,22 0 16</inkml:trace>
  <inkml:trace contextRef="#ctx0" brushRef="#br0" timeOffset="128959.75">22923 14901 0,'0'0'0,"0"-21"0,0 0 31,22 42 31,-1-21-46</inkml:trace>
  <inkml:trace contextRef="#ctx0" brushRef="#br0" timeOffset="129211.61">23304 15134 0,'0'0'0,"0"21"0,-21-21 16,0 0-16,0 0 0,0 0 16,42 0 15,21 0-16,-21 0-15,1 0 0,-1 0 16,21 0-16,-21 0 0,22 0 16,-22 0-16,0 0 0,0 0 0,0 0 15</inkml:trace>
  <inkml:trace contextRef="#ctx0" brushRef="#br0" timeOffset="129408.51">23241 15409 0,'0'0'0,"-21"0"16,21 22-16,0-1 15,21-21 17,0 0-32,0 0 15,0-21-15,1 21 0,20-22 16,-21 22-16,0-21 0,22 21 15,-22-21-15,21 0 0</inkml:trace>
  <inkml:trace contextRef="#ctx0" brushRef="#br0" timeOffset="130057.77">24151 15050 0,'0'0'0,"-21"0"0,0-22 16,0 1 0,21 0-1,21 21-15,0-21 16,0 21-16,0 0 16,0 0-16,1 0 0,-1 0 0,0 0 15,0 0-15,0 21 16,0 0-16,-21 0 15,0 1-15,0-1 0,0 0 0,0 0 16,-21-21-16,0 21 0,0 0 16,0 1-16,-22-1 0,1 0 0,21 0 15,-21 0-15,-1-21 0,22 21 16,0 1-16,0-22 0,0 0 0,-1 0 16,44 0 15,-1 0-31,0 0 15,0 0-15,0 0 0,0 0 16,1 0-16,-1 0 0,21 0 16,-21 0-16,0 0 0,22 0 0,-22 0 15,0 21-15,0 0 16,0-21-16,1 21 0,-1-21 0,0 21 16,-21 0-16,0 1 0,0-1 15,0 0-15,0 0 0,0 0 16,-21 0-16,0 1 0,-1-1 15,1-21-15,-21 21 0,21 0 0,-22-21 16,22 0-16,-21 21 0,21-21 16,0 0-16,-22 0 0,22 0 0,0 0 15,0 0-15,0 0 0,-1 0 16,1 0-16,0 0 0,0 0 16,0 0-16,21-21 31,0 0-16,0 0 1,0 0-16,0-1 16</inkml:trace>
  <inkml:trace contextRef="#ctx0" brushRef="#br0" timeOffset="131127.99">27517 15028 0,'-22'0'0,"44"0"0,-65-21 0,22 21 16,0-21-16,0 21 16,21-21-1,0 0 1,21 21 0,0 0-1,0 0-15,0 0 0,1 0 16,-1 0-16,0 0 0,0 0 0,0 21 15,0 0 1,1 0-16,-22 0 0,0 1 0,21 20 16,-21-21-16,0 21 0,0-20 15,0 20-15,0-21 0,0 0 0,-21 22 16,-1-22-16,22 0 0,-21 0 16,0 0-16,0 0 0,0 1 0,0-22 15,-1 21-15,1-21 0,0 0 0,21 21 16,-21-21-16,21-21 62,21 21-46,0 0-16,-21-21 0,21 21 0,1 0 16,-1 0-16,0 0 0,0 0 0,0 0 15,0 0-15,1 0 0,-1 21 16,0-21-16,0 21 0,0-21 0,0 21 15,1 0-15,-22 0 0,0 1 16,21-1-16,-21 0 0,0 0 0,0 0 16,-21 22-1,-1-22-15,1 0 0,0 0 0,-21 0 16,21-21-16,-22 21 0,22 1 0,-21-22 16,21 21-16,-22-21 0,22 21 15,-21-21-15,21 0 0,-1 0 16,1 0-16,0 0 0,0 0 0,0 0 15,0-21 1,-1 0-16,22-1 0,0 1 16,0 0-16,-21 21 15,21-21-15,0 0 0,0 0 16,0-1-16,21 22 0,-21-21 16,22 21-16,-1-21 0,-21 0 15,21 0-15,0 21 0</inkml:trace>
  <inkml:trace contextRef="#ctx0" brushRef="#br0" timeOffset="131647.6">28490 15155 0,'0'22'0,"-21"-1"16,0 0-16,21 0 0,-21 21 0,0-20 15,-1-1-15,1 21 16,0-21-16,0 22 0,0-22 0,0 21 16,-1-21-16,1 0 0,-21 1 0,21-1 15,-22 0-15,1 21 16,0-21-16,21-21 0,-1 22 0,1-22 15,0 0-15,0 0 0,42 0 63,0 0-47,0 21-1,1-21-15,-1 21 0,0 0 16,0-21-16,0 21 0,0 0 0,1-21 15,20 22-15,-21-1 0,0-21 16,0 21-16,22 0 0,-22-21 0,0 0 16,0 21-16,0-21 0,1 0 15,-1 0-15,0 0 16,0 0-16,-21-21 16,0 0-1,0 0-15,21 21 16,-21-21-16,21-1 0</inkml:trace>
  <inkml:trace contextRef="#ctx0" brushRef="#br0" timeOffset="131947.4">28808 15494 0,'21'0'47,"0"0"-47,0 0 0,0 0 16,1 0-16,-1 0 0,0 0 0,0 0 15,0 0-15,0 0 0,1 0 16,-1 0-16,0-21 0,0 21 15,-42 0 17,0 0-17</inkml:trace>
  <inkml:trace contextRef="#ctx0" brushRef="#br0" timeOffset="132196.25">28744 15706 0,'0'21'15,"21"-21"17,1 0-17,-1 0-15,0 0 0,0 0 16,0 0-16,0 0 15,1 0-15,-1 0 0,0 0 16,0 0-16,-21-21 0,21 21 16,0 0-16,1-21 15</inkml:trace>
  <inkml:trace contextRef="#ctx0" brushRef="#br0" timeOffset="132943.45">29485 15304 0,'0'-43'16,"-21"22"-16,21 0 15,0 0 1,0 0-16,21 21 15,0 0-15,0 0 0,1 0 16,-1 0-16,0 0 16,0 21-16,-21 0 15,21 0-15,-21 0 0,0 0 0,21 1 16,-21-1-16,0 0 0,0 21 16,0-21-16,0 1 0,-21-22 0,0 21 15,21 0-15,-21 0 16,0 0-16,0-21 0,-1 21 0,1-21 15,0 22-15,0-22 0,0 21 16,0-21-16,-1 0 16,44 0 46,-1 0-62,0 0 16,0 0-16,0 0 0,0 0 15,1 0-15,-1 0 0,0 0 0,0 21 16,0-21 0,0 21-16,-21 0 0,22-21 15,-1 21-15,-21 1 0,0-1 16,0 0-16,0 0 16,0 0-16,0 0 15,-21 1-15,21-1 16,-22-21-16,1 21 0,-21 0 0,21-21 15,0 21-15,-22 0 0,22-21 16,-21 22-16,21-22 0,-22 0 16,22 21-16,-21-21 0,21 0 0,-1 0 15,1 0-15,0 0 0,0 0 16,0 0-16,0 0 16,21-21-16,0-1 15,0 1 16,21 0-15,0 21 0,0-21-16,0 21 0</inkml:trace>
  <inkml:trace contextRef="#ctx0" brushRef="#br0" timeOffset="133995.85">30099 15494 0,'0'21'78,"-21"-21"-78,21 21 0,0 1 16,0-1-16,0 0 15,0 0-15,0 0 0,-21 0 16,21 1-16,0-1 0,0 0 16,-22 0-16,22 0 0,0 0 15,0 1-15,0-1 0,0 0 16,-21-21-16,21 21 0,0 0 15,-21 0-15,42-21 63,0 0-63,-21-21 0,22 21 16,-1-21-16,0 21 0,0 0 15,-21-21-15,21 21 0,0 0 16,1-21-16,-1 21 0,0-21 0,21-1 15,-21 22-15,22-21 0,-22 21 16,21-21-16,1 0 0,-1 0 0,0 21 16,1-21-16,20-1 0,-21 1 15,1 0-15,20 21 0,-20-21 0,20 21 16,-21 0-16,1-21 0,-1 21 16,-21-21-16,0 21 0,1 0 15,-1 0-15,0 0 0,-21-22 360,-21 22-360,0 0 15</inkml:trace>
  <inkml:trace contextRef="#ctx0" brushRef="#br0" timeOffset="137235.13">4233 15473 0,'-21'0'0,"21"-21"16,-21 0-16,21-1 15,0 1-15,-21 21 16,21-21 0,0 42-1,0 0-15,0 1 16,0-1-16,0 0 0,0 21 0,0-21 16,0 22-16,0-22 0,-21 21 15,21 1-15,-22-22 0,22 21 0,-21-21 16,21 22-16,-21-1 0,21-21 15,-21 0-15,0 22 0,21-22 0,-21 0 16,-1 0 0,1-42-1,21 0 1,0 0-16,0-1 0,0 1 16,0 0-16,21 0 0,-21 0 15,22 21-15,-1-21 0,0-1 0,0 22 16,0 0-16,22-21 0,-22 21 15,0 0-15,21 0 0,-21-21 0,22 21 16,-22 0-16,21 0 0,-21 0 16,22-21-16,-22 21 0,21-21 0,-21 21 15,1 0-15,-1-21 0,0 21 16,0-22-16,-21 1 16,21 21-16,-21-21 0,0 0 15,0 0-15,0 0 0,0-1 16,-21 1-16,0 0 15,21 0-15,-21 0 0,0 0 0,21-1 16,-22 22-16,1 0 16,0 0-16,21 22 15,0-1 1,0 0-16,0 21 0,-21-21 0,21 22 16,0-22-16,0 0 0,-21 21 15,21-20-15,0-1 0,0 21 0,0-21 16,0 0-16,0 1 0,0-1 15,0 0-15,0 0 0,0 0 16,0 0-16,0 1 16,21-22-1,0 0-15,0 0 16,-21-22-16,21 1 16,1 21-16,-22-21 0</inkml:trace>
  <inkml:trace contextRef="#ctx0" brushRef="#br0" timeOffset="137799.31">5228 15325 0,'0'0'0,"-21"0"31,0 0-31,0 0 16,21 21 0,-22 0-16,22 0 0,-21 0 15,21 1-15,0-1 0,0 0 0,0 0 16,0 21-16,0-20 0,0-1 16,0 0-16,0 21 0,0-21 15,0 1-15,0-1 0,0 0 0,0 0 16,0 0-16,21 0 0,1 1 15,-1-1-15,0 0 0,0-21 16,0 0-16,0 0 0,1 0 16,-1 0-16,0 0 0,0 0 0,0 0 15,0-21-15,1 0 0,-1-1 16,0 22-16,0-21 0,0 0 0,0-21 16,1 21-16,-22-1 0,0-20 15,0 21-15,0-21 0,0-1 16,0 1-16,0 21 0,0-22 0,-22 1 15,1 0-15,0-1 0,-21 22 16,21-21-16,-1 21 0,-20 0 0,21-1 16,-21 1-16,20 21 0,-20 0 15,21 0-15,0 0 0,0 0 0,-1 21 16,1 1-16,0-1 0,0 0 16,21 21-16,0-21 0,-21 1 0,0-1 15,21 21-15,-22-21 0,22 0 16,0 22-16,0-22 0,0 0 0,0 0 15,0 0-15,0 1 0,0-1 16</inkml:trace>
  <inkml:trace contextRef="#ctx0" brushRef="#br0" timeOffset="139643.47">31962 15367 0,'0'-21'16,"0"0"-16,0 0 31,0-1-31,21 22 0,0 0 16,-21-21-16,21 21 0,0 0 15,0 0-15,1 0 0,-1 0 0,0 0 16,0 0-16,0 0 0,0 0 16,1 0-16,-1 0 0,0 21 0,0 1 15,0-1-15,-21 0 16,0 0-16,0 0 15,0 0-15,-21 1 0,0-1 0,-21 0 16,20 0-16,1 0 0,-21-21 16,21 21-16,0 1 0,-1-22 0,1 0 15,0 21-15,0-21 16,21-21 15,21 21-31,0 0 0,-21-22 16,21 22-16,1 0 0,-1-21 15,0 21-15,0 0 0,0 0 16,0 0-16,1 0 0,-1 0 0,21 0 16,-21 0-16,0 21 0,1-21 15,-1 22-15,0-1 0,0-21 0,-21 21 16,21 0-16,-21 0 16,0 0-16,0 1 15,-21-1-15,0 0 0,-21-21 16,20 21-16,-20 0 0,21-21 0,-21 21 15,-1-21-15,22 0 0,-21 0 16,21 0-16,-1 0 0,1 0 0,0 0 16,0 0-16,21-21 47,21 0-16,0 0-31,0 21 0,1-21 0</inkml:trace>
  <inkml:trace contextRef="#ctx0" brushRef="#br0" timeOffset="139955.29">32935 15155 0,'-21'0'16,"0"22"0,21-1-16,-21 0 0,21 0 0,0 0 15,0 0-15,0 22 0,-21-22 16,21 21-16,0-21 0,0 22 0,0-22 16,0 21-16,-22-21 0,22 1 15,0 20-15,0-21 0,0 0 0,0 0 16,0 1-16,0-1 15,-21 0-15</inkml:trace>
  <inkml:trace contextRef="#ctx0" brushRef="#br0" timeOffset="140173.17">32597 15600 0,'0'0'0,"21"0"31,0 0-31,0-21 0,0 21 16,0 0-16,1 0 16,-1 0-16,0 0 0,0-21 0,0 21 15,0 0-15,1 0 0,-1 0 16,0 0-16,0-22 0,0 22 15,0 0-15,1-21 0,-1 21 16,0 0-16,0-21 0</inkml:trace>
  <inkml:trace contextRef="#ctx0" brushRef="#br0" timeOffset="140457">33380 15240 0,'0'0'16,"0"-21"-16,0 0 0,0 42 47,0 0-47,0 0 0,0 0 15,-21 1-15,21-1 0,0 0 16,0 21-16,-22-21 0,22 22 0,-21-22 16,0 0-16,21 21 0,0-20 15,0-1-15,-21 0 0,21 0 0,0 0 16,-21-21-16,21 21 0,0 1 15,-21-22 1,-1 0 0,1 0-1</inkml:trace>
  <inkml:trace contextRef="#ctx0" brushRef="#br0" timeOffset="141243.54">22923 16806 0,'0'0'16,"0"22"0,0-1-16,0 0 0,0 21 0,0-21 15,-21 1-15,0 20 16,0 0-16,21 1 0,-21-22 0,0 21 0,-1 0 15,22-20-15,0 20 16,0-21-16,0 0 0,0 0 0,0 1 16,0-1-16,0 0 0,22-21 15,-1 0 1,0 0-16,0 0 0,0-21 16,0 21-16,1-21 0,-1-1 15</inkml:trace>
  <inkml:trace contextRef="#ctx0" brushRef="#br0" timeOffset="141463.43">23029 16679 0,'0'-21'0,"0"0"15,21 42 48,-21 0-48,22-21-15,-1 22 0</inkml:trace>
  <inkml:trace contextRef="#ctx0" brushRef="#br0" timeOffset="141699.29">23283 17060 0,'0'0'0,"0"22"16,21-22 0,1 0-1,-1 0-15,0 0 0,0 0 16,0 0-16,0 0 15,1 0-15,-1 0 0,0 0 16,0 0-16</inkml:trace>
  <inkml:trace contextRef="#ctx0" brushRef="#br0" timeOffset="141873.19">23389 17251 0,'21'0'31,"0"0"-15,1 0-16,-1 0 0,0-21 16,0 0-16,21 21 0,-20-22 0,-1 1 15,21 21-15</inkml:trace>
  <inkml:trace contextRef="#ctx0" brushRef="#br0" timeOffset="142378.9">24172 16785 0,'0'21'15,"0"1"-15,0-1 16,-21 21-16,21-21 0,-21 0 0,0 22 15,21-22-15,-21 0 0,-1 0 16,1 22-16,21-22 0,-21 0 0,0 0 16,0 0-16,0 0 0,-1 1 15,1-22-15,21 21 0,21-42 47,1 21-31,-1-22-16,0 22 0,0 0 0,0-21 15,0 21-15,1 0 0,-1 0 16,0-21-16,0 21 0,0 0 16,0-21-16,1 21 0,-1 0 0,-21-21 15,0 0-15,21 21 0,-21-22 16,0 1-16,0 0 0,0 0 16,-21 21 15,21 21-16,0 0-15,0 0 0,-21 22 0,21-22 16,0 21-16,-22-21 0,22 22 16,0-22-16,-21 21 0,21-21 0,0 1 15,0 20-15,0-21 16,0 0-16,0 0 0,0 1 0,0-1 16,0 0-16</inkml:trace>
  <inkml:trace contextRef="#ctx0" brushRef="#br0" timeOffset="143256.81">27517 16764 0,'0'0'16,"0"-21"-16,0 0 0,0 0 0,21-1 0,-21 1 15,0 0-15,0 42 16,0 22-1,0-22-15,0 21 0,0 0 16,-21 1-16,21 20 0,-22-20 16,1-1-16,0 0 0,0 1 15,0-22-15,0 21 0,-22-21 0,22 22 16,0-22-16,0 0 0,-22 0 16,22 0-16,0-21 0,0 0 15,21-21 1,0 0-1,0 0-15,21 21 16,0-21-16,0-1 0,1 22 16,-1 0-16,0 0 0,0 0 0,21 0 15,-20 0-15,-1 0 0,21 0 16,-21 0-16,22 0 0,-22 0 0,21 0 16,-21 0-16,22 0 0,-22 0 15,0 0-15,0 0 0,0-21 16,22 21-16,-22-21 15,0 0-15,0 21 0,-21-21 0,0 0 16,0-1-16,0 1 16,0 0-16,0 0 0,0 0 0,0 0 15,0-1-15,0 1 0,-21 21 32,0 21-32,21 1 15,-21-1-15,-1 21 0,22-21 0,0 22 16,0-22-16,-21 21 0,21-21 15,-21 22-15,21-22 0,-21 0 16,21 21-16,0-21 0,0 1 16,0-1-16,0 0 0,-21 0 0,21 0 15,0 0-15,0 1 0,0-1 16,21-21 15,0 0-31,0-21 0,0-1 0</inkml:trace>
  <inkml:trace contextRef="#ctx0" brushRef="#br0" timeOffset="143667.57">28511 16870 0,'0'0'0,"0"21"0,0 0 15,0 22-15,0-22 0,-21 0 0,0 0 16,0 0-16,-21 22 0,20-22 16,1 0-16,-21 0 0,21 0 0,-22-21 15,22 21-15,-21 1 0,21-22 16,0 21-16,-22-21 0,22 0 16,0 21-16,21 0 0,0 0 31,21-21-16,0 21-15,0-21 0,1 22 0,-1-1 16,21-21-16,-21 21 0,22-21 16,-22 21-16,0 0 0,0-21 0,0 21 15,0-21-15,1 0 0,-1 0 16,0 0-16,0 22 0,0-22 16,0 0-16,1 0 15,-22-22 1,21 22-16,-21-21 15,21 21-15,-21-21 0,0 0 16</inkml:trace>
  <inkml:trace contextRef="#ctx0" brushRef="#br0" timeOffset="143934.93">29041 17082 0,'-22'0'0,"22"-22"16,22 22 15,-1 0-31,-21-21 16,21 21-1,0 0-15,0 0 16,0 0-1,-21 21 17</inkml:trace>
  <inkml:trace contextRef="#ctx0" brushRef="#br0" timeOffset="144119.82">28871 17209 0,'0'0'0,"0"21"16,0 0-1,21-21 1,1 0 0,-1 0-16,0 0 0,0 0 15,21 0-15,-20 0 0,-1-21 16,0 21-16,0-21 0,0 21 0,0-22 16,1 1-16,-1 21 0,0-21 15</inkml:trace>
  <inkml:trace contextRef="#ctx0" brushRef="#br0" timeOffset="144791.64">29803 16849 0,'0'0'0,"-22"-21"15,22-1 1,0 1-16,0 0 16,0 0-1,22 0 1,-1 21-16,0 0 15,0 0-15,0 0 0,0 0 16,1 0-16,-1 0 0,0 21 16,-21 0-16,21 0 0,-21 0 15,0 1-15,0-1 0,0 0 16,0 21-16,0-21 0,-21 1 0,0-1 16,0 0-16,-1 0 0,1-21 15,0 21-15,-21 0 0,21-21 16,-22 0-16,22 22 0,0-22 15,-21 0-15,20 0 0,1 0 16,21-22 0,0 1-1,0 0-15,21 21 0,1-21 16,-1 21-16,0 0 16,0 0-16,0 0 0,0 0 0,1 0 15,-1 0-15,0 0 0,0 21 16,0 0-16,0-21 0,1 21 0,-22 1 15,0-1-15,0 0 0,21 0 16,-21 0-16,0 0 16,0 1-16,0-1 0,-21 0 15,-1 0-15,1 0 0,0 0 0,0-21 16,0 22-16,-22-1 0,22-21 16,0 21-16,0-21 0,-21 0 0,42 21 15,-22-21-15,1 0 16</inkml:trace>
  <inkml:trace contextRef="#ctx0" brushRef="#br0" timeOffset="145218.91">30988 16722 0,'0'0'0,"0"-21"16,0 42 15,21 0-15,-21 0-16,21 21 0,0-20 0,1 20 15,-1-21-15,0 21 0,0-20 16,0 20-16,0 0 0,1 1 16,-1-22-16,0 21 0,0-21 0,0 22 15,0-22-15,1 0 0,-1 0 16,-21 21-16,21-20 0,0-22 0,0 21 16,-21 0-16,0 0 0,21 0 15,1 0-15,-1 1 16,-21-1-1,21-21 1,-21-21 0,0-1-1,0 1-15,0 0 16,0 0-16,21 21 0</inkml:trace>
  <inkml:trace contextRef="#ctx0" brushRef="#br0" timeOffset="145622.68">31771 16828 0,'0'-22'0,"0"44"0,0-65 0,0 22 16,0 0-16,0 0 16,0 0-16,0-1 15,-21 22 1,0 22-1,0-1-15,-1 0 0,1 21 16,0-21-16,-21 22 0,-1-1 0,1 0 16,0 1-16,-1 20 0,-20-20 15,21-1-15,-1 0 0,-20 1 0,20-1 16,1-21-16,0 21 0,-1-20 16,1 20-16,21-21 0,-21 21 0,20-20 15,1-1-15,0 0 16,0 0-16,0-21 0,0 21 0,-1 0 15,22 1 1,-21-22-16,0 0 16,21-22-1,-21 22 1,21-21-16,-21 0 0,21 0 0,-21 21 16,-1-21-16,1 0 0,0-1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5T01:57:57.9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3111 2900 0,'22'-21'140,"-1"21"-140</inkml:trace>
  <inkml:trace contextRef="#ctx0" brushRef="#br0" timeOffset="1028.52">3260 1736 0,'0'0'0,"0"-21"15,0-1-15,-22 1 16,22 0-16,0 0 0,-21 21 0,21-21 16,-21 0-16,21-1 15,0 44 17,0 20-32,0-21 15,0 21-15,0 22 0,0-22 0,-21 22 16,21-22-16,0 22 0,0-1 15,-21 1-15,21-1 0,0-21 0,0 43 16,-21-21-16,-1-1 16,1 1-16,21-1 0,-21 1 0,21-22 15,-21 0-15,21 22 0,0-43 16,-21 21-16,21-21 0,0 22 0,0-22 16,0 0-1,0-42 1,0 0-16,0 0 0,0-1 15,0 1-15</inkml:trace>
  <inkml:trace contextRef="#ctx0" brushRef="#br0" timeOffset="1567.1">2688 1842 0,'0'0'0,"0"-22"0,0 1 16,21 0-16,0 0 16,1 0-16,-1 0 0,21-1 15,-21-20-15,22 21 0,-1 0 0,21 0 16,-20-1-16,-1 22 15,22-21-15,-1 0 0,1 21 0,-1 0 16,22 0-16,-22 0 0,1 0 16,-1 21-16,1 0 0,-1 1 0,1 20 15,-22 0-15,0 1 0,1 20 16,-1 1-16,-21-1 0,22 1 0,-22-1 16,-21 1-16,0-1 0,0 22 15,0-22-15,0 22 0,-21-22 0,-1 1 16,-20-1-16,21 1 0,-43-1 15,22-20-15,-21 20 0,-1-20 0,1-1 16,-1 0-16,-21 1 0,22-22 16,-1 0-16,1 0 0,-1 0 15,1-21-15,21 0 0,-22 0 16,22 0-16,21 0 0,-22 0 0,1-21 16,21 21-16,0-21 0,-22 0 15,22 21-15,0-21 0,0 21 0,21-22 16,-21 1-16,21 0 15,0 0 1,21 0-16,21 0 16,-21 21-16,22-22 0,-22 1 0</inkml:trace>
  <inkml:trace contextRef="#ctx0" brushRef="#br0" timeOffset="2227.61">4149 2498 0,'0'0'16,"0"-21"-1,0-1-15,0 1 0,21 0 0,0 0 16,-21 0-16,21 21 15,0 0-15,-21-21 0,21 21 16,1 0-16,-1 0 0,0 0 16,0 0-16,0 0 0,0 0 0,1 21 15,-1 0-15,0 0 16,21 21-16,-21-20 0,1 20 0,-1-21 16,-21 21-16,21 1 0,-21-1 15,0 0-15,21-20 0,-21 20 0,0 0 16,0-21-16,0 1 0,0-1 0,0 0 15,-21 0-15,21 0 0,-21 0 16,0-42 15,21 0-31,0 0 0,0 0 16,0-22-16,0 22 0,0-21 16,0 21-16,0-22 0,0 1 0,0 0 15,0-1-15,0 1 16,21 0-16,0-1 0,0 1 0,-21 21 15,21-21-15,0 20 0,1 1 0,-1 0 16,0 21-16,0-21 0,0 21 16,0 0-16,1 0 0,-1 0 15,0 0-15,0 0 0,0 0 16,0 0-16,1 0 0,-1 21 16</inkml:trace>
  <inkml:trace contextRef="#ctx0" brushRef="#br0" timeOffset="2875.49">5524 2519 0,'0'0'0,"22"-42"0,-1 20 0,0 1 0,-21 0 15,0 0-15,0 0 0,0 0 16,0-1-16,0-20 0,0 21 16,-21 0-16,0 0 0,-1-1 15,1 22-15,0-21 0,-21 0 0,21 21 16,-1 0-16,-20 0 0,21 0 16,-21 0-16,20 0 0,1 21 0,0 0 15,-21 1-15,21-1 0,-1 0 16,1 21-16,0 1 0,21-1 0,-21 0 15,21 1-15,-21 20 0,21-21 16,-21 1-16,21-1 0,0 0 0,0-20 16,0 20-16,0-21 0,0 0 0,21 0 15,0 1-15,0-1 16,0-21-16,22 0 0,-22 0 0,0 0 0,21 0 16,-21 0-16,1 0 0,20 0 15,-21 0-15,0 0 0,0-21 16,22-1-16,-22 1 0,0 0 15,0-21-15,0 21 0,22-22 0,-22 1 16,0 0-16,-21-22 0,21 22 16,-21-1-16,0 1 0,0 0 0,0-1 15,0 1-15,0 21 0,0 0 0,0 0 16,-21 21 0,21 21-1,0 0-15,0 0 0,0 0 16,0 22-16,0-1 0,0 0 15,0 1-15,0-22 0,0 21 16,0 0-16,0 1 0,0-22 0,0 21 16,0-21-16,0 1 0,0-1 15,0 0-15,21-21 0,0 21 0,1-21 16,-1 0-16,0 0 0,0 0 16,0 0-16,0-21 0,1 21 15,-1-21-15,21 0 0</inkml:trace>
  <inkml:trace contextRef="#ctx0" brushRef="#br0" timeOffset="3547.5">6032 2244 0,'0'0'0,"0"21"47,0 0-47,0 0 0,0 0 15,0 22-15,0-1 0,0-21 0,0 22 16,-21-1-16,21-21 0,0 21 16,0 1-16,0-22 0,0 0 0,0 0 15,0 0-15,0 1 0,0-1 16,0 0-16,0 0 16,21-21 15,-21-21-31,22 21 0,-1-21 15,-21 0-15,0-22 0,21 22 16,0-21-16,-21 21 0,21-22 0,0 1 16,-21 0-16,22 20 0,-1-20 15,-21 21-15,21 0 0,0 0 0,-21-1 16,21 22-16,0 0 16,-21 22-1,0-1-15,22 21 0,-22-21 16,0 22-16,0-22 0,0 21 0,0-21 15,0 22-15,0-22 0,0 21 16,0-21-16,21 0 0,-21 1 16,0-1-16,21 0 0,-21 0 15,21-21-15,0 0 0,0 0 16,1 0-16,-1 0 0,0 0 0,0 0 16,0 0-16,0-21 0,22 0 15,-22 0-15,0-1 0,0 1 0,0-21 16,1 21-16,-1-22 0,-21 1 0,21 0 15,-21-1-15,0 1 0,0 0 16,0-1-16,-21 1 0,0 21 16,-1-21-16,1 20 0,0 1 0,0 0 15,0 0-15,0 0 0,-1 21 16,1 0-16,0 0 16,0 0-16,0 21 15,21 0 1,21-21 15,0 0-31</inkml:trace>
  <inkml:trace contextRef="#ctx0" brushRef="#br0" timeOffset="4159.66">7154 1566 0,'0'0'0,"-21"0"0,0-21 0,0 42 31,21 1-31,-21 20 16,21-21-16,0 21 0,0 1 16,0-1-16,0 22 0,0-22 0,0 0 15,0 22-15,0-22 16,-22 22-16,22-22 0,0 21 0,0-20 15,-21 20-15,21-20 0,0-1 16,0 21-16,0-20 0,0-1 0,0 0 16,0-20-16,0 20 0,0-21 0,0 21 15,0-20-15,0-1 0,0 0 16,0 0-16,0-42 31,0 0-15,0 0-16,0-1 0,0-20 15,0 21-15,0-21 0,0 20 0,0-20 16,0 0-16,0 21 0,0-22 0,21 22 16,1-21-16,-22 21 15,21-1-15,0 1 0,0 0 0,0 21 16,0-21-16,1 21 0,20 0 16,-21 0-16,0 0 0,22 0 0,-22 0 15,21 0-15,-21 21 0,22 0 16,-22 0-16,0 1 0,21-1 0,-21 21 15,-21-21-15,0 22 0,0-22 0,0 21 16,0-21-16,0 22 0,0-22 16,-21 0-16,0 21 0,0-21 0,0 1 15,0-1-15,-1-21 0,-20 21 16,21 0-16,0-21 0,0 0 0,-1 21 16,1-21-16,0 0 0,0 0 0,0 0 15,0 0-15,21-21 16,0 0-16,-22 21 15,22-21-15,0 0 0,0-1 0</inkml:trace>
  <inkml:trace contextRef="#ctx0" brushRef="#br0" timeOffset="4883.93">8255 2455 0,'21'0'15,"-21"-21"1,21 21-16,0-21 0,1 0 15,-1 21-15,-21-21 0,21 0 16,0 21-16,-21-22 0,0 1 0,21 0 16,-21 0-16,0 0 15,0 0-15,0-1 0,-21 1 16,0 0-16,0 21 0,0 0 16,-1 0-16,-20 0 0,21 0 15,-21 0-15,-1 0 0,1 0 0,0 21 16,-1 0-16,1 1 0,0-1 15,-1 21-15,22 0 0,-21 1 0,21-1 16,-1 0-16,1 1 0,21 20 16,0-20-16,0-1 0,0-21 0,0 21 15,0-20-15,0 20 0,21-21 0,1 0 16,-1 0-16,0-21 16,0 22-16,0-1 0,22-21 0,-22 0 15,21 0-15,-21 0 0,22 0 16,-22 0-16,21-21 0,-21-1 0,22 1 15,-22 0-15,21 0 0,-21 0 0,0 0 16,1-22-16,-1 1 0,-21 0 16,0-1-16,21 1 0,-21 0 0,0-1 15,0-20-15,0 42 0,0-22 16,0 1-16,0 21 0,0 0 0,0-1 16,0 1-16,-21 21 0,21 21 15,-21 1 1,21 20-16,0-21 0,0 21 15,0 1-15,0 20 0,0-20 16,0-1-16,0 0 0,0 1 0,0-1 16,21-21-16,-21 21 0,21-20 15,0-1-15,0 0 0,0 0 0,1 0 16,-1-21-16,0 0 0,0 0 0,0 0 16,22 0-16,-22 0 0,21 0 15,0-21-15,1 21 0,-22-21 0,21 0 16</inkml:trace>
  <inkml:trace contextRef="#ctx0" brushRef="#br0" timeOffset="5171.28">9229 2138 0,'0'0'0,"0"-21"0,-22 21 16,1-21-16,0 21 0,0 0 15,0 0-15,0 0 0,-1 0 16,1 0-16,0 21 0,0-21 0,0 21 15,-22 0-15,22 0 0,0 22 16,0-22-16,21 21 0,-21 0 0,21-20 16,-21 20-16,21 0 0,0 1 0,0-1 15,0 0-15,0 1 0,0-22 16,0 21-16,21-21 0,0 0 16,0 1-16,21-1 0,-20 0 15,20 0-15,-21-21 0,21 0 0,-20 0 16,20 0-16,0 0 0,1 0 0,-22 0 15,21-21-15,-21 21 0,0-21 16,22 0-16,-22-1 0</inkml:trace>
  <inkml:trace contextRef="#ctx0" brushRef="#br0" timeOffset="5807.06">9694 1439 0,'-21'22'16,"21"-1"-16,-21 0 0,21 0 15,0 21-15,0 1 0,0 20 0,0-20 16,0 20-16,0 1 0,0-1 16,0 1-16,0-1 0,-21 1 0,21-1 15,0 1-15,0-1 0,0 1 16,0-1-16,-21-21 0,21 22 0,0-22 15,0 1-15,0-22 0,0 21 0,-22-21 16,22 0-16,0 1 0,0-1 16,0-42 15,-21 21-31,21-22 0,-21 1 16,21 0-16,0-21 0,0 21 0,0-22 15,0 1-15,0 0 0,0-1 16,0 1-16,0 0 0,21 20 0,0-20 15,22 0-15,-22 21 0,21-1 16,1-20-16,-1 21 0,21 21 0,-20-21 16,-1 0-16,22 21 0,-22 0 0,0 0 15,1 0-15,-22 21 0,0 0 16,0 0-16,0 0 0,-21 0 0,0 1 16,0-1-16,0 0 15,-21 0-15,0 0 0,-21 0 0,20-21 16,-20 22-16,0-1 0,-1 0 0,22 0 15,-21-21-15,0 21 0,20-21 16,1 0-16,0 21 0,0-21 0,21 22 16,0-1-1,0 0-15,0 0 0,0 0 16,21 0-16,0 1 0,0-1 16,1-21-16,-1 21 0,0 0 15,21 0-15,-21-21 0,22 21 0,-1-21 16,-21 0-16,22 22 0,-1-22 15,-21 0-15,21 0 0,-20 0 16,-1 0-16,0 0 0</inkml:trace>
  <inkml:trace contextRef="#ctx0" brushRef="#br0" timeOffset="6544.32">12255 2159 0,'0'0'0,"0"-63"15,0 41-15,0 1 0,0 0 16,0 0-16,-21 21 0,21-21 0,-21 21 16,0-21-16,0 21 15,0 0-15,-1 21 0,1-21 16,0 21-16,0 0 0,0 21 16,0-20-16,-1 20 0,1 0 0,21 1 15,-21-1-15,21 0 0,0 1 16,-21 20-16,21-21 0,0 1 15,0-1-15,0-21 0,0 22 0,21-22 16,0 0-16,0 0 0,1 0 16,20 0-16,-21-21 0,0 0 0,22 0 15,-22 0-15,21 0 0,-21-21 0,22 0 16,-1 21-16,-21-21 0,21-21 16,-20 20-16,-1 1 0,21-21 0,-21 0 15,0-1-15,-21 1 0,0 0 16,0-1-16,0 1 0,0-22 0,0 22 15,-21 0-15,0-22 0,0 22 0,-21 0 16,-1 20-16,1 1 16,-22 0-16,22 0 0,0 21 0,-22 0 15,22 0-15,0 21 0,-1 0 16,1 0-16,21 1 0,0-1 0,-1 0 16,22 0-16,0 0 0,0 0 15,22 1-15,-1-22 0,21 21 0,0 0 16,1-21-16,20 0 0,1 0 0,-1 0 15,22 0-15,-22 0 0,22-21 16,-21 0-16</inkml:trace>
  <inkml:trace contextRef="#ctx0" brushRef="#br0" timeOffset="7043.03">13589 1461 0,'0'0'0,"-21"0"0,0 0 15,-1 0-15,-20 0 0,21 0 0,0 0 16,0 0-16,-22 21 0,22 0 16,0 21-16,0-21 0,0 22 0,-1 20 15,1 1-15,0-1 0,21 1 16,-21-1-16,21 22 0,-21-22 0,0 22 16,21 0-16,0-1 0,0 1 15,0 0-15,0-1 0,0 1 0,21 0 16,0-22-16,0 22 0,21-22 15,-20 22-15,20-21 0,-21 20 16,0-20-16,0-1 0,1 22 0,-1-22 16,-21 1-16,21-1 0,-21 1 0,0-1 15,0 1-15,0-22 0,0 1 16,0 20-16,0-21 0,0-20 0,-21 20 16,0-21-16,21 21 0,-22-42 0,22 22 15,-21-22-15,0 0 0,-21 0 0,21 0 16,-22-22-16,1 22 0,0-42 15,-1 21-15,1-21 0,0-1 0,-22 1 16,22-22-16,-1 1 0,1-1 0,21 1 16,0-1-16,0-20 15,21-1-15,-22 0 0,22 1 0,0 20 16,0-20-16,0 20 0,22-21 0,-1 43 16,0-21-16,0 20 0,0 1 15,0 0-15,1-1 0,-1 22 0,21-21 16,-21 21-16,22-1 0,-1 1 15,-21 0-15,21 0 0,-20 0 0,20 0 16,0-1-16</inkml:trace>
  <inkml:trace contextRef="#ctx0" brushRef="#br0" timeOffset="7799.61">15981 1545 0,'0'-21'16,"0"42"-16,0-63 0,0 21 0,0-22 0,21 22 15,-21 0-15,0 0 0,21 0 16,-21 0-16,0-1 0,0 1 0,0 0 16,0 0-16,-21 21 15,0-21-15,0 21 0,-1 0 16,1 21-16,0 0 0,0 21 15,21-20-15,-21 41 0,0-21 0,-1 22 16,1 21-16,0-1 16,0 1-16,0 21 0,-22-22 0,22 1 0,-21 0 15,21-1-15,-22-20 0,1 21 16,21-22-16,0 1 0,-22-22 16,22 0-16,21 1 0,0-22 0,-21 0 15,21 0-15,0 0 0,21-42 16,-21 0-1,21 0-15,1-22 0,-1 1 0,-21 0 16,21-1-16,0-20 0,0-1 16,-21 1-16,21-1 0,1 1 0,-1-22 15,0-21-15,0 22 0,21-1 16,-20 0-16,-1 1 0,0-1 0,0 22 16,0-1-16,0 22 15,1-1-15,-22 1 0,0 21 0,21 0 16,-21 42-1,0 0-15,0 21 0,0 1 0,0 20 16,0 1-16,0 20 0,0-20 16,0 42-16,0-22 0,0 1 0,0-21 15,0 20-15,0-20 0,21 20 16,-21-20-16,0-22 0,0 22 0,21-22 16,-21 0-16,21-20 0,-21 20 15,0-21-15,21 0 0,-21 0 16,22-21-16,-22-21 31,-22 0-31,1 0 0,0 0 0</inkml:trace>
  <inkml:trace contextRef="#ctx0" brushRef="#br0" timeOffset="7999.49">15282 2201 0,'0'0'0,"-63"0"16,84 0-1,0 0 1,21 0-16,1 0 0,-1 0 0,0 0 16,1 0-16,-1-21 0,22 21 15,-22 0-15,21-21 0,-20 21 16,20-21-16,-20 21 0,20-21 0,-21 21 16,1 0-16,-1-21 0,0 21 15,1 0-15,-22 0 0</inkml:trace>
  <inkml:trace contextRef="#ctx0" brushRef="#br0" timeOffset="8415.62">16256 2074 0,'0'0'0,"-21"0"0,21-21 16,-21 21-16,-1-21 16,22 0-16,0 0 15,22 0 1,-1 21-16,0 0 15,0 0-15,21 0 0,-20 21 16,-1 0-16,21-21 0,-21 42 0,0-21 16,1 1-16,-1 20 0,21-21 15,-42 21-15,21-20 0,0 20 0,-21 0 16,0 1-16,0-22 0,0 21 16,0 0-16,0-20 0,0 20 0,0-21 15,0 0-15,0 0 16,0 1-16,-21-22 15,21-22 1,0 1-16,0 0 0,0 0 16,0 0-16,0-22 0,0 22 0,0-21 15,21 21-15,-21-22 0,22 22 0,-1-21 16,-21 21-16,21-22 0,0 22 16,0-21-16,0 21 0,-21 0 0,22 21 15,-1-22-15,0 1 0,0 21 16,0 0-16,0 0 15,1 0 1</inkml:trace>
  <inkml:trace contextRef="#ctx0" brushRef="#br0" timeOffset="8839.37">17060 2032 0,'0'-21'15,"0"0"-15,0 0 0,21 21 16,1-22-16,-1 22 16,0 0-16,0 0 0,0 0 15,22 0-15,-22 0 0,0 22 0,0-1 16,0 0-16,0 0 0,1 0 16,-1 22-16,0-22 0,-21 21 15,0-21-15,21 22 0,-21-1 16,0-21-16,0 21 0,0 1 0,0-1 15,0-21-15,0 0 0,0 22 0,-21-22 16,0 0-16,21 0 16,-21-21-16,-1 0 0,22-21 15,0 0 1,0-21-16,0 20 0,0 1 16,0-21-16,0 21 0,22-22 15,-1 1-15,-21 21 0,21-21 16,0-1-16,0 1 0,0 21 0,1-22 15,-1 22-15,0 0 0,0 0 16,21 0-16,-42 0 0,22 21 0,-1 0 16,0 0-16,0 0 15,0 0-15,0 0 0,-21 21 16,22-21-16</inkml:trace>
  <inkml:trace contextRef="#ctx0" brushRef="#br0" timeOffset="10071.62">18605 2138 0,'0'0'0,"0"-21"0,0 0 16,0-1-16,0 1 0,0 0 15,0 0-15,-21 0 0,0 0 0,0-1 16,0 1-16,-22 21 0,22 0 15,0 0-15,0 0 0,-21 0 0,20 0 16,-20 21-16,21 1 0,0 20 16,-22-21-16,22 0 0,0 22 0,0-1 15,0 0-15,0-21 0,21 22 16,0-1-16,-22 0 0,22-20 16,0 20-16,0-21 0,0 0 15,0 0-15,0 1 0,22-1 0,-1 0 16,0-21-16,21 0 0,-21 0 15,1 0-15,-1-21 0,21 0 16,-21 21-16,0-22 0,1 1 0,20 0 16,-21 0-16,0-21 0,0 20 15,1 1-15,-1-21 0,0 21 0,0-22 16,0 1-16,0 21 0,1-21 16,-1 20-16,-21-20 0,0 21 0,0 0 15,21 21-15,-21 21 31,0 0-31,0 0 0,0 0 0,-21 22 16,0-22-16,21 21 0,-22-21 16,1 22-16,21-1 0,0 0 0,0 1 15,0-22-15,0 21 0,0 1 16,0-22-16,0 0 0,0 0 0,21 0 16,1-21-16,-1 0 0,0 0 15,21 0-15,-21 0 0,22 0 0,-22 0 16,21-21-16,1 0 0,-22 0 0,21 0 15,-21-1-15,22-20 0,-22 21 16,21-21-16,-21 20 0,0-20 0,1 0 16,-1 21-16,0-22 15,-21 22-15,21 0 0,-21 0 0,21 0 16,-21-1-16,0 44 31,0-1-31,0 0 0,0 0 0,0 21 16,-21-20-16,21 20 0,-21-21 15,21 21-15,0-20 0,0 20 0,0-21 16,0 0-16,0 0 0,0 1 16,21-1-16,0 0 0,0-21 0,1 0 15,20 0-15,-21 0 0,21 0 16,1 0-16,-1-21 0,-21 0 0,22 21 16,-1-22-16,-21-20 0,21 21 15,-20 0-15,-1-22 0,0 22 16,21 0-16,-21-21 0,1 21 0,-1-1 15,-21-20-15,21 21 0,-21 0 16,21 21-16,-21-21 0,0 42 31,0 0-31,-21 0 0,0 0 16,0 22-16,-1-22 0,22 21 16,-21 0-16,21 1 0,-21 20 0,21 1 15,0-1-15,0 1 0,0-22 0,0 22 16,0-1-16,0 1 0,0-1 15,21 1-15,-21-1 0,0 1 16,0-1-16,0 1 0,0-1 0,0 1 16,0-1-16,0 1 0,0-1 15,-21 1-15,21-22 0,-21 0 0,0 22 16,21-22-16,-21 0 0,-1 1 16,1-1-16,0 0 0,-21 1 0,21-1 15,-1-21-15,-20 22 0,21-43 0,0 21 16,-22-21-16,22 0 0,0 0 0,0 0 15,0-21-15,0-1 0,-1 1 16,1-21-16,0 21 0,21-22 0,0-20 16,0 21-16,0-22 0,0 1 15,0-1-15,21 1 0,0-22 16,22 0-16,-1 1 0,0-22 0,22 21 16,-22 0-16,22 1 0,-22-1 15,22 0-15,-1 22 0,-21-1 0,1 1 16,20 21-16,-20-22 0,-22 22 15,21 21-15,-21-22 0,0 22 0,1 0 16,-1 21-16,0-21 0,-21 0 16,0-1-16,0 1 15</inkml:trace>
  <inkml:trace contextRef="#ctx0" brushRef="#br0" timeOffset="11203.85">2879 3937 0,'0'0'0,"-43"-21"16,43 0-16,0 0 0,0-1 15,21 22 17,1 0-32,-1 0 15,0 0-15,0 0 0,21 0 0,1 0 16,-1 0-16,0 0 0,22 0 15,-1 0-15,22 0 0,0 0 16,-1 0-16,22 0 0,0 0 0,-21 0 16,21 0-16,21 0 0,-22 0 15,22 0-15,22 0 0,-22 0 0,21 0 16,0 0-16,0 0 0,0 0 16,0 0-16,22 0 0,-22 0 0,21 0 15,1 0-15,-1-21 0,21 21 0,1 0 16,-1 0-16,1-21 0,-1 21 15,1 0-15,21-21 0,-1 0 0,-20 21 16,20 0-16,1-21 0,0 21 16,-1-22-16,1 22 0,0-21 15,-1 21-15,22-21 0,-21 21 0,0 0 16,-1-21-16,1 21 0,0 0 16,-22-21-16,22 21 0,-22 0 0,22 0 15,-22 0-15,22 0 0,-21 0 0,20-21 16,-20 21-16,20 0 0,-20 0 15,21 0-15,-22 0 0,1 0 0,20-22 16,-20 22-16,20 0 0,-20 0 16,-1-21-16,1 21 0,21 0 0,-22 0 15,1-21-15,-1 21 0,-21 0 16,22 0-16,-22 0 0,22-21 0,-43 21 16,21 0-16,-21 0 0,1 0 15,-1 0-15,0 0 0,-21 0 16,0 0-16,0-21 0,0 21 0,-21 0 15,-22 0-15,1 0 0,0 0 16,-22 0-16,-20 0 0,20 0 0,-42 0 16,0 0-16</inkml:trace>
  <inkml:trace contextRef="#ctx0" brushRef="#br0" timeOffset="12104.64">2392 6646 0,'0'0'0,"-21"0"0,-1 0 0,1 0 0,0 0 15,0 0-15,42 0 32,0 0-32,22 0 15,-1 0-15,21 0 0,1 0 16,-1 0-16,1 0 0,21 0 0,-1 0 16,1 0-16,-22 0 0,22 0 15,0 0-15,-22 0 0,22 0 0,-22 0 16,22 0-16,-21 0 0,-1 0 15,-21 0-15,22 0 0,-1 0 0,-20 0 16,-1 0-16,0 0 0,-20 0 0,20 0 16,-21 0-16,-21-21 47,-21 21-47</inkml:trace>
  <inkml:trace contextRef="#ctx0" brushRef="#br0" timeOffset="12499.4">3492 6350 0,'0'0'16,"-21"0"-16,0 0 0,42 0 47,0 0-47,1 21 0,-1-21 15,21 0-15,-21 21 16,22-21-16,-1 0 0,0 0 0,1 22 16,-1-22-16,0 0 0,-21 0 0,22 0 15,-1 21-15,-21-21 0,22 0 16,-22 0-16,0 21 0,0-21 0,0 0 16,0 21-16,-21 0 0,0 0 15,0 1-15,0-1 0,-21 0 16,0 21-16,-21-21 0,21 22 0,-22-22 15,1 21-15,-22 1 0,22-1 16,-21 0-16,-1 1 0,1-1 16,20 0-16,1 1 0,-22-22 0,22 21 15,0 0-15,21-20 0,-22-1 16,22 0-16,0 0 0,21-42 31,0 0-31</inkml:trace>
  <inkml:trace contextRef="#ctx0" brushRef="#br0" timeOffset="14255.16">6181 6033 0,'0'0'0,"42"0"15,-42-22-15,21 22 16,0-21-16,0 0 0,1 0 0,-1 0 16,0 0-16,0-1 0,0 1 15,0 0-15,1-21 0,-22 21 0,21-22 16,0 1-16,0 0 0,0 20 15,-21-20-15,0 0 0,0-1 0,0 22 16,0-21-16,0 0 0,0 20 16,-21 1-16,0 0 0,-21 21 0,20 0 15,-20 0-15,21 0 0,-21 0 0,-1 0 16,1 0-16,-22 21 16,22 0-16,0 1 0,-1-1 0,-20 21 15,21 0-15,20-20 0,-20 20 16,21 0-16,0 1 0,21-1 0,0 0 15,0 1-15,21-22 0,0 21 16,0-21-16,22 22 0,-1-22 0,0 0 16,1 0-16,-1 21 0,21-20 0,-20-1 15,20 0-15,-20 21 0,20-21 16,-21 1-16,1 20 0,-22-21 0,21 21 16,-21-20-16,-21 20 0,0 0 0,0 1 15,0-1-15,-21 0 0,-21 1 16,0-22-16,20 21 0,-20-21 15,-21 22-15,20-22 0,1 0 0,0 0 16,-1-21-16,-20 0 0,20 0 16,1 0-16,-21 0 0,20-21 0,1 21 15,0-21-15,-1-22 0,22 22 16,-21-21-16,21 21 0,-1-22 0,1 1 16,0-21-16,0 20 0,21 1 0,-21 0 15,21-1-15,0 1 0,0 21 16,0-22-16,0 22 0,0 0 0,21 0 15,0 21-15,0 0 16,0 0-16,1 0 0,-1 21 16,0 0-16,0 0 0,0 1 0,0 20 15,1-21-15,-1 21 16,0 1-16,0-1 0,0 0 0,0 1 16,1 20-16,-1-20 0,0-22 0,0 21 15,0 0-15,0-20 0,1-1 16,-1 0-16,0 0 0,21 0 0,-21-21 15,1 0-15,-1 0 0,21 0 0,-21 0 16,0-21-16,22 0 0,-22 0 16,21 0-16,1-1 0,-22 1 0,21-21 15,-21 21-15,0-22 0,22 1 16,-22 0-16,64-128 16,-85 128-1,0 21-15,0 0 0,0 0 16,0-1-16,0 44 15,0-1 1,0 0-16,0 0 0,-22 0 16,22 22-16,0-1 0,0-21 0,0 21 15,0 1-15,0-1 0,0-21 0,0 22 16,0-22-16,0 0 0,22 0 16,-1-21-16,0 21 0,0-21 0,0 0 15,0 0-15,1 0 0,-1 0 16,0-21-16,0 21 0,0-21 0,0 0 15,22 0-15,-22-1 0,0 1 16,0-21-16,-21 21 0,21 0 16,-21-22-16,0 22 0,0 0 0,0 0 15,0-22-15,0 22 0,0 0 16,-21 21 0,21 21-1,0 0-15,0 1 0,0-1 0,0 21 16,0-21-16,0 22 0,21-22 15,1 21-15,-22-21 0,21 22 0,0-22 16,0 0-16,-21 0 0,21 0 16,0 0-16,1-21 0,-1 0 15,21 0-15,-21 0 0,0 0 0,22 0 16,-22 0-16,0-21 0,21 0 0,-20 0 16,-1 0-16,21-22 0,-21 22 15,0-21-15,1 21 0,-1-22 0,-21 22 16,0-21-16,0 0 0,0 20 0,0-20 15,0 21-15,0 0 0,0-22 16,0 22-16,-21 0 0,-1 21 0,22-21 16,-21 21-16,0 21 15,21 0-15,0 0 16,-21 1-16,21 20 0,0 0 16,-21 1-16,21-1 0,0 0 15,0 22-15,0-22 0,0 0 0,0 22 16,0-22-16,0 22 0,0-22 0,21 22 15,-21-22-15,21 21 0,-21-20 16,0 20-16,0 1 0,0-22 0,0 22 16,0-22-16,0 21 0,0-20 0,-21-1 15,21-21-15,0 22 0,-21-22 16,21-42 0,0-1-16,0 1 15,0-21-15,0 0 0,0-1 0</inkml:trace>
  <inkml:trace contextRef="#ctx0" brushRef="#br0" timeOffset="14520.65">7387 6329 0,'0'0'16,"0"-42"-16,0 20 0,0 1 0,0 0 0,0 0 16,21 0-16,0 0 0,1-1 15,-1 22-15,0 0 0,0-21 0,21 21 16,-20 0-16,20 0 0,0 0 0,1 21 15,-1-21-15,-21 22 0,21-1 16,-20 0-16,-1 0 0,0 0 0,-21 0 16,0 1-16,0 20 0,0-21 15,0 21-15,-21-20 0,0-1 16,-1 21-16,-20-21 0,0 0 0,21 1 16,-22-1-16,22 0 0,0 0 0,0 0 15,0-21-15</inkml:trace>
  <inkml:trace contextRef="#ctx0" brushRef="#br0" timeOffset="14856.63">8043 6054 0,'0'21'15,"-21"0"1,21 0-16,0 0 0,0 1 16,0 20-16,0 0 0,0 1 0,0-1 15,0 21-15,0-20 0,0 20 0,0 1 16,21-1-16,-21 22 0,21-22 16,-21 1-16,0 21 0,0-22 0,0 22 15,0-1-15,0-20 0,0 21 0,0-22 16,-21 1-16,21-1 0,0-21 15,0 1-15,0-1 0,0-21 16,0 0-16,0 1 0,0-1 0,0-42 16,0-1-1,0 1-15,0 0 0,0-21 0,0-1 16,0 1-16,0 0 0,0-22 16,0 1-16</inkml:trace>
  <inkml:trace contextRef="#ctx0" brushRef="#br0" timeOffset="15160.11">7980 6265 0,'0'0'0,"0"-42"0,0 21 0,0-21 0,0 20 15,0 1-15,0 0 0,0 0 0,21 0 16,0 0-16,0-1 0,0 1 16,1 0-16,20 21 0,-21 0 0,0-21 15,22 21-15,-22 0 0,21 0 0,-21 0 16,22 21-16,-22 0 0,0 0 15,0 1-15,0-1 0,0 0 0,-21 0 16,0 0-16,0 0 0,0 1 16,0-1-16,0 0 0,-21 0 0,0 0 15,0 0-15,-21 1 0,20-1 0,1 0 16,-21 0-16,21 0 0,0 0 0,-1-21 16,1 0-16,0 22 0,21-44 31,0 1-16,0 0-15</inkml:trace>
  <inkml:trace contextRef="#ctx0" brushRef="#br0" timeOffset="15547.59">8636 5969 0,'0'0'0,"0"21"31,-21-21-31,21 21 0,0 1 0,-21-1 16,21 0-16,-22 0 0,22 21 0,0-20 16,0 20-16,0-21 0,0 21 15,0-20-15,0 20 0,0-21 0,0 0 16,0 0-16,22 1 0,-1-1 0,0-21 16,0 0-16,0 0 0,0 0 15,1 0-15,-1 0 0,21 0 0,-21 0 16,0-21-16,1-1 0,-1 1 0,0 0 15,0 0-15,-21 0 0,0 0 16,21-1-16,-21-20 0,0 21 16,0-21-16,0 20 0,-21-20 0,0 21 0,0 0 15,0 0-15,-1-1 0,-20 1 16,21 21-16,0 0 0,0 0 16,-1 0-16,1 0 0,0 0 0,0 21 15,0 1-15,21-1 0,0 0 16,0 0-16,0 0 15,0 0-15,21 1 16,0-22-16</inkml:trace>
  <inkml:trace contextRef="#ctx0" brushRef="#br0" timeOffset="15909.05">8996 6054 0,'0'0'0,"21"-21"16,0 21-16,0-22 0,0 22 15,1-21-15,-1 21 0,0 0 16,0 0-16,0 0 0,0 21 16,1 1-16,-1-1 15,-21 0-15,21 0 0,-21 0 0,0 22 16,21-22-16,-21 0 0,0 0 0,0 21 16,0-20-16,0-1 0,0 21 15,0-21-15,0 0 0,-21 1 16,0-1-16,0 0 0,21-42 31,0 0-15,0-1-16,0 1 0,0 0 15,0-21-15,0 21 0,0-22 0,21 1 16,-21 21-16,21-22 0,-21 1 16,0-21-16,21 20 0,0 1 0,0 0 15,-21-1-15,22 1 0,-1 0 16,21-1-16,-21 1 0,0 0 0,22 20 15,-22-20-15,21 21 0</inkml:trace>
  <inkml:trace contextRef="#ctx0" brushRef="#br0" timeOffset="16183.49">9906 5271 0,'-21'0'16,"0"0"-16,-1 21 0,1-21 0,21 21 15,0 0-15,-21 0 0,0 22 0,21-1 16,0-21-16,0 21 0,0 22 16,0-22-16,0 22 0,0-22 0,0 22 15,0-22-15,0 21 0,0-20 0,0-1 16,0 22-16,0-22 0,0 0 16,0-21-16,0 22 0,0-1 15,0-21-15,21 0 0,0 22 0,-21-22 16,0 0-16,21 0 0,1 0 15,-1-21 1,0 0-16,0-21 0,-21 0 0,21 21 16,0-21-16</inkml:trace>
  <inkml:trace contextRef="#ctx0" brushRef="#br0" timeOffset="16370.49">9673 5800 0,'0'0'0,"-21"0"0,0 0 15,21-21 1,21-1-16,0 1 16,21 21-16,1-21 0,-1 21 0,0-21 15,1 0-15,20 0 0,1 21 16,-22-22-16,22 1 0,-22 21 0,0-21 16,1 21-16,-1-21 0,-21 21 0,0-21 15</inkml:trace>
  <inkml:trace contextRef="#ctx0" brushRef="#br0" timeOffset="18677.8">12234 6033 0,'0'0'0,"-21"0"16,-21 0-16,21 0 0,-43 0 16,43 21-16,-21-21 0,20 0 0,1 21 15,0-21-15,0 0 0,0 21 16,0-21-16,-1 21 16,44-21 15,-1 0-31,0 0 0,0-21 0,21 0 15,1 0-15,-1 0 0,0-1 0,22 1 16,-22-21-16,1 0 0,20-1 16,-21 1-16,1-22 0,-1 1 0,0 21 15,-20-22-15,-1 1 0,0-1 0,0 1 16,-21-1-16,0 1 0,0-1 16,0 1-16,0-1 0,-21 1 0,0 20 15,0 1-15,-1 0 0,1-1 16,-21 22-16,21 0 0,-22 0 0,22 21 15,-21 0-15,21 21 0,0 0 16,-1 0-16,1 22 0,0-1 16,0 21-16,21 1 0,0-1 0,-21 1 15,21 21-15,0-22 0,0 22 16,0-1-16,0 1 0,0-21 0,0 20 16,0-20-16,0-1 0,0 1 15,0-1-15,0-20 0,0-1 0,0 0 16,0 1-16,0-22 0,0 0 0,0 0 15,0 0-15,0-42 32,21 0-32,-21 0 15,0 0-15,21-22 0,-21 22 16,0-21-16,0 21 0,0-22 16,0 1-16,21 0 0,-21 20 0,21-20 15,-21 21-15,0 0 0,22 21 16,-1 0-16,0 0 0,0 0 15,-21 21-15,21 0 0,0 0 0,-21 22 16,0-22-16,22 0 0,-1 21 16,-21-21-16,21 22 0,0-22 0,-21 0 15,21 0-15,0 0 0,-21 1 0,22-1 16,-1-21-16,0 0 0,0 21 16,0-21-16,0 0 0,1 0 0,-1 0 15,0 0-15,0-21 0,0 21 0,0-21 16,1-1-16,-1 22 0,21-21 15,-21 0-15,0 0 0,1-21 16,-1 20-16,0 1 0,-21-21 0,0 21 16,21 0-16,-21-22 0,0 22 15,0 0-15,0 0 16,0 42 0,0 0-16,-21 21 15,21-20-15,0-1 0,0 0 0,0 21 16,0-21-16,0 1 0,0 20 15,0-21-15,0 0 0,21 0 0,0 1 16,0-22-16,1 21 0,-1-21 0,0 0 16,0 0-16,0 0 0,0 0 15,1 0-15,20 0 0,-21 0 16,0-21-16,22-1 0,-22 1 0,0 0 16,0 0-16,0 0 0,-21 0 0,0-1 15,0 1-15,0-21 0,0 21 16,0-22-16,0 1 0,0 0 0,-21-1 15,-21 22-15,21-21 0,-1 0 16,-20 20-16,21 1 0,-21 21 0,20 0 16,-20 0-16,21 0 0,0 21 15,0 1-15,-1-1 0,22 21 16,0-21-16,0 22 0,0-1 16,0 0-16,0 1 0,0-1 0,0-21 15,22 21-15,-1 1 0,0-22 16,0 0-16,0 0 0,0 0 0,1 1 15,20-22-15,-21 21 0,21-21 0,1 0 16,-22 0-16,21 0 0,-21 0 16,22 0-16,-1-21 0,-21 21 0,22-22 15,-22 1-15,21 0 0,-21 0 0,0 0 16,1 0-16,-1-1 0,0-20 16,0 21-16,-21 0 0,0 0 0,0-1 15,0 1-15,0 0 16,0 0-16,0 42 15,0 0 1,0 0-16,0 22 0,0-22 16,0 0-16,0 0 0,0 0 0,0 1 15,0-1-15,0 0 0,0 0 0,0 0 16,0 0-16,0 1 16,0-44 30,0 1-46,21 0 0,-21 0 16,21 0-16,-21 0 0,0-1 16,0-20-16,22 21 0,-22-21 15,21 20-15,-21 1 0,21 0 0,-21 0 16,0 0-16,21 21 0,0 0 0,0 0 16,1 0-1,-22 21-15,21 0 0,0 0 0,-21 22 16,21-22-16,0 0 0,-21 0 0,0 21 15,21-20-15,1-1 0,-22 0 16,21 0-16,-21 0 0,21 0 0,0-21 16,-21 22-16,21-22 0,0 0 15,1 21-15,-1-21 16,0 0-16,0 0 0,0 0 16,-21-21-16,21-1 0,1 22 0,-1-21 15,0 0-15,0 0 0,-21-21 16,21 20-16,0 1 0,1-21 0,-1 0 15,0 20-15,0-20 0,0 21 0,0 0 16,-21 0-16,22-1 0,-1 22 16,-21 22-1,0-1-15,0 0 0,0 0 16,0 21-16,0-20 0,0-1 16,0 0-16,0 21 0,0-21 0,0 1 15,0-1-15,0 0 0,0 0 0,0 0 16,21 0-1,0-21-15,-21 22 0,21-22 16,0 0-16,1 0 0,-1 0 16,0-22-16,0 22 15,0-21-15,0 0 0,1 21 0,-1-21 16,0 0-16,0 0 0,0-1 0,0 1 16,-21 0-16,22 0 0,-22 0 15,21 0-15,0-1 0,-21 44 31,0-1-15,0 0-16,0 0 0,0 0 0,0 0 16,0 1-16,0-1 0,0 0 15,0 0-15,0 0 0,0 0 16,21 1-16,0-22 0,-21 21 0,21-21 16,1 0-16,-1 0 0,0 0 0,21 0 15,-21 0-15,1 0 0,20 0 0,-21 0 16,0 0-16,22-21 0,-22-1 15,0 22-15,0-21 0,0 0 0,-21 0 16,0 0-16,0-22 0,0 22 0,0 0 16,0 0-16,0-21 0,0 20 15,-21 1-15,0 0 0,0 0 0,21 0 16,-21 21-16,-1 0 0,1 0 0,0 0 16,0 0-1,0 21-15,0-21 0,-1 21 0,1 0 16,0 0-16,0-21 0,0 22 0,0-22 15,-1 21-15,1-21 0,0 21 16,0-21-16,0 0 0</inkml:trace>
  <inkml:trace contextRef="#ctx0" brushRef="#br0" timeOffset="21479.03">16023 6011 0,'0'0'0,"21"0"0,22 0 16,-22 0-16,0 0 0,0-21 15,0 0-15,0 21 0,-21-21 0,22 0 16,-22 0-16,0-1 16,0 1-16,-22 0 15,1 0-15,0 21 0,0-21 0,0 0 16,-22 21-16,22 0 0,-21 0 0,0 0 16,-1 0-16,1 0 15,21 21-15,-22 0 0,1 0 0,21 0 16,0 0-16,0 1 0,-1 20 0,22-21 15,0 21-15,0-20 0,0 20 16,0-21-16,0 0 0,0 0 0,0 1 16,22-1-16,-1 0 0,0-21 0,0 0 15,0 0-15,0 0 0,1 0 16,-1 0-16,21 0 0,-21 0 0,22-21 16,-22 0-16,0 21 0,21-22 0,-21 1 15,1 0-15,-1 0 0,0 0 16,0 0-16,0-1 0,-21 1 15,0 0-15,0 0 0,0 0 0,0 0 16,0-1-16,0 44 31,0-1-31,0 0 16,0 21-16,0-21 0,0 22 0,0-1 16,0 0-16,-21 22 0,21-22 0,0 43 15,0-22-15,0 1 0,0 21 0,0-1 16,0 1-16,0-22 0,0 22 15,0 0-15,0-1 0,0 1 0,0 21 16,0-21-16,0-1 0,0 1 0,0 0 16,0-1-16,-21 1 0,21 0 0,0-22 15,-21 22-15,21-22 16,-21 1-16,21-1 0,-22 1 0,22-22 16,0 22-16,0-22 0,-21 0 0,0-21 15,21 22-15,-21-22 0,0 0 0,0 0 16,-1-21-16,1 21 0,0-21 0,-21 0 15,21 0-15,-1 0 0,-20 0 16,0-21-16,-1 0 0,1 0 0,-21 0 16,20-22-16,-20 1 0,20-21 0,1-1 15,0 1-15,21-1 0,-22-21 0,43 1 16,0-1-16,0 0 0,0-20 16,0-1-16,21 21 0,22-21 0,-22 22 15,21-22-15,1 21 0,-1 0 16,0 22-16,1-22 0,20 1 0,-21-1 15,22 0-15,-22 1 0,22-1 16,-1 21-16,22-20 0,-22 20 0,1 1 16,21-1-16,-22 1 0,22-1 15,-22 1-15,1 20 0,-1 1 0,-20 0 16,-1 21-16,-21-22 0,0 22 0,0 0 16,-21 0-16,0 0 15,0-1-15,-21 22 16,0 0-16,0 0 0,0 0 15,21 22-15,-21-1 0,-1 0 0,22 0 16,-21 21-16,21-20 0,0 20 16,0-21-16,0 21 0,0-20 0,0 20 15,0-21-15,0 0 0,0 0 16,21 1-16,1-1 0,-1-21 16,0 0-16,0 0 0,0 0 0,0 0 15,22 0-15,-22 0 0,0-21 16,21 21-16,-20-22 0,-1 1 0,0 0 15,0 0-15,0 0 0,-21 0 16,0-22-16,0 22 0,21-21 16,-21 21-16,0-22 0,0 22 0,0 0 15,0 0-15,0 42 32,0 0-32,-21 0 15,21 22-15,0-22 0,0 0 16,-21 21-16,21-21 0,0 1 0,-21 20 15,21-21-15,0 0 16,0 0-16,0 1 16,0-44 15,0 1-15,0 0-16,21 0 0,0 0 15,0 0-15,-21-1 0,0 1 16,22-21-16,-1 21 0,0 0 0,-21-1 15,21 1-15,0 0 0,0 0 0,1 21 16,-1 0-16,0 0 16,-21 21-16,21 0 15,-21 0-15,21 1 0,-21 20 16,0-21-16,0 0 0,0 0 0,21 1 16,-21 20-16,22-21 0,-22 0 0,21 0 15,0 1-15,0-22 16,0 21-16,0-21 15,1 0-15,-1 0 0,0 0 0,0 0 16,0 0-16,0 0 0,1-21 16,-1-1-16,0 1 0,0 0 0,0 21 15,0-42-15,22 21 0,-22-1 0,0-20 16,0 21-16,0-21 0,1-1 16,-22 22-16,0-21 0,21 21 0,-21-1 15,0 1-15,0 0 0,21 21 16,-21 21-1,0 0-15,0 1 0,0-1 16,0 21-16,0-21 0,0 0 16,0 22-16,0-22 0,0 0 15,0 0-15,0 0 0,0 1 0,0-1 16,0 0-16,21 0 16,0-21-16,0 0 0,1 0 15,-1 0-15,0 0 0,-21-21 16,21 0-16,0 21 0,0-21 15,1-1-15,-1 1 0,0 0 0,0-21 16,-21 21-16,0-22 0,0 1 0,0 0 16,0-1-16,0 22 0,0-21 15,0-1-15,-21 1 0,21 21 16,-21 0-16,0 0 0,-1 21 0,1 0 0,0 0 16,0 0-16,0 0 15,0 0-15,-22 21 0,22 0 0,0 21 16,0-21-16,0 22 0,-1-1 0,1 0 15,21 1-15,-21-1 0,21 0 16,0-20-16,0 20 0,0-21 0,0 21 16,21-20-16,0-1 0,1 0 15,-1 0-15,0-21 0,0 21 0,0-21 16,22 0-16,-22 0 0,0 0 16,21 0-16,-21 0 0,22 0 0,-22 0 15,21 0-15,1-21 0,-1 0 16,0 0-16,1 0 0,-22-1 0,21 1 0,-21-21 15,22 21-15,-22-22 16,-21 22-16,21-21 0,-21 0 0,0 20 16,0-20-16,0 21 0,0 0 0,0 0 15,0 63 17,0-21-32,0 0 0,-21 0 15,21 22-15,0-22 0,0 21 16,0-21-16,0 1 0,0-1 0,0 21 15,0-21-15,0 0 0,0 1 16,21-1 0,0-21-16,0 0 15,0 0-15,1 0 0,-1-21 16,0-1-16,0 22 0,0-21 16,0 0-16,-21 0 0,22 0 0,-1 0 15,-21-22-15,21 22 0,-21-21 16,0 21-16,21-1 0,-21-20 0,0 21 15,0 0-15,0 0 0,0 42 32,0 0-32,0 0 15,0 0-15,0 0 0,0 22 0,0-1 16,0-21-16,0 22 16,0-22-16,0 21 0,0-21 0,0 0 15,0 1-15,0-1 0,0 0 0,21-21 16,0 21-16,1-21 0,-1 0 15,0 0-15,0 0 0,21 0 0,-20 0 16,-1 0-16,21 0 0,-21 0 0,0-21 16,22 0-16,-22 0 0,0-1 15,21 1-15,-20 0 0,-1 0 16,0-21-16,0 20 0,0-20 0,0 0 0,-21 21 16,0-22-16,0 22 0,0-21 15,0 21-15,0-1 0,-21 22 16,0 0-16,0 0 15,0 22-15,21-1 16,-21 0-16,21 0 0,0 21 0,0-20 16,0-1-16,0 21 0,0-21 15,0 0-15,0 1 0,21-1 0,0 0 16,-21 0-16,0 0 0,21 0 0,0 1 16,-21-1-16,0 0 15,-21-21 16,0 0-31,0 0 16,0 0 0,-1 0-16,1 0 15,0 0-15,0 0 16,21-21-16</inkml:trace>
  <inkml:trace contextRef="#ctx0" brushRef="#br0" timeOffset="34148.04">2794 9652 0,'0'0'0,"-21"0"0,0-21 15,-1 21-15,1 0 0,0 0 0,0 0 16,0 0-16,0 0 0,-1 0 16,1 0-16,0 0 0,0 0 15,0 0-15,0 0 0,-1 0 0,1 0 16,0 0-1,21 21 17,21-21-17,0 0-15,22 0 0,-1 0 16,0 0-16,22 0 0,-1 0 0,1 0 16,21 0-16,-22 0 0,22 0 0,21-21 15,-1 21-15,-20 0 0,21 0 16,0-21-16,0 21 0,-22 0 0,1 0 15,-22 0-15,22 0 0,-43 0 16,22 0-16,-22 0 0,1 0 0,-1 0 16,0 21-16,-21-21 0,22 0 15,-22 0-15,0 21 0,0-21 0,0 0 16,1 0-16,-44 0 47,1 0-47,0-21 0,0 21 15</inkml:trace>
  <inkml:trace contextRef="#ctx0" brushRef="#br0" timeOffset="34603.58">3958 9250 0,'21'0'31,"0"21"-31,1-21 16,-1 0-16,0 21 0,0 0 16,0-21-16,0 0 0,1 22 0,-1-22 15,21 0-15,-21 0 0,22 21 16,-22-21-16,0 0 0,21 0 0,-21 21 15,1-21-15,20 0 0,-21 21 0,0-21 16,0 0-16,-21 21 0,0 0 16,22 1-16,-22 20 15,0-21-15,0 0 0,-22 22 0,1-22 16,-21 21-16,0 0 0,-1 1 16,1-1-16,0 0 0,-22 1 0,22-1 15,-22 0-15,22 1 0,-22-22 16,22 21-16,0-21 0,-22 22 0,22-22 15,21 0-15,-22 0 0,22 0 0,0-21 16,0 22-16,0-22 0,0 0 16,21-22 15,21 1-31,0 0 16</inkml:trace>
  <inkml:trace contextRef="#ctx0" brushRef="#br0" timeOffset="36419.48">7514 9081 0,'0'-22'47,"21"22"-47,0-21 15,-21 0 1,22 21-16,-1-21 0,0 21 0,0-21 16,0 21-16,0-21 0,1-1 15,-1 22-15,0-21 0,0 0 0,0 0 16,0 0-16,1 0 0,-1-1 15,-21 1-15,21 0 0,-21 0 0,21 0 16,-21 0-16,0-1 0,0 1 16,0 0-16,0 0 15,0 0-15,-21 21 0,0 0 16,0-21-16,-1 21 16,1 0-16,0 0 0,0 0 0,0 0 15,-22 0-15,22 0 0,0 0 0,-21 21 16,21 0-16,-22-21 0,22 21 15,-21 0-15,21 0 0,-1 22 0,1-22 16,0 0-16,0 21 0,21-20 16,0-1-16,0 21 0,0-21 0,0 0 15,0 1-15,0-1 0,0 0 0,21 0 16,0 0-16,0 0 16,1-21-16,20 22 0,-21-22 0,21 0 15,-20 21-15,20-21 0,-21 0 16,21 21-16,1-21 0,-1 21 0,0-21 15,-20 21-15,20 0 0,0-21 0,-21 22 16,22-1-16,-22 0 0,0 0 16,0 21-16,0-20 0,-21-1 0,0 21 15,0-21-15,0 22 0,0-22 0,0 21 16,-21 0-16,-21 1 0,21-22 16,-22 21-16,22-21 0,-21 1 0,0-1 15,-1 0-15,1 0 0,0-21 16,-1 0-16,1 0 0,0 0 15,-1 0-15,1 0 0,0-21 0,-1 21 16,1-21-16,0 0 0,20 21 16,-20-22-16,21 1 0,0 0 0,0-21 15,-1 21-15,1-1 0,0 1 0,21 0 16,0-21-16,-21 21 0,21-1 16,-21 1-16,21 0 0,0 0 15,0 0-15,21 21 16,0 0-16,0-21 15,0 21-15,22 0 0,-22 0 0,0 0 16,21 0-16</inkml:trace>
  <inkml:trace contextRef="#ctx0" brushRef="#br0" timeOffset="36747.65">8488 9229 0,'0'0'0,"0"21"31,0 0-15,0 0-16,0 0 0,0 1 16,0-1-16,0 0 0,0 21 15,0-21-15,0 1 0,0 20 0,0-21 16,0 0-16,0 22 0,0-22 15,0 0-15,0 0 0,0 0 0,0 0 16,0 1-16,0-1 16,-21-21 15,21-21-15,-22-1-16,22 1 15,-21 0-15</inkml:trace>
  <inkml:trace contextRef="#ctx0" brushRef="#br0" timeOffset="36975.51">8467 9038 0,'0'-21'15,"-22"21"1,1 0-16,0 0 31,21 21 16,21-21-47,0 0 16</inkml:trace>
  <inkml:trace contextRef="#ctx0" brushRef="#br0" timeOffset="37911.07">8826 9165 0,'0'0'0,"0"21"0,0 1 16,22-22-1,-1 21-15,0-21 16,0 0-16,0 0 0,0 0 15,1 21-15,20-21 0,-21 0 16,0 0-16,22 0 0,-22 0 0,21 0 16,-21 0-16,0 0 0,22 0 0,-22-21 15,0 21-15,21-21 0,-20 21 16,-1-22-16,0 1 0,0 21 0,0-21 16,0 0-16,1 0 15,-22 0-15,21 21 0,-21-22 0,21 1 16,-21 0-16,-21 42 47,0 0-47,-1-21 0,1 22 0,0 20 15,0-21-15,0 0 0,0 22 16,-22-1-16,22 0 0,0-21 0,-21 22 16,20-1-16,1 0 0,-21 1 0,21-1 15,0 0-15,-1 1 0,1-22 16,0 21-16,0-21 0,21 1 0,0-1 15,0 0-15,-21 0 0,21 0 16,0-42 15,0 0-31,0 0 16,0 0-16,0-1 0,0 1 16,0 0-16,0-21 0,21 21 0,-21-1 15,0-20-15,21 21 0,0 0 16,-21 0-16,21-1 0,1 22 0,-22-21 15,21 21-15,0 0 0,0 0 16,0 0-16,0 0 16,1 21-16,-1 1 0,0-1 15,-21 0-15,21 0 0,-21 0 0,21 0 16,-21 1-16,0-1 16,21 0-16,1-21 0,-1 21 0,-21 0 15,21-21-15,0 0 0,0 0 0,0 0 16,1 0-16,-1 0 0,0 0 15,21-21-15,-21 21 0,22-21 0,-1 0 16,0 0-16,1-1 0,-1 1 0,-21-21 16,22 21-16,-1 0 0,-21-1 15,0-20-15,0 21 0,1-21 0,-1 20 16,-21-20-16,0 21 0,0-21 0,0 20 16,0 1-16,0-21 0,0 21 15,0 0-15,-21 21 0,-1 0 16,1 0-16,0 21 15,21 0-15,0 0 0,-21 0 16,0 22-16,21-1 0,-21-21 0,21 21 16,0 1-16,0-22 0,0 21 0,0-21 15,0 22-15,0-22 0,0 0 16,0 0-16,21 0 0,0-21 0,0 22 16,0-1-16,0-21 0,1 0 15,-1 0-15,0 0 0,0 0 16,0-21-16,-21-1 0,21 1 0,1 21 15,-1-21-15,0-21 0,0 21 0</inkml:trace>
  <inkml:trace contextRef="#ctx0" brushRef="#br0" timeOffset="38515.46">12785 8805 0,'0'43'31,"-22"-43"-31,22 21 0,0 0 16,-21 21-16,21-20 0,0-1 15,0 21-15,0-21 0,-21 22 0,21-1 16,-21-21-16,21 21 0,-21-20 0,21-1 16,0 0-16,0 21 0,-21-21 15,21 1-15,0-1 0,-22-21 0,22 21 16,0 0-16,0 0 16,22-21 15,-1-21-31</inkml:trace>
  <inkml:trace contextRef="#ctx0" brushRef="#br0" timeOffset="38975.49">13483 8742 0,'0'-21'15,"-21"21"1,0 0-16,0 0 0,-1 0 16,-20 21-16,0 0 0,21 0 15,-22 0-15,22 1 0,0-1 0,0 0 16,21 0-16,-21 0 16,21 0-16,0 1 15,21-1-15,0-21 16,0 21-16,0-21 0,0 0 15,22 21-15,-22-21 0,21 0 0,-21 21 16,22-21-16,-22 21 0,0-21 0,21 22 16,-20-22-16,-1 21 0,0-21 0,0 63 31,-21-42-31,0 1 16,-21-22-16,0 21 0,0-21 0,-1 0 15,-20 21-15,21-21 0,0 0 16,0 0-16,-22 21 0,22-21 0,0 0 15,0 0-15,0 0 0,-1 0 0,1 0 16,0 0-16,0-21 0,-21 21 16,42-21-16,-22 21 0,1-21 15,21-1-15,-21 22 0,21-21 0,-21 0 16,21 0-16,-21 0 0,21 0 16</inkml:trace>
  <inkml:trace contextRef="#ctx0" brushRef="#br0" timeOffset="39307.51">12679 8488 0,'0'0'0,"21"0"62,0-21-62,0 21 0,0-21 16,1 21-16,-1-22 0,-21 1 15,-21 21 1,-1 0 0,1 0-16,0 0 0,0 0 15,0 0-15,21 21 16,-21-21-16,21 22 0,0-1 15,0 0 1,21-21-16,0 0 0,0 0 0,21 0 16,-20 0-16</inkml:trace>
  <inkml:trace contextRef="#ctx0" brushRef="#br0" timeOffset="41234.6">16341 8954 0,'0'0'0,"-22"0"15,1 0-15,0 0 16,42-22 15,0 22-31,22-21 16,-22 0-16,21 0 0,22 0 0,-22 0 15,22-22-15,-22 22 0,21-21 16,-20 21-16,20-22 0,1 22 0,-1-21 16,-20-1-16,20 1 0,-21 0 15,1-1-15,-1 1 0,0 0 16,-20-22-16,-1 22 0,0 0 0,-21-22 0,0 22 15,0-1-15,0 1 16,0 0-16,-21-1 0,0 22 0,-1 0 16,1 0-16,0 0 0,-21 0 15,21 21-15,-1 0 0,-20 0 0,21 0 16,0 0-16,0 21 0,-22 0 0,22 21 16,0 1-16,-21 20 0,20-21 15,-20 43-15,21-21 0,0 20 0,0-20 16,-22 20-16,22 22 0,0-21 15,0 21-15,0 0 0,21-1 0,0 1 16,-22 21-16,22-21 0,-21 21 0,21 0 16,0 0-16,0 0 0,0 0 15,0 0-15,0 0 0,0 0 16,-21 0-16,21 0 0,0-21 0,0 21 16,0-21-16,0 21 0,-21-21 0,21-1 15,0 1-15,0-21 0,0 0 0,0-1 16,0-20-16,0-1 0,21 1 15,-21-1-15,0-20 0,21-1 0,0 0 16,1-21-16,-22 1 0,21-1 0,0-21 16,0 0-16,0-21 0,0-1 0,1-20 15,20 0-15,-21-1 0,21-20 16,-20-22-16,20 1 0,0-22 16,22-21-16,-22 0 0,0 0 0,22-21 0,-22-1 15,1 1-15,-1 21 0,-21-21 16,0 0-16,-21 21 0,0 0 15,0 0-15,-42 21 0,0 0 0,-1 22 16,1 20-16,0-21 0,-22 43 0,1-21 16,-1 20-16,22 1 0,-22 21 15,1-22-15,-1 43 0,1-21 0,-1 21 16,22 0-16,-22 0 0,43 0 0,-21 0 16,21 21-16,0-21 0,21 22 15,0-1-15,21 0 16,0-21-16,21 0 0,-21 0 15,22 0-15,-1 0 0,0 0 16,1-21-16,-1 0 0,22 21 0,-22-22 16,21 1-16,1-21 0,-1 21 15,1-22-15,21 1 0,-22 21 0,1-21 16,-1-22-16,-21 22 0,1-1 0,-1 1 16,0 21-16,-42-21 0,22 20 15,-22-20-15,0 21 0,0 0 16,-22 0-16,1 21 15,0 0-15,0 0 0,0 21 16,0 0-16,21 0 0,0 21 0,-22-20 16,22 20-16,0 0 0,0-21 15,0 22-15,0-1 0,0-21 16,22 22-16,-22-22 0,0 0 0,21 0 16,0 0-16,0 0 0,-21 1 15,21-22-15,0 0 0,1 0 16,-1 0-16,0 0 0,0 0 0,-21-22 15,21 22-15,0-21 0,1 0 16,-1 0-16,0-21 0,0 20 0,-21-20 16,21 0-16,0 21 0,1-22 0,-1 1 15,-21 21-15,21-22 16,0 22-16,0 0 0,0 0 0,1 21 0,-1-21 16,0 21-16,0 0 0,0 0 15,0 0-15,1 0 0,-1 0 16,-21 21-16,0 0 0,21 0 0,-21 0 15,0 1-15,0 20 0,0-21 0,0 0 16,0 22-16,0-22 0,-21 21 16,21-21-16,-21 0 0,21 1 0,0-1 15,-22 0-15,22 0 0,0 0 16,0-42 15,0 0-15,0 0-16,0 0 0,22-1 0,-1 1 15,0-21-15,0 21 0,0-22 0,0 1 16,1 21-16,-1-21 0,0 20 16,0 1-16,0-21 0,22 21 0,-22 0 15,0-1-15,0 22 0,-21-21 0,21 0 16,-21 42 15,-21 0-31,21 1 0,-21-1 0,0 0 16,0 0-16,21 21 0,-22-20 15,22-1-15,-21 21 0,21-21 0,0 22 16,0-22-16,0 0 0,0 21 16,0-21-16,0 1 15,0-1-15,0 0 0,21-21 0,1 0 16,-1 0-16,0 0 0,0 0 0,0 0 16,22 0-16,-22-21 0,21 21 15,0-21-15,-20-1 0,20 1 0,-21 0 16,21 0-16,1-21 0,-22 20 15,0-20-15,0 21 0,0-21 0,1 20 16,-22-20-16,21 21 0,-21 0 0,0 0 16,0-1-16,0 1 15,-21 21-15,-1 0 16,1 21-16,21 1 0,-21-1 16,21 0-16,-21 0 0,21 0 15,0 22-15,0-22 0,0 21 16,0-21-16,0 22 0,0-22 0,0 0 15,21 0-15,0 0 0,0 0 16,-21 1-16,0-1 0,22-21 0,-1 21 16,0-21-16,0 0 0,0 0 15,0 0-15,1 0 0,-1 0 16,0-21-16,0 0 0,21-1 0,-20 1 16,20 0-16</inkml:trace>
  <inkml:trace contextRef="#ctx0" brushRef="#br0" timeOffset="41907.56">19833 8530 0,'0'0'16,"0"-21"-16,0 0 0,0 0 15,-21 21-15,0-21 0,0-1 0,-1 22 16,1-21-16,0 0 0,-21 21 0,21 0 15,-1 0-15,-20 0 0,21 0 16,0 0-16,0 0 0,-1 21 16,1-21-16,0 21 0,-21 1 0,21-1 15,-1 21-15,1-21 0,21 22 16,-21-22-16,0 21 0,21-21 0,-21 22 16,21-1-16,0-21 0,0 21 0,0-20 15,0-1-15,0 0 0,0 0 16,21 0-16,0 0 0,0-21 0,0 0 15,1 0-15,20 0 0,-21 0 16,0 0-16,0-21 0,22 21 16,-22-21-16,21-21 0,-21 21 0,22-1 15,-1-20-15,-21 0 0,22-1 0,-22 1 16,21 0-16,-21-22 0,22 22 16,-22-22-16,21 1 0,-21-1 15,0 1-15,1-1 0,20 1 0,-21-1 16,0 1-16,-21-1 0,21 22 15,-21 0-15,22-1 0,-22 1 0,0 21 16,0-21-16,0 20 0,0 1 16,-22 21-1,1 21-15,0 1 16,0-1-16,0 21 0,0 0 16,-1 1-16,1 20 0,0 1 0,21-1 15,-21 1-15,0-1 0,0 1 16,21-1-16,-22 1 0,22-1 15,0 22-15,-21-22 0,21 1 0,0-1 16,0-20-16,0 20 0,0-20 16,0-1-16,0 0 0,21 1 0,-21-22 15,22 0-15,-1 0 0,0 0 0,0 0 16,0-21-16,0 0 0,1 0 16,-1 0-16,0 0 0,0 0 0,21 0 15,-20-21-15,-1 0 0,0 0 0,21-21 16,-21 20-16,1-20 0,20 0 0,-21-22 15,0 22-15</inkml:trace>
  <inkml:trace contextRef="#ctx0" brushRef="#br0" timeOffset="42291.59">18436 8107 0,'21'0'47,"0"0"-47,1 0 16,-1 0-16,0 0 15,0 0-15,0 21 0,-21 0 0,0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5T01:59:21.2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2625 720 0,'0'-21'0,"-22"42"47,22 21-47,-21-21 15,21 22-15,-21 20 0,21 1 0,-21-22 16,0 43-16,21-22 0,-21 1 15,-1-1-15,1 22 0,-21-22 0,21 22 16,-22-22-16,22 22 0,-21-21 16,21 20-16,-22-20 0,22-22 0,0 22 15,0-22-15,21 0 16,0-21-16,0 22 0,0-22 0,0 0 16,0-42-1,0 0 1,0 0-16,21-1 0,0-20 0,0-21 15,1 20-15,-1-41 0,0 20 16,21 1-16,-21-22 0,22 0 0,-1 22 16,-21-22-16,22 22 0,-22-22 15,21 21-15,-21-20 0,0 20 0,1 1 16,-22-1-16,0 22 0,0 0 16,0-1-16,0 1 0,0 21 0,0 0 15,0-1-15,0 44 16,0-1-1,0 21-15,0 22 0,0-1 16,0 1-16,0 20 0,0 1 0,0-22 16,0 22-16,0 0 0,0-22 15,0 22-15,0 0 0,0-22 0,21 1 16,-21-1-16,0-21 0,21 22 16,-21-43-16,0 21 0,0 1 0,0-22 15,21 0-15,-21 0 0,0 0 16,0-42 15,-21 0-31,0-21 16</inkml:trace>
  <inkml:trace contextRef="#ctx0" brushRef="#br0" timeOffset="229.4">2095 1672 0,'0'0'0,"22"0"32,-1-21-17,21 0-15,-21 21 0,22-21 0,-22 21 16,21-21-16,-21 21 0,22-22 16,-22 22-16,21 0 0,-21-21 15,0 21-15,1 0 0,-1 0 0,0 0 16,0 0-16,0-21 0,0 21 15,1 0-15,-1 0 0</inkml:trace>
  <inkml:trace contextRef="#ctx0" brushRef="#br0" timeOffset="732.11">3175 1461 0,'0'0'0,"21"-22"0,0 22 0,-21-21 16,21 21-16,-21-21 0,0 0 16,-21 21 15,0 0-31,0 0 0,0 0 0,0 0 16,-1 0-16,-20 21 0,21 0 15,0 0-15,0-21 0,-22 22 0,22-1 16,0 21-16,0-21 0,21 0 15,0 1-15,0-1 0,0 0 16,0 0-16,0 0 0,0 0 16,21-21-16,0 22 0,0-22 0,0 0 15,1 21-15,20-21 0,-21 0 16,21 0-16,-20 0 0,20 21 0,-21-21 16,0 0-16,0 21 0,1-21 15,-1 0-15,-21 21 0,0 0 0,0 1 16,0-1-16,-21-21 15,-22 21-15,22 0 0,-21 0 0,-1-21 16,1 21-16,0 1 0,-1-22 16,22 21-16,-21-21 0,0 21 0,20-21 15,1 0-15,0 0 16,0 0-16,0 0 0,21-21 16,0 0-1,0-1-15,21 1 16,0 21-16,0-21 0,0 0 0,1 0 15,-1 21-15,21-21 0</inkml:trace>
  <inkml:trace contextRef="#ctx0" brushRef="#br0" timeOffset="1191.44">3852 1439 0,'0'0'15,"43"-21"-15,-22 21 0,0-21 0,-21 0 16,0 0-16,-21 21 16,0 0-16,-1 0 0,-20 0 15,21 0-15,-21 0 0,-1 0 16,1 0-16,21 21 0,-22 0 0,22-21 16,-21 21-16,21 0 0,0 1 15,-1-1-15,22 0 0,0 0 0,0 0 16,0 0-1,22 1-15,-1-1 0,0 0 0,0-21 16,21 21-16,-20 0 0,20-21 0,-21 21 16,21 1-16,-20-22 0,-1 21 15,0-21-15,0 21 0,0 0 0,0-21 16,-21 21-16,0 0 0,0 1 16,0-1-16,-21-21 0,-21 21 15,21 0-15,-22-21 0,22 21 16,-21-21-16,0 0 0,-1 21 0,1-21 15,21 0-15,-22 0 0,22 0 16,-21 0-16,21 0 0,0 0 0,-1 0 16,22-21-1,0 0 1,22 21-16,-1-21 0,0 21 16,21-21-16,-21 21 0,1-21 15,20 21-15</inkml:trace>
  <inkml:trace contextRef="#ctx0" brushRef="#br0" timeOffset="1436.3">4381 1461 0,'0'21'31,"0"0"-31,-21 0 0,21 0 16,-21 0-16,21 1 0,-21 20 15,21-21-15,0 0 0,0 22 0,0-22 16,-21 21-16,21-21 0,0 0 16,-21 1-16,21-1 0,0 0 0,0 0 15,0 0 1,0-42 0,0 0-16,0 0 0</inkml:trace>
  <inkml:trace contextRef="#ctx0" brushRef="#br0" timeOffset="1599.72">4487 1101 0,'-21'0'32,"0"0"-32,21 21 15,-21-21-15,21 21 16,0 0-16,0 0 15</inkml:trace>
  <inkml:trace contextRef="#ctx0" brushRef="#br0" timeOffset="2658.03">5524 1693 0,'0'-21'0,"0"42"0,0-63 0,22 21 16,-22 0-16,21 0 0,-21-1 15,0-20-15,0 21 0,0 0 16,0 0-16,21-1 0,-21 1 15,0 0-15,0 0 0,0 0 16,0 0-16,-21 21 16,0-22-16,-1 22 0,1 0 15,0 0-15,0 0 16,0 0-16,0 0 0,-1 0 0,-20 0 16,21 22-16,-21-22 0,20 21 15,-20 0-15,0-21 0,21 21 0,-22 0 16,1 0-16,21 22 0,-22-22 15,22 0-15,-21 21 0,21 1 0,0-22 16,-1 21-16,22 1 0,0-22 16,0 21-16,0-21 0,0 0 15,0 1-15,22-1 0,-1-21 0,0 0 16,0 0-16,21 0 0,1 0 16,-1 0-16,0 0 0,1 0 0,20-21 15,-20-1-15,20 1 0,-21 0 16,1 0-16,-1-21 0,0 20 0,1 1 15,-22 0-15,0 0 0,0-21 16,-21 20-16,0 1 0,0 0 0,0 0 16,0 0-16,-21 0 15,0 21-15,0 0 0,0 21 16,21 0 0,-22 0-16,22 21 15,0 1-15,0-1 0,0 22 0,0-22 16,0 21-16,0 1 0,0-1 15,0 1-15,0-1 0,0 1 0,0-1 16,22 22-16,-1-21 0,0 20 0,0 1 16,0 0-16,-21-22 0,21 22 15,-21-1-15,22 1 0,-22 0 0,0-1 16,0 1-16,0-21 0,-22 20 0,1-20 16,0-1-16,0-20 0,0 20 15,0-21-15,-22-20 0,1 20 0,21-21 16,-22 0-16,1 0 0,-21 1 0,20-22 15,-20 0-15,-1 0 16,1-22-16,-1 1 0,-20 0 0,-1-21 16,21-1-16,1-20 0,-1-1 0,1 1 15,21-22-15,-1 22 0,22-22 16,0 0-16,21 1 0,0-1 0,0 22 16,21-22-16,0 0 0,0 22 15,1-1-15,20-20 0,0 20 0,1 1 16,20-1-16,-21 1 0,22-1 0,-1 1 15,1-1-15,-1 1 0,22-1 16,-21 1-16,-1-1 0,22 22 16,-22-22-16,22 22 0,-22 21 0,1-22 15,-1 22-15,-20-21 0,-1 21 16</inkml:trace>
  <inkml:trace contextRef="#ctx0" brushRef="#br0" timeOffset="4635.93">5905 1291 0,'0'0'16,"0"-21"-1,-21 21-15,0 0 0,21 21 16,-21 0 0,21 1-16,0-1 0,-21 21 0,21-21 15,0 22-15,0-22 16,0 21-16,0 0 0,0-20 0,0 20 0,0-21 16,0 21-16,0-20 15,0-1-15,0 0 0,0 0 0,0 0 16,0 0-16,0-42 31,0 0-15,0 0-16,0-21 0,0 20 15,0 1-15,0-21 0,0 0 0,0 20 16,21-20-16,-21 21 0,21-21 16,-21 20-16,21 1 0,0 21 0,-21-21 15,22 21-15,-1 0 0,0 0 16,0 21-1,0-21-15,-21 21 0,0 1 0,21 20 16,1-21-16,-22 0 0,0 22 16,21-22-16,0 0 0,0 21 0,-21-21 15,21 1-15,0-1 0,1 0 0,-1 0 16,21 0-16,-21-21 16,0 0-16,1 0 0,-1 0 0,0 0 15,21 0-15,-21-21 0,1 0 16,20 0-16,-21 0 0,21-1 0,-20-20 15,20 21-15,-21-21 0,0-1 16,0 1-16,1 0 0,-22 20 16,0-20-16,0 0 0,0 21 0,0-1 15,0 1-15,0 0 0,-22 21 32,1 0-32,21 21 0,-21 0 15,0 22-15,21-22 0,-21 21 0,21-21 16,0 22-16,-21-22 0,21 21 15,-22-21-15,22 22 0,0-22 0,0 0 16,-21 0-16,21 0 0,0 1 0,0-1 16,0 0-1,0-42 1,0 0 0,0-22-16,21 22 15,-21 0-15,22 0 0,-1-22 0,-21 22 16,0-21-16,21 21 0,0 0 15,-21-1-15,21 1 0,-21 0 0,21 21 16,1 0-16,-1 0 16,0 21-16,-21 0 15,21 1-15,-21-1 0,0 0 0,21 0 16,-21 21-16,21-20 0,-21-1 16,22 21-16,-22-21 0,0 0 0,21 1 15,-21-1-15,21 0 0,0 0 16,0-21-16,-21 21 15,21-21-15,1 0 0,-1 0 0,0 0 16,0-21-16,0 0 16,0 0-16,22 0 0,-22-1 0,0 1 15,0-21-15,0 21 0,1 0 16,-22-22-16,21 22 0,0-21 0,-21 21 16,0-1-16,21 1 0,-21 0 15,21 0-15,-21 0 0,21 21 16,-21 21-1,0 0-15,0 0 0,0 0 16,0 1-16,0-1 0,0 21 0,0-21 16,0 0-16,0 22 15,0-22-15,0 21 0,0-21 0,0 1 16,0-1-16,22 0 0,-1 0 0,0-21 16,0 21-16,0-21 0,0 0 15,1 0-15,20 0 0,-21 0 0,21 0 16,-20-21-16,20 0 0,0 21 15,-21-21-15,22 0 0,-1-22 0,-21 22 16,22 0-16,-1-21 0,-21 20 0,0-20 16,0 21-16,1-21 15,-22 20-15,0-20 0,0 21 0,0 0 0,0 0 16,0-1-16,-22 22 16,1 0-16,0 0 15,0 0-15,0 0 0,0 22 0,-1-1 16,1 0-16,0 0 0,21 0 15,-21 22-15,21-22 0,0 0 0,0 21 16,0-21-16,0 22 0,0-22 16,0 0-16,0 0 0,21 0 0,0 1 15,0-1-15,1-21 0,-1 21 0,0-21 16,0 0-16,0 0 0,22 0 16,-22 0-16,21 0 0,-21-21 0,22 21 15,-22-21-15,21-1 0,-21 1 16,0 0-16,1 0 0,-1-21 0,21 20 15,-42 1-15,21-21 0,0 21 16,-21 0-16,0-1 0,0 1 16,0 0-16,0 42 15,0 0-15,0 1 16,-21-1-16,0 0 0,0 21 16,21-21-16,-21 22 0,0-22 0,21 0 15,0 21-15,0-20 0,0-1 16,-22-21-16,22 21 0,0 0 0,0 0 15,22-42 17,-1 21-32,-21-21 0,21 0 15,0 0-15,0-1 0,0-20 16,1 21-16,-1-21 0,0 20 16,0-20-16,0 21 0,0 0 0,1 0 15,20-1-15,-21 1 0,0 21 16,0 0-16,1 21 0,-22 1 15,21-1-15,-21 0 0,0 21 0,0-21 16,21 1-16,-21 20 0,0-21 16,21 0-16,-21 0 0,21 1 0,-21-1 15,21 0-15,1-21 16,-1 0-16,0 0 0,0 0 0,0 0 16,0 0-16,1 0 0,20 0 0,-21-21 15,0 0-15,22 21 16,-22-22-16,21-20 0,-21 21 0,0 0 15,22-22-15,-22 22 0,0-21 0,0 0 16,0-22-16,1 22 0,-1-22 16,0 22-16,-21-22 0,0 1 0,0-1 15,0 1-15,0-1 0,0 22 16,0 0-16,0-1 0,0 22 0,0 0 16,0 42-1,0 0 1,-21 22-16,21-1 0,0 0 0,-21 1 0,-1 20 15,22 1-15,-21-22 0,21 22 16,0-1-16,0-21 0,0 22 16,0-22-16,0 22 0,0-22 0,0 0 15,0-20-15,0 20 0,0-21 16,0 0-16,0 0 0,21 1 0,1-1 16,-1 0-16,0-21 15,0 0-15,0 0 0,0 0 16,-21-21-16,22 21 0,-1-21 0,0-1 15,0-20-15,0 21 0,-21-21 16,21 20-16,-21-20 0,22 0 16,-22-1-16,0 22 0,0-21 0</inkml:trace>
  <inkml:trace contextRef="#ctx0" brushRef="#br0" timeOffset="4859.81">8911 1185 0,'0'0'15,"-21"0"-15,21 22 0,21-22 32,0 0-32,0 0 0,22 0 0,-22 0 15,21 0-15,1-22 0,-22 22 0,21-21 16,0 21-16,1-21 0,-1 0 16,0 21-16,1-21 0,-1 21 15,0-21-15,-20-1 0,20 22 16,-21-21-16,0 21 0,0-21 0,1 0 15,-1 21-15,-21-21 16</inkml:trace>
  <inkml:trace contextRef="#ctx0" brushRef="#br0" timeOffset="5759.82">0 2921 0,'0'-21'0,"0"0"16,0 0-1,21 21 1,0 0-16,0 0 15,22-22-15,-22 22 0,0 0 0,0 0 16,22 0-16,-22 0 0,21 0 16,0 0-16,22 0 0,-22 0 0,22 0 15,-1 0-15,22 0 0,-22 0 16,22 0-16,0 0 0,21 0 0,-1 0 16,1 0-16,21 0 0,0 0 15,0 0-15,0-21 0,0 21 0,21 0 16,1 0-16,20 0 15,-21-21-15,0 21 0,22 0 0,-22 0 0,21 0 16,0 0-16,-20 0 0,20 0 16,0 0-16,1 0 0,20 0 15,-21 0-15,22 0 0,-1 0 0,1-21 16,-1 21-16,1 0 0,-1 0 16,1 0-16,-1 0 0,1 0 0,-1 0 15,1 0-15,-1 0 0,-20 0 0,20 0 16,1 0-16,-22 0 0,22 0 15,-22 0-15,0 0 0,1 0 0,-22 0 16,21 0-16,-21 0 0,0 0 16,1 0-16,-22 0 0,21 0 15,-42 0-15,21 0 0,-22 0 0,1 0 16,-21 0-16,0 0 0,-1 0 0,-20 0 16,-1-21-16,1 21 0,-22 0 15,0-21-15,-20 21 0,-1 0 0,0 0 16,-21-22-1,-21 22 1,0-21 0,-22 21-16,22 0 0</inkml:trace>
  <inkml:trace contextRef="#ctx0" brushRef="#br0" timeOffset="5928.72">9525 2709 0,'0'0'0,"21"0"0,0 22 16,0-22-16,1 0 0,-1 0 0,0 21 15,0-21-15,-21 21 16,0 0 0</inkml:trace>
  <inkml:trace contextRef="#ctx0" brushRef="#br0" timeOffset="8660.2">2011 4657 0,'0'-21'15,"0"-1"1,0 1-16,0 0 15,0 0-15,0 0 16,0 0-16,0-1 16,0 1-16,0 0 15,0 0-15,0 0 16,0 0 0,0 42 15,0 0-31,0 21 15,0-21-15,0 1 0,0 20 16,0 0-16,0 22 0,0-22 16,0 22-16,-21-22 0,21 21 15,0 1-15,-22-22 0,22 22 0,-21-22 16,21 0-16,-21 1 0,21-22 16,0 21-16,0-21 0,0 1 0,0-1 15,0 0-15,0 0 16,0-42 156,21 0-172,0 0 0,-21-1 15,22 1-15,-1 0 0,0-21 0,0-1 16,0 1-16,0 0 0,1-1 16,-1 1-16,0 0 0,0-1 15,21 22-15,-20 0 0,-1 0 16,0 0-16,0 21 0,0 0 15,-21 21-15,21 21 16,-21-21-16,22 22 0,-22-1 0,0 0 16,0-20-16,0 20 0,21 0 15,-21 1-15,21-22 0,-21 21 0,21-21 16,0 0-16,-21 1 0,21-22 16,1 21-16,-1-21 0,0 0 0,0 0 15,0 0-15,0 0 0,22-21 16,-22-1-16,0 1 0,0 0 0,0-21 15,22 21-15,-22-22 0,0 1 16,-21 0-16,21-22 0,0 22 16,-21-22-16,0 1 0,0 20 0,0-20 15,0 21-15,0-1 0,0 1 16,-21 0-16,0 20 0,0 1 0,21 0 16,-21 0-16,0 21 0,-1 0 15,1 0-15,0 0 0,0 0 16,0 0-16,21 21 15,0 0-15,0 0 0,0 1 16,21-1-16,0 0 16,0 0-16,0-21 0,1 21 0,-1-21 15,21 0-15,-21 0 16,22 0-16</inkml:trace>
  <inkml:trace contextRef="#ctx0" brushRef="#br0" timeOffset="9209.42">3492 4382 0,'-21'0'31,"0"21"-15,21 0-16,-21 0 0,0 0 0,21 0 16,-21 22-16,21-1 0,0 0 0,-22 1 15,1-1-15,21 22 0,-21-22 16,21 21-16,0-20 0,0 20 15,-21-20-15,21-1 0,-21 0 0,21 1 16,0-22-16,0 21 0,0-21 16,0 0-16,0 1 0,0-1 0,0-42 47,0-22-47,0 22 15,21 0-15,-21-21 0,0-1 16,0-20-16,21 20 0,0-20 0,-21-1 0,21 1 15,1 21-15,-22-22 0,21 1 16,0 20-16,0 1 0,0-22 16,0 43-16,1-21 0,-22 21 15,21 0-15,0-1 0,0 22 0,0 0 16,0 0-16,-21 22 16,22-1-16,-1 21 0,-21-21 0,0 22 15,21-1-15,-21 0 0,21 22 16,-21-22-16,0 22 0,21-1 0,-21-21 15,0 22-15,0-22 0,0 1 0,0-1 16,0 0-16,0-21 0,0 1 16,0-1-16,0 0 0,0 0 15,0 0-15,0 0 16,0-42 15,0 0-31,0 0 16,0 0-16</inkml:trace>
  <inkml:trace contextRef="#ctx0" brushRef="#br0" timeOffset="9420.45">3365 4995 0,'-21'22'15,"42"-22"1,1 0-16,-1 0 0,0 0 15,0-22-15,21 22 0,-20-21 0,-1 21 16,21-21-16,-21 21 0,22-21 16,-22 21-16,0-21 0,0 21 0,21-21 15,-20-1-15,-1 22 0,0-21 16,0 0-16,0 21 0,0-21 0</inkml:trace>
  <inkml:trace contextRef="#ctx0" brushRef="#br0" timeOffset="9740.26">4339 4509 0,'0'0'0,"0"-22"0,0 1 0,0 0 16,-21 21-1,21 21 1,0 0-16,0 1 0,-21 20 15,21-21-15,0 21 0,0 22 16,0-22-16,0 1 0,0 20 0,0-21 16,0 1-16,0 20 0,0-20 15,0-1-15,0 0 0,0-21 16,0 22-16,0-22 0,0 21 0,0-21 16,0 1-16,0-1 0,0 0 15,21-21 16,-21-21-15,0 0-16</inkml:trace>
  <inkml:trace contextRef="#ctx0" brushRef="#br0" timeOffset="10060.08">4276 4593 0,'0'0'0,"-22"-21"16,22-21-16,0 21 15,0-1-15,22 1 16,-1 0-16,0 21 0,21-21 16,-21 21-16,22-21 0,-1 21 15,22 0-15,-22 0 0,0 0 0,1 0 16,-1 0-16,0 0 0,1 0 0,-22 21 16,0 0-16,0 0 0,-21 0 15,0 22-15,0-22 0,-21 0 0,0 0 16,0 22-16,-22-22 0,1 0 15,0 21-15,-1-21 0,1 1 16,0-1-16,-1 0 0,1 0 0,21 0 16,-22 0-16,22-21 0,0 0 15,21 22-15,-21-22 16,21-22 0,0 1-16</inkml:trace>
  <inkml:trace contextRef="#ctx0" brushRef="#br0" timeOffset="10884.62">7112 4064 0,'0'0'0,"-42"-21"0,-85 21 16,84 0-16,1 0 16,21 0-16,-22 0 0,22 0 15,0 0-15,0-21 0,0 21 0,63 0 31,-21 0-15,22-21-16,-1 21 0,21 0 16,-20 0-16,20 0 0,1-22 0,-1 22 15,1 0-15,20-21 0,-20 21 16,21 0-16,-22-21 0,22 0 16,-22 21-16,1 0 0,20 0 0,-20-21 15,-1 21-15,-20 0 0,-1 0 16,0 0-16,1 0 0,-22 0 0,0 0 15,0 0-15,0 0 0,-42 0 32,0 0-32,0 0 0</inkml:trace>
  <inkml:trace contextRef="#ctx0" brushRef="#br0" timeOffset="11179.97">7747 3916 0,'0'0'0,"-21"21"16,0-21 0,-1 0-16,22 21 15,0 0-15,0 1 0,0-1 16,0 0-16,-21 21 0,21-21 0,0 22 16,0-1-16,0 22 0,0-22 15,0 0-15,0 22 0,0-22 0,0 0 16,0 22-16,0-22 0,0 1 0,0-1 15,0 21-15,0-20 0,0-1 16,-21 0-16,21-20 0,0 20 16,0-21-16,0 21 0,0-20 0,0-1 0,-21 0 15,21 0 1,0-42 0,0 0-16</inkml:trace>
  <inkml:trace contextRef="#ctx0" brushRef="#br0" timeOffset="11583.89">8213 4466 0,'0'0'16,"21"0"-16,0 0 16,-21 21-16,0 1 15,0-1-15,-21 21 0,21-21 16,-21 0-16,-1 22 0,22-22 0,-21 21 15,0 1-15,21-22 0,-21 21 16,21-21-16,0 22 0,0-22 0,0 0 16,0 21-16,0-21 0,21 1 15,0-1-15,0-21 0,1 0 16,20 0-16,-21 0 0,0-21 0,22-1 16,-1 1-16,-21 0 0,21-21 15,1 21-15,-1-22 0,0 22 0,1-21 16,-1-1-16,-21 22 0,0-21 15,1 21-15,-22-22 0,0 1 16,0 21-16,0 0 0,-22-22 0,-20 22 16,21 21-16,0-21 0,-22 21 0,1 0 15,21 0-15,-21 0 0,-1 21 16,1-21-16,21 21 0,-22 1 0,22-1 16,0 0-16,0 0 0,0 0 15,21 0 1,21-21-16</inkml:trace>
  <inkml:trace contextRef="#ctx0" brushRef="#br0" timeOffset="11915.7">11239 4551 0,'0'0'16,"0"-42"-1,0 20-15,0 1 0,0 0 0,0 0 16,0 0-16</inkml:trace>
  <inkml:trace contextRef="#ctx0" brushRef="#br0" timeOffset="12199.54">11239 4339 0,'0'43'0,"0"-86"0,0 22 0,0 0 15,0 0-15,22 0 0,-1-1 16,0 1-16,-21 0 15,0 42 1,0 0 0,0 1-16,0 20 0,0-21 15,0 43-15,0-22 0,0 21 0,-21 1 16,21-1-16,-21 1 0,-1 21 0,1-1 16,0 1-16,-21 0 0,21-22 15,-1 22-15,1-1 0,-21 1 0,21 0 16,0-1-16,-1-20 0,1 21 0,21-1 15,-21 1-15,0-22 0,0 22 16,21-21-16,0-1 0,-21-21 0,21 22 16,-22-22-16,22 1 0,0-1 15,0 0-15,0-21 0,0 1 0,0-44 32,22 1-32,-1-21 0,-21 21 0,0-43 15,0 22-15,21-22 0,-21 1 0</inkml:trace>
  <inkml:trace contextRef="#ctx0" brushRef="#br0" timeOffset="12558.33">10922 4847 0,'0'0'0,"0"-42"0,-21 0 16,21 20-16,-21-20 0,21 0 16,0 21-16,0-1 0,0-20 15,0 21-15,21 0 0,0-22 0,0 22 16,21-21-16,1 0 0,-1 20 15,0-20-15,22 21 0,-1-21 0,1 20 16,-22 1-16,22 0 0,-22 0 16,0 21-16,1 0 0,-1 21 0,0 0 15,-20 22-15,-1-1 0,-21-21 0,0 21 16,0 1-16,0-1 0,-21 0 16,-1 1-16,1-1 0,0 0 15,-21 1-15,21-22 0,-22 0 0,22 21 0,-21-20 16,21-1-16,-1 0 0,-20 0 15,21-21-15,21 21 0,-21-21 16,0 0-16,42-21 47,-21 0-47,21 21 0,0-21 16,21 0-16,-20-1 0</inkml:trace>
  <inkml:trace contextRef="#ctx0" brushRef="#br0" timeOffset="13908.1">11726 4847 0,'0'0'0,"0"-21"31,0 0-31,0 0 0,21 0 16,1 21-16,-1-22 0,0 1 15,0 0-15,0-21 0,0 21 0,22-1 16,-22-20-16,21 0 0,-21 21 0,22-22 16,-22 1-16,21 21 0,-21 0 15,1-22-15,-1 22 0,-21 0 16,-21 21 0,-1 0-16,1 0 0,-21 21 0,21 0 15,-22-21-15,22 21 0,0 1 16,0-1-16,0 0 0,21 0 15,-21-21-15,21 21 0,0 0 0,0 1 16,0-1-16,21 0 0,0-21 16,0 21-16,0 0 0,0-21 15,1 21-15,-1-21 0,0 22 0,0-1 16,0 0-16,0 0 0,1 0 16,-22 0-16,21 1 15,0-1-15,0-21 16,0 0-16,0 0 0,1 0 15,-1 0-15,0 0 16,0 0-16,21 0 0,-20-21 0,-1 21 16,21-22-16,-21 1 0,22 0 15,-22 0-15,21 0 0,0 0 0,-20-1 16,-1 1-16,21-21 0,-21 21 0,-21 0 16,0-22-16,21 22 0,-21 0 15,0 0-15,0 0 0,0-1 0,-21 22 31,0 22-31,21-1 16,-21 0-16,21 21 0,0-21 0,0 1 16,0 20-16,0-21 0,0 21 15,0-20-15,0-1 0,0 0 16,0 0-16,21 0 0,0 0 0,0 1 16,1-22-16,-1 0 0,0 0 15,0 0-15,21 0 0,-20 0 0,20 0 16,-21-22-16,21 22 0,1-21 0,-22 0 15,21 0-15,1 0 0,-22 0 16,21-1-16,-21-20 0,0 21 0,1 0 16,-1-22-16,0 22 0,-21-21 15,0 21-15,0 0 0,0-1 0,0 44 47,-21-1-47,21 0 0,-21 21 0,-1-21 16,22 1-16,-21 20 0,21-21 0,0 0 15,-21 22-15,21-22 0,0 0 16,-21 0-16,21 0 0,0 0 16,21-21 15,0 0-31,0 0 0,-21-21 0,22 0 16,-1 0-16,-21 0 0,21 0 0,0-1 15,-21 1-15,21 0 0,0 0 16,-21 0-16,22 0 0,-1-1 15,-21 1-15,21 0 0,0 21 16,0 0-16,0 21 16,-21 0-16,22 1 15,-22-1-15,0 0 0,0 21 16,0-21-16,0 1 0,21-1 0,0 0 16,-21 0-16,21-21 0,0 21 0,0-21 15,1 21-15,-1-21 0,21 0 16,-21 0-16,22 0 0,-22-21 0,21 0 15,0 0-15,-20 0 0,20 0 0,0-1 16,-21 1-16,22-21 0,-22 21 16,0-22-16,0-20 0,22 21 0,-22-22 15,0 1-15,0-1 0,0 1 16,-21-1-16,0 1 0,21-1 16,-21 1-16,0-1 0,0 22 0,0-1 15,0 1-15,0 0 0,0 21 16,0-1-16,-21 22 15,0 22-15,0-1 0,0 21 16,0 0-16,-1 1 0,1-1 16,0 22-16,0-1 0,0 1 0,21 20 15,0-20-15,-21-1 0,21 1 0,0-1 16,0 1-16,0-22 16,0 0-16,0 1 0,0-1 0,0-21 0,21 0 15,0 1-15,-21-1 0,21 0 16,0 0-16,0-21 0,1 0 15,-1 0-15,0 0 16,0 0-16,0-21 0,0 21 0,1-21 16,-1 0-16,0-1 0,0-20 15,0 21-15,-21-21 0,21 20 0,-21-20 16</inkml:trace>
  <inkml:trace contextRef="#ctx0" brushRef="#br0" timeOffset="14120.34">14139 4170 0,'21'0'31,"1"0"-31,20 0 16,-21 0-16,0 0 0,22 0 0,-22 0 16,21 0-16,0 0 0,-20-21 0,20 21 15,-21-21-15,21 21 0,-20-22 16,20 22-16,-21-21 0,0 21 0,0-21 15,1 21-15,-1-21 0,-21 0 16</inkml:trace>
  <inkml:trace contextRef="#ctx0" brushRef="#br0" timeOffset="14324.22">13208 4064 0,'0'0'0,"-21"21"15,0-21-15,-1 0 16</inkml:trace>
  <inkml:trace contextRef="#ctx0" brushRef="#br0" timeOffset="18131.62">16573 4170 0,'22'0'954,"-1"0"-939,0 0 1,-21-21-1,21 21-15,-21-21 16,0-1-16,0 1 16,0 0-16,0 0 15,0 0-15,-21 0 16,0 21-16,0-22 0,-1 22 16,1-21-16,0 0 0,0 21 15,0 0-15,0 0 0,-1 0 0,1 0 16,0 0-16,0 0 0,-21 0 15,-1 21-15,43 0 0,-21 1 16,0-1-16,0 21 0,0 0 16,-1 1-16,22-22 0,0 21 0,0 1 15,0-1-15,0-21 0,0 21 0,0-20 16,22-1-16,-22 0 0,21 0 16,0-21-16,0 21 0,0-21 0,22 0 15,-22 0-15,0 0 0,21 0 16,-21-21-16,22 21 0,-22-21 15,21 0-15,1 0 0,-22-22 0,21 22 16,-21-21-16,22 21 0,-22-22 16,21 1-16,-21 0 0,0-22 0,1 22 15,-1-1-15,0 1 0,0 0 16,0-22-16,0 22 0,-21 0 0,22-1 16,-1 1-16,0 0 0,-21-22 15,0 22-15,21-1 0,-21 22 0,21-21 16,-21 0-16,0 20 0,0 1 0,0 0 15,0 42 1,0 22 0,0-22-16,-21 21 15,0 0-15,0 1 0,0 20 0,21-20 16,-22 20-16,1 1 0,0-1 16,21 1-16,-21-1 0,21 1 0,-21-1 15,21 1-15,0-22 0,0 21 16,0-20-16,0-1 0,0-21 0,0 0 15,21 22-15,0-43 0,0 21 0,0 0 16,1-21-16,20 0 0,-21 0 16,0 0-16,22 0 0,-1-21 0,-21 0 15,21 0-15,1-1 0,-22 1 16,21 0-16,1 0 0,-22-21 16,0 20-16,21-20 0,-21 0 0,-21-1 15,22 1-15,-1 0 0,-21 21 16,0-22-16,0 22 0,0 0 0,0 0 15,0 42 1,0 0 0,-21 0-16,-1 22 0,22-1 0,0-21 15,-21 21-15,21 1 0,0-1 16,-21-21-16,21 22 0,0-22 0,0 0 16,0 0-16,21 0 0,0 0 15,1-21-15,-1 22 0,21-22 16,-21 0-16,0 0 0,1 0 15,20 0-15,-21-22 0,0 22 16,0-21-16,22 0 0,-22 0 0,0 0 16,0 0-16,0-22 0,-21 22 0,22-21 15,-22-1-15,21 22 0,-21-21 16,0 0-16,0-1 0,0 22 0,0-21 16,0 21-16,0-22 0,-21 22 15,-1 0-15,1 0 0,0 21 16,0 0-16,0 0 15,-22 21-15,22-21 0,0 21 0,-21 21 16,21-20-16,-1 20 0,1 0 0,0 1 16,21 20-16,0-21 15,0 1-15,0-1 0,0 0 0,0-20 16,21 20-16,0-21 0,1 0 16,-1 0-16,0 1 0,21-1 0,-21-21 15,1 0-15,20 0 0,-21 0 0,21 0 16,-20 0-16,20 0 0,-21-21 15,21-1-15,-20 22 0,20-21 0,0 0 16,-21-21-16,1 21 0,20-1 16,-21-20-16,0 21 0,0-21 0,1-1 15,-1 22-15,-21-21 0,0 21 16,0-1-16,0 1 0,0 0 0,0 0 16,0 42-1,0 0-15,0 0 16,0 1-16,0 20 0,0 0 15,0-21-15,0 22 0,0-22 0,0 0 16,0 21-16,0-20 0,21-1 16,0 0-16,0-21 0,-21 21 0,21-21 15,1 0-15,-1 0 0,0 0 16,21 0-16,-21 0 0,1 0 0,20 0 16,-21-21-16,0 21 0,22-21 0,-22 0 15,0-1-15,0 1 0,-21-21 16,21 21-16,-21 0 0,21-22 0,-21 1 15,0 21-15,0 0 0,0-22 16,0 22-16,0 0 0,0 42 31,0 0-15,0 22-16,0-22 0,0 21 0,0-21 16,0 22-16,0-22 0,0 21 0,0-21 15,0 0-15,0 1 0,22-1 16,-22 0-16,21-21 0,0 0 0,0 0 15,0 0-15,0 0 0,1 0 16,-1 0-16,0 0 0,0-21 0,21 0 16,-20-1-16,20 1 0,-21 0 15,0 0-15,0-21 0,22 20 0,-22-20 16,-21 0-16,21-1 0,0 1 16,-21 0-16,0-1 0,21 1 15,-21 0-15,22-1 0,-22 1 0,0 0 16,0-1-16,0 1 0,0 0 15,0 21-15,0-1 0,0 1 0,-22 21 16,22 21 0,0 1-16,-21-1 0,21 21 0,-21 0 15,21 1-15,-21-1 0,21 22 0,0-22 16,0 21-16,-21-20 16,21 20-16,-21-20 0,21-1 0,0 21 15,0-41-15,0 20 0,0-21 16,0 0-16,0 0 0,0 1 0,0-1 15,0-42 17,0-1-32,0 1 15,0-21-15,0 21 0,0 0 16,0-22-16,0 22 0,21-21 0,-21 21 16,21-1-16,0 1 0,0 0 0,22 0 15,-22 0-15,21 21 0,-21 0 16,22 0-16,-22 0 0,0 0 15,21 0-15,-21 21 0,1 0 16,-1 0-16,0 0 0,-21 22 0,0-22 16,0 0-16,0 21 0,0-20 0,0 20 15,0-21-15,-21 0 0,0 0 16,-1 1-16,1-1 0,0 0 0,0 0 16,-21 0-16,20-21 0,1 21 0,0-21 15,0 0-15,0 22 0,0-22 16,-1 0-16,1 0 0,0 0 0,0 0 15,21-22 1,0 1-16,0 0 0,0 0 0,0 0 16,21 0-16</inkml:trace>
  <inkml:trace contextRef="#ctx0" brushRef="#br0" timeOffset="18447.43">19897 3344 0,'0'0'16,"0"-21"-16,0 0 0,0 0 15,0 42 1,-22 0-16,22 22 0,0-1 16,0 0-16,0 1 15,-21 20-15,21-21 0,0 22 0,-21-22 16,21 1-16,-21 20 0,21-21 15,-21 22-15,21-22 0,0 1 0,0-1 16,0 0-16,-21 1 0,21-22 0,0 0 16,0 0-16,0 0 0,0 0 15,0 1-15,21-22 32,0-22-32,-21 1 15,21 0-15,0 0 0</inkml:trace>
  <inkml:trace contextRef="#ctx0" brushRef="#br0" timeOffset="18844.73">20151 3916 0,'21'0'31,"0"0"-16,0 0-15,0-21 0,0 21 16,1-21-16,-1 21 16,0-22-16,0 22 0,0 0 0,0-21 15,1 21-15,-1-21 0,-21 0 0,21 0 16,-21 0 0,0-1-16,0 1 0,-21 21 15,0 0-15,-1 0 16,1 0-16,0 0 0,0 21 0,0 1 15,0-1-15,-1 0 0,1 0 0,0 0 16,0 22-16,21-22 0,0 21 16,0-21-16,0 22 0,0-22 0,0 21 15,0-21-15,0 0 0,0 1 16,0-1-16,21 0 16,0-21-16,0 0 0,1 0 0,-1 0 15,0 0-15,0 0 16,0-21-16,0 0 0,1-1 0,-1 1 15</inkml:trace>
  <inkml:trace contextRef="#ctx0" brushRef="#br0" timeOffset="21544.7">22119 3747 0,'0'0'0,"42"-22"0,-20 22 0,-1-21 15,21 21-15,-21-21 0,-21 0 16,0 0-16,0 0 0,0-1 15,0 1-15,0 0 0,-21 0 0,0 0 16,0 0-16,0-1 0,-1 22 16,-20 0-16,21 0 0,-21 0 0,-1 0 15,1 0-15,21 22 0,-22-1 16,1 21-16,0-21 0,-1 22 0,1-1 16,21 0-16,0 1 0,0-1 15,-1 21-15,22-20 0,0-1 0,0 0 16,0 1-16,0-1 0,0-21 15,22 0-15,-1 1 0,0-1 16,21 0-16,-21-21 0,22 0 0,-1 0 16,0 0-16,-20 0 0,20 0 15,0-21-15,1 0 0,-1-1 0,-21 1 16,21-21-16,1 21 0,-22 0 16,21-22-16,-21 1 0,1 21 0,-1-22 15,0 1-15,-21 0 0,0-1 0,21 1 16,-21 21-16,0-21 0,21-1 15,-21 22-15,0 0 0,0 0 0,0 42 32,0 0-32,0 0 15,-21 22-15,21-1 16,-21 0-16,21 1 0,-21-1 0,21 0 16,-21 22-16,21-22 0,0 0 0,0 1 15,0-1-15,0-21 0,0 22 16,0-22-16,21 0 0,0 0 0,0-21 15,0 0-15,22 0 0,-22 0 16,21 0-16,0 0 0,-20 0 0,20-21 16,21 21-16,-20-42 0,-1 20 15,22 1-15,-22-21 0,0 21 0,22-22 16,-22 1-16,22 0 0,-22-1 0,0 1 16,1-21-16,-1 20 15,0 1-15,-21 0 0,1-1 0,-22 1 16,0 21-16,0-22 0,0 22 15,-22 21-15,1 0 0,0 0 0,0 0 16,0 0-16,-22 21 0,22-21 16,0 22-16,21-1 0,0 0 0,0 0 15,0 0-15,21 0 0,0 1 0,1-1 16,20 0-16,-21 0 0,21 0 16,-20 0-16,20 1 0,-21-1 0,0 0 15,22 0-15,-43 0 0,21 0 16,-21 1-16,21-1 0,-21 0 0,0 0 15,0 0-15,0 0 0,-21 1 16,0-1-16,-1 0 0,22 0 16,-21 0-16,0 0 0,0 1 15,21-1-15,0 0 16,21-21 0,0 0-16,0 0 0,22-21 15,-22 0-15,21 21 0,-21-22 16,22 1-16,-1 0 0,-21 0 0,22-21 15,-1 20-15,0-20 0,1 21 16,-22-21-16,21-1 0,-21 1 0,0 0 16,22-1-16,-43 22 0,0-21 15,0-1-15,0 22 0,0 0 16,-21 21-16,-1 0 0,1 0 16,0 0-16,0 0 0,0 21 15,0 0-15,21 1 0,0-1 0,0 0 16,0 0-16,0 0 0,0 0 15,21 1-15,0-1 0,0 0 0,0 0 16,0 0-16,1 0 0,-1 1 0,-21-1 16,21 0-16,0 0 0,-21 0 15,21 0-15,-21 1 0,0-1 0,0 0 16,0 0-16,0 0 0,21-21 16,-21 21-16,22 1 0,-22-1 15,21-21-15,0 21 0,0-21 16,0 0-1,0 0-15,22 0 0,-22 0 0,0-21 16,21 0-16,1 21 0,-1-22 16,0 1-16,1 0 0,-1 0 0,0-21 15,22 20-15,-22 1 0,1-21 0,-1 21 16,0-22-16,-21 1 0,22 21 16,-22-21-16,0-1 0,0 22 0,0-21 15,-21 21-15,0-1 0,0 1 16,0 0-16,-21 21 0,-21 0 15,21 0-15,-22 0 0,22 0 16,-21 0-16,0 21 0,-1 0 16,22 22-16,-21-22 0,21 21 0,-22 1 15,22-22-15,0 21 0,0 0 16,0-20-16,21 20 0,-22-21 0,22 0 16,0 22-16,0-22 0,0 0 0,0 0 15,0 0-15,22-21 16,-1 0-16,0 0 0,0 0 0,0 0 15,22 0-15,-22 0 0,0-21 16,21 0-16,-21 21 0,1-21 0,-1 0 16,0-1-16,21-20 0,-21 21 15,1 0-15,-1-22 0,-21 22 16,21-21-16,0 0 0,0 20 0,0-20 16,-21 21-16,22 0 0,-22 0 15,21 21-15,-21 21 31,0 0-31,0 0 0,0 21 16,0-20-16,0-1 0,0 0 0,0 0 16,0 21-16,0-20 0,21-1 15,0 0-15,0 0 0,0 0 16,1-21-16,-1 21 0,0-21 16,0 0-16,21 0 0,-20 0 15,20 0-15,0 0 0,-21 0 0,22-21 16,-1 21-16,-21-21 0,22 0 15,-22 0-15,0 0 0,21-1 0,-21 1 16,1 0-16,-1-21 0,0 21 0,0-22 16,0 1-16,0 21 0,-21 0 15,0-1-15,22 1 0,-22 42 32,0 1-32,-22 20 0,22-21 15,0 0-15,-21 0 0,21 1 16,0-1-16,0 21 0,0-21 0,0 0 15,0 1-15,21-22 0,1 21 16,-1-21-16,0 0 16,0 0-16,21 0 0,-20 0 0,20 0 15,0 0-15,1 0 0,-1 0 0,0-21 16,-21-1-16,22 22 0,-22-21 16,0-21-16,0 21 0,0 0 0,1-22 15,-1 22-15,0-21 0,0-1 16,-21 22-16,21-21 0,-21 0 0,21 20 15,-21 1-15,22 0 0,-22 0 16,0 42 0,0 0-16,0 0 15,0 1-15,-22 20 0,1-21 16,0 21-16,21 1 0,-21-1 16,0 0-16,0 1 0,21 20 15,-22 1-15,22-1 0,-21 1 0,21-1 16,0 1-16,0 20 0,0-20 0,0-1 15,0 1-15,0-1 0,0 1 16,0-1-16,0 1 0,-21-1 0,0 1 16,0-1-16,21 1 0,-21-1 0,-1 1 15,1-22-15,0 22 0,21-22 16,-21 0-16,0 1 0,21-1 16,-21 0-16,-1 1 0,22-1 0,-21-21 15,21 0-15,-21 22 0,0-22 16,21 0-16,-21-21 0,21 21 0,-21-21 15,-1 0-15,1 0 0,0-21 16,0 0-16,0 0 0,21 0 16,-21-22-16,-1 1 0,1 0 0,0-1 15,0-20-15,0-1 0,21 1 0,0-22 16,0 22-16,0-1 0,0-21 16,21 22-16,0-1 0,0 1 0,0-1 15,22 1-15,-22-1 0,21 22 0,1-21 16,-1 20-16,0 1 15,-21 0-15,22 20 0,-1-20 0,0 0 16,1 21-16,-1-22 0,-21 22 0,22 0 16,-1 0-16,-21 0 0,0-1 15,0 1-15,1 21 0,-1-21 0,0 21 16</inkml:trace>
  <inkml:trace contextRef="#ctx0" brushRef="#br0" timeOffset="26989.42">15303 5673 0,'0'-21'16,"22"21"-16,-22-22 15,0 1 1,0 0-16,0 0 16,0 0-1,0 0-15,0-1 16,0 1-16,0 0 15,0 0 1,-22 21-16,22-21 16,-21 21-1,21 21 1,0 0 0,0 0-16,0 0 15,0 22-15,0-22 0,21 0 16,-21 21-16,0 1 0,0-22 0,0 21 15,0 1-15,22-1 0,-22 0 0,0-21 16,0 22-16,0-1 0,0-21 16,0 22-16,0-22 0,0 21 0,0-21 15,0 0-15,0 1 0,0-1 0,0 0 16,0 0 0,-22-21-1,22-21 1,0 0-1,0 0-15,0-1 16</inkml:trace>
  <inkml:trace contextRef="#ctx0" brushRef="#br0" timeOffset="27456.16">15833 5906 0,'0'21'0,"0"-42"0,-22 42 15,22 0-15,0 0 31,0-42 1,0 0-32,22 21 0,-22-21 15,21-1-15,-21 1 16,-21 21 15,-1 0-31,1 0 16,21 21-16,0 1 15,-21-22-15,42 0 94,-21-22-78</inkml:trace>
  <inkml:trace contextRef="#ctx0" brushRef="#br0" timeOffset="31221.54">17399 5800 0,'21'0'0,"0"0"0,0 0 16,1 0-1,-1 0-15,0-21 16,0 21-16,-21-22 0,21 22 0,-21-21 15,21 0-15,-21 0 0,22 0 16,-22 0-16,0-1 16,0 1-16,0 0 0,0 0 15,0 0-15,0 0 0,-22-1 0,1 1 16,0 21-16,0-21 0,0 21 16,-22 0-16,22 0 0,-21 0 0,0 0 15,20 0-15,-20 21 0,0-21 16,-1 43-16,22-22 0,-21 21 0,21-21 15,0 22-15,-22-1 0,22 0 16,0 22-16,21-22 0,0 0 0,0 1 16,0-1-16,0 0 0,0-20 0,0 20 15,0-21-15,0 0 0,21 0 16,0 1-16,0-1 0,1-21 16,-1 0-16,0 0 0,21 0 0,-21 0 15,22 0-15,-1 0 0,-21 0 16,22-21-16,-1-1 0,0 1 0,1 0 15,-1 0-15,-21-21 0,21 20 0,1-20 16,-22 21-16,21-21 0,-21-1 16,1 1-16,-1 0 0,-21-1 0,0 1 15,21 0-15,-21 20 0,0-20 16,0 21-16,0 0 0,0 0 0,0-1 16,0 44-1,0-1-15,0 0 16,0 21-16,0-21 0,0 22 15,0-1-15,0 0 0,-21 1 16,21-1-16,-21 0 0,21 1 0,0-1 16,0-21-16,0 22 0,0-22 0,0 0 15,0 0-15,0 0 0,21-21 16,0 0-16,0 0 0,0 0 16,0 0-16,1 0 0,-1 0 0,21-21 15,-21 0-15,22 0 0,-22 0 16,21-22-16,0 22 0,-20-21 0,20-1 15,0 1-15,-21 0 0,22-1 16,-22 1-16,0 21 0,0-21 0,-21 20 16,21-20-16,-21 21 0,0 0 15,-21 21 1,0 0-16,0 0 0,0 21 0,0 0 16,21 0-16,0 0 0,-22 1 0,22 20 15,0-21-15,0 21 0,0 1 16,0-22-16,22 0 0,-1 21 0,0-20 15,0-1-15,0 21 0,0-21 16,1 0-16,-1 1 0,0-1 16,-21 0-16,21-21 0,-21 21 0,-21-21 31,0 0-31,0 0 0,-1 0 16,-20 0-16,21 0 0,0-21 15,-22 0-15,22 21 0,0-21 16,0 21-16,0 0 0,0-22 0,21 44 47,0-1-47,21-21 15,0 0-15,0 21 0,0-21 0,0 0 16,1 21-16,-1-21 0,0 0 16,0 0-16,0 0 0,22 0 0,-22 0 15,21 0-15,-21 0 0,22 0 16,-22-21-16,21 21 0,-21-21 0,0 0 15,22-1-15,-22 1 0,0 0 16,0 0-16,22-21 0,-22 20 16,0-20-16,21 21 0,-21-21 0,1-1 15,20 22-15,-21-21 0,0 21 0,0-1 16,1 1-16,-1 0 0,0 21 16,0 0-16,-21 21 31,0 0-31,0 1 0,0-1 15,0 0-15,0-42 63,0 0-47,0-1-16,-21 22 0,21-21 0,0 0 15,0 0-15,-21 0 16,21 0-16,-21 21 0,-1 0 31,22 21-31,-21 0 0,0 0 16,21 0-16,-21 0 0,0 22 0,21-1 15,0-21-15,-21 22 0,-1-22 16,22 21-16,-21 22 16,21-43-16,0 0 0,0 21 0,0-21 15,0 1-15,0-1 0,21-21 16,1 21-16,-1 0 0,0-21 0,0 0 15,21 0-15,-20 0 0,20 0 0,0 0 16,1 0-16,-1 0 0,0-21 16,22 0-16,-22 0 0,0-1 0,22 1 15,-22 0-15,1-21 0,-1 21 0,-21-22 16,21 1-16,-20 21 0,-1-22 16,-21 1-16,0 21 0,0-21 0,0 20 15,0 1-15,0 0 0,-21 0 16,-1 21-16,-20 0 15,21 0-15,0 0 0,-22 21 0,22-21 16,0 21-16,0 22 0,0-22 16,0 0-16,21 21 0,-22-21 0,22 1 15,0 20-15,0-21 0,0 21 16,0-20-16,0-1 0,22 0 0,-22 0 16,21 0-16,21-21 0,-21 21 0,0-21 15,22 22-15,-1-22 0,0 0 16,-20 0-16,20 0 0,0 0 0,1-22 15,-1 1-15,0 0 0,1 0 16,-22 0-16,21 0 0,-21-1 0,0 1 16,1-21-16,-1 21 0,0-22 15,-21 22-15,0 0 0,0-21 0,0 21 16,0-1-16,21 1 16,-21 42-1,0 1-15,0-1 16,-21 0-16,21 0 0,0 21 0,0-20 15,-21 20-15,21-21 0,-21 0 0,21 22 16,-22-22-16,22 0 0,0 0 16,0 0-16,0 0 0,0 1 15,0-44 17,0 1-17,0 0-15,22 21 0,-1-21 0,0-21 16,-21 20-16,21 1 0,0-21 15,-21 21-15,21-22 0,1 22 0,-1 0 16,-21 0-16,21 0 0,0 0 16,-21-1-16,21 22 15,-21 22-15,21-1 0,-21 0 16,0 0-16,22 0 16,-1 0-16,-21 1 0,21 20 0,-21-21 15,42 0-15,-21 0 0,1 1 0,20-22 16,-21 21-16,21 0 15,1-21-15,-1 21 0,22-21 0,-22 0 16,0 0-16,64 0 0,-64 0 16,22 0-16,-22 0 0,-21 0 15,22 0-15,-1-21 0,-21 0 0,0 0 16,1-1-16,-1 1 0,-21 0 0,0 0 16,0-21-16,0 20 0,0-20 15,0 21-15,0-21 0,0 20 0,-21-20 16,21 21-16,-43 0 0,22 21 15,0-21-15,0 21 0,-22 0 0,22 0 16,-21 0-16,21 21 0,-22 0 16,22 0-16,0 0 0,-21 22 15,21-22-15,-1 21 0,1-21 0,21 22 16,0-22-16,0 21 0,0-21 0,0 0 16,0 22-16,0-22 0,21 0 15,1 0-15,-1-21 0,0 0 16,0 0-16,0 0 0,0 0 0,22 0 15,-22 0-15,0 0 0,21-21 16,-20 0-16,-1 0 0,0 0 0,0-22 16,0 22-16,22-21 0,-43-1 15,21 1-15,0 0 0,-21-1 0,21 1 16,-21-21-16,0 20 0,0 1 16,0-22-16,0 22 0,0 0 15,0-1-15,0 1 0,0 0 0,0-1 16,0 22-16,0 0 0,0 0 0,-21 21 15,0 21 1,0 0-16,21 0 0,0 22 16,-22-1-16,1 0 0,21 1 15,-21-1-15,21 0 0,0 22 0,0-22 16,0 22-16,0-22 0,0 22 0,0-22 16,0 0-16,0 1 0,0-1 15,21 0-15,-21-21 0,21 1 0,22-1 16,-22 0-16,0 0 0,21-21 0,-20 0 15,20 0-15,-21 0 16,21 0-16,-20 0 0,20 0 0,-21-21 16,21 21-16,-20-21 0,-1 0 0,21-1 15,-21 1-15,0-21 0,1 21 16,-22 0-16,21-1 0,-21 1 0,21 0 16,-21 0-16,0 0 0,0 42 31,0 0-31,0 0 15,0 0-15,0 1 0,0-1 16,0 0-16,0 0 0,0 0 0,0 0 16,0 1-16,0-1 15,21-21-15,0 0 16,0 0-16,1 0 16,-1-21-16,-21-1 0,21 1 0,0 0 15,0 0-15,0 0 0,1-22 16,-1 22-16,0 0 0,0-21 0,-21 21 15,21-1-15,0 1 0,1 0 16,-1 21 0,-21 21-1,0 0-15,0 1 0,0-1 16,21 0-16,-21 0 0,21 0 16,-21 0-16,21 1 0,0-1 0,1-21 15,-1 21-15,0 0 0,0-21 16,0 0-16,22 0 0,-1 21 0,21-21 15,-20 0-15,20 0 0,-20 0 0,-1 0 16,21 0-16,-20-21 0,20 0 16,-20 0-16,-1 0 0,0-1 0,1-20 15,-22 0-15,21 21 0,-21-22 16,0 1-16,1 0 0,-22-1 16,0 22-16,0-21 0,0-1 0,0 22 0,0 0 15,-22 0-15,1 0 0,0 0 16,0 21-16,-21 0 0,-1 0 15,1 0-15,0 21 0,20 0 0,-20 0 16,0 0-16,-1 0 0,22 22 16,-21-1-16,21 0 0,0 1 0,-1-1 15,1 0-15,0 1 0,21-1 16,0 0-16,0 1 0,0-1 16,0 0-16,0 1 0,0-1 0,21 0 0,0 1 15,1-1-15,-1 0 0,0-20 0,0 20 16,21 0-16,-20 1 0,-1-1 15,-21 0-15,0-21 0,0 22 0,0-1 16,0-21-16,0 0 0,-21 1 16,-1-1-16,1 0 0,0 0 15,0-21-15,0 0 0,0 0 0,-22 0 16,22 0-16,0 0 0,0 0 0,0 0 16,-1 0-16,1 0 0,21-21 15,-21 0-15,0 0 0,0 21 0,0-22 16,-1-20-16,22 21 0,-21 0 0,0-22 15</inkml:trace>
  <inkml:trace contextRef="#ctx0" brushRef="#br0" timeOffset="31424.42">21844 5271 0,'0'0'0,"-21"0"0,0 0 0,-1-22 16,1 22-16,0 0 16,0 0-1,0 0 1,21 22-16,-21-22 16</inkml:trace>
  <inkml:trace contextRef="#ctx0" brushRef="#br0" timeOffset="32456.3">15833 7133 0,'-22'0'0,"-20"0"15,42-21-15,-42 21 16,21-21-16,-1 21 0,1 0 0,0 0 16,0 0-16,0-21 0,21 0 15,0-1 1,0 1-16,0 0 0,21 21 16,0 0-16,0 0 0,0-21 15,1 21-15,-1 0 0,0 0 0,21 0 16,-21 21-16,1 0 0,20 0 15,-21 1-15,0 20 0,0 0 0,1 1 16,-1 20-16,-21-21 0,0 22 0,0-1 16,-21-20-16,-1 20 15,1-20-15,-21 20 0,0-21 0,-1 1 16,1-1-16,0 0 0,-1 1 0,1-22 16,-22 0-16,22 0 0,0 0 15,-1 1-15,1-1 0,0-21 0,21 0 16,-22 0-16,22 0 0,0 0 15,0-21-15,0-1 0,21 1 0,0 0 16,0 0-16,0 0 0,0-22 0,0 22 16,0-21-16,0 0 0,21 20 15,0-20-15,0 0 0,0-1 0,0 22 16,22 0-16,-22 0 0,21 0 16,-21 0-16,22 21 0,-22 0 15,21 21-15,-21 0 0,1 0 0,-1 0 16,0 0-16,0 22 0,0-22 15,0 21-15,-21 1 0,0-22 0,0 21 16,22-21-16,-22 22 0,0-22 0,0 0 16,21 21-16,-21-21 0,0 1 15,0-1-15,0 0 0,0 0 16,0 0-16,0-42 47</inkml:trace>
  <inkml:trace contextRef="#ctx0" brushRef="#br0" timeOffset="32648.19">16150 7684 0,'0'0'16,"21"0"-16,0 0 15,1 0 48,-1 0-48,0 0-15</inkml:trace>
  <inkml:trace contextRef="#ctx0" brushRef="#br0" timeOffset="36372.66">17632 7620 0,'21'0'0,"0"0"15,0 0-15,0-21 16,-21 0-16,22 21 16,-1-21-16,-21-1 0,0 1 0,21 0 15,-21 0-15,21 21 0,-21-21 16,21 0-16,-21-1 0,0 1 0,0 0 15,0 0-15,0 0 0,0 0 16,0-1-16,-21 22 0,0-21 16,-21 0-16,20 21 0,1 0 0,-21 0 15,0 0-15,-1 21 0,1 0 16,0 1-16,-1-1 0,1 0 0,0 21 16,-1-21-16,1 22 0,21-1 0,-22 0 15,22 1-15,0-1 0,0-21 16,0 22-16,21-1 0,0-21 0,0 0 15,0 0-15,0 1 0,21-1 16,0-21-16,0 21 0,0-21 16,22 0-16,-22 0 0,0 0 0,21-21 15,-20 21-15,20-21 0,0-1 16,1-20-16,-1 21 0,0-21 16,1 20-16,-1-20 0,0 0 0,1-22 15,-1 22-15,0-22 0,1 1 16,-22 21-16,0-22 0,0 1 0,0-1 15,-21 22-15,0-22 0,0 22 0,0 0 16,0-1-16,0 22 0,0 0 16,-21 0-16,21 0 0,-21 21 0,0 21 15,0 0 1,21 0-16,-22 21 0,22 1 0,0-1 16,0 22-16,-21-22 0,21 21 0,0 1 15,0-1-15,0 1 0,0-1 16,0-20-16,0 20 0,0-20 15,0-1-15,0 0 0,0 1 0,21-22 16,1 0-16,-1 0 0,0 0 16,21 0-16,-21-21 0,1 0 0,20 0 15,-21 0-15,21 0 0,-20 0 0,20-21 16,-21 0-16,21 21 0,-20-21 16,20-21-16,-21 20 0,0 1 0,22-21 15,-22 0-15,0 20 0,-21-20 16,0 0-16,21-1 0,-21 1 0,0 21 15,0-21-15,0 20 0,0 1 0,-21 0 16,0 21-16,0 0 16,-1 0-16,1 21 15,0 0-15,0 1 0,21 20 0,-21-21 16,21 21-16,-21-20 0,21 20 16,0 0-16,0-21 0,0 22 0,0-22 15,0 0-15,0 21 0,0-20 0,21-22 16,0 21-16,0 0 0,0-21 15,22 0-15,-22 0 0,21 0 0,-21 0 16,22 0-16,-1 0 0,-21 0 0,21-21 16,1 0-16,-1-1 0,0 1 15,-20 0-15,20 0 0,-21-21 16,21 20-16,-20-20 0,-1 21 0,21-21 16,-42-1-16,21 22 0,-21-21 0,21 21 15,-21-1-15,0 1 0,0 0 16,-21 42-1,21 0 1,-21 1-16,21 20 0,0-21 0,0 21 16,0-20-16,0-1 0,0 21 15,0-21-15,21 0 0,0 1 0,-21-1 16,22 0-16,-1 0 0,-21 0 16,21-21-16,-21 21 0,21-21 0,-42 0 46,0 0-30,0-21-16,-1 21 0,1 0 16,0-21-16,0 21 15,0 0 1,21 21 0,0 0-16,0 1 15,21-1-15,0-21 0,-21 21 16,21-21-16,0 0 0,1 0 0,-1 0 15,0 0-15,0 0 0,0 0 16,0 0-16,1 0 0,-1 0 0,21 0 16,-21 0-16,0-21 0,1 0 15,20-1-15,-21 22 0,0-21 0,0 0 16,1-21-16,-1 21 0,0-1 16,0-20-16,0 21 0,0-21 0,1 20 15,-22-20-15,21 21 0,0 0 16,-21 0-16,0-1 0,0 1 0,21 21 15,-21 21 17,0 1-32,0-1 0,0 0 15,0 0-15,21 0 16,0-21 31,-21-21-47,22 0 15,-22 0-15,0 0 0,0-1 16,0 1-16,0 0 16,-22 21-1,1 0-15,0 0 0,0 0 16,0 21-16,0 0 16,21 1-16,-22-1 0,1 0 0,21 21 15,-21-21-15,-21 64 16,42-43-16,0-20 15,0-1-15,0 0 0,0 0 0,21 0 16,0 0-16,0 1 0,22-1 0,-22-21 16,0 0-16,21 21 0,-21-21 15,22 0-15,-1 0 0,-21 0 0,22 0 16,-22 0-16,21-21 0,0 21 0,-20-21 16,20-1-16,-21 1 0,0 0 15,0 0-15,1 0 0,-1 0 0,-21-22 16,0 22-16,0 0 0,0-21 15,0-1-15,0 22 0,0-21 0,0 21 16,0-1-16,-21 1 0,-1 0 0,1 21 16,0 0-1,0 0-15,0 0 0,21 21 0,-21 0 16,21 1-16,-22-1 0,22 0 0,0 21 16,0-21-16,0 22 0,0-22 15,0 21-15,0-21 0,0 1 0,22 20 16,-1-21-16,0 0 0,0 0 0,0-21 15,0 22-15,1-22 0,20 0 16,-21 0-16,0 0 0,22 0 0,-22 0 16,21 0-16,-21 0 0,22-22 0,-22 1 15,0 0-15,21 0 16,-21 0-16,1 0 0,-1-1 0,0 1 16,-21-21-16,0 21 0,21 0 0,-21-22 15,0 22-15,0 0 0,0 0 16,0 0-16,0 42 15,0 0 1,0 0-16,0 0 16,0 22-16,-21-22 0,21 0 0,0 0 15,0 0-15,0 0 0,-21 1 0,21-1 16,0 0-16,0 0 16,0 0-16,0-42 31,21 0-31,0 21 15,0-21-15,-21 0 0,21-1 0,1 1 16,-1 0-16,0 0 0,0 0 16,0 0-16,0-1 0,1 1 15,-1 21-15,-21-21 0,21 21 16,0 21 0,-21 0-16,0 1 0,0-1 15,0 0-15,21 0 0,-21 0 16,21-21-16,1 21 0,-1 1 15,21-22-15,-21 21 0,0-21 16,1 0-16,-1 0 0,21 0 16,0 0-16,-20 0 0,20 0 15,-21-21-15,21-1 0,1 22 0,-22-21 0,21 0 16,-21 21-16,1-21 0,-1 0 16,0-22-16,0 22 0,0 0 15,-21 0-15,0-21 0,0 20 0,0 1 16,0-21-16,0 21 0,0 0 0,-21 21 15,0-22-15,0 22 0,0 0 16,-22 0-16,22 0 0,0 0 0,0 22 16,0-22-16,-1 21 0,1 21 0,0-21 15,0 0-15,0 22 0,0-22 16,21 21-16,-22-21 0,22 1 0,0-1 16,0 0-16,0 0 0,0 0 15,0 0-15,22-21 16,-1 0-16,0 0 0,0 0 0,0 0 15,0 0-15,1 0 0,-1 0 0,21-21 16,-21 0-16,0 21 0,1-21 16,-1-21-16,0 20 0,0-20 0,0 21 15,0-21-15,1-1 0,-1 1 0,0-22 16,0 22-16,-21 0 0,0-1 16,0 1-16,0-21 0,0 20 0,0 1 15,0-22-15,0 22 0,0 21 0,0-21 16,0 20-16,-21 1 0,0 21 15,0 0-15,-1 0 0,1 0 16,21 21-16,-21 22 0,0-1 16,0 0-16,21 1 0,0-1 0,0 22 15,0-1-15,0 1 0,-21-22 0,21 21 16,0 1-16,0-22 0,0 22 16,0-22-16,0 0 0,0 1 0,0-22 15,0 21-15,0-21 0,21 1 0,0-1 16,0-21-16,0 0 0,0 21 15,1-21-15,20 0 0,-21 0 0,21-21 16,-20 0-16,20 21 0,0-22 0,-21 1 16,22 0-16,-22-21 0,21 21 15,-21-22-15,1 22 0,-1-21 16,0 21-16,0-22 0,0 22 0,0 0 16,1 0-16,-22 0 15,21 21-15,-21 21 16,0 0-16,0 0 0,0 0 15,0 0-15,0 1 0,0 20 16,0-21-16,0 0 0,0 0 0,0 1 16,21-1-16,-21 0 15,21-21-15,0 0 0,0 0 16,1 0-16,-1 0 0,0 0 16,0 0-16,0-21 15,0 21-15,1-21 0,-1-1 0,0 1 16,0 0-16,0-21 0,0 21 0,1-1 15,-22 1-15,21-21 0,0 21 16,0 0-16,-21-1 0,0 44 31,21-1-31,-21 0 0,0 0 16,21 0-16,-21 0 0,0 1 0,22-22 16,-1 21-16,-21 0 0,21 0 0,0-21 15,0 21-15,0-21 0,22 0 16,-22 21-16,21-21 0,-21 0 0,22 0 15,-1 0-15,-21 0 0,22 0 16,-22-21-16,21 21 0,-21-21 16,0 0-16,22 0 0,-22-22 0,0 22 15,-21-21-15,21 21 0,-21-22 0,21 22 16,-21-21-16,0 21 0,0-22 16,0 22-16,0 0 0,-21 0 0,-21 21 15,21-21-15,-22 21 0,22 0 16,-21 0-16,0 0 0,-1 21 0,1 0 15,0 0-15,-1 0 0,22 1 16,-21-1-16,21 21 0,-1-21 16,1 22-16,21-22 0,0 0 0,0 21 15,0-21-15,0 1 0,0 20 0,21-21 16,1 0-16,-1 0 0,0 22 16,0-22-16,0 0 0,22 21 0,-22 1 15,0-22-15,21 21 0,-21 1 0,22-22 16,-22 21-16,21 0 0,-21 1 15,1 20-15,-1-20 0,0-1 0,-21 21 16,0-20-16,0 20 0,0-20 16,0 20-16,0-21 0,-21 1 0,0-1 15,-1 0-15,22-20 0,-21-1 0,0 21 16,21-21-16,-21-21 0,0 21 16,21 1-16,-21-22 0,-1 0 0,1 0 15,0 0-15,0 0 16,0 0-16,0-22 0,-1 1 0,22 0 15,0 0-15,-21 0 0,21 0 0,-21-22 16,21 1-16,0 0 0,0-1 0</inkml:trace>
  <inkml:trace contextRef="#ctx0" brushRef="#br0" timeOffset="36607.53">22267 6879 0,'0'0'0,"-21"0"15,0 0-15,0 0 78,0 0-78</inkml:trace>
  <inkml:trace contextRef="#ctx0" brushRef="#br0" timeOffset="51108.21">2625 10351 0,'0'0'0,"0"-43"0,0 22 15,0 0-15,0 0 0,0 0 16,0-1-16,0 44 31,0 20-15,0-21-16,0 21 0,0 22 0,0-1 15,0 1-15,0-1 0,0 1 16,-22-1-16,1 1 0,21-1 0,0 1 16,-21-1-16,0 1 0,0-22 15,21 22-15,0-22 0,-21 0 0,21-20 16,-22-1-16,22 0 0,-21-21 15,21-21 1,0 0-16,-21-22 16,21 22-16,0-21 0,0 21 0,0-22 15,0 1-15,0 0 0,0-1 16,21 1-16,0 0 0,-21-1 0,22 22 16,-1-21-16,0 21 15,0 21-15,0 0 0,0 0 16,1 21-16,-1 0 0,0 0 15,0 21-15,0-20 0,0 20 0,1 0 16,-1 1-16,0-1 0,-21 0 16,21 1-16,0-1 0,0 0 0,1-21 15,-1 22-15,0-22 0,21-21 16,-21 0-16,1 0 0,-1 0 0,0 0 16,21 0-16,-21-42 0,1 20 15,-1-20-15,0 21 0,21-21 0,-21-1 16,1-20-16,-1 20 0,-21 1 15,0-21-15,21-1 0,-21 22 16,0-22-16,0 1 0,-21-1 0,0 22 16,-1 0-16,1-1 0,-21 1 15,21 21-15,0 0 0,-1-1 0,-20 22 16,42-21-16,-21 21 0,0 0 16,0 0-16,21 21 0,-22 1 0,22-1 15,0 0-15,0 0 0,0 0 16,0 0-16,0 1 0,0-1 0,0 0 15,22-21-15</inkml:trace>
  <inkml:trace contextRef="#ctx0" brushRef="#br0" timeOffset="51624.12">3852 10075 0,'0'0'0,"0"22"16,0-1-16,0 0 16,0 21-16,0-21 0,0 22 15,0 20-15,0-20 0,0 20 0,-21 1 16,21-22-16,0 21 0,0 1 0,-21-22 16,21 22-16,-21-22 0,21 0 15,0-20-15,-21 20 0,21-21 16,0 0-16,0 0 15,0-42 1,0 0-16,0 0 16,0 0-16,0-22 0,0 1 15,0 0-15,0-1 0,0-20 0,0 21 16,0-22-16,0 1 0,21-1 16,0 1-16,0-1 0,0 22 0,0-1 15,1 1-15,-1 21 0,0 0 16,0 0-16,0 21 0,0 0 15,22 0-15,-22 21 0,0-21 0,0 42 16,-21-21-16,21 22 0,1-1 16,-1 0-16,-21 22 0,0-22 0,0 22 15,0-1-15,0-21 0,0 1 16,0 20-16,0-20 0,0-1 0,0-21 16,0 0-16,0 0 0,0 1 15,0-1-15,-21-21 31,-1 0-15,1-21-16,0 21 0,0-22 0</inkml:trace>
  <inkml:trace contextRef="#ctx0" brushRef="#br0" timeOffset="51812.13">3683 10710 0,'0'0'0,"-21"0"0,0 0 15,21-21 1,21 21-16,0 0 0,0 0 0,0-21 15,22 21-15,-22-21 0,21 21 16,0-21-16,-20 0 0,20 21 0,0-22 16,1 1-16,-1 0 0,0 0 15,22 0-15,-22 0 0,0-1 0,1 1 16,-1-21-16,0 21 0,1 0 16,-1-1-16,0 1 0,1 0 0</inkml:trace>
  <inkml:trace contextRef="#ctx0" brushRef="#br0" timeOffset="52319.6">4699 10075 0,'0'0'0,"0"22"15,0-1-15,0 0 16,0 0-16,0 21 0,0-20 16,0 20-16,0 0 0,0 1 0,0-1 15,0 21-15,0-20 0,0-1 0,0 0 16,0 1-16,0-1 15,0 0-15,0 1 0,0-22 0,0 0 16,0 21-16,0-20 0,0-1 16,0 0-16,21 0 0,0-21 15,-21-21 17,0 0-32,0 0 0,0-1 0,0 1 15,0-21-15,0 0 0,0-1 16,0 1-16,0 0 0,0-22 0,0 22 15,0-22-15,0 22 0,0-22 16,0 22-16,0 0 0,0-1 16,0 1-16,0 0 0,0-1 0,21 22 0,1-21 15,-1 21-15,0 0 16,0-1-16,0 1 0,0 0 0,1 0 16,-1 21-16,0 0 0,0 0 0,0 0 15,0 21-15,1 0 0,-1 22 16,-21-22-16,0 21 0,0-21 0,0 22 15,0-1-15,0 0 0,-21 1 16,-1-1-16,1 0 0,0-21 0,0 22 16,0-1-16,0-21 0,-1 22 0,1-22 15,21 0-15,0 0 0,0 0 16,0-42 15</inkml:trace>
  <inkml:trace contextRef="#ctx0" brushRef="#br0" timeOffset="52788.37">6943 9800 0,'0'0'0,"-64"0"16,43-21-16,0 21 16,21-21-16,0 0 15,21 0 1,0 21-16,21-22 0,-20 1 0,20 0 16,0 21-16,-21-21 0,22 0 15,-1 0-15,0-1 0,1 22 0,-22-21 16,21 0-16,1 21 0,-22 0 15,21-21-15,-21 21 0,0 0 0,1 0 16,-22 21 0,0 0-16,-22-21 15,1 21-15,0-21 0,0 22 0,0-22 16</inkml:trace>
  <inkml:trace contextRef="#ctx0" brushRef="#br0" timeOffset="53019.74">7175 9631 0,'0'0'0,"0"21"0,0 0 0,-21 0 16,21 1-16,0-1 0,0 0 0,0 21 15,0 1-15,0-1 0,0 0 16,0 22-16,0-22 0,0 0 0,0 22 16,0-22-16,0 22 0,0-22 0,0 22 15,0-22-15,0 21 0,-21-20 16,21-1-16,0 0 0,0-20 15,0 20-15,0-21 0,0 0 0,0 0 16,0 1-16,21-44 31</inkml:trace>
  <inkml:trace contextRef="#ctx0" brushRef="#br0" timeOffset="53418.56">7620 10054 0,'0'0'16,"0"-21"-16,21 21 0,-21 21 31,0 0-31,-21 1 0,0 20 16,21-21-16,-21 0 0,21 22 16,0-1-16,-22 0 0,22 1 0,0-1 15,0-21-15,0 21 0,0 1 0,0-22 16,0 0-16,0 0 0,22 0 15,-1 1-15,0-22 0,0 0 0,21 0 16,-20 0-16,20-22 0,-21 1 16,21 0-16,-20 0 0,20-21 0,0 20 15,-21-20-15,1 21 0,-1-21 0,0-1 16,0 1-16,-21 21 16,0-22-16,0 1 0,0 21 0,0-21 15,-21 20-15,-21-20 0,20 21 0,1 0 16,-21 21-16,0 0 0,20 0 15,-20 0-15,0 0 0,21 0 0,-22 21 16,22 0-16,0-21 0,0 21 16,0 0-16,21 1 0,-22-1 0,22 0 15,0 0-15,0 0 0,22 0 0,-1-21 16,0 22-16</inkml:trace>
  <inkml:trace contextRef="#ctx0" brushRef="#br0" timeOffset="53911.79">10054 10012 0,'0'0'0,"21"-21"0,-21 0 0,0-1 0,0-20 16,0 21-16,0 0 0,0 0 16,0-1-16,0 44 31,0-1-16,0 21-15,0 0 0,0-20 0,0 41 16,0-21-16,0 22 0,0-1 0,-21 1 16,0-1-16,21 22 0,0 0 15,-21-22-15,21 22 0,-21 0 0,21-1 16,0-20-16,0 20 0,-22 22 0,22-21 16,0 0-16,0-1 15,0-20-15,0 20 0,-21-20 0,21-1 16,0 1-16,0-22 0,0 1 0,0-1 15,0-21-15,0 0 0,0 0 16,21-21 0,-21-21-16,0 0 0,0 0 0,0-21 15,0-1-15,0 1 0,0-22 16,0 1-16</inkml:trace>
  <inkml:trace contextRef="#ctx0" brushRef="#br0" timeOffset="54280.58">9842 10224 0,'0'0'15,"-21"-43"-15,21 22 0,-21 0 0,0-21 16,21 20-16,-21 1 0,21 0 0,0-21 16,0 21-16,0-1 0,0 1 0,0-21 15,21 21-15,0 0 0,0-1 16,22-20-16,-1 21 0,-21 0 0,21 0 15,1 21-15,20 0 0,-20 0 16,-1 0-16,-21 0 0,21 0 0,1 21 16,-22 21-16,0-21 0,0 22 15,-21-1-15,0 0 0,0 22 16,0-22-16,0 0 0,-21 22 0,0-22 16,-21 1-16,20-1 0,-20 0 0,21 1 15,-21-1-15,20 0 0,1-21 16,-21 1-16,42-1 0,-21 0 0,0-21 15,42-21 17,0 21-32,0-21 0,0-1 0,0 1 15,1 0-15,20 21 0</inkml:trace>
  <inkml:trace contextRef="#ctx0" brushRef="#br0" timeOffset="55591.83">10477 10456 0,'22'0'16,"-1"0"-16,-21-21 15,21 0-15,0 0 16,-21-21-16,21 20 0,0 1 16,1-21-16,-1 0 0,0-1 0,21 1 15,-21 0-15,1-1 0,-1 1 16,0 0-16,0-1 0,0 1 15,-21 21-15,0 0 0,0-1 0,-21 1 16,0 21-16,0 0 0,0 0 16,-22 21-16,1 1 0,21-1 0,-22 0 15,22 21-15,-21-21 0,21 1 16,0 20-16,21-21 0,0 0 0,0 0 16,0 22-16,0-22 0,0 0 0,0 0 15,0 0-15,21 1 0,21-1 16,-21 0-16,22 0 0,-22 0 0,21 0 15,0 1-15,-20-1 0,20 0 0,-21-21 16,21 21-16,-20 0 0,-1-21 16,0 21-16,0-21 0,-21 22 15,21-22-15,0 0 0,-21 21 16,22-21-16,-1 0 0,0 0 0,0 0 16,0 0-16,0-21 0,1 21 0,-1-22 15,21 1-15,-21 0 0,22 0 16,-22 0-16,21-22 0,-21 22 0,22 0 15,-22-21-15,0 21 0,0-22 0,21 22 16,-42 0-16,22-21 0,-1 20 16,-21 1-16,0 0 0,21 21 0,-21-21 15,-21 42 17,0 0-32,-1 0 0,22 22 15,0-22-15,0 0 0,-21 0 0,21 22 16,0-22-16,0 0 0,0 21 15,0-21-15,0 1 0,0-1 0,21 0 16,1 0-16,-1-21 0,0 0 16,0 0-16,0 0 0,0 0 15,1 0-15,-1-21 0,21 21 0,-21-21 16,22 0-16,-22-1 0,21 1 0,0 0 16,-20-21-16,20 21 0,-21-1 15,0 1-15,0-21 0,1 21 0,-1 0 16,0-1-16,-21 1 0,-21 42 47,21 1-47,-21-1 0,-1 0 0,1 0 15,21 0-15,0 22 0,-21-22 16,21 0-16,-21 0 0,21 0 0,-21 0 16,21 1-16,0-1 0,0 0 0,21-42 46,0 21-46,-21-21 0,21-1 16,0 1-16,-21 0 16,22 0-16,-1 0 0,0 0 0,0-1 0,-21 1 15,21 0-15,0 0 0,1 0 16,-1 21-16,0 0 16,0 0-16,0 21 15,-21 0-15,0 0 16,21 0-16,-21 1 0,22-1 15,-22 0-15,0 0 0,21 0 0,0 0 16,0 1-16,0-22 0,-21 21 0,21-21 16,1 0-16,-1 0 0,0 0 15,0 0-15,21 0 0,-20 0 0,-1-21 16,21-1-16,-21 1 0,22 21 16,-22-21-16,21-21 0,-21 21 0,22-1 15,-22-20-15,0 21 0,0-21 16,0-1-16,0 1 0,1 0 0,-1-22 15,0 22-15,-21-22 0,21 1 16,-21-1-16,0 1 0,0 20 0,0-20 16,0 21-16,0-1 0,0 22 0,0-21 15,0 21-15,-21 21 16,0 0-16,0 21 16,-1 0-16,1 21 0,21 1 0,0-1 15,0 21-15,0-20 0,0 20 16,0 1-16,0-22 0,0 0 0,0 22 15,0-22-15,0 1 0,0-1 16,0 0-16,0-21 0,0 22 16,21-22-16,1 0 0,-22 0 0,21 0 15,0-21-15,0 0 0,21 0 0,-20 0 16,-1 0-16,0 0 0,21 0 16,-21 0-16,1-21 0,20 0 0,-21 0 15,0 0-15,0 0 0,-21-1 0,0 1 16,22-21-16,-22 21 0</inkml:trace>
  <inkml:trace contextRef="#ctx0" brushRef="#br0" timeOffset="55791.71">12869 9737 0,'0'0'16,"-21"0"-16,42 0 15,22-21-15,-22-1 16,21 22-16,0-21 0,1 21 15,-1-21-15,0 0 0,22 21 0,-22-21 16,22 0-16,-22 21 0,0-22 16,1 1-16,-1 0 0,0 21 0,-20-21 15,-1 21-15,-21-21 0,-21 21 16</inkml:trace>
  <inkml:trace contextRef="#ctx0" brushRef="#br0" timeOffset="55971.61">11917 9610 0,'0'0'0,"-43"0"0,1 0 0,21 0 0,0 21 16,0-21-16,-1 0 0,22 21 16,22-21 15,-1 0-31,0 0 15,0 0-15</inkml:trace>
  <inkml:trace contextRef="#ctx0" brushRef="#br0" timeOffset="56500.84">16700 9313 0,'22'-42'0,"-44"84"0,44-105 15,-22 21-15,21-22 0,0 43 16,-21 0-16,0 0 0,0-1 15,0 44 1,0 20-16,0-21 16,0 43-16,0-22 0,0 21 0,0 1 15,0-1-15,0 22 0,-21-21 0,21 20 16,-21-20-16,-1 20 0,1-20 16,0-1-16,21 1 0,-21-22 0,21 1 15,-21-1-15,21 0 0,0-21 16,0 1-16,0-1 0,0 0 0,0 0 15</inkml:trace>
  <inkml:trace contextRef="#ctx0" brushRef="#br0" timeOffset="57067.76">16362 9652 0,'0'0'15,"0"-42"-15,-21 21 0,21-22 0,0 1 0,0 21 16,21-22-16,0 22 16,0-21-16,21 21 0,-20-22 0,20 22 15,0 0-15,1 0 0,-1 0 0,0 0 16,22 21-16,-22 0 0,0 0 16,1 21-16,20 0 0,-20 0 0,-22 21 15,21 1-15,-21-1 0,-21 0 16,0 1-16,0 20 0,-21 1 0,0-22 15,-21 22-15,-1-1 0,1-21 0,-22 22 16,22-22-16,0-21 0,-1 22 16,1-22-16,21 0 0,0 0 0,0-21 15,-1 0-15,22-21 16,0 0 0,0 0-16,22 0 0,-1-1 0,0 1 15,0-21-15,21 21 0,-20 0 16,20-1-16,0 1 0,1 0 0,-1 21 15,21 0-15,-20 0 0,20 0 0,1 21 16,-1 0-16,-20 22 0,20-22 16,-42 21-16,22-21 0,-22 22 0,0-1 15,-21 0-15,0-20 0,0 20 16,-21 0-16,-22 1 0,1-1 0,0 0 16,-22 1-16,22-1 0,-22-21 0,1 0 15,21 0-15,-22 1 0,22-1 16,-22 0-16,22-21 0,-22 0 15,22 0-15,0 0 0,-1 0 0,1-21 16,0 0-16,-1-1 0,22 1 16,0 0-16,0 0 0,0-21 0,0 20 15,21 1-15,0-21 0,0 21 0,0 0 16,21-22-16,0 22 0,0 0 16,0 0-16,22 0 0,-1-1 0,0 1 15,1 21-15</inkml:trace>
  <inkml:trace contextRef="#ctx0" brushRef="#br0" timeOffset="59203.81">17632 9716 0,'0'0'0,"42"0"0,0-22 16,1 22-16,-43 22 16,0-1-16,0 0 15,0 0-15,-21 21 0,-1 1 0,22-22 16,-21 21-16,0 1 0,0-1 0,21 0 15,-21-21-15,0 22 0,21-1 16,-22-21-16,22 22 0,0-22 0,0 21 16,0-21-16,0 0 0,0 1 0,0-1 15,22-21-15,-1 0 0,0 0 16,0 0-16,0 0 16,0-21-16,1 21 0,-1-22 0,0 1 15,0 0-15,0 0 0,0 0 16,-21 0-16,0-1 0,0 1 0,0 0 15,0 0-15,0 0 0,0 0 16,0-1-16,0 1 0,-21-21 0,21 21 16,-21 0-16,0-1 0,0 1 0,21 0 15,0 0-15,0 0 0,0 0 16,0-1-16,0 1 16,21 21-16,0-21 15,0 21-15,22 0 0,-22 0 16,0 0-16,21 0 0,-21 0 15,22 0-15,-22 0 0,21 21 0,1-21 16,-22 21-16,21-21 0,0 22 16,-20-1-16,20 0 0,-21 0 0,0 0 15,0 0-15,1 1 0,-22-1 16,0 0-16,0 21 0,0-21 0,0 22 16,0-22-16,0 0 0,0 21 0,-22-20 15,22 20-15,-21-21 0,21 0 16,0 0-16,0 1 0,0-1 15,21-21-15,1 0 16,-1 0-16,0-21 16,21-1-16,-21 22 0,1-21 15,-1 0-15,21-21 0,-21 21 0,0-1 16,22 1-16,-22-21 0,0 0 16,-21 20-16,21-20 0,-21 0 0,0 21 15,0-22-15,0 22 0,0-21 0,-21 21 16,0-1-16,0 22 0,-22-21 15,1 21-15,21 0 0,-21 0 0,20 0 16,-20 0-16,21 0 0,0 21 16,21 1-1,21-22 1,0 0-16,21 0 0,-20 0 16,20 0-16,0-22 0,-21 22 15,22-21-15,-1 0 0,22 0 0,-22 0 16,0 0-16,1-22 0,20 22 15,-21-21-15,22 21 0,-22-22 0,1 1 16,-1 21-16,21-22 0,-41 1 16,20 0-16,-21 21 0,0-22 0,0 1 15,-21 0-15,0 20 0,0-20 0,0 21 16,-21 0-16,0 0 0,0 21 16,0 0-16,0 0 0,-1 0 0,1 0 15,0 0-15,21 21 0,-21 21 16,0 0-16,0-20 0,21 20 0,0 21 15,0-20-15,-22 20 0,22 1 16,-21-22-16,21 22 0,-21-1 16,21 1-16,0-1 0,0-21 0,0 22 15,0-22-15,0 1 0,0 20 0,0-21 16,0-20-16,0 20 0,0 0 16,21-21-16,0 1 0,1 20 0,-1-21 15,0-21-15,21 21 0,-21-21 0,22 21 16,-22-21-16,21 0 0,1 0 15,-1 0-15,-21-21 0,21 0 0,1 0 16,-22 0-16,21 0 0,-21-1 16,22 1-16,-22 0 0,0-21 15,0 21-15,0-22 0,1 22 0,-22-21 16,0 21-16,0-22 0,0 22 0,0-21 16,0 21-16,0-1 0,0 1 15,-22 21-15,1 0 16,0 0-16,0 21 0,0 1 0,21-1 15,-21 0-15,21 0 0,-22 0 16,22 0-16,0 22 0,0-22 0,0 0 16,0 21-16,0-20 0,0-1 0,0 0 15,0 0-15,22 0 0,-1 0 16,-21 1-16,42-1 0,-21 0 16,0-21-16,1 21 0,20-21 0,-21 0 15,21 0-15,1 0 0,-1 0 16,0 0-16,1 0 0,-1 0 0,0-21 15,22 0-15,-22 0 0,1-1 0,-1 1 16,21 0-16,-41 0 0,20 0 16,0 0-16,-21-1 0,1-20 0,-1 21 15,0 0-15,-21 0 0,0-1 0,0 1 16,0 0-16,0 0 0,-21 0 16,0 0-16,-1 21 0,1 0 0,-21 0 15,21 0-15,-22 0 0,22 0 0,-21 0 16,21 0-16,-22 21 0,22 0 15,0 0-15,-21 0 0,21 0 16,-1 1-16,1-1 0,0 21 0,21-21 16,0 0-16,-21 22 0,21-22 15,0 0-15,0 0 0,0 0 0,0 1 16,0-1-16,21-21 0,0 0 16,0 0-16,1 0 0,-1 0 15,0 0-15,21 0 0,-21 0 0,22 0 16,-22-21-16,21 21 0,-21-22 0,22 1 15,-22 0-15,21 0 16,-21 0-16,1 0 0,-1-1 0,0 1 16,-21 0-16,0 0 0,21 0 0,-21 0 0,0-1 31,0 44-15,0-1-16,0 0 15,0 0-15,0 0 0,0 0 16,0 1-16,0-1 0,0 0 0,0 0 15,0 0-15,21 0 0,0-21 16,-21 22-16,22-22 0,-1 0 16,0 0-16,0 0 0,0 0 15,0 0-15,1 0 0,-1 0 0,0-22 16,0 22-16,-21-21 0,21 0 16,0 21-16,-21-21 0,22 0 0,-22 0 15,0-1-15,0 1 0,21 0 16,-21 0-16,0 0 0,21 0 0,-21-1 15,0 1-15,21 21 16,-21 21 0,0 1-16,0-1 15,0 0-15,0 0 0,0 0 16,0 0-16,-21 1 0,21-1 0,-21 0 16,21 0-16,0 0 0,0 0 0,-21 1 15,21-1-15,-22-21 16,22-21 31,0-1-47,0 1 0,0 0 15,0 0-15,0 0 0,22-22 0,-1 22 16,0-21-16,0 0 0,0 20 16,0-20-16,22 0 0,-1 21 0,0-22 15,1 22-15,-1 21 0,-21 0 0,22 0 16,-1 0-16,0 0 0,-21 21 15,1 0-15,-1 1 0,-21-1 0,21 0 16,-21 0-16,0 21 0,0-20 16,0-1-16,-21 21 0,0-21 0,-1 0 15,22 1-15,-21-1 0,0-21 0,0 21 16,21 0-16,-21-21 16,21 21-16,-21-21 0</inkml:trace>
  <inkml:trace contextRef="#ctx0" brushRef="#br0" timeOffset="61884.06">23516 9843 0,'0'-22'15,"0"1"1,21 0-16,0 0 0,-21 0 16,22 0-16,-22-1 0,0 1 15,0 0-15,0 0 0,0-21 0,0 20 16,0 1-16,-22 0 0,1-21 0,0 21 15,-21-1-15,21 1 0,-22 0 16,22 21-16,-21 0 0,21 0 0,-22 0 16,22 0-16,-21 0 0,21 0 15,-22 21-15,22 0 0,-21 22 16,21-1-16,-22 0 0,22 1 0,0 20 16,0-20-16,21 20 0,0-21 15,0 1-15,0-1 0,0 0 0,0 1 16,0-22-16,21 0 0,0 0 0,0 0 15,0-21-15,1 0 0,-1 0 16,0 0-16,0 0 0,21 0 0,-20 0 16,-1 0-16,21-21 0,-21 0 0,22 0 15,-22 0-15,0 0 0,21-1 16,-21-20-16,1 21 0,20-21 0,-21-1 16,0 1-16,0 0 0,1-1 15,-22 22-15,21-21 0,0 21 16,-21-22-16,21 22 0,-21 42 31,0 22-31,0-22 0,-21 21 16,0-21-16,0 22 0,21-1 0,0 0 15,-22 1-15,22-1 0,-21-21 16,21 21-16,0-20 0,0-1 0,0 0 16,0 0-16,0 0 0,0 0 0,21-21 15,1 0-15,-1 22 0,0-22 16,0 0-16,0 0 0,22 0 0,-22 0 15,21 0-15,0-22 0,1 22 0,-22-21 16,21 0-16,1 0 16,-1-21-16,-21 20 0,21 1 0,1-21 15,-22 0-15,21-1 0,-21 1 0,1 0 16,-1-1-16,-21 22 0,0-21 16,0-1-16,0 22 0,0 0 0,0 0 15,-21 0-15,-1 21 0,1 0 0,-21 0 16,21 0-16,0 0 0,-1 0 15,1 21-15,0 0 0,21 0 0,0 0 16,0 1 0,0-1-16,21 21 0,0-21 0,1 0 15,-1 1-15,0-1 0,0 21 0,0-21 16,0 0-16,-21 1 0,22 20 16,-1-21-16,-21 0 0,21 0 0,-21 1 15,0-1-15,21 0 0,-21 0 0,21 0 16,-21 0-16,0 1 15,21-22-15,-21 21 0,22-21 0,-1 0 16,0 0-16,0 0 16,0 0-16,0 0 0,1 0 15,-1-21-15,0-1 0,21 1 0,-21 0 16,1 0-16,-1 0 0,0 0 16,0-22-16,0 1 0,-21 21 15,21-22-15,-21 1 0,22 0 0,-22 21 16,0-22-16,0 22 0,0-21 0,0 21 15,-22-1-15,1 22 16,0 0-16,21 22 16,0-1-1,0 0-15,0 0 0,0 0 16,0 0-16,21 1 0,-21 20 0,21-21 16,1 0-16,-1 0 0,0 1 15,-21-1-15,21 0 0,0 0 0,-21 0 16,21 0-16,-21 1 0,22-1 15,-1-21-15,0 21 0,-21 0 0,21-21 16,0 21-16,0-21 0,1 21 16,-1-21-16,0 0 0,0 0 15,0 0-15,0 0 0,1 0 16,-1 0-16,0 0 0,0 0 16,0 0-16,22-21 0,-22 0 0,0 0 15,21 21-15,-21-21 0,22-22 0,-1 22 16,-21 0-16,22-21 0,-1 21 15,-21-22-15,0 22 0,22-21 0,-22-1 16,0 1-16,-21 21 0,0 0 16,0-22-16,0 22 0,0 0 15,0 0-15,-21 21 0,0 0 16,-22 0-16,22 0 0,0 0 0,0 0 16,0 21-16,-22 0 0,22 0 15,0 1-15,0-1 0,0 0 0,-1 0 16,22 21-16,0-20 0,-21 20 0,21-21 15,0 0-15,-21 0 0,21 1 16,0-1-16,0 0 0,0 0 0,0 0 16,0 0-16,21-21 15,0 0-15,1 0 0,-1 0 16,0 0-16,0 0 0,0 0 0,22-21 16,-22 21-16,0-21 15,0 0-15,0 0 0,0 0 0,1-1 16,-1 1-16,0 0 0,-21-21 0,21 21 15,-21-1-15,21-20 0,-21 21 16,21 0-16,-21 0 0,0-1 16,0 44-1,0-1 1,0 0-16,0 0 0,0 21 0,0-20 16,0-1-16,-21 21 0,21-21 0,0 0 15,0 1-15,0 20 0,0-21 16,21 0-16,1 0 0,-1 1 15,0-22-15,0 0 0,-21 21 16,21-21-16,0 0 0,1 0 16,-1 0-16,0 0 0,0-21 0,0-1 15,0 22-15,1-21 0,-1 0 0,21 0 16,-21 0-16,0 0 0,1-1 16,-1-20-16,0 21 0,0-21 0,-21 20 15,21 1-15,0 0 0,-21 0 0,0 0 16,22 21-16,-22 21 31,0 0-31,0 0 16,0 0-16,0 1 0,0-1 0,0 0 15,0 0-15,0 0 0,0 0 16,21 1-16,-21-1 16,21-21-16,0 21 0,0-21 15,0 0-15,1 0 0,-1 0 0,0 0 16,0 0-16,0 0 15,0 0-15,1 0 0,-1-21 0,0 0 16,0-1-16,0-20 0,0 21 16,-21 0-16,22 0 0,-22-1 15,0 1-15,21-21 0,0 21 0,-21 0 16,0-1-16,21 22 0,-21-21 0,0 0 16,21 21-16,-21-21 15,0 42 16,0 0-15,0 0-16,0 1 0,0-1 0,0 0 16,0 0-16,0 0 0,0 0 0,0 22 15,0-22-15,0 0 0,0 21 16,-21-20-16,21 20 0,-21-21 0,21 21 16,-21-20-16,21 20 0,0 0 0,-21 1 15,21-1-15,-22 0 0,22 22 16,0-22-16,0 22 0,-21-1 0,21 1 15,0-1-15,0 1 0,0-1 16,0 1-16,0-1 0,0 1 0,0-1 16,0 1-16,0 20 0,0-20 15,0 20-15,0 1 0,0-21 0,0-1 16,-21 22-16,21-22 0,-21 1 0,21-1 16,0 1-16,-21-22 0,0 22 15,-1-1-15,22-21 0,-21 1 0,21-1 16,-21 0-16,0 1 0,0-22 0,21 21 15,-21-21-15,-43 1 16,43-22-16,-21 0 0,-1 0 0,1 0 16,0-22-16,-22 1 0,1 0 0,-1-21 15,-21 21-15,1-22 0,20 1 16,-20 0-16,20-22 0,1 22 16,20-22-16,1 22 0,0-22 0,20 1 15,1-22-15,21 22 0,0-22 0,0 22 16,0-22-16,0 21 0,0-20 15,0 20-15,21-20 0,1 20 0,20 1 16,-21 20-16,21-20 0,1 20 0,-1-20 16,0 21-16,1 20 0,-1-20 15,0 0-15,1 21 0,-1-1 16,0 1-16,1 0 0,-22 0 0,21 0 16,-21 21-16,1-21 0,-1 21 0,0 0 15,0-22-15,0 1 16,-42 21 31</inkml:trace>
  <inkml:trace contextRef="#ctx0" brushRef="#br0" timeOffset="62055.96">26077 10372 0,'21'0'0,"-21"21"47</inkml:trace>
  <inkml:trace contextRef="#ctx0" brushRef="#br0" timeOffset="63579.66">3365 13399 0,'0'0'0,"-21"0"0,-21-43 15,21 43 1,0 21-16,-1 1 16,22 20-16,-21 0 0,0 1 0,0 20 15,0 1-15,0-1 0,21 1 16,-22 20-16,1-20 0,0 20 0,0-20 16,0-1-16,0 1 0,21-22 15,0 22-15,-22-22 0,22-21 0,-21 0 16,21 1-16,0-1 0,21-42 31,1-1-31,-1 1 0,0-21 16,0 21-16,0 0 0,0-22 0,1 22 15,20-21-15,-21 21 0,21-1 16,-20 1-16,20 0 0,-21 0 16,21 21-16,-20 0 0,20 0 15,-21 0-15,21 21 0,-20 0 0,-1 0 16,0 1-16,21-1 0,-21 21 15,1-21-15,20 0 0,-21 1 0,21-1 16,-20 0-16,20 0 0,-21-21 16,0 0-16,22 0 0,-22 0 0,0 0 15,0 0-15,0 0 0,0-21 16,1 0-16,-1 0 0,0-1 0,0 1 16,-21 0-16,0-21 0,21 21 0,-21-22 15,0 1-15,0 0 0,0 20 16,0-20-16,0 0 0,-21-1 15,0 1-15,0 0 0,0 21 16,-1-22-16,1 22 0,-21 0 0,21 0 16,0 21-16,-22 0 0,22 0 15,0 0-15,0 0 0,21 21 0,0 0 16,0 0-16,0 0 0,0 1 16,0-1-16,21-21 0,0 21 0,21 0 15,1-21-15,-22 0 0,42 0 16</inkml:trace>
  <inkml:trace contextRef="#ctx0" brushRef="#br0" timeOffset="64044.4">4889 13504 0,'-21'0'0,"0"0"16,21 22-16,-21-1 0,0 0 0,21 21 15,-21 1-15,21-1 0,-22 0 0,22 22 16,-21-22-16,0 0 0,21 22 16,-21-22-16,0 1 0,21-1 0,0 0 15,-21 1-15,-1-22 0,22 21 16,0-21-16,0 0 0,-21-21 31,21-21-31,0 0 16,0 0-16,0-21 0,0 20 0,0-20 15,0 0-15,0-1 0,21-20 16,-21 21-16,22-22 0,-1-21 0,0 22 16,0 21-16,0-22 0,0 22 15,1-1-15,-1 22 0,21 0 0,-21 0 16,0 21-16,1 0 0,-1 21 16,21 0-16,-21 0 0,0 22 0,1-1 15,-1 0-15,0 22 0,-21-22 16,0 22-16,21-1 0,-21-20 0,0 20 15,21-21-15,-21 1 0,0-1 16,0 0-16,0-20 0,0-1 16,0 21-16,0-21 0,0 0 0,0 1 15,-21-1 1,0-21-16,-21 0 0</inkml:trace>
  <inkml:trace contextRef="#ctx0" brushRef="#br0" timeOffset="64244.28">4466 14118 0,'0'0'0,"21"0"15,22-21-15,-22 0 16,0 21-16,0-21 0,0 0 0,22 21 16,-1-22-16,-21 1 0,21 21 0,1-21 15,-1 0-15,0 0 0,1 0 16,20-1-16,-20 1 0,-1 0 0,21-21 15,-20 21-15,-1-1 0,22-20 16,-22 21-16,0 0 0</inkml:trace>
  <inkml:trace contextRef="#ctx0" brushRef="#br0" timeOffset="64480.14">5715 13356 0,'0'21'16,"0"1"-16,0-1 0,0 21 0,0 0 15,0 1-15,0-1 0,0 22 16,0-22-16,0 21 0,0-20 0,0-1 16,-21 22-16,21-22 0,0 0 15,0 1-15,0-1 0,0-21 0,0 21 16,0-20-16,0-1 0,0 0 16,0 0-16,0-42 31,0 0-16,0 0-15,0-1 0,0 1 0</inkml:trace>
  <inkml:trace contextRef="#ctx0" brushRef="#br0" timeOffset="64719.94">5567 13631 0,'0'0'0,"0"-42"0,21-43 16,0 43-16,21 21 0,-20 0 15,20 0-15,-21-22 0,21 43 16,1-21-16,-1 0 0,0 21 0,1 0 15,-22 0-15,21 21 0,-21 0 0,1 0 16,-22 1-16,0-1 0,0 21 16,0 0-16,0-20 0,0 20 0,-22 0 15,-20 1-15,21-1 0,0 0 16,0-21-16,-1 22 0,-20-22 16,21 0-16,0 0 0,21 0 0,0 1 15,-21-22-15,42 0 16,21-22-1</inkml:trace>
  <inkml:trace contextRef="#ctx0" brushRef="#br0" timeOffset="65117.84">7874 13102 0,'-42'21'0,"84"-42"16,-106 42-16,43-21 0,0 0 0,42 0 31,0 0-31,1 0 16,20-21-16,0 0 0,22 21 15,-22-21-15,22 0 0,-22 0 0,21-1 16,-20 1-16,-1 0 0,22 0 0,-22 21 16,0-21-16,-21 0 0,22 21 15,-22 0-15,0-22 0,0 22 0,-42 0 31,0 22-31,0-22 16,0 21-16</inkml:trace>
  <inkml:trace contextRef="#ctx0" brushRef="#br0" timeOffset="65352.54">8297 13018 0,'0'0'0,"-21"0"0,0 63 15,21-42-15,0 22 0,0-22 0,-21 21 16,21 0-16,-21 22 0,21-22 0,-22 22 16,22-22-16,0 22 0,0-1 15,-21 1-15,21-22 0,0 21 0,-21-20 16,21-1-16,0 0 0,0 1 16,0-1-16,0-21 0,0 0 15,0 1-15,0-1 0,21-21 16,0 0-1,1 0-15</inkml:trace>
  <inkml:trace contextRef="#ctx0" brushRef="#br0" timeOffset="65728.27">8742 13441 0,'0'0'0,"0"-21"15,0 42 1,0 0-1,-21 0-15,21 22 0,-22-1 0,22-21 16,0 21-16,0 1 0,0-22 16,0 21-16,0-21 0,0 22 0,0-22 15,22 0-15,-1 0 0,0 0 16,0-21-16,0 0 0,22 0 0,-22 0 16,21 0-16,0 0 0,-20-21 0,20 0 15,0 0-15,1 0 0,-22 0 16,21-22-16,-21 22 0,0-21 0,1 21 15,-1-22-15,-21 1 0,0 0 0,0-1 16,0 1-16,0 0 0,-21-1 16,-1 22-16,1-21 0,-21 21 15,21-1-15,-22 1 0,1 0 16,0 21-16,-1 0 0,22 0 0,-21 0 16,21 21-16,0 0 0,-1-21 0,1 22 15,21-1-15,0 0 0,0 0 16,0 0-16,0 0 0,0 1 15,21-1-15</inkml:trace>
  <inkml:trace contextRef="#ctx0" brushRef="#br0" timeOffset="66195.78">11493 12912 0,'0'0'0,"-42"0"16,21 0-16,21 21 16,-21 0-16,0 21 0,21 1 0,-22-1 15,22 22-15,0-1 0,0 1 16,0-1-16,-21 22 0,21-1 0,-21 1 16,21 21-16,0-21 0,0-1 0,-21 1 15,21 0-15,0-1 0,0-20 16,-21 20-16,21 1 0,-21-21 0,21-1 15,0 1-15,0-1 0,-22-21 0,22 22 16,0-22-16,-21-21 0,21 22 16,0-22-16,0 0 0,0-42 31,21-21-31,-21 20 16,0-20-16,0 0 0,0-22 0,0 1 15,0-1-15,0 1 0</inkml:trace>
  <inkml:trace contextRef="#ctx0" brushRef="#br0" timeOffset="66491.62">11091 13610 0,'0'0'0,"0"-63"0,0-64 16,0 84-16,0 1 15,0 0-15,0-1 0,0 1 0,21 0 16,22 21-16,-22-22 16,21 22-16,1 0 0,-22 0 0,21 0 15,0 21-15,1-22 0,-1 22 0,0 0 16,1 0-16,-1 0 0,0 22 15,1-1-15,-22 0 0,21 0 0,-42 21 16,0 1-16,0-1 0,0 0 16,0 1-16,-21-1 0,-21 22 0,21-22 15,-1 0-15,-20 1 0,21-1 0,-21 0 16,20 1-16,1-22 0,0 21 16,0-21-16,21 0 0,-21 1 15,21-44 16,21 1-31,0 0 16,0 0-16</inkml:trace>
  <inkml:trace contextRef="#ctx0" brushRef="#br0" timeOffset="67555.67">11705 13801 0,'0'0'0,"21"0"0,-21 21 16,21-21-16,1 0 0,-1 0 15,0 0-15,0 0 0,0-21 16,-21 0-16,43-1 0,-22 22 0,0-42 16,0 21-16,0 0 0,22-22 15,-22 22-15,21-21 0,-21 0 16,0-1-16,22 1 0,-22 0 0,0-1 16,0 1-16,0 0 0,-21-1 15,0 1-15,0 0 0,0 20 0,0 1 16,0 0-16,-21 0 0,0 21 15,0 0-15,-21 0 0,20 0 0,-20 21 16,21 0-16,-21 0 0,20 1 0,-20-1 16,21 21-16,0-21 0,21 22 15,0-22-15,0 21 0,0-21 0,0 22 16,21-22-16,0 0 0,0 21 0,0-21 16,22 1-16,-22-1 0,0 21 15,21-21-15,-20 0 0,20 1 16,0-22-16,-21 21 0,22 0 0,-1-21 15,-21 0-15,22 0 0,-1 0 16,-21 0-16,21 0 0,1 0 0,-1-21 16,-21 0-16,22-1 0,-1 1 15,0 0-15,1 0 0,-22 0 0,21-22 16,-21 22-16,22 0 0,-22-21 0,0 21 16,21-1-16,-42 1 0,21 0 15,-21 0-15,0 0 0,-21 42 31,0 0-31,21 0 16,0 0-16,-21 1 0,0-1 0,21 21 16,-21-21-16,21 0 0,0 1 0,0 20 15,0-21-15,0 0 0,-22-21 16,22 21-16,0 1 0,22-22 31,-22-22-31,21 22 16,0-21-16,-21 0 0,21 0 0,0 0 15,0 0-15,-21-1 0,22-20 16,-1 21-16,0 0 0,-21 0 0,21-1 16,0 22-16,-21-21 0,21 21 0,1 0 15,-22 21 1,21 1 0,-21-1-16,21 0 0,-21 0 0,21 0 15,-21 0-15,0 1 0,21-1 16,0 0-16,1 0 0,-1-21 15,0 0-15,0 0 0,0 0 0,0 0 16,22 0-16,-22 0 0,21 0 16,-21-21-16,22 0 0,-1 0 0,-21-1 15,22 1-15,-1 0 0,-21-21 0,21 21 16,1-22-16,-22 1 16,21 0-16,-21-22 0,22 1 0,-22-1 0,-21 1 15,21-1-15,-21 1 16,21-22-16,-21 21 0,0 1 0,0 21 15,0-22-15,-21 22 0,0-1 0,0 1 16,0 21-16,-1 21 0,1 0 16,0 0-16,0 21 0,0 0 15,0 22-15,21-1 0,-22 0 16,1 22-16,21-1 0,0 1 0,0-1 16,0 1-16,0-1 0,0-20 0,0 20 15,0-21-15,0 1 0,0-1 16,0 0-16,21-20 0,1 20 15,-22-21-15,21 0 0,0 22 0,0-22 16,0 0-16,0-21 16,1 0-16,-1 0 0,0 0 15,0-21 1,-21 0-16,0-1 16,0 1-16,0 0 0</inkml:trace>
  <inkml:trace contextRef="#ctx0" brushRef="#br0" timeOffset="67759.56">13631 13039 0,'0'-21'16,"0"-1"-16,21 22 0,1-21 16,-1 21-16,0-21 0,21 21 0,-21-21 15,22 21-15,-1-21 0,0 0 16,1 21-16,-1-22 0,0 1 0,1 0 15,-1 21-15,-21-21 0,22 0 16,-22 0-16,0-1 0,0 1 0,-21 0 16</inkml:trace>
  <inkml:trace contextRef="#ctx0" brushRef="#br0" timeOffset="67927.46">12890 12827 0,'0'0'0,"-42"0"0,21 0 0,0 0 16,0 0-16,-1 21 0,1-21 15,21-21 17</inkml:trace>
  <inkml:trace contextRef="#ctx0" brushRef="#br0" timeOffset="69904.53">18055 12488 0,'0'0'0,"-21"22"0,0-22 0,0 0 0,-1 0 16,22-22-1,22 22-15,-1-21 16,0 0-16,0-21 0,21 21 0,-20-1 16,20 1-16,-21-21 0,21 21 15,-20-22-15,-1 1 0,0 21 0,0-21 16,-21 20-16,0-20 0,0 21 16,0 0-16,-21 0 0,0-1 0,-22 1 15,22 0-15,-21 21 0,0 0 0,-1 0 16,1 0-16,0 21 0,-1 0 15,1 1-15,21-1 0,-22 0 16,22 21-16,0-21 0,0 22 16,21-1-16,0 0 0,0-20 0,0 20 15,0 0-15,0 1 0,21-1 0,0-21 16,0 21-16,1 1 0,-1-1 16,21 22-16,-21-22 0,0 0 0,22 22 15,-22-22-15,0 0 0,0 22 16,0-22-16,-21 1 0,0-1 0,0-21 15,0 21-15,0-20 0,-21 20 16,0-21-16,-21 0 0,21 0 16,-1-21-16,-20 22 0,0-22 0,21 0 0,-22 0 15,1 0-15,0 0 16,-1-22-16,1 1 0,0 0 0,-1-21 16,1 21-16,0-22 0,20 1 0,-20-22 15,21 22-15,0-21 0,21-1 16,0 1-16,-21-1 0,21 22 0,0-22 15,0 22-15,0 0 0,0 20 16,0 1-16,0 0 0,21 21 16,0 21-1,0 22-15,0-22 0,-21 21 0,21 22 16,1-22-16,-22 21 0,21-20 0,-21 20 16,21 1-16,0-22 0,-21 22 15,21-22-15,0 0 0,1 1 16,-1-1-16,21-21 0,-21 0 0,22 0 15,-22 1-15,21-22 0,0 0 16,1 0-16,-1 0 0,22 0 0,-22-22 16,21 1-16,1 0 0,-1 0 15,1-21-15,-1-1 0,1 1 0,21 0 16,-22-22-16,1 1 0,-1-1 0,1-21 16,-22 22-16,0-1 0,1-20 15,-1-1-15,-21 0 0,0 1 0,0 20 16,-21-20-16,0 20 0,0 1 15,0-1-15,0 22 0,-21 21 0,0-1 16,21 1-16,-21 21 0,0 0 16,0 0-16,-1 0 0,1 43 15,0-22-15,0 42 0,0-20 0,0 20 16,-1 22-16,22-22 0,0 1 16,-21 20-16,21-20 0,-21-1 0,21 22 15,0-21-15,0-1 0,0 1 0,0-1 16,0-21-16,0 1 0,21-1 15,0 0-15,1-20 0,-1-1 0,0 0 16,0 0-16,0 0 0,0-21 16,1 0-16,20 0 0,-21 0 15,0 0-15,0 0 0,22-21 0,-22 21 0,21-21 16,1 0-16,-1 0 16,-21-22-16,21 22 0,1-21 0,-1 21 15,-21-22-15,22 1 0,-1 0 0,-21 20 16,0-20-16,22 21 0,-43 0 15,21 0-15,-21-1 0,21 22 0,-21 22 32,0-1-32,0 0 0,0 21 0,0-21 15,0 1-15,-21 20 0,21-21 0,0 21 16,-21-20-16,21-1 16,0 0-16,0 0 0,0 0 0,21 0 15,0-21-15,0 0 16,0 0-16,0-21 15,1 0-15,-1 21 0,0-21 0,0 0 16,-21-22-16,21 22 0,0 0 16,1-21-16,-22 21 0,21-1 0,0 1 15,-21 0-15,21 0 0,0 0 0,0 21 16,1 0-16,-1 21 16,0 0-16,-21 0 15,0 0-15,0 1 0,21-1 0,-21 0 16,21 0-16,-21 0 15,0 0-15,0 1 0,21-1 0,1 0 16,-1-21-16,-21 21 0,21-21 16,0 0-16,0 0 0,22 21 0,-22-21 15,21 0-15,0 0 0,1 0 0,-1 0 16,0-21-16,-20 21 0,20-21 16,0 0-16,1 0 0,-22-1 0,21 1 15,0 0-15,-20 0 0,-1-21 0,0 20 16,0-20-16,0 0 0,0-1 15,-21 22-15,22-21 0,-22 21 0,0 0 16,0-1-16,0 1 0,-22 0 16,1 21-16,0 0 0,-21 0 15,-1 0-15,1 21 0,0 0 0,-1 1 16,1-1-16,0 0 0,-1 0 16,22 0-16,-21 0 0,21 22 0,21-22 15,0 0-15,0 0 0,0 0 0,0 1 16,0-1-16,0 0 0,21 0 15,-21 21-15,42-20 0,-21 20 0,1-21 16,-1 21-16,0 1 0,21-1 0,-21 0 16,1 1-16,-1-1 0,-21 0 15,0 1-15,21-1 0,-21 0 0,0 1 16,0 41-16,0-41 16,-21 20-16,21-20 0,-21-1 15,-1-21-15,1 21 0,0 1 0,0-22 16,-21 0-16,20 0 0,1 0 0,0-21 15,0 0-15,0 0 16,0-21-16,21-21 16,0 21-16,0-22 0,-22 1 15,1 0-15,21-1 0,-21-20 0</inkml:trace>
  <inkml:trace contextRef="#ctx0" brushRef="#br0" timeOffset="70079.42">19706 12319 0,'0'0'0,"-42"-21"15,42 0 1,-21 21 0,-1 0-1,1 0-15,0 0 0,0 0 16</inkml:trace>
  <inkml:trace contextRef="#ctx0" brushRef="#br0" timeOffset="70268.31">18563 12658 0,'0'0'15,"21"0"1,22 0-16,-22 0 15,21 0-15,0 0 0,1-21 16,-1 21-16,22-22 0,-1 1 0,1 21 16,-1-21-16,1 0 0,20 0 15</inkml:trace>
  <inkml:trace contextRef="#ctx0" brushRef="#br0" timeOffset="72355.34">22500 12573 0,'0'0'0,"42"21"0,-20-21 0,20 21 15,-21 1-15,21-1 0,1-21 16,-1 21-16,-21-21 0,22 0 0,-1 0 15,-21 0-15,21 0 0,-20 0 16,-1 0-16,0-21 0,0 21 16,0-21-16,-21-1 0,0 1 0,21 21 15,-21-21-15,0 0 0,0 0 16,0 0-16,0-22 0,-21 22 0,21-21 16,-21 21-16,0-22 0,0 1 0,0 0 15,-22 20-15,22-20 0,-21 0 16,21 21-16,-22-1 0,1 1 0,0 21 15,-1 0-15,1 0 0,0 0 16,-1 21-16,1 1 0,0-1 0,-1 0 16,1 21-16,21 1 0,-22-1 0,22 0 15,0 1-15,21-1 16,0 21-16,0-20 0,0-1 0,0 22 16,0-22-16,0-21 0,21 21 0,0 1 15,22-22-15,-22 0 0,0 0 16,21-21-16,1 0 0,-1 0 0,0 0 15,1 0-15,-1 0 0,22-21 16,-22 0-16,21 0 0,-20 0 0,-1-22 16,0 22-16,1 0 0,-1-21 0,-21 20 15,22-20-15,-22 0 0,-21 21 16,21-22-16,-21 22 0,0 0 16,0-21-16,0 20 0,0 44 31,-21-1-31,21 0 0,0 0 15,0 21-15,0-20 0,0 20 16,0-21-16,0 21 0,0-20 0,0 20 16,0-21-16,0 0 0,0 0 0,0 1 15,0-1-15,21 0 0,0-21 16,0 0-16,0 0 0,1 0 0,-1 0 16,21 0-16,0 0 0,-20-21 15,20 0-15,0-1 0,1 1 16,-1 0-16,0 0 0,85-85 15,-84 85-15,-22-21 16,0-1-16,0 1 0,0 21 0,-21-22 16,0 1-16,0 21 0,0 0 0,0 0 15,0-1-15,-21 22 0,0 0 16,0 0-16,0 0 0,-1 22 0,1-22 16,0 21-16,0 0 0,21 0 15,0 0-15,0 0 0,0 22 0,0-22 16,0 0-16,21 0 0,0 0 0,0 1 15,1-1-15,20 0 0,-21-21 16,0 21-16,0 0 0,1 0 0,-1 1 16,0-1-16,0 0 0,-21 0 15,21 0-15,0-21 0,-21 21 16,0 1-16,22-22 0,-1 0 0,-21 21 16,21-21-16,0 0 0,0 0 15,0 0-15,1-21 16,-1-1-16,0 1 0,21 0 0,-21 0 15,1 0-15,-1 0 0,-21-1 16,21 1-16,0 0 0,0-21 0,-21 21 16,0-22-16,0 22 0,0-21 0,0 21 15,0-22-15,0 22 0,0 0 16,-21 0-16,0 0 0,21-1 0,-21 22 16,0 0-16,-1 0 0,22 22 15,0-1 1,0 0-16,0 0 0,0 0 0,0 0 15,0 1-15,0-1 0,0 0 16,22 0-16,-1 21 0,0-20 0,-21-1 16,21 0-16,0 0 0,-21 0 0,21 0 15,1 22-15,-1-22 0,0 0 16,-21 0-16,21 0 0,0 1 0,22-22 16,-22 21-16,0-21 0,0 0 0,21 0 15,-20 0-15,20 0 0,0 0 16,1 0-16,-1 0 0,0-21 15,22-1-15,-22 22 0,0-21 0,1 0 16,20-21-16,-20 21 0,-22-1 16,21 1-16,-21-21 0,22 21 0,-22-22 15,0 1-15,-21 0 0,0 21 16,0-22-16,0 1 0,0 21 0,0 0 16,0-1-16,-21 1 0,0 0 0,-1 21 15,-20 0-15,21 0 0,-21 21 16,-1 0-16,1 1 0,21-1 0,-22 0 15,1 21-15,21-21 0,0 22 0,-22-1 16,43-21-16,0 0 0,-21 22 16,21-22-16,0 0 0,0 0 0,0 0 15,21 1-15,1-22 0,-1 21 16,21-21-16,-21 0 0,0 0 16,22 0-16,-1 0 0,-21 0 0,22 0 15,-22-21-15,21-1 0,-21 22 16,0-21-16,1 0 0,-1 0 0,0 0 15,0 0-15,-21-1 0,21 1 0,-21 0 16,0 0-16,0 0 0,0 0 16,0-1-16,0 44 15,0-1 1,0 0-16,0 0 0,-21 0 16,21 0-16,-21 1 0,21-1 0,0 0 15,0 0-15,0 0 0,0 0 16,0 1-16,21-1 15,0-21-15,0 0 0,1 0 16,20 0-16,-21 0 0,0 0 16,22 0-16,-22-21 0,0 21 0,21-22 15,-21 1-15,22 21 0,-22-21 0,21 0 16,-21 0-16,1 0 0,-1-1 16,0 1-16,-21 0 0,21 0 0,-21 0 15,21 21-15,-21 21 31,0 0-31,0 0 0,0 22 16,0-22-16,0 0 0,0 21 16,0-21-16,0 22 0,0-22 15,21 0-15,1 21 0,20-20 0,-21-22 16,21 21-16,-20-21 0,20 0 16,-21 0-16,21 0 0,1 0 0,-22 0 15,21-21-15,-21-1 0,22 22 0,-22-21 16,0 0-16,0-21 0,0 21 15,-21-1-15,0-20 0,22 21 0,-22-21 16,0 20-16,0-20 0,21 21 16,-21-21-16,0 20 0,0 1 0,0 0 15,0 42 17,0 0-32,0 1 0,0 20 15,0 0-15,0-21 0,-21 43 0,21-22 16,0 22-16,-22-1 0,22 1 0,0 20 15,0-20-15,0 21 0,0-1 16,0 1-16,0 0 0,0-1 0,0 1 16,0 0-16,0-1 0,0 1 0,0 0 15,0-1-15,0 1 0,0 0 16,0-22-16,0 22 0,0-22 0,0 1 16,0-1-16,0-20 0,0-1 15,0 0-15,0 1 0,0-22 16,-21-21-16,0 0 0,0 0 15,-21 0-15,20-43 0,-20 22 0</inkml:trace>
  <inkml:trace contextRef="#ctx0" brushRef="#br0" timeOffset="74988.25">17039 14817 0,'0'0'16,"0"21"-16,0 85 15,0-85-15,0 21 0,0 1 0,21-22 16,0 21-16,1-21 0,20 0 0,-21 1 16,21-1-16,1-21 15,-1 0-15,0 0 0,1 0 0,20-21 16,-20-22-16,20 22 0,-21-21 0,22 21 15,-22-22-15,22 1 0,-22 21 16,0-22-16,-20 1 0,-1 0 0,0-1 16,-21 1-16,0 0 0,0-1 15,0-20-15,0 21 0,0-1 0,0 1 16,-21 0-16,0 20 0,21 1 0,-22 0 16,1 21-16,0 0 15,21 21-15,-21 0 0,21 22 0,0-1 16,-21 22-16,21-1 0,0 1 15,0-1-15,0 1 0,0 20 16,0 1-16,0 0 0,-21-1 0,21 1 16,0 0-16,-22-1 0,22-20 15,0-1-15,-21 1 0,0-1 0,0 1 16,21-22-16,-21 0 0,0 1 0,-1-1 16,-20 0-16,21-20 0,0-1 15,0 0-15,-1-21 0,1 0 0,0 0 16,0 0-16,0-21 0,0 0 15,-1-1-15,-20 1 0,21 0 0,0-21 16,-22 21-16,22-22 0,0 1 0,-21 21 16,21-22-16,-22 22 0,22 0 15,0 0-15,0 0 0,0 21 16,21 21 0,0 0-16,0 0 0,21 0 15,0 22-15,21-1 0,-21-21 0,22 22 16,-1-22-16,0 21 0,1-21 15,20 0-15,-20-21 0,-1 22 0,21-22 16,-20 0-16,20 0 0,-20 0 16,20-22-16,1 1 0,-22 0 0,21 0 15,-20 0-15,-1-22 0,22 22 0,-22 0 16,0-21-16,1 21 0,-22-22 16,21 22-16,-21-21 0,-21 21 15,0-1-15,0-20 0,0 21 0,0 42 31,0 0-31,0 0 16,0 1-16,-21 20 0,21-21 16,0 21-16,0-20 0,-21 20 0,21-21 15,-21 0-15,21 0 0,0 22 0,0-22 16,0 0-16,21-21 31,0 0-31,0-21 16,-21 0-16,21 0 0,1 21 0,-1-22 15,0 1-15,0 0 0,0 0 16,-21 0-16,21 0 0,1-1 0,-1 22 16,0 0-1,0 0-15,0 22 0,0-22 16,-21 21-16,22 0 0,-1 0 16,0 21-16,0-20 0,-21-1 0,21 0 15,0 0-15,1 0 0,-1 0 0,0 1 16,0-1-16,0-21 0,0 0 15,1 0-15,20 0 0,-21 0 0,21 0 16,-20-21-16,20-1 0,0 1 0,1 0 16,-1 0-16,0-21 0,22 20 15,-22-20-15,0 21 0,1-21 16,-22-1-16,21 1 0,-21-22 0,1 22 16,-1-21-16,-21-1 0,21 1 15,-21-1-15,0 1 0,0-1 0,0 22 16,0-1-16,0 1 0,0 21 15,0 0-15,-21 21 16,21 21-16,-21 21 0,-1 1 0,1-1 16,21 0-16,-21 22 0,0-1 15,0 1-15,0-1 0,-1-20 0,1 20 16,21-21-16,0 22 0,-21-22 0,21 1 16,0-22-16,0 21 0,0-21 15,21 0-15,0 1 0,1-1 16,-1 0-16,21-21 0,-21 0 15,22 0-15,-22 0 0,21 0 0,0 0 16,-20-21-16,20 0 0,0-1 0,-21 1 16,22 0-16,-22 0 0,0 0 15,0 0-15,0-1 0,1 1 0,-1 0 16,0-21-16,-21 21 0,21-1 0,-21 1 16,-21 42 15,0 1-31,21-1 0,-21 0 15,21 0-15,0 21 0,0-20 0,0-1 16,0 21-16,0-21 0,0 0 16,0 1-16,0-1 0,21 0 0,0 0 15,0-21-15,0 0 0,0 21 16,22-21-16,-1 0 0,0 0 0,1 0 16,-1-21-16,0 21 0,22-21 15,-1 0-15,-20 0 0,20-1 0,-20 22 16,-1-21-16,0 0 0,1 0 0,-22 0 15,21-22-15,-21 22 0,0 0 16,1 0-16,-22-21 0,0 20 16,0-20-16,0 21 0,0 0 0,0 0 15,0-1-15,-22 1 0,1 0 16,0 21-16,0 0 0,0 0 0,0 0 16,-22 0-16,22 21 0,0 0 0,0 1 15,0-1-15,-1 0 0,22 0 16,0 21-16,-21-20 0,21-1 0,0 0 15,0 0-15,0 0 0,0 0 0,0 1 16,21-1-16,1-21 16,-1 0-16,0 0 0,0 0 15,0 0-15,0 0 0,22-21 0,-22-1 16,0 22-16,0-21 16,0 0-16,1 0 0,-1 0 15,0 21-15,-21 21 31,0 0-15,0 0-16,0 0 0,0 22 0,21-22 16,-21 21-16,0 1 0,0-1 15,0 0-15,0 22 0,21-22 0,-21 22 16,0-1-16,21 1 0,-21-1 16,0 22-16,22-22 0,-22 1 0,0 20 15,21-20-15,-21 21 0,21-22 0,-21 1 16,0-1-16,0 1 0,0-1 15,0-21-15,0 1 0,-21-22 16,0 21-16,-1-21 0,1 1 0,0-22 16,-21 0-16,21 0 0,-22 0 15,22-22-15,-21 1 0,-1-21 0,22 0 16,-21-1-16,21 1 0,-22 0 0,22-22 16,21 22-16,0-22 0,-21 1 15,21 20-15,0-20 0,0-1 0,0 22 16,21 0-16,0-22 0,1 22 0,-1 0 15,21-1-15,-21-20 0,22 20 16,-1 1-16,0 0 0,-21-22 0,22 22 16,-1 0-16,0-22 0,1 22 15,-1-1-15,-21-20 0,0 21 16,1 20-16,-1-20 0,-21 0 0,21 21 16,-21-1-16,0 1 0,0 0 15,0 42 1,0 0-1,0 1-15,0-1 0,0 0 16,0 0-16,0 0 0,0 0 16,0 1-1,21-22 1,0 0-16,0 0 0,1 0 16,-1 0-16,-21-22 0,21 1 15,0 21-15,-21-21 0,21 0 16,0 0-16,-21 0 0,22-1 15,-1 22-15,0-21 0,0 21 32,-21 21-32,0 1 0,21-1 0,-21 0 15,0 0-15,0 21 0,0-20 0,0-1 16,0 0-16,0 0 0,0 0 16,0 0-16,0 1 0,0-1 0,0 0 15,-21-42 32,0 21-47</inkml:trace>
  <inkml:trace contextRef="#ctx0" brushRef="#br0" timeOffset="75220.12">19431 15261 0,'0'0'16,"-21"0"-16,-22-21 0,1 21 0,21 0 16,0-21-16,21 0 0,0 0 15,0-1-15,21 1 0,21 0 16,1-21-16,-1 21 0,0-1 16,1 1-16,20 0 0,1-21 0,-1 21 15,-21-1-15,22-20 0,-22 21 16,1 0-16,-1 0 0,0-1 0,-21 1 15</inkml:trace>
  <inkml:trace contextRef="#ctx0" brushRef="#br0" timeOffset="75471.98">23453 15155 0,'0'0'0,"21"22"0,0-1 15,0-21-15,0 21 0,22 0 0,-22 0 16,0 0-16,0-21 0,0 22 15</inkml:trace>
  <inkml:trace contextRef="#ctx0" brushRef="#br0" timeOffset="77715.64">23812 15494 0,'22'0'16,"-1"0"0,-21-21-16,0 0 0,0 0 15,0-1-15,0-20 0,0 21 0,0 0 16,0-22-16,0 1 0,0 21 0,0-21 15,-21-1-15,-1 22 0,-20-21 16,21-1-16,-21 22 0,20 0 0,-20 0 16,0 0-16,-1 0 0,22 21 15,-21 0-15,0 0 0,-1 0 16,1 21-16,21 0 0,-22 0 0,1 0 16,21 22-16,0-1 0,0 0 0,-1 1 15,1-1-15,0 0 0,21 1 16,0-1-16,0 0 0,0 1 0,0-22 15,0 21-15,0-21 0,0 0 0,0 1 16,21-22-16,0 0 0,1 0 16,-1 0-16,21 0 0,-21 0 0,22 0 15,-22 0-15,21-22 0,0 1 0,1 0 16,-1 0-16,0 0 16,-20 0-16,20-1 0,-21 1 0,0-21 15,22 21-15,-43-22 0,21 22 0,0-21 16,-21 21-16,21 0 0,-21-1 15,0 1-15,21 21 0,0 0 16,-21 21-16,0 1 0,0 20 16,0 0-16,22-21 0,-22 22 15,0-1-15,21 0 0,-21 1 0,0-1 16,0-21-16,0 22 0,21-22 0,0 0 16,-21 0-16,21 0 0,0 0 15,-21 1-15,22-22 0,-1 0 0,0 0 16,0 0-16,21 0 0,-20 0 15,-1-22-15,21 1 0,-21 0 16,22 0-16,-22 0 0,21-22 0,0 22 16,-20-21-16,20 0 0,-21-1 0,0 1 15,0 0-15,1-22 0,-22 22 16,0-1-16,0 22 0,0-21 0,0 21 16,-22 0-16,22-1 0,-21 22 0,0 0 15,0 0 1,0 22-16,21-1 0,-21 0 0,21 0 15,0 0-15,0 0 0,0 1 0,0-1 16,0 0-16,0 0 0,0 0 16,0 0-16,21-21 15,0 22-15,0-22 0,0 21 16,0-21-16,1 21 0,-1 0 16,0-21-16,0 21 0,0 0 0,-21 1 15,21-1-15,1 0 0,-22 0 16,0 0-16,0 0 0,0 1 15,21-1-15,-21 0 0,0 0 16,21-21 0,0 0-1,0 0-15,-21-21 0,21 0 0,1 21 16,-1-21-16,0-1 0,21 1 0,-21-21 16,22 21-16,-22-22 15,21 22-15,-21-21 0,22 0 0,-1-1 16,-21 22-16,0-21 0,1-1 0,-1 22 15,-21 0-15,0 0 0,0 0 16,-21 21-16,-1 0 16,1 0-16,0 21 0,0-21 0,0 21 15,-22-21-15,43 21 0,-21 0 16,0 1-16,21-1 0,0 0 16,0 0-16,0 0 0,21-21 15,0 21-15,1 1 0,-1-22 0,0 21 16,0-21-16,21 21 0,-20 0 0,-1-21 15,0 21-15,0 0 0,0 1 16,0-1-16,-21 0 0,22 0 16,-1 0-16,-21 22 0,21-22 0,0 0 15,-21 0-15,21 0 0,0-21 0,-21 21 16,22 1-16,-1-22 0,0 0 16,21 21-16,-21-21 0,1 0 0,20 0 15,0 0-15,-21 0 0,22 0 0,-1-21 16,0-1-16,1 22 0,-1-21 15,0 0-15,1 0 0,-1 0 0,0-22 16,1 22-16,-22-21 0,0 21 0,21-22 16,-20 1-16,-1 0 0,-21 21 15,0-22-15,0 1 0,0 0 16,0-1-16,0 22 0,-21 0 0,-1 0 16,1 0-16,0 21 0,-21 0 15,21 0-15,-1 0 0,1 0 0,-21 0 16,21 21-16,0 21 0,-1-21 0,1 0 15,0 22-15,0-1 0,0-21 16,0 22-16,-1-22 0,1 21 0,21-21 16,0 22-16,0-22 0,0 0 0,0 0 15,0 0-15,0 0 16,21-21-16,1 0 0,20 0 16,-21 0-16,0 0 0,22 0 0,-22-21 15,0 0-15,21 0 16,-21 21-16,1-21 0,-1 0 0,0-1 15,0 1-15,-21-21 0,0 21 0,0 0 16,21-1-16,-21 1 0,0 0 16,0 0-16,0 42 31,0 0-31,0 0 16,0 1-16,0-1 0,0 0 0,0 0 15,0 0-15,0 0 0,21 1 0,-21-1 16,0 0-16,22-21 0,-1 21 15,0-21-15,0 0 0,0 0 0,0 0 16,1 0-16,20 0 0,-21 0 16,21 0-16,-20 0 0,-1-21 0,21 0 15,-21 21-15,0-21 0,22-1 16,-22 1-16,-21 0 0,21 0 0,0 0 16,-21-22-16,21 22 0,-21-21 0,0 21 15,0 0-15,22-1 0,-22 1 16,0 42 15,0 1-31,0-1 0,0 0 16,0 0-16,0 0 0,0 22 15,21-22-15,-21 0 0,21 0 0,0 0 16,0-21-16,-21 21 0,43-21 16,-22 0-16,0 22 0,0-22 0,21 0 15,1 0-15,-22 0 0,21 0 0,1 0 16,-22 0-16,21-22 0,-21 22 15,0-21-15,1 0 0,-1 0 0,0 0 16,0 0-16,-21-1 0,21 1 16,-21 0-16,0 0 0,21 0 15,-21 0-15,0-1 0,0 44 47,0-1-47,0 0 16,0 0-16,-21 21 0,0-20 0,21 20 15,-21 0-15,0 1 0,21-1 16,0 21-16,-21-20 0,-1 20 0,22 1 16,-21-1-16,21 1 0,0-1 0,0 1 15,-21-1-15,21 1 0,-21-1 16,21 22-16,-21-22 0,21-20 0,-21 20 16,21 1-16,-22-1 0,1-20 0,0 20 15,0-21-15,21 22 0,-21-22 16,-22 1-16,22-22 0,0 21 15,0-21-15,-21 0 0,20 1 0,-20-1 16,21-21-16,-21 0 0,20 0 16,-20 0-16,21 0 0,-21-21 0,20-1 15,1 1-15,0 0 0,0-21 0,0 21 16,0-22-16,-1-20 0,22 20 16,0 1-16,0-21 0,-21 20 0,21-20 15,0-1-15,0 22 0,0-22 0,0 1 16,0 21-16,0-22 0,21 22 15,1-1-15,-1-20 0,0 21 0,0 20 16,21-20-16,22-21 0,-22 41 16,-21 1-16,22 0 15,-1 0-15,0 0 0,-20 0 0,20 21 16,-21-22-16,21 22 0,-20-21 0,-1 21 16,0 0-1,-21-21-15,-21 21 16</inkml:trace>
  <inkml:trace contextRef="#ctx0" brushRef="#br0" timeOffset="77885.56">26797 15748 0,'0'21'16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5T01:06:43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 2350 0,'0'-22'16,"-21"1"-1,21 0 1,0 0-1,0 0 1,0 0-16,0-1 16,0 1-16,0 0 15,0 0-15,0 0 16,0 0-16,0-1 16,0 44 30,-21-22-46,21 21 16,0 0-16,0 0 0,0 21 16,0-20-16,0-1 0,0 21 15,0-21-15,-21 22 0,21-1 0,0 0 16,0 1-16,0 20 0,-21-21 16,-1 1-16,22-1 0,0 0 15,-21 22-15,0-43 0,21 21 0,-21 1 16,21-1-16,0-21 0,0 0 15,0 22-15,0-22 0,0 0 16,21-21 15,0 0-31,0 0 0,1 0 16,-22-21-16,21 0 0,0 21 16,0-21-16,0-1 0,0 1 0,1 0 15,-1-21-15,-21 21 0,21-1 16,0-20-16,0 21 0,0 0 0,1-22 15,-22 22-15,21 0 0,0-21 16,-21 21-16,21-1 0,-21 1 16,0 0-16,21 21 0,-21-21 0,21 0 15,-21 0 1,22 42 0,-22 0-1,0 0-15,21 0 0,-21 22 0,0-22 16,0 0-16,0 21 0,0-21 15,0 22-15,0-22 0,21 0 16,-21 0-16,21 0 0,-21 1 0,21-1 16,-21 0-16,0 0 0,21-21 15,1 0-15,-22 21 0,21-21 0,0 0 16,0 0-16,0 0 16,0-21-16,1 21 0,-22-21 0,21 0 15,0 0-15,0-1 0,-21 1 16,0 0-16,0-21 0,21-1 15,-21 22-15,0-21 0,0 0 16,0-1-16,0 1 0,0 0 16,0 20-16,0 1 0,0-21 0,0 21 15,0 0-15,-21 21 0,21-22 16,0 1-16,0 42 62,21-21-62,0 22 16,1-1 0,-1-21-16,0 0 0</inkml:trace>
  <inkml:trace contextRef="#ctx0" brushRef="#br0" timeOffset="676.61">2603 2223 0,'0'0'0,"22"-22"0,-1 1 16,-21 0-16,0 0 0,0 0 16,21 21-1,-21 21 17,0 0-32,0 0 15,0 0-15,0 1 0,0-1 16,0 21-16,0-21 0,0 22 0,-21-22 15,21 21-15,-21 0 0,-1 1 16,22-1-16,0-21 0,-21 22 0,21-1 16,-21-21-16,21 21 0,0-20 15,0-1-15,0 0 0,-21 0 16,21 0-16,0 0 0,0 1 0,0-1 16,0 0-16,0-42 62,0 0-62,0-1 16,0 1-16,0-21 0,0 21 15,0 0-15,21-1 0,-21 1 16,21-21-16,-21 21 0,21-22 0,1 22 16,-1 0-16,-21 0 0,21-21 15,0 20-15,0 1 0,0 0 0,22 21 16,-22-21-16,0 0 0,0 21 15,0 0-15,1 0 0,-1 0 16,0 0-16,0 0 0,0 0 0,0 21 16,1 0-16,-22 0 15,0 0-15,0 1 0,21-1 0,-21 21 16,0-21-16,0 0 0,0 22 16,0-22-16,0 0 0,0 0 15,0 0-15,0 1 0,0-1 0,0 0 16,0 0-16,0 0 15,0 0-15,0-42 63,0 0-47,0 0-1</inkml:trace>
  <inkml:trace contextRef="#ctx0" brushRef="#br0" timeOffset="1008.41">3408 2392 0,'0'0'0,"0"-21"0,0 42 46,0 0-30,0 0-16,0 0 0,-21 1 16,21-1-16,0 21 0,0-21 15,0 0-15,0 22 0,0-22 0,-22 0 16,22 0-16,0 0 0,0 1 16,0-1-16,0 0 0,0 0 15,0-42 48,0 0-63,0 0 0,0-1 15</inkml:trace>
  <inkml:trace contextRef="#ctx0" brushRef="#br0" timeOffset="1423.2">3238 2074 0,'-42'22'16,"42"-1"-16,0 0 0,0 0 16,0 0-1,21-21 1,0 0-1,1 0-15,-1 0 0,0-21 16,0 0-16,0 0 16,0 0-16,-21-1 15,0 1-15,0 0 0,0 0 16,-21 0-16,0 0 0,0-1 16,0 22-16,21-21 15,-21 21-15,-1 0 0,1 0 0,0 0 16,21 21-1,-21 1-15,21-1 0,0 0 16,0 0-16,0 0 0,0 0 16,0 1-16,0-1 0,0 0 0,0 0 15,21 0-15,0-21 16,0 0-16,1 0 0,20 0 16,-21 0-16</inkml:trace>
  <inkml:trace contextRef="#ctx0" brushRef="#br0" timeOffset="1767.99">3937 1799 0,'0'0'0,"-21"0"31,0 21-31,21 1 15,-22-1-15,22 0 0,-21 0 16,21 21-16,0-20 0,0 20 0,-21 0 16,21-21-16,-21 22 0,21-1 15,0 0-15,0 1 0,-21-1 0,21 0 16,-21 1-16,21-1 0,-22 0 16,22 1-16,0-22 0,0 21 15,0 1-15,0-22 0,0 0 16,0 0-16,0 0 0,0 0 0,0 1 15,22-22 1,-1 0 0,0 0-16,-21-22 15,21 22-15,0-21 0,-21 0 0</inkml:trace>
  <inkml:trace contextRef="#ctx0" brushRef="#br0" timeOffset="2176.76">4000 2477 0,'0'0'0,"22"0"15,-1 21 1,0-21 0,0 0-16,0 0 0,0-21 15,1 21-15,-1-22 0,0 1 16,0 21-16,-21-21 0,21 0 0,0 21 15,-21-21-15,22 0 0,-22-1 16,0 1-16,0 0 0,0 0 16,-22 21-1,1 0-15,0 0 16,0 0-16,0 0 0,0 21 0,-1 0 16,1 0-16,0 22 0,0-22 15,0 21-15,21 1 0,0-1 0,-21-21 16,21 21-16,-22 1 0,22-22 15,0 21-15,0-21 0,0 1 0,0-1 16,0 0-16,22 0 0,-1-21 16,0 0-16,0 0 0,0 0 0,0 0 15,1 0-15,-1 0 0,21 0 16,-21-21-16,0 21 0,22-21 0,-22 0 16,0-1-16,0 1 15</inkml:trace>
  <inkml:trace contextRef="#ctx0" brushRef="#br0" timeOffset="3392.61">5588 2794 0,'0'0'0,"-21"0"0,0 0 0,-1 0 16,1 0-16,21-21 31,0 0-15,21 0-16,1 21 0,-1-22 15,0 1-15,0 0 0,0 0 0,0 0 16,1 0-16,20-1 0,-21-20 15,0 0-15,0 21 0,22-22 0,-22 1 16,0-22-16,0 22 0,0 0 16,1-22-16,-1 22 0,0-22 0,-21 22 15,21-21-15,-21-1 0,0 1 16,0 20-16,0-20 0,0 20 16,-21 1-16,0 21 0,0-21 0,-1 20 15,1 22-15,0-21 0,0 21 16,-21 0-16,20 0 0,1 0 15,-21 21-15,21 1 0,0-1 16,-1 21-16,1 0 0,21 1 0,-21 20 16,0 1-16,0-22 0,21 22 15,0-1-15,-21 1 0,21-1 0,0 1 16,0-1-16,0-21 0,0 22 16,0-1-16,0-20 0,0-1 0,21 0 15,0 1-15,-21-1 0,21 0 16,0-20-16,0-1 0,1 0 0,-1 0 15,0 0-15,0 0 0,0-21 16,0 0-16,1 0 0,20 0 16,-21 0-16,0 0 0,0 0 0,22-21 15,-22 0-15,0 0 0,21 0 16,-20 0-16,-1-1 0,0-20 0,21 21 16,-42-21-16,21-1 0,1 1 15,-1 0-15,-21 20 0,21-20 0,-21 0 16,0 21-16,0-1 0,0-20 15,0 21-15,0 42 32,0 0-32,0 22 15,-21-22-15,21 21 16,0 0-16,0-20 0,0 20 0,0 0 16,0 1-16,0-1 0,0-21 15,0 21-15,0-20 0,0-1 0,0 0 16,0 0-16,21 0 0,0-21 0,0 21 15,0-21-15,22 0 16,-22 0-16,0 0 0,21 0 0,-20-21 16,20 0-16,-21 0 0,21 21 15,-20-21-15,20-22 0,-21 22 0,0 0 16,0-21-16,-21-1 0,0 22 16,22-21-16,-22 0 0,0-1 15,0 1-15,0 21 0,0-22 16,-22 22-16,22 0 0,-21 0 0,0 0 15,-21 21-15,21 0 0,-22 0 16,22 0-16,-21 0 0,21 0 0,-22 0 16,22 21-16,-21-21 0,21 21 15,-1 0-15,1 22 0,0-22 0,21 21 16,0 0-16,0-20 0,0 20 16,0 0-16,0-21 0,0 22 0,0-22 15,0 0-15,0 21 0,0-20 16,21-1-16,0 0 0,1-21 0,-1 21 15,-21 0-15,42-21 0,-21 0 16,0 0-16,1 0 0,20 0 16,-21 0-16,0 0 0,22-21 0,-22 21 15,0-21-15,21 0 0</inkml:trace>
  <inkml:trace contextRef="#ctx0" brushRef="#br0" timeOffset="3880.36">7175 2265 0,'0'0'0,"-21"0"31,0 0-15,0 21-16,0 0 16,0 0-16,21 22 0,0-22 15,-22 21-15,1-21 0,21 22 16,0-22-16,0 21 0,0 1 0,-21-22 15,21 21-15,0-21 0,0 0 16,0 1-16,0 20 0,0-21 0,0 0 16,21 0-16,0 1 15,1-22-15,-1 0 0,0 0 16,0 0-16,0 0 0,22 0 0,-22 0 16,0 0-16,0-22 15,0 1-15,0 0 0,1 0 0,-1 0 0,0 0 16,0-22-16,0 1 15,0 21-15,-21-22 0,0 1 0,0 0 16,0-1-16,0 1 0,0 0 16,0 21-16,0-22 0,-21 22 0,0 0 15,0 0-15,0 21 0,0 0 16,-1-21-16,-20 21 0,21 0 0,0 0 16,0 0-16,-1 21 0,1-21 15,-21 21-15,21-21 0,0 21 0,21 0 16,0 0-16,-22 1 0,22-1 15,0 0-15,0 0 0,0 0 0,0 0 16,22 1-16,-1-22 16,0 0-16,0 0 0,21 0 15</inkml:trace>
  <inkml:trace contextRef="#ctx0" brushRef="#br0" timeOffset="4295.88">7747 2244 0,'0'0'0,"0"-21"0,0-1 16,0 1 0,0 42 15,0 1-31,0-1 16,0 0-16,0 0 0,0 0 15,0 22-15,0-1 0,21 0 0,-21 1 16,0-1-16,0 0 0,21 1 0,-21-1 15,0 0-15,0 22 0,21-22 16,-21 0-16,0 22 0,0-22 0,0 22 16,0-22-16,0 22 0,0-1 15,0 22-15,0-22 0,-21 1 0,0-22 16,0 22-16,0-1 0,21-21 16,-21 1-16,-1-22 0,22 21 0,0-21 15,0 1-15,0-1 0,0 0 16,-21-21-16,21-21 31,0 0-31,0-1 0,0 1 16,21-21-16,-21 21 0,0-22 15,22 1-15,-1 0 0,0-22 0,-21 22 16,21-22-16,0 1 0,-21-1 16,21 1-16,1-1 0</inkml:trace>
  <inkml:trace contextRef="#ctx0" brushRef="#br0" timeOffset="4648.68">7768 2265 0,'0'0'0,"0"-21"16,0 0-16,0-1 15,21 22-15,22 0 0,-22 0 16,0-21-16,0 21 0,21 0 0,-20 0 15,20 0-15,-21 0 0,21 0 16,-20 0-16,20 0 0,-21 21 0,0 1 16,0-22-16,1 42 0,-1-21 15,-21 0-15,0 0 0,0 22 16,0-22-16,-21 21 0,-1-21 16,1 22-16,-21-22 0,21 21 0,-22-21 15,1 1-15,21-1 0,-21 0 0,-1 0 16,22 0-16,0 0 0,0-21 15,0 0-15,-1 22 0,44-22 47,-1 0-47,0-22 0,0 1 16</inkml:trace>
  <inkml:trace contextRef="#ctx0" brushRef="#br0" timeOffset="5343.87">8932 2519 0,'0'0'0,"-63"0"15,63 21 1,21-21 0,0 21-1,21-21-15,-20 0 0,20 0 0,0 0 16,22 0-16,-22 0 0,0 0 16,22 0-16,-22 0 0,22 0 0,-1 0 15,1 0-15,-22 0 0,22-21 16,-1 21-16,-21 0 0,22-21 0,-22 21 15,1-21-15,-1 21 0,0 0 16,1-21-16,-22 21 0,0 0 0,0 0 16,0-22-16,-21 1 15,0 0 1,-21 21-16,0-21 16,0 0-16,-22 21 0,22 0 0,-21-21 15,0 21-15,-1 0 0,22-22 0,-21 22 16,21 0-16,-1-21 0,1 21 15,0 0-15,0-21 0,0 21 0,21-21 16,21 21 31,0 0-47,0 0 0,0 0 0,1 0 16,-1 0-16,0 0 0,0 0 15,0 0-15,0 0 0,22 0 16,-22 0-16,0 0 0,0 21 0,0 0 15,1 0 1,-22 1-16,0-1 0,0 0 0,0 21 16,0-21-16,-43 22 0,22-1 15,0-21-15,0 22 0,-22-1 0,22-21 16,-21 21-16,21-20 0,-22 20 0,22-21 16,0 0-16,0-21 0,0 21 15,21 1-15</inkml:trace>
  <inkml:trace contextRef="#ctx0" brushRef="#br0" timeOffset="6789.06">11599 2117 0,'0'0'0,"0"21"15,0 0 1,21-21 0,1 0-1,-1 0-15,0 0 0,0-21 16,0 0-16,22 21 0,-22-21 15,0-1-15,0 22 0,21-21 16,-20 0-16,-1 0 0,0 0 16,0 0-16,0-1 0,-21-20 0,0 21 15,21-21-15,-21 20 0,0-20 16,0 0-16,0 21 0,0-1 0,0-20 16,0 21-16,0 42 31,-21 0-31,21 0 0,-21 22 15,21 20-15,-21-20 0,21-1 0,-21 21 16,0-20-16,21 20 0,0-20 16,0 20-16,0-21 0,0 22 0,0-22 15,0 1-15,0-1 0,0 0 16,0 1-16,0-1 0,0 0 16,0 1-16,0-22 0,0 21 0,0-21 15,0 0-15,0 1 0,0-1 16,0 0-16,0 0 0,-22-21 15,22 21-15,-21-21 0,0 0 16,0 0-16,0 0 0,0 0 0,-1 0 16,-20-21-16,21 0 0,0 21 0,-22-21 15,22 0-15,0-1 0,-21 22 16,21-21-16,-1 0 0,1 21 0,0 0 16,21-21-16,-21 21 15,21 21 1,0 0-16,0 0 15,0 1-15,21-22 16,0 21-16,0-21 0,1 0 0,-1 0 16,21 0-16,-21 0 0,22 0 15,-1 0-15,0 0 0,1 0 0,-1 0 16,0 0-16,1-21 0,-1 21 16,0-22-16,1 1 0,-1 21 0,0-21 15,-21 0-15,22 0 0,-22 0 0,0-22 16,0 22-16,-21 0 15,0-21-15,21 20 0,-21 1 0,0 0 0,0-21 16,0 21 0,0-1-16,0 44 31,0-1-31,0 0 16,-21 0-16,21 0 0,-21 22 0,21-22 15,0 21-15,0-21 0,-21 0 16,21 22-16,0-22 0,-21 0 0,21 0 15,0 0-15,0 1 0,0-1 16,0-42 31,0-1-47,0 1 16,0 0-16,0 0 0,0 0 15,0 0-15,21-22 0,0 22 0,0 0 16,-21-21-16,43 20 0,-22 1 15,0-21-15,0 21 0,21 21 0,-20-21 16,20-1-16,-21 22 0,21 0 0,-20 0 16,20 0-16,-21 22 0,0-1 15,0 0-15,1 21 0,-1-21 0,-21 1 16,0 20-16,0-21 0,0 21 16,0-20-16,0 20 0,0-21 15,0 0-15,0 0 0,0 1 16,0-1-16,0 0 0,-21-21 0,21 21 15,-22-21-15,22 21 16,0-42 15,0 0-15,0 0-16,0 0 0</inkml:trace>
  <inkml:trace contextRef="#ctx0" brushRef="#br0" timeOffset="9164.59">12869 2731 0,'21'0'47,"1"0"-47,-1 0 0,0-22 0,21 22 15,-21-21-15,22 0 0,-22 0 16,21 0-16,1 0 0,-1-1 0,0 1 16,1-21-16,-22 21 0,21-22 15,0 1-15,-20 21 0,-1-21 16,0 20-16,0-20 0,0 0 0,-21 21 16,0-22-16,0 22 0,0-21 15,0 21-15,0-22 0,0 22 0,0 0 16,-21 0-16,0 0 0,21-1 15,-21 22-15,0 0 0,-1 0 16,22 22 0,-21-1-16,21 0 0,0 0 15,-21 21-15,21-20 0,0 20 16,0 0-16,0 1 0,0-1 0,-21 0 16,21 22-16,-21-22 0,21 22 0,0-1 15,0 1-15,0-1 16,0 1-16,0-1 0,0 1 0,0-1 15,0 1-15,0-1 0,0 22 16,0-22-16,-21 1 0,21 20 0,-22-20 16,1 21-16,0-22 0,21 1 0,-42 20 15,21-20-15,-1-1 0,1 1 16,0-1-16,0 1 0,0-1 0,21 1 16,0-22-16,0 0 0,0-20 0,0 20 15,0-21-15,21-21 0,0 21 16,0-21-16,0 0 0,1 0 0,20 0 15,-21-21-15,21 0 0,1 0 0,-1 0 16,0-1-16,1 1 0,-1-21 16,0 0-16,1-1 0,-1 1 15,0 0-15,1-22 0,-1 22 0,0-22 16,-20 22-16,20-22 0,-21 1 16,0-1-16,-21 1 0,0-1 0,0-20 15,0 20-15,-21 1 0,-21 20 0,21-20 16,-22 21-16,1-1 0,0 1 15,-22 0-15,22 20 0,-1 1 0,1-21 16,0 21-16,-1 21 0,1-21 16,21 21-16,0 0 0,0-22 0,-1 22 15,22-21 17,22 0-32,-1 21 0,0 0 15,21-21-15,-21 21 0,1-21 16,20 0-16,-21 21 0,21-22 0,-20 1 15,20 0-15,-21 21 0,0-21 0,22 0 16,-22 0-16,21-1 0,-21 1 16,22 0-16,-22 0 0,0 0 0,0 0 15,0-22-15,0 22 0,1 0 16,-22 0-16,21 0 0,-21-22 16,0 22-16,0 0 0,0 0 15,0 0-15,-21 21 16,-1 0-1,1 0-15,21 21 16,0 0-16,-21-21 0,21 21 0,-21 0 16,21 0-16,0 1 0,0-1 15,0 21-15,0-21 0,0 0 0,0 1 16,0-1-16,21 0 16,0-21-16,0 0 0,1 21 0,-1-21 15,0 0-15,0 0 0,0 0 0,22 0 16,-22 0-16,0 0 0,21-21 15,-21 0-15,22 21 0,-22-21 0,21-1 16,-21-20-16,22 21 16,-22 0-16,0 0 0,0-1 0,-21 1 15,21-21-15,-21 21 0,0 0 16,0-1-16,-21 44 31,21-1-15,-21 0-16,21 21 0,-21-21 15,21 1-15,-21 20 0,21-21 16,0 0-16,0 22 0,0-22 0,-21 0 16,21 0-16,0 0 0,0 0 0,0 1 15,-22-1-15,22 0 16,0-42 15,0 0-15,0-1-16,0 1 0,0-21 15,22 21-15,-1 0 0,0-22 16,-21 22-16,21 0 0,0-21 0,0 20 16,-21 1-16,22 0 0,-1 0 15,0 0-15,-21 0 0,21 21 0,0 0 16,0 0-16,1 0 16,-1 0-1,-21 21-15,0 0 16,21 0-16,-21 0 0,21 0 15,-21 1-15,21-1 0,-21 0 0,0 0 16,0 0-16,21 0 0,1 1 16,-1-1-16,0-21 0,0 0 15,0 0-15,0 0 16,1 0-16,-1 0 0,0 0 0,0 0 16,0-21-16,0 21 0,1-22 0,-1 1 15,0 0-15,-21 0 0,21 0 16,-21 0-16,21-1 0,-21-20 0,0 21 15,0 0-15,0 0 0,0-1 16,0 1-16,0 0 0,0 0 16,0 0-16,0 42 31,0 0-31,0 0 16,0 0-16,-21 1 0,21-1 15,0 0-15,0 0 0,0 0 0,0 0 16,0 1-16,0-1 0,0 0 15,0 0-15,21 0 0,0-21 16,1 21-16,-1-21 0,0 0 16,0 0-16,0 0 15,22 0-15,-22 0 0,0 0 16,0-21-16,0 0 0,0 21 16,1-21-16,-1 0 0,0 0 0,0-1 15,-21-20-15,21 21 0,0-21 16,1 20-16,-22-20 0,0 0 0,0-1 15,21 1-15,0 0 0,-21-22 0,21 22 16,-21 0-16,0-1 0,21 1 16,0 0-16,-21 20 0,0-20 0,0 21 15,0 0-15,22 0 0,-22 42 32,0 0-17,0 21-15,0-21 0,0 22 16,-22-1-16,22 0 0,0 1 15,-21-1-15,21 0 0,-21 1 0,21-1 16,0-21-16,0 22 0,0-1 16,0 0-16,-21-21 0,21 22 0,0-22 15,0 21-15,0-21 0,0 1 16,0 20-16,0-21 0,0 0 0,0 0 16,0 1-16,21-1 0,0 0 15,0-21-15,1 21 16,-1-21-16,0 0 0,0 0 0,0 0 15,0 0-15,1 0 16,-1 0-16,0-21 0,21 21 0,-21-21 16,1 0-16,-1-1 0,0 1 15,0 0-15,0 0 0,0-21 0,1 20 16,-22 1-16,0-21 0,21 21 0,-21 0 16,0-1-16,0-20 0,0 21 15,0 0-15,0 0 0,-21 21 31,-1 21-31,22 0 16,0 0-16,-21 0 0,21 0 16,-21 1-16,21-1 0,0 0 15,0 0-15,0 0 0,0 0 16,0 1-16,0-1 0,0 0 0,0 0 16,21 0-16,0 0 15,1-21-15,-22 22 0,21-22 0,0 0 16,0 0-16,0 0 0,0 0 15,1 0-15,-1 0 0,0 0 0,0 0 16,21 0-16,-20-22 0,-1 1 16,0 21-16,21-21 0,-21 0 0,1 0 15,-1 0-15,-21-1 0,21 1 16,-21 0-16,0 0 0,0 0 16</inkml:trace>
  <inkml:trace contextRef="#ctx0" brushRef="#br0" timeOffset="9456.43">15515 1905 0,'0'0'0,"-21"0"0,63 0 31,-21 0-31,1 0 15,20 0-15,0 0 16,-21 0-16,22 0 0,-1-21 0,-21 0 0,22 21 16,-1 0-16,0-21 15,-21 21-15,1 0 0,20 0 0,-21-22 16,0 22-16,0 0 16,-21-21-16,0 0 31,-21 21-31,0-21 0,0 21 0</inkml:trace>
  <inkml:trace contextRef="#ctx0" brushRef="#br0" timeOffset="9700.37">14817 1715 0,'-22'21'16,"1"-21"-16,0 0 16,0 0 46,0 0-46,0 0-16</inkml:trace>
  <inkml:trace contextRef="#ctx0" brushRef="#br0" timeOffset="9896.27">13949 1820 0,'0'22'0,"0"-44"0,0 22 78,0-21-78,21 21 0,-21-21 16</inkml:trace>
  <inkml:trace contextRef="#ctx0" brushRef="#br0" timeOffset="10660.41">17145 2392 0,'21'0'31,"0"-21"-15,0 21-16,1-21 0,-1-1 0,0 1 15,0 0-15,0 21 0,0-42 16,1 21-16,-22-1 0,21-20 16,0 21-16,0-21 0,0-1 0,-21 1 15,0 0-15,21-1 0,-21 1 16,0-22-16,0 22 0,0 0 0,0-1 16,0 1-16,0 21 0,-21-21 15,0 20-15,0 22 0,21-21 0,-21 21 16,0 0-16,-1 0 0,1 0 15,0 21-15,0 1 0,21 20 16,0 0-16,-21 1 0,21-1 16,-21 0-16,21 1 0,0-1 0,0 21 15,0-20-15,0-1 0,0 0 16,0 1-16,0-1 0,0 0 16,0-20-16,0 20 0,0-21 0,0 0 15,0 22-15,21-22 0,0 0 16,0 0-16,0 0 0,-21 0 15,21-21-15,1 0 0,-1 0 16,0 0-16,0 0 0,0 0 0,0 0 16,22-21-16,-22 0 0,0 21 15,21-21-15,-20 0 0,20-22 0,-21 22 16,0 0-16,0 0 16</inkml:trace>
  <inkml:trace contextRef="#ctx0" brushRef="#br0" timeOffset="11080.84">17865 2053 0,'-22'0'32,"1"0"-32,21 21 0,-21 1 15,0-1-15,0-21 0,21 21 16,-21 0-16,-1 0 0,22 0 0,0 1 16,0-1-16,-21 0 0,21 0 15,0 0-15,0 0 0,0 1 0,0-1 16,0 0-1,21-21-15,1 0 16,-1 0-16,0 0 0,0 0 0,0 0 16,0 0-16,1-21 0,-1 21 15,21-21-15,-21-1 0,0 22 0,1-21 16,-1 0-16,0-21 0,-21 21 16,0-1-16,0 1 0,0 0 0,0-21 15,0 21-15,0-1 0,0 1 16,0 0-16,-21 0 0,0 21 0,-1 0 15,1 0-15,0 0 0,0 0 16,0 0-16,0 0 0,-1 0 0,1 21 16,0 0-16,0 0 15,0 1-15,21-1 16,0 0 0,21-21-1,0 0-15,0 0 0,22 0 16,-22 0-16,0 0 0</inkml:trace>
  <inkml:trace contextRef="#ctx0" brushRef="#br0" timeOffset="11541.58">18478 2011 0,'-21'0'31,"0"0"-16,0 0-15,-21 21 0,20-21 16,1 21-16,0 0 0,0 1 0,0-22 16,0 21-16,-1 0 0,1 0 15,0 21-15,21-20 0,0-1 0,0 0 16,0 0-16,0 0 0,0 0 16,0 1-16,0-1 0,0 0 15,21-21-15,0 0 0,1 0 16,20 0-16,-21 0 0,21 0 15,-20 0-15,20 0 0,0 0 0,1 0 16,-22-21-16,21 21 16,0-21-16,-20-1 0,-1 1 0,21 0 15,-42 0-15,21 0 0,0 0 16,-21-1-16,0-20 0,0 21 0,0 0 16,0-22-16,0 22 0,0 0 15,-21 0-15,0 0 0,0 0 0,0 21 16,-22 0-16,22-22 0,0 22 15,0 0-15,-21 0 0,20 0 0,1 0 16,0 0-16,0 0 0,21 22 16,-21-22-16,21 21 0,0 0 15,0 0 1,21-21-16,-21 21 16,21-21-16</inkml:trace>
  <inkml:trace contextRef="#ctx0" brushRef="#br0" timeOffset="11964.33">19071 1990 0,'0'21'47,"0"0"-32,0 0-15,0 22 0,0-22 0,0 0 16,0 21-16,-21 1 0,21-1 16,-21 0-16,21 1 0,0 20 0,0 1 15,0-1-15,0 1 0,0-1 16,0 1-16,0-1 0,0 1 0,0-1 16,-21 1-16,21-1 0,-22 1 15,22-1-15,0 1 0,0-1 0,0 1 16,0-1-16,0-21 0,0 1 15,0 20-15,-21-20 0,21-1 16,0-21-16,0 21 0,0-20 0,0-1 16,0 0-16,0 0 0,0 0 15,-21-21-15,21-21 32,0 0-17,0 0-15,0 0 0,0-1 0,0-20 16,0 21-16,0-21 0,0-1 15,21 1-15</inkml:trace>
  <inkml:trace contextRef="#ctx0" brushRef="#br0" timeOffset="12412.23">19029 2201 0,'0'0'0,"-21"-42"16,-1 21 0,22 0-16,0 0 15,0-1 1,22 22-16,-1-21 16,0 21-16,0 0 15,0 0-15,0 0 16,1 0-16,-1 0 0,0 0 0,0 0 15,21 0-15,-20 0 0,-1 0 16,0 0-16,0 21 0,0-21 0,0 22 16,-21-1-16,0 0 0,0 0 15,0 0-15,0 0 0,-21 1 0,-21 20 16,21-21-16,-22 0 0,22 22 16,-21-22-16,0 0 0,-1 0 0,1 0 15,21 0-15,-22 1 0,22-1 16,0-21-16,0 21 0,0-21 15,21 21 1,-21-21 0,-1 0 15,1 0-15</inkml:trace>
  <inkml:trace contextRef="#ctx0" brushRef="#br0" timeOffset="25970.19">1757 5419 0,'0'-21'31,"-21"21"-31,21-22 16,0 1-16,0 0 31,-22 21-15,1 0-1,42 0 32,1 0-31,-1 0-16,21 0 0,-21 0 0,22 0 16,-1 0-16,0 0 0,22 0 15,-22 0-15,22 0 0,-1 0 0,1 0 16,-22 0-16,21-21 15,1 21-15,-22 0 0,1 0 0,-1 0 16,0 0-16,-21 0 0,1 0 0,-1 0 16,-42 0 15,-1 0-15,1 0-16,0 21 0,0-21 15,0 0-15,0 0 0,-22 21 0,22-21 16,0 0-16,0 0 0,-22 21 15,22-21-15,0 0 0</inkml:trace>
  <inkml:trace contextRef="#ctx0" brushRef="#br0" timeOffset="26331.98">2117 5398 0,'0'0'0,"-22"0"31,1 0-31,0 0 15,21 21 17,0 0-17,0 0-15,0 0 0,0 22 0,0-22 16,0 21-16,0 0 0,0 1 16,0-1-16,0 0 0,0 22 15,0-22-15,0 1 0,0-1 16,0 0-16,0-21 0,0 22 0,-21-1 15,21-21-15,0 0 0,0 22 16,0-22-16,0 0 0,-21 0 0,21 0 16,0 1-16,0-1 15,0-42 32,0-1-47,21 1 16,-21 0-16,21 21 0,0-21 0</inkml:trace>
  <inkml:trace contextRef="#ctx0" brushRef="#br0" timeOffset="26896.66">2455 5969 0,'0'0'0,"-21"-21"16,21 0-16,0 0 0,0-1 16,0 1-16,0 0 15,0 0-15,0 0 16,21 0-16,0 21 16,1-22-16,-1 22 0,0 0 0,0 0 15,0 0-15,22 0 0,-22 0 16,0 0-16,21 22 0,-21-1 0,1 0 15,-1 0-15,0 0 0,-21 0 16,0 1-16,21 20 0,-21-21 0,0 0 16,0 22-16,0-22 0,0 0 0,0 21 15,0-21-15,-21 1 0,21-1 16,-21 0-16,21 0 0,-21 0 16,-1 0-16,22 1 0,-21-22 31,0 0-16,21-22-15,0 1 0,0 0 16,0 0-16,0-21 16,0 20-16,0 1 0,0 0 0,0-21 15,21 21-15,0-22 0,1 22 16,-22 0-16,21-21 0,0 20 0,0 1 16,-21 0-16,21 0 0,0 0 0,1 21 15,-22-21-15,21-1 0,0 22 16,-21-21-16,21 21 15,0 0 1,0 0 15,1 21-31,-1-21 16</inkml:trace>
  <inkml:trace contextRef="#ctx0" brushRef="#br0" timeOffset="27864.74">3344 5779 0,'0'0'0,"0"-22"16,-21 44 31,0-1-47,21 0 0,0 0 15,0 0-15,0 0 0,-21 22 0,21-22 16,0 0-16,0 0 0,0 22 16,0-22-16,0 0 0,0 0 0,0 0 15,0 0-15,0 1 0,0-1 16,21-21-16,0 21 16,0-21-16,0 0 0,1 0 15,-1 0-15,0 0 16,0 0-16,0-21 0,0 21 0,1-21 15,-1 21-15,0-22 0,0 1 16,0 0-16,0 0 0,1 0 0,-1 0 16,-21-1-16,0 1 0,21-21 15,0 21-15,-21-22 0,0 22 0,0 0 16,21 0-16,-21 0 0,0 0 0,0-1 16,21 1-16,-21 0 15,0 42 16,0 0-31,0 1 16,0-1-16,0 0 0,0 0 16,-21 21-16,21-20 0,0-1 0,0 0 15,0 0-15,0 0 0,0 22 0,0-22 16,0 0-16,0 0 16,0 0-16,0 0 0,0 1 15,21-1-15,1-21 16,-22 21-16,21-21 0,0 0 0,0 0 15,0 0-15,0 0 0,22 0 16,-22 0-16,0 0 0,0 0 16,0-21-16,1 21 0,20-21 15,-21 21-15,0-22 0,0 22 16,1-21-16,20 0 0,-21 0 0,0 0 16,0 21-16,1-21 0,-1-22 0,0 22 15,0 0-15,-21 0 0,21 0 16,-21-1-16,21-20 0,-21 21 0,0 0 15,0 0-15,0-1 0,0 1 16,0 0-16,0 0 0,-21 21 16,0 0-16,0 0 15,0 0 1,0 0-16,21 21 0,0 0 0,-22 0 16,1 1-16,21 20 0,-21-21 15,21 0-15,0 22 0,-21-22 16,21 21-16,0-21 0,-21 0 15,21 1-15,0-1 0,0 0 0,0 0 16,0 0-16,0 0 0,21-21 0,0 22 16,0-22-16,0 21 15,1-21-15,-1 0 0,0 0 0,0 0 16,0 0-16,0 0 0,1 0 0,-1 0 16,0 0-16,0 0 0,0 0 15,0-21-15,1 21 0,-1-22 0,0 22 16,0-21-16,0 0 15,-21 0 1,21 21-16,-21-21 0,0 0 16</inkml:trace>
  <inkml:trace contextRef="#ctx0" brushRef="#br0" timeOffset="28604.13">6054 5821 0,'0'0'0,"-64"0"16,43 0-16,0 0 15,0 0 1,42 0 31,0 0-32,0 0-15,21 0 0,1 0 16,-1 0-16,0 0 0,22 0 0,-22 0 16,22 0-16,-1 0 0,1-21 15,-1 21-15,1 0 0,-1 0 0,-20 0 16,20 0-16,1 0 0,-1 0 0,-21 0 15,1 0-15,-1 0 0,0 0 16,1-21-16,-22 21 0,21 0 0,-21 0 16,1 0-16,-1 0 15,-21-22 17,-21 22-1,21-21-31,-22 21 15,22-21-15</inkml:trace>
  <inkml:trace contextRef="#ctx0" brushRef="#br0" timeOffset="29169.02">6900 5482 0,'-42'0'16,"42"21"31,21-21-32,0 0-15,0 22 0,1-22 16,-1 21-16,0-21 0,21 0 0,-21 21 16,1-21-16,20 0 0,-21 21 15,0-21-15,0 0 0,22 0 16,-22 0-16,0 21 0,0-21 0,0 0 16,1 0-16,-1 0 0,0 0 15,-21 21 16,0 1-15,0-1-16,-21 0 16,0 0-16,21 0 15,-22 0-15,1 1 0,0-1 0,0 0 16,0 21-16,0-21 0,-22 1 16,22 20-16,0-21 0,0 0 0,-22 0 15,22 22-15,0-43 0,0 21 16,21 0-16,-21 0 0,0-21 15,21 21-15,-22-21 0,22-21 79,0 0-79</inkml:trace>
  <inkml:trace contextRef="#ctx0" brushRef="#br0" timeOffset="30496.24">8678 5144 0,'21'-22'0,"-21"1"31,0 0 0,-21 21 0,0 0-31,0 0 0,0 0 16,0 0-16,-1 0 16,1 21-16,0-21 0,0 21 0,0 1 15,0-22-15,-1 0 16,1 21-16,0-21 0,21 21 0,-21-21 15,0 21-15,0-21 16,21 21-16,0 0 31,21 1 1,0-22-32,0 0 0,0 0 15,0 0-15,1 0 0,-1 21 16,0-21-16,0 0 0,0 0 0,0 21 15,1-21-15,-1 0 0,0 21 16,0 0-16,0-21 0,-21 21 0,21 1 16,-21-1-16,0 0 15,0 0-15,0 0 16,-21-21-16,0 21 0,0 1 16,0-1-16,0 0 0,-1-21 0,-20 21 15,21 0-15,0-21 0,0 21 0,-1 1 16,1-22-1,0 21-15,21-42 47,21 21-47,-21-22 16,21 22-16,1 0 0,-1 0 16,0 0-1,-21 22-15,21-22 16,-21 21-16,0 0 0,0 0 15,0 0-15,0 22 0,0-22 0,0 0 16,0 21-16,0-21 0,-21 22 16,21-22-16,-21 21 0,21-21 15,0 1-15,0-1 0,0 0 0,0 0 16,0 0-16,0 0 0,0 1 31,21-22-31,0 0 16,0 0-16,0 0 0,1 0 15,-1 0-15,0 0 16,0 0-16,0 0 0,0 0 16,1 0-16</inkml:trace>
  <inkml:trace contextRef="#ctx0" brushRef="#br0" timeOffset="31280.77">9377 7366 0,'0'0'16,"-21"0"-16,-1 0 0,1-21 15,0 0 1,21 0-1,0-1 1,21 22 0,0 0-1,1 0-15,-1 0 0,0 0 16,0 0-16,0 0 0,-21 22 16,21-22-16,-21 21 0,0 0 15,0 0-15,0 0 0,0 0 0,0 1 16,0-1-16,0 0 0,0 0 0,0 0 15,-21 0-15,0 1 0,0-1 0,0 0 16,0 0-16,-1 0 0,1 0 16,0-21-16,0 22 0,0-1 15,0-21-15,-1 0 0,22 21 16,22-21 31,-1 0-47,0 0 0,0 0 0,0 0 15,0 0-15,1 0 0,-1 21 16,0-21-16,0 21 0,0 0 0,0 1 16,1-22-16,-1 21 0,-21 0 0,21 21 15,-21-21-15,21 1 0,-21 20 16,0-21-16,0 21 0,0-20 0,0 20 16,0-21-16,-21 21 0,0-20 0,0-1 15,-1 21-15,1-21 0,0 0 16,0 1-16,-21-1 0,20 0 15,-20 0-15,21-21 0,-21 21 0,20 0 16,1-21-16,-21 0 0,21 0 0,0 0 16,-1 0-16,1 0 0,0-21 0,21 0 15,0 0-15,0-21 0,0-1 16,0 1-16,0 0 0</inkml:trace>
  <inkml:trace contextRef="#ctx0" brushRef="#br0" timeOffset="33137.01">10329 5821 0,'0'0'0,"0"-21"0,0 0 0,-21 21 15,0-22-15,0 22 16,0 0-16,-1 0 0,1 0 0,0 0 16,0 0-16,0 22 0,-22-1 15,22 0-15,0 0 0,0 21 16,0 1-16,21-1 0,-21 0 0,21 1 15,-22-1-15,22 0 0,0 1 0,0-1 16,0 0-16,0 22 0,0-22 16,22 1-16,-1-1 0,0 0 0,0 1 15,0-22-15,0 21 0,22 0 0,-22-20 16,21-1-16,-21 0 0,22 0 16,-1 0-16,-21 0 0,22 1 0,-1-22 15,0 0-15,1 0 0,20 0 0,-21 0 16,1 0-16,20-22 0,-20 22 15,20-21-15,-21 0 0,1-21 16,20 21-16,-20-1 0,-1-20 0,-21 0 16,21-1-16,-20 1 0,20 0 15,-21-1-15,0-20 0,0 21 0,1-22 16,-1 22-16,-21-1 0,0-20 0,0-1 16,0 22-16,0-21 0,0 20 15,0-20-15,-21 20 0,-1 1 0,1-21 16,0 41-16,-21-20 0,-1 0 0,1 21 15,0-1-15,-1 1 0,1 0 16,0 21-16,-22 0 0,22 0 0,-22 0 16,22 0-16,-21 0 0,20 21 15,-20 0-15,-1 1 0,1 20 16,-1-21-16,22 21 0,-22 22 0,1-22 16,21 22-16,-1-22 0,1 22 15,0-1-15,20-21 0,1 22 0,0-1 16,21-20-16,0 20 0,0 1 0,0-1 15,21 1-15,0-22 0,1 22 16,20-22-16,-21 0 0,21 1 0,1-1 16,-1 0-16,0-21 0,1 1 0,-1 20 15,0-21-15,1-21 0,-1 21 16,0-21-16,1 0 0,-1 0 0,0 0 16,1 0-16,20 0 0,-20-21 15,-1 0-15,0 0 0,1 0 16,-1-1-16,0-20 0,1 0 0,-22-1 15,21 1-15,0 0 0,-20-22 0,-1 22 16,0-22-16,0 1 0,-21 21 16,0-1-16,0-20 0,0 20 0,0-20 15,0 21-15,-21-1 0,0 1 0,0 0 16,-22-1-16,22 22 0,-21-21 16,-1 21-16,1-1 0,0 1 0,-1 0 15,1 0-15,0 21 0,21 0 16,-22 0-16,1 0 0,0 21 0,-1 0 15,1 0-15,0 1 0,-1 20 0,1 0 16,0 1-16,20-1 16,-20 0-16,21 1 0,0-1 0,-22 0 15,22 22-15,0-22 0,0 0 0,21 22 16,0-22-16,0 22 0,0-22 16,0 0-16,0 1 0,0-22 0,0 21 15,0 1-15,21-22 0,0 0 0,0 0 16,1 0-16,20 0 0,-21 1 15,0-22-15,22 0 0,-1 0 0,-21 0 16,21 0-16,1 0 0,-1 0 16,0 0-16,1-22 0,-1 1 15,0 0-15,1 0 0,-1 0 0,0-22 0,-20 22 16,20-21-16,0 0 0,-21-1 16,1 1-16,-22-22 0,0 22 15,0 0-15,0-1 0,0 1 0,0 0 16,0-1-16,-22 1 0,1 0 0,0 21 15,0-1-15,-21-20 0,20 21 16,-20 21-16,0-21 0,21 21 0,-22 0 16,22 0-16,-21 0 0,21 0 0,-1 21 15,-20 0-15,21 0 0,0 22 16,0-1-16,-1-21 0,1 21 0,21 1 16,-21-1-16,21 0 0,-21 1 0,21-1 15,0-21-15,0 22 16,0-1-16,0-21 0,0 0 0,21 0 15,0 1-15,0-1 0,1 0 0,-1-21 16,21 0-16,-21 0 0,22 0 16,-22 0-16,21 0 0,0-21 0,-20 21 15,20-21-15,-21-1 0,0-20 0,22 21 16,-43 0-16,21-22 0,-21 22 16,0-21-16,0 21 0,0-22 0,0 22 15,0-21-15,-21 21 0,-1 0 0,1-1 16,0 22-16,0-21 0,-21 21 15,20 0-15,1 0 0,-21 0 16,21 0-16,0 21 0,-22 1 0,22-1 16,0 0-16,21 0 0,-21 21 15,21-20-15,-21 20 0,21-21 0,0 0 16,0 22-16,0-22 0,0 0 0,0 0 16,21 0-16,0 0 0,0 1 15,21-22-15,-20 0 0,-1 0 0,21 0 16,-21 0-16,22 0 0,-1 0 0,-21-22 15,0 22-15,22-21 0,-22 0 16,0 0-16,0 0 0,-21-22 0,0 22 16,0 0-16,0-21 0,0 21 15,0-1-15,-21 1 0,0 0 16,0 21-16,-1-21 0,-20 21 0,21 0 16,0 0-16,-22 0 0,22 0 0,0 21 15,0-21-15,0 21 0,0 0 16,-1-21-16,1 22 0,21-1 0,-21 0 15,21 0-15,0 0 0,0 0 16,0 1-16,0-1 0,0 0 16,0 0-1</inkml:trace>
  <inkml:trace contextRef="#ctx0" brushRef="#br0" timeOffset="42496.71">1524 10605 0,'-42'21'15,"20"-21"1,22 21 46,22-21-30,-1 0-32,0 0 15,21 0-15,-21 0 0,1 0 16,20 0-16,-21 0 0,21 0 0,-20 0 15,20 0-15,-21-21 0,21 21 16,-20-21-16,-1-1 0,21 1 0,-21 21 16,0-21-16,1 0 15,-22-21-15,21 20 0,0 1 0,-21 0 16,0-21-16,0 21 0,0-1 16,0-20-16,0 21 0,0 0 0,0 0 15,0-1-15,0 1 0,0 0 16,0 0-16,-21 21 15,0 0-15,-1 0 16,1 0-16,0 21 16,0 0-1,21 0-15,0 1 0,-21-1 16,21 21-16,-21-21 0,21 22 16,0-22-16,0 21 0,0 22 0,0-22 15,0 0-15,0 22 0,0-1 16,-22-20-16,22 20 0,0 1 0,-21 20 15,21-20-15,-21 20 0,21 1 16,0-21-16,-21 20 0,21-20 0,0-1 16,-21 1-16,21-1 0,0 1 15,0-1-15,0-20 0,0 20 0,0-21 16,0 22-16,0-22 0,21 1 16,-21-1-16,21-21 0,-21 21 15,0-20-15,21-1 0,0 0 16,1 0-16,-1 0 0,0-21 15,0 0-15,0 0 0,0 0 16,1-21-16,-1 0 0,0 21 0,0-21 16,0-22-16,22 22 0,-22 0 0,0-21 15,0-1-15,0 22 0,-21-21 16,21 0-16,1-1 0,-22-20 0,21 20 16,-21 1-16,0 0 0,0-22 15,-21 22-15,-1-22 0,1 22 0,-21-21 16,21 20-16,-22 1 0,1 0 15,0-1-15,-1 22 0,1 0 0,0 0 16,21 0-16,-22 21 16,22 0-16,0 0 0,0-22 0,0 22 15,42 0 17,0 0-32,0 0 15,0 0-15,0 0 0,1-21 0,-1 21 16,0-21-16,0 21 0,21-21 15,-20 0-15,-1 21 0,0-21 0,21-1 16,-21 1-16,22 0 0,-1 0 16,0 0-16</inkml:trace>
  <inkml:trace contextRef="#ctx0" brushRef="#br0" timeOffset="43035.43">2815 10520 0,'0'-21'16,"-21"21"-16,0 0 0,-22 0 0,22 0 16,0 0-16,-21 0 0,21 0 0,-22 0 15,1 0-15,21 0 0,-22 21 16,1 0-16,21 0 0,-21 0 0,20 22 16,1-22-16,0 21 0,0 1 15,21-1-15,0 0 0,0 1 0,0-1 16,0 0-16,0 1 15,0-1-15,0-21 0,0 21 0,21-20 16,0-1-16,0 0 0,1 0 16,-1-21-16,0 0 0,21 0 0,-21 0 15,22 0-15,-22 0 0,21-21 16,-21 0-16,1 0 0,20-1 0,-21 1 16,0 0-16,22-21 0,-22 21 0,0-22 15,0 22-15,-21-21 0,21-1 16,-21 1-16,21 0 0,-21-1 0,0 1 15,0 0-15,0 21 0,0-22 16,0 22-16,0 0 0,0 0 16,0 42-1,0 0-15,0 0 0,0 22 16,0-1-16,0-21 0,0 43 0,0-22 16,0 0-16,0 1 0,0-1 15,0 0-15,0 1 0,0-22 0,0 21 16,0-21-16,0 0 0,0 1 15,0-1-15,22 0 0,-1 0 0,0-21 16,0 0-16,0 0 16,0-21-16,1 0 0,-1 0 15,0-1-15,-21 1 0,21 0 16,0-21-16,0 21 0</inkml:trace>
  <inkml:trace contextRef="#ctx0" brushRef="#br0" timeOffset="43324.26">3387 10245 0,'0'0'16,"21"-64"-16,-21 43 16,0 42 15,0 0-31,0 1 0,0 20 16,0 0-16,0 1 15,0-1-15,0 21 0,0-20 0,-21 20 0,21-20 16,0 20-16,-22-21 0,22 1 15,0 20-15,0-20 0,0-22 16,0 21-16,0-21 0,0 22 0,-21-22 16,21 0-16,0 0 0,0 0 15,0 0-15,0-42 32,0 0-17,0 0-15,21 0 0,-21 0 0,22-1 16,-1 1-16</inkml:trace>
  <inkml:trace contextRef="#ctx0" brushRef="#br0" timeOffset="43904.12">3895 10647 0,'0'0'0,"42"-21"16,-42 0-16,21-1 15,-21 1-15,0 0 16,0 0-16,-21 21 31,0 0-31,0 0 16,-1 0-16,1 0 0,0 21 0,-21 0 16,21 0-16,-1-21 0,1 22 15,21-1-15,-21 0 0,21 0 0,-21 0 16,21 0-16,0 1 0,0-1 15,0 0-15,0 0 16,0 0-16,21-21 0,0 0 16,0 21-16,1-21 0,-1 22 15,0-22-15,0 0 0,0 21 0,0-21 16,1 0-16,-1 0 0,0 21 0,0-21 16,-21 21-1,0 0-15,0 0 16,0 1-1,-42-22-15,21 21 0,-1-21 16,1 0-16,0 21 0,0-21 0,0 21 16,0-21-16,-1 0 0,1 0 15,0 0-15,0 0 0,0 0 16,0 0-16,-1 0 0,1 0 0,0 0 16,0 0-16,0 0 15,0 0-15,42 0 78,0 0-78,-21-21 0,21 0 0,0 21 16,0 0-16,1-21 0</inkml:trace>
  <inkml:trace contextRef="#ctx0" brushRef="#br0" timeOffset="44400.67">4212 10859 0,'0'0'0,"0"-22"15,21 22-15,0 0 0,-21-21 16,22 21-16,-1-21 0,0 0 15,0 0-15,0 0 16,-21-1-16,21 1 16,-21 0-16,0 0 0,0 0 15,0 0 1,0-1-16,-21 22 16,0 0-16,0 0 31,0 22-31,21-1 0,-21 0 15,-1 0-15,22 21 0,-21-20 16,21-1-16,0 0 0,-21 21 0,21-21 16,-21 1-16,21-1 0,0 0 0,0 0 15,0 0-15,0 0 0,0 1 16,0-1-16,21-21 16,-21 21-16,21-21 0,0 0 15,1 0-15,-1 0 0,0 0 16,0 0-16,0 0 0,0 0 15,1 0-15,-22-21 16,21 21-16,-21-21 16,21 21-16,-21-22 0,0 1 15,21 21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5T01:08:35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1249 0,'0'0'0,"21"0"16,0 0-1,-21-21-15,21 0 16,1-1-16,-1 22 0,-21-21 16,21 0-16,-21 0 0,0 0 15,21 0-15,-21-1 0,0 1 16,-21 21-1,0 0-15,0 0 0,-1 0 0,1 0 16,0 21-16,0 1 0,-21-22 16,20 21-16,1 0 0,-21 0 0,21 0 15,0 0-15,-1 1 0,1-1 16,0 21-16,21-21 0,0 0 0,0 1 16,0-1-16,0 0 15,0 0-15,0 0 0,0 0 0,21-21 16,-21 22-16,21-1 0,1 0 15,-1 0-15,21 0 0,-21 0 16,0 1-16,1-1 0,-1 0 0,0 21 16,0-21-16,0 1 0,0 20 15,-21-21-15,0 0 0,0 0 0,0 22 16,0-22-16,0 0 0,-21 21 16,0-20-16,0-1 0,-21 0 0,-1 0 15,1-21-15,-22 21 0,22-21 16,0 0-16,-22 0 0,22 0 0,0 0 15,-1-21-15,1 0 0,0 0 16,-1 0-16,1-1 0,21-20 16,0 21-16,-1-21 0,1 20 15,0 1-15,21-21 0,0 21 16,0 0-16,0-1 0,0 1 0,21 0 16,0 21-16,22-21 0,-22 21 15,21 0-15,1 0 0,-1-21 16,-21 21-16,21 0 0</inkml:trace>
  <inkml:trace contextRef="#ctx0" brushRef="#br0" timeOffset="736.35">2201 1630 0,'0'0'0,"0"-21"15,0 0-15,0-1 16,0 44 15,0-1-31,0 0 16,0 0-16,0 0 0,0 0 16,-21 22-16,21-22 0,0 21 0,0-21 15,0 1-15,0-1 16,0 0-16,0 0 0,0 0 0,21-21 15,0 21-15,1-21 16,-1 0-16,0 0 0,0 0 0,0-21 16,22 0-16,-22 0 0,0 21 15,21-21-15,-21 0 0,1-22 0,-1 22 16,0 0-16,0 0 0,0 0 16,0-1-16,-21 1 0,0 0 0,22 0 15,-22 0-15,0 0 0,0-1 16,0 44 31,0-1-47,0 0 15,0 0-15,0 21 0,0-20 0,0 20 16,0 21-16,0-20 0,0 20 16,21 1-16,-21-22 0,0 43 0,0-22 15,21 1-15,-21 20 0,0 1 16,0-21-16,0 20 0,0 1 0,0 0 15,0-1-15,21 1 0,-21-22 0,0 22 16,0-21-16,0-1 0,0 1 16,0-1-16,0-21 0,0 1 0,0-1 15,-21-21-15,0 0 0,0 1 16,-1-1-16,1 0 0,-21-21 16,21 0-16,-22 0 0,1 0 0,-21-21 15,20 0-15,-20-1 0,-1-20 16,1 0-16,-1-1 0,1 1 0,20 0 15,-20-1-15,21 1 0,-1-21 16,1 20-16,21 1 0,0-22 0,-1 22 16,22 0-16,0-1 0,0 1 15,0 0-15,22 21 0,-1-22 0,0 1 16,0 21-16,0-22 0,22 1 16,-22 0-16,21-1 0,-21 1 0,22 21 15,-1-21-15</inkml:trace>
  <inkml:trace contextRef="#ctx0" brushRef="#br0" timeOffset="1284.04">2836 1566 0,'0'0'15,"0"-21"-15,0 42 31,0 1-15,0-1-16,0 0 0,0 21 0,0-21 16,0 1-16,-21 20 0,21-21 15,0 0-15,0 0 0,-21 1 16,21-1-16,0 0 0,0 0 0,0 0 16,0-42 30,0 0-46,-21 0 16,21 0-16,0-1 0,0 1 16,0-21-16,0 21 0,21-22 0,0 22 15,0-21-15,0 21 16,1-22-16,20 22 0,-21 0 0,21 0 0,-20 0 16,20 0-16,0 21 15,-21 0-15,22 0 0,-22 0 0,0 21 16,0 0-16,0 0 0,-21 0 15,0 22-15,0-1 0,0-21 0,0 21 16,0 1-16,0-1 0,0 0 16,0 1-16,0-22 0,0 21 0,-21-21 15,21 1-15,-21-1 0,21 0 16,0 0-16,0 0 16,0-42 15,0 0-31,0 0 0,21 0 15,0-22-15,-21 22 0,0-21 16,22-1-16,-1 22 0</inkml:trace>
  <inkml:trace contextRef="#ctx0" brushRef="#br0" timeOffset="1575.87">3662 1207 0,'0'0'0,"0"-22"0,21 1 15,-21 0 1,0 42 0,0 0-1,0 1-15,0-1 0,0 21 0,0-21 16,0 22-16,0-22 0,0 21 16,-21 0-16,21 1 0,-21-1 0,21-21 15,0 22-15,-22-1 0,22-21 16,-21 21-16,21-20 0,0 20 0,0-21 15,0 0-15,0 0 16,0 1-16,0-44 31,0 1-15,0 0-16,0 0 0</inkml:trace>
  <inkml:trace contextRef="#ctx0" brushRef="#br0" timeOffset="1829.73">3450 1439 0,'-21'0'15,"42"0"-15,-63 0 16,63 0 0,0-21-16,0 21 15,0 0-15,22 0 16,-22 0-16,0 0 0,0 0 15,0-21-15,1 21 0,-1 0 0,0 0 16,0 0-16,0 0 0,0 0 16,1 0-16,-1 0 15,0 0-15</inkml:trace>
  <inkml:trace contextRef="#ctx0" brushRef="#br0" timeOffset="2868.06">4276 1503 0,'0'0'0,"21"0"0,-21-21 0,21 0 16,-21-1-16,21 22 0,-21-21 15,0 0-15,0 0 16,0 0-16,0 0 0,-21 21 15,0 0-15,0 0 0,-1 0 16,1 0-16,0 0 16,0 0-16,0 21 0,0-21 15,-1 21-15,22 21 0,-21-21 16,0 1-16,0 20 0,0 0 16,0-21-16,21 22 0,0-1 0,-22-21 15,22 22-15,0-22 0,0 21 0,0-21 16,0 0-16,0 1 0,0-1 15,22-21-15,-1 0 16,0 0-16,0 0 0,0 0 16,0-21-16,1-1 0,-1 1 0,-21 0 15,21 0-15,0 0 0,0-22 16,0 22-16,-21-21 0,22 21 0,-1-22 16,-21 22-16,0 0 0,21-21 15,0 21-15,-21-1 0,21 22 16,-21-21-16,0 42 31,0 1-31,0-1 16,0 0-16,0 21 0,0-21 15,0 1-15,0-1 0,0 21 0,0-21 16,0 0-16,0 1 0,0-1 16,0 0-16,0 0 0,21-21 15,-21 21 1,22-21-16,-1 0 15,-21-21-15,0 0 16,21 0-16,-21 0 0,21-1 16,-21 1-16,0 0 0,21-21 0,0 21 15,1-22-15,-1 22 0,0 0 16,0-21-16,21 20 0,-20 1 0,-1 0 16,21 0-16,-21 21 0,22-21 15,-22 21-15,21 0 0,-21 0 0,0 0 16,1 21-16,-1-21 0,-21 21 15,21 0-15,-21 0 0,21 22 0,-21-22 16,0 21-16,0-21 0,0 22 16,-21-22-16,0 21 0,0-21 15,21 22-15,-22-22 0,1 0 0,0 0 16,0 0-16,0 1 0,21-1 16,-21-21-16,21-21 31,0-1-31,21 1 15,-21 0-15,63-64 16,-42 43-16,1 21 0,-1-21 16,0-1-16,0 22 0,0-21 0,0 21 15,1-1-15,-1 1 0,-21 0 16,0 0-16,21 21 0,-21 21 31,0 0-31,0 0 0,-21 1 16,21-1-16,0 21 0,-21 0 15,21 1-15,-22-22 0,22 21 16,-21 1-16,21-1 0,0-21 0,0 21 16,0-20-16,0-1 0,0 0 15,0 0-15,0 0 0,21-21 0,1 0 16,-22 21-16,21-21 0,0 0 0,0 0 16,21 0-1,-20-21-15,-1 0 0,0 0 0,0 21 16,-21-21-16</inkml:trace>
  <inkml:trace contextRef="#ctx0" brushRef="#br0" timeOffset="3232.43">5778 1439 0,'0'22'0,"22"-22"47,-1 0-47,0 0 16,0 0-16,0 0 15,-21-22-15,0 1 16,-21 21 15,0 0-31,0 0 16,0 0-1,21 21-15,-22-21 16,22 22 0,0-1-1</inkml:trace>
  <inkml:trace contextRef="#ctx0" brushRef="#br0" timeOffset="3564.24">5821 1820 0,'21'0'31,"-21"-21"-15,0 0-1,-21 21 32,21 21-31,0 0-1</inkml:trace>
  <inkml:trace contextRef="#ctx0" brushRef="#br0" timeOffset="5031.93">7747 2053 0,'0'0'0,"0"-21"0,0 0 16,0 0-16,21 0 15,0-1-15,-21 1 16,0 42 31,0 1-47,0-1 0,0 0 15,0 21-15,0-21 0,0 22 0,-21-1 16,21-21-16,-21 22 0,0-1 0,21 0 16,0 1-16,0-1 0,-21-21 15,21 21-15,-22 1 0,22-22 0,0 0 16,0 0-16,0 0 16,0 1-16,22-22 31,-1 0-31,0 0 0,-21-22 0,21 1 15,0 0-15,0 0 0,1 0 0,20 0 16,-42-22-16,42 22 0,-21-21 16,-21 21-16,22-22 0,-1 22 0,0-21 15,0 21-15,0-1 0,-21 1 16,21 0-16,-21 0 0,22 21 0,-22-21 16,21 21-1,0 21-15,-21 0 16,0 0-16,0 0 0,0 1 15,0-1-15,0 0 0,0 0 16,0 0-16,0 22 0,0-22 0,21 0 16,-21 0-16,0 0 0,21 0 15,-21 1-15,0-1 0,21 0 0,1-21 16,-1 0-16,0 0 16,0 0-16,0 0 0,0-21 15,1 21-15,-1-21 0,0-1 16,0 1-16,-21 0 0,21 0 0,0-21 15,1 20-15,-22 1 0,0-21 16,0 21-16,21-22 0,-21 22 0,0-21 16,0 21-16,0 0 0,0-1 15,0 1-15,0 0 0,-21 0 16,-1 21 15,22 21-15,22-21-1,-1 0 1,0 0-16</inkml:trace>
  <inkml:trace contextRef="#ctx0" brushRef="#br0" timeOffset="5605.89">8784 1715 0,'0'21'31,"-21"0"-31,21 21 0,0-21 16,0 1-16,0 20 0,0-21 16,0 21-16,0-20 0,0 20 15,0 0-15,0 1 0,0-1 0,0-21 16,0 21-16,0 1 0,0-1 15,0-21-15,0 22 0,0-22 0,0 0 16,0 21-16,0-21 0,0 1 16,-21-22-16,21 21 0,0 0 15,0-42 17,0 0-32,0-1 0,0 1 15,0 0-15,0 0 0,0-21 16,0 20-16,0-20 0,0 21 15,21 0-15,0-22 0,0 22 0,0 0 16,1-21-16,-1 21 0,0-1 16,0 1-16,21 21 0,-20-21 0,-1 21 15,0 0-15,0 0 0,0 0 16,0 0-16,1 21 0,-1-21 0,0 43 16,-21-22-16,0 0 0,0 0 15,21 21-15,-21-20 0,21-1 0,-21 21 16,0-21-16,0 0 0,0 22 0,0-22 15,0 0-15,0 0 0,0 0 16,0 1-16,0-1 0,0-42 47,0-1-31,0 1-16,0 0 15,21 0-15</inkml:trace>
  <inkml:trace contextRef="#ctx0" brushRef="#br0" timeOffset="5890.34">9483 2011 0,'0'42'15,"0"-21"1,0 1-16,0 20 0,0-21 15,0 0-15,0 22 0,0-22 0,0 0 16,0 0-16,0 21 0,0-20 0,0-1 16,0 0-16,0 0 0,0 0 15,0 0-15,-22-21 0,22 22 0,0-44 47,0 1-31,22 0-16,-22 0 0,0-21 15,21 20-15</inkml:trace>
  <inkml:trace contextRef="#ctx0" brushRef="#br0" timeOffset="6238.8">9483 1799 0,'0'43'15,"0"-22"-15,0 0 16,21-21 0,0 0-16,0 0 15,0 0-15,0 0 16,1-21-16,-22 0 16,21 21-16,-21-22 0,0 1 15,0 0-15,0 0 0,0 0 16,-21 0-16,-1-1 15,1 22-15,0 0 0,0-21 0,0 21 16,0 0-16,-1 0 16,22 21-16,-21-21 0,21 22 0,0-1 15,0 0-15,0 0 16,0 0-16,0 0 16,21-21-1,1 0-15,-1 0 0</inkml:trace>
  <inkml:trace contextRef="#ctx0" brushRef="#br0" timeOffset="6596.26">10012 1482 0,'0'21'16,"-21"0"0,21 21-16,0-20 0,0 20 15,0 0-15,0 22 0,-22-22 16,22 22-16,-21-1 0,21-21 0,0 22 16,0-1-16,-21 1 0,0-22 0,21 22 15,-21-22-15,21 0 0,0 1 16,-21-1-16,21 0 0,-22-20 0,22-1 15,0 0-15,0 0 0,0 0 16,0 0-16,22-42 31,-1 0-15,-21 0-16,21 0 0,-21 0 0,21-22 16,0 22-16,-21-21 0</inkml:trace>
  <inkml:trace contextRef="#ctx0" brushRef="#br0" timeOffset="6993.2">10075 2201 0,'0'0'0,"21"0"0,-21 22 16,22-22-16,-1 0 0,0 0 16,0 0-16,0 0 15,0 0-15,1 0 0,-1 0 16,0 0-16,0-22 0,0 22 15,0-21-15,1 21 0,-22-21 16,21 21-16,-21-21 0,21 0 0,-21 0 16,0-1-16,0 1 15,0 0-15,-21 21 16,0-21-16,-1 21 0,1 0 16,0 0-16,0 0 0,0 21 15,0 0-15,-1 0 0,1 1 0,0-1 16,0 21-16,21-21 0,0 0 15,0 22-15,-21-22 0,21 21 16,0-21-16,0 22 0,0-22 0,0 0 16,0 21-16,0-20 0,21-22 15,0 21-15,-21 0 0,21-21 0,0 0 16,1 0-16,-1 0 0,0 0 16,0 0-16,0 0 0,0 0 15,1-21-15,-22 0 0,0-1 0,21 1 16</inkml:trace>
  <inkml:trace contextRef="#ctx0" brushRef="#br0" timeOffset="7832.09">11769 1651 0,'0'0'0,"21"0"16,0-21-16,0 0 0,0 0 0,0-22 16,-21 22-1,0 0-15,0 0 0,0 0 16,-21 21-16,0 0 16,-64 0-1,64 0-15,-21 0 0,21 0 16,-22 21-16,1 0 0,21 21 0,-21-21 15,20 22-15,-20-1 0,21 0 16,0 22-16,-22-22 0,22 22 16,0-22-16,0 22 0,0-22 0,0 21 15,21-20-15,-22-1 0,22 22 0,-21-22 16,21 0-16,0 22 0,0-22 0,0 85 31,0-106-31,21 22 0,1-22 0,-1 21 16,-21-21-16,21-21 0,21 21 0,-21 1 15,1-22-15,-1 0 0,0 0 16,21 0-16,-21 0 0,1 0 0,20 0 16,-21-22-16,0 1 0,22 0 15,-1 0-15,-21 0 0,21 0 0,1-1 16,-22 1-16,21-21 0,1 21 0</inkml:trace>
  <inkml:trace contextRef="#ctx0" brushRef="#br0" timeOffset="8167.43">12425 1842 0,'0'0'0,"0"-22"0,-21 22 0,-1-21 16,1 21-16,0 0 0,-21 0 0,21 0 15,-1 0-15,-20 0 0,21 0 16,0 0-16,0 21 0,-1-21 0,1 22 15,0 20-15,0-21 0,21 0 0,-21 22 16,21-1-16,-21-21 0,-1 85 16,22-64-1,0-21-15,0 22 0,0-22 16,0 21-16,0-21 0,0 1 0,0-1 16,22 0-16,20 42 15,-21-63-15,0 22 0,22-22 16,-22 0-16,0 0 0,0 0 0,21 0 15,-20 0-15,-1 0 0,0-22 16,0 1-16,43-21 16</inkml:trace>
  <inkml:trace contextRef="#ctx0" brushRef="#br0" timeOffset="8567.86">12594 2074 0,'0'0'16,"-21"0"15,21 22-31,-21-1 0,21 0 0,0 0 16,-21 0-16,21 0 0,-22 1 15,22-1-15,-21 0 0,21 0 0,0 0 16,0 0-16,0 1 0,0-1 0,0 0 16,0 0-16,0 0 15,21-21-15,1 0 0,-1 0 0,0 0 16,0 0-16,0 0 15,0-21-15,1 0 16,-1 21-16,0-21 0,0 0 0,0-1 16,0 1-16,-21 0 0,0 0 15,22 0-15,-22 0 0,0-1 0,0-20 16,0 21-16,0 0 0,-22 0 16,1-1-16,0 22 0,0 0 15,0 0-15,0 0 0,-1 0 16,1 0-16,0 22 15,21-1-15,0 0 16,21-21 0,0 0-16,1 0 15,-1 0-15,0 0 16</inkml:trace>
  <inkml:trace contextRef="#ctx0" brushRef="#br0" timeOffset="9106.08">13166 2053 0,'0'-21'15,"-22"21"1,1 0-16,0 0 0,21 21 16,0 0-16,0 1 0,-21-1 15,21 0-15,0 0 0,0 0 16,0 0-16,-21 1 0,21-1 15,0 0-15,0 0 0,0 0 0,0 0 16,0 1-16,0-1 0,0 0 16,-21-21-16,21 21 0,0 0 15,-22-21 1,22-21 15,0 0-31,0 0 0,0 0 16,0-1-16,0 1 0,0 0 0,0-21 15,0 21-15,22-1 0,-1-20 16,0 21-16,0 0 0,0 0 0,0-22 16,1 43-16,20-21 0,-21 0 15,0 0-15,22 21 0,-22 0 16,0 0-16,0 0 0,0 0 0,0 21 16,1-21-16,-1 21 0,-21 21 15,0-20-15,21-1 0,-21 0 0,21 21 16,-21-21-16,0 1 0,0 20 0,0-21 15,0 0-15,0 0 0,-21 1 16,21-1-16,-21 0 0,0 0 0,-1 0 16,22-42 31,0 0-32,22 21-15</inkml:trace>
  <inkml:trace contextRef="#ctx0" brushRef="#br0" timeOffset="9990.09">14097 2223 0,'0'-22'31,"0"1"-16,0 0-15,0 0 16,-21 0-16,0 0 16,-1-1-16,22 1 0,-21 21 15,0-21-15,0 0 0,0 21 0,0 0 16,-1 0-16,1 0 16,0 0-16,0 0 0,-21 0 0,20 21 15,1-21-15,0 21 0,0 22 16,0-22-16,21 0 0,-21 21 0,-1-21 15,1 1-15,21 20 0,0-21 0,0 21 16,0-20-16,0-1 16,0 0-16,0 0 0,0 0 0,0 0 15,0 1-15,21-22 0,1 0 16,-1 0-16,0 0 0,0 0 16,0 0-16,170-127 31,-170 84-31,0 22 0,0-21 15,0 21-15,1-22 0,-22 1 16,21 0-16,-21-1 0,21 1 0,-21 0 16,0-1-16,0 1 0,0-85 15,0 85-15,0 20 16,0 1-16,0 0 0,0 0 16,0 0-1,0 63 1,0 0-16,0 1 0,-21-22 15,21 42-15,0-20 0,0-1 0,-21 22 16,21-22-16,0 43 16,0-43-16,0 0 0,0 1 0,0-1 15,0 0-15,0-21 0,0 22 16,0-22-16,0 0 0,0 0 0,0 0 16,21-21-16,0 0 0,-21 22 0,21-22 15,0 0-15,0 0 16,1-22-16,-1 22 0,0-21 15,0 0-15,0 0 0,0 0 0,-21 0 16,22-1-16,-1-20 0,0 21 16,-21 0-16,0 0 0,0-1 0,0 1 15,21 0-15,-21 42 32,0 0-17,0 1-15,0-1 0,0 0 16,0 0-16,0 0 0,0 0 0,0 1 15,0-1-15,0 0 0,0 0 16,0 0-16,21-21 0,0 0 16,1 0-1,-1 0-15,0 0 16,0 0-16,0-21 16,-21 0-16,21 0 0,-21 0 0,0-1 15,22 1-15,-22 0 0</inkml:trace>
  <inkml:trace contextRef="#ctx0" brushRef="#br0" timeOffset="10295.92">14499 1863 0,'0'0'0,"-21"0"16,0 21-16,21 0 16,0 0-1,0 0 1,21 1-16,0-22 0,0 0 15,0 0 1,1 0-16,-22-22 16,0 1-16,0 0 15,0 0-15,0 0 16,-22 21-16,1 0 16,0 0-1,0 0-15,21 21 16,0 0-16,0 0 15,0 0-15,0 1 0,0-1 16,0 0 0,21-21-16</inkml:trace>
  <inkml:trace contextRef="#ctx0" brushRef="#br0" timeOffset="11727.84">14986 1482 0,'0'0'0,"0"-21"0,0-1 16,-21 44 15,21-1-31,0 0 0,-43 85 15,22-64-15,21 0 16,0 22-16,-21-22 0,-21 85 16,42-84-16,-21 20 0,-1-21 15,22 22-15,-21-22 0,21 1 0,0-1 16,0 0-16,0-21 16,0 22-16,0-1 0,0-21 0,0 0 15,0 1-15,0-1 0,0 0 16,0 0-16,64-21 15,-43 0-15,0 0 0,0 0 0,0-21 16,64-21 0,-43 20-16,-20-20 0,-1 21 0,0 0 15,21 0-15,-21-22 0,1 22 16,-1-21-16,0 21 0,-21-1 0,21-20 16,-21 21-16,21 21 0,-21-42 15,0 63 16,0 0-31,-21 64 16,21-64 0,-21 21-16,21-21 0,-21 22 15,21-22-15,0 0 16,0 0-16,0 0 0,0 0 16,21-21-16,0 0 0,0 0 0,0 0 15,1 0-15,-1 0 16,0-21-16,21 21 0,-21-21 0,1 0 15,-1 0-15,0 0 0,0-1 16,0 1-16,0-21 0,1 21 0,-1 0 16,-21-1-16,21-20 0,-21 21 15,21 21-15,-21-21 0,0 0 16,0 42 15,0 0-31,0 0 0,0 0 16,-21 22-16,21-22 0,0 0 0,-21 0 15,21 0-15,0 0 0,0 1 16,0-1-16,0 0 0,0 0 0,0 0 16,0 0-1,21-21 1,0 0-16,0 0 16,0-21-16,-21 0 15,0 0-15,22 0 0,-22 0 16,21-1-16,-21-20 0,0 21 15,0 0-15,0 0 0,0-1 0,0 1 16,0 0-16,0 0 0,-21 21 0,21-21 16,-22 21-16,22-21 15,0-1 17,43 22-17,-22-21-15,0 21 16,0 0-16,0-21 0,43 0 15,-43 21-15,0 0 16,0 0-16,1 0 0,-22 21 16,21 0-16,0 0 0,-21 1 15,21 20 1,-21-21-16,0 0 0,0 0 0,0 1 0,0-1 16,0 0-16,0 0 0,0 0 0,0 43 15,0-43 1,0 0-16,0 0 0,0 0 15,-21-21-15,21 22 16,0-44 15,0 1-15,0 0-16,0-21 16,0-1-16,0 22 15,0 0-15,0 0 0,0-21 0,21 20 16,0-20-16,-21 21 0,21-21 15,1-1-15,20 22 0,-21-21 0,85-22 16,-85 43 0,21 0-16,1 21 0,-22 0 0,21 0 15,-21 0-15,1 0 0,-1 21 16,0 0-16,-21 22 0,0-22 16,0 21-16,0-21 0,0 22 0,0-22 15,0 21-15,-21 0 0,21-20 16,-21 20-16,-1-21 0,1 0 0,21 0 15,-21 1-15,21-1 0,-21 0 0,21 0 16,0 0 0,0-42 15,0 0-31,0 0 0,0 0 16,0-1-16,0-20 15,0 21-15</inkml:trace>
  <inkml:trace contextRef="#ctx0" brushRef="#br0" timeOffset="11955.71">15833 1588 0,'-22'0'31</inkml:trace>
  <inkml:trace contextRef="#ctx0" brushRef="#br0" timeOffset="12212.56">14647 1926 0,'0'0'0,"-21"21"0,42-21 31,149 0 1,-128-21-32,0 21 0,22 0 0,-22-21 15,0 21-15,1 0 0,-1-21 0,0 21 16,-20-21-16,20 21 0,-21 0 0,21-21 16</inkml:trace>
  <inkml:trace contextRef="#ctx0" brushRef="#br0" timeOffset="13075.94">17018 1207 0,'-21'0'15,"42"0"48,0 0-63,0 0 15,0 21-15,1-21 0,-1 21 16,0-21-16,21 21 0,1 0 0,-22 0 16,21 1-16,-21-1 0,22 0 15,-22 21-15,21-21 0,-21 22 0,0-1 16,1 0-16,-1 1 0,-21-1 16,0 0-16,0 1 0,0 20 0,0-20 15,-21-1-15,-1 0 0,1 1 0,-21-1 16,21 0-16,-22 1 0,22-22 15,-21 21-15,0 0 0,20-20 0,-20-1 16,21 21-16,-21-21 0,20 0 16,1 1-16,-21-1 0,21 0 15,0 0-15,-1 0 0,1 0 0,21 1 16,-21-22-16,21 21 0,-21-21 16,21 21-1,0-42 32,0 0-16,0-1-31,0 1 16,0 0-16</inkml:trace>
  <inkml:trace contextRef="#ctx0" brushRef="#br0" timeOffset="14796.25">9779 3662 0,'0'0'15,"0"-21"-15,0 0 0,21-1 16,0 1-16,-21 0 0,0 0 16,21 0-16,-21 0 15,22-1-15,-22 1 0,0 0 0,21 21 16,-21-21-16,0 0 0,21 21 15,-21-21-15,-21 21 16,0 0 0,-22 21-16,22-21 0,-21 21 0,-1 0 15,1 0-15,0-21 0,-1 21 0,22 1 16,-21-1-16,21 0 0,0 0 16,-1-21-16,1 21 0,0-21 0,21 21 15,-21-21-15,21 22 16,0-1-1,21-21 1,0 0-16,0 21 0,1-21 16,20 0-16,-21 21 0,0 0 15,0-21-15,1 21 0,-1-21 16,0 22-16,0-1 0,0-21 0,-21 21 16,0 0-16,0 0 0,0 0 0,0 1 15,0-1-15,-21 0 0,0 0 16,0 0-16,0 0 0,-22 1 0,22-1 15,0 0-15,0-21 0,0 21 16,-1 0-16,1 0 16,0-21-16,0 0 0,0 0 31,21-21-15,0 0-1,21 21-15,0 0 16,0 0-16,0 0 15,1 0-15,-1 0 16,-21 21-16,21 0 0,-21 1 16,0-1-16,0 0 0,0 0 15,0 21-15,0 1 0,-21-22 16,0 21-16,-1 1 0,1-1 0,21-21 16,-21 21-16,0-20 0,21 20 15,-21-21-15,21 0 0,0 0 0,0 22 16,0-22-16,0 0 0,0 0 0,0 0 15,0 1-15,0-1 16,21-21-16,0 21 0,0-21 16,0 0-16,1 0 15,-1 0-15,0 0 0,0 0 0,0-21 16,0 21-16,22-21 0,-22 21 0,0-22 16,0 1-16,0 21 0,1-21 15,-1 0-15,-21 0 0,21 21 16,0 0-16,-21-21 15,21 21 17</inkml:trace>
  <inkml:trace contextRef="#ctx0" brushRef="#br0" timeOffset="15448.03">10562 5165 0,'0'0'16,"0"-21"-1,0 42 1,0 0-16,-21 0 16,21 0-16,-21 0 0,0 22 0,-22-22 15,22 21-15,0 1 0,-21-1 16,20 0-16,-20 22 0,0-22 0,21 0 16,-22 1-16,1-1 0,21 0 0,-22 1 15,22-1-15,0 0 0,0-20 16,0-1-16,0 0 0,21 0 0,-22 0 15,22 0-15,22-42 47,-1 21-47,0-21 0,-21-21 0,21 21 16,0-1-16</inkml:trace>
  <inkml:trace contextRef="#ctx0" brushRef="#br0" timeOffset="15783.83">10858 5122 0,'-21'0'15,"21"22"-15,-21-1 0,0 0 16,0 0-16,0 0 0,-1 22 0,1-1 15,0 0-15,-21 1 0,21-1 0,-22 0 16,22 1-16,-21-1 0,21 21 16,-22-20-16,1-1 0,21 0 0,-22 1 15,22-1-15,0 0 0,-21 1 0,21-22 16,-1 0-16,1 21 0,0-20 16,21-1-16,0 0 0,0 0 15,0 0-15,21-21 31,0 0-15,1-21-16,-1 0 0</inkml:trace>
  <inkml:trace contextRef="#ctx0" brushRef="#br0" timeOffset="16453.29">11959 5313 0,'0'0'0,"0"-21"0,21 0 16,0-1-16,-21 1 0,0 0 15,0 0-15,0 0 0,0 0 16,0-1-16,0 1 15,-21 21-15,0-21 0,0 21 0,0 0 16,0 0-16,-1 0 0,1 0 0,-21 0 16,21 0-16,0 21 0,-22 0 15,22 1-15,-21 20 0,21-21 0,-1 21 16,1 1-16,0-1 0,0 0 16,0 1-16,0-1 0,21 0 0,-22 1 15,22-1-15,0 0 0,0 1 0,0-1 16,0 0-16,0-20 0,22-1 15,-1 0-15,21 42 16,0-41-16,-20-22 16,-1 0-16,0 0 0,21 0 0,-21 0 15,1 0-15,20-22 0,-21 22 0,21-21 16,-20 0-16,20 0 0</inkml:trace>
  <inkml:trace contextRef="#ctx0" brushRef="#br0" timeOffset="16871.75">12361 5419 0,'0'0'0,"0"-21"0,0-1 16,-21 22 15,0 0-31,21 22 0,-21-1 0,0-21 16,-1 42-16,22-21 0,-21 0 15,0 22-15,21-22 0,-21 21 0,21-21 16,0 22-16,0-1 0,0-21 0,0 0 15,0 22-15,0-22 0,21 0 16,0-21-16,0 21 0,1 0 0,-1-21 16,0 0-16,0 0 0,0 0 0,0 0 15,22 0-15,-22-21 0,0 0 16,0 0-16,22 21 0,-22-21 0,0-22 16,0 22-16,0 0 0,0-21 15,1-1-15,-1 22 0,-21-21 16,0 0-16,0-1 0,0 22 0,0-21 15,0 21-15,-21-1 0,-1 1 16,1 0-16,21 0 0,-21 21 0,0 0 16,0 0-16,0 0 0,-1 0 0,1 0 15,0 0-15,0 21 16,21 0-16,-21 0 0,21 1 16,0-1-16,0 0 0,0 0 15,21 0-15,0-21 16</inkml:trace>
  <inkml:trace contextRef="#ctx0" brushRef="#br0" timeOffset="17455.16">13187 5376 0,'0'0'0,"0"-63"15,0 42-15,0 0 0,-21-1 16,-1 1-16,1 21 0,0 0 15,0 0-15,-21 0 0,20 0 0,1 21 16,0 1-16,0-1 0,0 0 16,0 0-16,-1 21 0,1-20 0,21 20 15,-21-21-15,21 21 0,0 1 16,0-22-16,0 21 0,0-21 16,0 1-16,0 20 0,21-21 0,0 0 15,1-21-15,-1 21 0,0 1 16,0-22-16,0 0 0,0 0 0,1 0 15,-1 0-15,0 0 0,21 0 0,-21-22 16,1 1-16,-1 0 0,0 0 16,21 0-16,-21 0 0,1-22 0,-1 22 15,0-21-15,0-1 0,-21 1 0,21 0 16,0-22-16,1 22 0,-22-22 16,0 22-16,21-21 0,-21-1 15,21 1-15,-21 20 0,21-20 16,-21 20-16,0 1 0,21 0 0,-21 21 15,0-1-15,21 1 0,-21 0 0,0 42 32,0 0-32,0 1 0,0 20 0,0 0 15,-21 22-15,21-1 0,-21 1 0,21-22 16,-21 22-16,21-1 0,0 1 16,0-22-16,0 21 0,-21-20 0,21-1 15,0 0-15,0-20 0,0 20 16,0-21-16,0 0 0,0 0 0,0 1 15,0-1-15,21-21 16,0 0-16,0 0 16,0 0-16,1-21 15,-1-1-15,0 1 0,0 0 0,0 0 16,0 0-16</inkml:trace>
  <inkml:trace contextRef="#ctx0" brushRef="#br0" timeOffset="17831.95">13779 5376 0,'0'0'0,"22"0"0,-1 0 0,0 0 16,0 0-16,0 0 0,0 0 16,1 0-16,-1 0 15,0 0-15,0 0 0,0-21 0,0 21 16,-21-21-16,22 0 0,-1 0 15,-21 0-15,0-1 0,0 1 16,0 0-16,0 0 0,-21 21 16,-1-21-16,1 21 0,0 0 15,0 0-15,0 0 0,0 0 0,-1 0 16,1 0-16,0 21 0,0 0 0,21 0 16,-21 0-16,21 22 0,-21-22 15,21 0-15,0 21 0,0-20 16,0-1-16,0 21 0,0-21 0,0 0 15,0 1-15,0-1 0,21 0 16,0 0-16,0 0 0,0-21 16,0 0-16,1 0 0,-1 0 0,0 0 15,21 0-15,-21 0 0,1 0 16,20-21-16,-21 0 0,21 0 0</inkml:trace>
  <inkml:trace contextRef="#ctx0" brushRef="#br0" timeOffset="18422.97">15049 4699 0,'0'0'0,"0"-21"0,22 0 15,-22-22-15,0 22 16,0 0-16,0 42 31,0 0-31,0 1 0,0 20 16,-22 106-16,22-106 15,-21 22-15,0-1 0,21-20 16,0 20-16,-21-20 0,0-1 0,21 0 16,0 1-16,-21-1 0,21-21 0,0 0 15,0 0-15,0 1 0,0-1 16,0 0-1,0 0-15,21-42 32,0 21-32,-21-21 0</inkml:trace>
  <inkml:trace contextRef="#ctx0" brushRef="#br0" timeOffset="18803.39">15367 5059 0,'0'0'0,"0"21"31,0 0-15,0 0-16,0 1 0,0-1 0,-21 63 15,0-62 1,21-1-16,0 0 0,0 0 16,0 0-16,0 0 0,0 1 0,0-1 15,0 0-15,21-21 16,0 0-16,0 0 0,0 0 15,0 0-15,1 0 0,-1 0 0,0 0 16,0 0-16,21-21 16,-20 0-16,-1-1 0,-21 1 0,0 0 15,0 0-15,0-21 0,0 20 16,0 1-16,0 0 0,0 0 16,-21 0-16,21 0 0,-22 21 0,1-22 15,21 1 1,-21 21-16,0 0 15</inkml:trace>
  <inkml:trace contextRef="#ctx0" brushRef="#br0" timeOffset="19047.64">14986 5038 0,'0'0'0,"0"-21"15,0-1 1,21 1-16,0 21 16,0 0-16,1-21 0,20 21 15,-21-21-15,21 21 0,1-21 0,-1 21 16,0 0-16,1-21 0,-1 21 15,0 0-15,1 0 0,-1 0 0,-21-22 16,22 22-16,-1 0 0,0 0 16,1-21-16,-1 21 0</inkml:trace>
  <inkml:trace contextRef="#ctx0" brushRef="#br0" timeOffset="19637.41">16933 4530 0,'-21'0'15,"0"0"1,0 0-16,21 21 16,-21 0-16,-1 0 0,1 0 15,21 22-15,0-1 0,-21 0 16,21 1-16,-21-1 0,21 22 15,0-22-15,0 0 0,0 1 0,-21-1 16,21 0-16,0 1 0,0-1 0,-21 0 16,21-21-16,0 1 0,0 20 15,0-21-15,-22 0 0,22 0 16,-21-21-16,21 22 0,-21-22 31,21-22-15,0 1-16,0 0 15,0 0-15,0 0 0,0 0 0,21-1 16,-21 1-16,21-21 0,1 21 16,-1 0-16,0-22 0,21 22 15,-21 0-15,22 0 0,-22 0 0,21-1 16,1 22-16,-22 0 0,21 0 16,-21 0-16,0 0 0,1 0 0,-1 22 15,0-1-15,-21 0 0,0 0 0,0 21 16,0-20-16,0-1 0,0 0 15,0 0-15,-21 0 0,0 0 0,-22 1 16,22-1-16,0 0 0,-21-21 16,20 21-16,-20 0 0,21-21 0,0 0 15,0 0-15,-22 0 0,22 0 0,0 0 16,0 0 0,42-21-1,0 21 1,0-21-16,0 21 0,1-21 15,-1 21-15</inkml:trace>
  <inkml:trace contextRef="#ctx0" brushRef="#br0" timeOffset="20004.43">17124 5334 0,'21'0'16,"0"0"-16,0 0 15,0 0-15,1 0 16,-1-21-16,0 21 0,21-21 16,-21 0-16,1 21 0,20-22 0,-21 1 15,0 0-15,0 0 0,1 0 16,-1-22-16,0 22 0,0-21 0,-21 21 16,0-22-16,0 22 0,0 0 0,0 0 15,0 0-15,-21 0 0,0 21 16,0 0-16,-1 0 0,1 0 0,0 0 15,0 21-15,0 0 0,21 0 16,-21 0-16,21 22 0,-22-22 16,22 21-16,0-21 0,0 22 0,0-22 15,0 0-15,0 0 0,0 0 16,22 0-16,-22 1 0,21-1 0,0-21 16,0 0-16,0 0 0,22 0 0,-22 0 15,0 0-15,0 0 0,21 0 16,-20 0-16,-1-21 0,21-1 0</inkml:trace>
  <inkml:trace contextRef="#ctx0" brushRef="#br0" timeOffset="22748.47">18542 5249 0,'21'0'15,"0"0"-15,0 0 16,1-21-16,-1 0 0,0 0 15,0 0-15,0 21 16,22-21-16,-22-1 0,0 1 0,0 0 16,21 0-16,-20 0 0,-1 0 0,0-22 15,0 22-15,0-21 0,-21 21 16,0-22-16,0 22 0,21-21 0,-21 21 16,0-1-16,0 1 0,0 0 15,-21 21-15,0 0 16,0 0-16,0 0 0,0 21 15,21 22-15,-22-22 0,1 21 0,0-21 16,0 22-16,21-1 0,0 0 0,-21 1 16,21-1-16,0-21 0,0 21 15,0-20-15,0-1 0,0 0 16,0 0-16,0 0 0,21 0 0,-21 1 16,21-22-16,0 0 15,0 0-15,1 0 16,-22-22-1,21 1-15,-21 0 16,21 0-16,-21 0 0,21-22 0,-21 22 16,21 0-16,0-21 0,1-1 15,-1 22-15,0-21 0,21 21 0,-21-22 16,1 22-16,20 0 16,-21 0-16,0 21 0,22 0 0,-22-21 0,21 21 15,-21 0-15,22 0 16,-22 21-16,0 0 0,-21 0 0,0 0 15,21 22-15,-21-22 0,0 0 0,0 21 16,0-20-16,-21-1 0,0 21 16,0-21-16,-1 0 0,1 1 0,0-1 15,0 0-15,0-21 0,0 21 0,-1-21 16,1 0-16,21 21 16,0-42-1,0 0 1,21 21-16,1-21 0,-1 0 0,0-1 15,0 1-15,21-21 0,-20 21 0,-1 0 16,21-22-16,-21 22 16,22-21-16,-22 21 0,0-22 0,0 22 15,0 0-15,0 0 0,1 21 16,-22-21-16,0-1 0,-22 44 31,1-1-31,0-21 16,0 21-16,0 0 0,0 21 0,-1-20 15,22-1-15,-21 21 0,21-21 16,-21 0-16,21 22 0,0-22 0,0 0 16,0 0-16,0 22 0,0-22 15,0 0-15,0 0 0,21-21 16,0 21-16,1-21 0,-1 0 16,0 0-16,0 0 0,0 0 0,22 0 15,-22 0-15,0 0 0,21 0 16,-21-21-16,22 0 0,-22 0 0,0 21 15,21-21-15,-20-1 0,-1-20 16,0 21-16,0-21 0,-21 20 0,21-20 16,-21 21-16,21-21 0,-21 20 0,0-20 15,0 21-15,0 0 0,0 0 16,0-1-16,-21 22 16,0 0-16,21 43 15,-21-22-15,21 0 16,-21 21-16,21-20 0,0 20 0,0-21 15,0 21-15,0-20 0,0-1 16,0 21-16,0-21 0,0 0 0,0 1 16,0-1-16,21 0 0,0 0 15,0-21-15,0 0 16,22 0-16,-22 0 0,0 0 0,21 0 16,-20 0-16,20 0 0,0 0 15,-21 0-15,22-21 0,-22 0 0,21 0 16,-21-1-16,1 1 0,20 0 0,-21 0 15,43-85 1,-43 64-16,-21-1 0,21 22 0,-21 0 16,21-21-16,-21 21 0,21 21 15,-21-22-15,21 22 16,1 0-16,-1 0 16,-21 22-16,0-1 15,0 0-15,0 0 0,0 0 16,0 0-16,0 1 0,0-1 15,21-21 1,-21-21 15,0-1-31,0 1 16,0 0-16,0 0 16,0 0-16,0 0 15,0-1-15,0 1 0,0 0 16,-21 21-1,0 0 1,-1 0-16,1 21 0,0 0 16,0 1-16,21-1 0,-21 21 15,0-21-15,-1 22 0,22-22 0,0 21 16,0-21-16,-21 22 0,21-22 16,0 21-16,0-21 0,0 0 0,0 1 15,0-1-15,0 0 0,21-21 16,-21 21-16,22-21 0,-1 0 15,0 21-15,0-21 0,21 0 0,-20 0 16,20 0-16,-21 0 0,21 0 0,-20-21 16,20 21-16,-21-21 0,0 0 15,0 0-15,1-1 0,-1 1 0,0-21 16,0 21-16,0-22 0,0 1 16,1 0-16,-22 21 0,0-22 0,0 22 15,0 0-15,0 0 0,21 0 0,-21-1 16,-21 44-1,21-1 1,0 0-16,0 21 0,0-21 16,-22 22-16,22-22 0,0 0 15,0 21-15,0-20 0,0-1 0,0 21 16,0-21-16,0 0 0,22 1 16,-22-1-16,21-21 0,0 21 0,0-21 15,0 0-15,0 0 0,1 0 0,-1 0 16,0 0-16,0 0 0,0 0 15,0-21-15,1 21 0,-1-21 16,0-1-16,-21-20 0,21 21 16,0-85-1,0 64-15,1-1 0,-22 1 0,0 21 0,0-21 16,0 20-16,0 1 0,0 0 16,0 42 15,0 0-16,0 22-15,-22-22 0,22 0 0,0 21 16,0-20-16,0 20 0,0-21 16,0 0-16,0 0 0,0 1 0,0-1 15,0 0-15,43 0 16,-22 0-16,0-21 0,0 0 16,0 0-16,1 0 0,-1 0 0,0 0 15,0 0-15,0-21 0,0 21 16,1-21-16,-1 0 0,-21 0 15,21-1-15,0-20 0,-21 0 0,0 21 16,21-22-16,0 1 0,1-85 16,-22 85-16,21-1 15,-21 1-15,21 21 0,-21-22 16,0 22-16,21 0 0,-21 0 0,0 0 16,-21 63 15,21 0-31,-21-20 15,0 20-15,-1-21 16,22 21-16,0 1 0,-21-1 0,0 0 16,21 1-16,0-1 0,0 64 15,0-64-15,0-21 16,0 1-16,0 20 0,0-21 16,0 0-16,21-21 15,0 0-15,1 0 0,20 0 16,-21 0-16,0 0 15,0 0-15,1-21 0,-1 0 0,0 0 16,0 0-16,0-1 0,0 1 0,-21 0 16,22-21-16,-1 21 0,-21-22 15,0 22-15,0 0 0,0 0 0,0 0 16,0-1-16,0 1 16,-21 21-1,-1 21-15,22 1 0,-21-1 16,0 0-16,21 0 0,-21 21 15,21-20-15,0-1 0,0 21 0,0-21 16,0 0-16,0 1 0,0 20 16,0-21-16,0 0 0,0 0 15,21-21-15,43 22 16,-43-22-16,0 0 0,21 0 16,1 0-16,-22 0 0,21 0 0,0-22 15,1 1-15,-1 21 0,0-21 16,1 0-16</inkml:trace>
  <inkml:trace contextRef="#ctx0" brushRef="#br0" timeOffset="23386.4">23029 4678 0,'0'0'15,"-21"0"-15,0-21 0,0 21 16,0 0-16,-1 0 0,1 0 0,0 0 15,0 0-15,-21 0 0,20 0 16,1 0-16,-21 0 0,21 21 16,0 0-16,-22 0 0,22 0 0,0 1 15,0 20-15,0-21 0,-1 0 16,1 22-16,21-22 0,0 21 0,0-21 16,0 0-16,0 22 0,0-22 15,0 0-15,0 0 0,21 0 16,1 1-16,-1-22 0,0 0 0,0 0 15,0 0-15,0 0 0,1 0 16,-1 0-16,21 0 0,-21 0 0,0-22 16,22 1-16,-22 0 0,0 0 15,21-21-15,-20 20 0,20-20 0,-21 0 16,21-22-16,-20 22 0,-1 0 16,0-22-16,21 22 0,-21-22 15,1 22-15,-1 0 0,0-1 0,-21-20 16,21 20-16,-21 1 0,21 0 15,-21 21-15,0-22 0,0 22 0,0 0 16,21 0-16,-21 0 16,0 42-1,0 0-15,-42 42 16,21-20-16,0-1 0,21 0 16,-21 22-16,-1-22 0,1 1 0,0 20 15,0-21-15,21 22 0,-21-22 16,0 22-16,-1-22 0,22 0 0,0 1 15,0-1-15,0-21 0,0 22 16,0-22-16,0 0 0,0 0 0,0 0 16,0 0-16,22-21 0,-1 0 0,0 0 15,0 0-15,0 0 0,0 0 16,1 0-16,20 0 0,-21 0 0,0-21 16,22 0-16,-22 0 0,0 0 15,0 0-15,0-1 0,0 1 0,1 0 16,-22-21-16,0 21 0,0-1 15</inkml:trace>
  <inkml:trace contextRef="#ctx0" brushRef="#br0" timeOffset="23627.86">21823 4551 0,'0'0'0,"-21"21"16,-1-21-16,1 0 16,42 0-16,1 0 15,-1 0-15,21 0 0,-21 0 0,22 0 16,-1 0-16,0 0 16,1 0-16,-1 0 0,0 0 0,1-21 15,-1 21-15,21 0 0,-20-21 0,20 21 16,1-21-16,-1 21 0</inkml:trace>
  <inkml:trace contextRef="#ctx0" brushRef="#br0" timeOffset="24964.14">10202 7514 0,'0'0'0,"0"-21"15,0 0-15,-21 21 0,21-21 16,0 0-16,-21 21 0,21-22 0,0 1 16,0 0-16,0 0 0,0 0 15,0 0-15,21-1 0,0 1 0,0 0 16,22 0-16,-22 0 0,21 21 0,-21-21 15,22 21-15,-22 0 0,21 0 16,-21 0-16,22 0 0,-22 0 0,0 0 16,-21 21-16,0 21 0,0-21 15,0 22-15,0-1 0,-21 0 16,0 1-16,0-1 0,-22 21 0,22-20 16,-21 20-16,-1-20 0,1-1 15,0 21-15,-1 1 0,22-22 0,-21 1 16,21 20-16,0-21 0,21 1 0,0-22 15,0 21-15,0-21 0,0 1 16,0-1-16,21 0 0,0 0 0,0-21 16,21 0-16,-20 0 0,-1 0 0,21 0 15,-21 0-15,22 0 0,-22-21 16,21 0-16,-21 21 0,0-21 0,22-1 16,-22 1-16,0 0 0,0 21 0,0-21 15,-21 0-15,-21 21 16,0 0-1,0 0-15,0 0 0,0 21 0,-1 0 16,-20 0-16,21 0 0,0 22 16,0-22-16,21 21 0,-22 1 0,22-22 15,0 21-15,0 0 0,0 1 0,0-1 16,0 0-16,0 1 0,0-1 16,0 0-16,0 1 0,0-1 0,0-21 15,0 22-15,0-1 0,0 0 0,-21 1 16,0-1-16,0-21 0,0 0 0,-22 22 15,22-22-15,-21 0 0,0 0 16,-1 0-16,1-21 0,0 0 16,-1 21-16,1-21 0,0 0 0,20 0 15,-20 0-15,21-21 0,-21 0 16,20 21-16,1-21 0,0 0 0,0-22 16,0 22-16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5T01:18:59.1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2667 3217 0,'0'-21'0,"0"0"16,0 0-16,0 0 16,0 0-1,-21 21 32,21 21-31,0 0-1,0 0-15,0 0 0,0 22 16,0-22-16,0 21 0,0-21 0,0 22 16,0-22-16,0 21 0,0-21 15,0 22-15,21-1 0,-21-21 16,21 21-16,-21-20 0,0 20 0,21 0 15,-21-21-15,21 22 0,1-1 16,-22 0-16,0 1 0,0-1 16,21 22-16,-21-1 0,0 1 0,21-1 15,-21 1-15,0-1 0,0 1 16,21-1-16,-21 1 0,21-1 0,-21 1 16,21 20-16,-21-20 0,0-1 15,0 22-15,0-22 0,22 1 0,-22 21 16,0-22-16,21 1 0,-21 20 15,0-20-15,0 20 0,0-20 0,0 21 16,0-1-16,0 1 0,0 0 16,0-1-16,0 1 0,0 0 0,0-1 15,0 1-15,0 21 0,0-22 16,-21 22-16,21-21 0,0 21 16,0 0-16,-22-22 0,22 22 0,0 0 15,-21 0-15,21 0 0,0-1 16,0 1-16,0 0 0,0 21 0,0-21 15,0 0-15,0 0 0,0-1 16,0 1-16,0 0 0,0 0 0,0 0 16,0 0-16,0-22 0,0 22 0,0-21 15,0-1-15,0 1 0,21-21 16,-21 20-16,22-20 0,-22 20 0,21-20 16,-21-1-16,0 1 0,0-22 15,21 22-15,-21-22 0,21 0 0,-21-20 16,0 20-16,0-21 0,0 0 15,0 0-15,0 1 0,0-44 32,0 1-32,0 0 0,0-42 0,0 20 15,0-20-15,0-22 0,0 0 16,0-20-16</inkml:trace>
  <inkml:trace contextRef="#ctx0" brushRef="#br0" timeOffset="2583.77">2879 3133 0,'0'0'0,"-22"0"16,1-21-1,0 21-15,0 0 32,42 21 30,0-21-46,0 0-16,1 21 0,20-21 15,-21 0-15,21 0 0,1 0 0,-22 0 16,21 21-16,1-21 0,20 0 16,-21 0-16,1 0 0,20 0 0,1 0 15,-1 0-15,22 0 0,-22 0 16,22 0-16,0 0 0,21 0 0,-22 0 16,22 0-16,0 0 15,21 0-15,21 0 0,-21 0 0,21 0 16,-21-21-16,21 21 0,1 0 15,-22 0-15,21 0 0,0 0 0,-21 0 16,21 0-16,-21 0 0,0 0 16,0 0-16,21 0 0,0 0 0,-21 0 15,0 0-15,0 0 0,0 0 16,0 0-16,0 0 0,22 0 0,-22 0 16,0 0-16,0 0 0,0 0 15,-22 0-15,22 0 0,-21 0 0,0 0 16,0 0-16,0 0 0,0 0 0,-1 0 15,-20 0-15,21 0 16,-21 0-16,-1 0 0,1 0 0,-22 0 16,22 0-16,0 0 0,-22 0 15,1 0-15,-1 0 0,1 0 0,-22 0 16,0 0-16,1 0 0,-1 0 16,-21 0-16,0 0 0,1 0 15,-1 0 1,-21 21 46,0 0-46,0 0-16,0 1 0,0-1 16,0 0-16,0 0 0,0 0 15,0 0-15,0 1 0,0 20 0,0-21 16,0 21-16,21 1 0,-21-1 15,0-21-15,0 22 0,21-1 0,-21 0 16,0 22-16,0-22 0,0 0 0,0 22 16,0-1-16,0 1 0,0-1 15,0 1-15,0-1 0,0 1 0,0-1 16,0 22-16,0-21 0,0-1 16,0 22-16,0-1 0,0-20 15,0 21-15,0-1 0,0-20 0,21 20 16,-21 1-16,21-21 0,-21 20 15,22 1-15,-22-22 0,0 22 0,0 0 16,0-1-16,0-20 0,0 21 0,0-1 16,0-20-16,0 20 0,0 1 15,0-21-15,-22 41 0,22-20 0,0 0 16,-21-1-16,0 1 0,21-21 16,-21 20-16,21 22 0,-21-21 0,0-1 15,21 1-15,0 21 0,-22-21 0,1-1 16,0 1-16,21 0 0,-21-1 15,21 22-15,0-21 0,-21-1 16,0 1-16,21 0 0,-22-22 0,22 22 16,-21-22-16,21 22 0,-21-21 0,0-1 15,21 22-15,-21-22 0,21 1 16,-21-1-16,-1-20 0,22 20 0,0 1 16,-21-22-16,0 21 0,0-20 0,21-1 15,0 22-15,-21-22 0,21 0 16,-21 1-16,-1 20 0,22-21 0,0 1 15,-21-1-15,0 0 0,21 1 0,-21 20 16,21-42-16,0 22 0,-21-1 16,21 0-16,-21 1 0,21-22 15,0 21-15,0-21 0,0 22 0,0-22 16,0 21-16,0-21 0,-22 1 0,22-1 16,0 0-16,0 0 0,-21 0 15,21 0-15,0 1 0,0-1 16,-21-21 15,0 0-15,0 0-1,0 0-15,-1 0 0,1 0 16,0 0-16,0 0 0,0 0 16,-22 0-16,22 0 0,-21 0 15,0 0-15,-1-21 0,22 21 0,-42 0 16,20 0-16,1-22 0,0 22 0,-1 0 15,1 0-15,-22 0 0,22-21 16,0 21-16,-22 0 0,1 0 0,20 0 16,-20 0-16,-22 0 0,22 0 0,-22 0 15,0 0-15,-20 0 0,-1 0 0,21 0 16,-21 0-16,0 0 0,1 0 16,20 0-16,-21 0 0,0 0 0,22 0 15,-22 0-15,0 0 0,0 0 0,0 0 16,0 0-16,22 0 0,-22 0 15,0 0-15,-21 0 0,21 0 0,0 0 16,-21 0-16,22 0 0,-22 0 16,21 0-16,0 0 0,0 0 0,21 0 15,-20 0-15,-1 0 0,0 0 16,21 0-16,-21 0 0,22 0 0,-22 0 16,21 0-16,1 0 0,-1 0 0,0 0 15,1 0-15,-1 0 0,0 0 16,22 0-16,-22 0 0,0 0 0,22 0 15,-1 0-15,1 0 0,-1 0 0,22 0 16,0 0-16,-1 0 0,22 0 16,-21 0-16,21 0 0,0 0 0,-1 0 15,1 0-15,0 0 0,0 0 16,0 21 0,0-21-16,-1 0 46,22 22-30,-21-22-16,0 0 16,0 0-1,0 0 17,0 0 14,21-22-46,0 1 32,0 0-17,0 0-15,0 0 16,0 0 0,0-1-16,0 1 15,0 0-15,0 0 16,0 0-16,-22 21 15,22-21-15,-21-1 0,0 22 0,21-21 16,-21 0-16,0 21 0,0-21 0</inkml:trace>
  <inkml:trace contextRef="#ctx0" brushRef="#br0" timeOffset="5908.25">4635 1969 0,'0'-22'15,"0"1"-15,0 0 16,0 0 0,0 0-16,0 0 15,0-1-15,0 1 32,-21 21 155,21 21-171,-21 1-16,21 20 0,0-21 15,0 21-15,-21 1 0,21-1 16,-21 0-16,21 1 0,-21-1 0,21 0 16,0 1-16,-22 20 0,1-20 15,21-1-15,-21 0 0,0 1 0,21-1 16,-21 0-16,21-21 0,-21 22 15,21-22-15,0 0 0,0 0 16,0 0-16,0-42 31,0 0-31,0 0 0,0 0 16,0 0-16,0-22 0,21 1 16,0 0-16,-21 20 0,0-62 15,21 20-15,-21 22 0,21 0 16,-21-1-16,0 1 0,21-22 0,1 22 15,-22 0-15,21-1 0,-21 1 16,0 0-16,21 21 0,0-22 0,-21 22 16,21 21-16,-21-21 0,21 42 15,1 0 1,-22 0-16,21 22 0,0-1 16,0 0-16,-21 1 0,0 20 0,21-20 15,-21-1-15,0 21 0,21-20 16,-21 20-16,0-20 0,0-1 0,0 0 15,0 1-15,0-1 0,0-21 16,0 21-16,0-20 0,0-1 0,0 0 16,0 0-16,0 0 15,-21-42 17,0 0-32,0 0 0,0 0 15,0-1-15</inkml:trace>
  <inkml:trace contextRef="#ctx0" brushRef="#br0" timeOffset="6098.15">4233 2477 0,'0'0'0,"21"0"47,1 0-47,20 0 15,-21-22-15,0 22 0,22 0 16,-1-21-16,0 0 0,1 21 0,-1-21 15,0 0-15,22 21 0,-22-21 16,0-1-16,1 1 0,-1 0 16,22 0-16,-22 0 0</inkml:trace>
  <inkml:trace contextRef="#ctx0" brushRef="#br0" timeOffset="6655.83">5228 1820 0,'0'0'0,"0"-21"0,0 0 16,0-21-1,0 63 17,0 0-32,0 0 0,0 22 0,0-22 15,0 21-15,0 0 0,0 1 16,-21 20-16,21-20 0,0-1 16,0 0-16,0 1 0,0 20 15,-21-21-15,21 1 0,0-1 0,0 0 16,0 1-16,0-22 0,0 21 0,0 1 15,0-22-15,0 0 0,-21 0 16,21 0-16,-22 0 0,22 1 16,-21-22 15,21-22-31,0 1 0,0 0 16,-21 0-16,21 0 0,0 0 15,0-22-15,0 22 0,0-21 0,21 21 16,0-22-16,1 22 0,-1-21 15,0 21-15,0-1 0,0 1 0,22 21 16,-22-21-16,21 0 0,-21 21 16,22 0-16,-22 0 0,21 0 0,-21 0 15,0 21-15,22 0 0,-22 0 16,-21 22-16,21-22 0,-21 0 16,0 0-16,0 22 0,-21-22 15,0 21-15,0-21 0,-22 0 0,22 1 16,-21 20-16,-1-21 0,22 0 15,-21-21-15,21 21 0,-22 1 16,22-22-16,0 0 0,0 21 0,0-21 0,0 0 16,21-21 15,21-1-15,-21 1-16,21 21 0,21-21 15,-21 0-15</inkml:trace>
  <inkml:trace contextRef="#ctx0" brushRef="#br0" timeOffset="7011.62">6138 2180 0,'0'0'0,"0"-21"16,-21 0-1,0 21-15,0 0 16,0 0-16,-1 0 0,1 0 16,0 21-16,0 0 0,0 0 15,0 22-15,21-22 0,-22 21 0,22-21 16,-21 22-16,21-1 0,0-21 16,0 22-16,0-22 0,0 0 15,21 0-15,1 0 0,-22 0 16,21 1-16,0-22 0,0 0 0,0 0 15,0 0-15,1 0 0,-1 0 0,0 0 16,0 0-16,0 0 0,0 0 16,1-22-16,-1 22 0,-21-21 15,21 0-15,0 0 16,-21 0-16,21 21 16</inkml:trace>
  <inkml:trace contextRef="#ctx0" brushRef="#br0" timeOffset="11047.66">2857 8043 0,'22'0'187,"-1"0"-187,0 22 16,0-22-16,0 0 15,0 0-15,1 0 0,-1 0 16,0 0-16,0 0 0,0 0 16,0 0-16,1 0 0,-1 0 0,0 0 15,21 0-15,-21 0 0,22 0 16,-22 0-16,21 0 0,-21 0 0,22 0 15,-1 0-15,0 0 0,-20 0 16,20 0-16,0 0 0,1 0 0,-1-22 16,0 22-16,1 0 0,-1 0 15,0 0-15,1-21 0,-1 21 0,0 0 16,1 0-16,-1 0 16,-21 0-16,21-21 0,1 21 0,-22 0 15,21 0-15,1 0 0,-1-21 16,-21 21-16,21 0 0,1 0 0,-22 0 15,21 0-15,-21 0 0,22-21 16,-22 21-16,0 0 0,0 0 0,0 0 16,22 0-16,-22 0 0,0 0 15,0 0-15,-21-21 0,21 21 0,1 0 16,-1 0-16,0 0 16,0 0-1,-21 21 48,0 0-48,0 0-15,0 0 16,0 0-16,0 1 0,0-1 16,0 0-16,0 0 0,0 21 15,-21-20-15,21-1 0,0 21 0,-21-21 16,21 22-16,0-1 15,0 0-15,-21 1 0,21-1 0,-22-21 0,1 43 16,21-22-16,0 0 16,0 22-16,-21-22 0,21 22 0,0-22 15,-21 21-15,21-20 0,0 20 0,0-20 16,0-1-16,0 0 0,0 22 16,0-22-16,0 0 0,0 1 0,0-22 15,0 21-15,0 1 0,0-1 16,0 0-16,0 1 0,0-1 0,0 0 15,0 1-15,21-1 0,-21 0 0,0-21 16,0 22-16,0-22 0,0 21 16,0-21-16,0 22 0,0-22 0,21 0 15,-21 0-15,0 0 0,0 1 16,0-1-16,21 0 0,-21 0 16,0 0-16,0 0 15,0 1-15,0-1 16,0 0 15,0 0 125,-21-21-140,0 0-16,0 0 16,0 0-16,0 0 0,-1 0 15,1 0-15,0-21 0,0 0 16,0 0-16</inkml:trace>
  <inkml:trace contextRef="#ctx0" brushRef="#br0" timeOffset="12651.86">3048 6964 0,'0'0'0,"21"0"15,0 0-15,0 0 16,1 0-16,-1-21 16,0 21-16,-21-21 0,21 21 0,0-22 15,0 22-15,1-21 16,-1 21-16,-21-21 0,21 0 16,-21 0-16,21 0 15,-21-1-15,-21 22 31,0 0-31,0 0 16,-1 0-16,1 22 0,0-1 16,0 0-16,-21 0 0,20 0 0,1 0 15,0 1-15,0 20 0,0-21 16,0 0-16,-1 22 0,22-22 16,0 0-16,0 21 0,0-21 0,0 1 15,0-1-15,0 0 0,22 0 16,-1 0-16,0-21 0,0 0 15,0 0-15,0 0 16,1 0-16,-1 0 0,0 0 0,0-21 16,0 21-16,-21-21 0,21 0 15,1 0-15,-22-1 16,-22 22 0,1 0-16,0 0 0,0 0 15,-21 0-15,20 22 0,1-22 16,-21 21-16,21 0 0,0 21 0,-1-21 15,-20 1-15,42-1 0,-21 21 16,21-21-16,-21 22 0,21-22 16,0 0-16,0 0 0,0 0 0,0 0 15,0 1-15,21-1 0,0 0 16,0 0-16,0-21 0,1 0 0,-1 0 16,0 0-16,0 0 0,21 0 15,-20 0-15,20 0 0,-21 0 0,21-21 16,1 0-16,-1 0 0,0-1 15,-20 1-15,20 0 0,0 0 0,-21 0 16,1-22-16,-1 22 0,0 0 0,-21-21 16,0 21-16,0-1 0,0 1 15,0 0-15,0 0 0,-21 21 32,0 21-17,21 0-15,0 0 16,0 22-16,-22-22 0,22 0 0,0 0 15,0 22-15,0-22 0,0 0 16,0 0-16,0 0 0,0 22 16,0-22-16,0 0 0,0-42 62,0 0-46,0-1-16,0 1 0,0 0 0,22-21 15,-22 21-15,21-22 0,-21 22 16,0-21-16,21 21 0,0-1 0,0 1 16,0 0-16,1 0 0,-22 0 15,21 21-15,0 0 0,0 0 0,0 0 16,0 0-16,-21 21 0,22 0 16,-1 0-16,-21 22 0,0-22 0,0 0 15,0 21-15,0-21 0,0 1 16,0 20-16,0-21 0,0 0 0,0 0 15,0 1-15,0-1 0,0 0 16,21-42 31,-21 0-31,21-22-16,-21 22 0,0 0 15</inkml:trace>
  <inkml:trace contextRef="#ctx0" brushRef="#br0" timeOffset="12919.32">4127 6816 0,'0'21'0,"0"0"0,0 0 15,0 0-15,0 22 0,0-22 0,0 21 16,0 1-16,-21-1 0,21 0 15,-21 1-15,21-1 0,-21 0 0,21 1 16,0-1-16,0-21 0,0 21 16,-21-20-16,21-1 0,0 0 0,0 0 15,0 0-15,0-42 47,21 0-47,-21 0 16,0 0-16</inkml:trace>
  <inkml:trace contextRef="#ctx0" brushRef="#br0" timeOffset="13167.8">3958 7197 0,'21'0'16,"0"0"-1,1 0-15,-22-21 0,21 21 16,0 0-16,0-22 16,0 22-1,0 0 1,1-21 0</inkml:trace>
  <inkml:trace contextRef="#ctx0" brushRef="#br0" timeOffset="13616.26">4254 7260 0,'0'-21'31,"0"0"-31,22 0 16,-1 21 0,0 0-1,0 0 1,0 0-16,0 0 0,-21 21 16,22 0-16,-22 0 0,0 0 15,21 1-15,0-1 0,-21 0 16,0 0-16,21 0 0,-21 0 0,0 1 15,21-1-15,-21 0 16,0 0-16,0 0 16,-21-42 15,21 0-31,0 0 16,0 0-16,0-1 15,0 1-15,0 0 0,0 0 0,0 0 16,0 0-16,0-1 0,0 1 15,0 0-15,0 0 0,21 0 0,0 0 16,1 21-16,-1-22 16,0 22-1,0 0-15,0-21 0</inkml:trace>
  <inkml:trace contextRef="#ctx0" brushRef="#br0" timeOffset="14245.69">4847 7133 0,'0'21'31,"0"1"-31,-21-1 16,21 0-16,0 0 0,0 0 16,-21 0-16,21 1 15,0-1-15,0 0 0,0 0 0,0 0 16,0 0-16,21-21 15,0 22-15,0-22 16,0 0-16,1 0 0,-1 0 0,0 0 16,0-22-16,0 22 0,0-21 15,1 0-15,-1 0 0,0 0 16,0 0-16,-21-1 0,0 1 16,0-21-16,21 21 0,-21 0 0,0-1 15,0 1-15,0 0 16,0 0-16,0 42 31,0 0-31,0 0 16,0 1-16,0-1 0,0 0 15,0 21-15,0-21 0,0 22 0,0-22 16,0 21-16,21 1 0,-21-22 16,0 21-16,0 0 0,0-20 0,22 20 15,-22-21-15,0 21 0,0-20 16,0 20-16,0-21 0,0 0 15,0 0-15,0 1 0,0-1 0,0 0 16,0 0-16,-22-21 31,22-21-31,-21 0 16,21 0-16,-21-1 0,21-20 16,0 21-16,-21-21 0,21 20 15,0-20-15,0 21 0,0-21 0,0 20 16,0-20-16,0 21 0,0 0 0,21 0 15,0-1-15,0 1 0,-21 0 16,22 0-16,-1 0 0,21 0 0,-21-1 16,0 1-16,22 0 0,-22 0 15,21 0-15,1 0 0,-22-1 16</inkml:trace>
  <inkml:trace contextRef="#ctx0" brushRef="#br0" timeOffset="15108.19">8403 8213 0,'0'0'0,"-21"0"15,0 0-15,0 0 16,-1 0 0,22 21-16,-21-21 0,21 21 0,0 0 15,0 0-15,0 1 0,0-1 16,0 21-16,0-21 0,0 22 0,0-22 16,0 21-16,0 0 0,0 1 0,0-1 15,0 22-15,0-22 16,0 21-16,0 1 0,0-1 0,0 1 15,0-1-15,0 1 0,0-1 0,0 1 16,0-1-16,0 1 0,0-1 16,0 1-16,0-1 0,0 1 0,0-1 15,0-20-15,0 20 0,0-20 0,0-1 16,0 0-16,0 1 0,0-22 16,0 0-16,0 0 0,0 0 0,0 0 15,0-42 16,0 0-31,0 0 16,0 0-16,0 0 0,0-22 16,0 22-16,0-21 0,0-1 0,21 1 15,-21-21-15</inkml:trace>
  <inkml:trace contextRef="#ctx0" brushRef="#br0" timeOffset="15815.47">8445 8403 0,'-21'-21'16,"0"21"-16,21-21 16,0 0-1,0 0-15,0-1 16,21 22-16,0 0 0,1 0 15,20-21-15,0 21 0,1 0 16,-1-21-16,21 21 0,1-21 0,-1 21 16,1-21-16,-1 21 0,22 0 15,-21-21-15,20 21 0,-20-22 0,-1 22 16,1-21-16,-1 21 0,1 0 0,-1 0 16,-20-21-16,-1 21 0,0 0 15,-21 0-15,1 0 0,-1 0 16,0 0-16,-42 21 94,21 0-94,0 1 15,0-1 1,0 0-16,0 0 15,0 0-15,0 22 0,0-22 16,0 21-16,0-21 0,0 22 0,0-1 16,0 21-16,0-20 0,21 20 15,-21 1-15,0-1 0,0 1 0,0-1 16,21 22-16,-21-22 0,21 1 0,-21-1 16,0 1-16,0 21 0,21-22 15,-21 1-15,0-1 0,0 1 0,0-1 16,0-21-16,0 22 0,0-1 0,0-20 15,-21-1-15,21 0 0,-21 1 16,0-1-16,21-21 0,-21 22 0,0-22 16,21 0-16,-22 0 0,22 0 15,-21-21-15,21-21 47,0 0-47,21 0 16,-21 0-16,22-1 0,-1 1 15,0-21-15</inkml:trace>
  <inkml:trace contextRef="#ctx0" brushRef="#br0" timeOffset="17167.7">10372 8467 0,'21'-21'47,"0"-1"-47,0 22 15,-21-21-15,21 21 0,0-21 16,1 0-16,-1 21 0,-21-21 0,0 0 15,21 21-15,-21-22 0,0 1 0,0 0 16,-21 21 0,0 0-16,-1 0 15,1 0-15,0 0 0,0 0 0,-21 0 16,20 21-16,1 0 0,0 1 16,0-1-16,0 0 0,0 0 0,21 0 15,-22 0-15,22 1 0,0 20 16,0-21-16,0 0 15,0 0-15,0 1 0,22-1 16,-1 0-16,0-21 16,0 21-16,0-21 15,0 0-15,-42 0 47,0 0-47,0 0 0,-21 0 0,20 0 16,1 0-16,0 0 0,-21 21 15,21-21-15,-1 21 0,1 1 0,0-1 16,0 0-16,21 0 0,0 0 16,0 0-16,0 1 0,0-1 15,0 0-15,21 0 0,0 0 0,0 0 16,1 1-16,-1-22 0,0 21 0,0-21 16,0 0-16,22 0 0,-22 0 15,0 0-15,0 0 0,21 0 0,-20 0 16,20 0-16,-21-21 0,0-1 15,22 1-15,-22 21 0,0-21 0,0 0 16,0 0-16,0 0 0,-21-1 0,0 1 16,22 0-16,-22-21 0,0 21 15,0-1-15,0 1 0,0 0 0,0 0 16,0 0-16,0 0 0,0-1 16,0 1-1,21 42 1,0-21-1,0 22-15,0-1 0,0 0 16,1 0-16,-1 0 0,0 0 0,-21 1 16,21-1-16,0-21 0,0 21 0,1 0 15,-1 0-15,0-21 0,-21 21 16,21-21-16,0 0 0,0 22 16,1-22-1,-1 0 1,-21-22-16,0 1 0,0 0 15,0 0-15,0 0 0,0 0 0,0-1 16,21 1-16,-21 0 0,0 0 16,0 0-16,0 0 0,0-1 0,0 1 15,0 0-15,-21 42 47,0 0-47,-1 1 16,1-1-16,0 21 0,0-21 0,0 0 15,0 1-15,-1 20 0,1-21 16,0 0-16,0 0 0,0 1 16,0-1-16,21 0 0,0 0 0,-22 0 15,22 0-15,22-21 32,-1 0-17,-21-21-15,21 21 0,0-21 0,0 0 16</inkml:trace>
  <inkml:trace contextRef="#ctx0" brushRef="#br0" timeOffset="17415.65">11261 8509 0,'0'0'0,"21"0"0,0 0 16,-21 21-1,0 0 1,0 1-16,0-1 15,0 0-15,0 0 0,0 0 0,0 0 16,0 1-16,0-1 0,0 0 16,0 0-16,-21 0 0,21 0 15,0-42 32,0 0-47,0 0 16</inkml:trace>
  <inkml:trace contextRef="#ctx0" brushRef="#br0" timeOffset="17762.43">11345 8276 0,'0'0'0,"0"-21"0,-21 21 32,0 0-32,21 21 0,0 0 15,-21-21-15,21 22 16,0-1-16,0 0 0,21 0 15,0-21 1,0 0-16,0 0 16,1 0-16,-1 0 0,0 0 15,0-21 1,-21 0-16,0 0 16,0-1-16,-21 1 15,0 0-15,0 21 0,21-21 0,-22 21 16,1 0-16,0 0 15,0 0 1,0 0-16,21 21 16,0 0-16,0 0 15,21-21 1,0 0-16,0 0 0,0 0 16</inkml:trace>
  <inkml:trace contextRef="#ctx0" brushRef="#br0" timeOffset="18094.5">11726 8065 0,'21'-64'16,"-21"43"-16,22 0 16,-22 42-1,0 0 1,0 0-16,0 0 0,0 22 15,0-1-15,0 0 0,0 1 0,0-1 16,0 0-16,-22 1 0,22-1 0,-21 0 16,21 22-16,0-43 0,0 21 15,0 1-15,0-1 0,0 0 0,0-20 16,0 20-16,0-21 0,0 0 0,0 0 16,0 1-16,0-1 0,21 0 15,1-21-15,-1 0 0,0 0 16,0 0-16,0 0 0,0-21 15,1 0 1,-1-1-16,0 1 0,-21 0 0,21 0 16,0 0-16</inkml:trace>
  <inkml:trace contextRef="#ctx0" brushRef="#br0" timeOffset="18378.34">11663 8319 0,'0'0'0,"0"21"16,21-21-1,0 0 1,21 0-16,-20 0 16,-1 0-16,0 0 0,21 0 0,1 0 15,-22-21-15,21 21 0,-21 0 0,22-22 16,-1 1-16,-21 21 0,21-21 15,-20 21-15,20 0 0,-21-21 0,0 21 16,0 0-16,1-21 0,-44 21 47,1 0-47</inkml:trace>
  <inkml:trace contextRef="#ctx0" brushRef="#br0" timeOffset="19572.72">593 11324 0,'0'0'0,"-22"43"0,-20-22 15,21 0-15,0 0 0,0 0 0,-22-21 16,22 21-16,-21 1 0,21-1 16,-1-21-16,1 21 0,0-21 0,0 0 15,0 21-15,0-21 16,-1 0-16,44-21 31,-1 0-31,21 0 16,0-1-16,1 1 0,-1 0 15,22-21-15,-1-1 0,1 1 0,-1 0 16,1-1-16,20-20 0,1 21 16,0-22-16,-1 1 0,22-1 0,0 1 15,0-22-15,0 21 0,21-20 16,-22 20-16,1 1 0,0-1 0,21 1 16,-21 20-16,0-20 0,-22 21 15,1 20-15,0-20 0,-1 21 0,-20-21 16,-1 20-16,1 1 0,-22 0 15,1 0-15,-1 0 0,-21 0 16,0-1-16,0 22 0,1-21 0,-22 0 31,0 42 1,-22-21-32,1 21 0,0-21 15,0 22-15,0-22 0,0 21 0,-1 0 16,-20 0-16,21 0 0,-21 0 15,-1 1-15,1-1 0,0 0 16</inkml:trace>
  <inkml:trace contextRef="#ctx0" brushRef="#br0" timeOffset="20055.96">698 11388 0,'0'0'0,"-21"0"0,-21 21 15,21 0-15,0-21 0,-1 0 16,1 21-16,0-21 0,0 0 16,21-21-1,0 0 1,21 21-16,0-21 0,0 0 0,22-1 15,-1-20-15,0 21 0,1-21 16,20-1-16,22 1 0,-22 0 0,22-1 16,0 1-16,21 0 0,-1-22 15,-20 22-15,21-22 0,0 22 0,-22-22 16,22 22-16,-21-21 0,21-1 16,-22 22-16,1-22 0,21 22 15,-21 0-15,-1-1 0,-20 1 0,20 21 16,-20 0-16,-22-22 0,22 22 15,-22 21-15,-21-21 0,22 0 0,-22 0 16,0 21-16,0 0 0,-21-22 16,0 1-1,-21 21 17,0 0-17,0 0-15,-1 0 16</inkml:trace>
  <inkml:trace contextRef="#ctx0" brushRef="#br0" timeOffset="20587.41">2582 9758 0,'0'0'0,"-21"0"0,0 0 16,0 0-16,0 0 16,-1 0-16,22 21 47,0 0-47,43 0 15,-22-21-15,0 22 0,0-22 16,22 0-16,-1 21 0,-21-21 0,21 0 15,1 21-15,-1-21 0,0 0 16,1 0-16,-1 0 0,-21 0 0,22 0 16,-1 0-16,-21 0 0,21 0 15,-20 0-15,-1 0 0,0 0 0,0 0 16,0 0-16,-21-21 0,-21 21 47,0 0-47,21 21 0,-21 0 15,0-21-15,-1 21 0,1 0 0,0 1 16,0 20-16,0-21 0,21 21 0,-21-20 16,-1 20-16,1-21 0,0 21 15,21 1-15,-21-1 0,0-21 0,21 22 16,0-22-16,-21 21 0,21-21 16,-22 0-16,22 1 0,-21-1 0,21 0 15,0 0-15,-21-21 16,21 21-1,-21-21 17</inkml:trace>
  <inkml:trace contextRef="#ctx0" brushRef="#br0" timeOffset="21364.13">1418 12150 0,'0'0'0,"-21"0"16,0 0-16,0 0 15,42 0 32,0 0-47,0 0 0,0 0 16,0-21-16,1-1 0,-1 22 0,0-21 15,0 0-15,0 0 0,0 0 16,1 21-16,-1-21 0,-21-1 0,0 1 16,0 0-16,-21 21 15,-1 0-15,1 0 0,0 0 16,-21 0-16,-1 21 0,22-21 15,-21 21-15,0 1 0,-1-1 16,22 0-16,-21 0 0,21 0 16,21 0-16,0 1 0,0-1 15,0 0-15,0 21 0,0-21 0,21 1 16,0-1-16,0 0 0,0 21 16,22-21-16,-22 1 0,0-1 0,21 0 15,-21 0-15,1 0 0,20 0 16,-21 1-16,-21-1 0,21 0 0,-21 0 15,0 0-15,0 0 16,0 1-16,-21-1 0,0-21 0,0 21 16,-22 0-16,1-21 0,21 0 15,-21 0-15,-1 0 0,1 0 0,0 0 16,20 0-16,-20 0 16,21 0-16,-21-21 0,20 0 0,1 21 15,-21-21-15,21-1 0,21 1 16,-21 21-16,21-21 0,-22 0 0,22 0 15,0 0 1,22 21-16,-1 0 16,0-22-16,0 1 0,0 21 15,22 0-15,-22 0 0</inkml:trace>
  <inkml:trace contextRef="#ctx0" brushRef="#br0" timeOffset="21755.91">1651 12552 0,'0'0'0,"21"0"15,0 0 1,0-21 0,1 21-16,-22-21 0,21-1 15,0 22-15,0-21 0,-21 0 0,21 0 16,-21 0-16,21 21 0,-21-21 15,0-1-15,0 1 0,-21 21 32,0 0-32,0 0 15,0 0-15,0 21 0,-1 1 0,1-1 16,0 0-16,0 0 0,0 21 16,0-20-16,21-1 0,0 21 0,0-21 15,0 0-15,0 22 0,0-22 16,0 0-16,0 0 0,0 0 0,21 1 15,0-1-15,0-21 0,0 0 16,22 0-16,-22 0 0,0 0 16,0 0-16,0 0 0,22 0 15,-22-21-15,0-1 0,21 1 0,-21 0 16,1 0-16</inkml:trace>
  <inkml:trace contextRef="#ctx0" brushRef="#br0" timeOffset="23931.99">2307 12361 0,'0'0'0,"0"-21"16,0 0 0,-21 21-16,0 0 0,0 0 0,-1 0 15,1 0-15,0 0 16,0 21-16,21 0 0,-21-21 0,0 22 16,21-1-16,0 21 0,0-21 15,0 0-15,-22 1 0,22-1 0,0 21 16,0-21-16,0 0 15,0 1-15,0-1 0,22 0 0,-22 0 16,21 0-16,0-21 0,0 0 16,0 0-16,0 0 0,64-21 15,-64 21-15,22-21 16,-22 0-16,0 0 0,0-1 16,0 22-16,0-21 0,1 0 0,-1 0 15,-21 0-15,0 0 0,0-1 16,21 1-16,-21-21 0,0 21 0,21 0 15,-21-1-15,0 1 16,0 0 0,0 42-1,0 0 1,0 1-16,0-1 0,0 0 16,0 0-16,0 21 0,0-20 15,0-1-15,0 0 0,0 0 0,0 0 16,0 0-16,0 1 15,21-1-15,0-21 0,-21 21 16,22-21-16,-1 0 0,0 0 16,0 0-16,0 0 15,-21-21-15,21 21 0,1-21 0,-1-1 16,0 1-16,0 0 16,-21 0-16,21 0 0,0 0 0,-21-1 15,0-20-15,22 21 0,-1 0 0,-21 0 16,0-1-16,0 1 0,0 0 15,0 0-15,21 21 0,-21 21 32,0 0-17,0 0-15,0 1 0,0-1 0,0 0 16,0 0-16,0 0 16,0 0-16,0 1 0,0-1 15,0 0-15,0 0 0,0 0 16,0 0-16,21-21 0,-21 22 15,21-22-15,0 0 0,1 0 16,-1 0-16,0 0 16,0 0-16,0-22 0,0 1 15,1 0-15,-1 0 16,0 0-16,0 0 0,0-22 16,-21 22-16,21 0 0,-21 0 0,22-22 15,-22 22-15,0 0 0,0 0 16,0 0-16,0 0 0,-22 21 47,1 0-47,21 21 0,-21 0 0,21 0 15,0 0-15,0 0 16,0 1-16,0-1 16,21 0-1,0-21-15,-21 21 0,22-21 16,-1 21-16,-21 0 15,0 1 1,21-22-16,-21 21 0,0 0 0,0 0 16,0 0-1,21-21-15,0 0 32,0 0-32,1 0 15,-1 0-15,0-21 0,0 21 16,0-21-16,0 0 0,1 21 0,-1-21 15,0-1-15,0 1 0,0 0 16,0-21-16,1 21 0,-1-1 0,-21 1 16,21 0-16,-21 0 0,21 0 15,-21 0-15,0 42 32,0 0-17,0 0-15,0 0 0,-21 0 16,21 1-16,0-1 0,0 21 0,0-21 15,0 0-15,0 1 0,0-1 16,0 0-16,21-21 0,0 21 16,0-21-16,1 0 0,-1 0 15,0 0-15,0 0 0,0 0 16,0-21-16,1 21 0,-1-21 0,0 21 16,0-21-16,0-1 0,0 1 15,1 0-15,-1 0 0,-21-21 16,21 20-16,-21-20 0,21 21 0,-21-21 0,0-22 15,0 22-15,0-1 0,0 1 16,0-21-16,0 20 0,0 1 16,0 21-16,0-22 0,0 22 0,0 0 15,0 0-15,0 0 0,0 42 32,-21 0-32,21 0 0,-21 22 15,21-22-15,0 21 0,0 0 16,0 1-16,0 20 0,0-20 0,0-1 15,0 0-15,0 1 0,0-1 0,0-21 16,0 21-16,0-20 0,0 20 16,0-21-16,0 0 0,21-21 0,0 21 15,0-21-15,0 0 0,1 0 16,-1 0-16,0 0 0,0 0 16,21 0-16,-20-21 0,-1 21 0,0-21 15,0 0-15,0 0 0,0 0 16,1-1-16,-1 1 0,-21 0 0,21 0 15,-21-21-15,21 20 0,-21 1 16,0 0-16,0 42 31,0 0-15,0 1-16,0-1 0,0 0 16,0 0-16,0 0 0,0 0 0,0 1 15,21-1-15,0 0 16,1 0-16,-1-21 0,0 0 0,21 0 15,-21 0-15,1 0 0,20 0 16,-21 0-16,0 0 0,0 0 0,22-21 16,-22 0-16,0 21 0,-21-21 0,21-1 15,0 22-15,-21-21 0,22 0 16,-22 0-16,0 0 0,0 0 0,0-1 16,0 1-16,0 0 0,0 0 0,0 0 31,0 42-16,0 0-15,0 0 16,0 0-16,-22 1 0,22-1 16,-21 21-16,21-21 0,-21 22 0,21-1 15,0 0-15,0 1 0,0-1 0,0 0 16,0 22-16,0-22 0,0 22 16,0-1-16,0 1 0,0-1 0,0 22 15,21-22-15,-21 1 0,21-1 0,-21 22 16,22-22-16,-22 1 0,0 21 15,0-22-15,0 1 0,0 20 0,0-20 16,0-22-16,0 22 0,0-1 0,0-21 16,-22 1-16,22-1 0,-21-21 15,0 22-15,-21-22 0,21 0 0,-1-21 16,1 0-16,-21 0 0,21 0 16,-22-21-16,22 0 0,0-1 0,0-20 15,0 21-15,0-43 0,-1 22 16,22-21-16,0-1 0,0-21 0,0 1 15,0 20-15,0-20 0,22-1 0,-1 0 16,0 1-16,0-1 0,0 21 16,22-20-16,-1 20 0,0 1 0,1-1 15,-1 22-15,-21 0 0,21-1 0,1 1 16,-22 0-16,21-1 0,-21 22 16,1-21-16,-1 21 0,-21-1 15,0 1-15,0 0 0,0 0 0,0 0 16,-21 21-1</inkml:trace>
  <inkml:trace contextRef="#ctx0" brushRef="#br0" timeOffset="24199.83">4022 12129 0,'0'0'0,"0"-22"16,0 1-16,21 0 16,0 21-16,0-21 15,0 21-15,22-21 0,-22 0 0,21 21 16,0-22-16,1 22 0,-1-21 16,0 21-16,-20-21 0,20 21 0,0 0 15,1 0-15,-22-21 0,0 21 16,21-21-16,-21 21 0</inkml:trace>
  <inkml:trace contextRef="#ctx0" brushRef="#br0" timeOffset="24564.62">3683 11959 0,'-21'21'0,"42"-42"0,-63 42 0,20 1 0,22-1 15,0 0 1,22-21-16,-1 0 16,0 0-1,0 0-15,0-21 0,0 0 0,1 21 16,-1-22-16,0 1 0,0 21 0,-21-21 15,0 0-15,0 0 16,-21 21 0,0 0-16,0 0 0,-22 0 15,22 0-15,0 0 0,0 0 0,0 0 16,-1 0-16,1 21 0,0 0 16,21 0-16,0 0 15,0 1-15,0-1 0,0 0 0,0 0 16,0 21-16,0-20 0,0 20 15,0-21-15</inkml:trace>
  <inkml:trace contextRef="#ctx0" brushRef="#br0" timeOffset="25243.88">1990 13293 0,'0'0'0,"-43"-64"16,22 43-16,0 21 0,0-21 15,0 21-15,-1 0 0,1 0 16,0 0-16,0 0 0,-21 0 0,20 0 16,-20 21-16,21 0 15,-21 0-15,20 1 0,-20 20 0,0 0 16,21 1-16,-22-1 0,22 0 16,-21 22-16,21-22 0,-1 22 15,22-22-15,0 0 0,0 1 0,0-1 16,0-21-16,0 21 0,22-20 15,-1-1-15,0-21 0,0 21 0,0-21 16,22 0-16,-22 0 0,21 0 16,0 0-16,1 0 0,-22-21 0,21 0 15,1-1-15,-1 1 0</inkml:trace>
  <inkml:trace contextRef="#ctx0" brushRef="#br0" timeOffset="25759.59">2222 13166 0,'0'0'16,"0"-21"-16,-21-1 0,0 22 0,0 0 15,0 0-15,0 0 0,-1 22 16,22-1-16,-21 0 0,21 0 16,-21 21-16,21-20 0,0 20 15,0 0-15,0 22 0,0-22 0,-21 0 16,21 22-16,0-1 0,0-20 15,0-1-15,0 22 0,-21-22 16,21-21-16,0 21 0,0-20 0,0-1 16,0 0-16,0 0 0,0 0 15,0-42 17,0 0-32,0 0 15,0 0-15,21-1 0,-21-20 0,21 21 16,-21-21-16,21-1 0,0 22 15,-21-21-15,22-1 0,-1 1 16,0 21-16,0-21 0,21 20 16,-20 1-16,-1 21 0,0 0 0,0 0 15,0 0-15,0 0 0,1 21 16,-22 1-16,21-1 0,-21 21 16,0-21-16,0 22 0,0-22 15,0 21-15,0-21 0,0 22 0,0-22 16,0 21-16,0-21 0,0 0 15,0 1-15,0-1 0,0 0 16,0-42 31,0 0-47,21-1 16</inkml:trace>
  <inkml:trace contextRef="#ctx0" brushRef="#br0" timeOffset="26167.35">2625 13695 0,'0'0'0,"0"42"16,0-21-16,0 1 16,21-22-1,0 0 1,0 0-16,0 0 0,0 0 0,1-22 15,-1 1-15,0 0 0,0 21 16,0-21-16,0 0 0,-21 0 0,22 21 16,-22-22-16,21 1 0,-21 0 15,0 0-15,0 0 0,0 0 0,-21-1 16,-1 22-16,1 0 16,0 0-16,0 0 0,-21 22 0,20-22 15,1 21-15,0 0 0,0 21 16,21-21-16,-21 1 0,21 20 0,-21-21 15,21 21-15,0-20 16,0 20-16,0-21 0,0 0 0,0 0 16,0 1-16,0-1 0,21 0 15,0 0-15,0-21 0,0 0 0,-21 21 16,21-21-16,1 0 0,-1 0 16,21 0-16,-21 0 0,0 0 0,1-21 15,-1 0-15,0 21 0,0-21 16</inkml:trace>
  <inkml:trace contextRef="#ctx0" brushRef="#br0" timeOffset="26452.19">3217 13483 0,'0'0'0,"0"-21"16,0 0-16,-21 21 15,0 0-15,0 0 16,0 21-16,21 0 0,-22 0 15,1 1-15,21-1 0,0 0 16,-21 21-16,21 1 0,-21-22 0,21 21 16,0 0-16,0 1 0,0-22 15,0 21-15,0-21 0,0 1 0,21-1 16,0 0-16,0 0 0,1-21 16,-1 0-16,0 21 0,0-21 0,21 0 15,-20 0-15,20 0 0,-21-21 16,21 21-16,1-21 0,-22 0 15,21 0-15,-21-1 0,22 1 0,-1-21 16,-21 21-16</inkml:trace>
  <inkml:trace contextRef="#ctx0" brushRef="#br0" timeOffset="27172.29">3768 13293 0,'0'0'16,"-22"-43"-16,22 22 0,-21 0 0,21 0 0,0 0 15,-21 0-15,0 21 16,0 0-16,0 21 15,21 0-15,0 0 16,0 21-16,0-20 0,0 20 0,0-21 16,0 21-16,0 1 0,0 20 15,0-20-15,0-1 0,0 0 0,0 1 16,0-1-16,0 0 0,0 1 0,0-1 16,0-21-16,0 21 0,0-20 15,0-1-15,0 0 0,0 0 16,0-42 15,0 0-15,0 0-16,0-1 0,0 1 0,0 0 15,21 0-15,-21-21 0,21 20 16,-21-20-16,21 21 0,0-21 16,0-1-16,-21 22 0,22-21 0,-1 21 15,21-1-15,-21 1 0,0 0 16,1 0-16,-1 21 0,0 0 0,0 0 15,0 0-15,0 21 16,-21 0-16,0 0 16,0 1-16,0-1 0,0 0 15,-21 0-15,0 0 0,0 0 0,0-21 16,0 22-16,-1-1 0,1-21 0,-21 0 16,21 21-16,0-21 0,-1 0 15,1 0-15,0 0 0,0 0 16,0 0-16,0 0 0,-1 0 15,22 21 17,22 0-17,-1 0-15,0 1 0,0 20 16,0-21-16,0 0 0,1 0 16,-1 1-16,0-1 0,0 0 0,0 0 15,0 0-15,1-21 0,20 21 16,-21-21-16,0 0 0,0 0 0,1 0 15,20 0-15,-21 0 16,0-21-16,-21 0 0,21 21 16,1-21-16,-22 0 0,0 0 0,21-1 15,-21 1-15,21 0 16,-21 0-16,0 0 0,0 0 0,0-1 16,0 1-16,0 0 0,0 0 15,0 0-15,0 0 0,0-1 16</inkml:trace>
  <inkml:trace contextRef="#ctx0" brushRef="#br0" timeOffset="48868.22">7281 4699 0,'0'0'0,"0"-42"0,0 21 0,-21-1 0,21 1 16,0 0-16,-21 0 0,0 0 0,21 0 16,-21-1-16,-1 1 0,1 0 15,0 0-15,0 21 0,0-21 0,0 21 16,-22 0-16,22 0 0,-21 0 15,21 0-15,-22 0 0,1 21 16,0-21-16,-1 21 0,1 0 16,-22-21-16,22 21 0,0 1 0,-1 20 15,1-21-15,0 0 0,-1 22 16,1-1-16,21 0 0,-21 1 0,20 20 16,1-21-16,-21 22 0,21-1 0,0 1 15,-1-1-15,1-20 0,0 20 16,0 1-16,0-1 0,21 1 0,-21-22 15,21 22-15,0-1 0,0-21 16,0 22-16,0-1 0,0-20 0,0-1 16,21 22-16,0-22 0,-21 0 15,21 1-15,0-1 0,0 0 16,1-21-16,-22 22 0,21-1 0,0 0 16,0-20-16,21 20 0,-20 0 15,-1 1-15,21-22 0,-21 21 0,22 0 16,-1-20-16,-21 20 0,21-21 0,1 0 15,-22 0-15,21 1 0,1-1 16,-1 0-16,-21 0 0,21 0 0,22-21 16,-22 0-16,1 21 0,-1-21 0,21 0 15,-20 0-15,20 0 0,-20 0 16,20 0-16,-21 0 0,1 0 0,20-21 16,-20 0-16,-1 21 0,0-21 0,22 0 15,-22 21-15,0-21 16,1-1-16,-1 1 0,0 0 0,1 0 15,-1 0-15,0 0 0,1-22 0,-1 22 16,-21-21-16,22 21 0,-22-22 16,21 22-16,-21-21 0,22-1 0,-22 22 15,21-21-15,-21 0 0,0-1 0,1 22 16,-1-21-16,0-1 0,0 1 16,0 0-16,0-22 0,1 22 0,-1-22 15,-21 22-15,21-21 0,-21 20 16,21-20-16,-21 20 0,0 1 0,0-21 15,0 20-15,0 1 0,0-22 0,0 22 16,-21 0-16,0-1 16,0 1-16,21-21 0,-22 20 0,-20 22 15,21-21-15,0-1 0,0 1 16,-1 0-16,-20 21 0,21-22 0,0 22 16,-22 0-16,22-21 0,-21 20 15,21 1-15,-22 0 0,1 0 0,0-21 16,-1 20-16,1 1 0,0 21 0,-1-21 15,-20 0-15,21 0 0,-1 21 16,1-21-16,0 21 0,-1 0 0,1 0 16,0 0-16,-1 0 15,1 0-15,0 0 0,-1 0 0,22 0 16,-21 0-16,-1 21 0,1-21 16,0 21-16,-1 0 0,1 0 0,-21 0 15,20 1-15,1-1 0,0 0 16,-1 0-16,1 21 0,21-20 0,-22-1 15,22 21-15,21 0 0,-21-20 16,21 20-16,0 0 0,0 1 0,0-22 16,0 21-16,0-21 0,0 22 0,0-22 15,21 0-15,-21 21 0</inkml:trace>
  <inkml:trace contextRef="#ctx0" brushRef="#br0" timeOffset="49523.75">7578 4932 0,'0'0'0,"-22"-21"0,1 0 16,0-1-16,0 1 0,0 21 0,0-21 15,-1 0-15,1 0 0,0 0 0,-21 21 16,21 0-16,-1 0 0,1 0 16,0 0-16,0 0 0,0 0 15,0 0-15,-22 21 0,22 0 16,0 0-16,-21 0 0,20 22 0,1-1 16,0 0-16,0 1 0,0-1 15,0 21-15,-1 1 0,1-22 0,0 22 16,0-1-16,0 1 0,21-1 0,0 149 31,0-149-31,0-20 0,0 20 0,0 1 0,21-22 16,-21 0-16,21 1 0,0-1 15,22 0-15,-22 1 0,0-22 0,21 0 16,-21 21-16,22-20 0,-1-1 16,0 0-16,-20 0 0,20-21 15,0 21-15,1-21 0,-1 0 0,21 0 16,-20 0-16,-1-21 0,22 21 0,-22-21 15,21 0-15,-20 0 0,-1-1 16,22 1-16,-22-21 0,0 21 0,1-22 16,-22 1-16,21 0 0,0-1 0,-20-20 15,20 21-15,-21-22 0,0 1 16,0-22-16,-21 21 0,0 1 0,0-22 16,0 22-16,-21-22 15,0 22-15,0-1 0,-21 1 0,-1-1 0,1 1 16,0 20-16,-22 1 0,1 0 15,-1 20-15,1 1 0,-1 0 16,1 21-16,20 0 0,-20 0 0,20 0 16,1 0-16,0 0 0,-1 21 15,22 0-15,0 1 0,0-22 0,0 21 16,0 0-16,-1 0 0</inkml:trace>
  <inkml:trace contextRef="#ctx0" brushRef="#br0" timeOffset="50479.86">4720 4001 0,'0'0'0,"0"-22"0,-21 22 16,21-21-16,-21 21 0,21-21 16,0 0-16,0 0 15,0 0-15,0-1 16,0 1-1,0 0 1,-21 0 0,-1 21-1,1 0-15,0 0 0,0 0 0,0 0 16,-22 0-16,22 0 0,-21 0 16,0 0-16,-1 21 0,1-21 0,0 21 15,-1 0-15,1-21 0,0 22 16,20-1-16,-20-21 0,21 21 0,21 0 15,0 0-15,0 0 16,0 1-16,0-1 0,21 0 0,-21 0 16,42-21-16,-20 21 0,20 0 15,-21 1-15,21 20 0,22-21 16,-22 0-16,1 0 0,20 22 16,-21-22-16,1 0 0,-1 21 0,-21-20 15,0-1-15,-21 21 0,0-21 16,0 0-16,-21 22 0,-21-22 0,0 0 15,-1 0-15,-20 0 0,20 1 0,-20-1 16,21-21-16,-22 21 0,22-21 16,-1 0-16,1 0 0,0 0 0,-1 0 15,22-21-15,-21 21 0,0-21 16,-1-1-16,22 1 0,-21 0 0,21 0 16,-1 0-16,1-22 0,0 22 15,21 0-15,0-21 0,0 21 16,0-22-16,0 22 0,0-21 15,21 21-15,0-1 0,1 1 0,20 0 16,-21 0-16,21 0 0,-20 0 16,20 21-16,-21-22 0,21 1 0,1 21 15</inkml:trace>
  <inkml:trace contextRef="#ctx0" brushRef="#br0" timeOffset="51036.12">4932 3683 0,'0'0'0,"-21"0"16,-22 0-16,22 0 16,0 0-16,21 21 0,-21 0 15,21 1-15,-21-1 0,21 21 0,-22 0 16,22-20-16,0 41 0,0-21 15,0 1-15,-21 20 0,21-20 0,0-1 16,-21 21-16,21-20 0,0-1 16,0 0-16,0 1 0,-21-22 0,21 21 15,0-21-15,0 1 0,-21-1 16,21 0-16,0 0 0,0-42 47,0 0-47,0 0 15,0-1-15,0 1 0,0 0 16,0 0-16,0 0 0,0 0 0,0-22 16,21 22-16,0 0 0,0 0 15,22 0-15,-22-1 0,0 1 0,21 0 16,-21 21-16,22 0 0,-22 0 16,21 0-16,-21 0 0,1 0 15,-1 0-15,0 21 0,0 0 0,0 1 0,-21-1 16,0 0-16,0 0 15,0 0-15,0 0 0,0 1 0,0-1 16,0 0-16,-21 0 0,0 0 16,21 0-16,-21-21 0,21 22 15,-21-22-15,21-22 47,0 1-47</inkml:trace>
  <inkml:trace contextRef="#ctx0" brushRef="#br0" timeOffset="51456.36">5313 4149 0,'0'-21'16,"0"42"-1,0 0 1,0 0-16,-21 0 0,21 22 15,-22-22-15,22 0 0,0 0 16,0 0-16,0 22 0,0-22 0,0 0 16,0 0-16,0 0 0,0 0 15,0 1 1,22-22-16,-1 0 0,0 0 16,0 0-16,0 0 15,0-22-15,22 22 0,-22-21 0,0 0 16,0 0-16,0 0 0,1 0 0,-22-1 15,0 1-15,0-21 0,0 21 16,0-22-16,0 22 0,0 0 0,-22-21 16,1 21-16,0 21 0,0-22 15,0 22-15,0-21 0,-1 21 0,1 0 16,0 0-16,0 0 0,0 21 16,21 1-16,-21-1 0,21 0 15,0 0 1,0 0-16,0 0 15,21-21-15,0 0 16,0 0-16</inkml:trace>
  <inkml:trace contextRef="#ctx0" brushRef="#br0" timeOffset="51723.21">5715 4064 0,'0'21'15,"0"0"-15,-21 1 0,21-1 16,-21 21-16,21-21 0,0 22 16,0-22-16,0 21 0,-22 0 15,22 1-15,-21-1 0,21-21 0,-21 22 16,21-1-16,0 0 0,0 1 0,-21-1 16,21-21-16,-21 21 0,21 1 15,0-1-15,0-21 0,0 0 0,0 22 16,0-22-16,0 0 15,21-21 1,0-21-16,0 0 0,-21 0 0,0-1 16,21 1-16</inkml:trace>
  <inkml:trace contextRef="#ctx0" brushRef="#br0" timeOffset="52032.03">5609 4064 0,'0'0'0,"0"-21"16,21 0-16,0 0 0,1 21 15,-1 0-15,0 0 0,0 0 0,0 0 16,22 0-16,-22 0 0,0 0 16,21 0-16,-21 21 0,1 0 0,-22 21 15,0-21-15,0 1 0,0 20 16,0-21-16,0 0 0,0 22 15,-22-22-15,1 0 0,0 0 16,0 0-16,0 0 0,0 1 0,-1-1 16,1-21-16,0 0 0,21 21 0,-21-21 15,21-21 17,0 0-32,21 21 0,0-22 15,0 1-15</inkml:trace>
  <inkml:trace contextRef="#ctx0" brushRef="#br0" timeOffset="52305.87">6223 3937 0,'0'21'15,"0"0"-15,0 1 0,0-1 0,0 21 16,0-21-16,0 22 0,0-1 0,0 0 15,-21 1-15,21-1 0,0 0 16,-21 1-16,21-1 0,0 0 0,0-21 16,0 22-16,-22-22 15,22 21-15,0-21 0,-21 1 0,21-1 0,0 0 16,0 0-16,0-42 47,0 0-47,0 0 0,0-1 0</inkml:trace>
  <inkml:trace contextRef="#ctx0" brushRef="#br0" timeOffset="52631.68">6435 4085 0,'0'21'0,"0"-42"15,0 85-15,-22-43 0,1 0 0,21 0 0,-21 0 16,0-21-16,21 22 0,-21-22 15,21 21-15,-21-21 16,21-21 15,0-1-15,0 1-16</inkml:trace>
  <inkml:trace contextRef="#ctx0" brushRef="#br0" timeOffset="52923.74">6562 3895 0,'0'0'0,"21"0"15,-21 21 17,0 0-32,0 0 15,0 0-15,0 1 16,0-1-16,0 0 15,0 0 17,0 0-1,-21-21-31</inkml:trace>
  <inkml:trace contextRef="#ctx0" brushRef="#br0" timeOffset="53351.51">6562 3958 0,'0'0'0,"0"21"15,0 85 1,0-85-16,0 1 0,0-1 16,0 0-16,0 0 0,-22 0 0,22 0 15,0 1-15,0-44 63,0 1-63,0 0 0</inkml:trace>
  <inkml:trace contextRef="#ctx0" brushRef="#br0" timeOffset="53560.99">6540 3662 0,'0'0'0,"0"21"94,0 0-79</inkml:trace>
  <inkml:trace contextRef="#ctx0" brushRef="#br0" timeOffset="54079.72">6816 3895 0,'0'0'0,"0"21"0,21-21 16,-21 21-16,0 0 0,0 0 15,0 1-15,0-1 0,0 0 16,0 0-16,0 0 0,0 0 16,0 1-16,0-1 15,0 0-15,0 0 0,0 0 16,0-42 46,0 0-62,0 0 0,0 0 16,0-1-16,0 1 0,0 0 16,0 0-16,0-21 0,0 20 0,21 1 15,0 0-15,-21 0 0,21 0 16,0 0-16,22 21 0,-22-22 15,0 22-15,0 0 0,0 0 0,1 0 16,-1 0-16,0 0 16,0 0-16,-21 22 0,0-1 15,0 0-15,0 0 0,0 0 0,0 0 16,0 1-16,0-1 16,0 0-16,0 0 0,0 0 15,0 0-15,-21-21 16,21 22-16</inkml:trace>
  <inkml:trace contextRef="#ctx0" brushRef="#br0" timeOffset="54763.31">7514 3831 0,'0'0'0,"21"-21"16,-21 0-16,0 0 31,-21 21-31,0 0 16,0 0-16,0 21 0,-1-21 15,1 21-15,21 0 0,-21-21 0,0 21 16,21 1-16,-21-1 0,21 0 15,0 0-15,0 0 0,0 0 0,0 1 16,0-1-16,0 0 16,21-21-1,0 0-15,0 0 16,0-21-16,1 0 16,-1 21-16,-21-22 0,0 1 15,21 21-15,-21-21 0,21 0 16,-21 0-16,0 0 0,0-1 15,0 1-15,0 0 16,0 42 15,0 0-15,0 1-16,0-1 0,0 0 0,0 0 16,0 0-16,0 22 0,0-22 15,0 21-15,0 0 0,0 1 0,0-1 16,0-21-16,0 22 0,0-1 0,0 0 15,0 1-15,0-1 16,0-21-16,0 21 0,0 1 0,0-22 16,0 21-16,0-21 0,0 1 0,0-1 15,0 0-15,0 0 0,0 0 16,0 0-16,0-42 31,0 0-31,0 0 16,0 0-16,0 0 0,0-22 15,-21 22-15,21 0 0,0-21 16,-21 20-16,21-20 0,0 0 0,0 21 16,0-22-16,-21 1 0,21 21 15,0 0-15,-22-1 0,22-20 16,-21 21-16,21 0 0,0 0 0,-21 21 16,0-22-16</inkml:trace>
  <inkml:trace contextRef="#ctx0" brushRef="#br0" timeOffset="55400.09">6181 3958 0,'21'0'0,"0"0"0,0-21 16,0 21-16,0 0 0,1 0 16,-1-21-16,0 21 0,0 0 15,21 0-15,-20 0 0,-1 0 0,21 0 16,-21 0-16,0 21 0,1 0 0,-22 0 15,0 1-15,0-1 0,0 0 16,0 21-16,0-21 0,0 1 0,0-1 16,0 21-16,-22-21 0,1 0 15,21 1-15,-21-1 0,0 0 0,0 0 16,0 0-16,21 0 0,-22-21 16,1 22-16,0-1 0,0-21 0</inkml:trace>
  <inkml:trace contextRef="#ctx0" brushRef="#br0" timeOffset="57692.47">17145 2942 0,'0'0'0,"-21"0"0,0-21 16,21 0-1,-22 21-15,1 0 0,21-21 0,-21 21 16,0 0-1,0 0 17,21 21-17,0 0-15,-21 0 0,21 0 16,0 1-16,0-1 0,0 21 16,0-21-16,0 22 0,0-1 0,0 0 15,0 1-15,0-1 0,0 21 16,0-20-16,0-1 0,0 22 0,0-22 15,0 0-15,0 22 0,0-22 16,0 0-16,0 22 0,0-22 0,0 22 16,0-1-16,0 1 0,0-1 0,0 1 15,0-1-15,0 22 0,0-22 16,0 1-16,0-1 0,0 1 16,0-1-16,0 22 0,0-21 15,0-1-15,0 22 0,0-22 0,-22 22 16,22-22-16,0 1 0,0-1 0,0 22 15,0-21-15,-21-1 0,21 1 16,0-1-16,0 22 0,0-22 0,0 1 16,0 20-16,0-20 0,0-1 0,0 1 15,0 21-15,0-22 0,0 22 16,21-1-16,-21 1 0,0-21 0,0 20 16,0 1-16,0 0 0,0-1 0,0 1 15,0 0-15,0 20 0,0-20 16,0 21-16,0-21 0,0-1 15,0 22-15,0-21 0,0-1 0,0 22 16,0-21-16,0 21 0,0-22 16,0 1-16,0 21 0,0-21 0,0-1 15,0 1-15,0 21 0,0-22 0,22 1 16,-1 21-16,0-21 0,-21-1 16,21-20-16,0 20 0,0 1 0,1 0 15,-22-1-15,21 1 0,0-21 0,0 20 16,-21-20-16,21 20 0,0-20 0,-21-1 15,22 22-15,-22-21 0,0-1 16,21 1-16,0-1 0,-21 1 16,0-1-16,0-21 0,0 22 0,21 21 15,-21-22-15,0 22 0,0-22 0,21 1 16,-21-1-16,0-20 0,0-22 0,0 21 16,0-21-16,0-42 15,0 0 1,-21 0-16,0-22 0,21 1 0,-21-21 15,21-1-15,-21 1 0</inkml:trace>
  <inkml:trace contextRef="#ctx0" brushRef="#br0" timeOffset="60139.83">17335 3069 0,'0'-21'16,"0"0"-16,-21 21 16,21-21-16,-21 21 31,21-21-31,21 21 62,0 0-62,-21 21 0,22-21 16,-1 0-16,0 21 0,0-21 0,21 0 16,-20 21-16,-1-21 0,21 21 15,0-21-15,1 0 0,-1 21 0,0-21 16,1 0-16,-1 22 0,22-22 15,-22 0-15,21 0 0,22 0 0,-21 21 16,20-21-16,22 0 0,-21 0 16,21 0-16,-1 0 0,1 0 0,0 21 15,0-21-15,21 0 16,0 0-16,0 21 0,0-21 0,21 21 16,-21-21-16,-21 0 0,21 21 15,0-21-15,0 0 0,0 22 0,0-1 16,0-21-16,0 0 0,0 0 15,0 21-15,-21-21 0,21 0 16,0 0-16,-21 21 0,21-21 0,0 0 16,-22 0-16,22 0 0,-21 0 15,0 0-15,0 0 0,0 0 0,21 0 16,-21 0-16,-1 0 0,22 0 16,-42 0-16,21 0 0,-21 0 0,-1 0 15,1 0-15,-22 0 16,22-21-16,-21 21 0,-22 0 0,21 0 15,-20-21-15,-1 21 0,0-21 16,1 21-16,-1 0 0,-21 0 0,0-22 16,22 22-16,-22 0 0,0 0 15,-21-21-15,21 21 0,0 0 16,-21-21-16,22 21 0,-1 0 31,-21-21-15,21 21 31,0 0-47,-21 21 15,0 0 1,0 0-16,0 1 0,0 20 16,0-21-16,0 0 0,0 22 15,0-22-15,0 21 0,0 0 0,0 1 16,0-1-16,0 0 0,0 1 15,-21-1-15,21 0 0,-21 1 0,21 20 16,0 1-16,0-1 0,0 1 16,-21 20-16,21-20 0,0-1 0,0 22 15,0-21-15,0 20 16,0 1-16,0-22 0,0 22 0,0 0 16,21-1-16,0 1 0,0 0 15,-21-1-15,42 1 0,-42 0 0,43-1 16,-43 1-16,21 21 0,0-21 0,0 20 15,0-20-15,1 0 0,-1 21 16,-21-22-16,21 22 0,0 0 0,-21-21 16,0 20-16,21 1 0,-21-21 15,21 0-15,-21 20 0,22 1 0,-22 0 16,0-21-16,0 21 0,0-1 16,0-20-16,0 21 0,21 0 0,-21-22 15,0 22-15,0-21 0,0 21 16,0-22-16,21 1 0,-21 0 15,0-1-15,0 1 0,0 0 0,21-1 16,-21 1-16,0 0 0,0-1 0,0 1 16,0-21-16,0-1 0,0 1 15,0-1-15,0 1 0,0-1 0,0 1 16,0-1-16,0 1 0,0-22 0,0 21 16,0-20-16,0-1 0,0 0 15,0 1-15,0-1 0,-21-21 0,21 22 16,-21-22-16,21 21 0,0-21 0,-21 0 15,-1 1-15,22-1 0,-21 0 16,0 0-16,21 0 0,-21 0 16,0 1-16,0-1 0,-1 0 0,22 0 15,-21-21-15,0 21 0,0 0 0,0 1 16,0-1-16,-1-21 16,22 21-16,-21-21 0,0 0 0,21 21 15,-21-21-15,0 0 0,0 21 16,-1-21-16,1 0 0,-21 0 15,21 21-15,-22-21 0,1 0 0,0 0 16,-1 22-16,-20-22 0,21 0 0,-22 21 16,1 0-16,20-21 0,-20 21 15,-1 0-15,1-21 0,-1 21 0,1 1 16,-1-22-16,1 21 0,-1 0 16,1-21-16,-1 21 0,-20 0 15,20 0-15,1-21 0,-1 22 0,-21-1 16,22-21-16,-22 21 0,1 0 0,-1-21 15,-21 21-15,21-21 0,1 21 0,-22-21 16,21 0-16,-21 22 0,22-22 16,-1 0-16,-21 0 0,22 0 0,-1 0 15,-21 0-15,21 0 0,-20 0 0,20 0 16,-21 0-16,0 0 0,0 0 16,1-22-16,-1 1 0,0 21 0,-21 0 15,0-21-15,0 21 0,0 0 0,0-21 16,0 21-16,0 0 0,0 0 15,0 0-15,21 0 0,-21-21 16,42 21-16,-20 0 0,20 0 0,0 0 16,22 0-16,-22 0 0,22 0 0,-1 0 15,1 0-15,-1 0 0,-21 0 16,43 0-16,-21 0 0,-1 0 0,1 0 16,-1 0-16,22 0 0,-22 0 0,22 0 15,0 0-15,-1 21 0,22-21 0,0 0 16,0 0-16,0 0 0,-1 0 15,22 21-15,-21-21 0,0 0 0,0 0 16,0 0-16,0 0 0,-1 0 16,1 0-16,0 0 15,21-21 1,0 0-16,0 0 0,0-1 16,0 1-16</inkml:trace>
  <inkml:trace contextRef="#ctx0" brushRef="#br0" timeOffset="64689.26">19008 1842 0,'0'0'0,"0"-22"0,0 1 16,21 0-16,-21 0 15,21 21 17,0 21-32,0 0 0,0 0 0,1 1 15,-1 20-15,21 0 0,0 1 16,1-1-16,20 0 0,-20 22 0,-1-22 15,21 0-15,-20 1 0,20-1 16,-20 22-16,-1-22 0,0 0 16,1 1-16,-22-1 0,0 0 0,21 1 15,-21-22-15,-21 21 0,0-21 16,22 0-16,-22 1 0,0-1 16,0-42-1,0-1 1,0 1-16,0 0 0,0 0 15,0-21-15</inkml:trace>
  <inkml:trace contextRef="#ctx0" brushRef="#br0" timeOffset="64984.09">20151 1757 0,'-22'-21'15,"1"21"-15,0 0 0,0 0 0,0 21 16,0 0-16,-1 0 0,-20 22 16,21-1-16,-21 21 0,-22-20 0,22 20 15,-1-20-15,-20 20 0,-1 1 16,22-1-16,-21 1 0,-1-22 0,22 21 16,-1 1-16,1-22 0,0 1 15,-1-1-15,22-21 0,0 21 0,21-20 16,0-1-16,0 0 15,0 0-15,21-21 32,0-21-32,-21 0 0,22 0 15,-1-1-15</inkml:trace>
  <inkml:trace contextRef="#ctx0" brushRef="#br0" timeOffset="65589.25">20405 2244 0,'0'0'15,"0"-21"1,-22 21 15,1 21-31,0 0 0,21 0 16,0 0-16,-21 0 0,21 22 15,-21-22-15,21 21 0,0-21 16,0 22-16,0-22 0,0 0 16,0 0-16,0 0 0,0 1 0,0-1 15,0 0-15,21-21 0,0 0 16,0 0-16,0 0 0,1 0 15,20 0-15,-21 0 0,21 0 0,-20-21 16,-1 0-16,21-1 0,-21 1 16,0 0-16,1 0 0,-1 0 0,0-22 15,0 22-15,0 0 0,-21 0 16,0 0-16,0 0 0,21-1 0,-21 1 16,0 42 15,0 1-31,-21-1 15,0 0-15,21 21 0,-21 1 0,0-22 16,0 21-16,-1 0 0,1-20 16,0 20-16,0 0 0,21-21 0,0 1 15,-21 20-15,21-21 0,0 0 0,-21 0 16,21 1-16,0-1 16,0 0-16,0-42 62,21 0-62,0-1 16</inkml:trace>
  <inkml:trace contextRef="#ctx0" brushRef="#br0" timeOffset="66331.83">21082 2392 0,'0'0'0,"-21"0"15,42 0 32,0 0-31,0 0-16,0 0 0,22 0 15,-22 0-15,21 0 0,1 0 0,-22 0 16,21-21-16,0 0 0,-20 21 16,-1 0-16,21-22 0,-21 22 0,-21-21 15,21 21-15,-21-21 16,-21 21 0,0 0-16,0 0 15,0 0-15,0 0 0,-1 21 0,-20 0 16,21 1-16,0-1 0,-22 0 15,22 21-15,-21 1 0,21-1 16,0 0-16,-22-21 0,22 22 0,-21-1 16,21 0-16,-1-20 0,-20-1 15,21 0-15,0 0 0,21 0 0,-21 0 16,21 1-16,-22-22 0,22 21 16,0-42 15,22-1-31,-1 22 0,0-21 15,0 0-15,-21 0 0,21 0 16,0 0-16,1-1 0,-1 1 0,0 0 16,0 21-1,0 0-15,-21 21 16,0 0-16,21 1 16,-21-1-16,22 0 0,-22 0 15,21-21-15,-21 21 0,0 0 0,21-21 16,0 22-16,0-22 0,0 0 15,1 0-15,-1 0 0,0 0 16,0 0-16,0 0 0,0 0 16,1-22-16,-1 22 0,-21-21 15,21 0-15,0 21 16,-21-21-16,0 0 0,21 0 16,-21-1-16,21 22 0,-21-21 15,-21 21 16,0 0-31,0 0 0,0 0 16</inkml:trace>
  <inkml:trace contextRef="#ctx0" brushRef="#br0" timeOffset="67799.46">17103 8149 0,'21'0'63,"0"0"-63,0 0 15,21 21-15,1-21 0,20 0 16,-20 0-16,41 22 0,-20-22 0,-1 0 15,22 0-15,-22 0 0,22 21 0,-21-21 16,-1 0-16,22 0 0,-22 0 16,22 0-16,0 0 0,-1 0 0,1 0 15,0 0-15,-22 0 0,22-21 16,-22 21-16,1 0 0,-1 0 0,1-22 16,-22 22-16,0 0 0,-20 0 15,20-21-15,0 21 0,-21 0 16,1 0-16,-1 0 0,0 0 0,0 0 31,-21 21-15,0 1-16,0-1 15,0 21-15,0-21 0,0 22 0,-21-22 16,21 21-16,-21 0 0,21 1 0,0-1 16,-21-21-16,21 22 0,-22 20 15,22-21-15,0 1 0,0 20 0,0 1 16,0-22-16,0 22 0,0-1 0,0 1 15,0-1-15,0-21 16,0 22-16,22-1 0,-22 1 0,0-1 16,0 1-16,0 21 0,0-22 0,0 1 15,0-22-15,0 21 0,0-20 16,0 20-16,0-20 0,0-1 0,0-21 16,-22 21-16,22-20 0,0 20 0,0-21 15,0 0-15,0 0 0,0 1 16,0-1-16,0 0 0,22-21 15,-22 21-15,0-42 79,0 0-64,0 0-15,0-1 16,-22 22-16,1-21 0</inkml:trace>
  <inkml:trace contextRef="#ctx0" brushRef="#br0" timeOffset="68703.83">17251 6964 0,'-21'21'16,"42"-21"31,0 0-47,0 0 15,0-21-15,22 21 0,-1-21 0,0 21 16,1-21-16,-1-1 0,0 22 15,1-21-15,-1 0 0,-21 21 0,0-21 16,0 21-16,-21-21 0,0 0 0,0-1 16,-21 22-16,0 0 15,-21 0-15,-1 0 0,1 0 0,0 0 16,-22 0-16,22 22 0,-22-22 16,22 21-16,-21 0 0,20 21 0,1-21 15,0 1-15,-1-1 0,22 0 16,0 0-16,0 0 0,0 0 15,21 1-15,0-1 0,0 21 16,0-21-16,21 0 0,0-21 16,0 22-16,0-22 0,0 0 0,1 21 15,20-21-15,-21 0 0,0 0 16,0 0-16,1 0 0,-44 0 31,-20 21-31,21-21 16,-21 0-16,20 21 0,-20-21 0,21 21 15,-21 0-15,-1 1 0,22-22 16,-21 42-16,21-21 0,-1 0 0,1 0 16,0 22-16,21-22 0,0 0 15,0 0-15,0 22 0,0-22 16,0 0-16,0 0 0,21 0 16,0 0-16,1-21 0,-1 0 15,21 22-15,-21-22 0,0 0 0,22 0 16,-22 0-16,21 0 0,1 0 0,-1 0 15,0-22-15,-21 22 0,22-21 16,-1 0-16</inkml:trace>
  <inkml:trace contextRef="#ctx0" brushRef="#br0" timeOffset="69195.47">17632 7218 0,'0'0'0,"0"21"31,0 0-31,0 0 0,0 1 16,0-1-16,0 21 0,0-21 0,0 22 16,0-22-16,0 0 0,0 21 15,-21-21-15,21 1 0,0-1 0,-22 0 16,22 0-16,0 0 0,0 0 16,0-42 30,0 0-30,0 0-16,0 0 0,0 0 0,22-1 16,-1-20-16,-21 21 0,21 0 15,0-22-15,-21 22 0,21-21 0,0 21 16,1 0-16,-1-1 0,0 1 0,0 21 16,0-21-16,0 21 0,1 0 15,-1 0-15,0 21 0,-21 0 16,0 1-16,21-1 0,-21 0 15,0 0-15,0 21 0,0-20 0,0 20 16,0-21-16,0 0 0,0 0 0,0 1 16,0-1-16,0 0 15,0 0-15,0 0 0,0 0 0,-21-21 16,21 22-16,0-44 47,0 1-32,0 0-15,0 0 0</inkml:trace>
  <inkml:trace contextRef="#ctx0" brushRef="#br0" timeOffset="70211.63">18267 6773 0,'0'0'0,"0"22"31,-21-1-31,21 0 0,-22 0 0,1 21 16,21-20-16,-21 20 0,0 21 15,21-20-15,-21-1 0,0 22 0,-1-22 16,22 21-16,-21-20 0,21-1 16,-21 0-16,21 1 0,-21-22 0,21 21 15,0-21-15,0 1 0,0-1 0,0 0 16,0 0-16,21-21 15,0 0-15,0 0 16,1 0-16,-1 0 0,0 0 0,0 0 16,0-21-16,0 0 0,1 0 15,20-1-15,-21 1 0,0 0 0,0-21 16,1 21-16,-1-43 16,-21 43-16,0-21 0,0 20 15,0 1-15,0 0 0,-21 21 16,-1 0-16,1 0 0,0 0 15,0 0-15,21 21 0,0 0 16,0 1-16,0-1 0,0 0 16,0 0-16,0 0 0,21 0 15,0 1-15,-21-1 0,0 0 0,21 0 16,1 0-16,-22 0 0,0 1 16,0-1-16,0 0 0,21-21 15,-21 21-15,21-21 16,0 0-16,0 0 15,0 0-15,1 0 16,-1-21-16,0 21 0,0-21 16,-21 0-16,21-1 0,0 1 0,1 0 15,-1 0-15,0 0 16,0 0-16,-21-1 0,21 1 0,0 0 16,-21 0-16,0 0 0,22 0 15,-22 42 1,0 0-1,0 0-15,0 0 0,0 0 16,-22 1-16,22-1 0,0 0 0,0 0 16,0 0-16,0 0 0,0 1 0,0-1 15,0 0-15,0 0 16,22-21 0,-1 0-16,0 0 0,0 0 0,0 0 15,0-21-15,22 0 16,-22 21-16,0-21 0,0-1 15,-21 1-15,21 0 0,1 0 16,-1 0-16,-21 0 0,0-1 0,21 1 16,-21 0-16,21 0 0,-21 0 0,0 0 15,0 42 17,0 0-17,0 0-15,0 0 0,-21 22 0,21-22 16,-21 21-16,21-21 0,0 0 0,0 22 15,-21-22-15,21 21 16,-22-21-16,22 22 0,0-22 0,0 21 0,0-21 16,0 22-16,0-22 0,0 21 15,0-21-15,0 1 0,0-1 16,0 21-16,0-21 0,0 0 16,0 1-16,-21-22 15,0 0 1,21-22-1,0 1-15,0 0 0,-21 0 16,0 0-16,0-22 0,21 22 0</inkml:trace>
  <inkml:trace contextRef="#ctx0" brushRef="#br0" timeOffset="70503.74">18182 7049 0,'0'0'0,"0"-22"16,0 1 0,21 21-16,0-21 0,1 21 15,20 0-15,0 0 0,1-21 0,-1 21 16,21 0-16,-20-21 0,20 21 16,-20-21-16,20 21 0,-21 0 0,22-22 15,-22 22-15,1 0 16,-1-21-16,0 21 0,-21 0 0,1 0 15,-1 0-15,0 0 0,0 0 0,0 0 16,-21 21 31,21-21-47</inkml:trace>
  <inkml:trace contextRef="#ctx0" brushRef="#br0" timeOffset="71292.32">22119 8128 0,'0'0'0,"0"-21"0,21 0 15,-21 0-15,21 21 0,-21-22 0,0 1 16,22 0-16,-22 42 47,0 0-47,0 1 0,0-1 16,0 21-16,0 0 0,0 1 0,0 20 15,0-20-15,-22 20 0,22 1 16,-21-1-16,21 1 0,0-1 0,0 1 15,0 20-15,0 1 0,0-22 0,0 22 16,0 0-16,0-22 0,0 22 16,0 0-16,0-22 0,0 22 15,0-1-15,0 1 0,0-21 0,0 20 16,0-20-16,0 20 0,0-20 16,0-1-16,0 1 0,0-1 0,0 1 15,0-1-15,0-20 0,0 20 0,0-20 16,0-1-16,0-21 0,0 21 0,0-20 15,0-1-15,0 0 0,0 0 16,21-21 0,-21-21-16,22 0 15,-1 21-15,-21-21 0,21-1 16,-21 1-16,21 0 0,0-21 16,-21 21-16,21-22 0,1 1 0,-1 21 15,0-43-15,0 22 0,21-22 0,-20 22 16</inkml:trace>
  <inkml:trace contextRef="#ctx0" brushRef="#br0" timeOffset="71871.23">22479 8065 0,'0'0'0,"-21"-22"16,21 1 0,21 21 30,0 0-46,0 0 0,0 0 16,22 0-16,-22 0 0,21 0 16,1 0-16,20 0 0,-21-21 15,1 21-15,20 0 0,1 0 0,-1-21 16,1 21-16,-22 0 0,22 0 16,-1 0-16,1-21 0,-1 21 0,1 0 15,-22 0-15,0-21 0,1 21 16,-1 0-16,0 0 0,-21 0 0,1-22 15,-1 22-15,0 0 0,0 0 0,0 0 16,-21-21-16,21 21 16,1 0-16,-1 0 15,-42 0 48,-1 21-48,1-21 1,21 22 0,-21-22-1</inkml:trace>
  <inkml:trace contextRef="#ctx0" brushRef="#br0" timeOffset="75887.59">22140 6985 0,'21'0'78,"1"0"-78,-1 0 0,0 0 16,0 0-16,0 0 0,22-21 16,-22 0-16,21 21 0,-21-21 0,22 21 15,-22-22-15,21 22 0,-21-21 0,0 21 16,-21-21-16,22 0 16,-22 0-16,0 0 0,-22 21 15,1 0-15,-21 0 16,21 0-16,-22 0 0,22 0 0,-21 0 15,0 21-15,-1-21 0,22 21 16,-21 0-16,21 0 0,-1 0 0,-20 1 16,21-1-16,21 0 0,-21 0 15,21 0-15,0 0 0,0 1 16,0-1-16,21-21 0,0 0 16,0 21-16,0-21 0,1 0 0,20 0 15,-21 0-15,21 0 0,-20 0 16,20 0-16,-21 0 0,21 0 0,-20 0 15,-1 0-15,0 0 0,-21 21 16,-42-21 0,20 21-16,1-21 0,-21 21 15,0-21-15,-1 22 0,22-1 0,-21 0 16,-1 0-16,22 0 0,0 0 16,-21 22-16,42-22 0,-21 0 0,21 0 15,0 0-15,0 1 0,0-1 16,0 0-16,0 0 0,0 0 0,21 0 15,0-21-15,0 0 0,0 22 16,0-22-16,1 0 0,20 0 16,-21 0-16,21 0 0,-20 0 0,-1 0 15,21 0-15,-21-22 0,0 22 16,1-21-16,-1 0 0,0 21 0,-21-21 16</inkml:trace>
  <inkml:trace contextRef="#ctx0" brushRef="#br0" timeOffset="76147.98">22627 7091 0,'0'0'0,"21"-21"16,0 21-1,1 0-15,-22 21 0,21 0 16,0 0-16,-21 0 0,21 1 16,0-1-16,0 0 0,-21 21 0,22-21 15,-1 1-15,0-1 0,0 21 16,0-21-16,-21 0 0,21-21 15,-21 22-15,22-1 0,-1 0 0,-21-42 63,0 0-47,0-1-16,21 1 0</inkml:trace>
  <inkml:trace contextRef="#ctx0" brushRef="#br0" timeOffset="76387.84">23029 7070 0,'0'0'0,"0"21"31,0 0-15,0 0-16,-21 0 16,0 1-16,0-1 0,0 21 0,-1-21 15,1 22-15,0-22 0,-21 0 0,21 0 16,-1 21-16,1-20 0,-21-1 15,21 0-15,0 0 0,21 0 0,-22 0 16,22 1 0,22-22-1,-1-22 1,0 22-16,0-21 0,0 0 16</inkml:trace>
  <inkml:trace contextRef="#ctx0" brushRef="#br0" timeOffset="76659.69">23156 7154 0,'0'22'47,"0"-1"-47,0 0 0,0 21 0,0-21 16,0 1-16,0-1 0,-21 0 0,21 0 15,-21 0-15,21 0 0,0 1 16,0-1-16,0 0 0,0 0 16,0-42 31,0 0-32,0 0-15</inkml:trace>
  <inkml:trace contextRef="#ctx0" brushRef="#br0" timeOffset="76892.58">23283 6922 0,'0'0'0,"-21"0"0,0 0 16,0 0-16,0 0 15,-1 0 1,22 21 15,22-21 1,-1 0-32</inkml:trace>
  <inkml:trace contextRef="#ctx0" brushRef="#br0" timeOffset="77187.64">23558 6879 0,'0'0'0,"0"21"16,0 1-16,-21-1 0,21 21 15,-21-21-15,21 22 0,-21-22 0,21 21 16,-21 0-16,0 1 0,21-22 0,0 21 15,-22 1-15,1-1 16,21 0-16,0-21 0,0 22 0,-21-22 16,21 0-16,0 0 0,0 0 0,0 1 15,0-1-15,0 0 16,0 0-16,21-21 0,0 0 16,1 0-1,-1 0-15,0 0 0,0-21 16,0 0-16,-21 0 0,21-1 0,-21 1 15</inkml:trace>
  <inkml:trace contextRef="#ctx0" brushRef="#br0" timeOffset="77387.52">23262 7197 0,'0'0'15,"-21"0"-15,42 0 16,0 0-1,0 0-15,1 0 0,-1 0 0,21 0 16,0 0-16,-20 0 0,20 0 16,0 0-16,1 0 0,-1 0 0,0 0 15,1 0-15,-1 0 0,0-21 0,-21 21 16,22 0-16,-22 0 0,0 0 16</inkml:trace>
  <inkml:trace contextRef="#ctx0" brushRef="#br0" timeOffset="78632.34">15071 12150 0,'0'21'0,"-22"0"16,22 0-1,-21-21 1,21-21 46,21 21-62,1-21 0,-1 0 16,0 0-16,21-1 0,1-20 16,-1 0-16,21 21 0,1-22 0,-1 1 15,22 0-15,0-1 0,-1-20 16,22 20-16,0-20 0,0-1 15,0 1-15,0-1 0,21-20 0,-22 20 16,1 1-16,0-22 0,0 22 0,-21-1 16,20 1-16,-20-1 0,21 22 15,-21-22-15,-22 22 0,22 0 0,-22-1 16,1 1-16,-22 0 0,0 20 16,1 1-16,-1 0 0,-21 0 0,0 21 15,-21-21-15,22 21 0,-1 0 31,-21-21-31,-21 21 32,-1 21-17,-20-21-15,21 21 0,-21 0 0,-1 0 16,1 0-16,0 1 0</inkml:trace>
  <inkml:trace contextRef="#ctx0" brushRef="#br0" timeOffset="79199.99">15452 11875 0,'0'0'0,"-22"0"0,1 0 15,21 21-15,0-42 63,21 21-63,1-22 15,-1 1-15,21 0 0,0 0 0,1 0 16,-1 0-16,0-22 0,22 22 0,-1-21 16,1-1-16,21-20 0,-1 21 15,1-22-15,21 1 0,-22 20 0,22-20 16,0-1-16,-21 1 0,-1-1 0,22 22 16,-21-22-16,0 22 0,-1-21 15,1 20-15,0 1 0,-22 0 0,1-1 16,-1 1-16,-21 21 0,1-22 15,-1 22-15,-21 0 0,22-42 16,-43 41 0,0 1 15,-22 21 16,1 0-47,0 0 15,0 0-15,0 0 0,0 0 16</inkml:trace>
  <inkml:trace contextRef="#ctx0" brushRef="#br0" timeOffset="79755.67">17272 10181 0,'0'0'0,"-21"0"15,0 0 1,21 21 0,-22-21-16,22 22 0,0-1 0,0 0 15,0 0-15,22 0 0,-1 0 16,0 1-16,0-1 15,0-21-15,22 21 0,-22 0 0,21-21 16,0 0-16,-20 21 0,20-21 16,0 0-16,1 21 0,-1-21 0,0 0 15,1 0-15,-22 0 0,21 0 0,-21 0 16,22 0-16,-22 0 0,0 0 16,0 0-16,-42 22 62,0-1-62,0-21 0,-1 21 16,1 0-16,0 21 0,0-20 15,0 20-15,-22-21 0,22 21 16,-21 1-16,21-1 0,-22-21 0,1 22 16,21-1-16,-21 0 0,20-21 0,-20 22 15,21-22-15,0 0 0,0 21 16,-1-20-16,1-1 0,21 0 0,0 0 15,-21-21-15,21 21 0,-21 0 16,0-21 31</inkml:trace>
  <inkml:trace contextRef="#ctx0" brushRef="#br0" timeOffset="82607.27">20680 3874 0,'0'0'0,"0"-22"0,-21 22 0,-1-21 16,1 21-16,0-21 0,-21 21 0,21 0 15,-22 0-15,1-21 0,21 21 16,-22 0-16,1 0 0,0 0 0,-1 0 16,1 0-16,0 0 0,-1 21 15,-20-21-15,21 21 0,-22 0 16,22 1-16,-43 20 0,22 0 0,-1 1 16,1 20-16,-1 1 0,1 20 15,-1-20-15,1 20 0,20 1 0,-20 0 16,20-1-16,1 22 0,0-21 0,21 21 15,-22-22-15,43 1 0,-21 0 16,0-1-16,21 1 0,0 0 0,0-22 16,0 22-16,0-22 0,0 1 0,21-1 15,0-20-15,0 20 0,22-20 16,-22-1-16,21 0 0,1 1 16,20-22-16,-21 21 0,22-21 0,21 0 15,-22 1-15,1-1 0,20-21 16,1 0-16,-22 0 0,22 0 0,0 0 15,-1 0-15,22 0 0,-21 0 0,0-21 16,-1-1-16,1 1 0,21 0 0,-22 0 16,1-21-16,-21 20 0,20-20 15,1 0-15,-22-22 0,22 22 0,-21-22 16,20 1-16,-20-1 0,-1 1 0,22-1 16,-22 1-16,-20-1 0,20 1 15,-20-22-15,-1 1 0,-21 20 0,0-21 16,0 1-16,-21-1 0,0 22 15,0-22-15,-21 21 0,0 1 16,0-22-16,0 22 0,-22-1 0,1-20 16,0 20-16,-1 1 0,1 20 15,-21-20-15,20 20 0,-20 1 0,-1 0 16,1 21-16,-22-22 0,22 22 16,-22 0-16,0 21 0,1 0 0,-1 0 15,0 0-15,-21 21 0,22 0 0,-1 0 16,-21 22-16,22-1 0,-22 0 15,21 22-15,-21 21 0,22-22 16,-1 22-16,0-22 0,22 22 0,-1 0 16,1-1-16,-1 22 0,22-21 15,0-1-15,20 1 0,1 0 0,21-1 16,0 1-16,0-21 0,0 20 16,21-20-16,22-1 0,-22-20 0,21 20 15,1-21-15,-1 1 0,21-1 0,-20-21 16,20 0-16,1 1 0,-1-1 15,1-21-15,-1 0 0,22 0 0,-22 0 16,22-21-16,-21-1 0,20 1 0,1 0 16,-22-21-16,22 21 0,-21-22 15,-1 1-15,22-22 0,-43 22 16,22-21-16,-22-1 0,-21 1 0,21-22 16,-20 21-16,-22-20 0,0-1 15,0 0-15,0 22 0,-22-1 0,-20 1 16,21-1-16,-21 1 0,-22 21 15,22 20-15,-22-20 0,1 21 0,-1 0 16,-20 21-16,20 0 0,-21 0 0,1 0 16,20 0-16,-20 21 0,20 0 15,-21 21-15,43 1 0,-21-1 0,20 22 16,1-1-16,0 1 0,20-1 16,1 1-16,0-1 0,21 22 0,0-22 15,0 43-15,21-64 16,-21 1-16,43-1 0,-22 0 15,0 1-15,21-22 0,1 0 0,-1-21 16,0 21-16,1-21 0,20 0 0,-21 0 16,22-21-16,-1 21 0,1-21 15,-1-21-15,1 20 0,-1 1 0,-20-21 16,20 0-16,-20-1 0,-22 1 0,21-22 16,-42 22-16,0 0 0,0-22 15,0 22-15,0 21 0,-42-22 0,21 22 16,-22 0-16,1 21 0,0 0 15,-1 0-15,-20 0 0,20 0 0,-20 21 16,21 0-16,-1-21 0,1 0 16,0 22-16,20-22 0,1 0 15,0 0-15</inkml:trace>
  <inkml:trace contextRef="#ctx0" brushRef="#br0" timeOffset="83353.61">18076 3916 0,'0'0'0,"21"0"32,1-21-17,-1 21-15,0-21 16,0 21-16,0-22 0,0 1 0,1 21 16,-22-21-16,0 0 0,21 21 0,-21-21 15,0 0-15,0-1 16,-21 1-16,-1 21 0,1 0 0,-21 0 15,0 0-15,20 0 0,-20 0 16,0 0-16,-1 0 0,1 0 0,21 21 16,-21-21-16,20 22 0,1-22 15,0 21-15,0-21 0,21 21 16,0 0-16,0 0 0,21 0 16,0 1-16,0 20 0,1-21 15,20 21-15,-21-20 0,21 20 0,-20 0 16,20-21-16,-21 22 0,21-22 15,-20 21-15,-1-21 0,0 1 0,-21 20 16,0-21-16,0 0 0,-21 0 16,-22 1-16,22-22 0,-21 0 15,0 0-15,-1 0 0,1 0 16,0 0-16,-1 0 0,1 0 0,0 0 16,-1-22-16,22 22 0,-21-21 15,21 0-15,-1 0 0,1 0 0,0 0 16,21-1-16,0 1 0,0 0 15,0 0-15,0-21 0,0 20 0,21 1 16,0-21-16,1 21 0,20 0 16,-21-1-16,21 1 0,1 0 0</inkml:trace>
  <inkml:trace contextRef="#ctx0" brushRef="#br0" timeOffset="83847.57">18605 3641 0,'0'21'0,"-21"0"16,0 0-16,21 22 0,-21-22 16,0 21-16,0-21 0,-1 22 0,1-1 15,0 0-15,0 1 0,0-1 0,0-21 16,21 21-16,-22 1 0,22-22 15,-21 21-15,21-21 0,0 1 0,0-1 16,0-42 31,0-1-31,21 1-16,-21 0 0,22 0 0,-1 0 15,-21-22-15,21 22 0,0-21 16,0 21-16,-21-22 0,21 22 0,1 0 15,-1 21-15,0 0 0,0-21 16,0 21-16,-21 21 16,0 0-16,21 22 0,-21-22 15,0 0-15,0 21 0,0-21 16,0 1-16,0 20 0,0-21 0,0 0 16,0 0-16,0 1 0,0-1 15,0 0 1,22-21-1,-1 0 1,-21-21-16,21 21 0,0-21 16,-21-1-16</inkml:trace>
  <inkml:trace contextRef="#ctx0" brushRef="#br0" timeOffset="84211.36">18902 3852 0,'0'22'16,"0"-1"-16,-21 0 16,-1 0-16,22 0 0,0 0 0,-21 22 15,21-22-15,-21 0 0,21 0 16,0 0-16,0 1 0,0-1 0,0 0 16,0 0-16,21-21 15,0 0-15,1 0 16,-1 0-16,0 0 0,0 0 0,0 0 15,0-21-15,1 0 16,-1 21-16,0-21 0,-21-1 0,21 1 16,0-21-16,-21 21 0,0 0 15,0-1-15,0-20 0,0 21 0,0 0 16,0 0-16,0-1 0,0 1 16,-21 21-16,0 0 15,0 0-15,0 0 16</inkml:trace>
  <inkml:trace contextRef="#ctx0" brushRef="#br0" timeOffset="84495.22">19346 3810 0,'-21'0'15,"0"21"1,0 0-16,21 1 16,0-1-16,-21 0 0,-1 21 0,22 1 15,-21-1-15,21 0 0,-21 1 0,0-1 16,21 0-16,0 1 0,-21-22 16,0 21-16,21 0 0,-22-20 0,22 20 15,0-21-15,0 0 16,0 0-16,-21 1 0,21-1 0,0 0 15,21-42 17,-21 0-32,0-1 15,0 1-15,0-21 16</inkml:trace>
  <inkml:trace contextRef="#ctx0" brushRef="#br0" timeOffset="84759.99">19177 3916 0,'0'0'0,"0"-21"0,21 21 16,0-21-16,22-1 16,-22 1-16,0 21 0,0 0 15,21 0-15,-20 0 0,-1 0 0,0 0 16,0 0-16,-21 21 0,0 1 0,21-1 16,-21 0-16,0 0 0,0 21 15,0-20-15,0 20 0,-21-21 0,0 0 16,0 0-16,0 22 0,-1-22 15,1 0-15,-21-21 0,21 21 0,0 0 16,-1-21-16,1 22 0,0-22 16,21-22 15,21 1-15</inkml:trace>
  <inkml:trace contextRef="#ctx0" brushRef="#br0" timeOffset="85037.84">19706 3810 0,'21'0'15,"-21"21"1,0 0-16,0 1 16,0 20-16,0-21 0,0 21 15,-21 1-15,21-1 0,0-21 0,-21 22 16,0-1-16,21 0 0,-21 1 15,-1-22-15,22 21 0,-21 0 0,0-20 16,21-1-16,0 21 0,-21-21 16,21 0-16,-21 1 0,21-1 15,21-21 1,0 0 0,0-21-1,-21-1-15</inkml:trace>
  <inkml:trace contextRef="#ctx0" brushRef="#br0" timeOffset="85331.66">19643 3937 0,'0'0'0,"0"-21"0,0 0 16,0 0-16,0-1 0,0 1 16,21 21-16,0 0 15,0-21-15,0 21 0,0 0 0,1 0 16,-1 0-16,0 0 0,0 0 0,0 0 15,0 21-15,1 0 0,-1-21 16,0 22-16,0 20 0,-21-21 0,0 0 16,0 0-16,0 1 15,0-1-15,0 0 0,-21 0 0,0 0 0,0 0 16,-1 1-16,1-22 0,0 21 16,0-21-16,0 0 0,0 21 15,-1-21-15,1 0 0,0 0 0,21-21 31,0 0-15,21 21-16</inkml:trace>
  <inkml:trace contextRef="#ctx0" brushRef="#br0" timeOffset="85575.53">20066 3852 0,'0'22'16,"0"-1"-16,0 0 16,0 0-16,-21 0 0,21 0 0,0 1 15,0-1-15,0 0 0,-21 0 16,21 0-16,0 0 16,-22-21-16,22 22 0,0-44 46,0 1-30</inkml:trace>
  <inkml:trace contextRef="#ctx0" brushRef="#br0" timeOffset="85760.42">20151 3683 0,'0'0'0,"0"-21"0,-22 21 31,1-21-31,0 21 0,0 0 16,21 21 15,21-21-15,0 21 0</inkml:trace>
  <inkml:trace contextRef="#ctx0" brushRef="#br0" timeOffset="86548.49">20405 3895 0,'0'0'0,"-43"63"16,43-42-16,-21-21 15,0 22-15,21-1 0,0 0 16,-21-21-16,0 0 15,21-21 32,21 21-47,0-21 0,-21-1 16,21 1-16,0 21 0,0-21 0,-21 0 16,22 0-16,-1 21 0,-21-21 0,21 21 15,0 0 1,0 0-16,-21 21 15,0 0 1,0 0-16,0 0 16,0 0-16,0 1 0,0-1 15,21-21-15,-21 21 0,22 0 16,-1 0-16,0-21 0,0 0 16,21 0-16,-20 0 0,20 0 15,-21 0-15,21 0 0,-20 0 0,20 0 16,0 0-16,-21-21 0,22 0 15,-1 0-15,-21 21 0,22-21 0,-1-1 16,-21 1-16,0 0 0,0-21 0,1 21 16,-22-1-16,0 1 0,0-21 15,0 21-15,0 0 0,0-1 0,-22 1 16,1 0-16,0 0 16,0 21-16,-21 0 0,20 0 0,1 0 15,-21 0-15,21 0 0,-22 0 16,22 0-16,0 0 0,0 21 0,0 0 15,21 0 1,0 1 0,21-22-16,0 0 0,0 21 0,0-21 15,-21 21-15,22-21 0,-1 21 16,-21 0-16,21 0 0,-21 1 16,21-1-16,-21 21 15,0-21-15,0 22 0,0-1 0,0 0 16,0 1-16,0-1 0,-21-21 0,0 21 15,21 1-15,-21-22 0,21 21 16,0-21-16,-22 1 0,22-1 0,-21 0 16,21 0-16,-21 0 0,21 0 15,0 1-15,-21-1 16,21 0 0</inkml:trace>
  <inkml:trace contextRef="#ctx0" brushRef="#br0" timeOffset="87743.93">23601 10139 0,'-21'-21'16,"-1"0"-16,22-1 16,-21 22-16,0-21 0,0 21 15,0 0-15,21-21 16,-21 21-16,-1 0 31,22 21-15,0 0-1,0 1-15,22-1 0,-1 0 0,0 21 16,0-21-16,0 22 0,0-1 16,1 0-16,20 1 0,0-1 0,1 22 15,-1-22-15,21 21 0,-20 1 16,20-22-16,1 22 0,-22-22 15,22 22-15,-1-1 0,-21-21 0,64 85 16,-42-63-16,-22-22 0,22 22 16,-22-1-16,0-20 0,1-1 15,-1 21-15,0-20 0,1-1 0,-1-21 16,-21 22-16,21-1 0,-20-21 16,-1 0-16,0 0 0,0 1 0,0-1 15,-21 0-15,0 0 0,0-42 47,0 0-31,-21 0-16,0-1 15,21 1-15,0 0 0,-21 0 0</inkml:trace>
  <inkml:trace contextRef="#ctx0" brushRef="#br0" timeOffset="88456.72">23855 10160 0,'0'0'0,"-21"-21"15,-1 21 1,1 0-1,21 21 32,0 0-47,0 0 16,0 1-16,21-1 0,1 21 0,-1-21 16,0 22-16,0-1 0,21 21 15,-20-20-15,20 20 0,0-20 0,1 20 16,-1 1-16,0-22 0,1 21 0,-1 1 15,21-1-15,-20-20 0,-1 20 16,22 1-16,-22-1 0,0 1 0,22-1 16,-22-20-16,0 20 0,1-21 0,-1 1 15,0-1-15,1 0 16,-1 1-16,0-22 0,-20 21 0,20-21 16,0 1-16,-21-1 0,22 0 0,-22-21 15,0 21-15,0-21 0,0 0 16,1 21-16,-22-42 62,0 0-46,0 0 15,0 0-15,0-1-1,-22 1-15,22 0 16,0 0-16</inkml:trace>
  <inkml:trace contextRef="#ctx0" brushRef="#br0" timeOffset="89050.9">25231 11303 0,'0'0'0,"0"-21"0,-22 21 15,22-21-15,0 42 63,0 0-63,0 0 15,0 0-15,0 1 0,0-1 16,0 0-16,22 0 16,-22 0-16,21 22 0,0-22 0,0 0 15,0 0-15,-21 0 0,21 0 0,1 22 16,-1-22-16,0 0 16,0 0-16,0-21 0,-21 21 0,21 1 15,-21-1-15,22-21 0,-22 21 0,21-21 16,-21 21-16,0 0 47,-21-21-32,-1 21-15,1-21 16,0 22-16,-21-22 0,21 21 0,-22-21 16,1 21-16,0-21 0,-1 21 0,1 0 15,0-21-15,20 21 0,-20 1 16,0-1-16,-1 0 0,22-21 15,0 21-15,0 0 0,0 0 0,0-21 16,-1 22-16,1-22 0,21 21 16,-21-21 46</inkml:trace>
  <inkml:trace contextRef="#ctx0" brushRef="#br0" timeOffset="92292.09">22225 13822 0,'0'0'0,"-21"21"0,-22 0 15,22 0-15,0 1 0,0-22 16,21 21-16,-21-21 0,21-21 47,0-1-31,21 1-16,0-21 0,0 21 15,0-22-15,1 1 0,20 0 0,-21-1 16,0 1-16,22 0 0,-43-1 15,21 1-15,-21 0 0,21 21 0,-21-22 16,0 1-16,0 21 0,0-22 0,0 22 16,0 0-16,-21 0 0,0 21 15,21-21-15,-22 21 0,1 0 16,0 0 0,21 21-16,-21 0 0,21 0 0,-21 0 15,21 1-15,0-1 0,0 0 16,0 21-16,0-21 0,0 22 0,0-1 15,0-21-15,21 22 0,0-1 0,0-21 16,0 21-16,-21-20 0,0-1 16,22 21-16,-22-21 0,0 0 0,0 1 15,0-1-15,0 0 16,0 0-16,-22-21 0,1 0 16,0 0-16,0 0 0,0 0 0,0 0 15,-1 0-15,1-21 16,0 21-16,0-21 0,0 21 0,21-21 15,-21-1-15,21 44 32,0-1-32,0 0 15,21-21-15,-21 21 16,21-21-16,0 21 0,0-21 0,0 0 16,1 0-16,-1 0 0,21 0 15,-21 0-15,22 0 0,-22 0 0,21 0 16,0 0-16,1-21 0,-1 0 0,0 0 15,-20 21-15,20-21 16,-21-1-16,0 1 0,-21 0 0,0 0 16,0 0-16,0-22 0,0 22 15,0 0-15,0-21 0,0 21 0,0-1 16,-21 1-16,0 0 0,0 21 16,0 0-1,-1 21-15,22 0 16,0 1-16,0 20 0,0-21 15,0 0-15,0 22 0,0-22 0,0 0 16,22 0-16,-1 0 0,0 22 0,0-43 16,0 21-16,22 0 0,-22 0 15,21-21-15,-21 0 0,22 0 16,-22 0-16,21 0 0,-21 0 0,0 0 16,22 0-16,-22 0 0,0-21 15,0 21-15,0-21 0,1 0 0,-22-1 16,0 1-16,21 0 0,0 0 15,-21-21-15,21 20 0,-21 1 0,0-21 16,21 21-16,-21 0 0,21-22 0,-21 22 16,0 0-16,22 21 47,-22 21-32,21-21 1,-21 21-16,21-21 15,0 0 17,-21-21-32,0 0 15,-21 21 17,0 0-32,21 21 15,-21 0 1,21 0-16,-22 1 0,22 20 0,-21-21 15,21 21-15,0-20 0,0 20 16,0-21-16,0 0 0,0 22 16,0-22-16,0 0 0,21 0 0,1 0 15,-1 0-15,0-21 16,0 0-16,0 0 0,0 0 0,1 0 16,-1 0-16,0 0 0,0 0 15,0 0-15,0-21 0,1 21 0,20-21 16,-21 0-16,0 0 0,0 0 0,1-22 15,20 22-15,-42 0 0,21-21 16,-21 20-16,0-20 0,0 21 0,0 0 16,0-22-16,-21 22 15,0 0-15,0 21 0,-1 0 0,1 0 16,0 0-16,0 0 16,21 21-1,0 0-15,0 1 0,0-1 16,21 0-16,0 0 0,22 0 15,-22 22-15,0-22 0,0 0 0,0 0 16,22 0-16,-22 0 0,0 1 0,-21-1 16,21 0-16,0-21 0,0 21 15,-21 0-15,22-21 0,-1 0 16,0 0-16,0 0 16,0 0-16,0 0 15,1-21-15,-22 0 16,21 0-16,-21 0 15,21-1-15,-21-20 0,21 21 0,-21 0 16,0 0-16,0-22 0,0 22 0,0 0 16,0 0-16,0 0 0,0-1 15,0 44 17,0-1-32,0 0 0,-21 0 15,21 0-15,0 0 0,-21 1 0,21-1 16,0 0-16,0 0 15,0 0-15,0 0 0,0 1 0,0-1 0,21-21 16,0 21-16,0-21 16,0 21-16,1-21 0,-1 0 15,0 0-15,0 0 0,0 0 16,0 0-16,-21-21 16,22 0-16,-1 21 0,-21-21 15,0-1-15,0 1 0,21 0 16,-21 0-16,0 0 0,0 0 0,21-1 15,-21 1-15,0 0 0,0 0 0,0 0 16,0 0-16,0 42 31,0 0-15,0 0-16,0 0 0,0 0 16,0 1-16,0-1 0,0 0 0,0 0 15,0 0-15,0 0 0,0 1 16,0-1-16,0 0 15,21-21-15,0 0 16,1 0-16,-1 0 0,0 0 16,0-21-16,-21 0 0,21-1 0,0 22 15,1-21-15,-1 0 0,-21 0 16,0 0-16,21-22 0,-21 22 0,21 0 16,-21 0-16,0 0 0,0 0 15,0 42 16,0 0-31,-21 0 16,21 0-16,0 0 0,-21 1 0,21-1 16,0 21-16,0-21 0,0 0 15,0 1-15,0-1 0,0 0 16,21 0-16,0-21 0,0 0 0,0 0 16,1 0-16,-1 0 0,0 0 15,21 0-15,-21 0 0,1 0 0,-1-21 16,0 21-16,21-21 0,-21 0 0,1-1 15,-1 1-15,0-21 16,-21 21-16,21-22 0,0 1 0,0 21 16,-21-21-16,0-1 0,22 1 15,-22 0-15,21-1 0,0 1 0,-21 0 16,0-1-16,0 1 0,21 21 0,-21 0 16,0-1-16,-21 44 31,0 20-31,0-21 0,-1 21 15,22-20-15,-21 20 0,0 0 0,21 1 16,0-1-16,0 0 0,0 1 0,0-1 16,0 0-16,0-21 0,0 22 15,0-22-15,0 0 0,21 0 0,0 0 16,-21 1-16,22-22 0,-1 0 16,0 0-16,0 0 15,0 0-15,0 0 0,1 0 16,-22-22-16,21 1 0,0 0 15,-21 0-15,21 0 0,-21 0 0,0-1 16,0 1-16,21 0 0,-21 0 0,0 0 16,21 21-16,-21 21 31,0 0-15,0 0-16,0 0 0,0 1 0,0-1 15,0 0-15,0 0 16,0 0-16,0 0 0,22 1 15,-1-22-15,0 0 0,0 0 16,0 0-16,0 0 16,1 0-16,-1 0 0,0 0 0,0 0 15,0-22-15,0 22 0,1-21 0,-1 0 16,0 0-16,0 0 0,0 0 16,-21-1-16,21 1 0,1 0 0,-22 0 15,0 0-15,0 0 0,0-1 16,-22 22 15,1 22-31,21-1 16,-21 0-16,21 0 0,0 0 0,0 0 15,0 22-15,0-22 0,0 21 0,0 1 16,0-1-16,-21 0 0,21 1 16,0-1-16,0 0 0,0 1 0,-21-1 15,21 0-15,0 1 0,0-1 0,-21 0 16,21 1-16,-22-1 0,22 0 15,0-21-15,0 1 0,0-1 0,0 0 16,0 0-16,0 0 0,0-42 31,0 0-31,0 0 16,0-22-16,0 22 16,0 0-16,-21-21 0,21-1 15,0 22-15,-21-21 0,21 0 0,-21-22 16</inkml:trace>
  <inkml:trace contextRef="#ctx0" brushRef="#br0" timeOffset="92511.96">25104 13377 0,'0'0'16,"-22"0"-16,22-21 15,0 0-15,0 0 0,22 0 16,-1 21-16,0 0 15,0-21-15,0 21 0,0-22 16,22 22-16,-22 0 0,21-21 0,-21 0 16,1 21-16,20 0 0,-21-21 0,0 21 15,-21-21 1,0 0-16,0-1 16</inkml:trace>
  <inkml:trace contextRef="#ctx0" brushRef="#br0" timeOffset="92708.36">24511 13060 0,'0'0'16,"-21"0"-16,0 0 0,21-21 16,0 42 46,0 0-62</inkml:trace>
  <inkml:trace contextRef="#ctx0" brushRef="#br0" timeOffset="93904.01">23982 14393 0,'0'0'0,"-21"-21"0,-1 0 16,-20 0-16,0 21 0,21-21 0,-22 21 15,1 0-15,21 0 0,-22 0 0,22 0 16,-21 21-16,21 0 0,-22 0 16,22 0-16,0 22 0,0-1 0,0 0 15,0 1-15,21-1 0,0 0 16,0 1-16,0-1 0,-22 0 0,22 1 15,0-1-15,0 0 0,0-20 0,22 20 16,-1-21-16,21 0 0,-21 0 16,22 1-16,-1-1 0,0-21 0,1 0 15,-1 0-15,0 0 16,1 0-16,-1 0 0,0-21 0,1-1 16,-22 22-16,21-21 0,0 0 0,-20 0 15,20 0-15,-21-22 0,0 22 16,0 0-16,1-21 0,-1 21 0,-21-22 15,21 1-15,-21 21 0,0-22 0,0 1 16,0 21-16,0 0 0,0 42 31,0 0-31,-21 21 16,0-20-16,21 20 0,0 0 0,-22-21 16,1 22-16,0-1 0,21-21 0,0 22 15,0-22-15,-21 0 16,21 0-16,0 21 0,-21-20 0,21-1 15,0 0-15,21-42 47,-21 0-47,21 21 0,-21-22 16,0 1-16,0 0 0,21 0 0,-21 0 16,21 0-16,-21-1 0,22 1 0,-1 21 31,-21 21-16,0 1 1,21-1-16,-21 0 0,21-21 16,-21 21-16,21 0 0,0-21 15,1 21-15,-1-21 16,0 0-16,0 0 0,0 0 16,0 0-16,1 0 0,-1 0 0,0-21 15,21 21-15,-21-21 0,1 21 16,-22-21-16,21 0 0,0 21 0,-21-21 15,0-1-15,0 1 0,0 0 0,0 0 16,0 0-16,0 0 0,0-1 16,0 1-16,-21 21 0,0 0 15,21 21 1,0 1 0,0-1-16,0 0 0,0 0 15,0 0-15,0 0 0,0 1 16,0-1-16,0 0 0,0 0 0,0 0 15,21 0-15,0 1 0,0-22 16,0 0-16,0 0 16,1 21-16,-1-21 0,0 0 0,0 0 15,0 0-15,0-21 0,1-1 16,-1 22-16,0-21 0,0 21 16,0-21-16,0 0 0,-21 0 0,22 0 15</inkml:trace>
  <inkml:trace contextRef="#ctx0" brushRef="#br0" timeOffset="94707.56">25040 14774 0,'-42'106'0,"84"-212"0,-21 85 0,0 0 0,-21 42 47,-21 0-47,0 1 0,21-1 16,0 0-16,0 0 0,0 0 16,0 22-16,0-22 0,0 0 0,0 0 15,0 0-15,0 0 0,0 1 16,21-22-1,0 21-15,1-21 0,-1 0 16,0 0-16,0 0 0,0 0 0,0-21 16,1 21-16,-1-22 0,-21 1 15,21 0-15,0 0 0,-21 0 0,0 0 16,21-1-16,-21 1 0,0-21 16,0 21-16,21-22 0,-21 22 0,0-21 15,0 0-15,0 20 0,0-20 0,0 21 16,0 0-16,0 0 0,0-1 15,0 44 1,0-1-16,0 0 16,0 0-16,0 0 0,0 22 15,0-22-15,-21 21 0,21-21 0,0 0 16,0 22-16,0-22 0,-21 0 16,21 0-16,0 0 0,0 1 0,0-1 15,0 0-15,0 0 0,0-42 47,0 0-31,0 0-16,0-1 15,21 1-15,0 0 0,-21 0 16,22 0-16,-1 0 0,-21-1 16,21 22-16,0-21 0,0 21 15,0 0-15,1 0 0,-1 0 16,0 0-1,-21 21 1,0 1-16,-21-22 16,0 21-16,-1-21 15,1 0-15,0 0 0,0 0 16,0 0-16,0 0 0,-1 0 16,1 0-16,21 21 31,0 0-16,0 0 1,0 0-16,0 1 0,0-1 0,21 0 16,-21 0-16,22 0 0,-22 0 15,0 1-15,0-1 0,21 0 0,-21 0 16,21 0-16,0 0 0,-21 1 0,21-1 16,0-21-16,1 21 0,-1-21 15,0 0-15,0 0 0,0 0 16,-21-21-1,0 0-15,0-1 16,0 1-16,0 0 0</inkml:trace>
  <inkml:trace contextRef="#ctx0" brushRef="#br1" timeOffset="128024.13">3090 14690 0,'0'-21'16,"0"-1"-16,0 1 16,0 0-16,21 21 15,-21-21 1,0 42 15,0 0-15,0 0-16,0 22 0,0-22 15,0 0-15,0 21 0,0 1 16,0-22-16,0 21 0,-21 1 0,21-1 16,0 0-16,0 1 0,0-1 15,0 0-15,0 1 0,0-1 0,0 0 16,0 1-16,0-22 0,0 0 15,0 0-15,0 0 0,0 0 0,0 1 16,21-22 0,1 0-16,-1-22 15,0 1 1,-21 0-16,21 0 0,0 0 0,0-22 16,1 22-16,-1-21 0,-21 0 15,21 20-15,0-20 0,0 21 0,0-21 16,1 20-16,-1 1 0,-21 0 15,21 0-15,-21 0 0,21 0 0,-21-1 16,21 22-16,-21 22 47,0-1-47,0 0 0,0 0 0,0 0 16,0 0-16,0 1 15,0 20-15,0-21 0,0 0 0,21 22 16,-21-22-16,22 0 0,-22 0 15,0 0-15,21 0 0,0 1 0,-21-1 16,21-21-16,0 0 0,0 21 16,1-21-16,-1 0 0,0 0 0,0 0 15,0 0-15,0-21 0,1 0 0,-1-1 16,0 1-16,0 0 0,0 0 16,0 0-16,1-22 0,-1 22 0,-21-21 15,0 0-15,0 20 0,0-20 16,0 0-16,0-1 0,0 1 0,0 21 15,0-21-15,21-1 0,-21 22 16,0 0-16,0 0 0,21 0 16,-21-1-16,0 1 0,0 42 31,0 1-31,0-1 0,0 0 16,0 0-16,0 21 0,0-20 0,0 20 15,0 0-15,0-21 0,0 22 16,0-1-16,0 0 0,0 1 0,0-1 15,0-21-15,0 22 0,0-22 16,0 21-16,0-21 0,0 0 0,21 1 16,0-1-16,-21 0 0,22 0 15,-1-21-15,0 0 0,0 0 16,21 0-16,-20 0 16,-1 0-16,0-21 0,21 0 0,1 0 15,-22-1-15,21-20 0,0 0 16,-20 21-16,20-22 0,-21 1 0,21 0 15,-20-1-15,-1 1 0,0-22 0,-21 22 16,0 0-16,0-1 0,0 1 16,0 0-16,0-1 0,0 1 0,0 21 15,0 0-15,0 0 0,0-1 16,0 1-16,-21 21 0,0 0 16,-1 0-16,22 21 15,0 1-15,0-1 0,-21 21 0,21-21 16,0 22-16,-21-1 15,21 0-15,0 1 0,0-1 0,0-21 16,0 21-16,0 1 0,0-1 16,0 0-16,0 1 0,0-1 0,0 0 15,0-20-15,0 20 0,0 0 0,0-21 16,-21 1-16,21-1 0,0 0 16,0 0-16,0 0 0,21-42 46,-21 0-46,0 0 16,21 0-16,0-22 0,-21 22 0,22-21 16,-1 21-16,-21-1 0,21-20 15,0 21-15,0 0 0,0 0 0,1-1 16,-1 1-16,0 0 0,0 21 16,0 0-16,0 0 15,-21 21-15,22-21 0,-22 21 16,21 1-16,-21-1 0,0 0 15,0 0-15,0 0 0,0 0 0,0 22 16,0-22-16,0 0 0,0 0 16,0 0-16,21 1 0,-21-1 0,21 0 15,0 0-15,0-21 16,1 0-16,-1 0 16,0 0-16,0 0 0,0-21 15,0 0-15,1 21 0,-1-21 16,0-1-16,0 1 0,0-21 0,0 21 15,-21-22-15,22 22 0,-22 0 16,21-21-16,-21 21 0,0-1 0,0 1 16,0 0-16,0 0 0,0 0 15,0 42 17,0 0-17,0 0-15,0 0 0,0 22 16,0-22-16,0 0 0,0 21 0,0-20 15,0 20-15,0-21 0,0 0 16,0 0-16,0 1 0,0-1 0,0 0 16,0 0-16,21-21 15,0 0-15,0 0 16,-21-21 0,21 21-16,-21-21 0,0 0 0</inkml:trace>
  <inkml:trace contextRef="#ctx0" brushRef="#br1" timeOffset="128431.89">5165 14796 0,'0'0'0,"0"21"0,0 0 16,21-21 0,0 0-16,0 0 15,0 0-15,-21-21 0,21 0 16,1-1-16,-22 1 16,0 0-16,0 0 15,0 0-15,-22 0 0,1-1 16,0 22-16,0 0 0,0-21 15,0 21-15,-1 0 0,1 0 16,0 21-16,21 1 0,-21-1 16,21 0-16,0 0 0,0 0 0,0 0 15,0 1-15,0-1 0,0 0 16,0 0-16,0 0 0,0 0 0,0 1 16,21-22-1,0 0-15,0 0 16,1 0-16,-1 0 0,0-22 15</inkml:trace>
  <inkml:trace contextRef="#ctx0" brushRef="#br1" timeOffset="128783.84">5694 14182 0,'0'0'0,"-21"-21"15,-1 21 1,22 21-16,-21 0 0,21 0 16,0 0-16,0 22 0,0-22 15,-21 42-15,21-20 0,0-1 0,0 21 16,0 1-16,-21-1 0,21-20 16,0 20-16,0 1 0,0-22 0,0 22 15,-21-22-15,21 21 0,0-20 16,0-1-16,0-21 0,0 22 0,0-1 15,0-21-15,0 0 0,0 0 16,0 1-16,0-1 0,21-21 16,0 0-1,-21-21 1,21-1-16,-21 1 0,21 0 16,-21-21-16,22 21 15,-22-1-15,0 1 0</inkml:trace>
  <inkml:trace contextRef="#ctx0" brushRef="#br1" timeOffset="129156.09">5821 14986 0,'0'0'0,"0"21"16,21-21-16,0 0 0,0 0 15,0 0-15,1 0 0,-1 0 16,0-21-16,0 21 0,0-21 0,0 0 15,1 21-15,-1-21 16,-21-1-16,21 1 0,-21 0 16,0 0-16,0 0 0,0 0 15,-21 21 1,0 0-16,-1 0 0,1 0 16,0 21-16,0 0 0,0 0 15,0 0-15,-1 0 0,1 1 0,21-1 16,-21 21-16,21-21 0,0 0 0,0 22 15,0-22-15,0 0 0,0 0 16,0 0-16,21 1 0,0-1 16,-21 0-16,22-21 0,-1 21 15,0-21-15,0 21 0,0-21 0,0 0 16,1 0-16,-1 0 0,0 0 0,0-21 16,21 0-16,-20 0 0,-1 21 15,0-21-15</inkml:trace>
  <inkml:trace contextRef="#ctx0" brushRef="#br1" timeOffset="130263.97">6731 15219 0,'0'0'0,"-21"0"0,0 21 16,-1-21-1,44-21 16,-1 21-31,-21-21 16,21 0-16,21-1 0,-21 1 0,1-21 16,20 21-16,-21 0 0,21-22 15,1 1-15,-22 21 0,21-22 0,-21 1 16,22-21-16,-22 20 0,21-20 16,-21 20-16,1-20 0,-1-1 0,-21 1 15,0-1-15,0 1 0,0 21 0,0-1 16,0 1-16,-21 0 0,21-1 15,-22 22-15,1 0 0,0 21 0,0 0 16,-21 0-16,20 0 0,1 0 16,0 0-16,0 21 0,0 0 15,21 22-15,0-1 0,-21 0 0,21 22 16,0-1-16,-22-20 0,22 20 16,0 1-16,0-1 0,0 1 0,0-1 15,0 1-15,0-22 0,0 21 16,0-20-16,0-1 0,0 22 0,0-22 15,0-21-15,0 21 0,22 1 0,-1-22 16,0 0-16,0 0 0,0 0 16,0-21-16,1 0 0,20 0 0,-21 0 15,0 0-15,0 0 0,1 0 16,20-21-16,-21 0 0,0 0 16,22 0-16,-22-22 0,21 22 0,-21-21 15,22 0-15,-22 20 0,0-20 16,21 0-16,-21 21 0,-21-22 0,22 1 15,-22 21-15,0 0 0,0-1 0,0 1 16,0 0-16,0 0 0,-22 21 31,1 0-31,0 21 16,21 0-16,-21 0 16,21 22-16,0-22 0,0 0 15,0 21-15,0-20 0,0-1 16,0 21-16,0-21 0,0 0 0,0 22 15,0-22-15,0 0 0,0 0 16,0 0-16,21 1 0,0-22 16,0 0-16,1 0 0,-1 0 15,0 0-15,0 0 0,0 0 0,0-22 16,1 1-16,-1 0 0,0 21 0,0-42 16,0 21-16,-21-1 0,0 1 15,21 0-15,-21-21 0,0 21 0,0-22 16,0 22-16,0 0 0,0-21 15,-21 20-15,0 1 0,21 0 16,-21 21-16,0-21 0,0 21 0,-1 0 16,1 0-16,-21 0 0,21 21 15,0 0-15,-1-21 0,1 43 0,0-22 16,0 0-16,21 21 0,0-21 0,-21 1 16,21 20-16,0-21 0,0 21 15,0-20-15,0-1 0,0 21 0,0-21 16,21 0-16,0 1 15,0-22-15,0 0 0,22 0 16,-22 0-16,0 0 0,21 0 16,-20 0-16,20-22 0,-21 1 0,21 21 15,1-21-15,-1 0 0,0 0 0,1 0 16,-1-22-16,-21 22 16,22 0-16</inkml:trace>
  <inkml:trace contextRef="#ctx0" brushRef="#br1" timeOffset="130676.73">8213 14796 0,'0'-22'16,"-43"128"-16,86-190 0,-22 41 0,-21 22 0,0 0 15,-21 21 17,-1 21-32,1 0 15,0 0-15,21 22 0,0-22 16,-21 0-16,0 21 0,21-20 0,-21-1 16,21 21-16,0-21 0,0 0 15,0 1-15,0 20 0,0-21 0,0 0 16,21 0-16,-21 1 15,21-22-15,0 0 0,0 0 0,0 0 16,1 0-16,-1-22 16,0 22-16,21-21 0,-21 0 0,1 0 15,-1 0-15,0 0 0,0-1 16,-21 1-16,0 0 0,21-21 0,-21 21 16,0-1-16,0-20 0,0 21 0,-21 0 15,0 0-15,0-1 0,21 1 16,-43 0-16,22 21 0,0 0 15,0 0-15,0 0 0,0 0 0,-1 0 16,22 21-16,-21 0 0,0 1 16,0-22-16,21 21 0,0 0 0,0 21 15,-21-21-15,21 1 0,0-1 16,0 21-16,0-21 0,0 0 0,0 1 16,0-1-16,21 0 0,-21 0 15,21 0-15,0 0 0,22-21 0,-22 0 16,0 22-16,21-22 0</inkml:trace>
  <inkml:trace contextRef="#ctx0" brushRef="#br1" timeOffset="131059.52">8911 14859 0,'0'0'0,"0"-21"0,0 0 15,0 0-15,0-1 16,-21 44-1,21-1 1,-21 0-16,21 0 0,-21 21 16,21-20-16,-22 20 0,22-21 0,0 21 15,0 22-15,-21-22 0,0 1 16,21 20-16,-21-21 0,0 22 0,21-1 16,-21-20-16,-1 20 0,22 1 15,-21-1-15,0 1 0,0-1 16,21 1-16,0-1 0,-21 22 0,21-22 0,0 1 15,-21 21-15,21-22 16,0 1-16,0-1 0,0 1 0,0-22 16,0 21-16,21-20 0,-21-1 0,21 0 15,-21 1-15,0-22 0,21 21 16,-21-21-16,0 1 0,0-1 16,0-42-1,0-1-15,0 1 16,0 0-16,0-21 0,0-1 0,0 1 15</inkml:trace>
  <inkml:trace contextRef="#ctx0" brushRef="#br1" timeOffset="131420">8572 14986 0,'0'0'16,"22"-21"-16,-1 0 0,21 21 0,-21-21 15,22 21-15,-22 0 16,21 0-16,0-22 0,-20 22 0,20 0 16,0 0-16,1 0 0,-22 0 15,21 0-15,-21 22 0,0-1 0,-21 0 16,0 0-16,0 0 0,0 22 0,0-22 15,0 21-15,-21 0 0,0-20 16,0 20-16,-21-21 0,-1 21 0,1-20 16,0 20-16,20-21 0,-20 0 15,0 0-15,21 1 0,-22-1 16,22 0-16,0 0 0,42-42 31,21 0-31,1 0 16</inkml:trace>
  <inkml:trace contextRef="#ctx0" brushRef="#br1" timeOffset="132591.88">17293 14161 0,'0'0'0,"21"0"0,0 0 15,1-22-15,-1 1 16,-21 0-16,0 0 0,0 0 16,0 0-16,0-1 15,0 1-15,0-21 0,-21 21 0,-1-22 16,-20 22-16,21-21 0,-21 21 16,20-22-16,-20 22 0,0 0 0,21 21 15,-22-21-15,1 21 0,0 0 0,-1 0 16,1 0-16,21 21 0,-22-21 15,1 21-15,0 0 0,-1 1 0,1-1 16,0 21-16,-1-21 0,1 22 16,21-22-16,0 21 0,0 0 0,21 1 15,0-1-15,0-21 0,21 22 16,0-1-16,0 0 0,21 1 16,-20-22-16,20 21 0,0-21 0,1 0 15,-22 1-15,21-1 0,0-21 16,1 0-16,-22 0 0,21 0 0,1 0 15,-22-21-15,21-1 0,0 1 0,-20 0 16,20-21-16,-21 21 0,21-22 16,-20 1-16,20 0 0,0-1 0,-21 1 15,64-149 1,-43 128-16,-42-1 0,22 1 16,-22-1-16,21 1 0,-21-1 0,0 1 15,0 21-15,0-22 0,0 22 16,0 21-16,-21-22 0,-1 22 0,22 0 15,-21 0-15,0 21 0,0 0 16,0 0-16,0 0 0,-1 21 0,1 0 16,0 21-16,0 1 0,0-1 15,0 22-15,-1-1 0,1 1 0,0-1 16,21 1-16,0-1 0,0 1 0,0-1 16,0-21-16,0 22 0,0-22 15,0 1-15,0-1 0,0 0 0,21-21 16,0 22-16,1-22 0,-1 0 15,0 0-15,0 0 0,0 1 0,0-22 16,1 0-16,-1 0 0,0 0 16</inkml:trace>
  <inkml:trace contextRef="#ctx0" brushRef="#br1" timeOffset="133045.79">17801 13907 0,'0'0'0,"0"-22"16,0 44 0,-21-1-16,21 0 0,-21 0 15,21 0-15,-21 0 16,21 1-16,0-1 0,0 21 0,-22-21 16,22 0-16,0 1 0,0 20 0,0-21 15,0 0-15,0 22 0,0-22 16,0 0-16,0 0 0,0 0 0,22 0 15,-1 1-15,0-22 0,0 0 16,0 0-16,0 0 0,1 0 16,-1 0-16,0-22 0,0 1 0,21 0 15,-20 0-15,-1 0 0,0 0 16,0-22-16,0 22 0,-21 0 0,0-21 16,0-1-16,0 22 0,0-21 15,-21-1-15,0 1 0,0 21 0,0-21 16,-1 20-16,22 1 0,-21 0 15,0 0-15,0 21 0,0 0 16,0 0-16,-1 21 16,1 0-16,21 0 0,-21 1 0,21 20 15,0-21-15,0 0 0,0 22 16,0-22-16,0 0 0,0 0 0,0 21 16,21-20-16,0-1 0,1-21 15,-1 21-15,0-21 0,0 0 0,0 0 16</inkml:trace>
  <inkml:trace contextRef="#ctx0" brushRef="#br1" timeOffset="133675.75">19029 13864 0,'0'21'15,"-21"1"-15,21-1 16,0 0-16,0 0 0,-22 21 16,22-20-16,-21-1 0,21 0 15,-21 21-15,21-21 0,0 1 0,0-1 16,-21 0-16,21 0 0,0 0 16,0 0-16,0 1 0,0-1 15,21-21 1,0-21-1,0 21-15,1-22 0,-22 1 16,21 0-16,0 0 0,0 0 16,0 0-16,0-22 0,-21 22 15,22 0-15,-1 0 0,0 0 0,0-1 16,-21 1-16,0 0 0,21 21 0,0 0 16,-21 21-1,0 0-15,0 1 16,0-1-16,0 0 0,0 0 15,0 0-15,0 0 0,0 1 0,0-1 16,0 0-16,0 0 0,22 0 16,-1 0-16,0-21 0,21 0 0,-21 22 15,22-22-15,-22 0 0,21 0 16,1 0-16,-1 0 0,-21-22 0,21 22 16,1-21-16,-22 0 0,0 21 0,0-21 15,0 0-15,-21 0 0,0-1 16,0 1-16,0 0 0,0 0 0,0-21 15,0 20-15,0-20 0,-21 21 16,0-21-16,0 20 0,21 1 16,-21 0-16,0 0 0,-1 0 0,1 21 15,0 0-15,0 0 16,21 21 0,21-21 15</inkml:trace>
  <inkml:trace contextRef="#ctx0" brushRef="#br1" timeOffset="134247.65">20024 14055 0,'0'0'16,"0"42"-16,0-21 0,0 0 0,0 1 15,0-1-15,0 0 0,-22-21 16,22 21-16,0-42 31,0 0-15,0 0-16,0-1 15,0 1-15,0 0 0,0-21 0,0 21 16,0-1-16,22-20 0,-1 21 0,0 0 16,-21-22-16,21 22 0,0 0 15,0 0-15,1 0 0,-1 21 0,0-21 16,0 21-16,0 0 0,0 0 15,1 0-15,-22 21 0,0 0 0,21 0 16,-21 0-16,0 0 0,21 1 16,-21 20-16,0-21 0,0 0 15,0 0-15,0 1 0,0-1 0,0 0 16,0 0-16,0 0 0,0 0 0,0 1 16,0-1-1,0-42 32,0-1-47,0 1 16,0 0-1</inkml:trace>
  <inkml:trace contextRef="#ctx0" brushRef="#br1" timeOffset="134679.59">19960 13293 0,'0'0'0,"0"-21"16,0 42 15,0 0-31,0 0 0,0 0 16,0 0-16,0 22 0,0-1 0,0 0 15,0 22-15,0-22 0,0 1 0,0 20 16,0-21-16,-21 1 0,21 20 15,0-20-15,0-1 0,0-21 16,-21 21-16,21-20 0,0 20 16,0-21-16,0 0 0,0 0 0,0 1 15,0-1-15,0 0 16,0-42 15,21 0-15,-21-1-16,21 22 0</inkml:trace>
  <inkml:trace contextRef="#ctx0" brushRef="#br1" timeOffset="135200.48">20532 13822 0,'0'21'31,"0"0"-15,0 0-16,0 1 0,0-1 15,0 0-15,0 0 0,0 0 16,-22 0-16,22 1 0,0-1 16,-21 0-16,21 0 0,0 0 0,0 0 15,0 1-15,0-1 16,0 0-16,-21-21 0,21 21 16,0-42 30,0 0-46,0 0 0,21 21 16</inkml:trace>
  <inkml:trace contextRef="#ctx0" brushRef="#br1" timeOffset="135575.76">20637 13568 0,'-21'0'0,"42"0"0,-63 0 15,21 0-15,0 0 16,0 0-16,21 21 0,0 0 16,-22-21-16,22 21 0,0 1 15,0-1-15,22-21 16,-1 0 0,0 0-16,0 0 0,0 0 15,0 0-15,1-21 16,-1 21-16,-21-22 0,0 1 15,0 0-15,0 0 16,0 0-16,0 0 0,-21 21 0,-1-22 16,1 22-16,0-21 15,0 21-15,0 0 0,0 0 0,-1 0 16,22 21 0,-21 1-16,21-1 15,0 0-15,0 0 16,0 0-16,21 0 15,1-21-15,-1 0 0,0 0 0,0 0 16</inkml:trace>
  <inkml:trace contextRef="#ctx0" brushRef="#br1" timeOffset="135945.56">21103 13081 0,'0'21'15,"0"0"-15,0 1 0,0 20 16,0-21-16,-21 21 0,21 1 16,-21-1-16,21 0 0,0 1 0,0 20 15,0-20-15,-21 20 0,21 1 16,0-22-16,-22 21 0,22-20 0,0 20 15,-21-20-15,21-1 0,0 0 16,0 1-16,-21-1 0,21-21 0,-21 21 16,21-20-16,0-1 0,0 0 0,0 0 15,0 0-15,0 0 0,0 1 16,21-44 31,0 1-47,0 0 0,1 0 15,-1 0-15,-21 0 0,21-1 0</inkml:trace>
  <inkml:trace contextRef="#ctx0" brushRef="#br1" timeOffset="136330.65">21230 14034 0,'0'21'15,"21"-21"1,0 0-16,1 0 15,-1 0-15,0 0 0,0 0 16,0 0-16,0 0 0,1 0 16,-1 0-16,0-21 0,-21-1 15,21 22-15,0-21 0,-21 0 16,0 0-16,0 0 16,0 0-16,0-1 0,-21 22 15,0 0-15,0 0 0,0 0 16,-1 0-16,1 0 0,-21 0 0,21 0 15,0 22-15,-1-1 0,1 21 0,21-21 16,-21 0-16,21 1 0,-21-1 16,21 0-16,0 21 0,0-21 15,0 1-15,0-1 0,0 0 0,0 0 16,21-21-16,0 21 0,0-21 16,1 21-16,-1-21 0,0 0 15,21 0-15,-21 0 0,1 0 0,20 0 16,-21 0-16,21-21 0,-20 0 15,-1 21-15,21-21 0,-21 0 0,22 0 16,-22-22-16</inkml:trace>
  <inkml:trace contextRef="#ctx0" brushRef="#br1" timeOffset="141676.04">1545 12975 0,'-21'0'0,"0"0"0,0 0 16,-1 0-16,1 0 15,0 0-15,0 0 0,0 0 16,0 0-16,-1 0 16,44 0 15,-1 0-15,21 0-16,-21 0 0,22 0 15,-1 0-15,0 0 0,1 0 16,20 0-16,-21 0 0,22 0 15,-1 0-15,22 0 0,-21-21 0,20 21 16,1 0-16,21 0 0,0-21 16,-1 21-16,1 0 0,0 0 0,21 0 15,-21 0-15,0-21 0,21 21 0,-21 0 16,-1 0-16,22 0 0,-21-21 16,0 21-16,0 0 0,0 0 0,0-22 15,-1 22-15,-20 0 0,21 0 16,-21 0-16,-1 0 0,-20 0 0,20 0 15,-20 0-15,-22 0 0,22 0 0,-22 0 16,-21 0-16,22 0 16,-22 0-16,0 0 0,0 0 15,-42 0 32,0 0-47,0 0 0,-1 0 16,1 0-16,-21 22 0</inkml:trace>
  <inkml:trace contextRef="#ctx0" brushRef="#br1" timeOffset="142400.97">1418 14266 0,'-21'0'0,"-21"0"0,-1 22 16,22-22-16,-21 0 0,21 0 15,-1 21-15,1-21 0,0 0 16,42 0 0,0 0-1,1 0-15,20 0 0,21 0 0,-20 0 16,20 0-16,1 0 0,20-21 15,1 21-15,0-22 0,-1 22 0,22-21 16,0 21-16,0-21 0,0 0 16,0 21-16,21-21 0,-22 21 0,22-21 15,-21-1-15,21 22 0,-21 0 0,0 0 16,21-21-16,-21 21 0,0 0 16,-1 0-16,1 0 0,-21 0 15,21 0-15,-22 0 0,-20 0 0,21 0 16,-22 0-16,1 0 0,-1 0 15,-21 0-15,22 0 0,-22 0 0,-21 0 16,22 0-16,-22 0 0,0 0 0,0 0 16,-21-21 15,0 0-15,0 0-16,0 0 0,0-1 15</inkml:trace>
  <inkml:trace contextRef="#ctx0" brushRef="#br1" timeOffset="143307.7">6562 11536 0,'0'0'0,"0"-21"0,21 21 0,0-21 16,-21-1-16,0 1 0,0 0 16,0 0-1,0 0-15,-21 21 16,0 0-16,-1 0 0,1 0 16,0 0-16,-21 21 0,21 0 0,-22 0 15,22 0-15,0 22 0,-21-22 16,20 21-16,1 1 0,0-1 0,0 0 15,0 22-15,0-22 0,-1 22 0,22-22 16,0 21-16,0 1 0,0-22 16,0 1-16,0 20 0,0-21 0,0-20 15,0 20-15,22 0 0,-22-21 0,21 1 16,0-1-16,0 0 0,0 0 16,22-21-16,-22 0 0,21 0 15,0 0-15,1 0 0,-1-21 0,0 21 16,1-21-16,20 0 0,-20-22 15</inkml:trace>
  <inkml:trace contextRef="#ctx0" brushRef="#br1" timeOffset="143767.95">7048 11875 0,'0'0'0,"0"-22"0,0 1 0,0 0 16,-21 21-16,21-21 0,-21 21 15,0 0-15,0 0 16,0 0-16,-1 21 0,1 0 15,0 0-15,21 1 0,-21 20 0,0-21 16,21 21-16,-21-20 0,21 20 16,0-21-16,0 21 0,0-20 0,0 20 15,0-21-15,0 21 0,0-20 0,21-1 16,0-21-16,-21 21 0,21 0 16,0-21-16,0 0 0,22 0 0,-22 0 15,0 0-15,0 0 0,0 0 0,22-21 16,-22 21-16,0-21 0,0 0 15,0-1-15,-21 1 0,22 0 0,-22-21 16,21 21-16,-21-22 0,0 22 16,0-21-16,0 21 0,0-22 0,-21 22 15,-1-21-15,1 21 0,0-1 16,0 22-16,0-21 0,0 21 0,-1-21 16,1 21-16,0 0 0,0 0 0,0 0 15,0 0-15,-1 0 0,1 21 16,21 0-16,-21 1 0,21-1 15,0 0-15,0 0 16,21 0 0,0-21-16,1 0 0,-1 0 0,0 0 15,21 0-15,-21 0 0,22 0 0,-22 0 16,0-21-16,21 21 16,-20-21-16,-1 0 0</inkml:trace>
  <inkml:trace contextRef="#ctx0" brushRef="#br1" timeOffset="144229.68">7429 11790 0,'0'0'0,"22"0"16,-22 21 0,0 0-1,0 0-15,0 22 0,0-22 16,0 0-16,0 0 0,0 22 0,0-22 16,-22 21-16,22-21 0,-21 0 15,21 22-15,0-22 0,0 0 0,0 0 16,-21 0-16,21 1 0,0-1 15,0 0-15,0-42 47,0 0-47,0-1 16,0 1-16,0 0 0,0 0 0,0 0 16,0 0-16,0-22 0,0 22 0,0-21 15,21 21-15,0-22 0,-21 22 16,22 0-16,-1-21 0,0 42 0,0-22 15,0 1-15,0 21 0,22 0 16,-22 0-16,0 0 0,0 0 0,22 0 16,-22 0-16,0 21 0,0 1 15,-21-1-15,21 21 0,0-21 0,-21 22 16,22-22-16,-22 0 0,0 21 0,0-21 16,0 1-16,0-1 0,0 0 15,0 0-15,0 0 0,0 0 0,-22 1 16,1-1-16,0 0 0,0-21 15,21 21-15,0-42 32,0 0-17</inkml:trace>
  <inkml:trace contextRef="#ctx0" brushRef="#br1" timeOffset="146303.85">8403 11917 0,'0'0'16,"0"-21"-16,0 0 0,0-1 15,-21 1-15,0 21 16,0-21-16,-1 0 16,1 21-16,0 0 0,0 0 15,0 0-15,0 0 0,-1 0 16,1 0-16,0 21 0,0-21 0,0 21 15,0 0-15,-1 22 0,1-22 16,0 0-16,0 21 0,0 1 0,0-22 16,21 21-16,0 1 0,0-22 0,0 21 15,0-21-15,0 0 0,0 22 16,0-22-16,21 0 0,0-21 0,0 21 16,0 0-16,0-21 0,22 0 15,-22 0-15,0 0 0,0 0 16,0 0-16,22-21 0,-22 0 0,0 0 15,0 0-15,0 0 0,1-22 16,-1 22-16,0-21 0,0-1 16,0 1-16,0 0 0,1-1 0,-22 1 15,0 0-15,21-1 0,-21-20 0,0 21 16,0-1-16,0 1 0,0 0 16,0 20-16,0-20 0,0 21 0,0 0 15,0 0-15,0-1 0,-21 22 16,-1 0-16,22 22 15,0-1-15,0 0 0,-21 0 0,21 21 16,0 1-16,-21-1 0,21 0 0,0 1 16,0-1-16,0 0 0,0 1 15,0 20-15,0-20 0,0-1 16,0 0-16,0-21 0,0 22 0,0-22 16,0 0-16,0 0 0,0 0 0,21 1 15,0-22-15,1 0 0,-1 0 16,0 0-16,0 0 0,21 0 15,-20 0-15,-1-22 0,0 1 0,0 0 16,0 0-16,0 0 0,1 0 16,-1-1-16,0-20 0,-21 21 0,0-21 15,21 20-15,-21 1 0,0 0 0,21 0 16,-21 0-16,0 42 31,0 0-31,-21 0 16,21 0-16,-21 1 0,21 20 15,0-21-15,0 0 0,0 22 0,0-22 16,0 0-16,0 0 0,0 0 0,0 0 16,21 1-16,0-22 0,0 0 0,1 0 15,-1 0-15,0 0 0,0 0 16,0 0-16,0 0 0,1 0 0,-1-22 16,0 22-16,21-21 0,-21 0 0,1 0 15,-1 0-15,-21-22 0,21 22 16,0-21-16,0 0 0,0-1 0,-21 1 15,22 0-15,-22-1 0,21 1 0,-21 0 16,0-1-16,0 1 16,0 0-16,0-1 0,0 1 0,0 0 15,0 20-15,0-20 0,0 21 16,0 42 0,0 0-16,0 0 15,0 22-15,0-1 0,-21-21 0,21 43 16,0-22-16,-22 0 0,22 1 0,0-1 15,0 22-15,0-22 0,0 0 16,0 1-16,0-1 0,0 0 0,0 1 16,0-1-16,0-21 0,0 21 0,0-20 15,0-1-15,0 0 0,22-21 16,-22 21-16,21-21 0,0 0 16,0 0-16,0 0 15,0 0-15,1 0 0,-22-21 16,21 0-16,0 21 0,0-21 0,0-22 15,0 22-15,1 0 0,-22 0 0,21-22 16,0 22-16,0-21 0,-21 21 16,0 0-16,21-1 0,-21 1 0,0 42 47,0 1-47,0-1 0,0 0 0,0 0 15,0 0-15,0 0 0,0 1 0,0-1 16,0 0-16,0 0 0,0 0 15,21 0-15,1 1 16,-1-22-16,0 21 0,0-21 16,0 0-16,0 0 0,1 0 15,-1 0-15,0-21 16,0-1-16,0 22 0,0-21 0,1 0 16,-22 0-16,21 0 0,-21 0 0,0-1 15,21 1-15,-21-21 0,21 42 16,0-21-16,-21 0 0,0 42 31,0 0-15,0 0-16,0 0 15,0 0-15,0 1 0,0-1 0,0 0 16,0 0-16,0 0 0,0 0 0,0 1 16,0-1-16,0 0 0,0 0 15,21-21-15,1 0 0,-1 21 16,0-21-16,0 0 0,0 0 15,0 0-15,1 0 0,-1 0 0,-21-21 16,21 0-16,0 21 0,-21-21 16,21 0-16,-21-1 0,0 1 15,0 0-15,0-21 0,0 21 0,-21-1 16,0 1-16,0 0 0,21 0 16,-21 0-16,-1 0 0,1-1 15,0 22-15,0 0 0,0-21 0,21 0 47,21 21-31,0 0-16,0-21 0,0 21 15,1 0-15,20 0 0,-21-21 0,0 21 16,0 0-16,1 0 0,-1 0 0,0 0 16,0 0-16,0 0 15,-21 21-15,21 0 0,-21 0 16,22 0-16,-22 1 0,21-1 0,-21 0 15,0 0-15,0 0 0,21 0 16,-21 1-16,0-1 16,21 0-16,-21 0 0,0 0 0,0 0 15,0 1-15,0-1 0,0 0 16,0 0 0,-21-21 15,0-21-16,21 0-15,0 0 16,0-1-16,0 1 0,0 0 0,0 0 16,0 0-16,0-22 0,21 22 15,0-21-15,-21 21 0,21-22 16,0 1-16,1 21 0,-1 0 0,0 0 16,0-1-16,0 1 0,22 21 0,-22 0 15,0 0-15,0 0 0,0 21 16,0 1-16,1-1 0,-1 0 0,-21 21 15,0 1-15,0-22 0,0 21 0,0 0 16,0-20-16,0 20 0,0-21 0,0 21 16,0-20-16,-21-1 0,-1 0 15,1 0-15,0 0 0,21 0 16,-21-21-16,0 0 16,21-21 15,0 0-31,0 0 0</inkml:trace>
  <inkml:trace contextRef="#ctx0" brushRef="#br1" timeOffset="146539.72">10477 11494 0,'0'0'0,"-42"-22"15,21 22-15,0 0 0,21-21 32,-21 21 30,-1 0-62,1 21 0</inkml:trace>
  <inkml:trace contextRef="#ctx0" brushRef="#br1" timeOffset="146779.57">9461 11642 0,'0'0'0,"-21"0"0,0 21 15,42-21 1,0 0-1,1 0-15,-1 0 0,0 0 0,0 0 16,21 0-16,-20 0 0,-1 0 0,21 0 16,-21-21-16,0 21 0,1 0 15,-1 0-15,0-21 0,-21-1 16,-21 22 0,0 0-1,-1 0-15</inkml:trace>
  <inkml:trace contextRef="#ctx0" brushRef="#br1" timeOffset="146977.98">8763 11621 0,'0'0'0,"-21"0"0,0 21 15,-1-21 1,1 0-1,0 0 17,0-21-32</inkml:trace>
  <inkml:trace contextRef="#ctx0" brushRef="#br1" timeOffset="148261.32">4212 5228 0,'0'0'0,"-21"0"0,0 0 0,-22 21 16,22-21-16,0 22 0,0-22 16,0 0-16,0 0 0,-1 21 0,1-21 15,0 0-15,42 0 47,0 0-47,22-21 0,-1 21 16,22-22-16,-1 1 0,22 0 0,21 0 15,-1 0-15,22 0 16,-21-1-16,21-20 0,21 21 0,-21 0 16,22-22-16,-22 22 0,21 0 0,-21-21 15,0 21-15,-21-1 0,21-20 16,-22 21-16,-20 0 0,0 0 0,-1-1 16,1 22-16,-21-21 0,-1 21 15,1-21-15,-22 21 0,0-21 0,1 21 16,-22 0-16,0 0 0,0 0 0,-42 0 47,0 0-47,0 0 15,-22 0-15,1 21 0,0-21 16,-1 21-16,-20-21 0,-1 21 0,-20 1 16</inkml:trace>
  <inkml:trace contextRef="#ctx0" brushRef="#br1" timeOffset="148680.07">3831 5630 0,'0'0'0,"-21"22"16,63-22 15,-21-22-31,22 1 0,-1 21 0,22-21 16,-1 0-16,1 0 0,20 0 15,22-1-15,-21 1 0,42 0 0,-21 0 16,21 0-16,-22-22 0,1 22 15,21 0-15,-21 0 0,21 0 0,-21 0 16,21-1-16,-42 1 0,20 0 16,-20 0-16,0 0 0,-1 0 15,-20-1-15,-22 22 0,1-21 0,-1 21 16,-21 0-16,0 0 0,0 0 16,1 0-16,-1 0 0,0 0 15,0 0 1,0 0-16,0 0 0,1 0 0</inkml:trace>
  <inkml:trace contextRef="#ctx0" brushRef="#br1" timeOffset="149735.56">5334 6160 0,'0'0'0,"0"-22"16,0 1-1,-21 21 1,0 0 0,-1 21-16,22 1 0,-21-1 0,0 0 15,0 21-15,21-21 0,-21 22 16,0-1-16,-1 22 0,1-22 16,0 0-16,21 1 0,0-1 0,-21 0 15,21 1-15,-21-1 0,21-21 0,0 0 16,0 22-16,0-22 0,0 0 15,21-21-15,0 0 0,0 0 16,0 0-16,1 0 0,-1 0 0,0 0 16,0 0-16,0 0 0,0-21 15,1 0-15</inkml:trace>
  <inkml:trace contextRef="#ctx0" brushRef="#br1" timeOffset="149961.43">5038 6562 0,'0'0'0,"21"0"47,0 0-47,0 0 0,0 0 15,0-21-15,1 21 16,20-22-16,-21 22 0,0-21 0,0 21 15,22-21-15,-22 21 0,0-21 0,0 21 16,0 0-16,22 0 0</inkml:trace>
  <inkml:trace contextRef="#ctx0" brushRef="#br1" timeOffset="150535.23">5863 6625 0,'0'0'0,"21"0"0,22 0 15,-22-21-15,0 0 0,0 0 16,0 0-16,-21-1 0,0 1 16,0 0-16,0 0 15,0 0-15,-21 0 0,0 21 0,-21-22 16,20 22-16,-20 0 0,21 0 15,-21 0-15,-1 0 0,1 0 0,21 0 16,-22 22-16,22-1 0,-21 0 0,21 0 16,0 0-16,-1 22 0,1-22 15,21 0-15,0 21 0,-21-21 0,21 1 16,0-1-16,0 0 0,0 0 16,0 0-16,0 0 0,21 1 15,0-1-15,22-21 0,-22 0 16,0 0-16,0 0 0,22 0 0,-22 0 15,21 0-15,-21 0 0,22-21 16,-22-1-16,21 1 0,-21 0 0,22 0 16,-22 0-16,0 0 0,0-1 15,0 1-15,0-21 0,1 21 0,-22 0 16,0-22-16,0 22 0,0 0 0,0 0 16,0 0-1,0 42 1,0 0-16,0 21 0,0-21 15,0 1-15,0-1 0,0 21 16,0-21-16,0 22 0,0-22 0,0 0 16,0 0-16,0 0 0,0 0 0,0 1 15,0-1-15,0 0 16,21-21-16,0 21 0,0-21 16,0 0-16,0 0 0,1 0 0,-1 0 15,0-21-15</inkml:trace>
  <inkml:trace contextRef="#ctx0" brushRef="#br1" timeOffset="150949.22">6646 6435 0,'0'0'0,"21"-21"0,-42 21 31,-21 0-31,21 0 16,0 21-16,-22-21 0,22 21 15,0 0-15,-21 0 0,20-21 0,1 21 16,0 1-16,0-22 0,0 21 0,21 0 16,21-21 15,0 21-31,0-21 0,0 0 0,1 21 16,-1-21-16,21 21 0,-21-21 15,0 22-15,22-1 0,-22-21 0,0 21 16,0 0-16,0 0 0,1 0 0,-22 1 15,0-1-15,0 0 16,0 0-16,-22 0 0,1-21 16,0 21-16,0-21 0,-21 0 0,20 22 15,1-22-15,0 21 0,0-21 16,0 0-16,0 0 0,-1 0 0,1 0 16,0 0-16,21-21 15,0-1 1,0 1-16,0 0 0,0 0 15,0 0-15,0 0 0,21-1 0,0 1 16</inkml:trace>
  <inkml:trace contextRef="#ctx0" brushRef="#br1" timeOffset="151571.4">7006 6138 0,'21'-21'0,"-42"42"0,63-42 0,-20 0 0,-22 0 16,0 42-1,0 0 1,0 0-16,0 1 0,-22 20 16,22 0-16,-21-21 0,21 22 15,0 20-15,0-20 0,0-1 0,0 0 16,0 22-16,0-22 0,-21 0 0,21-20 16,0 20-16,0 0 0,0-21 15,0 1-15,-21-1 0,21 0 0,0 0 16,0 0-16,0 0 15,0-42 17,0 0-32,0 0 15,0 0-15,0 0 0,0-1 16,0 1-16,0-21 0,0 21 16,0 0-16,21-22 0,0 22 0,0-21 15,1 21-15,-1-1 0,21 1 16,-21 0-16,22 0 0,-22 0 0,0 21 15,0 0-15,21 0 0,-20 0 16,-1 0-16,0 0 0,-21 21 16,0 0-16,0 0 15,0 0-15,-21 1 16,0-1-16,-1-21 0,1 21 0,0-21 16,0 21-16,0-21 0,0 21 15,21 0-15,-22-21 16,22 22-16,0-1 0,0 0 15,0 0-15,0 0 16,0 0-16,22 1 16,-1-22-16,-21 21 0,21 0 15,0-21-15,0 0 0,0 21 16,1 0-16,-1-21 0,0 0 16,0 0-16,0 21 0,0-21 15,1 0-15</inkml:trace>
  <inkml:trace contextRef="#ctx0" brushRef="#br1" timeOffset="170772.13">19960 6604 0,'0'-21'0,"0"0"15,0 0-15,0-1 16,0 1-16,0 0 0,0 0 0,0 0 16,0 0-16,0-1 0,0-20 15,0 21-15,0 0 0,0 0 0,0-1 16,0 1-16,-21 21 47,21 21-47,0 1 15,-21-1-15,21 0 0,0 21 0,0 1 16,-21-1-16,21 0 0,-22 1 16,22-1-16,0 0 0,0 1 15,-21-1-15,21 0 0,-21 22 0,21-22 16,0 0-16,0 1 0,-21-22 0,21 21 16,0-21-16,0 1 0,0-1 15,0 0-15,0 0 0,0 0 0,0 0 16,21-21-1,0 0-15,0 0 16,1-21-16,-1 21 0,0-21 16,0 0-16,-21 0 15,21 0-15,0-1 0,1 1 0,-22 0 0,0 0 16,21 0-16,-21 0 0,0-1 16,0 1-16,0 0 0</inkml:trace>
  <inkml:trace contextRef="#ctx0" brushRef="#br1" timeOffset="170988.01">19727 6731 0,'0'0'0,"-21"0"0,-21 0 0,-43 0 15,64 0-15,42 0 32,0 0-32,0 0 15,1 0-15,20 0 0,-21 0 0,21 0 16,-20-21-16,20 21 0,0 0 15,-21 0-15,22-21 0,-1 21 16,-21 0-16,0 0 0,22-21 0,-22 21 16,0-22-16,0 1 0,0 21 15,1 0-15</inkml:trace>
  <inkml:trace contextRef="#ctx0" brushRef="#br1" timeOffset="171626.06">20595 6710 0,'0'0'0,"21"0"0,0-42 16,-21 20-1,0 1-15,0 0 0,0 0 16,0 0-16,0 0 0,0-1 16,-21 22-16,0-21 0,0 21 0,0 0 15,0 0-15,-1 0 0,1 0 16,0 0-16,-21 0 0,21 21 0,-1-21 16,-20 22-16,21-1 0,0 21 15,0-21-15,-1 0 0,1 22 16,0-22-16,21 21 0,0-21 0,-21 22 15,21-22-15,0 21 0,0-21 0,0 1 16,0-1-16,0 0 0,0 0 16,0 0-16,0 0 0,21-21 15,0 22-15,0-22 0,1 0 16,-1 0-16,0 0 16,0-22-16,0 22 0,0-21 0,1 0 15,-1 0-15,0 21 0,0-42 16,0 20-16,0 1 0,1 0 15,-22-21-15,21 21 0,-21-1 0,21-20 16,-21 21-16,0-21 0,0 20 16,0 1-16,0 0 0,0 42 31,0 0-31,0 1 0,0 20 16,0-21-16,0 0 0,0 0 0,0 22 15,0-22-15,0 0 0,0 0 0,0 0 16,0 1-16,0-1 15,0 0-15,0 0 16,21-21-16,0 0 16,0 0-16,1 0 15,-1 0-15,0 0 0,0-21 16,0 0-16</inkml:trace>
  <inkml:trace contextRef="#ctx0" brushRef="#br1" timeOffset="172091.69">21145 6456 0,'0'0'15,"0"-21"1,0 0-16,-21 21 16,21 21-1,-21-21-15,0 21 0,0 0 16,21 0-16,-21 0 0,-1 1 0,1-1 15,0 21-15,21-21 0,0 0 16,-21 1-16,21-1 0,0 0 0,0 0 16,0 0-16,0 0 0,0 1 15,21-22 1,-21 21-16,21-21 0,0 21 0,1-21 16,-22 21-16,21-21 0,0 21 0,0-21 15,-21 21-15,21-21 16,-21 22-16,21-22 15,-21 21-15,0 0 16,0 0-16,-21-21 16,0 0-16,0 21 0,0-21 0,-22 0 15,22 0-15,-21 0 0,21 21 16,-22-21-16,22 0 0,0 0 0,0 0 16,0 0-16,0 0 0,21-21 46,21 21-46,0-21 16,0 21-16,0-21 0,0 21 16</inkml:trace>
  <inkml:trace contextRef="#ctx0" brushRef="#br1" timeOffset="173371.76">21653 6075 0,'0'0'0,"0"-42"0,0-22 15,0 43 1,0 42 0,0 0-16,0 0 0,0 1 15,0-1-15,0 0 0,-21 21 16,21 1-16,0-22 0,-21 21 0,0 22 15,21-22-15,-21 0 0,0 22 16,-1-22-16,1 22 0,0-1 0,21-21 16,-21 1-16,0-1 0,0 22 0,-1-43 15,22 21-15,0 0 0,-21-20 16,0 20-16,21-21 0,-21 0 0,21 0 16,0 1-16,-21-22 0,21 21 0,0 0 15,-21-21-15,21-21 31,0 0-15,0-1-16,0 1 16,0 0-16,0 0 0,0-21 15,21 20-15,-21 1 0,21 0 0,-21 0 16,21 0-16,0 0 0,0-1 16,1 22-16,-1-21 0,0 0 0,0 0 15,0 0-15,0 0 0,22-1 16,-22 1-16,0 21 0,21-21 0,-20 21 15,20 0-15,-21-21 0,0 21 16,0 0-16,1 0 0,-1 0 16,0 0-16,0 0 0,-21 21 15,0 0-15,0 0 0,0 1 16,0-1-16,0 0 0,-21 0 16,21 0-16,-21 0 0,0-21 15,-1 22-15,1-22 0,0 21 16,0-21-16,0 0 0,-22 0 0,22 21 15,0-21-15,0 0 0,0 0 0,0 0 16,-1 0-16,1 0 16,0 0-16,0-21 31,21 42 16,0 0-47,0 0 15,0 0-15,0 1 0,0-1 16,0 0-16,0 0 16,0 0-16,0 0 0,0 1 15,0-1-15,0 0 0,21-21 16,0 21-16,0-21 16,1 0-16,-1 0 0,0 0 15,0 0-15,0 0 0,0 0 16,1 0-16,-1 0 0,0 0 15,0 0-15,-21-21 0,21 21 0,0 0 16,1-21-16,-1 21 0,-21-21 16,21 21 218,-21-22-78</inkml:trace>
  <inkml:trace contextRef="#ctx0" brushRef="#br1" timeOffset="176407.27">22564 11134 0,'0'0'0,"0"-21"0,0-1 16,0 1-16,0 0 0,0 0 0,0 0 15,-22 0 1,1 21-16,0 0 0,0 0 16,-21 0-16,20 0 0,1 0 15,-21 0-15,21 21 0,-22 0 16,22 0-16,-21 21 0,21 1 0,-22-1 15,22 22-15,0-22 0,-21 21 0,21 1 16,-1-22-16,22 22 0,0-22 16,-21 22-16,21-22 0,0 0 0,0 1 15,0-22-15,0 21 0,21-21 0,-21 0 16,22 1-16,-1-1 0,0 0 16,0 0-16,21 0 0,-20-21 0,20 0 15,-21 0-15,21 0 0,1 0 0,-1 0 16,0-21-16,1 0 0,-1 21 15,0-21-15,-20 0 0,20-1 16,-21 1-16,21-21 0,-20 21 0,-1 0 16,0-1-16,0-20 0,-21 21 15,0 0-15,21-22 0,-21 22 0,0 0 16,21 21-16,-21-21 0,0 42 47,0 0-47,0 0 0,0 1 0,0-1 15,0 0-15,0 21 0,0-21 16,0 1-16,0-1 0,0 0 0,0 0 16,0 0-16,0 0 0,0 1 0,0-1 15,22-21-15,-1 21 16,0-21-16,0 0 0,0 21 16,0-21-16,1 0 0,-1 0 0,0 0 15,0 0-15,0-21 0,0 21 16,-21-21-16,22 0 0,-1-1 0,0 1 15,-21 0-15,0 0 0,0 0 0,0 0 16,0-22-16,0 22 0,0 0 16,0 0-16,0 0 0,0-1 0,-21 1 15,0 21-15,-1-21 0,1 21 16,0 0-16,0 0 16,0 0-16,0 0 0,21 21 15,0 0 1,21-21-1,0 0-15,0 0 16,0 0-16,0 0 0,22 0 0,-22 0 16,0 0-16,0 0 0,0 0 15,1-21-15,-1 21 0,0 0 0,0 0 16,0 0-16,0 0 0,1-21 0,-1 21 16,0 0-16,0 0 15,-21 21-15,21 0 0,-21 1 16,0-1-16,0 0 0,0 0 15,0 0-15,0 0 16,0 1-16,0-1 0,0 0 0,0 0 16,0 0-16,0 0 0,0 1 15,0-1 1,-21-21 31,21-21-47,0-1 0,0 1 15,0 0-15,0 0 0,0 0 0,0 0 16,0-1-16,0 1 0,0 0 16,0 0-16,0 0 0,21 0 0,0-1 15,-21 1-15,22 21 0,-1 0 16,0-21-16,0 21 0,0 0 16,0 0-16,1 0 0,-22 21 0,21 0 15,0 1-15,0-1 0,-21 0 0,0 0 16,0 0-16,21 0 0,-21 1 15,0-1-15,0 0 0,0 0 0,0 0 16,0 0-16,0 1 16,-21-22-16,21 21 15,0-42 17,21-1-17</inkml:trace>
  <inkml:trace contextRef="#ctx0" brushRef="#br1" timeOffset="178403.83">24172 11621 0,'0'0'0,"0"-22"0,0 1 0,-21 21 15,0-21-15,0 21 16,0 0-16,-1 0 15,1 0-15,0 21 0,0 0 0,0-21 16,21 22-16,-21-1 0,-1 0 16,1 0-16,21 0 0,0 0 15,-21 1-15,0-1 0,21 0 0,-21 0 16,21 0-16,0 0 0,0 1 16,0-1-16,21 0 15,0-21-15,0 0 0,0 0 16,1 0-16,-1 0 0,0 0 0,0 0 15,0-21-15,0 21 0,1-21 16,-1-1-16,0 1 0,0 0 16,-21 0-16,21 0 0,-21-22 15,21 22-15,1-21 0,-22 21 0,0-22 16,0 1-16,21 0 0,-21-1 16,0 22-16,0-21 0,0 0 0,0-1 15,0 22-15,0-21 0,0 21 16,0-1-16,0 44 15,0-1 1,0 21-16,0-21 0,0 22 16,0-1-16,0 0 0,0-21 0,0 22 15,0-1-15,0 0 0,0-20 0,0 20 16,0-21-16,0 0 0,0 0 16,0 1-16,0-1 0,0 0 0,0 0 15,21-21-15,-21 21 0,21-21 31,0 0-31,0 0 16,-21-21-16,22 21 0,-1-21 0,-21 0 16,0 0-16,21 21 0,-21-22 15,21 1-15,-21 0 0,21 0 0,-21 0 16,0 0-16,0-1 0,0 1 0,21 21 16,-21 21-1,0 1 1,0-1-16,0 0 0,0 0 0,0 0 15,0 0-15,0 1 0,0-1 16,22 0-16,-1 0 16,0-21-16,-21 21 15,21 0-15,0-21 16,0 0-16,1 0 0,-1 0 16,0 0-16,0-21 0,0 0 15,0 0-15,1 0 0,-1 0 16,-21-1-16,21 1 0,0 0 0,-21-21 15,21 21-15,-21-22 0,21 1 16,1 0-16,-22-1 0,0 1 0,0 0 16,0-1-16,0 1 0,0 0 15,21-1-15,-21 22 0,0-21 16,0 21-16,0-1 0,0 1 0,-21 42 31,-1 22-31,1-22 0,21 21 16,-21 1-16,0 20 0,0-21 0,21 1 15,0-1-15,0 22 0,0-22 0,0-21 16,0 21-16,-21 1 0,21-22 16,0 0-16,0 0 0,0 0 0,0 1 15,0-1-15,0 0 0,21-21 16,0 0 0,0 0-16,0 0 0,0 0 15,1-21-15,-1 0 16,0 21-16,0-22 0,0-20 15,0 21-15,1 0 0,-1 0 0,-21-22 16,21 22-16,0 0 0,0 0 0,-21 0 16,0 42 15,0 0-31,0 0 0,0 0 0,0 0 16,0 1-16,0-1 0,0 0 15,0 0-15,0 0 0,0 0 16,0 1-16,0-1 0,21-21 15,1 21 1,-1-21 0,0 0-16,0 0 0,0 0 0,0 0 15,1-21-15,20 0 16,-21-1-16,0 1 16,0 0-16,-21 0 0,22 0 0,-1 0 15,0 21-15,-21 21 47,0 0-47,0 0 0,-21 0 16,21 0-1,0 1-15,0-1 16,0 0-16,21-21 16,0 0-1,0 0-15,0 0 16,1 0-16,-1 0 0,0 0 15,0-21-15,-21 0 0,0-1 16,0 1-16,21 21 0,-21-21 16,0 0-16,0 0 0,0 0 0,0-1 15,0 1-15,-21 0 0,0 21 16,21-21-16,-21 21 16,21-21 30,21 21-30,0 0-16,0-21 0,0 21 16,1 0-16,-1 0 15,0 0-15,0 0 16,-21 21-16,0 0 0,21-21 0,-21 21 16,0 0-16,21 0 0,-21 1 15,0-1-15,0 0 0,0 0 0,0 0 16,0 0-16,0 1 0,0-1 15,0 0-15,0 0 16,0 0-16,0-42 78,22 0-78,-1 0 0,-21 0 16,21-1-16,0 1 0,0 0 15,-21 0-15,21 0 0,1 0 0,-1-22 16,0 22-16,0 0 0,0 0 0,0 0 16,1 21-16,-1-22 15,0 22-15,0 0 16,0 22-16,-21-1 0,0 0 16,0 0-16,0 21 0,0-20 15,0-1-15,0 21 0,0-21 0,-21 0 16,21 1-16,-21-1 0,21 0 0,-21 0 15,21 0-15,0 0 16,0 1-16,-21-22 16,21-22 31,0 1-47,0 0 0,0 0 15</inkml:trace>
  <inkml:trace contextRef="#ctx0" brushRef="#br1" timeOffset="178643.69">26056 11155 0,'0'0'16,"-21"0"-16,0-21 0,0 21 15,-1 0-15,1 0 16,0 0-16</inkml:trace>
  <inkml:trace contextRef="#ctx0" brushRef="#br1" timeOffset="178927.53">25125 11240 0,'-21'0'16,"21"21"-1,21-21 1,0 0-16,0 0 0,0 0 15,22 0-15,-22 0 0,0 0 16,21 0-16,-21 0 0,1 0 0,20 0 16,-21 0-16,0-21 0,0 21 15,1 0-15,-1 0 0,0-22 0,0 22 16,-21-21-16,0 0 16,-21 21 15</inkml:trace>
  <inkml:trace contextRef="#ctx0" brushRef="#br1" timeOffset="180157.81">8699 10922 0,'0'0'0,"-42"-21"0,0-21 16,-1 20-16,22 1 16,-21 21-16,21 0 0,-22 0 0,1 0 15,0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5T01:22:12.35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2371 1545 0,'0'-21'47,"21"0"-16,0 21-31,0-21 16,0 0-16,0 21 15,-21-22-15,-21 22 47,0 22-47,-21-1 0,21 0 16,-1 0-16,-20 0 0,21 0 15,-21 22-15,20-22 0,1 21 0,0 1 16,0-1-16,21-21 0,-21 21 16,21-20-16,0 20 0,0-21 15,0 0-15,21 0 0,0 1 16,0-1-16,0 0 0,1 0 15,-1 0-15,21-21 0,-21 21 0,0 1 16,22-1-16,-22 0 0,0 0 16,0 0-16,-21 0 0,21 1 0,-21-1 15,22 0-15,-22 0 0,0 0 16,0 0-16,0 22 0,-22-22 0,1 0 16,0 0-16,-21 0 0,21 22 15,-22-22-15,1 0 0,0-21 16,-1 21-16,1 0 0,0-21 0,-1 22 15,1-22-15,21 0 0,-22 0 16,1 0-16,21 0 0,0 0 0,0 0 16,-1 0-16,1-22 15,0 1-15,21 0 16,0 0 0,21 21-16,-21-21 0,21 21 15,1 0-15,-1-21 0,0 21 16,0-22-16,0 22 0,0-21 15,1 0-15,-1 21 0,0-21 0,0 0 16</inkml:trace>
  <inkml:trace contextRef="#ctx0" brushRef="#br0" timeOffset="741.4">2709 2074 0,'0'0'15,"21"0"-15,1 0 16,-22-21-16,0 42 16,0 1-1,0-1-15,0 0 0,0 0 16,0 0-16,0 0 0,0 1 16,0-1-16,0 0 0,0 0 0,0 0 15,0 0-15,21 1 16,-21-1-16,21 0 0,0 0 15,-21 0-15,21-21 0,0 0 16,1 0-16,-1 0 0,0 0 16,0 0-16,0-21 0,0 21 15,1-21-15,-1 0 0,-21 0 0,21-1 16,0 1-16,0 0 0,-21 0 16,0 0-16,0 0 0,21-1 0,-21 1 15,0 0-15,0 0 16,0 42 31,0 0-47,0 0 0,0 1 15,0-1-15,0 0 0,0 21 16,0-21-16,0 22 0,0-1 0,0 22 16,0-22-16,0 21 0,0 1 15,0-1-15,0 1 0,0-1 0,0 22 16,0 0-16,0-22 0,0 22 15,0 0-15,0-22 0,0 22 0,0-1 16,-21-20-16,21-1 0,0 1 16,0-1-16,-21-20 0,21-1 15,-21 0-15,0 1 0,21-22 0,0 21 16,-21-21-16,-1-21 16,1 0-16,21-21 0,-21 21 15,21-21-15,-21 0 0,0-21 16,0 20-16,-1-20 0,1 21 0,0-21 15,0-1-15,0 1 0,0 0 16,21-1-16,0-20 0,-22 20 0,22 1 16,0 0-16,0-22 0,0 22 15,0 0-15,0-1 0,0 22 0,0-21 16,22-1-16,-22 22 0,21 0 16,0-21-16,-21 21 0,21-22 0,0 22 15,0 0-15,1-21 0,-1 20 16,21-20-16,-21 21 0,0-21 15,22 20-15,-22-20 0</inkml:trace>
  <inkml:trace contextRef="#ctx0" brushRef="#br0" timeOffset="2512.3">3450 2138 0,'0'0'0,"0"21"31,0 0-31,-21 0 0,21 1 16,0-1-16,0 0 0,0 21 16,0 1-16,-21-1 0,21-21 0,0 21 15,0 1-15,-21-22 16,21 21-16,0-21 0,0 1 0,0-1 16,0 0-16,0 0 15,0-42 16,0 0-31,21 0 16,-21-1-16,21 1 0,0 0 0,-21-21 16,0 21-16,0-1 0,21-20 15,-21 21-15,21 0 0,-21-22 16,0 22-16,0 0 0,22 21 16,-1 0-1,-21 21-15,21 0 0,-21 1 16,0-1-16,0 0 0,21 21 0,-21-21 15,21 22-15,-21-22 0,0 0 16,0 21-16,21-20 0,1-1 0,-1 0 16,-21 0-16,21-21 0,0 21 15,-21 0-15,21-21 0,0 0 0,1 0 16,-1 0-16,0 0 0,0 0 16,0-21-16,0 0 0,1 0 15,20 0-15,-21 0 0,0-22 16,0 1-16,1 21 0,-1-43 15,0 22-15,0 0 0,0-22 0,0 22 16,-21-22-16,22 1 0,-1-1 16,0 1-16,0-1 0,0 1 0,-21-1 15,0 22-15,21-22 0,-21 43 16,0-21-16,0 21 0,0 0 0,0-1 16,-21 44-1,21-1-15,-21 0 0,0 21 16,0 1-16,21-1 0,-21 21 15,-1 1-15,22-1 0,0-20 0,-21 20 16,21 1-16,-21-22 16,21 22-16,0-22 0,0 21 0,0-20 15,0-1-15,0 0 0,0 1 16,0-1-16,21 0 0,0-20 0,1-1 16,-1 0-16,0 0 0,0 0 15,0-21-15,22 0 0,-22 0 0,21 0 16,-21 0-16,22 0 0,-1-21 0,0 0 15,1 0-15,-1 0 0,0-1 16,-21-20-16,22 21 0,-1-21 0,-21-1 16,0 22-16,1-21 0,-1-1 15,-21 1-15,21 0 0,-21-1 16,0 22-16,0-21 0,0 21 16,-21 0-16,0-1 0,-1 22 0,1 0 15,0 0-15,0 0 0,0 0 16,0 22-16,-22-1 0,22 0 0,0 0 15,0 21-15,0-20 0,-1 20 0,22 0 16,-21-21-16,21 22 0,-21-1 16,21 0-16,0-20 0,0 20 0,0-21 15,0 0-15,0 0 0,0 1 16,21-1-16,0 0 0,1-21 16,-1 0-16,0 0 0,0 0 15,21 0-15,-20 0 0,-1-21 0,0 21 16,0-21-16,0-1 0,0 1 15,1 0-15,-22-21 0,21 21 16,-21-22-16,21 22 0,-21-21 0,21 21 16,-21-22-16,0 22 0,0 0 15,0-21-15,21 20 0,-21 1 16,0 0-16,0 42 16,0 0-1,0 1-15,0 20 16,0-21-16,0 0 0,0 0 0,0 22 15,0-22-15,0 0 0,21 21 16,-21-20-16,0-1 0,0 0 16,22 0-16,-22 0 0,21-21 0,-21 21 15,0 1-15,21-22 16,0 0-16,0 0 16,0 0-1,-21-22-15,22 22 0,-22-21 16,0 0-16,21 0 0,-21-21 15,21 20-15,0 1 0,-21-21 0,21 21 16,0 0-16,-21-22 0,22 22 0,-1 0 16,-21 0-16,21 0 0,0-1 15,0 1-15,0 21 16,1 0-16,-1 0 0,0 0 16,0 21-16,-21 1 15,21-1-15,-21 0 0,0 21 16,21-21-16,-21 1 0,0 20 0,0-21 15,0 0-15,0 0 0,0 22 16,0-22-16,0 0 0,0 0 0,-21 0 16,0 1-16,21-1 0,-21-21 15,21 21-15,0-42 47,0 0-47,21-1 16,-21 1-16,21-21 0,0 21 15,1-22-15,-22 22 0,21-21 0,0 0 16,0 20-16,21-20 0,-20 0 16,-1 21-16,0-22 0,0 22 0,-21 0 15,21 0-15,0 21 0,-21-21 0,0 42 32,0 0-32,0 0 15,0 0-15,0 22 0,-21-22 16,0 21-16,21-21 0,0 22 0,-21-1 15,21 0-15,-21-21 0,21 22 16,0-22-16,0 0 0,0 0 16,0 0-16,0 1 0,21-1 0,0-21 15,0 0-15,0 0 16,1 0-16,-1 0 0,0 0 0,0 0 16,0 0-16,22 0 0,-22-21 15,0-1-15,0 22 0,0-21 0,0 0 16,-21-21-16,22 21 0,-1-1 15,-21-20-15,21 21 0,-21 0 0,0-22 16,0 22-16,0-21 0,0 21 0</inkml:trace>
  <inkml:trace contextRef="#ctx0" brushRef="#br0" timeOffset="2876.36">4445 1884 0,'0'0'0,"-21"21"16,42-21 0,0 0-16,0 0 0,22 0 0,-1 0 15,0 0-15,1 0 16,20 0-16,1 0 0,-1-21 0,1 21 15,-1 0-15,1-21 0,-22 21 16,21-21-16,-20 21 0,20-22 0,-20 22 16,-1 0-16,-21-21 0,21 21 15,-20 0-15,-1 0 0,0-21 0,0 21 16,0 0-16,0 0 0,1 0 31,-1 0-31,0 0 31,0 0-31,0 0 0,0 0 16</inkml:trace>
  <inkml:trace contextRef="#ctx0" brushRef="#br0" timeOffset="3163.28">6562 1926 0,'0'0'0,"0"21"0,-22-21 0,1 0 32,42 0 30,1 0-46,-22 22-1</inkml:trace>
  <inkml:trace contextRef="#ctx0" brushRef="#br0" timeOffset="3463.61">6519 2350 0,'0'21'15</inkml:trace>
  <inkml:trace contextRef="#ctx0" brushRef="#br0" timeOffset="11175.13">6456 5228 0,'0'-21'15,"0"0"-15,0 0 16,0 0 0,0-1-16,0 1 15,-21 21-15,-1-21 0,1 21 16,0 0-16,21-21 0,-21 21 16,0 0-16,0 0 0,-1 0 15,1 0-15,0 21 0,0 0 16,0 0-16,0 1 0,-1-1 0,1 0 15,0 0-15,21 0 0,-21 0 16,21 22-16,-21-22 0,21 0 0,0 21 16,0-20-16,0 20 0,0 0 15,0-21-15,0 1 0,0 20 16,0-21-16,0 0 0,0 0 0,0 1 16,21-1-16,0 0 0,-21 0 15,21-21-15,0 0 0,1 21 0,-1-21 16,0 0-16,0 0 0,0 0 15,0 0-15,1 0 0,20-21 0,-21 0 16,0 0-16,22 0 0,-22-1 16,21 1-16,-21 0 0,22 0 0,-22 0 15,0-22-15,0 22 0,0-21 0,0 0 16,1-1-16,-1 1 0,0 0 16,-21-1-16,0-20 0,0-1 0,21 22 15,-21-22-15,21 1 16,-21 21-16,0-22 0,0 22 0,0-1 0,21 22 15,-21-21-15,0 21 0,22 0 16,-22-1-16,0 1 0,0 0 16,0 42 15,0 0-31,-22 1 0,1 20 16,21-21-16,-21 21 0,21 22 15,0-22-15,0 1 0,-21 20 0,21 1 16,0-22-16,-21 21 0,21-20 0,0 20 15,0-20-15,0-1 16,0 0-16,0 1 0,0-1 0,0-21 16,0 21-16,0-20 0,0-1 15,21 0-15,0 0 0,0 0 0,0 0 16,1-21-16,-1 0 0,21 0 16,-21 0-16,0 0 0,1 0 15,-1 0-15,21-21 0,-21 21 0,0-21 16,1 0-16,20 0 0,-21 0 15,0-1-15,0 1 0,1 0 0,-1 0 16,0 0-16,-21-22 0,21 22 0,-21 0 16,21 0-16,-21 0 0,0-22 15,0 22-15,21 0 16,-21 0-16,0 42 31,0 0-15,0 0-16,0 1 15,0 20-15,0-21 0,22 0 0,-22 0 16,0 1-16,0-1 0,0 0 0,0 0 16,0 0-16,0 0 0,21 1 15,-21-1-15,21-21 0,-21 21 0,21 0 16,0-21-16,0 0 16,1 0-16,-1 0 0,0 0 0,0 0 15,0 0-15,0 0 0,1-21 16,-1 21-16,0-21 0,0 0 15,0-1-15,0 22 0,1-21 0,-1 0 16,0-21-16,0 21 0,0-1 0,0-20 16,1 21-16,-22-21 0,0-1 15,0 1-15,0 0 0,0-1 0,0 1 16,0 21-16,0-22 0,0 1 16,0 21-16,-22 0 0,1 0 0,0-1 15,0 22-15,0 0 0,0 0 0,-1 0 16,-20 0-16,21 22 0,0-1 15,0 0-15,-22 21 0,22-21 0,0 22 16,0-1-16,21 0 16,0 1-16,-21-1 0,21 0 0,0 1 15,0-22-15,0 21 0,0-21 0,0 22 16,0-22-16,0 0 0,21 0 16,-21 0-16,21 1 0,0-22 0,-21 21 15,21-21-15,0 0 0,1 0 16,-1 0-16,21 0 0,-21 0 0,0-21 15,1 21-15,20-22 0,-21 1 0,0 21 16,0-21-16,1 0 0,-1 0 16,0-22-16,0 22 0,-21-21 0,0 21 15,0-22-15,0 1 0,0 0 16,0-1-16,0 1 0,0 0 16,0 21-16,0-22 0,0 22 0,0 0 15,-21 0-15,0 21 0,0 0 16,-1 0-16,1 0 0,0 0 0,0 0 15,-21 21-15,20-21 0,1 21 16,0-21-16,0 21 0,21 0 16,-21-21-16,21 22 0,0-1 15</inkml:trace>
  <inkml:trace contextRef="#ctx0" brushRef="#br0" timeOffset="22969.82">7874 4911 0,'0'-21'16,"0"-1"0,-21 1-16,0 21 15,-1 0-15,1 0 0,0 0 16,0 0-16,0 0 0,0 0 15,-1 0-15,1 0 0,0 21 0,0 1 16,21-1-16,-21 0 0,0 21 16,21-21-16,-22 22 0,22-1 0,0 0 15,0 1-15,0-1 0,0-21 16,0 22-16,0-22 0,0 21 0,22-21 16,-22 0-16,21 22 0,0-43 0,0 21 15,0 0-15,0 0 0,1-21 16,-1 0-16,0 0 0,0 0 15,0 0-15,22 0 0,-22 0 16,0 0-16,21-21 0,-21 21 0,1-21 16,-1 0-16,0 0 0,0-1 0,0 1 15,-21 0-15,21 0 0,-21-21 16,0 20-16,0-20 0,0 0 0,0-1 16,-21 1-16,0 0 0,-21-1 15,21 22-15,-22-21 0,1 0 0,21 20 16,-22 1-16,22 0 0,-21 21 15,21 0-15,-22 0 0,22 0 0,0 0 16,-21 0-16,21 21 0,-1 22 16,1-22-16,0 21 0,0 0 15,0 1-15,0-1 0,21 22 0,-22-22 16,22 0-16,0 1 0,0-1 16,0 0-16,0 1 0,0-1 0,0 0 15,0-21-15,22 1 0,-1 20 16,0-21-16,0-21 0,0 21 0,0 0 15,1-21-15,-1 0 0,21 0 0,-21 0 16,22-21-16,-22 0 0,21 0 16,-21 21-16,22-42 0,-22 20 15,21 1-15,-21 0 0,0-21 16,1 21-16,-1-22 0,-21 1 0,0 21 16,0-22-16,0 1 0,-21 0 0,-1-1 15,1 1-15,-21 21 0,21-21 16,0 20-16,-22 1 0,1 0 0,21 21 15,-22 0-15,22 0 0,0 0 16,0 0-16,0 21 0,0 0 0,-1 1 16,1-1-16,0 21 0,21 0 15,0 1-15,0-1 0,0 0 0,0-20 16,0 20-16,0 0 0,0-21 0,0 22 16,0-22-16,21 0 0,0 0 15,-21 0-15,22 1 0,-1-1 0,0-21 16,0 0-16,0 21 15,0-21-15,1 0 0,-1 0 0,0 0 16,0 0-16,0-21 0,0 0 0,22-1 16,-22 1-16,0 0 0,0 0 15,0 0-15,1-22 0,-1 22 0,-21-21 16,0 0-16,0 20 0,0-20 16,0 0-16,-43 21 0,22-22 0,0 22 15,0-21-15,0 21 0,0 21 0,-1-22 16,1 22-16,0 0 15,0 0-15,0 22 16,21-1-16,-21-21 16,21 21-16,-22 0 0,22 0 15,0 0-15,-21 1 0,21-1 16,-21 0-16,21 0 16,0 0-1,21-21-15,0 0 16</inkml:trace>
  <inkml:trace contextRef="#ctx0" brushRef="#br0" timeOffset="23831.63">9440 4678 0,'0'0'0,"21"-21"16,-21 0-1,0-1 1,-21 22 0,0 0-1,0 0-15,0 0 0,-22 0 16,22 22-16,-21-22 0,0 21 0,20 0 16,-20 0-16,0-21 0,-1 21 15,22 0-15,-21 1 0,21-1 0,0 0 16,21 0-16,0 0 15,0 0-15,21 1 16,0-22-16,0 0 0,0 21 16,22-21-16,-22 0 0,21 0 15,-21 0-15,22 21 0,-22-21 0,21 0 16,-21 21-16,0-21 0,1 21 16,-1-21-16,-21 21 0,21 1 15,-21-1-15,0 0 0,0 0 16,0 0-16,-21-21 0,0 21 15,-1 1-15,1-22 0,-21 21 0,21-21 16,0 0-16,-22 21 0,22-21 16,0 21-16,0-21 0,0 0 0,-1 0 15,22-21 17,0 0-17,22 21-15,-1 0 0,0-21 16,0 21-16,0 0 15,0 0-15,1 0 0,-1 0 0,0 21 16,-21 0-16,0 0 0,21-21 16,-21 21-16,0 22 0,0-22 0,0 0 15,0 0-15,0 21 0,0-20 0,-21 20 16,0-21-16,21 0 0,0 0 16,-21 1-16,21-1 0,-22 0 0,22 0 15,0 0-15,0 0 16,0 1-16,22-22 31,-1 0-31,0 0 16,-21-22-16,21 22 15</inkml:trace>
  <inkml:trace contextRef="#ctx0" brushRef="#br0" timeOffset="25743.31">9631 8022 0,'-21'0'16,"21"-21"-1,0 0-15,0 0 16,0 0-16,21-1 16,0 22-16,0 0 15,0-21-15,22 21 0,-22-21 0,21 21 16,-21 0-16,22 0 0,-22 0 0,0 0 15,21 0-15,-21 21 0,-21 0 16,0 1-16,0 20 0,0-21 16,0 21-16,0 22 0,-21-22 0,-21 1 15,21 20-15,-22-21 0,1 22 16,0-22-16,-1 1 0,1-1 0,21 0 16,0 1-16,0-22 0,-1 21 0,22-21 15,0 0-15,0 1 0,0-1 16,22-21-16,-1 0 0,0 0 15,0 0-15,21 0 0,-20-21 16,20 21-16,-21-22 0,21 22 0,-20-21 16,-1 21-16,0 0 0,21-21 0,-21 21 15,-21 21 1,0 0 0,0 22-16,0-22 0,0 21 15,-21-21-15,21 22 0,0-1 16,0 0-16,-21 1 0,21-1 0,0 0 15,0-20-15,0 20 0,-21 0 0,21 1 16,0-22-16,0 0 0,0 21 0,0-21 16,0 1-16,-21-1 0,21 0 15,-21 0-15,-1 0 0,1 0 16,0-21-16,0 0 0,0 22 0,0-22 16,-1 0-16,-20 0 0,0 0 15,21 0-15,-22 0 0,22 0 16,-21-22-16,21 1 0,-22 0 0,22 0 15,-21-21-15,21-1 0,-1 1 0</inkml:trace>
  <inkml:trace contextRef="#ctx0" brushRef="#br0" timeOffset="28171.37">10626 6308 0,'21'0'15,"0"0"-15,21 0 16,1 0-16,20-21 0,22 21 0,-1 0 16,1-22-16,21 22 0,0-21 15,0 21-15,-1-21 0,1 21 16,0 0-16,0-21 0,21 0 0,-21 21 16,0 0-16,-22-21 0,22 21 15,-21 0-15,-1-22 0,1 22 0,-21 0 16,20 0-16,-20-21 0,-22 21 15,22-21-15,-22 21 0,-21 0 0,0 0 16,0 0-16,-42 0 16,0 0-1,-21 0-15,21 0 0,-22 0 0,1 0 16</inkml:trace>
  <inkml:trace contextRef="#ctx0" brushRef="#br0" timeOffset="28535.96">11134 6519 0,'0'0'0,"21"0"16,21 0-1,0 0-15,1 0 0,-1 0 16,43 0-16,-22 0 0,22-21 0,0 21 16,-1 0-16,22-21 0,0 21 15,0-21-15,0 21 0,-1 0 16,1-21-16,-21 21 0,0 0 0,-1 0 16,1-21-16,-22 21 0,1 0 15,-22 0-15,22 0 0,-22 0 0,-21 0 16,22 0-16,-22 0 0,-42 0 31,-1 0-31,1 0 0,-21 0 0,0 0 16,-1 0-16,-20 0 0,-1 0 15,1 0-15</inkml:trace>
  <inkml:trace contextRef="#ctx0" brushRef="#br0" timeOffset="28803.8">11049 6752 0,'85'21'16,"-43"-21"-16,21 0 15,22 0-15,0 0 0,-1 0 16,22-21-16,0 21 0,21 0 0,106-21 16,-106 0-16,-21 21 15,0 0-15,-1 0 0,-20 0 0,21-21 16,-21 21-16,-22 0 0,22 0 0,-22 0 15,-20 0-15,20 0 0,-42 0 16,0 0-16,1 0 0,-44 0 31,1 0-31,-21 0 0,0-21 16,-1 21-16,-20 0 0</inkml:trace>
  <inkml:trace contextRef="#ctx0" brushRef="#br0" timeOffset="29151.6">11049 6562 0,'0'0'0,"21"0"16,0 0 0,22 0-16,-1 0 15,0 0-15,22 0 0,-1 0 0,22-21 16,0 21-16,-1-22 0,1 22 0,21-21 15,0 21-15,-22-21 0,22 21 16,-21-21-16,21 21 0,-43-21 0,22 21 16,-22-21-16,1-1 0</inkml:trace>
  <inkml:trace contextRef="#ctx0" brushRef="#br0" timeOffset="32751.6">5969 11240 0,'0'0'0,"0"-22"16,0 1-16,0 0 0,0 0 0,0 0 15,0 0-15,0-1 0,0 1 0,0 0 16,0 0 0,0 0-16,-21 21 15,0 0 1,21 21-16,-22 0 0,22 0 16,0 22-16,0-1 0,0 0 0,0 1 15,0-1-15,0 21 0,0-20 16,0 20-16,0-20 0,0-1 0,0 0 15,0 1-15,0-1 0,0 0 0,0-21 16,0 1-16,0 20 0,22-21 16,-22 0-16,21-21 0,0 0 15,0 0 1,0 0-16,-21-21 16,21 0-16,1 0 0,-22 0 0,21-1 15,0 1-15,-21-21 0,21 21 0,0-22 16,0 1-16,-21 0 0,0-1 15,22 1-15,-22 0 0,21-1 0,-21 1 16,0 21-16,0 0 0,0 0 0,0-1 16,21 22-1,-21 22-15,0-1 16,0 0-16,0 21 0,21-21 16,-21 22-16,0-1 0,0 0 0,21 1 15,-21-22-15,21 21 0,-21 1 16,0-22-16,22 21 0,-1-21 15,0 0-15,-21 1 0,21-1 0,0 0 16,-21 0-16,21-21 0,1 0 0,-1 0 16,0 0-16,0 0 0,0 0 15,0 0-15,43-42 16,-43 21-16,0-1 0,0 1 0,22 0 0,-22-21 16,0 21-16,0-22 0,-21 1 15,21 0-15,-21-1 0,22 1 0,-22-22 16,0 22-16,0 21 0,0-21 0,0-1 15,0 22-15,0 0 0,0 0 16,0 42 0,0 0-16,0 0 15,0 0-15,0 22 0,0-1 16,0-21-16,0 22 0,0 20 0,0-21 16,0 1-16,0-1 0,21-21 15,-21 22-15,21-1 0,-21-21 0,21 21 16,0-20-16,0-1 0,-21 0 0,22-21 15,-1 21-15,0-21 0,0 21 16,21-21-16,-20 0 0,-1 0 0,0-21 16,0 0-16,21 21 0,-20-21 0,-1 0 15,0-22-15,21 22 0,-21-21 16,1-1-16,-1 1 0,-21-21 16,21 20-16,-21-20 0,0-1 0,21 1 15,-21 20-15,0-20 0,0 21 16,0-1-16,0 1 0,0 21 0,0 0 15,0-1-15,-21 1 0,0 21 16,21 21 0,-21 1-16,21-1 0,0 21 0,0-21 15,0 22-15,0 20 0,0-21 0,0 22 16,0-1-16,0-20 0,0 20 16,0-20-16,0 20 0,0-21 0,0 1 15,0-1-15,0 0 0,0-20 0,0 20 16,0-21-16,0 0 15,0 0-15,0 1 0,21-22 32,0-22-32,0 1 15,-21 0-15,21 0 0,0 0 0,1-22 16,-22 1-16,21 21 0,0-21 0,-21-1 16,0 1-16,21 0 0,0 20 15,0 1-15,-21 0 0,22 0 0,-1 42 16,0 0-1,-21 0-15,0 22 16,0-22-16,0 0 0,0 21 0,0-20 16,21-1-16,-21 21 0,21-21 15,-21 0-15,21 1 0,1-1 0,20 0 16,-21-21-16,0 0 16,0 0-16,22 0 0,-22 0 0,21 0 15,-21 0-15,1 0 0,20 0 0,-21-21 16,0 0-16,0 21 0,1-22 15,-1-20-15,0 21 0,0 0 0,-21-22 16,0 1-16,21 21 0,-21-21 0,21-1 16,-21 22-16,0-21 0,0 21 15,0-1-15,0 1 0,0 42 47,0 1-47,0-1 0,0 0 0,0 21 16,0-21-16,0 22 0,0-22 0,0 0 15,0 21-15,0-20 0,0-1 0,0 0 16,0 0-16,0 0 0,0 0 16,22-21-16,-1 0 0,-21 22 0,21-22 15,0 0-15,0 0 0,0 0 16,1 0-16,-22-22 0,21 1 16,0 21-16,0-21 0,0 0 0,-21 0 15,21-22-15,1 22 0,-22-21 0,0 0 16,21-1-16,0 1 15,0-22-15,-21 1 0,0 21 0,0-22 16,0 22-16,0-22 0,0 22 0,0 0 16,0-1-16,0 1 0,0 0 15,0 20-15,0-20 0,0 21 0,0 0 16,0 0-16,-21 21 16,21 21-1,0 0-15,-21 0 0,21 0 0,0 22 16,0-1-16,0 0 0,0 1 15,0-1-15,0 21 0,0-20 16,0 20-16,0 1 0,0-22 0,0 22 0,0-22 16,0 0-16,0 1 0,21-1 15,-21 0-15,21 1 0,-21-22 16,21 21-16,0-21 0,1 0 0,-1 1 16,0-1-16,0 0 0,0-21 0,0 21 15,1-21-15,20 0 0,-21 0 16,21 0-16,-20 0 0,20 0 0,0 0 15,-21-21-15,22 0 0,-1 0 0,0-1 16,-20 1-16,20 0 0,-21-21 0,0-1 16,22 22-16,-22-21 0,0 0 15,-21-22-15,21 22 0,-21-1 0,21 22 16,-21-21-16,0 21 0,0 0 0,0-1 16,0 1-16,-21 21 15,0 0-15,21 21 16,-21-21-16,21 22 0,0 20 0,-21-21 15,21 21-15,-22-20 0,22 20 16,0 0-16,0-21 0,0 22 0,0-22 16,0 0-16,0 0 0,22 0 0,-22 1 15,21-1-15,0-21 0,-21 21 16,21-21-16,0 0 0,0 0 16,1 0-16,-1 0 0,0 0 0,0-21 15,0 21-15,0-21 0,-21-1 16,22 1-16,-1 0 0,0 0 15,0-21-15,0-1 0,-21 1 0,0 0 16,0-1-16</inkml:trace>
  <inkml:trace contextRef="#ctx0" brushRef="#br0" timeOffset="33128.22">8191 10943 0,'0'0'0,"-21"0"0,-42 21 16,42 1 0,21-1-16,21-21 31,0 0-31,0-21 0,0-1 15,0 22-15,-21-21 0,22 0 0,-1 0 16,-21 0-16,0 0 0,0-1 16,0 1-16,-21 0 15,-1 21-15,1 0 16,0 0-16,0 0 16,0 21-16,0 0 0,21 1 15,0-1-15,0 0 16,0 0-16,0 0 0,21 0 15,0-21-15,0 0 0,0 0 0,0 0 16,22 0-16</inkml:trace>
  <inkml:trace contextRef="#ctx0" brushRef="#br0" timeOffset="33703.9">10689 10583 0,'0'0'0,"0"-21"0,0-42 16,0 42-16,0-1 16,0 1-16,21 0 0,-21 0 15,0 0-15,0 0 0,0-1 16,0 1-16,0 0 15,-21 21 1,0 21-16,0-21 0,21 43 16,-21-22-16,-1 21 0,1 0 15,0 1-15,-21-1 0,42 22 16,-21-1-16,-1 1 0,1-22 0,0 21 0,0 22 16,0-21-16,0-1 0,21 22 15,0-22-15,0 1 0,0-1 16,0 1-16,0-1 0,0 1 0,0-22 15,21 0-15,-21 1 0,42-1 0,-21-21 16,0 22-16,1-22 0,20-21 16,-21 21-16,21-21 0,1 0 0,-1 0 15,0 0-15,-20 0 0,20 0 0,0-21 16,1 0-16,-1-1 0,0-20 16,1 21-16,-1-21 0,0-1 0,1 1 15</inkml:trace>
  <inkml:trace contextRef="#ctx0" brushRef="#br0" timeOffset="34339.51">11472 10647 0,'0'21'16,"0"0"-1,0 0-15,0 1 16,0-1-16,0 0 15,21-21-15,1 21 16,-1-21-16,0 0 16,0 0-16,0 0 15,0-21-15,1 21 0,-22-21 16,21 0-16,0-1 16,-21 1-16,21 0 0,-21 0 0,0 0 15,0 0-15,0-1 0,0 1 16,0-21-16,-42 21 0,21 0 0,-1 21 15,1-22-15,-21 22 0,21 0 0,-22 0 16,1 0-16,21 22 0,-21-1 16,-1 0-16,1 0 0,21 21 0,-22 1 15,22-1-15,0 0 0,0-20 0,21 20 16,0 0-16,-21 1 16,21-22-16,0 21 0,0-21 0,0 0 15,21 1-15,0-1 0,0 0 0,0 0 16,1 0-16,-1-21 0,21 0 15,-21 21-15,0-21 0,22 0 0,-22 0 16,0 0-16,0 0 0,0 0 0,1 0 16,-22-21-16,21 21 0,-21-21 15,-21 0 1,-22 21-16,22 0 0,-21 0 0,21 0 16,-22 0-16,1 21 0,0-21 15,-1 21-15,1 22 0,21-22 0,-22 21 16,22-21-16,0 22 0,0-1 15,21 0-15,0-21 0,0 22 16,0-22-16,0 21 0,21-21 0,0 1 16,0-1-16,22 0 0,-1-21 0,-21 21 15,22-21-15,-1 0 0,0 0 16,1 0-16,-1 0 0,0 0 0,1 0 16,-1-21-16,-21 21 0,21-21 0,1 0 15,-22-1-15,21 1 0,-21-21 0</inkml:trace>
  <inkml:trace contextRef="#ctx0" brushRef="#br0" timeOffset="34568.39">12065 10922 0,'0'21'31,"0"0"-31,0 1 0,21-1 0,0 0 16,0 0-16,1 0 0,-1 0 0,0 1 15,0 20-15,0-21 0,0 0 16,1 0-16,-1 1 0,0-22 0,0 21 16,0 0-16,0-21 15,1 0 1,-1-21 0,0 0-16</inkml:trace>
  <inkml:trace contextRef="#ctx0" brushRef="#br0" timeOffset="34791.26">12531 10901 0,'0'0'0,"0"-21"0,0 0 16,-22 21-16,1 0 15,0 0-15,0 21 16,0 0-16,0 0 0,-1 0 0,-20 0 16,21 22-16,-21-22 0,20 21 0,-20-21 15,21 22-15,0-22 16,-22 21-16,22-21 0,0 22 0,0-22 15,0 0-15,0 21 0,21-20 0,0-1 16,0 0-16,0 0 0,0 0 16,21-21-1,21 0-15,-21 0 0,22-21 0</inkml:trace>
  <inkml:trace contextRef="#ctx0" brushRef="#br0" timeOffset="35151.21">12742 10943 0,'0'-21'16,"0"0"-16,0 42 31,0 0-31,0 0 0,0 1 16,0 20-16,0-21 0,0 21 0,0 1 15,0 20-15,21-20 0,-21 20 0,22 1 16,-22-1-16,0 1 0,0-1 15,0 1-15,0-1 0,0 1 0,0-1 16,-22 22-16,1-1 0,0 1 0,21 21 16,-21-21-16,0-1 0,21 1 0,-21-22 15,21 22-15,0-21 0,0-1 16,0 1-16,0-22 0,0 0 16,0 1-16,0-22 0,0 0 0,0 0 15,0 0-15,0-42 16,0 0-1,21-21-15,0 20 0,-21-20 0,21 0 16,0-1-16,-21 1 0,21-21 0,1-1 16,-1 1-16,0-1 0,0-21 0</inkml:trace>
  <inkml:trace contextRef="#ctx0" brushRef="#br0" timeOffset="35476.01">12742 11070 0,'0'0'0,"-42"-42"15,-43-64-15,64 85 16,21 0-16,0 0 0,0-1 16,21 1-16,0 21 0,22-21 0,20 21 15,-20-21-15,20 21 0,1 0 0,-1 0 16,1 0-16,-1 21 0,1 0 16,-22-21-16,0 21 0,1 1 0,-22-1 15,0 0-15,0 21 0,-21-21 0,0 1 16,0-1-16,-21 0 0,0 0 15,0 0-15,-22 0 0,1 1 0,0-1 16,-1 0-16,1 0 0,0-21 0,-1 21 16,-20-21-16,20 0 0,22 21 15,-21-21-15,0 0 0,20 0 16,1 0-16,0 0 0,21 22 16,21-22-1,0 0-15,1 0 0,20 0 16,0 0-16,-21-22 0</inkml:trace>
  <inkml:trace contextRef="#ctx0" brushRef="#br0" timeOffset="37888.71">13356 11261 0,'21'0'15,"-21"-21"-15,21-1 16,1 1-16,-1 0 0,-21 0 15,21-21-15,0 20 0,0-20 16,-21 21-16,21-21 0,1 20 0,-1-20 16,0 21-16,0 0 0,-21 0 0,21 21 15,-21-22-15,0 44 32,0-1-32,0 0 0,0 0 0,0 0 15,0 22-15,0-22 0,0 0 16,0 21-16,0-21 0,0 1 15,0-1-15,0 0 0,21 0 0,-21 0 16,22 0-16,-22 1 0,21-22 0,0 0 16,-21 21-16,21-21 0,0 0 15,0 0-15,1 0 0,-1-21 16,0-1-16,0 22 0,0-21 0,0 0 16,1-21-16,-1 21 0,0-1 15,0 1-15,0-21 0,0 0 0,1 20 16,-22-20-16,21 21 0,0-21 0,-21 20 15,21 1-15,-21 0 0,-21 21 32,-21 0-32,20 0 0,1 0 15,0 21-15,0 0 0,0 22 0,0-22 16,21 0-16,0 21 0,0 1 16,0-22-16,0 21 0,0-21 0,0 22 15,0-22-15,0 0 0,0 21 0,21-20 16,0-1-16,0-21 0,0 21 0,0-21 15,22 0-15,-22 0 0,21 0 16,1 0-16,-22 0 0,21 0 0,0-21 16,1 0-16,-22 21 0,21-43 0,-21 22 15,22 0-15,-22-21 0,21 20 16,-21-20-16,1 0 0,-1-1 16,0 22-16,0-21 0,-21 0 0,21 20 15,-21 1-15,0 0 0,0 0 16,-21 21-1,0 21 1,21 0-16,0 0 0,0 1 16,0-1-16,0 0 0,0 0 0,0 21 15,0-20-15,0-1 0,0 0 0,0 0 16,0 0-16,0 0 0,0 1 16,0-1-16,0 0 0,0 0 15,-21-21 16,0 0-15,-1-21-16,22 0 0,0 0 16,-21 21-16,21-22 0,-21 22 15,21-21-15,-21 21 0,21 21 32,0 1-17,0-1-15,21 0 16,0-21-16,0 21 0,1-21 0,-1 0 15,0 0-15,21 0 0,-21 0 16,22 0-16,-1 0 0,0 0 0,1 0 16,-1 0-16,0-21 0,1 0 15,-1 21-15,0-21 0,1-1 16,-22 1-16,21 0 0,-21-21 0,22 21 16,-22-1-16,0-20 0,-21 21 0,0-21 15,21 20-15,-21 1 0,0 0 16,0 0-16,0 0 0,-21 21 0,0 0 15,0 0-15,0 0 0,-22 0 0,22 21 16,0 0-16,-21 0 0,20 0 16,1 1-16,21 20 0,0-21 0,0 21 15,0-20-15,0 41 16,0-21-16,21-20 0,-21-1 0,22 0 16,-1 0-16,-21 0 0,21 0 15,0 1-15,0-22 16,-21-22 15,0 1-31,0 0 0,-21 0 16,0 0-16,0 0 15,0 21 1,21 21 0,0 0-1,0 0-15,21 0 16,0-21-16,0 21 0,0-21 0,0 0 15,1 0-15,20 0 0,-21 0 16,0 0-16,22 0 0,-1 0 16,-21 0-16,21 0 0,-20-21 0,20 21 15,-21-21-15,21 0 0,-20 0 0,20 0 16,-21-1-16,0 1 0,22 0 16,-22-21-16,21 21 0,-21-1 0,0-20 15,1 21-15,-1-21 0,0 20 0,0 1 16,-21 0-16,-21 21 31,0 21-31,0 0 0,21 22 16,-22-22-16,1 21 0,21-21 0,-21 22 15,21-22-15,0 21 0,0-21 16,0 1-16,0 20 0,0-21 0,0 0 16,0 0-16,21 1 0,0-22 15,1 0-15,-1 0 16,0 0-16,0 0 0,0 0 15,0 0-15,1-22 0,-1 22 0,0-21 16,0 0-16,0 0 0,0 0 16,1 0-16,-1-1 0,21-20 0,-21 21 15,0 0-15,1-22 0,20 22 16,-21 0-16,0 0 0,0 0 0,1 21 16,-22 21 15,0 0-31,0 0 0,-22 0 15,22 1-15,-21 20 0,21-21 0,0 0 16,0 0-16,0 22 0,0-22 0,0 0 16,0 0-16,0 0 15,0 1-15,21-1 16,1-21-16,-1 0 0,0 0 16,0 0-16,0-21 15,0-1-15,1 1 16,-1 21-16,-21-21 0,0 0 0,0 0 0,21 0 15,-21-22-15,0 22 0,0 0 16,0-21-16,0 20 0,0 1 16,0-21-16,0 21 0,-21 0 0,0-1 15,-1 22-15,22-21 0,-21 21 0,0 0 16,0 0-16,0 0 16,21 21-1,21-21 16,0 0-31,0 0 0,22 0 16,-22 0-16,0 0 0,21 0 16,-21-21-16,22 21 0,-22 0 15,0-21-15,0 21 0,0-21 0,1 21 16,-1 0-16,0 0 0,-21 21 16,0 0-1,0 0-15,0 1 0,0-1 0,-21 0 16,0 0-16,21 0 0,-22 0 15,1 1-15,21-1 0,0 21 0,-21-21 16,0 0-16,21 1 0,-21-1 0,21 0 16,0 0-16,0 0 0,0 0 15,0 1-15,0-1 16,0-42 31,0-1-47,0 1 0,0 0 15,21 0-15,0 0 0,0-22 0,0 22 16,1 0-16,20-21 0,-21-1 16,0 1-16,22 21 0,-22-21 0,21-1 15,-21 1-15,0 21 0,1-22 16,20 43-16,-21-21 0,0 21 16,0 21-16,-21 1 0,0-1 15,0 0-15,0 21 0,0-21 0,0 22 16,0-22-16,0 21 0,-21-21 15,0 1-15,21 20 0,-21-21 16,21 0-16,0 0 0,0 1 16,0-1-16,0 0 15,21-21 1,0 0 0,0-21-16,1 0 15,-22-1-15,21 1 0,0 21 16,-21-21-16,0 0 0,0 0 0,21 0 15,-21-1-15,0 1 0,0 0 16,0 0-16,0 0 0,0-22 16</inkml:trace>
  <inkml:trace contextRef="#ctx0" brushRef="#br0" timeOffset="38134.37">15642 10287 0,'0'0'0,"-42"0"0,-43-21 15,64 21-15,0 0 16,0 0 0,21-21-16,21 21 46,0 0-46,0 0 0,21 0 0,-20 0 16,20 0-16,0 0 0</inkml:trace>
  <inkml:trace contextRef="#ctx0" brushRef="#br0" timeOffset="38575.11">17441 10139 0,'0'0'0,"0"-21"0,0 0 15,0-1-15,0 1 16,21 0 0,1 21-16,-22-21 0,21 21 0,0 0 15,21 0-15,-21 0 0,22 0 16,-1 0-16,0 0 0,1 21 0,-1 0 15,-21 0-15,64 22 16,-64-22-16,0 21 0,0-21 16,1 22-16,-22 20 0,0-20 0,0 20 15,0 1-15,0 20 0,-22-20 0,-20-1 16,21 1-16,0-22 0,-22 22 16,1-1-16,21 1 0,-21-22 0,20 21 15,1 1-15,0-1 0,0 1 0,0-22 16,0 22-16,21-22 0,0 22 15,-22-22-15,22 0 0,-21 1 0,0-22 16,0 21-16,21-21 0,-21 0 0,-22 1 16,22-1-16,0 0 0,-21-21 15,-1 0-15,22 0 0,-21 21 0,21-21 16,-22 0-16,22 0 0,0 0 16,0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5T01:27:47.1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1587 0 0</inkml:trace>
  <inkml:trace contextRef="#ctx0" brushRef="#br0" timeOffset="571.51">169 0 0</inkml:trace>
  <inkml:trace contextRef="#ctx0" brushRef="#br0" timeOffset="608.49">169 0 0</inkml:trace>
  <inkml:trace contextRef="#ctx0" brushRef="#br0" timeOffset="3543.72">3725 6011 0</inkml:trace>
  <inkml:trace contextRef="#ctx0" brushRef="#br0" timeOffset="4399.13">2180 720 0,'0'0'0,"-42"0"16,21 0-16,-1 0 0,1 0 16,0 0-16,0 0 15,0 0-15,21-21 78,21 21-62,0-22-16,0 22 0</inkml:trace>
  <inkml:trace contextRef="#ctx0" brushRef="#br0" timeOffset="6474.73">2053 1164 0,'-21'21'16,"21"1"-16,-21-22 15,21 21-15,0-42 47,21-1-47,0 1 16,0-21-16,0 21 0,1-22 0,-1 1 15,21 0-15,-21-1 0,22 1 16,-22-21-16,21 20 0,-21-20 16,0 20-16,1 1 0,-22 0 15,0-1-15,0 1 0,0 0 16,0 21-16,0-22 0,0 22 0,-22 0 15,1 21-15,0-21 0,0 21 16,0 0-16,0 0 0,-1 0 16,1 0-16,0 0 0,0 21 0,0 0 15,0 0-15,-1 22 0,22-1 16,0 0-16,0 1 0,-21-1 16,21 21-16,-21-20 0,21 20 0,0 1 15,-21-1-15,21-20 0,0 20 16,0-21-16,0 22 0,0-22 0,0 1 15,0-22-15,0 21 16,21-21-16,0 0 0,0 1 0,1-22 16,20 21-16,21-21 15,-20 0-15,-22 0 0,21 0 16,1-21-16,-22 21 0,21-22 16,0 1-16,1 0 0,-1 0 15,-21-21-15,22 20 0,-22 1 0,21-21 16,-21 0-16,0 20 0,1-20 15,-1 21-15,0 0 0,-21-22 0,21 43 16,-21-21-16,0 0 0,-21 21 47,0 21-47,21 0 0,-21 22 0,21-22 16,0 0-16,-22 21 0,22-20 15,0 20-15,-21-21 0,21 21 16,0-20-16,0-1 0,0 0 0,0 21 15,0-21-15,0 1 16,21-1-16,1-21 0,-1 0 0,0 0 16,0 0-16,21 0 0,-20 0 15,20 0-15,0 0 0,1-21 0,-1-1 16,-21 1-16,21 0 0,1 0 16,-22 0-16,21-22 0,-21 22 0,1-21 15,-1 0-15,0-1 16,-21 1-16,0 21 0,0-22 0,0 1 15,0 21-15,0-21 0,-21 20 16,0 1-16,-1 21 0,1-21 0,0 21 16,-21 0-16,21 0 0,-1 0 15,-20 0-15,21 21 0,0 0 16,-22 1-16,22-1 0,0 21 0,0-21 16,0 22-16,0-1 0,21 0 15,-22 1-15,22-1 0,-21-21 0,21 21 16,0 1-16,0-22 0,0 21 15,0-21-15,0 1 0,21-1 0,1-21 16,-1 21-16,0-21 16,21 0-16,-21 0 0,22 0 0,-22 0 15,21 0-15,1 0 0,-1-21 16,0 0-16,1 21 0,-1-22 0,0 1 16,-21-21-16,22 21 0,-1 0 15,-21-22-15,22 22 0,-22-21 0,0 21 16,0-1-16,0-20 0,-21 21 15,0 0-15,21 0 0,-21-1 0,0 1 16,0 0-16,0 0 16,0 42-1,0 0 1,0 0-16,0 1 0,0 20 16,0-21-16,0 21 0,0-20 15,0 20-15,0-21 0,0 21 0,0-20 16,0-1-16,0 0 0,0 0 15,22 0-15,-1-21 0,-21 21 0,21-21 16,0 0-16,0 0 0,0 0 16,1 0-16,-1 0 0,21 0 0,-21-21 15,0 0-15,1 0 0,20 0 16,-21 0-16,0-1 0,0-20 0,1 21 16,-1 0-16,0-22 15,-21 1-15,0 21 0,0-21 0,0 20 16,0 1-16,0-21 0,-21 21 15,0 0-15,-1 21 0,1-22 0,-21 22 16,21 0-16,-22 0 0,22 0 16,-21 0-16,21 22 0,-22-1 0,22 0 15,0 0-15,0 21 0,0-20 16,0 20-16,-1-21 0,22 21 16,0-20-16,0-1 0,0 21 15,0-21-15,0 0 0,0 1 0,0-1 16,0 0-16,22 0 0,-1 0 15,0-21-15,21 0 0,-21 0 16,1 0-16,20 0 0,-21 0 16,21 0-16</inkml:trace>
  <inkml:trace contextRef="#ctx0" brushRef="#br0" timeOffset="6847.86">4551 847 0,'0'-21'0,"0"42"0,0-64 0,0 22 16,-21 21 0,-1 0-16,1 21 15,21 22 1,0-22-16,-21 21 0,21-21 16,0 22-16,-21-1 0,21 22 15,0-22-15,0 21 0,0-20 0,-21 20 16,21 1-16,-21-1 0,-1 1 15,22 20-15,-21-20 0,21 21 0,-21-22 16,0 22-16,0-22 0,21 1 16,0-1-16,-21-20 0,21 20 0,0-21 15,-22 1-15,22-22 0,0 0 16,0 0-16,0 0 0,0 1 0,0-44 47,0 1-47,0 0 0,22-21 15,-1 21-15,-21-22 0,21 1 16,-21 0-16,21-1 0,0-20 0,-21 20 16</inkml:trace>
  <inkml:trace contextRef="#ctx0" brushRef="#br0" timeOffset="7191.73">4445 1207 0,'0'0'0,"0"-22"16,-21-62-16,21 41 0,0 22 15,0-21-15,0 21 16,0 0-16,0-22 0,21 22 0,0 0 16,21 0-16,-20 0 0,20-1 15,0 1-15,22 21 0,-22 0 0,0 0 16,1 0-16,-1 0 0,0 0 16,1 21-16,-22 22 0,0-22 0,0 21 15,-21 1-15,0-22 0,0 21 16,0 0-16,-21 1 0,-21-22 0,21 21 15,-22-21-15,1 22 0,0-22 16,-1 0-16,1 0 0,21-21 0,-22 21 16,1-21-16,21 0 0,0 22 15,0-22-15,-1 0 0,1 0 16,21-22 15,21 1-31,1 0 16,-1 21-16,21-21 0,-21 0 15</inkml:trace>
  <inkml:trace contextRef="#ctx0" brushRef="#br0" timeOffset="7622.98">5482 889 0,'0'0'0,"0"-21"16,0 0-1,0 0-15,-21 21 0,0 0 16,0 0-16,-1 0 0,1 0 16,-21 0-16,21 21 0,0-21 0,-1 21 15,1 0-15,0 0 0,0 0 16,0-21-16,21 22 0,-21-1 0,21 0 16,0 0-16,0 0 15,21-21-15,0 21 16,0 1-16,0-22 0,0 21 15,1-21-15,-1 21 0,0-21 0,0 21 16,0 0-16,0-21 16,1 21-16,-22 1 0,21-22 0,-21 21 15,0 0-15,0 0 0,0 0 16,-21-21-16,-1 21 0,1 1 16,0-22-16,0 0 0,-21 0 0,20 21 15,1-21-15,0 0 0,0 0 16,0 0-16,0 0 0,-1 0 0,1 0 62</inkml:trace>
  <inkml:trace contextRef="#ctx0" brushRef="#br0" timeOffset="8183.44">1757 1842 0,'0'0'0,"-21"0"0,-1 0 0,-62 0 15,63 0-15,-1 0 16,1 0 0,42 0 15,1 0-31,-1 0 0,21 0 0,0 0 15,22 0-15,-22 0 0,43 0 16,-22 0-16,22 0 0,21-22 16,21 22-16,0-21 0,0 21 15,21-21-15,0 0 0,0 21 0,22-21 16,-22 21-16,21-21 0,-21 21 16,1-22-16,-1 22 0,-21-21 0,21 21 15,-21 0-15,0-21 0,-21 0 16,21 21-16,-21 0 0,-22-21 0,1 21 15,0 0-15,-22 0 0,1-21 16,-22 21-16,0 0 0,1 0 0,-22 0 16,21 0-16,-21 0 0,0 0 15,-42 0 17,0 0-17,0 0-15,0 0 16,0 0-16,21 21 0</inkml:trace>
  <inkml:trace contextRef="#ctx0" brushRef="#br0" timeOffset="9123.54">2011 3112 0,'0'-22'0,"0"1"15,0 0 1,0 0-16,0 0 16,0 0-16,0-1 15,-21 44 32,21-1-47,0 0 16,0 0-16,0 21 0,0 1 0,-22-1 15,22 0-15,0 22 0,0-22 16,0 22-16,0-22 0,-21 0 16,21 22-16,-21-22 0,0 1 0,21-1 15,0-21-15,0 0 0,0 22 16,0-22-16,-21-21 0,21 21 0,21-21 47,-21-21-47,21 0 0,-21-1 15,21 1-15,0 0 0</inkml:trace>
  <inkml:trace contextRef="#ctx0" brushRef="#br0" timeOffset="9420.76">2286 3387 0,'0'0'16,"21"21"-16,-21 0 0,0 0 0,0 0 15,0 1 1,21-22-16,0 0 16,-21-22-1,0 1-15,0 0 16,0 0-16,0 0 15,-21 21 1,0 0-16,0 0 16,0 0-16,0 21 15,21 0 1,0 0-16,0 0 16,21-21-1,0 0-15</inkml:trace>
  <inkml:trace contextRef="#ctx0" brushRef="#br0" timeOffset="10672.37">3260 3514 0,'21'0'31,"0"0"-31,-21-21 0,21 21 15,0-22-15,0 1 0,1 0 0,-1 21 16,0-21-16,0-21 0,21 20 16,-20 1-16,-1-21 0,21 0 0,-21 20 15,22-20-15,-22 0 0,0-1 16,0 22-16,0-21 0,0 0 0,1-1 16,-22 22-16,0-21 0,0 21 15,0-1-15,0 1 0,0 0 16,0 0-16,0 0 0,-22 21 15,1 0-15,0 0 0,0 0 16,0 0-16,-22 21 0,22 0 0,0 21 16,0-20-16,0 20 0,21 0 15,-21 1-15,-1-1 0,22 21 0,-21 1 16,21 21-16,0-22 0,0 1 16,0 20-16,0 1 0,0-22 0,0 22 15,21 0-15,1-1 0,-22 22 16,0-21-16,21 21 0,-21-22 15,0 1-15,0 21 0,0-21 0,0-1 0,0-20 16,0 20-16,21-20 16,-21-1-16,0 1 0,0-22 0,21 1 15,0-22-15,-21 0 0,21 0 0,1-21 16,-1 0-16,0-21 16,0 0-16,0 0 0,0-22 0,1 1 15,-1-22-15,0 22 0,0-21 16,0-1-16,0 1 0,1-22 0,-1 21 15,-21-20-15,0 20 0,0-20 0,0-1 16,0 21-16,-21 1 0,-1-1 16,1 1-16,-21 21 0,0-1 15,-1 22-15,1-21 0,-22 21 0,22-1 16,0 22-16,-1-21 0,1 21 16,21 0-16,-21 0 0,20 0 0,44 0 31,-1 0-16,21 0-15,-21 0 0,22-21 16,-22 21-16,21-21 0,0 21 0,1-21 16,-1 0-16,0-1 0,1 1 15,-1 0-15,-21 0 0,22-21 0,-1-1 16,0 22-16,-21-21 0,22-1 0,-22 1 16,0 21-16,0-21 0,0-1 15,1 22-15,-1 0 0,-21 0 16,0 0-16,0-1 15,-21 22 1,-1 0-16,1 22 0,21-1 16,0 0-16,0 0 0,-21 0 15,21 22-15,0-22 0,0 21 0,0 0 16,0 1-16,0-22 0,0 21 16,0 1-16,0-22 0,0 0 0,0 0 15,0 0-15,0 0 0,21 1 16,0-22-16,1 0 0,-1 0 15,0 0-15,0 0 0,21 0 16,-20 0-16,-1-22 0,0 22 16,0-21-16,0 0 0,0 0 0,1-21 15,-1 20-15,0-20 0,-21 21 16,0-21-16,0 20 0,0-20 0,0 0 16,0 21-16,-21-1 0,0 1 0,-1 0 15,1 0-15,-21 21 0,21 0 16,0 0-16,-1 0 0,1 0 0,-21 0 15,21 21-15,21 0 0,-21 0 16,-1-21-16,22 22 0,-21-1 0,21 0 16,0 0-16,0 0 15,0 0-15,0 1 16,0-1-16,21-21 0,1 0 0,-1 0 16,0 0-16,0 0 0,0 0 15,0 0-15,22 0 0,-22 0 0</inkml:trace>
  <inkml:trace contextRef="#ctx0" brushRef="#br0" timeOffset="11095.13">4805 3281 0,'0'0'0,"0"-21"16,0 0-16,0-1 0,0 1 16,0 0-1,0 0-15,21 0 16,0 21-1,0 0-15,0 0 0,1 0 16,-1 21-16,0 0 0,0 0 16,0 0-16,0 22 0,-21-22 15,22 21-15,-22 1 0,21-1 0,-21 0 16,0-21-16,0 22 0,0-1 0,0 0 16,0-20-16,0-1 0,0 21 15,0-21-15,-21 0 0,-1 1 16,22-1-16,0-42 31,0-1-31,0 1 16,0 0-16,22 0 0,-1 0 15,-21 0-15,21-22 0,-21 22 0,21-21 16,0-1-16,-21 1 0,21 0 0,1-1 16,-22 1-16,21 21 0,-21-21 15,21 20-15,-21 1 0,21 0 0,0 21 16,-21-21-16,21 21 15,1 0-15,-1 0 0,0 0 16,0 0-16,0 0 0</inkml:trace>
  <inkml:trace contextRef="#ctx0" brushRef="#br0" timeOffset="11475.5">6540 3450 0,'0'0'16,"-42"0"-16,21 0 0,-21 0 0,20-21 0,1 21 15,-21 0-15,21 0 16,42 0-1,0 0 1,21 0-16,1 0 0,-1 0 16,22 0-16,-22 0 0,21 0 0,1 0 15,-1 0-15,1 0 0,21 0 0,-22 21 16,1-21-16,-1 0 0,1 0 16,-1 0-16,1 0 0,-1 0 0,-21 0 15,1 0-15,-1 0 0,0 0 16,-20 0-16,-1 0 0,0 0 0,-21-21 15,-21 21 1,0-21-16,-1 21 16,1-21-16</inkml:trace>
  <inkml:trace contextRef="#ctx0" brushRef="#br0" timeOffset="11840.29">7239 3112 0,'0'0'15,"-21"0"-15,0-22 0,42 44 47,0-22-47,0 0 16,21 21-16,-20-21 16,-1 0-16,21 21 0,0-21 0,-20 0 15,20 21-15,0-21 0,-21 0 0,22 0 16,-22 21-16,0-21 0,0 0 15,0 21-15,1-21 0,-22 22 0,0-1 16,0 0-16,0 0 0,-22 0 16,-20 0-16,21 1 0,0-1 15,-22 21-15,1-21 0,0 22 0,-1-22 16,22 21-16,-21 0 0,0-20 16,-1 20-16,22-21 0,-21 21 0,21-20 15,-22-1-15,22 0 0,21 0 16,0 0-16,-21-21 0,42 0 31</inkml:trace>
  <inkml:trace contextRef="#ctx0" brushRef="#br0" timeOffset="13367.42">9356 3281 0,'21'0'47,"0"0"-47,0 0 0,-21-21 16,42 21-16,-20-21 0,-1-1 15,21 1-15,0 0 0,1 0 0,-22 0 16,21 0-16,1-1 0,-1-20 15,0 21-15,-21 0 0,22-22 16,-22 22-16,0-21 0,0 21 0,-21-22 16,0 22-16,0 0 0,0-21 15,0 21-15,0-1 0,0 1 0,0 0 16,-21 21-16,0-21 0,0 21 0,0 0 16,-1 0-16,1 0 0,0 0 15,0 0-15,0 21 0,0 0 0,-1 0 16,22 1-16,-21 20 0,21-21 15,-21 21-15,21 22 0,-21-22 0,21 22 16,0-22-16,-21 22 0,21 20 0,-21-20 16,-1 20-16,22 1 0,-21 0 15,0-1-15,21 1 0,-21 0 16,21-1-16,-21 22 0,21-21 0,-21 21 16,-1-22-16,1 22 0,21-21 15,-21 0-15,0-1 0,0-20 0,21 20 16,0-20-16,0-22 0,0 22 0,0-43 15,0 21-15,0-21 0,0 1 0,21-1 16,0-21-16,0 0 0,0 0 16,22-21-16,-22-1 0,21-20 0,1 21 15,-22-21-15,42-1 0,-20 1 0,-1 0 16,0-1-16,1-20 0,-1 20 16,0-20-16,-21 21 0,22-22 15,-22 1-15,-21-1 0,0-21 0,0 22 16,0-1-16,-21 1 0,0-1 0,-22 1 15,1 21-15,0-22 0,-1 22 16,1-1-16,0 1 0,-1 21 0,1 0 16,21 0-16,-22-1 0,22 1 15,0 21-15,21-21 0,21 21 32,0-21-32,1 21 15,-1 0-15,21-21 0,-21 21 0,22-21 16,-1 21-16,0-22 0,22 1 0,-22 0 15,0 0-15,22 0 16,-22 0-16,1-1 0,-1-20 0,0 21 16,1-21-16,-22 20 0,21 1 0,-21-21 15,0 21-15,-21 0 0,0-1 16,0 1-16,0 0 0,0 0 16,0 0-16,0 42 46,-21 0-46,21 0 16,-21 0-16,21 22 0,0-22 0,0 0 16,0 21-16,0-20 0,0 20 0,0-21 15,0 0-15,21 0 16,-21 22-16,21-22 0,1-21 0,-1 21 16,0 0-16,0-21 0,0 0 0,0 0 15,1 0-15,-1 0 0,0 0 16,0-21-16,0 21 0,0-21 15,1 0-15,-1 0 0,-21-1 0,21 1 16,-21 0-16,21-21 0,-21 21 16,0-22-16,0 22 0,0-21 0,0 21 15,0-22-15,0 22 0,-21-21 0,0 21 16,0-1-16,-1 22 0,22-21 16,-21 21-16,0 0 0,0 0 0,0 0 15,0 0-15,-1 0 16,22 21-16,-21 1 0,21-1 15,0 0-15,0 0 16,0 0-16,0 0 0,21 1 16,1-1-16,-1-21 15,0 0-15</inkml:trace>
  <inkml:trace contextRef="#ctx0" brushRef="#br0" timeOffset="13767.22">11007 3090 0,'0'-21'0,"0"0"16,0 0-16,0 0 15,0 0-15,21-1 16,0 22-16,0 0 16,0 0-16,0 0 0,1 0 0,-1 0 15,0 0-15,0 22 0,0-1 0,0 0 16,1 0-16,-1 0 0,-21 22 15,21-22-15,-21 21 0,21-21 0,-21 22 16,0-1-16,0-21 0,0 21 16,-21-20-16,0 20 0,21-21 0,-21 0 15,-1 0-15,1-21 0,21 22 16,-21-22-16,21-22 31,0 1-31,0 0 0,0 0 0,0 0 16,0 0-16,0-22 0,21 22 15,-21-21-15,21-1 0,1 22 0,-22-21 16,21 0-16,0-1 0,0 22 0,0 0 16,0-21-16,1 20 0,-1 1 15,21 0-15,-21 0 0,0 0 0,1 0 16,20 21-16,-21-22 0,21 1 16</inkml:trace>
  <inkml:trace contextRef="#ctx0" brushRef="#br0" timeOffset="14144">12763 2159 0,'0'0'0,"22"-42"0,-22 21 0,0-1 0,0 1 15,0 0-15,0 0 16,-22 21-16,1 0 15,0 0-15,0 0 0,0 0 0,0 0 16,-1 21-16,1 0 0,-21 22 16,21-22-16,-22 21 0,22 0 0,-21 22 15,0-1-15,-1 1 0,1-1 16,0 22-16,-1 0 0,22-22 0,-21 22 16,-1 0-16,22-1 0,-21 1 0,21 0 15,21-22-15,0 22 0,0-1 16,0-20-16,0-1 0,0 1 0,21-22 15,0 22-15,0-22 0,22 0 0,-22-20 16,21 20-16,-21-21 0,22 0 16,-22 0-16,21-21 0,-21 0 15,22 0-15,-22 0 0,21 0 0,-21 0 16,22-21-16,-22 0 0,21 0 0,-21 0 16</inkml:trace>
  <inkml:trace contextRef="#ctx0" brushRef="#br0" timeOffset="14902.57">12827 2985 0,'0'-22'0,"0"1"16,0 0-16,0 0 15,0 42 32,0 0-47,0 0 16,0 1-16,0-1 0,0 0 15,0 0-15,0 21 0,0-20 0,-21-1 16,21 0-16,-21 0 0,21 0 0,0 0 16,-22-21-16,22-21 47,0 0-47</inkml:trace>
  <inkml:trace contextRef="#ctx0" brushRef="#br0" timeOffset="15254.88">12848 2582 0,'0'22'0,"0"-1"16,0 0-16,0 0 15,0 0-15,0 0 0,21-21 16,0 0-1,1 0-15,-1 0 16,0 0-16,0 0 0,0-21 0,-21 0 16,21 21-16,-21-21 0,0 0 15,0 0-15,0-1 16,0 1-16,0 0 0,-21 21 0,0-21 16,0 21-16,0 0 0,0 0 15,-1 0-15,1 0 0,0 21 0,0-21 16,21 21-16,-21 0 0,21 1 0,-21 20 15,21-21-15,0 0 0,0 0 16,0 22-16,0-22 0,0 0 0,21 0 16,0 0-16,-21 1 0,21-22 15,0 21-15,0-21 0,1 0 0,-1 0 16</inkml:trace>
  <inkml:trace contextRef="#ctx0" brushRef="#br0" timeOffset="16228.3">13314 2836 0,'-21'0'31,"21"22"-31,-22-1 0,1 0 16,21 0-16,0 0 0,0 0 16,0 1-16,0-1 0,0 0 0,0 0 15,-21 0-15,21 0 0,0 1 0,0-1 16,-21-21-16,21 21 15,0 0-15,0 0 16,-21-21 0,21-21-1,0 0-15,0 0 16,0 0-16,0-22 0,0 22 0,0 0 16,21-21-16,-21 20 0,21-20 15,0 21-15,0-21 0,1 20 0,-1 1 16,21 21-16,-21-21 0,0 21 15,1 0-15,-1 0 0,0 0 0,0 0 16,-21 21-16,21 0 0,-21 22 16,0-22-16,0 0 0,0 0 15,0 22-15,0-22 0,0 0 16,0 21-16,0-21 0,0 1 0,0-1 16,0 0-16,21 0 0,-21 0 15,22 0-15,-1-21 16,0 0-16,0 0 0,0 0 0,0 0 15,-21-21-15,22 21 0,-1-21 16,0 0-16,0 0 0,0 0 0,0-1 16,1-20-16,-1 21 0,-21 0 15,0-22-15,21 22 0,-21-21 0,21 21 16,-21-22-16,0 22 0,0 0 0,0 0 16,21 21-16,-21-21 0,0 42 31,0 0-31,0 0 15,0 0-15,0 1 0,0-1 16,0 21-16,0-21 0,0 0 0,0 22 16,0-22-16,0 0 0,0 21 0,0-20 15,0-1-15,0 0 0,0 0 16,21-21-16,1 21 0,-1-21 16,0 0-16,0 0 0,0 0 0,22 0 15,-22 0-15,0 0 0,21-21 16,-21 0-16,22 0 0,-22 0 0,21-22 15,-21 22-15,1-21 0,-1-1 16,0 1-16,0-21 0,0 20 16,0-20-16,1-1 0,-22 1 0,0-1 15,21 1-15,-21-1 0,21 22 16,-21-22-16,0 22 0,0 0 0,0 21 16,0-22-16,0 22 0,0 0 15,0 42 1,0 21-16,0-20 15,0 20-15,0 21 0,-21 1 16,0-1-16,21 1 0,-22-1 16,22 1-16,0-1 0,-21 1 0,21-22 0,-21 22 15,21-22-15,0 0 0,0 1 16,0-1-16,0-21 0,0 22 16,0-22-16,0 0 0,0 0 0,0 0 15,21-21-15,0 0 16,1 0-16,-1 0 0,0-21 15,0 21-15,0-21 0,-21 0 16,21 0-16,-21-1 0,22 1 16,-22 0-16</inkml:trace>
  <inkml:trace contextRef="#ctx0" brushRef="#br0" timeOffset="16423.47">14351 2752 0,'21'0'16,"0"0"-16,0 0 0,1 0 16,-1 0-16,0 0 0,0 0 15,21 0-15,-20 0 0,-1 0 0,0-21 16,0 21-16,0 0 0,0-22 16,1 22-16,-1 0 0,-21-21 0,0 0 15,0 0-15</inkml:trace>
  <inkml:trace contextRef="#ctx0" brushRef="#br0" timeOffset="16608.39">14076 2625 0,'0'0'0,"-21"0"0,-1 0 15,44 0 32,-1 0-31,0 0-16,0 0 0</inkml:trace>
  <inkml:trace contextRef="#ctx0" brushRef="#br0" timeOffset="17259.02">15303 2942 0,'0'-21'31,"0"0"-31,0 0 0,0 0 16,0-1-16,22 1 0,-22 0 16,0 0-16,0 0 0,0 0 0,0-22 15,0 22-15,0 0 0,0 0 0,0 0 16,-22-1-16,1 22 0,0 0 16,0 0-16,0 0 0,-22 0 0,22 0 15,-21 0-15,0 22 0,20 20 16,-20-21-16,21 21 0,-21-20 15,20 20-15,1 0 0,0 1 0,0-1 16,21-21-16,0 21 0,-21 1 0,21-1 16,0-21-16,0 0 0,0 22 15,0-22-15,21 0 0,0 0 16,0-21-16,0 0 0,1 0 16,-1 0-16,0 0 0,21-21 0,-21 0 15,1 0-15,20 0 0,-21-1 0,0 1 16,22 0-16,-22 0 0,0-21 15,0 20-15,0-20 0,0 21 0,1-21 16,-22-1-16,0 22 0,0-21 0,0 21 16,0-22-16,0 22 15,0 42 1,0 22 0,0-22-16,0 0 0,0 21 15,0 1-15,0-22 0,0 21 0,0-21 16,0 0-16,0 22 0,0-22 15,0 0-15,0 0 0,0 0 0,21 1 16,0-22-16,0 0 0,0 0 16,0 0-16,22 0 15,-22 0-15,0-22 0,0 1 0,0 21 16,1-21-16</inkml:trace>
  <inkml:trace contextRef="#ctx0" brushRef="#br0" timeOffset="17714.75">15854 2159 0,'0'-63'16,"0"41"-16,-21 22 15,-1 0 1,22 22-16,-21-1 0,0 0 16,21 21-16,-21 1 0,21 20 0,0 1 15,-21-1-15,0 1 0,21-1 16,-22 1-16,22 20 0,0-41 0,-21 20 15,21 1-15,-21-22 0,21 0 16,0 1-16,0-1 0,0 0 16,0-21-16,0 1 0,0-1 0,0 0 15,21 0-15,0-21 0,1 0 0,-1 0 16,0 0-16,0 0 16,0-21-16,0 0 0,1 0 0,-1-1 15,0 1-15,0 0 0,0 0 16,0-21-16,1 20 0,-22-20 0,0 21 15,0 0-15,0 0 0,0-1 0,0 1 16,0 42 0,0 1-1,0-1-15,-22 0 16,22 0-16,0 0 0,0 0 16,-21 1-16,21-1 0,0 0 0,0 0 15,0 0-15</inkml:trace>
  <inkml:trace contextRef="#ctx0" brushRef="#br0" timeOffset="17899.65">16087 2752 0,'-43'-43'16,"22"43"-16,21-21 15,-21 21-15,0 0 0,21-21 16,-21 21-16,42 0 31,0 0-31,0 0 0,0 0 16,0 0-16,1 0 0,-1 0 16,0 0-16</inkml:trace>
  <inkml:trace contextRef="#ctx0" brushRef="#br0" timeOffset="18483.32">16362 2858 0,'-21'0'0,"42"0"47,0 0-47,0 0 16,0 0-16,0 0 0,-21 21 15,22-21-15,-22 21 0,0 0 0,21 0 16,-21 0-16,0 1 0,0-1 0,0 0 16,0 0-16,-21 0 0,21 0 15,-22 1-15,-20-1 0,21 0 16,0 0-16,-22 0 0,22 0 0,0 1 16,0-22-16,0 21 0,0-21 15,21-21 1,0-1-1,21 1-15,0 21 16,0-21-16,0 21 0,0 0 0,1 0 16,-1 0-16,0 0 0,21 0 0,-21 0 15,1 0-15,-1 21 0,21-21 16,-21 21-16,0 22 0,1-22 0,-1 0 16,0 0-16,0 22 0,0-1 0,0-21 15,-21 21-15,22 1 16,-22-1-16,0-21 0,0 22 0,0-1 15,-22 0-15,-20 1 0,21-1 0,0 0 16,-22 1-16,1-1 0,0 0 16,-1-21-16,1 22 0,0-22 0,-22 0 15,22 0-15,0 0 0,-1-21 0,1 0 16,-22 0-16,22 0 0,0 0 0,-1-21 16,1 0-16,0-21 0,-1 21 15,1-1-15,21-20 0,-21 21 0,20 0 16,1-22-16,21 22 0,0 0 15,0-21-15,0 21 0,21-1 0,22-20 16,-22 21-16,21-21 0,1 20 16,-1-20-16,21 0 0,1 21 0</inkml:trace>
  <inkml:trace contextRef="#ctx0" brushRef="#br0" timeOffset="20204.15">17060 2985 0,'0'0'0,"0"-22"0,0 1 0,0 0 0,0 0 16,-21 0-16,0 0 0,0-1 15,21 1-15,-21 0 0,-1 0 0,1 0 16,0 0-16,0 21 16,0 0-16,0 0 0,-1 0 15,22 21-15,-21 0 0,0 0 0,0 0 16,0 22-16,21-22 0,-21 0 15,-1 21-15,22-21 0,-21 22 0,21-22 16,0 0-16,0 0 0,0 0 0,0 1 16,0-1-16,21-21 15,1 21-15,-1-21 0,0 0 0,0 0 16,0 0-16,0 0 0,1-21 16,-1 0-16,0 21 0,0-22 0,0 1 15,0-21-15,1 21 0,-22 0 16,21-22-16,0 1 0,-21 21 0,21-22 15,-21 1-15,0 21 0,0-21 16,0 20-16,0 1 0,0 42 16,0 1-1,0-1-15,0 0 0,0 0 16,0 21-16,0-20 0,0 20 0,0-21 16,0 21-16,0-20 0,0-1 15,21 21-15,-21-21 0,21 0 0,-21 1 16,22-1-16,-1 0 0,0-21 15,0 0-15,0 0 0,0 0 16,22 0-16,-22 0 0,0-21 16,21 21-16,-20-21 0,-1-1 0,0-20 15,21 21-15,-21-21 0,1-1 16,-1 1-16,0 0 0,0-22 0,0 1 16,0-1-16,1 1 0,-22-1 0,0 1 15,0-1-15,0 22 0,21-1 16,-21 1-16,0 0 0,0-1 0,0 22 15,0 0-15,-21 21 16,-1 42 0,1-20-16,21 20 15,-21 0-15,0 1 0,21 20 16,-21 1-16,21-1 0,-21 1 0,-1-1 16,22 1-16,0-22 0,-21 21 0,21-20 15,-21 20-15,21-20 0,0-22 16,0 21-16,0-21 0,0 22 0,0-22 15,21 0-15,0-21 0,1 21 16,-1-21-16,0 0 0,0 0 0,0 0 16,0 0-16,1-21 0,20 21 0,-21-21 15,0 0-15,0-1 0,1-20 16,-1 21-16,0-21 0,0-1 0,0 22 16,-21-21-16,21-1 0,1 1 15,-22 21-15,21-21 0,-21 20 16,0 1-16,21 21 15,-21 21 1,0 1-16,0-1 0,0 0 16,0 21-16,0-21 0,0 22 0,0-22 15,0 0-15,0 21 0,0-20 16,0-1-16,0 0 0,0 0 0,21 0 16,0-21-1,0 0-15,1 0 0,-1 0 16,0 0-16,0 0 15,0-21-15,-21 0 0,21 0 0,1 0 16,-1-1-16,0 1 0,-21-21 16,21 21-16,0-22 0,-21 22 0,21 0 15,-21 0-15,0 0 0,0 0 16,0 42 0,-21 0-16,21 21 15,-21-21-15,21 1 0,-21 20 16,21-21-16,0 21 0,0-20 0,0 20 15,0-21-15,0 0 0,0 0 0,0 1 16,0-1-16,21-21 0,0 21 16,0-21-16,1 0 0,-1 0 15,0 0-15,0 0 0,0 0 16,0-21-16,1 21 0,-22-21 16,0-1-16,0 1 0,0 0 0,0 0 15,0 0-15,0 0 0,0-22 16,0 22-16,-22-21 0,1 21 0,0-1 15,0-20-15,0 21 0,0 21 0,-1-21 16,1 0-16,0 21 16,21-22-16,21 22 31,0 0-31,1 0 0,20 0 16,0-21-16,-21 21 0,22 0 0,-1 0 15,0 0-15,1 0 16,-22 0-16,21 0 0,1 0 0,-22 0 15,21 0-15,-21 21 0,0 1 0,-21-1 16,0 0-16,22 0 0,-22 0 16,0 22-16,0-22 0,0 0 0,0 21 15,0-21-15,0 1 0,0-1 16,0 0-16,0 0 0,0 0 0,0 0 16,0 1-16,0-1 0,-22 0 15,1-21 1,0 0-1,21-21 1,0 0-16,0-1 16,0 1-16,0 0 0,0 0 0,21 0 15,0-22-15,1 1 0,-1 0 0,0-1 16,0 1-16,21 0 0,-20-1 16,-1 22-16,21-21 0,0 21 0,-20-22 15,20 43-15,-21-21 0,21 21 16,-20 0-16,20 21 0,-21 1 0,0-1 15,0 21-15,-21-21 0,0 22 0,0-1 16,0 0-16,0 1 0,0-1 16,0 0-16,0 1 0,-21-22 0,0 21 15,0-21-15,21 0 16,-21 1-16,21-1 0,-21-21 0,21 21 16,0-42 15,0 0-31,0-1 15,0 1-15,0 0 0,0-21 0</inkml:trace>
  <inkml:trace contextRef="#ctx0" brushRef="#br0" timeOffset="20407.03">18965 2223 0,'-42'0'16,"21"0"-16,0 0 15,-1 0 1</inkml:trace>
  <inkml:trace contextRef="#ctx0" brushRef="#br0" timeOffset="20620.65">17420 2540 0,'0'0'0,"-42"0"0,-64 42 16,85-42-16,42 0 31,21 0-31,-21 0 0,22 0 15,-1 0-15,0-21 0,1 0 0,-1 21 16,22 0-16,-22 0 0,0-21 16,1 21-16,-1-21 0,0 21 0,1-21 15,-1 21-15</inkml:trace>
  <inkml:trace contextRef="#ctx0" brushRef="#br0" timeOffset="21191.63">20278 2773 0,'0'0'0,"-22"21"0,1 0 15,21 0-15,-21 1 16,21-44 46,0 1-30,0 42 30,0 1-62,0-1 16,0 0-16,0 0 15</inkml:trace>
  <inkml:trace contextRef="#ctx0" brushRef="#br0" timeOffset="21454.87">20214 3133 0,'-21'0'0,"0"0"0,42 0 63,0 21-48,0 0-15,-21 0 16,0 0-16,0 1 0,0-1 16,0 0-16,0 0 0,0 0 0,0 0 15,-21 1-15,0 20 0,-21-21 0,20 0 16,1 0-16,-21 1 0,21-1 15,0 0-15,-1-21 0,1 0 16</inkml:trace>
  <inkml:trace contextRef="#ctx0" brushRef="#br0" timeOffset="22003.56">21526 2519 0,'0'0'0,"22"-21"0,-22-22 15,0 22-15,0 0 0,0 0 0,0 0 16,0 0-16,-22-1 0,1 1 0,0 0 15,0 21-15,0 0 0,-22-21 16,22 21-16,0 0 0,-21 0 0,21 0 16,-22 21-16,1 0 0,21 22 15,-22-1-15,22 0 0,0 1 0,0 20 16,0 1-16,0-22 0,-1 21 16,1 1-16,21-22 0,0 22 0,0-22 15,0 0-15,0 1 0,0-1 16,0 0-16,0 1 0,0-1 0,21-21 15,1 0-15,-1 1 0,0-1 0,21-21 16,-21 0-16,22 0 0,-22 0 16,21 0-16,1-21 0,-1-1 15,0 1-15,1 0 0,-1 0 0,0 0 16</inkml:trace>
  <inkml:trace contextRef="#ctx0" brushRef="#br0" timeOffset="22771.11">21675 2900 0,'0'0'0,"21"-21"0,-21-43 16,0 43-1,-21 21 1,-1 21-16,22 0 16,-21 1-16,0-1 0,21 0 15,-21 21-15,21-21 0,0 1 16,-21 20-16,21-21 0,0 0 0,0 22 16,0-22-16,0 0 0,0 0 15,0 0-15,0 0 0,0 1 16,21-22-16,0 0 0,0 0 0,0 0 15,1 0-15,-1 0 0,0-22 16,0 22-16,0-21 0,0 0 0,1 0 16,-22 0-16,0 0 0,21-1 15,-21 1-15,0 0 0,0 0 0,0-21 16,0 20-16,-21 1 0,-1 0 0,22 0 16,-21 0-16,0 0 0,0-1 15,0 22-15,0 0 0,21-21 16,-22 21-16,44-21 31,-1 21-31,0 0 0,0 0 0,21 0 16,-20 0-16,-1-21 0,21 21 15,-21 0-15,22 0 0,-22 0 0,21 0 16,-21 0-16,0 0 0,1 21 0,-1 0 16,0 0-16,0 1 0,0-1 15,0 0-15,-21 0 0,0 0 0,0 0 16,0 22-16,0-22 0,0 0 0,0 0 15,0 0-15,0 1 16,0-1-16,0 0 0,0 0 0,-21-21 16,21 21-16,-21 0 0,21-42 47,0 0-47,0 0 15,0 0-15,0 0 0,0-1 0,21-20 16,-21 21-16,21 0 0,1-22 0,-1 22 15,0-21-15,0 21 0,21-22 16,-20 22-16,20 0 0,0 0 0,1 0 16,-1 21-16,0 0 0,1 0 15,-1 0-15,0 21 0,-21 0 16,22 0-16,-22 0 0,-21 1 0,0 20 16,0-21-16,0 21 0,0-20 15,0-1-15,-21 21 0,0-21 0,-1 0 16,1 1-16,0 20 0,0-21 0,0-21 15,21 21-15,-21 0 0,21 1 16,0-44 15,21 22-31,0-21 16,0 0-16,0 0 0,0 0 16,22 0-16</inkml:trace>
  <inkml:trace contextRef="#ctx0" brushRef="#br0" timeOffset="24759.23">23410 2879 0,'43'-43'15,"-43"22"-15,0 0 16,0 0-16,-22 21 0,1 0 16,0 0-16,0 0 0,-21 0 15,20 0-15,-20 0 0,21 0 0,-21 21 16,-1-21-16,1 21 15,21 0-15,-22 1 0,22 20 0,0-21 16,-21 0-16,21 0 0,-1 22 0,22-22 16,0 21-16,-21-21 0,21 1 15,0-1-15,0 21 0,0-21 0,0 0 16,21-21-16,1 22 0,-1-1 0,0-21 16,0 0-16,21 0 0,-20 0 15,-1 0-15,21 0 0,-21 0 0,22-21 16,-22-1-16,0 1 0,21 0 15,-21 0-15,1 0 0,-1 0 0,0-22 16,0 22-16,0-21 0,-21-1 0,0 1 16,21 0-16,-21-22 15,22 22-15,-22-22 0,0 1 0,0 21 16,0-22-16,0 22 0,0-1 0,21 1 16,-21 21-16,0 0 0,0 0 15,0 42 1,0 0-16,0 0 0,0 21 15,0-20-15,0 20 0,-21 21 0,21-20 16,0 20-16,0-20 0,0-1 0,0 21 16,0-20-16,0-1 15,0 0-15,0 1 0,0-22 0,0 21 0,0-21 16,0 1-16,21-1 0,0 0 16,0 0-16,0-21 0,0 0 15,1 0-15,-1 0 0,0 0 0,0 0 16,0 0-16,0-21 0,1 0 15,-1 0-15,0-1 0,0 1 0,0 0 16,0 0-16,-21-21 0,0 20 0,0-20 16,22 21-16,-22-21 0,0 20 15,0 1-15,0 0 0,0 42 32,0 0-32,0 1 0,0-1 15,0 0-15,0 0 0,0 0 0,0 0 16,0 1-16,0-1 0,0 0 15,21 0-15,0 0 0,-21 0 16,21 1-16,0-1 0,0 0 0,1-21 16,20 0-16,-21 21 0,0-21 15,0 0-15,1 0 0,20 0 0,-21 0 16,0-21-16,0 0 0,1 21 0,-1-21 16,0-1-16,0 1 0,0-21 15,0 21-15,1-22 0,-1 1 0,0 0 16,-21-22-16,21 22 0,-21-22 0,21 1 15,-21-1-15,0 22 0,21-21 16,-21 20-16,0 1 0,0 21 0,0 0 16,0-1-16,0 1 0,0 42 31,-21-21-31,0 43 0,21-22 16,0 21-16,-21 1 0,0 20 15,21-21-15,-21 22 0,21-22 0,0 22 16,0-22-16,0 0 0,0 22 15,0-22-15,0-21 0,0 22 0,0-1 16,0-21-16,0 0 0,21 22 0,0-22 16,0 0-16,0-21 15,0 0-15,22 0 0,-22 0 0,0 0 16,21 0-16,-20 0 0,20 0 0,0-21 16,-21 0-16,1 0 0,20-1 15,-21 1-15,0 0 0,0-21 0,1 21 16,-1-22-16,-21 22 0,0 0 15,0-21-15,0 20 0,21 22 16,-21-21-16,0 0 0,0 42 31,0 0-31,-21 1 0,21-1 0,0 0 16,-21 0-16,21 0 0,0 0 0,-22 1 16,22-1-16,0 0 0,0 0 15,0 0-15,0 0 0,0 1 16,22-22-16,-1 21 0,0-21 15,0 0-15,0 0 16,0 0-16,22 0 0,-22 0 0,0-21 16,0 21-16,0-22 0,1 1 0,-1 0 15,21 21-15,-21-21 0,0-21 16,1 20-16,-22 1 0,21 0 0,0 0 16,-21 0-16,21 0 0,-21 42 31,0 0-16,-21 0-15,0 0 0,21 0 16,-21 1-16,21-1 0,0 21 0,0-21 16,0 0-16,0 1 0,0-1 15,0 0-15,0 0 16,21 0-16,0-21 16,0 0-16,0 0 0,0 0 15,22 0-15,-22 0 0,0 0 0,0-21 16,0 0-16,1 0 0,-22 0 15,0-1-15,0 1 0,0 0 16,0 0-16,0 0 0,0-22 0,0 22 16,0 0-16,0 0 0,-22 0 0,1 0 15,0 21-15,0-22 0,0 22 16,0-21-16,42 0 47,0 21-47,0 0 0,0 0 15,22 0-15,-22 0 0,0 0 16,21 0-16,-21 0 0,22 0 0,-22 0 16,21 0-16,-21 0 0,1 21 15,20-21-15,-21 21 0,0 1 0,0-1 16,1-21-16,-22 21 0,21 0 0,-21 0 16,21 0-16,-21 1 0,0-1 15,0 0-15,0 0 0,0 0 16,0 0-16,0 1 0,-21-1 15,0 0 1,-1-21-16,22 21 0,-21-21 16,21-21 15,0 0-15,0 0-16,0-1 0,21 1 15,1 0-15,-22 0 0,21-21 0,0 20 16,21-20-16,-21 21 0,22-21 0,-22 20 15,21-20-15,1 21 0,-1 0 16,0 0-16,1-1 0,-1 22 0,-21 0 16,21 0-16,-20 0 0,-1 22 15,0-22-15,0 21 0,0 21 16,-21-21-16,0 22 0,0-22 0,0 21 16,0-21-16,0 22 0,0-22 15,0 21-15,-21-21 0,0 0 0,21 1 16,0-1-16,-21 0 0,0 0 0,-1 0 15,22 0 1,0-42 15,-21 0-31,21 0 0,0 0 16,-21 0-16</inkml:trace>
  <inkml:trace contextRef="#ctx0" brushRef="#br0" timeOffset="24955.19">25929 2392 0,'0'0'0,"-21"-21"0,-21 21 15,-1 0 1,22 0-16,0 0 0,0 21 62,0-21-46</inkml:trace>
  <inkml:trace contextRef="#ctx0" brushRef="#br0" timeOffset="25155.14">24659 2604 0,'0'0'0,"-21"0"0,0 0 15,42 0 1,0 0-16,0 0 16,0 0-16,22 0 0,-22-22 15,21 22-15,1-21 0,-1 21 0,-21 0 16,21 0-16,-20-21 0,-1 21 16,0 0-16,-21-21 0</inkml:trace>
  <inkml:trace contextRef="#ctx0" brushRef="#br0" timeOffset="25330.64">24088 2434 0,'0'0'0,"-22"0"0,-20 0 16,42-21 15,21 21-31,0 0 15,1-21-15,-1 21 16</inkml:trace>
  <inkml:trace contextRef="#ctx0" brushRef="#br0" timeOffset="25775.08">27559 2773 0,'0'0'0,"-21"0"0,21-21 16,0 0-16,0-1 31,0 44 0,0-1-15,0 0-16,0 0 16</inkml:trace>
  <inkml:trace contextRef="#ctx0" brushRef="#br0" timeOffset="26007.07">27559 3196 0,'0'0'16,"0"21"-16,0 1 0,0-1 16,0 0-16,0 0 15,0 0-15,0 0 0,0 1 16,0-1-16,-21 0 15,0 0-15,-1 0 0,1 0 0,0 1 16,0-1-16,0 0 0,0-21 0,-1 21 16,1 0-16,0-21 0,21-21 31</inkml:trace>
  <inkml:trace contextRef="#ctx0" brushRef="#br0" timeOffset="26271.01">28300 2477 0,'0'0'0,"0"-22"0,0 1 0,0 0 16,0 42-1,-21 0-15,21 1 0,-22-1 16,22 0-16,-21 0 0,21 21 15,0-20-15,0-1 0,0 21 0,-21-21 16,21 0-16,0 1 0,0-1 16,-21-21-16,21 21 0,0-42 47</inkml:trace>
  <inkml:trace contextRef="#ctx0" brushRef="#br0" timeOffset="26443.51">28236 2350 0,'0'-22'16,"0"1"-1,0 0-15,0 42 47,0 0-47,21-21 0,1 22 16,-1-22-16,0 0 15</inkml:trace>
  <inkml:trace contextRef="#ctx0" brushRef="#br0" timeOffset="26863.48">28575 2392 0,'-21'21'15,"21"0"1,-21 0-16,21 1 15,0-1-15,0 0 0,0 0 16,0 21-16,0-20 0,0-1 0,0 0 16,0 0-16,0 0 0,0 0 0,0 1 15,0-1 1,0-42 15,0-1-15,0 1-16,0-21 0,0 21 15,0 0-15,21-22 0,-21 22 16,21-21-16,0-1 0,0 22 0,22-21 16,-22 21-16,0 0 0,21-1 15,-21 22-15,1 0 0,-1 0 0,0 0 16,0 0-16,0 22 0,0-1 16,-21 0-16,0 21 0,0-21 15,0 22-15,0-22 0,0 0 0,0 21 16,0-20-16,0-1 0,0 0 15,0 0-15,0 0 0,0 0 16,0 1-16,22-22 31</inkml:trace>
  <inkml:trace contextRef="#ctx0" brushRef="#br0" timeOffset="28911.45">29443 2350 0,'0'-22'16,"0"44"-16,0-65 0,0 22 0,-21 21 16,-1 0-16,1 0 15,0 0-15,21 21 0,-21 0 0,0 1 16,0 20-16,-1-21 0,1 21 16,0-20-16,21 20 0,0-21 0,-21 21 15,21-20-15,-21 20 0,21-21 16,0 0-16,0 0 0,0 1 0,0-1 15,21 0-15,0-21 16,0 0-16,0 0 0,1 0 0,-1 0 16,0 0-16,0 0 0,21 0 0,-20 0 15,-1-21-15,21 0 16,-21-1-16,0 1 0,22 0 0,-22-21 16,0-1-16,0 22 0,0-21 15,1 0-15,-22 20 0,0 1 0,0 0 16,0 0-16,0 0 0,0 0 15,0 42 1,0 0-16,0 0 0,0 0 16,0 0-16,21 1 0,-21-1 15,0 21-15,0-21 0,21 0 0,-21 1 16,0-1-16,0 0 0,0 0 16,21 0-16,-21 0 0,21-21 0,-21 22 15,21-1-15,1-21 0,-1 0 16,0 0-16,0 0 15,0 0-15,22 0 0,-22 0 0,0 0 16,21 0-16,-21 0 0,1-21 16,-1-1-16,21 1 0,-21 0 0,0 0 15,1 0-15,-1-22 0,0 22 0,-21-21 16,21 21-16,-21-22 0,21 22 16,-21 0-16,0 0 0,0 0 15,-21 21 1,0 0-16,0 0 0,0 21 15,-1 0-15,1-21 0,0 21 16,-21 0-16,21 22 0,21-22 0,-22 0 16,22 0-16,0 22 0,0-22 0,0 0 15,0 0-15,0 0 0,22 0 16,20 1-16,-21-22 0,0 0 16,22 0-16,-22 0 0,21 0 15,0 0-15,-20 0 0,20 0 0,0 0 16,1-22-16,-22 22 0,21-21 15,-21 0-15,0-21 0,1 21 0,-1-1 16,0-20-16,0 0 0,-21 21 16,0-22-16,0 22 0,0 0 0,0 42 47,-21 21-47,0-20 0,21-1 15,-21 21-15,-1-21 0,22 22 16,-21-22-16,21 0 0,0 0 0,0 0 15,-21 0-15,21 1 0,0-1 16,0-42 15,0-1-15,21 1-16,0 0 0,-21 0 16,22 0-16,-22 0 0,21-1 15,0-20-15,-21 21 0,21 0 0,0 0 16,0-1-16,-21 1 0,22 0 15,-1 21-15,-21 21 16,0 0 0,0 1-16,0 20 0,0-21 0,0 0 15,0 0-15,0 22 0,0-22 16,0 0-16,0 0 0,0 0 0,0 1 16,21-22-1,0 0-15,0 0 16,0 0-1,1 0-15,-22-22 0,21 1 16,0 0-16,-21 0 0,21 0 0,0 0 16,0-22-16,1 22 0,-1 0 15,-21 0-15,21-22 0,0 43 0,-21-21 16,21 0-16,-21 42 16,0 0-1,0 1-15,0-1 0,-21 0 16,21 21-16,-21-21 0,21 1 0,0-1 15,-21 0-15,21 0 0,0 0 16,0 0-16,0 1 0,21-1 16,0-21-16,0 0 0,0 0 15,22 0-15,-22 0 0,21 0 16,-21 0-16,22 0 0,-1 0 0,0-21 16,-20-1-16,20 1 0,-21 0 15,21-21-15,-20 21 0,20-1 0,-21-20 16,0 21-16,0-21 0,-21 20 15,0 1-15,0 0 0,-21 21 16,0 0 0,0 0-16,0 21 0,0 0 15,-1 1-15,1-1 0,0 0 0,21 21 16,0-21-16,-21 1 0,21-1 16,0 0-16,0 0 0,0 0 0,0 0 15,21-21-15,0 0 16,0 22-16,1-22 0,-1 0 15,0 0-15,21 0 0,-21 0 0,22 0 16,-22 0-16,0-22 0,21 22 16,-20-21-16,-1 0 0,0 0 0,0 0 15,0 21-15,-21-21 0,0-1 16,21 1-16,-21 0 0,-21 21 31,0 21-31,21 0 0,-21 1 16,0-1-16,21 0 0,0 0 15,-21-21-15,-1 21 0,22 0 16,-21-21-16,42 0 47,1-21-47,-1 0 0,0 0 16,0 0-16,-21 0 0,21 21 15,0-22-15,1 22 0,-22 22 47,0-1-47,0 0 16,21 0-16,0 0 0,0-21 15,0 21-15,0-21 16,1 0-16,-1 0 16,0 0-16,0 0 0,0 0 15,-21-21-15,21 21 0,1-21 0,-1 0 16,0 0-16,0 0 0,-21-1 15,21-20-15,0 0 0,1 21 0,-1-22 16,0 1-16,0 0 0,0-1 16,0 1-16,-21 0 0,0 20 0,22 1 15,-22 0-15,0 0 0,-22 21 16,1 21 0,0 0-16,0 22 0,0-22 15,21 21-15,-21 0 0,21 1 16,-22-1-16,22 0 0,0 1 15,0-1-15,0-21 0,0 22 16,0-22-16,0 0 0,0 0 0,0 0 16,0 0-16,22 1 15,-1-22 1,0 0-16,0-22 16,-21 1-16,21 0 0,-21 0 15</inkml:trace>
  <inkml:trace contextRef="#ctx0" brushRef="#br0" timeOffset="29119.34">32067 2350 0,'0'0'0,"22"0"31,-1 0-15,0 0-16,21 0 0,-21 0 15,22 0-15,-1 0 0,0 0 16,1 0-16,-1 0 0,0-22 0,1 22 16,-1-21-16,0 21 0,-20-21 15,20 0-15</inkml:trace>
  <inkml:trace contextRef="#ctx0" brushRef="#br0" timeOffset="29347.2">33189 2032 0,'-42'0'16,"21"21"-16,0 0 15,-1 1-15,-20-1 0,0 21 0,21-21 16,-22 22-16,1 20 0,0-21 16,-1 1-16,1 20 0,0-20 0,-1 20 15,22-21-15,-21 1 16,-1-1-16,22 0 0,0-20 0,-21 20 15,21-21-15,-1 0 0,1 0 16,0-21-16,0 22 0,-21-22 0,20 0 16</inkml:trace>
  <inkml:trace contextRef="#ctx0" brushRef="#br0" timeOffset="32331.47">28575 3979 0,'0'0'0,"21"-21"0,0 0 16,0 21-16,1-21 0,-1 0 16,-21 0-16,21-1 0,-21 1 0,0-21 15,0 21-15,0 0 0,0-22 16,0 22-16,-21 0 0,0 0 15,-1 0-15,1 21 0,-21 0 0,0 0 16,20 0-16,-20 0 0,21 21 16,-21 0-16,20 0 0,-20 21 0,21-20 15,0-1-15,0 21 0,-1 0 0,22-20 16,0-1-16,0 21 0,0-21 16,0 0-16,0 1 0,0-1 0,22 0 15,-1-21-15,0 0 16,0 0-16,0 0 0,22 0 0,-22-21 15,21 21-15,-21-21 0,22-1 16,-1 1-16,0 0 0,-21 0 16,22-21-16,-1-1 0,-21 22 0,0-21 15,22-22-15,-22 22 0,0-22 16,0 22-16,-21-21 0,21-1 0,-21 1 16,22-22-16,-1 64 0,-21-22 15,0 22-15,0 64 16,-21-22-16,-1 21 15,1 0-15,0 1 0,0 20 16,0-20-16,0 20 0,-1-21 0,1 22 16,0-22-16,21 1 0,0-1 15,0 0-15,0 1 0,0-22 16,0 21-16,0-21 0,0 0 0,21 1 16,0-1-16,1-21 0,-1 0 15,21 0-15,-21 0 0,22 0 0,-1 0 16,0-21-16,1 21 0,-1-22 0,-21 1 15,21 0-15,1 0 0,-22-21 16,0 20-16,0-20 0,0 21 0,1-21 16,-22-1-16,0 22 0,0 0 15,0 0-15,0 0 0,-22 21 16,1 0-16,0 21 0,21 0 16,0 0-16,-21 21 15,21-20-15,-21-1 0,21 21 0,0-21 16,0 0-16,0 22 0,0-22 0,0 0 15,0 0-15,0 0 0,21-21 16,0 22-16,0-22 0,0 0 0,1 0 16,-1 0-16,0 0 15,21 0-15,-21-22 0,1 22 0,-1-21 16,0 0-16,0 0 0,0 0 16,22 0-16,-22-22 0,0 22 0,0 0 15,0 0-15,0-22 0,1 22 0,-22 0 16,0 0-16,21 0 0,0 21 15,-21-21-15,0 42 32,0 0-17,-21-21-15,21 21 16,21-21 31,-21-21-47,21 21 0,-21-21 0,0 0 15,-21 21 17,0 0-17,0 21-15,21 0 0,-22-21 16,1 42-16,0-21 0,0 1 16,0-1-16,0 21 0,-1-21 0,1 0 15,0 22-15,21-22 0,0 0 16,0 0-16,0 0 0,0 1 0,0-1 15,21-21-15,0 21 0,22-21 16,-22 0-16,0 0 0,0 0 0,22 0 16,-22 0-16,21 0 0,-21-21 0,22 0 15,-1-1-15,-21 1 0,21 0 16,1 0-16,-22 0 0,21-22 16,-21 22-16,1 0 0,20-21 0,-42 21 15,21-1-15,-21 1 16,21 21-16,-21-21 0,0 42 15,-21 0 1,0 1-16,0-1 0,21 0 0,0 0 16,0 21-16,-21-20 0,21-1 15,0 0-15,0 0 0,0 0 0,0 0 16,0 1-16,21-22 16,0 0-16,0 0 0,0 0 15,22 0-15,-22 0 0,21 0 0,-21 0 16,22-22-16,-1 22 15,-21-21-15,21 0 0,-20 0 0,20 0 16,-21 0-16,0-1 0,0-20 16,1 21-16,-1 0 0,-21-22 0,0 22 15,0 0-15,0 0 16,-21 21-16,-1 0 0,1 0 16,0 0-16,0 21 0,0 0 0,0 0 15,-1 1-15,22-1 0,-21 21 16,21-21-16,-21 0 0,21 22 0,0-22 15,0 0-15,0 0 0,0 0 16,0 1-16,21-1 0,0 0 0,1-21 16,-1 0-16,0 0 0,0 0 15,21 0-15,-20 0 0,20 0 16,-21-21-16,21 21 0,-20-21 0,20-1 16,-21 1-16,0 0 0,0 0 15,22-21-15,-22 20 0,0 1 0,0-21 16,-21 21-16,21 0 0,-21-1 15,22 1-15,-22 0 16,-22 42 0,1 0-16,21 1 0,-21-1 15,0 0-15,0 0 0,21 0 16,-21 0-16,-1 22 0,22-22 0,-21 0 16,21 0-16,0 0 0,0 1 15,-21-22 1,21 21-16,0-42 31,21-1-31,-21 1 0,21 21 16,-21-21-16,22 0 0,-1 0 0,0 0 15,0-22-15,-21 22 0,21 0 16,0 0-16,1 0 0,-1 21 0,0-22 16,0 22-16,0 0 15,0 0-15,-21 22 16,0-1-16,0 0 15,0 0-15,0 0 0,0 0 0,0 1 16,0-1-16,22 0 0,-22 0 0,0 0 16,0 0-16,21-21 15,0 0 17,0-21-32,-21 0 0,21 21 15,0-21-15,1 0 0,-1 0 16,0-22-16,0 22 0,0 0 0,0 0 15,1-22-15,-1 22 0,0 0 16,0 0-16,0 21 0,-21-21 0,21 21 16,-21 21-1,-21 0 1,21 0-16,-21 0 0,21 1 16,0-1-16,0 21 0,0-21 15,0 0-15,0 1 0,0-1 16,21 0-16,0-21 0,1 21 15,-1-21-15,0 21 0,21-21 0,-21 0 16,1 0-16,20 0 0,-21 0 16,0 0-16,0-21 0,1 0 0,-1 0 15,0 0-15,0-1 0,0 1 16,0 0-16,-21 0 0,0 0 0,0-22 16,0 22-16,0 0 15,0 0-15,-21 21 16,0 0-16,0 0 0,-21 21 15,20-21-15,1 42 0,21-20 16,-21-1-16,21 0 0,0 0 16,0 0-16,0 0 0,0 1 0,0-1 15,21 0-15,0 0 16,1-21-16,-1 0 0,0 0 16,0 0-16,0 0 0,0 0 15,-21-21-15,22 0 0,-1 21 0,0-21 16,-21-1-16,21 1 0,0 0 15,-21 0-15,0 0 16,21 21 0,-21 21-1,0 0-15,0 0 16,0 0-16,0 1 0,0-1 16,-21 0-16,21 0 0,0 0 15,21-21 1,1 0-16,-1 0 15,0 0-15,0-21 16,0 21-16,0-21 0,1 0 0,-1 0 16,0-1-16,0 1 0,-21 0 15,21-21-15,0 21 0,1-22 16,20 1-16,-21 0 0,0-1 16,0 1-16,1 0 0,-1-1 0,0 1 15,-21 21-15,21 0 0,-21-1 16,-21 22-1,0 22-15,0-1 0,-1 21 16,-20-21-16,21 22 0,0-1 0,0 0 16,-1 1-16,22-1 0,0 0 15,-21 1-15,21-22 0,0 21 0,0-21 16,0 22-16,0-22 0,0 0 16,0 0-16,21-21 15,1 0 1,-1 0-16,0 0 0,-21-21 15,21 0-15,0 0 16</inkml:trace>
  <inkml:trace contextRef="#ctx0" brushRef="#br0" timeOffset="32503.39">32131 3620 0,'0'0'0,"-21"0"0,0 0 15,42 0 16,0 0-31,-21 21 0,21-21 0,21 21 16,-20-21-16,-1 0 0,0 0 16,21 0-16,-21 0 0,22 0 0,-1 0 15,-21 0-15,22 0 0,-1 0 16</inkml:trace>
  <inkml:trace contextRef="#ctx0" brushRef="#br0" timeOffset="33411.37">33210 2879 0,'0'0'0,"-21"-21"16,42 21 0,1 0-1,-1 21-15,21 0 0,-21 0 0,0 21 16,22 1-16,-22-1 0,0 0 16,0 22-16,-21-1 0,0 1 15,0-1-15,0 1 0,0 21 16,0-22-16,-21 1 0,21-1 15,0 1-15,-21-1 0,0 1 0,0-1 16,-1-21-16,1 1 0,0-1 16,-21 0-16,21 1 0,-22-22 0,22 0 15,-21 0-15,-1 0 0,-20 1 16,21-22-16,-1 0 0,1 21 0,0-21 16,-22 0-16,22 0 0,-22 0 15</inkml:trace>
  <inkml:trace contextRef="#ctx0" brushRef="#br0" timeOffset="34442.89">12213 3895 0,'0'0'0,"21"0"0,-21-21 15,-21 21 16,-21 0-31,21 0 0,-22 0 16,22 0-16,-21 0 0,-1 21 0,1-21 16,0 21-16,-1 0 15,22 0-15,0-21 0,0 21 0,21 1 16,0-1-16,0 0 0,21-21 16,0 21-16,0 0 0,22-21 15,-22 21-15,21 1 0,-21-1 0,1 0 16,-1-21-16,0 21 0,0 0 15,-21 0-15,0 1 0,0-1 0,0 0 16,0 0-16,-21 0 0,0-21 0,-22 21 16,22 1-16,-21-22 0,0 21 15,-1-21-15,1 0 0,21 21 0,-22-21 16,22 0-16,0 0 0,0 0 0,42 0 47,0 0-47,0 0 15,1 0-15,-1 0 0,0 0 16,0 0-16,0 0 0,0 21 16,-21 0-16,22 0 0,-22 1 0,0-1 15,0 0-15,0 0 0,0 0 16,0 0-16,0 1 0,-22-1 0,22 0 16,-21 0-16,0 0 0,21 0 15,0 1-15,-21-1 0,0-21 0,21 21 16,-21 0-16,21 0 0,-22 0 15</inkml:trace>
  <inkml:trace contextRef="#ctx0" brushRef="#br0" timeOffset="34723.56">11366 5207 0,'0'0'0,"0"21"0,22-21 15,-1 0 1,21 0-16,0 0 0,1 0 0,20 0 16,1 0-16,-1-21 0,22 21 15,-22 0-15,22 0 0,0 0 0,-1 0 16,1-21-16,0 21 0,-1 0 16,-20 0-16,-1 0 0,1 0 15,-22 0-15,1 0 0,-22 0 0,0 0 16,0 0-16,-42 0 15,-21 0 1,20 0-16,-20 0 0,-21 0 0,-1 21 16</inkml:trace>
  <inkml:trace contextRef="#ctx0" brushRef="#br0" timeOffset="34951.66">11282 5376 0,'-64'22'0,"128"-44"0,-170 65 0,64-22 0,20-21 16,22 21-16,0 0 0,43-21 15,-22 0-15,21 21 16,22-21-16,-22 0 0,22 0 0,-1 0 16,22 0-16,-22 0 0,22 0 0,-22 0 15,22 0-15,0 0 0,-1 0 16,-20 0-16,21 0 0,-22 0 0,1 0 16,-1 0-16,-21 0 0,1 0 0,-1 0 15,-21 0-15,0 0 0,-42 0 16,-21 0-1,0 0-15,-22 0 0</inkml:trace>
  <inkml:trace contextRef="#ctx0" brushRef="#br0" timeOffset="35152.54">11472 5715 0,'0'0'16,"-42"21"-16,0-21 0,-1 21 0,22 1 0,0-22 15,0 0-15,21 21 0,21-21 16,0 0-1,0 0-15,22 0 0,-1 0 0,0 0 16,1 0-16,20 0 0,1 0 0,-1 0 16,1 0-16,-1 0 0,1 0 15,-1 0-15,1 0 0,-1 0 16,-21 0-16,22 0 0,-22 0 0,-21 0 16,1 0-16,-1 21 0</inkml:trace>
  <inkml:trace contextRef="#ctx0" brushRef="#br0" timeOffset="35595.37">11938 6329 0,'-21'21'0,"21"0"16,21-21-1,0 0-15,0 0 16,0 0-16,22 0 0,-22 0 15,0 0-15,0 0 0,0-21 0,1 21 16,-1 0-16,0 0 0,0 0 16,-42 0-1,0 0-15,0 0 16,-1 21-16,-20 0 0,21-21 0,0 22 16,-22-1-16,22 0 0,0 0 0,21 0 15,0 0-15,0 1 0,0-1 0,0 0 16,0 0-16,0 0 0,21 22 15,-21-22-15,21 0 0,1 0 0,-1 0 16,-21 0-16,21 1 0,0-1 16,-21 0-16,0 0 0,0 0 0,0 0 15,0 1-15,0-1 16,0 0-16,-21 0 0,0-21 16,0 21-16,-1-21 0,1 21 15,0 1-15,0-22 0,0 0 0,0 0 16,-1 0-16,1 21 0,0-21 0,0 0 15,0 0-15,0 0 0,-22 0 0,22 21 16,-21-21-16</inkml:trace>
  <inkml:trace contextRef="#ctx0" brushRef="#br0" timeOffset="36780.22">1482 7578 0,'0'0'0,"0"21"16,-22-21-16,22 21 0,-21-21 15,0 0-15,0 0 0,0 0 16,0 0-16,-1 0 0,1 0 16,21-21-16,-21 21 0,21-21 15,0 0-15,0-1 0,0 1 0,0 0 16,21 0-16,0-21 0,22 20 16,-22 22-16,0-21 0,21 0 0,-20 21 15,20 0-15,-21 0 0,21 0 16,-20 21-16,-1 0 0,21 22 15,-21-22-15,0 21 0,-21 22 0,0-22 16,0 22-16,0-22 0,0 21 16,0 1-16,-21-1 0,0 1 0,-21-1 15,21 1-15,-22-1 0,1 1 16,0-22-16,-22 1 0,22-1 0,-1 0 16,1 1-16,0-22 0,-1 0 15,1 0-15,0-21 0,21 0 0,-22 0 16,22 0-16,0 0 0,21-21 15,-21-21-15,21 20 0,0-20 16,0 0-16,0-1 16,0 1-16,0 0 0,21-1 0,-21 22 0,21-21 15,0 0-15,0 20 16,1 1-16,-1 21 0,0 0 0,0 0 16,0 21-16,0 1 0,1-1 15,20 0-15,-21 21 0,0-21 0,0 22 16,1-1-16,-1-21 0,0 22 15,0-1-15,0-21 0,0 21 0,-21-20 16,22-1-16,-1 0 0,-21 0 16,0 0-16,21 0 0,0-21 15,0 0 1,0 0-16,1 0 0,-1-21 16,0 21-16,-21-21 0</inkml:trace>
  <inkml:trace contextRef="#ctx0" brushRef="#br0" timeOffset="36963.11">2032 8170 0,'0'0'0,"21"0"0,-21-21 32</inkml:trace>
  <inkml:trace contextRef="#ctx0" brushRef="#br0" timeOffset="37802.85">3344 7557 0,'0'0'0,"-42"-43"16,42 22-16,-21 0 0,0 21 15,-1 0 1,1 0-16,21 21 15,-21 0-15,21 22 0,-21-22 0,21 21 16,0 0-16,-21 1 0,21-1 16,0 0-16,0 22 0,0-22 0,-21 1 15,21 20-15,-22-21 0,22 1 0,0-22 16,0 21-16,0-21 0,0 1 16,0-1-16,0-42 15,0-1 1,22 1-16,-1 0 15,0 0-15,-21-21 0,21 20 0,0-20 16,0 0-16,1 21 0,-22-22 0,21 22 16,0-21-16,0 21 0,-21-1 15,21 22-15,0 0 0,1 22 32,-22-1-32,21 0 0,-21 0 0,0 21 15,0-20-15,0 20 0,0-21 0,21 21 16,-21-20-16,21 20 0,0-21 15,-21 21-15,21-20 0,1-22 0,-1 21 16,0-21-16,21 0 0,-21 0 16,1 0-16,20 0 15,-21-21-15,0-1 0,22 1 0,-22 0 16,21 0-16,-21-21 0,0-1 0,1 22 16,-1-21-16,0-1 0,-21 1 15,0 0-15,0-1 0,0-20 0,-21 21 16,0-1-16,-1 1 0,-20 21 0,0-22 15,21 22-15,-22 0 0,22 0 16,-21 21-16,21 0 0,-22 0 0,22 0 16,0 0-16,0 21 0,0 0 15,21 0-15,0 1 0,0-1 16,0 0-16,0 0 0,21 0 0,0-21 16,0 21-16,21-21 15,-20 0-15,-1 22 0,21-22 0,-21 0 16,22 0-16</inkml:trace>
  <inkml:trace contextRef="#ctx0" brushRef="#br0" timeOffset="38484.98">4381 7218 0,'0'0'0,"0"-21"0,0 0 15,-21 21-15,0 0 16,21 21-16,-21 0 0,21 0 0,-21 21 15,21 1-15,0-1 0,0 0 16,0 22-16,-21-22 0,21 22 16,-22-22-16,22 22 0,-21-22 0,21 21 15,0 1-15,-21-22 0,21 22 0,-21-22 16,21 0-16,-21-20 0,21 20 16,0-21-16,0 0 0,0 0 0,0-42 46,0 0-46,0 0 0,0 0 0,0-22 16,0 22-16,0-21 0,0 0 0,21 20 16,0-20-16,-21 0 0,21-1 15,0 1-15,1 21 0,-1 0 16,21 0-16,-21-1 0,0 1 0,22 21 16,-22 0-16,0 0 0,0 0 15,0 21-15,1 1 0,-1-1 0,0 21 16,-21-21-16,0 22 0,0-1 0,0-21 15,0 21-15,0 1 0,0-22 16,0 21-16,21-21 0,-21 1 0,0 20 16,21-42-16,-21 21 0,0 0 0,21-21 15,1 0-15,-1 0 0,0 0 16,0-21-16,0 0 16,0 0-16,1 0 0,-1-1 0,0 1 15,0-21-15,0 21 0,0 0 16,1-22-16,-1 22 0,0-21 15,-21 21-15,0-1 0,21 1 0,-21 0 16,0 42 0,0 0-1,0 1-15,0-1 0,0 0 16,0 0-16,0 21 0,0-20 0,0-1 16,0 0-16,-21 0 0,21 0 0,0 0 15,0 1-15,0-1 16,0 0-1,0-42 1,0 0 0,0-1-16,0 1 0,0 0 0</inkml:trace>
  <inkml:trace contextRef="#ctx0" brushRef="#br0" timeOffset="38802.8">5059 7493 0,'0'21'15,"0"0"1,0 1-16,0-1 0,21-21 47,0 0-47,0-21 0,-21-1 16,21 22-16,-21-21 0,0 0 15,0 0-15,0 0 0,0 0 16,-21-1-16,21 1 0,-21 21 0,0-21 15,0 21-15,0 0 0,-1 0 16,1 0-16,0 0 0,0 0 0,0 0 16,21 21-16,0 0 0,0 1 15,0-1-15,0 0 16,0 0-16,21 0 0,0-21 16,0 0-16,0 0 0,1 0 15,-1 0-15,21 0 0,-21-21 16,22 21-16</inkml:trace>
  <inkml:trace contextRef="#ctx0" brushRef="#br0" timeOffset="39071.64">5609 7070 0,'0'0'16,"0"-21"-16,0-64 16,0 64-16,-21 21 15,0 21-15,21 0 16,0 0-16,-21 0 0,-1 22 0,22-1 15,-21 22-15,21-1 0,0 1 16,0-1-16,-21 1 0,21-1 16,-21 1-16,21-22 0,-21 21 0,21-20 15,0-1-15,0 22 0,0-43 0,-21 21 16,21-21-16,0 22 0,0-22 16,0 0-16,21-21 15,0 0-15,-21-21 16,21 0-16,0 21 0,0-22 15,1 1-15</inkml:trace>
  <inkml:trace contextRef="#ctx0" brushRef="#br0" timeOffset="39435.15">5736 7684 0,'0'21'15,"0"0"1,21-21-16,0 0 15,1 0-15,-1 0 0,0 0 0,0 0 16,0 0-16,0-21 0,1 21 16,20-21-16,-21 21 0,0-22 0,22 1 15,-22 0-15,0 21 0,0-21 0,-21 0 16,21 0-16,-21-1 0,0 1 16,0 0-16,0 0 0,0 0 15,-21 21-15,0 0 16,0 21-16,-22-21 0,22 21 15,0 0-15,0 22 0,0-22 16,0 21-16,-1-21 0,1 22 0,0-22 16,21 21-16,0-21 0,0 22 0,0-22 15,0 0-15,21 0 0,-21 0 16,21 0-16,22-21 0,-22 22 0,0-22 16,21 0-16,-20 0 0,20 0 0,-21 0 15,21 0-15,-20 0 0,20-22 0,0 22 16,-21-21-16</inkml:trace>
  <inkml:trace contextRef="#ctx0" brushRef="#br0" timeOffset="39774.96">7006 7557 0,'0'0'0,"-42"0"0,-64 21 16,85-21-16,0 0 0,42 0 31,21 0-31,0 0 16,1 0-16,20 0 0,1 0 0,-1 0 16,1 0-16,-1 0 0,1 0 0,20 0 15,-20 0-15,-1 0 0,1 0 16,-1 0-16,-20 0 0,-1 0 0,0 0 15,1 0-15,-1 0 0,-21 0 0,22 0 16,-22 0-16,-21-21 31,-21-1-31,-1 22 16,1 0-16,-21-21 0,21 21 0,0-21 16,-22 21-16</inkml:trace>
  <inkml:trace contextRef="#ctx0" brushRef="#br0" timeOffset="40039.31">7620 7366 0,'21'0'31,"0"0"-31,0 0 16,1 21-16,-1-21 0,0 21 16,21-21-16,-21 22 0,1-22 0,-1 21 15,0-21-15,0 21 0,0 0 16,-21 0-16,0 0 0,0 1 0,0-1 0,0 0 15,-21 21-15,0-21 0,0 1 16,-22-1-16,22 0 0,-21 21 16,21-21-16,-22 1 0,22-1 0,-21 0 15,21 0-15,0 0 0,-1 0 0,1-21 16,0 22-16,21-1 0,-21-21 16</inkml:trace>
  <inkml:trace contextRef="#ctx0" brushRef="#br0" timeOffset="42339.35">10181 7641 0,'0'-21'16,"0"0"-16,0 0 0,0 0 15,0-1-15,0 1 16,0 0-16,0 0 0,0 0 0,0 0 16,0-1-16,0 1 0,0 0 15,0 42 17,0 0-32,0 22 0,0-1 15,0 0-15,0 1 0,-21-1 0,21 0 16,0 1-16,-21 20 0,21-20 15,-21-1-15,21 0 0,-22 1 0,22-1 16,0-21-16,0 0 0,0 22 0,0-22 16,0 0-16,0-42 31,22 0-31,-1 21 16,0-43-16,0 22 0,-21 0 0,21 0 15,0-22-15,1 22 16,-1 0-16,0-21 0,0 21 0,-21-1 15,21 1-15,0 0 0,1 21 0,-22-21 16,21 21-16,0 0 16,-21 21-16,0 0 15,0 0-15,21 1 0,-21-1 0,0 21 16,0-21-16,0 0 0,21 1 0,-21-1 16,0 0-16,0 0 0,21 0 15,-21 0-15,22-21 0,-22 22 16,21-22-16,0 0 0,0 0 15,0 0-15,0-22 16,-21 1-16,22 21 0,-1-21 16,0 0-16,0 0 0,0 0 0,0-1 15,1 1-15,-22-21 0,21 21 0,0-22 16,0 22-16,-21-21 0,0 0 16,21 20-16,-21-20 0,21 21 0,-21 0 15,0 0-15,22-1 0,-22 1 0,0 42 16,0 1-1,0-1-15,0 0 0,0 0 16,0 21-16,0-20 0,0 20 0,0 0 16,0-21-16,0 22 0,0-1 0,0-21 15,0 22-15,0-22 0,0 0 0,0 0 16,21 0-16,0 0 16,0 1-16,0-22 0,0 0 0,22 0 15,-1 0-15,-21 0 0,22 0 0,-1 0 16,21-22-16,-20 1 0,-1 0 15,0 0-15,22 0 0,-22 0 0,-21-22 16,22 22-16,-1-21 0,-21-1 0,0 1 16,1 0-16,-1-1 0,-21-20 0,0 21 15,0-22-15,0 22 0,0-1 16,0 1-16,0 0 0,0 21 0,0-1 16,0 1-16,0 42 15,-21 1 1,-1-1-16,22 0 0,0 21 0,0 1 15,-21-1-15,21 0 0,0 1 0,-21 20 16,21-21-16,-21 1 0,21-1 0,0-21 16,0 22-16,0-1 0,-21 0 15,21-21-15,0 1 0,0-1 0,0 0 16,0 0-16,0 0 0,21-21 31,0-21-15,-21 0-16,21 0 0,0 0 15,1-1-15,-22-20 0,21 21 0,0 0 16,-21-22-16,21 22 0,-21 0 16,0 0-16,21 0 0,0 0 0,1 21 15,-1 0 1,-21 21 0,0 0-16,0 0 0,0 0 0,21 0 15,-21 1-15,21-1 0,-21 0 0,0 0 16,21 0-16,0 0 0,1-21 15,-22 22-15,21-22 0,0 0 16,0 0-16,0 0 0,0 0 16,1 0-16,20 0 0,0 0 15,-42-22-15,21 22 0,1-21 0,-1 0 16,0 0-16,0 0 16,-21 0-16,0-22 0,21 22 0,-21 0 15,21-21-15,-21 20 0,0 1 0,0 0 16,22 21-16,-22-21 0,0 42 31,0 0-31,0 0 0,0 1 16,0-1-16,0 0 0,0 0 0,0 21 15,0-20-15,0-1 0,0 0 16,21 0-16,-21 0 0,21 0 16,-21 1-16,21-22 0,0 21 0,0 0 15,1-21-15,-1 0 0,0 21 16,0-21-16,0 0 0,0 0 15,1 0-15,-1-21 0,21 21 0,-21-21 16,0 0-16,1-1 0,20 1 0,-21 0 16,0 0-16,0 0 0,1-22 0,-22 1 15,21 0-15,0-1 0,0-20 16,-21 21-16,0-22 0,0 1 0,21 20 16,-21-20-16,21 20 0,-21 1 0,22 0 15,-22 21-15,0-1 0,0 1 16,0 42-1,0 1 1,0 20-16,0-21 0,0 21 16,-22 1-16,22-1 0,-21 0 0,21 22 15,0-22-15,0 1 0,0-1 0,0 0 16,0-21-16,0 22 0,0-1 0,0-21 16,0 0-16,0 22 0,0-22 15,21 0-15,-21 0 0,22 0 0,-1-21 16,-21 22-16,21-22 0,0 0 0,0 0 15,22 0-15,-22 0 0,0 0 16,21 0-16,-21-22 0,22 22 0,-22-21 16,21 0-16,-21 0 0,22 0 15,-22 0-15,0-22 0,0 22 0,0-21 16,-21 21-16,0-22 0,22 22 16,-22 0-16,0-21 0,0 20 0,0 1 15,-22 21-15,1 0 16,0 21-16,0-21 15,0 22-15,0-1 0,21 0 0,0 21 16,-22-21-16,22 1 0,0-1 0,0 21 16,0-21-16,0 0 0,0 1 0,22-1 15,-22 0-15,21 0 16,0-21-16,0 0 0,0 0 16,0 0-16,1 0 0,-1 0 15,0 0-15,0 0 0,21 0 0,-20-21 16,-1 21-16,0-21 0,0 0 15,0-1-15,0 1 0,-21-21 16,0 21-16,0 0 0</inkml:trace>
  <inkml:trace contextRef="#ctx0" brushRef="#br0" timeOffset="42547.23">12488 7303 0,'0'0'0,"-21"0"0,0 21 0,0-21 0,0 0 16,42 0 15,0 0-15,0 0-16,0 0 15</inkml:trace>
  <inkml:trace contextRef="#ctx0" brushRef="#br0" timeOffset="43194.86">15261 6900 0,'0'0'0,"21"-21"0,-21-42 15,0 42-15,0-1 0,0 1 16,0 0-16,-21 21 0,0-21 16,-21 21-16,-1 0 0,22 0 0,-42 0 15,20 21-15,1 0 0,-22 0 0,1 22 16,21-1-16,-22 22 0,22-1 15,-22 1-15,22-1 0,0 22 0,-1-1 16,-20 65-16,42-65 16,-1-20-16,22 20 0,0-20 15,0-1-15,0 1 0,22-1 0,-1-20 16,0-1-16,0 22 0,21-43 0,1 21 16,-1-21-16,0 0 0,1 1 15,-1-1-15,0-21 0,22 0 0,-22 0 16,22-21-16,-1-1 0,-20 1 0,20 0 15,1 0-15</inkml:trace>
  <inkml:trace contextRef="#ctx0" brushRef="#br0" timeOffset="46339.58">15748 7260 0,'0'0'0,"0"-42"15,0 21-15,0 0 0,0-1 0,-21 1 16,0 21-16,-1 0 0,1 0 15,0 0-15,0 0 0,0 43 16,0-22-16,-1 0 0,1 21 0,0 1 16,0-1-16,0 21 0,21-20 0,0-1 15,0 22-15,0-22 0,0 0 16,0 1-16,0-1 0,0 0 0,0-21 16,0 22-16,0-22 0,21 0 0,0 0 15,0-21-15,0 0 0,22 0 0,-22 0 16,21 0-16,-21 0 0,22 0 15,-22-21-15,21 21 0,-21-21 16,22 0-16,-22 0 0,0-1 0,0-20 16,22 21-16,-43 0 0,21-22 15,0 22-15,-21-21 0,21 21 0,-21 0 16,0-1-16,0 1 0,0 0 0,0 0 16,0 42-1,0 0 1,-21 0-16,21 22 0,0-22 0,0 21 15,-21-21-15,21 22 0,0-22 16,0 0-16,0 21 0,0-20 0,0-1 16,0 0-16,0 0 0,21-21 0,-21 21 15,21-21-15,0 21 0,0-21 16,1 0-16,-1 0 0,0 0 16,0 0-16,0-21 0,0 0 0,22 21 15,-22-21-15,0 0 0,0 0 0,-21-1 16,0-20-16,0 21 15,0 0-15,0 0 0,0-22 0,-21 22 16,0 0-16,0 0 0,0 0 0,-1-1 16,1 1-16,0 0 0,0 21 15,0 0-15,0 0 0,-1-21 0,44 21 47,-1 0-47,21-21 0,-21 21 16,22 0-16,-22 0 0,21-21 0,0 21 15,1 0-15,-1 0 0,0 0 0,-20 0 16,20 0-16,0 0 0,1 0 16,-1 21-16,0-21 0,-21 21 0,1 0 15,-1 21-15,0-20 0,0-1 0,-21 0 16,0 0-16,0 0 0,0 22 16,0-22-16,0 0 0,0 0 0,0 0 15,0 0-15,0 1 0,0-1 0,-21-21 16,21 21-16,-21-21 15,21 21-15,-21-21 0,21-21 47,0 0-47,0 0 0,0-1 16,0 1-16,21 0 0,0-21 0,0-1 16,0 22-16,0-21 0,1 0 0,-1 20 15,0-20-15,0 21 0,21 0 16,-20 0-16,-1 21 0,21 0 0,-21 0 15,0 0-15,1 0 0,-22 21 0,0 0 16,21 21-16,-21-21 16,0 1-16,21 20 0,-21-21 0,0 21 0,0-20 15,0 20-15,21-21 0,0 0 0,0 0 16,-21 1-16,22-1 0,-1 0 16,0 0-16,0-21 0,0 0 15,-21 21-15,21-21 0,1 0 0,-1 0 16,0 0-16,0 0 0,0-21 15,0 0-15,-21 0 16,22 0-16,-1-1 0,0 1 0,-21-21 16,21 21-16,0-22 0,22 22 0,-22-21 15,0 0-15,21-1 0,-21 22 16,22-21-16,-1 21 0,0-1 16,1 1-16,-22 21 0,21 0 0,1 0 0,-22 0 15,0 0-15,0 21 0,0 1 16,0-1-16,-21 0 0,22 0 15,-22 21-15,0-20 0,0-1 0,0 21 16,0-21-16,0 0 0,0 1 0,0-1 16,0 0-16,0 0 15,21-21 17,-21-21-32,21 21 0,-21-21 15,0 0-15,0-1 0,0 1 16,0 0-16,0 0 0,0-21 15,0 20-15,0 1 0,0-21 0,0 21 16,-21 0-16,0-1 0,-1 1 16,1 0-16,0 21 0,0 0 0,-21 0 15,20 0-15,1 0 0,-21 0 0,21 21 16,-22 0-16,22 1 0,-21 20 16,21-21-16,-22 0 0,22 22 0,0-1 15,0-21-15,21 21 0,0-20 0,0-1 16,0 21-16,0-21 0,0 0 15,21 22-15,-21-22 0,21-21 0,0 21 16,1 0-16,-1-21 0,0 0 0,0 0 16,0 0-16,0 0 0,1 0 15,-1 0-15,0 0 0,0 0 16,-21-21-16,21 21 0,0-21 0,1 0 16,-1 0-16,-21-1 0,21 1 0,0-21 15,0 21-15,-21-22 0,0 1 16,21 0-16,-21-22 0,22 22 0,-22-22 15,0 1-15,0 21 0,21-22 0,-21 1 16,21 20-16,-21 1 0,0 0 16,0 20-16,0 1 0,0 0 0,0 0 15,0 42 1,0 21 0,-21-20-16,21 20 0,-21 0 15,21 22-15,-22-1 0,22-20 0,0 20 16,0 1-16,0-22 0,0 21 0,0-20 15,0-1-15,0 0 0,0 1 16,0-22-16,0 21 0,22-21 0,-1 1 16,-21-1-16,21 0 0,0-21 0,0 0 15,0 0-15,1 0 0,-1 0 16,0 0-16,0 0 0,0 0 0,0-21 16,1 21-16,-1-21 0,0-1 0,0 1 15,0 0-15,0-21 0,1 21 16,-1-22-16,-21 22 0,0-21 0,21 21 15,-21-22-15,0 22 0,21 0 16,-21 42 15,0 0-31,0 0 0,-21 1 0,21 20 16,-21-21-16,21 0 0,0 22 0,0-22 16,0 0-16,0 0 0,0 21 15,0-20-15,0-1 0,0 0 16,21-21-16,0 21 0,0-21 0,0 0 15,1 0-15,-1 0 0,0 0 0,21 0 16,-21 0-16,1 0 0,-1-21 16,0 0-16,0 0 0,21-1 0,-20-20 15,-1 21-15,0-21 0,0-1 16,0-20-16,0-1 0,1 1 16,-22-1-16,21 1 0,0-1 0,-21 1 15,21 20-15,-21-20 0,0 21 0,0 20 16,0-20-16,0 21 0,0 0 15,0 42 1,-21 0-16,0 21 16,0 1-16,21-1 0,0 22 15,-22-1-15,22-21 0,-21 22 0,21-1 16,0 1-16,0-22 0,0 22 0,0-22 16,0 0-16,0 1 0,0-22 15,0 21-15,21-21 0,1 1 16,-22-1-16,21-21 0,0 21 0,0-21 15,0 0-15,0 0 0,1 0 16,-1 0-16,21-21 0,-21 21 16,0-21-16,22-1 0,-22 1 0,0 0 15,21 0-15,-20-21 0,-1 20 0,0-20 16,0 21-16,0-21 0,0 20 16,1 1-16,-1 0 0,-21 0 0,0 42 46,0 0-46,0 0 0,0 1 0,0-1 16,0 0-16,-21 21 0,21-21 0,0 1 16,0-1-16,-22 21 0,22-21 0,0 0 15,0 1-15,0-1 16,0 0-16,0 0 0,22-21 16,-1 0-16,0 0 0,0 0 0,21 0 15,-20 0-15,-1 0 0,0 0 16,0 0-16,21-21 0,-20 0 0,-1 0 15,0-1-15,0 1 0,0 0 0,0 0 16,-21 0-16,0-22 0,22 22 16,-22 0-16,21 0 0,-21-21 15,0 20-15,0 1 0,0 42 32,0 1-17,0-1-15,0 21 0,0-21 0,0 0 16,0 1-16,0-1 0,0 0 0,0 0 15,0 0-15,0 0 0,0 1 16,0-1-16,21 0 0,0-21 16,0 0-16,0 0 15,1 0-15,-1 0 0,0 0 16,0 0-16,-21-21 0,21 0 16,-21-1-16,0 1 15,0 0-15,0-21 0,0 21 0,0-1 16,0 1-16,-21-21 0,0 21 15,0 0-15,21-1 0,-21 22 0,-1-21 16,1 21-16,0 0 0,0 0 0,0 0 16,42 0 15,0 0-15,0 0-16,0 0 0,22 0 15,-22-21-15,0 21 0,21-21 0,-20 21 16,-1 0-16,0 0 0,0 0 0,0 0 15,0 0-15,1 0 16,-1 0-16,0 0 0,-21 21 0,21 0 16,-21 0-16,21 1 0,-21-1 0,0 0 15,0 0-15,0 0 0,0 22 0,0-22 16,0 0-16,0 0 0,0 0 16,0 0-16,-21 1 0,0-1 15,0 0-15,21 0 0,-21-21 16,-1 0-16,22 21 15,-21-21-15,21-21 16,0 0 0,0 0-16,0 0 15,0-1-15,21-20 16,1 21-16,-1-21 0,0 20 0,21-20 16,-21 0-16,22-1 0,-1 1 0,0 0 15,1-1-15,-1 22 0,0 0 16,1 0-16,-22 0 0,21 21 0,-21 0 15,22 0-15,-22 21 0,-21 21 0,21-21 16,-21 22-16,0-22 0,0 21 16,0 1-16,0-1 0,0-21 15,-21 21-15,0 1 0,21-22 0,-21 0 0,-1 0 16,22 22-16,-21-43 0,21 21 0,-21 0 16,21 0-16,-21-21 0,21 21 15,0-42 16,0 0-31,0 0 16,0 0-16</inkml:trace>
  <inkml:trace contextRef="#ctx0" brushRef="#br0" timeOffset="46539.46">20214 7049 0,'0'0'0,"-21"-22"0,0 1 15,0 21-15,21 21 63,-22-21-47,1 0-16,0 0 0,0 22 15,-21-22-15</inkml:trace>
  <inkml:trace contextRef="#ctx0" brushRef="#br0" timeOffset="46739.24">18923 7260 0,'0'0'0,"-21"0"0,21 21 16,21-21-16,21 0 15,-21 0-15,22 0 0,-22 0 16,21 0-16,1 0 0,-1 0 0,0 0 15,1-21-15,-1 21 0,0 0 0,-21-21 16,22 21-16,-22 0 0,-21-21 16,0 0-16,0 0 0,-21-1 15</inkml:trace>
  <inkml:trace contextRef="#ctx0" brushRef="#br0" timeOffset="46903.14">18669 7154 0,'-42'22'16,"84"-44"-16,-106 44 0,43-22 0,42 0 47,1 0-47,-1 0 0,0 0 0,0 0 16,21 0-16,-20-22 0</inkml:trace>
  <inkml:trace contextRef="#ctx0" brushRef="#br0" timeOffset="47294.97">21188 6689 0,'0'0'0,"0"-21"16,21-64-1,0 85-15,21 0 0,-20 0 16,20 0-16,-21 0 0,21 0 0,-20 21 16,20 0-16,0 22 0,1-1 0,-1 0 15,0 1-15,-21 20 0,22 1 16,-1-1-16,-21 1 0,-21 20 0,0-20 15,0 20-15,0-20 0,-21 21 0,0-22 16,0 1-16,-22-1 0,22 1 16,-21-22-16,-22 0 0,22 22 0,0-22 15,-1 0-15,1-20 0,-21 20 0,20-21 16,1 21-16,0-20 0,-1-1 0,1-21 16,-22 21-16,-63 0 15,85-21-15</inkml:trace>
  <inkml:trace contextRef="#ctx0" brushRef="#br0" timeOffset="48543.33">13144 8678 0,'0'0'0,"22"0"0,-22-21 0,0 0 16,0 0 0,-22 21-16,22-21 0,-21 21 15,0 0-15,0 0 0,-21-21 16,20 21-16,1 0 0,-21 0 0,0 0 16,20 0-16,-20 0 0,0 0 15,21 21-15,-22-21 0,22 21 0,0-21 16,0 21-16,0 0 15,21 0-15,0 1 0,0-1 16,42-21-16,-21 21 0,0 0 0,22 0 16,-22 0-16,21 1 0,0-1 15,-20 0-15,20 0 0,-21 21 0,0-20 16,-21-1-16,0 0 0,0 21 0,0-21 16,-21 1-16,0-1 0,-21 0 15,20 0-15,-20 0 0,0-21 16,-1 21-16,1-21 0,0 0 0,21 0 15,-22 22-15,22-22 0,0 0 16,21-22 0,0 1-16,21 21 0,0 0 15,0 0-15,1 0 0,-1 0 16,0 0-16,21 0 0,-21 0 0,1 21 16,-1 1-16,0-1 0,0 0 0,0 21 15,-21-21-15,0 22 0,0-1 0,0 0 16,-21 1-16,0-1 0,0 0 15,-22-20-15,22 20 0,0 0 0,0 1 16,0-22-16,0 0 0,-1 0 16,22 0-16,0 0 0,0 1 15,0-1-15,43-21 16,-22 0-16,21 0 0,-21 0 16,22 0-16,20 0 0,-20-21 0,-1-1 15,21 22-15</inkml:trace>
  <inkml:trace contextRef="#ctx0" brushRef="#br0" timeOffset="48823.66">14266 9377 0,'0'0'0,"0"-21"0,-21 21 15,0 0-15,0 0 16,0 0-16,-1 0 0,1 21 0,0 0 15,0 0-15,0 0 0,0 22 16,-1-1-16,1 0 0,0 1 0,0-1 16,0 0-16,0 1 0,-22-1 0,22 0 15,0 1-15,-21-1 0,20-21 16,1 22-16,0-22 0,0 0 0,21 0 16,21-21 15,0 0-31,0-21 0,22 0 15,-22-22-15,21 22 0</inkml:trace>
  <inkml:trace contextRef="#ctx0" brushRef="#br0" timeOffset="49035.54">14436 9377 0,'0'0'0,"21"-21"0,-21 0 16,-21 21-1,-1 21-15,1 0 0,-21 0 0,21 21 16,0 1-16,-22-1 0,22 0 15,-21 1-15,-1-1 0,22 22 0,-21-22 16,0 0-16,20 1 0,-20-1 16,21 0-16,-21 1 0,20-1 0,1-21 15,0 0-15,21 0 0,0 1 16,0-1-16,21-21 16,0 0-16,1 0 0,20 0 0,-21-21 15</inkml:trace>
  <inkml:trace contextRef="#ctx0" brushRef="#br0" timeOffset="49290.9">14944 9398 0,'0'0'0,"21"0"0,-21 21 16,-21 0-1,-1 1-15,22-1 0,-21 21 16,0 0-16,0 1 0,0-1 0,0 22 15,-1-22-15,22 0 0,-21 1 0,0-1 16,0 0-16,21 1 0,0-1 0,0-21 16,0 21-16,0-20 0,0-1 15,0 0-15,21 0 16,0-21-16,0 0 0,1 0 0,-1 0 16,0-21-16,-21 0 0,21 21 15,0-21-15</inkml:trace>
  <inkml:trace contextRef="#ctx0" brushRef="#br0" timeOffset="49467.33">14711 9758 0,'-21'0'16,"21"-21"-16,0 0 16,21 21-1,0-22-15,0 22 0,0-21 16,22 21-16,-22 0 0,21 0 0,0-21 15,1 21-15,-1 0 0,22-21 0,-22 21 16,0 0-16,22-21 0</inkml:trace>
  <inkml:trace contextRef="#ctx0" brushRef="#br0" timeOffset="49995.02">15727 9800 0,'0'0'0,"0"21"0,0 1 16,0-1-1,21-21-15,0 0 16,-21-21-16,0-1 0,21 1 16,-21 0-16,0 0 0,0 0 15,0 0-15,0-1 16,0 1-16,-21 0 0,0 0 0,21 0 16,-21 21-16,0 0 0,-1 0 0,-20 0 15,21 0-15,0 0 0,0 21 16,-1 0-16,-20 0 0,21 0 0,0 22 15,0-1-15,-1 0 0,1-20 0,0 20 16,0 0-16,0 1 0,21-1 16,0-21-16,0 21 0,0-20 0,0-1 15,0 0-15,21 0 0,0-21 16,0 0-16,0 0 0,1 0 0,-1 0 16,0 0-16,0 0 15,0-21-15,0 0 0,1 21 0,-1-21 16,0-1-16,0 1 0,0 0 0,0-21 15,1 21-15,-1-22 0,0 22 16,0-21-16,-21-1 0,0 22 0,21-21 16,-21 21-16,21 21 0,-21-21 0,0 42 31,0 0-31,0 0 0,0 0 0,0 0 16,0 22-16,-21-22 0,21 21 0,0-21 15,0 22-15,0-22 0,0 0 0,0 0 16,0 0-16,21 1 15,-21-1-15,22 0 0,-1-21 0,0 0 16,0 0-16,0 0 0,0 0 0,22 0 16,-22 0-16,0 0 0,21 0 0,-20-21 15,20 0-15</inkml:trace>
  <inkml:trace contextRef="#ctx0" brushRef="#br0" timeOffset="50334.83">16531 9758 0,'0'0'0,"21"-85"16,-21 64-16,0 0 15,0 0-15,-21 21 0,0 0 0,0 0 16,-22 0-16,22 0 0,-21 21 16,0 0-16,20 0 0,1 0 15,0 1-15,0 20 0,0-21 0,21 0 16,0 0-16,0 1 0,0-1 0,21 0 16,0 0-16,0-21 15,22 21-15,-22 0 0,0-21 0,21 22 16,-21-22-16,22 21 0,-22 0 0,0-21 15,0 21-15,0-21 0,-21 21 0,0 0 16,0 1 0,-42-22-16,21 0 0,0 0 15,-22 21-15,22-21 0,-21 0 0,-64 0 16,85 0 0,-21 0-16,20 0 0,44 0 31,-1 0-16,0-21-15,21-1 0,-21 22 16,22-21-16</inkml:trace>
  <inkml:trace contextRef="#ctx0" brushRef="#br0" timeOffset="50939.49">16976 9462 0,'0'0'0,"0"-43"0,0 1 16,0 21-16,0 0 0,-22-1 15,1 22-15,0 0 16,0 22 0,21-1-16,-21 0 0,21 21 15,0 1-15,0-1 0,0 0 0,0 22 16,0-22-16,0 22 0,0-22 0,0 0 16,-21 22-16,21-22 0,-22 0 15,22-20-15,0 20 0,0 0 0,0-21 16,-21 1-16,21-1 0,0 0 0,-21 0 15,21-42 17,0 0-17,0 0-15,0-1 0,21 1 16,0 0-16,1-21 0,-1 21 16,21-22-16,-21 22 0,22-21 0,-22 21 15,0-22-15,21 22 0,-21 0 0,1 0 16,-1 21-16,0 0 0,0 0 0,0 0 15,-21 21 1,0 0-16,-21 0 16,0-21-16,0 21 0,-22-21 0,22 22 15,0-22-15,0 21 0,-21-21 16,20 21-16,1-21 0,0 0 0,0 0 16,0 0-16,0 0 31,21 21-31,0 0 15,0 0-15,21 1 0,0-1 16,0 0-16,0 0 0,-21 0 16,21 0-16,1-21 0,-1 22 15,0-1-15,0-21 0,0 21 0,22-21 16,-22 0-16,0 0 0,0 21 0,0-21 16,22 0-16,-22 0 0,0 0 0,0 0 15,0 0-15,0 0 0</inkml:trace>
  <inkml:trace contextRef="#ctx0" brushRef="#br0" timeOffset="51850.93">13166 10986 0,'0'0'0,"-43"0"15,22-22 1,0 1-16,0 21 16,0-21-16,21 0 15,0 0 1,0 0-16,21 21 16,0 0-16,0 0 0,0 0 0,22 0 15,-22 0-15,21 0 0,-21 0 16,0 21-16,1 0 0,-22 0 15,0 0-15,0 0 0,0 22 0,-22-22 16,1 21-16,0-21 0,-21 22 0,-1-22 16,-20 21-16,21-21 0,-1 22 15,1-22-15,21 0 0,-22 21 0,22-20 16,0-1-16,21 0 0,0 0 16,0 0-16,21-21 15,0 21-15,1-21 0,-1 0 0,21 0 16,-21 0-16,22 0 0,-22 0 0,21 0 15,-21-21-15,22 21 0,-22-21 16,0 21-16,0-21 0,0 21 0,0 0 16,-21 21 15,0 0-31,0 0 16,0 1-16,0-1 0,0 21 0,0-21 15,0 22-15,0-22 0,0 21 0,0-21 16,0 0-16,0 22 0,0-22 0,0 0 15,0 0-15,0 0 0,0 1 16,0-1-16,0 0 0,0 0 0,0 0 16,-21-21-16,0 0 0,0 21 15,-21-21-15,20 0 0,1 0 16,-21 0-16,0 0 0,20 0 0,1 0 16,-21 0-16,21 0 0,0 0 15,-1 0-15,1-21 0,21 0 31,0 0-15</inkml:trace>
  <inkml:trace contextRef="#ctx0" brushRef="#br0" timeOffset="53171.68">1206 11938 0,'-21'0'15,"0"0"-15,0 0 16,21-21-16,-21 21 0,21-21 0,-21 21 16,21-21-16,0-1 15,0 1 1,21 21-16,0 0 0,0 0 16,0 0-16,0 0 0,1 0 15,-1 0-15,21 0 0,-21 21 16,-21 1-16,0-1 0,0 0 0,0 21 15,0-21-15,0 1 0,-21 20 16,0-21-16,0 21 0,0-20 0,-22 20 16,1-21-16,21 0 0,-22 0 15,22-21-15,0 22 0,-21-22 0,42 21 16,-21-21-16,-1 0 16,22-21-1,0-1-15,22 22 16,-1-21-16,0 21 0,0 0 15,21 0-15,1 0 0,-1 0 16,0 21-16,1 1 0,-1-1 0,0 0 16,1 0-16,-1 0 0,-21 22 15,0-22-15,-21 21 0,0-21 0,0 0 16,-21 22-16,0-22 0,-21 21 16,21-21-16,-22 1 0,-20-1 0,20 0 15,1 0-15,-21 0 0,20 0 16,1-21-16,0 0 0,-1 0 15,22 0-15,-21-21 0,21 0 0,-1 0 16,1 0-16,21 0 0,0-1 16,0 1-16,0 0 0,0 0 0,0 0 15,0 0-15,0-1 0,0 1 16,0 0-16,21 21 16,1-21-1,-1 21-15,0 0 0</inkml:trace>
  <inkml:trace contextRef="#ctx0" brushRef="#br0" timeOffset="53370.57">1693 12383 0,'0'0'0,"21"0"0,1 0 15,-22-22-15,0 1 16,-22 21 15,22-21 0,22 21-31</inkml:trace>
  <inkml:trace contextRef="#ctx0" brushRef="#br0" timeOffset="54104.15">3429 12658 0,'0'-21'15,"21"-1"-15,0 22 16,-21-21-16,21 0 0,1 0 16,-1 21-16,-21-21 0,21 0 0,-21-1 15,21 1-15,-21 0 0,0 0 16,0 0-16,0 0 0,-21-1 15,0 22-15,-22-21 0,22 21 0,-21 0 16,0 0-16,-1 0 0,1 0 16,0 0-16,-1 0 0,1 0 0,0 21 15,-22 1-15,22-1 0,-1 21 16,22-21-16,-21 22 0,0-22 0,20 21 16,1 22-16,0-22 0,21 0 15,0 1-15,0-1 0,0 0 0,0 1 16,21-1-16,0-21 0,1 0 15,20 0-15,-21 1 0,0-22 16,22 0-16,-22 0 0,21 0 0,0 0 16,1-22-16,-22 1 0,21-21 0,22 21 15,-22-22-15,0 1 0,1 0 16,-1-1-16,0 1 0,1 0 0,-1-1 16,-21 1-16,0-21 0,22 20 15,-22-20-15,-21-1 0,0 1 0,0-1 16,0 1-16,0-1 0,0 1 0,0-1 15,0 22-15,-21 0 0,0-1 16,21 22-16,-22 0 0,1 21 16,0 21-1,21 21-15,-21 1 0,21-1 16,-21 0-16,21 22 0,0-1 0,0-20 16,0 20-16,0 1 0,0-1 15,0-20-15,0 20 0,0-21 0,0 22 16,0-22-16,0 1 0,0-1 0,0-21 15,21 21-15,0-20 0,0-1 16,0-21-16,1 0 0,-1 0 0,0 0 16,0 0-16</inkml:trace>
  <inkml:trace contextRef="#ctx0" brushRef="#br0" timeOffset="54490.93">4022 12425 0,'0'0'0,"0"-21"16,0-22-1,-22 43 1,1 22-16,0-1 0,21 0 16,0 0-16,0 0 0,-21 22 0,21-22 15,0 0-15,0 21 0,0 1 16,0-22-16,0 21 0,0-21 0,0 0 16,21 1-16,-21-1 0,21 0 15,0 0-15,1 0 0,-1-21 16,0 0-16,0 0 0,0 0 0,0 0 15,1 0-15,-1-21 0,-21 0 0,21 21 16,0-21-16,0 0 0,-21-1 16,0-20-16,0 21 0,0 0 0,0-22 15,0 22-15,0-21 0,-21 21 0,0-22 16,0 22-16,0-21 0,-1 21 16,1 0-16,0 21 0,0 0 0,0 0 15,0 0-15,-1 0 0,1 21 16,21 0-16,0 0 15,0 0-15,0 0 0,0 1 16,0-1-16,0 0 0,0 0 0,21 0 16,1-21-16,-1 21 0,0-21 15,21 0-15</inkml:trace>
  <inkml:trace contextRef="#ctx0" brushRef="#br0" timeOffset="55087.52">4953 12467 0,'0'0'16,"21"-21"-16,-21 0 0,-21 42 31,0 0-31,0 0 0,-1 1 16,1 20-16,0-21 0,21 21 16,-21 1-16,0-22 0,0 21 15,21 1-15,-22-1 0,22 0 0,0-21 16,0 1-16,0 20 0,0-21 0,0 0 15,0 0-15,22-21 16,-1-21 0,0 21-16,0-21 0,0 0 15,0-21-15,1 20 0,-1 1 16,-21-21-16,21 0 0,0 20 0,0 1 16,0-21-16,-21 21 0,0 0 0,22-1 15,-22 44 16,0-1-31,0 0 0,0 0 0,0 0 16,0 0-16,0 1 0,0-1 16,0 21-16,0-21 0,0 0 0,21 1 15,-21-1-15,21 0 0,0 0 16,0-21-16,0 0 0,1 0 16,-1 0-16,0 0 0,0 0 0,21 0 15,-20 0-15,-1-21 0,21 0 0,-21 0 16,0-1-16,1 1 15,-1 0-15,-21-21 0,0 21 0,0-22 0,0 22 16,0-21-16,0-1 0,0 22 16,0-21-16,-21 21 0,-1-22 15,1 22-15,0 0 0,0 21 0,21-21 16,-21 21-16,0 0 0,-1 0 16,22 21-1,0 0 1,22-21-16,-1 0 15,0 0-15,0 0 0,0 0 16,22 0-16</inkml:trace>
  <inkml:trace contextRef="#ctx0" brushRef="#br0" timeOffset="56210.91">5969 12213 0,'0'0'0,"0"-21"0,0 0 15,0-21-15,0 20 0,0 1 0,-21 21 16,0-21-16,-1 21 0,1 0 15,0 0-15,0 21 0,0 0 16,21 22-16,0-22 0,-21 21 16,21 22-16,-22-22 0,22 22 0,-21-22 15,21 21-15,0 1 0,0-22 0,-21 22 16,21-22-16,-21 0 0,21 1 0,0-1 16,0 0-16,0-20 0,0-1 15,0 0-15,0 0 0,0 0 16,0-42-1,0 0-15,21 0 16,0 0-16,-21-1 0,21 1 0,1-21 16,-1 0-16,0 20 0,0-20 0,0 0 15,0 21-15,1-1 0,-22-20 16,21 42-16,-21-21 0,21 21 0,-21 21 31,0 0-31,0 0 16,0 1-16,0 20 0,0-21 0,0 0 15,0 0-15,0 22 0,0-22 16,21 0-16,0 0 0,-21 0 0,21-21 16,1 22-16,-1-22 0,0 0 15,0 0-15,0 0 0,0 0 16,1 0-16,-1 0 0,0 0 0,0-22 16,0 1-16,0 0 15,1-21-15,-1 21 0,-21-1 0,21-20 16,-21 21-16,21 0 0,-21-22 0,0 22 15,0 0-15,0 0 0,0 0 16,0 0-16,0 42 31,-21 0-31,21 0 0,-21 0 16,21 22-16,-21-1 0,21-21 16,0 21-16,0 1 0,0-22 0,0 21 15,0-21-15,0 22 0,0-22 0,0 0 16,21 0-16,0-21 0,0 21 15,0-21-15,0 0 0,1 0 16,20 0-16,-21 0 0,0 0 0,22-21 16,-22 0-16,0 0 0,21-21 15,-21 20-15,22-20 0,-22 0 0,0-1 16,21 1-16,-20-21 0,-1 20 0,0-20 16,0 20-16,0-20 0,0-1 0,1 22 15,-22-21-15,0 20 16,0 1-16,0 0 0,0 20 0,0 1 15,0 0-15,0 0 0,-22 21 16,22 21-16,0 0 0,-21 0 16,0 22-16,21-1 0,-21 0 0,21 1 15,0-1-15,-21 22 0,21-22 0,-21 21 16,21-20-16,0 20 0,0-20 16,0-1-16,0 21 0,0-20 0,0-1 15,0-21-15,0 22 0,21-1 0,0-21 16,0 0-16,0 0 0,0 1 15,1-22-15,-1 21 0,21-21 16,-21 0-16,22 0 0,-1 0 0,-21 0 16,21-21-16,-20 21 0,-1-22 0,21 1 15,-21 0-15,0 0 0,1-21 16,-1 20-16,-21-20 0,21 0 0,-21 21 16,0-22-16,0 22 0,0-21 0,0 21 15,0-1-15,0 1 0,-21 21 16,0 0-16,-1 0 15,1 21-15,21 1 0,0 20 16,0-21-16,0 0 0,0 22 0,0-22 16,0 0-16,0 0 15,0 21-15,21-20 0,-21-1 0,22-21 16,-1 21-16,-21 0 0,21-21 0,0 0 16,0 21-16,0-21 0,1 0 0,-1 0 15,0 0-15,0 0 0,0-21 16,0 0-16,1 21 0,-1-21 0,0 0 15,-21-1-15,21 1 0,-21 0 0,21-21 16,-21 21-16</inkml:trace>
  <inkml:trace contextRef="#ctx0" brushRef="#br0" timeOffset="56406.8">6456 12340 0,'0'0'0,"-43"21"0,1-21 0,21 0 16,0 0-16,-22 0 0,65 0 47,-1 0-47,0 0 0,0 0 0</inkml:trace>
  <inkml:trace contextRef="#ctx0" brushRef="#br0" timeOffset="57143.48">8932 13272 0,'0'0'0,"-21"-22"0,0 22 0,0 0 15,0 0-15,-1 0 0,1 0 0,0 0 16,0 0-16,0 0 0,0 0 0,42 0 31,21 0-15,-21 0-16,43 0 0,-22 0 0,22 0 15,-1 0-15,1 0 0,-1 0 16,1 0-16,-1 0 0,22 0 0,-22 0 16,1 0-16,20 0 0,-20-21 0,-1 21 15,-20 0-15,-1 0 0,0 0 16,1-21-16,-22 21 0,-21-21 16,-21 21-1,0-21-15,-22 21 16,22 0-16,-21-21 0,21 21 0,-22-22 15,1 22-15,21-21 0,0 21 0,-1 0 16,1-21-16,0 21 0,42 0 47,22 0-47,-22 0 0,0 0 0,0 0 16,21 21-16,-20 0 0,20 1 15,-21-1-15,0 0 0,0 0 0,1 0 16,-22 22-16,0-22 0,0 0 0,0 21 15,0-21-15,-22 22 0,1-22 16,0 21-16,0-21 0,0 1 0,-22-1 16,22 0-16,0 0 0,0 0 0,0 0 15,0-21-15,21 22 16,21-22 0</inkml:trace>
  <inkml:trace contextRef="#ctx0" brushRef="#br0" timeOffset="58403.43">12404 13441 0,'21'0'16,"0"-21"-16,0 0 16,0-1-16,0 1 15,-21 0-15,0 0 0,22 0 16,-22 0-16,0-1 0,0 1 15,0 0-15,0 0 0,0 0 0,-22-22 16,1 22-16,0 0 0,0 0 16,0 21-16,-22-21 0,1 21 0,21 0 15,-43 0-15,22 0 0,0 21 16,-22 0-16,1 0 0,-1 0 16,1 1-16,-1 20 0,22-21 0,0 21 15,-1 1-15,1-1 0,21 0 0,0 1 16,21-1-16,0 0 0,0 1 15,0-1-15,21-21 0,21 22 0,0-22 16,1 0-16,-1-21 0,0 21 0,1-21 16,20 0-16,-20 0 0,20 0 15,-21-21-15,22 21 0,-22-21 0,22 0 16,-22-1-16,0-20 0,1 21 16,-22-21-16,21 20 0,-21-20 0,22 0 15,-22-1-15,0 1 0,0 0 16,-21-22-16,0 1 0,21-1 0,-21 1 15,0-1-15,0 22 0,0-22 16,0 1-16,0 21 0,0-1 0,0 22 16,0 0-16,0 0 0,0 0 0,0 42 31,0 0-31,0 21 0,0 1 0,0-1 16,0 21-16,0-20 0,0 20 0,0 1 15,0-22-15,0 22 0,0-1 16,0-21-16,0 1 0,0-1 0,0 22 15,0-43-15,0 21 0,0 0 16,22-20-16,-22-1 0,0 0 0,21 0 16,0 0-16,0-21 15,0 0-15,0 0 0,1-21 16,-1 21-16,0-21 0,0 0 0,0 0 16,0-22-16,1 22 0,-1 0 15,0 0-15,0-22 0,0 22 0,-21 0 16,21-21-16,-21 21 0,22 21 0,-22-22 15,0 44 17,0-1-32,0 0 0,0 0 0,0 0 15,0 0-15,0 1 16,0-1-16,0 0 0,0 0 0,0 0 16,21 0-16,0 1 0,0-1 0,0-21 15,22 0-15,-22 21 0,0-21 16,21 0-16,-21 0 0,1 0 0,20 0 15,-21-21-15,0 0 0,22 21 0,-22-22 16,0-20-16,0 21 0,-21 0 16,0-22-16,0 22 0,0-21 0,0 0 15,0-1-15,-21 1 0,0 0 0,0 20 16,-1-20-16,-20 0 0,21 21 16,-21-1-16,-1 22 0,22 0 0,-21 0 15,-1 0-15,22 0 0,-21 0 16,21 22-16,0 20 0,-1-21 0,1 0 15,21 22-15,0-22 0,0 0 16,-21 21-16,21-21 0,0 1 0,0-1 16,0 0-16,0 0 0,0 0 0,21 0 15,-21 1-15,21-22 0,1 21 16,-1-21-16,0 0 0,0 0 16,0 0-16</inkml:trace>
  <inkml:trace contextRef="#ctx0" brushRef="#br0" timeOffset="59590.54">14753 12531 0,'0'0'0,"21"-21"16,-21-1-16,0 1 16,-21 21-1,-21 0-15,21 0 0,-1 0 16,-20 0-16,21 0 16,-21 0-16,20 21 0,-20-21 0,21 22 15,0-1-15,0-21 0,-1 21 0,1 0 16,21 0-16,0 0 15,21 1 1,1-22-16,-1 0 0,0 0 16,0 21-16,0-21 0,0 21 15,1 0-15,-1-21 0,0 21 16,-21 0-16,21 1 0,-21-1 16,0 21-16,0-21 0,0 22 0,0-22 15,0 0-15,-21 21 0,0-21 0,0 1 16,-1-1-16,22 0 0,-21 0 15,0-21-15,21 21 0,-21-21 16,21 21-16,0-42 47,0 0-47,21 21 16,0 0-16,-21-21 0,21 21 15,1 0-15,-1 0 16,-21 21-16,0 0 0,0 0 15,0 1-15,0 20 16,0-21-16,0 0 0,0 22 16,-21-22-16,-1 0 0,1 0 0,0 21 15,21-20-15,0-1 0,0 0 0,0 0 16,0 0-16,0 0 16,0 1-1,21-22 1,0 0-1,1 0-15,-1 0 16</inkml:trace>
  <inkml:trace contextRef="#ctx0" brushRef="#br0" timeOffset="60283.48">15155 14584 0,'0'0'16,"0"-42"-16,0 20 15,0 1 1,0 0-16,0 0 16,21 21-1,-21 21 1,0 0-16,0 0 0,0 1 16,0-1-16,0 0 0,-21 0 0,0 21 15,0-20-15,0-1 0,0 0 16,-1 0-16,1 0 0,0 0 0,0 1 15,0-22-15,0 21 0,21 0 16,0 0 0,21-21-16,0 21 15,0-21-15,0 0 0,22 21 16,-22-21-16,0 22 0,21-22 0,-21 21 16,1 0-16,-1-21 0,0 21 15,0 0-15,-21 0 0,21 1 0,-21-1 16,0 0-16,0 0 0,0 0 0,-21 0 15,0 1-15,0-1 0,0-21 0,-1 21 16,1 0-16,0 0 0,0-21 16,0 21-16,0-21 0,-1 0 15,1 0-15,0 0 0,0 0 16,0 0-16,21-21 0,0 0 16,-21 0-16,21 0 0</inkml:trace>
  <inkml:trace contextRef="#ctx0" brushRef="#br0" timeOffset="61151.77">16044 13272 0,'0'0'0,"21"-22"0,1 22 15,-1-21-15,-21 0 0,21 0 16,0 21-16,-21-21 0,-21 42 31,0 0-31,-22 21 0,22-20 16,-21 20-16,21 0 0,-22 1 0,1-1 16,0 0-16,21 22 0,-22-22 0,22 0 15,-21 22-15,21-22 0,-1 1 16,1-22-16,0 21 0,21-21 0,0 22 15,0-22-15,0 0 16,21-21 0,0 0-1,1-21-15,-1 0 0,0-1 16,0 1-16,0 0 0,22-21 16,-22-1-16,21 1 0</inkml:trace>
  <inkml:trace contextRef="#ctx0" brushRef="#br0" timeOffset="61383.14">16277 13272 0,'0'0'0,"42"-43"0,22 1 16,-1 0 0,-41 20-16,-22 44 15,-22-1-15,1-21 16,0 42-16,0-21 16,0 22-16,-22-22 0,22 21 0,0 0 15,-21 1-15,21 20 0,-22-20 0,22-1 0,0 0 16,-21 22-16,20-22 15,1 0-15,0 1 0,0-22 0,0 21 16,0-21-16,21 1 0,0-1 0,0 0 16,21-21-1,0 0-15,0 0 16,0-21-16</inkml:trace>
  <inkml:trace contextRef="#ctx0" brushRef="#br0" timeOffset="61694.96">17145 13102 0,'0'0'16,"0"-21"-16,0 42 31,-21 0-31,0 1 0,-1 20 0,22 0 16,-21-21-16,0 22 0,0 20 15,21-20-15,-21-1 0,0 21 0,21-20 16,0-1-16,-22 0 0,22 1 0,-21-1 16,21 0-16,0 1 15,0-22-15,0 0 0,0 0 0,0 0 16,21 1-16,1-22 0,-1 0 0,0 0 16,0 0-16,0 0 0,0 0 15,22 0-15,-22-22 0,0 22 0,0-21 16,0 0-16,1 0 0,-22 0 0,0-22 15,21 22-15</inkml:trace>
  <inkml:trace contextRef="#ctx0" brushRef="#br0" timeOffset="61874.86">16827 13526 0,'0'0'0,"22"0"31,-22-22-31,21 22 15,21 0-15,-21 0 0,0 0 16,22-21-16,-1 21 0,0 0 0,1 0 16,-1 0-16,22-21 0,-22 21 0,21 0 15,-20-21-15,20 0 0</inkml:trace>
  <inkml:trace contextRef="#ctx0" brushRef="#br0" timeOffset="63391.51">18076 13526 0,'0'21'0,"0"-42"47,0-1-47,0 1 16,0 0-16,0 0 15,21 0-15,-21 0 0,0-1 0,0 1 16,0 0-16,0 0 0,0 0 15,-21 0-15,0-1 0,21 1 0,-21 21 16,-21 0-16,20 0 0,1 0 16,0 0-16,-21 0 0,21 0 0,-1 21 15,1 1-15,-21 20 0,21-21 16,0 21-16,-1 1 0,1-22 16,21 21-16,0 1 0,0-1 0,0 0 15,0 1-15,0-22 0,0 21 16,0-21-16,21 0 0,1 1 0,-1-1 15,0-21-15,0 0 0,0 0 0,0 0 16,1 0-16,20 0 0,-21-21 0,0-1 16,0 22-16,1-21 0,-1 0 15,0-21-15,0 21 0,0-1 16,0-20-16,1 0 0,-22 21 0,0-22 0,21 1 16,-21 21-16,0-22 0,0 22 15,0 0-15,0 0 0,0 0 16,-21 21-1,21 21 1,-22 0-16,22 0 0,-21 0 0,21 22 16,0-22-16,0 21 0,0-21 0,0 22 15,0-1-15,0-21 0,21 0 16,1 22-16,-22-22 0,21 0 0,0-21 16,0 21-16,0 0 0,0-21 0,1 0 15,20 0-15,-21 0 0,21 0 16,1-21-16,-1 21 0,-21-21 0,22 0 15,-1 0-15,0-22 0,-21 22 0,22-21 16,-1 0-16,-21-1 0,0 1 16,1 0-16,-1-1 0,0 1 15,-21 21-15,0 0 0,0-1 0,0 1 16,-21 21-16,0 0 16,-1 0-16,1 21 0,0 1 15,0-1-15,21 0 0,0 21 0,0-21 16,0 1-16,0 20 0,0-21 0,21 0 15,0 0-15,-21 1 0,21 20 16,1-21-16,-1 0 0,-21 0 16,21-21-16,-21 22 0,-21-22 31,0 0-15,-1 0-16,1 0 0,0 0 0,0-22 15,0 22-15,42 22 31,0-22-15,0 0-16,0 0 0,1 0 16,20 0-16,-21 0 0,21 0 0,1 0 15,-1 0-15,0-22 0,1 22 0,-1-21 16,0 0-16,1 0 0,-1 0 16,-21-22-16,22 22 0,-1-21 0,-21 0 15,0-1-15,0-20 0,1 20 0,-1-20 16,0 21-16,-21-22 15,0 1-15,0 20 0,0 1 0,0 0 16,0-1-16,0 22 0,0 0 0,0 42 31,0 21-31,-21 1 0,21-22 16,-21 42-16,21-20 0,-22-1 0,22 22 16,0-22-16,0 0 0,0 1 15,0-1-15,-21 0 0,21 1 0,0-1 16,0 0-16,-21 1 0,21-22 0,-21 0 15,21 0-15,-21 0 16,21 0-16,0 1 0,-21-22 16,21-22-1,0 1-15,0 0 16,0 0-16,0 0 0,21 0 0,0-1 16,0-20-16,0 21 0,22 0 0,-1 0 15,-21-22-15,21 22 0,1 0 16,-22 21-16,21-21 0,-21 21 0,22-21 15,-22 21-15,0 0 0,-21 21 16,0 0 0,-21 0-16,-21-21 0,20 21 15,1 0-15,-21-21 0,0 22 16,20-22-16,-20 0 0,0 21 0,21-21 16,-22 0-16,22 0 0,0 0 15,21 21 16,21 0-15,-21 0-16,21 0 0,0 1 16,-21 20-16,22-21 0,-22 21 0,21-20 15,0-1-15,-21 21 0,21-21 16,0 0-16,0 1 0,22-1 16,-22-21-16,21 21 0,-21-21 0,22 0 0,-1 0 15,0 0-15,-20 0 0,20-21 16,-21 21-16,21-21 0,-20-1 15,-1 1-15,0 0 0,0 0 0,0 0 16,-21-22-16,21 22 0,-21 0 0,0-21 16,0 21-16,0-1 0,0 1 15,-21 42 1,0-21-16</inkml:trace>
  <inkml:trace contextRef="#ctx0" brushRef="#br0" timeOffset="65815.32">11938 16193 0,'0'-22'15,"0"1"1,0 0 0,0 42 31,0 0-47,0 22 15,-21-22-15,21 21 0,0 1 0,-21-1 16,-1 0-16,1-21 0,21 22 0,-21-1 15,0 0-15,21 1 0,0-22 16,0 21-16,0-21 0,-21 1 0,21 20 16,0-21-16,21-21 15,0 0 1,0-21-16,0 0 16,1 0-16,-1-1 0,-21 1 0,21-21 15,0 21-15,0 0 0,-21-1 0,21 1 16,1 0-16,-22 0 15,21 21-15,-21-21 0,21 21 16,0 21-16,-21 0 16,21-21-16,-21 21 0,0 0 15,21 22-15,1-22 0,-22 0 0,21 0 16,0 0-16,0 1 0,-21-1 16,21-21-16,0 21 0,22-21 0,-22 0 15,0 0-15,0 0 0,0 0 0,22-21 16,-22 21-16,0-21 0,0-1 15,0 1-15,22 0 0,-43 0 0,21 0 16,0-22-16,-21 22 0,21 0 16,-21-21-16,0-1 0,0 22 15,0-21-15,0 21 0,0-22 0,0 22 16,0 0-16,0 42 31,0 0-31,0 1 0,0-1 16,0 21-16,0 0 0,0-20 0,0 20 15,0 0-15,0 1 0,0-22 0,0 21 16,0-21-16,21 0 0,1 1 16,-1-1-16,0 0 0,0-21 0,0 0 15,0 0-15,1 0 0,-1 0 16,0 0-16,21-21 0,-21 0 0,22-1 16,-22 1-16,21-21 0,-21 21 15,1-22-15,-1 22 0,0-21 16,0 0-16,0-1 0,-21-20 0,0 20 15,0 1-15,0-21 0,0 20 16,0 1-16,0 0 0,0 20 0,0 1 16,0 0-16,0 42 15,0 22-15,0-22 16,0 21-16,-21 0 0,21 1 0,0-1 16,-21 0-16,21 22 0,0-22 0,0 1 15,0-1-15,0-21 0,0 21 16,0-20-16,0 20 0,0-21 0,0 0 15,0 0-15,0-42 32,21 0-17,0 0-15,0 21 0,-21-42 16,0 20-16,22 1 0,-1 0 0,-21 0 16,21 0-16,-21 0 0,21-1 15,0 22 1,-21 22-16,0-1 15,0 0-15,21 0 0,-21 0 16,0 0-16,22 1 0,-22-1 0,0 0 16,0 0-16,21-21 0,0 21 0,0 0 15,0-21 1,0 0-16,22 0 0,-22 0 0,0 0 16,0 0-16,0 0 0,1-21 0,-1 0 15,21 0-15,-21 0 0,0 0 16,-21-1-16,22 1 0,-22 0 0,21-21 15,-21 21-15,0-22 0,0 22 16,0 0-16,21 0 0,-21 0 0,0-1 16,0 44-1,0-1-15,0 0 16,0 0-16,0 0 0,0 0 16,0 22-16,0-22 0,0 21 0,0-21 15,0 1-15,0 20 0,0-21 16,21 0-16,-21 0 0,21 1 0,0-22 15,1 21-15,20-21 16,-21 0-16,0 0 0,22 0 0,-22 0 16,21-21-16,0-1 0,1 1 0,-22 0 15,21 0-15,1 0 0,-1-22 16,-21 22-16,0-21 0,22 0 0,-22-1 16,-21 1-16,21-22 0,0 22 0,-21 0 15,21-22-15,-21 22 0,0 0 16,0 20-16,0-20 0,0 21 15,0 0-15,0 0 0,-21 21 16,0 0-16,21 21 16,-21 21-16,21-21 0,0 22 0,-21-1 15,21 0-15,-22 1 0,22 20 16,0-21-16,0 1 0,0-1 0,0 22 16,0-22-16,0 0 0,0-21 0,0 22 15,0-22-15,0 21 0,22-21 16,-1 1-16,0-22 0,0 21 0,21-21 15,-20 0-15,20 0 0,-21 0 16,21 0-16,-20-21 0,20 21 0,-21-22 16,0 1-16,22 0 0,-22-21 0,0 21 15,0-1-15,0 1 0,-21-21 16,0 21-16,0 0 0,0-1 16,0 1-16,0 0 0,-21 42 31,21 0-31,-21 1 0,21-1 15,-21 0-15,21 0 0,0 21 0,0-20 16,0-1-16,0 0 0,0 0 16,0 0-16,21-21 0,0 21 0,0-21 15,0 0-15,1 0 0,-1 0 16,21 0-16,-21 0 0,22 0 16,-1 0-16,0-21 0,1 0 0,-22 21 0,21-21 15,-21 0-15,0 0 0,1-1 16,-22 1-16,0 0 0,0-21 15</inkml:trace>
  <inkml:trace contextRef="#ctx0" brushRef="#br0" timeOffset="66011.2">13801 16129 0,'0'0'0,"-22"0"0,-20 0 0,21 21 15,0-21-15,0 0 0,-1 0 0,22 21 32,22-21-17,-1 0-15,0 0 16,0 0-16,21 0 0</inkml:trace>
  <inkml:trace contextRef="#ctx0" brushRef="#br0" timeOffset="66510.92">16192 16002 0,'0'0'0,"43"-21"0,-22 0 16,0 0-16,0-22 0,0 22 0,1 0 15,-22 0-15,0 0 0,0-1 16,0 1-16,0 0 0,-22 21 16,-20 0-16,21 0 0,-21 0 15,-1 21-15,1 0 0,0 22 16,-22-1-16,22 22 0,-1-1 0,1 1 16,0-1-16,-1 22 0,1-22 15,21 1-15,0 20 0,21-20 0,0-1 16,0 1-16,0-22 0,21 22 0,0-22 15,0 0-15,22-20 16,-1-1-16,0 0 0,1 0 0,20 0 16,-21-21-16,22 0 0,-1 0 0,1 0 15,-1-21-15,-20 0 0,20 0 16,1-22-16,-1 22 0</inkml:trace>
  <inkml:trace contextRef="#ctx0" brushRef="#br0" timeOffset="69239.09">16870 16383 0,'0'0'0,"21"-42"0,-21-22 0,0 22 0,0 0 15,0-1-15,0 1 0,0 21 16,0 0-16,0-1 0,-21 22 0,0 0 16,-1 0-16,1 0 0,0 22 15,0-1-15,0 0 0,0 21 16,-1 1-16,22-1 0,0 0 0,0 1 16,0-1-16,0 0 0,0 1 0,0-1 15,0 0-15,22 1 0,-1-22 16,0 21-16,0-21 0,0 0 0,22 1 15,-22-1-15,21-21 0,0 0 0,1 0 16,-1 0-16,0 0 0,1 0 16,-1-21-16,0-1 0,1 1 0,-1 0 15,0-21-15,1 21 0,-22-22 16,21 22-16,-42-21 0,0 21 16,21-22-16,-21 1 0,0 21 0,0 0 15,0-1-15,-21 22 16,0 0-16,0 0 15,0 22-15,21-1 0,0 0 0,-21 0 16,21 0-16,-22 0 0,22 22 16,0-22-16,0 0 0,0 21 0,0-20 15,0-1-15,22 0 0,-1 0 0,0 0 16,0-21-16,21 21 0,-20-21 16,20 0-16,0 0 0,-21 0 0,22 0 15,-22-21-15,21 21 0,-21-21 0,1 0 16,-1 0-16,0 0 15,-21-1-15,0 1 0,0 0 0,0-21 0,-21 21 16,0-1-16,-1 1 0,-20-21 16,21 21-16,-21 21 0,-1-21 15,1-1-15,21 22 0,-22 0 0,1 0 16,21 0-16,0 0 0,0 0 16,21 22-1,21-22-15,21 0 0,-21 0 16,22 0-16,-1 0 0,0 0 15,-21 0-15,22 0 0,-1 0 0,0-22 16,1 22-16,-1 0 0,-21 0 0,22 0 16,-22 22-16,0-1 15,0-21-15,0 21 0,0 0 0,-21 0 0,22 0 16,-22 1-16,0-1 0,0 0 0,0 0 16,0 0-16,0 0 15,0 1-15,0-1 0,0 0 16,0 0-16,0-42 47,0 0-47,0 0 15,0-1-15,21-20 0,0 21 16,-21 0-16,0-22 0,21 22 0,0 0 16,0-21-16,1 21 15,-1-1-15,0 22 0,0-21 16,-21 42-16,21 1 15,0-1-15,-21 0 16,22 21-16,-22-21 0,0 1 0,21-1 16,0 0-16,0 0 0,0 0 0,0 0 15,22 1-15,-22-1 0,21-21 16,1 21-16,-1-21 0,0 0 0,22 0 16,-22 0-16,0 0 0,1 0 0,-1 0 15,0-21-15,1 21 0,-1-21 16,-21-1-16,0 1 0,-21 0 0,0 0 15,22-21-15,-22 20 0,0-20 16,0 0-16,0-1 0,0 22 16,-22-21-16,22 21 0,-21-22 0,0 22 15,-21 21-15,21-21 0,-1 21 0,1 0 16,-21 0-16,21 0 0,0 21 16,-22 0-16,22 1 0,-21-1 0,21 21 15,-1-21-15,1 22 0,21-22 0,0 0 16,0 21-16,0-21 0,0 1 15,21 20-15,1-21 0,20-21 0,-21 21 16,0 0-16,0-21 0,22 0 0,-22 0 16,21 0-16,-21 0 0,1 0 15,20 0-15,-21-21 0,0 0 16,0 0-16,1 0 0,-1 0 0,0-22 16,-21 22-16,0-21 0,21-1 15,-21-20-15,21-1 0,-21 22 0,0-21 16,0-1-16,0 1 0,0 20 0,0-20 15,0 20-15,0 1 0,0 21 16,0 0-16,0 0 0,0-1 0,0 1 16,-21 42-1,0 1-15,21-1 0,-21 0 16,21 21-16,0 1 0,0-1 0,0 0 16,0 1-16,0 20 0,0-21 15,0 22-15,0-22 0,0 22 16,0-22-16,21 0 0,0-20 0,0 20 15,-21-21-15,21 21 0,1-20 16,-1-1-16,0-21 0,-21 21 0,42-21 16,-21 0-16,1 0 0,-1 0 0,0 0 15,-21-21-15,21 21 0,0-21 16,0-1-16,-21 1 0,0 0 0,22 0 16,-22-21-16,0 20 0,0-20 0,0 21 15,0 0-15,0 0 0,0-1 16,0 1-16,0 42 15,-22 1 1,22-1-16,0 21 0,0-21 16,0 0-16,0 22 0,0-22 0,0 0 15,0 21-15,22-20 0,-22-1 0,21 0 16,0 0-16,0-21 0,0 21 16,22-21-16,-22 0 0,21 21 0,-21-21 15,22 0-15,-22 0 0,21 0 0,-21 0 16,22-21-16,-22 21 0,0-21 15,21 0-15,-21-21 0,1 20 0,-1-20 16,0 0-16,0-22 0,0 22 0,0-22 16,1 1-16,-22-1 15,21 22-15,0-21 0,0 20 0,-21 1 16,0 0-16,21-1 0,-21 22 0,0 0 16,0 42-1,-21 0-15,21 0 16,-21 22-16,0-1 0,21 0 15,0 1-15,-21 20 0,-1-20 0,22 20 16,0-21-16,0 22 0,0-22 0,0 1 16,0-1-16,0-21 0,0 21 15,0-20-15,0-1 0,22 0 0,-1 0 16,0 0-16,0-21 0,0 0 0,0 0 16,1 0-16,-1 0 0,0 0 15,0-21-15,0 0 0,22 0 0,-22 0 16,0-1-16,0-20 0,0 21 15,0-21-15,1 20 0,-1-20 16,0-21-16,0 41 0,-21 1 16,0 0-16,0 0 0,0 42 31,0 0-31,0 0 0,0 1 0,0-1 16,0 21-16,0-21 0,0 0 15,0 1-15,0-1 0,0 21 0,0-21 16,0 0-16,21 1 0,0-22 15,-21 21-15,22-21 0,-1 0 16,0 0-16,0 0 0,0 0 0,0 0 16,1 0-16,-1 0 0,0-21 15,0-1-15,0 22 0,0-21 16,-21-21-16,22 21 0,-1 0 0,0-1 16,0 1-16,-21 0 0,0 0 0,21 0 15,-21 42 16,-21 0-31,21 0 0,0 0 16,-21 1-16,21-1 0,-21 0 16,21 0-16,0 0 0,0 0 15,0 1-15,0-1 0,0 0 0,21-21 16,0 0-16,-21 21 0,21-21 16,0 0-16,1 0 0,-1 0 15,0 0-15,0 0 0,-21-21 0,21 0 16,-21 0-16,21-1 0,-21 1 15,0 0-15,0 0 0,0 0 0,0-22 16,0 22-16,0 0 0,0 0 0,-21 0 16,0 0-16,0 21 0,0 0 15,0 0-15,-1 0 16,44 0 15,-1 0-31,0 0 16,0 0-16,0 0 0,0 0 15,1 0-15,-1 0 0,0-22 0,0 22 16,0 0-16,0 0 0,1 0 0,-1 0 16,0 0-16,0 0 15,-21 22-15,21-1 0,-21 0 0,0 0 16,0 0-16,0 0 0,0 1 0,0-1 16,0 21-16,0-21 0,0 0 15,0 1-15,0-1 0,0 0 16,0 0-16,-21-21 0,0 21 15,21-42 32,0 0-47,0 0 16,0 0-16,21-1 0,0-20 0,0 21 16,1-21-16,-22-1 0,42 22 15,-21-21-15,0-1 0,0 22 0,22 0 16,-22 0-16,0 0 0,0 21 15,0 0-15,-21 21 0,0 0 0,0 0 16,0 0-16,0 22 0,0-1 0,0-21 16,0 22-16,0-22 0,0 21 0,0-21 15,22 0-15,-1 1 0,0-1 16,-21 0-16,21 0 0,0-21 16,0 0-16,1 21 0,-1-21 0,0 0 15,0 0-15,0 0 0,0 0 16,1 0-16,-1-21 0,0 0 0,-21 0 15,0 0-15,21-1 0,-21-20 16,0 21-16,0-21 0,0 20 16,0-20-16,0 0 0,0-1 0,0 1 15</inkml:trace>
  <inkml:trace contextRef="#ctx0" brushRef="#br0" timeOffset="69423">21294 15685 0,'0'0'0,"-43"0"16,22 0 0,21 21-1,0 0 17</inkml:trace>
  <inkml:trace contextRef="#ctx0" brushRef="#br0" timeOffset="69626.89">19918 16002 0,'0'0'0,"42"0"15,-21 0 1,22 0-16,20-21 0,-21 21 0,22-21 15,-1 21-15,1-21 0,-1 21 0,1-22 16,-1 22-16,-20-21 0,-1 21 16,0 0-16,-20-21 0,-1 21 15,-21-21-15</inkml:trace>
  <inkml:trace contextRef="#ctx0" brushRef="#br0" timeOffset="69803.78">19579 15939 0,'0'0'16,"-42"21"-16,21-21 0,-1 0 0,1 0 0,42 0 62,1 0-62,-1 0 0,0 0 0,0-21 16,0 21-16</inkml:trace>
  <inkml:trace contextRef="#ctx0" brushRef="#br0" timeOffset="70374.78">22098 15346 0,'0'-21'16,"21"21"-1,0 0-15,22 0 0,-22 21 0,21 0 16,0 0-16,-20 22 0,20-1 16,-21 0-16,0 22 0,0-22 0,1 22 15,-22 20-15,0 1 0,0-22 0,0 22 16,-22 0-16,1-1 0,-21-20 16,21-1-16,-22 1 0,1-1 15,0-20-15,-1 20 0,1-20 0,0-22 16,-1 21-16,1-21 0,21 22 15,0-22-15,0 0 0,-1 0 0,22 0 16,22-21 0,-1-21-1,0 21-15,0-21 0,0 0 0</inkml:trace>
  <inkml:trace contextRef="#ctx0" brushRef="#br0" timeOffset="70643.64">23093 16171 0,'0'0'0,"0"-21"16,0 0-1,21 21 48,0 21-63,-21 0 15,0 1 1,0-1-16,0 0 0,0 0 16</inkml:trace>
  <inkml:trace contextRef="#ctx0" brushRef="#br0" timeOffset="70897.5">23072 16595 0,'-22'21'16,"44"-42"-16,-65 63 0,43-21 16,0 0-16,0 1 0,0-1 15,-21 0-15,0 0 16,0 0-16,0 0 15,-1 1-15,1-1 0,21 0 16,-21 0-16,0 0 0,-21 0 0,20 1 16,1-1-16,-21-21 0,21 21 15,-22 0-15,1 0 0,0 0 0,-1 1 16,1-22-16,0 21 0,-1-21 0,1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5T01:29:02.4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 2582 0,'0'0'0,"-21"-21"0,0 21 0,0 0 15,0 0 1,0 0-16,21 21 31,0 1-15,0-1-16,0 0 15,21-21-15,0 0 16,0 0-16,0 0 0,0 0 0,1 0 16,20 0-16,-21 0 0,21-21 15,1 0-15,-1-1 0,0 1 16,1 0-16,20 0 0,-20-21 15,-1 20-15,0-20 0,1 21 0,-1-21 16,-21 20-16,21-20 0,-20 0 16,-1 21-16,-21-22 0,21 22 0,-21-21 15,0 21-15,0-22 0,0 22 16,0 0-16,0 0 0,0 0 0,0-1 16,0 1-16,-21 21 0,0 0 15,-1 0 1,1 0-16,21 21 0,-21 22 15,21-1-15,-21 0 0,0 1 0,21 20 16,-21 1-16,21 20 16,-22 1-16,22 0 0,-21-1 0,21 22 15,0-21-15,0 0 0,0 20 16,0 1-16,0 0 0,0 0 0,0 0 16,0 0-16,0-22 0,-21 22 0,21 0 15,-21 0-15,21 0 0,0-22 16,0 22-16,0-21 0,0-22 0,0 22 15,0-22-15,0 1 0,0-22 16,21 22-16,-21-22 0,21-21 0,0 22 16,1-22-16,-1-21 0,0 0 0,0 0 15,0 0-15,0 0 0,22-21 16,-22-1-16,0 1 0,21-21 16,1 21-16,-22-22 0,21-20 15,1 21-15,-22-22 0,21 1 0,-21-1 16,22 1-16,-22-1 0,0-21 0,-21 22 15,0-1-15,0 1 0,0-1 16,-21 1-16,0-1 0,-22 1 0,1-1 16,0 1-16,-1-1 0,1 22 15,-22-21-15,22 20 0,-21 1 0,20 0 16,-20 20-16,20 1 0,1 0 16,21 21-16,0-21 0,0 21 15,21-21-15,0 0 16,21-1-16,0 22 15,21-21-15,-21 0 0,22 21 0,-22-21 16,21 0-16,1 0 0,-1-22 16,0 22-16,1-21 0,-1 21 0,21-22 15,-20 1-15,-1 0 0,22-1 16,-22 1-16,0 0 0,1-1 0,-22 22 16,21-21-16,-21-1 0,0 22 15,1 0-15,-22 0 0,0 0 0,0 0 16,-22 21-1,1 21 1,0 0-16,0 0 0,21 21 16,0-20-16,0 20 0,0 0 0,0 1 15,0-22-15,0 21 0,0 0 16,0 1-16,0-22 0,21 21 0,0-21 16,0 1-16,1-1 0,-1 0 0,0 0 15,0 0-15,0-21 0,0 0 16,1 0-16,20 0 0,-21 0 0,0 0 15,0-21-15,22 21 0,-22-21 16,0 0-16,0 0 0,0-1 0,1 1 16,-1-21-16,-21 21 0,0-22 15,0 22-15,0-21 0,0 21 16,0-22-16,0 1 0,-21 21 0,-1-21 16,-20 20-16,21 1 0,-21 0 15,20 0-15,-20 21 0,0 0 0,21 0 16,-22 0-16,22 0 0,0 21 15,0 0-15,0-21 0,21 21 0,0 1 16,0-1-16,0 0 0,0 0 16,0 0-16,21 0 0,0-21 0,0 22 15,21-22-15,-20 0 0,20 0 16,-21 0-16</inkml:trace>
  <inkml:trace contextRef="#ctx0" brushRef="#br0" timeOffset="395.77">4254 2477 0,'0'0'0,"0"-22"0,0 1 0,0 0 0,22 0 15,-22 0-15,21 21 16,-21-21-16,21 21 16,0 0-16,0 0 0,0 0 15,1 0-15,20 21 0,-21 0 0,0 0 16,22 0-16,-22 22 15,0-1-15,0-21 0,0 21 0,0 1 16,-21-1-16,0 0 0,0-20 0,0 20 16,-21 0-16,0-21 0,0 22 15,0-22-15,0 0 0,-1 0 0,1 0 16,0-21-16,21-21 31,0 0-31,0 0 0,0 0 16,0 0-16,0-1 0,0-20 15,0 21-15,21-21 0,-21-1 0,21 22 16,1-42-16,-1 20 0,-21 1 16,21 0-16,0-1 0,21 22 15,-20-21-15,-1 21 0,0-1 16,0 1-16,0 0 0,0 21 0,1-21 16,20 21-16,-21-21 0,0 21 0</inkml:trace>
  <inkml:trace contextRef="#ctx0" brushRef="#br0" timeOffset="900.11">5609 2815 0,'-21'0'16,"42"0"-16,-63 0 0,42 21 0,-21-21 15,21-21 17,21 0-32,0 0 0,0 0 15,21 0-15,-20-1 0,20 1 16,-21 0-16,21-21 0,-20 21 0,20-22 15,-21 1-15,0 21 0,0-22 16,22 1-16,-43 0 0,21-1 16,-21 22-16,0-21 0,0 21 15,0-22-15,0 22 0,0 0 0,-21 21 16,0 0-16,-1 0 0,-20 0 16,21 21-16,-21 22 0,-1-22 15,22 21-15,-21 0 0,21 1 0,-22 20 16,22 1-16,21-22 0,0 22 15,0-22-15,0 21 0,0-20 0,0-1 16,0-21-16,0 22 0,21-22 16,-21 0-16,21 0 0,1 0 0,-1-21 15,21 0-15,-21 0 0,0 0 0,22 0 16,-1 0-16,-21 0 16,22 0-16,-1-21 0,0 0 0,1 0 15</inkml:trace>
  <inkml:trace contextRef="#ctx0" brushRef="#br0" timeOffset="1355.85">6456 2307 0,'0'0'15,"0"-42"-15,0 21 0,-21 0 0,-1-1 0,1 1 16,0 21 0,0 0-16,0 0 0,0 0 15,-1 21-15,1 1 0,0-1 16,21 0-16,-21 0 0,0 21 0,0 1 15,-1-1-15,1 0 0,21 1 0,-21-1 16,0 0-16,21 1 0,0-22 16,0 21-16,0-21 0,0 1 0,0-1 15,0 0-15,0 0 0,21-21 16,0 0-16,0 0 16,1 0-16,-1 0 0,0-21 15,0 0-15,-21 0 0,42-1 0,-20 1 16,-1-21-16,0 0 0,0 20 15,0-20-15,-21 0 0,21-1 16,1 1-16,-1 0 0,-21-1 0,0 22 0,0-21 16,21 42-16,-21-21 15,0 42 1,0 0-16,0 43 16,0-43-16,0 21 0,0 0 15,0 1-15,0-22 0,0 21 0,0 1 16,0-22-16,21 0 0,0 21 15,0-21-15,1 1 0,-1-22 16,0 0-16,0 0 0,0 0 16,0 0-16,1 0 0,20 0 15,-21-22-15</inkml:trace>
  <inkml:trace contextRef="#ctx0" brushRef="#br0" timeOffset="1637.69">7345 2159 0,'-85'0'16,"64"0"-16,0 0 0,0 0 15,-22 21-15,22 0 0,0 1 0,0 20 16,0-21-16,-1 21 0,1 1 0,0-1 16,0 0-16,21 1 15,-21-1-15,21 0 0,0 1 0,0-22 16,0 21-16,21-21 0,0 1 15,0-1-15,0 0 0,1-21 0,-1 21 16,21-21-16,-21 0 0,22 0 0,-22 0 16,21 0-16,-21-21 0,22 21 15,-22-21-15,21 0 0,0-1 0,-20-20 16,20 21-16,-21-21 0,21 20 16</inkml:trace>
  <inkml:trace contextRef="#ctx0" brushRef="#br0" timeOffset="2122.42">7726 2053 0,'0'0'0,"0"-42"0,0-22 0,0 22 16,0 0-16,0-1 0,0 1 16,0 21-16,0-21 0,0 20 15,0 44 1,0-1-16,-21 0 0,21 21 0,-22 1 16,22-1-16,0 21 0,0-20 15,0 20-15,0-20 0,0 20 0,0-21 16,0 22-16,0-22 0,0 22 15,0-22-15,0 0 0,0 1 0,0-1 16,0-21-16,0 22 0,0-22 0,0 0 16,0 0-16,0 0 0,0 0 15,-21-21 17,21-21-32,0 0 15,0 0-15,0 0 0,0-22 0,21 22 16,-21-21-16,22 0 0,-1-1 15,0 1-15,21 0 0,-21-1 0,1 1 16,20 0-16,0 20 0,1-20 16,-22 21-16,21 0 0,0 0 0,-20 21 15,-1 0-15,21 0 0,-21 21 16,-21 0-16,21 0 0,-21 21 0,0-20 16,0 20-16,0-21 0,0 21 0,0 1 15,0-1-15,0 0 16,-21 1-16,0-1 0,21-21 0,0 22 15,-21-22-15,0 0 0,21 0 16,0 0-16,0 0 0,0 1 16,21-22-1,0-22-15,21 22 0,1-21 16</inkml:trace>
  <inkml:trace contextRef="#ctx0" brushRef="#br0" timeOffset="2404.26">9461 1418 0,'0'0'0,"0"-42"0,0 21 0,-21 0 0,0 21 16,0 21-16,0 0 16,0 21-16,-1 1 0,1 20 0,-21 22 15,21-1-15,-22 1 0,1 0 16,0-1-16,-1 22 0,1-21 0,-21 0 15,20 20-15,1-20 0,-22 0 16,22-1-16,0 1 0,-22 0 0,22-22 16,0 1-16,20-1 0,-20 1 0,0-1 15,21-20-15,-1-1 0,1 0 16,21-21-16,0 22 0,0-22 16,21-21-1,1 0-15</inkml:trace>
  <inkml:trace contextRef="#ctx0" brushRef="#br0" timeOffset="3654.26">10350 2138 0,'0'0'0,"-21"0"0,0 0 0,0 0 15,21-21 16,0 0-31,21-1 16,0 22-16,0-21 0,1 0 16,20 0-16,-21 0 0,0 0 15,22-1-15,-22 1 0,0 0 0,21 0 16,-42 0-16,21-22 0,-21 22 16,0 0-16,0 0 0,-21 0 15,0 21-15,0 0 0,-21 0 16,-1 0-16,1 21 0,-22 0 15,22 0-15,-21 0 0,20 22 0,1-1 16,-22-21-16,43 22 0,-21-1 16,21 0-16,0-21 0,21 22 0,0-22 15,0 0-15,0 21 0,21-20 0,0-22 16,0 21-16,0 0 0,22-21 16,-22 0-16,0 0 0,21 0 15,-21 0-15,22 0 0,-22 0 16,0 0-16,21 0 0,-42-21 15,-21 21 1,0 0-16,-21 0 16,-1 0-16,1 0 0,0 21 0,-1 0 15,-20 0-15,21 0 0,-1 22 16,1-1-16,21 0 0,0 1 0,-22-1 16,43 0-16,0 1 0,0-1 15,0 0-15,0 1 0,0-22 0,21 0 16,1 0-16,-1 0 0,21 1 0,0-22 15,1 0-15,-1 0 16,22 0-16,-22 0 0,21 0 0,1 0 16,-1-22-16,-20 1 0,20 0 0,1-21 15,-1 21-15,1-1 0,-22-20 16,0 21-16,1-21 0,-22-1 0,0 1 16,0 0-16,-21-1 0,0 22 15,0-21-15,0-1 0,0 22 0,0 0 16,0 0-16,0 0 0,-21 21 15,21 21 1,0 0-16,0 0 0,0 22 0,0-22 16,-21 21-16,21 0 0,0 1 15,0-1-15,0 0 0,0 1 16,0-22-16,0 21 0,0-21 0,0 1 16,0-1-16,0 0 0,0 0 15,0 0-15,21-21 31,0-21-15,-21 0-16,21 0 0,-21 0 0,22-1 16,-1-20-16,0 21 0,0-21 15,0-1-15,0 1 0,22 0 0,-22-1 16,21 22-16,-21-21 16,22 42-16,-22-21 0,21 21 0,-21 0 0,1 0 15,-1 21-15,0-21 0,-21 42 16,21-21-16,-21 22 0,0-22 15,0 21-15,0 0 0,0-20 0,0 20 16,0-21-16,0 21 0,0-20 16,0-1-16,0 0 0,0 0 0,0 0 15,21-21-15,0 0 16,1 0-16,-1 0 16,0-21-16,0 0 0,21 0 0,-20 0 15</inkml:trace>
  <inkml:trace contextRef="#ctx0" brushRef="#br0" timeOffset="5364.28">11832 2265 0,'0'0'0,"0"-21"0,0 0 15,0-1-15,0 1 0,-21 21 16,0-21-16,0 21 0,-1 0 16,-20 0-16,21 21 0,0 0 15,0 1-15,-1 20 0,1-21 0,0 21 16,0 1-16,0-1 0,21 22 15,0-22-15,-21 0 0,21 1 0,0-1 16,0 0-16,0-21 0,0 22 16,21-22-16,0 0 0,0 0 0,0-21 15,0 21-15,22-21 0,-22 0 0,21 0 16,1 0-16,-1 0 16,0-21-16,22 21 0,-22-21 0,0 0 15,22-21-15,-22 20 0,1-20 16,-1 0-16,0-1 0,-21 1 0,1-21 15,-1 20-15,0-20 0,-21 20 0,21-20 16,-21-1-16,0 1 0,0-1 16,0 1-16,0 21 0,0-22 0,0 22 15,0 21-15,0-22 0,0 22 16,-21 21 0,21 21-16,-21 22 0,21-1 0,0 0 15,-21 1-15,21-1 0,-22 21 16,22 1-16,-21-22 0,21 22 0,-21-1 15,21 1-15,0-1 0,-21 1 16,21-22-16,-21 22 0,21-22 0,0 0 16,0-21-16,0 22 0,0-22 0,0 0 15,0 0-15,21-21 32,0-21-32,0 0 15,0 0-15,1 0 0,-1-22 0,-21 22 16,21-21-16,0 21 0,0-22 0,0 22 15,-21-21-15,22 21 16,-1-1-16,0 22 16,0 0-16,-21 22 15,0-1-15,21 0 0,-21 0 16,0 21-16,21-20 0,-21-1 0,22 0 16,-22 0-16,0 0 0,21 0 15,0 1-15,0-1 0,0-21 0,0 21 16,1-21-16,-1 0 0,21 0 15,-21 0-15,22 0 0,-1 0 0,-21 0 16,21 0-16,1-21 0,-1 0 0,0-1 16,-20 1-16,20 0 15,0 0-15,-21 0 0,1-22 0,-1 1 16,0 21-16,-21-21 0,0-1 0,0 1 16,0 21-16,0-22 0,-21 22 15,0-21-15,21 21 0,-43 21 0,22-21 16,0 21-16,0 0 0,0 0 15,-1 0-15,1 21 0,0-21 0,0 21 16,0 21-16,0-21 0,-1 22 0,1-1 16,0 0-16,21 1 0,-21-1 15,21-21-15,-21 22 0,21-1 0,0-21 16,0 0-16,0 22 0,0-22 16,0 0-16,0 0 15,21-21-15,0 0 0,0 0 0,0 0 16,1 0-16,-1-21 15,0 0-15,0 0 0,0-1 0,0 1 16,1 0-16,-1-21 0,0 21 0,-21-22 16,0 1-16,21 0 0,-21 20 15,21-20-15,-21 0 0,0 21 0,0-1 16,0 1-16,0 0 0,0 0 16,0 42-1,0 0-15,0 0 0,0 1 16,0 20-16,0-21 0,0 21 15,0 1-15,0-22 0,0 21 16,0-21-16,0 1 0,0 20 16,0-21-16,21-21 0,1 21 0,-1 0 15,0-21-15,0 0 0,0 0 0,22 0 16,-1 0-16,-21 0 0,21 0 16,1-21-16,-1 0 0,-21 0 0,22 0 15,-1 0-15,-21-1 0,21 1 16,-20-21-16,-1 21 0,0-22 0,-21 22 15,0-21-15,0 21 0,0-22 0,0 22 16,0 0-16,-21 21 16,0 0-1,-1 21 1,22 0-16,0 1 0,0-1 0,0 0 16,0 21-16,0-21 0,0 1 0,0-1 15,0 0-15,22 21 0,-22-21 16,0 1-16,21-22 0,-21 21 0,0 0 15,0 0-15,0 0 16,-21-21 0,-1 0-1,1 0-15,0 0 16,0 0 15,21 21-15,0 1-1,21-22-15,0 0 16,0 0-16,1 0 0,-1 0 0,0 0 16,21 0-16,-21 0 0,22 0 0,-22 0 15,21-22-15,1 1 0,-22 21 16,21-21-16,0 0 0,-20 0 0,20 0 16,-21-1-16,0 1 0,0 0 15,1 0-15,-1-21 0,0 20 0,-21-20 16,0 21-16,0 0 0,0 0 0,0-1 15,0 1-15,-21 21 16,0 0-16,-1 0 16,1 0-16,0 21 0,0 22 0,0-22 15,0 0-15,-1 21 0,1 1 16,21-22-16,0 21 0,0-21 0,0 1 16,0 20-16,0-21 0,0 0 15,0 0-15,21 1 0,1-22 16,-1 0-16,0 0 0,0 21 0,21-21 15,-20 0-15,20 0 0,0 0 16,1 0-16,-1-21 0,0 21 0,1-22 16,-1 1-16,0 0 0,1 0 15,-1 0-15,0 0 0</inkml:trace>
  <inkml:trace contextRef="#ctx0" brushRef="#br0" timeOffset="5955.71">14944 2180 0,'0'0'0,"-43"0"16,22 0-16,0 0 15,0 0-15,0 0 0,-1 0 0,1 0 0,0 0 16,0 21-16,0-21 0,0 22 16,-1-1-16,1 0 0,0 0 15,0 21-15,0-20 0,0 20 0,-1-21 16,22 21-16,0-20 0,-21 20 15,21-21-15,0 21 0,0-20 0,0-1 16,0 0-16,0 0 0,0 0 16,21 0-16,1-21 0,-1 22 15,0-22-15,0 0 0,0 0 0,0 0 16,1 0-16,-1 0 0,0-22 16,0 1-16,0 0 0,0 0 0,22 0 15,-22 0-15,0-1 0,0-20 16,0 0-16,1-1 0,20 1 0,-21 0 15,0-1-15,0-20 0,1-1 0,-22 22 16,21-21-16,0-22 16,0 21-16,0 1 0,-21-22 0,21 22 15,1 20-15,-22-20 0,0 21 16,0 20-16,0 1 0,0 0 0,0 0 16,0 42-1,-22 21-15,1-20 0,0 41 0,0 1 16,0-1-16,0 1 0,-22-1 0,22 1 15,0-1-15,0 22 0,21-22 16,-21 1-16,21-22 0,-22 22 0,22-1 16,0 1-16,-21-22 15,21 0-15,0 1 0,0-22 0,0 21 16,0-21-16,0 0 0,21 1 0,1-22 16,-1 0-16,0 21 0,0-21 15,0 0-15,0 0 0,22 0 0,-22-21 16,21 21-16,1-22 0,-22 1 0,21 21 15,-21-21-15,22-21 0,-22 21 16,21-1-16,-21 1 0</inkml:trace>
  <inkml:trace contextRef="#ctx0" brushRef="#br0" timeOffset="6132.61">15219 2731 0,'0'0'0,"-21"21"0,-1-21 0,1 0 16,0 0-16,0 0 0,0 0 15,0 0 1,-1 0-16,1 0 0</inkml:trace>
  <inkml:trace contextRef="#ctx0" brushRef="#br0" timeOffset="7320.55">7599 5440 0,'0'0'0,"0"-21"15,0 0 1,0-1-16,0 1 15,0 0-15,0 0 16,-21 21 0,21-21-16,-22 0 15,1 21 17,21 21-32,0 0 0,0 0 0,0 0 15,0 22-15,0-1 0,0 21 16,0 1-16,0-1 0,0 1 0,0 21 15,0-22-15,0 1 16,0-1-16,0 1 0,0-1 0,0 1 16,0-22-16,0 0 0,0 22 0,0-22 15,0-21-15,0 22 0,0-22 16,0 0-16,0 0 0,0-42 47,0 0-47,0 0 0,0-1 0,0 1 15,0 0-15,21-21 0</inkml:trace>
  <inkml:trace contextRef="#ctx0" brushRef="#br0" timeOffset="8524.54">7959 5948 0,'21'0'0,"-21"21"0,0 0 16,21-21-16,-21 21 0,0 1 16,0-1-1,21-21-15,0 0 16,0 0-1,1 0 1,-1 0-16,0 0 16,0-21-16,0-1 0,-21 1 15,0 0 1,0 0-16,0 0 16,0 0-1,0 42 16,0 0-15,-21-21-16,21 21 0,0 0 16,0 0-16,-21-21 0,21 22 0,0-1 15,21-21 1,0 0 0,0 0-16</inkml:trace>
  <inkml:trace contextRef="#ctx0" brushRef="#br0" timeOffset="10087.89">10329 4995 0,'0'0'0,"0"-42"15,-21 42 1,0 21-1,0 22-15,0-1 0,-1 0 16,-20 22-16,0-22 0,-1 22 0,1-1 16,0 1-16,-1-1 0,22 1 0,-21-1 15,0 1-15,20-22 0,1 21 16,0-20-16,0-1 0,21-21 0,0 22 16,0-22-16,0 0 0,0 0 15,21-21 1,0 0-16,-21-21 0,21 21 15,-21-21-15,22 0 0,-1-1 16,0-20-16,-21 21 0,21-21 0,0-1 16,0 1-16,1 0 0,-22-22 15,21 22-15,0-1 0,-21-20 16,0 21-16,21-22 0,-21 1 0,21 20 16,-21-20-16,0 20 0,21 1 15,1 0-15,-22-1 0,21 22 0,-21 0 16,21 21-1,0 42-15,-21-20 0,0 41 0,21-21 16,-21 22-16,21-22 0,-21 22 0,0-1 16,22 1-16,-22-1 0,21 1 15,-21-1-15,0-20 0,0 20 16,0-21-16,21 1 0,-21-22 0,21 21 16,-21-21-16,0 1 0,0-1 15,21 0-15,-21 0 0,-21-42 47,0 0-47,21 0 16</inkml:trace>
  <inkml:trace contextRef="#ctx0" brushRef="#br0" timeOffset="10287.84">9864 5736 0,'0'0'0,"-22"0"16,1 0-16,0 0 0,0 0 15,42 0 17,0 0-32,0-21 0,22 21 15,-1-21-15,0 21 0,1-21 0,-1 21 16,22-21-16,-22-1 0,21 22 16,-20-21-16,-1 21 0,0-21 0,1 0 15,-22 21-15,21 0 0</inkml:trace>
  <inkml:trace contextRef="#ctx0" brushRef="#br0" timeOffset="10703.27">10647 5440 0,'0'0'0,"0"-21"16,-21 21-16,21-21 0,0-1 15,0 1 1,21 21 15,0 0-31,0 21 0,0-21 0,0 22 16,22-1-16,-22 21 0,0-21 0,0 22 15,0-22-15,1 21 0,-1 0 16,0 1-16,-21-1 0,0-21 0,0 22 16,0-22-16,0 21 0,0-21 15,0 0-15,0 1 0,0-1 16,0 0-16,-21-21 15,0 0 1,21-21-16,0 0 16,0-1-16,0 1 0,0-21 15,0 21-15,21-22 0,-21 1 16,21 21-16,0-21 0,-21-1 0,21 1 16,0 0-16,1 20 0,-1-20 0,0 21 15,0 0-15,21 0 0,-20-1 16,-1 22-16,0 0 0,0 0 0,0 0 15,0 0-15,1 0 0,-1 0 16</inkml:trace>
  <inkml:trace contextRef="#ctx0" brushRef="#br0" timeOffset="11158.79">11430 5546 0,'0'0'0,"0"-21"0,-21-1 0,21 1 16,0 0-16,0 0 15,0 0-15,21 0 0,0 21 0,-21-22 16,42 22-16,-20 0 0,-1 0 16,0 0-16,0 0 0,0 0 15,22 22-15,-22-1 0,0 0 0,0 21 16,0-21-16,0 22 0,1-22 0,-1 21 15,-21 1-15,0-22 0,0 21 16,0 0-16,0-20 0,0-1 0,0 21 16,0-21-16,0 0 0,-21 1 15,-1-1-15,1-21 16,0 0 0,21-21-1,0-1-15,0 1 0,0 0 0,0 0 16,0-21-16,0 20 0,0-20 15,21 0-15,0-1 0,1 1 0,-22 21 16,21-21-16,0-1 0,0 22 0,0-21 16,22 21-16,-22-1 0,0 1 15,0 21-15,0-21 0,22 21 0,-22 0 16,0 0-16,0 0 0,0 0 0,0 21 16,1-21-16,-1 21 0,0 1 15,0-22-15</inkml:trace>
  <inkml:trace contextRef="#ctx0" brushRef="#br0" timeOffset="12517.55">12912 5482 0,'0'0'0,"0"-21"15,0 0-15,21 0 0,-21 0 0,0-1 16,0 1-16,0 0 0,0 0 0,0 0 15,0 0-15,-21 21 16,-1 0-16,1 0 0,-21 0 16,21 21-16,0-21 0,-22 42 0,1-21 15,21 0-15,-22 22 16,22-1-16,-21 0 0,21 1 0,0-1 16,-1 22-16,22-22 0,0 0 15,-21-21-15,21 22 0,0-22 0,0 21 16,0-21-16,0 1 0,21-1 15,-21 0-15,22-21 0,-1 0 16,0 0-16,0 0 0,0 0 0,0 0 16,1-21-16,-1 0 0,0-1 0,0 1 15,0 0-15,0 0 0,1-21 16,-1 20-16,0-20 0,0 0 0,0-1 16,0 1-16,-21 21 0,0-21 15,22-1-15,-22 22 0,0 0 16,0 0-16,0 0 0,0 42 31,0 0-31,0 0 0,0 21 0,0-20 16,0 20-16,0 0 0,0-21 0,0 22 15,0-1-15,0-21 0,0 22 16,0-22-16,21 0 0,-21 0 0,21 0 16,0 0-16,0-21 0,0 0 15,22 0-15,-22 0 0,21 0 0,-21 0 16,22 0-16,-1 0 0,-21-21 0,22 0 15,-22 0-15,21 0 16,-21 0-16,0-22 0,1 22 0,-1-21 16,0-1-16,-21 22 0,0-21 15,21 21-15,-21-22 0,0 22 0,0 0 16,0 0-16,0 42 31,0 0-31,0 0 0,0 1 0,0-1 16,0 21-16,0-21 0,0 0 15,0 1-15,0 20 0,0-21 0,0 0 16,21-21-16,-21 21 0,21 1 0,1-22 16,-1 0-16,0 0 15,0 0-15,0 0 0,22 0 0,-22 0 16,0 0-16,0 0 0,0-22 16,0 1-16,1 0 0,-1 0 0,0 0 15,0-22-15,0 22 0,-21-21 0,21 0 16,-21 20-16,22 1 0,-22-21 15,0 21-15,0 0 0,0-1 0,21 22 16,-21-21-16,0 42 16,0 1-1,0-1-15,0 0 0,0 21 0,0 1 16,-21-1-16,21 0 0,-22 22 16,1-22-16,0 22 0,21-1 15,0-21-15,-21 22 0,21-1 0,0 1 16,-21-1-16,21 1 0,0-1 15,0 1-15,0-1 0,0 1 0,0-1 16,0 1-16,0-1 0,0-20 0,0 20 16,0-20-16,0-1 0,0 0 15,0-21-15,0 22 0,0-22 0,0 0 16,0 0-16,-21 0 0,-1 1 0,1-22 16,0 0-16,-21 0 0,21 0 0,-22 0 15,22 0-15,0-22 0,0 1 16,0 0-16,21 0 0,-22-21 0,22 20 15,0-20-15,0 0 0,0-1 16,0-20-16,43-1 0,-22 1 16,0-1-16,21-20 0,1 20 0,-1 1 15,0-22-15,22 22 0,-1-22 16,1 0-16,-1 1 0,1 20 0,-1-21 16,1 1-16,-1 20 0,1 1 0,-22 20 15,1-20-15,-1 21 0,0-1 16,-21 22-16,1-21 0,-1 21 0,-21-1 15,-21 22 1,-1 0-16,-20 22 16,21-1-16,0 0 0,21 0 0,-21 0 15,21 22-15,-22-22 16,22 0-16,0 0 0,0 21 0,0-20 16,0-1-16,0 0 0,0 21 15,22-21-15,-22 1 0,0-1 0,0 0 16,21-21-16,-21 21 0,0 0 0,0 0 31,21-21-15</inkml:trace>
  <inkml:trace contextRef="#ctx0" brushRef="#br0" timeOffset="13396.13">7662 7874 0,'0'0'16,"-21"0"-16,0 0 0,-21 0 0,20 0 16,1 0-16,0 0 15,0-21-15,21 0 16,0 0-16,0-1 16,0 1-16,0 0 0,0 0 0,0 0 15,21 0-15,0-1 0,0 1 16,22 0-16,-1 21 0,0 0 15,1 0-15,-1 0 0,0 0 0,22 21 16,-22 22-16,1-22 0,-1 21 16,-21 0-16,21 1 0,-20 20 0,-1-20 15,-21 20-15,0 1 0,0-1 0,-21 1 16,-22-22-16,22 21 0,-21-20 16,-1 20-16,-20-20 0,21-1 0,-1 0 15,-20-21-15,20 22 0,-20-22 0,21 0 16,-1 0-16,1-21 0,0 0 15,-1 0-15,1 0 0,0 0 0,20 0 16,-20 0-16,21-21 0,0 0 16,0 0-16,-1-22 0,1 22 0,21-21 15,0 0-15,0 20 0,0-20 16,0 0-16,21-1 0,1 1 0,-1 21 16,21 0-16,-21 0 0,22-1 15,-22 22-15,21 0 0,-21 22 0,22-1 16,-1 0-16,-21 0 0,21 21 0,1-20 15,-22 20-15,0-21 0,21 21 16,-20-20-16,-1 20 0,0-21 0,0 21 16,0-20-16,0-1 0,-21 21 0,22-21 15,-22 0-15,21 1 0,-21-1 16,21-21-16,-21 21 0,21-21 16,0 0-16</inkml:trace>
  <inkml:trace contextRef="#ctx0" brushRef="#br0" timeOffset="13576.02">8467 8361 0</inkml:trace>
  <inkml:trace contextRef="#ctx0" brushRef="#br0" timeOffset="14136.31">10753 7599 0,'0'0'0,"0"-21"0,21 0 15,0-1-15,-21 1 0,0 0 0,0-21 16,0 21-16,0-1 0,0 1 15,-21 0-15,0 21 0,-1 0 16,-20 0-16,21 0 0,-21 0 16,-1 0-16,1 21 0,21 0 0,-43 1 15,22 20-15,0 0 0,-1 1 0,1-1 16,0 0-16,-1 1 0,1 20 16,0-21-16,20 22 0,1-1 15,0 1-15,21-1 0,0-20 0,0 20 16,0 1-16,21-22 0,0 0 15,1 1-15,20-1 0,-21 0 0,21-20 16,1 20-16,-1-21 0,-21 0 0,22-21 16,-1 21-16,-21-21 0,21 0 15,-20 0-15,20 0 0,-21 0 0,21-21 16,-20 21-16,20-21 0,-21 0 0,21-21 16</inkml:trace>
  <inkml:trace contextRef="#ctx0" brushRef="#br0" timeOffset="14523.99">11070 8086 0,'0'0'15,"21"-43"-15,0 1 0,1 0 0,-22 21 16,0-1-16,0 1 0,0 0 16,0 0-16,-22 21 0,1 0 15,0 0-15,0 0 0,0 0 0,0 21 16,-1 21-16,1-20 0,21 20 16,-21 0-16,21-21 0,-21 43 0,21-43 15,0 21-15,0 1 0,0-1 0,0 0 16,0-20-16,21 20 0,0-21 15,-21 0-15,21 0 0,1 1 0,-22-1 16,21-21-16,0 0 0,0 0 0,0 0 16,22 0-16,-22 0 0,0-21 15,21-1-15,-21 1 0,22 0 0,-22 0 16,0-21-16,0-1 0,0 22 16,1-21-16,-22-1 0,0 1 15,0-21-15,0 20 0,0 1 0,0 0 16,-22 20-16,-20-20 0,21 21 0,0-21 15,-22 42-15,22-22 0,-21 22 16,21 0-16,-22 0 0,22 0 0,0 0 16,-21 22-16,21-22 0,-1 21 0,1 0 15,21 0-15,0 0 0,0 0 16,0 1-16,0-1 0,43 0 16,-22 0-16,0 0 0,21-21 0,1 0 15</inkml:trace>
  <inkml:trace contextRef="#ctx0" brushRef="#br0" timeOffset="15063.67">11853 7557 0,'0'0'16,"0"-43"-16,0 22 0,0-21 0,0 21 16,0-1-16,0 1 0,0 0 0,0 0 15,-21 21-15,0 0 16,21 21-16,-21 0 0,21 22 15,-21-1-15,-1 0 0,22 1 0,0 20 16,-21-21-16,21 22 0,-21-22 16,21 22-16,0-1 0,0 1 0,0-1 15,0-20-15,0 20 0,0-21 0,0 1 16,0-1-16,0 0 0,0-20 16,0 20-16,0-21 0,0 0 0,0 0 15,21-42 1,0 0-1,1 0-15,-1-21 0,0 20 0,0-20 16,0 0-16,22-22 0,-22 22 0,0-22 16,0 1-16,0 21 0,0-22 15,1 1-15,-1-1 0,0 1 16,0-1-16,0 22 0,-21-22 0,21 22 16,-21 0-16,0 20 0,0 1 15,0 0-15,0 42 16,0 0-16,0 22 0,0-1 0,0 0 15,-21 22-15,21-22 0,0 22 16,0-22-16,0 22 0,0-1 0,-21 1 16,21-22-16,0 21 0,-21 1 0,21-22 15,0 1-15,0-1 0,-21 0 16,21 1-16,-21-22 0,21 21 0,0-21 16,0 0-16,0 1 15,0-44 1,21 1-16,-21 0 15,21 0-15,0 0 0</inkml:trace>
  <inkml:trace contextRef="#ctx0" brushRef="#br0" timeOffset="15438.46">12277 8107 0,'0'0'0,"0"42"16,0-21-16,0 1 0,21-22 31,0 0-31,0 0 0,0 0 16,0 0-16,1-22 0,20 22 0,-21-21 15,0 0-15,22 21 0,-22-21 16,21 0-16,-21 0 0,0-1 0,1 1 16,-1 0-16,0 0 0,-21 0 0,0 0 15,0-1-15,0 1 0,0 0 16,0 0-16,-21 21 0,0 0 15,-1 0-15,1 0 0,0 21 16,0 0-16,0 0 0,21 1 16,-21 20-16,-1-21 0,1 21 0,0 1 15,21-22-15,-21 21 0,21 1 16,0-22-16,0 21 0,0-21 16,0 0-16,0 1 0,0-1 0,21 0 15,0-21-15,0 21 0,1-21 16,-1 0-16,0 0 0,21 0 15,-21 0-15</inkml:trace>
  <inkml:trace contextRef="#ctx0" brushRef="#br0" timeOffset="17256.28">13441 7789 0,'0'0'0,"0"-21"0,-43 0 16,22 21-16,0 0 0,0 0 15,0 0-15,0 21 0,-1 0 16,1 1-16,0 20 0,0-21 0,0 21 16,21-20-16,0 20 0,-21 0 15,21 1-15,0-22 0,0 21 0,0 0 16,0-20-16,0-1 0,0 21 0,0-21 16,21 0-16,0 1 15,21-22-15,-21 0 0,1 0 0,20 0 16,0 0-16,-21 0 0,22 0 0,-1-22 15,0 22-15,1-21 0,-1 0 16,-21 0-16,22 0 0,-22-22 16,21 22-16,-21-21 0,0 0 0,1-1 15,-1 1-15,21 0 0,-21-1 0,-21 1 16,21-22-16,1 22 0,-1-21 16,0-1-16,0 22 0,-21-22 0,21 1 15,0-1-15,-21 22 0,0 0 16,0-1-16,0 22 0,0-21 0,-21 63 31,21 21-31,-21 1 16,21-1-16,-21 0 0,0 1 15,21 20-15,0 1 0,0-22 0,0 21 16,-21-20-16,21 20 0,0-20 16,0-1-16,0 21 0,0-20 0,0-1 15,0 0-15,0-20 0,0 20 0,0-21 16,0 21-16,0-20 0,0-1 15,21-21-15,-21 21 0,21-21 0,0 0 16,0 0-16,0 0 0,1 0 0,-1 0 16,0 0-16,21-21 0,-21 0 15,1-1-15,20 1 0,-21 0 0,0 0 16,22 0-16,-22-22 0,0 22 16,0 0-16,0-21 0,0 21 15,1-22-15,-1 22 0,0 0 0,-21 0 0,0 0 16,21-1-16,-21 1 0,0 42 31,0 1-31,0-1 16,0 0-16,0 0 0,0 21 0,-21-20 15,21-1-15,-21 21 0,21-21 16,0 22-16,0-22 0,0 0 0,0 0 16,0 0-16,0 0 0,21 1 15,0-22-15,0 0 0,0 0 16,1 0-16,-1 0 0,21 0 0,-21 0 15,0 0-15,1-22 0,-1 1 16,0 0-16,0 0 0,21 0 16,-20 0-16,-1-1 0,0-20 0,0 21 15,0-21-15,0 20 0,1-20 0,-1 21 16,0 0-16,-21 0 0,0-1 16,21 1-16,-21 42 15,-21 1 1,21-1-16,0 0 15,-21 0-15,0 21 0,-1-20 0,22-1 16,-21 21-16,21-21 0,0 0 0,0 1 16,0-1-16,0 0 0,0 0 15,0 0-15,0 0 16,21-21-16,1 0 0,-1 0 16,0 0-16,0 0 0,0 0 15,0-21-15,1 0 0,20 0 0,-42 0 16,21 0-16,0-1 0,0 1 0,-21 0 15,22-21-15,-22 21 0,0-1 16,0-20-16,0 21 0,0 0 0,-22-22 16,1 22-16,0 0 0,0 21 0,-21-21 15,20 21-15,1 0 0,0 0 16,0 0-16,0 0 0,0 0 16,21 21-16,21-21 31,0 0-31,21 0 15,-21 0-15,1 0 0,20 0 0,0 0 16,-21 0-16,22 0 0,-1-21 16,0 21-16,1 0 0,-22 0 0,21 0 15,-21 0-15,22 0 0,-22 0 0,0 0 16,0 0-16,-21 21 16,21 0-16,-21 0 0,0 1 15,0-1-15,0 0 0,0 0 0,0 0 16,0 0-16,-21 1 0,0-1 15,21 21-15,-21-21 0,0 0 16,0 1-16,21-1 0,-22 0 16,1 0-16,42-42 47,1 21-47,-22-21 15,21 0-15,0-1 0,0 1 0,-21 0 16,21-21-16,22 21 0,-22-1 0,0-20 15,0 21-15,21-21 0,-20 20 16,-1 1-16,21 0 0,-21 0 0,0 0 16,22 0-16,-22 21 0,0 0 15,0 0-15,0 21 16,1 0-16,-22 0 0,0 0 16,0 0-16,0 1 0,0 20 0,0-21 15,0 0-15,0 22 0,0-22 16,0 0-16,0 21 0,0-21 0,0 1 15,21-1-15,-21 0 0,21 0 16,0 0-16,0-21 0,0 21 0,1-21 16,-1 0-16,21 0 0,-21 0 0,22 0 15,-22 0-15,0 0 0,21-21 16,1 0-16,-22 21 0,0-21 0,21 0 16,-21-22-16,22 22 0,-22-21 0,0 21 15,0-22-15,0 1 16,-21 0-16,0-1 0,22 22 0,-22-21 15,0 0-15,0 20 0,0 1 0,0 0 16,-22 21 0,1 21-16,21 0 0,-21 22 15,21-22-15,-21 21 0,21-21 0,0 22 16,0-22-16,0 21 0,0-21 16,0 22-16,0-22 0,0 0 0,0 21 15,0-20-15,0-1 0,0 0 0,0 0 16,-21 0-16,0-21 15,21 21-15,-22-21 0,1 0 16,0 0-16,0 0 16,0 0-16,21-21 15,-21 0-15,-1 21 0,22-21 0,0 0 16,0 0-16,0-1 0,-21 1 0</inkml:trace>
  <inkml:trace contextRef="#ctx0" brushRef="#br0" timeOffset="17496.14">15811 7239 0,'-84'-21'15,"63"21"-15,-1 0 0,22-21 16,0 0 15,-21 21 0,-21 0-15</inkml:trace>
  <inkml:trace contextRef="#ctx0" brushRef="#br0" timeOffset="17748">13801 7472 0,'0'0'16,"-43"21"-16,22-21 0,0 0 0,42 0 16,0 0-1,22 0-15,-1 0 0,-21 0 0,21 0 16,1 0-16,20-21 0,-20 21 15,-1 0-15,21-21 0,-20 21 0,-1 0 16,0 0-16,1 0 0,-22 0 0,0 0 16,-42 0 15,-21 0-31</inkml:trace>
  <inkml:trace contextRef="#ctx0" brushRef="#br0" timeOffset="32475.49">5800 6456 0,'0'0'0,"0"-21"16,0 0-1,0 42 48,0 0-63,0 0 0,0 0 15,0 0-15,0 1 0,0 20 0,0-21 16,0 21-16,0-20 0,0 20 16,0-21-16,0 21 0,0-20 0,0-1 15,0 21-15,0-21 0,0 0 0,0 1 16,21-1-16,0 0 0,-21 0 15,21 0-15,0 0 0,0-21 16,1 0-16,-1 0 16,21 0-16,-21 0 0,0 0 15,22 0-15,-1-21 0,0 0 0,22 0 16,-1 0-16,22 0 0,0-1 16,-1-20-16,22 0 0,-21-1 0,21 1 15,0-21-15,-1 20 0,1-20 0,0-1 16,0 22-16,0-22 0,0 22 15,-1 0-15,1-1 0,-21 22 0,0-21 16,-22 21-16,1 0 0,-22-1 16,0 22-16,-21-21 0,1 21 0,-1 0 15,0 0-15,-21-21 32,0 42 14,0 0-30,0 1 0,0-1-16</inkml:trace>
  <inkml:trace contextRef="#ctx0" brushRef="#br0" timeOffset="33335.99">6159 8911 0,'0'-21'15,"0"42"32,0 0-31,0 1-16,0-1 15,0 0-15,0 0 0,0 0 16,0 0-16,0 1 0,0 20 0,-21-21 16,21 0-16,0 0 0,-21 22 15,21-22-15,0 0 0,0 21 0,0-20 16,-21-1-16,21 21 0,0-21 15,0 22-15,-21-22 0,21 0 16,0 0-16,0 0 0,0 0 0,0 1 16,21-1-16,0-21 0,0 0 0,0 0 15,22 0-15,-1-21 0,0-1 16,43 1-16,0-21 0,-1 21 0,22-22 16,0-20-16,21 21 0,0-22 0,0 1 15,21-1-15,0 1 0,1-1 16,-1-21-16,0 22 0,-21 21 0,0-22 15,0 22-15,-21-1 0,0 1 0,-22 0 16,1 21-16,0-1 0,-22 1 16,-21 0-16,1 0 0,-1 21 15,-21 0-15,0-21 0,1 21 0,-22-21 47,-22 21 0,1 0-47</inkml:trace>
  <inkml:trace contextRef="#ctx0" brushRef="#br0" timeOffset="52143.9">7832 7938 0</inkml:trace>
  <inkml:trace contextRef="#ctx0" brushRef="#br0" timeOffset="65783.49">8107 7514 0</inkml:trace>
  <inkml:trace contextRef="#ctx0" brushRef="#br0" timeOffset="68679.16">8107 7514 0</inkml:trace>
  <inkml:trace contextRef="#ctx0" brushRef="#br0" timeOffset="69129.56">8107 7514 0</inkml:trace>
  <inkml:trace contextRef="#ctx0" brushRef="#br0" timeOffset="69700.52">8107 7514 0</inkml:trace>
  <inkml:trace contextRef="#ctx0" brushRef="#br0" timeOffset="70612.33">8107 7514 0</inkml:trace>
  <inkml:trace contextRef="#ctx0" brushRef="#br0" timeOffset="72917.32">8107 7514 0</inkml:trace>
  <inkml:trace contextRef="#ctx0" brushRef="#br0" timeOffset="84418.41">8107 7514 0</inkml:trace>
  <inkml:trace contextRef="#ctx0" brushRef="#br0" timeOffset="86873.8">8107 7514 0</inkml:trace>
  <inkml:trace contextRef="#ctx0" brushRef="#br0" timeOffset="101986.9">9567 10160 0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5T01:30:48.0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1672 804 0,'0'0'0,"0"-21"16,21 21-16,-21-21 0,0 0 15,0 0-15,21 21 0,-21-21 16,0-1-16,22 1 0,-22 0 15,0 0-15,0 0 16,0 0-16,0-1 16,0 1-16,0 42 62,0 1-62,0-1 0,0 21 0,0 0 16,0 1-16,-22-1 0,22 0 15,-21 22-15,21-22 0,0 22 16,0-1-16,-21 1 0,0-22 0,21 22 16,-21-1-16,0-21 0,-1 1 15,22 20-15,-21-20 0,21-1 0,-21 0 16,21 1-16,-21-1 0,21-21 16,0 21-16,0-20 0,0-1 15,0 0-15,0 0 16,0-42 15,0 0-31,0 0 0,0-1 16,0-20-16,21 21 0,-21-21 0,21 20 15,0-20-15,-21 0 0,22-1 16,-1 1-16</inkml:trace>
  <inkml:trace contextRef="#ctx0" brushRef="#br0" timeOffset="355.38">1714 741 0,'0'-21'0,"22"21"16,-22 21-1,21-21-15,0 42 16,-21-21-16,21 22 0,-21-1 15,21 0-15,0 22 0,-21-22 16,0 22-16,22-22 0,-22 0 0,21 22 16,-21-22-16,0 1 0,0-1 15,0 0-15,0 1 0,0-1 0,0 0 16,0 1-16,0-1 16,0 0-16,0 1 0,0-22 0,0 21 15,0-21-15,0 0 0,0 1 16,0-1-16,0-42 31,0-1-15,0 1-16,0 0 0,0 0 15</inkml:trace>
  <inkml:trace contextRef="#ctx0" brushRef="#br0" timeOffset="607.24">1460 1524 0,'0'0'0,"22"0"31,-1 0-31,0 0 16,0 0-16,0 0 0,0 0 0,1 0 15,-1 0-15,0 0 0,0-21 16,0 21-16,0 0 0,1 0 0,-1 0 15,0-21-15,0 21 16,0 0 0,-21-21-16,21 21 15</inkml:trace>
  <inkml:trace contextRef="#ctx0" brushRef="#br0" timeOffset="1131.94">2053 1355 0,'0'0'0,"0"-21"16,0-1-1,0 1-15,21 21 16,-21-21-16,21 21 0,1-21 15,-1 21-15,0 0 16,0 0-16,0 0 0,0 0 16,1 0-16,-1 21 0,0 0 15,21 0-15,-21-21 0,-21 22 0,22 20 16,-1-21-16,-21 0 0,21 0 16,-21 22-16,0-22 0,0 0 15,0 21-15,0-20 0,0 20 0,0-21 16,0 0-16,0 22 0,-21-22 15,21 0-15,-21-21 0,21 21 16,0 0-16,0-42 31,0 0-31,0 0 0,0 0 16,0-1-16,0 1 0,0-21 16,0 21-16,0-22 0,0 22 0,21-21 15,0 21-15,-21 0 0,21-22 16,0 22-16,-21 0 0,21 0 0,1 0 15,-1 21-15,-21-22 16,21 22-16,0-21 16,0 21-16,0 0 0,1 0 15,-1 0 1</inkml:trace>
  <inkml:trace contextRef="#ctx0" brushRef="#br0" timeOffset="1658.9">2857 1249 0,'0'0'0,"22"0"0,-1 0 0,0 0 0,0 0 15,0 0-15,0 0 0,1 0 16,-1 21-16,0-21 0,0 21 0,0 0 16,0 1-16,1-1 0,-1 0 15,-21 21-15,21-21 0,-21 1 16,21-1-16,-21 21 0,0-21 15,0 0-15,0 22 0,0-22 0,0 0 16,0 0-16,0 0 0,0 1 16,-21-1-16,21 0 0,-21-21 0,21 21 15,-21-21 1,-1 0-16,22-21 16,0 0-16,0 0 15,0-1-15,0-20 0,0 21 0,0-21 16,0 20-16,0-20 0,0 21 15,22-21-15,-1 20 0,-21 1 16,21 0-16,0 0 0,0 0 16,-21 0-16,21 21 0,1-22 0,-1 22 15,0 0-15,0 0 16,0 0-16,0 0 16,1 0-1,-1 0-15</inkml:trace>
  <inkml:trace contextRef="#ctx0" brushRef="#br0" timeOffset="2315.52">4085 1503 0,'0'0'0,"21"-21"0,-21 0 0,21 21 0,1-22 16,-22 1-16,0 0 16,0 0-16,0 0 0,0 0 0,0-1 15,0 1-15,0 0 16,0 0-16,-22 0 0,22 0 0,-21 21 16,0-22-16,0 22 15,0-21-15,0 21 0,-1 0 0,1 0 16,0 0-16,0 0 0,-21 21 15,20 1-15,1-1 0,0 0 0,0 0 16,-21 0-16,20 22 0,1-22 16,0 21-16,0-21 0,21 22 0,-21-1 15,21 0-15,-21 1 0,21-22 16,0 21-16,0 0 0,0-20 0,0 20 16,0-21-16,0 0 0,21 0 15,0-21-15,0 22 0,0-22 0,0 0 16,1 0-16,-1 0 0,21 0 15,-21 0-15,0 0 0,1-22 16,-1 1-16,0 21 0,21-21 0,-21 0 16,1-21-16,-22 20 0,21 1 15,0-21-15,0 21 0,0-22 0,0 22 16,-21-21-16,22 21 0,-22-22 16,21 22-16,-21 0 0,0 0 0,0 0 15,21 0-15,-21-1 16,0 44 15,0-1-31,0 0 0,0 0 16,0 21-16,0-20 0,0-1 15,0 0-15,0 0 0,0 0 16,0 0-16,0 1 0,0-1 16,0 0-16,0 0 0,0 0 0,21-21 15,-21 21-15,21-21 0,0 0 16,1 0-16,-1 0 15,0 0-15</inkml:trace>
  <inkml:trace contextRef="#ctx0" brushRef="#br0" timeOffset="3207.04">4657 1228 0,'0'21'15,"0"0"1,0 0-16,0 0 0,0 1 0,0 20 16,0-21-16,-22 0 0,22 22 0,-21-22 15,21 0-15,-21 21 0,21-21 16,0 22-16,-21-22 0,21 21 0,0-21 15,0 1-15,0-1 0,0 0 16,0 0-16,21 0 0,0-21 16,0 0-16,22 0 15,-22 0-15,0 0 0,21 0 0,1 0 16,-22-21-16,21 0 0,-21 0 16,22 0-16,-22-1 0,21 1 0,-21-21 15,1 21-15,-1 0 0,0-22 0,-21 22 16,21 0-16,0 0 0,-21 0 15,21-1-15,-21 1 0,0 0 0,0 0 16,22 0-16,-22 0 16,0-1-1,0 44 17,0-1-32,0 0 15,0 0-15,0 0 0,0 0 16,0 22-16,0-22 0,-22 21 0,22-21 15,0 22-15,0-1 0,0 0 16,-21 1-16,21 20 0,0-20 0,0 20 16,0-21-16,0 22 0,0-22 15,0 22-15,21-22 0,-21 22 0,0 20 16,0-20-16,22-1 0,-22 1 16,21-1-16,-21 22 0,0-22 0,0 1 15,21-22-15,-21 22 0,21-1 0,-21-20 16,0-1-16,0 0 15,21 22-15,-21-43 0,21 21 0,-21 1 16,0-22-16,0 21 0,0-21 0,0 0 16,0 1-16,-21-22 15,0 0-15,0 0 0,0 0 16,-22 0-16,22 0 0,0 0 0,-21 0 16,21-22-16,-22-20 0,1 21 15,21-21-15,-22 20 0,1-20 0,21-21 16,-21 20-16,20-20 0,1 20 15,0-20-15,21-1 0,0 1 0,0-1 16,0-20-16,0 20 0,0 1 16,21-1-16,0 22 0,1-22 15,-1 22-15,0-21 0,0 20 0,0 22 16,0-21-16,1-1 0,-22 22 16,21-21-16,0 21 0,0-22 0,0 22 15,-21 0-15,21 0 0,1-21 16,-1 20-16,-21 1 0,21 0 0,0 21 15,-21-21-15,21 0 0,-21 0 0,21 21 16,1-22-16</inkml:trace>
  <inkml:trace contextRef="#ctx0" brushRef="#br0" timeOffset="3726.76">5630 1376 0,'0'0'15,"64"-21"1,-64 0-16,0-1 0,0 1 31,-21 21-15,-1 0-16,1 0 0,0 0 15,0 0-15,0 21 0,0-21 0,-1 22 16,1-1-16,21 0 0,-21-21 16,21 21-16,-21 0 0,21 0 0,0 1 15,0-1 1,0 0-16,21-21 16,0 21-16,0-21 15,1 21-15,20-21 0,-21 0 0,0 21 16,22 1-16,-22-22 0,0 0 0,0 21 15,0-21-15,0 21 16,1-21-16,-22 21 0,21-21 0,-21 21 16,0 0-16,0 1 15,-21-1-15,-1 0 16,1-21-16,0 21 0,-21-21 16,-1 21-16,22-21 0,-21 0 0,21 21 15,0-21-15,-22 0 0,22 0 16,0 0-16,0 0 47,21 22-47</inkml:trace>
  <inkml:trace contextRef="#ctx0" brushRef="#br0" timeOffset="4679.21">1016 2286 0,'0'0'16,"-21"0"15,42 0 16,0 0-47,0 0 0,0 0 16,22-21-16,-22 21 0,21 0 15,1 0-15,-1 0 0,0 0 16,1-21-16,20 21 0,1 0 0,-22 0 16,43 0-16,-22 0 0,1 0 15,-1 0-15,22 0 0,-1-21 0,1 21 16,21 0-16,-21 0 0,42 0 16,-22 0-16,22 0 0,0 0 0,0 0 15,-21 0-15,42 0 0,-21 0 16,0 0-16,22 0 0,-22 0 15,21 0-15,-21 0 0,0 0 0,21-22 16,-21 22-16,0 0 0,21 0 16,-21 0-16,0 0 0,0 0 0,-21 0 15,0-21-15,0 21 0,-1 0 16,-20 0-16,21-21 0,-43 21 0,22 0 16,-21 0-16,-22 0 0,0 0 0,1 0 15,-1 0-15,-21 0 0,0 0 16,0 0-16,1 0 0,-1 0 15,0 0-15,-42 0 94,0 0-78</inkml:trace>
  <inkml:trace contextRef="#ctx0" brushRef="#br0" timeOffset="6232.02">931 3979 0,'0'-21'0,"0"42"31,-21 1-16,21-1-15,0 21 0,-21 0 0,21 1 16,0-1-16,0 0 0,0 22 16,0-22-16,-21 22 0,21-22 15,0 22-15,-21-22 0,21 0 0,0 1 16,0-1-16,0 0 16,0-21-16,0 22 0,0-22 0,0 0 15,0 0-15,0 0 16,0-42 15,0 0-31,0 0 16,21 0-16,-21 0 0,21-22 0,0 22 15,-21-21-15,21 21 0,0-22 16,1 1-16,-22 0 0,21-1 0,0 1 16,0 0-16,0-1 0,0 22 15,1-21-15,-1 21 0,-21-1 16,21 1-16,0 21 0,0 0 15,0 0-15,1 21 16,-22 1-16,0 20 0,21-21 0,0 21 16,-21-20-16,21 20 0,-21 0 15,0-21-15,0 22 0,21-22 0,0 0 16,-21 0-16,22 0 0,-22 1 16,21-1-16,0-21 0,-21 21 0,21-21 15,0 0-15,0 0 16,1 0-16,-1 0 0,0 0 15,-21-21-15,21 21 0,0-21 0,0-1 16,1 1-16,-22 0 0,0-21 16,21 21-16,-21-1 0,0-20 15,0 0-15,0-1 0,0 1 16,0 0-16,0 21 0,-21-22 0,-1 1 16,1 21-16,21 0 0,-21-1 15,0 1-15,0 21 0,0 0 16,21 21 15,21-21-15,0 0-1</inkml:trace>
  <inkml:trace contextRef="#ctx0" brushRef="#br0" timeOffset="6802.94">1947 3641 0,'-21'42'16,"21"-21"-16,-21 22 0,21-1 0,0-21 15,0 21-15,0 22 0,0-22 16,0 22-16,0-22 0,0 22 15,0-22-15,0 21 0,0-20 16,0-1-16,0 22 0,0-43 0,0 21 16,0 0-16,0-20 0,-21 20 15,21-21-15,0 0 0,-21 0 0,21 1 16,0-44 31,0 1-47,0 0 15,0 0-15,0-21 0,0 20 0,0 1 16,0-21-16,0 21 0,0-22 0,0 22 16,21-21-16,0 21 15,0-22-15,0 22 0,0 0 0,1 0 16,20 21-16,-21-21 0,0 21 16,0 0-16,1 0 0,-1 21 0,21 0 15,-21 0-15,0 0 0,1 1 16,-22 20-16,21 0 0,-21-21 0,21 22 15,-21-22-15,0 21 0,0 1 16,0-22-16,0 0 0,0 21 0,-21-21 16,0 1-16,21-1 0,0 0 15,0 0-15,-22-21 0,22 21 16,0 0-16,0-42 31,0 0-15,22 0-16,-1 0 0,-21 0 0</inkml:trace>
  <inkml:trace contextRef="#ctx0" brushRef="#br0" timeOffset="7623.27">2709 4255 0,'0'0'0,"0"21"0,-21 0 0,21 0 0,0 0 16,0 0-16,-21 1 0,21 20 16,-21-21-16,21 0 0,0 22 0,0-22 15,0 0-15,0 0 0,0 0 16,0 0-16,21 1 0,0-22 16,0 21-16,0-21 15,1 0-15,-1 0 0,0 0 0,0 0 16,0-21-16,0 21 0,1-22 15,-1 22-15,0-21 0,0 0 0,0 0 16,0 0-16,1 0 0,-1-1 16,-21 1-16,21 0 0,-21 0 15,0-21-15,0 20 0,0 1 0,0 0 16,0 0-16,0 0 16,0 0-16,0 42 46,0 0-46,21 0 0,-21 0 16,0 22-16,21-22 0,-21 21 16,0 0-16,0 1 0,0-1 0,21 0 15,1 22-15,-1-22 16,-21 22-16,21-1 0,0 1 0,-21-1 16,0-20-16,21 20 0,0 1 15,-21-1-15,22-21 0,-22 22 0,0-1 16,21-20-16,-21 20 0,21 1 0,-21-1 15,0 1-15,0-1 0,0 1 16,0-22-16,0 22 0,0-1 0,0-21 16,0 1-16,0-1 0,0 0 15,0 1-15,0-1 0,0 0 0,0-20 16,-21-1-16,21 0 0,-21 0 0,21 0 16,-22-21-16,1 0 15,0 0-15,0 0 16,0 0-16,0-21 0,-22 21 0,22-21 15,0 0-15,-21-22 0,20 22 16,-20-21-16,0 21 0,21-43 0,-22 22 16,1 0-16,0-22 0,20 1 15,-20-1-15,21-21 0,-21 22 0,20-1 16,1 1-16,21-1 0,0 1 16,0 21-16,0-22 0,0 22 0,0-22 15,0 22-15,21 0 0,1-22 0,20 22 16,-21-1-16,0 1 15,22 0-15,-22 21 0,0-22 0,21 22 0,-21-21 16,22 21-16,-22-1 16,0 1-16,0 0 0,0 21 0,22-42 15,-43 21 1,0-1-16</inkml:trace>
  <inkml:trace contextRef="#ctx0" brushRef="#br0" timeOffset="10603.23">4932 4509 0,'0'0'0,"0"-22"0,0 1 16,0 0-1,0 0-15,0 0 0,0 0 16,0-1-16,0 1 0,0 0 16,0 0-16,0-21 0,0 20 15,0 1-15,-21 0 0,-22 0 0,22 0 16,0 0-16,0-1 0,-22 22 0,22 0 15,-21 0-15,0 0 0,20 0 16,-20 0-16,0 22 0,-1-1 16,22 0-16,-21 0 0,21 21 0,0-20 15,-1 20-15,1 0 0,0 1 16,21-1-16,0-21 0,0 21 0,0 1 16,0-22-16,0 0 0,0 21 15,0-20-15,21-1 0,0-21 0,1 21 16,-1 0-16,0-21 0,0 0 0,0 0 15,0 0-15,22 0 0,-22 0 16,21-21-16,-21 0 0,22 21 0,-1-21 16,-21-1-16,22 1 15,-1 0-15,-21 0 0,21 0 0,-20 0 16,-1-1-16,0-20 0,0 21 0,0 0 16,-21-22-16,0 22 0,21 0 15,-21 0-15,0-21 0,0 20 0,0 1 16,0 42 15,0 1-15,0-1-16,0 0 0,0 21 15,-21-21-15,21 1 0,0 20 0,0-21 16,0 0-16,0 22 0,0-22 16,0 0-16,0 0 0,0 0 15,0 0-15,0 1 0,0-1 16,21-21-16,1 0 0,-1 0 15,0 0-15,0 0 0,0 0 16,0 0-16,1 0 0,-1-21 16,0 21-16,0-22 0,21 1 15,-20 0-15,-1 0 0,0 0 0,0 0 16,0-1-16,0 1 0,1-21 16,-22 21-16,21-22 0,-21 22 0,21 0 15,-21-21-15,0 21 0,0-1 0,0 1 16,0 0-16,-21 0 15,0 21-15,-1 0 16,1 0-16,0 0 16,21 21-16,-21-21 0,21 21 15,0 0-15,0 1 0,21-1 16,0-21-16,0 21 16,1-21-16,-1 21 0,0-21 0,0 21 15,0-21-15,0 21 0,1 1 16,-1-22-16,0 21 0,0 0 0,0-21 15,-21 21-15,0 0 0,0 0 0,0 1 16,0-1-16,0 0 16,0 0-16,0 0 15,21-21 1,-21 21-16,22-21 16,-1 0-1,0 0-15,0 0 16,0 0-16,0 0 0,1-21 0,-1 0 15,0 21-15,0-21 0,0 0 0,0 0 16,1-1-16,-1 1 0,0 0 16,0-21-16,0 21 0,0-1 0,-21-20 15,22 21-15,-22 0 0,0-22 16,0 22-16,0 0 0,0 0 0,0 0 16,0 0-16,-22 21 0,1 0 15,0 0 1,21 21-1,0 0-15,0 21 0,0-21 0,0 1 16,0 20-16,0-21 0,0 0 16,0 22-16,0-22 0,0 21 0,0-21 15,0 0-15,0 1 0,21-1 16,0 0-16,1-21 0,-22 21 0,21 0 16,0-21-16,0 0 0,0 0 15,0 21-15,1-21 16,-1 0-16,0 0 0,0-21 15,0 21-15,-21-21 0,21 0 16,1 21-16,20-21 0,-21-22 16,0 22-16,22 0 0,-22-21 0,21 21 15,-21-22-15,22 22 0,-1-21 0,-21-1 16,21 22-16,-20 0 0,-1-21 16,21 42-16,-21-21 0,-21-1 0,21 22 15,1 0-15,-1 0 16,-21 22-16,0-1 0,0 0 0,21 0 15,-21 0-15,0 0 0,0 22 16,0-22-16,0 0 0,0 0 16,21-21-16,-21 21 0,0 1 15,0-1-15,21-21 32,-21-21-1,0-1-31,0 1 15,0 0-15,0 0 0,0 0 16,0-22-16,0 22 0,-21 0 16,0 0-16,21 0 0,-21 0 0,0-1 15,21 1-15,-22 21 0,1 0 0,0 0 16,0 0-16,0 0 0,0 0 16,-22 21-16,22 1 0,0-1 15,0 0-15,0 0 0,-1 0 0,1 22 16,0-22-16,0 21 0,0 0 15,0-20-15,21 20 0,-22 0 0,22-21 16,0 22-16,0-22 0,0 0 16,0 0-16,0 0 0,22 1 0,-1-1 15,0 0-15,0-21 0,0 21 16,0-21-16,22 0 0,-22 0 16,0 0-16,0 0 0,22 0 0,-22-21 15,0 0-15,21 21 0,-21-21 0,1-1 16,-1 1-16,0 0 0,0 0 15,0-21-15,-21 20 0,21-20 16,-21 21-16,22 0 0,-22 0 0,21-1 16,-21 1-16,0 0 0,0 0 15,0 0-15,0 42 32,0 0-17,-21 0-15,21 0 0,0 22 0,0-22 16,0 0-16,0 0 0,0 0 15,0 1-15,0-1 0,0 0 0,0 0 16,0 0-16,21-21 0,0 21 0,0-21 16,0 0-16,0 22 0,1-22 15,-1 21-15,0-21 0,0 0 0,0 0 16,0 0-16,1 0 0,-1 0 16,-21-21-16,42-1 0,-21 1 15,0 0-15,1 0 0,-1 0 16,-21 0-16,0-1 0,21 1 15,0 0-15,-21-21 0,0 21 0,0-1 16,21 1-16,-21 0 0,21 21 0,-21-21 16,0 42 15,0 0-31,0 0 0,0 1 0,0-1 16,0 0-16,0 0 0,0 0 15,0 0-15,0 1 0,0-1 16,22 0-16,-1 0 0,0 0 15,0 0-15,0-21 0,0 0 16,1 0-16,-1 0 0,0 0 16,0 0-16,0 0 15,0 0-15,1 0 0,-22-21 0,21 21 16,0-21-16,0 0 0,-21 0 0,0 0 16,21-22-16,-21 22 0,21 0 15,-21-21-15,0 20 0,0 1 16,22-21-16,-22 21 0,21 0 0,-21-1 15,21 1-15,-21 0 16,0 42 15,0 0-15,0 22-16,0-22 0,0 0 0,0 21 16,0 1-16,0-1 0,0 0 15,0 1-15,-21-1 0,21 0 0,0 1 16,-21 20-16,-1 1 0,22-22 0,-21 22 15,21-1-15,0 1 0,0-1 16,0 22-16,0-22 0,-21 1 16,21-1-16,0 1 0,-21 20 0,21-20 0,0-1 15,0 22-15,-21-21 0,21 20 16,-21-20-16,-1-1 0,22 1 16,-21-1-16,21 1 0,-21-1 0,0 1 15,21-1-15,-21 1 0,0-22 0,21 22 16,-22-22-16,1 0 0,0 1 15,21-22-15,-21 21 0,0-21 0,0 0 16,-1 1-16,1-22 0,0 0 16,0 0-16,0 0 0,0 0 15,-1-22-15,1 1 0,0 0 0,-21-21 16,21-1-16,-22 1 0,22-21 16,-21-1-16,-1 1 0,1-1 0,-21-21 15,20 22-15,-20-43 0,20 21 0,-62-105 16,62 105-16,22 1 15,-21-1-15,42 0 0,0 1 0,0 20 16,0-21-16,0 22 0,21-1 16,0 1-16,0 21 0,22-22 0,-1 22 15,0-22-15,1 22 0,-1 21 16,0-22-16,1 1 0,-1 21 0,0-21 16,-21 20-16,22 1 0,-1 0 0,-21 0 15,0 0-15,1 21 0,-1-21 16,0 21-16,-21-22 15,0 1 17,0 0-32</inkml:trace>
  <inkml:trace contextRef="#ctx0" brushRef="#br0" timeOffset="11807.47">10245 2709 0,'0'0'0,"0"-21"0,0 0 0,0 0 15,0 0-15,-22 21 16,22-21-16,-21 42 31,21 0-31,0 21 16,0-21-16,0 22 0,0-1 0,0 0 15,-21 1-15,21-1 0,0 0 16,-21 1-16,21-1 0,0-21 0,-21 22 16,21-1-16,0 0 0,0-21 15,0 1-15,0 20 0,0-21 16,0 0-16,0 0 0,0 1 0,0-1 16,0 0-1,0-42 1</inkml:trace>
  <inkml:trace contextRef="#ctx0" brushRef="#br0" timeOffset="12303.43">10710 2752 0,'0'0'0,"-21"21"0,21 0 0,-21 0 0,0 22 16,0-22-16,-1 21 0,1-21 16,21 22-16,0-1 0,-21-21 0,21 21 15,0 1-15,0-22 0,0 21 16,0 1-16,0-22 0,0 0 0,0 0 15,0 0-15,21 0 0,0 1 16,1-22-16,-1 0 16,0 0-16,0 0 0,0 0 15,0 0-15,1-22 0,-1 1 16,0 0-16,21 0 0,-21 0 0,1 0 16,-1-22-16,0 22 0,0-21 0,0 21 15,0-22-15,1 1 0,-22 0 16,0-1-16,0 22 0,0-21 0,0-1 15,0 22-15,0 0 0,-22 0 16,1 0-16,0 0 0,0 21 0,0 0 16,0 0-16,-22 0 0,22 0 0,0 0 15,0 0-15,0 21 0,-1 0 16,1-21-16,0 21 0,0-21 16,0 21-16,21 0 0,0 1 15,0-1-15,21-21 16,0 21-16</inkml:trace>
  <inkml:trace contextRef="#ctx0" brushRef="#br0" timeOffset="12816.13">11324 2752 0,'0'0'0,"-21"21"0,-21 42 16,42-41-16,-22-1 0,1 0 16,21 21-16,-21-21 0,21 22 15,-21-22-15,21 0 0,-21 21 0,21-20 16,0 20-16,0-21 0,0 21 15,0-20-15,0-1 0,0 0 0,0 0 16,0 0-16,21-21 0,0 21 16,0-21-16,0 0 0,1 0 15,-1 0-15,0 0 0,0 0 0,21 0 16,-20-21-16,-1 0 0,0 21 16,0-21-16,-21 0 0,21 0 15,0-1-15,1-20 0,-1 21 0,0 0 16,0-22-16,-21 22 0,0-21 15,0 21-15,0-22 0,0 22 0,0-21 16,0 21-16,-21-22 0,0 22 0,0 0 16,-1 0-16,22 0 15,-21 21-15,0 0 0,0 0 16,0 0 0,0 0-16,-1 0 0,22 21 15,0 0-15,0 0 16</inkml:trace>
  <inkml:trace contextRef="#ctx0" brushRef="#br0" timeOffset="13351.83">12065 2752 0,'-21'0'16,"0"21"-16,-1-21 0,22 21 15,-21 0-15,0 0 0,21 1 0,-21-1 16,0 0-16,21 0 0,-21 0 15,21 0-15,0 1 0,0-1 16,-22 21-16,22-21 0,0 0 0,0 1 16,0-1-16,0 0 0,0 0 15,0 0-15,0 0 0,22-21 0,-22 22 16,21-1-16,0-21 0,0 0 16,0 0-16,0 0 0,1 0 15,-1 0-15,0 0 0,0 0 0,0-21 16,0 21-16,1-22 0,-1 1 15,0 21-15,0-21 0,-21 0 0,21 0 16,-21 0-16,21-1 0,-21 1 16,0-21-16,0 21 0,0 0 15,0-22-15,0 22 0,0-21 0,0 21 16,0-1-16,-21 1 0,0 0 16,0 0-16,0 0 0,0 21 0,-1 0 15,1 0-15,0 0 16,0 0-16,0 0 0,0 21 15,21 0-15,-22 0 0,1 0 16</inkml:trace>
  <inkml:trace contextRef="#ctx0" brushRef="#br0" timeOffset="14870.81">13652 2646 0,'0'-21'0,"0"0"16,0-1-16,0 1 16,-21 21-1,0 0-15,21 21 16,-21 1-16,0-1 0,0 0 15,21 21-15,-22-21 0,1 22 16,21-22-16,-21 21 0,21 1 16,0-22-16,0 21 0,0-21 0,0 0 15,0 22-15,0-22 0,0 0 0,0 0 16,21 22 0,0-22-16,1-21 0,-1 0 0,0 0 15,0 0-15,0 0 0,0 0 16,1 0-16,-1 0 0,21 0 0,-21-21 15,0 21-15,1-22 0,-1 1 0,0 21 16,0-21-16,0 0 0,-21 0 16,0-22-16,0 22 0,0 0 0,0-21 15,0 21-15,0-22 16,-21 22-16,0-21 0,-21 21 0,20-1 16,-20-20-16,21 21 0,-21 21 0,-1-21 15,22 0-15,-21 21 0,21 0 16,-1 0-16,1 0 0,0 0 0,42 0 47,0 21-47,1-21 0,-1 0 15,21 0-15,-21 0 0,22 0 0,-1 0 16,0 0-16,1 0 0,-1 0 0,0 0 16,22-21-16,-1-1 0,-20 22 15,20-21-15,1 0 0,-1 0 16,1 0-16,-1 0 0,1-22 15,-22 22-15,0 0 0,1 0 0,-1-22 16,-21 22-16,0 0 0,0 0 16,-21 0-16,22 0 0,-22-1 0,0 1 15,0 0-15,0 0 0,-22 0 0,1 21 16,0 0-16,0-21 0,0 21 16,0 0-16,-1 0 0,1 21 15,0 0-15,0 0 0,0 21 16,0-20-16,-1 20 0,1 0 15,0 22-15,0-22 0,21 22 0,-21-1 16,21-21-16,-21 22 0,21-1 16,0-20-16,0 20 0,0-20 0,0 20 15,0-21-15,0 22 0,0-22 16,0 1-16,0 20 0,0 1 0,0-22 16,0 21-16,21 1 0,0-22 15,-21 22-15,21-22 0,-21 0 0,21 22 16,-21-22-16,21 1 0,-21-1 0,0 0 15,0 1-15,0-1 0,0 0 16,0 1-16,0-22 0,0 21 0,0-21 16,0 0-16,0 1 0,0-1 0,0 0 15,0 0-15,-21-21 16,0 0-16,0 0 16,0 0-16,0 0 0,-1-21 15,1 0-15,-21 21 0,21-21 16,0 21-16,-1-22 0,1 22 15,0-21-15,0 21 0,21-21 0,0 0 16,-21 21-16,21-21 16,0 0-16,0-1 0,21 1 15,0 0-15,0 0 0,0 0 0,22 0 16</inkml:trace>
  <inkml:trace contextRef="#ctx0" brushRef="#br0" timeOffset="15575.4">16108 2815 0,'0'0'0,"21"-21"0,-21 0 16,0 0-16,0 0 0,0-1 0,0 1 16,0 0-16,-21 0 0,0 0 15,-1 0-15,1-1 0,0 1 0,0 0 16,0 21-16,0 0 0,-1 0 16,1 0-16,-21 0 0,21 21 0,0 0 15,-1 1-15,1 20 0,0-21 16,0 21-16,-21 1 0,20-1 0,1 0 15,0 1-15,21-1 0,-21-21 16,21 22-16,0-1 0,0-21 0,0 0 16,0 22-16,0-22 0,0 0 0,21-21 15,0 21-15,0 0 16,1-21-16,-1 0 0,0 0 0,0 0 16,21 0-16,-20 0 0,20-21 15,-21 0-15,21 0 0,-20 0 0,20-1 16,-21 1-16,21 0 0,-20-21 0,20-1 15,-21 1-15,21-21 0,-20 20 16,20-20-16,-21-1 0,0-20 0,0 20 16,1 1-16,-1-1 0,0 22 15,-21-22-15,0 22 0,0 0 0,0-1 16,0 22-16,0 0 0,0 0 16,0 0-16,0-1 0,-21 22 0,0 0 15,-1 0 1,1 22-16,0-1 0,0 0 15,21 21-15,-21 1 0,21 20 0,-21-21 16,21 22-16,-22-1 0,22 1 16,0-1-16,0 1 0,0-22 0,0 22 15,0-22-15,0 0 0,0 1 16,0-22-16,0 21 0,0-21 0,0 1 16,22-1-16,-1 0 0,0 0 15,0-21-15,0 21 0,0-21 0,1 0 16,-1 0-16,0 0 0,0 0 0,21 0 15,-20 0-15,-1-21 0,21 0 16</inkml:trace>
  <inkml:trace contextRef="#ctx0" brushRef="#br0" timeOffset="16107.1">16976 2794 0,'0'0'16,"0"-21"-16,0 0 0,0 0 0,0-1 15,0 1-15,0 0 0,0 0 16,0 0-16,-22 21 0,1 0 0,0 0 16,0 0-16,0 0 15,0 0-15,-1 21 0,-20 0 0,21 0 16,0 0-16,0 1 0,-1 20 16,1-21-16,0 21 0,21-20 15,0 20-15,-21-21 0,21 21 0,0-20 16,0-1-16,0 0 0,0 0 15,0 0-15,0 0 0,0 1 16,21-22-16,0 21 0,0-21 16,1 0-16,-1 0 15,0 0-15,0-21 0,0-1 16,0 22-16,-21-21 0,22 0 16,-1 0-16,-21 0 0,21-22 0,-21 22 15,21 0-15,0-21 0,-21-1 0,0 22 16,0-21-16,21 21 15,-21 0-15,0-1 0,0 1 0,0 0 16,22 21-16,-22 21 16,0 0-1,0 1-15,0-1 0,0 0 0,0 21 16,0-21-16,0 22 0,0-22 16,0 21-16,0-21 0,0 1 0,0-1 15,0 0-15,0 0 0,0 0 16,21 0-16,0 1 0,0-22 15,0 0-15,0 21 0,1-21 16,-1 0-16,0 0 0,0-21 16,0-1-16,0 1 15,1 0-15</inkml:trace>
  <inkml:trace contextRef="#ctx0" brushRef="#br0" timeOffset="16410.91">17462 2138 0,'0'21'0,"0"0"0,0 0 0,-21 1 16,21 20-16,-21 0 0,0 1 15,21-1-15,0 0 0,-21 22 0,0-1 16,21-20-16,0 20 0,0-21 15,-22 1-15,22-1 0,0 0 0,-21 1 16,21-1-16,0 0 0,0-20 16,0-1-16,0 21 0,0-21 0,0 0 15,0 1-15,0-1 0,21-21 32,1 0-32,-1 0 15,0 0-15</inkml:trace>
  <inkml:trace contextRef="#ctx0" brushRef="#br0" timeOffset="16946.62">17928 2731 0,'0'0'0,"0"-43"15,0 22 1,-21 0-16,0 21 0,0 0 15,-1 0-15,1 0 16,0 0-16,0 21 0,0 0 16,0 0-16,-1 1 0,1 20 0,21-21 15,-21 0-15,0 22 0,0-22 16,0 21-16,21-21 0,0 22 0,0-22 16,0 0-16,0 0 0,0 0 15,0 0-15,0 1 0,21-1 16,0-21-16,0 0 0,0 0 15,0 0-15,1 0 0,-1 0 16,-21-21-16,21 21 0,0-22 0,0 1 16,0 0-16,-21 0 0,22 0 15,-1 0-15,-21-22 0,21 22 16,0-21-16,-21-1 0,0 1 16,21 21-16,-21-21 0,21 20 0,-21 1 15,22 21-15,-22 21 31,0 1-31,0-1 0,0 21 0,0-21 16,0 0-16,0 1 0,0-1 16,0 0-16,0 0 0,0 0 0,0 0 15,0 1-15,21-22 16,0 0-16,0 21 0,0-21 16,0 0-16,1 0 15,-1 0-15,0 0 16,-21-21-16,21-1 15,-21 1-15,21 21 0,-21-21 16</inkml:trace>
  <inkml:trace contextRef="#ctx0" brushRef="#br0" timeOffset="36131.08">14922 4911 0,'0'0'0,"0"-21"16,0-1-16,22 22 0,-22-21 0,21 0 15,-21 0-15,21 0 0,-21 0 16,0-1-16,0 1 0,0 0 16,0 0-16,0 0 0,-42 0 0,20-1 15,1 1-15,0 21 16,-21-21-16,21 21 0,-22 0 0,22 0 16,-21 0-16,-1 0 0,22 0 15,-21 0-15,21 21 0,-22 0 0,22 1 16,0-1-16,0 0 0,0 21 15,0-21-15,-1 22 0,22-1 0,0 0 16,0-20-16,0 20 0,0 0 0,0-21 16,0 22-16,0-22 0,0 0 15,0 0-15,0 0 0,22 1 0,-1-22 16,0 21-16,0-21 16,0 0-16,0 0 0,1 0 0,-1-21 15,21 21-15,-21-22 16,0 1-16,1 0 0,20 0 0,-21-21 15,0 20-15,0-20 0,22 21 0,-22-21 16,0-1-16,0 22 0,0-21 16,1-1-16,-22 22 0,0 0 0,0 0 15,0 0-15,0 42 32,0 0-17,21 21-15,-21-20 0,0-1 0,0 21 16,0-21-16,0 22 0,0-22 0,0 21 15,21-21-15,0 0 16,-21 1-16,21-1 0,0 0 0,1-21 16,-1 21-16,0-21 0,0 0 15,0 0-15,22 0 0,-22 0 0,21 0 16,0-21-16,1 0 0,-1 0 0</inkml:trace>
  <inkml:trace contextRef="#ctx0" brushRef="#br0" timeOffset="36370.96">15981 4614 0,'0'0'0,"21"0"0,0 0 16,0 0-16,0 0 0,1 0 15,-1 0-15,0 0 16,0 0-16,0 0 16</inkml:trace>
  <inkml:trace contextRef="#ctx0" brushRef="#br0" timeOffset="36550.85">15917 4805 0,'0'21'16,"21"-21"0,1 0-1,-1 0-15,0 0 16,0-21-16,0 0 16,0 21-16,1 0 0,-1-21 0,0 21 15,0 0-15,0-22 0,0 1 16,22 21-16,-22-21 0</inkml:trace>
  <inkml:trace contextRef="#ctx0" brushRef="#br0" timeOffset="36844.68">16954 4466 0,'0'0'0,"0"21"0,0 1 16,0-1-16,0 0 0,0 0 16,0 0-16,0 0 0,0 1 0,0-1 15,0 0-15,-21 0 16,21 0-16,0 22 0,0-22 0,-21 0 16,21 0-16,0 0 0,0 0 15,0 1-15,0-1 0,0 0 16,21-21 15,0-21-31,1 0 16</inkml:trace>
  <inkml:trace contextRef="#ctx0" brushRef="#br0" timeOffset="37250.51">17441 4466 0,'-21'21'0,"0"1"0,21 20 15,-21-21-15,0 0 16,21 0-16,-22 22 0,22-22 0,0 21 16,0 1-16,0-22 0,0 21 15,0-21-15,0 22 0,0-22 0,0 21 16,22-21-16,-1-21 0,0 21 15,21 1-15,-21-22 0,22 0 0,-22 0 16,21 0-16,1-22 0,-1 1 16,-21 21-16,21-42 0,-20 21 15,20 0-15,-21-22 0,0 1 0,0 0 16,-21 20-16,0-20 0,0 0 16,0-1-16,0 1 0,0 0 0,0 21 15,0-22-15,-21 22 0,0 0 16,0 0-16,0 21 0,0 0 0,21-21 15,-22 21-15,1 0 0,0 0 16,0 0-16,21 21 0,-21-21 16,21 21-16,0 0 15,0 0-15,0 0 16</inkml:trace>
  <inkml:trace contextRef="#ctx0" brushRef="#br0" timeOffset="37460.41">18394 4614 0,'21'0'47</inkml:trace>
  <inkml:trace contextRef="#ctx0" brushRef="#br0" timeOffset="37679.28">18627 4974 0,'0'21'0,"21"-21"16,-21 22-16,21-1 16,-21 0-1,0 0-15,0 0 16,0 0-16,0 1 16,0-1-16,-21 0 15,0 0-15,-1-21 0,-20 21 16,0 0-16,-22 1 0,1-1 0</inkml:trace>
  <inkml:trace contextRef="#ctx0" brushRef="#br0" timeOffset="38418.78">14668 6011 0,'0'0'0,"0"-21"16,0 42 15,0 1-15,0-1-16,0 0 0,0 0 15,0 21-15,0-20 0,0-1 0,0 21 16,0-21-16,0 22 0,0-22 15,0 21-15,0 0 0,0-20 0,-21 20 16,21-21-16,0 21 0,-21-20 0,21-1 16,0 21-16,0-21 15,0 0-15,-21 1 16,21-44 15,-21 22-31,21-21 0,0 0 0,0 0 16,0 0-16,0 0 0,0-1 0,0 1 15,21 0-15,0 0 0,0 21 16,0-21-16,1 0 0,-1-1 0,0 22 16,0-21-16,0 21 0,0-21 15,22 21-15,-22 0 0,0 0 16,0 0-16,22 0 0,-22 0 0,0 21 16,0-21-16,0 21 0,-21 1 15,0-1-15,0 0 0,0 0 16,0 21-16,-21-20 0,0-1 0,0 0 15,-22 0-15,22 21 0,-21-20 16,21-1-16,-22 0 0,22 0 0,0 0 16,0-21-16,0 21 0,0-21 15,42 0 17,0 0-32,0-21 0,21 0 15,-20 0-15,-1 0 16,0 0-16</inkml:trace>
  <inkml:trace contextRef="#ctx0" brushRef="#br0" timeOffset="38646.64">15536 6519 0,'21'0'16,"1"0"-16,-1 0 0,0 0 15,0 0-15,0 0 16,0 0-16,1-21 0,-1 21 0,0 0 16,0 0-16,0 0 0,0 0 0,1-21 15,-1 21-15,0 0 16,-42 0 0</inkml:trace>
  <inkml:trace contextRef="#ctx0" brushRef="#br0" timeOffset="38803.55">15684 6625 0,'0'21'15,"22"-21"17,-1 0-32,0-21 15,0 21-15,0-21 0,0 0 16,1 0-16,20 21 0</inkml:trace>
  <inkml:trace contextRef="#ctx0" brushRef="#br0" timeOffset="39463.11">17039 6202 0,'0'0'0,"0"-21"15,0 0-15,0-1 16,0 1-16,0 0 16,0 0-16,21 21 15,-21-21-15,21 21 16,1 0-16,-1 0 0,0 0 15,0 0-15,0 0 0,0 0 16,1 0-16,-1 0 0,0 0 16,-21 21-16,21 0 0,0-21 0,-21 21 15,21 0-15,-21 1 0,0-1 16,0 0-16,0 0 0,0 0 0,0 0 16,-42 22-16,21-22 0,-21 21 0,20-21 15,-20 22-15,0-1 0,-1-21 16,1 0-16,0 1 0,21-1 0,-22 0 15,22 0-15,0-21 0,0 0 0,0 0 16,-1 0-16,1 0 0,0 0 16,21-21-16,0 0 0,0 0 15,0-1-15,0 1 0,0 0 0,0-21 16,0 21-16,21-1 16,0 1-16,1 0 0,-22 0 0,21 0 15,0 0-15,-21-1 0,21 22 0,0 0 16,0 0-16,1 0 15,-1 0-15,-21 22 0,21-1 16,0 0-16,0 0 0,0 0 16,-21 22-16,0-22 0,22 0 15,-22 0-15,21-21 0,0 21 0,-21 0 16,0 1-16,21-1 0,0 0 16,0-21-16,1 0 15,-1 0-15,0 0 0,0 0 16,21 0-16,-20 0 0,-1 0 15,0-21-15,21 21 0,-21-21 16,22-1-16,-22 1 0,21 21 0,-21-21 16</inkml:trace>
  <inkml:trace contextRef="#ctx0" brushRef="#br0" timeOffset="39878.87">17949 6223 0,'0'0'0,"21"-21"15,-21 42 32,0 0-47,0 0 16,0 1-16,0-1 15,0 0-15,0 0 16,0 0-16,0 0 0,0 1 0,22-22 16,-22 21-16,0 0 0,21-21 0,0 0 15,-21 21-15,21-21 0,0 0 16,0 0-16,1 0 0,20-21 15,-21 0-15,0 0 0,0-1 0,1 22 16,-1-42-16,0 21 0,0 0 16,-21 0-16,21-1 0,-21 1 0,0 0 15,0-21-15,0 21 0,0-1 0,0 1 16,-21 21-16,0-21 0,0 21 16,0 0-16,-1 0 0,1 0 15,0 0-15,-21 0 0,21 0 0,-1 0 16,1 0-16,0 21 0,0-21 15,0 0-15,0 21 0,-1-21 0,1 0 16,21 22-16,-21-22 16,21 21-16,-21-21 0,0 21 15,0-21-15,-1 0 16,1 21-16</inkml:trace>
  <inkml:trace contextRef="#ctx0" brushRef="#br0" timeOffset="40247.18">16277 7599 0,'0'0'0,"-21"21"16,21 0 15,0 0-16,0 1 1,0-1 0,0 0-16,0 0 15,0 0-15,-21 0 16</inkml:trace>
  <inkml:trace contextRef="#ctx0" brushRef="#br0" timeOffset="40428.58">16065 8297 0,'0'0'0,"0"22"15,-21-22-15,21 21 16,0 0 15,-21-21-15,21 21-16</inkml:trace>
  <inkml:trace contextRef="#ctx0" brushRef="#br0" timeOffset="40616.41">16002 8636 0,'0'0'15,"0"21"-15,0 0 0,0 1 31,-21-1-31,21-42 47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5T01:32:59.7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741 1101 0,'0'0'0,"0"-21"0,0-1 16,0 1-1,0 0-15,0 0 32,0 42-17,0 0-15,0 0 0,0 1 16,0-1-16,0 21 0,0-21 15,0 22-15,0-1 0,-21 0 0,21-21 16,0 22-16,-22-1 0,22 0 16,0 1-16,0-1 0,0 0 15,0-20-15,0 20 0,0 0 0,0 1 16,0-22-16,0 21 16,0-21-16,0 0 0,0 1 0,0-1 15,0 0-15,0 0 0,22-21 31,-22-21-31,21 21 16,-21-21-16,0 0 0,0-22 16,21 22-16,-21-21 0,0-1 0,21 1 15,-21 21-15,0-21 0,0 20 16,0 1-16,21-21 0,-21 21 16,21 21-1,1 21 1,-22 0-1,21 21-15,-21-20 0,0 20 16,21-21-16,-21 21 0,21 1 0,0-22 16,-21 21-16,21-21 0,1 1 15,-22-1-15,21 0 0,0 0 0,0 0 16,0-21-16,0 0 0,1 0 16,-1 0-16,0 0 0,0 0 15,0 0-15,0-21 0,1 0 0,-1 0 16,0 0-16,0-1 0,-21-20 15,0 0-15,0-1 0,0 1 16,0 0-16,0-1 0,0 1 0,0 0 16,0-1-16,-21 22 15,0-21-15,0 21 0,-1-22 0,1 22 16,21 0-16,-21 21 0,0-21 16,0 21-16,0 0 15,-1 0-15,1 0 16,21 21-1,0 0-15,0 0 0,21-21 16,1 22-16,-1-22 16,0 0-16,0 0 0</inkml:trace>
  <inkml:trace contextRef="#ctx0" brushRef="#br0" timeOffset="552.15">1778 1016 0,'0'0'16,"0"-21"-16,0 0 0,-21 0 0,0-1 16,-1 22-16,1-21 15,0 21-15,21 21 16,0 1 0,0-1-16,0 21 0,0-21 0,0 22 15,0-1-15,0 0 16,0 1-16,0-1 0,0 0 0,0 1 15,0-1-15,0 0 0,0 22 16,0-22-16,0 0 0,0 1 0,0-1 16,0 0-16,0 1 0,0-22 15,0 21-15,0-21 0,0 1 16,-21-1-16,21 0 0,-21-21 16,0 0-1,21-21-15,0 0 0,0-1 16,0-20-16,0 21 0,0-21 15,0-1-15,0 1 0,0 0 0,21 20 16,0-20-16,0 21 16,0-21-16,0 20 0,1 1 0,-1 0 15,0 21-15,0 0 0,0 0 16,0 0-16,1 0 0,-1 0 16,0 0-16,-21 21 0,21-21 0,0 21 15,-21 1-15,0 20 0,0-21 16,0 0-16,21 22 0,-21-22 0,0 0 15,0 21-15,0-21 0,0 22 16,0-22-16,0 0 0,0 0 0,0 0 16,0 1-16,-21-1 15,21 0-15,0-42 32,0 0-32,21-1 15</inkml:trace>
  <inkml:trace contextRef="#ctx0" brushRef="#br0" timeOffset="1379.67">2582 1482 0,'0'0'0,"0"-21"0,0-1 0,0 1 16,-21 0-1,0 0-15,0 21 0,0-21 16,-1 21-16,1-21 0,0 21 16,0 0-16,0 0 0,-22 0 0,22 0 15,0 21-15,-21 0 0,21 0 16,-1 21-16,1-20 0,0 20 16,0 0-16,21 1 0,0-1 0,0 0 15,0 1-15,0-1 0,0 0 16,0-21-16,0 22 0,0-22 0,21 0 15,0 0-15,-21 0 16,21-21-16,22 0 0,-22 0 0,0 0 16,0 0-16,22-21 0,-22 21 15,0-21-15,21 0 0,-21 0 0,1-22 16,-1 22-16,0-21 0,-21 21 16,21-22-16,-21 1 0,21 0 0,-21-1 15,0 1-15,0 0 0,0 21 16,0-22-16,0 22 0,0 0 0,0 0 15,0 0-15,0-1 0,-21 44 16,21-1 0,-21 0-16,21 0 0,0 21 15,0 1-15,0-22 0,0 21 16,0 1-16,0-1 0,0 0 16,21-21-16,0 22 0,-21-22 0,21 21 15,1-21-15,-1 1 0,0-1 16,21-21-16,-21 0 0,1 0 0,-1 0 15,21 0-15,-21 0 0,22 0 16,-22-21-16,0-1 0,21 1 0,-21-21 16,1 0-16,20-1 0,-21 1 15,0 0-15,0-1 0,-21 1 0,22 0 16,-22-22-16,21 22 0,-21-1 16,0 1-16,0 0 0,0-1 15,0 1-15,0 21 0,0 0 16,0 0-16,-21 42 15,21 0 1,-22 21-16,22 1 0,-21-22 16,21 21-16,0 22 0,0-22 0,0 0 15,0 1-15,0-1 0,0 0 16,0 22-16,0-22 0,0 0 0,0-20 16,0 20-16,0-21 0,0 0 15,0 0-15,0 1 0,0-1 0,21-21 16,1 0-1,-1 0-15,-21-21 16,21-1 0,-21 1-16,0 0 0,0 0 0,0 0 15</inkml:trace>
  <inkml:trace contextRef="#ctx0" brushRef="#br0" timeOffset="1587.57">2942 1482 0,'0'0'0,"-21"0"0,0 0 15,42 0 1,0 0-16,0 0 16,0 0-16,1 0 0,20 0 15,-21 0-15,21 0 0,-20-21 0,-1 21 16,21-22-16,-21 22 16,22 0-16,-22-21 0,21 21 0,-21 0 15,22 0-15,-22-21 0,0 21 16,0-21-16,-21 0 15</inkml:trace>
  <inkml:trace contextRef="#ctx0" brushRef="#br0" timeOffset="1996.33">5080 1355 0,'0'0'15,"0"-21"-15,-21-1 16,0 22-16,21-21 0,-22 21 0,1 0 15,21 21 17,0 1-32,0-1 0,0 0 15,0 0-15,0 0 0,0 22 16,0-22-16,0 0 0,0 21 0,0 1 16,0-22-16,0 0 0,0 21 15,0-21-15,0 1 0,0-1 0,0 0 16,0 0-16,21 0 15,1-21 1,-1 0-16,0-21 16</inkml:trace>
  <inkml:trace contextRef="#ctx0" brushRef="#br0" timeOffset="2420.51">5609 1270 0,'-21'0'0,"0"0"15,0 0-15,-1 0 0,1 21 0,0-21 16,0 21-16,0-21 0,0 22 16,-1-22-16,1 21 0,21 0 15,-21-21-15,21 21 0,0 0 16,0 0-1,21-21-15,0 22 0,1-22 16,-1 0-16,21 21 0,-21 0 16,22-21-16,-22 21 0,21-21 0,-21 21 15,0-21-15,1 21 0,-1-21 16,0 22-16,-21-1 0,0 0 16,0 0-1,-21 0-15,0-21 0,-1 21 0,1-21 16,0 0-16,-21 22 0,21-22 0,-1 0 15,-20 0-15,21 21 16,0-21-16,0 0 0,-1 0 0,1 0 16,21-21 15,0-1-31,0 1 16,0 0-16</inkml:trace>
  <inkml:trace contextRef="#ctx0" brushRef="#br0" timeOffset="2620.39">4995 1058 0,'0'0'0,"0"-21"0,-21 21 15,42 0 32,0 0-31</inkml:trace>
  <inkml:trace contextRef="#ctx0" brushRef="#br0" timeOffset="3426.4">7493 889 0,'0'0'0,"0"-21"0,0 0 16,0 0-16,0 42 31,0 0-31,0 0 16,-21 0-16,21 22 0,0-1 0,-21 21 15,-1-20-15,22 20 0,-21-20 16,21 20-16,0 1 0,0-22 0,0 21 15,-21 1-15,21-22 0,0 22 16,-21-22-16,21 0 0,0 1 0,0-1 16,0-21-16,0 22 0,0-22 15,0 0-15,0-42 32,21 0-32,-21-1 0,0 1 0,21-21 15,0 21-15,-21-22 0,0-20 16,22 21-16,-1-1 0,-21-20 15,0 20-15,21-20 0,0-1 0,0 1 16,-21 21-16,0-22 0,0 22 16,21-1-16,-21 1 0,0 0 0,0 21 15,22-1-15,-22 1 0,0 42 16,0 1 0,0-1-16,0 21 0,0 0 15,21 1-15,-21 20 0,21-20 0,-21 20 16,0-21-16,0 22 0,0-1 15,0 1-15,0-22 0,0 22 0,0-22 16,0 0-16,0 1 0,0-22 16,0 21-16,0-21 0,0 1 15,0-1-15,0 0 16,0-42 0</inkml:trace>
  <inkml:trace contextRef="#ctx0" brushRef="#br0" timeOffset="3620.3">7281 1630 0,'0'0'0,"0"-21"15,0 0 1,21 21 0,1 0-16,-1 0 0,0-22 0,0 22 15,21-21-15,-20 21 0,20 0 16,-21-21-16,21 21 0,1-21 0,-1 21 15,0 0-15,1 0 0,-22-21 16,21 21-16,1-21 0,-22 21 0,0 0 16,0 0-16</inkml:trace>
  <inkml:trace contextRef="#ctx0" brushRef="#br0" timeOffset="4041.06">8001 1461 0,'-21'0'0,"21"-22"16,0 1 0,21 0-1,0 21 1,0 0-16,0 0 0,1 0 0,-1 21 16,0 0-16,0 1 15,0-22-15,0 21 0,1 0 0,-1 21 16,-21-21-16,0 1 0,21 20 15,-21-21-15,0 0 0,0 22 0,0-22 16,0 0-16,0 0 0,0 0 16,0 0-16,0 1 0,0-1 15,0-42 17,0-1-32,0 1 0,0 0 15,0-21-15,0 21 0,0-22 16,21 1-16,-21 21 0,0-22 0,0 1 15,21 21-15,-21-21 0,21 20 0,-21 1 16,0 0-16,22 0 0,-22 0 16,21 21-16,0 0 15,0 0 1,0 0-16,0 0 0,1 0 0</inkml:trace>
  <inkml:trace contextRef="#ctx0" brushRef="#br0" timeOffset="4509.84">8657 1503 0,'0'0'0,"-21"-21"0,21 0 15,0-1 1,0 1-16,0 0 0,21 0 15,0 21-15,0 0 0,1 0 16,-1-21-16,0 21 0,0 0 16,0 0-16,0 0 0,22 21 0,-22 0 15,0-21-15,0 21 0,-21 0 16,21 1-16,-21-1 0,22 21 0,-22-21 16,0 0-16,0 22 0,0-22 15,0 0-15,0 21 0,0-20 0,0-1 16,-22 0-16,22 0 0,-21 0 0,21 0 15,0 1 1,-21-22-16,21-22 31,0 1-31,0 0 0,0 0 0,0 0 16,0-22-16,0 22 0,21-21 0,-21 0 16,0 20-16,21-20 0,-21 21 15,22-21-15,-1 20 0,-21 1 0,0 0 16,0 0-16,21 0 0,0 21 15,-21-21-15,21 21 0,0 0 16,1 0-16,-1 0 16,0 0-16,0 0 15</inkml:trace>
  <inkml:trace contextRef="#ctx0" brushRef="#br0" timeOffset="6012">9948 1609 0,'0'0'0,"0"-21"0,0-1 16,0 1-16,0 0 0,0 0 0,0 0 16,0 0-16,0-22 0,-21 22 0,0 0 15,21-21-15,-21 20 16,0 1-16,-1 0 0,1 0 0,0 0 15,0 21-15,0 0 0,0 0 16,-1 0-16,1 0 0,0 0 0,0 21 16,0 0-16,0 0 15,-1 22-15,22-1 0,0-21 0,-21 21 16,21 1-16,-21-1 0,21 0 16,0 1-16,0-22 0,0 21 0,0 1 15,0-22-15,0 21 0,0-21 0,0 0 16,0 1-16,21-22 15,0 21-15,1-21 0,-1 0 16,0 0-16,0 0 0,0-21 0,0-1 16,1 1-16,-1 0 0,21 0 15,-21 0-15,0 0 0,1-22 0,-1 22 16,0-21-16,-21 21 0,0-22 16,0 22-16,21-21 0,-21 21 0,0-22 15,0 22-15,0 0 0,0 0 16,0 0-16,0-1 0,-21 22 15,0 0-15,21 22 0,0-1 16,0 0-16,-21 0 0,21 0 16,0 22-16,0-22 0,0 21 0,0 0 15,0-20-15,0 20 0,0 0 16,0-21-16,0 22 0,21-22 16,0 0-16,0 0 0,0 0 0,0-21 15,1 22-15,-1-22 0,0 0 16,0 0-16,0 0 0,22 0 0,-22-22 15,0 22-15,0-21 0,0 0 16,0 0-16,1 0 0,-1 0 0,0-1 16,0-20-16,0 21 0,0-21 15,-21 20-15,0-20 0,22 21 0,-22 0 16,21 0-16,-21-1 0,0 1 0,0 0 16,0 42-1,0 0 1,0 1-1,0-1-15,0 0 0,0 21 0,0-21 16,0 1-16,0 20 0,0-21 0,0 21 16,0-20-16,0-1 0,21 0 15,-21 21-15,21-42 0,0 21 0,0 1 16,1-22-16,-1 0 0,0 0 16,0 0-16,0 0 0,0 0 0,1 0 15,-1 0-15,0-22 0,0 1 0,0 0 16,-21 0-16,21 0 0,1-22 15,-1 22-15,0-21 0,-21 21 0,21-22 16,0 22-16,0-21 0,-21 21 16,22 0-16,-1-1 0,-21 1 15,0 0-15,21 21 0,-21-21 16,0 42 0,0 0-16,0 0 15,0 1-15,0-1 0,0 21 16,0-21-16,0 22 0,0-1 0,0 21 15,0-20-15,-21-1 0,21 22 0,-21-1 16,21-21-16,0 22 0,-22-1 16,22 1-16,-21 21 0,21-22 0,0 22 15,-21-1-15,21 1 0,0 0 0,0-1 16,0 1-16,0-21 0,-21 20 16,21-20-16,-21 20 0,21-20 15,0-1-15,0-20 0,0-1 0,-21 0 16,21 1-16,-22-22 0,1 0 0,21 0 15,-21 0-15,0-21 16,0 0-16,0 0 0,-1-21 0,1 0 16,-21 0-16,21 0 0,0 0 0,-1-22 15,1 1-15,0 0 0,21-22 16,-21 22-16,21-22 0,0 1 0,0-1 16,0 1-16,21-22 0,0 22 15,0-22-15,22 0 0,-22 1 0,21 20 16,22-21-16,-22 1 0,0 20 0,22 1 15,-1-22-15,1 22 0,-1-1 16,1 1-16,-1-1 0,1 1 16,-1-1-16,-20 22 0,-1-1 0,0 1 15,1 0-15,-22 21 0,21-1 16,-42 1-16,21 0 0,-21 0 0,-21 21 31,0 0-31,0 0 0,0 0 16,-22 21-16,22 0 0,0-21 0,0 21 15,0 1-15,21-1 16,0 0-16,0 0 0,0 0 0,0 0 16,0 1-16,0-1 0,0 0 15,21 0-15,0 0 0,0 0 0,0 1 16,-21-1-16,22 0 0,-22 0 0,21 0 16,-21 0-16,0 1 15,0-1-15,0 0 16,-21-21-1,-1 21-15,1-21 16,0 0-16,0 0 16,-21 0-16,20 0 0,1 0 15,-21 0-15</inkml:trace>
  <inkml:trace contextRef="#ctx0" brushRef="#br0" timeOffset="7111.84">1333 2540 0,'0'0'0,"-21"0"0,0-21 16,0 21-16,0 0 0,42 0 62,0 0-62,0 0 16,22 0-16,-1 0 0,-21 0 16,43 0-16,-22 0 0,0 0 0,22 0 15,-1 0-15,1 0 0,-1 0 16,1 0-16,-1 0 0,22 0 15,0 0-15,-1 0 0,1 0 16,21 0-16,0 0 0,-1 0 0,22 0 16,-21 0-16,21 0 0,-21 0 15,42 0-15,-21-21 0,21 21 0,1-21 16,-1 21-16,0 0 0,0 0 16,21-22-16,1 22 0,-1 0 0,0-21 15,22 21-15,-22 0 0,1 0 16,-1 0-16,0-21 0,1 21 0,-1 0 15,-21 0-15,21 0 16,1 0-16,-1 0 0,0 0 0,1-21 16,-1 21-16,-21 0 0,22 0 0,-1 0 15,0 0-15,1-21 0,-22 21 16,21 0-16,0 0 0,-20 0 0,20-21 16,-21 21-16,0 0 0,0 0 15,1 0-15,-1-22 0,-21 22 0,21 0 16,-21 0-16,0 0 0,0-21 15,-21 21-15,0 0 0,-1-21 0,1 21 16,-21 0-16,0 0 0,-1 0 0,1-21 16,-22 21-16,22 0 0,-21 0 15,-1 0-15,-21 0 0,1-21 16,-1 21-16,-21 0 0,0 0 0,1 0 16,-1 0-16,0 0 15,-42 0 16,0 0-31,-1 0 16,1 0-16,-21 0 0,21 0 0</inkml:trace>
  <inkml:trace contextRef="#ctx0" brushRef="#br0" timeOffset="8187.8">3281 3620 0,'21'0'47,"0"-22"-47,0 22 16,0-21-16,-21 0 0,22 21 0,-1-21 0,0 0 15,0 21-15,0-21 16,0-1-16,1 22 0,-22-21 0,21 21 16,-21-21-16,0 0 15,-21 21-15,-1 0 0,-20 0 16,21 0-16,-21 0 0,20 0 16,-20 0-16,0 0 0,-1 21 0,1-21 15,21 21-15,-21 0 0,-1-21 16,22 22-16,0-22 0,0 21 0,0 0 15,-1-21-15,1 21 0,21 0 16,0 0-16,0 1 0,0-1 16,0 0-1,21 0-15,1 0 0,-1-21 16,0 21-16,0 1 0,0-1 0,0 0 16,22 0-16,-22 0 0,21 0 15,-21 22-15,1-22 0,20 0 0,-21 21 16,-21-20-16,21 20 0,-21-21 15,0 0-15,0 22 0,-21-22 0,0 21 16,0-21-16,-22 0 0,22 22 16,-21-22-16,-22 0 0,22-21 0,0 21 15,-1-21-15,-20 0 16,21 0-16,-22 0 0,22 0 0,-22 0 16,22-21-16,0 0 0,-1 21 0,-20-42 15,42 20-15,-22 1 0,1-21 16,21 21-16,-22-22 0,22 1 15,0 21-15,0-21 0,21-1 0,0 22 16,0-21-16,-21 21 0,21-1 16,0 1-16,0 0 0,0 0 0,21 21 15,0-21-15,0 21 16,0 0-16,22 0 0,-22 0 16,0 0-16,21 0 0,-20 0 15,20 0-15,0 0 0</inkml:trace>
  <inkml:trace contextRef="#ctx0" brushRef="#br0" timeOffset="8527.61">3746 3196 0,'0'0'0,"0"-42"15,0 21-15,-21 21 16,0 0 0,21 21-16,0 0 0,0 0 15,-21 22-15,21-1 0,0 0 16,-21 1-16,21 20 0,0 1 0,0-22 16,-21 21-16,-1 1 0,22-22 15,-21 22-15,0-1 0,21-20 0,0 20 16,-21-21-16,21 1 0,-21-1 0,21 0 15,0 1-15,0-1 0,0-21 16,0 0-16,0 1 0,0-1 16,21-21-1,-21-21-15,21-1 16,0 1-16</inkml:trace>
  <inkml:trace contextRef="#ctx0" brushRef="#br0" timeOffset="8942.54">4043 3725 0,'0'22'0,"0"-1"16,0 0-16,0 0 0,0 21 16,0-20-16,0-1 0,-21 21 0,21-21 15,0 22-15,0-22 0,0 21 0,0-21 16,0 22-16,0-22 15,0 0-15,0 0 0,0 0 0,0 0 16,21-21 0,0 0-16,0 0 0,0-21 15,0 0-15,1 0 0,-22 0 16,21 0-16,0-1 0,0-20 16,-21 21-16,0-21 0,0-1 0,0 22 15,0 0-15,0-21 0,0 20 16,0 1-16,0-21 0,-21 21 15,0 0-15,0 21 0,-1 0 16,1 0-16,0 0 16,0 21-16,0 0 0,0 0 15,-1 0-15,22 0 16,0 1 0</inkml:trace>
  <inkml:trace contextRef="#ctx0" brushRef="#br0" timeOffset="9159.52">3662 3683 0,'-21'-21'0,"21"0"15,0 0-15,21 21 16,0-22-16,0 1 0,0 21 15,22 0-15,-22-21 0,21 21 16,-21 0-16,22-21 0,-22 21 0,21 0 16,-21 0-16,22 0 0,-22 0 0,0 0 15,21 0-15,-21 0 0,1 0 16,-1 0-16,0 21 0</inkml:trace>
  <inkml:trace contextRef="#ctx0" brushRef="#br0" timeOffset="9571.29">4466 3768 0,'-21'-21'32,"21"-1"-17,21 22 16,0 0-31,0 0 0,1 22 0,-1-1 16,0 0-16,0 0 16,0 0-16,0 22 0,1-22 0,-22 21 15,0-21-15,0 22 0,0-22 0,0 21 16,0-21-16,0 22 0,0-22 16,0 0-16,0 0 0,-22 0 15,22-42 16,0 0-31,0 0 0,0 0 16,0-1-16,0 1 0,0 0 16,0-21-16,22 21 0,-22-22 0,0 22 15,21-21-15,0 21 0,-21-1 16,21-20-16,0 21 0,0 0 0,-21 0 16,22-1-16,-1 22 0,0-21 15,0 21 1</inkml:trace>
  <inkml:trace contextRef="#ctx0" brushRef="#br0" timeOffset="9927.08">5016 3979 0,'64'0'15,"-43"0"-15,0 0 0,-21-21 0,21 21 16,1-21-16,-1 0 0,0 0 16,0 0-16,0 21 0,-21-22 0,21 1 15,-21 0-15,0 0 0,0 0 16,0 0-16,0-1 0,-21 22 16,0 0-16,0 0 15,0 0-15,0 0 0,-1 22 16,1-1-16,0 0 0,0 21 0,0 1 15,0-1-15,21 0 16,0 1-16,0-1 0,0-21 0,0 21 0,0 1 16,0-22-16,0 0 0,21 0 15,0 0-15,0-21 0,0 0 16,22 0-16,-22 0 0,21 0 0,0 0 16,1-21-16,-1 0 0,0-21 0</inkml:trace>
  <inkml:trace contextRef="#ctx0" brushRef="#br0" timeOffset="10863.68">6710 3979 0,'0'0'0,"0"22"16,21-22-16,0 0 0,0 0 15,0-22-15,1 1 16,-1 21-16,0-21 0,21 0 0,-21 0 15,1 0-15,20-1 0,-21 1 16,21 0-16,-20 0 0,20-21 16,0-1-16,-21 22 0,22-21 0,-22-1 15,0-20-15,0 21 0,0-22 16,1 22-16,-22-22 0,0 22 0,0-22 16,0 22-16,0 0 0,0-1 15,0 22-15,-22 0 0,1 0 0,0 0 16,0 21-16,0 0 0,0 0 15,-1 21-15,1-21 0,0 42 16,21-21-16,0 22 0,-21-1 0,21 22 16,-21-22-16,21 21 0,0 1 15,0-1-15,-21 1 0,21-22 16,-22 22-16,22-22 0,-21 22 0,21-22 16,0 0-16,0 1 0,0-1 15,0-21-15,0 21 0,0-20 0,0-1 16,0 0-16,0-42 31,0 0-31,0-1 16,0 1-16,0 0 0,21 0 15,-21 0-15,0-22 0,22 22 0,-1 0 16,0-21-16,-21 21 0,21-1 16,0 1-16,0 0 0,-21 0 0,22 21 15,-1 0-15,0 0 31,-21 21-31,0 0 0,21 0 0,-21 1 16,0-1-16,0 0 0,0 21 16,0-21-16,0 1 0,0-1 0,21 21 15,-21-21-15,21 0 0,-21 1 0,0-1 16,0 0-16,22 0 0,-1 0 16,0-21-16,0 21 0,0-21 15,0 0-15,1 0 16,-1-21-16,21 21 0,-21-21 0,0 0 15,1 0-15,20 0 0,-21-22 0,0 22 16,22 0-16,-22-21 16</inkml:trace>
  <inkml:trace contextRef="#ctx0" brushRef="#br0" timeOffset="11295.61">7874 3641 0,'0'0'0,"0"21"31,-21-21-31,21 21 15,-21 0-15,-1 0 0,22 1 0,0-1 16,-21 0-16,21 21 0,-21-21 16,21 1-16,0-1 0,0 0 0,0 0 15,0 0-15,0 0 0,0 1 16,0-1-16,0 0 0,21-21 0,-21 21 16,21-21-16,1 0 0,-1 0 15,0 0-15,0 0 16,0 0-16,0 0 0,1-21 0,-1 21 15,0-21-15,0 0 0,0 21 16,0-22-16,-21 1 0,22 0 0,-22 0 16,21 0-16,-21 0 0,21-1 0,-21 1 15,0 0-15,0 0 0,0 0 16,0 0-16,0-1 0,0 1 0,0 0 16,-21 0-16,0 0 0,-1 0 0,1 21 15,0 0 1,0 0-16,0 0 0,0 0 0,-1 21 0,1 0 15,0 0-15,0 0 16,0 0-16,0 1 0,21-1 0,0 0 16,-22 0-16,22 0 0,0 0 0,0 1 15,0-1-15,0 0 0,0 0 16,0 0-16,22-21 0,-1 21 0,0-21 16,0 0-16,21 0 0</inkml:trace>
  <inkml:trace contextRef="#ctx0" brushRef="#br0" timeOffset="11980.04">8382 3725 0,'0'-21'0,"0"0"16,0 42 15,0 0-15,0 1-16,0-1 0,0 21 0,0-21 15,0 0-15,0 1 0,0 20 0,0-21 16,0 21-16,-21-20 0,21-1 16,0 21-16,0-21 0,0 0 0,0 1 15,0-1-15,0 0 16,0-42 15,0 0-31,0-1 16,0-20-16,0 21 0,0 0 0,0-22 15,0 22-15,0-21 0,0 21 0,0-22 16,0 22-16,21 0 0,-21 0 16,21 0-16,0 0 0,0-1 15,1 22-15,-1 0 16,0 0-16,0 0 0,-21 22 16,0-1-16,21 0 0,0 0 0,-21 0 15,0 0-15,0 1 0,22-1 16,-22 0-16,0 21 0,0-21 0,21 1 15,-21-1-15,0 0 0,0 0 16,0 0-16,0-42 47,0 0-47,0 0 0,0 0 16,0-1-16,21 1 0,0-21 0,-21 21 15,21 0-15,0-22 0,1 22 16,-1 0-16,21 0 0,-21 0 0,0-1 15,22 1-15,-22 21 0,0 0 0,0 0 16,0 0-16,1 0 16,-1 0-16,0 0 0,-21 21 0,21-21 15,-21 22-15,0-1 0,0 0 0,0 0 16,0 0-16,0 0 0,0 1 16,0-1-16,0 0 0,0 0 0,0 0 15,0 0-15,0 1 0,0-1 16,0 0-16,21-21 15,0 0-15,1-21 16,-1 21-16</inkml:trace>
  <inkml:trace contextRef="#ctx0" brushRef="#br0" timeOffset="12352.01">9419 3704 0,'0'-21'0,"0"42"0,0-63 16,-21 63 15,0 0-31,21 0 0,0 1 16,-21-1-16,21 0 0,0 0 15,0 0-15,0 0 0,0 1 0,0 20 16,0-21-16,0 0 0,0 0 0,0 1 16,21-1-1,0 0-15,0-21 0,0 0 0,0 0 16,1 0-16,-1 0 0,0 0 15,0 0-15,-21-21 0,21 0 16,0-1-16,1 1 0,-1 0 0,-21 0 16,0 0-16,0 0 0,0-1 0,0 1 15,0 0-15,0 0 0,-21 0 16,-1 0-16,1 21 0,0-22 0,0 22 16,0 0-16,0 0 0,-1 0 15,1 0-15,0 0 0,0 0 0,0 0 16,0 0-1</inkml:trace>
  <inkml:trace contextRef="#ctx0" brushRef="#br0" timeOffset="15080.43">10139 3937 0,'21'0'32,"0"-21"-32,0 0 0,0 21 15,1-21-15,-1-1 0,0 22 0,21-21 16,-21 0-16,1 0 0,20 0 16,-21 0-16,0-1 0,0 1 0,-21 0 15,0 0-15,0 0 16,0 0-16,-21 21 15,0 0-15,-21 0 0,21 0 16,-22 0-16,1 21 0,0-21 16,-22 21-16,22 0 0,-1 0 0,22 0 15,-21 22-15,21-22 0,0 0 0,-1 0 16,1 22-16,21-22 0,0 0 16,0 0-16,0 0 0,0 0 0,0 1 15,21-22-15,1 0 0,-1 0 0,0 0 16,21 0-16,1 0 0,-22-22 15,21 22-15,0-21 0,1 0 0,-1 0 16,0 21-16,1-21 0,-22 0 16,21-1-16,-21 1 0,1 21 15,-1-21-15,0 0 0,-21 0 16,0 42 15,0 0-15,0 0-16,0 0 0,0 1 15,0 20-15,0-21 0,0 21 0,0 1 16,0 20-16,0-20 0,0 20 0,0 1 16,0-1-16,0 1 0,0-1 15,0 22-15,-21-22 0,21 22 16,0 21-16,0-22 0,0 1 0,0 21 16,0-21-16,-21-1 0,21 1 15,0 0-15,0-22 0,-22 22 0,22-22 16,0 1-16,-21-22 0,0 22 0,0-22 15,0 0-15,0 1 0,-1-22 0,-20 21 16,21-21-16,-21-21 0,-1 21 16,1-21-16,0 0 0,-1 0 0,-20 0 15,-1-21-15,1 0 0,-22 0 0,22-21 16,-1 20-16,22-20 0,-22 0 0,22-1 16,0 1-16,20-21 0,1 20 15,0-20-15,21-1 0,0 1 16,0-1-16,0 1 0,21-1 0,0-20 15,1 20-15,20-21 0,0 1 16,1 20-16,20-20 0,22 20 0,-22-21 16,22 1-16,0-1 0,-1 22 0,1-22 15,0 0-15,-1 22 0,1-1 16,0-20-16,-1 20 0,-20 22 0,-1-22 16,1 22-16,-22 0 0,0-1 0,-20 1 15,-1 21-15,-21 0 16,0-1-16,-21 1 0,-1 21 0,-20 0 0,21 0 15,-21 0-15,-1 0 0,1 21 16,0 1-16,20-22 0,-20 21 16,21 0-16,0 21 0,0-21 0,-1 1 15,22 20-15,0-21 0,0 0 16,0 22-16,0-22 0,0 0 0,22 21 16,-1-21-16,0 1 0,0-1 15,21-21-15,-20 21 0,-1-21 0,21 0 16,0 0-16,-20 0 0,20 0 0,0 0 15,1-21-15,-1 0 0,0 21 16,1-22-16,-22 1 0,21 0 0,0 0 16,-20 0-16,20 0 0,-21-22 0,0 22 15,0 0-15,1 0 0,-22 0 16,0-1-16,0 1 0,0 0 0,0 0 16,0 42 15,0 0-16,0 0-15,0 1 0,-22-1 0,22 0 16,-21 0-16,21 0 0,-21 0 16,21 1-16,0-1 0,0 0 0,0 0 15,-21-21-15,21 21 0,0 0 16,0-42 15,0 0-15,21 21-16,-21-21 0,0 0 15,21 0-15,-21-1 0,21 1 0,1 21 16,-22-21-16,21 0 0,-21 0 16,21 21-16,-21-21 0,21 21 0,-21-22 15,21 22-15,-21 22 16,0-1-16,21 0 16,-21 0-16,0 0 0,0 0 15,22 1-15,-22-1 0,0 0 16,0 0-16,21 0 0,0-21 15,-21 21-15,0 1 0,21-22 0,0 21 16,0-21-16,1 0 16,-1 0-16,0 0 15,0 0-15,0-21 0,0-1 0,1 22 16,-1-21-16,21 0 0,-21 0 16,0 0-16,1 0 0,-1-1 0,0 1 15,0 0-15,0 0 0,-21 0 16,0 0-16,0-1 15,-21 22 17,21 22-32,-21-1 15,21 0-15,-21 0 0,21 0 16,0 0-16,-21 1 0,21-1 0,0 0 16,0 0-16,0 0 15,0 0-15,21-21 0,0 22 0,0-22 16,0 21-16,0-21 0,1 0 15,-1 0-15,0 0 16,21 0-16,-21-21 0,1 21 0,-1-22 16,0 1-16,21 21 0,-21-21 0,1 0 15,-1 0-15,-21 0 0,21-1 16,-21 1-16,0 0 0,0 0 0,0 0 16,0-22-16,0 22 0,0 0 0,0-21 15,-21 21-15,0-1 16,-1 1-16,1 0 0,21 0 0,-21 0 15,0 21-15,0 0 0,0 0 0,-1 0 16,1 0-16,0 0 0,0 21 16,0-21-16,0 21 0,21 0 0,0 22 15,0-22-15,-22 0 0,22 21 16,0-21-16,0 1 0,-21 20 0,21-21 16,0 21-16,0-20 0,0-1 0,0 0 15,21 0-15,1 0 0,-1 0 16,0-21-16,0 22 0,0-22 0,0 0 15,1 0-15,-1 0 0,21 0 0,-21 0 16,0-22-16,22 22 0,-22-21 16,0 0-16,21 21 0,-20-21 15,-1 0-15,0 0 0,0-22 0,0 22 16,0 0-16,1 0 0,-22 0 16,0-1-16,21-20 0,0 21 15,-21 0-15,21 21 0,-21 21 31,0 0-15,0 0-16,0 0 0,0 1 16,0-1-16,0 0 0,0 0 0,0 0 15,0 0-15,0 1 0,0-1 0,0 0 16,0 0-16,0 0 16,21-21-1,0 0-15,1 0 0,-1 0 16,0 0-16,0 0 15,-21-21-15,21 0 0,0 0 0,1 0 16,-1-1-16,0 1 16,-21 0-16,0 0 0,21 0 0,0 0 15,-21-1-15,21 1 0,-21 0 0,0 0 16,0 42 15,0 0-31,0 0 16,0 1-16,0-1 0,0 0 15,0 0-15,0 0 16,0 0-16,0 1 0,0-1 0,0 0 16,22-21-16,-1 21 0,0-21 15,0 0-15,0 0 16,0 0-16,1 0 0,-1 0 0,0 0 16,21 0-16,-21-21 0,1 21 0,-1-21 15,0 0-15,0-1 0,0 22 16,22-21-16,-22-21 0,0 21 0,0 0 15,0-1-15,0 1 0,-21 0 16,22 0-16,-22 0 0,21 0 16,-21-1-16,-21 22 31,-1 22-31,22-1 16,0 0-16,0 0 0,0 0 15,0 0-15,0 1 0,0-1 16,22 0-16,-1 0 15,-21 0-15,0 0 0,0 1 16,0-1 0,0 0-16,-21-21 15,-1 21 1,1-21 0,0-21-1,21 0 1,0 0-16,0-1 0</inkml:trace>
  <inkml:trace contextRef="#ctx0" brushRef="#br0" timeOffset="16358.99">14753 3810 0,'21'0'16,"22"0"0,-22 0-16,0 0 0,0 0 15,0-21-15,0 0 0,22 0 0,-22-1 16,21 1-16,-21 0 0,22 0 16,-22-21-16,21-1 0,1 1 15,-1 0-15,-21-22 0,21 22 0,1-22 16,-22 1-16,0 20 0,0-20 15,0-1-15,-21 22 0,22 0 0,-22-22 16,0 43-16,0-21 0,0-1 0,-22 22 16,1 0-16,0 0 0,0 0 15,0 21-15,0 0 0,-1 0 16,1 21-16,0 21 0,0-21 16,0 22-16,0-1 0,-1 22 0,1-22 15,0 21-15,0 1 0,21 21 16,-21-22-16,21 1 0,-21-1 15,21 1-15,0-1 0,0-21 0,0 22 16,0-22-16,0-21 0,0 22 16,21-22-16,0 0 0,0 0 0,0 0 15,0-21-15,1 0 0,20 0 0,-21 0 16,21 0-16,1 0 0,-22-21 16,21 21-16,-21-21 0,22 0 0,-1 0 15,-21-22-15,0 22 0,1 0 0,-1 0 16,0-21-16,-21 20 0,21 1 15,-21 0-15,0 0 0,0 0 0,0 0 16,0 42 15,0 0-31,0 0 0,0 0 16,0 0-16,0 1 0,0-1 16,0 21-16,0-21 0,0 0 0,0 1 15,0-1-15,0 0 0,0 0 0,21 0 16,0-21-16,-21 21 0,22-21 15,-1 0-15,0 0 0,0 0 0,0 0 16,0 0-16,22 0 0,-22 0 0,0-21 16,21 0-16,-20 0 0,-1 21 15,0-21-15,0 0 0,0-1 0,0 1 16,-21 0-16,22 0 0,-22 0 16,0 0-16,0-1 0,0 1 15,0 0-15,0 0 16,0 42-1,0 0 1,0 0-16,-22 22 0,22-22 16,-21 0-16,0 21 0,21 1 15,0-1-15,-21 0 0,0 1 0,21 20 16,-21-20-16,21 20 0,0 1 0,-22-1 16,1 1-16,0-1 0,0 1 15,21-1-15,-21 22 0,0-22 0,-1 1 16,1 20-16,-21-20 0,21-1 0,0 22 15,-1-21-15,-20-1 16,21 1-16,0-22 0,0 0 0,-1 1 16,1-1-16,0-21 0,0 0 0,0-21 15,0 0-15,-1 0 16,1-21-16,0 21 16,21-21-16,0 0 0,0 0 0,-21-22 15,21 22-15,0-21 0,0 21 0,0-22 16,0 1-16,0 0 0,21-1 15,-21-20-15,21 20 0,0-20 0,22 21 16,-22-22-16</inkml:trace>
  <inkml:trace contextRef="#ctx0" brushRef="#br0" timeOffset="16731.7">16552 3408 0,'0'-21'0,"-21"21"16,0 0-16,0 21 0,21 0 15,0 0-15,-21 0 16,-1 22-16,22-1 0,-21 22 0,21-22 16,-21 21-16,21 1 0,0-1 0,0 1 15,-21-1-15,21 22 0,-21 0 16,21-22-16,-21 22 0,-1-22 0,1 22 15,21-21-15,-21-1 0,0 22 0,-21-22 16,20 1-16,1-1 0,0 22 16,-21-22-16,21-20 0,-22 20 0,22-20 15,0 20-15,0-42 0,0 22 0,-1-22 16,22 0-16,0 0 0,-21 0 16,21-42-1,21 0-15,1 0 0,-1 0 16,0-1-16,-21-20 0,21-21 0,0 20 15,22-20-15,-22-1 0,0 1 16,0-22-16,0 22 0</inkml:trace>
  <inkml:trace contextRef="#ctx0" brushRef="#br0" timeOffset="17031.83">16383 3810 0,'0'0'0,"0"-42"0,0 21 0,0-22 0,21 22 15,0-21-15,-21 21 0,21-1 16,-21 1-16,22 0 0,-1 0 0,21 0 15,-21 0-15,0-1 0,22 22 0,-22 0 16,21 0-16,1 0 16,-22 0-16,21 0 0,-21 22 0,0-1 15,1 0-15,-22 0 0,0 0 0,0 0 16,0 1-16,0-1 0,0 0 16,0 0-16,-22 21 0,1-42 0,0 22 15,-21-1-15,21 0 0,-1 0 16,1-21-16,0 21 0,0-21 0,0 0 15,0 0-15,-1 0 0,44 0 32,-1-21-17,0 0-15,0 21 0,0 0 16,0-21-16,1 21 0</inkml:trace>
  <inkml:trace contextRef="#ctx0" brushRef="#br0" timeOffset="17383.88">16912 3747 0,'0'0'0,"21"0"0,0 0 16,1 0-16,-1 0 0,21-22 15,-21 22-15,0-21 0,1 21 16,-1-21-16,0 0 0,0 21 0,0-21 16,0 0-16,-21-1 0,0 1 15,0 0-15,0 0 0,0 0 16,-21 21-1,0 0-15,0 0 0,0 0 16,0 21-16,-1-21 0,1 21 0,0 0 16,0 0-16,21 22 0,0-22 15,-21 0-15,21 0 0,0 22 0,0-22 16,0 0-16,0 0 0,0 0 16,21 0-16,0-21 0,0 0 15,0 0-15,1 22 0,-1-22 0,0 0 16,21 0-16,-21 0 0,22 0 15,-22-22-15,21 1 0,-21 0 16,22 21-16,-22-21 0,0 0 0,0 0 16,0-1-16,1 1 0,-22 0 15,0 0-15</inkml:trace>
  <inkml:trace contextRef="#ctx0" brushRef="#br0" timeOffset="17651.73">15557 3239 0,'0'0'0,"-63"0"16,42 0-16,-64 21 16,127-21-1,-20 0-15,20-21 0,0 21 16,22-22-16,-22 1 0,22 21 0,20-21 15,-20 21-15,-1-21 0,22 21 16,-22 0-16,22-21 0,-21 21 0,-22 0 16,21-21-16,-20 21 0,-1 0 15,-21 0-15,0 0 0,1-22 0,-1 22 16,0 0-16</inkml:trace>
  <inkml:trace contextRef="#ctx0" brushRef="#br0" timeOffset="18932.13">19537 3112 0,'0'0'0,"0"-22"0,-21 22 15,-1 0 1,1 0-16,0 22 0,0-22 16,0 21-16,0 0 0,-22 21 15,22-21-15,0 1 0,-21 20 0,20-21 16,1 21-16,0-20 15,0-1-15,0 21 0,0-21 0,21 0 16,0 1-16,0-1 0,0 0 16,0 0-16,21 0 15,0-21-15,0 0 0,0 0 0,22 0 16,-22 0-16,21 0 0,0-21 16,1 0-16,20 21 0,-20-21 0,-1 0 15,0-1-15,1 1 0,-22 0 16,21 0-16,-21 0 0,0 0 0,-21-1 15,0-20-15,0 21 0,0 0 16,-42-22-16,21 22 0,0 0 0,0 0 16,-22 0-16,1 0 15,21-1-15,-22 1 0,1 21 0,21 0 16,-21 0-16,20 0 0,1 0 16,0 0-16,0 0 0,42 0 31,0 0-31,22 0 0,-1 0 15,0 0-15,1 0 0,20-21 0,-21 21 16,22-21-16,-1 0 0,22 21 16,-21-21-16,-1-1 0,1 1 0,20 0 15,-20 0-15,-1 0 0,1-22 16,-1 22-16,-20 0 0,-1-21 16,0 21-16,-21-1 0,1-20 15,-22 21-15,0-21 0,0 20 0,0-20 16,-22 21-16,1 0 0,0 0 15,0-1-15,-21 1 0,20 21 0,-20 0 16,21 0-16,-21 0 0,20 21 16,-20 1-16,21-1 0,-21 21 0,20 0 15,1 22-15,0-1 0,0 1 16,0-1-16,0 22 0,21 0 0,-22-1 16,22 1-16,-21 0 0,21-1 0,0 22 15,0-21-15,0 0 0,0-1 16,0 22-16,0-21 0,0 21 15,0-1-15,0-20 0,0 21 16,0-21-16,21 20 0,-21 1 0,0-21 16,0 21-16,0 0 0,0-22 0,0 1 15,0 0-15,-21-1 0,21-20 16,-21 20-16,0-20 0,0-22 0,21 22 16,-21-22-16,-1 0 0,1-20 0,0-1 15,-21 0-15,21 0 0,-1 0 0,-20-21 16,21 0-16,-21 0 0,-1 0 15,22-21-15,-21 0 0,-1 21 0,22-42 16,-21 20-16,21 1 0,0 0 0,-1-21 16,1 21-16,21-1 0,0-20 15,0 0-15,0 21 0,0-22 16,0 1-16,21 0 0,1-1 0,-1-20 16,21-1-16,-21 1 0,22-1 0,-1 1 15,0-1-15</inkml:trace>
  <inkml:trace contextRef="#ctx0" brushRef="#br0" timeOffset="19841.61">22119 3387 0,'21'0'0,"0"0"16,1 0-16,-22-21 15,21-1-15,0 1 0,0 0 0,-21 0 16,21 0-16,0 0 0,-21-1 16,0-20-16,0 21 0,0 0 15,0 0-15,0-22 0,0 22 0,-21 0 16,21 0-16,-42 0 0,21-1 16,0 1-16,-1 21 0,-20 0 0,21 0 15,-21 0-15,-1 21 0,1 1 16,-22-1-16,22 21 0,0-21 0,-1 22 15,1-1-15,0 0 0,21 1 0,-1-1 16,1 0-16,0 1 0,21-22 16,0 21-16,0-21 0,0 0 0,21 1 15,0-1-15,1 0 0,-1 0 16,0-21-16,21 0 0,1 0 16,-22 0-16,21 0 0,0-21 0,1 0 15,-1 0-15,0-1 0,1 1 16,-1 0-16,0-21 0,1-1 0,-1 1 15,0 0-15,1-1 0,-22-20 16,21 21-16,-21-22 0,1 1 0,-22 20 16,0-20-16,0-1 0,0 1 0,0-1 15,0 22-15,0-22 0,0 22 16,0 0-16,-22-1 0,1 22 0,0 0 16,0 0-16,0 21 15,0 21-15,-1 0 0,1 22 16,0-1-16,21 21 0,0-20 15,-21 20-15,21 1 0,0-1 0,-21 1 16,21-1-16,0-20 0,0 20 16,0-21-16,0 22 0,0-22 0,0 1 15,21-1-15,-21 0 0,21 1 0,0-22 16,-21 0-16,21 0 0,1 0 16,-1 0-16,0-21 0,0 0 0,0 0 15,0 0-15,1 0 0,-1 0 16,0 0-16,21 0 0,-21-21 0,1 0 15,20-21-15</inkml:trace>
  <inkml:trace contextRef="#ctx0" brushRef="#br0" timeOffset="21100.46">22945 3027 0,'0'0'16,"0"-42"-16,0 20 15,-22 22 1,1 0-16,0 0 0,0 0 15,0 0-15,0 22 0,-1-1 0,1 0 16,0 0-16,0 0 0,0 22 16,0-1-16,-1-21 0,1 21 0,21 1 15,-21-1-15,21 0 0,0-20 16,0 20-16,0-21 0,0 0 16,0 0-16,0 1 0,21-1 0,0 0 15,1-21-15,-1 0 0,0 0 16,0 0-16,0 0 0,0 0 0,22 0 15,-22-21-15,0 0 0,0-1 16,0 1-16,1 0 0,-1-21 0,0 21 16,0-22-16,0 1 0,-21 0 0,21-1 15,-21 22-15,0-21 0,0-1 16,0 22-16,0 0 0,0 0 0,0 0 16,0 0-16,0 42 15,0 0 1,0 0-16,0 0 0,0 0 15,0 22-15,-21-1 0,21-21 16,0 22-16,0-1 0,0 0 0,0-21 16,0 22-16,0-22 0,21 0 15,1 0-15,-22 0 0,21 1 0,0-1 16,21-21-16,-21 0 0,1 0 0,20 0 16,-21 0-16,21 0 0,-20 0 15,20 0-15,0-21 0,1-1 0,-22 1 16,21 0-16,-21-21 0,0 21 15,22-22-15,-22 1 0,0 0 0,0-1 16,-21-20-16,21 20 0,-21 1 0,0-21 16,22 20-16,-22 1 15,0-22-15,0 22 0,0 0 0,0-1 16,0 22-16,0-21 0,0 21 16,0 42-1,0 0 1,-22 0-16,22 22 0,0-1 0,0 0 15,-21 1-15,21-1 0,0 0 0,0 1 16,-21 20-16,21-21 0,0 1 16,0 20-16,0-20 0,0-1 0,0 0 15,0 1-15,0-1 0,0 0 16,21-21-16,0 22 0,1-22 0,-1 0 16,0 0-16,0 0 0,21-21 15,-20 22-15,20-22 0,-21 0 16,21 0-16,-20 0 0,20 0 0,0 0 15,1-22-15,-1 1 0,-21 0 0,21 0 16,1 0-16,-22 0 0,21-22 16,-21 22-16,1-21 0,-1-1 0,0 1 15,0 0-15,-21 21 0,21-22 16,-21 22-16,0-21 0,0 21 0,0-1 16,0 1-16,0 0 0,-21 21 0,0 0 15,0 0-15,0 0 0,-1 0 16,1 0-16,0 0 0,0 21 15,0 0-15,0 22 16,-1-22-16,1 21 0,21-21 0,0 22 16,-21-1-16,21 0 0,0-20 0,0 20 15,0-21-15,0 0 0,0 0 16,0 1-16,0-1 0,0 0 0,21-21 16,0 21-16,1-21 15,-1 0-15,0 0 0,0 0 16,0-21-16,0 0 0,1 0 15,-1-1-15,-21 1 0,21 0 16,-21 0-16,21-21 0,-21 20 0,0-20 16,21 0-16,-21 21 15,21-22-15,-21 22 0,22 0 0,-22 0 16,0 42 15,0 0-31,0 0 0,0 0 0,0 1 16,0 20-16,0-21 0,0 21 0,0-20 15,0-1-15,0 21 0,0-21 16,0 0-16,0 1 0,0-1 0,0 0 16,21 0-16,0-21 15,0 0-15,0 0 0,0 0 0,1 0 16,-1 0-16,21 0 0,-21 0 16,0 0-16,1 0 0,-1-21 15,0 0-15,0 21 0,-21-21 0,21-1 16,0 1-16,-21-21 0,0 21 0,0-22 15,22 22-15,-22-21 0,21 0 16</inkml:trace>
  <inkml:trace contextRef="#ctx0" brushRef="#br0" timeOffset="21560.2">23347 2815 0,'0'0'0,"21"0"16,0 0-16,0 0 0,22 0 0,-1 0 16,0 0-16,22 0 0,-22 0 15,22 0-15,-1 0 0,22 0 16,-43 0-16,22 0 0,-1 0 0,1-21 16,-22 21-16,0 0 0,1 0 15,-1 0-15,-21 0 0,21 0 0,-20 0 16,-1-21-16,-21 42 94,-21-21-94</inkml:trace>
  <inkml:trace contextRef="#ctx0" brushRef="#br0" timeOffset="25480.36">2180 5800 0,'-21'0'16,"0"0"-1,21-21 16,21-1-31,-21 1 0,21 21 16,0-21-16,0 0 0,1 0 16,-1 0-16,0-1 0,0 1 0,0 0 15,0 0-15,1 0 0,-1 0 16,0-1-16,-21 1 0,0 0 0,0 0 16,0 0-16,0 0 15,-21 21 1,0 21-1,21 0-15,0 0 0,-22 0 0,22 22 16,0-1-16,0 0 0,0 1 16,0 20-16,0-21 0,22 22 0,-22-22 15,21 1-15,-21 20 0,21-21 16,-21 1-16,0-1 0,0-21 0,0 22 16,0-22-16,0 0 0,0 0 15,0 0-15,0 0 0,0 1 16,-21-22-16,0 0 0,-1 0 15,1 0-15,0 0 0,-21 0 0,21 0 16,-22 0-16,22 0 0,-21 0 16,21-22-16,-1 22 0,1-21 15,0 0-15,0 21 0,-21-21 16,20 0-16,22 0 0,-21 21 0,0-22 16,21 1-16,-21 21 0,21-21 15,0 0 1,21 21-16,0-21 0,0 21 15,1 0-15,-1-21 0,0 21 0,21-22 16,1 22-16</inkml:trace>
  <inkml:trace contextRef="#ctx0" brushRef="#br0" timeOffset="25784.68">2836 5546 0,'0'0'0,"-21"0"32,0 0-32,21 21 0,0 0 15,0 0-15,-21 22 0,21-1 16,0 0-16,-21 1 0,21-1 0,0 0 16,-22 1-16,22 20 0,0-21 15,0 1-15,0-1 0,-21 0 16,21-20-16,0 20 0,0-21 15,0 0-15,0 0 0,0 1 0,0-1 16,21-21-16,1 0 16,-1 0-1,0-21-15,-21-1 16,0 1-16,0 0 0</inkml:trace>
  <inkml:trace contextRef="#ctx0" brushRef="#br0" timeOffset="25984.57">2603 5948 0,'0'0'0,"22"0"0,-1 0 0,0 0 0,0 0 16,21 0-16,-20 0 0,20-21 0,-21 21 15,0-21-15,22 21 0,-22 0 16,0-22-16,21 22 0,-21 0 0,1-21 15,20 21-15,-21 0 0,0-21 16,0 21-16,22-21 0</inkml:trace>
  <inkml:trace contextRef="#ctx0" brushRef="#br0" timeOffset="26299.79">4149 5694 0,'-43'-21'16,"22"21"-16,0 0 15,21 21-15,0 0 16,0 0-16,0 22 15,0-22-15,0 0 0,0 21 0,0-21 16,0 22-16,0-22 0,0 21 0,0-21 16,0 1-16,0-1 0,0 21 15,-21-21-15,21 0 0,0 1 16,0-1-16</inkml:trace>
  <inkml:trace contextRef="#ctx0" brushRef="#br0" timeOffset="26704.56">4593 5652 0,'0'0'0,"0"-22"0,-21 22 16,0 0-1,0 0-15,-1 22 0,1-1 0,0 0 16,0 0-16,0 0 0,0 0 0,-1 1 15,1 20-15,0-21 0,21 0 16,0 0-16,0 1 0,0-1 16,0 0-16,21 0 15,0-21-15,1 0 0,-1 0 16,0 0-16,0 0 0,0 0 16,0 0-16,1 0 0,-1 0 15,0 0-15,0 0 0,0 21 0,0-21 16,-21 21-16,0 1 15,0-1-15,-21 0 16,0 0-16,0-21 0,0 21 16,0-21-16,-1 21 0,1-21 0,0 0 15,0 22-15,0-22 0,0 0 16,-1 0-16,1 0 16,0 0-16,0 0 15,21-22-15,-21 1 0,21 0 16,0 0-16</inkml:trace>
  <inkml:trace contextRef="#ctx0" brushRef="#br0" timeOffset="26891.45">4085 5503 0,'-21'0'16,"21"-21"-16,21 21 62</inkml:trace>
  <inkml:trace contextRef="#ctx0" brushRef="#br0" timeOffset="30716.72">6456 5821 0,'0'0'0,"-21"21"0,-1-21 16,22 21-16,-21 0 0,21 1 16,-21-1-1,21 0-15,0-42 63,0 0-63,21-1 0,-21-20 15,21 21-15,1 0 16,-22-22-16,21 22 0,0-21 16,0 0-16,-21-1 0,21 1 0,22 0 15,-22-1-15,0 1 0,0 0 16,21 20-16,-20-20 0,-1 21 0,21 21 16,-21-21-16,0 21 0,1-21 0,-1 21 15,0 0-15,0 0 16,-21 21-16,21 0 0,-21 0 15,0 0-15,21-21 16,-21 21-16,22-21 16,-1 0 15,0-21-15,-21 0-16,21 21 0,-21-21 0,0 0 15,0 0-15,0-1 16,0 1-16,0 0 15,0 0-15,-21 21 0,0 0 16,0-21-16,-1 21 0,1 0 16,0 0-16,0 21 0,0 0 15,0 0-15,-1 0 0,1 1 16,21 20-16,-21-21 0,0 21 0,0 22 16,0-22-16,21 1 0,-22 20 15,22 1-15,-21-22 0,21 21 0,0-20 16,0 20-16,0-20 0,0-1 15,21 0-15,1-21 0,-1 22 16,0-22-16,0 0 0,0 0 0,22-21 16,-22 0-16,21 21 0,-21-21 0,0 0 15,22 0-15,-22 0 0,21-21 16,-21 0-16,22 0 0,-22 0 0,21 0 16,-21-1-16,22 1 0,-22 0 0,0-21 15,0 21-15,0-22 0,1 1 16,-1 21-16,0-22 0,-21 22 0,0-21 15,0 21-15,0 0 16,21-1-16,-21 1 0,0 42 31,0 1-15,0-1-16,0 21 0,0-21 0,0 0 16,0 22-16,0-1 0,0-21 0,0 0 15,0 22-15,0-22 0,21 0 16,0 0-16,-21 0 0,22 1 0,-1-1 15,0-21-15,0 0 16,0 0-16,0 0 0,1 0 0,-1 0 16,0 0-16,0-21 0,0 21 0,0-22 15,1 1-15,-1 0 16,0 0-16,0 0 0,0 0 0,0-1 16,-21-20-16,0 0 0,22 21 0,-22-22 15,0 1-15,0 21 0,0-22 16,0 1-16,-22 21 0,1-21 0,0 20 15,0 1-15,0 0 0,0 0 0,-1 0 16,-20 21-16,21 0 0,0 0 16,0 0-16,-1 0 0,-20 21 0,21-21 15,0 21-15,21 0 0,-21 22 16,21-22-16,-22 21 0,22-21 0,0 22 16,0-1-16,0 0 0,0 1 0,22-22 15,-1 21-15,-21-21 16,21 22-16,0-22 0,21 0 0,-20-21 15,-1 21-15,21-21 0,-21 0 0,22 0 16,-1 0-16,0 0 0,1 0 16,-1 0-16,0-21 0,1 21 0,-1-21 15,0 0-15,1-1 0,-22 1 0,21-21 16,-21 21-16,0 0 0,1-1 16,-1-20-16,0 21 0,-21 0 0,0 0 15,0-1-15,0 1 0,0 0 16,0 42 15,0 0-31,0 1 16,-21-1-16,21 21 0,0-21 0,0 0 15,-21 22-15,21-22 0,0 0 0,0 0 16,0 0-16,0 1 0,0-1 16,0 0-16,0 0 15,0-42 16,0 0-31,0 0 0,0-1 16,21 1-16,-21 0 0,21 0 0,-21-21 16,0 20-16,21-20 0,0 21 15,-21-21-15,21 20 0,-21 1 0,0 0 16,22 0-16,-1 0 0,-21 0 16,21 21-16,0 0 15,0 21 1,-21 0-16,21 0 0,-21 0 0,0 22 15,0-22-15,22 0 0,-22 21 16,0-21-16,0 1 0,21 20 0,-21-21 16,21 0-16,0 0 0,-21 1 0,21-1 15,0 0-15,1 0 16,-1-21-16,0 0 0,21 0 0,-21 0 16,1 0-16,20 0 0,-21-21 15,21 21-15,-20-21 0,-1 0 16,21-1-16,-21 1 0,22-21 0,-22 0 15,0 20-15,0-20 0,0 0 0,0-1 16,1-20-16,-22 21 0,0-1 16,21 1-16,-21-22 0,0 22 0,0 0 15,0-1-15,0-20 0,0 21 0,0 20 16,0-20-16,0 0 0,0 21 16,0-1-16,0 1 0,-21 21 31,21 21-31,0 1 0,0 20 15,-22-21-15,22 21 0,0 1 16,-21-1-16,21 0 0,0 22 16,0-22-16,0 22 0,0-22 0,-21 22 15,21-22-15,0 21 0,-21-20 0,21-1 16,0 0-16,0 1 0,0-22 16,0 21-16,0-21 0,0 1 0,0-1 15,21 0-15,0-21 0,0 0 0,1 0 16,-1 0-16,0 0 0,0 0 15,0 0-15,0-21 0,1 21 0,-1-21 16,0-1-16,0-20 0,0 21 0,0 0 16,1-22-16,-1 22 0,0 0 15,-21-21-15,0 21 0,0-1 16,21 1-16,-21 0 0,0 42 31,0 0-31,0 1 0,0-1 16,0 0-16,0 0 0,0 21 0,0-20 15,0-1-15,0 21 0,0-21 16,0 0-16,0 1 0,0-1 0,21 0 16,0 0-16,22-21 0,-22 21 15,0-21-15,0 0 0,0 0 16,22 0-16,-22 0 0,21 0 0,-21-21 16,1 0-16,20 0 0,-21 21 0,0-21 15,0-1-15,1-20 0,-22 21 16,21 0-16,-21-22 0,21 22 0,-21 0 15,0-21-15,0 21 0,0-1 16,0 1-16,0 0 16,0 42-1,0 0-15,0 1 0,0-1 16,0 0-16,0 0 0,0 0 16,0 0-16,-21 1 0,21-1 0,-21 0 15,21 0-15,0 0 0,0 0 0,0 1 16,0-1-16,0-42 47,21-1-47,0 1 15,0 0-15,-21 0 0,21 0 16,0 0-16,-21-1 0,22 1 0,-22 0 16,21 0-16,-21 0 0,21 21 15,-21 21 1,0 0-1,0 0-15,0 0 0,0 1 16,0-1-16,0 0 0,0 0 0,21 0 16,-21 0-16,21 1 0,-21-1 0,21 0 15,1-21-15,-1 21 16,0-21-16,0 0 0,0 0 0,0 0 0,22 0 16,-22 0-16,0 0 0,21 0 15,-20-21-15,-1 0 0,21 0 0,-21 21 16,0-22-16,1 1 0,-1 0 15,0 0-15,0-21 0,-21 20 0,21 1 16,0 0-16,-21 0 0,22 0 16,-22 0-16,0-1 0,0 44 47,0-1-47,0 0 0,0 0 0,0 0 15,0 0-15,0 22 0,-22-22 16,22 0-16,0 0 0,0 0 0,0 1 15,0-1-15,0 0 0,0 0 16,22-21-16,-1 21 16,0-21-16,0 0 0,21 0 0,-20 0 15,20 0-15,-21 0 0,0-21 16,0 21-16,1-21 0,-1 21 0,0-21 16,0 0-16,0-1 0,-21 1 0,0-21 15,0 21-15,0 0 0,0-22 16,0 22-16,0-21 0,0-1 15,0 22-15,-21 0 0,0-21 0,0 21 0,0-1 16,-1 1-16,-20 21 16,21 0-16,0 0 0,0 0 0,-1 0 15,-20 0-15,21 21 0,0 1 0,0-1 16,-1 21-16,1-21 0,0 22 16,21-1-16,0 0 0,-21-21 0,21 22 15,0-1-15,0-21 0,0 22 0,0-22 16,0 0-16,21 0 0,0 0 15,0-21-15,22 21 0,-22-21 16,0 0-16,21 0 0,-20 0 0,-1 0 16,21-21-16,-21 0 0,22 0 15,-22 21-15,21-21 0,-21 0 0,0-1 16,22 1-16,-22-21 0,0 21 16,0 0-16,0-22 0,1 22 15,-22 0-15,0 0 0,21 0 0,-21-1 16,21 1-16,-21 0 0,0 42 31,-21 0-15,0 1-16,21-1 0,-22 0 0,22 21 15,0-21-15,-21 1 0,21-1 16,0 21-16,0-21 0,0 0 0,0 1 16,0-1-16,0 0 0,0 0 15,21 0-15,1-21 0,-1 21 0,0 1 16,0-22-16,0 0 0,0 0 0,1 0 15,-1 0-15,0 0 0,0 0 16,0-22-16,0 1 0,1 0 0,-1 21 16,0-21-16,-21 0 0,21-22 15,-21 22-15,21 0 0,0-21 0,-21-1 16,0 22-16,22-21 0,-22 21 16,21-22-16,-21 22 0,0 0 0,0 0 15,21 21-15,-21 21 16,0 0-1,0 0-15,0 1 0,0-1 16,0 21-16,0-21 0,-21 0 0,21 22 16,0-22-16,0 0 0,0 0 15,0 22-15,-21-22 0,21 0 16,0 0-16,0 0 0,21-21 16,0 0-16,0 0 15,0 0-15,0 0 0,1 0 16,-1-21-16,0 0 0,0 21 0,0-21 15,0 0-15,1-1 0,-1-20 16,0 21-16,0 0 0,0-22 16,0 22-16,1-21 0,-22 21 0,0-22 15,0 22-15,0-21 0,0 21 16,0 0-16,0-1 0,-22 44 16,1-1-1,21 0-15,0 0 0,0 0 16,0 0-16,0 1 0,0 20 0,0-21 15,0 0-15,0 0 0,0 1 0,0-1 16,0 0-16,0 0 0,0 0 0,0 0 16,0 1-16,0-1 15,0 0-15,-21-21 0,21 21 0,-21-21 16,0 0-16,21 21 0,-21-21 0,-1 0 16,1 0-16,0 0 15,0 0-15,0 0 16,0 0-16,21-21 0,-22 0 0,1 0 15,0 0-15,0-1 0</inkml:trace>
  <inkml:trace contextRef="#ctx0" brushRef="#br0" timeOffset="30931.6">10689 5249 0,'0'0'0,"-21"0"0,0 0 16,0 0-16,-1-21 0,1 21 16,0 0-16,0 0 15,0 0-15,0-21 16,-1 21 0,1 0-16,0 0 15,0 0-15</inkml:trace>
  <inkml:trace contextRef="#ctx0" brushRef="#br0" timeOffset="31172.91">8805 5398 0,'0'0'0,"-63"21"0,20-21 0,1 21 0,21 0 15,0-21-15,42 0 16,0 0-16,0 0 15,22 0-15,-1 0 0,21 0 0,-20 0 16,20 0-16,-20 0 0,20-21 16,1 21-16,-22-21 0,21 21 0,-20 0 15,-1-21-15,0 21 0,1 0 0,-22 0 16,21-22-16,-21 22 0,1 0 16,-1-21-16</inkml:trace>
  <inkml:trace contextRef="#ctx0" brushRef="#br0" timeOffset="34600.93">13864 5440 0,'0'-21'0,"0"0"0,0-1 16,0 1-16,0 0 16,0 0-16,0 0 15,0 42 16,0 0-31,0 0 16,0 22-16,0-22 0,0 0 0,0 21 16,0-21-16,0 22 0,-21-1 0,0-21 15,21 22-15,-21-22 0,21 0 16,0 0-16,0 0 0,0 0 16,0 1-16,0-44 31,0 1-31,0 0 15,21 0-15,-21 0 0,21-22 0,0 22 16,-21 0-16,0-21 0,21 21 16,0-22-16,-21 22 0,22-21 0,-22 21 15,21-1-15,-21 1 0,21 0 16,-21 0-16,21 21 16,0 0-16,-21 21 0,21 0 15,1 0-15,-22 1 0,21-1 16,-21 0-16,0 21 0,21-21 15,0 1-15,-21 20 0,0-21 0,0 21 16,21-20-16,0-1 0,-21 0 0,22 0 16,-22 0-16,0 0 0,21-21 15,0 0-15,0 0 0,0 0 16,0 0-16,1 0 0,-1 0 0,0 0 16,0-21-16,0 0 0,0 0 15,1 0-15,-1-22 0,0 22 16,0-21-16,21 21 0,-20-22 15,-1 1-15,0 21 0,0-21 0,-21 20 16,21-20-16,0 21 0,1 21 0,-22-21 16,0 42-1,0 0 1,0 0-16,0 22 0,0-22 16,0 0-16,0 21 0,0-21 15,0 1-15,0 20 0,0-21 0,0 21 16,21-20-16,-21-1 0,21 0 15,-21 0-15,21 0 0,0 0 16,0 1-16,1-22 0,-1 0 0,0 0 16,21 0-16,-21 0 15,1 0-15,20 0 0,-21-22 0,21 1 16,-20 21-16,20-21 0,-21 0 0,21 0 16,-20 0-16,-1-22 0,0 22 15,0 0-15,0 0 0,0-22 0,-21 22 16,0 0-16,0-21 0,0 21 0,0-1 15,0 1-15,0 0 0,-21 21 16,0 0-16,0 0 16,0 0-16,21 21 0,-21 0 15,21 1-15,0-1 0,0 21 16,0-21-16,0 0 0,0 1 0,0 20 16,0-21-16,21 0 0,0 0 15,0-21-15,0 22 0,0-22 16,1 0-16,-1 0 0,21 0 0,-21 0 15,22 0-15,-22 0 0,21 0 16,-21-22-16,22 1 0,-22 0 0,0 0 16,0 21-16,0-21 0,0 0 0,1-1 15,-22 1-15,0 0 0,0-21 16,0 21-16,0-1 0,0 44 47,-22-22-47,22 21 0,-21 0 0,21 0 15,0 0-15,0 0 0,0 22 0,0-22 16,0 0-16,-21 0 0,21 0 16,0 1-16,0-1 0,0 0 15,0 0-15,0-42 47,0 0-47,21 0 16,-21-1-16,0 1 0,0 0 0,21 0 15,1-21-15,-22 20 0,21 1 16,-21 0-16,21-21 0,0 21 16,-21-1-16,21 1 0,0 21 0,1-21 15,-1 21-15,0 0 16,-21 21-16,0 0 0,21-21 16,-21 43-16,21-22 0,-21 0 0,0 0 15,0 22-15,0-22 0,21 0 16,-21 21-16,0-21 0,22 1 0,-22-1 15,0 0-15,0 0 0,0 0 0,0 0 16,21-21 0,0 0-16,0 0 15,0-21-15,0 0 16,1 0-16,-1 0 0,0 0 16,0-1-16,0 1 0,0-21 15,22 21-15,-22-22 0,0 22 0,21-21 16,-20 21-16,-1-22 0,0 22 15,0 0-15,0 0 0,0 0 0,1 21 16,-1 0-16,-21 21 16,0 0-1,0 0-15,0 0 0,0 22 0,0-22 16,0 21-16,0-21 0,0 1 16,21 20-16,-21-21 0,0 0 0,0 0 15,0 1-15,21-1 0,0 0 16,-21 0-16,21-21 0,1 0 15,-1 21-15,0-21 0,0 0 0,0 0 16,0 0-16,1 0 0,-1-21 0,21 0 16,-21 21-16,0-21 0,1 0 15,-1-1-15,0 1 0,0-21 0,0 21 16,0 0-16,1-22 0,-1 22 0,0 0 16,-21-21-16,21 20 0,-21 1 15,21 0-15,-21 0 0,0 42 31,0 0-15,0 22-16,-21-22 16,21 0-16,-21 0 0,21 0 0,-21 22 15,21-22-15,0 0 0,0 0 16,0 21-16,0-20 0,0-1 0,0 0 16,21 0-16,0-21 15,0 0-15,-21 21 0,21-21 0,1 0 16,-1 0-16,0 0 0,0 0 0,0 0 15,0-21-15,1 21 0,-1-21 16,0 0-16,0 0 0,0-1 0,0 1 16,1 0-16,-1-21 0,0 21 0,-21-1 15,0-20-15,0 0 0,0 21 16,0-22-16,0 22 0,0-21 16,-21 21-16,0-22 0,-1 22 0,1 0 15,0 0-15,-21 21 0,21 0 16,-1 0-16,1 0 0,0 0 0,0 0 15,0 21-15,0 0 16,21 0-16,-22 0 0,22 22 0,-21-22 16,21 0-16,0 0 0,0 22 0,0-22 15,0 0-15,0 0 0,0 0 16,0 0-16,21 1 0,1-1 0,-1-21 16,0 21-16,0-21 0,0 0 15,0 0-15,22 0 0,-1 0 0,-21 0 16,22 0-16,-1 0 0,0-21 15,1 0-15,-22-1 0,21 22 0,0-21 16,-20 0-16,-1 0 0,0 0 16,0 0-16,-21-1 0,0 1 0,0 0 15,0 0-15,0 0 16,-21 21-16,0 0 16,0 0-16,21 21 0,-22-21 15,22 21-15,0 0 0,0 0 16,0 1-16,0-1 0,0 0 0,0 0 15,0 0-15,22 0 0,-22 1 16,0-1-16,21 0 0,-21 0 0,21 0 16,-21 0-16,21-21 0,-21 22 15,0-1-15,21-21 0,0 0 16,1 0-16,-1 0 16,0 0-16,0 0 0,0 0 15,0 0-15,1-21 0,-1 21 16,21-22-16,-21 1 0,0 0 0,1 0 15,-1-21-15,0 20 0,0 1 0,-21 0 16,21 0-16,0 0 0,-21 0 16,0-1-16,0 1 0,22 21 15,-22 21 17,0 1-32,0-1 0,0 0 15,0 0-15,0 0 0,0 0 16,0 1-16,0-1 0,0 0 15,0 0-15,21-21 16,0 0-16,0 0 0,0 0 16,22 0-16,-22 0 0,0 0 15,42-21 1,-41 0-16,-1 0 0,0 21 0,0-22 0,0 1 16,0-21-16,1 21 0,-22 0 15,21-1-15,0 1 0,-21-21 16,0 21-16,0 0 0,21 21 0,-21-22 15,0 1 1,0 42 0,0 1-1,-21-1-15,0 0 0,0 0 0,21 21 16,0 1-16,-22-1 0,22 0 0,0 1 16,0 20-16,0 1 0,0-22 15,0 22-15,22-1 0,-22 1 0,0-22 16,0 21-16,0 1 0,0-22 0,0 22 15,0-1-15,0 1 0,0-1 16,0 1-16,0-1 0,-22 1 16,1-22-16,0 22 0,0-1 0,0-21 0,0 1 15,-22-1-15,22 0 0,0-20 16,-21 20-16,20-21 0,-20 0 16,0 0-16,21-21 0,-22 22 0,22-22 15,-21 0-15,21 0 0,-22 0 0,22-22 16,-21 1-16,21 0 0,-22 0 0,22-21 15,0 20-15,21-20 0,0-21 16,0-1-16,0 1 0,0-1 0,21-21 16,0 22-16,22-22 0,-22 22 15,21-1-15,0-20 0,1 20 0,-1 22 16,0-22-16,1 22 0,-1 0 16,0-1-16,-20 1 0,20 0 0,0 20 15,1 1-15,-22 0 0,0-21 16,0 21-16,0-1 0,0 1 0,1 0 15,-22 0-15,21 0 0,-21 0 0,21-1 16</inkml:trace>
  <inkml:trace contextRef="#ctx0" brushRef="#br0" timeOffset="38379.66">20913 4911 0,'0'0'0,"21"-21"0,0-22 15,-21 22-15,0 0 16,21 0-16,0 0 0,-21-1 0,21 22 16,-21-21-16,0 0 0,0 0 15,0 0-15,0 0 0,0-1 16,0 44 15,0-1-31,-21 0 0,0 21 0,21 1 16,-21 20-16,0 1 0,0-1 15,-1 1-15,-20-1 0,21 1 0,0 20 16,-22-41-16,22 20 0,0 1 0,-21-1 16,21-21-16,-22 1 0,22-1 15,0 0-15,0-20 0,0 20 16,21-21-16,0 0 0,-22-21 0,22 21 15,-21-42 1,21 0-16,0 0 16,0 0-16,0 0 0,0-22 0,0 1 15,0 21-15,0-22 0,0 1 16,21 0-16,1-1 0,-22 1 0,0 0 16,21-1-16,0 1 0,-21 21 15,0 0-15,21 0 0,-21-1 0,0 1 16,21 21-16,-21 21 15,0 1-15,21-1 0,1 0 16,-1 21-16,-21-21 0,21 1 16,0 20-16,0-21 0,0 21 15,1-20-15,-1 20 0,0-21 0,0 0 16,0 0-16,0 1 0,1-1 0,-1 0 16,0 0-16,0-21 0,0 0 15,0 21-15,22-21 0,-22 0 0,0 0 16,0 0-16,0-21 0,1 21 0,20-21 15,-21 0-15,0 0 0,22-1 16,-22 1-16,21 0 0,-21-21 0,22 21 16,-22-1-16,0-20 0,0 21 15,0 0-15,0-22 0,-21 22 0,22 0 16,-22 42 15,0 0-15,-22 1-16,22 20 0,-21-21 0,21 0 15,0 0-15,0 22 0,0-22 16,0 0-16,0 0 0,0 0 0,0 22 16,0-22-16,0 0 0,21 0 15,1 0-15,-1-21 0,0 0 16,0 0-16,0 0 0,0 0 0,1 0 16,20 0-16,-21 0 0,0-21 15,0 0-15,1 0 0,-1 21 0,21-21 16,-42-22-16,21 22 0,0 0 15,-21 0-15,22-21 0,-22 20 16,0-20-16,0 0 0,0 21 0,0-22 16,0 22-16,0-21 0,-22 21 0,1-1 15,0 22-15,0 0 0,-21 0 16,20 0-16,1 0 0,-21 0 0,21 0 16,0 22-16,-22 20 0,22-21 15,0 0-15,0 22 0,21-1 0,0-21 16,0 21-16,0-20 0,0 20 0,0 0 15,0-21-15,21 1 0,0 20 16,0-21-16,0 0 0,1 0 16,-1-21-16,21 22 0,-21-22 0,22 0 15,-22 0-15,21 0 0,0 0 16,-20 0-16,20 0 0,0-22 0,1 1 16,-22 21-16,21-21 0,0 0 15,-20-21-15,20 20 0,0 1 0,-21 0 16,22-21-16,-22 21 0,21-1 0,-21 1 15,1-21-15,-1 21 0,0 0 16,0 21-16,0 0 31,-21 21-15,0 0 0,21-21-16,1 0 15,-1 0 1,0 0-1,0 0-15,-21-21 16,0 0-16,0-1 16,0 1-16,0 0 15,0 0-15,-21 0 16,0 21-16,0 0 16,-1 0-16,1 0 0,0 0 15,21 21-15,-21 0 0,0 0 0,0 0 16,21 1-16,0 20 0,-22-21 15,22 21-15,-21-20 0,21 20 16,0-21-16,0 21 0,0-20 0,0 20 16,0-21-16,0 21 0,0-20 0,0-1 15,21 0-15,1 0 0,20 0 16,0 0-16,-21-21 0,22 0 0,-1 0 16,22 0-16,-22 0 0,21 0 0,-20 0 15,-1 0-15,0-21 0,22 0 16,-22 0-16,1 0 0,-1 0 0,0-1 15,-21-20-15,22 21 0,-22-21 16,0-1-16,21 1 0,-20 21 0,-22-22 16,0 1-16,21 21 0,-21-21 15,0 20-15,0 1 0,0 0 0,-21 21 16,-1 0-16,1 0 16,0 0-16,0 21 0,-21 0 0,20 1 15,1-1-15,0 0 0,0 0 16,0 21-16,0-20 0,21 20 0,0-21 15,-22 0-15,22 22 0,0-22 0,0 0 16,0 21-16,0-21 0,0 1 16,0-1-16,22-21 0,-1 21 15,0-21-15,0 0 0,0 0 16,0 0-16,1-21 16,-1 0-16,0 21 0,0-22 15,0 1-15,0 0 0,1 0 0,-1-21 16,0 20-16,-21 1 0,0 0 15,0-21-15,21 21 0,-21-1 0,0 1 16,0-21-16,0 21 16,0 0-16,0 42 31,0 0-31,0 0 0,0 0 16,0 0-16,-21 1 0,21-1 0,0 0 15,0 21-15,0-21 0,0 1 0,0-1 16,21 0-16,0 0 0,0 0 15,1 0-15,-1-21 0,0 22 16,21-22-16,-21 0 0,1 0 0,-1 0 16,21 0-16,-21 0 0,0 0 15,1 0-15,20-22 0,-21 1 0,0 0 16,0 0-16,1 0 0,-22 0 0,21-22 16,0 22-16,0-21 0,0-1 15,0 1-15,-21 0 0,22-1 0,-1 1 16,0-21-16,0 20 0,-21-20 15,21 20-15,0 1 0,-21 0 0,0-1 16,22 1-16,-22 21 0,21-21 0,-21 20 16,0 1-16,0 0 0,0 42 31,0 0-15,0 1-16,0 41 0,-21-21 0,-1 22 15,22-1-15,0 1 0,-21-22 0,0 22 16,21-1-16,-21-20 0,0 20 15,21-21-15,0 1 0,-21-1 0,21-21 16,-22 22-16,22-22 0,0 0 0,0 21 16,0-21-16,0 1 15,22-22-15,-1 0 0,0 0 0,0 0 16,21 0-16,-20 0 16,-1-22-16,0 22 0,0-21 15,0 0-15,0 0 0,1 0 0,20-22 16,-21 22-16,0 0 0,0-21 15,1 21-15,-1-1 0,0-20 0,-21 21 16,21 0-16,-21 0 0,21 21 16,-21 21-1,0 0-15,0 0 0,0 0 16,0 0-16,-21 1 0,21-1 0,-21 21 16,21-21-16,0 0 15,0 1-15,0 20 0,0-21 0,0 0 0,0 0 16,0 1-16,21-22 15,0 0-15,0 0 16,1 0-16,-1 0 0,0 0 0,0 0 16,0 0-16,0-22 0,1 22 15,-22-21-15,21 0 0,0 0 0,0 0 16,-21 0-16,21-1 0,0 1 0,1 0 16,-22-21-16,21 21 0,0-1 15,0 1-15,-21 0 0,21 0 16,-21 42-1,0 0 1,0 0-16,0 1 0,0-1 16,-21 0-16,21 0 0,0 0 15,0 22-15,0-22 0,0 0 16,0 0-16,0 0 0,0 0 16,0 1-16,21-1 15,0-21-15,1 0 0,-1 0 16,0 0-16,0 0 0,0 0 0,0-21 15,1-1-15,-1 22 16,0-21-16,0 0 0,-21-42 16,0 41-16,0 1 0,0 0 15,0 0-15,0 0 16,0 0-16,-21-1 0,0 1 0,0 21 16,-1 0-16,1 0 0,0 0 15,0 0-15,42 0 47,0 0-31,0 0-16,1 0 0,-1-21 0,21 21 15,-21 0-15,0 0 0,1 0 16,-1 0-16,21-21 0,-21 21 16,0 0-16,1 0 0,-22 21 15,21-21-15,-21 21 16,21-21-16,-21 21 0,0 1 0,0-1 15,0 0-15,0 0 16,0 0-16,0 0 16,0 1-16,0-1 0,0 0 15,0 0-15,0 0 0,0 0 16,0-42 46,0 0-62,0 0 0,21 0 16,0 0-16,0-1 0,1 1 16,-1 0-16,-21 0 0,21 0 15,0 0-15,0-1 0,22 1 0,-22 0 16,0 0-16,0 21 0,0 0 16,22 0-16,-22 0 0,0 0 0,0 21 15,-21 0-15,0 0 16,0 1-16,0-1 0,0 0 15,0 0-15,0 0 0,0 0 0,0 1 16,0-1-16,-21 0 0,21 0 0,0 0 16,0 0-16,0 1 15,21-1-15,0-21 16,0 0-16,1 0 0,-1 0 16,0 0-16,0 0 15,0-21-15,0 21 0,-21-22 0,22 1 16,-1 0-16,0 0 0,0 0 0,0 0 15,0-1-15,1 1 0,-1 0 16,-21-21-16,21 21 0,0-1 16,-21 1-16,-21 21 31,0 21-31,0 1 0,21-1 16,-22 0-16,1 0 15,21 0-15,-21 0 0,21 1 16,0-1-16,0 0 0,0 0 15,0 0-15,0 0 16,0 1-16,0-1 16,21-21-16,0 0 0,-21 21 15,0 0 1,-21-21 0,0 0-1,0 0-15,0 0 16,0 0-1,21-21-15,-22 21 0,1-21 16,21 0 0,0-1-16,-21 22 0,21-21 15</inkml:trace>
  <inkml:trace contextRef="#ctx0" brushRef="#br0" timeOffset="38640.62">25358 4974 0,'0'0'0,"-22"-21"16,1 21-16,21-21 15,-21 21 48,0 0-48,0 0-15</inkml:trace>
  <inkml:trace contextRef="#ctx0" brushRef="#br0" timeOffset="38947.44">23453 5186 0,'0'0'0,"-22"0"0,22 21 0,22-21 31,-1 0-31,0 0 0,0 0 0,0 0 15,0 0-15,1 0 0,-1 0 16,21 0-16,-21 0 0,0 0 16,1 0-16,-1-21 0,0 21 0,0 0 15,0 0-15,0 0 16,-42 0 31,0 0-47</inkml:trace>
  <inkml:trace contextRef="#ctx0" brushRef="#br0" timeOffset="40238.33">8149 7049 0,'21'0'15,"-21"21"-15,21-21 16,1 0-16,-1 0 0,0 0 16,0-21-16,0 21 15,0-22-15,1 22 0,-1-21 0,-21 0 16,21 21-16,0-21 0,0 21 0,-21-21 16,0 0-16,0-1 15,-21 22 1,-21 0-16,21 0 0,-22 0 15,22 0-15,-21 0 0,21 22 0,-22-1 16,1 0-16,21-21 0,-22 21 16,1 0-16,21 0 0,0 1 15,0-1-15,-1 0 0,1 0 0,21 0 16,-21 0-16,21 1 0,0-1 16,0 0-16,21 0 0,0-21 15,1 21-15,-1 0 0,21 1 0,-21-1 16,22 0-16,-22-21 0,21 21 15,-21 0-15,22 0 0,-22 1 0,21 20 16,-21-21-16,0 0 0,-21 0 0,0 1 16,0 20-16,0-21 0,0 0 15,-42 22-15,21-22 0,-21 0 0,-1 21 16,1-21-16,-22 1 0,22-1 16,-21-21-16,-1 21 0,1-21 15,-1 0-15,22 0 0,-22 0 0,22 0 16,0 0-16,-22 0 0,22 0 0,21-21 15,-22 0-15,1-1 0,21 1 16,0 0-16,-1 0 0,-20 0 0,21-22 16,21 22-16,-21 0 0,0-21 0,21 21 15,0-22-15,0 22 0,0 0 16,0 0-16,0 0 0,21-1 0,0 22 16,0 0-16,21-21 0,-20 21 15,20 0-15,-21 0 0,21 0 0,1 0 16,-22 21-16,21 1 0,1-22 15,-1 21-15,0 0 0,1-21 0,-1 21 16,-21-21-16,21 0 0</inkml:trace>
  <inkml:trace contextRef="#ctx0" brushRef="#br0" timeOffset="40496.43">8488 7408 0,'0'0'0,"21"0"0,-21 22 31,0-1-31,0 0 0,0 0 16,0 0-16,-21 0 0,21 22 15,0-22-15,0 21 0,0-21 0,-21 22 16,21-22-16,-22 0 0,22 0 16,0 22-16,0-22 0,0 0 15,0 0-15,0 0 0,0-42 47,0 0-47,0 0 16</inkml:trace>
  <inkml:trace contextRef="#ctx0" brushRef="#br0" timeOffset="40683.33">8509 7345 0,'0'0'0,"0"-21"16,-21 21 15,21 21 0,0 0-15,21 0 0,0-21-16,0 0 0,0 0 15</inkml:trace>
  <inkml:trace contextRef="#ctx0" brushRef="#br0" timeOffset="41452.4">8784 7430 0,'0'0'0,"0"21"16,0 0 0,21-21-1,0 0 1,1 0-16,-1 0 0,0 0 0,21 0 15,-21-21-15,1 21 0,20-21 16,-21 21-16,0-22 0,22 1 16,-22 21-16,0-21 0,0 21 0,0 0 15,0-21-15,-21 42 32,-21 0-32,0 0 15,0 1-15,0 20 0,0-21 16,-1 21-16,1-20 0,0 20 0,-21 0 15,21 1-15,-1-22 0,-20 21 0,21 0 16,0-20-16,0-1 0,-22 21 16,43-21-16,-21 0 0,0 1 15,0-22 1,21-22 15,0 1-31,21 0 0,0 21 0,0-21 16,-21 0-16,21 0 0,-21-1 15,22 1-15,-1 0 0,-21 0 0,0 0 16,21 21-16,0 0 16,0 0-1,-21 21-15,21-21 0,-21 21 0,22 0 16,-1 0-16,-21 1 0,21-1 0,0-21 16,0 21-16,0 0 0,1 0 15,-1-21-15,0 0 0,0 21 0,0-21 16,22 0-16,-22 0 0,0 0 15,0 0-15,21 0 0,-20-21 16,-1 0-16,21 21 0,-21-21 0,0 0 16,1 0-16,-1-1 0,0 1 0,0 0 15,0 0-15,-21-21 0,0 20 16,0 1-16,0-21 0,0 21 0,0-22 16,0 22-16,0-21 0,-21 21 0,21 0 15,-21-1-15,0 22 16,0 0-16,-1 0 15,22 22-15,0-1 0,0 21 0,0-21 16,0 22-16,0-22 16,0 21-16,0-21 0,0 22 0,0-1 15,0-21-15,0 0 0,0 22 0,0-22 16,0 0-16,22-21 0,-22 21 0,21 0 16,0-21-16,0 0 15,0 0-15,22 0 0,-22 0 0,21 0 16,-21-21-16,22 0 0</inkml:trace>
  <inkml:trace contextRef="#ctx0" brushRef="#br0" timeOffset="41732.65">10985 7345 0,'-21'21'31,"21"0"-31,0 0 0,0 1 16,0-1-16,-21 0 0,21 21 0,0-21 15,0 22-15,0-22 0,-21 21 16,21-21-16,0 1 0,0-1 0,0 21 16,-21-21-16,21 0 0,-21 1 15,21-1-15,21-21 31,0 0-31,0 0 16,0-21-16,22-1 0</inkml:trace>
  <inkml:trace contextRef="#ctx0" brushRef="#br0" timeOffset="42089.45">11493 7366 0,'0'0'0,"22"-21"0,-22 0 0,0 0 16,-22 21-1,1 21 1,0 0-16,0-21 0,0 21 16,0 0-16,-1 0 0,1 1 15,0-1-15,0 0 0,21 0 0,-21 0 16,21 0-16,0 1 0,0-1 16,21-21-16,0 0 15,0 21-15,0-21 0,1 0 0,-1 21 16,0-21-16,0 0 0,0 21 0,0 0 15,1-21-15,-1 22 0,-21-1 16,0 0-16,0 0 16,0 0-16,-21 0 15,-1-21-15,1 22 0,0-22 16,-21 0-16,21 21 16,-1-21-16,1 0 0,0 0 0,0 0 15,0 0-15,0 0 0,-1 0 16,22-21-16,-21-1 0,0 1 0,0 0 15,0 0-15</inkml:trace>
  <inkml:trace contextRef="#ctx0" brushRef="#br0" timeOffset="42267.86">10731 7176 0,'-21'0'15</inkml:trace>
  <inkml:trace contextRef="#ctx0" brushRef="#br0" timeOffset="44031.85">12700 7430 0,'0'0'0,"0"21"0,-21-21 15,21 21-15,0 0 0,0 0 16,0 0-16,0 1 15,21-1-15,0-21 0,0 0 16,0 0-16,1 0 0,20 0 0,-21 0 16,21 0-16,1-21 0,-1 21 15,0-22-15,1 1 0,-1 0 0,0 0 16,1-21-16,-1 20 0,0-20 0,1 21 16,-1-21-16,-21 20 0,0-20 15,22 0-15,-22-1 0,0 22 16,-21-21-16,0 0 0,21 20 0,-21-20 15,0 21-15,0 0 0,0 0 16,0-1-16,0 1 0,0 0 0,-21 21 16,0 0-16,0 21 0,0 0 15,21 1-15,-22-1 0,1 21 16,0 0-16,0 22 0,0-22 0,0 22 16,-1 20-16,1-20 0,0-1 0,21 22 15,-21-21-15,0 20 0,21-20 16,0 20-16,-21-20 0,-1 21 0,1-1 15,21 1-15,0 0 0,-21-1 0,0-20 16,0 20-16,21 1 0,-21 0 16,21-1-16,-22 1 0,22 0 15,-21-22-15,21 1 0,0-1 0,0-20 16,0-1-16,0 0 0,0 1 0,0-22 16,21-21-16,1 0 0,-1 0 0,0 0 15,0 0-15,0 0 0,22-21 16,-1-22-16,-21 22 0,21-21 0,1-1 15,-1 1-15,0-21 0,-20-1 0,20 22 16,-21-22-16,21 1 0,-20-1 0,-1-20 16,-21 20-16,0 1 0,0-1 15,0 1-15,0-1 0,-21-21 0,-22 43 16,22-21-16,-21-1 0,-1 22 16,1-1-16,0 22 0,-22-21 0,22 21 15,0 0-15,-1 21 0,1-22 16,21 22-16,-22 0 0,22 0 0,64-21 47,-22 21-47,21-21 0,0 21 0,1-21 15,-1 21-15,0-21 0,1 0 0,20-1 16,-20 1-16,20 0 0,-21 0 16,1 0-16,-1 0 0,0-22 0,-20 22 15,20 0-15,-21 0 0,0 0 0,0-1 16,-21 1-16,0 0 15,0 42 17,0 0-17,0 1-15,0 20 0,0-21 0,0 0 16,0 0-16,0 22 0,0-22 0,22 0 16,-22 0-16,21 0 0,0-21 15,-21 22-15,21-1 0,0-21 0,0 0 16,1 0-16,-1 0 0,0 0 15,0 0-15,0-21 16,-21-1-16,21 1 16,1 21-16,-1-21 0,0 0 15,-21-21-15,21 20 0,0 1 0,0 0 16,1-21-16,-1 21 0,0-1 16,0 1-16,0 0 0,0 0 0,1 0 15,-1 0-15,0 21 0,0 0 0,0 0 16,0 0-16,1 21 15,-22 0-15,0 0 0,0 0 16,0 22-16,0-22 0,0 21 0,0-21 16,0 0-16,-22 22 0,1-22 15,0 0-15,0 0 0,21 0 16,0 1-16,0-1 0,0-42 47,21 21-47,0-22 0,0 1 15,-21 0-15,22 0 0,-1 0 0,0-22 16,0 22-16,0-21 0,-21 0 16,21-1-16,1 22 0,-1-21 0,-21-1 15,0 22-15,21 0 0,-21 0 0,0 0 16,21 21-16,-42 21 31,0 0-31,21 0 0,-21 22 0,-1-22 16,22 0-16,0 21 0,-21 1 15,21-22-15,-21 21 0,21-21 16,0 0-16,0 22 0,0-22 0,0 0 16,0 0-16,21-21 0,0 21 15,1-21-15,-22 22 0,21-22 0,21 0 16,-21 0-16,0 0 0,1 0 0,-1 0 16,21-22-16,-21 1 0,0 21 15,22-21-15,-22 0 0,0 0 0,21 0 16,-20-1-16,-1 1 0,0-21 0,0 21 15,-21-22-15,0 22 0,21 0 16,-21 0-16,0 0 0,0 0 16,0-1-16,-21 22 15,0 22-15,0-1 0,21 0 16,0 0-16,-21 0 0,21 0 16,-22 22-16,22-22 0,0 0 0,0 0 15,0 22-15,0-22 0,0 0 0,0 0 16,0 0-16,0 0 15,22-21-15,-1 0 16,0 0-16,0 0 0,0 0 16,0 0-16,1 0 0,-1 0 15,0 0-15,0 0 0,0-21 16,22 0-16,-22 21 0,21-21 0</inkml:trace>
  <inkml:trace contextRef="#ctx0" brushRef="#br0" timeOffset="44580.53">15663 7303 0,'0'0'0,"21"0"0,-21-22 16,0 1-16,0 0 16,-21 21-1,0 0-15,0 21 0,0 0 16,0 1-16,-1-1 0,1 0 0,0 0 16,0 0-16,0 22 0,0-22 15,21 0-15,-22 21 0,22-21 16,-21 22-16,21-22 0,-21 0 0,21 0 15,0 0-15,0 1 0,0-1 16,0 0-16,0 0 0,21-21 16,0 0-16,1 0 0,-1 0 15,0 0-15,21-21 0,-21 21 16,1-21-16,-1 0 0,0-1 0,21 1 16,-21-21-16,1 21 0,-1-22 0,21 1 15,-21-21-15,0 20 0,1-20 16,-1-1-16,0 1 0,0-1 0,0 1 15,-21 20-15,0-20 0,0 21 0,0-1 16,0 1-16,0 0 16,0 20-16,-21 22 15,21 22-15,-21-1 16,21 21-16,-21 0 0,0 1 16,-1-1-16,22 22 0,-21-22 0,21 21 15,-21 1-15,21-1 0,0 1 0,0-22 16,0 22-16,0-22 0,0 0 15,0 1-15,0-22 0,21 0 0,0 0 16,1 0-16,-1 1 0,0-1 0,0-21 16,21 0-16,-20 0 0,-1 0 15,0 0-15,21 0 0,-21 0 0,1-21 16,-1-1-16,0 22 0,0-21 16,0 0-16,-21 0 0,0-21 0,21 20 15,-21 1-15,0-21 0,0 0 16,0-1-16,0 22 0,0-21 0</inkml:trace>
  <inkml:trace contextRef="#ctx0" brushRef="#br0" timeOffset="44764">14880 6985 0,'0'0'0,"-21"0"0,-21 21 16,42 0-16,-22-21 47,1 0-32,0 0-15,0 0 0</inkml:trace>
  <inkml:trace contextRef="#ctx0" brushRef="#br1" timeOffset="58088.4">7260 4403 0,'0'0'0,"-21"0"16,0 0-16,0 21 16,-1-21-1,1 0-15,21 21 63,21-21-32,1 0-31,-1 0 16,0 0-16,0 0 15,0 0-15,0 0 0,1 0 16,20 0-16,-21 0 0,21 0 16,-20 0-16,20 0 0,0 0 0,1 0 15,-22 0-15,21 0 0,0 0 0,1 0 16,-1 0-16,0 0 0,22 0 15,-22 0-15,1 0 0,-1 0 0,0 0 16,1 0-16,20 0 0,-21 0 16,1 0-16,-1 0 0,0 0 0,1 0 15,-1 0-15,0 0 16,1 0-16,20 0 0,-20 0 0,-1 0 16,0 0-16,22 0 0,-22 0 0,22 0 15,-22 0-15,21 0 0,-20 0 16,-1 0-16,22 0 0,-22 0 0,0 0 15,22-21-15,-22 21 0,0 0 16,1 0-16,-1 0 0,0 0 0,1-21 16,-1 21-16,22 0 0,-22-21 15,0 21-15,1 0 0,20 0 0,-21 0 16,1 0-16,20 0 0,-20-22 16,-1 22-16,0 0 0,22 0 0,-22 0 15,0 0-15,1 0 0,-1-21 16,22 21-16,-22 0 0,0 0 15,1 0-15,-1 0 0,0 0 0,1-21 16,-1 21-16,21 0 0,-20 0 16,-22 0-16,21 0 0,1 0 0,-1 0 15,21 0-15,-20-21 0,-1 21 16,0 0-16,1 0 0,-1 0 0,-21 0 16,22 0-16,-1-21 0,0 21 0,1 0 15,-1 0-15,0 0 0,1 0 16,-1-21-16,-21 21 0,21 0 0,1 0 15,-1 0-15,0 0 0,1 0 16,-22 0-16,21 0 0,1-22 16,-1 22-16,0 0 0,1 0 15,-1 0-15,21 0 0,-20 0 0,-1-21 16,0 21-16,1 0 0,-1 0 0,0 0 16,1 0-16,-22-21 0,0 21 15,21 0-15,-20 0 0,-1 0 0,0 0 16,0 0-1,0 0 32,-42 0 16,0 0-63</inkml:trace>
  <inkml:trace contextRef="#ctx0" brushRef="#br1" timeOffset="59299.89">14711 4276 0,'-21'0'0,"21"21"0,-22-21 0,1 0 31,21 21-15,-21-21-16,21 21 62,21-21-46,0 0 0,1 0-16,-1 21 0,0-21 15,0 0-15,0 0 0,0 0 16,22 0-16,-1 0 0,0 0 16,1 0-16,20 0 0,-20 0 0,20 0 15,1 22-15,20-22 0,-20 0 0,20 0 16,1 0-16,0 0 0,-22 0 15,22 0-15,0 0 0,-1 0 0,-20 0 16,20 0-16,1 0 0,0 0 16,-1 0-16,1 0 0,0 0 0,-1 0 15,-20 0-15,-1 0 0,1 0 16,-22 0-16,22 0 0,-22 0 0,0 0 16,-20 0-16,20 0 0,-21 0 15,0 0-15,0 0 16,1 0-1</inkml:trace>
  <inkml:trace contextRef="#ctx0" brushRef="#br1" timeOffset="83666.62">23029 8107 0,'0'0'0,"0"-21"15,-21 21 1,21-21 0,0-1-1,-21 22 1,21-21-16,-21 21 31,21 21 16,-21-21-47,21 22 16,0-1-16,0 0 0,-22 21 0,22-21 15,0 22-15,0-22 0,0 0 16,0 21-16,0-20 0,0 20 0,0-21 16,0 21-16,0-20 0,0-1 15,0 21-15,0-21 0,0 0 0,0 22 16,0-22-16,0 21 0,0-21 0,0 22 15,0-22-15,0 21 0,0-21 16,0 22-16,0-1 0,0-21 0,0 22 16,0-1-16,0-21 0,0 21 0,0-20 15,0-1-15,0 21 16,0-21-16,0 0 0,0 1 0,-21-1 0,21 0 16,0 0-16,0 0 0,0 0 0,0 1 15,-21-22 1,21 21-16,0 0 0,0-42 62,0 0-46,0-1-16,0 1 0,0-21 0,21 21 16</inkml:trace>
  <inkml:trace contextRef="#ctx0" brushRef="#br1" timeOffset="86388.56">23135 8128 0,'-21'0'47,"0"0"-32,42 0 95,0 0-95,0 0-15,0 0 0,1 0 0,20 0 16,-21 0-16,0 21 0,0-21 16,22 0-16,-22 0 0,0 0 0,21 0 15,-20 21-15,-1-21 0,0 0 16,21 0-16,-21 0 0,1 0 0,20 0 16,-21 0-16,21 22 0,-20-22 0,20 0 15,0 0-15,-21 0 0,22 0 16,-1 0-16,0 0 0,1 0 15,-1 0-15,0 0 0,-20 0 0,20 0 16,-21 0-16,21 0 0,-20 0 16,-1 0-16,0 0 0,21 0 0,-21 0 15,1 0-15,-1 0 0,0 0 16,21 0-16,-21 0 0,1 0 0,20 0 16,0 0-16,-21 0 0,22 0 0,-22 0 15,21 0-15,-21 0 0,22 0 16,-1 0-16,-21 0 0,22 0 0,-22 0 15,21 0-15,0 0 0,-20 0 0,20 0 16,-21 0-16,21 0 0,1 0 16,-22 0-16,21 0 0,1 0 15,-22 0-15,21 0 0,0 0 0,-20 0 16,20 0-16,0 0 0,1 0 16,-22 0-16,21 0 0,0 0 0,-20 0 15,20 0-15,0 0 0,-21 0 16,22 0-16,-1 0 0,-21-22 0,22 22 15,-1 0-15,0 0 0,1 0 0,-1-21 16,0 21-16,1 0 0,20-21 16,-21 21-16,1 0 0,-1 0 0,0 0 15,1 0-15,20-21 0,-42 21 0,22 0 16,-1 0-16,0 0 16,1 0-16,-1 0 0,0-21 0,1 21 15,-22 0-15,21 0 0,1 0 16,-1 0-16,21-21 0,-20 21 0,-1 0 15,22 0-15,-22 0 0,21 0 0,-20 0 16,20 0-16,-20 0 0,-1 0 16,21 0-16,-20 0 0,-1 0 0,22 0 15,-22 0-15,21 0 0,-20 0 16,20 0-16,1 0 0,-22 0 0,22 0 16,-1 0-16,-21 0 0,22 0 0,-22 0 15,22 0-15,-22 0 0,0 0 16,1-22-16,-1 22 0,0 0 0,-20 0 15,20-21-15,-21 21 16,21 0-16,-20 0 0,-1-21 0,21 21 16,-21 0-16,22 0 0,-22 0 15,0 0-15,21 0 0,-21 0 0,1 0 16,20 0-16,-21 0 0,0 0 0,0-21 16,1 21-16,-1 0 0,0 0 15,0 0-15,0 0 0,0 0 0,1 0 16,-1 0-16,0 0 15,0 0 1,-21-21 0,0 42 62,0 0-63,-21 0-15,0 0 16,21 1-16,0-1 0,-21 0 16,-1 0-16,1 0 0,21 0 15,0 1-15,-21-1 0,21 0 0,-21 21 16,21-21-16,-21 1 0,21-1 16,0 0-16,0 0 0,0 21 15,0-20-15,0-1 0,0 0 0,0 0 16,-21 0-16,21 0 0,-22 1 15,22-1-15,0 0 0,0 0 0,0 0 16,0 22-16,0-22 0,0 0 0,-21 0 16,21 21-16,0-20 0,0-1 15,0 0-15,0 0 0,0 21 0,0-20 16,-21-1-16,21 0 0,0 0 16,0 0-16,0 0 0,-21 1 15,21-1-15,0 0 16,-21-21-16,21 21 0,0 0 15,0 0 1,0 1 0,-21-22-1,-1 0 32,1 0-31,0 0-1,0 0 1,0 0-16,0 0 16,-1 0-1,1 0-15,0 0 16,0 0-16,0 0 16,0 0-16,-1-22 0,1 22 15,0 0-15,0 0 16,0 0-16,0 0 0,-1 0 0,1 0 15,0 0-15,0 0 0,-21 0 16,20 0-16,1 0 0,0 0 16,-21 0-16,21 0 0,-22 0 0,22 0 15,-21 0-15,-1 0 0,1 0 0,-21 0 16,20 0-16,1 0 16,0 0-16,-22 0 0,22 0 0,-1 0 15,1 0-15,0 0 0,-1 0 0,1 0 16,0 0-16,-1 0 0,1 0 15,0 0-15,-1 0 0,1 0 0,0 0 16,-1 0-16,1 0 0,0 0 0,-1 0 16,1 0-16,-21-21 0,20 21 0,1 0 15,-22 0-15,22 0 0,0 0 16,-22 0-16,22 0 0,0 0 0,-1-21 16,1 21-16,-22 0 0,22 0 0,0 0 15,-1 0-15,-20 0 0,21-21 16,-1 21-16,-20 0 0,20 0 15,-20-21-15,21 21 0,-22 0 0,22 0 16,-1 0-16,1 0 0,0 0 0,-1 0 16,22 0-16,-21 0 0,21 0 15,0 0-15,-1 0 0,1 0 0,-21 0 16,21 0-16,0 0 0,-22 0 0,22 0 16,-21 0-16,-1 0 0,1 0 15,0 0-15,-1 0 0,1 0 0,0 0 16,-1 0-16,1 0 0,21 0 0,-21 0 15,-1 0-15,-20 0 16,42 0-16,-1 0 0,1 0 0,0 0 16,0 0-16,0 0 0,-22-21 15,22 21-15,0 0 0,0 0 0,0 0 16,0 0-16,-1 0 0,1 0 16,-21 0-16,21 0 0,0 0 0,-1 0 15,-20 0-15,21 0 0,0 0 0,0 0 16,-1 0-16,1 0 0,0 0 15,0 0-15,0 0 0,0 0 16,-1 0-16,1 0 0,0 0 0,0 0 16,0 0-16,0 0 0,-22 0 0,22 0 15,0 0-15,-21 0 0,20 0 16,-20 0-16,21 0 0,-21 0 0,20 0 16,-20 0-16,21 0 0,0 21 15,-22-21-15,22 0 0,0 0 0,0 0 16,-21 0-16,20 0 0,1 0 15,0 0-15,-21 0 0,21 0 0,-1 0 16,1 0-16,-21 0 0,21 0 0,0 21 16,-1-21-16,1 0 0,0 0 15,0 0-15,0 0 0,0 0 0,-1 21 16,1-21-16,0 0 0,0 0 0,0 0 16,0 0-16,-1 0 0,1 0 0,21 21 15,-21-21-15,0 0 0,0 0 16,0 0-16,-1 0 0,1 0 15,0 0 1,0 0-16,0 0 16,0 0-1,-1 0 1,22-21 78,22 21-94,-1-21 15,0 0-15,0 0 0</inkml:trace>
  <inkml:trace contextRef="#ctx0" brushRef="#br1" timeOffset="90395.59">23347 8573 0,'0'-22'47,"21"22"-47,-21-21 0,0 0 0,0 0 16,0 0-16,21 21 16,-21-21-16,0-1 0,21 22 0,-21-21 15,0 0 1,0 42 15,0 0-31,0 1 16,0-1-16,0 0 0,0 0 15,0 21-15,0-20 0,0-1 0,0 21 16,0-21-16,0 22 0,0-1 0,0-21 16,0 0-16,0 22 0,0-22 15,-21 0-15,21 0 0,0 0 0,0 0 16,0 1-16,0-1 15,0-42 32,0-1-47,0 1 16</inkml:trace>
  <inkml:trace contextRef="#ctx0" brushRef="#br1" timeOffset="90895.7">23918 8488 0,'-21'0'15,"0"21"1,0-21-16,21 21 0,-21 0 0,-1 1 15,22-1-15,-21 0 0,0 0 16,21 21-16,-21-20 0,0-1 0,21 21 16,0-21-16,0 0 0,0 22 0,0-22 15,0 0-15,0 0 0,0 0 16,0 1-16,0-1 0,0 0 0,21 0 16,21 0-16,-21-21 0,1 0 15,-1 0-15,21 0 16,-21 0-16,22 0 0,-22 0 0,21-21 15,-21 0-15,22 0 0,-22 0 0,0-1 16,0 1-16,0 0 0,0-21 16,-21-1-16,0 22 0,0-21 0,0 0 15,0-1-15,0 22 0,0-21 0,0 21 16,0-1-16,0 1 0,-21 0 16,0 0-16,0 21 0,0 0 15,0 0-15,-1 0 0,1 0 16,0 0-16,0 0 0,0 0 0,21 21 15,-21-21-15,-1 21 0,22 0 16,0 1 0,22-22-1,-1 0-15,0 0 0,0 0 0,0 0 16</inkml:trace>
  <inkml:trace contextRef="#ctx0" brushRef="#br1" timeOffset="91219.52">24617 8255 0,'0'0'16,"0"21"15,0 0-31,0 1 0,0 20 16,0-21-16,0 21 0,0 1 15,-21-22-15,21 21 0,0 1 0,0-1 16,-22 0-16,22 22 0,0-22 0,0 0 16,0-20-16,0 20 0,0 0 15,0-21-15,0 22 0,0-22 0,0 0 16,0 0-16,0 0 0,0 1 0,0-1 16,-21-21-1,21-21 16,21-1-31</inkml:trace>
  <inkml:trace contextRef="#ctx0" brushRef="#br1" timeOffset="91808.12">25125 8530 0,'0'-21'15,"21"21"-15,-21-21 0,21 0 0,0 21 16,0 0-16,-21-21 16,22 21-16,-1 0 0,0 0 0,0 0 15,0 0-15,-21 21 16,21 0-16,-21 0 0,0 0 0,0 0 15,0 1-15,0-1 0,0 21 0,0-21 16,0 22-16,0-1 0,0 0 16,0-21-16,-21 22 0,0-22 0,0 21 15,0-21-15,0 22 0,-22-22 0,22 0 16,-21 0-16,-1-21 0,22 21 16,-21-21-16,21 0 0,-22 0 15,22 0-15,0 0 0,-21 0 0,21 0 16,-1 0-16,1 0 0,21-21 15,0 0-15,0 0 0,0 0 16,0 0-16,0-22 0,0 22 0,21 0 16,1-21-16,-1 20 0,-21 1 15,21 0-15,0 0 0,0 0 0,0 0 16,1 21-16,-1 0 0,-21-22 16,21 22-16,0 0 0,0 0 0,0 22 15,1-1-15,-1 0 16,-21 0-16,21 0 0,0 0 15,-21 1-15,21-1 0,0 0 16,-21 0-16,22 0 0,-1 0 0,0 1 16,0-1-16,0-21 15,0 0 1,1 0-16,-1 0 16,0 0-16,0-21 15,0 21-15</inkml:trace>
  <inkml:trace contextRef="#ctx0" brushRef="#br1" timeOffset="92219.89">25802 8467 0,'-21'0'0,"21"21"16,0 0-16,-21 0 0,0 0 15,21 1-15,-22-1 0,22 0 0,0 0 16,0 0-16,-21 22 0,21-22 0,0 0 16,0 21-16,0-21 0,0 1 15,0-1-15,0 0 0,0 0 16,21 0-16,1-21 0,-1 0 16,0 0-16,0 0 15,0 0-15,0 0 0,1 0 0,-1 0 16,0-21-16,0 0 0,0 0 0,0 0 15,1-1-15,-1-20 0,0 21 16,0 0-16,-21-22 0,0 22 0,0-21 16,0 21-16,0 0 0,0-1 15,0 1-15,0 0 0,0 0 0,0 0 16,-21 21-16,0-21 0,0 21 0,-1 0 16,1 0-16,0 0 15,0 0-15,0 0 16,0 0-16,21 21 15</inkml:trace>
  <inkml:trace contextRef="#ctx0" brushRef="#br1" timeOffset="92566.02">26501 8128 0,'0'0'0,"0"21"31,0 0-31,0 1 0,0 20 16,0 0-16,0 1 0,0-1 0,0 0 15,0 1-15,0 20 0,-22-21 16,22 22-16,0-22 0,-21 22 0,21-22 15,0 22-15,0-22 0,0 0 0,0 1 16,-21-1-16,21-21 0,0 21 16,-21-20-16,21-1 0,0 0 15,0 0-15,0-42 32,0 0-17,0 0-15,21-1 0,0 1 0</inkml:trace>
  <inkml:trace contextRef="#ctx0" brushRef="#br1" timeOffset="93156.3">26797 8446 0,'0'0'0,"21"-22"0,0 22 15,-21-21-15,21 21 16,1 0-16,-22-21 0,21 21 16,0 0-16,0 0 0,0 0 15,0 0-15,1 0 0,-1 0 0,0 21 16,0-21-16,-21 21 0,0 1 16,21-22-16,-21 21 0,0 0 0,0 0 15,0 0-15,0 0 0,-21 1 0,21-1 16,-42-21-16,21 21 0,-22 0 15,22 0-15,-21-21 0,-1 21 0,1-21 16,21 0-16,-21 0 0,20 0 16,1 22-16,21-44 47,21 22-47,1-21 0,-1 21 0,0 0 15,0 0-15,0-21 0,0 21 0,1 0 16,-1 0-16,0 0 0,0 0 15,0 0-15,0 0 0,1 0 0,-1 21 16,0 0-16,0-21 0,-21 22 0,0-1 16,21 0-16,-21 0 0,0 0 15,0 0-15,0 1 0,0-1 0,-21 0 16,0 0 0,0-21-16,0 21 0,-1-21 0,1 0 15,-21 21-15,21-21 0,-22 0 0,22 0 16,0 0-16,0 0 0,0 0 15,0 0-15,-1 0 0,1 0 16,21-21 15,21 21-15,1-21-16,-1 21 0</inkml:trace>
  <inkml:trace contextRef="#ctx0" brushRef="#br1" timeOffset="93607.56">27347 8488 0,'0'0'0,"0"-21"0,0 0 0,21 21 16,-21 21 15,-21-21-31,21 21 0,-21 0 0,21 0 16,-21 0-16,21 1 0,-21-1 15,0 21-15,21-21 0,0 0 0,0 22 16,-22-22-16,22 0 16,0 0-16,0 22 0,0-22 0,0 0 15,0 0-15,22-21 0,-1 21 16,0-21-16,0 0 16,0 0-16,0 0 0,1-21 15,-1 21-15,0-21 0,-21 0 16,21 0-16,0-1 0,0 1 15,1-21-15,-22 21 0,21 0 0,-21-22 16,21 22-16,-21-21 0,0 21 16,0-1-16,0 1 0,0 0 0,0 0 15,-21 21-15,0-21 16,-1 21-16,1 0 0,0 0 16,0 0-16,0 0 0,0 0 15,-1 0 1</inkml:trace>
  <inkml:trace contextRef="#ctx0" brushRef="#br1" timeOffset="93968.35">28046 8128 0,'0'0'0,"0"-21"16,0 0 0,0 42 15,0 0-31,0 0 0,0 0 16,0 22-16,0-22 0,0 21 0,0 1 15,0-1-15,0 0 0,0 1 16,-21-1-16,-1 0 0,22 22 0,-21-22 15,0 22-15,0-22 0,0 21 16,21-20-16,-21-1 0,21 0 0,-22 1 16,22-1-16,0 0 0,0-20 15,0 20-15,0-21 0,0 0 16,-21 0-16,21 1 0,21-22 31,-21-22-15,22 1-16,-1 21 0,-21-21 15,21-21-15,0 21 0</inkml:trace>
  <inkml:trace contextRef="#ctx0" brushRef="#br1" timeOffset="94528.08">28448 8319 0,'0'0'15,"0"21"1,0 0-16,-21 0 0,0 0 16,21 0-16,-22 1 0,22 20 15,-21-21-15,0 21 0,0-20 0,21 20 16,-21 0-16,0-21 0,21 22 0,-22-22 16,1 0-16,21 0 0,-21 0 15,21 1-15,0-1 0,-21 0 0,0-21 16,21 21-1,0-42 1,0 0 0,0 0-16,0-1 0,21 1 15,-21 0-15,21 0 0,0-21 0,-21 20 16,0-20-16,21 21 0,1 0 0,-22-22 16,0 22-16,0 0 0,21 0 15,-21 0-15,0 0 0,0-1 16,-21 22-1,-1 0 1,1 0-16,0 0 0,0 0 16,0 0-1,0 0 1,21 22-16,0-1 31,21-21-31,0 21 16,0-21-16,0 0 0,0 0 15,1 0-15,-1 0 16,0 0-16,0 21 0,0-21 16,0 0-16,1 0 15,-1 0-15,0 0 16</inkml:trace>
  <inkml:trace contextRef="#ctx0" brushRef="#br1" timeOffset="94903.87">28617 8467 0,'0'21'0,"-21"-21"16,0 21-16,21 0 0,-21 0 15,0 1-15,21-1 16,-22 0-16,22 0 0,-21-21 0,21 21 0,0 0 15,0 1 1,0-1-16,21-21 16,1 0-16,-1 0 15,0 0-15,0 0 0,0-21 16,0-1-16,1 22 0,-22-21 0,21 21 16,0-21-16,-21 0 0,21 0 15,-21 0-15,0-1 0,0 1 16,0 0-16,0 0 0,-21 0 31,0 21-31,0 0 0,-1 0 16,1 0-16,0 0 0,0-21 0,0 21 15,0 0-15,-1-22 16,1 22-16,-21-21 0</inkml:trace>
  <inkml:trace contextRef="#ctx0" brushRef="#br1" timeOffset="95903.81">23961 7980 0,'-22'0'15,"1"0"-15,0 0 0,0 0 16,0-21-16,21 0 16,-21-1-16,-1 1 15,22 0-15,0 0 0,0 0 16,0-22-16,0 22 0,0-21 15,0 21-15,0-22 0,0 1 0,0 21 16,22-21-16,-1-1 0,0 1 16,0 0-16,21-1 0,-20 1 0,20 0 15,0-1-15,22 1 0,-22 0 0,0 20 16,22 1-16,-22 0 0,22 0 16,-1 0-16,1 21 0,-1 0 0,-20 0 15,20 0-15,1 0 0,-22 0 16,0 0-16,1 0 0,-1 21 0,0 0 15,1 21-15,-22-20 16,0 20-16,0 0 0,0 1 0,0 20 16,-21-21-16,0 22 0,0-22 0,0 22 15,0-22-15,0 22 0,0-22 16,22 0-16,-22 1 0,0-22 0,0 21 16,0 0-16,0-20 0,0-1 15,0 0-15,0 0 0,0 0 0,0 0 16,0 1-16,0-44 62,-22 1-62,22 0 16,0 0-16</inkml:trace>
  <inkml:trace contextRef="#ctx0" brushRef="#br1" timeOffset="96303.58">24871 7832 0,'0'21'0,"0"0"16,0 0-16,0 0 15,0 1-15,21-1 0,-21 0 16,0 0-16,21 0 0,-21 0 0,21-21 15,-21 22-15,0-1 0,21 0 16,1-21-16,-1 21 0,0-21 16,0 21-16,0-21 15,0 0-15,1 0 0,-1 0 16,0 0-16,0-21 0,0 0 16,0 21-16,1-21 0,-22 0 15,21-1-15,0-20 0,0 21 16,-21 0-16,0 0 0,21-22 15,-21 22-15,21 0 0,-21 0 0,0 0 16,0-1-16,0 1 16,22 21-1,-22 21 1,21-21-16,-21 22 0,0-1 16,0 0-1</inkml:trace>
  <inkml:trace contextRef="#ctx0" brushRef="#br1" timeOffset="96924.23">25569 8234 0,'0'21'16,"0"-42"15,0 0-31,0 0 16,0-1-16,0 1 0,0 0 0,0 0 15,0-21-15,21-1 0,1 1 16,-1 0-16,0-1 0,0 1 0,21 0 15,-20-1-15,20 1 0,0-22 16,-21 22-16,22 0 0,-1-22 0,0 22 16,1 0-16,-1-22 0,0 22 15,1-1-15,-1 1 0,0 0 0,1 21 16,-22-1-16,21 1 0,-21 0 16,22 0-16,-22 21 0,21 0 0,-21 0 15,1 0-15,-1 0 0,21 21 0,-21 0 16,0 22-16,1-22 15,20 21-15,-21 0 0,0 22 0,0-22 16,1 1-16,20 20 0,-21-21 16,0 1-16,0-1 0,1 22 0,-1-22 15,-21 0-15,0-21 0,0 22 0,0-1 16,0 0-16,0 1 0,0-1 16,0-21-16,0 22 0,0-22 0,0 21 15,0-21-15,0 0 0,0 1 16,0-1-16,-21 0 0,21 0 15,-22-21 32,22-21-47,0 0 16,0 0-16,0-1 16,-21 22-16,21-21 0,-21 0 0</inkml:trace>
  <inkml:trace contextRef="#ctx0" brushRef="#br1" timeOffset="97308.01">26628 8001 0,'21'0'16,"0"21"-1,0-21-15,0 21 0,0-21 16,1 22-16,-1-1 0,0-21 15,0 21-15,0-21 0,-21 21 16,21-21-16,1 21 0,-1-21 16,0 0-1,0 0 1,0 0-16,0-21 16,-21 0-16,22 21 0,-22-21 15,21 0-15,0-1 0,-21 1 0,21 0 16,-21 0-16,21 0 0,-21-22 15,21 22-15,-21 0 0,22 21 16,-22-21-16,21 0 0,-21 0 16,21 21-1,0 0 1,-21 21 0</inkml:trace>
  <inkml:trace contextRef="#ctx0" brushRef="#br1" timeOffset="97875.69">27220 8086 0,'0'-21'47,"0"-1"-47,21 1 0,1-21 16,-22 21-16,0 0 0,21-1 15,0-20-15,-21 0 0,21 21 0,-21-22 16,21-20-16,0 20 0,1 1 16,-1-21-16,0 20 0,0-20 15,0-1-15,0 1 0,1 20 0,-1-20 16,21 21-16,-21-1 0,22 1 15,-1 0-15,0 20 0,1-20 0,-1 21 16,21 0-16,-20 0 0,20-1 16,-20 1-16,20 21 0,-21 0 0,22 0 15,-22 0-15,22 0 0,-22 0 16,0 21-16,22 1 0,-22-22 0,-21 42 16,22-21-16,-1 0 0,-21 22 15,22-22-15,-22 21 0,-21 22 16,0-22-16,21 0 0,-21 22 0,0-1 15,0-20-15,0 20 0,0-21 16,0 1-16,0 20 0,0-20 0,0-1 16,0-21-16,-21 21 0,21-20 15,0 20-15,0-21 0,0 0 0,0 0 16,-21 1-16,21-1 16,-22-42 46,22-1-46,-21 22-16</inkml:trace>
  <inkml:trace contextRef="#ctx0" brushRef="#br1" timeOffset="98311.43">28490 7789 0,'21'0'15,"1"0"-15,-22 22 16,21-1 0,0 0-16,0 0 0,-21 0 15,0 0-15,21-21 16,0 22-16,-21-1 0,22 0 0,-22 0 15,21-21-15,0 0 16,-21 21-16,21-21 16,0 0-16,0-21 15,1 0-15,-1 21 16,0-21-16,0 0 0,0-1 0,0 1 16,1 0-16,-1 0 0,0 0 15,21 0-15,-21-22 0,1 22 0,-1 0 16,0 0-16,0 0 0,0-1 15,0 1-15,1 21 16,-22-21-16,0 42 16,-22 0-1,1 1-15,0-1 0,0 0 16,0 0-16,0 0 0,-1 22 16,1-22-16,-21 0 0,21 0 0,0 21 15,-22-20-15,22-1 0</inkml:trace>
  <inkml:trace contextRef="#ctx0" brushRef="#br1" timeOffset="99024.03">28554 8234 0,'-21'0'47,"21"21"-47,-22 0 0,22 0 15,0 1-15,0-1 16,0 21-16,-21-21 0,21 0 0,-21 1 16,21-1-16,0 0 15,0 0-15,-21 0 0,21 0 16,0 1-16,-21-1 0,21 0 16,-21-21-16,21 21 0,0 0 15,-22 0-15,1-21 31,21-21 1,0 0-17,0 0-15,21 21 16</inkml:trace>
  <inkml:trace contextRef="#ctx0" brushRef="#br1" timeOffset="99399.95">28554 8086 0,'0'0'0,"-21"0"16,-1 0-16,1 0 0,21 21 15,-21 0-15,0-21 16,0 21-16,21 0 0,-21 1 15,-1-22-15,22 21 0,-21 0 16,0 0-16,0 0 0,0 0 0,0-21 16,21 22-16,-22-1 0,1-21 0,21 21 15,-21 0-15,0 0 16,0-21 0,21 21 15,21-21-31,0 0 0,0 0 15,0 0-15,1 0 16,20 0-16,-21 0 0,0 0 0,22 0 16,-22 0-16,0 0 0,21 0 0,-21 0 0,22 0 15,-22 0-15,0 0 16,0 0-16</inkml:trace>
  <inkml:trace contextRef="#ctx0" brushRef="#br1" timeOffset="106691.87">8784 8636 0,'0'0'0,"-21"0"15,0 0-15,0 0 0,21 21 16,-22-21-16,1 0 0,0 0 16,0 0-16,0 21 0,0-21 15,-1 0-15,1 0 16,0 0-1,42 0 95,0 0-110,1 0 0,-1 0 15,0 0-15,0 0 0,0 0 16,0 0-16,1 0 0,-1 0 16,0 0-16,0 0 0,0 0 15,0 0-15,1 0 0,-1 0 16,0 0 0,0 0-16,0 0 0,0 0 0,1 0 15,-1 0-15,0 0 0,0 0 0,0 0 16,0 0-16,1 0 0,-1 0 15,21 0-15,-21 0 0,0 0 0,1 0 16,-1 0-16,0 0 0,0 0 16,0 0-16,0 0 0,1 0 15,-1 0-15,0 0 0,0 0 0,0 0 16,0 0-16,1 0 0,-1 0 16,21 0-16,-21 0 0,0 0 0,22 0 15,-22 0-15,0 0 0,21 0 0,-20 0 16,20 0-16,-21 0 15,21 0-15,-20 0 0,20 0 0,-21 0 16,21 0-16,-20 0 0,20 0 0,-21 0 16,21 0-16,-20 0 0,20 0 15,0 0-15,-21 0 0,22 0 0,-22 0 16,21 0-16,-21 0 0,22 0 16,-22 0-16,0 0 0,21 0 0,-20 0 15,-1 0-15,21 0 0,-21 0 0,22 0 16,-1 0-16,0 0 0,1 0 15,-1 0-15,0 0 0,1 0 0,-1 0 16,21 0-16,-20-21 0,-1 21 0,0 0 16,22 0-16,-22 0 0,1 0 15,-1 0-15,0 0 0,-21 0 16,22 0-16,-1 0 0,0 0 0,1 0 16,-22 0-16,21-21 0,-21 21 15,22 0-15,-22 0 0,21 0 0,1 0 16,-22 0-16,21 0 0,-21 0 0,22 0 15,-22 0-15,21 0 0,-21 0 16,22 0-16,-1 0 0,-21 0 0,21 0 16,-20 0-16,20 0 0,-21 0 0,0 0 15,22 0-15,-22 0 16,0 0-16,0 0 0,21-21 0,-20 21 16,-1 0-16,0 0 0,0 0 0,21 0 15,-20 0-15,-1 0 0,0 0 16,0 0-16,0 0 0,0 0 0,1 0 15,-1 0-15,0 0 0,0 0 16,0 0-16,0-21 0,1 21 0,-1 0 16,0 0-16,0 0 0,0 0 0,0 0 15,1 0-15,-1 0 0,0 0 16,0 0-16,-21-21 0,21 21 0,0 0 16,1 0-16,-1 0 0,0 0 15,0 0 1,0 0-16,0-22 0,1 22 0,-1 0 15,0 0-15,21 0 0,-21 0 16,1 0-16,-1 0 0,21 0 16,-21-21-16,22 21 0,-22 0 0,21 0 15,-21 0-15,22 0 0,-22 0 16,21 0-16,-21 0 0,0 0 0,1-21 16,20 21-16,-21 0 0,0 0 0,0 0 15,1 0-15,-1 0 0,0-21 16,0 21-16,0 0 0,0 0 0,1 0 15,-1 0-15,21 0 0,-21-21 16,0 21-16,1 0 0,-1 0 16,0 0-16,0 0 0,0 0 0,22 0 0,-22 0 15,0-21-15,0 21 16,0 0-16,0 0 0,1 0 0,-1 0 16,0 0-16,0 0 0,0-22 0,0 22 15,1 0-15,-1 0 0,0 0 16,0 0-16,0 0 0,0 0 0,1 0 15,-1 0 1,-21-21 156,-21 21-156,-1 0-1,1-21-15,0 21 0,0 0 16</inkml:trace>
  <inkml:trace contextRef="#ctx0" brushRef="#br1" timeOffset="132272.38">1037 10160 0,'0'0'0,"21"0"0,-21-21 0,0 0 16,0 0-16,0-1 15,0 1-15,0 0 0,0 0 16,0 0-16,0 0 16,0-1-16,-21 22 0,21-21 0,0 0 15,0 0 1,0 42 15,0 0-31,0 22 16,0-22-16,0 21 0,21 22 15,-21-22-15,21 21 0,-21 22 0,0 0 16,0-1-16,0 1 0,0 0 16,0-1-16,0-20 0,0 21 0,0-1 15,0-20-15,0 20 0,0-20 16,0-1-16,0 1 0,0-1 16,0 1-16,0-1 0,0 1 0,0-22 15,0 1-15,0 20 0,0-42 16,0 22-16,0-22 0,0 21 15,0-21-15,0 0 0,0-42 32,0 0-32,0 0 15,0-21-15,-21-1 0,21 1 0,-21-22 16</inkml:trace>
  <inkml:trace contextRef="#ctx0" brushRef="#br1" timeOffset="133255.84">952 9991 0,'22'0'78,"-1"0"-78,0 0 16,0 0-16,0 0 0,0 0 15,22 0-15,-1 0 0,0 0 0,1 0 16,20 0-16,22 0 0,-22 0 16,22 0-16,0 0 0,-1 0 0,1 0 15,21 0-15,0-21 0,21 21 16,-21 0-16,21 0 0,0-22 0,0 22 16,0 0-16,0 0 0,0-21 15,0 21-15,0-21 0,0 21 16,0 0-16,-22-21 0,1 21 15,-21 0-15,0-21 0,-1 21 0,1 0 16,-22 0-16,-20-21 0,-1 21 0,0 0 16,1 0-16,-22 0 0,0 0 15,0 0-15,0 21 0,-21 0 16,0 0-16,0 0 16,0 0-16,0 22 0,0-22 15,0 0-15,0 0 0,0 0 0,0 22 16,0-22-16,0 0 0,0 21 15,22-20-15,-1 20 0,-21 0 0,21 1 16,0-1-16,0 0 0,0 1 16,1 20-16,-22-21 0,21 1 0,0 20 15,-21-20-15,0-1 0,21 0 16,-21 22-16,0-22 0,21 0 0,-21 1 16,0-1-16,0 22 0,0-22 0,0 0 15,0 1-15,0-1 0,0 0 16,0 1-16,0-1 0,0 0 0,0 1 15,0-22-15,0 21 0,0-21 0,0 0 16,0 1-16,0-1 0,0 0 16,0 0-16,0 0 0,0 0 15,0 1-15,-21-22 16,0 0-16,0 0 16,0 0-16,-1 0 0,-20 0 15,21 0-15,-21 0 0,-22 0 0,22 0 16,-22 0-16,1 0 0,-1 0 0,-20 0 15,-1 0-15,-21 0 0,0 21 16,-21-21-16,21 21 0,-21 0 0,0-21 16,-21 21-16,0 0 0,0 1 0,21-1 15,-21 0-15,21 0 0,0 0 16,0 0-16,21 1 0,0-22 0,21 21 16,1-21-16,20 0 0,1 0 15,-1 0-15,22 0 0,0 0 16,20 0-16,-20 0 0,21 0 15,21-21-15,0-1 16,0 1-16,0 0 16,0 0-16,21 0 0,0-22 0,0 22 15</inkml:trace>
  <inkml:trace contextRef="#ctx0" brushRef="#br1" timeOffset="133788.1">1503 9229 0,'0'42'31,"0"-21"-15,0 0-16,0 22 0,0-1 15,0 0-15,0 1 0,0-1 0,0 0 16,0 22-16,0-22 0,0 1 15,0-1-15,0 0 0,0 1 16,0-22-16,0 21 0,0-21 16,0 0-16,0 1 0,0-44 31,0 1-31,0 0 16</inkml:trace>
  <inkml:trace contextRef="#ctx0" brushRef="#br1" timeOffset="134393.26">1312 9335 0,'0'-22'15,"0"1"-15,-21 21 0,21-21 16,0 0-16,0 0 0,0 0 15,21 21-15,0 0 16,1 0-16,-1 0 0,21 0 16,-21 0-16,0 0 0,22 21 15,-1-21-15,-21 21 0,22 0 0,-22 21 16,21-20-16,-21-1 16,22 21-16,-22-21 0,0 22 0,0-22 15,-21 21-15,0-21 0,21 22 16,-21-22-16,21 0 0,-21 0 0,0 0 15,0 0-15,0 1 0,22-44 47,-22 1-47,21 0 0,-21 0 16,0-21-16,0 20 0,21-20 0,-21 0 16,21-1-16,0 1 0,-21 0 15,21-1-15,1 1 0,-22 0 0,21-1 16,0 1-16,-21 21 15,21 0-15,-21 0 0,21 21 0,0 0 16,-21 21-16,22 0 16,-1 0-16,-21 21 0,0 1 0,21-1 15,-21 0-15,0 1 0,0 20 16,0-20-16,0 20 0,0 1 0,0-22 16,0 21-16,0-20 0,0-1 15,0-21-15,0 22 0,0-22 0,0 21 16,0-21-16,0 0 15,0 1-15,0-44 47,0 1-47,0 0 0,0 0 0</inkml:trace>
  <inkml:trace contextRef="#ctx0" brushRef="#br1" timeOffset="134848.01">2540 9440 0,'0'22'31,"-21"-22"-31,21 21 16,0 0-16,0 0 15,-21 0-15,21 22 0,0-22 0,-22 21 16,22-21-16,0 22 0,0-22 0,0 0 15,0 21-15,0-21 0,0 1 16,0-1-16,22 0 0,-1 0 0,0 0 16,0-21-16,0 0 15,0 0-15,1 0 0,-1 0 16,0 0-16,21 0 0,-21-21 0,1 0 16,-1 21-16,0-21 0,0-22 15,0 22-15,0 0 0,-21 0 0,0-21 16,0 20-16,0-20 0,0 0 15,0 21-15,0-22 0,0 1 16,-21 21-16,21 0 0,-21-1 0,0 1 16,0 21-16,0 0 0,-1 0 15,1 0-15,0 0 0,0 0 0,0 0 16,0 0-16,-1 21 0,1 1 16,21-1-16,0 0 0,-21-21 15,21 21-15,0 0 0,0 0 16,0 1-16,21-22 31</inkml:trace>
  <inkml:trace contextRef="#ctx0" brushRef="#br1" timeOffset="135239.78">2900 9419 0,'0'0'0,"21"0"16,0 0-16,0 0 15,0 21-15,-21 1 0,22-1 16,-1 0-16,-21 0 0,0 0 16,21 0-16,0 22 0,-21-22 0,21 0 15,-21 0-15,0 0 0,0 1 16,0-1-16,0 0 0,21 0 0,-21 0 16,0 0-16,0 1 15,22-22 1,-1 0-1,-21-22-15,21 1 16,-21 0-16,0 0 0,21 0 16,-21 0-16,0-22 0,0 22 0,0-21 15,0 21-15,0-22 0,0 22 16,21 0-16,-21 0 0,21 0 0,-21-1 16,22 1-16,-1 0 15,0 21 1,0 0 15,0 21-15</inkml:trace>
  <inkml:trace contextRef="#ctx0" brushRef="#br1" timeOffset="135499.64">3577 9398 0,'0'42'16,"0"-20"-16,0-1 15,0 0-15,0 0 0,0 0 16,0 0-16,0 1 0,0-1 0,0 0 16,0 0-16,0 0 0,0 0 0,0 1 15,0-1-15,0 0 16,0 0-16,0-42 47,0 0-47</inkml:trace>
  <inkml:trace contextRef="#ctx0" brushRef="#br1" timeOffset="135695.51">3556 9271 0</inkml:trace>
  <inkml:trace contextRef="#ctx0" brushRef="#br1" timeOffset="136139.93">3873 9610 0,'22'0'15,"-1"0"-15,-21-21 0,21-1 0,0 22 16,-21-21-16,21 21 0,0-21 16,-21 0-16,22 21 0,-22-21 0,0 0 15,21-1-15,-21 1 0,0 0 16,0 0-16,0 0 0,0 0 15,-21 21 17,-1 0-32,1 21 0,0 0 15,0 0-15,0 0 0,21 0 0,0 1 16,-21 20-16,21-21 0,0 0 16,0 22-16,0-22 0,0 0 15,0 0-15,0 0 0,0 0 0,21-21 16,-21 22-16,21-22 0,0 0 15,0 0-15,0 0 0,1 0 16,-1 0-16,0 0 0,0-22 16,0 1-16,0 21 0,-21-21 15,22 0-15,-1 0 0</inkml:trace>
  <inkml:trace contextRef="#ctx0" brushRef="#br1" timeOffset="143772.53">9207 13208 0,'0'0'0,"0"-21"0,0 0 0,0 0 15,0-1-15,0 44 47,0-1-47,0 0 16,0 0-16,0 21 0,0 1 0,0-1 15,0 0-15,0 22 0,0-22 16,0 22-16,-21-1 0,21-20 0,0 20 16,0-21-16,0 1 0,0-1 15,0-21-15,0 22 0,0-22 0,0 0 16,0 0-16,0 0 0,0 0 15,0 1 1,0-44 15,0 1-31,0 0 0,0 0 0,0 0 16</inkml:trace>
  <inkml:trace contextRef="#ctx0" brushRef="#br1" timeOffset="145564.03">9588 13208 0,'22'-42'0,"-1"42"16,-21 21-1,0 0-15,0 0 0,0 0 16,0 1-16,0 20 0,0-21 15,0 21-15,0 1 0,0-1 0,0-21 16,0 22-16,0-1 0,-21 0 0,21 1 16,-22-22-16,22 21 0,-21-21 15,21 0-15,0 1 0,0-1 0,0 0 16,0 0-16,0-42 31,0 0-15,21 0-16,1-1 0,-22 1 15,0-21-15,21 21 0,0-22 0,-21 1 16,21 21-16,-21-21 0,0 20 16,21 1-16,0 0 0,-21 0 0,22 21 15,-1 0-15,0 21 16,-21 0-16,0 22 0,21-22 16,-21 21-16,21-21 0,-21 22 0,0-22 15,21 21-15,1-21 0,-22 22 16,21-22-16,-21 0 0,21 0 15,0 0-15,0 0 0,0-21 16,1 0-16,-1 0 16,0 0-16,0 0 0,0 0 0,0 0 15,1-21-15,-1 0 0,0 0 16,0 0-16,0-22 0,-21 22 0,21-21 16,1 0-16,-1-1 0,0 1 0,-21 0 15,0-1-15,0 1 0,21 0 16,-21 20-16,0-20 0,0 21 0,0 0 15,0 0-15,0-1 0,0 1 16,0 42 15,0 1-31,0-1 0,0 21 16,0-21-16,0 22 0,0-1 0,0-21 16,0 21-16,0 1 0,0-1 0,0-21 15,0 22-15,0-22 0,0 21 16,21-21-16,0 0 0,-21 1 0,22-1 15,-1 0-15,0-21 16,0 0-16,0 0 0,0 0 16,1 0-16,-1 0 0,0-21 0,0 0 15,21 21-15,-20-22 0,-1-20 16,0 21-16,0 0 0,0-22 0,0 22 16,1-21-16,-1 21 0,-21-22 15,0 22-15,21 0 0,-21 0 16,0 0-16,0 0 0,0-1 15,-21 22 1,0 0-16,-1 0 0,1 0 16,0 22-16,0-1 0,0-21 0,21 42 15,0-21-15,-21 0 0,21 22 16,0-22-16,0 21 0,0 1 0,0-22 16,0 21-16,0-21 0,0 0 15,0 1-15,21-1 0,0 0 0,-21 0 16,21 0-16,0-21 0,0 0 0,1 0 15,-1 0-15,0 0 16,0 0-16,21 0 0,-20 0 0,20 0 16,-21-21-16,21 21 0,1-21 0,-1 0 15,-21 0-15,22-1 0,-22-20 16,0 21-16,0 0 0,0-22 0,0 22 16,-21-21-16,22 21 0,-22 0 15,0-1-15,0 1 0,0 0 0,0 0 16,-22 21-16,1 0 15,0 0-15,0 0 0,0 0 16,0 21-16,-1 0 16,22 0-16,0 1 0,0 20 0,0-21 15,0 0-15,0 0 0,0 1 16,0-1-16,0 0 0,0 0 0,22 0 16,-1 0-16,0-21 15,0 22-15,0-22 0,0 0 0,1 0 16,-1 0-16,0 0 0,0 0 0,21 0 15,-20-22-15,-1 22 0,0-21 16,0 0-16,0 0 0,0-21 0,1 20 16,-1-20-16,0 21 0,0-21 15,0-1-15,0 1 0,-21 0 0,22-1 16,-22 1-16,21-22 0,-21 22 0,0 0 16,0-1-16,0 1 15,0 21-15,0-21 0,0 20 0,0 1 16,0 0-16,21 42 31,-21 0-31,0 1 0,0-1 0,0 21 16,0 0-16,-21 1 0,21-1 15,0 0-15,0 1 0,-21-22 0,21 21 16,-22 1-16,1-1 0,21-21 0,0 21 16,0-20-16,-21-1 0,21 0 15,-21 0-15,21 0 0,0 0 0,0-42 47,0 0-31,0 0-16,0 0 15,0 0-15,0-1 0,21 1 0,0 0 16,-21 0-16,21 0 0,1 0 0,-1 21 16,-21-22-16,21 1 0,0 21 15,0-21-15,0 0 0,1 21 16,-1 0-1,0 0-15,-21 21 47,-21-21-47,0 21 0,21 0 16,-22-21-16,1 0 0,0 22 0,0-22 16,0 21-16,21 0 15,-21-21-15,21 21 0,0 0 16,0 0-16,0 1 0,0-1 15,0 0-15,0 0 16,21-21-16,0 21 0,0-21 0,0 21 16,0-21-16,1 0 15,-1 0-15,0 0 0,0 0 0,0 22 16,0-22-16,1 0 0,-1 0 16,0 0-16,0 0 15</inkml:trace>
  <inkml:trace contextRef="#ctx0" brushRef="#br1" timeOffset="146259.64">10033 14859 0,'0'0'0,"0"-21"0,-21 21 0,21-21 15,-21 0-15,21-1 0,-22 22 0,1-21 16,21 0-16,-21 21 0,0 0 16,0 0-16,0 0 0,-1 0 15,1 0-15,21 21 16,0 0-16,-21 1 0,21 20 0,-21 0 16,21 1-16,0 20 0,0-21 15,0 22-15,0 21 0,0-22 16,0 1-16,0-1 0,0 22 0,21-22 15,-21 1-15,0-1 0,0 22 0,0-22 16,0 1-16,0-1 0,21 1 16,-21-1-16,0 1 0,0-1 0,0 1 15,0-1-15,0 1 0,0-22 0,0 22 16,0-22-16,0 22 0,0-22 16,0 0-16,0 1 0,0-1 0,0 0 15,21 1-15,-21-22 0,0 0 16,0 0-16,0-42 31,0 0-31,0 0 0,0-22 0,0 1 16,0 0-16,0-1 0,0-20 15,0-1-15</inkml:trace>
  <inkml:trace contextRef="#ctx0" brushRef="#br1" timeOffset="147109.72">9948 14859 0,'0'0'0,"0"-21"0,0 0 16,21 21-1,1 0-15,-1-21 0,0 21 16,0 0-16,0 0 0,22 0 0,-1 0 15,0 0-15,1-22 0,-1 22 16,21 0-16,1 0 0,-1 0 0,1 0 16,21 0-16,20 0 0,-20 0 15,21-21-15,0 21 0,0 0 0,-1 0 16,1 0-16,-21 0 0,21-21 16,-22 21-16,22 0 0,-21 0 15,0 0-15,-22-21 0,22 21 0,-22 0 16,1-21-16,-1 21 0,-20 0 15,-1 0-15,0 0 0,1 0 0,-1 0 16,0 0-16,-21 0 0,1 0 0,20 0 16,-21 21-16,0 0 0,0 0 15,1 0-15,-1 1 0,0-1 0,-21 0 16,0 0-16,0 0 0,0 22 16,21-22-16,-21 21 0,0 0 0,0-20 15,0 41-15,0-21 0,0 1 0,0-1 16,-21 22-16,21-22 15,0 21-15,0-20 0,-21 20 0,0-20 16,21 20-16,-22-21 0,22 22 0,-21-22 16,0 22-16,21-22 0,-21 22 15,0-22-15,21 21 0,0-20 0,-21 20 16,21-20-16,-22-1 0,22 0 0,-21 1 16,21-22-16,0 21 0,0-21 15,0 0-15,0 1 0,0-1 0,0 0 16,0 0-16,0 0 0,0 0 15,0 1-15,-21-22 16,21 21-16,-21-21 16,21 21-16,-21-21 15,0 0-15,-1 0 16,1 21-16,0-21 0,0 0 16,-21 0-16,20 0 0,-20 21 0,0-21 15,-22 0-15,22 0 0,-43 0 16,22 0-16,-22 21 0,-21-21 0,0 0 15,-21 0-15,0 0 0,0 0 0,-21 0 16,21 0-16,0 0 0,0 0 16,21 0-16,22 22 0,-1-22 0,0 0 15,22 0-15,21 0 0,-22 0 16,22 0-16,-1 0 0,-20 21 16,21-21-16,-1 0 0,1 0 0,0 0 15,20 0-15,-20 0 0,21 0 0,0 0 16,0 0-16,-1 0 15,22-21-15,-21 21 16,21-22-16,-21 1 0</inkml:trace>
  <inkml:trace contextRef="#ctx0" brushRef="#br1" timeOffset="153003.57">10774 15155 0,'0'-21'15,"0"0"1,-21 0 31,-1 21-47,1 0 16,0 0-16,0 21 15,0-21-15,21 21 0,-21 0 16,-1-21-16,22 22 15,0-1-15,-21 0 0,0 0 0,0 0 16,21 22-16,-21-22 0,21 0 16,0 0-16,0 0 0,0 22 15,0-22-15,0 0 0,0 21 0,0-21 16,0 1-16,0-1 0,21 0 16,-21 0-16,21 0 0,0 0 0,0 1 15,1-22-15,-1 21 0,0 0 16,21-21-16,-21 21 0,22-21 15,-22 0-15,21 0 0,1 0 0,-1 0 16,0 0-16,1 0 0,-1 0 16,0 0-16,1-21 0,-1 21 0,0-21 15,1 0-15,-1-1 0,0 1 16,-21 21-16,22-21 0,-22-21 0,21 21 16,-21-1-16,1 1 0,-1-21 0,-21 21 15,0 0-15,21-22 0,-21 1 16,0 21-16,0-22 0,0 22 0,0-21 15,-21 0-15,0 20 0,-1-20 16,1 21-16,0 0 0,-21 21 16,21-21-16,-22-1 0,1 22 15,0 0-15,-1 0 0,1 0 0,0 0 16,-1 0-16,1 0 0,0 0 0,-1 22 16,22-22-16,-21 21 0,21-21 15,-22 21-15,22 0 0,0 0 0,0 0 16,0-21-16,-1 22 0,22-1 15,0 0-15,-21 0 0,21 0 0,-21 0 16,21 1-16,-21-22 0,21 21 16,0 0-16,0 0 0</inkml:trace>
  <inkml:trace contextRef="#ctx0" brushRef="#br1" timeOffset="153264.44">10710 15388 0,'21'0'78,"1"0"-62,-1 0 15,0 0-31</inkml:trace>
  <inkml:trace contextRef="#ctx0" brushRef="#br1" timeOffset="153519.29">10922 15367 0,'21'0'0,"0"0"16,0 0 0,1 0-1,-1 0 1,0 0-16,0 0 15</inkml:trace>
  <inkml:trace contextRef="#ctx0" brushRef="#br1" timeOffset="154167.99">10985 15621 0,'0'21'0,"0"0"16,0 1 0,0-1-16,0 0 15,0 0-15,0 0 16,0 0-16,0 1 0,0 20 0,0-21 16,0 21-16,0-20 0,22 20 15,-22-21-15,0 21 0,0-20 16,21 20-16,-21-21 0,0 0 0,0 22 15,0-22-15,0 0 0,0 0 16,0 0-16,0 0 0,0 1 16,-21-22-1,-1 0-15,1 0 16,21-22 0,-21 1-16</inkml:trace>
  <inkml:trace contextRef="#ctx0" brushRef="#br1" timeOffset="154675.69">10922 16002 0,'0'0'0,"-21"0"0,21 21 16,0 0-16,0 1 15,-21-22-15,21 21 0,0 0 16,-22 0-16,22 0 15,0 0-15,0 1 16,0-1 0,0-42 31,0-1-32,22 1-15,-22 0 16,21 21-16,0-21 0,-21 0 15,21 21-15,-21-21 0,21 21 0,-21-22 16,21 22-16,1 0 0,-1 0 16,0 0-16,0 0 15,0 0-15,0 0 16,1 0-16,-22 22 0,0-1 16,21 0-16,0 0 15,-21 0-15,0 0 16,0 1-16,21-22 0,-21 21 15,21 0-15,-21 0 16,0 0-16,0 0 16,0-42 31</inkml:trace>
  <inkml:trace contextRef="#ctx0" brushRef="#br1" timeOffset="161973.57">14012 14436 0,'-21'0'0,"42"0"62,0 0-62,1 0 0,20 0 16,-21 0-16,21 0 0,1 0 0,-1 0 16,-21 0-16,22 0 0,-22 0 15,21 0-15,-21-21 0,0 21 0,1 0 16,-1 0-16,0 0 0,-42 0 47,0 0-32,-1 0-15,1 0 0,0 0 16,0 0-16,0 0 0,0 0 16,-1 0-16,1 0 0,0 0 15,0 0-15,0 0 0,0 0 16,-1 0-16,1 0 0,0 0 15,0 0-15,0 21 16,0-21-16,21 21 0,-22-21 16,1 21-16,0-21 0,21 21 0,-21 0 15,21 1-15,0-1 16,-21 0-16,0-21 0,21 42 0,-22-21 0,22 1 16,0-1-16,-21-21 0,21 21 15,-21 0-15,21 0 0,0 0 16,0 1-16,0-1 0,0 0 15,21-21 48,0 0-63,-21-21 0,22 21 16,-1 0-16,0-21 0,0 21 0,0 0 15,0 0-15,1-22 0,-1 22 16,0 0-16,21 0 0,-21 0 0,22 0 15,-22 0-15,21 0 0,-21 0 16,22 0-16,-22 0 0,0 0 0,21 0 16,-20 22-16,-1-22 0,0 21 15,0-21-15,-21 21 0,21 0 0,0 0 16,-21 0-16,0 1 16,0-1-16,0 0 0,-21 0 15,0 0-15,-21 0 0,21 1 16,-22-22-16,22 21 0,-21 0 15,-1-21-15,1 21 0,0-21 0,-1 0 16,1 0-16,0 21 16,-1-21-16,22 0 0,-21 0 0,0 0 15,20 0-15,1 0 0,-21 0 0,21 0 16,0 0-16,-1-21 0,1 21 16,21-21-16,-21 21 0,21-21 15,0 0 1,0-1-16,0 1 15,0 0-15,0 0 0</inkml:trace>
  <inkml:trace contextRef="#ctx0" brushRef="#br1" timeOffset="162731.82">14795 14626 0</inkml:trace>
  <inkml:trace contextRef="#ctx0" brushRef="#br1" timeOffset="163536.32">14965 14690 0,'0'-21'31,"-21"21"-15,-1 0-1,22-22 16,0 44 173,0-1-204,0 0 15,-21 0-15,21 0 16,0 0-16,0 1 0,0-1 0,0 21 15,0-21-15,0 0 0,0 22 16,0-22-16,0 21 0,0 1 0,0-1 16,0 0-16,0 1 0,21-1 15,-21 0-15,0 1 0,0-1 16,22 0-16,-22 1 0,0-1 0,0 0 16,0 1-16,0-1 0,0-21 0,0 21 15,0-20-15,0-1 0,0 0 16,0 0-16,0 0 0,0 0 0,0 1 15,21-22 17,-21-22-32,0 1 0,0 0 15,0 0-15,0-21 0,0-1 16,0 22-16,0-21 0,0-22 0</inkml:trace>
  <inkml:trace contextRef="#ctx0" brushRef="#br1" timeOffset="163904.1">14922 14774 0,'0'0'0,"-42"-21"15,42 0 1,0 0 0,0 0-16,0 0 0,42-1 15,-20 22-15,-1 0 16,21-21-16,0 21 0,1 0 15,-1 0-15,0 0 0,1 0 0,-1 0 16,0 0-16,1 21 0,-1 1 16,0-22-16,-20 21 0,-1 0 0,-21 0 15,0 0-15,0 0 0,0 1 16,0-1-16,0 0 0,-21 0 0,-1 0 16,-20-21-16,21 21 0,0 1 0,-22-22 15,22 21-15,0-21 0,0 21 16,-21-21-16,20 0 0,1 0 0,0 0 15,0 0 1,21-21 0,0 0-16,0-1 15,21 22-15,0-21 0,0 0 16,1 0-16,-1 0 0</inkml:trace>
  <inkml:trace contextRef="#ctx0" brushRef="#br1" timeOffset="164283.9">15515 14753 0,'0'0'16,"21"0"-16,0 0 15,1 0 1,-1 0-16,0 0 0,0 0 16,0-21-1,0 21-15,1-21 0,-1 0 0,0 21 16,0-21-16,0-1 0,0 22 0,-21-21 15,0 0-15,22 21 0,-22-21 16,0 0-16,-22 21 16,1 0-1,0 0-15,0 0 0,0 21 16,0 0-16,-1 0 0,1-21 16,0 21-16,0 22 0,21-22 0,0 0 15,0 0-15,0 0 0,-21 1 0,21 20 16,0-21-16,0 0 15,0 0-15,0 1 0,0-1 16,21-21-16,0 21 0,0-21 16,0 0-16,1 0 15,-1 0-15,0 0 0,0 0 0,0-21 16,0 21-16,1-21 0</inkml:trace>
  <inkml:trace contextRef="#ctx0" brushRef="#br1" timeOffset="164720.64">16319 14563 0,'0'-21'0,"0"42"0,-21-42 31,0 21-31,0 0 0,0 0 0,0 21 16,-1-21-16,1 21 0,0 0 15,0 0-15,0 0 0,0 22 0,-1-22 16,22 0-16,0 0 0,0 0 15,0 1-15,0-1 0,0 0 0,0 0 16,0 0-16,0 0 0,0 1 16,22-22-16,-1 0 15,0 0-15,0 0 0,21 0 0,-20 0 16,-1 0-16,0 0 0,0 0 0,21-22 16,-20 1-16,-1 21 15,0-21-15,0 0 0,0 0 0,0 0 16,-21-22-16,0 22 0,0 0 15,0-21-15,0 20 0,0 1 0,-21-21 16,21 21-16,-42 0 0,21-1 0,0 22 16,-22 0-16,22-21 0,-21 21 15,21 0-15,-22 0 0,22 0 0,0 0 16,0 21-16,0-21 0,-1 22 16,22-1-16,0 0 0,0 0 15,22-21-15,-1 0 16,21 21-16,-21-21 0,0 0 15,22 0-15,-22 0 0,21 0 0</inkml:trace>
  <inkml:trace contextRef="#ctx0" brushRef="#br1" timeOffset="165060.45">16679 14499 0,'0'21'31,"-21"1"-31,21-1 16,0 21-16,0-21 0,0 0 16,0 22-16,0-1 0,0-21 15,0 22-15,0-1 0,0 0 0,0 22 16,0-22-16,0 22 0,0-22 16,-21 21-16,21 1 0,0-1 0,0-20 15,-21 20-15,21 1 0,-21-22 0,-1 0 16,22 22-16,0-22 0,-21 1 15,21-1-15,-21 0 0,21-21 0,0 1 16,0-1-16,0 0 0,0 0 0,0-42 31,0 0-31,21 0 16,-21-1-16,21 1 0,-21-21 16,0 21-16,22-22 0,-1 1 15,-21 0-15,0-22 0</inkml:trace>
  <inkml:trace contextRef="#ctx0" brushRef="#br1" timeOffset="165406.25">16616 14774 0,'0'0'0,"0"-21"0,-21-42 15,21 42-15,0-1 16,0 1-16,0 0 0,0 0 0,0 0 16,0 0-16,21 21 0,0-22 15,0 1-15,-21 0 0,42 0 0,-20 0 16,-1 21-16,0-21 0,21 21 15,-21 0-15,1 0 0,20 0 16,-21 0-16,21 0 0,-20 21 0,-1 0 16,21-21-16,-21 21 0,0 0 15,-21 22-15,0-22 0,0 0 0,0 0 16,0 21-16,0-20 0,0-1 16,-21 21-16,0-21 0,-21 0 0,21 1 15,-22-1-15,22 0 0,-21 0 0,21 0 16,-1 0-16,1-21 0,0 22 15,0-22-15,0 0 0,21-22 47,0 1-47,0 0 0,21 0 16,0 0-16,0-22 0</inkml:trace>
  <inkml:trace contextRef="#ctx0" brushRef="#br1" timeOffset="165695.6">17441 13970 0,'0'21'15,"0"0"-15,0 1 0,0-1 16,0 21-16,0 0 0,0 1 15,-21-1-15,0 0 0,21 22 0,-21-22 16,21 1-16,0 20 0,-21-21 16,21 1-16,-22-1 0,22 0 0,0-20 15,0-1-15,0 21 0,0-21 0,0 0 16,0 1-16,0-1 16,22-21-16,-1 0 15,0 0 1</inkml:trace>
  <inkml:trace contextRef="#ctx0" brushRef="#br1" timeOffset="166059.96">17568 14563 0,'21'-21'31,"1"-1"-16,-1 22-15,0 0 0,-21-21 16,21 0-16,0 21 16,0-21-16,-21 0 0,22 21 0,-22-21 15,21 21-15,-21-22 0,0 1 16,0 0-16,-21 21 16,-1 0-16,1 0 15,0 0-15,0 0 0,0 21 16,-22-21-16,22 21 0,0 1 0,0-1 15,21 21-15,-21-21 0,21 0 16,-21 22-16,21-22 0,0 0 0,0 0 16,0 0-16,0 1 0,21-1 0,0-21 15,0 21-15,0-21 0,0 0 16,1 0-16,-1 0 0,21 0 0,-21 0 16,0 0-16,1 0 15,-1-21-15</inkml:trace>
  <inkml:trace contextRef="#ctx0" brushRef="#br1" timeOffset="180075.21">10816 11303 0,'0'0'0,"21"-21"0,-21 0 0,0 0 16,0-1-16,21 1 0,-21 0 16,0 0-16,0 0 0,0 0 15,0-1-15,0 1 0,0 0 16,-21 21 15,0 0-15,0 21-16,0 0 0,0 1 0,-1-1 15,1 21-15,0 0 0,0-20 0,0 20 16,21 0-16,-21 1 0,-1-1 16,22 0-16,0 1 0,0-1 0,0-21 15,0 21-15,0-20 0,0-1 0,0 0 16,0 0-16,22 0 0,-1 0 15,0 1-15,0-22 0,0 0 0,0 21 16,22-21-16,-22 0 0,21 0 0,1 0 16,-22 0-16,21 0 15,0-21-15,1 21 0,-22-22 0,21 1 16,1 0-16,-22 0 0,21 0 0,-21 0 16,0-1-16,1-20 0,-1 21 15,0-21-15,-21 20 0,0-20 0,0 0 16,0 21-16,0-22 0,0 22 0,-21-21 15,0 21-15,-1-1 0,1 1 16,-21 21-16,0-21 0,20 21 0,-20 0 16,0 0-16,21 0 0,-22 0 0,1 0 15,21 0-15,-22 0 0,22 21 16,0-21-16,0 0 0,0 21 0,21 1 16</inkml:trace>
  <inkml:trace contextRef="#ctx0" brushRef="#br1" timeOffset="180211.12">10964 11240 0,'21'0'0,"-21"-22"15,22 22 1,-22-21-16,21 21 0,0-21 0,-21 0 0</inkml:trace>
  <inkml:trace contextRef="#ctx0" brushRef="#br1" timeOffset="180483.96">11324 10986 0,'42'-22'16,"-84"44"-16,106-65 0,-22 22 15,-21 0-15,21 0 0,-20-22 16,20 22-16,-21 0 0,21-21 0,-20 21 16,20-22-16,-21 22 0,21-21 0,-20 21 15,-1-1-15,-21 1 0,0 0 16,21 21-16,-21-21 0,-21 21 31,21 21 0,0 0 1,0 0-17,21-21-15,0 0 0,0 22 16,22-22-16,-1 21 0,0-21 0,1 0 15,-1 0-15,21 0 0,22 0 16,-43 0-16</inkml:trace>
  <inkml:trace contextRef="#ctx0" brushRef="#br1" timeOffset="180666.95">12975 10647 0,'233'0'15,"-466"0"-15,529 0 16,-211 0-16,-21 0 0,20 0 0,-20-21 16,-22 21-16,22-21 0,-22 21 0,0 0 15,1-22-15,-1 22 0,0-21 16,-21 21-16,22-21 0,-22 21 15,0-21-15,0 0 0,0 21 0,1-21 16,-1 21-16,-21-22 16</inkml:trace>
  <inkml:trace contextRef="#ctx0" brushRef="#br1" timeOffset="181047.75">14139 10605 0,'85'63'16,"-170"-126"-16,212 126 0,-106-42 15,22 0-15,-1 1 16,0-1-16,1 0 0,-1 0 0,0 0 16,1 0-16,-1-21 0,0 22 0,1-22 15,-22 21-15,21-21 0,-21 0 16,43 21 0,-43-21-16,0 0 0,0 0 0,1 0 0,-1 0 15,-21 21 110,0 0-109,-21-21 31,-1-21-16,1 21-15</inkml:trace>
  <inkml:trace contextRef="#ctx0" brushRef="#br1" timeOffset="181668.4">12023 10774 0,'-43'0'15,"86"0"16,-22 0-15,21 0-16,0 0 0,22 0 0,-1 0 16,1 0-16,-1 0 0,22 0 0,-21 0 15,20 0-15,1 0 0,0 0 16,-1 0-16,1 0 0,0 0 16,-1-21-16,1 21 0,0 0 0,-22 0 15,1-21-15,-1 21 0,-21 0 16,22 0-16,-22 0 0,-21 0 0,22 0 15,-22 0-15,0-22 0,0 22 0,0 0 16,1 0-16,-1 0 31,0 0-31,0 0 16,0 0-16,0 0 16,1 0-16</inkml:trace>
  <inkml:trace contextRef="#ctx0" brushRef="#br1" timeOffset="182312.04">14817 11007 0,'0'0'0,"-22"0"0,-20 0 16,21 0-16,0 0 15,-43 42-15,43-21 0,0 0 16,-21 1-16,20 20 0,1-21 0,-21 21 16,21 1-16,0-1 0,-1 0 15,1 1-15,0-1 0,21-21 16,0 22-16,0-22 0,0 21 0,0-21 15,21 0-15,0 1 0,22-1 0,-22 0 16,0-21-16,21 0 0,1 0 16,-1 0-16,-21 0 0,22 0 0,-1 0 15,0 0-15,1-21 0,-22 0 0,21-1 16,0 1-16,1 0 0,-22-21 16,21 21-16,-21-22 0,1 22 15,-1-21-15,0-1 0,-21 1 0,0 21 0,0-21 16,0-1-16,0 22 0,-21-21 15,0 21-15,-22-1 0,22 22 16,-21-21-16,-1 21 0,1-21 0,0 21 16,-1 0-16,-20 0 0,21 0 15,-1 0-15,-20 0 0,20 21 0,1-21 16,0 21-16,-1 1 0,22-22 0,-21 21 16,0-21-16,20 0 0,-20 21 15,0-21-15,-1 21 0</inkml:trace>
  <inkml:trace contextRef="#ctx0" brushRef="#br1" timeOffset="182476.94">11684 11303 0,'0'0'0,"-42"0"0,-64 0 16</inkml:trace>
  <inkml:trace contextRef="#ctx0" brushRef="#br1" timeOffset="182731.8">11366 11261 0,'0'0'15,"22"0"-15,20-21 16,0 21-16,1 0 0,-1-22 0,43 22 16,-1 0-16,1-21 0,42 21 0,-21-21 15,21 21-15,21 0 0,-21-21 16,21 21-16,21 0 0,-20 0 15,20 0-15,-21 0 0,0 0 0,-21 0 16,0 0-16,0 0 0,0 0 16,-21 0-16,0 0 0,0 0 0,-22 0 15,1 0-15,0 0 0,-1 0 0,-41 0 16,20 0-16,-20 21 0,-1-21 16,-21 0-16,21 0 0,-42 21 15,-21-21 1,0 0-1,-21 0-15,-1 0 0,1 0 0,0 0 0,-22 0 16</inkml:trace>
  <inkml:trace contextRef="#ctx0" brushRef="#br1" timeOffset="183092.1">11684 11049 0</inkml:trace>
  <inkml:trace contextRef="#ctx0" brushRef="#br1" timeOffset="183379.97">12467 10224 0,'0'0'0,"-42"-22"16</inkml:trace>
  <inkml:trace contextRef="#ctx0" brushRef="#br1" timeOffset="183927.48">12255 10287 0,'0'21'16,"0"-42"-16,-21 63 0,21-20 0,0-1 0,0 0 15,0 0-15,0 0 0,0 0 0,0 1 16,0-1-16,21-21 0,1 21 15,-1-21-15,0 0 0,0 0 0,21 0 16,-20 0-16,20 0 0,-21 0 16,21-21-16,-20 21 0,20-21 0,0-1 15,-21 1-15,22 0 0,-22 0 0,21-21 16,-21 20-16,-21 1 16,0 0-16,0 0 0,0 0 0,0 0 15,0-1-15,-21 1 0,0 0 0,-21 0 16,21 21-16,-22 0 0,22 0 15,-21 0-15,-1 0 0,1 0 0,0 0 16,-1 0-16,1 21 0,0 0 16,21 0-16,-22 1 0,22-1 0,0 0 15,0 21-15,0 1 0,-1-1 0,22-21 16,-21 21-16,21 1 0,0-1 16,0-21-16,21 22 0,1-1 0,-1-21 15,0 0-15,0 0 0,21 1 16,-20-1-16,20-21 0,-21 21 15,0-21-15,22 0 0,-22 0 0,21 0 16,-21 0-16,0 0 0,1 0 0,-1 0 16,0 0-16,0 0 0,-21 21 47,0 0-47,0 0 15,0 1-15,0-1 0,0 21 0,0-21 16,-21 0-16,0 22 0,21-22 15,-21 0-15,-1 21 0,22-20 0,-21-1 16,21 0-16,-21 0 0,21 0 16,0 0-1,0-42 1,0 0-16,0 0 16,0 0-16,0 0 15</inkml:trace>
  <inkml:trace contextRef="#ctx0" brushRef="#br1" timeOffset="184067.4">12615 10795 0,'-21'0'16,"0"0"0,21 21-16,-21-21 15,0 21-15</inkml:trace>
  <inkml:trace contextRef="#ctx0" brushRef="#br1" timeOffset="184725.02">13525 10181 0,'0'-21'0,"-42"21"15,21 21-15,0 0 16,0 1-16,-22-1 0,22 0 0,0 0 16,0 21-16,0-20 0,-1 20 0,1-21 15,0 0-15,21 22 0,0-22 16,0 0-16,0 0 0,0 0 15,21-21-15,0 0 16,1 0-16,20 0 0,-21 0 0,21 0 16,-20 0-16,20-21 0,-21 0 15,21 0-15,-20 0 0,-1-1 16,0 1-16,-21 0 0,0 0 0,0 0 16,0 0-16,0-22 0,0 22 0,-21 0 15,0 21-15,-1-21 0,1 21 16,0 0-16,-21 0 0,21 0 0,-22 0 15,1 0-15,21 0 0,-22 0 0,1 21 16,0-21-16,-1 21 0,22 0 16,0 0-16,0-21 0,0 22 0,0-1 15,21 0-15,0 0 0,0 0 16,0 0-16,21 1 0,0-1 16,0-21-16,21 21 0,-20 0 15,20-21-15,-21 21 0,21 0 16,-20 1-16,20-22 0,-21 21 0,0 0 15,0 0-15,1 0 0,-1 22 0,-21-22 16,0 0-16,0 21 0,0-21 16,0 1-16,0-1 0,-21 21 0,-1-21 15,1 0-15,21 1 0,-21-22 16,0 21-16,21 0 0,-21-21 16,0 0-16,21-21 46,0 0-46,21 21 0,-21-22 16</inkml:trace>
  <inkml:trace contextRef="#ctx0" brushRef="#br1" timeOffset="185076.34">13356 10753 0,'0'0'16,"-21"21"-16,0-21 0,0 21 0,-1 0 16,44-21-1,-1 0-15,0 0 16,21 0-16,1 0 0,-1 0 0,-21-21 16,21 21-16,1-21 0,-1 21 15,0-21-15,1 0 0,-1 21 0,0-22 16,1 1-16,-1 0 0,0 0 0,-20 21 15,20-21-15,0 21 0,-21 0 16,1 0-16,-1 0 0,-21 21 0,0 0 16,0 0-16,0 0 0,0 22 0,0-22 15,0 21-15,-21 1 0,-1-22 16,1 0-16,21 21 0,-21-21 16,0 1-16,0-1 0,21 0 0,-21-21 15,21 21-15</inkml:trace>
  <inkml:trace contextRef="#ctx0" brushRef="#br1" timeOffset="185820.94">10943 11536 0,'0'0'0,"-21"21"15,-21-21-15,-107 42 16,86-42-16,-1 22 0,22-22 0,-21 0 16,-1 21-16,22 0 0,-22-21 15,-20 0-15,20 21 0,1-21 0,-22 0 16,0 21-16,1-21 0,-1 0 0,0 0 15,-21 0-15,1 0 0,-1 0 16,0 0-16,-21 0 0,0 0 0,21 0 16,0 0-16,-21 0 0,21 0 0,1 0 15,-1 0-15,-21-21 0,21 21 16,0 0-16,0 0 0,0-21 0,1 21 16,-1 0-16,0 0 0,0-21 0,0 21 15,0 0-15,1 0 0,-1-21 16,21 21-16,-21 0 0,22 0 0,-1-22 15,21 22-15,1 0 0,-1-21 16,1 0-16,21 21 0,-1 0 16,22-21-16,-21 21 0,21 0 0,-1 0 15,1-21-15,0 21 0,0 0 0,21-21 16,0-1 0,21 1-1,0 21-15,0-21 0,1 21 16</inkml:trace>
  <inkml:trace contextRef="#ctx0" brushRef="#br1" timeOffset="186336.64">7133 11134 0,'0'0'0,"-21"0"0,-21 0 15,20 0-15,1 0 0,-21 0 16,0 0-16,-1 21 0,22 0 0,-42-21 15,20 21-15,1 0 0,0 1 0,-22-1 16,22 0-16,-1 0 0,1 0 16,0 0-16,-1-21 0,22 22 0,-21-1 15,21-21-15,0 21 0,-1-21 0,1 0 16,0 21-16,0-21 0,0 0 16,42 21 30,0-21-46,0 21 16,22 1-16,-22-22 0,21 21 16,0 0-16,-20 0 0,20 0 15,0 0-15,1 1 0,-1-22 0,0 21 16,1 0-16,-22 0 0,21-21 0,-21 21 16,0 0-16,1-21 0,-22 22 15,0-1-15</inkml:trace>
  <inkml:trace contextRef="#ctx0" brushRef="#br1" timeOffset="189763.93">8255 10245 0,'0'0'0,"0"-21"0,0-1 16,0 1-16,-21 21 31,0 0-31,-1 0 15,1 0-15,0 0 0,0 0 0,-21 21 16,20 1-16,1-1 0,-21 21 16,21-21-16,-22 22 0,22-1 15,-21 0-15,0 1 0,20-1 0,1 0 16,0 22-16,0-22 0,0 0 16,21 1-16,-21-1 0,21 0 0,0-20 15,0 20-15,0-21 0,21 21 0,0-20 16,0-1-16,0 0 0,22 0 15,-22 0-15,21 0 0,0-21 0,1 0 16,-1 22-16,0-22 0,1 0 0,-1 0 16,0 0-16,1-22 0,-1 1 15,0 21-15,22-21 0,-22 0 0,1 0 16,-22 0-16,21-1 0,0-20 16,-20 21-16,20 0 0,-21-22 15,0 1-15,0 21 0,-21-21 0,0-1 16,0 1-16,0 0 0,0-1 15,0 1-15,0 0 0,-21-1 0,0 22 16,0-21-16,0 21 0,0-1 0,-1-20 16,-20 42-16,21-21 0,0 0 15,-22 0-15,22 21 0,-21 0 0,21 0 16,-22 0-16,22 0 0,0 0 16,0 0-16,0 0 0,0 21 0,-1-21 15,1 21-15,21 0 0,-21 0 16,21 0-16,-21 1 0,0-1 0,21 21 15,-21-21-15,-1 0 0,1 22 16,21-22-16,-21 0 0,0 0 0,21 0 16,0 1-16,0-1 0,0 0 15,0 0-15</inkml:trace>
  <inkml:trace contextRef="#ctx0" brushRef="#br1" timeOffset="189984.8">8255 10647 0,'0'-21'16,"-21"21"15,21-21 0,0-1-15</inkml:trace>
  <inkml:trace contextRef="#ctx0" brushRef="#br1" timeOffset="190199.68">8340 10499 0,'0'21'79,"-22"-21"-79,22 21 15,-21-21 1,21 21-16</inkml:trace>
  <inkml:trace contextRef="#ctx0" brushRef="#br1" timeOffset="190871.71">8297 10943 0,'0'0'0,"0"21"0,0 22 16,0-1-16,0-21 0,0 22 0,0-1 15,0 0-15,0 1 0,0-22 0,0 21 16,0-21-16,0 22 16,0-22-16,0 21 0,0-21 0,0 0 0,-21 1 15,21-1-15,0 0 16,0 0-16,0-42 47,0 0-32,21 0-15,-21-1 0,0 1 0,0-21 16,0 21-16,21 0 0,-21-1 0,0-20 16,0 21-16,0 0 0,0 0 15,0-1-15,0 1 0,0 0 0,0 0 16,-21 21-16,0 0 16,0 0-16,0 21 15,0-21-15,-1 21 0,1 0 0,0 1 16,0-22-16,0 21 0,0 0 15,-1 0-15,1 0 0,0 0 16,0-21-16,0 22 0,0-1 16,21-42 31,21 21-32,-21-22-15,21 1 0,0 21 0,-21-21 16,21 0-16,0 0 0,1-22 15,-1 22-15,0 0 0,-21 0 16,21 21-16,0-21 0,0 0 0,1 21 16,-1 0-16,0 0 15,0 0 1,-21 21-16,21 0 0,-21 0 0,0 0 16,21 0-16,-21 1 15,22-22-15,-22 21 0,21 0 0,-21 0 16,21-21-1,0 0 1,-21-21 0,0 0-16</inkml:trace>
  <inkml:trace contextRef="#ctx0" brushRef="#br1" timeOffset="191483.65">8805 10329 0,'0'0'0,"0"22"0,-21 20 15,0-21-15,21 0 0,-21 22 16,21-22-16,0 21 0,-21 0 0,21-20 16,-22 20-16,22 0 0,-21 1 0,21-22 15,0 21-15,0 0 0,0-20 16,0-1-16,0 21 0,0-21 0,0 0 16,0 1-16,21-1 0,-21 0 15,22-21-15,-1 21 0,0-21 16,21 0-16,-21 21 0,1-21 0,-1 0 0,21 0 15,-21 0-15,22 0 0,-22 0 16,0-21-16,21 21 0,-21-21 16,22 21-16,-22-21 0,21 0 0,-21-1 15,1 1-15,-1 0 0,21 0 16,-42-21-16,21 20 0,0-20 0,1 0 16,-22-1-16,0 1 0,0 0 0,0-1 15,0 1-15,0 0 0,0-1 16,0 1-16,0 0 0,0 21 0,-22-22 15,1 22-15,0 0 0,0 0 0,0 21 16,0-21-16,-1 21 16,-20 0-16,21 0 0,0 0 0,-22 0 15,22 0-15,-21 0 0,21 0 0,-22 21 16,22 0-16,-21 0 0,21 0 16,0 0-16,-1 22 0,1-22 0,0 21 15,0-21-15,21 1 0,0 20 16,0-21-16,0 0 0,0 0 0,0 1 15,0-1-15,0 0 16</inkml:trace>
  <inkml:trace contextRef="#ctx0" brushRef="#br1" timeOffset="191699.61">8890 10647 0</inkml:trace>
  <inkml:trace contextRef="#ctx0" brushRef="#br1" timeOffset="192575.44">9144 10986 0,'0'0'0,"0"21"0,0 63 15,0-41-15,0-22 16,-21 21-16,21-21 0,0 22 0,0-22 15,0 0-15,0 0 0,0 0 0,0 1 16,0-1-16,0 0 0,-21 0 16,21 0-16,0 0 0,0 1 15,0-44 32,0 1-47,0 0 16,0 0-1,0 0-15,0-22 0,0 22 0,-22 0 16,22 0-16,-21 0 0,21 0 0,-21-1 16,21 1-16,0 0 0,-21 21 15,0 0-15,0 0 16,-1 0-16,1 21 16,21 0-16,-21 1 0,21-1 15,0 0-15,-21 0 0,0 0 0,21 0 16,0 1-16,0-1 0,-21 0 0,21 0 15,-22 0-15,22 0 16,0-42 31,0 0-31,22 0-16,-22 0 0,21 0 0,0-1 15,0-20-15,-21 21 16,21 0-16,-21 0 0,21-1 0,1 1 15,-1 21 1,0 0-16,0 0 16,0 21-16,-21 1 0,21-1 15,1-21-15,-22 21 0,0 0 16,21-21-16,0 21 16,0-21-1,0-21 1</inkml:trace>
  <inkml:trace contextRef="#ctx0" brushRef="#br1" timeOffset="192855.9">9080 10647 0,'0'0'0,"-21"-21"0,0 21 16,0 0 0,21-21-1,-21 21-15</inkml:trace>
  <inkml:trace contextRef="#ctx0" brushRef="#br1" timeOffset="192991.88">9229 10583 0,'42'0'0</inkml:trace>
  <inkml:trace contextRef="#ctx0" brushRef="#br1" timeOffset="193053.87">9250 10583 0,'-21'0'16,"42"0"-16,-64 0 0,22 0 31</inkml:trace>
  <inkml:trace contextRef="#ctx0" brushRef="#br1" timeOffset="193292.82">9038 10922 0,'21'0'31,"0"-21"-31</inkml:trace>
  <inkml:trace contextRef="#ctx0" brushRef="#br1" timeOffset="206303.18">8869 10075 0,'21'0'0,"-21"-21"16,42 21-16,-21-21 0,22 21 16,-22-21-16,21 0 0,1 21 0,20-21 15,-21-1-15,1 1 0,20 0 16,-20 0-16,20 0 0,1 0 16,20-1-16,-20 1 0,20 0 0,1 0 15,0-21-15,-1 20 0,1 1 16,-21 0-16,20 0 0,-20 0 0,20 0 15,-20-1-15,-1 22 0,1-21 16,-1 21-16,22 0 0,-21-21 0,-1 21 16,1-21-16,-1 21 0,1 0 15,-1 0-15,1 0 0,-1 0 0,-21 0 16,22 0-16,-22 0 0,1 0 0,-1 0 16,0 0-16,-21 0 0,1 0 15,20 0-15,-21 0 0,0 0 16,0 0-16,1 0 15,-44 0 48,1 0-63,0 0 0,0 0 16,0 0-16,0-21 0</inkml:trace>
  <inkml:trace contextRef="#ctx0" brushRef="#br1" timeOffset="206535.84">11261 9165 0,'21'21'15,"0"1"-15,21-22 16</inkml:trace>
  <inkml:trace contextRef="#ctx0" brushRef="#br1" timeOffset="206651.77">11599 9271 0,'43'0'31,"-86"0"-31,107 0 0,-43 0 0,0 0 15,0 0-15,0 0 0,1 0 0,-1 0 16,0 0-16,0 0 16,0 21-1,-21 0-15</inkml:trace>
  <inkml:trace contextRef="#ctx0" brushRef="#br1" timeOffset="206803.68">11599 9779 0,'0'21'16,"-21"-21"-1,21 21 1,-21-21-16,0 0 16,0 0-16,-1 0 15</inkml:trace>
  <inkml:trace contextRef="#ctx0" brushRef="#br1" timeOffset="208167.73">11218 9229 0,'0'0'0,"21"0"156,1 0-140,-1 0-16,0 0 16,0 0-16,0 0 15,0 0-15,1 0 0,-1 0 16,-21 21-16,21-21 0,0 0 0,21 0 16,-20 0-16,-1 0 0,0 0 15,0 21-15,0-21 0,0 0 0,1 0 16,-1 0-16,0 0 0,0 0 15,0 0-15,0 0 16,1 0-16,-1 0 0,0 0 16,0 0-16,0 0 0,0 0 15,1 0 1,-22 21 46,0 0-46,0 1-16,0-1 16,0 0-16,0 0 0,-22 0 0,1 22 15,0-22-15,0 21 0,21 0 16,-21-20-16,0 20 0,-1 0 16,1 1-16,0-1 0,0-21 0,0 21 15,21-20-15,-21 20 0,-1-21 0,22 0 16,-21 0-16,21 1 0,0-1 15,-21 0-15,21 0 0,0 0 0,-21-21 16,21 21-16,0 1 0,-21-1 31,21-42 32,0-1-48,0 1 17,0 0-17,-21 0 1</inkml:trace>
  <inkml:trace contextRef="#ctx0" brushRef="#br1" timeOffset="-199588.98">7832 9885 0,'0'-21'16,"21"0"-1,-21-1-15,21 1 16,0 21 46,0 21-46,0 1-16,-21-1 16,22 0-16,-1 0 0,-21 0 0,21 0 15,0 1-15,21-1 0,-20 21 16,-1-21-16,21 22 0,-21-1 0,22-21 16,-22 43-16,21-22 0,-21 0 15,22 22-15,-22-22 0,21 22 0,-21-22 16,22 21-16,-1 1 0,0-22 15,1 22-15,-1-22 0,0 22 16,1-22-16,-1 21 0,0-20 0,-21 20 16,22-20-16,-1 20 0,-21-21 0,22 22 15,-22-22-15,21 1 0,-21-1 16,0 0-16,1 1 0,-1-22 0,21 21 16,-21-21-16,0 0 0,-21 1 0,22-1 15,-1 0-15,0-21 0,-21 21 16,21 0-16,0-21 31,-21-21-15,0 0-16,0 0 0,21 0 15,-21-1-15,22-20 0,-22 21 16,0-21-16,0-1 0</inkml:trace>
  <inkml:trace contextRef="#ctx0" brushRef="#br1" timeOffset="-198957.02">9567 9694 0,'0'0'0,"-21"0"0,0 43 16,0-22-16,21 0 0,-43 21 0,22 1 15,0-1-15,-21 0 0,21 1 16,-22-1-16,1 22 0,0-1 0,-22 1 16,22-1-16,-22 22 0,1-22 0,-1 22 15,-20-22-15,20 1 0,1-1 16,-1 1-16,1-1 0,-1 1 0,22-1 16,-22 1-16,1-22 0,-1 22 15,22-22-15,-22 22 0,1-22 0,21 0 16,-22 1-16,22-1 0,-1 0 0,-20 1 15,42-22-15,-22 21 0,1-21 16,21 0-16,-21 1 0,20 20 0,1-21 16,0 0-16,0-21 0,0 21 0,0 1 15,21-1-15,-22-21 16,22 21-16,-21-21 0,0 0 16,21 21-16,0-42 62,0 0-46,0 0-1,0-1 1,0 1-16</inkml:trace>
  <inkml:trace contextRef="#ctx0" brushRef="#br1" timeOffset="-172457.65">13843 15494 0,'0'0'0,"0"-21"47,0 0-31,21 21-1,0 0-15,0-21 16,1 21-16,-1 0 0,0 0 16,21 0-16,-21-22 0,1 22 15,-1 0-15,0 0 0,21 0 16,-21 0-16,22 0 0,-22 0 16,0 0-16,0 0 0,22 0 0,-22 0 15,0 0-15,0 0 0,0 0 16,0 0-16,1 0 0,-1 0 15,0 0 1,0 0 0</inkml:trace>
  <inkml:trace contextRef="#ctx0" brushRef="#br1" timeOffset="-172048.88">13991 15536 0,'0'0'0,"21"0"0,0 0 16,1 0-16,-1 0 0,21 0 0,-21 0 16,22 0-16,-1-21 0,0 21 15,1 0-15,-1 0 0,0-21 0,-21 21 16,22 0-16,-1 0 0,-21 0 15,0 0-15,22 0 0,-22 0 16,0 0-16,0 0 16</inkml:trace>
  <inkml:trace contextRef="#ctx0" brushRef="#br1" timeOffset="-166600.78">13991 15706 0,'0'0'16,"-21"-21"-16,0 21 15,0-22-15,-1 22 16,1-21-16,0 21 15,0 0 1,0 0-16,0 0 0,-1 0 47,22 21-47,-21-21 0,21 22 16,0-1-16,0 0 0,0 0 15,0 0-15,0 0 0,0 1 0,0-1 16,0 0-16,0 21 0,0-21 0,0 1 15,0 20-15,0-21 0,0 21 16,0-20-16,21-1 0,1 21 0,-1-21 16,0 0-16,0 22 0,0-22 15,0 0-15,1 0 0,20 0 0,-21 1 16,0-1-16,0 0 0,1 0 0,20 0 16,-21-21-16,0 21 0,0-21 15,1 22-15,20-22 0,-21 0 16,0 0-16,0 21 0,22-21 0,-22 0 15,0 0-15,21 0 0,-20 0 16,-1 0-16,21 0 0,-21-21 0,22 21 16,-1-22-16,-21 22 0,21-21 0,-20 0 15,20 0-15,-21 21 0,21-21 16,1 0-16,-1-1 0,0 1 0,-20 0 16,20-21-16,0 21 0,1-1 15,-1 1-15,0 0 0,1 0 0,20 0 16,-21 0-16,22-1 0,-22 1 0,22 0 15,-22 0-15,22 0 0,-22 0 16,0-1-16,22 1 0,-22 21 16,0-21-16,1 21 0,-22 0 15,21-21-15,-21 21 0,22 0 0,-22 0 16,0 0-16,0 0 0,0 0 0,22 0 16,-22 0-16,0 21 0,0-21 15,22 21-15,-22 0 0,0 1 0,0-1 16,21 0-16,-20 0 0,-1 0 0,0 0 15,0 22-15,0-22 0,-21 21 16,21-21-16,1 22 0,-22-22 16,0 21-16,0-21 0,21 1 0,-21 20 15,0-21-15,0 0 0,0 0 16,21 1-16,-21-1 0,0 0 16,21-21 46,-21-21-46,21 21-16,-21-21 0,21-1 15,-21 1-15,22 0 0,-1 0 0,0 0 16,-21 0-16,21-1 0,21 1 0,-20 0 16,-1-21-16,0 21 15,21-1-15,-21 1 0,22 0 0,-22 0 16,0 0-16,21 0 0,-20 21 0,20 0 15,-21 0-15,21 0 0,-20 0 16,-1 0-16,0 0 0,21 0 0,-21 21 16,1 0-16,-1-21 0,21 21 15,-21 0-15,22 0 0,-22 1 0,21-22 16,0 21-16,-20 0 0,20 0 0,-21-21 16,0 21-16,22 0 0,-22-21 15,0 0-15,0 22 0,21-22 0,-20 0 16,-1 0-16,0 0 0,0 0 15,0 0-15,0 0 0,22 0 16,-22-22-16,0 1 0,0 21 0,0-21 16,22 0-16,-22 0 0,0 0 15,0-1-15,0 1 0,1-21 0,-1 21 16,-21 0-16,21-1 0,0 1 16,-21-21-16,0 21 0,21 0 0,-21-1 15,21 1-15,-21 0 0,22 0 0,-22 0 16,0 0-16,0-1 15,0 1-15,0 0 16,0 0-16,0 0 16,-22 0-16,1 21 0,0-22 15,0 1-15,0 21 0,-22-21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E187-9A3A-46A9-B171-46ECF08B6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352B6-F48C-4C92-B90F-87E947BF4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D9613-6844-4EAA-8553-D9F8E8C1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CBD0-283A-46E7-9658-689EC5FA6F83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5A5B8-0BA4-422D-BC4A-757A4710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BD23C-03BE-45BB-9074-E01C9A98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016B-AC51-4DAD-873F-C549691F0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48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8F5FA-2ACC-4532-A9F3-3C18D4381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E8811-D1FF-408D-929B-563632725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7EBB4-527A-4783-B2DC-1AA9B23A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CBD0-283A-46E7-9658-689EC5FA6F83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8C107-3303-4992-9EC3-FE375E13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C22A1-AB5E-4741-9C06-0C1F897B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016B-AC51-4DAD-873F-C549691F0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42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16A0A-9C64-4CF0-9E60-6BA02D58E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59319-DF7F-4D6B-B9B7-E85640A53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8001D-B0A7-4F4B-83E8-DCDD85CD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CBD0-283A-46E7-9658-689EC5FA6F83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26F24-876E-42F0-AE63-D74CE6DC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5C35E-C8BC-46E4-B813-ED05F09E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016B-AC51-4DAD-873F-C549691F0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34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DE39-0CC3-4015-A8C8-0AEF2423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6E99-9C8A-43EB-9375-F17D91ED2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4357D-17A9-45F1-B628-CCA284379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CBD0-283A-46E7-9658-689EC5FA6F83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9FFA5-B57F-419B-BE4E-1CBB5AE5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7D9C3-87C1-47E5-BC82-C679A426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016B-AC51-4DAD-873F-C549691F0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62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D3FA-B40A-40B1-B4E6-375784967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75DE-9578-4806-BE94-744FA8826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9E833-94B5-4D93-BFA2-8AF182E3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CBD0-283A-46E7-9658-689EC5FA6F83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B977D-02E5-434B-B138-F92D85CC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FBAAD-A294-459D-B45C-3704407C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016B-AC51-4DAD-873F-C549691F0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66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7CE2-9BD2-4763-BA8A-2B189CC6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3A4D5-11A2-4FBD-B975-9DA74C837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D4B47-4742-4AFA-9746-6820B82C1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F58A0-223A-4307-86CC-B8F6C8244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CBD0-283A-46E7-9658-689EC5FA6F83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13D39-AEEE-4DC0-B767-9F10B611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7E059-0E16-49FF-AD77-3235088F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016B-AC51-4DAD-873F-C549691F0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16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595C-2675-42D0-8C5D-547F3784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BE522-D8CD-4F89-91F7-F5384C465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874B8-62E9-4F6A-A431-A30531662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9EAA1-BDDD-4AD7-8FF2-7E3998A03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C1AE2-557F-4505-8E5A-C4EB0DC36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660908-CEFA-41BE-A653-0ECD7F0D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CBD0-283A-46E7-9658-689EC5FA6F83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D20C1-7A58-4054-A8EB-B4B84973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66ABC-8BA3-4C2A-AEEA-0D98B937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016B-AC51-4DAD-873F-C549691F0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37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12FD-261C-497D-9C11-92E14BA2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37346-BC6F-4DD6-A774-7A5838C5B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CBD0-283A-46E7-9658-689EC5FA6F83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715A4-2FE0-44A7-A0C3-6D9364A4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2116E-DDFD-415C-9ADB-D8911FDF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016B-AC51-4DAD-873F-C549691F0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13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5A116A-12BD-40AE-84A0-1E0F93F7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CBD0-283A-46E7-9658-689EC5FA6F83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0E57F-DE4C-485E-A4F0-1A8D4954C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ADE7C-8A8D-4758-9A2E-E43924D4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016B-AC51-4DAD-873F-C549691F0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58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B7B0-6967-496C-BC75-6910F117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BCC5-D54B-40F9-A36A-99DAF11EE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5D61C-39E7-4743-8215-D652250F9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5605C-2DB5-44AE-915D-0DA20AA7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CBD0-283A-46E7-9658-689EC5FA6F83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B0B5B-A7A6-4281-A676-045C2293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76856-39E1-4655-B545-2F377E19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016B-AC51-4DAD-873F-C549691F0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25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B83F-D1C7-428F-9CE0-63E1A832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69816-035F-48E5-BD59-9342D1BEC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AE309-6CE8-435C-90EB-2C8DF7D38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85126-3CAE-437E-ACEA-BBACDB61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CBD0-283A-46E7-9658-689EC5FA6F83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7FE69-7F00-4EC3-B86D-34E26033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94FD0-04E7-414D-930B-2258ABA9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016B-AC51-4DAD-873F-C549691F0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39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2F57B5-14D7-41D2-88D4-E0439D32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40A28-D022-4F64-95C7-7C3014065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DA9B5-0115-4F9A-84C4-2C4079165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ECBD0-283A-46E7-9658-689EC5FA6F83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AF733-2C3C-4D52-9FEC-653402851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78D90-0663-40C6-B2B9-B350C80E5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F016B-AC51-4DAD-873F-C549691F0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77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7C6C-887E-4764-8DF0-D4222704C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062E3-B9C7-4D6E-80A5-358DB02F9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BAC01D-C3F1-471C-AB17-B83518E6D62C}"/>
                  </a:ext>
                </a:extLst>
              </p14:cNvPr>
              <p14:cNvContentPartPr/>
              <p14:nvPr/>
            </p14:nvContentPartPr>
            <p14:xfrm>
              <a:off x="342720" y="281880"/>
              <a:ext cx="5784120" cy="453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BAC01D-C3F1-471C-AB17-B83518E6D6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272520"/>
                <a:ext cx="5802840" cy="45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7890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7C6C-887E-4764-8DF0-D4222704C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062E3-B9C7-4D6E-80A5-358DB02F9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4C928A-6FA5-47BB-9191-87319381DF25}"/>
                  </a:ext>
                </a:extLst>
              </p14:cNvPr>
              <p14:cNvContentPartPr/>
              <p14:nvPr/>
            </p14:nvContentPartPr>
            <p14:xfrm>
              <a:off x="182880" y="0"/>
              <a:ext cx="11933280" cy="657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4C928A-6FA5-47BB-9191-87319381DF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-9360"/>
                <a:ext cx="11952000" cy="659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3825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7C6C-887E-4764-8DF0-D4222704C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062E3-B9C7-4D6E-80A5-358DB02F9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00111-B94F-41E8-B11D-B318493BD6F9}"/>
              </a:ext>
            </a:extLst>
          </p:cNvPr>
          <p:cNvSpPr txBox="1"/>
          <p:nvPr/>
        </p:nvSpPr>
        <p:spPr>
          <a:xfrm>
            <a:off x="3048886" y="1997839"/>
            <a:ext cx="60977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[]=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[0]=10;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[1]=20;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[2]=30;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[3]=40;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&lt;=3;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AA6CB65-8A0D-4DDE-A2E3-89E0988D7CC5}"/>
                  </a:ext>
                </a:extLst>
              </p14:cNvPr>
              <p14:cNvContentPartPr/>
              <p14:nvPr/>
            </p14:nvContentPartPr>
            <p14:xfrm>
              <a:off x="1302840" y="1356480"/>
              <a:ext cx="10714320" cy="4976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AA6CB65-8A0D-4DDE-A2E3-89E0988D7C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3480" y="1347120"/>
                <a:ext cx="10733040" cy="499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4150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7C6C-887E-4764-8DF0-D4222704C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062E3-B9C7-4D6E-80A5-358DB02F9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59C6DD-6CC3-4CD9-A5E7-0299BEB1F5F5}"/>
                  </a:ext>
                </a:extLst>
              </p14:cNvPr>
              <p14:cNvContentPartPr/>
              <p14:nvPr/>
            </p14:nvContentPartPr>
            <p14:xfrm>
              <a:off x="822960" y="442080"/>
              <a:ext cx="6507720" cy="388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59C6DD-6CC3-4CD9-A5E7-0299BEB1F5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3600" y="432720"/>
                <a:ext cx="6526440" cy="390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8722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7C6C-887E-4764-8DF0-D4222704C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062E3-B9C7-4D6E-80A5-358DB02F9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A8855F-6EE0-47E7-85A9-FA90F0D0D19D}"/>
                  </a:ext>
                </a:extLst>
              </p14:cNvPr>
              <p14:cNvContentPartPr/>
              <p14:nvPr/>
            </p14:nvContentPartPr>
            <p14:xfrm>
              <a:off x="0" y="243720"/>
              <a:ext cx="9807120" cy="595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A8855F-6EE0-47E7-85A9-FA90F0D0D1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34360"/>
                <a:ext cx="9825840" cy="597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415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7C6C-887E-4764-8DF0-D4222704C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062E3-B9C7-4D6E-80A5-358DB02F9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0EB032-1EDE-4A1E-B71F-77382BEFC234}"/>
                  </a:ext>
                </a:extLst>
              </p14:cNvPr>
              <p14:cNvContentPartPr/>
              <p14:nvPr/>
            </p14:nvContentPartPr>
            <p14:xfrm>
              <a:off x="502920" y="556200"/>
              <a:ext cx="6469560" cy="3840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0EB032-1EDE-4A1E-B71F-77382BEFC2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546840"/>
                <a:ext cx="6488280" cy="385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266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7C6C-887E-4764-8DF0-D4222704C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062E3-B9C7-4D6E-80A5-358DB02F9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E71D38-9EB5-460A-B9BE-956FDC81AF27}"/>
                  </a:ext>
                </a:extLst>
              </p14:cNvPr>
              <p14:cNvContentPartPr/>
              <p14:nvPr/>
            </p14:nvContentPartPr>
            <p14:xfrm>
              <a:off x="419040" y="373320"/>
              <a:ext cx="8024400" cy="293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E71D38-9EB5-460A-B9BE-956FDC81AF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363960"/>
                <a:ext cx="8043120" cy="295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095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7C6C-887E-4764-8DF0-D4222704C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062E3-B9C7-4D6E-80A5-358DB02F9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9AA547-815D-47A5-8CC4-1A7B7D2D27D3}"/>
                  </a:ext>
                </a:extLst>
              </p14:cNvPr>
              <p14:cNvContentPartPr/>
              <p14:nvPr/>
            </p14:nvContentPartPr>
            <p14:xfrm>
              <a:off x="68400" y="624960"/>
              <a:ext cx="9319680" cy="544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9AA547-815D-47A5-8CC4-1A7B7D2D27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615600"/>
                <a:ext cx="9338400" cy="54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073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7C6C-887E-4764-8DF0-D4222704C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062E3-B9C7-4D6E-80A5-358DB02F9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9C4EFA-F1EA-43AF-BAB8-63BC3883B7F1}"/>
                  </a:ext>
                </a:extLst>
              </p14:cNvPr>
              <p14:cNvContentPartPr/>
              <p14:nvPr/>
            </p14:nvContentPartPr>
            <p14:xfrm>
              <a:off x="647640" y="518040"/>
              <a:ext cx="5829840" cy="415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9C4EFA-F1EA-43AF-BAB8-63BC3883B7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280" y="508680"/>
                <a:ext cx="5848560" cy="417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54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7C6C-887E-4764-8DF0-D4222704C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062E3-B9C7-4D6E-80A5-358DB02F9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79083F-3691-4F50-843D-CF19E2BBF62F}"/>
                  </a:ext>
                </a:extLst>
              </p14:cNvPr>
              <p14:cNvContentPartPr/>
              <p14:nvPr/>
            </p14:nvContentPartPr>
            <p14:xfrm>
              <a:off x="60840" y="0"/>
              <a:ext cx="11979000" cy="615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79083F-3691-4F50-843D-CF19E2BBF6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-9360"/>
                <a:ext cx="11997720" cy="617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525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7C6C-887E-4764-8DF0-D4222704C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062E3-B9C7-4D6E-80A5-358DB02F9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DB84D8-495B-4DB2-AA09-70883161171E}"/>
                  </a:ext>
                </a:extLst>
              </p14:cNvPr>
              <p14:cNvContentPartPr/>
              <p14:nvPr/>
            </p14:nvContentPartPr>
            <p14:xfrm>
              <a:off x="807840" y="480240"/>
              <a:ext cx="5166720" cy="317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DB84D8-495B-4DB2-AA09-7088316117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480" y="470880"/>
                <a:ext cx="5185440" cy="319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212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7C6C-887E-4764-8DF0-D4222704C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062E3-B9C7-4D6E-80A5-358DB02F9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4173E9-3345-4E8C-8D2A-D094AE92207A}"/>
                  </a:ext>
                </a:extLst>
              </p14:cNvPr>
              <p14:cNvContentPartPr/>
              <p14:nvPr/>
            </p14:nvContentPartPr>
            <p14:xfrm>
              <a:off x="304920" y="190440"/>
              <a:ext cx="6416280" cy="294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4173E9-3345-4E8C-8D2A-D094AE9220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181080"/>
                <a:ext cx="6435000" cy="296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95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7C6C-887E-4764-8DF0-D4222704C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062E3-B9C7-4D6E-80A5-358DB02F9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227B62-3A51-4C36-A49E-1B1E002FB7F2}"/>
                  </a:ext>
                </a:extLst>
              </p14:cNvPr>
              <p14:cNvContentPartPr/>
              <p14:nvPr/>
            </p14:nvContentPartPr>
            <p14:xfrm>
              <a:off x="251280" y="297360"/>
              <a:ext cx="10272240" cy="578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227B62-3A51-4C36-A49E-1B1E002FB7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288000"/>
                <a:ext cx="10290960" cy="580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3435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68</Words>
  <Application>Microsoft Office PowerPoint</Application>
  <PresentationFormat>Widescreen</PresentationFormat>
  <Paragraphs>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2021-05-05T01:12:12Z</dcterms:created>
  <dcterms:modified xsi:type="dcterms:W3CDTF">2021-05-05T02:01:11Z</dcterms:modified>
</cp:coreProperties>
</file>