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9T01:11:48.7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1926 720 0,'0'-21'0,"0"-1"16,0 1-16,0 0 15,0 0-15,0 0 16,0 0-1,0-1 1,0 1-16,0 0 16,-21 21-1,21-21 1,0 42 15,0 0-31,0 0 0,0 1 0,0 20 16,0-21-16,21 21 0,-21 1 15,0 20-15,0-20 0,0 20 16,0-21-16,0 22 0,21-1 0,-21-20 16,0-1-16,0 22 0,0-22 15,0 0-15,0 1 0,0-1 0,0-21 16,0 21-16,0-20 0,0 20 16,0-21-16,0 0 0,0 0 0,0 1 15,0-1-15,-21-42 31,0-1-15,21 1-16,0-21 16</inkml:trace>
  <inkml:trace contextRef="#ctx0" brushRef="#br0" timeOffset="739.57">1630 826 0,'0'0'0,"-21"-22"0,-1 1 15,1 0-15,0 0 0,21 0 16,0 0-16,0-1 16,0 1-16,0 0 0,0 0 0,0 0 15,0 0-15,21-1 0,0-20 16,1 21-16,-1 0 0,21 0 0,-21-1 15,22 1-15,-1 21 0,0-21 16,1 0-16,-1 21 0,-21 0 16,21 0-16,1 0 0,-1 21 0,0 0 15,1 0-15,-22 1 0,21 20 16,1 0-16,-22 1 0,0-1 0,0 0 16,0 22-16,0-22 15,-21 22-15,22-22 0,-22 21 16,0-20-16,0 20 0,0-20 0,0-1 0,0 0 15,0 1-15,0-1 16,0-21-16,0 0 0,0 0 0,0 1 16,-22-1-16,22 0 15,0-42 1,0 0 0,0-1-16,0 1 0,0 0 0,22-21 15,-1 21-15,-21-43 0,21 22 16,0-22-16,0 22 0,0-22 15,1 1-15,-1-1 0,21 1 16,-21-1-16,22 1 0,-22-1 16,21 22-16,0 0 0,1-1 0,-22 1 15,21 21-15,1 0 0,-22 0 16,0-1-16,21 22 0,-21 0 0,1 0 16,-1 22-16,0-1 0,0 0 15,-21 21-15,21 1 0,-21-1 0,0 0 16,21 1-16,-21-1 0,0 21 15,0 1-15,0-22 0,-21 22 16,0-1-16,0 1 0,21-22 0,0 0 16,-21 1-16,21-1 0,-21 0 15,21 1-15,0-22 0,0 0 16,0 21-16,0-20 0,0-1 16,0 0-16,0 0 0,0 0 15,21-21 1,-21-21-1,0 0 1,21 0-16</inkml:trace>
  <inkml:trace contextRef="#ctx0" brushRef="#br0" timeOffset="1276.95">3471 1185 0,'0'0'0,"-21"22"0,0-1 15,0-21-15,21 21 31,21-21-15,0 0-16,0 0 16,0-21-16,1 0 0,20 21 0,-21-22 15,0 1-15,22 0 0,-22 0 16,0 21-16,21-42 0,-21 20 0,1 1 16,-1 0-16,0 0 0,0 0 15,-21 0-15,0-22 0,0 22 16,0 0-16,0 0 0,0 0 0,0-1 15,-21 22-15,0 0 16,0 0-16,-1 0 0,1 0 0,0 0 16,0 22-16,0-1 0,0 0 15,-1 21-15,1 1 0,0-22 0,0 21 16,0 0-16,21 1 16,-21-1-16,21 0 0,-22-20 0,22 20 15,0-21-15,0 0 0,0 22 16,0-22-16,22 0 0,-1 0 15,0-21-15,0 0 0,0 0 16,0 0-16,1 0 0,20 0 0,-21 0 16,0 0-16,22 0 0,-22-21 15,0 0-15,21 21 0,-21-21 0</inkml:trace>
  <inkml:trace contextRef="#ctx0" brushRef="#br0" timeOffset="1599.76">4466 233 0,'0'0'0,"0"-21"0,0 0 0,-21 21 0,0 0 16,0 0-16,21 21 16,-22 21-16,1-21 0,21 22 15,-21-1-15,21 0 0,0 22 16,0-22-16,0 22 0,-21-22 0,21 21 15,-21 1-15,21-22 16,0 22-16,0-1 0,0-20 0,-21-1 0,21 0 16,0 1-16,0-1 15,-22 0-15,22-21 0,0 1 0,0 20 16,0-21-16,0 0 16,0 0-16,22-21 15,-1 0 1,0-21-16,0 21 0,-21-42 15,21 21-15</inkml:trace>
  <inkml:trace contextRef="#ctx0" brushRef="#br0" timeOffset="2191.42">4889 254 0,'0'-21'16,"0"42"-16,0-63 0,0 21 0,0 42 47,0 21-47,0-21 0,0 22 0,0-22 15,0 21-15,0 22 0,-21-22 16,21 0-16,0 1 0,-21 20 0,21-21 16,-21 22-16,0-22 0,21 22 15,0-22-15,0 0 0,-21 1 16,21-1-16,-22 0 0,22-20 15,0 20-15,-21-21 0,21 21 0,0-20 16,0-1-16,0 0 0,0 0 16,0-42 15,21 0-15,-21 0-16,22-22 0,-1 22 15,-21-21-15,21 21 0,0-22 16,0 1-16,0 0 0,1-1 0,-1 1 15,0 0-15,0-1 0,0 22 16,0-21-16,22 21 0,-22-1 16,0 1-16,0 21 0,0 0 15,1 0-15,-1 0 0,0 0 0,0 21 16,0 1-16,0-1 0,1 0 16,-22 0-16,0 21 0,21-20 0,-21 20 15,0 0-15,0-21 0,0 22 16,0-1-16,0-21 0,0 22 0,0-22 15,0 0-15,-21 0 0,21 0 16,-22 0-16,22 1 0,0-1 0,0 0 16,-21-21 15,0-21-15,21 0-16,-21-1 15,21 1-15,-21 0 0</inkml:trace>
  <inkml:trace contextRef="#ctx0" brushRef="#br0" timeOffset="2463.27">4339 762 0,'0'-21'15,"21"21"-15,0 0 16,1-21-16,-1 21 0,0 0 0,21 0 16,-21-21-16,22 21 0,-1 0 15,-21-22-15,22 22 0,-1 0 0,-21 0 16,21-21-16,1 21 0,-22-21 16,21 21-16,-21 0 0,1 0 0,-1 0 15,0 0-15,0-21 0</inkml:trace>
  <inkml:trace contextRef="#ctx0" brushRef="#br0" timeOffset="3144.88">5800 804 0,'0'-21'16,"0"0"-16,0 0 16,-22 21-1,1 0 1,0 0-16,0 0 0,0 21 16,0 0-16,-1 0 0,22 1 15,-21-1-15,0 0 0,21 0 16,-21 21-16,21-20 0,0-1 0,0 21 15,0-21-15,0 0 0,0 22 16,0-22-16,0 0 0,0 0 16,0 0-16,0 1 0,0-1 0,0 0 15,21 0-15,0-21 16,0 0-16,1 21 0,-1-21 0,0 0 16,0 0-16,0 0 0,0 0 0,1 0 15,-1 0-15,0-21 0,21 21 16,-21-21-16,1 0 0,-1 0 0,0-1 15,0 1-15,0 0 0,-21 0 16,21 0-16,-21 0 0,22-22 0,-22 22 16,0-21-16,0 21 15,0-22-15,0 22 0,0-21 0,-22 21 16,1-1-16,0 1 0,21 0 16,-21 21-16,0 0 0,0-21 0,-1 21 15,1 0-15,0 0 16,0 0-16,0 21 15,21 0 1,0 0-16,21 1 16,-21-1-1,21-21-15</inkml:trace>
  <inkml:trace contextRef="#ctx0" brushRef="#br0" timeOffset="3847.77">6710 762 0,'0'0'16,"0"-21"-1,-21 21-15,-1 0 0,1 0 0,0 0 16,0 0-16,0 0 15,0 0-15,-22 0 0,22 0 0,0 0 16,0 21-16,0 0 0,-22-21 16,22 21-16,0 1 0,0-1 0,21 0 15,-21 21-15,21-21 0,-22 1 16,22 20-16,-21-21 0,21 21 0,0-20 16,0-1-16,0 0 0,0 21 0,0-21 15,0 1-15,0-1 16,0 0-16,21 0 0,1-21 0,-1 0 15,0 21-15,0-21 0,0 0 16,0 0-16,1 0 0,-1 0 16,0 0-16,0 0 0,21 0 15,-20-21-15,-1 0 0,0 0 0,0 0 16,0-1-16,0 1 0,1 0 0,-1-21 16,0-1-16,0 1 0,0 0 15,-21-22-15,21 22 0,1-22 0,-1 22 16,-21-21-16,0 20 0,21-20 15,-21 20-15,21-20 0,-21 21 0,0-1 16,0-20-16,0 20 0,0 22 16,0-21-16,0 21 0,-21 0 0,21-1 15,-21 1-15,0 42 32,21 1-32,0-1 0,-22 21 15,22 0-15,0 1 0,0-1 0,0 0 16,0 22-16,0-22 0,0 1 15,0 20-15,0-21 0,0 1 0,0 20 16,0-20-16,0-1 0,0 0 0,0 1 16,0-22-16,0 21 0,0-21 15,0 22-15,22-22 0,-1 0 0,-21 0 16,21 0-16,0 0 0,-21 1 16,21-22-16,0 21 0,-21 0 0,22-21 15,-1 0-15,0 0 16,0 0-16,0 0 0,0 0 15,1-21-15</inkml:trace>
  <inkml:trace contextRef="#ctx0" brushRef="#br0" timeOffset="4396.06">7620 677 0,'0'0'0,"0"-21"0,0 0 16,0 0-16,0 0 15,-21 21-15,0 0 16,-1 0-16,1 0 0,0 0 16,0 0-16,0 21 0,0-21 15,-1 21-15,1 0 0,0 0 0,0 1 16,0-1-16,21 0 0,-21 0 15,21 0-15,-22 0 0,22 1 0,0-1 16,0 0-16,0 0 16,0 0-16,0 0 0,22-21 31,-1 0-31,0 0 16,21 0-16,-21 0 0,1 0 0,-1 22 15,0-22-15,21 0 0,-21 0 16,1 0-16,-1 0 0,0 21 0,0-21 15,0 21-15,0-21 0,-21 21 16,22 0-16,-22 0 16,0 1-16,0-1 15,0 0-15,-22-21 0,1 21 16,0-21-16,0 21 0,0 0 0,0-21 16,-1 0-16,1 22 0,0-22 15,0 0-15,0 0 0,0 21 16,-1-21-1,1 0-15,0 0 16,0 0-16,0 0 16,21-21-1,0-1-15</inkml:trace>
  <inkml:trace contextRef="#ctx0" brushRef="#br0" timeOffset="5279.75">1820 1990 0,'0'0'0,"-21"21"0,0-21 16,0 0-16,0 0 16,-1 0-16,1 0 15,42 0 32,1 0-31,20 0-16,-21 0 0,21 0 15,1 0-15,20 0 0,-20 0 0,20 0 16,1-21-16,20 21 16,1 0-16,0-21 0,-1 21 0,22-22 15,0 22-15,0-21 0,-22 21 0,22 0 16,21-21-16,-21 21 0,0 0 16,21-21-16,0 21 0,0-21 0,21 21 15,-21 0-15,21-21 0,-21 21 16,21 0-16,1 0 0,-1-22 0,0 22 15,0 0-15,0 0 0,0-21 16,1 21-16,-1 0 0,-21 0 0,21-21 16,-21 21-16,0 0 0,0 0 15,0-21-15,-21 21 0,21 0 16,-21-21-16,21 21 0,-22 0 0,-20 0 0,21 0 16,-21-21-16,-1 21 0,-20 0 15,-1 0-15,1 0 0,-1 0 16,-20 0-16,20 0 0,-42-22 15,22 22-15,-22 0 0,0 0 0,0 0 16,0 0-16,-42 0 31,0 0-15</inkml:trace>
  <inkml:trace contextRef="#ctx0" brushRef="#br0" timeOffset="5439.65">7535 1799 0,'21'0'32</inkml:trace>
  <inkml:trace contextRef="#ctx0" brushRef="#br0" timeOffset="12854.2">9821 1926 0,'0'0'0,"0"-21"15,0 0 1,0 0-1,-21 21 17,0 0-17,0 0-15,0 0 0,-1 0 16,1 0-16,0 21 0,0 0 0,0 0 16,0-21-16,-22 21 0,22 1 15,0-1-15,0 0 0,0 0 16,-1 21-16,1-20 0,0-1 15,21 21-15,0 0 0,-21-20 0,21 20 16,0 0-16,0 1 0,0-1 0,0 0 16,0 1-16,0 20 0,0-21 15,0 1-15,21-1 0,-21 0 0,21-20 16,0 20-16,-21 0 0,22-21 16,-1 22-16,21-22 0,-21 21 0,0-21 15,22 1-15,-22 20 0,21-21 0,1 0 16,-1 0-16,21 1 0,-20-1 15,20-21-15,1 21 0,-22-21 0,22 0 16,20 0-16,-20 0 16,-1 0-16,1 0 0,-1 0 0,1 0 15,-1-21-15,1 0 0,-1 21 0,1-22 16,-1 1-16,1 0 0,-22 0 16,22 0-16,-22 0 0,0-22 0,1 22 15,-1-21-15,-21 21 0,0-22 0,0 1 16,1 0-16,-1-1 0,-21 1 15,21 0-15,-21-22 0,0 22 0,0-1 16,0 1-16,0 0 0,0-1 16,-21 1-16,0 0 0,-22-1 0,22 1 15,-21 21-15,-1-21 0,-20-1 0,21 22 16,-22 0-16,1-21 16,-1 20-16,22 1 0,-22 0 0,1 0 15,-1 0-15,22 21 0,-22-21 16,1 21-16,21 0 0,-22 0 0,1 0 15,20 0-15,-20 0 0,20 0 16,1 0-16,-21 0 0,20 21 0,1 0 16,0 0-16,20 0 0,-20 0 15,21 1-15,-21-1 0,20 21 0,1-21 16,0 0-16,0 1 0,0 20 0,0-21 16,21 0-16,0 0 0,0 1 15,0-1-15,0 0 0,0 0 0,0 0 16,0 0-16,0 1 15,0-1-15,21-21 0</inkml:trace>
  <inkml:trace contextRef="#ctx0" brushRef="#br0" timeOffset="13279.49">10202 2371 0,'-21'21'47,"21"0"-47,-21-21 0,21 21 16,0 0-16,0 1 15,21-22 16,0 0-15,0-22 0,1 22-16,-22-21 0,0 0 15,0 0 1,0 0-16,0 0 16,-22 21 15,1 0-31,0 0 31,21 21-31,-21-21 0,21 21 0,0 0 16,0 0-1,21-21-15,0 0 16</inkml:trace>
  <inkml:trace contextRef="#ctx0" brushRef="#br0" timeOffset="13656.04">10583 2392 0,'0'21'16,"0"0"-1,0 0 16,21-21-15,1 0-16,-1 0 16,-21-21-1,0 0-15,21 21 16,-21-21-16,0 0 16,0 0-1,-21 21 16,0 21 1,-1 0-32,22 0 15,0 0-15,-21-21 16</inkml:trace>
  <inkml:trace contextRef="#ctx0" brushRef="#br0" timeOffset="14047.77">10202 2709 0,'-21'43'15,"0"-43"-15,21 21 0,0 0 16,0 0-16,0 0 15,21-21-15,0 22 0,0-22 16,1 0-16,-1 0 0,0 21 16,0-21-16,21 0 0,-20 0 0,-1 0 15,21 0-15,-21 0 0,0 0 0,22 0 16,-22-21-16,0 21 0,21-22 16,-20 22-16,-1-21 0,0 0 15,0 21-15,-21-21 16,0 0-16,0 0 15,-21 21 17,0 0-17,0 0 1,-1 0-16,1 21 16,0 0-16</inkml:trace>
  <inkml:trace contextRef="#ctx0" brushRef="#br0" timeOffset="14415.56">10435 3112 0,'0'42'16,"0"-21"-16,0 0 0,0 0 0,0 1 16,0-1-16,0 0 0,0 0 15,0 21-15,0-20 0,0 20 0,0 0 16,0-21-16,0 22 0,0-1 0,0 0 16,0-20-16,0 20 0,0 0 15,0-21-15,0 22 0,0-22 16,-21 0-16,21 0 0,0 0 0,0 1 15,0-1-15,-21 0 0,21 0 16,-21-21 0,-1 0-1,22-21-15,0 0 16,0 0-16</inkml:trace>
  <inkml:trace contextRef="#ctx0" brushRef="#br0" timeOffset="14900.28">10287 3514 0,'0'0'15,"-21"0"-15,-22 42 16,22-21-16,0 0 0,0 1 15,21-1-15,-21 0 0,0 0 16,-1 0-16,22 0 0,0 1 16,-21-22-1,21 21-15,21-21 47,-21-21-47,22-1 0,-1 22 0,-21-21 16,21 21-16,0-21 0,0 0 0,-21 0 15,21 0-15,1-1 0,-1 1 16,0 0-16,-21 0 0,21 21 16,0-21-16,0 21 0,1 0 15,-1 0-15,0 0 16,0 0-16,-21 21 0,21-21 16,0 21-16,-21 0 0,22 0 0,-1 1 15,0-1-15,-21 0 16,0 0-16,21-21 15,-21 21-15,21-21 0,-21 21 16,21-21 0,1 0-1,-22-21-15</inkml:trace>
  <inkml:trace contextRef="#ctx0" brushRef="#br0" timeOffset="16292.1">10372 1101 0,'0'0'0,"0"-21"0,-22 21 15,1-22 1,21 1-16,-21 21 16,0 0-1,21 21 1,0 1-1,0 20-15,0-21 16,0 0-16,0 22 0,0-22 0,0 21 16,0-21-16,0 22 0,0-22 15,0 0-15,0 21 0,0-21 0,0 1 16,0 20-16,0-21 0,0 0 0,21 0 16,-21 1-16,0-1 0,0 0 15,21 0-15,0-21 0,-21 21 0,22-21 16,-1 0-16,0 0 0,0 0 15,0 0-15,0 0 0,1 0 0,-1 0 16,21 0-16,-21 0 0,0 0 16,22-21-16,-22 0 0,0 0 0,0 0 15,22-1-15,-22 22 0,0-21 16,0 0-16,0 0 0,0 0 0,1 0 16,-22-1-16,0-20 0,0 21 15,0 0-15,0 0 0,0-1 16,0 1-16,0 0 0,0 0 0,-22 0 15,22 0-15,-21-1 0,21 1 16,-21 21-16,42 0 31,0 0-15,1 0-16,-22 21 0,42-21 0</inkml:trace>
  <inkml:trace contextRef="#ctx0" brushRef="#br0" timeOffset="16927.74">12615 2223 0,'0'0'0,"-21"0"0,21 21 31,21-21-15,0 21-16,22-21 0,-22 0 16,21 0-16,1 21 0,-1-21 0,21 0 15,1 0-15,-22 0 16,43 0-16,-22 0 0,1 0 0,-1 0 0,1 0 15,-1 0-15,1 0 0,-22 0 16,22 0-16,-22 0 0,0 0 16,-20 0-16,20 0 0,-21 0 0,0 0 15,0 0-15,-21-21 32</inkml:trace>
  <inkml:trace contextRef="#ctx0" brushRef="#br0" timeOffset="17195.59">13652 2074 0,'22'0'16,"-1"0"-16,0 0 15,0 0-15,0 0 0,0 0 16,1 0-16,-1 0 15,0 22-15,0-1 0,0 0 16,0-21-16,-21 21 0,0 0 16,0 0-16,0 1 15,0-1-15,-21 0 0,0-21 16,-21 21-16,21 0 0,-1 0 0,-20 1 16,21-22-16,0 21 0,0 0 15,-1-21-15,1 0 0</inkml:trace>
  <inkml:trace contextRef="#ctx0" brushRef="#br0" timeOffset="17932.2">16531 1799 0,'0'0'0,"21"-21"0,-21-21 15,0 21 1,0-1-16,0 1 16,0 0-16,0 0 0,-21 0 15,0 21-15,0 0 16,0 0-16,-22 0 0,22-21 0,-21 21 15,21 0-15,-22 0 0,1 0 16,0 21-16,20-21 0,-20 21 16,0 0-16,-1 0 0,22 22 15,-21-22-15,21 21 0,0 0 0,-22 1 16,22-1-16,0 0 0,0 1 0,21 20 16,0-20-16,-21-1 0,21 0 15,0 1-15,0-1 0,0-21 0,0 21 16,0 1-16,21-1 0,0-21 15,0 22-15,0-22 0,0 0 0,1 0 16,20 0-16,-21 0 0,21 1 0,1-22 16,-1 0-16,0 21 0,1-21 15,20 0-15,-20 0 0,-1 0 0,21-21 16,-20 21-16,20-22 0,-20 1 16,-1 0-16,21 0 0,-20 0 15,-1 0-15,0-22 0,1 22 0,-1-21 16,-21 21-16,22-22 0,-1 22 0,-21-21 15,0-1-15,0 1 0,1 0 16,-1-1-16,-21 1 0,0 0 0,0-1 16,0 1-16,0 0 0,0-1 15,-21 1-15,-1 0 0,-20-1 0,21 22 16,0 0-16,-22-21 0,1 21 16,0 21-16,-1-22 0,1 1 0,0 21 15,-22 0-15,22 0 0,0 0 16,-22 0-16,22 21 0,-1 1 15,1-1-15,0 0 0,-1 0 0,22 0 16,-21 0-16,21 1 0,-22 20 16,22-21-16,0 0 0,0 0 0,0 1 15,21-1-15,0 0 0,-21 0 16,21 0-16,0 0 0,-22-21 16</inkml:trace>
  <inkml:trace contextRef="#ctx0" brushRef="#br0" timeOffset="18128.32">16150 1969 0,'21'0'94,"0"0"-94</inkml:trace>
  <inkml:trace contextRef="#ctx0" brushRef="#br0" timeOffset="18331.66">16446 2011 0,'0'0'0,"0"21"109,0 0-93</inkml:trace>
  <inkml:trace contextRef="#ctx0" brushRef="#br0" timeOffset="18696.45">16298 2455 0,'0'22'16,"0"-1"0,0 0-16,0 0 15,0 0-15,0 0 0,0 1 0,0-1 16,0 21-16,0-21 0,0 22 0,0-1 16,0 0-16,0 1 0,21-1 15,-21 21-15,22-20 0,-22-1 0,0 22 16,0-22-16,0 0 0,0 22 0,0-22 15,0 0-15,0 1 0,0-1 16,0-21-16,0 22 0,0-22 0,0 0 16,0 0-16,0 0 0,0 0 0,0-42 47,0-21-47,0 21 0,0 0 15,0-22-15,0 22 0,0-21 0</inkml:trace>
  <inkml:trace contextRef="#ctx0" brushRef="#br0" timeOffset="19092.22">16362 3090 0,'0'0'0,"-21"0"16,-1 0-16,1 0 0,0 0 16,0 0-16,0 0 15,0 22-15,-1-22 0,1 21 0,0-21 16,21 21-16,-21-21 0,21 21 15,-21-21-15,0 0 0,21-21 47,21 21-47,0-21 16,0 0-16,0-1 0,0 1 16,1 0-16,-1 0 0,21 0 0,-21-22 15,22 22-15,-22 0 0,0 0 0,21-21 16,-21 20-16,1 1 0,20 21 15,-21-21-15,0 21 0,0 0 0,1 0 16,-1 0-16,0 21 0,0 0 16,0 1-1,0-1-15,-21 0 0,22 0 0,-22 0 16,0 0-16,0 1 0,21-1 16,0-21-1,0 0 1,0 0-16,-21-21 0,21 21 15</inkml:trace>
  <inkml:trace contextRef="#ctx0" brushRef="#br0" timeOffset="19460.52">17420 1101 0,'0'0'0,"0"-43"0,21 1 0,-21 0 15,0-1-15,0 22 0,0 0 0,0 0 16,0 0-16,-21 42 16,0 0-1,21 0-15,0 0 16,-21 22-16,21-1 0,-21 0 0,-1 1 15,22-1-15,-21 0 0,0 1 16,21-1-16,-21 0 0,0 1 0,21-1 16,-21 0-16,21-20 0,0 20 15,-22-21-15,22 0 0,-21 0 0,21 1 16,0-1-16,0 0 0,0-42 47,0 0-47</inkml:trace>
  <inkml:trace contextRef="#ctx0" brushRef="#br0" timeOffset="20028.22">17251 1016 0,'0'-21'16,"21"0"-16,0 21 15,0-21-15,0 21 0,1 0 16,-1 0-16,0 0 0,0 0 16,0 0-16,0 0 0,1 0 0,-1 0 15,0 0-15,0 21 0,-21 0 16,21 0-16,-21 0 0,0 0 16,0 1-16,0-1 0,0 0 0,0 0 15,-21 0-15,0 0 0,0 22 16,0-22-16,-1-21 0,1 21 0,0 0 15,0 0-15,0-21 0,21 22 16,-21-22-16,42 0 47,0 0-47,0-22 0,0 1 16,0 21-16,22-21 0,-22 21 0,0 0 15,0 0-15,22-21 0,-22 21 16,0 0-16,0 0 0,21 0 15,-20 0-15,-1 0 0,-21 21 0,21 0 16,-21 0-16,21 1 0,-21-1 16,0 0-16,0 0 0,0 0 0,0 0 15,-21 1-15,0-1 0,-22 0 16,22 0-16,0 0 0,-21 0 0,-1 1 16,22-1-16,-21 0 0,21-21 15,-22 21-15,22-21 0,0 21 0,0-21 16,0 0-16,0 0 0,-1 0 0,22-21 31,0 0-31,0 0 16,0 0-16,0-1 15,22 1-15,-1-21 0,0 21 16</inkml:trace>
  <inkml:trace contextRef="#ctx0" brushRef="#br0" timeOffset="20287.07">17928 1037 0,'0'0'0,"0"43"15,0-22-15,0 0 0,0 0 0,0 0 16,0 0-16,0 1 0,0-1 0,0 21 16,0-21-16,-21 0 15,21 1-15,0-1 0,0 0 0,0 0 16,-21 0-16,21 0 0,0 1 15,-21-1-15,21 0 0,21-21 47,-21-21-31</inkml:trace>
  <inkml:trace contextRef="#ctx0" brushRef="#br0" timeOffset="20508.25">17949 1143 0,'0'0'0,"0"-21"0,0 0 15,21 0 17,1 21-32,-1 0 15,0 0-15,0 0 16,0-22-16,0 22 0,1 0 15,-1 0-15,0 0 16</inkml:trace>
  <inkml:trace contextRef="#ctx0" brushRef="#br0" timeOffset="20724.13">17886 1291 0,'0'21'16,"0"1"0,21-22-16,0 21 0,0-21 0,0 0 15,1 0 1,-1 0-16,0 0 16,0 0-16,0 0 15,0 0-15,1 0 0,-1 0 0,0 0 16,0 0-16,0-21 0,0 21 15,1-22-15,-1 22 0</inkml:trace>
  <inkml:trace contextRef="#ctx0" brushRef="#br0" timeOffset="89012.15">2222 4360 0,'-21'22'0,"0"-1"16,0 0-16,21 0 16,-21-21-16,21 21 0,-21-21 15,21 21 1,21-21 0,0 0-1,0 0-15,0-21 0,0 0 16,1 0-1,-22 0-15,0 0 0,0-1 16,0 1-16,0 0 0,0 0 16,0 0-16,0 0 15,-22 42 1,1-21-16,0 21 16,21 0-16,-21 0 0,0 22 15,21-22-15,0 0 0,0 0 0,-21 0 16,21 22-16,0-22 15,0 0-15,0 0 0,0 0 0,21 0 16,0-21 0,0 0-16,21 0 15</inkml:trace>
  <inkml:trace contextRef="#ctx0" brushRef="#br0" timeOffset="90099.99">2455 4530 0,'21'0'63,"1"0"-48,-22-21-15,21 21 16,-21-22-16,21 22 0,0-21 16,0 21-16,-21-21 15,0 0-15,0 0 16,0 0-16,0-1 31,-21 22-15,0 0-16,0 0 0,21 22 0,-21-22 15,-1 21-15,22 0 16,-21 0-16,0 0 0,0 0 16,21 1-16,0-1 0,0 0 15,0 0-15,21-21 16,21 0-16,-20 0 0,-1 21 0,21-21 15,-21 0-15</inkml:trace>
  <inkml:trace contextRef="#ctx0" brushRef="#br0" timeOffset="90839.6">3768 4382 0,'0'0'0,"0"-43"16,0 22-16,0 0 0,0 0 0,-22 0 15,22-1-15,-21 1 16,21 0-16,-21 21 16,0 21-1,21 0-15,0 1 0,0 20 0,0 0 16,0 1-16,-21 20 0,21-21 16,0 22-16,-21-1 0,21 1 0,-22-1 15,22 1-15,0-1 0,-21-20 0,0 20 16,21 1-16,-21-22 0,0 22 15,21-22-15,0 0 0,-21-21 16,21 22-16,-22-22 0,22 0 0,0 0 16,0 0-16,0-42 31,0 0-15,0 0-16,0 0 0,0 0 0,0-1 15,0-20-15,0 21 0,22-21 16,-22-1-16,21 1 0,-21 0 0,21-1 15,0 1-15,0 21 0,0-22 0,1 1 16,-1 21-16,0 0 0,21 0 16,-21-1-16,1 1 0,20 21 0,-21 0 15,21 0-15,-20 0 0,20 0 16,-21 21-16,21 1 0,-20-1 0,-1 0 16,0 0-16,0 21 0,-21 1 15,0-22-15,0 21 0,0 1 16,0-1-16,-21 0 0,0-21 0,0 22 15,-22-1-15,22-21 0,-21 0 0,-1 22 16,1-22-16,0 0 0,-1 0 16,1-21-16,0 21 0,21-21 0,-22 0 15,22 0-15,0 0 0,0 0 16,0 0-16,-1 0 16,22-21-16,0 0 0,0 0 0,0-21 15,0 20 1,22 1-16,-1 0 0,0-21 0,0 21 15</inkml:trace>
  <inkml:trace contextRef="#ctx0" brushRef="#br0" timeOffset="90987.52">4551 4233 0,'0'-21'0,"0"42"0,-21-63 16</inkml:trace>
  <inkml:trace contextRef="#ctx0" brushRef="#br0" timeOffset="91167.26">4466 4255 0,'0'84'15,"0"-63"1,0 22-16,0-1 0,0 22 16,-21-22-16,0 0 0,0 22 0,-1-22 15,22 22-15,-21-1 0,0-21 16,21 22-16,0-22 0,-21 1 0,0-1 15,21 0-15,-21-21 0,21 22 0,0-22 16,0 0-16,0 0 0,0 0 16,0 1-16,0-1 0</inkml:trace>
  <inkml:trace contextRef="#ctx0" brushRef="#br0" timeOffset="91652.49">4826 4741 0,'0'0'0,"-21"0"31,0 0-31,21 22 0,-22-1 16,1 0-16,0 0 0,0 0 15,21 0-15,-21 22 0,0-22 0,21 21 16,-22-21-16,22 22 0,0-22 0,0 21 16,0-21-16,0 1 0,0 20 15,0-21-15,0 0 0,22 0 16,-22 1-16,21-22 0,0 0 16,0 0-16,0 21 0,22-21 0,-22 0 15,0 0-15,0 0 0,0-21 0,22-1 16,-22 1-16,0 21 0,21-21 15,-21 0-15,1-21 0,-1 20 0,0 1 16,-21-21-16,0 21 0,0-22 16,0 22-16,0-21 0,0 0 15,0-1-15,0 1 0,0 21 0,-21 0 16,0-22-16,-1 22 0,1 21 0,0-21 16,0 21-16,-21 0 0,20 0 15,1 0-15,0 0 0,0 0 0,0 21 16,0-21-16,-1 21 0,1 0 15,0 1-15,21-1 0,0 0 16,0 0-16,0 0 0,21-21 16,0 0-16,1 21 0,-1-21 15,0 0-15,0 0 0,21 0 0</inkml:trace>
  <inkml:trace contextRef="#ctx0" brushRef="#br0" timeOffset="91968.31">5736 4741 0,'0'0'0,"0"-21"0,0 0 15,-21 21 1,0 0-16,0 0 0,-1 0 16,1 0-16,-21 0 0,21 0 0,0 0 15,-22 21-15,22 0 0,0 1 16,0-1-16,0 21 0,-1-21 15,1 22-15,0-22 0,21 21 0,-21-21 16,21 22-16,0-1 0,0-21 16,0 21-16,0-20 0,0-1 0,0 21 15,0-21-15,21 0 0,0 1 16,0-1-16,1-21 0,-1 21 0,0 0 16,0-21-16,0 0 0,0 0 0,1 0 15,20 0-15,-21 0 0,21 0 16,-20-21-16,20 21 0,0-21 15,-21 0-15</inkml:trace>
  <inkml:trace contextRef="#ctx0" brushRef="#br0" timeOffset="92595.99">6223 4403 0,'0'0'0,"0"-21"0,-21-22 16,21 22-16,-21 21 15,-1 0-15,22 21 16,0 0-16,-21 1 0,21-1 0,-21 21 16,21-21-16,0 22 0,0-1 15,-21 0-15,21 1 0,-21-1 16,21 0-16,0 22 0,0-22 0,-21 0 0,21 1 16,-22-1-16,22 0 0,-21 1 15,21-22-15,0 21 0,0-21 16,0 1-16,-21-1 0,21 0 0,-21 0 15,21 0-15,-21-21 32,21-21-17,0 0-15,0 0 16,0 0-16,21-22 0,0 22 0,-21-21 16,21 21-16,0-22 0,1 22 0,20-21 15,-21 21-15,0-1 16,0-20-16,1 21 0,-1 0 0,21 21 15,-21-21-15,0 21 0,1 0 16,-1 0-16,-21 21 31,0 0-31,-21-21 16,-1 21-16,1-21 0,0 21 16,0-21-16,0 21 0,0-21 0,-22 0 15,22 22-15,0-22 0,0 0 16,0 0-16,-1 21 0,1-21 15,21 21-15,0 0 32,21 0-32,1-21 15,-1 21-15,0-21 0,0 22 0,0-22 16,0 21-16,1-21 0,-1 21 0,0-21 16,0 21-16,0 0 0,0-21 15,1 21-15,-1-21 0,-21 22 16,21-22-16,0 0 0</inkml:trace>
  <inkml:trace contextRef="#ctx0" brushRef="#br0" timeOffset="93036.73">7959 4530 0,'0'0'16,"0"-21"-16</inkml:trace>
  <inkml:trace contextRef="#ctx0" brushRef="#br0" timeOffset="93483.99">7959 4445 0,'-22'0'15,"1"0"-15,0 0 16,0 0-16,0 0 0,0 0 15,-1 21-15,1 0 0,0-21 16,-21 22-16,21-22 0,-1 21 0,1 0 16,0 0-16,0 0 0,0 22 0,0-22 15,21 21-15,0-21 16,-22 22-16,22-1 0,0 0 0,0-21 16,0 22-16,0-22 0,0 21 0,0-21 15,0 1-15,0-1 0,22 0 16,-22 0-16,21 0 0,0-21 0,-21 21 15,21-21-15,0 0 0,0 0 0,1 0 16,20 0-16,-21 0 0,0 0 16,0 0-16,22 0 0,-22-21 0,21 0 15,-21 0-15,1 0 0,20 0 0,-21-1 16,0 1-16,0-21 0,1 21 16,-1 0-16,-21-22 0,0 22 0,0-21 15,0 21-15,0-22 0,0 22 0,0 0 16,-21 0-16,-1-22 15,1 22-15,0 0 0,-21 21 0,21-21 16,-1 21-16,-20 0 0,21 0 0,0 0 16,-22 0-16,22 0 0,0 0 15,0 0-15,0 0 0,0 21 16,-1-21-16,22 21 0,-21 0 16,21 1-16,0-1 0,0 0 15,0 0-15,21 0 16,1 0-16,20-21 0,-21 0 15,0 0-15,22 0 0,-22 0 0,21 0 16</inkml:trace>
  <inkml:trace contextRef="#ctx0" brushRef="#br0" timeOffset="93603.91">8699 4487 0,'0'-42'0,"0"84"0,0-105 0</inkml:trace>
  <inkml:trace contextRef="#ctx0" brushRef="#br0" timeOffset="93967.8">8742 4276 0,'0'0'0,"-21"0"15,-1 0-15,1 0 0,0 0 16,0 0 0,0 21-16,0 0 0,21 0 15,0 0-15,-22 22 0,22-1 0,-21-21 16,21 22-16,0 20 0,-21-21 15,0 22-15,21-1 0,-21 1 0,21-1 16,-21 1-16,21-1 0,0 1 16,0-1-16,0 1 0,-22-1 0,22 1 15,0-1-15,0 22 0,0-21 0,0-1 16,0 1-16,-21-1 0,21 1 16,0-1-16,0 1 0,0-1 0,0-21 15,-21 22-15,21-1 0,-21-20 0,21 20 16,-21-20-16,21-1 0,0 21 0,0-20 15,0-1-15,-21-21 16,21 22-16,0-22 0,-22 0 0,22 0 16,0-42-1,0 0-15,0 0 16,0-1-16,0-20 0,0 21 16,0-21-16,-21-1 0,21-20 0,0 20 15,-21-20-15,21-1 0,-21 1 0,21-1 16,0-20-16,0 20 0,-21-20 0</inkml:trace>
  <inkml:trace contextRef="#ctx0" brushRef="#br0" timeOffset="94066.74">8340 5165 0,'0'0'0,"0"-21"16,21-1-16,0 1 0,-21 0 15,21 0-15,0 21 16,0-21-16,-21 0 0,22 21 0,-1-22 16,-21 1-16,21 0 0,0 21 15,-21-21-15</inkml:trace>
  <inkml:trace contextRef="#ctx0" brushRef="#br0" timeOffset="95455.46">10668 4953 0</inkml:trace>
  <inkml:trace contextRef="#ctx0" brushRef="#br0" timeOffset="96359.94">10647 5080 0,'0'0'16,"-21"0"0,21 21-16,0-42 47,0 0-47,0 0 15,21 0-15,0-1 0,0-20 16,0 21-16,0-21 0,1 20 0,-1-20 15,21 0-15,-21-1 0,22 1 0,-22 0 16,0 21-16,21-22 0,-21 1 16,1 21-16,20-43 0,-42 43 15,0 0-15,-21 21 32,0 0-32,-1 0 0,1 21 15,-21 0-15,21 0 0,0 1 0,-1 20 16,1-21-16,0 0 0,21 0 15,-21 1-15,21-1 0,0 0 16,0 0-16,0 0 0,21 0 16,0 1-16,0-22 0,1 21 0,-22 0 15,21-21-15,0 21 0,0 0 0,0 0 16,0-21-16,1 22 0,-1-1 16,0-21-16,-21 21 0,0 0 0,0 0 15,0 0-15,0 1 16,0-1-1,-21-21-15,0 0 16,-1 0-16,1 0 0,0 0 16,0 0-16,21-21 15,-21-1-15,0 22 0,21-21 0,0 0 16,-22 21-16,1-21 0,21 0 0,0 0 16,-21 21-1,21 21 1,0 0-16,0 0 15,0 0-15,0 0 16,0 1-16,0-1 0,21 0 0,0 0 16,-21 0-16,22-21 15,-1 21-15,0-21 0,0 0 16,0 0-16,0 0 0,1 0 0,20 0 16,-21 0-16,21 0 0,1-21 0,-22 0 15,21 0-15,-21 21 0,22-21 16,-22 0-16,21-22 0,-21 22 0,22 0 15,-22-21-15,0 20 0,0-20 16,0 0-16,1 21 0,-22-22 0,0 1 16,21 21-16,-21-22 0,0 1 0,0 0 15,0 21-15,0-22 0,0 1 16,0 0-16,0 20 0,0 1 0,0 0 16,0 0-16,0 0 0,0 0 15,-21 42 1,21 0-16,0 0 0,0 0 15,0 22-15,-22-22 0,22 21 0,-21 0 16,21-20-16,0 20 0,0 0 16,0 1-16,0-1 0,0 0 0,-21 1 15,21-1-15,0 0 0,0 1 0,0-22 16,0 21-16,0-21 0,0 0 16,0 1-16,0-1 0,0 0 15,21-21-15,-21 21 0,21-21 16,1 0-16,-1 0 0,0-21 15,0 0-15,0 0 16,-21-1-16</inkml:trace>
  <inkml:trace contextRef="#ctx0" brushRef="#br0" timeOffset="96576.95">11472 4614 0,'21'0'15,"1"0"-15,-1-21 16,0 21-16,0 0 0,0 0 0,0 0 16,1-21-16,20 21 0,-21 0 15,0 0-15,22 0 0,-1-21 0</inkml:trace>
  <inkml:trace contextRef="#ctx0" brushRef="#br0" timeOffset="96635.92">12044 4530 0,'21'0'16</inkml:trace>
  <inkml:trace contextRef="#ctx0" brushRef="#br0" timeOffset="96751.85">12340 4868 0,'0'0'16</inkml:trace>
  <inkml:trace contextRef="#ctx0" brushRef="#br0" timeOffset="96787.83">12404 6117 0,'0'0'16,"0"-233"-16,0 22 0</inkml:trace>
  <inkml:trace contextRef="#ctx0" brushRef="#br0" timeOffset="96879.77">12700 4805 0,'0'0'0,"-21"0"0,0 0 15,-43 0-15,22-21 0,-1 0 16,43-1-16,0 1 0,-21 0 15,0-21-15,0 42 0,21-21 16,0-1-16,0 1 0,-21 0 16,-22 0-16</inkml:trace>
  <inkml:trace contextRef="#ctx0" brushRef="#br0" timeOffset="96983.71">12234 4509 0,'-21'0'16,"42"0"-16,-63 0 0,21 0 0,-22 21 16,22 0-16,-21-21 0,21 21 15,0 0-15,-1 22 0,1-22 16,0 0-16,0 21 0,21-21 0,-21 22 15,0-22-15,21 0 0,0 0 16</inkml:trace>
  <inkml:trace contextRef="#ctx0" brushRef="#br0" timeOffset="97092.74">11980 5059 0,'0'0'0,"21"0"15,1 0-15,20 0 16,-21-21 0,0 0-16,22 21 0,-22-22 0,0 22 15,21-21-15,-21 21 0,1-21 16,-1 0-16,0 0 0,21-22 0</inkml:trace>
  <inkml:trace contextRef="#ctx0" brushRef="#br0" timeOffset="97316.18">12509 4551 0,'0'-21'31,"-84"444"78</inkml:trace>
  <inkml:trace contextRef="#ctx0" brushRef="#br0" timeOffset="97340.16">12488 4868 0,'0'0'0,"0"-21"15</inkml:trace>
  <inkml:trace contextRef="#ctx0" brushRef="#br0" timeOffset="102231.83">12531 4678 0,'0'-21'0,"0"0"15,0-1 1,21 22-16,-21-21 16,0 0-1,0 0-15,0 0 16,-21 21 0,21-21-16,-22-1 0,1 22 15,0-21-15,0 21 16,0 0-16,0 0 0,-1 0 15,1 0-15,0 0 0,0 0 16,0 0-16,0 0 0,-1 0 16,1 0-16,0 21 0,0 1 15,0-1-15,0-21 0,-1 21 0,1 0 16,21 0-16,0 0 0,-21 22 16,0-22-16,21 21 0,-21-21 0,21 22 15,0-22-15,-21 21 0,21 1 0,0-22 16,0 0-16,0 21 0,0-21 15,0 1-15,0-1 0,0 0 0,21 0 16,0-21-16,0 0 0,0 21 16,0-21-16,22 0 0,-22 0 0,21 0 15,-21 0-15,22-21 0,-1 0 0,-21 0 16,22 0-16,-22-1 0,21 1 16,-21 0-16,22-21 0,-22 21 15,0-22-15,0 22 0,21-21 0,-20 21 16,-22-22-16,21 22 0,-21-21 15,21 21-15,-21-1 0,0 1 0,0 0 16,0 0-16,0 0 0,0 0 16,0-1-16,-21 22 15,21 22 1,-21-22-16,21 21 0,0 0 16,-22 0-16,22 0 0,-21 0 0,0 1 15,21 20-15,0-21 0,0 0 16,-21 22-16,21-22 0,0 21 0,0-21 15,0 0-15,0 1 0,0-1 16,0 21-16,0-21 0,0 0 16,21 1-16,0-22 15,0 21-15,1-21 0,20 0 0,-21 0 16,21 0-16,-20 0 0,20-21 16,0-1-16,1 1 0,-22 0 0,21 0 15,0 0-15,-20-22 0,20 1 0,0 21 16,-21-21-16,22-1 0,-22 1 15,0 21-15,0-22 0,0 1 0,1 0 16,-22-1-16,21 1 0,-21 0 16,21-1-16,-21 1 0,0 0 15,0 21-15,0-1 0,0-20 0,0 21 16,0 0-16,0 42 16,-21 0-1,21 0-15,-21 22 0,-1-22 0,1 21 16,0 0-16,21 1 0,-21-1 15,0 22-15,0-22 0,-1 0 0,22 1 16,-21-1-16,21 0 0,-21 22 0,21-22 16,0-21-16,0 22 0,0-1 15,0-21-15,0 21 0,0-20 0,0-1 16,0 0-16,21 0 0,0-21 16,1 0-1,-1 0-15,0 0 0,0 0 0,0 0 16,0-21-16,1 21 0,-1-21 0,0 0 15,0-22-15,-21 22 0,21 0 16</inkml:trace>
  <inkml:trace contextRef="#ctx0" brushRef="#br0" timeOffset="102464.7">13250 4657 0,'0'0'0,"-21"0"15,42-21 1,0 21-16,1 0 16,-1 0-16,0 0 0,0 0 0,0-22 15,0 22-15,1 0 0,-1 0 0,0 0 16,0 0-16,0 0 0,0 0 16,1 0-16,-1 0 15,-21-21-15,21 21 16</inkml:trace>
  <inkml:trace contextRef="#ctx0" brushRef="#br0" timeOffset="104548.86">13631 4826 0,'21'21'15,"1"-21"-15,-1 0 16,0 0 0,0-21-16,-21 0 0,21 21 0,0-21 15,1 21-15,-22-21 0,21-1 16,0 22-16,-21-21 0,0 0 16,21 21-16,-21-21 0,0 0 15,0 0-15,0-1 16,-21 22-16,0 0 15,0 0-15,-1 0 0,1 0 16,0 0-16,0 22 16,21-1-16,-21 0 0,21 0 0,-21 0 15,21 0-15,0 22 0,0-22 0,0 21 16,0-21-16,0 1 0,0 20 16,0-21-16,0 0 0,0 0 0,0 1 15,21-1-15,0 0 0,0-21 16,0 21-16,0-21 0,1 0 15,-1 0-15,21 0 0,-21 0 0,22 0 16,-22 0-16,21 0 0,0 0 0,-20-21 16,20 21-16,0-21 0,-21 0 15,22 21-15,-22-22 0,0 1 0,0 0 16,0 0-16,1 0 0,-1 0 16,-21-1-16,21 1 0,-21 0 0,0 0 15,0 0-15,0 0 0,0-1 0,0 1 16,0 42 15,0 1-15,0-1-16,-21 21 15,21-21-15,-21 0 0,21 1 0,0 20 16,0-21-16,-22 0 0,22 0 0,-21 22 16,21-22-16,0 0 0,-21-21 15,21 21-15,0 0 0,0 1 16,21-22 15,0 0-31,1-22 16,-22 1-16,21 0 0,0 0 15,0 0-15,-21 0 0,21-1 16,0 1-16,1-21 0,-1 21 0,0-22 0,0 22 16,0 0-16,-21 0 0,21 0 15,1 0-15,-1-1 0,0 22 16,0 0-16,0 0 0,0 0 15,-21 22-15,0-1 16,0 0-16,0 21 16,0-21-16,0 1 0,0-1 0,0 0 15,0 21-15,0-21 0,0 1 0,0-1 16,0 0-16,0 0 0,0 0 16,0 0-16,0 1 15,22-22 1,-1 0-1,0-22-15,0 1 16,0 0-16,-21 0 0,21 0 0,22 0 16,-22-1-16,0 1 0,0 0 15,0-21-15,22 21 0,-22-22 0,0 22 16,21-21-16,-20 21 0,20-1 16,-21 1-16,0 0 0,0 0 0,1 21 15,-22 21 16,0 0-31,0 0 0,0 1 16,0-1-16,0 0 0,-22 21 0,22-21 16,-21 22-16,21-22 0,0 0 15,0 21-15,0-20 0,0-1 0,0 0 16,0 0-16,0 0 0,21 0 0,1 1 16,-1-1-16,0-21 0,0 0 15,21 21-15,-20-21 0,20 0 0,0 0 16,1 0-16,-1 0 0,-21 0 0,21-21 15,1 0-15,-1 21 0,-21-22 16,22 1-16,-22 21 0,21-21 0,-21 0 16,0 0-16,-21 0 0,0-22 0,22 22 15,-22 0-15,0 0 0,0-22 16,0 22-16,0 0 0,0 0 16,0 0-16,0 0 0,-22 21 15,1 0-15,0 0 16,0 21-16,0 0 0,0 0 15,-1 0-15,22 0 0,0 22 0,-21-22 16,21 0-16,-21 21 0,21-20 16,0-1-16,0 0 0,0 0 0,0 0 15,0 0-15,21-21 0,0 22 0,1-22 16,-1 0-16,0 0 0,21 0 16,-21 0-16,1 0 0,20 0 0,0 0 15,1-22-15,-22 1 0,21 21 16,0-21-16,1 0 0,-22 0 15,21 0-15,1-1 0,-22-20 0,0 21 16,21 0-16,-21 0 0,-21-22 0,22 22 16,-22 0-16,0 0 0,0 0 15,-22 42 1,22 0-16,-21 0 16,0 0-16,0 0 0,0 1 15,0 20-15,-1-21 0,22 0 0,-21 0 16,0 22-16,0-22 0,21 0 15,-21 0-15,21 0 0,0 1 16,0-1 0,21-21-1,-21-21 1,21-1-16,0 1 0,0 21 16,1-21-16,-1 0 0,0 0 0,0 0 15,21-22-15,-20 22 0,-1 0 16,0-21-16,21 20 0,-21 1 0,1-21 15,-1 21-15,0 21 0,0-21 0,-21-1 16,21 22-16,-21 22 16,0-1-16,0 0 15,0 0-15,0 0 0,0 22 0,0-22 16,0 0-16,0 0 0,0 21 16,0-20-16,0-1 0,0 0 15,21-21-15,-21 21 0,22 0 0,-1-21 16,0 0-16,0 0 0,0 0 15,0 0-15,1 0 0,-1 0 16,0 0-16,0 0 0,0-21 0,22 0 16,-22 0-16,0 0 0,21-1 0,-21 1 15,22 0-15,-22-21 0,0 21 16,0-22-16,22 1 0,-22 0 16,0-22-16,0 22 0,0-1 0,-21-20 15,21 21-15,-21-1 0,0-20 0,0 20 16,0 1-16,0 21 0,0-21 15,0 20-15,0 1 0,-21 21 16,0 0-16,21 21 16,-21 1-16,0 20 0,0-21 0,-1 21 15,1 1-15,0 20 0,0-20 16,21-1-16,0 21 0,0-20 0,0 20 16,0-20-16,0-1 0,0 0 0,0 1 15,0-22-15,0 21 0,21-21 16,-21 0-16,21 1 0,0-1 0,1 0 15,-1-21-15,0 0 0,0 21 16,0-21-16,0 0 0,1 0 16,-1 0-16,0 0 0,0-21 0,0 0 15,22 21-15,-22-21 0,0-1 0,-21 1 16,21 0-16,-21-21 0,0 21 16,0-1-16</inkml:trace>
  <inkml:trace contextRef="#ctx0" brushRef="#br0" timeOffset="104743.84">16954 4678 0,'0'0'0,"-21"0"0,0 21 0,0-21 0,21 21 15,21-21 1,0 0 0,0 0-16,1 0 0,20 0 0,-21 0 15,21 0-15,-20 0 0,20 0 0,0 0 16,1-21-16,-22 21 0,21-21 15,0 21-15,1-21 0,-22 21 0,21-21 16,-21-1-16,1 1 0</inkml:trace>
  <inkml:trace contextRef="#ctx0" brushRef="#br0" timeOffset="107752.22">18817 4466 0,'0'-21'0,"0"42"0,0-63 0,-21 42 32,21-21-32,-21 21 15,21 21-15,0 0 0,-21 0 16,-1 0-16,22 22 0,0-22 16,-21 21-16,0 1 0,0 20 0,0-21 15,21 1-15,-21-1 0,-1 0 16,1 1-16,0-1 0,0 0 0,21-20 15,0-1-15,-21 42 0,21-42 16,0 1-16,21-22 16,0 0-1,0-22-15,0 1 16,1 0-16,20 21 0,-21-42 16,0 21-16,0-1 0,22 1 0,-22-21 15,0 0-15,0 20 0,22-20 0,-22 0 16,0 21-16,0-22 0,0 22 15,-21 0-15,21 0 0,-21 0 0,22 21 16,-22-22-16,0 44 16,0-1-1,0 21-15,0-21 0,0 0 16,0 1-16,0 20 0,0-21 16,0 21-16,0-20 0,0-1 0,0 0 15,21 0-15,-21 0 0,21 0 16,0-21-16,0 22 0,0-22 15,1 0-15,-1 0 0,0 0 16,0 0-16,21 0 0,-20-22 16,-1 1-16,21 21 0,-21-21 0,22 0 15,-22 0-15,21 0 0,-21-22 0,0 22 16,1 0-16,-1-21 0,0 20 16,0-20-16,0 21 0,0-21 0,-21 20 15,0-20-15,0 21 0,22-21 0,-22 20 16,0 1-16,0 0 0,0 0 15,0 42 1,0 0-16,-22 0 16,22 22-16,-21-22 0,0 21 15,0 1-15,21-1 0,-21 0 0,21 1 16,-21-1-16,21 0 0,0-21 16,0 22-16,0-22 0,0 0 0,21 21 15,0-42-15,0 22 0,0-1 0,0-21 16,1 0-16,-1 0 0,21 0 15,-21 0-15,0 0 0,22 0 0,-22-21 16,21-1-16,-21 1 0,1 0 0,-1 0 16,21 0-16,-21 0 0,0-22 15,1 22-15,-1-21 0,0 21 16,0-22-16,0 1 0,0 0 0,1-1 16,-1 1-16,0 0 0,-21-1 15,0 1-15,0 0 0,0-1 0,0 22 16,0-21-16,0 21 0,0-22 15,0 22-15,-21 21 0,0 0 0,-1 0 16,1 0-16,21 21 0,-21 0 16,0 22-16,21-1 0,-21 0 15,21 1-15,-21-1 0,-1 0 16,22 1-16,0-1 0,-21 22 0,21-22 16,-21 0-16,21 1 0,-21-22 0,21 21 15,0-21-15,0 22 0,0-22 0,0 0 16,0 0-16,0 0 15,21-21 1,0 0 0,0-21-16,-21 0 15,22 0-15,-1 0 0,-21-1 16,21 1-16,0 0 0,-21 0 0,0-21 16,21 42-16,-21-22 0,21 1 15,-21 0-15,0 42 31,0 0-31,0 1 16,0-1-16,0 0 0,0 0 0,0 0 16,0 0-16,0 1 0,22-1 15,-1 0-15,0 0 0,0 0 16,0-21-16,0 0 0,1 0 16,-1 0-16,0 0 0,21 0 0,-21 0 15,1 0-15,20 0 0,-21-21 16,21 0-16,1 0 0,-1 0 0,-21-1 15,22 1-15,-22 0 0,21 0 16,-21 0-16,0 0 0,1-22 0,-1 22 16,-21 0-16,0 0 0,21 0 0,-21-1 15,0 1-15,0 42 32,0 1-32,-21-1 15,21 0-15,0 0 0,-21 0 0,21 22 16,-22-22-16,22 0 0,0 0 15,0 0-15,0 0 0,0 1 0,0-1 16,0 0-16,22 0 16,-1-21-16,0 0 0,0 0 15,0 0-15,0 0 0,1 0 0,-1 0 16,0 0-16,21-21 0,-21 0 16,1 21-16,20-21 0,-21-1 0,0 1 15,22 0-15,-22 0 0,21 0 0,-21-22 16,0 22-16,1 0 15,-1 0-15,0 0 0,0 0 0,0-1 16,-21 1-16,21 21 0,1 0 31,-22 21-15,0 1 0,0-44 46,0 1-46,0 0-16,0 0 15,0 0 1,-22 21-16,1 0 16,0 0-16,0 0 0,0 0 15,0 21-15,-1 0 16,1 0-16,21 0 0,-21 1 0,0-1 15,21 21-15,0-21 0,-21 22 0,21-1 16,0-21-16,0 21 0,0-20 16,0-1-16,0 0 0,0 0 0,21 0 15,0 0-15,0 1 0,0-22 16,1 0-16,20 0 0,-21 0 0,21 0 16,-20 0-16,20 0 0,0 0 15,1 0-15,-1-22 0,0 1 0,1 0 16,-1 0-16,-21 0 0,21 0 15,1-22-15,-22 1 0,0 0 0,0-1 16,0 1-16,22 0 0,-43-1 16,21-20-16,0 20 0,-21-20 0,21-1 15,-21 22-15,0-21 0,0 20 0,0 1 16,0 0-16,0-1 0,0 22 16,0 0-16,0 0 0,0 42 31,-21 21-31,0-21 0,0 22 0,21 20 15,-21-20-15,-1 20 0,1-21 16,21 22-16,-21-22 0,0 22 16,0-1-16,21-20 0,-21 20 0,21-21 15,-22 1-15,22-1 0,-21 0 0,21 1 16,0-22-16,0 0 0,0 0 16,0 0-16,0 1 0,21-22 31,1 0-16,-1-22-15,-21 1 0,21 0 16,0 0-16,0 0 0,0-22 16,1 22-16,-1-21 0,21 21 0,-21-22 15,0 22-15,1-21 0,20 21 0,-21 0 16,0-1-16,0 1 0,1 0 16,-1 21-16,-21 21 15,0 0-15,0 1 0,0-1 0,0 0 16,0 0-16,0 21 0,0-20 15,0-1-15,0 21 0,21-21 0,-21 0 16,21 1-16,-21-1 0,21 0 0,0-21 16,-21 21-16,22-21 15,-1 0-15,0 21 0,0-21 0,0 0 0,0 0 16,22 0-16,-22 0 0,0 0 16,0 0-16,22-21 0,-22 0 15,0 21-15,0-21 0,21 0 0,-20-1 16,-1 1-16,-21 0 0,21 0 0,-21 0 15,0-22-15,0 22 0,0 0 16,0-21-16,0-1 0,0 22 0,-21-21 16,0 21-16</inkml:trace>
  <inkml:trace contextRef="#ctx0" brushRef="#br0" timeOffset="107868.15">21082 4064 0,'0'0'0</inkml:trace>
  <inkml:trace contextRef="#ctx0" brushRef="#br0" timeOffset="108021.06">20278 4339 0,'-22'0'15,"-62"21"-15</inkml:trace>
  <inkml:trace contextRef="#ctx0" brushRef="#br0" timeOffset="108715.99">1841 6244 0,'0'0'0,"-21"0"15,0 0-15,0 0 0,0 0 16,0 0-16</inkml:trace>
  <inkml:trace contextRef="#ctx0" brushRef="#br0" timeOffset="110999.73">1863 6329 0,'0'-21'15,"0"42"-15,0-63 0,0 20 0,-22 1 16,22 0-16,-21 21 0,0-21 15,21 0-15,-21 0 16,0 21-16,0 0 31,21 21-15,-22-21-16,22 21 0,0 21 0,0-21 16,0 22-16,0-1 0,0-21 15,-21 22-15,21-1 0,-21 0 0,21 1 16,-21-22-16,21 21 0,0-21 15,0 22-15,0-22 0,0 0 0,0 0 16,0 0-16,0-42 47,21 0-47,-21 0 16,21 0-16,0 21 0,-21-22 15,0 1-15,22 0 0,-22-21 16,21 21-16,-21-1 15,0 1-15,0 0 0,21 21 0,-21 21 47,21 0-47,-21 1 0,0-1 16,21 0-16,-21 0 0,0 0 0,21 0 16,-21 1-16,0-1 0,0 0 15,22 0-15,-1 0 16,0-21-16,0 0 15,0 0 1,0 0-16,1 0 0,-1 0 16,0-21-16,0 0 15,0 0-15,0 0 0,-21-1 0,22 1 16,-1 0-16,0-21 0,0 21 16,-21-1-16,21-20 0,-21 21 0,21-21 15,-21 20-15,0 1 0,0 0 16,0 0-16,0 0 0,0 0 15,0 42 17,0 0-32,0 0 15,0 0-15,0 0 0,0 1 0,0 20 16,0-21-16,0 21 0,0-20 16,0-1-16,0 21 0,0-21 0,0 0 15,0 1-15,0-1 0,0 0 16,22 0-16,-1 0 0,-21 0 15,21-21 1,0 0-16,0 0 16,0 0 15,-21-21 16,0 0 125,0 0-141,0 0 16,22 21 93,-1 0-124,0 0 0,0 0-16,-21-21 15,21 21 1,0-22-16,1 22 0,-22-21 16,21 21-16,0-21 0,0 21 15,0-21-15,0 0 0,1 0 0,-1-1 16,0 1-16,0 0 0,-21 0 15,21 0-15,-21 0 0,21-1 0,-21 1 16,0 0-16,0 0 0,0 0 0,0 0 16,0-1-16,0 1 0,0 0 15,0 0-15,-21 21 32,21 21-32,-21 0 15,0 22 1,0-22-16,21 0 0,0 21 0,0-21 15,0 22-15,0-22 0,0 0 0,0 21 16,0-20-16,0-1 0,0 21 16,0-21-16,0 0 0,21 1 0,-21-1 15,21-21-15,0 21 0,0 0 16,1-21-16,-1 0 0,0 0 0,0 0 16,0 0-16,0 0 0,1 0 15,-1 0-15,0-21 0,21 21 0,-21-21 16,1 0-16,-1-1 0,0 1 0,0 0 15,0-21-15,0 21 0,1-22 16,-1 1-16,0 21 0,-21-22 16,21 1-16,-21 21 0,0-21 15,0-1-15,0 22 0,0-21 0,0 21 16,0-22-16,0 22 0,0 0 16,0 0-16,0 0 15,0 42-15,0 0 16,-21 21-16,21-21 15,0 1-15,-21 20 0,21 0 0,0-21 16,-21 22-16,21-1 0,0 0 16,0 1-16,0-1 0,0 0 0,0 1 15,0-1-15,0 0 0,0-20 16,0-1-16,0 0 0,21 0 16,0 0-16,0 0 0,0-21 0,0 0 15,1 0-15,20 0 0,-21 0 16,21 0-16,-20 0 0,20-21 0,0 0 15,-21 0-15,22 0 0,-1-22 0,-21 22 16,22 0-16,-1-21 0,-21-1 16,0 1-16,22 0 0,-22-1 0,0 1 15,0 0-15,0-1 0,-21 1 16,0 0-16,0-1 0,0 1 0,0 21 16,0-21-16,0 20 0,0 1 0,0 0 15,0 0-15,-21 21 16,21 21-16,-21 0 15,21 22-15,-21-22 0,21 21 16,0 0-16,0 1 0,0-1 16,-21 22-16,21-22 0,0 0 0,0 22 15,0-22-15,0 0 0,0 1 16,0-22-16,0 21 0,0-21 0,0 1 16,21-1-16,0-21 0,0 0 15,0 0-15,0 0 0,1 0 16,-1-21-16,0 21 0,0-22 15,0 1-15,0 0 0,-21 0 16,0-21-16,0 20 0,0-20 0,0 21 16</inkml:trace>
  <inkml:trace contextRef="#ctx0" brushRef="#br0" timeOffset="111103.67">3133 6033 0,'0'0'0,"-64"-22"0</inkml:trace>
  <inkml:trace contextRef="#ctx0" brushRef="#br0" timeOffset="111203.84">2794 6011 0,'0'0'0,"0"22"47,21-22-32,-21 21-15,21-21 16,0 0-16</inkml:trace>
  <inkml:trace contextRef="#ctx0" brushRef="#br0" timeOffset="112643.86">6138 6604 0,'21'-21'16,"-21"0"0,22 21-16,-1-21 0,-21-1 15,21 1-15,0 0 0,-21 0 0,0 0 16,21 0-16,0-1 0,-21 1 0,0 0 16,0 0-16,0 0 0,0 0 15,0-1-15,0 1 0,-21 21 0,0-21 16,-21 0-16,21 21 0,-1 0 0,-20 0 15,0 0-15,21 0 0,-22 0 16,1 0-16,0 21 0,-1 0 0,-20 0 16,20 22-16,1-22 0,0 0 0,21 21 15,-22 1-15,22-22 0,0 21 16,0-21-16,21 22 0,0-22 16,0 0-16,0 0 0,21 0 15,0 1-15,0-22 0,0 0 16,1 0-16,20 0 0,-21 0 0,21 0 15,1-22-15,-22 22 0,21-21 0,1 0 16,-1 0-16,-21 0 0,21 0 16,-20-1-16,20 1 0,-21 0 0,0 0 15,0 0-15,-21 0 0,22 21 0,-22-22 16,0 1-16,0 0 0,0 0 16,0 42 15,0 0-16,0 0-15,0 22 0,0-22 0,0 21 16,0 1-16,0-1 0,0 21 0,0-20 16,21 20-16,-21-20 0,21 20 15,-21 1-15,21-1 0,0 1 0,-21-1 16,21 1-16,1-1 0,-1 1 0,0 20 16,0-20-16,0-1 0,0 1 15,-21-22-15,0 22 0,0-1 0,0-21 16,0 1-16,0-1 0,0 0 0,-21 1 15,21-1-15,-21-21 0,0 0 0,0 1 16,0-1-16,-1-21 0,1 0 16,0 0-16,0 0 0,0 0 15,-22-21-15,22-1 0,0 1 0,0 0 16,-21-21-16,20 21 0,1-22 0,0 1 16,0 0-16,0-1 0,0 1 15,-1-22-15,22 1 0,0 21 0,0-22 16,0-42-16,0 43 0,22-1 15,-1 22-15,21-22 0,-21 22 16,64-64-16,-43 64 0,1 0 16,-1-22-16,21 22 0,-20-1 0,20-20 15,1 21-15,-1-22 16,1 22-16,-22-1 0,22-20 0,-22 21 16,0-1-16,-21 22 0,22-21 0,-22 21 15,-21-1-15,0 1 0,0 0 16,0 0-16,-21 21 15,0 0-15,-1 0 16,1 0-16,0 0 0,0 21 16,21 0-16,-21 0 0,21 22 0,-21-22 15,21 21-15,0 1 0,0-22 0,0 21 16,0 0-16,0-20 0,0 20 16,0-21-16,21 21 0,0-20 0,0-1 15,0 0-15,0-21 0,1 21 0,-1-21 16,0 0-16,21 0 0,-21 0 15,22 0-15,-22-21 0,21 0 16,-21 21-16,22-21 0,-22-1 0,21 1 16,-21-21-16,1 21 0,-1-22 15,21 22-15,-21-21 0,0 0 0,1-1 16,-22 1-16,21 0 0,-21-1 0,21 1 16,-21 0-16,0-1 0,0 1 15,0 0-15,0 20 0,0-20 0,0 21 16,0-21-16,0 20 0,-21 22 31,21 22-31,0-1 0,-21 21 16,-1-21-16,1 22 0,21-1 0,0 0 15,-21 1-15,21 20 0,-21-21 16,21 1-16,0 20 0,0-20 0,0-1 16,0 0-16,0 1 0,0-22 0,0 21 15,0-21-15,0 0 0,0 1 16,0-1-16,21-21 0,0 21 15,0-21-15,1 0 16,-22-21-16,21 21 16,0-21-16,-21-1 0,0 1 0,0 0 15</inkml:trace>
  <inkml:trace contextRef="#ctx0" brushRef="#br0" timeOffset="112859.74">7112 6350 0,'0'0'0,"0"-21"0,0 0 16,21 21 0,0-21-16,0 21 0,1 0 15,20-22-15,-21 22 0,21-21 0,-20 21 16,20 0-16,0-21 0,-21 21 16,22 0-16,-1-21 0,-21 21 0,22 0 15,-22 0-15,0-21 0,21 21 16,-21 0-16,1 0 0,-1 0 15,-21-21-15,21 21 0</inkml:trace>
  <inkml:trace contextRef="#ctx0" brushRef="#br0" timeOffset="116090.37">9631 6498 0,'0'0'0,"0"21"16,-21-21-16,21 22 16,21-22 15,0-22-15,0 1-16,0 0 0,0 0 15,1 21-15,-1-21 0,0-22 16,0 22-16,0 0 0,-21 0 0,21 0 15,1 0-15,-22-1 0,0 1 16,0 0-16,0 0 0,0 0 0,0 0 16,0-1-16,-22 1 0,1 21 15,0-21-15,0 0 0,0 21 0,0 0 16,-1 0-16,1 0 0,-21 0 0,21 0 16,21 21-16,-21 0 0,-1 0 15,22 1-15,-21-1 0,21 0 0,0 21 16,0 1-16,0-1 0,0-21 0,0 21 15,0 1-15,21-1 16,1 0-16,-1-20 0,0-1 0,0 21 0,0-21 16,0 0-16,1-21 0,-1 22 0,0-22 15,0 0-15,0 0 16,0 0-16,1 0 0,20-22 16,-42 1-16,42 21 0,-42-21 0,43 0 15,-22 0-15,0-22 0,0 22 16,0 0-16,22-21 0,-22 21 0,21-1 15,-21-20-15,22 21 0,-1-21 0,-21 20 16,21 1-16,-20 0 0,-1 0 16,21 0-16,-21 0 0,0 21 0,1 0 15,-1 0 1,-21 21-16,0 0 0,0 0 16,0 0-16,0 0 0,0 1 15,-21-1-15,-1 0 0,22 21 0,-21-21 16,0 1-16,21 20 0,-21-21 0,0 0 15,21 0-15,0 1 0,0-1 16,-21-21-16,21 21 0,21-21 31,-21-21-15,21 0-16,0-1 0,0 22 0,0-21 16,22 0-16,-22-21 0,0 21 0,0-1 15,0 1-15,22-21 0,-22 21 16,21 0-16,-21-22 0,1 22 15,-1 0-15,0-21 0,0 20 0,-21 1 16,0 0-16,0 0 16,-21 21-1,0 0-15,0 21 16,-1 0-16,1-21 0,0 21 16,21 1-16,0-1 0,-21 0 0,21 21 15,-21-21-15,21 1 0,0-1 0,0 21 16,0-21-16,0 0 0,0 22 15,0-22-15,0 0 0,21 0 0,0 0 16,0 1-16,0-1 0,1 0 0,-1 0 16,21-21-16,-21 0 0,22 0 15,-1 0-15,0 0 0,1 0 16,-22 0-16,21 0 0,0 0 0,1-21 16,-22 0-16,21 0 0,-21 21 0,22-22 15,-22 1-15,0 0 0,0-21 16,-21 21-16,0-1 0,0 1 0,0-21 15,0 21-15,0 0 0,0-1 0,0 1 16,0 0-16,0 0 0,-21 0 16,0 21-16,0 0 15,0 0-15,21 21 0,0 0 16,-22 0-16,22 0 0,-21 1 16,21 20-16,0-21 0,0 21 15,0-20-15,0 20 0,0-21 0,0 0 16,0 22-16,0-22 0,21 0 0,1 0 15,-1 0-15,0-21 0,0 0 16,0 21-16,0-21 0,22 0 0,-22 0 16,0 0-16,0 0 0,22 0 0,-22-21 15,0 0-15,0 0 0,0 21 16,0-21-16,22 0 0,-22-22 0,0 22 16,0 0-16,0 0 0,22-22 0,-22 22 15,0-21-15,0 21 0,0-22 16,1 22-16,-1 0 0,0 0 0,0 0 15,0 21-15,-21-21 0,21 21 32,-21 21-17,0 0 1,0 0 0,0 0-16,0-42 62,-21 0-46,21 0-16,-21 21 15,0-21-15,0 21 16,0 0-16,-1 0 16,1 0-16,0 0 0,0 0 15,0 0-15,0 21 16,-1 0-16,1 0 0,0 0 0,21 0 15,0 1-15,-21 20 0,21 0 0,0-21 16,0 22-16,0-22 0,0 21 16,0-21-16,0 22 0,21-22 0,0 0 15,0 0-15,1 0 0,-1 1 16,0-22-16,0 0 0,0 21 0,22-21 16,-22 0-16,0 0 0,21 0 15,-21 0-15,1-21 0,20-1 0,-21 1 16,0 21-16,22-21 0,-22 0 0,0 0 15,0-22-15,0 22 0,0 0 16,1-21-16,-1 21 0,0-1 0,-21-20 16,0 21-16,0 0 0,21 0 0,-21-1 15,0 1-15,0 0 0,0 0 16,0 42 15,0 0-31,0 22 0,0-22 16,0 0-16,21 0 0,-21 21 15,0-20-15,0-1 0,0 21 16,0-21-16,0 0 0,21 1 0,-21-1 16,22-21-16,-22 21 0,21-21 15,-21 21-15,21-21 0,0 0 16,0 0-16,0 0 16,1 0-16,-22-21 0,21 21 0,0-21 15,-21 0-15,21-1 0,-21 1 16,0 0-16,21 0 0,-21 0 0,21 0 15,-21-22-15,0 22 0,0 0 0,22 0 16,-22 0-16,21-1 16,-21 1-16,21 21 15,0 0-15,-21 21 32,0 1-32,21-1 0,-21 0 0,0 21 15,0-21-15,0 1 0,0-1 0,0 21 16,21-21-16,-21 0 0,0 1 0,22-1 15,-1 0-15,0-21 16,0 21-16,0-21 0,0 0 16,1 0-16,-1 0 0,0 0 0,0 0 15,0-21-15,0 0 0,1 21 16,-1-21-16,0-1 0,0-20 0,0 21 16,0 0-16,1-22 0,-1 1 15,0 21-15,0-21 0,0-1 0,0 1 16,-21 0-16,0-1 0,0 1 15,0 0-15,22-1 0,-22 1 0,0 0 16,0-1-16,0 22 0,0 0 16,0-21-16,0 20 0,-22 22 15,1 0 1,21 22-16,-21-1 0,0 21 16,0-21-16,21 22 0,0-22 0,-21 21 15,21 0-15,-22 1 0,22-1 16,0 0-16,0 1 0,0-1 0,0 0 15,0 1-15,0-1 0,0 0 16,0-20-16,22 20 0,-1-21 0,0 21 16,0-20-16,0-1 0,0-21 0,1 21 15,-1 0-15,21-21 0,0 0 16,-20 0-16,20 0 0,0 0 0,1 0 16,-1 0-16,-21 0 0,21 0 0,1-21 15,-22 0-15,21 21 0,-21-21 16,1-1-16,-1-20 0,0 21 0,-21 0 15,0 0-15,0-22 0,0 22 16,0 0-16,0-21 0,0 20 16,0 1-16,0 0 0,-21 21 15,0 0-15,-1 0 16,22 21 0,0 0-16,-21 1 0,21-1 0,0 21 15,0-21-15,0 0 0,0 22 0,0-22 16,0 0-16,0 0 0,0 0 15,0 1-15,21-1 0,1 0 0,-1 0 16,21 0-16,-21-21 0,0 0 16,1 0-16,20 21 0,-21-21 0,21 0 15,1 0-15,20 0 16,1 0-16,-22 0 0,22 0 0,-22 0 0,0 0 16,1-21-16,-22 21 0,21-21 15,0 0-15,-20 0 0,-1 0 16,0-22-16,0 22 0,-21 0 0,0-21 15,0 20-15,0 1 0,0 0 0,0 0 16,0 0-16,0 0 0,-21-1 16,0 22-16,0-21 0,-1 21 15,1 0-15,0 0 0,0 0 0,0 0 16,0 21-16,-1 1 0,1-22 0,0 21 16,0 0-16,21 0 0,0 21 15,-21-20-15,21-1 0,-21 0 16,21 0-16,0 21 0,0-20 0,0-1 15,0 0-15,21 0 0,-21 0 16,21-21-16,0 0 0,0 21 16,0-21-16,1 0 0,-1 0 0,0 0 15,0 0-15,0 0 0,0-21 0,1 0 16,-1 21-16,0-21 0,0 0 16,0 0-16,0-1 0,1-41 0,-1 42 15,0-22-15,0 1 0,21 0 0,-20-1 16,-1 1-16,0 0 15,0-1-15,-21 1 0,21 0 0,0-43 16,-21 43-16,0-1 0,0 22 16,0-21-16,0 21 0,0 0 15,0-1-15,-21 22 16,0 22 0,21 20-16,-21-21 0,0 21 15,0 1-15,-1-1 0,22 0 0,0 1 16,-42-1-16,42-21 0</inkml:trace>
  <inkml:trace contextRef="#ctx0" brushRef="#br0" timeOffset="116219.3">14647 6477 0,'64'42'16,"-128"-84"-16,149 106 0,-64-64 0,0 21 0,0-21 15,1 21-15,-1-21 0,0 0 16,0 0-16,0 0 0,0 0 16,1 0-16,-1 0 0,0-21 0,0 0 15,0-1-15,-21 1 16,21-21-16,-21 21 0,0 0 0,0-22 15,0 22-15</inkml:trace>
  <inkml:trace contextRef="#ctx0" brushRef="#br0" timeOffset="116347.22">13039 6075 0,'-43'0'15,"86"0"-15</inkml:trace>
  <inkml:trace contextRef="#ctx0" brushRef="#br0" timeOffset="116465.16">13293 5969 0,'0'0'0,"105"21"16,-62-21-16,20 0 16,1 0-16,20 0 0,-20 0 0,-1 0 15,-20-21-15,20 21 0,-20-21 16,-1 21-16,-21-21 0,0 21 15</inkml:trace>
  <inkml:trace contextRef="#ctx0" brushRef="#br0" timeOffset="119551.08">16870 6054 0,'0'-21'0,"-21"21"16,21-22 0,-22 22-16,22-21 15,0 0 1,0 0-16,0 0 16,0 0-1,0 42 16,-21 0-31,21 0 0,-21 0 16,21 0-16,0 22 0,0-22 16,-21 21-16,0-21 0,21 22 0,0-1 15,-21-21-15,-1 22 0,1-1 0,0 0 16,21-21-16,0 22 0,-21-22 16,21 0-16,-21 21 0,21-20 0,0-1 15,21-21 16,0 0-31,0-21 16,0-1-16,1 1 0,-1 0 0,0 0 16,0 0-16,0-22 0,0 22 0,1 0 15,-1-21-15,0 21 0,0-1 16,0 1-16,-21 0 0,0 0 16,21 21-16,1 0 15,-22 21 1,0 0-16,0 0 0,0 1 15,0-1-15,0 0 0,0 0 0,0 0 16,0 0-16,0 1 0,0-1 16,0 0-16,21 0 0,-21 0 0,21-21 15,-21 21-15,21-21 0,0 0 0,0 0 16,1 0 0,-1 0-16,0 0 0,0-21 0,0 0 15,0 21-15,1-21 0,20 0 0,-21 0 16,0-1-16,0-20 0,1 21 15,-1 0-15,0 0 0,-21-1 0,21-20 16,-21 21-16,21 0 0,-21 0 0,0-1 16,0 1-16,0 0 0,0 0 15,0 42 1,0 0 0,-21 0-16,21 1 0,0 20 15,-21-21-15,21 0 0,-21 0 16,21 22-16,0-22 0,0 0 15,0 21-15,0-20 0,0-1 0,0 0 16,0 0-16,21 0 0,0-21 16,0 0-16,-21 21 0,21-21 15,1 0-15,20 0 0,-21 0 0,0 0 16,0-21-16,22 0 0,-22 0 0,0 0 16,21 0-16,-20-1 0,20-20 15,-21 21-15,21-21 0,-20-1 0,-1 22 16,21-21-16,-21-1 0,0 1 15,1-21-15,-22 20 0,0 1 0,21 0 16,-21-1-16,0 1 0,21 0 0,-21-1 16,0 22-16,0 0 15,0 42 1,-21 21 0,21-20-16,-21 20 0,21 0 0,0 1 15,-22-1-15,22 0 0,-21-21 0,0 22 16,21-1-16,0 0 0,-21-20 15,0 20-15,21-21 0,-21 0 0,21 22 16,-22-22-16,22 0 0,0 0 0,0 0 16,0-42 31,0 0-47,0 0 0,22 0 15,-1 21-15,0-22 0,-21 1 0,0 0 16,21 0-16,0 0 0,-21 0 15,21-1-15,1 1 16,-1 21 0,-21 21-16,21 1 15,-21-1-15,21 0 0,-21 0 0,0 0 16,0 0-16,21-21 0,0 22 0,1-1 16,-22 0-16,21 0 0,0 0 15,0-21-15,0 21 0,22-21 16,-22 0-16,0 0 0,21 0 0,-21 0 15,22 0-15,-22 0 0,21 0 16,-21 0-16,22-21 0,-22 0 0,21 21 16,-21-21-16,1 0 0,20 0 15,-21-1-15,0 1 0,0 0 0,-21 0 16,22-21-16,-22 20 0,0 1 0,0-21 16,0 21-16,0 0 0,0-22 15,0 22-15,0 0 0,-22 21 16,1 0-16,0 21 15,0 0-15,21 0 16,0 1-16,-21 20 0,21-21 0,0 0 16,0 22-16,0-22 0,0 0 15,0 0-15,0 0 0,0 0 16,21 1-16,-21-1 0,21 0 0,0 0 16,0-21-16,1 0 0,20 0 15,-21 0-15,0 0 0,0 0 0,22 0 16,-22 0-16,0-21 0,21 21 0,-20-21 15,20 0-15,-21 21 0,0-22 16,0 1-16,1 0 0,-1 0 0,-21 0 16,0 0-16,21-1 0,-21 1 0,0 0 15,0 0-15,0 0 0,0 0 16,0 42 15,0 0-31,0 0 0,-21 0 16,0 0-16,21 1 0,-22-1 0,22 0 15,-21 0-15,21 0 0,0 0 0,0 1 16,-21-1-16,21 0 0,0 0 16,-21-21-16,21 21 15,0-42 17,0 0-32,21 0 15,0 0-15,0-1 16,-21 1-16,22 0 0,-1 0 15,0 0-15,0 0 0,0-1 0,0 1 16,1-21-16,-1 21 0,0 21 16,0-21-16,0-1 0,0 22 0,1 0 15,-1 0-15,0 0 0,0 0 0,0 22 16,-21-1 0,0 0-16,0 0 0,0 0 0,0 0 15,0 1-15,0-1 0,0 0 0,0 0 16,0 0-16,0 0 0,0 1 15,-21-1-15,21 0 0,0 0 16,-21-21-16,0 21 16,0-21-1,-1 0 1,1-21 0</inkml:trace>
  <inkml:trace contextRef="#ctx0" brushRef="#br0" timeOffset="121190.48">21188 5779 0,'0'-22'16,"0"44"-16,0-65 0,0 22 0,0 0 15,0 0-15,0 0 16,0 42 15,0 0-31,-21 0 0,21 21 16,-22 1-16,22-1 0,-21-21 0,0 22 0,21-1 15,0 0-15,-21 1 16,21-22-16,-21 21 0,21-21 0,0 0 16,0 1-16,0-1 0,0 0 0,0 0 15,21-21 17,0 0-17,0-21-15,0 0 0,1 0 16,-1-1-16,0 1 0,0 0 0,0 0 15,0 0-15,1-22 0,-22 22 16,21 0-16,0 0 0,0 0 16,-21 42 15,0 0-31,21 0 0,-21 0 0,0 1 16,0-1-16,0 0 0,0 0 15,21 0-15,-21 0 0,22-21 16,-22 22-16,21-22 0,-21 21 0,21-21 15,0 21-15,0-21 0,22 0 16,-22 0-16,0 0 0,21 0 0,-21 0 16,22 0-16,-22 0 0,21-21 0,-21 0 15,22-1-15,-22 1 0,0 0 16,0 0-16,0 0 0,1-22 0,-1 22 16,-21-21-16,0 0 0,21 20 15,-21-20-15,21 0 0,-21 21 16,0-1-16,0 1 0,0 0 0,0 0 15,0 42 1,0 0-16,-21 0 0,21 1 16,-21 20-16,0 0 0,21-21 0,0 22 15,0-1-15,-22-21 0,22 22 16,0-22-16,0 21 0,0-21 0,0 0 16,0 1-16,0-1 0,0 0 15,22 0-15,-1 0 0,0-21 16,0 0-16,0 0 0,0 0 15,1 0-15,-1 0 16,0 0-16,0 0 0,0 0 0,0 0 16,1-21-16,-1 0 0,0 0 0,0 0 15,0-1-15,0 1 0,1 0 16,-1 0-16,0 0 0,-21-22 0,0 22 16,0 0-16,0 0 0,-21 42 31,0 0-31,-1 0 15,1 1-15,21-1 0,0 0 16,-21 0-16,0 0 0,21 0 16,0 1-16,0-1 0,0 0 0,0 0 15,0 0-15,0 0 16,0 1-16,21-1 16,0-21-16,0 0 0,1 0 15,-1 0-15,0 0 16,0 0-16,0 0 0,22-21 0,-22 21 15,0-22-15,0 1 0,21 21 0,-20-21 16,-1 0-16,0 0 0,0 0 16,0-1-16,0 1 0,1 21 0,-1-21 15,-21 42 17,0 0-17,0 1-15,0-1 0,0 0 16,0 0-16,0 0 0,0 0 15,0 1-15,0-1 0,21-21 16,0 0 0,0 0-16,0 0 0,1 0 15,-1 0-15,0 0 0,0 0 16,0 0-16,0-21 0,1-1 0,20 22 16,-21-21-16,0 0 0,0 0 0,1 21 15,-1-21-15,0 0 0,0-1 16,0 22-16,-21-21 0,21 21 15,-21 21 17,0 1-32,0-1 0,0 0 0,0 0 15,0 0-15,0 0 0,0 1 16,0-1-16,0 0 16,22 0-16,-1 0 0,0-21 15,0 0-15,0 0 0,22 0 16,-22 0-16,0 0 0,0 0 0,21 0 15,-20-21-15,-1 21 0,21-21 0,-21 0 16,0 0-16,1-1 16,20 1-16,-21 0 0,0-21 0,0 21 15,1-22-15,-22 1 0,0 21 0,21-22 16,-21 1-16,0 0 0,0 21 16,0-1-16,0 1 0,0 0 0,-21 21 15,-1 0-15,1 0 16,0 21-16,0 0 0,0 22 0,0-22 15,-1 0-15,1 21 0,21-20 0,-21 20 16,0-21-16,21 0 0,0 0 16,0 1-16,0 20 0,0-21 0,21 0 15,0 0-15,0 1 16,1-22-16,-1 0 16,0 0-16,-21 21 15</inkml:trace>
  <inkml:trace contextRef="#ctx0" brushRef="#br0" timeOffset="121812.08">11896 8424 0,'0'0'0,"0"22"47,0 20-47,0-21 0,0 0 16,0 22-16,-22-22 0,22 21 15,0-21-15,-21 22 0,21-22 0,0 21 16,0-21-16,-21 0 0,21 1 0,-21-1 16,21 0-16,-21 0 0,21 0 15,-21-21-15,21 21 0,-22-21 16,22-21 0,0 0-16,0 0 15</inkml:trace>
  <inkml:trace contextRef="#ctx0" brushRef="#br0" timeOffset="122167.87">11811 8043 0,'-64'0'16,"43"0"-1,21 22-15,-21-22 0,21 21 0,0 0 16,0 0-1,21-21 1,0 0-16,1 0 16,-1-21-16,0 21 15,-21-21-15,0 0 0,21-1 0,-21 1 16,0 0-16,0 0 16,0 0-16,0 0 0,-21-1 15,0 22-15,0 0 16,-1 0-16,1 0 15,0 22-15,21-1 16,0 0-16,0 0 16,0 0-16,0 0 0,0 1 0,0-1 15,0 0-15,21-21 0,0 21 0,1 0 16,-1-21-16,0 0 0</inkml:trace>
  <inkml:trace contextRef="#ctx0" brushRef="#br0" timeOffset="122459.71">12509 7938 0,'0'0'0,"0"-22"0,22 22 16,-22 22 0,0-1-16,0 21 0,-22-21 15,22 22-15,-21-22 0,0 21 16,21 0-16,0 1 0,-21-1 0,0 22 15,21-22-15,-21 0 0,21 1 16,0-1-16,-22-21 0,22 21 16,-21 1-16,21-22 0,0 21 0,0-21 15,0 1-15,0-1 0,0 0 0,21 0 16,1-21-16,-1 0 16,0 0-16,0 0 0,0 0 15,-21-21-15,21 0 0,-21 0 16</inkml:trace>
  <inkml:trace contextRef="#ctx0" brushRef="#br0" timeOffset="122647.68">12298 8446 0,'0'-22'15,"21"22"1,0-21-16,0 21 0,0 0 15,1-21-15,-1 21 16,0 0-16,0 0 0,0-21 0,0 0 16,1 21-16,-1 0 0,0-21 0,0 21 15,0-22-15,0 22 0</inkml:trace>
  <inkml:trace contextRef="#ctx0" brushRef="#br0" timeOffset="123067.44">14182 8192 0,'-22'-22'0,"44"44"0,-44-65 0,22 22 15,0 0-15,0 0 16,-21 21 0,21 21-1,0 0 1,0 21-16,0-20 0,0-1 15,0 21-15,0 0 0,0-20 0,0 20 16,0-21-16,0 0 0,-21 22 16,21-22-16,0 0 0,0 0 15,0 0-15,0 0 0,0 1 16,0-1-16,21-21 31,0 0-31</inkml:trace>
  <inkml:trace contextRef="#ctx0" brushRef="#br0" timeOffset="123451.22">14647 8065 0,'0'0'0,"21"-64"16,-42 64-1,0 0 1,0 21-16,0 0 0,0 1 15,-1-1-15,-20 0 0,21 21 0,0-21 16,21 1-16,-21-1 0,21 0 16,0 0-16,0 0 0,0 0 0,0 1 15,0-1-15,21-21 0,0 0 16,0 0-16,0 0 0,0 0 0,1 0 16,-1 0-16,21 21 0,-21-21 15,0 0-15,1 21 0,-1-21 16,0 21-16,-21 0 0,21 1 15,-21-1-15,0 0 16,0 0-16,0 0 0,-21 0 16,0 1-16,0-1 15,-1-21-15,1 0 0,0 21 16,0-21-16,-21 0 0,20 0 16,1 0-16,0 0 15,0-21-15,21 0 16</inkml:trace>
  <inkml:trace contextRef="#ctx0" brushRef="#br0" timeOffset="123568.08">14224 7895 0,'0'0'0,"0"-21"0</inkml:trace>
  <inkml:trace contextRef="#ctx0" brushRef="#br0" timeOffset="123640.04">14118 7895 0,'21'0'15</inkml:trace>
  <inkml:trace contextRef="#ctx0" brushRef="#br0" timeOffset="124116.28">16383 7853 0,'0'-21'0,"21"0"15,-21-1 1,21 22-16,-21-21 0,0 0 16,0 0-16,-21 21 31,0 0-16,0 0-15,0 21 0,-22 0 0,22 0 16,0 1-16,-21 20 16,20 0-16,1 1 0,-21-1 0,21 0 15,0-21-15,21 22 0,-22-1 0,22 0 16,-21 1-16,21-22 0,0 64 16,0-64-16,21 21 15,1-42-15,-1 21 0,0 0 0,21 1 16,-21-22-16,1 0 0,20 21 15,-21-21-15,21 0 0,1 0 0,-1 0 16,0 0-16,-20 0 0</inkml:trace>
  <inkml:trace contextRef="#ctx0" brushRef="#br0" timeOffset="125315.9">16976 8001 0,'0'0'0,"0"-21"16,-22-21-1,1 42-15,0 0 0,0 0 0,0 0 16,0 0-16,-1 0 0,1 21 0,0 0 16,21 0-16,-21 0 0,0 22 15,0-22-15,-1 21 0,22 0 0,0-20 16,-21 20-16,0-21 0,21 21 0,0-20 16,0-1-16,0 0 0,0 0 15,0 0-15,0 0 0,0 1 16,21-22-16,0 0 15,1 0-15,-1 0 16,0 0-16,0 0 0,0-22 0,0 22 16,1-21-16,-1 0 0,21 0 0,-21 0 15,0-22-15,-21 22 0,22 0 16,-1-21-16,-21-1 0,0 22 0,0-21 16,0 21-16,0-22 0,0 22 0,0 0 15,0 42 16,0 0-31,0 22 0,0-22 16,0 0-16,0 21 0,0-20 16,0-1-16,0 21 0,0-21 0,0 0 0,0 1 15,21-1-15,0 0 16,0-21-16,-21 21 0,21-21 0,1 0 16,-1 0-16,0 0 0,0 0 0,21 0 15,-20 0-15,-1 0 0,0-21 16,21 0-16,-21 21 0,22-21 0,-22-1 15,0-20-15,0 21 0,22-21 0,-22 20 16,0-20-16,-21 0 0,21-1 16,-21 1-16,21 0 0,-21 21 0,0-22 15,0 1-15,0 0 0,0 20 0,0-20 16,0 21-16,0 0 16,-21 21-1,21 21 1,-21 0-16,21 21 0,0-20 0,0 20 15,0 0-15,-21 1 0,21-1 0,0 0 16,0 1-16,0-1 0,0 0 16,0 1-16,0-1 0,0-21 0,21 0 15,0 22-15,0-22 0,0 0 16,1 0-16,-1-21 0,0 0 16,0 0-16,0 0 0,0 0 0,1 0 15,-1 0-15,0-21 0,0 21 16,0-21-16,0 0 0,1-1 15,-1 1-15,-21-21 0,21 21 0,0-22 16,-21 22-16,21-21 0,-21 0 0,21-1 16,-21 1-16,22 0 0,-22-1 15,0 1-15,0 21 0,0-22 0,0 22 16,0 0-16,0 0 0,-22 21 16,1 0-1,0 21-15,21 0 16,-21 0-16,21 22 0,0-22 15,0 21-15,0 1 0,0-22 0,0 21 16,0 0-16,0 1 0,0-1 0,0-21 16,0 22-16,0-22 15,0 21-15,0-21 0,21 0 0,0 1 16,-21-1-16,21 0 0,1-21 0,-22 21 16,21-21-16,0 0 0,0 0 15,0 0-15,0 0 0,1 0 0,-1 0 16,21 0-16,-21-21 0,0 21 0,1-21 15,-1 0-15,21 21 0,-21-22 16,-21 1-16,21-21 0,1 21 0,-22 0 16,0-1-16,0-20 0,0 21 0,0-21 15,0 20-15,0-20 0,0 21 16,0 0-16,0 0 0,-22 21 16,1 0-1,0 21-15,21 21 16,0-21-16,-21 0 0,21 22 0,0-22 15,0 21-15,0-21 0,0 22 16,0-22-16,0 0 0,0 21 0,0-20 16,0-1-16,21 0 0,0 0 15,0-21-15,1 0 0,-1 21 16,0-21-16,21 0 0,-21 0 0,1 0 16,20 0-16,-21 0 0,0 0 0,22 0 15,-22 0-15</inkml:trace>
  <inkml:trace contextRef="#ctx0" brushRef="#br0" timeOffset="125876.56">19219 8043 0,'0'-42'0,"0"84"0,21-105 0,-21 42 0,0 0 16,0-1-16,0 1 0,0 0 15,-21 0-15,0 21 0,0 0 0,0 0 16,-22 0-16,22 0 0,0 0 15,-21 21-15,21 0 0,-22 22 0,22-22 16,-21 21-16,-1 0 0,22-20 16,-21 20-16,21 0 0,0 1 15,-1-1-15,1-21 0,0 21 0,21-20 16,-21-1-16,21 21 0,0-21 16,0 0-16,0 1 0,21-22 15,0 0-15,0 0 0,1 0 0,-1 0 16,0 0-16,21 0 0,-21 0 0,1 0 15,20-22-15,-21 22 0,21-21 16,-20 0-16,20 0 0,-21-21 0,0 20 16,22-20-16,-22 0 0,21-1 0,-21 1 15,0 0-15,1-22 0,-1 22 16,-21 0-16,0-22 0,21 22 16,-21-1-16,21 1 0,-21 0 0,0-1 15,0 1-15,0 21 0,0 0 16,0 0-16,0 42 15,-21 0-15,0 21 0,0-21 16,21 22-16,-22-1 0,22 0 16,-21 22-16,21-22 0,0 22 0,0-22 15,0 0-15,0 22 0,0-22 0,21 1 16,1-22-16,-1 21 0,-21-21 16,21 0-16,0 1 0,0-1 0,-21 0 15,21-21-15,1 0 0,-1 0 16,0 0-16,21 0 0,-21 0 15,1 0-15,-1 0 0,21 0 0,-21 0 16,22-21-16,-22 0 0,0-1 0,21 1 16,-21 0-16</inkml:trace>
  <inkml:trace contextRef="#ctx0" brushRef="#br0" timeOffset="126195.74">20426 7281 0,'0'0'0,"0"-21"16,0 0-16,-21 21 16,21 21-1,-22 0-15,22 1 16,-21-22-16,21 21 0,0 0 0,0 0 15,0 0-15,-21-21 16,21 21-16,0 1 0,0-1 16,-21-21-1,21 21-15,21-42 47,0 21-47</inkml:trace>
  <inkml:trace contextRef="#ctx0" brushRef="#br0" timeOffset="126360.16">20595 7197 0,'0'21'32,"0"0"-32,0 0 0,0 0 0,0 1 15,0-1-15,0 0 0,0 0 16,0 0-16,-21 0 15,0-21-15,0 0 16,21 22-16</inkml:trace>
  <inkml:trace contextRef="#ctx0" brushRef="#br0" timeOffset="132589.1">4657 10562 0,'0'0'0,"21"-21"15,-21 0-15,0 0 16,0 0-16,0-1 16,0 1-16,0 0 0,0 0 15,0 0 1,0 42 15,0 0-31,0 0 16,0 22-16,0-1 0,0 0 0,0 22 15,0-22-15,0 22 0,0-1 16,0-21-16,0 22 0,0-1 0,0-20 16,0 20-16,0 1 0,0-22 0,0 22 15,0-1-15,0-21 0,0 1 16,0 20-16,0-20 0,0-1 0,-21 0 15,21 1-15,-22-1 0,1 0 0,21 1 16,0-1-16,0 0 0,-21-21 16,21 22-16,0-22 0,0 21 15,0-21-15,0 1 0,0-1 0,0 0 16,21-21 0,0-21-1,-21 0-15,22 21 0,-22-22 0,0-20 16,0 21-16,21 0 0</inkml:trace>
  <inkml:trace contextRef="#ctx0" brushRef="#br0" timeOffset="133344.13">4699 10520 0,'0'0'16,"-21"-21"-16,0 0 0,21-1 0,-22 22 16,1 0-16,21-21 15,21 0 1,1 0 0,20 21-16,0 0 0,22-21 0,-22 21 15,22-21-15,-1 21 0,1-22 0,20 22 16,1 0-16,-22-21 15,22 21-15,0 0 0,21 0 0,-22-21 16,1 21-16,0 0 0,-1 0 0,1 0 16,-22 0-16,22 0 0,-21 0 15,-1 0-15,-21 0 0,22 0 0,-22 0 16,1 21-16,-1-21 0,0 21 16,-21 1-16,22-22 0,-22 21 0,0 0 15,0 0-15,-21 0 0,0 0 0,21 1 16,-21-1-16,0 21 0,0-21 15,0 22-15,0-1 0,0-21 0,0 21 16,22 1-16,-22-1 0,0 22 16,0-22-16,0 0 0,0 22 15,0-1-15,0 1 0,0-22 0,0 22 16,0-1-16,0-21 0,0 22 0,0-22 16,0 22-16,0-22 0,0 0 15,0 1-15,0-1 0,0 0 0,0 1 16,0-1-16,0-21 0,0 22 0,0-1 15,0-21-15,0 21 0,0-20 0,0-1 16,0 21-16,0-21 0,0 0 16,0 1-16,0-1 0,-22 0 0,22 0 15,-21 0-15,0-21 0,0 21 0,0 1 16,0-22-16,-1 21 16,-20 0-16,0-21 0,-1 21 0,1-21 15,-21 21-15,-22-21 0,21 21 0,-41-21 16,20 0-16,-21 0 0,0 22 15,-21-22-15,21 0 0,1 0 0,-1 0 16,0 0-16,0 0 0,21-22 0,1 22 16,-1-21-16,22 21 0,-1-21 15,22 21-15,-1-21 0,1 21 0,21 0 16,0-21-16,0 0 0,21-1 16,0 1-16,0 0 15,21 0-15,0 0 0,21 0 16,-21-1-16,1 1 0,20-21 15,0 0-15</inkml:trace>
  <inkml:trace contextRef="#ctx0" brushRef="#br0" timeOffset="133755.9">5292 10837 0,'0'0'0,"-22"0"0,1 0 16,-21-21-16,21 21 16,42-21 15,21 21-31,-21 0 0,22 0 15,20 0-15,1 0 0,-1-21 16,1 21-16,20 0 0,-20 0 0,21 0 16,-22 0-16,1 0 0,-1 0 15,1 0-15,-1 0 0,-21 0 0,1 0 16,20 0-16,-20 0 0,-1 0 0,0 0 16,-21 0-16,22 21 0,-22-21 15,0 0-15,-21 21 0,21-21 16,-42 21 15,0-21-31,0 0 0,0 0 16,-22 0-16,1 0 0</inkml:trace>
  <inkml:trace contextRef="#ctx0" brushRef="#br0" timeOffset="134072.2">5186 11240 0,'0'0'0,"21"0"0,21 0 16,-21 0-16,22 0 0,-1 0 0,0 0 16,22 0-16,-22 0 0,22 0 15,-1 0-15,1 0 0,-1 0 0,1 0 16,-22 0-16,22 0 0,-22-22 0,0 22 15,22 0-15,-43 0 16,21 0-16,1 0 0,-22 0 0,21 0 0,-21 0 16,0 0-16,1 0 0,-1 0 0,-21 22 47,-21-22-47,-1 0 0,1 21 15,0 0-15,0-21 0</inkml:trace>
  <inkml:trace contextRef="#ctx0" brushRef="#br0" timeOffset="134400.51">5228 11642 0,'-21'42'16,"21"-21"-16,21-21 15,0 0-15,0 0 16,22 0-16,-22 0 0,42 0 0,-20 0 16,20 0-16,1-21 0,-1 21 0,1-21 15,-1 21-15,1-21 0,-1 21 16,1 0-16,-1 0 0,1-21 0,-22 21 16,0 0-16,1 0 0,-1 0 0,-21 0 15,0 0-15,1 0 16,-1 0-16,-42 0 47,-1 21-47,1-21 0,0 0 15,-21 21-15,21-21 0,-22 21 0</inkml:trace>
  <inkml:trace contextRef="#ctx0" brushRef="#br0" timeOffset="134647.32">5334 12023 0,'21'21'16,"0"-21"-16,0 0 16,22 0-16,-22 0 0,0 0 0,21 0 15,1 0-15,-22-21 0,21 0 16,1 21-16,-1-22 0,0 22 0,1-21 15,-1 21-15,0-21 0,1 21 0,-22 0 16,0 0-16,0-21 0,0 21 16</inkml:trace>
  <inkml:trace contextRef="#ctx0" brushRef="#br0" timeOffset="-129125.02">11049 10456 0,'0'-21'16,"-21"21"-1,21-21 1,-21 21-16,21-21 15,0 42 32,-22-21-47,22 21 0,-21 22 16,21-22-16,0 21 0,0-21 0,-21 22 16,0-1-16,0 0 0,21 1 15,-21-1-15,-1 0 0,22 1 16,-21-1-16,21 0 0,-21 1 0,21-22 15,-21 21-15,21 0 0,0-20 0,0-1 16,0 0-16,0 0 0,0 0 16,21-21-1,0 0-15,-21-21 16,21 21-16,1-21 0,-1 0 16,-21 0-16,21-1 0,0 1 15,0 0-15,0 0 0,1-21 0,-1 20 0,0 1 16,0-21-16,0 21 0,0-22 15,1 22-15,-1 0 0,-21 0 16,21 0-16,0 21 0,-21-21 0,21 21 16,0 0-1,-21 21 1,0 0-16,0 0 0,0 0 16,0 0-16,0 1 0,0-1 0,0 0 15,0 0-15,0 0 0,0 0 16,0 1-16,22-22 0,-22 21 0,21-21 15,0 21-15,0-21 16,0 0-16,0 0 16,1 0-16,-1 0 0,0-21 15,0 21-15,0-21 0,0 21 16,1-22-16,-1 1 0,0 0 0,0 0 16,-21-21-16,21 20 0,0 1 15,1-21-15,-1 0 0,-21 20 0,0-20 16,21 0-16,-21 21 0,21-22 15,-21 22-15,0 0 0,0 0 0,21 21 16,-21-21-16,0 42 16,0 0-1,0 0-15,0 0 0,-21 0 0,21 22 16,-21-22-16,21 21 0,-21-21 0,21 22 16,0-22-16,0 21 0,0-21 15,0 1-15,0 20 0,0-21 16,0 0-16,0 0 0,0 1 0,21-22 15,0 21-15,0 0 0,0-21 16,1 0-16,-1 0 0,0 0 0,21 0 16,-21 0-16,1 0 0,20 0 0,-21-21 15,21 0-15,-20 21 0,20-22 16,-21 1-16,21-21 0,1 21 0,-22-22 16,0 22-16,21-21 0,-20 0 0,-1-1 15,0 1-15,0 0 0,-21-22 16,0 22-16,0-1 0,21-20 15,-21 21-15,0 20 0,0-20 0,0 21 16,0 0-16,-21 0 0,21-1 0,-21 22 16,0 0-16,0 0 15,-1 0-15,1 22 0,21-1 0,-21 21 16,0-21-16,21 22 0,0-1 0,-21 21 16,0-20-16,21-1 0,-22 0 15,22 22-15,0-22 0,-21 1 0,21-22 16,-21 21-16,21 0 0,0-20 0,0-1 15,0 0-15,0 0 0,0 0 16,0 0 0,21-21-1,0 0 1,1-21-16,-22 0 0,21 21 16,0-21-16,-21 0 0,21 0 0,-21-1 15,21-20-15,0 21 0,-21 0 0,0 0 16,22-1-16,-1 22 0,-21-21 15,21 21-15,0 0 16,0 21-16,-21 1 16,0-1-16,0 0 0,0 0 15,21 0-15,-21 0 0,0 1 16,22-1-16,-22 0 0,0 0 0,21-21 16,0 21-16,0-21 0,0 21 15,0-21-15,1 0 16,-1 0-16,0 0 0,0 0 0,0 0 15,0 0-15,1-21 0,-1 21 0,0-21 16,0 0-16,0 0 0,0 21 0,1-21 16,-1-1-16,-21 1 0,21 0 15,-21-21-15,21 21 0,-21-1 0,0 1 16,21 0-16,-21 0 0,21 21 0,-21-21 16,0 42-1,0 0 1,0 0-16,0 0 0,0 1 15,0-1-15,0 0 16,0 0-16,0 0 0,0 0 16,0 1-16,22-22 0,-1 0 15,0 0-15,0 0 0,0 0 0,0 0 16,1 0-16,-1 0 0,0 0 16,21 0-16,-21 0 0,1-22 0,-1 1 15,0 21-15,0-21 0,0 0 0,0 0 16,1 0-16,-1-1 0,-21 1 15,0 0-15,21 0 0,-21 0 0,21 0 16,-21-1-16,0 1 0,0 0 0,0 0 16,0 0-16,21 21 15,0 0 17,-21 21-32,0 0 0,0 0 0,0 0 15,0 1-15,0 20 0,0-21 0,0 21 16,0 1-16,0-1 0,-21 0 15,21 1-15,0-1 0,0 0 0,0 1 16,0-1-16,0 22 0,0-22 0,0 0 16,0 22-16,0-22 0,0 0 0,0 1 15,0 20-15,0-20 0,0-1 16,0 0-16,0 1 0,0-1 0,0 0 16,0-21-16,-21 22 0,21-1 15,-21-21-15,0 22 0,0-22 0,-1 0 16,1 0-16,0 0 0,0 0 15,21 1-15,-21-22 0,0 0 0,-1 0 16,1 0-16,-21 0 0,21-22 16,0 1-16,21 0 0,0-21 0,-22 21 15,22-22-15,0 1 0,0 0 16,0-22-16,0 22 0,0-22 0,22 1 16,-1 20-16,0-20 0,0-1 0,0 22 15,0 0-15,1-1 0,-1 1 0,0 0 16,0-1-16,0 22 15,0 0-15,1-21 0,-22 21 0,0-1 16,21 1-16,-21 0 0,0 0 0,0 0 16</inkml:trace>
  <inkml:trace contextRef="#ctx0" brushRef="#br0" timeOffset="-126141.1">15007 10329 0,'0'0'0,"-42"-63"16,42 42-16,0 0 15,-21 21-15,21-22 0,-22 22 16,1 0 0,21 22-16,0-1 0,0 0 15,0 0-15,0 0 0,0 22 0,0-1 16,0-21-16,0 21 0,0 1 16,0-1-16,0 0 0,0 1 0,-21-22 15,21 21-15,0-21 0,-21 22 16,21-22-16,0 0 0,0 0 15,0 0-15,0-42 47,0 0-47,21 0 16,0 0-16,0-22 0,-21 22 16,0 0-16,22-21 0,-1 21 15,-21-22-15,21 22 0,-21-21 0,21-1 16,-21 22-16,21 0 0,-21 0 0,0 0 15,21 0-15,1 21 16,-1 0-16,-21 21 16,21 0-16,-21 0 0,21 0 15,0 22-15,-21-22 0,21 21 16,1-21-16,-22 22 0,21-1 0,0-21 16,-21 0-16,21 0 0,0 1 0,-21-1 15,21 0-15,1 0 0,-1-21 16,0 0-16,0 0 15,0 0-15,0 0 0,1 0 16,-1 0-16,0-21 0,0 0 16,0 0-16,0-1 0,-21 1 15,22 0-15,-1 0 0,-21-21 0,21 20 16,-21-20-16,0 21 16,21-21-16,0 20 0,-21 1 0,0-21 15,0 21-15,21 0 0,-21-1 16,0 44-1,0-1-15,0 0 16,0 0-16,0 21 0,0-20 0,22 20 16,-22-21-16,0 21 0,21-20 15,-21 20-15,0-21 0,0 0 0,0 22 16,21-22-16,0 0 0,-21 0 16,21-21-16,-21 21 15,21-21-15,1 0 0,-1 0 0,0 0 16,0 0-16,0 0 0,0 0 15,1-21-15,-1 21 0,0-21 16,21 0-16,-21 0 0,1-1 0,20 1 16,-21 0-16,0 0 0,0-21 0,1 20 15,20-20-15,-42 0 0,21 21 16,-21-22-16,21 22 0,-21-21 0,0 21 16,0-1-16,0 1 0,-21 21 15,0 0 1,0 0-16,0 21 0,-1 1 15,1-1-15,0 21 0,0-21 0,21 22 16,0-22-16,-21 21 0,21 0 16,0-20-16,0 20 0,0-21 15,0 21-15,0-20 0,0-1 0,0 0 16,0 0-16,21 0 0,0-21 0,0 21 16,0-21-16,1 0 0,-1 0 15,0 0-15,21 0 0,1 0 0,-22 0 16,21 0-16,0 0 0,1-21 0,-22 21 15,21-21-15,-21 0 0,22 0 16,-22 0-16,21-1 0,-21-20 0,1 21 16,-1-21-16,-21 20 0,21-20 0,0 0 15,-21-1-15,0 1 0,0 21 16,0-21-16,0-1 0,0 1 16,0 21-16,0 0 0,0-22 0,0 22 15,0 0-15,0 42 31,-21 0-31,21 0 0,-21 22 16,21-1-16,0 0 0,-21 1 16,21 20-16,0-20 0,-22-1 0,22 0 15,0 1-15,0-1 0,0 0 0,0 1 16,0-22-16,0 21 0,0-21 16,22 0-16,-1 1 0,0-22 0,0 21 15,0-21-15,0 0 0,1 0 0,-1 0 16,21 0-16,-21 0 0,0 0 15,1 0-15,20-21 0,-21-1 0,0 1 16,0 0-16,1 0 0,20 0 16,-42-22-16,21 22 0,0-21 0,0 0 15,1-1-15,-22 1 0,0 0 16,0-1-16,0 1 0,21 0 0,-21-1 16,0 1-16,0 21 0,0 0 0,0-1 15,0 1-15,-21 42 16,21 1-1,0-1-15,0 0 0,-22 21 0,22 1 16,0-1-16,-21 0 0,21 1 16,-21-1-16,21 0 0,0 1 0,0-22 15,0 21-15,-21-21 0,21 22 16,0-22-16,0 0 0,-21 0 16,21 0-16,21-21 31,0 0-16,0 0-15,-21-21 0,21 21 0,1-21 16,-1 0-16,-21 0 0,21-1 0,0 1 16,0 0-16,-21 0 0,0 0 15,21 0-15,1 21 0,-22-22 0,21 22 32,-21 22-17,0-1-15,0 0 0,0 0 16,0 0-16,0 0 0,0 1 0,0-1 15,0 0-15,21-21 0,-21 21 0,0 0 16,21-21-16,0 0 16,0 0-16,1 0 0,-1 0 0,0 0 15,0 0-15,21-21 0,-20 21 0,-1-21 16,0 0-16,21 21 0,-21-21 16,1-1-16,-1 1 0,0 0 0,0 0 15,-21 0-15,21 0 0,-21-1 16,21 1-16,-21 0 15,0 0-15,0 42 32,0 0-32,-21 0 0,21 1 15,-21-1-15,21 0 0,0 21 16,-21-21-16,21 1 0,0-1 0,0 0 16,0 0-16,0 0 0,0 0 15,21-21 1,0 0-1,0 0-15,1 0 0,-1-21 16,0 21-16,0-21 0,0 0 16,0 0-1,-21 0-15,0-1 0,0 1 16,0 0-16,0 0 0,0 0 0,0 0 16,0-1-16,0 1 0,-21 21 15,0-21-15,0 21 0,21-21 0,-21 21 16,0 0-16,42 0 47,0 0-47,0 0 0,0 0 0,0 0 15,1 0-15,20 0 0,-21 0 16,21 0-16,1 0 0,-1 0 16,0 0-16,1-21 0,-22 21 0,21 0 15,-21-21-15,22 21 0,-22 0 16,0 0-16,0-22 0,-21 1 15,-21 21 17,0 0-32,0 0 0,0 21 0,-1-21 15,1 22-15,0-1 0,0 0 0,0 0 16,0 0-16,21 0 0,-22 22 16,1-22-16,0 0 0,0 0 0,21 0 15,0 1-15,0-1 0,0 0 0,0 0 16,0 0-16,21-21 31,0 0-31,0 0 0,1 0 0,-1 0 16,0 0-16,0 0 0,0-21 0,0 21 15,1-21-15,-1 0 0,0 0 16,0-1-16,0 1 0,0 0 0,-21 0 16,22-21-16,-1 20 0,-21-20 0,0 0 15,0-1-15,0 1 0,0 0 16,0-1-16,0 1 0,0 0 0,0-1 15,0 22-15,0-21 0,0 21 0,0-22 16,0 22-16,0 0 16,0 42-1,0 0-15,0 1 0,-21-1 16,21 21-16,0-21 0,0 22 16,-22-1-16,22 0 0,0-21 0,0 22 15,0-1-15,0 0 0,0 1 0,0-22 16,0 21-16,0-21 0,0 1 0,0-1 15,22 0-15,-22 0 0,21 0 16,0-21-16,0 0 0,0 21 16,0-21-16,1 0 0,-1 0 0,0 0 15,0 0-15,0-21 0,0 0 16,1 0-16,-1 21 0,0-21 0,0 0 16,0-22-16,0 22 0,1 0 0,-22 0 15,21 0-15,-21-1 16,21 1-16,-21 42 31,0 1-31,0-1 0,0 21 16,-21-21-16,21 0 0,-21 1 0,21 20 15,0-21-15,0 0 0,0 0 0,-22-21 16,22 22-16,0-1 0,0 0 16,0-42 15,0 0-16,0-1-15,-21 22 0,0-21 16</inkml:trace>
  <inkml:trace contextRef="#ctx0" brushRef="#br0" timeOffset="-125837.2">16616 10308 0,'21'0'31,"0"0"-31,0 0 15,0 0-15,1 0 0,-1-21 0,0 21 16,0 0-16,0 0 0,0 0 16,1 0-16,-1 0 15,-21-21-15</inkml:trace>
  <inkml:trace contextRef="#ctx0" brushRef="#br0" timeOffset="-125093.1">11684 11684 0,'0'0'16,"-21"0"-16,0 0 0,-1 0 0,1 0 0,0 0 15,21-21 16,21 21-15,0 0-16,1 0 0,20-21 0,0 21 16,22 0-16,-22 0 0,22 0 15,20 0-15,-20 0 0,20-21 0,22 21 16,-21 0-16,21 0 0,0 0 0,21 0 16,0 0-16,21-22 15,0 22-15,0 0 0,21 0 0,-20 0 16,41 0-16,-21 0 0,22-21 0,-1 21 15,22 0-15,0 0 0,-22 0 16,22 0-16,0 0 0,-1 0 0,22-21 16,-21 21-16,-1-21 0,-20 21 0,-1-21 15,22 21-15,-21-21 0,-22 21 16,0-22-16,1 1 0,-22 21 0,0-21 16,-21 0-16,0 21 0,0-21 0,-42 21 15,20 0-15,-41 0 0,-1 0 16,1-21-16,-22 21 0,-21 0 15,1 0-15,-1 0 0,-42 0 32,-1 0-32,1 0 0,-21 0 15,0 0-15,-1 0 0,1 0 0,0 0 16</inkml:trace>
  <inkml:trace contextRef="#ctx0" brushRef="#br0" timeOffset="-124333.1">9821 12827 0,'-42'0'16,"63"0"15,0 0-31,22 0 0,-1 0 0,21 0 16,1 0-16,-1 0 0,22 0 0,-21 0 15,20 0-15,1-21 0,-22 21 16,22 0-16,0 0 0,-1 0 0,-20 0 15,-1 0-15,1-21 0,-1 21 16,1 0-16,-22 0 0,1 0 0,-1 0 16,-21 0-16,0 0 0,-63 42 31,21-42-31</inkml:trace>
  <inkml:trace contextRef="#ctx0" brushRef="#br0" timeOffset="-124209.17">10583 12912 0,'0'0'0,"-42"0"0,21 0 0,0 0 16</inkml:trace>
  <inkml:trace contextRef="#ctx0" brushRef="#br0" timeOffset="-124016.28">10477 13018 0,'0'21'16,"0"-42"-16,0 63 0,0-21 0,0 0 0,0 22 15,0-1-15,0 0 0,0 1 16,0-1-16,0 0 0,0 1 0,0 20 16,0-21-16,0 1 0,0-1 0,-21 0 15,21 1-15,0-22 0,0 0 16,0 21-16,0-20 0,0-1 16,0-42 15,0-1-31,0 1 15,0 0-15,21 0 0,1 0 0</inkml:trace>
  <inkml:trace contextRef="#ctx0" brushRef="#br0" timeOffset="-123673.48">10795 13335 0,'0'21'31,"0"0"-31,0 1 0,0-1 15,0 0-15,0 21 0,0-21 16,0 1-16,0-1 0,0 0 0,0 0 16,0 0-16,0 0 0,0 1 0,0-1 15,21-21 1,0 0-16,0 0 0,1 0 16,-1-21-16,0 21 0,0-22 15,0 1-15,0 0 0,1 0 16,-1 0-16,0 0 0,-21-1 0,0-20 15,0 21-15,0 0 0,0 0 0,0-1 16,0 1-16,0 0 0,-21 0 16,0 0-16,-1 21 0,1 0 15,-21 0-15,21 0 0,0 0 0,-1 0 16,1 21-16,-21-21 0,21 21 0,0 0 16,-1-21-16,22 21 0,0 1 15</inkml:trace>
  <inkml:trace contextRef="#ctx0" brushRef="#br0" timeOffset="-123268.71">12615 13272 0,'-21'-22'0,"21"1"16,0-21-16,-21 21 16,21 0-16,0-22 0,0 22 0,0-21 15,21-1-15,0 22 0,-21-21 0,21 21 16,-21-22-16,0 1 0,22 21 16,-22 0-16,21 0 0,-21-1 15,0 1-15,0 42 16,0 1-1,0 62-15,0-41 0</inkml:trace>
  <inkml:trace contextRef="#ctx0" brushRef="#br0" timeOffset="-123085.3">12658 14669 0,'0'84'15,"0"-41"-15,0-1 16,0 0-16,0-21 0,0 22 0,0-22 15,0 0-15,0 0 0,21-21 16,0 0-16,-21-21 16,0-21-16,0 21 15,0-22-15,0 1 0,0 0 16,0-22-16,0 1 0</inkml:trace>
  <inkml:trace contextRef="#ctx0" brushRef="#br0" timeOffset="-123001.35">12509 13589 0,'0'0'0,"-21"-42"0,0-22 0</inkml:trace>
  <inkml:trace contextRef="#ctx0" brushRef="#br0" timeOffset="-122708.52">12785 12869 0,'84'0'16,"-63"0"-16,22 0 15,-1 22-15,0-1 0,-42 0 0,22 21 16,20-21-16,-21 22 0,0-1 0,-21 0 16,0 1-16,0-1 0,0 0 15,-21-20-15,0 20 0,0 0 0,0-21 16,-1 22-16,1-22 0,0 0 16,-21 0-16,21 0 0,-1 1 15,1-1-15,0-21 0,0 21 0,0-21 16,0 0-16,-1 0 0,1 0 0,0 0 15,0 0-15,0 0 16,21-21 0,-21 0-16,21-1 15,21 1 1,-21-21-16</inkml:trace>
  <inkml:trace contextRef="#ctx0" brushRef="#br0" timeOffset="-122524.15">12700 12912 0,'0'0'0,"0"-21"0,-42-64 15</inkml:trace>
  <inkml:trace contextRef="#ctx0" brushRef="#br0" timeOffset="-122269.3">12700 13335 0,'0'0'0,"0"21"0,-21 22 15,0-22-15,-1 21 0,1 22 16,0-1-16,0 1 0,0-1 0,21 1 15,0 20-15,0-20 0,-21-1 0,21 1 16,0 20-16,0-20 0,0-1 16,0 1-16,0-1 0,0 1 0,0-22 15,0 1-15,0-1 0,0 0 0,0-21 16,0 1-16,0-1 0,0 0 16,21-21-16,-21-21 15,21 0 1,-21-1-16,0 1 0,0 0 0,0-21 15,21-1-15,-21 1 0</inkml:trace>
  <inkml:trace contextRef="#ctx0" brushRef="#br0" timeOffset="-121793.58">13271 13229 0,'0'-21'16,"22"0"-1,-1 0 1,0 21-16,-21-21 0,21 21 0,0-22 15,0 1-15,1 0 16,-1 0-16,0 0 0,-21 0 16,21-1-16,-21 1 0,21 0 15,-21 0-15,0 0 16,0 0-16,0-1 0,-21 22 16,0 0-1,0 0-15,21 22 0,0-1 16,-21 0-16,-1 0 0,22 0 0,0 22 15,0-22-15,0 0 0,-21 21 0,21-21 16,0 1-16,0 20 0,-21-21 16,21 0-16,0 0 0,0 1 0,0-1 15,0 0-15,0 0 0,21 0 16,0-21 0,1 0-1,-1 0-15,0 0 0,0-42 16</inkml:trace>
  <inkml:trace contextRef="#ctx0" brushRef="#br0" timeOffset="-121356.83">13695 12996 0,'0'0'0,"-21"-21"0,21 0 16,21 0-1,0 21-15,0 0 0,0 0 16,0 0-16,1 0 0,-1 0 16,-21 21-16,21-21 0,0 21 0,-21 0 15,21 22-15,0-22 0,-21 0 16,22 0-16,-22 22 0,0-22 0,0 0 16,0 21-16,0-21 0,0 1 15,0-1-15,0 0 0,0 0 0,0 0 16,0-42 15,0 0-15,0 0-16,0 0 15,0-1-15,21 1 16,-21 0-16,0 0 0,0 0 0,0 0 16,0-22-16,21 22 0,0 0 0,-21 0 15,21 0-15,-21-1 0,21 22 16,1-21-16,-22 0 0,21 21 0,0-21 15,0 21-15,0 0 16,-21-21-16,21 21 16,-21-21-16,0-1 0,22 22 15</inkml:trace>
  <inkml:trace contextRef="#ctx0" brushRef="#br0" timeOffset="-121229.87">14012 13420 0,'0'21'0</inkml:trace>
  <inkml:trace contextRef="#ctx0" brushRef="#br0" timeOffset="-120001.58">14309 13293 0,'63'-43'16,"-63"22"-1,21 0-15,0 0 0,22-21 16,-43 20-16,21-20 0,0 21 0,0-21 16,0-1-16,-21 1 0,0 0 0,0 20 15,0-20-15,0 21 0,0-21 16,0 20-16,0 1 0,0 0 16,-21 21-16,0 0 15,0 0-15,0 21 0,0-21 16,21 21-16,-22 22 0,1-22 0,21 21 15,0 1-15,-21-1 0,0 21 16,21 1-16,-21-1 0,21 1 0,-21-1 16,-1 22-16,1 0 0,0-1 0,0 1 15,0 0-15,0-1 0,-1 1 16,1 21-16,0-21 0,0 20 16,21 1-16,0 0 0,0-21 0,0 21 15,0-1-15,0-20 0,0 0 0,0-1 16,21 22-16,-21-42 0,21 20 15,-21-20-15,0 21 0,21-22 0,1-21 16,-22 1-16,21-1 0,0 0 0,-21-20 16,21-1-16,0 0 0,-21 0 0,85-21 15,-64 0-15,-21-21 16,21 0-16,-21 0 0,21-22 16,-21 22-16,22-21 0,-1-22 0,0 22 15,0-22-15,0-20 0,-21 20 0,21-20 16,1 20-16,-1-21 0,-21-20 15,0 20-15,21 0 0,-21-21 0,0 22 16,0-1-16,0 0 0,0 1 0,-21 20 16,21-20-16,-21 20 0,-1 1 0,-20 20 15,21-20-15,0 20 0,0 1 16,-1 0-16,-20 21 0,21-22 0,0 22 16,0 0-16,-1 0 0,22 0 15,-21-1-15,21 1 16,0 0-16,21 0 15,1 21-15,-1-21 0,0 21 16,0-21-16,0-1 0,22 1 16,-22 21-16,21-21 0,-21 0 0,22 0 15,-22 0-15,0-1 0,21 1 0,-21-21 16,1 21-16,-1-22 0,0 22 16,0-21-16,-21 21 0,21-22 0,-21 22 15,21 0-15,-21-21 0,0 21 0,0-1 16,0 1-16,0 42 31,0 1-15,0-1-16,-21 0 0,0 21 15,21-21-15,-21 22 0,21-22 0,0 21 16,0-21-16,0 22 0,0-22 0,0 0 16,0 21-16,0-20 0,0-1 15,21 0-15,0-21 16,0 0-16,1 0 0,-1 0 0,0 0 15,0 0-15,0 0 0,22 0 16,-22-21-16,0 21 0,0-21 16,0-1-16,-21 1 0,21 0 0,1 0 15,-1 0-15,-21 0 0,0-22 16,0 22-16,21 0 0,-21-21 16,0 20-16,0-20 0,0 21 0,-21 0 15,0 0-15,-1-1 16,1 22-16,0 0 0,0 0 0,0 0 15,0 0-15,-1 22 0,1-1 16,21 0-16,-21 0 16,21 0-16,0 0 0,0 1 0,0-1 15,0 0-15,0 0 0,0 0 16,21-21-16,0 0 0,1 21 16,-1-21-16,0 0 0,21 0 15,-21 0-15,1 0 0,-1-21 16,21 21-16,-21-21 0,0 0 15,1 21-15,20-21 0,-21 0 0,0-1 16,0 1-16,1 21 0,-1-21 16,0 0-16,0 21 0,-21-21 0,21 21 15,0 0-15,1 0 16,-1 0-16,0 21 0,-21 0 16,0 0-16,21 0 0,-21 1 0,0-1 15,21 21-15,-21-21 0,0 0 0,0 1 16,0 20-16,0-21 0,0 0 15,0 0-15,0 1 0</inkml:trace>
  <inkml:trace contextRef="#ctx0" brushRef="#br0" timeOffset="-119268.99">15494 13250 0,'0'0'16,"0"-21"-16,0 0 16,0 0-16,0 0 0,0 0 15,21-1-15,-21-20 0,21 21 16,-21 0-16,0-22 0,21 22 0,1-21 15,-1 21-15,-21 0 0,21-1 0,0 1 16,-21 0-16,21 0 0,0 0 16,1 0-16,-1 21 15,0 0-15,0 0 16,0 0-16,0 0 0,1 0 16,-1 0-16,0 0 15,-21 21-15,0 0 16,0 0-16,0 0 0,0 0 0,0 1 15,0 20-15,0-21 0,0 0 0,0 22 16,-21-22-16,21 0 0,-21 0 16,21 0-16,0 0 0,0 1 0,0-1 15,0 0-15,-22 0 0,1-21 32,21-21-1,0 0-31,21 0 15,-21-1-15,0 1 0,0 0 16,22-21-16,-1 21 0,-21-1 0,21-20 16,-21 21-16,0 0 0,21 0 15,0-1-15,0 22 16,-21 22 0,22-1-16,-22 0 15,0 0-15,0 0 0,0 22 0,0-22 16,0 0-16,0 0 0,0 0 0,0 0 15,0 1-15,0-1 16,21-21-16,-21 21 0,21-21 31,0-21-15,0 0-16,-21-1 16,21 1-16,1 0 0,-1 0 0,0-21 15,21 20-15,-21-20 0,22 0 16,-22 21-16,21-22 0,-21 1 0,22 21 15,-22 0-15,21-1 0,-21 1 0,1 21 16,-1 0-16,0 0 16,-21 21-16,0 22 0,0-22 15,0 0-15,0 21 0,0-20 0,0-1 16,0 21-16,-21-21 0,21 0 16,-21 22-16,21-22 0,0 0 0,0 0 15,0 0-15,0 1 16,21-22-1</inkml:trace>
  <inkml:trace contextRef="#ctx0" brushRef="#br0" timeOffset="-118813.25">17801 1291 0,'-21'0'32,"0"0"-32,-22-21 0</inkml:trace>
  <inkml:trace contextRef="#ctx0" brushRef="#br0" timeOffset="-118533.41">17674 13208 0,'42'0'15,"-84"0"-15,106 0 0,-43 0 0,0 0 0,0 0 16,21 0-16,-20 0 0,-1 0 16,21-21-16,-21 21 0,22-21 0,-22 0 15,21 21-15,-21-22 0,0 1 16,22 0-16,-22 0 0,0 0 0,0-22 16,-21 22-16,0 0 0,0-21 0,0 21 15,0-22-15,0 22 0,0-21 16,0 21-16,-21-1 0,0 1 15,0 0-15,0 0 0,-1 21 16,1 0-16,0 0 0,0 0 16,0 0-16,0 0 0,-1 21 0,1 0 15,0 0-15,0 1 0,0-1 0,0 0 16,-1 21-16,1-21 0,21 1 16,0-1-16,0 0 0,0 0 15,0 0-15,0 0 16,21-21-16</inkml:trace>
  <inkml:trace contextRef="#ctx0" brushRef="#br0" timeOffset="-117838.84">18161 12679 0,'0'0'0,"-21"-21"16,0 0-1,-1 21-15,22-22 16,-21 22-16,0 0 0,0 0 16,0 0-16,0 0 15,-1 0-15,1 22 0,0-1 16,0 0-16,0 0 0,0 0 0,-1 22 15,1-22-15,0 21 0,21 0 16,-21 1-16,21-1 0,0 0 16,0-20-16,0 20 0,0 0 0,0-21 15,0 1-15,0-1 0,21 0 0,-21 0 16,21 0-16,0 0 0,1-21 16,-1 0-16,0 0 0,0 0 0,0 0 15,22 0-15,-22 0 0,0 0 0,21 0 16,-21-21-16,22 21 0,-22-21 15,0 0-15,0 0 0,0 0 0,1-1 16,-1 1-16,0 0 0,-21 0 0,0-21 16,0 20-16,0-20 15,0 0-15,0 21 0,0-22 0,-21 22 16,0-21-16,-1 21 0,1-22 0,0 22 16,0 0-16,0 21 0,0-21 15,-1 21-15,1 0 0,0 0 16,0 0-16,0 0 0,0 21 15,21 0-15,-22 0 16,22 0-16,0 1 0,0-1 16,0 0-16,0 0 15,22 0-15</inkml:trace>
  <inkml:trace contextRef="#ctx0" brushRef="#br0" timeOffset="-117684.92">18584 12552 0,'0'0'16,"0"-21"-16,-21 21 16,0 0-16</inkml:trace>
  <inkml:trace contextRef="#ctx0" brushRef="#br0" timeOffset="-117437.06">18500 12975 0,'0'106'15,"0"-212"-15,0 254 16,0-84-16,0-1 0,0 1 0,0-1 16,0 1-16,0 21 0,0-1 15,0-20-15,0 20 0,0 1 0,0 0 16,0-1-16,0 1 0,0-21 0,0 20 16,0 1-16,0-22 0,-22 1 15,1 21-15,21-43 0,-21 21 0,21 1 16,-21-22-16,21 1 0,0-1 0,0 0 15,0-21-15,0 1 0,-21-1 16,21 0-16,0 0 0,0-42 31,0 0-31,0 0 0,21-1 16,0-20-16,-21 0 0,21-1 0,0-20 16,-21 21-16,22-22 0,-1-21 15</inkml:trace>
  <inkml:trace contextRef="#ctx0" brushRef="#br0" timeOffset="-117337.12">18627 13123 0,'-22'-42'0,"44"84"0</inkml:trace>
  <inkml:trace contextRef="#ctx0" brushRef="#br0" timeOffset="-117033.3">19156 12891 0,'-191'0'15,"382"0"-15,-445-22 0,190 22 0,22-21 16,0-21-16,42 21 15,0 0-15,21-1 0,0 1 16,0 21-16,-21-21 0,21 21 0,0 0 16,1 0-16,-1 0 0,0 0 15,0 21-15,0 0 0,-21 1 16,0-1-16,0 21 0,0-21 0,0 22 16,0-22-16,0 0 0,0 21 15,-21-21-15,0 1 0,0-1 16,0 0-16,-1 0 0,-20-21 0,21 21 15,0-21-15,0 0 0,-1 21 16,1-21-16,0 0 0,0 0 0,0 0 16,0 0-16,-1 0 0,22-21 62,22 0-46,-1 21-16,-21-21 0,21 21 0</inkml:trace>
  <inkml:trace contextRef="#ctx0" brushRef="#br0" timeOffset="-116156.8">18986 12954 0,'0'0'0,"22"0"15,-1-21 1,0 21-16,0-21 0,0 21 16,-21-21-16,21 21 0,1-22 0,-1 22 15,-21-21-15,21 0 0,0 21 16,0-21-16,-21 0 0,0 0 16,21-1-16,-21 1 0,0 0 15,0 0-15,0 0 0,-21 21 31,0 0-31,0 0 0,0 21 16,0 0-16,21 0 0,-22 0 16,22 22-16,0-22 0,0 0 15,-21 21-15,21-20 0,0 20 0,0-21 16,0 0-16,0 0 0,0 1 0,0-1 16,0 0-16,0 0 15,21-21-15,1 0 0,-1 21 16,0-21-16,0 0 15,0 0-15,0 0 0,1 0 16,-1-21-16,0 21 0,0 0 16,0-21-16,0 21 0,-21-21 0,0 0 15,22 21-15,-22-22 0,21 1 16,-21 0-16,0 0 0,0 0 16,0 0-16,0-1 0,0 1 15,0 0-15,0 0 0,0 0 16,0 0-16,0-1 0,21 22 15,-21-21-15,0 0 0,21 21 0,0 0 16,-21-21-16,21 21 0,1 0 16,-1 0-16,0 0 15,0 0-15,0 0 0,0 0 16,1 21-16,-1 0 0,-21 0 16,21 1-16,0-1 0,-21 21 0,0-21 15,0 0-15,0 22 0,0-22 0,0 0 16,0 0-16,0 0 0,0 1 15,0-1-15,0 0 0,0 0 0,-21 0 16,0-21-16,21-21 47,0 0-47,0 0 0,0 0 16,0-1-16,21 1 15,0 0-15,-21 0 0,21-21 0,0 20 16,-21-20-16,22 21 0,-1-21 0,0 20 15,-21-20-15,21 21 0,0 0 16,0 0-16,-21-1 0,22 22 16,-1 0-16,-21-21 0,21 21 31,0 21 0,-21 1-15,0-1-16</inkml:trace>
  <inkml:trace contextRef="#ctx0" brushRef="#br0" timeOffset="-114641.84">20341 12827 0,'0'0'0,"21"0"0,22-21 16,-22 0-16,-21 0 0,0-1 15,0 1-15,0 0 16,0 0-16,-21 0 16,21 0-16,-22 21 0,1 0 0,0 0 15,0 0 1,0 0-16,0 0 0,-1 0 0,1 0 16,0 21-16,0 0 0,0 0 0,0 0 15,21 0-15,-22 22 0,1-22 16,21 0-16,-21 21 0,21-20 0,0-1 15,0 0-15,0 21 0,0-21 0,0 1 16,0-1-16,0 0 16,21-21-16,0 0 15,1 0-15,-1 0 16,0 0-16,0 0 0,0-21 16,0 21-16,-21-21 0,22-1 0,-22 1 15,21 21-15,0-21 0,-21 0 16,21 0-16,-21 0 0,0-1 15,21-20-15,-21 21 0,21 0 0,-21 0 16,0-1-16,0 1 0,0 0 16,0 42 15,0 0-31,0 1 0,0-1 0,0 0 16,0 0-16,0 21 0,0-20 15,0-1-15,0 0 0,0 0 0,0 0 16,0 0-16,0 1 0,0-1 15,22-21 1,-1 0-16,0 0 0,0 0 16,0 0-16,0 0 0,1-21 15,-1 21-15,0-22 0,0 1 0,0 0 16,0 0-16,22 0 0,-22 0 16,0-22-16,0 22 0,0-21 0,1-1 15,-1 22-15,0-21 0,-21 0 0,0-1 16,21 1-16,-21-22 0,21 22 15,-21 0-15,0-1 0,0 1 0,0 0 16,0-1-16,0 22 0,0-21 16,0 21-16,0 0 15,-21 21-15,0 21 16,0 0-16,21 0 0,0 0 0,-43 64 16,22-43-16,21 1 0,0-1 15,0 0-15,0 1 0,0-1 0,0 0 16,0 1-16,0-1 0,0 0 0,0 1 15,0-22-15,0 21 0,0-21 16,0 0-16,0 1 0,0-1 0,21 0 16,1-21-16,-1 0 15,0 0-15,0 0 16,0 0-16,0-21 0,1 0 16,-1-1-16,0 1 0,0 21 15,-21-21-15,21 0 0,0 0 16,-21 0-16,22-1 0,-22 1 0,21 0 15,-21 0-15,0 0 0,21 21 0,-21 21 47,0 0-47,0 0 0,0 0 16,0 1-16,0-1 0,0 0 16,0 0-16,0 0 0,0 0 0,0 1 15,0-1-15,0 0 0,21-21 16,-21 21-1,21-21-15,0 0 0,1 0 0,-1 0 16,0 0-16,0 0 0,0-21 0,0 21 16,1-21-16,-1 21 0,0-21 15,0-1-15,-21 1 0,21 21 0,0-21 16,1 0-16,-22 0 0,0 0 0,0-1 16,21 1-16,-21 0 0,0 0 15,0 42 16,-21 0-31,21 0 16,0 1-16,0-1 0,0 0 0,0 0 16,0 0-16,0 0 0,0 1 15,0-1-15,0 0 16,0 0 0,21-21-16,0 0 15,0 0 1,-21-21-16,21 21 0,-21-21 0,0 0 15,0-1-15,0 1 0,0 0 16,0 0-16,0 0 16,-21 0-16,0-1 0,21 1 0,0 0 15,-21 0-15,0 0 0,21 0 16,0-1-16,0 1 31,0 0-31,21 21 16,0 0-16,0 0 0,0 0 15,0-21-15,1 21 0,-1 0 0,21 0 16,-21 0-16,0 0 0,1 0 0,-1 21 16,0-21-16,-21 21 0,21 0 15,0-21-15,-21 22 0,21-1 0,-21 0 16,0 0-16,0 0 0,22 0 0,-22 22 16,0-22-16,0 0 0,0 0 15,0 0-15,0 1 0,0-1 16,-22-21-1,1 0-15</inkml:trace>
  <inkml:trace contextRef="#ctx0" brushRef="#br0" timeOffset="-114606.86">21738 12912 0,'0'0'15</inkml:trace>
  <inkml:trace contextRef="#ctx0" brushRef="#br0" timeOffset="-114145.12">21759 12806 0,'21'-64'16,"-21"43"-16,-21 106 0,64-191 0,-43 85 15,21 0-15,0 21 0,0-21 0,-21-1 16,21 22-16,0 0 0,-21-21 0,22 21 15,-1 0-15,0 0 16,0 21-16,-21 1 16,0-1-16,0 0 0,0 0 15,0 0-15,0 0 0,0 1 16,0-1-16,0 0 16,0 0-16,0 0 0,21-21 15,0 21-15,1-21 16,-1 0-16,0 0 0,0 0 15,0 0-15,0 0 0,1-21 16,-1 0-16,0 0 16,0 0-16,0 0 0,-21-1 0,0 1 15,21 0-15,1 0 0,-22 0 16,0 0-16,21-1 0,0 1 0,0 0 16,-21 0-16,0 42 31,0 0-31,0 0 15,0 1-15,0-1 0,0 0 0,0 0 16,0 21-16,0-20 0,-21-1 0,21 0 16,0 0-16,-21-21 0,21 21 15,0 0-15,0 1 16,-21-22 0,-1 0-1,22-22 1,0 1-1,0 0-15</inkml:trace>
  <inkml:trace contextRef="#ctx0" brushRef="#br0" timeOffset="-113947.24">21865 12129 0</inkml:trace>
  <inkml:trace contextRef="#ctx0" brushRef="#br0" timeOffset="-113903.27">21865 12150 0,'0'0'16</inkml:trace>
  <inkml:trace contextRef="#ctx0" brushRef="#br0" timeOffset="-113673.55">20256 12467 0,'0'0'0,"22"0"16,-1 0-1,0 0-15,0 0 0,0 0 0,0 0 16,1 0-16,20 0 0,-21 0 0,0 0 16,0 0-16,1 0 0,-1 0 15,0 0-15,21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9T01:14:54.7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1185 4784 0,'0'0'0,"0"-21"16,0-1 0,0 1-1,0 0 1,0 0 0,0 0-16,0 0 15,0-1 1,0 44 31,0-1-47,-21 0 15,21 0-15,0 0 0,0 22 16,-21-1-16,21 0 0,0 1 16,0 20-16,0-21 0,0 22 0,0-1 15,0 1-15,0-1 16,0-20-16,-21 20 0,21 1 15,-21-1-15,21-20 0,-22 20 0,22 1 16,0-22-16,0 0 0,-21 22 16,21-22-16,0-21 0,0 22 0,-21-22 15,21 21-15,0-21 0,0 0 16,0 1-16,0-1 16,0-42 15,0-1-31,0 1 0,0 0 15,0 0-15</inkml:trace>
  <inkml:trace contextRef="#ctx0" brushRef="#br0" timeOffset="464.74">952 4890 0,'0'0'0,"-21"-22"0,0 1 15,0 0-15,21 0 0,0 0 16,0 0-16,0-1 0,0 1 16,0 0-16,0 0 0,0 0 15,21 0-15,21-1 0,-20 1 16,20 0-16,0 21 0,1-21 15,-1 21-15,0 0 0,1-21 16,-1 21-16,21 0 0,-20 0 0,-1 0 16,-21 21-16,22 0 0,-1 0 15,-21 0-15,0 22 0,0-1 0,-21 0 16,0 1-16,0-1 0,0 0 16,-42 1-16,21 20 0,0-20 0,-22-1 15,22 0-15,-21-21 0,0 22 16,-1-22-16,22 21 0,0-21 15,-21-21-15,20 22 0,1-1 16,0-21-16,0 0 0,0 0 16,21-21 15,0-1-31,0 1 16,21 0-16,0 0 0,0 0 0,-21 0 15</inkml:trace>
  <inkml:trace contextRef="#ctx0" brushRef="#br0" timeOffset="1028.41">1714 4678 0,'0'0'0,"22"0"0,-22 21 62,0 0-62,0 0 0,0 1 16,0 20-16,0 0 0,0-21 15,0 22-15,0-1 0,0 0 0,0 1 16,0-1-16,0-21 0,0 22 0,0-22 16,0 0-16,0 0 15,0 0-15,0 0 0,0 1 16,21-22-16,0 0 0,0 0 15,0 0-15,0 0 16,1 0-16,-22-22 0,21 1 16,0 0-16,0 0 0,0 0 0,0 0 15,-21-22-15,22 1 0,-1 0 16,0-1-16,-21 1 0,21 0 0,0-1 16,-21 1-16,0 21 0,0-22 15,0 22-15,21 0 0,-21 0 16,0 0-16,0 42 31,0 0-15,0 0-16,-21 0 0,21 22 15,0-1-15,0 0 0,0-20 0,0 20 16,-21 0-16,21 1 0,0-1 16,0-21-16,0 21 0,0-20 0,0-1 15,0 0-15,0 0 0,21 0 16,0-21-16,1 0 0,-1 0 15,0 0-15,0 0 0,21 0 16,-20 0-16,20-21 0,-21 0 0,21 0 16</inkml:trace>
  <inkml:trace contextRef="#ctx0" brushRef="#br0" timeOffset="1652.56">2709 4297 0,'0'0'0,"-21"0"0,21 21 15,0 0-15,-21 0 0,21 1 16,-21-1-16,21 21 0,0-21 16,0 22-16,0-1 0,0-21 15,0 21-15,0 1 0,-21-1 0,21 0 16,0 1-16,0-1 0,0 0 15,-22-20-15,22 20 0,0-21 0,0 21 16,0-20-16,0-1 0,0 0 16,0 0-16,0 0 0,0 0 0,0 1 15,0-44 17,0 1-32,0 0 15,22 0-15,-22 0 0,21-22 16,-21 22-16,0 0 15,21-21-15,0 21 0,0-1 0,0-20 16,-21 21-16,22 0 0,-1 0 16,0 21-16,0-22 0,21 1 0,-20 21 15,-1 0-15,0 0 0,0 0 16,0 0-16,22 0 0,-22 0 0,0 21 16,-21 1-16,21-22 0,0 42 15,-21-21-15,21 0 0,-21 0 0,0 22 16,0-22-16,0 0 0,0 21 15,-21-20-15,-21 20 0,21-21 0,0 0 16,-22 22-16,22-22 0,-21 0 0,21 0 16,-22-21-16,22 21 15,-21-21-15,21 0 0,-1 21 0,-20-21 16,21 0-16,0 0 0,0 0 16,-1 0-16,1 0 0,0 0 0,21-21 15,-21 21-15,21-21 16,0 0-16,0 0 15,0 0-15,21-1 16,0 1-16,0 0 0,1 0 16,-1-21-16</inkml:trace>
  <inkml:trace contextRef="#ctx0" brushRef="#br0" timeOffset="2696.79">3408 4318 0,'0'0'0,"0"-21"0,0-21 16,0 20-16,0 1 15,0 42 17,0 1-32,-21-1 15,21 0-15,-22 21 0,22 1 0,0-22 16,0 21-16,0 0 0,0 1 15,-21-1-15,21 22 0,-21-22 16,21 0-16,-21 1 0,21 20 16,0-21-16,0 1 0,0-1 0,0-21 15,0 22-15,0-22 0,0 21 16,21-21-16,0 0 0,0-21 0,1 22 16,-1-22-16,0 0 15,0 0-15,0 0 0,0 0 0,1 0 16,-1 0-16,21-22 0,-21 22 0,0-21 15,1 0-15,-1-21 16,0 21-16,0-1 0,0-20 0,0 0 0,-21 21 16,0-22-16,22 1 0,-22 21 15,0 0-15,0-22 0,0 22 16,0 0-16,0 0 16,0 42 15,0 0-31,0 0 15,0 0-15,0 1 0,0 20 0,0-21 16,0 21-16,0-20 0,0 20 16,0-21-16,0 0 0,0 22 0,21-22 15,-21 0-15,21 0 0,0-21 16,0 21-16,-21 0 0,21-21 16,1 0-16,-1 0 0,0 0 0,0 0 0,0 0 15,0 0-15,1 0 16,-1-21-16,21 21 0,-21-21 0,0 0 15,-21 0-15,22-22 0,-1 22 16,0-21-16,0 21 0,0-22 0,0 1 16,1 21-16,-1-21 0,-21 20 15,21-20-15,0 21 0,-21 0 0,0 0 16,21 21-16,0 0 16,1 0-1,-22 21-15,0 0 16,0 0-16,0 0 15,21 0-15,-21 1 16,0-44 31,0 1-31,0 0-16,0 0 15,0 0-15,-21 21 16,-1 0-16,1-21 0,0 21 15,0 0-15,0 0 0,0 0 16,-1 0-16,1 21 0,0 0 16,0 0-16,21 21 15,-21-20-15,21 20 0,-21-21 16,-1 21-16,22 1 0,0-22 0,0 21 16,0 1-16,0-22 0,0 0 15,0 0-15,0 0 0,22 0 0,-22 1 16,21-1-16,0-21 0,0 0 0,0 21 15,0-21-15,1 0 0,-1 0 16,0 0-16,0 0 0,21 0 0,-20 0 16,-1-21-16,0 21 0,0-21 15,0-1-15,0 1 0,1 0 0,-1 0 16,0-21-16,0 20 0,0-20 16</inkml:trace>
  <inkml:trace contextRef="#ctx0" brushRef="#br0" timeOffset="3047.6">4127 4212 0,'0'0'15,"-21"21"-15,0-21 0,0 22 0,0-1 16,0-21-16,21 21 0,0 0 15,-22-21-15,22 21 0,0 0 0,22-21 32,-1 0-17,0-21-15,0 21 16,-21-21-16,0 0 16,0 0-16,0 0 0,0-1 15,-21 22 1,0 0-1,0 0-15,21 22 0,0-1 16,-22-21-16,22 21 0,-21 0 16,0 0-16</inkml:trace>
  <inkml:trace contextRef="#ctx0" brushRef="#br0" timeOffset="3852.55">6329 4551 0,'21'0'16,"0"0"31,0 0-31,-21-21 77</inkml:trace>
  <inkml:trace contextRef="#ctx0" brushRef="#br0" timeOffset="6235.77">6329 4741 0,'0'-21'47,"0"0"15,21 0-30,0 0-32,-21 0 15,21-1-15,-21 1 16,21 21-16,-21-21 0,0 0 15,0 0-15,0 0 16,0-1 0,-21 22-1,0 0-15,0 0 16,0 0-16,0 22 0,-1-22 0,1 21 16,0 0-16,0-21 0,0 21 0,0 0 15,-1 0-15,1-21 0,0 22 16,21-1-16,0 0 0,0 0 15,-21-21-15,21 21 16,21-21 0,0 0-16,0 21 15,1-21-15,-1 0 0,0 22 16,0-1-16,0-21 0,22 21 0,-22 0 16,0-21-16,0 21 0,0 0 15,0 1-15,-21-1 0,0 0 0,22-21 16,-22 21-16,0 0 0,0 0 15,0 1-15,0-1 0,-22 0 0,1 0 16,0 0-16,-21 0 0,21-21 16,-1 0-16,1 22 0,-21-22 15,21 0-15,0 0 0,-1 0 0,-20 0 16,21 0-16,0 0 0,0-22 16,-1 1-16,1 21 0,0-21 15,0 0-15,0 21 0,0-21 0,21 0 16,0-1-16,-22 1 0,22 0 15,-21 0-15,21 0 0,0 0 16,21 42 15,1 0-31,-22 0 16,21 0-16,0 0 0,0 1 16,-21-1-16,21 0 0,0 0 0,1 0 15,-1 0-15,0-21 0,0 22 16,0-1-16,0-21 0,22 0 15,-22 21-15,0-21 0,0 0 0,0 0 16,1 0-16,20 0 0,-21 0 16,0-21-16,22 21 0,-22-21 0,21-1 15,0 1-15,-20 0 0,20 0 0,-21 0 16,21-22-16,-20 22 0,20-21 16,-21 0-16,0-1 0,0 1 0,1 0 15,-1-1-15,0 1 0,-21 0 16,21-1-16,-21 1 0,21 0 0,-21-1 15,0 1-15,0 0 0,0 20 16,0-20-16,0 21 0,0-21 0,0 20 16,0 1-16,0 0 0,0 42 31,-21 0-31,21 1 16,0 20-16,0-21 0,0 21 15,0 1-15,0-1 0,0 0 0,0 1 16,0-1-16,0 0 0,0 22 0,0-22 15,0 1-15,0-1 0,0 0 16,0-21-16,0 22 0,0-22 0,21 21 16,-21-21-16,21 1 0,1-1 15,-1 0-15,0-21 16,0 0-16,0 0 16,0 0-1,1 0-15,-22-21 0,0 0 16,0-1-16</inkml:trace>
  <inkml:trace contextRef="#ctx0" brushRef="#br0" timeOffset="6488.35">6710 4657 0,'21'0'0,"0"0"15,0 0-15,22-21 0,-22 21 16,21 0-16,-21 0 0,22-22 16,-22 1-16,21 21 0,0 0 0,-20-21 15,20 21-15,-21 0 0,0 0 0,0-21 16,1 21-16,-1 0 0,0 0 16,0 0-16,0 0 31</inkml:trace>
  <inkml:trace contextRef="#ctx0" brushRef="#br0" timeOffset="8267.92">7662 4805 0,'0'0'0,"21"-21"0,1 0 15,-1 21-15,0-22 16,-21 1-16,21 21 0,-21-21 0,21 0 16,-21 0-16,0 0 15,0-1-15,0 1 0,0 0 16,0 0-16,-21 21 0,0-21 15,-21 0-15,20 21 0,1 0 16,0 0-16,0 0 0,-21 0 0,20 0 16,1 0-16,-21 0 0,21 21 15,0 0-15,-1 0 0,1 0 0,0 0 16,0 1-16,0-1 0,21 21 16,0 0-16,-21-20 0,21 20 0,0 0 15,0-21-15,0 22 0,0-22 0,0 0 16,0 0-16,0 0 15,0 1-15,0-1 0,0 0 0,21-21 16,-21 21-16,21-21 16,0 0-16,0 0 0,0 0 0,1 0 15,20-21-15,-21 21 0,0-21 16,0 0-16,1-1 0,-1 1 16,0 0-16,0 0 0,0 0 0,0 0 15,1-1-15,-22-20 0,0 21 0,21 0 16,-21 0-16,0-1 0,0-20 15,0 21-15,0 0 0,0 0 16,0-1-16,0 1 16,-21 42 15,21 1-15,0-1-16,0 0 0,0 21 0,0-21 15,0 1-15,0 20 0,0-21 0,0 0 16,0 0-16,21 1 0,-21-1 15,21 0-15,-21 0 0,0 0 0,21 0 16,0-21-16,0 0 0,-21 22 16,22-22-16,-1 0 0,0 0 0,0 0 15,0 0-15,0 0 0,1-22 16,-1 1-16,0 0 0,0 21 16,0-21-16,0 0 0,1-22 15,-1 22-15,0 0 0,0-21 0,0 21 16,0-22-16,1 22 0,-1-21 15,0-1-15,0 1 0,-21 0 0,21-1 16,0 1-16,-21 0 0,0-1 16,0 1-16,0 0 0,22-1 0,-22 1 15,0 0-15,0 21 0,0-1 16,0 1-16,0 0 0,0 0 0,-22 21 16,1 0 15,21 21-31,0 0 0,-21 22 15,21-22-15,0 21 0,0 0 16,0-20-16,0 20 0,-21 0 0,21 1 16,-21-1-16,21 0 0,-21 1 0,21-1 15,0 0-15,0-21 0,0 22 16,0-1-16,0-21 0,0 0 0,0 22 16,0-22-16,0 0 0,0 0 15,21 0-15,-21 1 0,21-22 16,0 0-16,0 0 0,0 0 15,1 0-15,-1 0 0,0 0 16,0 0-16,0 0 0,0 0 16,22-22-16,-22 1 0,0 21 0,0-21 15,0 0-15,1 0 0,-1 0 16,-21-1-16,21-20 0,0 21 0,-21 0 16,0 0-16,0-1 15,0 1-15,0 0 16,0 42 15,0 0-31,0 1 16,0-1-16,0 0 0,0 0 0,-21 0 15,21 0-15,0 1 16,0-1-16,0 0 0,0 0 0,0 0 16,0 0-16,0 1 0,0-1 15,21-21-15,-21 21 16,21-21-16,0 0 0,1 0 15,-1 0-15,0 0 0,0 0 16,0 0-16,0-21 0,1 0 0,-1 21 16,0-22-16,21 1 0,-21 0 0,1 0 15,-1 0-15,0 0 0,0-22 16,0 22-16,0 0 0,1 0 0,-1-22 16,0 22-16,0 0 0,0 0 15,0 0-15,-21 0 16,22 21-16,-22-22 0,21 22 15,-21 22 1,0-1 0,0 0-16,0-42 78,0 0-78,0-1 15,0 1 1,-21 21 31,-1 0-47,1 0 0,0 0 16,21 21-16,-21 1 0,21-1 0,-21 0 15,0 0-15,-1 0 0,22 0 16,0 22-16,-21-22 0,21 0 0,-21 0 15,21 22-15,0-22 0,0 0 16,0 0-16,0 0 0,0 0 0,0 1 16,21-1-16,0-21 0,1 21 0,-1-21 15,0 0-15,0 0 16,0 0-16,0 0 0,1 0 16,-1 0-16,0 0 0,0 0 15,-21-21-15,21 0 0,0 21 16,1-22-16,-22 1 0,21 0 0,-21 0 15,21 0-15,-21 0 0,0-1 0,21 1 16,0-21-16</inkml:trace>
  <inkml:trace contextRef="#ctx0" brushRef="#br0" timeOffset="8768.53">8191 4382 0,'0'0'0,"22"0"0,-1 0 0,21 0 16,-21 0-16,0 0 0,1 0 15,20 0-15,-21 0 0,0 0 0,22 0 16,-22 0-16,21-22 0,-21 22 15,0 0-15,1 0 0,-1-21 0,0 21 16</inkml:trace>
  <inkml:trace contextRef="#ctx0" brushRef="#br0" timeOffset="9668.6">8932 4022 0,'0'21'15,"21"-21"-15,1 0 0,-1 0 16,-21-21-16,21 21 0,0-21 16,-21-1-1,21 1-15,-21 0 16,0 0 0,-21 21 15,21 21-16,0 0-15,0 0 0,0 1 16,0-1-16,0 0 16,21 0-16,0-21 0,1 21 15</inkml:trace>
  <inkml:trace contextRef="#ctx0" brushRef="#br0" timeOffset="10196.45">11091 4128 0,'0'-22'16,"0"44"-16,-21-65 0,0 22 0,21 0 15,-21 21-15,21-21 16,-21 21-16,21 21 16,0 21-1,0-21-15,21 1 16,0 20-16,-21 0 0,0 1 0,21-1 16,0 0-16,-21 1 0,0-1 15,21 0-15,-21 1 0,0-1 0,0-21 16,0 21-16,0 1 0,0-22 0,0 0 15,0 21-15,0-20 0,0-1 16,0 0-16,0 0 0,0 0 0,0 0 16,22-21-1,-1 0-15,-21-21 16,0 0-16,21 21 0,0-21 0</inkml:trace>
  <inkml:trace contextRef="#ctx0" brushRef="#br0" timeOffset="10496.29">11515 4043 0,'0'0'15,"0"-21"-15,0 0 0,0-1 0,0 1 16,0 42 0,-22 1-1,1 20-15,0-21 0,0 21 16,0 1-16,-22-1 0,22 0 0,0 1 15,0 20-15,0-20 0,0-1 16,-22 0-16,22 1 0,0-1 16,0 0-16,0 1 0,21-22 0,-22 21 15,22-21-15,-21 0 0,21 1 16,0-1-16,0 0 0,0 0 0,21-21 31,1 0-31,-1 0 16,0 0-16,0-21 0,0 0 0,0 0 15</inkml:trace>
  <inkml:trace contextRef="#ctx0" brushRef="#br0" timeOffset="10984.3">11578 4403 0,'0'42'15,"0"-21"-15,0 0 16,0 1-16,0-1 0,-21 21 0,0-21 16,21 0-16,0 1 0,0 20 0,-21-21 15,21 0-15,-22 22 0,22-22 16,0 0-16,0 0 0,0 0 16,0 0-16,0 1 0,0-1 15,22-21-15,-1 0 16,0 0-16,0 0 0,0-21 15,0-1-15,1 1 16,-1 21-16,0-21 0,0 0 0,0 0 16,0 0-16,1-1 0,-1-20 15,-21 21-15,0 0 0,21-22 0,-21 22 16,0 0-16,0-21 0,0 21 0,0-22 16,-21 22-16,21 0 0,-21 0 15,-1 0-15,1 21 0,0 0 0,0 0 16,0 0-16,0 0 0,-1 0 15,1 0-15,0 0 0,0 21 16,0 0-16,21 0 0,0 0 0,-21-21 16,21 21-16,0 1 0,0-1 15,0 0-15,0 0 0,0 0 16,0 0-16,21-21 0,0 22 16,0-22-16,0 0 0,0 0 15,22 0-15,-22 0 0,21 0 0,-21 0 16,22 0-16</inkml:trace>
  <inkml:trace contextRef="#ctx0" brushRef="#br0" timeOffset="11244.14">12277 4424 0,'0'21'15,"0"0"1,0 0-16,0 1 15,0-1-15,0 0 0,-22 0 0,22 0 16,0 0-16,-21 22 0,0-22 0,21 0 16,-21 0-16,21 0 0,0 1 15,0-1-15,0 0 16,-21-21-16,21 21 16,21-21 15,-21-21-31,0 0 0,0 0 15</inkml:trace>
  <inkml:trace contextRef="#ctx0" brushRef="#br0" timeOffset="11616.93">12298 4191 0,'0'0'0,"0"21"16,0 0-16,21-21 31,0 0-31,0 0 0,0-21 16,-21 0-16,22 0 15,-1 0-15,-21 0 0,0-1 16,0 1-16,0 0 15,-21 21 1,-1 0-16,1 0 16,0 0-16,0 0 0,0 0 15,0 21-15,-1-21 0,22 21 0,-21 1 16,0-22-16,21 21 0,-21 0 16,21 0-16,0 0 0,0 0 15,0 1-15,0-1 0,21 0 16,0 0-16,0 0 0</inkml:trace>
  <inkml:trace contextRef="#ctx0" brushRef="#br0" timeOffset="12264.56">13039 4530 0,'0'-21'15,"-22"-1"-15,1 22 0,21-21 16,-42 21-16,21 0 0,0 0 16,-1 0-16,1 0 0,-21 0 0,21 0 15,0 21-15,-22 1 0,22-1 16,0 0-16,0 0 0,0 0 15,-1 0-15,1 1 0,21 20 0,-21-21 16,21 0-16,0 0 0,0 22 16,0-22-16,0 0 0,0 0 0,0 0 15,0 1-15,21-22 16,0 0-16,1 0 0,-1 21 0,21-21 16,-21 0-16,0 0 0,1-21 15,-1 21-15,21-22 0,-21 1 16,0 0-16,1 0 0,20 0 0,-21 0 15,21-1-15,-20-20 0,-1 21 16,21-21-16,-21 20 0,0-20 0,22 0 16,-22-1-16,0 1 0,0-21 15,0 20-15,1-20 0,-1 20 16,0-20-16,-21 21 0,0-1 0,0-20 16,21 20-16,-21 1 0,0 21 15,0-21-15,0 20 0,-21 1 0,0 21 16,0 0-16,-1 0 0,1 0 15,0 21-15,0 1 16,0 20-16,0 0 0,-1 1 0,1-1 16,21 21-16,-21-20 0,21 20 15,-21-20-15,21 20 0,0-21 0,0 1 16,0-1-16,0 0 0,0-20 0,0 20 16,0-21-16,21 0 15,0 0-15,0 1 0,1-1 0,-1 0 16,0-21-16,0 21 0,0-21 0,0 0 15,1 0-15,20 0 0,-21 0 16,0 0-16</inkml:trace>
  <inkml:trace contextRef="#ctx0" brushRef="#br0" timeOffset="13511.85">14817 4466 0,'0'0'0,"0"-21"0,0 0 16,0 0-16,0 0 16,0-1-16,0 1 0,0 0 15,0 0-15,21 21 0,-21-21 16,21 21-16,0 0 0,0 0 16,0 0-16,1 0 0,-1 0 15,0 21 1,-21 0-16,21 0 0,0 0 0,-21 1 15,21 20-15,-21-21 0,22 21 0,-22-20 16,0-1-16,0 21 0,0-21 16,0 0-16,0 22 0,0-22 0,0 0 15,0 0-15,0 0 0,-22 1 16,22-1-16,-21 0 0,21-42 47,0 0-32,0-1-15,0 1 16,0 0-16,0 0 0,0 0 16,0-22-16,21 22 0,-21-21 0,22 21 15,-1-22-15,0 22 0,-21-21 16,21 21-16,0-22 0,22 22 0,-22 0 16,0 0-16,0 0 0,0 21 15,0 0-15,1 0 0,-1 0 0,0 0 16,0 21-16,-21 0 0,21 0 15,0 22-15,-21-22 0,0 21 0,22-21 16,-22 22-16,0-22 0,0 21 0,0-21 16,0 0-16,0 1 0,0-1 15,0 0-15,0 0 0,0 0 0,0 0 16,0 1-16,0-1 16,21-21 15,-21-21-16,21 21-15,-21-22 0,0 1 0,21 0 16,0 0-16,-21 0 0,21 0 0,1-1 16,-1-20-16,-21 21 0,42-21 15,-21 20-15,0-20 0,1 21 0,-1 0 16,0 0-16,0-1 0,0 1 16,0 21-16,1 0 0,-1 0 15,0 21 1,-21 1-16,21-1 0,-21 0 15,0 21-15,0-21 0,0 1 0,0 20 16,0-21-16,0 0 0,0 0 16,0 22-16,0-22 0,0 0 0,0 0 15,0 0-15,0 1 0,0-1 16,0 0-16,0 0 0,0 0 16,0 0-16,0-42 62</inkml:trace>
  <inkml:trace contextRef="#ctx0" brushRef="#br0" timeOffset="14083.8">16489 4382 0,'0'0'0,"0"-22"0,0 1 16,0 0-16,0 0 15,0 0-15,0 0 16,-21-1-16,-1 22 0,1 0 0,0-21 0,0 21 16,0 0-16,0 0 15,-1 0-15,1 21 0,-21-21 0,21 22 16,0 20-16,-1-21 0,1 0 15,0 22-15,0-1 0,0-21 0,21 21 16,0-20-16,-21 20 0,21-21 0,0 0 16,0 22-16,0-22 0,0 0 15,0 0-15,21-21 0,-21 21 0,21-21 16,0 0-16,0 0 0,-21 21 16,21-21-16,1 0 0,-1 0 0,0 0 15,0 0-15,0-21 0,0 21 0,1-21 16,-1 21-16,0-21 0,0 0 15,0 0-15,0-1 0,1 1 16,-22 0-16,21 0 0,0 0 0,-21 0 16,21-22-16,-21 22 0,0 0 15,21-21-15,-21 20 0,0 1 0,0 42 32,0 1-17,0-1-15,0 0 0,-21 0 16,21 21-16,0-20 0,0-1 0,0 0 15,0 0-15,0 0 0,0 0 0,0 1 16,0-1-16,21 0 0,0 0 16,1-21-16,-1 0 15,0 0-15,0 0 0,0 0 16,0 0-16,1 0 0,-1 0 16,0 0-16,0-21 0</inkml:trace>
  <inkml:trace contextRef="#ctx0" brushRef="#br0" timeOffset="14548.53">16891 4382 0,'0'0'16,"0"-22"-16,0 1 0,0 0 0,0 0 15,-21 21-15,0 0 32,21 21-32,0 0 0,0 0 0,0 22 15,0-22-15,-22 0 0,22 21 16,0-20-16,-21-1 0,21 21 0,0-21 15,0 0-15,0 1 0,0-1 16,-21 0-16,21 0 0,0 0 16,0-42 31,0 0-32,0 0-15,0 0 0,21-1 0,0 1 16,-21-21-16,22 21 0,-1-22 0,0 22 15,0-21-15,0 0 16,0 20-16,22-20 0,-22 21 0,0 0 16,21 0-16,-20-1 0,20 1 15,-21 21-15,21 0 0,-20 0 0,-1 21 16,0 1-16,-21-1 0,0 21 0,21-21 16,-21 22-16,0-22 0,0 0 15,0 21-15,0-21 0,0 1 0,0-1 16,0 21-16,0-21 15,0 0-15,0 1 0,0-1 16,-21 0-16,0-21 31</inkml:trace>
  <inkml:trace contextRef="#ctx0" brushRef="#br0" timeOffset="15463.53">18055 3027 0,'0'0'0,"0"-21"15,21 21 1,22 0-16,-22 0 0,21 0 16,0 0-16,1 0 0,-1 0 15,0 0-15,1 0 0,20-21 0,-20 21 16,-1 0-16,-21 0 0,21 0 15,-20 0-15,-1 0 0,0 0 0,-42 0 32,0 0-32,-22 0 15,22 0-15,-21 0 0,-1 0 16,22 0-16,-21 0 0,0 0 0,-1 0 16,1 0-16,0 0 0,20 0 15,-20 0-15,21 0 0,-21 0 16,20 0-16,1 0 0,21 21 0,-21-21 15,0 21-15,0 0 0,21 21 16,0 1-16,-21-1 0,21 0 0,-22 22 16,22-1-16,-21 1 0,21-1 15,0 22-15,0-21 0,0-1 0,-21 1 16,21-1-16,0 22 0,-21-22 16,21 22-16,0-22 0,0 1 0,0 21 15,0-22-15,0 1 0,0-1 16,0 1-16,0-1 0,0 1 0,0-1 15,0 1-15,0-1 0,21 1 16,-21-22-16,21 0 0,0 1 16,22-1-16,-22 0 0,0-21 0,21 1 15,-20-22-15,20 21 0,-21-21 0,21 0 16,1 0-16,-22 0 0,21-21 16,1-1-16,-22 1 0,21 0 0,-21 0 15</inkml:trace>
  <inkml:trace contextRef="#ctx0" brushRef="#br0" timeOffset="15948.53">18944 3641 0,'-21'21'0,"42"-42"0,-63 42 0,21 0 15,-22 0-15,22 0 16,-21 1-16,21-1 0,-22 0 0,22 21 0,0-21 16,0 1-16,0-1 15,-1 0-15,22 0 0,0 0 0,0 0 16,0 1-16,0-1 0,22 0 15,-1 0-15,0 0 0,21 0 16,-21-21-16,1 22 0,20-1 0,-21 0 16,0 0-16,22 0 0,-22 0 15,0 1-15,0-1 0,0 0 0,-21 0 16,0 0-16,0 0 0,0 1 16,0-1-16,-21-21 0,0 21 15,0 0-15,-22 0 0,22-21 0,-21 21 16,0-21-16,-1 0 0,1 22 0,0-22 15,20 0-15,-20 0 0,21 0 16,0 0-16,0 0 0,-1 0 16,1 0-16,21-22 15,0 1-15,0 0 0,21 0 16,1 21-16,-1-21 0,0 0 16</inkml:trace>
  <inkml:trace contextRef="#ctx0" brushRef="#br0" timeOffset="16216.89">19325 3747 0,'0'21'16,"0"0"-16,0 0 0,0 0 15,-21 22-15,21-1 0,0 0 0,-21 1 16,0-1-16,21 21 0,0-20 15,-22-1-15,1 0 0,0 1 0,21-1 16,0-21-16,0 22 0,0-22 16,0 0-16,0 0 0,0 0 0,0 0 15,21-21 1,0 0-16,1 0 16,-1 0-16,0 0 15</inkml:trace>
  <inkml:trace contextRef="#ctx0" brushRef="#br0" timeOffset="16416.41">18986 4233 0,'0'0'0,"0"-21"16,22 21-1,-1 0-15,0-21 0,0 21 16,0 0-16,22 0 0,-22 0 15,21 0-15,0 0 0,-20 0 16,20 0-16,0 0 0,1-21 0,-22 21 16,21 0-16,-21 0 0,0 0 15</inkml:trace>
  <inkml:trace contextRef="#ctx0" brushRef="#br0" timeOffset="16872.15">19579 4276 0,'0'0'0,"-21"0"16,21-21-1,0-1 1,0 1-16,0 0 16,21 21-16,0-21 15,0 21-15,1 0 0,-1 0 0,0 0 16,0 0-16,0 0 0,0 0 0,1 0 15,-1 21-15,0 0 16,0 0-16,-21 1 0,21-1 0,-21 21 16,0-21-16,0 0 0,0 1 15,0 20-15,0-21 0,0 0 16,0 0-16,0 1 0,0-1 0,-21-21 16,0 21-16,0-21 15,0 0 1,21-21 15,0 0-31,0-1 0,0 1 16,21 0-16,-21 0 15,21 0-15,0 0 0,-21-1 0,21-20 16,0 21-16,-21 0 0,22 0 0,-1 21 16,-21-22-16,21 1 0,0 21 15,0-21-15,-21 0 0,21 21 16,1-21-16,-1 21 0,0-21 15</inkml:trace>
  <inkml:trace contextRef="#ctx0" brushRef="#br0" timeOffset="17068.04">20214 4128 0,'0'0'0,"0"21"0,0 0 0,0 0 16,0 0-16,0 0 0,-21 22 0,21-22 15,0 0-15,0 0 0,0 22 16,-21-22-16,21 0 0,0 0 0,0 0 15,0 0-15,0 1 16,0-44 31</inkml:trace>
  <inkml:trace contextRef="#ctx0" brushRef="#br0" timeOffset="17260.93">20193 3958 0,'0'0'0,"0"-21"0,0 0 15,0 0-15,0 42 47,0 0-31,0 0-16,0 0 0,0 1 15,21-22-15,0 21 0,-21 0 16</inkml:trace>
  <inkml:trace contextRef="#ctx0" brushRef="#br0" timeOffset="18080.59">20532 4318 0,'0'0'0,"0"21"0,0 0 15,-22 22-15,22-22 0,-21 0 16,21 0-16,0 0 0,0 1 16,-21-1-16,21 0 0,-21-21 15,21 21-15,21-21 47,0-21-47,0 21 16,-21-21-16,22 0 0,-1-1 0,0 1 15,0 0-15,21 0 0,-20 0 16,-1 0-16,0-1 0,0 1 16,0 0-16,0 0 0,1 21 0,-22-21 15,21 21-15,-21-21 0,0 42 32,0 0-32,0 0 15,0 0-15,0 0 0,0 1 0,0-1 16,0 0-16,0 0 0,0 0 0,0 0 15,0 1-15,0-1 0,0 0 16,0 0-16,21 0 16,0-21-16,0 0 0,0 0 0,1 21 15,-1-21-15,0 0 16,0 0-16,0 0 0,0 0 0,22 0 0,-22 0 16,0 0-16,0-21 0,0 21 15,1-21-15,-1 0 0,0 21 16,-21-21-16,21 0 0,-21-1 0,21 1 15,-21 0-15,0-21 0,0 21 16,0-1-16,0 1 0,-21-21 0,0 21 16,0 0-16,0-1 0,-1 1 0,1 21 15,0 0-15,0 0 0,0 0 16,0 0-16,-1 0 0,1 21 0,0-21 16,21 22-16,-21 20 0,0-21 15,21 0-15,-21 22 0,21-22 0,0 21 16,-22-21-16,22 0 0,0 1 15,0 20-15,0-21 0,0 0 16,0 0-16,0 1 0,0-1 0,0 21 16,0-21-16,22 0 0,-1 22 15,-21-1-15,21 0 0,0 1 0,0-22 16,0 21-16,-21 1 0,0-1 0,22 0 16,-22 1-16,0-22 0,0 21 15,0-21-15,0 0 0,-22 22 0,1-22 16,0 0-16,-21-21 0,-1 21 0,22 0 15,-21-21-15,21 22 0,-22-22 16,22 0-16,-21 0 0,21 0 0,-22 0 16,22 0-16,0 0 0,0 0 15,0 0-15,0 0 0,21-22 16,0 1-16,0 0 0,0 0 16,0 0-16,0 0 0</inkml:trace>
  <inkml:trace contextRef="#ctx0" brushRef="#br0" timeOffset="18568.31">21590 3937 0,'0'0'0,"21"0"0,0-21 0,0 21 16,1 0-16,-1 0 0,0 0 15,-21-21-15,-21 21 47,0 0-47,-1 0 0,1 0 16,0 0-16,0 0 0,0 21 0,0 0 15,-1 0-15,1 0 0,-21 22 16,42-22-16,-21 21 0,0 1 0,-1 20 16,1-21-16,21-20 0,0 20 0,-21 0 15,21 1-15,-21-22 0,21 21 16,0-21-16,0 0 0,0 1 0,0-1 15,0 0-15,0 0 16,21-21-16,0 0 16,0 0-16,1 0 0,-1 0 15,0 0-15,0 0 16,0 0-16,0-21 0,1 21 0</inkml:trace>
  <inkml:trace contextRef="#ctx0" brushRef="#br0" timeOffset="18884.13">21907 3979 0,'43'0'16,"-22"0"-16,0 0 0,0 0 15,0 0-15,1 0 0,-1 0 0,0 0 16,0 22-16,0-22 0,-21 21 15,0 0-15,21 0 0,-21 21 0,0-20 16,0 20-16,0-21 0,0 21 16,-21 1-16,21-22 0,-21 21 0,0 1 15,0-22-15,0 0 0,21 0 16,-22 21-16,1-20 0,0-22 0,21 21 16,-21 0-16,0-21 0,21 21 0,-21-21 15,-1 0-15,1 0 16,21 21-16,-21-21 15,21-21 1</inkml:trace>
  <inkml:trace contextRef="#ctx0" brushRef="#br0" timeOffset="19483.79">23177 4106 0,'0'0'0,"0"-21"15,0-42-15,0 42 16,0-1-16,-21 22 0,21-21 15,-21 21-15,0 0 0,0 0 0,0 0 16,-1 0-16,1 21 0,0 1 16,-21-1-16,21 21 0,-1-21 0,-20 22 15,21-1-15,-21 0 0,20 1 16,1-1-16,0-21 0,21 21 16,0-20-16,0 20 0,0-21 0,0 0 15,0 0-15,21-21 0,-21 22 16,21-22-16,1 0 0,-1 0 0,0 0 15,0 0-15,0 0 16,0 0-16,1 0 0,-22-22 0,21 1 16,0 0-16,-21 0 15,21 0-15,0 0 0,-21-1 16,21 1-16,-21 0 0,0-21 0,0 21 16,22-1-16,-22 1 0,21 0 15,-21 0-15,0 42 31,0 0-31,0 0 16,0 1-16,0-1 0,0 0 0,0 21 16,-21-21-16,21 1 0,0-1 15,0 0-15,0 0 0,0 0 0,0 0 16,21 1-16,0-22 16,0 21-16,0-21 0,0 0 15,1 0 1</inkml:trace>
  <inkml:trace contextRef="#ctx0" brushRef="#br0" timeOffset="19875.56">23262 4276 0,'21'-21'0,"-42"42"0,42-64 0,0 22 16,-21 0-16,0 0 0,22 21 0,-1-21 15,-21 0-15,21 21 0,0 0 16,0 0-16,0 0 0,1 0 15,-1 0-15,-21 21 0,21-21 16,-21 21-16,21 0 0,-21 0 0,0 0 16,0 22-16,0-22 0,0 0 15,0 0-15,0 0 0,0 1 0,0-1 16,0 0-16,0 0 0,0 0 16,0-42 30,0 0-30,0 0-16,0 0 16,21-1-16,0 1 0,1 0 15,-22 0-15,21 0 0,-21-22 0,21 22 16,0 0-16,-21 0 0,21 0 16,-21 0-16,21 21 0,-21-22 0,22 22 15,-1 0 1</inkml:trace>
  <inkml:trace contextRef="#ctx0" brushRef="#br0" timeOffset="20488.73">24088 4170 0,'0'0'0,"0"-21"16,0 0-1,-22-1 1,1 22-16,0 0 0,0 0 16,0 0-16,0 0 0,-1 0 15,1 22-15,0-22 0,0 21 16,0 0-16,21 0 0,-21 0 16,21 0-16,0 1 0,0-1 15,0 0-15,0 0 16,21-21-16,0 0 15,0 0-15,0 0 0,0 0 16,1 0-16,-1 0 0,0 0 16,0 0-16,0-21 15,-21 0 1,0 0 0,0-1-1,0 44 32,0-1-47,0 0 16,0 0-16,0 0 0,0 0 0,-21 1 15,21-1-15,-21 0 0,0 21 16,21-21-16,0 22 0,-21-1 0,21 0 16,-22 1-16,22-1 0,0 0 15,0 1-15,0-1 0,0 0 0,0 1 16,0-1-16,0 0 0,0 1 15,0-22-15,0 0 0,0 21 0,0-20 16,0-1-16,0 0 16,0 0-16,-21-21 15,0 0-15,0 0 0,0 0 16,0 0-16,-1 0 0,1 0 0,0-21 16,-21 0-16,21 21 0,-1-21 0,22-1 15,0 1-15,0 0 0,0 0 16,0-21-16,0 20 0</inkml:trace>
  <inkml:trace contextRef="#ctx0" brushRef="#br0" timeOffset="20832.54">24511 4001 0,'0'0'16,"-42"0"-16,42 21 16,0 0-16,0 0 15,0 0-15,0 0 16,0 1-16,0-1 16,21-21-16,0 21 0,0-21 15,0 21-15,0 0 0,1-21 0,-22 21 16,21-21-16,-21 22 0,21-22 15,-21 21-15,0 0 0,0 0 16,-21-21 0,0 21-16,-1-21 0,1 0 0,0 0 15,0 0-15,0 0 0,0 0 0,-1 0 16,1 0-16,21-21 16</inkml:trace>
  <inkml:trace contextRef="#ctx0" brushRef="#br0" timeOffset="21444.37">24744 2963 0,'0'0'0,"63"-21"15,-42 21-15,22 0 0,-22 0 16,21 0-16,-21 0 0,22 0 15,-1 0-15,-21 0 0,22 0 0,-22 0 16,0 0-16,0 0 0,0 0 16,0 0-16,1 0 0,-22 21 15,21 1-15,-21-1 0,0 0 16,0 0-16,0 0 0,0 22 16,0-1-16,0 0 0,21 22 15,-21-22-15,21 22 0,-21-1 0,0 1 16,21-22-16,-21 21 0,21 1 15,-21-22-15,0 22 0,0-22 0,0 22 16,0-1-16,0 1 0,0-1 16,0-21-16,0 22 0,0-1 0,0 1 15,-21-22-15,21 22 0,-21-22 0,0 0 16,21 1-16,-21-1 0,0 0 16,-1 1-16,1-1 0,0-21 0,0 22 15,0-22-15,0 0 0,-1 21 16,-20-21-16,21 1 0,0-1 15,0-21-15,-1 21 0,1 0 0,-21-21 16,21 21-16,0-21 0,-1 0 16,1 21-16,0-21 0,0 0 0,0 0 15,0 0-15,21 22 0</inkml:trace>
  <inkml:trace contextRef="#ctx0" brushRef="#br0" timeOffset="21580.82">24786 5017 0,'0'0'0,"-21"0"0,21 21 16,-21-21-1,0 0 1,-1 0 0,1 0-16,0 0 0</inkml:trace>
  <inkml:trace contextRef="#ctx0" brushRef="#br0" timeOffset="23411.12">974 5736 0,'-22'0'31,"22"21"-31,-21-21 16,0 0-1,0 0-15,0 0 16,0 0-16,-1 0 16,1 0-16,0 22 15,0-22-15,0 0 16,0 0-16,21 21 47,21-21-47,21 0 0,-21 0 15,22 0-15,-1 0 0,21 0 0,1 0 16,-1-21-16,1 21 0,21 0 16,20-22-16,-20 22 0,21-21 0,0 21 15,0-21-15,-1 21 0,-20 0 16,21-21-16,0 21 0,0 0 16,21-21-16,-22 21 0,1-21 15,0 21-15,0-22 0,0 1 0,-22 21 16,22-21-16,0 21 0,-21-21 15,-1 0-15,22 21 0,-21-21 0,-22 21 16,22-22-16,-21 22 0,-1-21 0,1 21 16,-22 0-16,0 0 0,1-21 15,-22 21-15,0 0 0,0 0 0,0 0 16,0 0-16,-42 0 78,0 0-62,0 0-16</inkml:trace>
  <inkml:trace contextRef="#ctx0" brushRef="#br0" timeOffset="24347.85">2201 6033 0,'0'0'0,"-21"-22"16,0 22 0,21 22-1,0-1-15,0 0 0,0 0 0,0 21 16,0 1-16,0-1 0,0 0 16,0 22-16,0-22 0,0 22 0,0-1 15,0-20-15,0 20 16,0-21-16,0 1 0,0-1 0,0 0 15,0 1-15,0-1 0,0 0 16,0-20-16,0-1 0,-21 21 0,21-21 16,0 0-16,0 1 15,0-1-15,-21-21 16,-1 0 0,1 0-16,21-21 15,-21 21-15,21-22 0,-21 1 0,0 0 16,0 0-16,21 0 0,-22 0 15,1-1-15,0 1 0,0-21 0,0 21 16,0 0-16,21-1 16,-22 1-16,22 0 0,-21 0 0,21 42 31,0 0-15,21 0-16,-21 1 0,22-1 15,-1 0-15,0 0 0,-21 0 0,21 22 16,0-22-16,-21 0 0,0 0 15,21 0-15,1-21 0,-22 21 0,0 1 16,21-22-16,-21 21 0,21-21 16,0 21-16,0-21 15,0 0-15,1 0 16,-1 0-16,0-21 0,-21 0 16,21 21-16,21-22 0,-20 1 0,-1 0 15,0 0-15,0 0 0,0 0 16,0-22-16,1 22 0,20 0 0,-42-21 15,21 20-15,0 1 0,0 0 16,1 0-16,-22 0 0,0 0 16,21 21-16,-21 21 31,-21 0-15,-1 0-16,1-21 0,0 21 15,0 0-15,-21 1 0</inkml:trace>
  <inkml:trace contextRef="#ctx0" brushRef="#br0" timeOffset="25180.37">1672 7938 0,'0'0'0,"0"-22"0,-21-20 16,21 21-16,-21 21 16,0 0-1,-1 0 1,1 21-16,21 0 16,0 0-16,0 1 0,0-1 15,0 21-15,0 0 0,-21 1 0,21-1 16,0-21-16,-21 22 0,21-1 15,0 0-15,0 1 0,0-22 0,0 21 16,-21-21-16,21 22 0,0-22 16,0 0-16,0 0 0,0 0 0,0 0 15,0 1-15,-21-22 47,21-22-47,0 1 16,0 0-16,0 0 0,-22 0 15,22-22-15,0 22 0,0-21 16,0 0-16,0-1 0,0 1 0,0-22 16,0 22-16,0-21 0,22 20 15,-1-20-15,-21 20 0,21 1 0,0 0 16,-21-1-16,21 1 0,0 21 16,1-21-16,-1 20 0,0 1 0,0 21 15,0-21-15,22 21 0,-22 0 16,0 0-16,0 0 0,0 21 0,0 0 15,1 1-15,-1 20 0,0-21 16,0 21-16,-21-20 0,21 20 0,-21 0 16,21 1-16,-21 20 0,0-21 15,0 1-15,0-1 0,0 0 16,0 1-16,0-1 0,0-21 16,0 22-16,0-22 0,0 21 0,0-21 15,0 0-15,0 1 0,0-1 16,0 0-16,-21 0 0,21 0 15,-21-21-15,0 0 32,0 0-32,0 0 15,21-21 1</inkml:trace>
  <inkml:trace contextRef="#ctx0" brushRef="#br0" timeOffset="25456.21">1503 8255 0,'0'0'15,"21"0"-15,0 0 0,0 0 0,22 0 16,-22 0-16,0 0 0,0 0 15,21 0-15,-20 0 0,-1-21 16,0 21-16,0 0 0,21 0 0,-20 0 16,-1-21-16,0 21 0,0 0 15</inkml:trace>
  <inkml:trace contextRef="#ctx0" brushRef="#br0" timeOffset="25840">2286 8170 0,'21'0'16,"-21"-21"-1,0 0 1,0 0 0,-21 21 46,0 21-62,21 0 16,-21-21-1,21 21 1,21-21 15</inkml:trace>
  <inkml:trace contextRef="#ctx0" brushRef="#br0" timeOffset="26508.33">3027 7916 0,'21'-21'16,"-21"0"-16,0 0 15,0 0 1,0 0 0,-21 21-16,0 0 0,-1 0 15,1 0-15,0 0 0,0 21 16,0-21-16,0 21 0,-1 0 15,1-21-15,0 21 0,0 0 0,0 1 16,21-1-16,-21 21 0,21-21 16,-22 0-16,22 1 0,0-1 0,0 0 15,0 0-15,0 0 16,0 0 0,22-21-16,-1 0 0,0 0 15,0 0 1,0 0-16,0 0 0,1 0 0,-1 0 15,0 22-15,0-22 0,0 0 0,0 0 16,1 0-16,-22 21 0,21-21 16,0 0-16,0 21 0,-21 0 15,21 0-15,-21 0 16,0 1-16,0-1 16,0 0-16,0 0 15,-21-21-15,21 21 16,-21 0-16,0-21 0,0 22 0,-1-22 0,1 21 15,0-21-15,-21 21 16,21-21-16,-1 0 0,1 0 16,0 0-16,0 0 0,0 0 0,0 0 15,-1 0-15,1 0 0,0 0 16,0 0-16,0 0 16,0 0-1,21-21 16</inkml:trace>
  <inkml:trace contextRef="#ctx0" brushRef="#br0" timeOffset="47480.81">6308 5694 0,'-22'0'31,"1"0"-31,0 0 31,0 0-31,0 0 0,0 0 16,21 21-16,-22-21 15,1 0-15,0 0 0,0 0 16,0 0-16,0 0 16,-1 0-16,1 0 0,0 0 15,0 0-15,0 0 0,0 0 16,-1 0-1,44 0 64,-1 0-64,0 0-15,0 0 0,0 0 16,0 0-16,1 0 15,-1 0-15,0 0 0,21 0 0,-21 0 16,22 0-16,-22 0 0,21 0 16,1 0-16,-1 0 0,21 0 0,-20 0 15,20 0-15,1 0 0,20 0 16,-20-21-16,21 21 0,-1 0 16,1 0-16,0 0 0,-1 0 15,1 0-15,0 0 0,20 0 0,-20 0 16,21 0-16,0 0 0,-22 0 0,22 0 15,-21 0-15,21 0 0,-22 0 16,1 0-16,0 0 0,-22 0 0,22 0 16,0 0-16,-1 0 0,-20 0 15,20 0-15,-20 0 0,-1 0 0,1 0 16,-1 0-16,1 0 0,-22-21 16,22 21-16,-22 0 0,-21-21 0,22 21 15,-22 0-15,21 0 0,-21 0 16,0 0-16,1 0 0,-22-22 15,21 22-15,0 0 16,-42 0 31,0 0-47,-1 0 16,1 0-1,21-21-15,-21 21 16</inkml:trace>
  <inkml:trace contextRef="#ctx0" brushRef="#br0" timeOffset="52600.52">5524 7091 0,'-21'0'0,"21"-21"16,0 0-1,0-1 1,0 1-1,0 0 1,21 21 234,1 0-250,-1 0 31,0 0 1,-21-21 264,0 0-77,-21 0-188,0 21-31,21-22 16,-22 22 0,1 0 31,21 22-16,0-1-31,0 0 0,0 0 15,0 0-15,0 0 16,0 1-16,0-1 0,0 0 0,0 21 16,0-21-16,0 1 0,0-1 0,0 0 15,0 0-15,0 0 0,0 0 16,21 1-16,-21-1 0,0 0 16,0 0-1,22-21 32,-22-21-47,21 0 0,-21 0 16,0-1-16,0 1 0,0 0 0,0 0 15,0-21-15,0 20 0,0 1 16,0 0-16,0-21 0,0 21 0,0-1 16,21 1-16,-21 0 0,0 0 15,0 0-15,21 0 0,-21-1 0,0 1 16,21 21-1,0 0 1,1 21 0,-22 1-16,21-1 15,-21 0-15,21 0 0,-21 0 0,0 0 16,0 1-16,21-1 0,-21 21 0,21-21 16,-21 0-16,0 1 0,0 20 15,21-21-15,-21 0 0,22 0 0,-1-21 16,-21 22-16,21-22 0,0 0 15,-21 21-15,21-21 0,0 0 16,1 0-16,-1 0 0,0-21 0,0 21 16,0-22-16,0 1 0,1 0 15,-1 0-15,0 0 16,0 0-16,-21-1 0,21 1 0,0 0 16,-21 0-16,22-21 0,-22 20 15,0 1-15,0 0 0,0 0 0,21 0 16,-21 0-16,0-1 15,0 1-15,0 42 32,0 1-17,0-1-15,0 0 0,0 0 16,21 0-16,-21 22 0,0-22 0,0 0 16,0 21-16,0-21 0,0 1 15,0 20-15,21-21 0,-21 0 16,21 0-16,-21 1 0,0-1 15,0 0-15,21-21 0,-21 21 0,22-21 16,-1 0-16,0 0 0,0 0 16,0 0-16,0 0 0,-21-21 15,22 21-15,-1-21 0,0 0 0,0 21 16,0-22-16,0 1 0,-21 0 0,22 0 16,-1 0-16,-21 0 0,0-1 15,0 1-15,21 0 0,-21 0 0,0 0 16,21 0-16,-21-1 0,0 1 15,0 42 17,0 1-32,0-1 15,0 0-15,0 0 0,0 0 16,0 0-16,0 1 0,0-1 0,0 0 16,0 0-16,0 0 0,0 0 15,0 1-15,21-22 0,0 21 0,1-21 16,-1 0-16,0 0 0,0 0 15,0 0-15,0 0 0,1 0 16,-1 0-16,0 0 0,0-21 16,21 21-16,-20-22 0,-1 22 0,0-21 15,0 0-15,0 21 0,-21-21 16,21 0-16,-21 0 0,22-1 0,-22 1 16,0 0-16,0 0 0,0 0 0,-22 0 15,1-1-15,0 1 16,0 0-16,0 21 0,0-21 0,-1 21 15,1 0-15,0 0 0,0 0 16,0 0-16,0 0 16,42 0 15,0 0-31,0 0 16,0 0-16,22 0 0,-22 0 0,21 0 15,-21 0-15,22-21 0,-1 21 16,0 0-16,1-21 0,-1 21 0,0 0 15,1-22-15,-1 1 0,0 21 0,1 0 16,-1-21-16,-21 21 0,21 0 16,-20 0-16,-1 0 0,0-21 0,0 21 15,0 0-15,-42 0 32,0 21-32,0-21 0,0 21 15,-1 0-15,1 1 0,0-1 16,0 0-16,0 0 0,0 0 15,-1 0-15,1 1 0,0 20 0,21-21 16,-21 0-16,21 22 0,0-22 16,0 0-16,0 0 0,0 0 0,0 0 15,0 1-15,0-1 0,0 0 16,21-21 0,0 0-16,0 0 0,1 0 0,-1 0 15,0 0-15,0 0 0,0 0 16,0-21-16,1 21 0,-1-21 0,0-1 15,0 1-15,0 0 0,0 0 0,1 0 16,-1 0-16,0-22 16,0 22-16,0 0 0,0-21 0,1-1 15,-22 22-15,21-21 0,0-1 0,-21 1 16,0 21-16,0-21 0,0-1 16,0 1-16,0 0 0,0-1 0,0 22 15,0-21-15,0-1 0,0 22 16,0 0-16,0 0 0,0 0 0,-21 21 31,0 21-31,21 0 16,0 0-16,0 22 0,-22-1 0,22 0 15,0 1-15,0-1 0,0 0 16,-21 1-16,21-1 0,0 0 0,0-21 16,-21 22-16,21-1 0,0-21 15,0 22-15,0-22 0,0 0 16,0 0-16,0 0 0,0 0 0,0 1 15,0-1-15,0 0 0,21-21 16,0 21-16,1 0 0,-1-21 16,0 0-16,-21 21 0,21-21 15,0 0-15,0 0 16,1 0-16,-1 0 0,0-21 16,0 21-16,0-21 0,0 0 0,1 0 15,-1 0-15,0-1 16,0 1-16,-21 0 0,0 0 15,21 0-15,-21 0 0,21-1 0,-21 1 16,0 0-16,0 0 16,0 0-16,0 0 15,0 42 1,0 0 0,0 0-16,0 0 0,0 0 15,0 1-15,-21 20 0,21-21 0,0 0 16,-21 0-16,21 1 0,0-1 15,0 0-15,0 0 16,0-42 31,0 0-31,0 0-16,0-1 15,0 1-15,0 0 0,0 0 0</inkml:trace>
  <inkml:trace contextRef="#ctx0" brushRef="#br0" timeOffset="52780.38">8213 6879 0</inkml:trace>
  <inkml:trace contextRef="#ctx0" brushRef="#br0" timeOffset="54129.23">8318 7239 0,'0'0'0,"43"0"16,-22 0-1,0 0-15,0 0 16,0-21-16,1 21 0,-1-21 0,0 0 16,0-1-16,0 1 0,0 0 15,1 0-15,-1 0 0,21 0 0,-21-1 16,0 1-16,1-21 0,-22 21 0,21 0 15,-21-22-15,21 22 0,-21 0 16,0 0-16,0-22 0,0 22 0,0 0 16,0 0-16,0 0 0,-21 21 15,0-21-15,-1 21 16,1 0-16,0 21 16,21 0-16,0 0 15,0 0-15,0 0 0,-21 22 0,21-22 16,0 21-16,0-21 0,-21 22 0,21-1 15,0 0-15,0 1 0,0-1 16,0 0-16,0 1 0,0-1 0,0 22 16,-21-22-16,21 0 0,0 22 0,0-22 15,-22 0-15,22 1 16,-21 20-16,21-20 0,0-1 0,-21 21 16,0-20-16,21 20 0,-21-20 0,21 20 15,0 1-15,0-1 0,-21 1 16,21-1-16,0-21 0,-22 22 0,22-22 15,0 1-15,0-1 0,0 0 0,0-21 16,0 22-16,0-22 0,0 0 0,0 0 16,22-21-16,-1 0 15,0-21-15,0 21 0,0-21 16,22-21-16,-22 20 0,0-20 0,21 21 16,-21-43-16,1 22 0,20 0 0,-21-22 15,0 1-15,0-1 16,1 1-16,-1-1 0,-21 1 0,0-1 15,0 1-15,0-1 0,-21 22 0,-1-22 16,1 22-16,0 0 0,-21-1 16,21 1-16,-22 21 0,22 0 0,0 0 15,-21-1-15,20 1 0,1 21 0,0 0 16,0 0-16,21-21 16,21 0 15,0 21-31,0 0 15,1-21-15,-1 21 0,21-21 0,-21-1 16,22 1-16,-22 0 16,21 21-16,0-21 0,-20 0 0,20 0 15,-21-1-15,21 1 0,-20 0 0,-1 0 16,0 0-16,0 0 0,0-1 16,0 22-16,-21-21 0,0 0 0,22 21 15,-22-21-15,0 0 0,-22 21 31,1 0-31,0 0 0,0 21 16,0 0-16,21 0 0,-21 0 16,21 1-16,0-1 0,0 21 15,0-21-15,0 0 0,0 1 0,0-1 16,0 0-16,0 0 0,0 0 16,21-21-16,0 0 15,0 0-15,0 0 0,0 0 0,1 0 16,-1 0-16,0-21 0,0 0 0,0 0 15,0 0-15,1-1 0,-1 1 16,-21 0-16,21 21 0,0-42 0,0 21 16,-21-1-16,0 1 0,21 0 0,-21 0 15,22 0-15,-22 0 0,0-1 16,0 1-16,0 42 31,0 1-31,0-1 0,0 0 16,0 0-16,0 0 0,0 0 15,0 1-15,0 20 0,0-21 0,0 0 16,0 0-16,0 1 16,21-22-1,0 0-15,0 0 16,0-22-16,0 22 0,-21-21 16,0 0-16,22 21 0,-22-21 15,21 0-15,0 0 0,-21-1 0,0 1 16,0 0-16,21 0 0,-21 0 0,21 0 15,-21-1-15,21 22 16,-21 22 0,0-1-16,0 0 15,0 0-15,0 0 0,0 0 16,0 1-16,0-1 0,0 0 16,0 0-16,0 0 0,0 0 15,-21-21 1</inkml:trace>
  <inkml:trace contextRef="#ctx0" brushRef="#br0" timeOffset="54280.14">9229 6689 0,'0'0'0,"-22"-21"16,22-1 15,0 1-15</inkml:trace>
  <inkml:trace contextRef="#ctx0" brushRef="#br0" timeOffset="56421.93">10985 5419 0,'0'0'0,"-21"0"0,-21 0 16,21 0-1,0 0 1,21 21-16,21 0 31,0-21-31,0 0 0,0 0 0,0 21 16,22-21-16,-22 0 0,21 0 0,22 0 15,-22 0-15,22 0 0,-22 0 16,21 0-16,22 0 0,-21 0 16,20 0-16,1 0 0,0 0 0,-1 0 15,1 0-15,21 0 0,-22 0 16,22 0-16,-21 0 0,0 0 0,20 0 15,-20 0-15,21 0 0,-21 0 16,-1 0-16,1 0 0,0 0 0,-1 0 16,1 0-16,-22 0 0,1 0 0,-22 0 15,22 0-15,-22 0 0,0 0 16,-20 0-16,20 0 0,-21 0 0,0 0 16,0 0-16,1 0 15,-44 0 32,1 21-47,0-21 0,0 0 16,0 22-16,0-1 0,-22-21 0,22 21 15</inkml:trace>
  <inkml:trace contextRef="#ctx0" brushRef="#br0" timeOffset="57148.04">11176 6392 0,'-21'0'0,"0"0"15,-1 0-15,1 0 16,0 0-16,0 0 16,21-21-1,0 0 1,21 0 0,0 21-16,0 0 15,1 0-15,-1-21 0,0 21 0,0 0 16,0 0-16,22 0 15,-22 0-15,0 0 0,0 0 0,0 21 16,22 0-16,-22 0 0,-21 0 0,21 22 16,-21-1-16,0-21 0,0 22 15,0-1-15,0 0 0,0 1 0,-21-1 16,0-21-16,-1 21 0,1-20 0,0 20 16,0-21-16,0 0 0,0 0 15,-1 1-15,22-44 31,0 1-31,0 0 16,22 0-16,-1 0 0,0 0 0,-21-1 16,21 1-16,21-21 0,-20 21 15,-1-22-15,0 22 0,0-21 16,0 0-16,22 20 0,-22-20 0,0 0 16,0 21-16,0-1 0,0 1 15,1 0-15,-1 0 0,0 21 0,0 0 16,-21 21 15,0 0-31</inkml:trace>
  <inkml:trace contextRef="#ctx0" brushRef="#br0" timeOffset="57527.82">11811 6731 0,'21'0'16,"0"0"-16,0 0 0,1 0 0,-22-21 0,21 0 15,0 0-15,0 21 0,0-22 0,-21 1 16,21 0-16,1-21 0,-22 21 16,21-1-16,-21 1 0,0 0 0,0 0 15,0 0-15,0 0 0,0-1 16,0 1-16,-21 0 0,-1 21 15,1 0-15,0 0 0,0 0 16,0 21-16,0 0 0,-1-21 16,1 43-16,0-22 0,0 0 0,21 21 15,0-20-15,-21-1 0,21 21 0,-21-21 16,21 22-16,0-22 0,0 0 16,0 21-16,0-21 0,0 1 15,21-1-15,0 0 0,0-21 16,0 21-16,22-21 0,-22 0 15,0 0-15,0 0 0,0 0 0,22 0 16,-22 0-16,0-21 0,0 0 0,0 0 16</inkml:trace>
  <inkml:trace contextRef="#ctx0" brushRef="#br0" timeOffset="59024.8">12467 5927 0,'-21'21'15,"21"0"-15,0 0 16,-21 22-16,21-22 0,-21 21 16,21 0-16,-22 1 0,22-1 15,0 22-15,-21-22 0,0 21 0,21-20 16,-21 20-16,21-20 0,0-1 15,0 0-15,0 1 0,0-1 0,0-21 16,0 21-16,0-20 0,0-1 0,0 0 16,0 0-16,21 0 15,0-21-15,0 0 0,1 0 16,-1 0-16,0 0 0,0-21 16,-21 0-16,21 0 0,0 0 15,1-1-15,-1 1 0,0 0 0,-21-21 16,21 21-16,0-22 0,0 1 0,-21 0 15,22-1-15,-22 22 16,21-21-16,-21 21 0,0-22 0,0 22 16,0 0-16,0 0 15,0 42 1,0 0-16,0 0 0,0 0 16,-21 1-16,21 20 0,-22-21 0,22 21 15,0-20-15,0 20 0,0-21 16,0 21-16,0-20 0,0-1 0,0 0 15,0 0-15,0 0 0,0 0 16,0 1-16,22-1 16,-1-21-16,0 0 0,0 0 15,0 0-15,22 0 0,-22 0 16,0-21-16,21 21 0,-21-22 16,1 1-16,20 21 0,-21-21 0,0 0 15,0-21-15,1 20 0,-22 1 16,21 0-16,0-21 0,-21 21 0,21-1 15,-21-20-15,0 21 0,0 0 0,0 0 16,0-1-16,0 1 16,0 42-1,0 1 1,-21-1-16,21 0 16,0 21-16,-21-21 0,21 1 0,-21 20 15,21-21-15,0 21 0,0-20 0,0-1 16,0 21-16,0-21 0,0 0 15,0 1-15,0-1 0,0 0 16,21-21-16,0 21 16,0-21-16,21 0 0,-20 0 0,-1 0 15,21 0-15,-21 0 0,22-21 0,-22 0 16,21 21-16,-21-21 0,22-1 16,-22 1-16,0 0 0,0 0 0,0 0 15,0 0-15,1-1 0,-22 1 0,0-21 16,0 21-16,0 0 15,0-1-15,0 1 0,0 0 16,-22 21-16,1 0 16,0 0-16,0 0 15,21 21-15,-21 0 0,21 1 16,0-1-16,0 0 0,0 0 0,0 0 16,0 22-16,0-22 0,0 0 15,0 0-15,21 0 0,0 0 0,0 1 16,0-1-16,1-21 15,-1 0-15,0 21 0,0-21 0,21 0 16,-20 0-16,20 0 0,-21 0 16,21 0-16,-20 0 0,20-21 15,-21 21-15,0-21 0,22 21 0,-22-22 16,0 1-16,0 0 0,0 0 0,-21 0 16,21-22-16,-21 22 15,0 0-15,0 0 0,0 0 0,0 0 16,0-1-16,0 1 0,0 0 0,-21 21 31,21 21-31,-21 0 16,21 1-16,-21-1 0,21 0 0,0 21 15,0-21-15,-21 1 0,21-1 16,-21 0-16,21 0 0,0 0 16,-22 0-16,22 1 0,0-1 15,0 0-15,0 0 31,-21-21-15,21-21 0,0 0-16,0 0 15,0-1-15,0 1 0,0 0 0,0-21 16,21 21-16,-21-1 0,22-20 16,-1 0-16,0 21 0,0-22 0,0 1 15,22 21-15,-22 0 0,21-1 16,-21 1-16,22 0 0,-1 21 15,-21 0-15,0 0 0,22 0 0,-22 0 16,0 21-16,0 0 0,-21 1 16,0 20-16,21-21 0,-21 21 0,0-20 15,0 20-15,0 0 0,0-21 0,0 1 16,0 20-16,0-21 0,-21 0 16,21 0-16,0 1 0,0-1 0,-21 0 15,0-21-15,21 21 0,-21-21 16,-1 0-1,1-21 1,0 0-16,0 0 0</inkml:trace>
  <inkml:trace contextRef="#ctx0" brushRef="#br0" timeOffset="59307.6">12552 6181 0,'21'0'16,"0"0"-16,0 0 15,0 0-15,1 0 0,20 0 16,-21 0-16,21 0 0,-20 0 0,20 0 15,0-21-15,-21 21 0,22 0 0,-1 0 16,-21-22-16,22 22 0,-1 0 16,-21 0-16,0 0 0,0 0 0,1 0 15</inkml:trace>
  <inkml:trace contextRef="#ctx0" brushRef="#br0" timeOffset="59828.23">12213 7535 0,'0'0'15,"0"-21"-15,0 0 16,-21 21-16,0 0 0,0 21 16,-1 0-16,22 1 15,-21-1-15,0 0 0,0 21 0,21-21 16,-21 22-16,0-1 0,-1 0 16,1 1-16,0-1 0,0 0 0,0 1 15,21-1-15,-21 0 0,21 1 16,-22-1-16,22 0 0,0-20 0,0-1 15,0 21-15,0-21 0,0 0 16,22 1-16,-1-22 0,0 21 16,0-21-16,0 0 15,0 0-15,1-21 16,-22-1-16,21 1 16,0 0-16</inkml:trace>
  <inkml:trace contextRef="#ctx0" brushRef="#br0" timeOffset="60572.81">11790 8065 0,'0'0'16,"21"0"-1,0 0-15,0 0 0,22 0 16,-22 0-16,0 0 0,21-22 0,1 1 15,-1 21-15,0-21 0,-21 0 0,22 21 16,-1-21-16,0 0 0,1 21 16,-1-22-16,-21 1 0,0 21 15,1 0-15,-1-21 0,0 21 0,0 0 16,0 0-16,-21 21 16,0 0-1,0 1-15,0-1 0,-21 0 0,21 0 16,-21 0-16,21 0 0,-21 1 15,21-1-15,0 0 0,0 0 0,0 0 16,0 0-16,0 1 0,21-22 16,0 0-16,0 0 15,0 0-15,1 0 0,-1 0 0,0 0 16,0-22-16,0 22 0,22-21 16,-22 0-16,21 21 0,-21-21 0,0 0 15,22 0-15,-22-1 0,0 1 16,0 0-16,0 0 0,1 0 0,-22 0 15,0-1-15,0 1 0,21 0 0,-21 0 16,-21 42 15,21 0-31,-22 0 16,22 1-16,0-1 0,0 0 16,-21 21-16,21-21 0,0 22 0,0-1 15,0 0-15,0-20 0,0 41 0,0-21 16,0 1-16,0-1 15,0 0-15,0 1 0,0 20 0,0-20 16,0-1-16,0 0 0,21 1 0,-21 20 16,0-21-16,0 1 0,0-1 0,0-21 15,0 22-15,0-1 0,0-21 16,0 21-16,-21-20 0,0-1 0,0 0 16,0 0-16,0 0 0,-1-21 0,1 21 15,-21-21-15,21 0 0,0 0 16,-1 0-16,1 0 0,0-21 0,0 21 15,0-21-15,0-21 0,-1 21 0,1-1 16,0-20-16,21 21 0,0-21 0,-21-1 16,21 1-16,0 0 15,0-1-15,0 22 0,0-21 0,0-1 16,0 22-16,21-21 0,0 21 0,0-22 16</inkml:trace>
  <inkml:trace contextRef="#ctx0" brushRef="#br0" timeOffset="60900.62">13420 7789 0,'0'0'15,"0"64"-15,0-22 16,0 1-16,0-22 0,-22 21 15,22 22-15,0-22 0,-21 0 0,21 22 16,0-22-16,0 0 0,0 22 0,-21-22 16,21 1-16,0 20 0,-21-21 15,21 1-15,0 20 0,0-20 0,-21-1 16,0 21-16,21-20 0,-22-1 0,22 0 16,-21-20-16,0 20 0,21 0 0,-21-21 15,21 1-15,0-1 0,0 0 16,-21-21-16,21-21 31,0 0-31,0-1 0,0 1 16</inkml:trace>
  <inkml:trace contextRef="#ctx0" brushRef="#br0" timeOffset="61212.29">13271 7916 0,'22'-42'0,"-44"84"0,65-105 16,-22 42-16,0 0 0,0 21 0,22-22 15,-22 1-15,21 21 0,-21 0 16,22 0-16,-1 0 0,-21 0 0,21 0 16,-20 0-16,-1 21 0,0 1 0,-21-1 15,0 0-15,0 0 0,0 21 16,0-20-16,0-1 0,-21 21 0,0-21 15,-1 0-15,1 1 0,-21-1 0,21 0 16,0 0-16,-1 0 0,-20-21 16,21 21-16,0-21 0,21 22 15,-21-22-15,42 0 32,0-22-32</inkml:trace>
  <inkml:trace contextRef="#ctx0" brushRef="#br0" timeOffset="61569.42">13843 8022 0,'0'0'0,"21"-21"0,0 21 0,0 0 0,-21-21 15,22 0-15,-1 21 0,-21-21 16,21 21-16,-21-22 0,21 22 0,-21-21 16,0 0-16,0 0 0,0 0 15,-21 21 1,0 0-16,0 0 0,-1 0 16,1 0-16,0 0 0,0 21 0,0-21 15,21 21-15,-21 21 0,21-20 0,-22-1 16,22 21-16,0-21 0,0 22 15,0-22-15,0 0 0,0 0 16,0 0-16,0 0 0,0 1 0,22-1 0,-1-21 16,0 0-16,0 0 15,0 0-15,0 0 0,1 0 0,-1-21 16,0 21-16,0-22 0,21 1 0</inkml:trace>
  <inkml:trace contextRef="#ctx0" brushRef="#br0" timeOffset="62671.95">16679 4466 0,'0'0'0,"0"21"0,-21 43 16,21-43-16,0 0 15,0 0-15,0 1 16,0-1-16,0 0 15,0 0 1,0-42 15</inkml:trace>
  <inkml:trace contextRef="#ctx0" brushRef="#br0" timeOffset="63112.7">16933 3493 0,'0'0'0,"-21"0"0,-21-22 15,21 22-15,-1 0 0,1 22 16,0-1-16,0 0 15,0 0-15,21 0 0,-21 22 0,21-22 16,0 0-16,0 0 0,0 21 0,0-20 16,0-1-16,0 0 0,21 0 15,0 0-15,0-21 0,0 0 16,0 0-16,1 0 16,-1 0-16,0 0 0,0 0 0,0-21 15,0 0-15,1 0 0,-22 0 16,0-1-16,0-20 0,0 21 15,0 0-15,0 0 0,0-1 0,-22-20 16,1 42-16,21-21 0,-21 0 16,-21 21-16,21 0 0,-1 0 15,1 0-15,0 0 0,0 0 16,-21 21-16,20 0 0,1 0 0,0 0 16,0 1-16,0-1 0,0 21 0,-1-21 15,1 22-15,0-22 0,21 21 16,-21 0-16,21-20 0</inkml:trace>
  <inkml:trace contextRef="#ctx0" brushRef="#br0" timeOffset="63651.9">15219 5313 0,'0'0'0,"-21"0"0,-1 0 0,1 0 0,0 0 15,0 0-15,0 0 0,0 0 16,42 0 0,0 0-16,21 0 0,1 0 15,-1 0-15,21 0 0,1 0 16,21 0-16,-1 0 0,22 0 0,0 0 15,0 0-15,21 0 0,0 0 0,0 0 16,0 0-16,21 0 16,-21 0-16,-21 0 0,21 0 0,0 0 15,-21 0-15,-1 0 0,1 0 0,-21 0 16,-22 0-16,1 0 0,-1 0 16,-20 0-16,-1 0 0,-21 0 0,0 0 15,-63 0 16,21 0-31,0 0 0,0 0 0,-1 0 16,1 21-16,-21-21 0,21 21 16</inkml:trace>
  <inkml:trace contextRef="#ctx0" brushRef="#br0" timeOffset="64401.4">16192 5884 0,'0'0'0,"0"-21"0,0 0 15,0 0-15,0 0 16,-21 21-1,21 21 1,0 0-16,-21 21 16,21-20-16,0 20 0,0 0 15,0 1-15,0-22 0,0 21 16,0 22-16,0-22 0,0 0 0,0 1 16,-21-1-16,21 0 0,-21 1 0,21-1 15,0-21-15,0 21 0,0-20 16,0 20-16,0-21 0,-21 0 0,21 0 15,0 1-15,-22-1 0,1-42 47,0-1-47,21 1 16,-21 0-16,21 0 16,0 0-16,-21 0 0,21-1 15,0 1-15,-21 0 0,21 42 31,0 0-15,-22-21-16,22 22 0,0-1 16,0 0-16,0 0 0,0 0 15,0 0-15,22 1 16,-1-22-16,0 0 16,0 0-16,0 0 0,22 0 15,-22 0-15,0-22 0,0 1 0,0 21 16,-21-21-16,21 21 0,1-21 15,-1 21-15,-21-21 0,0 0 16,0-1-16,21 1 0</inkml:trace>
  <inkml:trace contextRef="#ctx0" brushRef="#br0" timeOffset="66455.94">15579 7493 0,'0'0'0,"0"-21"0,-22 0 0,22 0 15,0-1-15,-21 22 31,21 22-31,0-1 16,0 0-16,0 0 0,0 0 16,0 0-16,0 22 0,0-22 0,0 0 15,0 21-15,-21-20 0,21-1 16,0 0-16,-21 0 0,21 0 0,0 0 16,0 1-16,0-1 0,0 0 0,0 0 15,-21-21 1,0 0 15,-1-21-15,22 0-1,0 0-15,-21 21 0,21-22 0,0 1 16,0 0-16,0 0 0,0 0 0,0 0 16,0-22-16,0 22 0,0 0 15,21 0-15,1 0 0,-1-1 0,-21 1 16,21 0-16,0 21 0,0 0 0,0 0 15,1 0-15,-1 0 16,0 0-16,0 21 0,-21 0 0,21 1 16,0-1-16,1 0 0,-1 0 15,0 0-15,0 22 0,-21-22 16,21 0-16,0-21 0,1 21 0,-22 0 16,21 0-16,0-21 0,0 22 0,0-22 15,0 0-15,1 0 0,-1 0 16,21 0-16,-21 0 0,22 0 0,-1 0 15,-21 0-15,21 0 0,1 0 0,-22 0 16,21-22-16,1 22 0,-22-21 16,21 0-16,-21 0 0,0 21 0,1-21 15,-1 0-15,-21-22 0,0 22 16,0 0-16,0-21 0,0 20 0,0 1 16,0 0-16,0-21 0,-21 21 15,-1-1-15,1 22 0,0 0 16,-21 0-16,21 0 0,-1 0 15,-20 22-15,21-22 0,-21 21 0,20 0 16,1 21-16,-21-21 0,21 1 16,0 20-16,-1-21 0,22 0 0,-21 0 15,21 1-15,-21-1 0,21 0 0,0 0 16,0 0-16,0 0 16,21-21-16,0 0 0,1 0 15,-1 0-15,0 0 16,0 0-16,21 0 0,-20 0 0,-1 0 15,0-21-15,0 21 0,0-21 16,0 0-16,1 21 0,-1-21 0,0 0 16,-21-1-16,0 1 0,21 0 15,-21 0-15,0 0 0,0 0 0,0-1 16,0 44 15,0-1-31,-21 0 0,21 0 16,0 0-16,0 0 0,0 1 0,0-1 15,0 21-15,0-21 0,0 0 16,0 1-16,21-1 16,0-21-16,0 0 0,-21 21 0,22-21 15,-1 0-15,0 0 0,0 0 16,0 0-16,0 0 0,1 0 0,-1 0 16,0-21-16,0 21 0,0-21 0,0-1 15,1 22-15,-1-21 0,-21 0 16,21 0-16,-21 0 0,0 0 15,21-1-15,-21 1 0,0 0 0,0 0 16,0 0-16,0 0 16,-21 42-1,21 0 1,0 0-16,0 0 16,0 0-16,0 1 0,0-1 0,0 0 15,0 0-15,0 0 0,0 0 0,0 1 16,0-1-16,0 0 15,21-21 17,-21-21-32,0 0 15,21-1-15,0 1 16,-21 0-16,0 0 0,0 0 0,22 0 16,-22-1-16,21 1 15,-21 0-15,0 0 0,0 0 0,0 0 16,0-1-16,21 1 0,0 21 31,-21 21-31,0 1 16,0-1-16,0 0 0,0 0 0,21 0 15,-21 0-15,0 1 16,21-1-16,-21 0 0,0 0 0,22 0 16,-1-21-16,0 0 15,0 0-15,0 0 16,0 0-16,1 0 0,-1 0 15,0 0-15,0-21 0,0 21 0,0-21 16,1 21-16,-1-21 16,0 0-16,0-1 0,0 22 0,-21-21 0,0 0 15,21 0-15,1 0 16,-22 0-16,0-1 0,0 1 16,0 42 15,0 1-16,0-1-15,0 0 0,0 21 16,0-21-16,0 1 0,0-1 0,0 0 16,0 0-16,0 0 0,0 0 15,21 1-15,0-22 0,0 21 0,21-21 16,-20 0-16,-1 0 0,21 0 16,-21 0-16,0 0 0,22 0 15,-22 0-15,21-21 0,-21 21 0,1-22 16,20 1-16,-21 0 0,0 0 0,0 0 15,-21 0-15,22-1 0,-22 1 16,21 0-16,-21 0 0,0 0 0,0-22 16,0 22-16,0 0 0,0 0 0,0 0 15,0 0-15,-21 21 16,-1 0-16,1 0 16,0 0-16,0 21 0,21 0 0,-21 0 15,21 0-15,-21 0 0,21 22 16,0-22-16,0 0 0,0 0 15,0 0-15,0 1 0,0-1 0,0 0 16,0 0-16,21-21 0,-21 21 16,21-21-16,0 0 0,-21 21 0,21-21 15,0 0-15,1 0 0,-1 0 0,0 0 16,21 0-16,-21 0 0,22-21 16,-22 21-16,21-21 0</inkml:trace>
  <inkml:trace contextRef="#ctx0" brushRef="#br0" timeOffset="67143.8">18627 7387 0,'0'0'0,"0"-63"15,0 42-15,-22 21 16,1 0-16,0 0 16,21 21-16,-21 0 0,0 0 15,0 21-15,-1-20 0,1-1 0,21 21 16,-21-21-16,21 22 0,-21-22 0,21 0 15,0 0-15,0 0 0,0 0 16,0 1-16,0-1 0,21-21 16,0 0-16,0 0 15,1 0-15,-1 0 0,0 0 16,-21-21-16,21 21 16,-21-22-16,0 1 0,0 0 15,0 0-15,0 0 0,0 0 16,0-1-16,0 1 0,0 0 0,0-21 15,0 21-15,0-22 0,0 22 0,0-21 16,0 21-16,0-1 0,21-20 16,-21 21-16,21 0 0,1 0 0,-1 21 31,0 0-31,-21 21 0,0 0 16,0 21-16,0 1 0,21-22 0,-21 21 15,0 22-15,0-22 0,0 0 16,0 1-16,0 20 0,21-21 15,-21 1-15,0 20 0,0-20 0,21-1 16,1 21-16,-22-20 0,0 20 16,0-20-16,21 20 0,-21-21 0,0 22 15,0-22-15,0 1 0,0-1 0,0 0 16,0 1-16,0-1 0,0-21 0,0 21 16,0-20-16,0-1 0,0 0 15,0 0-15,0 0 0,0 0 16,-21-21-1,21-21-15,-22 0 0,1 0 16,0 0-16,21 0 0,-21-1 16,0-20-16,21 21 0,-21-21 15,21-1-15,0 1 0,0 0 0,0-22 16,21 22-16,0-22 0,0 22 16,0-22-16,0 22 0,22-21 0,-22 20 15,0 1-15,21 0 0,-20-1 0,20 22 16,-21-21-16,0 21 0,0-1 15,1 1-15,-1 21 0,0-21 0</inkml:trace>
  <inkml:trace contextRef="#ctx0" brushRef="#br0" timeOffset="67632.52">15981 8573 0,'0'-22'0,"0"44"0,0-65 0,0 22 0,0 0 15,0 0-15,0 0 0,0 42 31,0 0-31,-21 0 0,-1 0 0,22 22 16,-21-1-16,21 21 0,0-20 16,-21 20-16,21 1 0,-21-22 15,21 22-15,-21-1 0,21-21 0,-21 1 16,21-1-16,0 0 0,0 1 0,-22-22 16,22 0-16,0 21 0,0-20 15,0-1-15,-21-21 0,0 0 31,0 0-31</inkml:trace>
  <inkml:trace contextRef="#ctx0" brushRef="#br0" timeOffset="68432.58">15388 9038 0,'21'0'0,"0"0"15,1-21-15,20 21 0,-21 0 16,21-21-16,1 21 0,-1-21 16,0 0-16,1 21 0,-1-22 0,22 1 15,-1 0-15,1 0 0,-22 0 0,21 0 16,1-1-16,-1 1 0,-20 0 16,20 0-16,-20 0 0,-1 0 0,0-1 15,1-20-15,-22 21 0,0 0 0,0 0 16,0 21-16,0-22 15,-21 1-15,-21 42 32,0 1-32,0-1 15,0 21-15,0-21 0,-1 22 0,1-1 16,0 0-16,-42 64 0,63-64 16,-22 1-16,1-1 0,0 0 15,0 1-15,21-1 0,0 0 0,-21-20 16,21-1-16,-21 0 0,21 0 0,0 0 15,0 0-15,21-42 47,0 0-31,0 0-16,0 0 0,0 0 0,1-1 16,-1 1-16,0 0 0,0-21 0,0 21 15,0-1-15,1 1 0,-1-21 0,0 42 16,0-21-16,0 0 0,0 21 15,-21 21 1,0 0-16,0 0 0,0 0 0,22 0 16,-22 1-16,0-1 0,0 0 15,21 0-15,0 0 0,0 22 0,0-22 16,0 0-16,1 0 0,-1-21 16,0 0-16,0 0 15,0 0-15,0 0 0,22 0 0,-22 0 16,0 0-16,21 0 0,-20-21 0,-1 21 15,0-21-15,0 0 0,0-1 16,22 1-16,-22 0 0,0-21 16,-21 21-16,0-1 0,0 1 0,0 0 15,0 0-15,0 0 0,0 0 16,-21 21 0,0 21-16,21 0 15,0 0-15,-22-21 0,22 21 16,-21 0-16,21 1 0,0-1 0,0 0 15,0 0-15,0 0 0,0 0 16,21 1-16,1-1 0,-1-21 16,0 0-16,0 21 0,21-21 15,-20 0-15,-1 0 0,21 0 0,-21 0 16</inkml:trace>
  <inkml:trace contextRef="#ctx0" brushRef="#br0" timeOffset="70402.78">17166 9673 0,'0'21'0,"-21"43"16,21-43-16,0 0 0,-21 0 0,21 1 15,0-1-15,0 0 0,0 0 16,0 0-16,-21 0 0,21 1 16,-22-1-1,22-42 16,0-1-15,0 1-16,22 0 0,-1 0 16,-21 0-16,21-22 0,0 22 15,0 0-15,-21-21 0,21 21 0,1-22 16,-1 22-16,-21 0 0,21 0 0,0 0 16,0 21-16,0 0 15,1 21-15,-22 0 16,21 0-16,-21 0 0,21 22 15,-21-22-15,21 0 0,-21 0 16,0 0-16,0 0 0,0 1 16,0-1-16,21 0 0,-21 0 15,21-21-15,-21 21 0,22-21 16,-1 0-16,0 0 0,0 0 16,0-21-16,-21 0 15,21 0-15,1 21 0,-22-21 0,21-1 16,0 1-16,0 0 0,-21 0 0,21 0 15,0 0-15,-21-1 0,22 1 16,-1 0-16,-21 0 0,0 0 16,21 21-16,0 0 15,-21 21 1,0 0-16,0 0 16,0 0-16,0 1 0,0-1 0,21 0 15,0-21-15,-21 21 0,22 0 0,-1 0 16,0-21-16,0 22 0,0-22 15,0 0-15,1 0 0,20 0 0,-21 0 16,0 0-16,0 0 0,1 0 0,20 0 16,-21 0-16,0 0 0,-21-22 0,21 1 15,1 21-15,-1-21 0,-21 0 16,0 0-16,0 0 16,21-1-16,-21 1 0,0 0 0,0-21 15,0 21-15,0-1 0,-21 1 16,21 0-16,-21 21 0,-1 0 15,1 0-15,0 21 16,21 0-16,0 1 0,-21-1 16,21 0-16,0 0 0,0 0 15,0 22-15,0-22 0,0 0 0,0 0 16,21 0-16,-21 0 0,21-21 0,0 22 16,-21-1-16,22-21 0,-1 0 0,0 0 15,0 0-15,0 0 0,0 0 16,1 0-16,-1 0 0,0 0 15,21 0-15,-21 0 0,1-21 0,-1-1 16,21 1-16,-21 0 0,0 0 16,1 0-16,-22 0 0,21-1 0,0-20 15,-21 21-15,0-21 0,21 20 0,-21-20 16,21 21-16,-21-21 0,0 20 0,21-20 16,-21 21-16,0 0 0,0 0 15,0-1-15,0 1 0,0 0 0,0 42 31,-21 0-31,0 1 16,21 20-16,-21-21 0,0 0 0,21 22 16,0-1-16,0-21 0,0 21 15,0-20-15,0 20 0,0-21 0,0 0 16,0 22-16,0-22 0,0 0 16,0 0-16,21-21 0,-21 21 0,21-21 15,0 0-15,0 0 0,1 0 16,-1 0-16,0 0 0,0 0 15,0 0-15,0-21 0,1 0 0,-22 0 16,21 0-16,-21-1 0,21 1 0,-21 0 16,0 0-16,0 0 0,21-22 15,-21 22-15,0-21 0,0 21 16,0 0-16,21-1 0,-21 1 0,0 0 16,0 0-16,0 42 31,0 0-31,0 22 0,0-22 15,-21 0-15,21 0 0,-21 21 0,21-20 16,0-1-16,0 21 0,0-21 16,0 0-16,0 1 0,0-1 0,0 0 15,0 0-15,0-42 47,21 0-31,0 0-16,-21-1 0,0 1 15,21 21-15,-21-21 0,22 0 16,-22 0-16,21 21 0,-21-21 0,21 21 16,-21 21 15,0 0-31,0 0 16,0 0-16,0 0 0,0 1 15,0-1-15,21 0 0,0 0 31,0-21-31,1 0 0,-1 0 0,0 0 16,0 0-16,0 0 0,0 0 16,1 0-16,-22-21 0,21 21 0,0-21 15,0 21-15,0-21 0,-21-1 16,21 22-16,-21-21 0,22 0 0,-22 0 16,0 0-16,0 0 0,0-1 15,0 1-15,0 42 31,0 1-15,0-1-16,0 0 0,0 0 16,0 0-16,0 0 15,0 1-15,0-1 16,21-21 15,0 0-31,0 0 16,0-21-16,-21-1 15,21 1-15,1 21 0,-22-21 0,0 0 16,0 0-16,0 0 0,0-1 16,0 1-16,0 0 0,0 0 15,0 0-15,0 0 0,-22 21 16,1-22-16,0 22 0,0 0 16,0 0-1,21 22-15,0-1 0,0 0 16,0 0-1,0 0-15,0 0 0,0 1 16,21-22 0</inkml:trace>
  <inkml:trace contextRef="#ctx0" brushRef="#br0" timeOffset="70925">19854 9546 0,'0'0'0,"0"-21"15,-21 21 17,0 21-32,21 0 15,-21-21-15,0 22 0,21-1 16,0 0-16,-22 0 0,1-21 16,21 21-16,-21 0 0,21 1 0,0-1 15,0 0-15,0 0 16,21-21-1,0 0 1,1 0-16,-1 0 0,-21-21 0,21 21 16,0-21-16,-21 0 0,0-1 0,21 1 15,0 0-15,-21 0 0,0 0 16,22-22-16,-1 1 0,0 21 0,-21-21 16,0-1-16,21 1 0,0 0 15,-21-1-15,21 1 0,-21 0 16,22-1-16,-22 22 0,21-21 0,-21 21 15,0 42 1,0 0-16,0 21 0,-21-21 16,-1 22-16,1-1 0,21 0 15,-21 1-15,21-1 0,-21 0 0,0 1 16,21-1-16,0 0 0,0 1 0,-21-1 16,21 0-16,0-20 0,0-1 15,0 0-15,0 0 0,0 0 16,0 0-16,0 1 0,21-22 31,-21-22-15,21 1-16,-21 0 15,0 0-15</inkml:trace>
  <inkml:trace contextRef="#ctx0" brushRef="#br0" timeOffset="71156.89">18563 9440 0,'0'0'0,"-21"22"0,-21-22 15,20 0-15,44 0 32,-1 0-32,0 0 15,21 0-15,-21-22 0,22 22 0,-22-21 16,21 21-16,1-21 0,-1 0 0,0 21 15,1-21-15,-1 0 0,0-1 0,1 1 16,-1 0-16,0-21 0,1 21 16,-1-22-16</inkml:trace>
  <inkml:trace contextRef="#ctx0" brushRef="#br0" timeOffset="72352.53">19304 5059 0,'0'0'0,"0"42"16,0 1-16,0-22 0,0 0 0,0 21 15,0-21-15,0 22 0,0-1 0,0 0 16,21 1-16,0-22 16,0 21-16,1 1 0,-22-1 0,42-21 15,-21 21-15,0-20 0,22 20 0,-1-21 16,0 0-16,1 0 0,-1-21 15,0 22-15,1-22 0,-1 0 0,0 0 16,1 0-16,-22 0 0,21 0 0,0 0 16,1-22-16,20 1 0,-20 21 15,-1-21-15,0 0 0,1 0 0,-1 0 16,21-1-16,-20-20 0,-1 21 0,22 0 16,-22-22-16,21 22 0,1 0 15,-1 0-15,1 0 0,-1 0 0,1-1 16,-1 22-16,-20 0 0,20 0 15,1 0-15,-1 0 0,1 0 16,-22 0-16,22 22 0,-22-1 0,21 0 16,-20 0-16,-1 0 0,0 0 15,1 22-15,-1-22 0,-21 21 0,0-21 16,22 22-16,-22-22 0,-21 21 0,21-21 16,0 22-16,0-22 0,-21 0 15,0 0-15,22 0 0,-1-21 16,0 0-16,0 0 15,0 0-15,0-21 0,-21 0 16,22 0-16,-1 0 0,0 0 16,0-1-16,21-20 0,-20 21 15,20-21-15,0 20 0,22-20 0,-22 0 16,22 21-16,-1-22 0,1 22 16,-1 0-16,22 0 0,-22 0 0,1-1 15,-1 22-15,1 0 0,-1 0 0,-20 0 16,20 22-16,-21-22 0,1 21 15,-1 0-15,0 21 0,1-21 0,-1 1 16,-21 20-16,22-21 0,-1 21 0,-21-20 16,21-1-16,1 21 0,-1-21 15,0 0-15,1 1 0,-1-1 0,0-21 16,1 21-16,-1-21 0,0 0 0,1 0 16,-1 0-16,-21 0 15,22 0-15,-22 0 0,21-21 0,-21 0 16,0-1-16,1 1 0,-1 0 0,0-21 15,0 21-15,0-22 0,0 1 16,1 21-16,-1-22 0,0 1 0,0 0 16,-21 21-16,0-22 0,21 22 0,-21 0 15,0 0-15,0 0 0,0-1 16,-21 22-16,0 0 16,0 0-16,-22 0 0,1 0 0,0 0 15,-22 22-15,1-1 0</inkml:trace>
  <inkml:trace contextRef="#ctx0" brushRef="#br0" timeOffset="72996.17">21145 7049 0,'0'0'0,"-42"-43"0,0-20 15,21 20-15,-1 22 16,1 0-16,0 21 0,0-21 0,0 21 16,-22 0-16,22 0 0,-21 0 0,0 0 15,20 21-15,-20 0 0,0 22 16,-1-22-16,1 21 0,0-21 0,21 22 16,-22-1-16,22 0 0,0 1 0,0-1 15,21 0-15,0-21 0,0 22 16,0-22-16,0 21 0,0-21 15,0 1-15,21-1 0,21 0 0,-21-21 16,1 0-16,20 0 0,0 0 0,1 0 16,-22 0-16,21 0 0,0-21 15,-20 0-15,20-1 0,-21 1 0,21 0 16,-20 0-16,-1 0 0,-21 0 0,21-1 16,-21-20-16,0 21 0,21-21 15,-21 20-15,0 1 0,0 0 0,0 0 16,0 0-16,-21 21 15,21 21 1,-21 0-16,21 21 16,0-20-16,0-1 0,0 0 0,0 21 15,0-21-15,0 1 0,0 20 16,0-21-16,0 0 0,0 0 0,21 1 16,0-1-16,-21 0 0,21-21 0,0 21 15,1-21-15,-1 0 0,0 0 16,0 0-16,0 0 0,0 0 15</inkml:trace>
  <inkml:trace contextRef="#ctx0" brushRef="#br0" timeOffset="73387.96">21251 7218 0,'0'0'16,"0"-21"-16,0 0 0,0-1 0,0 1 15,0 0-15,0 0 0,21 0 0,1 0 16,-1 21-1,0 0-15,0 0 16,0 0-16,-21 21 0,21 0 0,1 0 16,-1 0-16,0 22 0,0-22 0,0 21 15,-21-21-15,21 22 0,-21-22 16,0 0-16,0 21 0,0-21 16,0 1-16,0-1 0,-21-21 0,21 21 15,-21-21-15,0 0 0,21-21 31,0 0-31,0-1 16,0 1-16,21 0 0,-21 0 16,21 0-16,0 0 0,-21-1 15,22 1-15,-1 0 0,0-21 0,0 21 16,0-1-16,0 1 0,1 0 16,-1 0-16,0 21 15,0 21 1,-21 0-16,21-21 15,0 21-15,-21 1 0,22 20 16,-1-21-16</inkml:trace>
  <inkml:trace contextRef="#ctx0" brushRef="#br0" timeOffset="75718.73">22098 7451 0,'0'0'0,"21"-21"0,0 21 16,-21-22-16,21 1 0,-21 0 15,0 0-15,0 0 0,0 0 16,0-1-16,0-20 0,0 21 16,0 0-16,0 0 0,-21-1 15,0 22-15,0 0 0,0 0 16,-22 0-16,22 0 0,0 22 0,-21-1 16,21 0-16,-1 0 0,1 0 15,0 22-15,0-22 0,0 21 0,0-21 16,21 0-16,-22 22 0,22-22 0,0 0 15,0 0-15,0 0 16,22-21-16,-1 0 0,0 0 16,0 0-16,0 0 0,0 0 0,1 0 15,-1 0-15,0-21 0,0 21 16,0-21-16,-21 0 0,21 21 0,-21-21 16,22 21-16,-22-21 0,0-1 15,21 1-15,0 0 16,-21 0-16,0 0 15,21 21 1,-21 21-16,21 0 0,-21 0 16,0 0-16,0 1 0,21-1 0,-21 21 15,0-21-15,22 22 0,-22-1 0,0 0 16,0 1-16,21-1 0,0 0 16,-21 22-16,0-1 0,0 1 0,0-1 15,0 1-15,0 20 0,0-20 0,0-1 16,0 22-16,-21-21 0,21-22 0,-21 43 15,21-22-15,-22 1 16,1-1-16,21 1 0,-21-1 0,0 1 16,0-22-16,0 0 0,-1 1 0,1-22 15,0 0-15,-21 0 0,21 0 0,-1 0 16,1-21-16,0 0 0,0-21 16,21 0-16,-21 0 15,21 0-15,0-22 0,0 1 0,0-21 16,0-1-16,21 1 0,0-1 0,21-21 15,-20 1-15,20-1 0,-21 0 16,21-20-16,22 20 0,-22-21 0,22 0 16,-22 0-16,22 1 0,-1 20 15,1-21-15,-1 21 0,1 1 0,-22-1 16,21 22-16,-20-1 0,-22 22 16,0-1-16,0 22 0,-21 0 0,0 0 15,-21 21 1,0 21-16,-21 0 0,20-21 15,1 21-15,0 1 0,0-1 0,0 21 16,0-21-16,21 0 0,-22 1 0,22-1 16,0 0-16,0 0 0,0 0 15,0 0-15,22 1 0,-1-22 16,-21 21-16,21 0 0,0 0 0,0-21 0,0 0 16,1 21-16,-1-21 0,0 0 15,0 0-15,0 0 0,0 0 16,1 0-16,-1 0 0,21-21 15,-42 0-15,21 0 0,0 21 16,-21-21-16,0-1 0,22 1 0,-22 0 16,21 0-16,-21 0 0,0-22 0,21 22 15,-21 0-15,0 0 0,21 0 16,-21 0-16,0-1 0,0 44 31,0-1-15,-21 0-16,21 0 0,-21 0 0,21 22 15,0-22-15,0 0 0,0 21 16,0-21-16,0 1 0,0-1 16,0 0-16,0 0 0,0 0 15,21-21-15,0 0 0,0 0 0,0 0 16,1 0-16,-1 0 0,0 0 16,0 0-16,21-21 0,-20 21 0,-1-21 15,-21 0-15,21 21 0,0-21 0,0-1 16,-21 1-16,21 0 0,-21-21 15,0 21-15,0-1 0,0 1 0,0 0 16,0 0-16,0 0 16,0 42-1,-21 0-15,21 0 16,0 0-16,0 1 0,-21-1 0,21 0 16,0 21-16,0-21 0,0 1 15,0-1-15,0 0 0,0 0 0,0 0 16,21 0-16,0-21 15,1 0-15,-1 0 0,0 0 16,0 0-16,0 0 0,0 0 0,22 0 16,-22-21-16,0 21 0,0-21 0,0 21 15,1-21-15,-1 0 0,-21 0 16,21-1-16,-21 1 16,0 0-16,0 0 0,0 0 0,0 0 15,0-1-15,0 44 31,-21-1-31,21 0 0,-21 0 16,21 0-16,0 0 0,-22 1 16,22-1-16,-21 0 0,0 0 0,21 0 15,0 0-15,0 1 16,0-44 15,0 1-15,21 0-16,0 21 0,-21-21 15,22 0-15,-1 0 16,0-1-16,-21 1 0,21 0 0,0 0 16,0 0-16,-21 0 0,0-1 0,22 1 15,-1 21-15,0 0 16,-21 21 0,21 1-16,-21-1 0,0 0 15,0 0-15,0 0 0,0 0 16,0 1-16,0-1 0,0 0 15,0 0-15,0 0 16,21-21-16,0 0 16,1 0-16,-1 0 15,0-21-15,-21 0 0,21 21 16,0-21-16,0 0 0,-21-1 0,22 22 16,-1-21-16,0 0 0,-21 0 15,0 0-15,21 0 0,-21-1 0,21 22 16,-21-21-16,0 0 0,0 42 31,0 0-31,0 1 0,0-1 16,0 0-16,0 0 0,0 0 0,-21 0 15,21 1-15,0-1 16,0 0-16,0 0 0,0 0 0,0 0 16,21-21-1,0 0 1,1 0-16,-1 0 0,0 0 0,0-21 15,0 21-15,0-21 0,1 0 16,-22 0-16,21 0 16,0-1-16,-21 1 0,0 0 0,0 0 15,0 0-15,21 21 0,-21-21 16,0 42 0,0 0-16,0 0 15,0 0-15,0 0 0,-21 1 0,21-1 16,0 0-16,0 0 0,-21 0 15,21 0-15,0 1 0,0-1 0,0 0 16,0 0 0,21-21-16,0 0 15,0 0-15,0 0 0,1 0 16,-1 0-16,0-21 0,0 0 0,0 0 16,0-1-16,22 1 0,-22 0 0,0 0 15,0-21-15,0-1 0,22 1 16,-22 0-16,0-1 0,0-20 0,0 20 15,1 1-15,-1 0 0,0-1 0,0 1 16,0 0-16,-21 21 0,0-1 16,21 1-16,-21 0 0,0 42 31,-21 0-31,0 1 0,21 20 16,-21 0-16,-21 1 0,20-1 0,1 21 15,0-20-15,0 20 0,21-20 0,0-1 16,-21 0-16,21 1 0,0-1 0,0 0 15,0-21-15,0 22 0,0-22 16,0 0-16,0 0 0,0 0 0,0 1 16,0-44 31,-21 1-47,-1 0 15</inkml:trace>
  <inkml:trace contextRef="#ctx0" brushRef="#br0" timeOffset="75936.61">24236 7345 0,'0'0'15,"-21"21"1,21 0-16,0 0 16,21-21-16,0 0 0,0 22 0,0-22 15,0 0-15,1 0 0,-1 0 16,0 0-16,0 0 0,0 0 15,0 0-15,1 0 0,-1 0 16,0 0-16,0 0 0,0-22 16,-21 1-1,0 0 1,-21 21-16</inkml:trace>
  <inkml:trace contextRef="#ctx0" brushRef="#br0" timeOffset="98775.81">15494 5440 0,'-21'0'0,"42"0"0,-63 21 0,20-21 15,22 21-15,-21-21 0,0 0 16,0 0-16,0 0 15,0 0-15,-1 0 0,22 21 16,-21-21-16,0 0 16,0 0 15,21 22 16,21-22-47,0 0 15,0 0-15,1 21 0,-1-21 0,0 0 16,21 0-16,1 0 0,-1 0 16,0 0-16,1 0 0,20 0 0,1 0 15,-1 0-15,1 0 0,20-21 0,-20 21 16,20 0-16,22 0 16,-21-22-16,0 22 0,20 0 0,-20 0 15,0-21-15,-1 21 0,1 0 0,0 0 16,-1 0-16,1 0 0,0 0 15,-22-21-15,22 21 0,0 0 0,-22 0 16,22 0-16,-22 0 0,1 0 0,-22 0 16,22-21-16,-22 21 0,0 0 15,1 0-15,-1 0 0,-21 0 0,21 0 16,-20-21-16,20 21 0,-21-21 16,21 21-16,-20 0 0,-1-22 0,21 22 15,-21-21-15,0 21 0,1-21 0,20 21 16,-21-21-16,0 0 0,-21 0 15,21 21-15,1-22 0,-1 1 16,-21 0-16,21 0 0,-21 0 0,21 0 16,-21-1-16,0-20 0,0 21 15,21 0-15,-21-22 0,21 22 0,-21-21 16,0 21-16,0-22 0,0 1 0,0 21 16,0-21-16,22-1 0,-22 1 15,0 21-15,0-22 0,21 1 0,-21 0 16,0-1-16,0 1 0,0 0 15,0-1-15,0 1 0,0-21 0,0 20 16,0 1-16,0 0 0,0-1 16,0 1-16,0 0 0,0-1 0,0 1 15,-21 21-15,-1-22 0,1 1 16,0 0-16,0-1 0,0 1 16,-22 0-16,22-1 0,-21 1 0,21 0 15,-22-1-15,22 1 0,-21 0 16,0-1-16,-1 1 0,1 21 0,0-21 15,-22-1-15,22 22 0,-1 0 16,-20-21-16,21 20 0,-22 1 0,22 0 16,-22 0-16,1 0 0,-1 0 15,1-1-15,-1 22 0,1-21 0,-1 0 16,1 0-16,-1 21 16,1-21-16,-1 21 0,1 0 0,-1-21 15,-20 21-15,20 0 0,-21 0 16,22 0-16,-22 0 0,1 0 0,-1 0 15,0 0-15,-21 0 0,43 0 16,-22 0-16,1 0 0,20 21 0,-21-21 16,22 21-16,-1-21 0,1 21 15,-1 0-15,-20-21 0,20 21 0,1 1 16,-1-1-16,1 0 0,-1 0 16,1 21-16,-1-20 0,1 20 0,20 0 15,-20 1-15,21-1 0,-1 0 16,-20 1-16,20-1 0,1 0 0,0 1 15,-1-1-15,1 0 0,21 1 16,-21-1-16,20 0 0,1 1 16,0-22-16,0 42 0,0-20 0,21-1 15,0 21-15,0-20 0,0 20 16,0-20-16,0 20 0,0-21 0,0 22 16,0-22-16,0 22 0,0-22 15,0 22-15,0-22 0,0 0 0,21 22 16,0-22-16,0 22 0,0-22 15,1 21-15,-1-20 0,0-1 0,21 22 16,-21-22-16,22 0 0,-22 1 16,21-1-16,1 0 0,-1 1 0,-21-1 15,21-21-15,1 21 0,-1-20 16,22 20-16,-22-21 0,21 21 16,1-20-16,-1 20 0,1-21 0,-1 0 15,1 0-15,21 1 0,-22-1 16,22 0-16,-22 0 0,1-21 0,20 21 15,-20 0-15,21-21 0,-22 0 0,22 0 16,-1 0-16,1 0 0,0 0 16,-1 0-16,-20 0 0,21-21 0,-1 0 15,-20 0-15,20 21 0,-20-21 16,-1-22-16,1 22 0,21 0 16,-22 0-16,1-21 0,20 20 0,-20 1 15,-1-21-15,1 0 0,-1 20 16,1-20-16,-1 0 0,1-1 0,-22 1 15,22 0-15,-22-1 0,21 1 0,-20 0 16,-1-1-16,-21-20 0,22 21 16,-1-1-16,-21 1 0,0-22 0,22 22 15,-22 0-15,0-22 0,0 22 16,0-22-16,-21 22 0,21-21 0,-21-1 16,0 22-16,0-22 0,0 1 15,0-1-15,0 22 0,-21-22 0,0 22 16,0-21-16,0 20 0,0 1 15,-1 0-15,1-1 0,-21 1 16,21 0-16,0-1 0,-22 1 0,22 21 16,-21-22-16,21 1 0,-22 0 15,1-1-15,0 22 0,-1-21 16,-20 0-16,20 20 0,-20-20 0,-1 21 16,22 0-16,-21 0 0,-1-22 0,-21 22 15,22 0-15,-1 0 0,1 21 16,-1-21-16,1-1 0,21 1 0,-22 21 15,1-21-15,-1 0 0,1 0 16,-1 21-16,1 0 0,-22-21 16,21 21-16,1 0 0,-1 0 15,-20 0-15,20 0 0,1 0 0,-1 0 16,1 0-16,-22 0 0,22 21 16,-1 0-16,-21 0 0,1-21 0,20 21 15,-20 0-15,20 1 0,-21 20 16,22-21-16,-1 0 0,22 22 15,-21-1-15,41-21 0,-20 21 0,0 22 16,21-22-16,-1 1 0,1-1 16,0 21-16,21-20 0,-21 20 0,0-20 15,0-1-15,-1 21 0,22-20 16,-21 20-16,0 1 0,0-1 0,0 1 16,0 20-16,-1-20 0,22-1 15,-21 1-15,21-1 0,0 1 16,0-22-16,0 1 0,0 20 0,0-21 15,0 1-15,0-1 0,0 0 16,0-20-16,0 20 0,21-21 0,-21 0 16</inkml:trace>
  <inkml:trace contextRef="#ctx0" brushRef="#br0" timeOffset="185112.53">3302 10774 0,'0'0'0</inkml:trace>
  <inkml:trace contextRef="#ctx0" brushRef="#br0" timeOffset="185171.49">3281 11324 0,'0'21'0,"-21"43"16,-1-22-16,1 1 0,0-1 15,0 0-15</inkml:trace>
  <inkml:trace contextRef="#ctx0" brushRef="#br0" timeOffset="-185957.03">4043 9356 0,'0'0'0,"21"0"0,-42 0 31,0 0-16,-1 0-15,1 0 0,0 0 0,0 0 16,0 21-16,-22-21 0,22 21 16,-21 0-16,21 0 0,-22 1 15,22-1-15,-21 0 0,21 0 16,-22 0-16,22 0 0,0 1 0,0-1 16,21 0-16,0 0 15,0 0-15,0 0 16,21-21-1,0 0-15,0 22 0,22-22 16,-22 0-16,0 0 0,0 21 0,22-21 16,-22 0-16,0 21 0,21 0 0,-21-21 15,1 21-15,-1-21 0,0 21 16,0 1-16,0-22 0,0 21 0,-21 0 16,0 0-16,0 0 0,0 0 15,0 1-15,0 20 0,-21-21 16,0 0-16,0 0 0,0 22 0,0-22 15,-22 21-15,1-21 0,21 1 0,-22-1 16,1 0-16,21 0 0,0 0 16,-22 0-16,22-21 0,0 22 15,0-22-15,21-22 32,0 1-32,0 0 0,0 0 15,21 21-15,0-21 0,0 21 16,1 0-16,-1-21 0,0 21 15,0 0-15,0 0 0,0 0 16,1 0-16,-1 0 16,0 21-16,-21 0 0,0 0 15,0 0-15,0 0 0,0 22 0,0-1 16,0 0-16,-21 1 0,0-1 16,-1 0-16,1 1 0,0-1 0,0 0 15,0 1-15,0-1 0,-1-21 0,22 22 16,0-22-16,-21 0 0,21 0 15,0 0-15,0 0 0,0 1 0,0-1 16,21-21 0</inkml:trace>
  <inkml:trace contextRef="#ctx0" brushRef="#br0" timeOffset="-185624.22">4318 13822 0,'0'0'0,"-21"0"0</inkml:trace>
  <inkml:trace contextRef="#ctx0" brushRef="#br0" timeOffset="-185180.47">4106 13780 0,'0'0'0,"0"-22"16,0 1-1,0 0 1,0 0 0,21 21-16,1 0 0,-1 0 15,0 0-15,0 0 0,0 0 0,22 0 16,-22 0-16,0 21 0,0-21 15,21 21-15,-20 0 0,-1 1 0,0-22 16,0 21-16,-21 0 0,0 21 0,0-21 16,0 1-16,0-1 0,0 21 15,0-21-15,-21 0 0,0 22 16,0-22-16,-1 21 0,1-21 0,0 1 16,0-1-16,0 0 0,0 0 15,-1 0-15,1-21 0,21 21 16,21-21 31,1 0-47,-1 22 0,21-1 15,-21-21-15,0 21 0,22 0 0,-22 0 16,21 0-16,-21 1 0,22-1 16,-22 0-16,0 0 0,21 0 0,-20 22 15,-22-22-15,21 0 0,-21 0 16,0 21-16,0-20 0,0-1 0,0 0 15,-21 0-15,-1 21 0,1-20 16,0-1-16,0 0 0,-21 0 0,-1 0 16,1 0-16,0 1 0,-22 41 0,22-21 15,21-42-15,-43 0 0,-21 0 0,22 22 16,21-22-16,-22-22 0</inkml:trace>
  <inkml:trace contextRef="#ctx0" brushRef="#br0" timeOffset="-185132.5">3662 14415 0,'0'-43'0,"0"86"0,0-149 0,42-42 0</inkml:trace>
  <inkml:trace contextRef="#ctx0" brushRef="#br0" timeOffset="-181416.22">5038 11959 0,'0'0'0,"-22"21"16,1 1-1,21-1-15,21-21 47,-21-21-31,22-1-16,-1 1 0,0 0 0,0 0 15,21 0-15,-20 0 0,-1-22 16,21 22-16,-21-21 0,0-1 0,22 1 16,-22 0-16,0-1 0,21 1 0,-20 0 15,-1-1-15,-21 1 0,0 0 16,0-1-16,0 1 0,0 21 0,0 0 15,0 0-15,0-1 0,-21 22 16,-1 0 0,1 0-16,0 22 15,-21-22-15,21 42 0,-1-21 0,1 0 16,0 22-16,21-1 0,-21 0 16,0 1-16,0-1 0,21 0 0,0 1 15,0 20-15,0-21 0,0 1 0,0 20 16,0-20-16,0-1 0,0 0 15,0 1-15,21-22 0,0 21 0,0-21 16,0 0-16,22 1 0,-22-22 0,0 21 16,21-21-16,-21 0 0,22 0 15,-22 0-15,21 0 0,-21-21 0,22-1 16,-22 1-16,21 0 0,-21 0 0,1 0 16,20-22-16,-21 22 15,0-21-15,0 0 0,1-1 0,-1 1 16,0 0-16,0-1 0,0 1 0,22 0 15,-22 20-15,0-20 0,0 21 0,0 0 16,22 0-16,-22-1 0,0 22 16,0 0-16,0 0 0,0 0 0,1 0 15,-1 22-15,-21-1 0,0 0 16,0 21-16,21-21 0,-21 1 16,0 20-16,0-21 0,0 21 0,0-20 15,0 20-15,0-21 0,-21 21 0,21-20 16,0-1-16,-21 0 0,-1 0 15,22 0-15,0 0 0,-21 1 16,21-44 15,0 1-15,21 0-16,-21 0 0,22-21 16,-1 20-16,-21 1 0,21-21 0,0 21 15,0-22-15,0 1 0,1 21 16,-1 0-16,0-22 0,21 22 0,-21 0 15,1 0-15,-1 0 0,0 0 0,0-1 16,0 1-16,-21 0 0,21 21 16,-21-21-16,-21 21 31,0 0-31,0 21 0,0 0 0,0 0 16,-1 1-16,1-1 0,0 21 15,0-21-15,0 22 0,0-22 0,21 21 16,0-21-16,-22 22 0,22-1 0,0-21 15,0 21-15,0-20 0,0-1 16,0 0-16,0 0 0,22 0 0,-1 0 16,0 1-16,0-22 0,0 21 0,22-21 15,-22 0-15,21 0 0,0 0 16,1 0-16,-1 0 0,0-21 0,1-1 16,-1 22-16,22-21 0,-22 0 0,0 0 15,1 0-15,-1 0 0,-21-1 16,21-20-16,-20 21 0,-1-21 15,0 20-15,0-20 0,-21 21 0,0-21 16,0 20-16,0 1 0,0-21 0,0 21 16,0 0-16,-21 21 31,0 0-31,0 21 0,21 0 0,0 0 16,-22 21-16,1-20 0,21 20 0,0-21 15,0 21-15,0-20 0,0 20 16,0-21-16,0 21 0,0-20 15,0-1-15,0 0 0,21 0 0,1 0 0,-1 0 16,0 1-16,0-22 0,0 0 16,0 0-16,1 0 0,-1 0 15,0 0-15,0 0 0,0 0 0,0-22 16,22 1-16,-22 0 0,0 0 0,0 0 16,22 0-16,-22-1 0,0 1 15,21-21-15,-21 21 0,1-22 0,20 22 16,-21-21-16,0 21 0,0-22 0,1 22 15,-1 0-15,0 0 0,21 21 16,-21 0-16,1 0 0,-1 0 16,-21 21-16,0 0 15,21 0-15,-21 1 16,0-1-16,0 0 16,21-21-1,-21-21 16,0 0-15,0-1-16,0 1 16,0 0-16,-21 0 15,0 0-15,0 21 0,-1 0 16,1 0-16,0 0 16,0 0-16,0 0 15,0 21-15,-1-21 0,1 21 0,0 0 16,21 0-16,-21 22 0,21-22 0,-21 0 15,21 0-15,-21 22 0,21-22 16,0 0-16,0 21 0,0-21 0,0 1 16,0 20-16,0-21 0,21 0 0,0 0 15,-21 1-15,21-1 0,0 0 16,0-21-16,1 21 0,-1-21 0,21 0 16,-21 0-16,22 0 0,-22 0 15,21 0-15,-21 0 0,22-21 0,-22 0 0,21 0 16,-21 21-16,22-43 15,-22 22-15,0 0 0,0 0 0,0 0 16,0-22-16,-21 22 0,0-21 0,22 21 16,-22-22-16,21 22 0,-21 0 0,0 0 15,0 0-15,0-1 16,0 44 0,0-1-1,0 0-15,0 0 0,0 0 16,0 22-16,0-22 0,0 0 0,0 0 15,0 0-15,0 0 0,0 22 0,0-22 16,0 0-16,0 0 0,21 0 16,0 1-16,0-22 15,0 21-15,1-21 0,-1 0 16,0 0-16,0 0 0,0 0 16,0-21-16,1-1 0,-1 1 15,0 0-15,-21 0 0,21 0 0,0 0 16,0-1-16,-21-20 0,22 21 0,-22 0 15,21-22-15,0 22 0,-21 0 0,0 0 16,21 0-16,-21 0 0,21-1 16,-21 44 15,0-1-31,0 0 0,0 0 16,0 0-16,0 0 15,0 1-15,0-1 0,21 0 0,-21 0 16,22 0-16,-22 0 0,0 1 15,0-1-15,21 0 0,0 0 16,0-21-16,0 0 16,0 0-16,1 0 0,-1 0 15,0 0-15,0 0 0,0-21 16,0 0-16,1 21 0,-22-21 16,21-1-16,0-20 0,0 21 0,0 0 15,0-22-15,-21 1 0,22 0 0,-1-1 16,0-20-16,-21 21 0,21-22 15,0 1-15,0 20 0,-21-20 16,22 20-16,-22 1 0,21 0 0,-21-1 16,0 22-16,0 0 0,0 0 0,0 0 15,0 42 1,-21 0-16,21 0 16,-22 22-16,1-22 0,21 42 0,0-20 15,-21-1-15,21 21 0,-21-20 0,0-1 16,21 22-16,0-22 0,0 0 15,-21 1-15,21-1 0,0-21 0,-22 21 16,22 1-16,0-22 0,0 0 0,0 0 16,0 0-16,0 1 0,0-1 15,0 0-15,22-21 0,-1 0 16,-21 21-16,21-21 0,0 0 0,0 0 16,0 0-16,1 0 0,20-21 0,-21 0 15,0 21-15,22-21 0,-22-1 0,0 1 16,0-21-16,0 21 0,0 0 15,1-22-15,-1 22 0,0-21 0,-21 21 16,21-1-16,0 1 0,-21 42 47,0 1-47,0-1 0,0 0 16,0 0-16,-21 0 0,21 0 15,0 1-15,0-1 16,0 0-16,0 0 0,0 0 0,0 0 15,21 1-15,0-1 0,1 0 16,-1 0-16,0-21 0,0 0 16,0 0-16,0 0 0,1 0 15,-1 0-15,0-21 0,0 21 0,0-21 16,0 0-16,1-1 0,-1 1 0,0 0 16,0 0-16,-21-21 0,21 20 15,0 1-15,-21 0 0,22 21 0,-22-21 16,0 42 15,0 0-31,0 0 16,0 1-16,0-1 0,0 0 0,0 0 15,0 0-15,0 0 0,0 1 0,0-1 16,0 0-16,0 0 0,0 0 16,0 0-16,21-21 31,0 0-31,0 0 15,0 0-15,-21-21 0,0 0 16,21 0-16,1-21 16,-22 20-16,0 1 0,0 0 0,0-21 15,0 21-15,0-1 0,0 1 16,-22 0-16,1 0 0,21 0 0,-21 0 16,0 21-16,0 0 0,0 0 15,-1 0-15,1 0 0,21-22 31,43 1-15,-22 0 0,0 21-16,21 0 0,-21-21 0,22 21 15,-22 0-15,21 0 0,-21 0 0,22 0 16,-22 0-16,0 0 0,21 0 16,-20 21-16,-1-21 0,0 21 0,0 0 15,-21 1-15,21-1 16,-21 0-16,0 0 0,0 0 0,0 0 15,0 1-15,0-1 0,0 0 16,0 0-16,0 0 0,-21-21 16,21 21-16,0 1 0,0-1 15,-21-21-15,0 0 32,21-21-17,0-1-15,0 1 16,0 0-16,0 0 0,0-21 0,21 20 15,0 1-15,0-21 0,0 0 0,1 20 16,20-20-16,-21 0 0,21 21 16,1-1-16,-22 1 0,21 0 0,1 0 15,-22 21-15,0 0 0,21 0 16,-21 21-16,1 0 0,-22 0 0,21 1 16,-21-1-16,0 0 0,0 21 0,0-21 15,0 1-15,0 20 0,0-21 0,0 0 16,-21 0-16,21 1 0,-22-1 15,22 0-15,-21-21 0,21 21 0,-21 0 16,21 0-16,-21 1 0,0-22 16,0 21-1,21-42 17,0-1-32,0 1 0</inkml:trace>
  <inkml:trace contextRef="#ctx0" brushRef="#br0" timeOffset="-181292.29">10499 11176 0,'0'0'16,"-22"-21"-16</inkml:trace>
  <inkml:trace contextRef="#ctx0" brushRef="#br0" timeOffset="-181158.37">9927 11176 0,'-21'0'0,"-64"0"0</inkml:trace>
  <inkml:trace contextRef="#ctx0" brushRef="#br0" timeOffset="-180982.47">8869 11388 0,'21'0'16,"21"0"-16,-21-21 0,1 21 16,20 0-16,-21 0 0,21-22 0,1 22 15,-1 0-15,0 0 0,1-21 0,-1 21 16,-21 0-16,22-21 0,-1 21 15,-21-21-15,21 21 0,-20-21 0,20 21 16</inkml:trace>
  <inkml:trace contextRef="#ctx0" brushRef="#br0" timeOffset="-179764.92">13144 11367 0,'0'0'0,"0"-22"16,0 1-16,0 0 0,0 0 16,-21 0-16,21 0 15,-21-1-15,21 1 0,0 0 16,-21 21-16,0-21 0,0 21 16,-1 0-16,1 0 15,0 0-15,0 21 0,0 0 0,-22 0 16,22 1-16,-21 20 0,21-21 0,-22 21 15,22 1-15,-21-1 0,21 0 16,-22 1-16,22-1 0,0 0 0,-21 1 16,42-1-16,0 0 0,-21-20 0,21-1 15,0 21-15,0-21 0,21 0 16,0 1-16,0-1 16,0-21-16,22 0 0,-22 0 0,0 0 15,21 0-15,1-21 0,-22-1 0,21 22 16,0-21-16,1 0 0,-1 0 0,-21 0 15,22 0-15,-1-1 0,-21-20 16,0 21-16,0 0 0,-21-22 0,22 1 16,-22 21-16,0-21 0,0 20 0,-22-20 15,1 21-15,0 0 0,-21 0 16,21-1-16,-22 1 0,22 21 0,-21 0 16,21 0-16,-22 0 0,1 0 0,21 21 15,-22 1-15,22-1 16,0 0-16,0 0 0,21 0 0,0 0 15,0 1-15,0-1 0,0 0 0,0 0 16,0 0-16,42-21 0,-21 21 0,1-21 16,20 0-16,0 0 0,1 0 15,-1 0-15,21 0 0,1 0 0,-22-21 16,22 0-16,-1 21 0,1-21 0,-1 0 16,-20 0-16,-1-1 0,0 1 15,1-21-15,-1 21 0,-21 0 16,0-1-16,0 1 0,-21 0 0,0 0 15,0 0-15,22 0 0,-22 42 32,0 0-32,0 0 15,0 0-15,-22 22 0,22-1 0,0 0 16,0 1-16,-21-1 0,21 21 0,0-20 16,0 20-16,0 1 0,0-1 15,0 1-15,0 20 0,0-20 0,0 21 16,0-22-16,0 22 0,21-1 0,1 1 15,-22 0-15,21-1 0,-21 1 16,0 0-16,0-1 0,0 1 16,0 0-16,0-22 0,-21 22 0,-1-22 15,1-20-15,0 20 0,0-20 0,0-1 16,0-21-16,-1 21 0,22-20 16,-21-1-16,0-21 0,0 0 15,21-21-15,-21-1 0,-22-20 16,22 21-16,21-21 0,0-1 0,0-20 15,0 20-15,0-41 0,0 20 0,0-20 16,0-1-16,0-21 0,21 21 16,1 1-16,-1-22 0,0 21 0,0 1 15,21-1-15,1 21 0,-1 1 0,0-1 16,-20 1-16,20 21 0,0-1 16,1 1-16,-1 0 0,0 20 15,1-20-15,-1 21 0,0 0 0,1 0 16,-1-1-16</inkml:trace>
  <inkml:trace contextRef="#ctx0" brushRef="#br0" timeOffset="-179440.58">15346 10986 0,'0'21'32,"0"0"-32,-21 0 0,21 21 15,-22 1-15,1-1 0,21 0 0,-21 1 16,21 20-16,-21-20 0,21-1 16,-21 21-16,21-20 0,0-1 0,-21 0 15,21 1-15,0-1 0,-22 0 0,22 1 16,0-22-16,0 0 0,0 21 15,0-20-15,0-1 0,0 0 16,22-42 0,-22 0-1,21-1-15,0 1 16</inkml:trace>
  <inkml:trace contextRef="#ctx0" brushRef="#br0" timeOffset="-178788.76">15515 11155 0,'0'0'0,"0"-42"0,0 20 0,0 1 0,0 0 16,0 42 0,0 22-16,0-22 0,-21 21 15,21 22-15,0-22 0,0 21 0,-21-20 16,21 20-16,-21-20 0,21-1 0,-22 21 16,22-20-16,0-1 0,0-21 15,0 22-15,0-1 0,0-21 16,0 0-16,0 0 0,0 1 0,0-1 15,0 0-15,0-42 32,22 0-32,-1-1 15,-21 1-15,0 0 0,21 0 0,0 0 16,0-22-16,-21 22 0,21 0 16,1-21-16,-22 21 0,21-1 0,0 22 15,-21-21-15,21 21 16,-21 21-16,0 1 15,0-1-15,0 0 0,0 0 16,0 0-16,0 22 0,0-22 0,0 0 16,0 0-16,0 21 0,0-20 0,0-1 15,21 0-15,-21 0 0,21-21 16,1 21-16,-1-21 0,0 0 16,0 0-16,0 0 0,0 0 0,1 0 15,20 0-15,-21 0 0,0-21 0,0 0 16,1 0-16,-1 0 0,0-1 15,0 1-15,0 0 0,-21-21 0,21-1 16,1 22-16,-22-21 0,0 21 16,0-22-16,0 22 0,0 0 0,-22 42 31,1 0-15,0 1-16,0-1 0,21 21 0,0-21 15,-21 0-15,21 1 0,-21-1 16,21 0-16,0 0 0,0 0 0,0 0 15,0 1-15,21-1 0,0-21 16,0 21-16,0-21 0,0 0 16,1 0-16,-1 0 15,0 0-15,0-21 0,0 21 0,0-21 16,1-1-16,-22 1 0,21 0 16,-21 0-16,0 0 0,0 0 0</inkml:trace>
  <inkml:trace contextRef="#ctx0" brushRef="#br0" timeOffset="-178560.53">14901 11578 0,'21'0'0,"1"0"0,-1 0 0,21 0 0,0-21 15,1 21-15,20-21 0,-20 21 16,20 0-16,1-21 0,-22 21 16,21-21-16,-20 21 0,20 0 0,-20-22 15,-1 1-15,0 21 0,-21-21 16,22 21-16</inkml:trace>
  <inkml:trace contextRef="#ctx0" brushRef="#br0" timeOffset="-178024.46">17568 11578 0,'0'0'0,"-21"-21"0,0 0 0,21 0 16,-21 21-16,21-21 0,0-1 0,0 1 15,0 0-15,0 0 0,0 0 16,0 0-16,-21 21 0,21-22 16,0 44-1,0-1-15,0 21 16,0 0-16,0 1 0,0-1 0,0 22 16,0-22-16,0 21 0,0 1 0,0 21 15,0-22-15,-22 1 0,1-1 16,21 1-16,0-1 0,0 1 0,-21-1 15,21-21-15,-21 1 0,21-1 16,-21 0-16,21 1 0,0-1 0,0-21 16,-21 0-16,21 1 0,0-1 15,-22 0-15,1-42 32,21 0-32,-21-1 0,21 1 0,0 0 15,0-21-15</inkml:trace>
  <inkml:trace contextRef="#ctx0" brushRef="#br0" timeOffset="-177716.63">17145 11705 0,'0'0'15,"-21"-42"-15,21-64 16,0 85-16,0 0 0,21 0 0,0-1 16,0 1-16,0 0 0,22 21 0,-22-21 15,21 21-15,-21-21 0,22 21 16,-1 0-16,-21 0 0,22 0 0,-1 0 15,-21 21-15,21 0 0,1 0 0,-22 22 16,0-22-16,0 21 0,-21-21 16,0 22-16,0-1 0,0-21 0,0 21 15,0 1-15,-21-22 0,0 21 0,-21-21 16,20 22-16,-20-22 0,0 0 16,21 0-16,-1 0 0,-20-21 0,21 22 15,0-22-15,0 0 0,21-22 47,21 1-47,0 21 0,0-21 0,0 0 16,0 0-16</inkml:trace>
  <inkml:trace contextRef="#ctx0" brushRef="#br0" timeOffset="-177296.87">17822 11557 0,'0'-21'16,"21"21"0,1 0-16,-1 0 0,0 0 15,0 0-15,0 0 0,0 0 16,1 21-16,-1 0 0,0 0 16,-21 1-16,21-1 0,0 0 0,0 21 15,-21-21-15,0 1 0,22 20 0,-22-21 16,0 21-16,0-20 0,0-1 15,0 0-15,0 0 0,0 0 0,0 0 16,0 1 0,-22-22-16,1 0 15,21-22-15,0 1 16,0 0-16,0 0 0,0 0 16,0-22-16,0 22 0,0 0 15,0 0-15,0-21 0,21 20 16,-21-20-16,22 21 0,-1 0 0,-21 0 15,21-1-15,0 22 0,-21-21 0,21 21 16,0 0-16,1 0 16,-1 0-16,0 0 0,0 0 15,0 0-15,0 21 0,1-21 16,-1 22-16,0-1 16</inkml:trace>
  <inkml:trace contextRef="#ctx0" brushRef="#br0" timeOffset="-176581.26">18902 11684 0,'0'0'0,"21"-21"0,0 0 16,-21 0-16,0-1 15,-21 22 1,0 0-16,0 0 15,-22 22-15,22-22 0,-21 21 0,21 0 16,-1 0-16,-20 0 0,21 0 16,0 22-16,0-22 0,-1 0 0,1 21 15,21-20-15,-21-1 0,21 0 0,0 0 16,0 0-16,0 0 0,0 1 16,21-22-16,0 21 0,1-21 15,-1 0-15,0 0 0,0 0 0,0 0 16,22-21-16,-22 21 0,0-22 15,0 1-15,0 0 0,0 21 0,1-21 16,-1 0-16,0-22 0,-21 22 0,0 0 16,0 0-16,0 0 0,0 0 15,0-22-15,0 22 0,0 0 16,0 0-16,0 42 31,0 0-31,0 0 0,0 0 16,0 1-16,-21 20 0,21-21 0,-21 21 15,21 1-15,0 20 0,0-20 0,0 20 16,0-21-16,0 22 0,0-1 16,0 1-16,21-22 0,-21 22 0,21-1 15,-21 1-15,0-1 0,0 1 0,0-22 16,0 22-16,0-1 0,0 1 0,0-1 16,0-21-16,0 1 15,0 20-15,0-20 0,-21-1 0,0-21 16,-1 21-16,1-20 0,0 20 0,0-21 15,0 0-15,-22 0 0,1-21 16,0 0 0,21 0-16,-1-21 0,22 0 0,-21 0 15,0 0-15,0-22 0,21 1 0,-21 0 16,21-1-16,0-20 0,0-1 0,0 1 16,21-1-16,0 1 0,21-1 15,-20 1-15,-1-1 0,0 22 0,21-21 16,-21 20-16,22 1 0,-22 0 0,21-1 15,-21 1-15,22 21 16,-22-22-16,21 1 0,-21 21 0,22-21 16,-22 20-16,0-20 0,21 21 0,-20 0 15</inkml:trace>
  <inkml:trace contextRef="#ctx0" brushRef="#br0" timeOffset="-175880.66">19537 11515 0,'0'-21'16,"-21"21"-1,21 21 1,-22 0-16,22 0 0,-21 0 16,21 0-16,-21 1 0,21 20 15,0-21-15,0 0 0,-21 0 0,21 22 16,0-22-16,0 0 0,-21 0 0,21 0 15,0 1-15,0-1 16,0 0-16,0-42 31,0 0-15,0-1-16,0 1 0,0 0 16,21 0-16,0 0 0,-21 0 0,21-1 15,-21-20-15,21 21 0,1-21 16,-1 20-16,0 1 0,0 0 15,0 0-15,0 0 0,1 0 0,-1-1 16,0 22-16,0 0 0,0 0 0,0 0 16,1 0-16,-1 22 0,0-1 15,0 0-15,0 0 0,0 0 0,-21 22 16,0-22-16,0 0 0,0 0 0,0 0 16,0 22-16,0-22 0,0 0 15,0 0-15,0 0 0,0 0 16,-21-21-16,0 0 15,0 0-15,0 0 32,21-21-32,0 0 0,0 0 15,0 0-15,0 0 0,21-1 16,0 1-16,21 0 0,-20-21 16,20 21-16,0-22 0,1 22 0,20-21 15,1-1-15,-22 22 0,21 0 0,1 0 16,-22 0-16,22 21 0,-22 0 15,0 0-15,-20 21 0,-1 0 0,0 0 16,-21 22-16,0-1 0,0 0 16,0-21-16,0 22 0,0-1 0,-21 0 0,0 1 15,-1-1-15,1-21 0,0 22 16,0-22-16,0 21 0,0-21 16,-1 0-16,1 1 0,0-22 0,0 21 15,0-21-15,0 0 0,-22 0 16,22 0-16,0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9T01:19:40.7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4466 1736 0,'-21'-21'16,"0"-22"-16,21 22 16,-21 21-16,21-21 0,0 0 15,-22 21 1,22 21 0,0 0-1,0 0-15,0 22 0,22-1 0,-22 0 16,0 22-16,0-22 0,21 22 15,-21-1-15,0 1 0,0-1 0,0 22 16,0-22-16,0 22 0,0-22 16,-21 22-16,21-21 0,0-1 15,-22 1-15,22-22 0,-21 0 0,21 1 16,0-1-16,0-21 0,0 21 16,0-20-16,0-1 0,0-42 46,0-1-46,0 1 0,0 0 16,0-21-16,0 21 0,0-1 16</inkml:trace>
  <inkml:trace contextRef="#ctx0" brushRef="#br0" timeOffset="382.77">4149 1969 0,'0'0'0,"-22"-22"0,1-20 16,21 21-16,0 0 15,0 0-15,0-1 0,0 1 0,0 0 16,0 0-16,21 0 16,1 0-16,-1-1 0,0-20 0,21 21 0,1 0 15,-1 0-15,0 21 16,1-22-16,20 1 0,1 21 0,-22 0 15,21 0-15,-20 0 0,-1 0 16,0 21-16,1 1 0,-1-1 0,-21 21 16,0 0-16,-21 1 0,0-1 0,0 0 15,-21 1-15,0 20 0,0-20 16,-21-1-16,-1 0 0,22 1 0,-21-22 16,-1 21-16,22-21 0,0 22 15,0-43-15,0 21 0,0 0 0,42-42 47,0 0-31,0-1-16,0 1 0</inkml:trace>
  <inkml:trace contextRef="#ctx0" brushRef="#br0" timeOffset="829.53">5122 1609 0,'0'0'15,"21"0"-15,-21 21 16,0 21-16,0-21 0,0 22 16,0-1-16,0 0 0,0 1 15,0-1-15,0 0 0,-21 22 16,21-22-16,0-21 0,-21 22 0,21-22 16,0 21-16,0-21 0,0 1 15,0-1-15,21 0 0,0-21 16,-21 21-16,22-21 0,-1 0 0,0 0 15,0 0-15,0-21 0,22 0 16,-22 0-16,0 21 0,21-43 0,-21 22 16,22 0-16,-22 0 0,21-22 15,-21 1-15,1 0 0,-1-1 16,0 22-16,-21-21 0,0 0 0,0-1 16,0 22-16,0-21 0,0 21 15,0 42 1,0 21-1,0-21-15,-21 22 0,0-1 0,21 0 16,0 1-16,0-1 0,0 0 16,0 1-16,0-1 0,0-21 0,0 21 15,0-20-15,0-1 0,0 0 0,0 0 16,21 0-16,0-21 16,0 0-16,0 0 0,22 0 0,-22-21 15,0 21-15,21-21 0,1 0 16</inkml:trace>
  <inkml:trace contextRef="#ctx0" brushRef="#br0" timeOffset="1329.34">6159 1503 0,'0'0'0,"-21"-21"16,0 21-1,0 0-15,0 21 0,21 0 0,-21 0 16,21 22-16,-22-22 0,22 21 15,0 0-15,0 22 0,0-22 0,-21 1 16,21-1-16,0 0 0,-21 1 16,21-1-16,0 0 0,0 1 15,0-22-15,0 21 0,0-21 0,0 0 16,0 1-16,0-1 0,0 0 16,0-42 30,0 0-46,21-1 0,0-20 16,-21 21-16,22 0 0,-1-22 16,0 22-16,21-21 0,-21 21 0,22 0 15,-22-1-15,21 1 0,-21 0 16,22 21-16,-22 0 0,0 0 0,21 0 16,-20 21-16,-22 0 0,21 1 15,-21-1-15,0 0 0,0 21 16,0-21-16,0 22 0,-21-22 0,-1 21 15,1-21-15,-21 22 0,21-22 0,-22 21 16,1-21-16,21 1 0,-21-1 16,20 0-16,-20 0 0,21-21 0,0 0 15,0 21-15,-1-21 0,1 0 16,21-21-16,0 0 16,0 0-16,0 0 0,21-1 15,1-20-15,-1 21 0,0-21 16</inkml:trace>
  <inkml:trace contextRef="#ctx0" brushRef="#br0" timeOffset="2182.86">6646 1439 0,'0'22'15,"-21"62"1,21-63-16,0 22 0,-21-1 0,21 22 15,0-22-15,-21 0 0,21 22 0,0-22 16,0 0-16,0 22 0,0-22 16,-21 1-16,21-1 0,0-21 0,0 21 15,0-20-15,0 20 0,0-21 16,21 0-16,0 0 0,0-21 16,0 0-16,0 0 0,22 0 15,-22 0-15,0 0 0,0-21 0,22 21 16,-22-21-16,21 0 0,-21 0 15,0 0-15,1-1 0,-1-20 0,0 21 16,-21-21-16,0 20 0,0-20 0,0 21 16,21 0-16,-21 0 0,0-1 15,0 44 1,0-1 0,-21 0-16,21 0 0,-21 0 0,21 22 15,0-22-15,0 21 0,0-21 16,0 0-16,0 1 0,0-1 15,0 0-15,0 0 0,0 0 0,21-21 16,0 0-16,0 21 0,0-21 0,1 0 16,20 0-16,-21 0 0,0 0 15,0-21-15,1 21 0,-1-21 0,0 0 16,0 21-16,21-21 0,-42 0 0,22-1 16,-1-20-16,0 21 0,0 0 15,0 0-15,0-22 0,1 22 0,-1 0 16,-21 0-16,21 0 0,0-1 15,0 22-15,0 0 16,-21 22 15,22-22 1,-22-22-1,0 1-16,-22 0 1,1 21 0,0 0-16,0 0 0,0 21 15,0-21-15,-1 21 0,22 1 16,-21 20-16,0-21 0,0 0 16,0 22-16,21-1 0,0-21 15,-21 21-15,21-20 0,0 20 0,0-21 16,0 0-16,0 0 0,0 1 15,0-1-15,21-21 0,0 0 0,21 21 16,-21-21-16,22 0 0,-22 0 0,21 0 16,1-21-16,-22 21 0,21-21 15,0-1-15,-20 1 0,20 21 0,-21-21 16,0 0-16,0 0 0,1 0 0,-22-1 16,0-20-16,0 21 15</inkml:trace>
  <inkml:trace contextRef="#ctx0" brushRef="#br0" timeOffset="2394.73">7027 1672 0,'0'0'15,"-21"0"1,21 21 15,0 1-15</inkml:trace>
  <inkml:trace contextRef="#ctx0" brushRef="#br0" timeOffset="2930.93">8932 1799 0,'0'0'0,"0"-21"0,0 0 16,0 0-16,0 42 47,21 0-47,1 21 0,-1-20 16,0 20-16,-21 0 0,21 1 0,-21-1 15,21 0-15,-21 1 0,0-1 0,0 0 16,0 1-16,0-1 0,0-21 15,0 21-15,0 1 0,0-22 0,0 0 16,0 0-16,0 0 0,0 1 16,0-1-16,0 0 15,21-21 1,1-21-16,-22 0 16,21-1-16,0 1 0</inkml:trace>
  <inkml:trace contextRef="#ctx0" brushRef="#br0" timeOffset="3180.05">9483 1799 0,'0'0'0,"-22"0"16,1 21 0,21 1-16,-21-1 0,-21 0 15,21 0-15,-1 21 0,1-20 0,0 20 16,0 0-16,0 1 0,0-22 0,-1 21 15,1 0-15,21-20 0,-21-1 16,21 21-16,-21-21 0,21 0 0,0 1 16,0-1-16,0 0 0,0 0 15,21-21 1,0 0-16,0 0 16,1 0-16,-1-21 0</inkml:trace>
  <inkml:trace contextRef="#ctx0" brushRef="#br0" timeOffset="3646.83">9610 1926 0,'-22'21'15,"1"-21"-15,21 43 0,-21-22 0,0 0 16,0 21-16,21-20 0,-21 20 15,-1-21-15,1 21 0,21 1 0,0-22 16,-21 21-16,21-21 0,0 22 16,0-22-16,0 0 0,0 0 15,0 0-15,21-21 0,0 0 16,1 0-16,-1 0 0,21 0 16,-21 0-16,0-21 0,22 0 15,-22 0-15,21 0 0,-21 0 0,22-1 16,-22 1-16,0-21 0,0 21 15,0-22-15,-21 1 0,0 21 0,0-21 16,0-1-16,0 1 0,0 0 16,0-1-16,0 1 0,0 21 0,-21 0 15,0-1-15,0 22 0,0 0 0,0 0 16,-1 0-16,1 22 0,0-1 16,0 0-16,0 21 0,0-21 15,-1 22-15,1-22 0,21 21 0,-21-21 16,21 22-16,-21-22 0,21 0 0,0 0 15,0 0-15,0 1 16,0-1-16,21-21 0,0 0 16,0 0-16,1 0 0,-1 0 15,0 0-15,21-21 0</inkml:trace>
  <inkml:trace contextRef="#ctx0" brushRef="#br0" timeOffset="3890.69">10266 1884 0,'0'21'0,"0"0"15,0 0-15,-21 1 0,21 20 0,-22-21 16,22 21-16,-21-20 0,21 20 0,-21-21 16,21 0-16,0 22 0,-21-22 15,21 0-15,0 0 0,-21 0 0,21 0 16,0 1-16,0-1 15,0-42 17,21 21-32,-21-22 15</inkml:trace>
  <inkml:trace contextRef="#ctx0" brushRef="#br0" timeOffset="4219.51">10139 1693 0,'0'22'0,"0"-1"16,21-21 0,0 0-16,0 0 15,0-21-15,1-1 16,-22 1-16,0 0 15,0 0-15,0 0 0,0 0 16,0-1-16,-22 22 16,1 0-16,0 0 15,0 0-15,0 22 0,21-1 16,-21 0-16,-1 0 0,22 0 0,-21 0 16,21 1-16,0 20 0,0-21 15,0 0-15,0 22 0,0-22 16,0 0-16,21 0 0,1 0 0,-1 0 15,0 1-15</inkml:trace>
  <inkml:trace contextRef="#ctx0" brushRef="#br0" timeOffset="4797.68">10880 2011 0,'0'0'0,"-22"0"16,1 0-16,0-21 16,0 21-16,0 0 0,0 0 15,-1 0-15,1 0 0,0 21 16,0-21-16,0 21 0,0 0 0,-1 0 16,1 1-16,0-1 0,0 0 0,0 0 15,21 0-15,0 0 0,0 1 16,-21 20-16,21-21 0,0 0 15,0 0-15,0 1 0,0-1 16,21-21-16,0 0 16,0 0-16,0 0 0,0 0 15,1 0-15,-1-21 0,0 21 0,0-22 16,0 1-16,0 0 16,1 0-16,20 0 0,-21 0 0,0-22 15,0 1-15,1 0 0,-1-1 0,21 1 16,-21-22-16,0 22 0,1-21 15,-1-1-15,0 1 0,0-1 0,0 22 16,-21-22-16,0 22 0,0 0 16,0-1-16,0 22 0,0 0 0,0 0 15,0 0-15,-21 21 16,0 21-16,0 0 16,21 21-16,-21 1 0,-1-1 0,22 0 15,0 22-15,-21-1 0,21 1 0,0-1 16,0-20-16,0 20 0,0 1 15,0-22-15,0 0 0,0 1 0,0-1 16,0-21-16,21 21 0,1-20 0,-1-1 16,0 0-16,21 0 15,-21-21-15,1 0 0,-1 0 0,0 0 16,0 0-16,0 0 0,0 0 0,1-21 16</inkml:trace>
  <inkml:trace contextRef="#ctx0" brushRef="#br0" timeOffset="5859.21">13039 1990 0,'21'21'16,"0"-21"-16,0 0 156,0 0-140,-21-21-1,0 0 1,0-1-16,0 1 16,0 0-1,-21 0-15,0 21 0,0-21 0,0 21 16,-1-21-16,1 21 0,0 0 15,0 0-15,-21 0 0,20 0 0,-20 0 16,21 0-16,-21 0 0,-1 0 0,22 21 16,-21 21-16,-1-21 15,1 0-15,21 22 0,-21-1 0,20 0 16,1 1-16,0-22 0,0 21 0,0 1 16,21-22-16,0 21 0,0-21 15,0 0-15,0 1 0,0-1 0,0 0 16,0 0-16,21-21 0,0 0 0,0 0 15,0 0-15,22 0 0,-22 0 16,0 0-16,21 0 0,-20-21 0,20 0 16,-21 21-16,0-21 0,22-1 0,-22 1 15,21 0-15,-21 0 0,0-21 16,1 20-16,-1 1 0,0-21 0,0 21 16,0-22-16,-21 22 0,21-21 15,-21 0-15,0 20 0,0-20 16,0 21-16,0 0 0,0 0 0,0-1 15,0 44 1,-21-1-16,21 0 0,-21 21 16,21-21-16,0 22 0,0-1 0,0 0 15,0 1-15,0-22 0,0 21 16,0-21-16,0 22 0,0-22 0,0 0 16,0 0-16,0 0 0,21-21 0,0 0 15,1 22-15,-1-22 0,21 0 16,-21 0-16,0 0 0,22 0 0,-22-22 15,21 1-15,-21 0 0,1 0 16,20 0-16</inkml:trace>
  <inkml:trace contextRef="#ctx0" brushRef="#br0" timeOffset="6947.59">13568 1461 0,'0'0'16,"0"-22"-16,-21 22 15,-1 0-15,22 22 0,0-1 16,0 0-16,-21 21 0,21 22 0,-21-22 16,21 22-16,-21-22 0,21 21 15,0 1-15,0-1 0,0-20 16,0 20-16,0-20 0,-21-1 0,21 0 16,0-21-16,0 22 0,0-22 15,0 0-15,0 0 0,0 0 0,0 1 16,0-1-16,0-42 47,21 21-47,-21-22 0,0 1 0,0 0 15,0 0-15,21 0 0,-21 0 16,21-1-16,0-20 0,-21 21 0,22 0 16,-1 0-16,0-1 0,0 22 0,-21-21 15,21 21-15,0 0 16,1 0-16,-1 0 0,0 0 0,0 0 15,0 21-15,-21 1 0,0-1 16,0 0-16,0 0 16,0 0-16,0 0 0,0 1 0,0-1 15,0 0-15,0 0 0,0 0 0,-21-21 16,0 21-16,0 1 0,0-1 16,21 0-16,-22-21 0,1 21 0,0 0 15,0-21-15,0 0 0,0 21 0,-1-21 16,1 0-16,0 0 15,42 0 32,0 0-31,1 0-16,-1 0 0,0 0 16,0 0-16,0 0 15,0 0-15,1 0 0,-1 0 0,21 0 16,-21 0-16,0 0 0,1-21 0,20 0 15,-21 0-15,0 21 0,22-21 16,-22 0-16,21-1 0,-21-20 0,22 21 16,-22 0-16,0-22 0,21 22 0,-21-21 15,1 21-15,-1-22 16,21 1-16,-21 21 0,0-21 0,1 20 16,-1-20-16,0 21 0,0 0 0,0 21 15,-21-21-15,0-1 16,21 22-16,-21 22 15,0-1-15,0 0 16,0 0-16,0 0 0,0 0 16,0 1-16,-21-22 0,21 21 15,21-21 32,-21-21-47,0-1 0,0 1 16,0 0-1,0 0-15,0 0 0,0 0 16,-21-1-16,21 1 0,-21 21 16,21-21-16,-21 21 0,0 0 15,0 0-15,-1 0 0,1 21 16,0 0-16,0 1 0,21 20 0,-21-21 16,0 21-16,-1 1 0,1-1 15,21 0-15,0-20 0,-21 20 0,21 0 16,0-21-16,0 22 0,0-22 15,0 0-15,21 0 0,0 0 16,1 1-16,20-22 0,0 21 0,-21-21 16,22 0-16,-1 0 0,-21 0 0,22 0 15,-22 0-15,0 0 0,21 0 16,-21 0-16,1 0 0,-1-21 0,0-1 16,-21 1-16,21 0 0,-21 0 15,0 0-15</inkml:trace>
  <inkml:trace contextRef="#ctx0" brushRef="#br0" timeOffset="7435.31">15769 1461 0,'0'0'16,"0"-22"-16,0-20 16,-21 42-16,0 0 15,0 0-15,-1 0 0,1 0 16,0 21-16,0 0 0,0 1 0,0 20 16,-1 0-16,-20 1 0,21 20 15,0-21-15,0 22 0,-1-1 0,1 1 16,0-1-16,0-20 0,21 20 0,0-20 15,0-1-15,0 0 16,0 1-16,21-22 0,0 0 0,0 21 16,1-21-16,20-21 0,-21 22 0,21-1 15,-20-21-15,20 0 0,0 0 16,-21 0-16,22 0 0,-22 0 0,21 0 16,-21-21-16,1-1 0,20 22 0,-21-21 15</inkml:trace>
  <inkml:trace contextRef="#ctx0" brushRef="#br0" timeOffset="7736.65">16277 1461 0,'0'0'0,"21"0"0,0-22 15,22 22-15,-22 0 16,0 0-16,0 0 0,22 0 0,-22 22 15,0-1-15,21-21 0,-21 21 16,1 21-16,-1-21 0,0 22 0,0-1 16,0 0-16,-21 1 0,0-1 0,0 0 15,0 1-15,0-1 0,0 0 16,0 1-16,-21-22 0,0 21 16,0 1-16,0-22 0,-1 0 0,1 0 15,0 0-15,0 0 0,-21 1 16,20-1-16,1-21 0,0 21 0</inkml:trace>
  <inkml:trace contextRef="#ctx0" brushRef="#br0" timeOffset="8307.32">17695 1397 0,'0'0'0,"-21"0"16,0 0-16,0 0 15,-22 0-15,22 0 0,-21 0 0,0 21 16,-1 0-16,1-21 0,21 22 0,-22-22 16,22 21-16,0 0 0,0-21 15,0 21-15,21 0 0,0 0 16,0 1-1,0-1-15,21-21 0,0 21 16,0 0-16,0-21 0,1 21 0,-1 0 16,0-21-16,21 22 15,-21-22-15,-21 21 0,22 0 0,-1 0 16,-21 0-16,0 0 0,0 1 16,0-1-16,-21-21 15,-1 21-15,22 0 0,-21-21 0,0 21 16,0-21-16,0 21 15,0-21-15,42 0 47,0 0-47,0 0 16,0 0-16,0 22 0,1-22 16,-1 21-1,0-21 1,-21 21-16,0 0 0,0 0 15,0 0-15,0 1 16,0-1-16,0 0 0,-21-21 16,21 21-16,-21 0 0,-1-21 0,1 21 15,0 1-15,0-22 16,0 21-16,0 0 0,-1 0 16,1-21-16,-21 21 0,21 0 0</inkml:trace>
  <inkml:trace contextRef="#ctx0" brushRef="#br0" timeOffset="8595.16">16298 5652 0,'0'-22'15</inkml:trace>
  <inkml:trace contextRef="#ctx0" brushRef="#br0" timeOffset="8922.39">16616 5652 0,'0'21'0,"0"0"15,0 0-15,0 0 0,0 0 0,0 1 16,0-1-16,0 0 0,-21 0 16,21 21-16,-22-20 0,22-1 0,-21 0 15,21 21-15,0-21 0,0 1 0,0-1 16,0 21-16,0-21 0,0 0 0,0 1 16,0-1-16,0 0 0,0 21 15,21-21-15,1 1 0,-1-1 0,0 0 16,-21 0-16,21 0 0,-21 0 0,0 1 15,0-1-15,0 0 0,0 0 16,0 0-16,0 0 16,-21-21-16,0 0 0,0 22 0,-1-22 15,1 0-15,-21 21 0,21-21 16,-22 0-16,1 0 0,0 0 0,-22 0 16</inkml:trace>
  <inkml:trace contextRef="#ctx0" brushRef="#br0" timeOffset="8996.35">15684 5821 0,'0'-21'0,"0"-22"0,0 1 0</inkml:trace>
  <inkml:trace contextRef="#ctx0" brushRef="#br0" timeOffset="9487.07">15071 3810 0,'21'0'16,"0"0"0,0 0-16,21 0 0,1 0 0,-1 0 15,22 0-15,-1 0 0,22 0 0,-22 0 16,22-21-16,0 21 0,-1 0 15,1 0-15,0 0 0,-1-21 16,1 21-16,0 0 0,-22 0 0,1 0 16,-1-21-16,1 21 0,-22 0 15,0 0-15,1 0 0,-22 0 0,0 0 16,0 0-16,-42 0 31,0 0-15,0 0-16,-1 21 0,-20-21 15,0 21-15,-1-21 0,1 21 0,-21-21 16,-1 21-16</inkml:trace>
  <inkml:trace contextRef="#ctx0" brushRef="#br0" timeOffset="9786.9">15282 4212 0,'0'0'16,"21"0"-16,22 21 0,-22-21 0,21 0 16,1 0-16,-1 0 0,21 0 0,1 0 15,-1 0-15,1 0 0,-1 0 16,22 0-16,-21 0 0,-1 0 0,1-21 16,20 21-16,-20 0 0,-1 0 15,-20 0-15,20 0 0,-21-21 16,1 21-16,-22 0 0,21 0 0,-21 0 15,1 0-15,-44 0 32,-20 21-17,21-21-15,0 0 0,-22 0 0,1 21 16,21-21-16</inkml:trace>
  <inkml:trace contextRef="#ctx0" brushRef="#br0" timeOffset="10115.21">15346 4678 0,'0'0'0,"42"0"16,0 0-16,128 0 15,-128 0-15,22 0 0,-1 0 0,1 0 16,-1-21-16,1 21 0,-22-21 0,21 21 16,1 0-16,-22 0 15,1 0-15,20-22 0,-21 22 0,1 0 16,-22 0-16,0 0 0,21 0 0,-20 0 16,-1 0-16,-42 22 62</inkml:trace>
  <inkml:trace contextRef="#ctx0" brushRef="#br0" timeOffset="12295.09">11684 9038 0,'0'-21'31,"0"0"-16,0 0 1,0 0-16,0-1 16,0 1-1,-21 21-15,0 0 0,21-21 0,-22 0 16,1 21-16,0-21 0,0 21 16,0 0-16,0 0 0,-1 0 15,1 0-15,0 0 0,0 0 16,0 0-16,0 0 0,-1 0 15,22 21-15,-21-21 0,0 21 16,0 0-16,0 0 0,0 1 0,-1-1 16,22 0-16,-21 0 0,0 0 15,21 22-15,0-22 0,0 0 0,-21 21 16,21-21-16,0 1 0,0 20 0,-21-21 16,21 21-16,-21-20 0,21 20 15,0-21-15,0 21 0,0-20 0,0-1 16,0 21-16,0-21 0,0 0 0,0 1 15,0-1-15,21-21 0,0 21 16,0-21-16,0 0 0,22 0 16,-22 0-16,0 0 0,0-21 0,21 0 15,-20 21-15,20-22 16,-21 1-16,21 0 0,-20 0 0,20 0 16,-21 0-16,21-22 0,-20 22 0,-1 0 15,0-21-15,21 20 0,-21-20 16,1 0-16,-1 21 0,-21-22 0,21 1 15,-21 21-15,21-22 0,-21 22 0,0-21 16,0 21-16,0 0 0,0-1 16,0 1-16,0 42 15,0 1 1,-21 20-16,0-21 16,21 0-16,0 22 0,0-22 15,-21 21-15,21 0 0,-22 1 0,22-22 16,0 21-16,-21 1 0,21-22 15,0 21-15,0 0 0,0-20 0,0 20 16,0-21-16,0 0 0,0 22 0,0-22 16,21 0-16,1-21 15,-1 0-15,0 0 16,0 0-16,-21-21 0,21 0 0,22-1 16</inkml:trace>
  <inkml:trace contextRef="#ctx0" brushRef="#br0" timeOffset="12819.06">12150 9610 0,'0'-21'47,"0"-1"-47,0 1 16,0 0-16,0 0 0,0 0 0,0 0 15,0-1-15,0 1 0,0 0 16,21 0-16,-21 0 0,21 0 0,0-1 16,-21 1-16,21 21 0,0-21 15,-21 0-15,22 21 0,-22-21 16,21 21-16,0 0 0,-21-21 15,-21 21 64</inkml:trace>
  <inkml:trace contextRef="#ctx0" brushRef="#br0" timeOffset="14450.64">12171 8509 0,'0'21'47,"-21"0"-47,21 1 15,0-1-15,0 0 0,-22 21 0,22-21 16,0 22-16,0-1 0,0 0 16,0 1-16,0 20 0,-21-20 0,21-1 15,0 0-15,-21 22 0,21-22 0,0-21 16,0 22-16,0-1 0,0 0 15,-21-21-15,21 1 0,0-1 16,0 0-16,0 0 0,0 0 0,0 0 0,-21 1 16,21-1-16,0 0 31,0-42 0,0 0-15,0-1-16,0 1 15,0 0-15,0 0 16,0 0-16,0 0 16,0-1-16,21 1 15,-21 0-15,0 0 0,21 0 16,0 0-16,-21-1 16,21 1-16,1 0 0,-1 0 15,0 21-15,-21-21 0,21 0 0,0 21 16,0-22-16,1 1 0,20 21 15,-21-21-15,0 21 0,0 0 0,22 0 16,-22 0-16,0-21 0,21 21 0,-20 0 16,-1 0-16,0 0 0,0 21 15,0 0-15,0 0 0,1 1 16,-22-1-16,21 0 0,-21 0 16,0 0-16,0 22 0,0-22 15,0 0-15,0 0 0,0 0 0,0 0 16,-21 1-16,-1-1 0,1 0 0,0-21 15,0 21-15,0 0 0,0 0 16,-1-21-16,1 22 0,0-1 0,0-21 16,0 0-16,0 0 0,-1 21 0,1-21 15,0 0-15,0 0 16,0 0-16,0 0 16,-1 0-16,22-21 15,-21 21 1,42 0 46,1 0-62,-1 0 16,0 0-16,0 0 16,0 0-16,0 0 0,22 0 0,-22 0 15,0 0-15,0 0 0,0-21 0,1 21 16,-1-22-16,0 22 0,21-21 0,-21 0 15,1 21-15,-1-21 0,0 0 16,0 0-16,-21-1 0,0 1 16,0 0-16,0 0 0,0 0 15,0 0-15,0-1 0,0-20 16,0 21-16,0 0 0,0 0 0,-21-1 16,0 1-16,21 0 0,-21 21 15,-1 0-15,1-21 0,0 21 0,-21 0 16,21 0-16,-1 0 0,-20 0 0,21 21 15,0-21-15,-22 0 0,22 21 16,0-21-16,0 0 0,0 21 0,0-21 16,-1 22-16,1-22 31,42-22 16,1 22-47,-22-21 15,21 0-15,0 21 0,-21-21 16,21 21-16,0 0 16,0 0-16,-21-21 0,22 21 0,-1 0 15,0 0-15,0 0 0,0 0 16,0 0-16,1 0 0,-1 0 0,0 0 16,0 0-16,0 21 0,0-21 0,-21 21 15,22 0-15,-22 0 0,21 1 16,-21-1-16,0 0 0,0 0 15,0 0-15,0 0 0,0 1 0,0 20 16,0-21-16,-21 0 0,-1 0 16,1 1-16,0-1 0,-21 0 0,21-21 15,-1 21-15,-20 0 0,21-21 0,0 21 16,-22-21-16,22 0 0,0 0 16,0 0-16,0 22 0,0-22 0,-1 0 15,1 0-15,0 0 0,0-22 16</inkml:trace>
  <inkml:trace contextRef="#ctx0" brushRef="#br0" timeOffset="14854.41">11515 9208 0,'21'0'15,"0"0"-15,0 0 0,0 0 16,22-22-16,-22 1 0,21 21 16,0 0-16,1-21 0,-1 21 15,22-21-15,-1 0 0,1 21 0,-22-21 16,21 21-16,1-22 0,-1 22 15,-20-21-15,-1 21 0,0 0 0,1 0 16,-1-21-16,-21 21 0,0 0 0,1 0 16,-1 0-16,0 0 0,0 0 15,-21 21 1,-21-21 0,0 21-16,-22-21 0,22 22 15,-21-22-15,0 21 0,-1 0 0,1-21 16,0 21-16,-22-21 0,22 21 15,-22 0-15,1-21 0,20 22 16</inkml:trace>
  <inkml:trace contextRef="#ctx0" brushRef="#br0" timeOffset="15255.18">11620 9377 0,'0'0'0,"0"21"16,22 0-1,-1-21-15,0 0 0,0 0 16,0 0-16,0 0 0,22 0 0,-1 0 15,0 0-15,1 0 0,-1 0 0,22 0 16,-22 0-16,21-21 0,1 21 16,-22-21-16,22 21 0,-22-21 0,22 21 15,-22-21-15,-21 21 0,21 0 16,1-22-16,-22 22 0,0 0 16,0-21-16,0 21 0,-21-21 0,0 0 31,-21 21-16,0 0-15,0 0 0,-21 0 0,20 0 16,-20 0-16,0 0 0,-1 0 0,-20 0 16,21 21-16,-22-21 0,1 21 15,-1-21-15,1 21 0,20 1 0,1-22 16,0 21-16,-1 0 0,22-21 0,0 21 16,21 0-16,21-21 31,0 0-31,22 0 0,-1 0 15,0 0-15,1 0 0,-1-21 0,21 21 16,1-21-16,-22 0 0,22 0 16,-1-1-16,-20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9T01:28:57.4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6794 13123 0,'22'-21'62</inkml:trace>
  <inkml:trace contextRef="#ctx0" brushRef="#br0" timeOffset="3407.57">6286 11430 0,'0'0'0,"-21"0"16,0 0 0,0 0 31,42 0 31,0 21-78,0-21 0,1 0 15,-1 0-15,0 0 0,0 21 0,0-21 16,0 0-16,1 0 0,-1 0 16,21 0-16,-21 0 0,0 0 0,22 22 15,-22-22-15,21 0 0,-21 0 16,22 0-16,-22 0 0,21 0 15,1 0-15,-1 0 0,0 0 0,1 0 16,-22 0-16,21 0 0,0 0 0,1 0 16,-22 0-16,21 0 0,1 0 15,-22 0-15,21 0 0,0 0 0,-20 0 16,20 0-16,-21 0 0,21 0 16,1 0-16,-22 0 0,21 0 0,1 0 15,-22 0-15,21 0 0,-21 0 0,22 0 16,-1 0-16,-21 0 0,21 0 15,-20 0-15,20 0 0,-21 0 0,21 0 16,-20 0-16,-1 0 0,0 0 16,0 0-16,0 0 0,0 0 15,1 0-15,-1 0 0,0 0 0,0 0 32,0 0-17,-42 0 48,0 0-48,0 0-15</inkml:trace>
  <inkml:trace contextRef="#ctx0" brushRef="#br0" timeOffset="4259.39">6075 11536 0,'21'0'78,"0"0"-78,0 0 0,0 0 16,1 0-16,-1 0 0,0 0 15,0 0-15,0 0 0,0 0 16,22 0-16,-22 0 0,21 0 0,1 0 16,-1 0-16,0 0 0,1 0 15,-1 0-15,0 0 0,22 0 0,-22 0 16,0 0-16,22 0 0,-22 0 0,22 0 15,-22 0-15,0 0 0,1 0 16,20 0-16,-20 0 0,-1 0 0,0 0 16,1 0-16,20 0 0,-21 0 0,1 0 15,-1 0-15,0 0 0,22-21 16,-22 21-16,-21 0 0,22 0 0,-1 0 16,0 0-16,-20-21 0,20 21 15,-21 0-15,21 0 0,-20 0 0,-1-22 16,21 22-16,-21 0 0,0 0 0,1 0 15,-1 0-15,-21-21 16,21 21-16,0 0 0,0 0 0,0 0 16,1 0 15,-22-21-31,21 21 62</inkml:trace>
  <inkml:trace contextRef="#ctx0" brushRef="#br0" timeOffset="6034.98">7916 11028 0,'0'21'63,"0"0"-48,0 0-15,21 1 16,-21-1 0,22-21-16,-1 21 0,-21 0 0,21-21 15,0 21-15,0 0 0,0-21 16,1 22-16,-1-1 0,0-21 0,0 21 16,0-21-16,0 21 0,1-21 0,-1 0 15,0 0-15,0 21 0,0-21 16,0 0-16,1 0 0,-22 21 15,21-21-15,0 0 16,0 0-16,0 0 31,-21 22 1,-21-1-1,0-21-31,0 21 0,0 0 15,-1 0-15,1-21 0,0 21 16,0-21-16,0 22 0,0-1 16,-1-21-16,1 21 0,-21 0 0,21-21 15,0 21-15,-1 0 0,1 1 16,0-22-16,0 21 0,0-21 0,0 21 16,-22 0-16,22-21 0,0 21 15,0 0-15,0 1 0,-1-22 16,1 0-16,21 21 0,-21 0 15,0-21-15,0 21 16,42-21 62,0 0-78,0-21 16,0 21-16,1-21 0,20 21 0,-21-21 0,0-1 15,22 1-15,-22 0 16,0 21-16,21-21 0,-21 0 0,22 0 16,-22-1-16,21 1 0,-21 0 0,1 0 15,-1 0-15,0 0 0,0 21 16,0-22-16,0 22 0,1-21 0,-1 0 16,0 21-16,0-21 0,0 0 15,0 21 1,-21-21-1,0-1 48,-21 22-47,0-21-1,0 21-15,0 0 0,0-21 16,-1 21-16,1 0 0,0-21 15,0 0-15,0 0 0,0-1 16,-1 22-16,1-21 0,21 0 16,-21 21-16,0-21 0,0 0 0,21 0 15,0-1-15,-21 22 0,21-21 16,-22 0-16,1 21 0,21-21 16,-21 0-16,0 21 15,21-21-15,-21 21 0,0 0 16,-1 0-1,22-22-15,0 44 94,0-1-78,22-21-16,-1 0 0,0 21 15,0 0-15,0-21 0,0 21 16,1-21-16,-1 21 0,0 1 0,0-22 16,-21 21-16,21 0 0,0 0 15,1-21-15,-1 21 0,0 0 0,0 1 16,0-22-16,0 21 0,-21 0 16,22-21-16,-1 0 15,-21 21-15,0 0 0,21-21 16,0 0-16,-21 21 0,21-21 15,-21 22 1,0-1 15,0 0 1,0 0-32,-21-21 15,21 21-15,-21-21 0,0 21 16,0 1-16,-1-22 0,1 21 15,0-21-15,0 21 0,0-21 16,0 21-16,-1 0 0,1-21 0,0 21 16,0 1-16,0-22 0,0 21 0,-1 0 15,1-21-15,0 21 0,0-21 16,0 21-16,0-21 16,-1 21-16,1-21 0,21 22 15,-21-22-15,0 0 16,21 21-16,-21-21 62</inkml:trace>
  <inkml:trace contextRef="#ctx0" brushRef="#br0" timeOffset="30331.79">7472 12383 0,'0'-22'16,"-21"22"-16,-1 0 15,1 0 1,0 0-16,0 0 15,0 0 1,0 0-16,-1 0 16,22-21-16,-21 21 15,0 0-15,0 0 16,42 0 46,0 0-62,0 0 16,1-21-16,-1 21 0,21 0 16,0 0-16,1 0 0,-1-21 0,0 21 15,22-21-15,-22 21 0,1 0 16,20 0-16,-21-21 0,22 21 0,-22 0 16,1 0-16,-1 0 0,0-22 15,-21 22-15,22 0 0,-22 0 0,21 0 16,-21 0-16,1 0 0,-1 0 0,0 0 15,0 0 1,0 0 0,-42 0 31,0 0-32,0 0-15,0 0 0,-1 0 0</inkml:trace>
  <inkml:trace contextRef="#ctx0" brushRef="#br0" timeOffset="30852.5">7429 12404 0,'0'0'15,"-21"0"-15,0 0 16,42 0 31,0 0-32,22 0-15,-22 0 16,0 0-16,21 0 0,1 0 0,-22 0 16,21 0-16,1-21 0,-1 21 15,0 0-15,1 0 0,-22 0 0,21 0 16,0-22-16,-20 22 0,20 0 0,-21 0 16,0 0-16,0 0 0,1 0 15,-1 0-15,0 0 0,0-21 0,0 21 16,0 0-1,1 0-15,-1 0 16,-21-21 31,0 0-16,0 0-15,-21 21-16,-1 0 15</inkml:trace>
  <inkml:trace contextRef="#ctx0" brushRef="#br0" timeOffset="31415.17">8022 11875 0,'0'21'16,"21"-21"0,-21 21-16,0 0 15,21 0-15,-21 0 0,22-21 16,-1 22-16,-21-1 0,21 0 15,0-21-15,-21 21 0,21 0 16,0-21-16,1 21 16,-1-21-16,0 0 15,0 0-15,-21 22 0,21-22 16,0 0-16,-21 21 62,0 0-46,0 0-16,-21 0 0,0-21 16,0 21-16,0 1 0,0-1 0,-22 21 15,22-21-15,0 0 0,-21 1 16,-1 20-16,22-21 0,-21 0 0,21 0 16,-22 1-16,22-1 0,0 0 15,0 0-15,-22 0 0,22-21 0,21 21 16,-21 1-16,0-22 0,0 21 15,21 0 1,-21-21-16,-1 21 31</inkml:trace>
  <inkml:trace contextRef="#ctx0" brushRef="#br0" timeOffset="35503.74">11134 12150 0,'0'-21'15,"0"-1"32,21 22 16,0 0-48,0 22-15,0-1 16,0-21-16,-21 21 0,22-21 0,-1 21 15,-21 0-15,21-21 0,0 21 16,0 1-16,0-1 0,1-21 16,-1 21-16,0 0 0,0 0 15,0-21-15,0 21 0,22 1 16,-22-1-16,21 0 0,1 0 0,-1-21 16,0 21-16,22 0 0,-1 1 0,-20-1 15,41 0-15,-20-21 0,-1 21 16,1 0-16,-1 0 0,1 1 0,20-22 15,-20 21-15,-1 0 0,1 0 16,-1 0-16,1-21 0,-1 21 0,22 1 16,-21-1-16,-1 0 0,22 0 0,-22 0 15,22 0-15,-22 1 16,22-1-16,-21 0 0,-1 0 0,22 0 16,-1 0-16,-20 1 0,21-1 0,-1 0 15,1 0-15,0 0 0,-1 0 16,1 1-16,0-1 0,-22 0 0,22 0 15,-1 0-15,1-21 0,-21 21 16,20 1-16,1-1 0,0 0 0,-1 0 16,1-21-16,21 21 0,-22 0 0,1 1 15,0-22-15,-1 21 0,1 0 16,0-21-16,-1 21 0,1 0 0,21-21 16,-21 21-16,20-21 0,1 22 15,-21-1-15,21-21 0,-22 21 16,1-21-16,21 21 0,-21-21 0,-1 21 15,22-21-15,-21 21 0,21-21 16,-22 22-16,1-22 0,21 21 0,-22-21 16,1 21-16,0-21 0,-1 21 0,1-21 15,0 0-15,-1 21 0,22-21 16,-21 0-16,21 0 0,0 21 0,-22-21 16,22 0-16,0 0 0,0 0 15,0 0-15,-1 0 0,1 0 0,21 0 16,-21 0-16,0 0 0,0 0 0,0 0 15,21 0-15,-22 0 0,1-21 16,0 21-16,0-21 0,21 21 16,-21 0-16,0-21 0,-1 0 0,1 21 15,0-21-15,0-1 0,0 1 16,0 0-16,-1 21 0,1-21 0,0 0 16,0 0-16,0-1 0,0 1 0,-22 0 15,22 0-15,-21 0 0,21 0 16,-1-1-16,-20-20 0,21 21 0,-21 0 15,20 0-15,-20-1 0,21-20 16,-21 21-16,-1-21 0,1 20 0,0-20 16,-1 21-16,22-21 0,-21-1 15,-1 1-15,1 0 0,0-1 0,-1 1 16,-20 0-16,21 20 0,-22-20 16,1 0-16,-1-1 0,22 1 0,-22 0 15,-20-1-15,20-20 0,1 21 16,-1-1-16,-21 1 0,22-22 0,-22 22 15,1-21-15,20 20 0,-21-20 16,1-1-16,-1 22 0,0-22 0,-20 22 16,20-21-16,0-1 0,-21 22 0,22-22 15,-22 1-15,21-1 0,-21-20 16,1 20-16,20 1 0,-21-1 0,0 1 16,0-22-16,1 21 0,-1 1 0,0-1 15,0-20-15,-21 20 0,21 1 16,0-22-16,-21 22 0,0-22 15,22 21-15,-1 1 0,0-22 0,-21 22 16,0-1-16,0-20 0,21-1 16,-21 21-16,21-20 0,-21-1 0,0 22 15,0-22-15,0 21 0,0-20 0,0 20 16,0-20-16,0-1 0,0 0 16,0 1-16,0 20 0,0-21 0,-21 1 15,21 20-15,-21-20 0,0 20 0,0-21 16,-1 1-16,1 20 0,0-20 15,0-1-15,-21 0 0,20 22 0,-20-22 16,21 22-16,-21-22 0,-1 0 16,1 22-16,0-22 0,-1 0 15,1 1-15,-22 20 0,22 1 0,-21-22 16,20 22-16,-20-1 0,-1 1 16,1-1-16,-1-21 0,1 22 0,-1-1 15,1-20-15,-22 20 0,22 1 0,-1-22 16,-21 22-16,22-1 0,-22 1 15,22-1-15,-1 1 0,-20-22 0,20 21 16,1 1-16,-1-1 0,1 1 0,20-1 16,-20 1-16,-1-1 0,22 22 15,-22-21-15,1-1 0,-1 22 16,1-22-16,-1 22 0,1-22 0,-1 22 16,-20-21-16,20 20 0,-20 1 15,20-22-15,-21 22 0,22 0 0,-1-1 16,-20 1-16,20 0 0,1-1 15,-1 22-15,-20-21 0,20 21 0,1-22 16,-22 22-16,21-21 0,-20 21 0,-1-22 16,22 22-16,-22 0 0,0-21 15,22 21-15,-22-1 0,0 1 16,1 0-16,-1 0 0,0 0 0,-20 0 16,20 21-16,0-22 0,-21 1 0,22 21 15,-1 0-15,0-21 0,1 21 0,-1 0 16,0 0-16,22 0 15,-22 0-15,1 0 0,-1 0 0,0 0 16,1 0-16,20 21 0,-21 0 16,1-21-16,20 22 0,-20-1 0,20 0 15,1 0-15,-22 0 0,21 0 0,1 1 16,-22-1-16,22 0 0,-22 0 16,22 21-16,-22-20 0,21-1 0,1 21 15,-1-21-15,1 0 0,-1 22 0,1-22 16,-1 0-16,1 21 0,-1-20 15,22 20-15,-21-21 0,-1 21 0,1 1 16,-1-1-16,1-21 0,20 22 16,-20-1-16,-1 0 0,1 1 15,20-1-15,-20 0 0,21-21 0,-22 22 16,22-1-16,-1 0 0,1-20 16,0 20-16,-43 21 0,43-20 15,-1-22-15,1 21 0,21-21 0,-21 22 16,-1-22-16,22 21 0,-21-21 15,21 22-15,-22-22 0,22 0 16,0 0-16,-21 22 0,20-22 0,1 0 16,0 0-16,21 0 0,-21-21 15,21 21-15,-21-21 0,21 22 32,0-44 46,21 22-63,-21-21-15,21 21 16,-21-21 0,0 0-1,0 0 1,0 0-1,0-1 1,0 1 0,0 0-16,0 0 0,0 0 15,0 0-15,0-1 16,0 1-16,-21 21 0,21-21 0,0 0 16,0 0-16,-21 0 0,0-1 15,21 1 1,-22 21-1,1 0 17,21 21-32,0 1 15,0 20-15,-21-21 16,21 0-16,0 0 0,-21 1 0,21 20 16,-21-21-16,21 0 0,0 22 15,0-22-15,0 0 0,0 0 0,0 0 16,-21 0-16,21 1 0,0-1 0,0 0 15,0 0-15,0 0 32,21-42 15,0 0-32,0 0-15,0 21 0,0-21 16,22-1-16,-22 22 0,21-21 0,1 0 15,-22 0-15,21 0 0,0 0 16,22 21-16,-22-22 0,1 1 0,-22 0 16,21 0-16,0 21 0,-20-21 15,20 21-15,-21 0 0,0-21 0,0 21 16,1 0 0,-22-22-16,-22 22 62,22 22-62,-21-22 16,0 0-16,0 21 0,0-21 0,-43 21 15,43 0-15,0-21 16,-21 21-16,20 0 0,-20-21 0,0 22 16,21-22-16,-22 21 0,22-21 0,0 0 15,-21 21-15,20-21 0,1 0 16,0 0-16,0 21 0,0-21 0,0 0 15,-1 0-15,1 0 0,0 0 16,0 0-16,0 0 16,0 0-1,21-21-15,0 0 16,0 0-16,0-1 16,-22 1-16,22 0 0,0 0 15,0 0-15,0 0 0,-21-22 0,21 22 16,0 0-16,0-21 0,0 20 15,0 1-15,0 0 0,0 0 0,0 0 16,0 0-16,0-1 0,0 44 63,0-1-63,0 0 0,21 0 0,-21 21 15,22-20-15,-22 20 0,0-21 16,0 21-16,0-20 0,0-1 0,0 21 15,0-21-15,0 0 0,0 1 0,0-1 16,0 0-16,0 0 16,0 0-16,0 0 15,21-21 17,0 0-17,0 0 1,0 0-16,0-21 0,22 0 0,-22 0 15,21 0-15,1 0 0,20-1 16,-21-20-16,1 21 0,20 0 0,-20 0 16,20-1-16,-21 1 0,1 21 15,-1-21-15,-21 0 0,22 21 0,-22 0 16,0 0-16,0 0 0,0 0 0,0 0 16,-21 21 30,0 0-46,-21-21 0,0 21 0,-21 1 0,21-22 16,-22 21-16,1 0 16,0-21-16,-43 42 0,43-42 15,-1 21-15,-20 1 0,20-22 16,22 0-16,-21 21 0,0-21 0,20 0 16,1 0-16,0 0 0,0 0 0,21 21 15,-21-21-15,0 0 16,21-21 31,0 0-32,0-1 17,-22 22-1,22 22-16,-21-22-15,21 21 0,-21-21 16,21 21-16,-21-21 0,0 21 0</inkml:trace>
  <inkml:trace contextRef="#ctx0" brushRef="#br0" timeOffset="36903.58">11112 7218 0,'0'0'0,"-21"0"0,0 0 16,0 0-16,0 0 0,0 0 15,-1 0 1,1 0 0,21 21-1,21-21 1,1 0-16,-1 0 15,21 0-15,-21 0 0,22 0 0,-22 0 16,21 0-16,0-21 16,1 0-16,-1 21 0,-21 0 0,22-21 15,-22 21-15,21 0 0,-21-22 0,22 22 16,-22 0-16,0 0 0,0-21 16,0 21-16,0 0 0,1 0 0,-22-21 62,-22 21-46,1 0-16,0 0 15,21-21-15</inkml:trace>
  <inkml:trace contextRef="#ctx0" brushRef="#br0" timeOffset="37592.51">11409 6752 0,'0'-21'16,"0"0"-1,0 0 1,0 0-16,0-1 0,0 1 16,0 0-16,0 0 0,0 0 15,0 0-15,0-1 0,0 1 16,0-21-16,0 21 0,0 0 0,0-1 15,-21 1-15,-1-21 0,1 21 16,21 0-16,-21-1 0,0 1 16,21 0-16,-21 0 0,0 0 0,21 0 15,-22-1-15,1 1 0,0 0 16,0 21-16,21-21 0,-21 21 0,0 0 16,-1 0-16,-20 0 0,21 0 15,0 0-15,0 0 0,-22 0 0,22 0 16,0 0-16,-21 0 0,20 0 15,-20 0-15,21 21 0,0-21 0,-22 21 16,22 0-16,0-21 0,-21 22 16,21-1-16,-1 0 0,1 0 0,0 0 15,0-21-15,0 43 0,0-22 16,21 0-16,0 0 0,-22 0 0,22 0 16,-21 1-16,21 20 0,0-21 15,-21 0-15,21 0 16,0 1-16,0-1 0,0 0 15,0 0 1,-21-42 62,21 0-62,-21 21-16</inkml:trace>
  <inkml:trace contextRef="#ctx0" brushRef="#br0" timeOffset="38037.87">10372 6329 0,'0'-21'0,"-22"21"0,22 21 31,0 0-15,0 0-16,0 0 16,0 1-16,0-1 0,0 0 0,0 21 15,0-21-15,0 1 0,0-1 16,0 21-16,0-21 0,0 0 0,0 1 16,0-1-16,0 0 0,0 0 15,0 0-15,0 0 16,22-21-1,-1 0 1,0 0 0,-21-21-16,21 21 0,0-21 15,0 0-15,1 0 16,-1 0-16,0 21 0,0-22 16,0 1-16,0 0 0,1 0 15,-1 0-15,0 21 0,-21-21 0,21-1 16,0 22-16,0 0 0,-21-21 15,22 21-15,-1 0 16,-21 21 15,0 1-31</inkml:trace>
  <inkml:trace contextRef="#ctx0" brushRef="#br0" timeOffset="42741.05">10985 7938 0,'-21'0'16,"0"0"0,0 21-16,0-21 0,0 0 15,-1 0 1,1 0-16,0 0 15,21 21-15,-21-21 16,21 21 15,21-21-15,0 0-16,22 0 16,-22 0-16,21 0 0,0 0 15,1 0-15,-1 0 0,0-21 0,1 21 16,-22 0-16,21 0 0,1-21 15,-1 21-15,-21 0 0,0 0 16,22 0-16,-22 0 0,0 0 0,0 0 16,0 0-16,0-21 15,-42-1 63,0 22-78</inkml:trace>
  <inkml:trace contextRef="#ctx0" brushRef="#br0" timeOffset="43359.7">11070 7557 0,'0'-22'16,"0"1"-1,0 0 1,0 0-16,0 0 16,0 0-16,0-1 15,0 1-15,-21 0 0,21 0 0,-21 0 16,0 0-16,21-1 0,0 1 0,-22-21 16,1 21-16,0 0 0,0-22 15,0 22-15,0 0 0,-1 0 0,1 0 16,-21-1-16,21 1 0,0 0 15,-22 21-15,22-21 0,-21 21 16,21 0-16,-22 0 0,22 0 0,-21 0 16,21 0-16,-22 0 0,22 0 15,-21 21-15,21-21 0,-22 21 0,22 0 16,-21 1-16,21-1 0,-22 0 16,22 21-16,0-21 0,0 1 0,0 20 15,-1-21-15,1 0 0,0 0 0,21 1 16,0-1-16,0 0 0,-21 0 15,21 0-15,-21-21 16,21 21-16,0 1 31,0-44 32,-21 1-48,-1 0-15</inkml:trace>
  <inkml:trace contextRef="#ctx0" brushRef="#br0" timeOffset="43703.01">9906 7176 0,'0'0'0,"-21"-22"0,21 1 0,-21 21 16,21-21-16,-22 21 0,22 21 62,0 0-62,0 1 0,0-1 0,0 0 16,0 0-16,0 0 0,0 0 0,0 1 15,0-1-15,0 0 0,22-21 16,-22 21-16,0 0 0,0 0 0,21-21 16,-21 22-16,21-22 0,-21 21 15,21-21 1,0 0-16,0 0 0,1 0 15,-1 0-15,0 0 16,0-21-16,0-1 0,0 22 0,1-21 16,-1 0-16,0 0 0,21 21 15,-21-21-15,1 0 0,-1-1 0,0 22 16,0 0-16,0-21 0,0 21 16,1 0-16</inkml:trace>
  <inkml:trace contextRef="#ctx0" brushRef="#br0" timeOffset="45755.5">10858 8657 0,'0'21'78,"0"1"-62,0-1-16,0 0 15,0 0-15,0 0 0,0 0 16,0 1-16,0-1 0,0 0 16,0 0-1,0 0-15</inkml:trace>
  <inkml:trace contextRef="#ctx0" brushRef="#br0" timeOffset="46241.22">11049 8657 0,'0'21'0,"0"1"15,0-1 1,0 0-16,0 0 15,0 0-15,0 0 0,0 1 16,0-1-16,0 0 16,21-21-16,-21 21 15,21-21-15,-21 21 16,21-21 0,1 0-16,-1 0 15,-21-21-15,21 21 16,-21-21-16,0 0 0,21 0 15,-21-1-15,0 1 16,0 0-16,0 0 16,0 0-16,0 0 0,0-1 15,-21 1-15,0 0 16,0 21-16,-1 0 16,1 0-1,21 21 1</inkml:trace>
  <inkml:trace contextRef="#ctx0" brushRef="#br0" timeOffset="46599.01">11536 8594 0,'0'21'16,"0"0"-16,0 0 0,0 0 15,0 1 1,0-1-16,0 0 0,0 0 0,0 0 16,0 0-16,0 1 15,0-1-15,0 0 16</inkml:trace>
  <inkml:trace contextRef="#ctx0" brushRef="#br0" timeOffset="46888.85">11493 8763 0,'0'0'0,"22"-21"16,-1 21-16,0 0 0,0 0 16,0 0-1,0 0-15,-21-21 16</inkml:trace>
  <inkml:trace contextRef="#ctx0" brushRef="#br0" timeOffset="47239.65">11790 8636 0,'0'21'31,"0"0"-15,0 1 0,0-1-16,0 0 15,0 0 1,0 0-16,0 0 16,0 1-16</inkml:trace>
  <inkml:trace contextRef="#ctx0" brushRef="#br0" timeOffset="47747.35">11917 8657 0,'21'21'32,"-21"1"-17,0-1-15,0 0 0,0 0 16,0 0-1,0 0-15,0 1 0,21-22 16,-21 21-16,21-21 16,0 0-1,1 0 1,-1 0 0,0-21-16,-21-1 15,21 1-15,-21 0 16,0 0-16,0 0 15,0 0-15,0-1 0,0 1 16,0 0-16,0 0 16,0 0-16,-21 21 0,0 0 15,0 0 1,-1 0-16,1 0 0,0 0 16,0 0-16,0 21 15,0-21-15</inkml:trace>
  <inkml:trace contextRef="#ctx0" brushRef="#br0" timeOffset="48443.6">11578 8213 0,'21'0'32,"-21"-21"-17,0-1-15,21 22 0,-21-21 16,0 0-16,0 0 16,0 0-16,0 0 0,0-1 15,-21 1-15,0 0 0,0 0 16,0 0-16,0 0 0,-1-1 0,1 1 15,0 0-15,-21 0 0,21 0 16,-1 21-16,-20-21 0,0-1 16,-1 22-16,1-21 0,0 21 0,-1 0 15,1 0-15,-21 0 0,-1 0 16,22 0-16,-22 0 0,1 0 0,20 0 16,-20 21-16,21-21 0,-1 22 15,1-1-15,21-21 0,0 21 0,-22 0 16,22 0-16,21 0 0,-21-21 0,21 22 15,-21-1-15,21 0 0,0 0 16,0 0-16,0 0 31,0-42 16</inkml:trace>
  <inkml:trace contextRef="#ctx0" brushRef="#br0" timeOffset="48803.39">10308 7726 0,'0'21'16,"0"0"-1,0 0 1,0 1-16,0-1 0,0 0 16,0 0-16,-21 0 0,21 0 15,0 1-15,0-1 0,0 0 16,-21 0 0,42-21 15,0 0-31,0 0 15,0 0-15,1 0 0,-1 0 16,0 0-16,0-21 0,0 21 16,0 0-16,1 0 0,-1 0 15,0 0-15</inkml:trace>
  <inkml:trace contextRef="#ctx0" brushRef="#br0" timeOffset="49741.14">10160 8700 0,'0'0'0,"0"-22"16,0 1-1,0 0 1,21 21 15,0 0-15,0 0 0,-21 21-16,0 0 15,0 1-15,0-1 16,0 0-16,0 0 0,0 0 0,0 0 15,0 1-15,-21-22 0,21 21 16,-21-21-16,0 21 16,0-21-16,0 0 15,-1 0 1,1 0-16,21-21 0,-21 0 16,0-1-16,21 1 15,0 0 1,0 0-1,21 21 1,0 0 0,0 0-16,1 0 0,-1 0 15,0 0-15,0 0 0,0 0 16,0 21-16,1-21 0,-1 21 16,0-21-16,-21 21 15,21 1-15,0-22 0,0 0 16,1 0-1</inkml:trace>
  <inkml:trace contextRef="#ctx0" brushRef="#br0" timeOffset="50150.85">10520 8678 0,'0'22'16,"0"-1"-1,0 0-15,0 0 0,0 0 16,0 0 0,0 1-1,21-22 1,0 0-16,0 0 15,0 0 1,-21-22-16,22 22 0,-22-21 16,21 0-16,-21 0 0,21 21 15,-21-21-15,0 0 0,0-1 0,0 1 16,0 0-16,0 0 16,-21 0-16,0 21 0,-1 0 15,1 0 1,0 0-16,0 0 15,21 21-15,0 0 0,0 0 16,0 0 0,0 1-16,0-1 0,0 0 15</inkml:trace>
  <inkml:trace contextRef="#ctx0" brushRef="#br0" timeOffset="51426.98">16785 9208 0,'0'-22'15,"0"1"1,0 0-16,0 0 15,0 0 1,21 21 0,0-21-16,1 21 15,-1 0 1,0 0-16,-21 21 0,21-21 16,-21 21-16,21 0 0,-21 0 15,0 0-15,0 1 0,0-1 16,0 0-16,0 0 0,0 0 0,0 0 15,0 1-15,0-1 0,-21 0 16,0 0-16,0 0 0,0 0 0,-1-21 16,1 22-16,0-1 0,0 0 0,0-21 15,0 21-15,-1-21 0,1 0 16,0 0-16,0 21 0,0-21 0,0 0 16,-1 0-16,1 0 15,0 0-15,21-21 0,0 0 0,-21 0 16,21 0-1,0-1-15,0 1 0,0 0 16,0 0-16,0 0 0,0 0 16,21-1-1,0 22-15,0 0 16,1 0-16,-1 0 0,0 22 16,0-22-16,0 21 15,-21 0-15,21-21 0,1 21 0,-22 0 16,21-21-16,-21 21 0,21-21 15,-21 22-15,21-1 0,0-21 16,-21 21-16,21-21 0,-21 21 16,22-21-1,-1 0-15,0 0 32</inkml:trace>
  <inkml:trace contextRef="#ctx0" brushRef="#br0" timeOffset="51907.22">17208 9208 0,'0'-22'15,"22"22"1,-22 22-1,0-1-15,0 0 16,0 0-16,0 0 16,0 0-16,0 1 0,0-1 15,0 0-15,21 0 0,0 0 16,0-21-16,-21 21 16,21-21-16,0 0 0,1 0 15,-1 0-15,0 0 16,0 0-16,0 0 0,0 0 0,-21-21 15,22 21-15,-1-21 0,-21 0 16,21 0-16,-21 0 0,21 21 16,-21-22-16,0 1 0,0 0 15,0 0-15,0 0 0,0 0 16,0-1-16,-21 22 0,21-21 0,-21 21 16,0 0-16,-1 0 0,1 0 15,0 0-15,0 0 16,0 21-16,0-21 0,21 22 15,-22-22-15,1 21 0,0-21 16,0 21-16,-21-21 0,20 0 0,1 21 16,-21-21-16,21 0 0,-22 0 0,22 0 15,-21 0-15</inkml:trace>
  <inkml:trace contextRef="#ctx0" brushRef="#br0" timeOffset="53163.69">4339 7853 0,'0'0'0,"-21"-21"15,0 21 1,0 0-16,-1-21 15,1 21-15,0 0 16,21-22-16,-21 22 16,0-21-16,0 21 0,21-21 0,0 0 15,-22 0-15,1 0 16,21-1-16,0 1 0,0 0 16,0 0-16,0 0 0,0 0 15,0-1-15,0 1 0,0 0 16,21 0-16,-21 0 0,22 21 15,-1 0-15,0 0 0,0 0 16,0 0-16,0 21 0,1 0 16,-1 0-16,0 0 0,0 1 15,0 20-15,-21-21 0,0 21 16,0 1-16,0-1 0,0 22 16,0-22-16,-21 21 0,0 1 0,0-1 15,0 1-15,-22-22 0,22 1 16,0 20-16,0-42 0,-22 22 0,22-22 15,21 0-15,-21 0 0,0 0 0,0 0 16,0-21-16,-1 0 0,1 0 16,0 0-16,0 0 0,0 0 15,0 0 1,-1-21-16,22 0 0,0 0 0,-21 0 0,21 0 16,-21-22-16,21 22 15,-21-21-15,21-1 0,0 1 0,0 21 16,0-21-16,0 20 0,0-20 15,0 21-15,21 0 0,0 21 16,0-21-16,1 21 0,-1 0 16,0 21-16,0 0 0,0 0 15,0 0-15,1 0 0,-1 1 0,0-1 16,0 0-16,0 21 0,0-21 16,1 1-16,-1-1 0,0 0 0,0 0 15,-21 0-15,21 0 16,0 1-16,1-1 0,-1 0 15,0 0-15,-21 0 16,21-21-16,0 0 16,0 0-16,1 0 15,-1 0-15,-21-21 0,21 0 16</inkml:trace>
  <inkml:trace contextRef="#ctx0" brushRef="#br0" timeOffset="54666.82">4784 7811 0,'0'0'0,"21"0"0,-21-22 16,-21 22 15,-1 22-15,1-1-16,0-21 0,0 21 0,21 0 15,-21 0-15,21 0 0,-21 1 16,21 20-16,0-21 0,-22 21 0,22-20 16,-21 20-16,21 0 0,0-21 15,0 22-15,0-22 0,0 21 16,0-21-16,0 1 0,0-1 0,0 21 16,0-21-16,0 0 15,21 1-15,1-1 0,-1 0 16,0-21-16,0 0 0,0 0 15,0 0-15,1 0 0,-1 0 16,0 0-16,0 0 0,0 0 0,0 0 16,1 0-16,-1-21 0,-21 0 15,21 21-15,0-22 0,0 1 0,0 0 16,1 0-16,-22 0 0,21 0 16,-21-1-16,21 1 0,-21-21 0,0 21 15,0-22-15,0 22 0,0-21 0,0 21 16,0-22-16,0 1 0,0 21 15,0-21-15,-21 20 0,0 1 16,21 0-16,-22 0 0,1 0 16,0 0-16,0 21 0,0 0 15,0 0-15,-1 0 0,1 0 0,0 0 16,0 0-16,0 0 16,0 21-16,-1 0 0,1 0 0,0 0 15,0 0-15,0 1 0,0 20 16,21-21-16,-22 21 0,22-20 0,-21 20 15,21 0-15,0 1 16,0-22-16,0 21 0,0-21 0,0 22 0,0-22 16,0 0-16,0 0 0,21 0 15,-21 0-15,22 1 0,-1-22 16,-21 21-16,21-21 0,0 21 0,0 0 16,0-21-16,1 0 15,-1 0-15,0 0 0,0 0 16,0 0-16,0 0 0,1 0 0,-1-21 15,0 21-15,0-21 0,0 0 16,0-1-16,1 22 0,-1-21 0,0-21 16,0 21-16,0 0 0,0-1 15,1-20-15,-22 21 0,0 0 16,0-22-16,0 22 0,0-21 0,0 21 16,0 0-16,-22-22 0,22 22 15,-21-21-15,0 21 0,21-1 0,-21 1 16,0 21-16,0-21 0,-1 0 15,1 21-15,0 0 0,0 0 0,0 0 16,0 0-16,-1 0 0,1 0 0,0 0 16,0 0-16,-21 0 0,20 21 15,1-21-15,0 21 0,-21 0 0,21 1 16,-1-1-16,1 0 0,0 0 16,0 0-16,0 22 0,0-22 0,21 0 15,-22 21-15,22-21 16,0 1-16,0 20 0,0-21 0,0 21 15,0-20-15,0-1 0,0 21 0,22-21 16,-1 0-16,0 1 0,-21-1 16,21 0-16,0-21 0,0 21 0,-21 0 15,22-21-15,-1 0 0,0 21 16,0-21-16,0 0 0,0 0 16,1 0-16,-1 0 0,0 0 15,0 0-15,0 0 0,0-21 0,1 21 16,-1-21-16,0 0 0,0 0 0,0 21 15,0-21-15,1-1 0,-22 1 16,21 0-16,0 0 0,-21 0 16,0-22-16,0 22 0,0 0 0,0-21 15,0 21-15,0-22 0,0 22 16,0-21-16,0 21 0,0-22 0,0 22 16,-21-21-16,0 21 0,21-1 15,-22 1-15,1 21 0,0-21 0,0 0 16,0 21-16,0 0 0,-1 0 15,1 0-15,-21 0 0,21 0 0,0 0 16,-1 0-16,1 21 0,0 0 0,0-21 16,0 21-16,21 1 0,-21-1 15,-1 21-15,22-21 0,0 22 16,-21-22-16,21 21 0,-21 0 16,21-20-16,0 20 0,0 0 0,0-21 15,0 22-15,0-22 0,0 21 16,0-21-16,21 1 0,0-1 0,-21 0 15,22 0-15,-1 0 0,0 0 16,0-21-16,-21 22 16,21-22-16,0 0 15,1 0 1,-1 0-16,0 0 16,-21-22-1,0 1 16,0 0 16</inkml:trace>
  <inkml:trace contextRef="#ctx0" brushRef="#br0" timeOffset="56515.18">8784 10012 0,'-21'0'63,"21"-21"-48,-21 21-15,0 0 16,-1 0-16,1-21 0,0 21 15,0 0-15,0 0 0,0 0 16,-22-22-16,22 22 0,0 0 16,-21 0-16,20 0 0,1-21 15,0 21-15,-21 0 0,21 0 16,-22-21-16,22 21 0,-21 0 0,-1 0 16,1 0-16,-21 0 0,20 0 0,-20 0 15,-1 0-15,1 0 0,-1 0 16,-20 0-16,20 0 0,1 0 0,-1 21 15,1-21-15,-1 21 0,1-21 16,-1 0-16,1 22 0,-1-1 0,1-21 16,-1 21-16,1-21 0,-1 21 0,1 0 15,-1 0-15,1-21 0,-1 22 16,1-1-16,-1 0 0,1 0 16,-1 0-16,22 0 0,-22 22 15,22-22-15,-22 0 0,22 21 0,-21-20 16,20 20-16,-20 0 0,20-21 0,1 22 15,-21-1-15,20 0 0,1 1 16,0-1-16,-1 0 0,1 1 0,0-1 16,-1 0-16,1 1 0,0-1 15,20 22-15,-20-22 0,21 21 0,-21 1 16,20-22-16,1 22 0,-21-1 0,21 1 16,0-22-16,21 22 0,-22-1 15,22-21-15,-21 22 0,21-1 0,0-20 16,0 20-16,0 1 15,0-1-15,0 22 0,0-22 0,0 1 16,0-1-16,0 1 0,21-1 0,1 1 16,-1-1-16,0-20 0,0-1 15,0 22-15,22-22 0,-1 0 0,0 1 16,22-1-16,-1-21 0,1 0 16,-1 22-16,1-22 0,-1-21 0,22 21 15,-22-21-15,1 0 0,21 0 16,-22 0-16,22 0 0,-1-21 0,1 21 15,0-21-15,-1-1 0,1 1 16,0 0-16,21 0 0,-22 0 0,1 0 16,0-1-16,-22 1 0,22 0 15,-22 0-15,22 0 0,-22 21 16,1-21-16,-1-1 0,1 22 0,-1 0 16,-20-21-16,20 21 0,-20 0 0,-1 0 15,0-21-15,-21 21 0,22 0 16,-22 0-16,0 0 0,0 0 0,0 0 15,1 0-15,-1 0 0,0 0 16,0 0-16,0 0 0,0 0 16,1 0-16,-1 0 0,0 0 15,0 0 1,0 0-16,-42 0 47,0 0-32,0 0-15,0-21 0,-1 21 16,1 0-16,0 0 0,0-21 16,0 21-16</inkml:trace>
  <inkml:trace contextRef="#ctx0" brushRef="#br0" timeOffset="57059.65">7959 12425 0,'21'0'94,"0"0"-94,-21 21 16,21-21-16,0 21 0,0 0 15,1-21-15,-1 0 0,0 0 16,0 22-16,0-22 0,0 0 0,1 0 15,20 0-15,-21 0 0,0 0 0,22 0 16,-22 0-16,0 0 0,21 0 16,-21 0-16,1-22 0,-1 22 0,0 0 15,-21 22 17,-21-1-32,-22-21 15,22 21-15,0 0 0,-21 21 0,-1-20 16,1-1-16,0 21 0,-1-21 15,1 22-15,0-22 0,-1 21 0,1 0 16,0-20-16,-1 20 0,1-21 16,21 0-16,-21 0 0,20 1 0,22-1 15,-21-21-15,42-21 32,-21-1-32</inkml:trace>
  <inkml:trace contextRef="#ctx0" brushRef="#br0" timeOffset="57719.41">9356 12531 0,'0'0'15,"-22"0"-15,1 0 0,-21 0 16,21 0-16,21 21 16,0 0-1,21-21 1,0 0-16,0 21 0,22-21 16,-1 0-16,0 0 0,1 0 15,-1 0-15,21 0 0,1 0 0,21 0 16,-22 0-16,1 0 0,20 0 15,-20 0-15,20 0 0,-20 0 0,-1 0 16,1 0-16,-22 0 0,1 0 16,-1 0-16,0 0 0,-21 0 0,22-21 15,-22 21-15,0 0 0,0 0 16,-42 0 15,0 0-31,0 0 0,0 0 0,-22 0 16,1 0-16</inkml:trace>
  <inkml:trace contextRef="#ctx0" brushRef="#br0" timeOffset="58044.23">9461 12721 0,'0'21'16,"22"-21"-16,-1 0 0,0 0 16,0 0-16,0 0 0,22 0 15,-1 0-15,-21 0 0,43 0 16,-22 0-16,0 0 0,22 0 0,-1 0 16,-20 0-16,20 0 0,1 0 15,-22 0-15,21 0 0,-20 0 0,-1 0 16,0 0-16,-20 0 0,20 0 0,-21 0 15,0 0-15,0 0 0,1 0 16,-44 0 15,1 0-31,0 0 16,0 0-16</inkml:trace>
  <inkml:trace contextRef="#ctx0" brushRef="#br0" timeOffset="58379.57">9292 12996 0,'0'0'0,"-21"22"0,42-22 31,0 0-31,0 0 0,22 0 16,-1 0-16,0 0 0,1 0 0,20 0 15,1 0-15,-1-22 0,1 22 16,20 0-16,-20-21 0,-1 0 16,22 21-16,-21 0 0,-1 0 0,-21-21 15,1 21-15,-1 0 0,0 0 16,1 0-16,-22 0 0,0 0 0,0 0 16,0 0-16,1 0 15,-44 0 32,1 0-47,0-21 0</inkml:trace>
  <inkml:trace contextRef="#ctx0" brushRef="#br0" timeOffset="63350.73">18457 6033 0,'0'21'16,"21"-21"31,1 0-32,-1 0-15,0 0 0,0 0 0,0 0 16,0 0-16,22 0 0,-22-21 16,21 21-16,1 0 0,-1-22 0,0 1 15,22 21-15,-22-21 0,22 21 16,-1-21-16,22 0 0,-22 21 0,1-21 15,-1 21-15,22-22 0,-22 1 0,1 21 16,-22 0-16,22-21 0,-22 21 16,0 0-16,-20-21 0,20 21 0,-21 0 15,0 0-15,0 0 16,1 0-16,-1 21 31,-21 0-15,0 0-16,0 1 0,0-1 15,0 0-15,0 0 0,0 0 16,0 22-16,21-22 0,-21 0 0,0 21 16,0 1-16,0-22 0,0 21 0,0 0 15,0 1-15,0-1 0,0 22 16,0-22-16,0 21 0,0 1 0,0-1 16,0 1-16,0-1 0,0 1 15,0-1-15,-21 1 0,21 21 0,-21-1 16,-1 1-16,1 0 0,21-1 0,-21 1 15,21 0-15,-21 20 16,21-20-16,-21 21 0,21 0 0,0-22 16,0 22-16,0 0 0,0 106 15,0-106-15,0-1 0,0-20 16,21 21-16,-21 0 0,21 0 0,-21-22 16,0 22-16,0-21 0,21 21 0,-21-22 15,21 1-15,-21 0 0,0-1 16,0 1-16,0-22 0,22 22 0,-22-21 15,0-1-15,0 1 0,0-22 0,0 21 16,0-20-16,0-1 0,0 0 16,0-20-16,0-1 0,-22 0 15,22 0-15,-21-21 0,0 0 16,0 0-16,0 0 0,0 0 16,-1 0-16,1 0 0,-21 0 0,0 0 15,-22 0-15,1 0 0,-1 0 0,1 0 16,-22 0-16,0 0 0,22 0 15,-22 0-15,0 21 0,22-21 0,-1 0 16,-20 21-16,20-21 0,1 22 0,-1-22 16,22 0-16,-22 21 0,22-21 15,0 0-15,-1 0 0,22 0 0,-21 0 16,21 0-16,0 0 0,-1 0 16,22-21 15,0-1-31,22 1 0,-1 0 15,0 0-15,0 0 0,0 0 16,22-22-16,-22 22 0,0-21 0,21-1 16,1 22-16,-22-21 0,21 21 0,-21 0 15,22-22-15,-22 22 0,21 0 16,-21 0-16,0 0 0,1 21 0,-1-22 16,0 22-16,0 0 15,-21 22 16,-21-1-31,0 0 0,0 0 0,-22 0 16,22 0-16,-21 1 0,21-1 16,-22 21-16,1-21 0,0 0 0,-1 1 15,22 20-15,-21-21 0,-1 0 0,22 0 16,0 1-16,0-22 0,0 21 16,0-21-16,21 21 0,0 0 31,21-21-16,0 21-15,21-21 16,-21 0-16,22 21 0,-1-21 0,-21 0 16,22 22-16,-1-22 15,0 0-15,1 0 0,-1 0 0,0 0 16,-21 0-16,22 0 0,-22 0 0,21 0 16,-21 0-16,1 0 0,-1 0 15,-21-22 1,0 1-16,0 0 0</inkml:trace>
  <inkml:trace contextRef="#ctx0" brushRef="#br0" timeOffset="64240.33">18478 6160 0,'0'-22'0,"0"1"16,0 0-1,0 0 1,22 0 0,-1 21-16,0-21 15,0-1-15,21 1 0,-20 0 0,-1 0 16,0 0-16,0 0 0,21-1 15,-20 1-15,-1 0 0,0 21 0,0-21 16,-21 0-16,21 21 0,0 0 16,-42 21 15,0-21-31,0 21 0,-21 0 16,20 0-16,-20 1 0,21-1 0,-21-21 15,20 21-15,1 0 16,0-21-16,0 21 0,0-21 0,0 0 0,21 21 15,0 1 1,0-1-16,0 0 16,0 0-16,21 0 0,0-21 0,21 21 15,-21 1-15,22-1 0,-1 0 16,-21 0-16,22 0 0,-1-21 0,-21 21 16,21 1-16,-20-22 0,20 21 15,-21 0-15,0-21 0,0 21 0,1 0 16,-22 0-1,0 1 1</inkml:trace>
  <inkml:trace contextRef="#ctx0" brushRef="#br0" timeOffset="67163.86">21167 6985 0,'0'0'15,"0"-21"-15,-22 0 0,22 0 16,0-1-1,0 44 1,0-1 0,0 0-16,0 0 0,0 21 15,22-20-15,-22-1 0,21 21 0,-21-21 16,0 0-16,0 22 0,0-22 16,0 21-16,0-21 0,0 1 0,0-1 15,0 0-15,0 0 0,0 0 16,0 0-16,0 1 15,-21-22-15,21-22 32,0 1-17,0 0-15,0 0 16,0 0-16,0 0 0,0-1 0,0-20 16,0 21-16,0-21 0,21 20 15,-21 1-15,0-21 0,0 21 0,21 0 16,-21-1-16,21 1 0,-21 0 15,21 0-15,0 21 0,1 0 16,-1 0-16,0 0 16,-21 21-16,21 0 0,0 0 15,-21 1-15,21-1 0,-21 0 16,22 0-16,-22 0 16,0 0-16,0 1 0,0-1 0,0 0 15,21-21-15,0 0 31,0-21-15,0 21-16,-21-21 16,21-1-16,-21 1 0,22 0 0,-1 21 15,-21-21-15,21 0 0,0-22 16,0 22-16,0 0 0,-21 0 0,22 0 16,-1 0-16,0-1 0,0 1 0,-21 0 15,21 21-15,0 0 16,1 0-1,-22 21-15,0 0 16,0 1-16,0-1 0,0 0 0,0 21 16,0-21-16,0 1 0,0 20 0,0-21 15,0 0-15,0 22 0,0-22 16,0 0-16,21 0 0,0 0 0,0 0 16,0-21-16,0 0 15,22 0-15,-22 0 0,0 0 0,21 0 16,-20 0-16,20 0 0,-21 0 15,21 0-15,-20-21 0,20 0 0,-21 21 16,21-21-16,-20 0 0,-1 0 16,21-22-16,-21 22 0,0 0 15,1 0-15,-1 0 0,0-22 0,-21 22 16,0 0-16,0-21 0,0 20 16,0 1-16,0 0 0,0 0 0,0 0 15,-21 21-15,0 0 16,-1 0-16,1 0 0,0 21 15,0-21-15,21 21 0,-21 21 0,0-20 16,21-1-16,0 0 0,-22 21 16,22-21-16,0 22 0,0-22 0,0 21 15,0-21-15,0 1 0,0-1 16,22 0-16,-22 0 0,21 0 0,0 0 16,0-21-16,0 0 0,0 22 15,1-22-15,20 0 0,-21 0 16,21 0-16,1 0 0,-22 0 0,21-22 15,1 1-15,-1 21 0,-21-21 16,21 0-16,1 0 0,-22 0 0,0-1 16,21-20-16,-20 21 0,-1 0 15,0-22-15,0 22 0,0-21 0,0 21 16,1-22-16,-22 1 0,21 0 16,-21 21-16,0-22 0,0 1 0,0 21 15,0 0-15,0-22 0,0 22 16,0 0-16,-21 21 15,-1 21-15,1 0 16,21 0-16,-21 1 0,21 20 16,-21 0-16,0-21 0,21 22 0,0-1 15,0-21-15,0 22 0,0-1 16,0-21-16,0 0 0,0 22 0,21-22 16,0 0-16,0 0 0,0 0 0,-21 0 15,22-21-15,-1 0 0,0 22 16,21-22-16,-21 0 0,1 0 0,-1 0 15,0 0-15,0-22 0,0 1 16,0 21-16,1-21 0,-1 0 16,0 0-16,-21 0 0,21-1 15,0 1-15,-21-21 0,0 21 0,21 0 16,-21-22-16,22 1 0,-22 21 0,0-22 16,0 22-16,0-21 0,21 21 15,-21-22-15,0 22 0,0 0 0,0 42 31,0 0-15,0 1-16,0 20 0,0-21 16,-21 21-16,21 1 0,-22-22 0,22 21 15,-21 1-15,21-22 0,0 0 16,0 21-16,0-21 0,0 1 0,0-1 16,0 0-16,0 0 0,0 0 15,0 0-15,0-42 47,21 21-47,1-21 0,-22 0 16,21 0-16,0 0 0,0-1 15,0 1-15,-21 0 0,21 21 16,1-21-16,-1 0 0,-21 0 0,21-1 16,0 22-16,-21 22 31,0-1-31,0 0 0,0 0 15,0 0 1,0 0-16,0 1 0,21-1 0,-21 0 16,21-21-16,-21 21 0,22 0 15,-1-21-15,0 21 0,0-21 16,0 0-16,0 0 0,1 0 16,-1 0-16,0 0 0,0-21 15,0 0-15,0 21 0,1-21 0,-1 21 16,0-21-16,0 0 0,0 21 15,0-22-15,-21 1 0,22 0 0,-22 0 16,21 0-16,-21 0 0,21 21 16,-21-22-16,0 44 31,0-1-15,0 0-16,0 0 0,0 0 15,0 0-15,0 1 0,0-1 0,0 0 16,0 0-16,0 0 0,21-21 15,-21 21-15,21 1 0,0-22 0,1 21 16,-1-21-16,0 0 16,0 0-16,0 0 0,0 0 15,1-21 1,-22-1-16,21 22 0,-21-21 0,0 0 16,0 0-16,0 0 0,0 0 15,0-1-15,0 1 0,0 0 16,0 0-16,-21 0 0,-1 0 0,1-1 15,0 1-15,0 21 0,0-21 16,0 21-16,-1 0 16,22-21-16,22 21 31,-1 0-31,0 0 0,21 0 0,-21 21 16,22-21-16,20 0 0,-20 0 15,-1 0-15,21 0 0,1 0 16,-1 0-16,1 0 0,-1 0 15,-20 0-15,20 0 0,1 0 0,-22 0 16,0 0-16,-20 0 0,-1-21 0,0 21 16,0 0-16,-21-21 15,-21 21-15,0 0 16,0 0-16,-1 0 0,-20 0 16,21 0-16,-21 0 0,-1 0 0,22 21 15,-21 0-15,21 0 0,-22 0 16,22 1-16,0-1 0,0 0 15,0 0-15,-1 0 0,22 0 0,0 1 16,0-1-16,0 0 16,0 0-16,0 0 15,22-21-15,-1 0 16,0 0-16,0 0 0,0 0 0,0 0 16,1 0-16,-1 0 0,21-21 15,-21 0-15,0 21 0,1-21 0,-1 0 16,21-1-16,-21 22 0,0-21 0,1-21 15,-1 21-15,-21 0 0,21-22 16,0 22-16,0-21 0,-21-1 0,21 1 16,1 0-16,-1-1 0,-21 1 15,0-21-15,21 20 0,0 1 16,-21 0-16,0-1 0,0 1 16,0 21-16,0 0 0,0-1 15,-21 44 1,0-22-16,0 21 15,21 21-15,0-21 0,-22 22 0,1-1 16,21 0-16,-21 1 0,21-1 16,0 0-16,0 22 0,0-22 0,0 0 15,0-20-15,0 20 0,21 0 16,0-21-16,1 1 0,-22-1 0,21 0 16,0 0-16,0 0 0,0-21 15,0 21-15,1-21 0,-1 0 0,0 0 16,0 0-16,0 0 0,0 0 15,1 0-15,20 0 0,-21 0 16,0-21-16,0 0 0,1 21 16,-1-21-16,-21 0 0,21 0 15,-21-1-15,0 1 0,0 0 0,0 0 16</inkml:trace>
  <inkml:trace contextRef="#ctx0" brushRef="#br0" timeOffset="67459.22">23135 6795 0,'0'0'0,"-21"0"0,-43 21 15,86-21 1,-1 0-16,21 0 15,-21 0-15,0 0 0,22 0 16,-22 0-16,21 0 0,1 0 0,-1-21 16,-21 21-16,21 0 0,1 0 15,-22 0-15,21 0 0,-21-22 16,22 22-16,-22 0 0,0 0 0,-21 22 31</inkml:trace>
  <inkml:trace contextRef="#ctx0" brushRef="#br0" timeOffset="68124.37">22183 8509 0,'0'0'0,"-22"-21"0,1 21 15,0-21-15,0 21 16,0 0-16,0 0 0,-1 0 0,-20 21 16,21-21-16,0 21 0,-22 21 15,22-20-15,-21 20 0,21 0 0,0 1 16,-1-1-16,22 0 0,0 1 0,0-1 15,0 0-15,0 1 0,0-22 16,22 21-16,-1-21 0,0 0 0,0 1 16,0-1-16,22-21 0,-22 0 15,0 21-15,0-21 0,21 0 0,-20 0 16,-1 0-16,21-21 0,-21 0 0,22-1 16,-22 1-16,0 0 15,0 0-15,21-21 0,-20 20 0,-1-20 16,-21 0-16,21-1 0,-21 1 15,0 0-15,0-1 0,0 1 0,0 0 16,0-1-16,0 1 0,-21 0 0,0 21 16,-1-1-16,1 1 0,-21 0 15,21 0-15,0 21 0,-1 0 0,1 0 16,-21 0-16,21 21 0,0 0 16,-1 0-16,1 1 15,21 20-15,-21-21 0,21 0 0,0 0 0,0 1 16,0-1-16,0 0 15,0 0-15,0 0 0,0 0 16,21 1-16,0-22 0</inkml:trace>
  <inkml:trace contextRef="#ctx0" brushRef="#br0" timeOffset="68759.8">22564 8488 0,'0'0'0,"0"21"47,0 0-47,0 0 0,0 1 15,0-1-15,0 21 0,0 0 16,0 22-16,21-22 0,-21 22 15,21-22-15,0 22 0,0-1 0,0 1 16,-21-1-16,22-21 0,-1 22 16,0-1-16,-21 1 0,0-1 0,0-20 15,0 20-15,0 1 0,0-22 0,-21 0 16,0 1-16,21-1 0,-22 0 16,1-20-16,21-1 0,0 0 0,0 0 15,0 0-15,0-42 31,0 0-31,0 0 0,0-22 16,0 22-16,0-21 0,0-22 0,0 22 16</inkml:trace>
  <inkml:trace contextRef="#ctx0" brushRef="#br0" timeOffset="69099.97">22712 8784 0,'0'0'0,"-21"-42"0,21 21 0,-22 0 15,22-1-15,-21 1 0,21-21 0,0 21 16,0 0-16,21-1 16,1 1-16,-1 0 0,21 0 0,-21 21 15,22-21-15,-1 0 0,-21 21 0,21 0 16,1 0-16,-22 0 16,21 0-16,-21 0 0,1 0 0,-1 21 15,-21 0-15,0 0 0,0 0 16,-21 0-16,-1 1 15,-20-1-15,21 21 0,-21-21 0,-1 0 16,1 1-16,0-1 0,-1 0 16,22 0-16,-21 0 0,21 0 0,-22-21 15,22 22-15,21-1 16,21-21 0,0 0-16,1 0 15,-1 0-15,0 0 0,0-21 16,0-1-16,0 22 0,22-21 15</inkml:trace>
  <inkml:trace contextRef="#ctx0" brushRef="#br0" timeOffset="69439.25">23093 8678 0,'21'0'15,"0"0"1,0 0-1,0 0-15,-21-21 0,22 21 0,-1-21 16,-21 0-16,21 21 16,0-21-16,0 0 0,-21-1 0,0 1 15,21 21-15,-21-21 16,-21 21 15,21 21-31,0 0 0,-21-21 0,21 22 16,0-1-16,-21 0 0,21 0 15,0 0-15,0 0 0,0 1 0,0-1 16,0 0-16,0 0 0,0 0 16,21 0-16,0 1 15,0-22-15,1 0 0,-1 0 16,0 0-16,0 0 16,0 0-16</inkml:trace>
  <inkml:trace contextRef="#ctx0" brushRef="#br0" timeOffset="69836.97">23495 8678 0,'0'0'0,"0"-21"0,0 0 15,0 0-15,0 0 0,0 0 16,21 21 0,0-22-16,0 22 0,1-21 0,20 21 15,-21 0-15,0 0 0,0 0 16,22 0-16,-22 0 0,0 21 15,21 1-15,-20-22 0,-1 21 0,-21 0 16,21-21-16,-21 21 0,21 0 0,-21 0 16,0 1-16,0-1 0,0 0 15,0 0-15,0 0 0,-21 0 0,0-21 16,21 22-16,-21-22 0,-1 21 16,1-21-16,21-21 31,0-1-16,0 1-15,0 0 0,21 0 16,1 0-16,-22 0 0,21-1 16,0 1-16,0 0 0,0 0 15,0 0-15,1 0 0,-1-1 0,-21 1 16,21 21-16,0-21 0,0 21 16,-21-21-16,21 21 15</inkml:trace>
  <inkml:trace contextRef="#ctx0" brushRef="#br0" timeOffset="71947.48">24363 8784 0,'21'0'0,"21"-21"16,-21 0-1,1 21-15,-22-21 0,21 0 16,0-1-16,-21 1 0,0 0 16,0 0-16,0 0 0,0 0 15,0-1-15,0 1 0,-21 0 16,0 21-16,-1-21 0,1 21 16,0 0-16,0 0 0,0 0 15,0 21-15,-22 0 0,22 0 0,0 1 16,0-1-16,0 21 0,21-21 15,-22 0-15,22 22 0,-21-22 16,21 0-16,0 21 0,0-20 0,0-1 16,0 0-16,0 0 0,21-21 15,1 0-15,-1 0 16,0 0-16,0 0 0,0 0 16,0 0-16,1 0 0,-22-21 15,21 0-15,0 21 0,0-21 0,0-1 16,0 1-16,1 0 0,-22 0 15,0 0-15,21 0 0,-21-1 16,21 1-16,-21 0 0,0 0 16,0 42 15,0 0-31,0 0 16,0 1-16,0-1 15,0 0-15,0 0 0,0 0 0,21 0 16,-21 1-16,21-1 0,0 0 0,1 0 15,-1-21-15,0 0 16,0 0-16,0 0 0,0 0 16,1 0-16,-1 0 0,0 0 0,0 0 15,0-21-15,0 0 0,1 0 16,-1-1-16,0 1 0,0 0 0,0 0 16,0 0-16,1-22 15,-1 22-15,0-21 0,0 21 0,-21-22 16,21 1-16,-21 0 0,21-1 0,-21 1 15,0 0-15,0 21 0,0-22 16,0 1-16,22 21 0,-22-22 0,0 22 16,0 0-16,0 0 0,0 42 31,0 0-31,0 0 0,-22 22 0,22-22 16,0 21-16,0-21 0,0 22 15,-21-1-15,21 0 0,0 1 0,0-1 16,0 0-16,0 1 0,0-1 15,0 0-15,0-20 0,0 20 16,0-21-16,21 0 0,-21 22 0,22-22 16,-1-21-16,-21 21 0,21 0 15,0-21-15,0 0 0,0 0 16,1 0-16,-1 0 0,0 0 16,0 0-16,0-21 0,0 0 15,22 0-15,-22-1 0,0 1 0,0 0 16,0 0-16,1 0 0,-22-22 15,21 22-15,0 0 0,-21 0 0,21 0 16,-21 0-16,0-1 16,0 44-1,0-1 1,-21 0-16,21 0 0,0 0 16,0 22-16,0-22 0,0 0 15,0 0-15,0 0 0,0 0 0,0 1 16,0-1-16,0 0 15,0 0-15,21-21 0,0 0 16,0 0-16,1 0 16,-1 0-16,0 0 0,-21-21 15,21 21-15,0-21 0,0 0 0,1 21 16,-22-22-16,21 1 0,0 0 16,0 0-16,0-21 0,0 20 15,-21 1-15,22 21 0,-22-21 0,21 0 16,0 21-16,-21 21 31,0 0-31,0 0 16,0 1-16,-21-1 0,21 0 15,0 0-15,0 0 0,0 0 16,0 1-16,0-1 16,0 0-16,21-21 15,0 0 1,0 0-16,0 0 15,1 0-15,-1-21 0,-21 0 16,21-1-16,-21 1 16,21 0-16,-21 0 0,0 0 0,0 0 15,0-1-15,0 1 0,0-21 0,0 21 16,-21 0-16,0-1 0,0 1 16,-1 0-16,1 21 0,0-21 15,0 21 1,0 0-1,42 0 17,0 0-32,21 0 15,-20 0-15,-1 0 0,21 0 0,-21 0 16,22 0-16,-22 0 0,21 0 16,0 0-16,-20 0 0,20 0 0,-21 0 15,0 0-15,0 0 0,1 21 16,-1-21-16,-21 21 0,21 0 0,-21 1 15,0-1-15,0 0 0,0 0 0,0 0 16,0 0-16,0 1 0,0-1 16,0 0-16,-21 0 0,21 0 0,0 0 15,-21 1-15,21-1 16,0 0 0,0-42 30,0 0-46,0-1 0,0 1 16,0 0-16,21 0 0,-21 0 0,21 0 16,0-1-16,0-20 0,-21 21 0,21 0 15,1 0-15,-1 21 0,-21-22 16,21 1-16,0 21 0,-21 21 31,0 1-31,0-1 16,0 0-16,0 0 0,0 0 15,0 0-15,0 1 0,0-1 16,0 0-16,0 0 0,0 0 0,0 0 16,21 1-16,0-1 0,1-21 15,-1 21 1,0-21-16,0 0 16,0 0-16,0-21 15,1 0-15,-1 21 0,-21-22 0,21 1 16,0 0-16,0 0 0,-21 0 0,21 0 15,1-1-15,-1-20 0,-21 21 16,21-21-16,0 20 0,0 1 0,-21 0 16,21-21-16,1 21 15,-22-1-15,0 44 16,0-1-16,0 0 16,0 0-16,0 0 0,0 22 15,0-22-15,0 21 0,0-21 0,0 22 16,0-22-16,-22 21 0,22-21 15,-21 0-15,21 1 0,0-1 0,-21 0 16,21 0-16,0 0 0,0 0 16,-21-21-1,21-21 17,0 0-32,0 0 0,0 0 15,0 0-15</inkml:trace>
  <inkml:trace contextRef="#ctx0" brushRef="#br0" timeOffset="72191.34">26628 8170 0,'21'0'0,"-42"0"0,-22 0 15,22 0-15,0 0 0,0 0 0,0 0 0,-1 0 16,1 0-16,0 0 15,0 0 64,0 0-79</inkml:trace>
  <inkml:trace contextRef="#ctx0" brushRef="#br0" timeOffset="72460.21">25019 8488 0,'0'0'0,"-85"0"16,64 0-1,63 0 1,-20 0-16,20-21 15,0 21-15,1 0 0,-1-21 0,0 21 16,1 0-16,-1-22 0,-21 22 0,21 0 16,-20-21-16,20 21 0,-21-21 15,0 21-15,0 0 16,-42 0 15,0 0-31,0 0 0,-21 21 0,-1 0 16</inkml:trace>
  <inkml:trace contextRef="#ctx0" brushRef="#br0" timeOffset="78520.2">6985 10943 0,'-21'0'47,"0"0"-47,-1 0 16,1 0-16,0 0 0,0 0 0,-21 0 15,20 0-15,-20 21 0,0 1 16,-1-22-16,1 21 0,0 0 16,21 0-16,-22 0 0,1 0 15,0 22-15,20-22 0,1 21 0,0-21 16,0 22-16,21-1 0,0-21 16,0 22-16,0-22 0,0 0 0,0 0 15,0 0-15,21 0 0,0 1 16,0-1-16,1 0 0,-1 0 0,0-21 15,0 21-15,21-21 0,-20 21 0,20 1 16,-21-22-16,21 21 0,1-21 16,-22 21-16,21 0 0,-21 0 0,22-21 15,-22 21-15,0 1 0,0-1 16,0 0-16,1 21 0,-1-21 16,-21 22-16,21-1 0,-21 0 15,0 1-15,0-1 0,0 0 0,-21 1 16,0-1-16,-1 0 0,1 1 0,0-22 15,0 21-15,0-21 0,0 1 16,-1-1-16,1 0 0,0 0 0,21 0 16,-21-21-16,21 21 0,-21-21 15,0 0 17,42 22 14,0-22-30,0 21-16,0-21 0,0 21 16,1-21-16,-22 21 0,21 0 15,0-21-15,0 21 0,-21 1 0,0-1 16,21 0-16,-21 21 0,0 1 16,0-22-16,0 21 0,0 0 0,0 22 15,-21-22-15,0 1 0,0 20 0,0-21 16,-1 1-16,1 20 0,0-20 15,21-1-15,-21 21 0,0-20 16,0-1-16,21 22 0,-22-22 0,22 21 16,-21-20-16,21 20 0,0-20 15,-21-1-15,21 21 0,-21-20 0,21-1 16,-21 0-16,21 1 0,0-1 16,0 0-16,0 1 0,0-1 0,0-21 15,0 22-15,21-1 0,0-21 0,-21 21 16,21-20-16,-21 20 0,21-21 15,-21 0-15,22 0 0,-1-21 0,-21 22 16,21-1-16,0-21 0,0 21 16,0-21-16,1 0 15,-1 0 1,0 0-16,-21-21 31,21 21-31,0-21 0,-21-1 16,21 1-1,1 21 17,-22-21-32,21 21 62,-21-21-46,0 0 140,21 21-125,0 0 172,-21-21-203,21 21 500,-21-22-468</inkml:trace>
  <inkml:trace contextRef="#ctx0" brushRef="#br0" timeOffset="82247.28">2709 15748 0,'0'0'0,"-42"42"16,21-20-16,0-22 0,-1 21 16,22-42 15,22-1-16,-1 1-15,0-21 0,0 21 16,0 0-16,0-22 16,1 22-16,-1-21 0,0-1 0,0 22 0,-21-21 15,21 0-15,-21 20 16,21-20-16,-21 21 0,0 0 0,0 0 16,0-1-16,-21 1 0,0 21 15,0 0-15,0 0 0,0 0 16,-22 0-16,22 21 0,0 1 15,21-1-15,-21 0 0,0 0 0,21 0 16,0 22-16,0-22 0,0 0 16,0 21-16,0-21 0,0 1 15,21-1-15,0 0 0,0 0 16,0 0-16,-21 0 0,21 1 0,1-1 0,-1-21 16,0 21-16,0-21 0,0 0 15,0 0-15,1 0 16,-1 0-16,0-21 15,-21 0-15,21 21 0,-21-22 0,21 1 16,0 0-16,-21 0 0,0 0 16,22-22-16,-22 22 0,21 0 0,0-21 15,-21 21-15,0-22 0,21 22 16,0 0-16,-21-21 0,21 20 0,1 1 16,-22 0-16,21 0 0,0 0 15,0 21-15,0 0 0,0 0 16,1 0-16,-1 0 0,0 0 15,0 21-15,0 0 0,0 0 0,1 0 16,-22 1-16,0-1 0,21 0 16,-21 21-16,21-21 0,-21 1 0,0-1 15,0 0-15,0 0 0,0 0 16,0 0-16,0 1 16,0-44-1,0 1 1,0 0-16,0 0 0,0 0 15,0 0-15,0-22 0,0 22 16,0-21-16,0-1 0,21 1 0,0 21 16,-21-21-16,21-1 15,-21 1-15,0 21 0,22-22 0,-1 22 16,-21 0-16,21 0 0,-21 0 16,0 42 15,0 0-31,0 0 0,0 0 15,0 1-15,0-1 0,0 21 16,0-21-16,0 0 0,0 1 0,0 20 16,21-21-16,-21 0 0,21 0 15,0 1-15,1-1 0,-1 0 16,0-21-16,0 0 0,0 0 16,0 0-16,1 0 15,-1 0-15,-21-21 0,21 0 0,0 21 16,0-22-16,0 1 0,1 0 15,-1 0-15,-21 0 0,21 0 0,0-1 16,-21 1-16,0 0 0,21 0 16,-21 0-16,0 0 0,0-1 15,0 1-15,-21 21 16,21-21-16,-21 21 0,0 0 0,0 0 16,-1 0-16,1 0 15,21 21-15,0 0 0,0 1 16,0-1-16,0 0 15,0 0-15,21 21 0,1-20 16,-1-1-16,0 0 0,0 0 16,0 0-16,0-21 0,1 0 15,-1 21-15,0-21 0,0 0 16,0 0-16,0-21 16,1 0-16,-22 0 0,21 0 15,0 0-15,-21-1 0,21 1 16,0-21-16,0 21 0,-21 0 0,22-22 15,-1 22-15,0-21 0,-21 21 16,21-1-16,0-20 0,0 21 0,1 0 16,-1 0-16,0-1 15,0 22 1,0 0-16,0 22 16,-21-1-1,22-21-15,-22 21 16,21-21-16,-21-21 47,0 0-32,0-1-15,-21 22 16,-1-21 0,1 21-16,0 0 15,0 0-15,0 0 0,0 0 16,-1 0-1,1 0-15,21 21 0,0 1 0,0-1 16,0 0-16,0 0 0,0 0 16,0 0-16,0 1 0,0-1 0,0 0 15,21 21-15,-21-21 0,22 1 16,-1-1-16,0 0 0,0 0 0,0-21 16,0 21-16,1-21 0,-1 0 15,0 0-15,0 0 0,0 0 16,0 0-16,1 0 0,-1 0 0,-21-21 15,21 21-15,0-21 16,0 0-16,0 0 0,-21-1 0,22 1 16,-1 0-16,0 0 0,-21 0 15,0 0-15,0-22 0,0 22 0,21 0 16,-21 0-16,0-22 0,0 22 0,0 0 16,0 0-16,0 0 15,0 42 1,0 0-1,0 0-15,0 0 16,0 1-16,21-1 0,-21 0 0,0 0 16,21 0-16,-21 0 0,22-21 15,-22 22-15,21-22 16,0 0 0,0-22-1,0 1-15,-21 0 16,0 0-16,0 0 15,0-22-15,21 22 0,-21 0 0,22 0 16,-22-21-16,0 20 0,0 1 16,21 0-16,0 0 0,-21 0 0,21 21 15,0 0 1,0 0-16,-21 21 0,0 0 16,22 0-16,-1 0 0,-21 1 15,0-1-15,21 0 16,0 0-16,0 0 0,0-21 15,1 21-15,-1-21 16,0 0-16,0 0 16,0 0-16,0 0 0,1-21 15,-1 0-15,0 21 0,0-21 16,0 0-16,-21 0 0,21-1 0,-21 1 16,22-21-16,-22 21 0,0-22 15,0 1-15,0 0 0,0-1 0,0 1 16,0 0-16,0-1 0,-22 1 15,1 0-15,0-1 0,0 22 16,0-21-16,21 0 0,-21 20 0,-1 1 16,1 0-16,21 0 0,-21 21 15,21 21 1,0 0-16,0 22 16,0-22-16,0 21 0,21 0 0,0 1 15,1-1-15,-1 0 0,0 1 0,0-1 16,0 0-16,0-20 15,1 20-15,-22-21 0,21 0 0,0 22 16,0-22-16,0-21 0,-21 21 0,21-21 16,1 21-16,-1-21 15,0 0 1,-21-21-16,21 21 0,-21-21 16,0 0-16,0-1 0,21 1 0,-21 0 15,0 0-15,0 0 0,0 0 0,0-1 16,21-20-16,-21 21 0,0 0 15,0 0-15,22 21 16,-1 0 0,0 0-16,-21 21 0,21 0 15,0 0-15,-21 0 0,21-21 0,1 21 16,-1 1-16,-21-1 0,21 0 16,0 0-16,0-21 0,0 21 15,1-21-15,-1 0 16,0 0-16,0 0 0,0 0 15,0 0-15,-21-21 16,22 0-16,-22 0 16,21 0-16,-21-1 0,0 1 0,0 0 15,0 0-15,0 0 0,0 0 0,0-1 16,0 1-16,0 0 16,0 0-16,0 42 31,0 0-16,0 0-15,21 1 16,0-1-16,-21 0 16,21 0-16,0-21 0,1 0 15,-1 0-15,0 0 16,0 0-16,0 0 16,0-21-1,-21 0-15,0 0 16,0-1-1,0 1-15,-21 21 0,0-21 16,0 21-16,0 0 0,-22-21 0,22 21 16,0 0-16,0 0 0,0 0 15,0 0-15,-1 0 16,22-21 31,22 21-47,-1 0 15,0-21-15,0 21 16,0-22-16,0 22 16,1 0-16,-1 0 0,0 0 15,0 0-15,0 0 0,0 0 16,1 22-16,-1-22 0,0 21 16,0 0-16,0-21 0,0 21 0,1 0 15,-22 0-15,21-21 0,-21 22 16,21-1-16,-21 0 0,0-42 62,0 0-62,0-1 16,0 1-16,0 0 0,0 0 16,0 0-16,0 0 0,0-1 15,0 1-15,0-21 0,0 21 0,0 0 16,0-1-16,0 1 0,21 0 0,-21 0 15,21 21-15,0 0 0,1 0 16,-1 0-16,0 0 0,0 0 16,0 21-16,0 0 0,1 0 0,-1 1 15,0-1-15,0 0 0,-21 0 0,0 0 16,21-21-16,-21 21 0,0 1 16,0-1-16,0 0 0,0 0 15,0 0-15,-21-21 31,21-21-31,-21 0 16</inkml:trace>
  <inkml:trace contextRef="#ctx0" brushRef="#br0" timeOffset="82456.17">6308 13716 0,'0'0'0,"-22"0"15,1 0 1,0 0-16,21 21 31,0 0-15,-21-21 0,21 22-16,-21-22 0,0 21 15,-1-21-15,-20 21 0</inkml:trace>
  <inkml:trace contextRef="#ctx0" brushRef="#br0" timeOffset="82669.03">5376 14245 0,'0'0'0,"0"21"16,0 1-16,21-22 31,1-22-16,-1 22-15,0-21 0,0 21 16,0-21-16,22 21 0,-22 0 0,0-21 16,0 21-16,0 0 0,0 0 15</inkml:trace>
  <inkml:trace contextRef="#ctx0" brushRef="#br0" timeOffset="84298.59">4593 16468 0,'0'0'16,"21"0"-16,0 0 15,1 0-15,-22-21 16,0-1-16,0 1 16,0 0-1,0 0-15,-22 0 0,1-22 0,0 22 16,0 0-16,-21 0 0,20 0 0,1 0 15,0 21-15,-21-22 0,21 22 16,-1 0-16,1 0 0,0 0 0,0 0 16,0 0-16,0 22 0,-1-1 15,22 0-15,0 0 0,-21 0 0,21 0 16,-21 1-16,21-1 0,0 21 16,0-21-16,0 0 0,0 1 15,0-1-15,0 0 0,0 0 0,0 0 16,21-21-16,0 0 15,-21 21-15,22-21 16,-1-21 0,-21 0-16,21 0 0,-21 0 15,21 21-15,-21-43 0,0 22 0,0 0 16,0-21-16,0 21 0,21-22 16,-21 22-16,0 0 0,21-21 0,-21 20 15,0 1-15,22 21 16,-1 0-16,0 0 0,0 0 15,0 21-15,0 1 16,1-1-16,-1 0 0,0 0 16,0 0-16,0 0 0,0-21 0,1 22 15,-1-1-15,0 0 0,0-21 16,0 21-16,0-21 0,1 0 16,-1 0-16,0 0 15,0 0-15,-21-21 16,21 0-16,-21 0 0,21-1 15,-21 1-15,0 0 0,0 0 16,0-21-16,0 20 0,0 1 0,0-21 16,0 21-16,-21-22 0,0 22 0,21 0 15,-21 0-15,0 0 16,0 21-16,21-21 0,-22 21 0,1 0 16,0 0-16,0 0 15,21 21 16,21 0-15,0-21-16,0 21 16,1 0-16,-1-21 0,0 0 15,0 0-15,0 21 0,0-21 16,1 22-16,-1-22 0,0 0 0,0 21 16,0-21-16,0 0 0,1 0 15,-22 21-15,21-21 0,0 0 16,0 0-16,0 0 0,0 0 15,1 0 1,-1 0-16,-21-21 0,0 0 0,21-1 16,-21 1-16,21 0 15,-21 0-15,0 0 0,0 0 0,0-1 16,0 1-16,0-21 0,0 21 0,0 0 16,0-1-16,0 1 15,0 0-15,-21 21 0,0 0 16,21 21-1,0 0 1,0 1-16,0-1 16,0 0-16,0 0 15,21 0-15,0 0 0,0 1 16,0-1-16,1-21 0,-1 21 16,0-21-16,21 0 0,-21 0 15,1 0-15,-1 0 0,0 0 0,0 0 16,21 0-16,-20-21 0,-1 0 0,0 21 15,0-22-15,0 1 0,22 0 16,-22 0-16,0 0 0,0 0 0,0-1 16,-21 1-16,21 0 0,-21 0 0,22 0 15,-22 0-15,0-1 0,0 1 16,0 0-16,0 0 0,-22 21 16,1-21-16,0 21 0,0 0 0,0 0 15,0 0-15,-1 0 16,1 0-16,0 0 0,0 21 0,0 0 15,0 0-15,21 0 16,0 1-16,-22-1 0,22 0 16,-21 0-16,21 0 0,0 0 15,0 1-15,0-1 16,21-21-16,1 0 16,-1 0-16,0 0 0,0 0 15,0 0-15,-21-21 16,21-1-16,1 22 0,-22-21 15,21 0-15,-21 0 0,21 0 0,-21 0 16,0-1-16,0 1 0,21 0 16,-21 0-16,21-21 0,-21 20 0,0 1 15,21 0-15,1 0 0,-1 0 16,0 21-16,0 0 16,0 0-16,0 0 0,1 0 15,-1 21-15,0-21 0,0 0 0,-21 21 16,21-21-16,0 0 0,-21 21 15,22-21-15,-1 0 16,0 0-16,0 0 16,0 0-1,-21-21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9T01:35:10.93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1693 762 0,'0'0'0,"0"-21"0,0 0 0,0 0 15,0-1-15,-21 1 0,21 0 16,-21 0-16,21 0 16,0 0-16,0-1 0,-21 1 15,21 0 1,0 0-16,-21 21 16,-1 0 15,22 21-31,0 0 0,0 0 15,0 22-15,0-22 0,0 42 16,0-20-16,0 20 0,0 1 0,0-1 16,0 1-16,0-22 0,0 22 15,0-1-15,0 1 0,0-22 16,0 0-16,0 1 0,0-1 0,0-21 16,0 21-16,0-20 0,0-1 15,0 0-15,22-21 0,-22 21 16,0 0-16,21-21 31,-21-21-15,0 0-16,0 0 0,0 0 0,21-22 15,-21 22-15</inkml:trace>
  <inkml:trace contextRef="#ctx0" brushRef="#br0" timeOffset="511.7">2053 762 0,'0'0'0,"0"21"32,-21-21-17,-21 43-15,20-22 0,1 0 16,-21 21-16,21 1 0,-22-1 0,1 0 15,0 1-15,-1-1 0,1 0 16,0-21-16,-1 22 16,22-22-16,-21 0 0,21 0 0,21 0 15,-21-21-15,21 22 0,-22-22 16,44 0 15,-1-22-31,0 22 0,0-21 0,21 0 16,-20 21-16,-1-21 0,21 0 15,-21 21-15,22-21 0,-22-1 16,21 22-16,-21 0 0,0-21 0,22 21 16,-22 0-16,0 0 0,0 0 15,0 0-15,1 21 0,-1 1 0,-21-1 16,0 0-16,21 0 16,-21 0-16,21 0 0,-21 1 0,0 20 15,0-21-15,0 0 0,0 0 16,0 1-16,0-1 0,0 0 0,0 0 15,0 0-15,0 0 0,0 1 16,21-22 15,-21-22-31,0 1 16,0 0-16,0 0 0</inkml:trace>
  <inkml:trace contextRef="#ctx0" brushRef="#br0" timeOffset="771.56">2349 1164 0,'0'21'16,"0"1"0,0-1-16,0 0 0,0 0 15,0 0-15,0 22 0,0-22 16,0 0-16,0 0 0,0 0 0,0 0 15,0 1-15,0-1 0,0 0 16,0 0 0,0-42 31,0 0-47</inkml:trace>
  <inkml:trace contextRef="#ctx0" brushRef="#br0" timeOffset="1127.35">2349 953 0,'0'0'0,"0"21"0,0 0 16,22-21 15,-1 0-31,0 0 0,-21-21 16,21 21-16,-21-21 0,0-1 15,0 1-15,0 0 16,0 0 0,-21 21-16,0 0 15,0 0 1,21 21-1,0 0-15,0 0 16,0 1 0,0-1-16,21-21 15,0 21-15</inkml:trace>
  <inkml:trace contextRef="#ctx0" brushRef="#br0" timeOffset="1752">2625 1376 0,'0'0'16,"0"-21"-16,-22 21 0,22-21 0,0-1 15,0 1 1,22 21 0,-1 0-16,0-21 0,0 21 15,0 0-15,0 0 0,1 0 16,-1 0-16,0 0 0,0 0 15,0 21-15,0 0 16,1 1-16,-1-1 0,0 0 0,-21 0 16,21 0-16,-21 0 0,21 1 15,-21-1-15,0 21 0,0-21 0,0 0 16,0 1-16,0 20 0,0-21 16,0 0-16,0 0 0,0 1 15,0-44 32,0 1-47,0 0 0,0 0 0,0 0 16,0 0-16,0-22 0,0 22 15,0-21-15,0 21 0,21-22 0,-21 22 16,22-21-16,-1 21 0,-21-1 16,21-20-16,0 21 0,-21 0 0,21 21 15,0-21-15,1 21 16,-22-22-16,21 22 0,0 0 15,0 0-15,0 0 16,0 0 0,1 0-16,-1 0 15,0 0-15,0 0 0,0 22 16</inkml:trace>
  <inkml:trace contextRef="#ctx0" brushRef="#br0" timeOffset="2411.65">3789 1418 0,'0'0'0,"21"0"0,0 0 0,-21-21 15,0 0 1,21 0-16,-21 0 0,21 21 15,-21-22-15,0 1 0,0 0 16,0 0-16,0 0 0,-21 0 16,0 21-16,0-22 0,0 22 15,0 0-15,-22-21 0,22 21 0,0 0 16,-21 0-16,20 0 0,-20 0 16,21 21-16,0 1 0,-22-22 0,22 21 15,0 0-15,-21 21 16,21-21-16,-1 1 0,22-1 0,-21 21 15,21-21-15,-21 22 0,21-22 16,0 21-16,0-21 0,0 0 0,0 22 16,0-22-16,0 0 0,0 0 15,21-21-15,0 21 0,-21 1 0,22-22 16,-1 0-16,0 0 0,0 0 16,0 0-16,22 0 0,-22-22 0,0 1 15,21 0-15,-21 21 0,1-21 16,20 0-16,-21 0 0,0-1 0,0 1 15,1-21-15,-22 21 0,21 0 16,-21-1-16,21-20 0,-21 21 16,0 0-16,0 0 0,0-22 0,0 22 15,0 0-15,21 21 16,-21 21 15,0 0-31,0 0 0,0 1 0,0-1 16,0 21-16,0-21 0,0 0 15,0 1-15,0-1 0,0 21 0,0-21 16,0 0-16,21 1 16,0-1-16,1-21 0,-1 0 15,0 21-15,0-21 0,0 0 16,0 0-16,22 0 0,-22-21 16,0 0-16,0 21 0,0-22 15,22 1-15</inkml:trace>
  <inkml:trace contextRef="#ctx0" brushRef="#br0" timeOffset="2908.92">4276 1291 0,'0'0'0,"0"21"47,0 1-47,0-1 15,0 0-15,0 0 0,0 0 16,0 0-16,0 1 15,0-1-15,0 0 0,0 0 16,0 0-16,0 0 16,0 1-16,-22-1 0,1-21 62,21-21-62,0-1 16,0 1-16,-21 0 0,21 0 15,0 0-15,0 0 0,0-1 0,0 1 16,0-21-16,21 21 0,0 0 16,1-1-16,-1 1 0,21 0 0,-21-21 15,22 42-15,-1-21 16,0-1-16,1 22 0,-1 0 0,0 0 16,1 0-16,-22 0 0,0 0 15,21 22-15,-21-1 0,1 0 0,-22 21 16,0-21-16,0 1 0,0 20 0,0-21 15,0 0-15,0 22 0,-22-22 16,1 0-16,0 21 0,0-21 0,21 1 16,-21-1-16,0 0 0,-1 0 15,22-42 32</inkml:trace>
  <inkml:trace contextRef="#ctx0" brushRef="#br0" timeOffset="4816.49">6752 1291 0,'0'-21'0,"0"0"16,0 0 0,0 0-16,-21 21 15,21-22-15,-21 22 0,0 0 16,-1 0-1,1 0-15,0 0 0,0 22 16,0-1-16,0 0 0,-1 0 0,1 0 16,21 0-16,-21 1 0,0 20 15,0-21-15,0 0 0,21 22 0,-22-22 16,22 21-16,-21-21 0,21 22 16,0-22-16,0 0 0,0 21 0,0-21 15,21 1-15,1-1 16,-1-21-16,0 0 0,0 0 15,0 0-15,0 0 0,22 0 0,-22-21 16,21-1-16,1 1 0,-1 0 16,-21 0-16,21 0 0,1 0 0,-1-1 15,0-20-15,-20 21 0,20-21 16,-21 20-16,0 1 0,-21-21 0,0 21 16,0-22-16,0 22 0,0 0 0,-42 0 15,21 0-15,0 0 0,-22-1 16,22 1-16,-21 21 0,-1 0 0,22 0 15,-21 0-15,21 0 0,-22 0 16,22 21-16,-21 1 0,21-1 0,0-21 16,-1 21-16,1 21 0,0-21 15,0-21-15,21 22 0,-21-1 16,21 0-16,0 0 0,0 0 0,0 0 16,21-21-16,0 0 15,0 0-15,0 0 0,1 0 0,20 0 16,-21-21-16,21 0 0,1 21 15</inkml:trace>
  <inkml:trace contextRef="#ctx0" brushRef="#br0" timeOffset="5188.07">7387 699 0,'0'-43'0,"0"86"0,0-107 15,0 43-15,0 0 0,0-22 16,0 22-16,0 0 0,-21 21 15,0 0 1,21 21-16,0 0 0,0 22 16,-21-1-16,21 0 0,0 22 15,-22-1-15,22 22 0,0-21 0,0 20 16,0 1-16,0 0 0,0 20 16,0-20-16,0 21 0,0 0 0,0-22 15,0 22-15,0 0 0,0 0 0,0-21 16,0 20-16,0-20 0,0 0 15,0-1-15,0 1 0,0 0 16,0-22-16,0 1 0,0-22 0,0 22 16,0-22-16,0-21 0,0 21 15,0-20-15,0-1 0,0-42 32,0-1-17,0-20-15,0 21 0,0-21 0,0-1 16,0 1-16,0 0 0,0-22 0</inkml:trace>
  <inkml:trace contextRef="#ctx0" brushRef="#br0" timeOffset="5551.86">7324 1461 0,'0'0'0,"0"-43"0,0-20 15,0 42 1,0-1-16,0 1 0,0 0 15,0 0-15,21 0 16,0 21-16,0 0 0,-21-21 0,21 21 16,22 0-16,-22 0 0,0 0 0,21 0 15,-21 0-15,1 21 0,20 0 16,-21 0-16,-21 0 0,21 0 0,-21 1 16,0-1-16,0 0 15,0 0-15,-21 21 0,0-20 0,0-1 16,0 0-16,-1-21 0,1 21 15,-21 0-15,21 0 0,0-21 0,-1 22 16,1-22-16,0 0 0,0 21 16,0-21-16,42 0 47,0-21-32,0 21 1,0-22-16</inkml:trace>
  <inkml:trace contextRef="#ctx0" brushRef="#br0" timeOffset="6407.88">7683 1524 0,'0'0'0,"22"0"0,-1 0 16,0 0-16,0 0 0,-21-21 0,21 21 15,0-21-15,1 21 16,-1-21-16,0 21 0,-21-22 0,21 22 15,0-21-15,0 21 0,1-21 16,-22 0-16,0 0 16,0 0-16,0-1 0,0 1 15,-22 0-15,1 21 16,0 0-16,0 0 0,0 0 16,0 0-16,-1 0 0,1 21 15,0 0-15,0 1 0,21-1 16,0 0-16,0 0 0,-21 0 15,21 0-15,0 1 0,0 20 0,0-21 16,0 0-16,0 0 0,0 1 16,0-1-16,21-21 0,-21 21 15,21-21-15,0 0 0,0 0 0,1 0 16,-1 0-16,0 0 0,0 0 16,21 0-16,-20-21 0,-1 21 0,21-21 15,-21-1-15,0 22 0,22-21 16,-22 0-16,0 0 0,0 0 15,0 0-15,1-1 0,-22 1 0,0 0 16,21 0-16,-21 0 0,21 0 16,-21-1-1,0 44 17,0-1-32,0 0 0,0 0 15,0 0-15,0 0 16,0 1-16,0-1 0,0 0 0,0 0 15,0 0-15,0 0 0,0 1 16,0-1-16,0 0 16,0-42 31,0 0-32,0-1-15,0 1 0,0 0 0,0 0 16,0 0-16,21 0 0,0-1 15,0 1-15,1-21 0,-1 21 0,0 0 16,0-1-16,21 1 0,-20 21 0,20-21 16,-21 21-16,21-21 15,-20 21-15,20 0 0,-21 0 0,0 21 16,0 0-16,1-21 0,-1 21 16,0 1-16,-21-1 0,0 0 0,0 21 15,0-21-15,0 1 0,0-1 0,0 0 16,0 0-16,0 0 0,-21 0 15,21 1-15,-21-1 0,-1-21 0,22 21 16,0 0-16,-21-21 16,42 0 15,-21-21-31,22 0 16,-1 0-16,0-1 15</inkml:trace>
  <inkml:trace contextRef="#ctx0" brushRef="#br0" timeOffset="6772.62">8932 1461 0,'21'0'16,"1"0"-16,-1 0 16,0 0-16,0 0 0,0 0 15,22 0-15,-22 0 16,0 0-16,0-22 0,0 22 15,0-21-15,1 21 0,-1-21 0,0 0 16,0 0 0,-21 0-16,0-1 0,-42 1 15,21 21-15,-1 0 16,1 0-16,0 0 0,-21 0 16,21 0-16,-1 21 0,1 1 0,-21-1 15,21 0-15,21 0 0,-21 0 16,-1 0-16,22 1 0,-21-1 0,21 21 15,0-21-15,0 0 0,0 1 0,0-1 16,0 0-16,0 0 0,0 0 16,21 0-16,1-21 0,20 0 15,-21 22-15,0-22 0,22 0 16,-22 0-16,21 0 0,-21 0 0,22 0 16,-22-22-16</inkml:trace>
  <inkml:trace contextRef="#ctx0" brushRef="#br0" timeOffset="7320.32">9842 1376 0,'0'-21'0,"0"42"0,-21-42 16,0 0-16,0 21 0,0 0 16,-22 0-16,22 0 0,0 0 15,0 0-15,0 0 0,0 21 16,-22-21-16,22 21 0,0 0 0,0 0 15,0 0-15,-1 1 0,1-1 16,21 21-16,0-21 0,-21 0 0,21 22 16,0-22-16,0 0 0,0 21 0,0-20 15,0-1-15,0 0 16,21 0-16,0-21 0,1 0 0,-1 0 16,0 0-16,0 0 0,0 0 0,0 0 15,22-21-15,-22 21 0,0-21 16,21 0-16,-20-1 0,20 1 15,-21-21-15,0 21 0,0 0 16,1-22-16,20 1 0,-21 0 0,0 20 16,0-41-16,1 21 0,-22-1 0,21 1 15,0-22-15,0 22 0,-21 0 16,21-22-16,-21 22 0,0 0 0,0 20 16,0 1-16,0 0 0,0 42 31,-21 0-31,0 1 0,21 20 15,-21 0-15,0 1 0,21-1 0,-22 21 16,22-20-16,-21-1 0,21 0 0,0 1 16,0-22-16,0 21 15,0-21-15,0 22 0,0-22 0,0 0 16,0 0-16,0 0 0,21 1 16,1-22-16,-1 0 0,0 0 15,0 0-15,0 0 0,0 0 16,1 0-16,20-22 0,-21 22 15,21-21-15</inkml:trace>
  <inkml:trace contextRef="#ctx0" brushRef="#br0" timeOffset="7967.46">11874 1503 0,'0'-21'15,"0"0"1,22-1-16,-22 1 0,21 0 15,0 21-15,0-21 0,-21 0 16,21 0-16,-21-1 0,21 1 16,-21-21-16,0 21 0,0 0 0,0-1 15,0 1-15,0 0 0,-21 0 16,0 0-16,0 0 0,-21 21 0,-1 0 16,1 0-16,0 0 0,-1 0 0,1 21 15,-22 0-15,22 21 0,0-21 16,-1 1-16,1 20 0,21 0 0,0 1 15,0-1-15,-1-21 0,1 21 16,21 1-16,-21-1 0,21-21 16,0 22-16,0-22 0,0 0 0,21 0 0,0 0 15,1 0-15,-1 1 16,0-22-16,0 0 0,0 0 0,0 0 16,22 0-16,-22 0 0,0 0 15,21-22-15,-20 1 0,-1 0 0,0 0 16,0 0-16,0 0 0,0-22 0,1 22 15,-22-21-15,0 21 0,0-22 16,0 1-16,0 21 0,0-22 0,0 22 16,0-21-16,0 21 0,0 0 15,0 42 1,0 0-16,0 0 0,0 0 16,0 0-16,0 22 15,0-22-15,21 21 0,0-21 0,-21 1 16,21-1-16,0 0 0,0 0 0,1 0 15,-1 0-15,0-21 0,0 0 16,21 0-16,-20 0 0,20 0 0</inkml:trace>
  <inkml:trace contextRef="#ctx0" brushRef="#br0" timeOffset="8855.95">14182 1355 0,'0'0'0,"21"0"0,0 0 0,-21 21 16,21-21-16,0 0 15,-21-21 1,21 0 0,-21-1-1,0 1-15,0 0 16,-21 0-16,0 0 0,0 0 15,0-1-15,0 22 0,-22-21 16,1 0-16,21 21 0,-22-21 0,1 21 16,0 0-16,-1 0 0,22 0 0,-21 0 15,0 0-15,20 21 0,-20 0 16,21 0-16,-21 1 0,20-1 0,1 0 16,0 21-16,0-21 0,21 22 15,0-22-15,0 21 0,0 1 0,0-22 16,0 0-16,0 21 0,21-21 15,0 1-15,0-1 0,1 0 16,-1 0-16,0-21 0,21 0 0,-21 0 16,22 0-16,-22 0 0,21 0 15,-21 0-15,22-21 0,-22 0 0,21 0 16,1-1-16,-22 22 0,0-21 0,21-21 16,-21 21-16,1 0 0,-1-1 15,0 1-15,0 0 0,-21 0 0,0-21 16,0 20-16,0 1 0,0 0 15,0 0-15,0 0 0,-21 21 16,0 0 0,0 0-16,21 21 0,0 0 15,0 0-15,0 0 0,0 1 16,0-1-16,0 21 0,0-21 0,0 0 16,0 1-16,21-1 0,0 0 15,0 0-15,0 0 0,0 0 0,1 1 16,20-22-16,-21 21 0,21-21 15,1 0-15,-1 0 0,0 0 0,1 0 16,-1 0-16,-21-21 0,22 21 0,20-22 16,-21 1-16</inkml:trace>
  <inkml:trace contextRef="#ctx0" brushRef="#br0" timeOffset="9115.79">15155 1291 0,'0'0'0,"0"-21"0,0-21 0,0 21 16,0-1-16,-21 1 0,0 21 0,0-21 15,0 21-15,-1 0 0,-20 0 0,21 0 16,0 0-16,-22 0 0,22 21 16,0 0-16,-21 1 0,21-1 0,-1 0 15,1 0-15,21 21 0,0-20 0,-21 20 16,21-21-16,0 21 0,0-20 16,0 20-16,0-21 0,0 0 0,0 0 15,0 22-15,0-22 0,21-21 16,0 21-16,1 0 0,-1-21 15,0 0-15,0 0 0,21 0 0,1 0 16,-22 0-16,21 0 0,1 0 16,-1 0-16,0-21 0,1 0 0,-1 0 15,0 0-15</inkml:trace>
  <inkml:trace contextRef="#ctx0" brushRef="#br0" timeOffset="9365.66">15706 1249 0,'0'0'0,"21"-21"0,-21 0 0,0-1 15,-21 22 1,-1 0-16,1 0 16,0 22-16,0-1 0,0 0 0,0 0 15,-1 0-15,1 0 0,0 22 0,0-22 16,21 0-16,0 0 0,0 22 16,0-22-16,0 0 0,0 0 0,0 0 15,0 0-15,0 1 0,0-1 16,21 0-16,0-21 0,0 21 0,1-21 15,-1 0-15,0 0 0,21 0 0,-21 0 16,22 0-16,-1 0 0,-21-21 16,22 0-16,-1 0 0,-21 21 0,21-22 15</inkml:trace>
  <inkml:trace contextRef="#ctx0" brushRef="#br0" timeOffset="9765.43">16362 1228 0,'0'0'0,"0"-21"0,0-1 0,-21 44 31,-1-1-31,1 0 16,0 0-16,0 0 0,21 22 0,-21-22 15,0 0-15,21 21 0,0-21 16,-22 1-16,22 20 0,0-21 0,0 0 16,0 0-16,0 1 0,0-1 0,0 0 15,22 0-15,-22 0 0,21 0 16,0-21-16,0 0 0,0 0 15,0 0-15,22 0 0,-22 0 0,0 0 16,21 0-16,-20-21 0,-1 0 16,0 21-16,0-21 0,0 0 0,0-22 15,1 22-15,-1 0 0,-21-21 16,0 21-16,0-22 0,0 1 0,0 0 16,0 20-16,-21-20 0,-1 0 0,1 21 15,0-22-15,-21 22 0,21 21 16,-1-21-16,1 21 0,-21 0 0,21 0 15,-22 0-15,22 21 0,0 0 16,0-21-16,0 21 0,0 1 0,-1-1 16,1 0-16,0 0 0,21 0 15,-21 0-15,21 1 16,0-1-16</inkml:trace>
  <inkml:trace contextRef="#ctx0" brushRef="#br0" timeOffset="10803.86">16954 1228 0,'0'0'0,"0"-21"0,-21-1 0,0 1 15,0 0-15,0 0 16,21 0-16,-21 21 16,-1 0-1,22 21-15,-21 0 0,21 0 16,0 0-16,0 22 0,0-22 16,0 21-16,0 1 0,0-22 0,0 21 15,0 0-15,0-20 0,0 20 0,0-21 16,0 21-16,0-20 0,0-1 15,0 0-15,0 0 0,21-21 16,-21 21-16,22-21 0,-1 0 16,0 0-16,0 0 0,0 0 0,0 0 15,1 0-15,-1 0 0,0-21 0,21 21 16,-21-21-16,1 0 0,-1 0 16,0-1-16,0 1 0,0 0 15,0 0-15,1 0 0,-22-22 0,0 22 16,21 0-16,-21-21 0,21 21 0,-21-1 15,0 1-15,0 0 0,0 0 16,0 42 0,-21-21-16,0 21 15,21 0-15,0 22 16,0-22-16,0 0 0,0 21 0,0-20 16,0-1-16,0 0 0,0 21 0,0-21 15,21 1-15,21-1 0,-21-21 16,0 21-16,22 0 0,-22-21 0,21 0 15,-21 0-15,1 0 0,20 0 16,-21 0-16,0 0 0,22 0 0,-22-21 16,0 0-16,0 21 0,0-21 0,-21-1 15,0 1-15,21 0 16,-21 0-16,22-21 0,-22 20 0,0 1 0,0-21 16,0 21-16,0 0 0,0-1 15,0 1-15,0 0 0,0 42 31,0 0-15,0 1-16,0 20 0,0-21 16,0 0-16,0 0 0,-22 1 15,22-1-15,0 0 0,0 0 0,-21-21 16,21 21-16,0 0 0,0 1 16,0-44 30,0 1-46,0 0 0,21 0 16,1 0-16,-22 0 0,21-1 16,0 1-16,0 0 0,0 0 15,0-21-15,22 20 0,-22 1 0,21 0 16,-21 0-16,22 21 0,-22 0 16,0 0-16,21 0 0,-20 0 0,-1 0 15,0 21-15,-21 0 0,0 0 0,21 1 16,-21-1-16,0 21 0,0-21 15,0 0-15,0 22 0,0-22 0,0 0 16,0 21-16,0-20 0,-21-1 16,21 0-16,-21 0 0,21 0 15,0 0-15,0 1 16,21-22 0,0 0-1,0-22-15,0 1 0,1 21 0,-1-21 16</inkml:trace>
  <inkml:trace contextRef="#ctx0" brushRef="#br0" timeOffset="11100.47">18775 868 0,'0'0'0,"0"-21"16,0 0-1,-21 42 1,-1 0-16,22 21 0,-21-21 15,0 22-15,21-1 0,-21 0 0,0 1 16,21-1-16,-21 0 0,-1 1 16,1-1-16,21 0 0,-21 1 0,0-22 15,21 21-15,-21 1 0,21-22 0,0 21 16,0-21-16,0 0 0,0 1 16,0-1-16,0 0 0,0 0 0,21-21 15,0 21-15,0-21 0,0 0 16,1 0-16,-1 0 15,0 0-15,0 0 0,0-21 16,0 0-16,1 0 16,-1 0-16</inkml:trace>
  <inkml:trace contextRef="#ctx0" brushRef="#br0" timeOffset="11291.36">18669 1355 0,'0'0'0,"21"0"0,0-21 16,0 21-16,1 0 0,-1 0 0,0-22 16,0 22-16,0-21 0,0 21 15,1-21-15</inkml:trace>
  <inkml:trace contextRef="#ctx0" brushRef="#br0" timeOffset="11868.03">20701 1355 0,'0'-21'16,"0"-1"-16,-21 22 31,21 22-15,-21-1-16,21 0 0,-22 0 0,22 0 16,0 0-16,-21 1 0,0-1 15,21 21-15,-21-21 0,21 0 0,0 1 16,0-1-16,0 0 0,-21 0 0,21 0 15,0 0 1</inkml:trace>
  <inkml:trace contextRef="#ctx0" brushRef="#br0" timeOffset="12260.32">20659 1058 0,'0'0'16,"-22"0"0,1 22-16,0-22 0,21 21 0,0 0 15,0 0 1,21-21-16,0 0 15,1 0-15,-1 0 16,0-21-16,0 21 16,0-21-16,-21 0 0,21-1 15,-21 1-15,0 0 16,0 0-16,0 0 16,-21 21-16,0 0 0,0 0 15,0 0-15,0 0 16,-1 0-16,1 0 0,21 21 15,0 0-15,-21 0 0,21 0 0,0 1 16,0-1-16,0 0 0,0 0 16,21 21-16,0-20 0,1-1 15,-1 0-15,0-21 0,21 21 0,-21 0 16,1-21-16</inkml:trace>
  <inkml:trace contextRef="#ctx0" brushRef="#br0" timeOffset="12730.07">21209 1291 0,'0'21'15,"0"1"1,0-1-16,0 0 0,0 0 16,0 0-16,0 0 15,0 1-15,0-1 0,0 0 16,0 0-16,0 0 0,0 0 15,0 1-15,0-1 16,-21-21 0,0 0 15,21-21-31,-22-1 0,22 1 16,0 0-16,0 0 0,0 0 15,0-22-15,22 22 0,-1 0 16,0-21-16,0 21 0,0-22 0,22 22 15,-22-21-15,21-1 16,0 22-16,22 0 0,-22 0 0,1 0 16,-1 21-16,0 0 0,1 0 15,-1 0-15,-21 21 0,21 0 0,-20 0 16,-1 0-16,-21 22 0,0-22 0,0 21 16,0-21-16,0 22 0,0-22 15,0 21-15,-21-21 0,21 1 0,-22-1 16,1 0-16,0 0 0,21 0 15,0 0-15,-21 1 0,0-22 16,21 21-16</inkml:trace>
  <inkml:trace contextRef="#ctx0" brushRef="#br0" timeOffset="14269.18">1397 3112 0,'0'-22'16,"0"1"0,0 0-16,0 0 15,-21 0-15,21 0 0,-21-1 16,-1 1-16,22 0 0,-21 0 15,0 0-15,0 0 0,0-1 0,0 1 16,-1 0-16,1 0 0,0-21 16,-21 42-16,21-22 0,-1 1 0,1 0 15,0 21-15,0 0 16,-21 0-16,20 0 0,1 0 0,-21 0 0,21 21 16,-22-21-16,22 21 15,0 22-15,-21-22 0,21 0 0,-1 21 16,1 1-16,0-22 0,0 21 15,0 1-15,21-22 0,0 21 16,-21-21-16,21 22 0,0-22 0,0 21 16,0-21-16,0 0 0,0 1 15,0-1-15,21-21 16,0 0-16,0 0 16,0 0-16,0 0 0,1-21 15,-1-1-15,21 22 0,-21-21 0,0 0 16,1 0-16,-1-21 15,21 20-15,-21 1 0,0 0 0,1 0 16,-1-21-16,0 20 0,0 1 16,-21 0-16,0 0 0,21 0 0,-21 0 15,0-1-15,0 44 32,0-1-17,0 21-15,0-21 0,21 22 16,-21-22-16,0 21 0,22 0 0,-1-20 15,-21 20-15,0-21 0,21 21 16,0-20-16,0-1 0,0 0 16,1-21-16,-1 0 15,0 0-15,0-21 0,0 21 16,0-21-16,22-1 0,-22 1 16</inkml:trace>
  <inkml:trace contextRef="#ctx0" brushRef="#br0" timeOffset="14824.37">1524 2265 0,'0'0'0,"0"42"15,0 1-15,0-1 16,0 0-16,0 1 0,0 20 0,0-21 15,0 22-15,0-1 0,0-20 16,0 20-16,0-20 0,21-1 0,-21 0 16,0 1-16,0-22 0,21 21 15,-21-21-15,0 0 0,0 1 0,0-1 16,0 0 0,0-42 15,0 0-16,0-1-15,0 1 0,0 0 16,0 0-16,0 0 16,0 0-16,21-1 0,1-20 0,-1 21 15,0 0-15,21 0 0,-21-1 16,22 1-16,-22 21 0,21-21 0,1 21 16,-1 0-16,0 0 0,-21 0 15,22 0-15,-1 21 0,-21 0 0,0-21 16,1 22-16,-1-1 0,-21 0 15,0 0-15,0 0 0,0 22 0,-21-22 16,-1 0-16,22 0 0,-21-21 16,0 21-16,-21 0 0,21 1 15,-1-1-15,1-21 0,0 21 16,0-21-16,-21 0 0,20 0 16,1 0-16,0 0 15,21-21 1,21 0-1,0-1-15,1 22 0</inkml:trace>
  <inkml:trace contextRef="#ctx0" brushRef="#br0" timeOffset="15148.36">2815 2625 0,'0'-21'0,"-21"-1"16,0 22-16,0 0 0,-1 0 15,1 0-15,0 0 0,0 0 16,-21 22-16,20-1 0,1 0 0,-21 0 16,21 0-16,0 22 0,-22-22 15,22 21-15,21 0 0,-21 1 0,21-1 16,0-21-16,-21 22 0,21-1 15,0-21-15,0 0 0,0 0 16,21 1-16,0-1 0,0 0 0,0-21 16,1 0-16,-1 21 0,21-21 15,-21 0-15,22 0 0,-22 0 0,21-21 16,-21 21-16,22-21 0,-22 0 16</inkml:trace>
  <inkml:trace contextRef="#ctx0" brushRef="#br0" timeOffset="15963.54">5313 2371 0,'0'-21'0,"0"42"0,0-64 15,0 22-15,0 0 0,0 0 16,0 0-16,0 0 0,0-1 0,0 1 16,0 42 15,0 1-16,0 20-15,21 0 0,-21 1 16,21-1-16,-21 21 0,0-20 16,0 20-16,0-20 0,0 20 0,0-21 15,0 1-15,0-1 0,0 0 0,0 1 16,0-1-16,0-21 0,0 0 16,0 1-16,0-1 0,0 0 0,-21 0 15,0-21 1,21-21-1,0 0 1,0 0-16,0-1 16,0 1-16,0 0 0,21-21 0,0 21 15,0-1-15,0-20 16,1 21-16,20 0 0,-21 0 0,21-1 16,1 1-16,-1 0 0,0 21 0,1 0 15,-1 0-15,0 0 0,1 0 16,-22 21-16,21-21 0,-21 21 0,22 1 15,-22-1-15,0 0 0,0 0 16,-21 0-16,0 0 0,0 1 0,0-1 16,0 0-16,-21 21 0,-21-21 0,21 1 15,-1-1-15,-20 0 0,0 0 16,21 0-16,-22 0 0,1 1 16,0-22-16,-1 21 0,22 0 0,-21 0 15,21-21-15,-1 0 0,1 0 16,0 0-16,21-21 15,0 0 1</inkml:trace>
  <inkml:trace contextRef="#ctx0" brushRef="#br0" timeOffset="16540.21">6710 2815 0,'0'0'15,"0"-21"-15,0 0 0,0 0 16,0 0-16,-21-1 16,-1 22-16,22-21 0,-21 21 0,0 0 15,0-21-15,0 21 0,-22 0 16,22 0-16,0 0 0,0 0 0,-21 21 15,20-21-15,1 21 0,-21 1 16,21 20-16,0-21 0,-1 0 16,22 22-16,0-22 0,-21 21 0,21-21 15,0 22-15,0-22 0,0 0 16,0 21-16,0-21 0,0 1 0,0-1 16,0 0-16,21-21 0,-21 21 0,22-21 15,-1 0-15,0 0 0,0 0 16,0 0-16,0 0 0,1 0 15,-1-21-15,0 21 0,0-21 16,0 0-16,0-1 0,-21 1 0,22 21 16,-1-42-16,-21 21 0,21 0 0,-21-1 15,21 1-15,-21 0 0,0-21 16,21 21-16,0-1 0,-21 1 0,22 0 16,-22 0-16,21 21 31,-21 21-31,0 0 0,0 0 15,0 1-15,0-1 0,21 0 0,-21 0 16,21 0-16,-21 0 0,21 1 16,-21-1-16,21 0 0,1-21 0,-22 21 15,21-21-15,0 21 0,0-21 0,0 0 16,0 0-16,1 0 0,-1 0 16,21 0-16,-21 0 0,0-21 0,1 0 15,20 21-15</inkml:trace>
  <inkml:trace contextRef="#ctx0" brushRef="#br0" timeOffset="17617.59">7366 2604 0,'0'0'16,"0"-22"-16,0 44 16,-21-1-16,21 0 15,0 0-15,0 0 0,0 0 0,0 22 16,0-22-16,0 21 0,-21-21 15,21 22-15,0-22 0,0 0 0,0 21 16,0-20-16,0-1 0,0 0 0,0 0 16,0 0-16,0 0 0,0 1 15,-22-22 17,22-22-17,0 1-15,0 0 16,0 0-16,0 0 0,22-22 15,-1 22-15,-21-21 0,21 0 16,0 20-16,0-20 0,22 0 0,-22-1 16,0 1-16,21 0 0,-21-1 0,1 22 15,20 0-15,-21 0 0,0 21 16,0 0-16,1 0 16,-22 21-16,0 21 0,0-20 15,0 20-15,21 0 0,-21 1 16,0-1-16,0 0 0,0-21 0,0 22 15,0-1-15,0 0 0,0-20 16,0 20-16,0-21 0,0 21 0,0-20 16,0-1-16,21 0 0,0 0 0,-21 0 15,21-21-15,0 0 0,1 0 16,20 0-16,-21 0 0,0 0 0,0 0 16,1 0-16,20-21 0,-21 21 0,0-21 15,0 0-15,1 0 0,-1-22 16,0 22-16,0-21 0,0-1 0,0 1 15,-21 0-15,0-22 0,22 1 0,-22 20 16,21-20-16,-21-1 16,0 1-16,0 21 0,0-22 0,0 22 15,0 21-15,0-22 0,0 22 0,0 0 16,0 42 0,0 0-16,0 0 15,0 22-15,0-22 0,0 21 0,-21 1 16,21 20-16,-22-21 0,22 1 15,-21 20-15,21-20 0,0-1 0,-21 0 16,0 1-16,21-1 0,-21 0 16,21 1-16,0-22 0,-21 21 15,21-21-15,0 0 0,-22 1 0,22-1 16,0-42 15,22-1-15,-22 1-16,21 21 0,0-42 0,0 21 15,-21 0-15,21-1 0,0-20 16,1 21-16,20-21 0,-21 20 0,0 1 16,0 0-16,1 0 0,-1 0 15,0 21-15,0 0 0,0 0 16,-42 0 15,0 21-15,0 0-16,0-21 0,-1 0 15,1 21-15,0-21 0,0 0 16,0 21-16,0-21 0,-1 22 0,22-1 16,0 0-16,0 0 15,0 0-15,0 0 0,0 1 16,22-1-16,-1 0 0,-21 0 16,21-21-16,0 21 0,0-21 0,0 0 15,1 0-15,-1 21 0,0-21 16,0 0-16,0 0 0,0 0 15,1 0-15,-1 0 16,0 0 0,-21-21-16,0 0 15</inkml:trace>
  <inkml:trace contextRef="#ctx0" brushRef="#br0" timeOffset="18546.27">10160 2858 0,'0'0'0,"21"-22"15,0 22-15,0-21 0,-21 0 16,22 0-16,-1 21 0,-21-21 16,0 0-16,21-1 0,0 1 15,-21 0-15,0 0 0,0 0 0,21-22 16,-21 22-16,0-21 0,21 21 15,-21-22-15,0 1 0,0 21 16,0-21-16,0 20 0,0 1 0,0-21 16,0 21-16,0 0 15,-21 21 1,21 21-16,-21 0 0,21 0 16,0 21-16,0 1 0,0-1 15,0 22-15,0-22 0,0 21 0,0-20 16,0 20-16,0-20 0,0 20 15,0-21-15,0-20 0,0 20 0,0 0 16,0-21-16,0 1 0,0-1 0,-21 0 16,21 0-16,0 0 15,0-42 17,0 0-17,0 0-15,0 0 0,21-1 16,0 1-16,-21-21 0,21 21 0,1 0 15,-1-22-15,0 22 0,0-21 16,0 21-16,22-1 0,-22 1 0,0 0 16,21 21-16,-21 0 0,1 0 0,20 0 15,-21 0-15,0 21 0,0 0 16,-21 1-16,22-1 0,-22 0 0,21 0 16,-21 0-16,0 22 0,0-22 15,0 0-15,0 0 0,0 0 16,0 0-16,0 1 0,0-1 15,-21-21-15,21 21 0,0-42 79,0 0-64,0-1-15</inkml:trace>
  <inkml:trace contextRef="#ctx0" brushRef="#br0" timeOffset="18956.04">11049 2879 0,'0'21'0,"21"-21"31,0 0-31,0 0 16,1-21-16,-1 21 0,0-21 15,0-1-15,0 1 16,0 0-16,1 21 0,-1-21 16,-21 0-16,21 0 0,-21-1 0,0 1 15,0 0-15,0 0 0,0 0 16,0 0-16,0-1 0,-21 1 15,0 21-15,-1 0 0,1 0 16,0 21-16,0 1 0,0-1 16,0 0-16,-1 0 0,1 21 0,21-20 15,0 20-15,0-21 0,0 0 16,0 22-16,0-22 0,0 0 0,0 0 16,0 0-16,0 0 0,0 1 15,21-22-15,1 0 0,-1 0 16,0 0-16,0 0 0,21 0 15,-20 0-15,-1 0 0,0-22 16</inkml:trace>
  <inkml:trace contextRef="#ctx0" brushRef="#br0" timeOffset="21268.08">12869 2858 0,'0'21'16,"0"-42"1218,0-1-1203,0 1-15,0 0 0,-21 21-16,21-21 15,-21 21-15,21-21 0,0 0 16,-21-1-16,0 22 0,-1-21 0,22 0 15,-21 21-15,0-21 0,0 0 16,0 21-16,0 0 0,-1 0 16,1 0-16,0 0 0,0 0 15,0 0-15,0 0 0,-1 21 16,1 0-16,0 0 0,0 0 16,0 22-16,21-22 0,0 21 0,-21-21 15,21 1-15,0 20 0,0-21 16,-22 21-16,22-20 0,0-1 0,0 0 15,0 0-15,0 0 0,22-21 16,-1 0-16,0 0 0,0 0 16,0 0-16,0 0 0,1 0 15,-1 0-15,21-21 0,-21 0 16,0 21-16,1-21 0,-1 0 0,0-1 16,0 1-16,0-21 0,22 21 0,-43 0 15,21-22-15,0 1 0,0 21 16,-21-22-16,0 1 0,0 0 0,0-1 15,0-20-15,0 21 0,0-1 16,0 1-16,0 21 0,0-22 16,0 22-16,0 0 0,0 0 0,-21 21 15,21 21 1,-21 0 0,21 0-16,0 22 0,0-1 0,0 0 15,0 1-15,0-1 0,0 0 16,0 1-16,0-1 0,21-21 0,-21 22 15,21-22-15,-21 21 0,0-21 16,0 0-16,21 1 0,0-1 0,1 0 16,-1-21-16,0 0 15,0 0-15,0 0 0,0 0 16,1 0-16,-1-21 16</inkml:trace>
  <inkml:trace contextRef="#ctx0" brushRef="#br0" timeOffset="21640.04">13144 2773 0,'22'0'31,"-1"0"-31,0 0 16,0 0-16,0-21 15,0 21-15,1-21 0,-1-1 16,-21 1-16,21 21 15,-21-21-15,0 0 16,0 0-16,-21 0 16,0 21-16,-1 0 15,1 0-15,0 0 0,0 21 16,0-21-16,0 21 0,21 21 0,-22-21 16,22 1-16,-21 20 0,21-21 15,0 0-15,0 22 0,0-22 0,0 0 16,0 0-16,0 0 0,21 0 0,1 1 15,-1-1-15,0-21 16,0 21-16,21-21 0,-20 0 16,-1 0-16,21 0 0,-21 0 0,0 0 15,22-21-15,-1 0 0,-21-1 0,0 22 16,22-21-16,-22 0 0</inkml:trace>
  <inkml:trace contextRef="#ctx0" brushRef="#br0" timeOffset="21967.53">13779 2604 0,'0'0'0,"0"-22"16,0 1-16,0 42 31,0 1-31,0 20 16,0-21-16,0 21 0,0-20 16,0 20-16,0 0 0,0 1 0,0-22 15,0 21-15,22 0 0,-22 1 0,0 20 16,0-20-16,0-1 0,0 21 15,0-20-15,0 20 0,0 1 0,0-22 16,0 22-16,0-22 0,0 21 0,0-20 16,0-1-16,0 0 0,0 1 0,0-1 15,0 0-15,0-20 16,0-1-16,0 0 0,0 0 0,0 0 16,21-21-16,0 0 15,-21-21 1,0 0-16,21 0 0,-21 0 15,21-1-15,-21 1 0,0 0 0,0-21 16,0 21-16,0-22 0,21 1 0</inkml:trace>
  <inkml:trace contextRef="#ctx0" brushRef="#br0" timeOffset="22263.91">13885 3006 0,'0'0'0,"0"-64"0,-42-20 15,42 20-15,-21 22 0,21-1 0,0 1 16,0 0-16,0 21 0,0-22 0,0 22 15,21 0-15,0 0 16,0 0-16,0-1 0,1 22 0,20-21 16,0 21-16,-21 0 0,22 0 15,-22 0-15,21 0 0,-21 0 0,1 21 16,20 1-16,-42-1 0,0 0 0,0 0 16,0 21-16,0-20 0,0-1 15,-21 21-15,0-21 0,-1 22 0,-20-22 16,21 0-16,-21 0 0,20 0 0,-20 0 15,21 1-15,-21-1 0,20-21 16,1 21-16,42-21 31,1 0-15,-1-21-16,0 21 0,21-21 0</inkml:trace>
  <inkml:trace contextRef="#ctx0" brushRef="#br0" timeOffset="22688.35">14668 2477 0,'0'0'0,"0"-22"0,-21 22 31,0 0-31,0 0 16,0 22-16,21-1 0,-21 0 15,21 0-15,0 21 0,-22-20 0,22 20 16,-21-21-16,21 21 0,0-20 0,0-1 15,0 21-15,0-21 0,0 0 16,0 1-16,21-1 0,1-21 16,-1 0-16,0 0 0,0 0 15,0 0-15,0 0 0,1 0 16,-1 0-16,0-21 0,0-1 16,0 22-16,0-21 0,1 0 0,-22 0 15,21-21-15,-21 20 0,21 1 16,-21-21-16,0 0 0,0 20 0,0-20 15,0 0-15,-21 21 0,0-1 16,-1 1-16,1 0 0,0 0 16,0 21-16,0 0 0,-22 0 0,22 21 15,-21-21-15,21 21 0,0 0 0,-1 1 16,1-1-16,21 0 0,0 0 16,0 0-16,0 22 0,0-22 0,0 0 15,0 0-15,21 0 16,1 0-16,-1-21 0,21 0 0</inkml:trace>
  <inkml:trace contextRef="#ctx0" brushRef="#br0" timeOffset="23100.8">15557 2434 0,'0'0'0,"-21"0"16,0 0-16,0 0 0,-21 0 15,20 0-15,-20 21 0,0 1 16,-1-1-16,1 0 0,0 0 0,-1 0 16,1 0-16,21 1 0,0-1 0,0-21 15,21 21-15,0 0 0,0 0 16,0 0 0,21-21-16,0 0 0,21 0 0,-21 0 15,22 0-15,-1 0 0,0 0 16,22 0-16,-22 0 0,1 0 0,-1 0 15,0 0-15,1 0 0,-22 22 0,21-22 16,-42 21-16,21-21 0,-21 21 16,0 0-16,0 0 0,-21 0 15,-21-21-15,21 22 0,-43-1 0,22-21 16,-22 21-16,22 0 0,-22-21 16,22 21-16,0-21 0,-1 0 0,1 0 15,0 0-15,21 0 0,-1 0 0,22-21 47,22 0-47,-1 0 0,21 21 16,-21-21-16</inkml:trace>
  <inkml:trace contextRef="#ctx0" brushRef="#br0" timeOffset="23331.77">15875 2519 0,'21'0'0,"0"0"0,-21 21 16,0 0 0,0 22-16,0-22 0,0 0 0,0 0 15,0 0-15,0 22 0,0-22 0,0 0 16,0 0-16,0 0 0,0 0 16,0 1-16,0-1 0,21-21 46,1-21-46,-22-1 16</inkml:trace>
  <inkml:trace contextRef="#ctx0" brushRef="#br0" timeOffset="23528.74">16002 2223 0,'0'0'0,"-21"-22"0,0 22 0,21-21 15,-22 21-15,1 0 16,0 0-16,21 21 0,0 1 16,0-1-1,21-21 1,0 0-16,1 0 16,-1 0-16,0 0 0</inkml:trace>
  <inkml:trace contextRef="#ctx0" brushRef="#br0" timeOffset="23799.58">16468 2053 0,'-22'0'16,"1"0"-16,0 21 16,21 1-16,0 20 0,0-21 0,-21 21 15,21 1-15,0-1 0,0 22 0,0-22 16,0 21-16,0-20 0,0 20 15,0-20-15,0-1 0,0 0 0,0 1 16,0-22-16,0 21 0,0-21 0,0 0 16,21 1-16,0-1 15,0-21-15,1 21 0,-1-21 16,0 0-16,0 0 0,0 0 16,0 0-16,1-21 15,-1 0-15,-21-1 0,0 1 16</inkml:trace>
  <inkml:trace contextRef="#ctx0" brushRef="#br0" timeOffset="23987.58">16298 2477 0,'0'0'0,"21"0"31,1 0-15,-1 0-16,0 0 0,0 0 0,0 0 15,22 0-15,-22 0 0,21-22 0,-21 1 16,0 21-16,22 0 0,-22-21 16,0 21-16,0-21 0,22 21 0,-22-21 15</inkml:trace>
  <inkml:trace contextRef="#ctx0" brushRef="#br0" timeOffset="24363.54">16849 2540 0,'21'21'0,"-42"-42"0,42 63 15,0-42-15,0 0 16,0 0 0,0 0-16,1 0 0,-1 0 15,0-21-15,0 21 0,-21-21 16,21 0-16,-21 0 0,21 21 15,-21-21-15,0-1 0,0 1 16,0 0 0,-21 21-16,0 0 15,0 21-15,0-21 0,0 21 16,21 1-16,-22-1 0,1 0 0,0 21 16,0-21-16,21 22 0,0-22 15,-21 0-15,21 0 0,0 22 0,0-22 16,0 0-16,0 0 15,21-21-15,0 21 0,0-21 16,0 0-16,22 0 0,-22 0 0,0 0 16,21 0-16,1-21 0,-22 21 15</inkml:trace>
  <inkml:trace contextRef="#ctx0" brushRef="#br0" timeOffset="24836.54">17738 2413 0,'0'0'16,"-22"0"-16,-20 0 16,21 0-16,0 0 0,-22 0 0,22 0 15,0 21-15,-21 0 0,21 1 0,-22-1 16,22 0-16,0 21 0,0-21 16,0 22-16,-1-22 0,1 21 0,21-21 15,0 1-15,0-1 0,0 0 0,0 0 16,0 0-16,0 0 15,0 1-15,21-22 0,1 21 0,-1-21 16,0 0-16,0 0 0,0 0 16,0 0-16,1 0 0,-1-21 15,0-1-15,0 22 0,21-21 0,-20-21 16,-1 21-16,0 0 0,0-22 0,-21 1 16,21 0-16,0-22 0,1 22 15,-22-1-15,0-20 0,0 21 0,21-22 16,-21 22-16,0-1 0,0 22 15,0-21-15,0 21 0,0 0 0,-21 42 32,21 0-32,-22 0 15,1 21-15,0-20 0,21 41 0,0-21 16,-21 1-16,21-1 0,0 22 0,0-22 16,0 0-16,0 1 0,0-22 15,0 21-15,21-21 0,-21 0 0,21 1 16,0-22-16,1 21 0,-1-21 15,0 0-15,0 0 0,0 0 16,0 0-16</inkml:trace>
  <inkml:trace contextRef="#ctx0" brushRef="#br0" timeOffset="25536.05">19875 2244 0,'0'0'0,"0"-21"0,22 21 16,-22-22-16,0 1 16,0 42 31,0 1-47,0-1 0,0 21 15,0-21-15,0 22 0,0-1 16,-22 0-16,22 1 0,0-1 0,0 0 15,-21 1-15,21-1 0,-21 0 16,21 1-16,0-1 0,0-21 0,-21 0 16,21 22-16,0-22 0,0 0 15,21-21 1,0 0-16,0 0 0,1 0 16,-1 0-16,0-21 0,0 0 15</inkml:trace>
  <inkml:trace contextRef="#ctx0" brushRef="#br0" timeOffset="25946.82">20383 2392 0,'0'0'0,"22"-42"0,-22-1 15,-22 43 17,1 0-32,0 0 0,0 21 0,0 1 15,0 20-15,-1-21 0,1 21 16,21-20-16,-21 20 0,0 0 0,21 1 15,0-22-15,0 21 0,0 0 16,0-20-16,0-1 0,0 21 0,0-21 16,0 0-16,21 1 0,0-1 15,0-21-15,1 0 16,-1 0-16,0 0 0,21 0 0,-21 0 16,1 0-16,20 0 0,-21-21 0,0 21 15,0-22-15,1 1 0,-1 0 16,0 0-16,-21 0 0,0 0 0,0-1 15,0 1-15,0-21 0,0 21 0,-21-22 16,0 22-16,-1-21 0,1 0 16,21 20-16,-21 1 0,0-21 0,0 21 15,0 21-15,-1-21 0,1 21 16,42 0 31,1 0-47,-1 0 0,0 0 15,21 0-15</inkml:trace>
  <inkml:trace contextRef="#ctx0" brushRef="#br0" timeOffset="26767.91">21336 2244 0,'0'0'0,"0"21"31,-21 0-31,21 0 16,-21 0-16,-1 1 0,1 20 0,21 0 16,-21 1-16,0-22 0,0 21 15,21 0-15,-21 1 0,-1-1 0,22-21 16,0 0-16,0 22 0,0-22 0,0 0 16,0 0-16,0 0 15,22-21-15,-1 0 0,0 0 16,0 0-16,0 0 0,0 0 0,1 0 15,-1 0-15,0 0 0,0-21 16,0 0-16,0 21 0,1-21 0,-22 0 16,0 0-16,21-1 0,-21-20 15,0 21-15,0-21 0,0 20 16,0-20-16,0 0 0,-21 21 0,-1-22 16,1 22-16,0-21 0,0 21 15,-21-1-15,20 22 0,1-21 0,0 21 16,0 0-16,0 0 15,42 0 17,0 0-32,0 0 0,22 0 15,-22-21-15,21 21 0,0 0 0,1 0 16,-1-21-16,0 21 0,22-21 0,-22 21 16,1 0-16,-1 0 15,0 0-15,-21 0 0,22 0 0,-22 0 16,0 0-16,0 0 0,0 0 0,-21 21 15,22 0-15,-22 0 0,0 0 16,0 1-16,0-1 0,0 0 0,0 0 16,0 21-16,0-20 0,0-1 15,0 0-15,0 0 0,0 0 0,0 0 16,0 1-16,0-1 0,0 0 0,0 0 16,21-21-16,0 0 15,0 21-15,0-21 0,0 0 0,1 0 16,-1 0-16,0 0 0,0 0 0,21-21 15,-20 21-15,-1-21 0,0 0 16,0 21-16,0-21 0,0-1 16,1 1-16,-22-21 0,21 21 15,-21-22-15,0 22 0,0-21 0,0 21 16,0-22-16,-21 22 0,-1-21 0,1 21 16,0 0-16,0-1 0,0 1 15,-22 21-15,22 0 0,0 0 0,-21 0 16,21 0-16,-1 0 0,1 0 15,0 0-15,0 21 0,0 1 0,0-1 16,-1 0-16,22 0 0,-21-21 0,21 21 16,0 0-16,0 1 0,0-1 15,0 0-15</inkml:trace>
  <inkml:trace contextRef="#ctx0" brushRef="#br0" timeOffset="27713.82">24130 2455 0,'0'0'0,"21"0"16,0 0-16,0 0 15,1-21 1,-22 0-16,21 0 16,-21 0-16,0 0 0,0-1 15,0 1-15,0 0 0,0 0 16,-21 0-16,-1 0 15,1 21-15,-21-22 0,21 22 0,0 0 16,-22 0-16,22 0 0,-21 0 16,-1 0-16,22 0 0,-21 0 0,0 22 15,20-1-15,-20 0 0,21 0 0,-21 21 16,20 1-16,22-1 16,0 0-16,0-20 0,0 20 0,0 0 15,0 1-15,0-22 0,0 21 16,22-21-16,-22 0 0,21 1 0,21-22 15,-21 21-15,0-21 0,1 0 0,-1 0 16,21 0-16,-21 0 0,22 0 16,-22-21-16,21 21 0,-21-22 0,22 1 15,-22 0-15,21 0 0,-21 0 16,0 0-16,22-22 0,-22 1 0,0 21 16,0-22-16,0 1 0,1 0 0,-1 21 15,0-22-15,0 22 0,-21-21 16,21 21-16,-21-1 0,0 44 31,-21-1-31,21 0 16,-21 21-16,21-21 0,0 22 0,0-22 15,0 21-15,0 1 0,0-22 16,0 21-16,21-21 0,0 0 0,0 1 16,1-1-16,-1 0 0,0-21 0,0 21 15,0-21-15,22 0 0,-22 0 16,21 0-16,-21 0 0,22 0 0,-22-21 15,21 21-15,-21-21 0,22 0 16,-22-1-16</inkml:trace>
  <inkml:trace contextRef="#ctx0" brushRef="#br0" timeOffset="28445.4">25061 2032 0,'0'0'0,"0"-63"15,0 41-15,0 44 31,0-1-31,0 21 0,0-21 16,0 22-16,0-1 0,0 21 0,0-20 16,0 20-16,0-20 0,0 20 15,0 1-15,0-1 0,0 1 0,-21-1 16,21 1-16,-21-1 0,0-21 16,21 22-16,0-1 0,0 1 15,-21-22-15,-1 22 0,1-1 0,0 1 16,21-22-16,-21 22 0,21-22 0,-21 0 15,21 1-15,0-22 0,0 21 16,0-21-16,0 0 0,21-21 16,0 0-16,0 0 15,0-21-15,1 0 0,-1 0 16,21 0-16,-21-22 0,0 1 0,22 0 16,-22-1-16,0-20 0,-21 21 15,0-1-15,0-20 0,0 20 0,0 1 16,0 0-16,0-1 0,-21 1 15,0 0-15,0-1 0,-22 1 0,1 21 16,0 0-16,-1 0 0,22-1 16,-21 1-16,-1 21 0,1 0 0,21 0 15,0 0-15,42 0 32,0 0-32,21 0 15,1 0-15,-22-21 0,21 21 0,22-21 16,-22 0-16,0 21 0,1-21 15,-1-1-15,22-20 0,-22 21 0,0 0 16,1-22-16,-1 22 0,-21-21 16,21 0-16,-20-1 0,-1 22 15,0-21-15,0-1 0,-21 1 0,0 0 16,0-1-16,0 1 0,0 0 16,0-1-16,0 22 0,0 0 0,0 0 15,0 0-15,-21 21 16,21 21-16,0 0 0,-21 0 15,21 0-15,0 22 0,-21-1 0,21 0 16,0 1-16,0-1 0,0 0 16,0 1-16,-22-1 0,22 0 0,0 1 15,0-1-15,0-21 0,0 22 16,0-22-16,0 0 0,0 0 0,0 0 16,0 0-16,0 1 15,22-22-15,-1 0 16,-21-22-1</inkml:trace>
  <inkml:trace contextRef="#ctx0" brushRef="#br0" timeOffset="28648.28">25358 2307 0,'-43'0'15,"43"-21"-15,21 21 31,1 0-31,-1 0 16,0 0-16,0 0 0,0 0 0,22 0 16,-22 0-16,21 0 0,-21 0 15,22 0-15,-1 0 0,-21 0 0,21 0 16,-20 0-16,20 0 0,-21 0 16,0-21-16</inkml:trace>
  <inkml:trace contextRef="#ctx0" brushRef="#br0" timeOffset="28987.56">25866 2371 0,'0'0'0,"-22"0"0,22 21 0,-21-21 16,21 21-1,21-21 1,1 0 0,-1 0-16,0 0 15,0 0-15,0-21 0,22 0 0,-22 21 16,0-21-16,0 21 0,0-22 15,-21 1-15,21 0 0,-21 0 16,0 0-16,0 0 16,0-1-16,-21 22 15,0 0-15,0 0 0,0 0 0,0 0 16,-1 22-16,1-1 16,0 0-16,0 0 0,0 21 15,21-20-15,0 20 0,0-21 0,0 0 16,0 22-16,0-22 0,0 0 15,0 0-15,0 0 0,21-21 0,0 21 16,0-21-16,0 0 0,1 0 16,20 0-16,-21 0 0,0 0 0,22 0 15</inkml:trace>
  <inkml:trace contextRef="#ctx0" brushRef="#br0" timeOffset="29372.34">26416 2434 0,'0'0'0,"0"-21"15,0 0-15,0 0 0,0 0 0,0-22 16,0 22-16,0 0 0,0 0 0,21 0 16,0-1-16,-21 1 0,21 0 15,1 0-15,-1 21 0,21 0 0,-21 0 16,0 0-16,1 0 0,-1 0 16,21 0-16,-21 0 0,0 21 0,1 0 15,-1 22-15,-21-22 0,21 0 0,-21 21 16,21-21-16,-21 22 0,0-22 15,0 0-15,0 21 0,0-20 0,0-1 16,0 0-16,-21 0 16,0-21-1,0 0 1,21-21 0,0 0-16,0 0 15,0-1-15,0 1 0,21 0 0,-21 0 16,21 0-16,0-22 0,0 22 15,0-21-15,1 21 0,-1-22 0,0 22 16,0-21-16,0 21 0,0 0 16,1-22-16,-1 22 0,0 0 0,0 0 15,21 0-15,-20 21 0</inkml:trace>
  <inkml:trace contextRef="#ctx0" brushRef="#br0" timeOffset="29914.03">28194 2350 0,'21'-22'47,"0"1"-47,-21 0 16,0 0-16,0 0 0,0 0 15,0-1-15,0-20 0,0 21 16,0 0-16,0 0 0,0-22 16,0 22-16,0 0 0,-21 0 0,0 21 15,-21 0-15,20 0 16,-20 0-16,0 0 0,-1 21 0,1 21 16,0-21-16,-22 22 0,22-1 0,0-21 15,-1 22-15,1-1 0,21 0 16,0 1-16,-1-22 0,1 21 0,21-21 15,0 0-15,0 1 0,0-1 16,0 0-16,0 0 0,21-21 0,1 0 16,-1 0-16,0 0 15,0 0-15,0 0 0,22-21 16,-22 21-16,0-21 0,0 0 0,21-1 16,-20 1-16,-1 0 0,21 0 15,-21 0-15,0-22 0,1 22 0,-1 0 16,0 0-16,0 0 0,0 0 15,0 21-15,1 0 0,-22 21 16,0 0-16,0 0 16,0 0-16,0 0 0,0 1 15,21-1-15,-21 0 0,21 0 0,0 0 16,0-21-16,0 21 16,1-21-16,-1 0 0,0 0 0,0 0 0,21 0 15</inkml:trace>
  <inkml:trace contextRef="#ctx0" brushRef="#br0" timeOffset="30911.95">29189 2096 0,'0'0'0,"-21"-22"16,-1 22-16,1 0 15,0 22 1,21-1-16,0 0 0,0 21 15,0-21-15,0 22 0,-21-22 16,21 21-16,-21-21 0,21 22 0,0-22 16,-21 0-16,-1 21 0,22-20 15,-21-1-15,21 0 0,-21 0 0,0 0 16,21 0-16,-21-21 0,0 0 31,-1 0-15,22-21-16,0 0 15,0 0-15,0 0 0,0 0 0,0-22 16,0 22-16,0-21 0,22 21 0,-1-22 16,-21 1-16,21 0 0,0 20 15,21-20-15,-20 0 0,-1 21 0,21-1 16,0 1-16,-20 0 0,20 0 16,0 21-16,-21 0 0,22 0 0,-22 21 15,21 0-15,-21 0 0,1 22 16,-1-22-16,-21 21 0,21-21 0,-21 22 15,0-22-15,0 21 0,0 1 16,0-22-16,0 0 0,0 21 16,0-21-16,0 1 0,0-1 0,-21 0 15,0 0-15,21 0 16,-22-21 0,22-21-16,0 0 15,0 0-15,0 0 16,0-1-16,0 1 0,22-21 0,-1 21 15,-21 0-15,21-22 0,0 22 16,0-21-16,0-1 0,22 22 0,-22-21 16,0 21-16,21-22 0,1 22 15,-22 0-15,21 0 0,1 21 16,-1 0-16,0 0 0,-21 0 0,22 0 16,-22 21-16,21 0 0,-21 0 15,-21 1-15,22 20 0,-22-21 0,0 0 16,0 0-16,0 22 0,0-22 15,-22 0-15,1 0 0,0 0 0,0 1 16,-21-1-16,20 0 0,1 0 0,0 0 16,0 0-16,0-21 0,0 22 15,42-22 17,0 0-32,0 0 0,0 0 15</inkml:trace>
  <inkml:trace contextRef="#ctx0" brushRef="#br0" timeOffset="31308.05">30501 2138 0,'0'0'0,"-21"0"32,0 0-32,0 21 0,-22-21 0,22 21 15,-21 0-15,21 1 0,-1-1 16,-20 0-16,21 21 0,0-21 0,0 1 15,21-1-15,0 0 16,0 0-16,0 21 0,0-20 16,0-1-16,21 0 0,0-21 0,0 0 15,0 0-15,0 0 0,22 0 16,-22 0-16,21 0 0,-21 0 0,22 0 16,-22-21-16,0 0 0,0-1 15,0 1-15,1 0 0,-1 0 0,-21 0 16,0-22-16,0 22 0,0-21 15,0 21-15,0 0 0,0-22 16,0 22-16,-21 0 0,-1 0 0,1 0 16,0 21-16,0 0 0,0 0 0,0 0 15,-1 0-15,1 0 16,0 0-16,21 21 16,0 0-16,0 0 15,21-21-15,0 0 0,1 0 16,-1 21-16,0-21 0</inkml:trace>
  <inkml:trace contextRef="#ctx0" brushRef="#br0" timeOffset="31787.68">30988 2117 0,'0'0'0,"21"0"16,-21-21-16,0 42 31,0 0-31,-21 0 15,21 21-15,0-20 0,0-1 16,0 0-16,0 21 0,0-21 16,0 1-16,0-1 0,0 0 0,0 0 15,0 0-15,0 0 0,-21 1 16,0-22-16,-1 0 31,1 0-15,21-22-16,0 1 15,0 0-15,0 0 0,0 0 0,0 0 16,0-1-16,0 1 0,21-21 16,1 21-16,-1 0 0,0-22 0,21 22 15,-21-21-15,22 21 0,-1-1 16,0 1-16,1 0 0,-1 0 0,0 21 16,1 0-16,-1 0 0,-21 0 15,22 21-15,-22 0 0,0 0 0,0 1 16,0-1-16,-21 21 0,0-21 15,0 22-15,0-22 0,0 0 0,0 21 16,0-21-16,0 1 16,0-1-16,0 0 0,0 0 0,0 0 15,-21-21-15,21 21 0,-21-21 16,0 0-16</inkml:trace>
  <inkml:trace contextRef="#ctx0" brushRef="#br0" timeOffset="32051.53">32131 1778 0,'0'0'0,"42"-85"16,-42 107 15,0-1-31,0 21 0,-21-21 0,21 22 15,-21-1-15,0 0 0,0 22 16,-1-22-16,1 0 0,0 1 0,0-1 16,0 0-16,0 1 0,-1-22 15,1 21-15,21-21 0,0 22 0,-21-22 16,21 0-16,0 0 16,0 0-16</inkml:trace>
  <inkml:trace contextRef="#ctx0" brushRef="#br0" timeOffset="32619.44">31686 2265 0,'0'0'0,"-21"0"0,0 0 0,21-21 16,21 21 0,0 0-1,1-21-15,20 21 0,-21 0 16,21 0-16,1-22 0,20 22 0,-20-21 15,-1 21-15,21-21 0,-20 0 16,20 21-16,-20-21 0,20 0 0,-21-1 16,1 1-16,-22 0 0,21 0 15,-21-21-15,-21 20 0,0-20 16,0 21-16,0 0 0,0-22 16,0 22-16,-21 21 15,0 21 1,0 1-16,21-1 0,-21 21 0,21-21 15,-21 22-15,21-1 0,-22 0 16,22 1-16,0-22 0,0 21 0,0 0 16,0 1-16,0-22 0,0 21 15,-21-21-15,21 1 0,0-1 16,-21 0-16,21 0 0,0 0 16,0 0-16,-21-21 15,21-21 16,0 0-31,0 0 0,0 0 0,0 0 16,21-1-16,0 1 0,22 0 16,-22-21-16,21 21 0,-21-22 0,22 22 15,-1 0-15,0 0 0,1 21 16,-22 0-16,21 0 0,0 0 0,-20 0 16,20 0-16,-21 21 0,0 0 15,-21 21-15,0-20 0,0-1 0,0 0 16,0 0-16,0 21 15,0-20-15,-21-1 0,0-21 0,0 21 16,21 0-16,-21 0 0,-1-21 16,22 21-16,-21-21 0,0 0 15,0 0-15,0 22 0</inkml:trace>
  <inkml:trace contextRef="#ctx0" brushRef="#br0" timeOffset="34116.75">1990 4424 0,'0'0'15,"0"-21"-15,0 0 0,0-1 0,-22 1 0,22 0 16,-21-21-16,21 21 0,-21-1 16,21 1-16,0-21 0,0 21 0,0 0 15,0-1-15,-21 22 16,21-21-16,0 64 31,0-22-31,21 21 16,0-21-16,-21 22 0,0 20 15,0-21-15,0 1 0,0-1 0,0 0 16,0 22-16,0-22 0,0 1 16,0-1-16,0 0 0,0-21 0,0 22 15,0-22-15,0 0 0,0 0 16,-21-21-16,21 21 0,-21-42 31,21 0-31,0 0 16,0 0-16,0 0 15,0-22-15,0 22 0,0 0 0,0 0 16,21-22-16,0 22 0,0-21 16,1 21-16,-1 0 0,0-1 0,0 1 15,0 0-15,22 21 0,-22 0 16,0 0-16,0 0 0,0 21 0,0 0 16,1 1-16,-1 20 0,-21-21 15,21 0-15,-21 22 0,0-22 0,0 21 16,0-21-16,0 0 0,-21 1 15,21-1-15,-21 0 0,21 0 16,0-42 15</inkml:trace>
  <inkml:trace contextRef="#ctx0" brushRef="#br0" timeOffset="34495.51">2561 4572 0,'0'0'0,"21"21"16,0-21-16,1 0 0,-1 0 0,0 0 16,0 0-16,0 0 0,0 0 15,22-21-15,-22 21 0,0-21 16,21 0-16,-20 21 0,-1-21 0,0-1 15,0 22-15,-21-21 0,0 0 16,0 0-16,-21 21 16,0-21-16,-22 21 15,22 0-15,0 0 0,-21 0 0,21 0 16,-22 0-16,22 21 0,0 0 16,-21 0-16,20 0 0,1 1 15,21 20-15,0 0 0,0-21 0,0 22 16,0-22-16,0 21 0,0-21 15,0 1-15,0-1 0,0 0 0,21 0 16,1 0-16,-1-21 0,0 0 16,0 0-16,0 0 0,0 0 0,1 0 15,-1 0-15,21 0 0</inkml:trace>
  <inkml:trace contextRef="#ctx0" brushRef="#br0" timeOffset="35380.33">4741 4445 0,'0'0'0,"0"-21"0,0 0 16,0-22-1,0 1-15,0 21 0,0 0 0,0 0 0,0-1 16,0 1-16,0 0 0,0 0 16,0 42-1,0 21 1,0-20-16,0-1 0,0 21 16,0 0-16,0 1 0,0-1 15,0 0-15,0-20 0,0 20 0,-21 0 16,21-21-16,-21 1 0,21 20 15,0-21-15,0 0 0,-21-21 0,21 21 16,0-42 15,21 0-31,0 0 16,0 0-16,0 0 0,1-1 16,-1 1-16,0 0 0,0-21 15,0 21-15,0-22 0,1 22 0,-1-21 16,0 21-16,0-1 0,0 1 0,0 21 15,1 0 1,-22 21-16,21-21 0,-21 22 16,21 20-16,-21-21 0,0 21 0,0-20 15,21-1-15,-21 21 0,21-21 0,-21 22 16,0-22-16,21 0 0,1 0 16,-1 0-16,-21 0 0,21 1 0,0-22 15,0 0-15,0 0 0,1 0 0,-1 0 16,0 0-16,21 0 0,-21 0 15,1-22-15,20 22 0,-21-21 0,0 0 16,0 0-16,1 0 0,-1 0 16,0-1-16,0 1 0,-21-21 15,0 21-15,0-22 0,0 22 0,0-21 16,0 0-16,-21-1 0,0 1 16,0 21-16,-1-22 0,1 1 0,0 21 15,0 0-15,0 0 0,0 21 0,-1 0 16,1 0-16,0 21 15,21 0-15,0 0 0,0 0 16,0 0-16,0 22 0,0-22 16,0 0-16,0 0 0,21 0 0,0 1 15,-21-1-15,22 0 0,-1-21 0,0 0 16</inkml:trace>
  <inkml:trace contextRef="#ctx0" brushRef="#br0" timeOffset="35623.18">5948 4128 0,'0'21'16,"0"0"-16,0 21 16,0-21-16,0 22 15,0-22-15,0 21 0,0 1 0,0-22 0,0 21 16,0-21-16,0 0 0,0 1 0,0-1 15,0 0-15,0 0 16,21-21 0,0-21-1,-21 0-15</inkml:trace>
  <inkml:trace contextRef="#ctx0" brushRef="#br0" timeOffset="35810.08">5905 3810 0,'-21'0'16,"0"0"-16,21 21 15,0 0 1</inkml:trace>
  <inkml:trace contextRef="#ctx0" brushRef="#br0" timeOffset="36094.87">6731 3704 0,'-21'21'0,"0"1"0,-1-1 16,1 0-16,21 0 0,0 21 16,-21-20-16,21 20 0,-21 0 0,21 1 15,0 20-15,0-21 0,0 1 0,-21-1 16,0 0-16,21 1 0,-22-1 16,22-21-16,0 22 0,-21-22 0,21 0 15,0 0-15,0 0 0,0 0 16,21-21-1,1-21 1,-1 21-16,0-21 0</inkml:trace>
  <inkml:trace contextRef="#ctx0" brushRef="#br0" timeOffset="36577.61">7091 3662 0,'0'63'16,"0"-41"0,0-1-16,-21 21 0,21-21 15,0 22-15,-22-1 0,22 0 0,0 1 16,0 20-16,0-21 0,-21 1 0,21-1 16,-21 0-16,21 1 0,-21-1 15,21-21-15,0 22 0,0-22 0,-21 0 16,21 0-16,-21-21 0,21 21 0,0 0 15,0-42 17,0 0-32,0 0 0,0 0 15,0-22-15,0 22 0,21-21 16,0 21-16,0-22 0,0 1 16,0 0-16,1-1 0,20 1 0,-21 21 15,21-21-15,1 20 0,-22 1 16,21 21-16,1 0 0,-22 0 0,21 0 15,-21 0-15,0 21 0,1 1 16,-1-1-16,0 0 0,-21 21 0,0-21 16,0 22-16,0-1 0,0-21 0,0 22 15,0-22-15,-21 0 0,21 21 16,-21-21-16,-1 1 0,22-1 0,0 0 16,-21-21-16,21 21 0,-21-21 15,0 0-15,0 0 16,0 0-16,-1 0 15,1 0-15,0 0 0,0-21 0</inkml:trace>
  <inkml:trace contextRef="#ctx0" brushRef="#br0" timeOffset="36780.5">6392 4170 0,'-21'0'16,"42"0"-1,0 0-15,1 0 16,-1 0-16,21-21 0,-21 21 16,22 0-16,-22 0 0,21 0 15,0-21-15,1 21 0,-22 0 16,21-22-16,1 22 0,-22 0 0,0 0 16,0-21-16,0 21 0,0 0 0</inkml:trace>
  <inkml:trace contextRef="#ctx0" brushRef="#br0" timeOffset="37427.64">8086 4360 0,'0'0'16,"21"-21"-16,-21 0 16,0 0-16,0 0 0,0 0 15,0-1-15,-21 1 16,21 0-16,-22 0 0,1 0 0,0 0 16,0-1-16,0 1 0,0 0 0,-22 21 15,22 0-15,0 0 0,-21 0 16,-1 0-16,22 0 0,-21 0 0,21 21 15,-1 22-15,1-22 0,0 21 16,0 0-16,0-20 0,21 20 16,-21 0-16,21 1 0,0-1 0,0 0 15,0-21-15,0 1 0,0 20 0,21-21 16,0 0-16,0-21 0,-21 21 16,21-21-16,0 0 0,1 0 0,20 0 15,-21 0-15,0 0 0,0 0 0,1-21 16,-1 0-16,0 21 0,21-21 15,-21 0-15,1 0 0,-22-1 0,21-20 16,0 21-16,-21-21 0,0 20 0,21-20 16,-21-21-16,21 20 15,-21 1-15,21-22 0,-21 22 0,0-21 16,0 20-16,0 1 0,0-22 0,0 43 16,0-21-16,0 21 0,0 0 15,0-1-15,0 1 0,-21 21 0,0 0 16,21 21-16,-21 1 15,21-1-15,0 21 0,0-21 0,0 22 16,0-1-16,0 0 0,21 22 0,-21-22 16,21 0-16,0 1 0,1-1 15,-22 0-15,21-20 0,0 20 0,-21-21 16,21 0-16,-21 0 0,0 1 16,0-1-16,21-21 0,0 21 15,1-21-15,-1 0 16</inkml:trace>
  <inkml:trace contextRef="#ctx0" brushRef="#br0" timeOffset="37836.4">8445 4191 0,'0'0'0,"-21"-21"0,0 0 15,21 0 1,0-1-16,21 1 15,0 21-15,1-21 16,-1 21-16,0 0 0,0 0 16,0 0-16,0 0 0,1 0 0,-1 0 15,0 21-15,0 0 0,0 22 0,-21-22 16,21 0-16,1 21 0,-22-20 16,0 20-16,0-21 0,0 21 0,0-20 15,0-1-15,0 0 0,0 0 0,0 0 16,-22 0-16,1-21 15,0 0 1,0 0 0,21-21-1,0 0-15,0 0 0,0 0 0,0 0 16,0-1-16,0 1 0,0-21 0,21 21 16,-21-22-16,21 22 0,0-21 15,1 21-15,-22-22 0,21 22 0,0 0 16,0 0-16,21 0 0,-20 21 0,-1-21 15,0-1-15,21 22 0,-21 0 16,22 0-16</inkml:trace>
  <inkml:trace contextRef="#ctx0" brushRef="#br0" timeOffset="38955.73">9567 4149 0,'0'0'0,"0"-21"0,21-1 0,-21 1 16,0 0-16,0 0 0,0 0 0,0 0 16,0-1-16,0 1 0,-21 0 15,0 0-15,0 0 0,0 21 0,0 0 16,-1 0-16,1 0 0,0 0 0,0 21 15,-21 0-15,20 0 16,1 0-16,0 22 0,0-1 0,0 0 16,0 1-16,-1-1 0,1 0 0,0 1 15,0-1-15,0-21 0,21 22 16,-21-1-16,21-21 0,0 0 0,0 0 16,0 1-16,0-1 0,21-21 0,0 0 15,21 21-15,-21-21 0,1 0 16,-1 0-16,21 0 0,-21 0 0,0-21 15,22 0-15,-22 21 0,0-22 0,0 1 16,0 21-16,1-21 0,-1 0 16,0 0-16,0-22 0,0 22 0,-21 0 15,21-21-15,-21 21 0,0-22 16,0 1-16,0 21 0,0 0 16,0-1-16,0 1 0,0 0 0,0 0 15,-21 21 1,21 21-16,0 0 0,0 0 15,0 1-15,0-1 0,0 0 0,0 0 16,0 21-16,0-20 0,0-1 0,0 0 16,0 21-16,0-21 0,0 1 15,21-1-15,1-21 0,-22 21 0,21 0 16,0-21-16,0 0 16,0 0-16,0 0 0,1 0 15,-1 0-15,0 0 0,0 0 16,0-21-16,0 21 0,1-21 0,-1 0 15,0-1-15,0 1 0,0 0 16,0 0-16,1 0 0,-22 0 0,0-22 16,21 22-16,-21-21 0,21 21 0,-21-1 15,0 1-15,0 0 0,0 0 16,0 42 0,0 0-16,0 0 0,0 1 15,-21-1-15,21 21 16,-21-21-16,21 0 0,-22 22 0,22-22 15,0 0-15,0 0 0,0 0 0,0 1 0,0-1 16,0 0-16,0 0 16,22-21-1,-1 0-15,0 0 16,0 0-16,0 0 0,-21-21 16,21 0-16,1 21 0,-1-21 15,0-1-15,0 1 0,0 0 0,0 0 16,1 0-16,-1 0 0,0-1 0,0 1 15,0 21-15,0 0 0,-21-21 16,22 21-16,-1 21 16,-21 0-16,0 1 0,0-1 15,0 0-15,0 21 0,0-21 16,0 1-16,0-1 0,21 0 0,-21 0 16,21 0-16,-21 0 0,21 1 0,0-22 15,-21 21-15,22-21 0,-1 0 16,0 0-16,21 0 0,-21 0 0,1 0 15,-1 0-15,0 0 0,21-21 0,-21-1 16,1 1-16,-1 21 0,0-21 0,0 0 16,0-21-16,-21 20 0,0 1 15,0-21-15,0 21 0,0 0 0,0-22 16,0 22-16,0 0 0,-21 0 16,21 0-16,-21 21 0,21-22 15,-21 1-15,0 21 16,21-21-1,-22 21-15</inkml:trace>
  <inkml:trace contextRef="#ctx0" brushRef="#br0" timeOffset="39471.64">12552 3852 0,'0'0'0,"21"0"16,0 0 0,0 0-16,0 0 15,1 0-15,-1 0 0,0 0 16,0 0-16,0 0 0,0 0 16,1 0-16,-1 0 0,0 0 15,0 0-15,0 0 0,0 0 16,-42 0 15,0 0-15</inkml:trace>
  <inkml:trace contextRef="#ctx0" brushRef="#br0" timeOffset="39943.67">12531 3895 0,'21'-21'0,"-42"42"0,-1 0 0,1-21 0,21 21 15,0 0-15,-21 0 0,0 1 0,0-1 16,21 0-16,0 21 0,-21-21 16,21 1-16,-22-1 0,22 0 0,-21-21 15,21 21-15,0 0 0,0 0 16,21-21 31,1-21-47,-1 21 15,0 0-15,0-21 0,0 21 16,0 0-16,22 0 0,-22 0 16,0 0-16,0 0 0,0 0 15,22 0-15,-22 21 0,0-21 0,0 21 16,0 1-16,1-1 0,-22 0 16,0 0-16,0 0 0,0 0 15,0 1-15,0-1 0,-22 0 0,1 0 16,-21 0-16,21 0 0,0-21 15,-1 22-15,-20-22 0,21 0 0,0 21 16,-22-21-16,22 0 0,0 0 0,0 0 16,0 0-16,0 0 0,-1 0 15,1 0-15,0 0 0,0 0 16,21-21 0,0-1-1,21 1-15,0 21 16,0-21-16,1 21 0,-1-21 0,0 21 15,21-21-15</inkml:trace>
  <inkml:trace contextRef="#ctx0" brushRef="#br0" timeOffset="40612.33">13356 4022 0,'-21'21'31,"0"0"-31,0-21 16,-1 42-16,1-20 0,0-1 0,0 0 16,0 21-16,21-21 0,0 1 0,-21 20 15,21-21-15,0 0 0,0 0 16,0 1-16,0-1 0,0 0 0,21 0 16,0-21-16,0 21 0,0-21 15,0 0-15,1 0 0,-1 0 16,0 0-16,0 0 0,0 0 0,0 0 15,-21-21-15,22 0 0,-22 0 16,0 0-16,0-1 16,0 1-16,0 0 15,-22 0-15,1 0 0,21 0 0,0-1 16,-21-20-16,21 21 0,0 0 16,0-22-16,0 22 0,0-21 0,21 21 15,0 0-15,1-1 0,-1 1 0,0 0 16,21 21-16,-21 0 0,22 0 15,-1 0-15,-21 0 0,22 0 0,-22 0 16,0 21-16,21 0 0,-21 1 16,-21 20-16,22-21 0,-22 21 0,0-20 15,0 20-15,0 0 0,0-21 0,0 22 16,0-1-16,0-21 0,-22 22 16,22-22-16,0 21 0,0-21 15,0 0-15,0 1 0,22-1 16,-1-21-16,21 0 0,-21 0 0,0 0 15,1 0-15,-1 0 0,21 0 16,-21-21-16,22 21 0,-22-22 0,0 1 16,0 0-16,21 0 0,-20-21 0,-22 20 15,21-20-15,-21 21 0,0-21 16,0-1-16,0 1 0,0 0 0,-21-1 16,-1 1-16,1 0 0,-21 20 0,21 1 15,0 0-15,-22 0 16,22 21-16,-21 0 0,21 0 0,-1 0 0,1 0 15,-21 0-15,21 21 0,0 0 16,21 0-16,-22 1 0,1-1 16,0 0-16,21 0 0,0 0 15</inkml:trace>
  <inkml:trace contextRef="#ctx0" brushRef="#br0" timeOffset="41494.32">15367 3704 0,'0'0'0,"21"0"0,0 0 16,-21-21-16,21 21 0,1 0 16,-1 21-1,-21 0-15,0 1 0,0-1 0,0 0 16,0 21-16,0-21 0,0 22 16,0-1-16,0 0 0,0 1 0,0-1 15,0 0-15,-21-20 0,21 20 0,0-21 16,0 21-16,-22-20 15,22-1-15,0 0 0,22-21 47,-1-21-47,-21 0 0,21-1 16,0-20-16,0 21 0,0 0 0,1-22 16,-22 1-16,21 21 0,0-21 15,0 20-15,0-20 0,0 21 0,-21 0 16,22 21-16,-1 0 15,0 21 1,-21 0-16,0 0 0,0 0 16,0 1-16,0 20 0,0-21 15,21 0-15,-21 22 0,21-22 0,0 0 16,-21 0-16,22 0 0,-1 0 0,21-21 16,-21 0-16,0 0 0,22 0 15,-1 0-15,-21 0 0,22 0 0,-1 0 16,0-21-16,-21 0 0,22 21 0,-22-21 15,21-21-15,-21 20 0,22 1 16,-22-21-16,0 21 0,-21-22 0,0 1 16,0 21-16,0-21 0,0-1 0,0 1 15,-21 21-15,0-22 0,0 22 16,-1-21-16,1 42 0,0-21 0,0 0 16,0 21-16,0 0 0,-1 0 15,1 0-15,0 0 0,0 21 16,0 0-16,0 0 0,-1 21 15,22-20-15,-21-1 0,21 0 16,0 0-16,0 0 0,0 0 16,21-21-16,1 0 0,-1 22 0,0-22 15,21 0-15</inkml:trace>
  <inkml:trace contextRef="#ctx0" brushRef="#br0" timeOffset="41994.03">16785 3514 0,'21'-21'0,"-42"42"0,42-64 0,-21 22 0,0 0 16,0 42-1,0 22 1,0-22-16,0 21 0,0-21 16,0 22-16,0-1 0,0 0 0,-21 1 15,21-22-15,0 21 0,0 0 0,0 1 16,0-22-16,0 21 0,0-21 15,-21 1-15,21-1 0,0 0 0,0 0 16,0 0-16,-21-21 0,21 21 16,0-42 15,0 0-31,0 0 0,0 0 16,0 0-16,0-1 0,21 1 15,0 0-15,-21 0 0,21-21 0,0 20 16,1 1-16,-1 0 0,0-21 15,21 42-15,-21-21 0,22-1 0,-22 1 16,21 21-16,1 0 0,-22 0 0,21 0 16,-21 21-16,0 1 0,1-1 15,-1 0-15,-21 0 0,0 0 0,0 0 16,0 1-16,0-1 0,0 21 0,0-21 16,0 0-16,0 1 15,-21 20-15,-1-21 0,1 0 0,21 0 16,-21 1-16,0-22 15,21 21-15,0-42 32,0-1-17</inkml:trace>
  <inkml:trace contextRef="#ctx0" brushRef="#br0" timeOffset="42811.16">17928 3831 0,'0'0'0,"0"-21"15,0 0 1,0 0-16,-21 21 0,0-21 16,21-1-16,-21 22 0,-1-21 0,1 21 15,0 0-15,0 0 16,0 0-16,0 0 0,-1 0 15,1 0-15,0 0 0,0 21 16,0 1-16,0-1 0,-1-21 0,22 42 16,-21-21-16,0 0 0,21 1 0,-21 20 15,21-21-15,0 0 16,0 22-16,0-22 0,0 0 0,0 0 16,0 0-16,0 0 0,0 1 0,21-22 15,0 0-15,0 21 0,1-21 16,-1 0-16,0 0 0,0 0 15,0 0-15,-21-21 0,21 21 0,1-22 16,-1 1-16,0 0 0,0 0 16,-21 0-16,21 0 0,0-1 0,-21 1 15,0-21-15,22 21 0,-1 0 16,-21-22-16,0 22 0,21 0 16,0-21-16,-21 20 0,21 1 0,-21 0 15,0 42 1,0 0-1,0 1-15,0-1 0,0 21 16,0-21-16,0 0 0,21 1 16,-21 20-16,22-21 0,-22 0 0,21 0 15,0 1-15,0-22 0,0 21 16,0-21-16,1 0 0,20 0 0,-21 0 16,0 0-16,0 0 0,1 0 0,-1 0 15,0-21-15,0 21 0,0-22 16,0 1-16,1 0 0,-1 0 15,0 0-15,-21 0 0,0-22 0,0 22 0,0-21 16,0 21-16,0-22 16,0 1-16,0 0 0,0-1 0,0 1 15,0 0-15,21-1 0,-21 1 0,21 0 16,-21 20-16,0 1 0,0 0 16,21 0-16,-21 42 15,0 0-15,0 0 0,0 22 16,0-22-16,0 21 0,0 1 0,0-1 15,0 0-15,0 1 0,-21-1 16,21 0-16,-21-21 0,21 22 0,0-1 16,0-21-16,0 0 0,0 1 0,0-1 15,0 0-15,21 0 16,-21 0-16,21-21 0,1 0 0,-1 21 16,0-21-16,0 0 0,0 0 15,0 0-15,-21-21 0,22 0 16,-1 21-16,-21-21 0</inkml:trace>
  <inkml:trace contextRef="#ctx0" brushRef="#br0" timeOffset="43029.03">18246 3641 0,'0'0'0,"21"0"47,0 0-47,0 0 0,21 0 0,-20 0 16,20 0-16,-21 0 0,21 0 15,-20 0-15,20 0 0,-21 0 0,21 0 16,-20 0-16,-1 0 0,0-21 0,21 21 16,-21 0-16</inkml:trace>
  <inkml:trace contextRef="#ctx0" brushRef="#br0" timeOffset="43413.81">20002 3598 0,'0'0'0,"0"-42"15,0 21 1,0 42 15,0 21-31,0-20 16,0-1-16,-21 0 0,0 21 0,21-21 15,0 22-15,-21-22 0,21 21 0,-21-21 16,0 1-16,21-1 0,0 0 16,-22 0-16,22 0 0,0 0 0,0 1 15,22-22 17,-1 0-32,0 0 0,0 0 0,21-22 15,-20 1-15</inkml:trace>
  <inkml:trace contextRef="#ctx0" brushRef="#br0" timeOffset="43776.6">20468 3598 0,'0'0'0,"0"-21"0,0 0 0,-21 21 16,0 0-16,0 0 16,-22 0-16,22 0 0,0 0 0,0 21 15,0 0-15,-22-21 0,22 22 0,0-1 16,21 0-16,0 0 15,-21-21-15,21 21 0,0 0 0,0 1 16,21-22-16,0 0 0,0 21 16,0-21-16,1 0 0,-1 0 15,21 21-15,-21-21 0,22 0 0,-1 0 16,-21 21-16,0-21 0,22 21 16,-22-21-16,0 21 0,0-21 0,-21 22 15,0-1-15,0 0 16,0 0-16,-21-21 0,0 21 15,0-21-15,-22 21 0,22-21 0,0 22 16,-21-22-16,20 21 0,1-21 0,-21 0 16,21 0-16,0 0 15,-1 0-15,22-21 16,-21-1 0</inkml:trace>
  <inkml:trace contextRef="#ctx0" brushRef="#br0" timeOffset="43960.93">19939 3408 0,'0'0'0,"0"-21"0,-21 21 0,21-21 0,-21-1 16,-1 22-16,1 0 31,0 0-16,21 22-15,0-1 16,-21-21-16</inkml:trace>
  <inkml:trace contextRef="#ctx0" brushRef="#br0" timeOffset="44483.63">21780 3535 0,'0'0'0,"22"-21"0,-1 0 0,-21-1 0,21 22 16,-21-21-16,21 21 0,-21 21 31,0 1-31,0-1 0,0 0 16,0 21-16,0 1 0,0-1 15,0-21-15,0 21 0,0 1 0,0-1 16,-21-21-16,0 22 0,21-22 16,-21 21-16,21-21 0,0 0 15,-22 22-15,22-22 0,-21 0 16,21 0-16,0 0 15,-21-21 1,0 0-16,0 0 16,21-21-16</inkml:trace>
  <inkml:trace contextRef="#ctx0" brushRef="#br0" timeOffset="45275.7">21463 3852 0,'0'0'0,"-21"0"0,0 0 16,21-21-1,21 21 1,0 0-16,21 0 0,-21 0 16,22 0-16,-1 0 0,0 0 15,1 0-15,-1-21 0,0 21 0,1-21 16,20 21-16,-20-21 0,-1 21 16,0-21-16,1-1 0,-1 22 0,0-21 15,-21 0-15,22 0 0,-22 21 0,0-21 16,-21 0-16,0-1 0,0 1 15,0 0-15,0 0 0,0 0 0,0 0 16,0-1-16,0 1 16,-21 21-16,0 0 15,21 21-15,-21 1 0,21-1 16,-22 21-16,22-21 0,0 22 16,0-1-16,0-21 0,0 21 0,-21 1 15,21-22-15,0 21 0,-21 1 16,21-22-16,0 0 0,0 21 0,0-21 15,0 1-15,0-1 0,0 0 0,-21 0 16,21-42 31,0 0-47,21 0 0,-21-1 16,21 1-16,0 0 0,-21 0 15,22 0-15,-1 0 0,0-1 16,-21-20-16,21 21 0,0 0 0,0 21 15,1-21-15,-1 21 0,0 0 0,0 0 32,-21 21-32,0 0 0,0 0 15,0 0-15,0 0 0,0 1 16,0-1-16,0 0 0,21 21 0,-21-21 16,0 1-16,21-1 0,1-21 0,-1 21 15,0 0-15,0-21 0,21 0 16,-20 0-16,-1 0 0,21 0 15,-21 0-15,22 0 0,-22 0 0,21-21 16,-21 21-16,22-21 0,-22 0 16,0-1-16,0 1 0,21 0 0,-20 0 15,-22 0-15,21-22 0,0 22 0,-21 0 16,21-21-16,-21 21 0,0-1 16,0 1-16,-21 21 15,0 0-15,0 0 16,-1 21-16,1 1 0,0-1 0,0 0 15,0 0-15,21 0 0,0 0 0,0 1 16,-21-1-16,21 0 16,0 0-16,0 0 0,21-21 15,-21 21-15,21-21 0,0 0 16,0 0-16,0 0 16,1-21-16,-1 0 0</inkml:trace>
  <inkml:trace contextRef="#ctx0" brushRef="#br0" timeOffset="47671.49">25125 3471 0,'0'0'0,"42"-42"16,-42 21-16,0 0 15,21 21-15,-21-21 0,21-1 0,-21 1 16,0 0-16,0 0 0,0 0 16,0 0-16,0-1 0,0 1 0,0 0 15,0 0-15,0 0 16,-21 21-16,0-21 0,0 21 0,0 0 15,-22 0-15,22 0 0,-21 0 0,21 0 16,-22 21-16,-20 0 0,21 0 16,-1 21-16,-20 22 0,20-22 15,1 22-15,0-22 0,-1 22 16,22-1-16,0 1 0,0-22 0,21 0 16,0 22-16,0-22 0,0 0 0,0 1 15,0-1-15,21-21 0,21 22 16,-20-22-16,-1 0 0,21 0 0,0 0 15,1-21-15,-1 0 0,0 0 0,1 0 16,20 0-16,-20 0 0,-1-21 16,0 21-16,1-21 0,-1 0 0,0 0 15,1-1-15,-1-20 0,-21 21 0,0 0 16,22 0-16,-22-1 0,0-20 16,0 21-16,-21-21 0,0 20 15,0 1-15,0-21 0,0 21 16,0 0-16,0-1 0,0 44 31,-21-22-31,21 21 0,-21 0 16,21 21-16,-21-21 0,21 1 0,0 20 15,0-21-15,0 0 0,0 0 0,0 22 16,0-22-16,0 0 0,0 0 16,0 0-16,21 1 0,0-22 15,0 0-15,0 0 0,0 0 16,1 0-16,-1 0 0,0 0 0,0-22 15,0 22-15,0-21 0,1 21 16,-1-21-16,0 0 0,0 0 0,0 0 16,-21-1-16,0 1 0,21 0 15,-21 0-15,22-21 0,-22 20 0,0 1 16,0-21-16,0 21 0,0 0 16,0-1-16,0 1 0,0 0 0,0 42 31,0 0-16,0 22-15,0-22 0,0 0 0,0 21 16,0-20-16,0-1 0,0 21 0,0-21 16,0 0-16,0 1 0,0-1 15,0 0-15,0 0 16,21 0-16,0-21 0,0 0 16,0 0-16,0 0 0,1 0 15,-1 0-15,0 0 0,0 0 0,0 0 16,22-21-16,-22 0 0,0 0 0,0 0 15,0-1-15,0 1 0,1 0 16,-1 0-16,0 0 0,0-22 0,-21 22 16,21-21-16,-21 21 0,0 0 0,0-22 15,0 22-15,0 0 16,0 0-16,-21 21 16,0 0-16,0 21 15,21 0 1,0 0-16,0 0 0,0 1 0,0-1 15,0 0-15,0 0 0,0 0 16,21 0-16,-21 1 0,21-1 0,-21 0 16,21 0-16,-21 0 0,0 0 0,21 1 15,1-22-15,-1 21 0,0-21 16,0 21-16,0-21 16,0 0-16,1 0 0,-1 0 0,0 0 15,0 0-15,0 0 0,-21-21 16,21 21-16,-21-21 0,22-1 15,-22 1-15,21 21 0,-21-21 0,0-21 16,0 21-16,21-1 0,-21-20 16,0 21-16,0 0 0,0-22 0,0 22 15,0-21-15,0 21 0,0 0 0,0-1 16,0 44 15,0-1-31,0 0 0,21 0 0,0 0 16,-21 0-16,21 1 0,-21-1 15,22 0-15,-22 0 0,21 0 0,0 0 16,0-21-16,-21 22 0,21-1 0,0-21 16,-21 21-16,22-21 15,-1 0-15,0 21 0,0-21 0,0 0 16,0 0-16,1 0 0,-1 0 16,21 0-16,-21 0 0,0-21 15,1 21-15,-1-21 0,-21 0 0,21 21 16,0-22-16,-21 1 0,21 0 15,-21-21-15,0 21 0,0-1 0,0-20 16,0 21-16,0 0 0,0-22 0,0 22 16,0 0-16,-21 21 15,-21 0-15,21 21 16,-1-21-16,1 21 0,0 22 0,0-22 16,0 0-16,21 21 15,0-20-15,0-1 0,0 21 0,0-21 16,0 0-16,0 1 0,0-1 0,21-21 15,0 21-15,0 0 0,22-21 16,-22 0-16,21 0 0,0 0 0,-20 0 16,20 0-16,0 0 0,1 0 15,-22 0-15,21 0 0,0-21 0,-20 0 16,20 0-16,-21-1 0,21 1 0,-20 0 16,-1-21-16,0 21 0,0-22 15,0 22-15,-21-21 0,0 21 16,0-22-16,0 22 0,0 0 0,-21 42 31,21 0-31,-21 0 16,0 1-16,21 20 0,0-21 15,-21 0-15,-1 22 0,22-22 0,-21 0 16,21 21-16,0-21 0,0 1 0,0-1 16,0 0-16,0 0 15,-21-21-15,21-21 47,21 0-31,-21 0-16,21-1 0,1 1 15,-22 0-15,21 0 0,0-21 0,0 20 16,0 1-16,0-21 0,1 21 0,-1 0 16,0-1-16,0 22 0,0-21 15,0 21-15,1 0 0,-1 21 16,-21 1-1,21-1-15,-21 0 0,21 21 0,-21-21 16,21 1-16,-21-1 0,0 0 0,0 0 16,21 0-16,1 0 15,-22 1-15,21-22 0,0 0 0,-21 21 16,21-21-16,0 0 0,0 0 16,1 0-16,-1 0 15,0 0-15,0 0 0,0-21 0,0-1 16,-21 1-16,22 0 0,-1 0 0,-21 0 15,0 0-15,21-22 0,-21 1 16,21 0-16,-21-1 0,0 1 0,0-22 16,0 22-16,21 0 0,-21-1 15,21 1-15,-21 21 0,0-21 0,0 20 16,0 44 0,0-1-16,0 0 15,0 0-15,-21 21 0,0 1 0,0-1 16,21 0-16,-21 1 15,0-1-15,21 0 0,-22 1 0,22-1 16,0 0-16,0-20 0,0 20 0,0-21 16,0 0-16,0 0 0,0 1 15,0-1-15,22-21 16,-1 0-16,0 0 0,0 0 16,0 0-16,0 0 0,1-21 15,-22-1-15,0 1 0,0 0 0</inkml:trace>
  <inkml:trace contextRef="#ctx0" brushRef="#br0" timeOffset="47871.37">27876 3471 0,'0'0'0,"-21"0"15,21-21 1,21 21-16,22 0 15,-22 0-15,0-21 0,0 21 0,22 0 16,-22 0-16,21-21 0,0 21 16,-20 0-16,-1-21 0,21 21 0,-21-21 15,0 21-15,1 0 0</inkml:trace>
  <inkml:trace contextRef="#ctx0" brushRef="#br0" timeOffset="48651.92">29400 3154 0,'0'0'0,"0"-21"0,0 0 15,0-1-15,0 1 0,0 0 16,0 0-16,0 42 31,0 0-15,-21 22-16,21-1 0,0 21 16,0-20-16,0 20 0,-21-20 0,21 20 15,0-21-15,0 1 0,-21 20 16,21-20-16,0-1 0,0-21 0,0 21 15,0-20-15,0 20 0,0-21 0,0 0 16,0 0-16,0 1 0,0-1 16,0-42 31,0-1-47,0 1 0,0 0 0,0 0 15,0 0-15,0 0 0,21-1 16,0-20-16,-21 0 0,43 21 15,-22-22-15,0 22 0,0-21 0,21-1 16,-20 22-16,20 0 0,0 0 16,1 0-16,-22 21 0,21 0 0,0 0 15,-20 0-15,-1 0 0,21 21 16,-21 0-16,-21 0 0,0 0 0,21 1 16,-21-1-16,0 21 0,0-21 0,-21 0 15,0 1-15,0 20 0,0-21 16,-22 0-16,22 0 0,-21-21 15,0 22-15,-1-1 0,1-21 0,0 21 16,-1-21-16,22 0 0,-21 21 16,21-21-16,-1 0 0,1 0 0,0 0 15,42-21 17,0 21-32,22-21 0</inkml:trace>
  <inkml:trace contextRef="#ctx0" brushRef="#br0" timeOffset="49411.49">30374 3450 0,'0'-42'16,"-21"42"0,0-21-16,0 21 0,-1 0 0,-20 0 15,0 0-15,21 0 16,-1 0-16,1 0 0,0 21 15,0 21-15,0-21 0,0 1 0,-1 20 16,1-21-16,21 21 0,-21-20 16,21 20-16,-21-21 0,21 0 0,0 0 15,0 1-15,0-1 0,0 0 0,21 0 16,0-21-16,0 21 16,1-21-16,-1 0 0,0 0 0,0 0 15,0 0-15,0 0 16,1 0-16,-1 0 0,0-21 0,0 0 15,0 0-15,0 0 0,-21-1 16,0 1-16,22-21 0,-1 21 16,-21-22-16,21 22 0,-21-21 0,21 21 15,-21-22-15,21 22 0,-21 0 16,0 0-16,0 0 0,0 42 16,0 0-1,0 0-15,0 0 0,0 1 0,0-1 16,0 0-16,0 0 0,0 21 15,21-20-15,1-1 0,-1 0 16,-21 0-16,21 0 0,0-21 0,21 21 16,-20 1-16,-1-22 0,0 0 15,0 0-15,0 0 0,0 0 0,1 0 16,-1 0-16,0 0 0,0 0 0,0-22 16,0 1-16,-21 0 0,0 0 15,22 0-15,-22 0 0,21-22 0,-21 1 16,0 0-16,0-1 0,0 1 15,0 0-15,0-22 0,0 22 0,0-22 16,0 22-16,0 0 0,0 20 16,0-20-16,0 21 0,0 0 15,0 42 1,-21 0-16,-1 0 16,22 0-16,0 22 0,-21-1 0,21 0 15,-21 1-15,21-1 0,0 0 16,0 1-16,0-1 0,0 0 0,0 1 15,0-22-15,0 21 0,21-21 16,0 1-16,-21-1 0,22 0 0,-1 0 16,0 0-16,0-21 15,0 0-15,0 0 0,1 0 16,-1 0-16,0 0 0,0 0 16,21 0-16,-20 0 15,-1-21-15</inkml:trace>
  <inkml:trace contextRef="#ctx0" brushRef="#br0" timeOffset="50948.61">31496 3366 0,'0'0'0,"0"-22"0,0 1 0,0 0 0,-21 0 16,0 21-16,-1-21 0,1 0 16,0 21-16,0 0 0,0 0 0,0 0 15,-1 0-15,1 0 0,-21 0 16,21 21-16,-22 0 0,22 0 0,-21 0 15,21 22-15,0-22 16,-1 21-16,-20 0 0,42-20 0,-21 20 16,21-21-16,-21 21 0,21-20 0,0-1 15,0 0-15,0 0 0,21 0 16,0 0-16,0-21 16,22 0-16,-22 0 0,0 0 15,0 0-15,21 0 0,-20 0 0,-1-21 16,0 21-16,0-21 0,21 0 15,-20 0-15,-1 0 0,0-1 0,0-20 16,0 21-16,0-21 0,1-1 16,-22 22-16,21 0 0,-21-21 0,21 42 15,-21-22-15,0 44 32,0-1-32,0 0 0,0 0 0,-21 21 15,21-20-15,0-1 0,0 21 16,0-21-16,0 0 0,0 1 0,21-1 15,0-21-15,-21 21 0,21 0 16,0-21-16,1 0 0,-1 21 0,0-21 16,21 0-16,-21 0 0,1 0 15,-1 0-15,0 0 0,0 0 0,0-21 16,0 21-16,1-21 0,-1 0 16,-21 0-16,21-1 0,-21 1 15,21 0-15,-21-21 0,21 21 0,-21-1 16,0 1-16,0 0 0,0 0 15,0 0-15,0 42 32,-21 0-32,21 0 0,-21 0 15,21 1-15,0-1 0,-21 21 16,21-21-16,-21 0 0,21 1 0,0-1 16,0 0-16,0 0 15,0-42 32,0 0-47,21 0 16,0-1-16,0-20 15,0 21-15,0 0 0,1 0 0,-22-1 16,21 1-16,0 0 0,0 0 16,0 0-16,0 21 0,1 0 15,-1 21-15,-21 0 16,21 0-16,0 22 0,-21-22 0,0 0 15,21 0-15,-21 0 0,21 0 16,-21 1-16,0-1 0,22 0 16,-1 0-16,0-21 0,0 21 0,0-21 15,0 0-15,1 0 16,-1 0-16,0 0 16,0 0-16,0 0 0,0-21 0,-21 0 15,22 21-15,-22-21 0,21 0 16,0-22-16,-21 22 0,21 0 0,0-21 15,0 20-15,-21-20 0,22 21 16,-1-21-16,-21 20 0,21 1 16,0 0-16,-21 42 47,0 0-32,0-42 79,-21 21-63,0 0-15,21 21-16,-21 1 0,-1-1 0,1 0 15,0 0-15,0 0 0,0 22 16,0-22-16,-1 0 0,22 0 0,0 0 16,0 22-16,0-22 0,0 0 15,22 0-15,-1 0 0,0-21 16,0 21-16,0-21 0,0 0 16,22 0-16,-22 0 0,0 0 15,21 0-15,-20 0 0,20 0 0,-21 0 16,0 0-16,22 0 0,-22-21 15,0 0-15,0 0 0,0 0 0,0-22 16,1 22-16,-1-21 16,0 0-16,0-1 0,-21 1 0,0 21 15,0-22-15,0 22 0,0-21 16,0 21-16,-21 42 16,0 0-1,-22 0-15,22 22 0,21-22 0,-21 21 16,0 0-16,21-20 0,0 20 15,0-21-15,0 0 0,0 22 0,0-22 16,0 0-16,21-21 0,-21 21 16,21 0-16,0-21 0,1 0 0,-1 21 15,0-21-15,0 0 16,0 0-16,0 0 0,1 0 16,-1-21-16,0 21 15,0-21-15,0 0 0,-21 0 16,21 0-16,-21-1 15,0 1-15,0 0 0</inkml:trace>
  <inkml:trace contextRef="#ctx0" brushRef="#br0" timeOffset="52059.68">4911 6498 0,'0'-21'0,"0"0"0,0 0 15,0 0-15,0-1 16,0 1 0,0 42 15,0 1-31,0-1 15,0 21-15,0-21 0,0 22 16,0-1-16,0 0 0,0-21 0,0 22 16,0-1-16,-22-21 0,22 0 0,0 1 15,0-1-15,-21 0 0,21 0 16,0 0-16,0-42 31,0 0-15,0 0-16</inkml:trace>
  <inkml:trace contextRef="#ctx0" brushRef="#br0" timeOffset="52495.43">4847 5990 0,'-21'21'0,"-21"22"16,20-22-16,22 0 0,-21 0 15,0 0-15,21 1 16,0-1-16,0 0 0,0 0 16,21-21-16,0 0 15,1 0-15,-1 0 16,0 0-16,-21-21 0,21 21 0,0-21 15,-21 0-15,21-1 16,-21 1-16,0 0 0,0 0 16,0 0-16,0 0 15,-21 21-15,0-22 0,21 1 16,-21 21-16,0 0 0,0 0 16,-1 0-1,1 0-15,0 0 0,0 0 16,21 21-16,0 1 0,-21-22 0,21 21 15,-21 0-15,21 0 0,0 0 16,0 0-16,0 1 0,0-1 0,0 0 16,21-21-16,0 21 0,0 0 15,21-21-15,-20 21 0</inkml:trace>
  <inkml:trace contextRef="#ctx0" brushRef="#br0" timeOffset="52933.19">5270 6223 0,'0'21'0,"0"0"15,0 1-15,0-1 16,0 0-16,0 21 0,0-21 0,0 1 16,0 20-16,0-21 0,0 0 15,0 0-15,0 22 0,0-22 0,0 0 16,0 0-16,0 0 0,0 1 0,0-1 15,0 0-15,-21-21 32,0-21-17,21 0-15,0-1 16,-21-20-16,21 21 0,0 0 0,0-22 16,0 1-16,0 21 0,0-21 15,0-1-15,0 1 0,21 0 0,0-1 16,0 22-16,22 0 0,-22-21 0,21 20 15,22 22-15,-22 0 0,0 0 16,22 0-16,-22 0 0,1 22 0,20-1 16,-21 0-16,1 0 0,-1 21 0,-21-20 15,22 20-15,-22 0 0,0 1 16,-21-1-16,0-21 0,0 21 0,0 1 16,0-22-16,0 0 0,0 0 0,0 0 15</inkml:trace>
  <inkml:trace contextRef="#ctx0" brushRef="#br0" timeOffset="53512.37">8276 5525 0,'0'0'0,"21"-85"16,-21 64-16,21 0 0,-21-1 15,0 1-15,0 0 0,0 0 16,0 42 15,0 0-31,0 22 0,0-1 16,0 0-16,0 1 0,0 20 0,0 1 16,0-22-16,0 21 15,0 1-15,0-22 0,-21 22 0,0-22 16,21 0-16,-21 1 0,0-1 0,21-21 15,0 22-15,0-22 0,0 0 16,0 0-16,21-21 16,0 0-1,0-21-15,0 0 0,1 0 16,-1-1-16,0 1 0</inkml:trace>
  <inkml:trace contextRef="#ctx0" brushRef="#br0" timeOffset="54099.6">8805 5503 0,'0'0'0,"21"-21"16,1 0-16,-1 0 0,-21 42 31,-21 0-31,-1 0 0,1 1 0,-21-1 16,21 21-16,-22 0 0,1-20 16,0 20-16,-22 0 0,22-21 0,21 22 15,-64 20-15,43-42 0,21 1 16,-1-1-16,1-21 0,0 21 15,0-21-15,21-21 16,0 0 0,0-1-16,21 22 0,0-21 15,0 0-15,1 0 16,-1 21-16,0 0 0,0 0 16,0 0-16,0 21 0,1-21 15,20 21-15,-21 0 0,0 22 0,0-22 16,1 0-16,-1 0 0,0 22 0,0-22 15,0 0-15,0 0 0,1 0 16,-22 0-16,21 1 0,0-22 0,0 21 16,0-21-16,0 0 0,1 0 0,20 0 15,-21 0-15,0 0 0,0 0 0,22-21 16,-22-1-16,0 22 0,0-21 16,0 0-16,1 0 0,20 0 0,-21 0 15,-21-22-15,21 22 0,22-42 16,-43 41-16,21-20 15,-21 21-15,0 0 0,0 0 0,0-1 16,0 44 0,0-1-1,0 0-15,0 21 0,0-21 0,0 1 16,0-1-16,0 0 0,0 0 0,0 0 16,-21 0-16,21 1 0,0-1 15,-22-21-15,22 21 0,0 0 16,0-42 31,0 0-47</inkml:trace>
  <inkml:trace contextRef="#ctx0" brushRef="#br0" timeOffset="54291.49">9271 5546 0,'0'0'0,"0"-21"0,0-1 15,0 1 17,21 21-1,0 0-31,0 0 16,1 21-16,-1-21 0,0 0 15,0 0-15,0 0 0</inkml:trace>
  <inkml:trace contextRef="#ctx0" brushRef="#br0" timeOffset="54732.24">9631 5588 0,'21'0'62,"0"0"-46,0 0-16,0 0 0,1 21 16,-1 0-16,0 1 0,0-1 0,21 0 15,-20 0-15,-1 21 0,0-20 0,0-1 16,0 21-16,-21-21 0,0 22 16,0-22-16,0 0 0,0 0 0,0 0 15,0 0-15,0 1 0,0-1 0,0 0 16,-21-21-1,0 0 1,21-21 0,0 0-16,0-1 0,0 1 15,0 0-15,21 0 0,0 0 16,0-22-16,1 22 0,-1 0 0,0-21 16,0-1-16,0 22 0,22-21 0,-22 0 15,0 20-15,0 1 0,0 0 16,0 0-16,1 0 0,-1 0 0,0-1 15,0 22-15,0 0 0,0 0 16,1 0-16,-1 0 16,0 0-16,-21 22 0</inkml:trace>
  <inkml:trace contextRef="#ctx0" brushRef="#br0" timeOffset="55699.43">10795 5821 0,'0'0'0,"21"0"0,0 0 16,0 0 0,-21-21-16,22 21 0,-22-21 0,0-1 15,0 1-15,0 0 16,0 0-16,0 0 0,0 0 16,0-1-16,0 1 0,-22 0 15,1 0-15,21 0 0,-21 0 16,0 21-16,0 0 0,0 0 15,-1 0-15,-20 0 0,21 0 16,0 21-16,0 0 0,-22 0 0,22 21 16,0-20-16,0 20 0,0 0 15,-1 1-15,22-1 0,0 0 0,0-21 16,0 22-16,0-22 0,0 0 0,0 0 16,0 0-16,22 1 0,-1-22 15,0 21-15,0-21 0,0 0 16,0 0-16,1 0 0,-1 0 15,0 0-15,0-21 0,0-1 0,0 22 16,1-21-16,20 0 0,-21 0 16,0 0-16,0 0 0,1-1 0,-22 1 15,21 0-15,0-21 0,-21 21 16,21-22-16,-21 22 0,0 0 0,0-21 16,0 20-16,0 1 0,0 0 0,0 42 31,0 0-16,0 1-15,0 20 0,0-21 0,0 21 16,21-20-16,-21-1 0,21 21 16,1-21-16,-22 0 0,21 1 0,0-22 15,0 21-15,0 0 0,0-21 0,1 0 16,-1 0-16,0 0 16,0 0-16,0 0 0,0 0 0,1 0 15,-1 0-15,0 0 0,0-21 0,0 0 16,0 21-16,-21-22 0,0 1 0,22 21 15,-22-21-15,0 0 0,0 0 16,0 0-16,0-1 0,0 1 0,0 0 16,21 0-16,-21 0 0,0-22 15,21 43-15,-21 22 32,0-1-32,0 0 0,0 0 15,-21 0-15,0 0 0,21 22 16,-22-22-16,1 21 0,21-21 0,-21 1 15,0-1-15,21 0 0,0 0 0,0 0 16,-21 0-16,21-42 47,21 0-31,0 0-16,0-21 0,0 20 15,1 1-15,-1 0 0,0-21 0,21-1 16,-21 22-16,22-21 0,-22 21 15,21-22-15,1 22 0,-22 21 16,21-21-16,-21 21 0,0 0 0,1 21 16,-1 0-16,0 1 0,-21-1 15,0 21-15,0-21 0,0 22 0,0-22 16,0 21-16,0-21 0,0 0 0,0 1 16,0-1-16,0 0 0,0 0 15,0 0-15,-21 0 0,0 1 16</inkml:trace>
  <inkml:trace contextRef="#ctx0" brushRef="#br0" timeOffset="56479.55">14245 5652 0,'0'-22'16,"0"1"-1,0 0-15,0 0 0,21 21 16,-21-21-16,0 0 0,21 21 15,1-22-15,-22 1 0,21 0 0,-21 0 16,0 0-16,0 0 16,0-1-16,0 1 0,0 0 0,0 0 15,-21 0-15,-22 0 0,22-1 16,0 22-16,-21-21 0,-1 21 0,1 0 16,0 0-16,-1 0 0,1 0 0,0 21 15,-1-21-15,1 22 0,-22 20 16,43-21-16,-21 21 0,0 1 0,20-1 15,-20 0-15,21 1 0,0-1 0,21 0 16,0 1-16,0-1 16,0-21-16,0 22 0,0-22 0,21 0 0,-21 0 15,21 0-15,0-21 0,0 0 16,1 21-16,-1-21 0,21 0 16,-21 0-16,0 0 0,22 0 0,-22-21 15,21 21-15,-21-21 0,1 21 0,20-21 16,-21 0-16,21 0 0,-20-1 15,-1 1-15,0 0 0,0 0 0,0 0 16,0-22-16,1 22 0,-1 0 0,0-21 16,-21 21-16,0-1 0,0-20 15,21 21-15,-21 0 0,21 21 0,-21-21 16,0 42 0,0 0-1,0 0-15,0 0 0,0 0 0,0 22 16,0-22-16,0 0 0,0 0 0,0 22 15,21-22-15,1-21 0,-1 21 16,0 0-16,0-21 0,0 0 16,22 0-16,-22 0 0</inkml:trace>
  <inkml:trace contextRef="#ctx0" brushRef="#br0" timeOffset="56784.51">15007 5334 0,'0'0'0,"0"-21"0,-21 21 0,0 0 15,0 0-15,-1 0 0,1 0 0,0 0 16,0 0-16,0 21 0,0 0 16,-1 0-16,1 1 0,0-1 0,0 21 15,21-21-15,0 22 0,0-22 16,0 0-16,0 21 0,0-21 0,0 1 15,0-1-15,21 0 0,-21 0 0,21 0 16,0-21-16,1 21 0,-1-21 16,21 0-16,-21 0 0,22 0 15,-22 0-15,21 0 0,0 0 0,1 0 16,-1-21-16,0 21 0,1-21 16,-1 0-16,0 0 0,1 0 0,-1-1 15</inkml:trace>
  <inkml:trace contextRef="#ctx0" brushRef="#br0" timeOffset="57020.46">15642 5249 0,'0'0'0,"-21"0"15,0 0-15,0 0 0,-1 22 16,22-1-16,-21 0 0,0 0 0,0 0 16,21 0-16,0 1 0,-21-1 15,21 0-15,-21 21 0,21-21 16,0 1-16,0-1 0,0 0 0,0 0 15,0 0-15,21 0 16,-21 1-16,21-22 0,0 0 0,21 0 16,-20 0-16,-1 0 0,0 0 0,21 0 15,-21 0-15,22 0 0,-22-22 16,21 22-16,-21-21 0,22 0 0,-1 0 16</inkml:trace>
  <inkml:trace contextRef="#ctx0" brushRef="#br0" timeOffset="57425.23">16192 5271 0,'0'21'15,"-21"-21"-15,0 21 0,0 0 0,0 0 0,0 0 16,21 1-16,-22 20 0,1-21 16,21 0-16,0 0 0,0 22 0,-21-22 15,21 0-15,0 0 0,0 0 16,0 1-16,0-1 0,0 0 15,21 0-15,0-21 0,1 0 16,-1 0-16,0 0 16,0 0-16,0 0 0,22 0 15,-22-21-15,0 0 0,0 21 0,0-21 16,0-1-16,1 1 0,-1-21 0,0 21 16,-21 0-16,0-22 0,0 22 15,0-21-15,0 21 0,0-22 0,0 22 16,0 0-16,0 0 0,0 0 15,-21-1-15,0 1 0,-1 21 0,1 0 16,0 0-16,0 0 0,0 21 16,0 1-16,-1-22 0,22 21 15,-21 0-15,21 0 0,-21 0 0,21 22 16,0-22-16,0 0 0,0 0 0,0 0 16,0 0-1,0 1-15,21-22 0,0 0 0,1 0 16</inkml:trace>
  <inkml:trace contextRef="#ctx0" brushRef="#br0" timeOffset="58658.52">16849 5313 0,'0'0'0,"0"-21"0,0 0 0,0-1 15,0 44 16,0-1-31,-22 0 16,22 0-16,0 0 0,0 0 0,0 22 16,0-22-16,0 0 0,0 0 15,0 0-15,0 22 0,0-22 0,0 0 16,22 0-16,-1 0 0,0-21 16,0 22-16,21-22 15,-20 0-15,-1 0 0,0 0 0,0 0 16,0 0-16,22-22 0,-22 22 15,0-21-15,0 0 0,0 0 0,0 21 16,1-21-16,-1 0 0,0-1 0,0 1 16,-21-21-16,0 21 0,0 0 15,21-1-15,-21-20 0,0 21 16,0 0-16,0 0 0,0 42 31,0 0-15,0 0-16,-21-21 0,21 21 0,0 0 15,0 1-15,0-1 0,0 21 16,0-21-16,0 0 0,0 1 16,0-1-16,21 0 0,0-21 0,1 21 15,-1-21-15,0 0 16,0 0-16,0 0 0,0 0 16,1 0-16,-1 0 0,21 0 0,-21 0 0,0-21 15,-21 0-15,22 21 16,-1-21-16,0-1 0,-21 1 0,0 0 15,0 0-15,21-21 0,-21 20 0,0 1 16,0 0-16,0 0 0,0 0 16,0 0-16,0-1 0,0 44 31,0-1-31,-21 0 0,21 0 16,-21 0-16,0 0 0,-1 1 15,22 20-15,-21-21 0,0 0 0,21 0 16,-21 1-16,21-1 0,-21 0 0,21 0 15,0-42 32,0 0-31,21 0-16,0 21 0,0-22 16,0 1-16,1 0 0,-1-21 0,0 21 15,0-1-15,21-20 0,-20 21 0,20 0 16,-21-22-16,21 22 0,-20 0 15,20 21-15,-21-21 0,0 21 0,0 0 16,1 0-16,-1 21 16,-21 0-16,0 0 15,0 1-15,0 20 0,0-21 0,0 21 16,0-20-16,0-1 0,0 21 0,0-21 16,0 0-16,0 1 0,0-1 15,21 0-15,0-21 0,0 21 0,0-21 16,22 0-16,-22 21 0,0-21 15,21 0-15,-20 0 0,20 0 16,-21-21-16,0 21 0,0-21 0,1 0 16,-1 0-16,0-1 0,-21 1 15,21 0-15,0-21 0,-21 21 0,21-22 16,-21 1-16,0 0 0,0-1 16,22 1-16,-22 0 0,21-22 15,0 22-15,-21-1 0,21-20 0,0 21 16,0-1-16,-21 22 0,0-21 0,22 21 15,-22-1-15,0 1 0,21 0 16,-21 42 0,0 0-16,-21 1 0,-1 20 15,1 0-15,21 1 0,-21-1 0,0 21 16,0-20-16,21 20 0,-21-20 0,21-1 16,0 21-16,-22-20 15,22-22-15,0 21 0,0-21 0,0 22 0,0-22 16,22 0-16,-1 0 0,-21 0 15,21-21-15,0 22 0,0-22 16,0 0-16,1 0 0,-1 0 0,0 0 16,0 0-16,0 0 0,0 0 0,1 0 15,20-22-15,-21 22 0,0-21 16,0 0-16,1 0 0,-1 0 0,0 0 16,0-1-16,0 1 0,-21-21 15</inkml:trace>
  <inkml:trace contextRef="#ctx0" brushRef="#br0" timeOffset="58887.39">18457 5186 0,'0'0'0,"-42"21"0,-22-21 16,64 21-16,22-21 15,-1 0 1,0 0-16,0 0 0,0 0 0,0 0 15,1 0-15,-1 0 0,0 0 16,21 0-16,-21 0 0,1-21 0,-1 21 16,-21-21-16,21 21 0,0 0 0,0-21 15,0 21-15,1-21 0,-22-1 16,21 22-16,0-21 0</inkml:trace>
  <inkml:trace contextRef="#ctx0" brushRef="#br0" timeOffset="59411.09">19812 4974 0,'0'0'16,"-21"0"-16,21-21 0,-21 21 0,21-21 15,0 0-15,0 0 0,0-1 16,0 1-16,0 0 16,0 0-16,0 0 0,21 0 0,0-1 15,0 1-15,0 0 0,0 0 16,1 21-16,-1-21 0,21 0 0,-21-1 15,22 22-15,-22-21 0,21 21 0,-21 0 16,22-21-16,-22 21 0,21 0 16,-21 0-16,22 0 0,-1 0 0,-21 0 15,0 21-15,0 0 0,1-21 16,-22 43-16,0-22 0,0 0 16,0 21-16,0 1 0,0-1 0,-22 0 15,1 1-15,-21-1 0,21 0 16,0-20-16,-22 20 0,22 0 0,-21-21 15,21 22-15,-22-22 0,22 0 0,0 0 16,21 0-16,-21 1 0,21-1 16,-21-21-16,21 21 0,0 0 15,0 0-15,0 0 16,0 1 0</inkml:trace>
  <inkml:trace contextRef="#ctx0" brushRef="#br0" timeOffset="59707.92">19918 5800 0,'0'0'0,"0"21"0,0 0 16,0 0-16,21-21 0,0 0 0,0 0 15,0 0-15,1 0 0,-1 0 16,0 0-16,0-21 15,0 21-15,-21-21 0,21 0 0,-21 0 16,0-1-16,0 1 16,-21 21-1,21-21-15,-21 21 0,0 0 16,0 0-16,0 0 0,-1 0 16,1 21-16,0-21 15,0 21-15,0-21 0,21 22 16,-21-22-16,-1 21 0,1-21 15,0 0-15,0 0 16</inkml:trace>
  <inkml:trace contextRef="#ctx0" brushRef="#br1" timeOffset="79416.25">6794 7811 0,'0'0'16,"0"-43"-1,0 22-15,0 0 0,0 0 16,0 0-16,0-1 16,0 1-1,22 21 32,-22 21-47,21 1 16,0-1-16,0 21 0,0 0 0,0-20 15,1 41-15,-1-21 0,0 22 0,0-22 16,0 22-16,-21-1 0,0-20 16,21 20-16,-21-21 0,22 22 0,-22-22 15,0 1-15,0-1 0,0 0 0,0-21 16,0 22-16,0-22 0,21 0 15,-21 0-15,21-21 16,0-21 0,0 0-16,0 0 0,-21 0 15,22-22-15,-1 1 0,21 0 16,-21-1-16,0 1 0,1-22 0,20 1 16,-21-1-16,0 1 0,22-1 15,-22 1-15,0 21 0,0-22 0,0 22 16,0-1-16,1 1 0,-1 21 0,-21-21 15,0 20-15,21 1 0,0 0 16,0 21 0,0 21-1,1-21-15,-22 21 16,21 1-16,0-1 0,0 0 0,0 0 16,-21 0-16,21 0 0,1 22 15,-1-22-15</inkml:trace>
  <inkml:trace contextRef="#ctx0" brushRef="#br1" timeOffset="80948.63">8128 8467 0,'21'0'31,"0"-21"-31,0-1 0,1 1 15,-22 0 1,21 0-16,-21 0 0,0 0 0,21-1 16,-21 1-16,0 0 0,0-21 0,0 21 15,0-1-15,0 1 0,-21 0 16,0 0-16,-1 0 0,1 0 0,0 21 16,0 0-16,-21 0 0,20 0 0,-20 21 15,21-21-15,-21 21 0,-1 21 16,22-21-16,-21 22 0,21-1 0,-22-21 15,22 22-15,0-1 0,0 0 0,21 1 16,0-1-16,0-21 0,0 21 16,0-20-16,0-1 0,0 0 0,0 0 15,21 0-15,0-21 0,0 0 16,0 0-16,1 0 0,-1 0 16,21 0-16,-21 0 0,0-21 0,22 21 15,-22-21-15,0 0 0,0 0 0,22-1 16,-22 1-16,0 0 0,0 0 15,0-21-15,0 20 0,1-20 0,-22 0 16,21-1-16,-21 22 0,21-21 0,-21 0 16,21-1-16,-21 22 0,0 0 15,0 0-15,0 0 0,0 42 16,0 0 0,0 0-16,0 0 15,0 22-15,-21-1 0,21 0 0,-21 1 16,0-22-16,21 21 0,0 0 0,0 1 15,0-22-15,0 21 0,0-21 16,0 22-16,0-22 0,0 0 0,21 0 16,0 0-16,0-21 0,0 0 15,0 0-15,22 0 0,-22 0 0,21 0 16,1 0-16,-22-21 0,42 0 16,-20 0-16,-1 0 0,0 0 0,1-1 15,-1 1-15,0 0 0,-21-21 16,22 21-16,-22-22 0,-21 22 15,0-21-15,0 21 0,0-22 0,0 22 16,0 0-16,-21 0 0,0 0 0,-1-1 16,1 22-16,0 0 0,0 0 15,0 0-15,0 0 0,21 22 16,-22-1-16,22 0 0,0 0 16,0 0-16,0 0 0,0 1 15,22-1-15,-1 0 0,0 0 0,0 0 16,0 0-16,-21 1 0,21-1 0,1 0 15,-1 0-15,0 0 0,-21 0 16,21-21-16,-21 22 0,21-1 16,-21 0-16,21 0 0,-21 0 0,0 0 15,22 1-15,-1-1 0,0-21 16,-21 21-16,21-21 0,0 0 16,0 0-16,1 0 0,-1 0 0,0 0 15,21 0-15,1 0 0,-22 0 0,21-21 16,0 0-16,-20 21 0,20-22 15,0 1-15,-21 0 0,22 0 0,-1 0 16,-21-22-16,0 22 0,22 0 16,-43 0-16,21-21 0,-21 20 0,21 1 15,-21 0-15,0 0 0,0 0 0,0 0 16,-21 21-16,0 0 0,0-22 16,-1 22-16,1 0 0,0 0 15,-21 0-15,21 22 0,-22-1 0,22-21 16,0 42-16,0-21 0,-22 0 0,43 1 15,-21 20-15,0-21 0,0 21 0,21-20 16,0-1-16,0 21 0,0-21 16,0 0-16,0 1 0,0-1 0,0 0 15,0 0-15,21-21 0,0 0 0,0 0 16,1 0-16,-1 0 0,0 0 16,0 0-16,21-21 0,-20 21 0,20-21 15,-21 0-15,0-1 0,22 1 16,-22 0-16,0 0 0,0 0 15,0-22-15,-21 22 0,0 0 0,21 0 16,-21-21-16,0 20 0,0 1 0,0 0 16,0 0-16,0 0 15,-21 42 1,21 0-16,0 0 0,0 0 16,-21 1-16,21-1 0,0 21 0,-21-21 15,21 22-15,0-22 0,0 0 16,0 0-16,0 0 0,0 0 0,0 1 15,21-1-15,0-21 0,0 0 0,1 21 16,-1-21-16,0 0 0,21 0 16,-21 0-16,22 0 0,-22-21 15,21 0-15,-21 21 0,22-22 0,-22 1 16,21 21-16,-21-21 0,22 0 16,-22 0-16,0 0 0,0-1 0,0 1 15,1 0-15,-22 0 0,0 0 0,21 0 16,-21-1-16,0 44 31,-21-1-31,21 0 16,-22 21-16,22-21 0,0 1 0,0-1 15,0 0-15,-21 0 0,21 0 16,0 0-16,0 1 0,0-1 0,0 0 16,0 0-1,21-21-15,1 0 16,-1-21-16,0 0 0,0 0 15,0-1-15</inkml:trace>
  <inkml:trace contextRef="#ctx0" brushRef="#br1" timeOffset="81323.56">10350 7895 0,'0'0'0,"-42"0"0,21 0 0,0 0 16,0 0-16,-22 21 0,22 1 15,0-1-15,0 0 0,0 0 0,-1 21 16,1-20-16,21-1 0,-21 0 16,21 21-16,0-21 0,21 1 15,0-1-15,1-21 0,-1 0 0,0 0 16,21 0-16,-21 0 0,1-21 16,20-1-16,-21 22 0,21-21 0,-20 0 15,-1 0-15,0-21 0,0 20 0,0 1 16,-21 0-16,0-21 0,0 21 15,0-1-15,0 1 0,0-21 0,0 21 16,-21 21-16,21-21 0,-21 21 0,0 0 16,0 0-16,-1 0 0,1 0 15,0 0-15,-21 21 0,21-21 16,-1 21-16,1 0 0,0 0 0,0 0 16,21 22-16,0-22 0,0 0 0,0 0 15,0 0-15,0 1 0,0-1 16,0 0-16,21-21 0,0 21 0,22-21 15,-22 0-15,0 0 0</inkml:trace>
  <inkml:trace contextRef="#ctx0" brushRef="#br1" timeOffset="81859.99">11134 7705 0,'0'0'0,"-22"-21"0,1-1 0,-42 1 15,42 21-15,-1 0 16,1 21-16,0 1 16,0-1-16,21 0 0,-21 21 0,0 1 15,21-1-15,-22 0 0,1 22 0,0-22 16,21 22-16,-21-1 0,21 1 16,-21-1-16,21-21 0,0 22 0,-21-22 15,21 1-15,0-1 0,0 0 0,0-21 16,0 22-16,0-22 0,0 0 15,0 0-15,0 0 16,-22-21 0,1-21-1,21 0-15,0 0 0,0 0 16,0 0-16,0-1 0,0-20 16,0 21-16,21-21 0,1 20 0,-1-20 15,21 0-15,-21 21 0,22-22 0,20 22 16,-21 0-16,22 0 0,-22 21 15,22 0-15,-22 0 0,22 0 0,-22 21 16,0 0-16,-21 0 0,22 0 0,-22 22 16,0-22-16,-21 21 0,0-21 0,0 22 15,0-22-15,0 0 16,-42 21-16,21-20 0,-22-1 0,1 0 16,0 0-16,-1 0 0,1 0 0,-22 1 15,22-1-15,0-21 0,-1 21 0,1-21 16,0 0-16,-1 0 0,22 0 15,0 0-15,0 0 0,21-21 16,0 0-16,0-22 0,0 22 16,42 0-16,-21-21 0,22-1 0</inkml:trace>
  <inkml:trace contextRef="#ctx0" brushRef="#br1" timeOffset="82151.44">11896 7514 0,'0'0'0,"0"-21"16,0 0-16,0 0 0,21 21 16,0 0-16,-21 21 15,0 0-15,0 0 0,0 22 0,0-1 16,0 0-16,0 1 0,0 20 16,-21 1-16,0-1 0,-1 22 0,-20-1 15,21 1-15,-21 0 0,20-22 16,-20 22-16,21-22 0,0-20 0,0 20 15,-1-20-15,1-1 0,0 0 16,21-21-16,0 22 0,0-22 0,0 0 16,0 0-16,-21-21 0,21 21 15,21-21 1,-21-21-16,21 0 16,0 0-16,1 0 0</inkml:trace>
  <inkml:trace contextRef="#ctx0" brushRef="#br1" timeOffset="82767.85">12001 8424 0,'0'22'15,"0"-1"-15,22 0 16,-1-21 0,0 0-16,0 0 0,0 0 15,0 0-15,1 0 0,-1 0 16,0-21-16,21 21 0,-21-21 0,1-1 15,-1 22-15,0-21 0,0 0 0,0 0 16,0 0-16,1 0 0,-22-1 0,21 1 16,-21 0-16,0-21 0,0 21 15,0-1-15,0 1 0,-21 21 16,-1 0-16,1 0 0,0 21 16,0-21-16,0 43 15,0-22-15,-1 0 0,-20 21 0,21 1 16,0-1-16,0 0 0,-1-20 0,1 20 15,21-21-15,-21 21 0,21-20 0,0-1 16,0 0-16,21 0 0,0 0 16,1 0-16,-1-21 0,21 0 0,-21 0 15,22 0-15,-1 0 0,0 0 0,1 0 16,-1 0-16,0-21 0,-21 21 16,22-21-16,-1 0 0,0 0 0,-20 0 15,20-1-15,-21 1 0,21 0 16,-20 0-16,-1-21 0,0 20 0,0-20 0,-21 21 15,0-21-15,21 20 16,-21 1-16,0 0 0,0 0 0,-21 21 16,0 21-1,0 21-15,21-20 16,0-1-16,0 0 0,0 21 16,0-21-16,0 1 0,0 20 0,0-21 15,0 0-15,0 0 0,0 1 0,0-1 16,0 0-16,0 0 15,0 0-15,0 0 16,-21-21-16,-1 0 0,1 0 16,-21 22-16,21-22 0,-22 0 15,22 0-15,-21 0 0,21 0 16,0 0-16,-22-22 0,43 1 0,0 0 16</inkml:trace>
  <inkml:trace contextRef="#ctx0" brushRef="#br1" timeOffset="83511.75">18754 6922 0,'0'-43'0,"0"86"16,0-107-16,0 43 0,0-21 0,0 20 15,0 1-15,0 0 0,-22 42 32,22 22-32,-21-1 0,0 0 15,21 22-15,-21 20 0,0 1 0,0 21 16,-1 0-16,-20 0 0,21 21 15,-21 0-15,20 21 0,-20-21 0,21 42 16,0-21-16,0 22 0,-1-22 16,1 21-16,0 0 0,-21 1 0,21-1 15,-22 22-15,-20-22 0,20 0 0,-20 22 16,-22-22-16</inkml:trace>
  <inkml:trace contextRef="#ctx0" brushRef="#br1" timeOffset="83567.75">17060 12785 0,'0'0'16</inkml:trace>
  <inkml:trace contextRef="#ctx0" brushRef="#br1" timeOffset="83695.95">16065 17145 0,'0'21'0,"0"0"15,0 1-15,0-44 16,0-20-16,0 0 15,0-43-15</inkml:trace>
  <inkml:trace contextRef="#ctx0" brushRef="#br1" timeOffset="85140.59">18119 9546 0,'0'21'16,"0"1"-16,-22-1 15,22 0-15,0 0 0,0 0 16,0 22-16,0-22 0,0 0 16,0 21-16,0 1 0,-21-1 0,21 0 15,-21 1-15,21 20 0,-21 1 0,0-1 16,0 22-16,-1-1 0,1 1 0,0 21 16,-21-21-16,-1 20 15,22 1-15,-21 0 0,0 21 0,-1-21 16,1 21-16,21 0 0,-43 0 0,22 0 15,0 0-15,-1 21 0,1 0 16,0-21-16,-22 21 0,22 1 0,-1 20 16,-20-21-16,21 21 0,-1-20 0,-20 20 15,20 0-15,-20-21 0,21 22 0,-22-1 16,22 0-16,-22 1 0,22-1 16,-22-21-16,22 22 0,0-1 0,-1-21 15,-20 0-15,21 22 0,-1-22 0,1 0 16,0-21-16,-1 21 0,1-21 15,21 0-15,-22-21 0,22 0 16,-21 0-16,21-1 0,0-20 0,-1-21 16,1 20-16,0-41 0,21-1 15,-21-21-15,21 0 0,0-42 16,0-21-16,0-1 0</inkml:trace>
  <inkml:trace contextRef="#ctx0" brushRef="#br1" timeOffset="86854.86">20870 6773 0,'0'-21'0,"0"42"47,0 1-47,0-1 0,0 0 15,0 21-15,0-21 16,0 22-16,0-22 0,0 21 0,0 1 16,0-22-16,0 21 0,0-21 0,0 22 15,0-22-15,0 0 0,0 21 16,0-21-16,0 1 0,0-1 16,0-42 15,0-1-16,0 1-15,0 0 0,0 0 0,21-21 16,1 20-16,-22 1 16,21-21-16,-21 21 0,0-22 0,21 22 15,-21-21-15,21 21 0,-21 0 0,21-22 16,-21 22-16,0 0 0,21 0 16,1 21-1,-22 21-15,0 0 0,21 0 0,-21 0 16,21 1-16,0 20 0,-21-21 15,0 21-15,21-20 0,0 20 0,-21-21 16,0 21-16,0-20 0,22-1 0,-1 0 16,-21 0-16,0 0 0,21 0 15,0-21-15,0 0 0,0 0 16,1 0-16,-1 0 0,0-21 16,0 0-16,0 21 0,0-21 15,1 0-15,20-22 0,-21 22 16,0 0-16,22 0 0,-22-21 0,0 20 15,0 1-15,0-21 0,0 21 16,1-22-16,-1 22 0,-21 0 0,0-21 16,0 21-16,0-1 0,0 44 31,-21-1-31,21 21 16,0-21-16,0 0 0,-22 22 15,22-1-15,0-21 0,-21 22 0,21-1 16,0-21-16,0 21 0,0-20 0,0 20 15,21-21-15,1 0 0,-1-21 16,0 21-16,0-21 0,0 0 16,22 0-16,-22 0 0,21 0 0,-21 0 15,22-21-15,-22 21 0,21-21 0,-21 0 16,22 0-16,-22 0 0,0-22 16,0 22-16,21 0 0,-20-21 0,-1 20 15,-21 1-15,0-21 0,21 21 0,-21-22 16,0 22-16,0-21 0,0 21 15,0 0-15,0-1 0,-21 1 0,0 21 16,-1 0-16,1 21 16,0 1-16,0-1 15,21 0-15,-21 21 0,21-21 0,-21 22 0,21-1 16,0-21-16,0 22 16,0-1-16,0-21 0,0 21 0,0-20 15,0 20-15,21-21 0,0 0 0,0 0 16,21-21-16,-20 22 0,20-22 15,0 0-15,1 0 0,-1 0 0,0 0 16,22-22-16,-22 1 0,0 0 0,22 0 16,-22 0-16</inkml:trace>
  <inkml:trace contextRef="#ctx0" brushRef="#br1" timeOffset="87112.23">23008 6392 0,'0'0'0,"0"-42"0,-21 21 0,21 0 0,0 0 16,-21 21-16,0 21 16,21 0-16,-22 21 0,1 1 0,0 20 15,21-21-15,-21 22 0,0-1 0,21 1 16,-21-1-16,21 1 0,-22-22 16,22 22-16,0-22 0,0 0 0,0 1 15,0-1-15,0 0 0,0-20 0,0-1 16,22 0-16,-1 0 0,0 0 15,0-21-15,0 0 0,0 0 16,1 0-16,20-21 0,-21 0 0,21 0 16,-20 0-16,20-1 0,-21-20 15</inkml:trace>
  <inkml:trace contextRef="#ctx0" brushRef="#br1" timeOffset="87921.84">23516 6308 0,'0'-43'0,"0"86"0,0-107 0,0 43 15,-21 0-15,0 21 0,0 21 16,-1 21-16,1 1 0,21-1 16,-21 0-16,0 22 0,0-1 0,21 1 15,-21-1-15,21-20 0,-22 20 16,22 1-16,0-22 0,0 22 16,0-22-16,0 0 0,0 1 0,0-1 15,0-21-15,-21 21 0,21-20 0,0-1 16,0 0-16,0 0 15,21-42 1,-21 0-16,0 0 16,22-1-16,-22 1 0,21 0 15,-21 0-15,21-21 0,-21 20 16,0 1-16,21-21 0,-21 21 0,21 0 0,0-22 16,-21 22-16,22 0 15,-1 21-15,0 21 16,-21 0-16,21 0 15,-21 1-15,0 20 0,0-21 16,21 0-16,-21 22 0,21-22 0,-21 0 16,0 0-16,0 21 0,22-20 0,-1-1 15,0 0-15,0 0 0,0-21 16,0 0-16,1 0 16,-1 0-16,0 0 0,21 0 0,-21 0 15,1 0-15,-1-21 0,21 0 0,-21 0 16,0-1-16,1 1 15,-1 0-15,21 0 0,-42 0 0,21-22 16,0 22-16,1 0 0,-22 0 0,0 0 16,21 21-16,-21 21 31,0 0-31,0 0 0,0 0 0,0 1 16,0-1-16,0 0 0,0 0 15,0 0-15,0 0 0,0 1 0,0-1 16,21 0-16,-21 0 0,21-21 0,0 0 15,0 0-15,1 0 0,-1 0 0,0 0 16,0 0-16,0 0 0,0 0 16,1-21-16,20 0 0,-21 21 0,0-21 15,0-1-15,1 1 0,-1-21 0,0 21 16,-21 0-16,0-1 16,0-20-16,0 21 0,0 0 0,0-22 15,0 22-15,0 0 0,0 0 0,-21 0 16,0 0-16,-1 21 0,1 0 15,0 0-15,0 0 0,-21 0 0,20 0 16,1 0-16,0 21 0,-21-21 0,21 21 16,-1 0-16,1 0 0,21 0 15,0 1-15,0-1 0,0 0 0,0 0 16,0 0-16,0 0 0,0 1 16,21-22-16,1 21 0,-1 0 0,0-21 15,0 21-15,0-21 0</inkml:trace>
  <inkml:trace contextRef="#ctx0" brushRef="#br1" timeOffset="88475.52">25167 6964 0,'0'0'0,"0"-42"0,0 20 0,0-20 16,0 21-16,0 0 0,0-22 0,0 22 15,-21 0-15,0 0 0,0 21 16,-1 0-16,1 0 15,0 0-15,0 0 0,0 42 0,-22-21 16,22 1-16,0 20 0,0-21 0,0 21 16,0 1-16,-1-22 0,1 21 15,21 1-15,0-22 0,0 0 0,0 21 16,0-21-16,0 1 0,0-1 0,21 0 16,1-21-16,-1 0 15,0 0-15,0 0 0,0 0 0,0 0 16,1-21-16,20 0 0,-21-1 0,0 1 15,0 0-15,1 0 0,20 0 16,-21-22-16,0 22 0,0-21 0,1 0 16,-1-22-16,-21 22 0,21-22 15,0 1-15,0-1 0,-21 1 16,21 20-16,-21-20 0,22-1 0,-22 22 16,0 0-16,21 21 0,-21-22 0,0 22 15,0 0-15,0 42 16,0 0-16,0 22 15,0-22-15,-21 42 0,21-20 16,0 20-16,-22 1 0,22-1 0,0 1 16,0-1-16,0-21 0,0 22 0,0-22 15,0 1-15,22-1 0,-22-21 16,21 21-16,0-20 0,-21-1 0,21 0 16,0 0-16,0 0 0,1 0 15,-1-21-15,0 0 0,21 0 0,-21 0 16,1 0-16,-1 0 0,0 0 15,21-21-15,-21 0 0,1 21 0,20-21 16,-21-21-16,0 20 0,0 1 0,22-21 16,-22 0-16</inkml:trace>
  <inkml:trace contextRef="#ctx0" brushRef="#br1" timeOffset="88763.35">22775 6541 0,'-42'0'0,"84"0"15,-126 21-15,62-21 0,1 0 0,42 0 31,22 0-31,-22 0 0,21 0 0,1-21 16,20 21-16,-21 0 0,1 0 0,20-22 16,-20 22-16,20 0 15,-21 0-15,1-21 0,-1 21 0,0-21 16,1 21-16,-1-21 0,0 21 0</inkml:trace>
  <inkml:trace contextRef="#ctx0" brushRef="#br1" timeOffset="89381">28130 5948 0,'0'0'0,"0"-21"16,22 0-16,-22-1 15,-22 22 1,1 0-16,0 0 15,-21 0-15,21 0 0,-22 22 0,1-1 16,0 0-16,-1 0 0,1 21 16,0 1-16,-1-1 0,1 22 0,-22-1 15,22 1-15,0 20 0,-1-20 16,1-1-16,0 22 0,-1-22 16,1 1-16,21-1 0,0 1 0,0-1 15,21 1-15,0-22 0,0 22 16,0-22-16,21 0 0,21 1 0,-21-22 15,0 21-15,22-21 0,-1 1 0,0-1 16,1-21-16,-1 0 0,0 21 16,22-21-16,-22 0 0,1 0 0,20 0 15,-21-21-15,1 0 0,-1-1 0,22 1 16</inkml:trace>
  <inkml:trace contextRef="#ctx0" brushRef="#br1" timeOffset="89771.44">28744 6583 0,'0'0'0,"-42"-21"15,21 21-15,0 0 0,-22 0 0,22 0 16,0 21-16,-21 0 0,20 0 16,-20 0-16,21 22 0,0-22 0,0 21 15,-1 1-15,1-22 16,21 21-16,0-21 0,0 22 0,0-22 0,0 0 15,0 0-15,0 0 0,21 0 0,1 1 16,-1-22-16,0 0 16,0 21-16,0-21 0,0 0 0,22 0 15,-22 0-15,0-21 0,21 21 0,-20-22 16,-1 1-16,0 0 0,21 0 16,-21 0-16,1 0 0,-1-1 0,0-20 15,-21 21-15,0-21 0,0-1 0,0 22 16,0-21-16,0 21 0,0-1 15,-21 1-15,0 21 0,-1 0 0,1 0 16,-21 0-16,21 0 0,0 21 0,-1 1 16,1-1-16,0 0 15,21 0-15,-21 0 0,21 0 0,0 1 16,21-1-16,0 0 0,0 0 16</inkml:trace>
  <inkml:trace contextRef="#ctx0" brushRef="#br1" timeOffset="90092.19">29379 6773 0,'0'0'0,"21"0"0,-21-21 0,22 0 15,-22 0-15,0 0 16,-22 21 0,1 0-16,0 42 15,0-21-15,0 0 16,0 22-16,-1-1 0,1 0 0,0 1 15,0 20-15,0-20 0,0-1 0,-1 21 16,1 1-16,0-22 0,0 22 16,21-22-16,-21 22 0,21-22 0,-21 21 15,-1-20-15,22-1 0,0 22 0,-21-22 16,21 0-16,-21 1 0,21-1 16,-21-21-16,21 21 0,0-20 0,0 20 15,-21-21-15,21 0 0,0-42 31,0 0-15,21 0-16,0 0 0,-21-1 0</inkml:trace>
  <inkml:trace contextRef="#ctx0" brushRef="#br1" timeOffset="90380.03">29146 6879 0,'0'0'0,"0"-42"0,0 21 0,0-22 0,22 22 15,-1 0-15,-21 0 0,42 0 16,-21 0-16,0-1 0,22 1 0,-22 21 16,21 0-16,-21 0 0,22 0 15,-22 0-15,0 0 0,21 21 16,-20 1-16,-22-1 0,0 0 0,0 0 16,0 0-16,0 22 0,0-22 15,0 0-15,-22 0 0,1 0 0,0 0 16,0 1-16,-21-1 0,-1 0 15,22-21-15,-21 21 0,-1-21 0,22 21 16,0-21-16,0 0 0,0 0 0,0 0 16,42 0-1,0 0 1</inkml:trace>
  <inkml:trace contextRef="#ctx0" brushRef="#br1" timeOffset="90705.84">29549 6922 0,'0'0'0,"0"-22"0,21 22 15,0 0-15,0-21 0,0 21 16,0-21-16,-21 0 16,22 21-16,-22-21 0,21 0 0,-21-1 15,21 1-15,-21 0 16,-21 21-1,0 0 1,-1 0-16,1 21 16,21 0-16,-21 1 0,0-1 0,0 21 15,0-21-15,21 0 0,0 1 0,0-1 16,0 0-16,0 0 0,0 0 16,0 0-16,21 1 0,0-1 0,0-21 15,0 21-15,0-21 0,1 0 0,-1 0 16,0 0-16,0 0 0,21 0 15,-20 0-15,-1 0 0,0-21 0</inkml:trace>
  <inkml:trace contextRef="#ctx0" brushRef="#br1" timeOffset="91112.12">29972 6837 0,'0'0'16,"-21"-21"-16,21 0 0,-21-1 0,21 1 15,0 0-15,0 0 0,0 0 0,0 0 16,21 21-1,0-22-15,0 22 0,21 0 16,-20 0-16,-1 0 0,0 0 0,21 0 16,-21 22-16,1-1 0,-1 0 15,0 0-15,0 0 0,-21 0 0,0 22 16,21-22-16,-21 0 0,0 21 16,0-20-16,0-1 0,0 0 15,0 0-15,-21 0 0,21 0 0,-21-21 16,0 22-16,0-22 15,-1 0 1,1 0-16,21-22 0,-21 22 16,21-21-16,0 0 0,0 0 15,0 0-15,0 0 0,21-1 16,0-20-16,1 21 0,-1 0 16,-21-22-16,42 22 0,-21 0 0,0-21 15,1 21-15,-22-1 0,21 22 0,0-21 16,0 21-16,0 0 0,0 0 15,1 0-15,-1 0 16,0 0 0,-21 21-16,21-21 0,0 22 0,-21-1 15</inkml:trace>
  <inkml:trace contextRef="#ctx0" brushRef="#br1" timeOffset="91580.24">30988 6837 0,'0'0'0,"0"-21"0,0 0 0,0-1 0,0 1 15,0 0-15,-21 0 16,0 21-16,-1 0 0,1 0 16,0 0-16,-21 0 0,21 0 0,-1 21 15,-20 0-15,21 0 0,-21 1 16,20-1-16,-20 0 0,21 0 0,0 21 15,0-20-15,-1-1 0,22 0 0,-21 0 16,21 0-16,0 0 16,0 1-16,21-22 15,1 0-15,-1 0 16,0 0-16,0 0 0,21-22 0,-20 22 16,-1-21-16,0 0 0,0 0 15,21 0-15,-20 0 0,-1-1 16,0 1-16,21 0 0,-21-21 0,1 21 15,-1-1-15,-21 1 0,0 0 16,21 0-16,-21 42 16,0 0-16,-21 0 15,0 1-15,21-1 0,0 21 16,-22-21-16,22 0 0,0 1 0,0 20 16,0-21-16,0 0 0,0 0 15,22-21-15,-1 22 0,-21-1 0,21-21 16,0 0-16,21 0 0,-20 0 0,-1 0 15,0 0-15,21 0 16</inkml:trace>
  <inkml:trace contextRef="#ctx0" brushRef="#br1" timeOffset="92771.56">31581 6054 0,'0'0'0,"-22"0"16,22 21-16,0 0 15,-21 21-15,0 1 0,0-1 16,0 0-16,21 1 0,-21 20 16,-1-20-16,1 20 0,0 1 0,0-22 15,0 21-15,0-20 0,21-1 16,0 0-16,-22-20 0,22 20 0,0-21 15,0 21-15,0-20 0,0-1 0,0 0 16,0 0-16,22-21 16,-1 0-16,0 0 0,0 0 15,0 0-15,0 0 0,1 0 16,-1-21-16,0 21 0,21-21 16,-21 0-16,1-1 0,20 1 0,-21-21 15,21 21-15,-20 0 0,-1-1 16,0-20-16,0 21 0,0 0 0,-21 42 31,-21 21-31,0-21 16,0 1-16,21 20 0,-21-21 15,-1 21-15,22-20 0,-21-1 0,21 0 16,0 0-16,0 0 0,0 0 16,0 1-16,21-1 0,1-21 15,-1 0-15,0 0 16,0 0-16,0 0 0,0 0 15,1 0-15,-1-21 0,0-1 16,0 1-16,21 0 16,-20-21-16,-1 21 0,0-1 0,0 1 15,0 0-15,0 0 0,-21 0 16,0 42 0,0 0-16,-21 0 15,0 0-15,0 1 0,0-1 0,0 0 16,21 0-16,0 21 0,-22-20 15,22-1-15,0 0 0,0 0 16,0 0-16,0 0 16,22-21-1,-1 0 1,0-21-16,-21 0 0,21 0 16,-21 0-16,21 0 0,-21-1 15,0 1-15,0 0 0,0-21 16,0 21-16,0-1 0,0 1 0,0 0 15,0 0-15,0 0 0,0 0 16,0-1 0,21 22-16,1 0 15,-1 0-15,0 0 0,0 0 16,0 0-16,0 0 16,22 22-16,-22-22 0,0 0 0,21 21 15,-20-21-15,-1 21 0,0 0 16,0-21-16,0 21 0,-21 0 0,0 1 15,0-1-15,0 0 16,0 0-16,0 0 0,0 0 16,-21-21-16,21 22 0,0-1 15,-21-21-15,21 21 0,-21-21 16,21-21 15,0 0-15,0-1-16,21 1 15,0 21-15,0-21 0,22-21 16,-22 21-16,0-1 0,21 1 0,1-21 16,-1 21-16,-21 0 0,21-1 15,1 1-15,-22 0 0,21 21 0,-21 0 16,1 0-16,-1 0 0,-21 21 16,0 0-16,21 1 0,-21-1 15,0 0-15,0 0 0,0 21 16,-21-20-16,0-1 0,21 0 0,-22 0 15,1 0-15,21 0 0,-21-21 16,0 22-16,0-22 0,21 21 16,-21-42 15,-1-1-15</inkml:trace>
  <inkml:trace contextRef="#ctx0" brushRef="#br1" timeOffset="92980.9">32491 6308 0,'0'-43'16,"-21"43"0,-1 0-1,1 0-15,-21 0 0,21 0 16,0 0-16,-1 0 0,1 0 0,0 22 15,0-22-15,0 21 16,0-21-16,-1 0 0,1 0 16,0 0-16</inkml:trace>
  <inkml:trace contextRef="#ctx0" brushRef="#br1" timeOffset="93183.79">31305 6456 0,'0'0'0,"-148"42"15,127-42-15,0 0 16,21 21-16,0 1 16,21-22-16,0 0 0,22 0 15,-1 21-15,0-21 0,1 0 0,-1 0 16,21 0-16,-20 0 0,20 0 16,1 0-16,-22 0 0,22 0 0,-1 0 15,1 0-15,-1 0 0,1 0 16,-1-21-16,1-1 0</inkml:trace>
  <inkml:trace contextRef="#ctx0" brushRef="#br1" timeOffset="93579.56">33168 5673 0,'0'0'0,"0"-43"0,0 22 0,0 0 16,21 21 0,22 21-16,-22 0 15,21 1-15,0 20 0,22-21 0,-22 21 16,22 1-16,-22-1 16,22 0-16,-22 1 0,0-1 0,1 0 15,-1 1-15,-21-1 0,0 0 16,-21 22-16,0-22 0,0 22 0,-42-1 15,21 1-15,-22-1 0,1 1 16,-21-1-16,20 1 0,1-1 16,0 1-16,-1-22 0,1 22 0,0-22 15,20 21-15,1-20 0,-21-1 16,21 0-16,0 1 0,-1-1 0,1-21 16,-21 22-16,21-22 0,-22 0 15,1 0-15,0-21 0,21 21 0,-43-21 16,22 0-16,-22 0 0,22 0 15,-43 0-15,22 0 0,-43 0 16</inkml:trace>
  <inkml:trace contextRef="#ctx0" brushRef="#br1" timeOffset="111644.28">21950 8890 0,'-21'0'16,"42"0"77,0-21-93,0 21 16,0-21-16,0 21 0,-21-21 0,22-1 16,-1 22-16,0-21 0,0 0 15,-21 0-15,21 0 0,-21 0 16,0-1-16,0 1 0,0 0 16,0 0-16,-21 0 15,0 21-15,0 0 0,0 0 16,-22 0-16,22 0 0,-21 0 15,-1 0-15,1 0 0,0 0 0,-1 21 16,1 0-16,0-21 0,-1 21 0,22 0 16,-21 22-16,0-22 0,20 0 15,1 0-15,-21 0 0,42 1 16,-21-1-16,21 0 0,-21 0 0,21 0 16,0 0-16,0 1 0,0-1 15,0 0-15,21-21 0,0 21 16,0-21-16,21 21 0,1 0 15,-22 1-15,21-22 0,1 21 0,-22-21 16,21 21-16,0-21 0,-20 21 16,20-21-16,0 21 0,-21-21 0,22 21 15,-1 1-15,-21-22 0,22 21 0,-22-21 16,0 21-16,0-21 16,0 21-16,0 0 0,-21 0 15,0 1-15,0-1 0,0 0 16,0 0-16,-21 0 15,0 0-15,-21-21 0,21 22 0,-1-1 16,-20-21-16,0 21 0,-1-21 0,22 0 16,-21 21-16,0-21 0,-1 0 0,22 0 15,-21 0-15,-1 0 0,22 0 16,-21 0-16,21 0 0,0 0 0,-22-21 16,22 21-16,0 0 0,0-21 0,0 21 15,-1-21 1,22 42 15,0 0-31,22-21 16,-1 21-16,0 0 0,0-21 15,0 21-15,0-21 0,1 0 0,-1 22 16,21-22-16,-21 0 0,22 0 0,-22 0 16,21 0-16,-21 0 0,22 0 15,-1 0-15,-21 0 0,21 0 0,-20-22 16,20 1-16,-21 21 0,21-21 0,-20 0 15,-1 21-15,0-21 0,0 0 16,0-1-16,0 1 0,-21 0 16,22 0-16,-1 0 0,-21 0 0,21-1 0,-21 1 15,0-21-15,21 42 0,-21-21 16,0 0-16,0-1 0,0 44 31,0-1-15,0 0-16,0 21 15,0-21-15,0 1 0,0-1 0,0 0 16,0 0-16,0 0 0,21 0 16,0-21-16,1 22 15,-1-22-15,0 0 0,0 0 16,0 0-16,0 0 0,1 0 16,-1 0-16,-21-22 0,21 1 15,0 21-15,-21-21 0,21 0 16,0 0-16,-21 0 0,22-1 15,-22 1-15,0 0 0,0 0 0,0 0 16,0 0-16,21-1 0,-21 1 16,0 0-16,21 42 31,-21 0-31,0 1 16,0-1-16,21 0 0,-21 0 0,0 21 15,0-20-15,0-1 0,0 0 0,21 0 16,0 0-16,1 0 0,-22 1 15,21-1-15,0-21 0,0 21 16,0-21-16,0 0 0,1 0 16,-1 0-16,0 0 0,0 0 0,0 0 15,0 0-15,1-21 0,-22 0 16,21 21-16,0-22 0,0 1 0,-21 0 16,21 0-16,0 0 0,-21 0 0,0-22 15,22 22-15,-22-21 0,0-1 0,21 1 16,-21 0-16,0-1 0,0 1 15,0-21-15,0 20 0,0 1 0,0 0 16,-21-1-16,21 1 0,-22 21 0,22 0 16,0-1-16,-21 22 15,0 0 1,21 43-16,0-22 0,0 21 0,0 1 16,0-1-16,0 0 0,0 1 15,0-1-15,0 0 0,0 1 0,0-1 16,0-21-16,0 21 0,0 1 0,0-22 15,0 0-15,0 0 0,0 22 16,21-22-16,-21 0 0,0 0 16,21-21-16,-21 21 0,22-21 31,-1-21-15,-21 0-1,0 0-15,0 0 0,21-1 16,-21 1-16,21 0 0,0 0 15,-21 0-15,21 0 0,1-1 0,-1 1 16,0 21-16,0-21 0,21 21 0,-20 0 16,-1 0-16,0 0 0,21 0 15,-21 0-15,22 0 0,-22 0 0,0 0 16,0 21-16,0 0 0,1 1 0,-1-1 16,-21 0-16,21 0 0,-21 0 15,0 0-15,0 1 0,0-1 0,-21 0 16,0 0-16,-1 0 0,1 0 15,0 1-15,0-22 0,-21 21 0,20 0 16,1-21-16,-21 0 0,21 21 0,-22-21 16,22 0-16,-21 21 0,21-21 15,0 0-15,-22 0 0,22 0 0,0 0 16,-21 0-16,20 0 0,1 0 0</inkml:trace>
  <inkml:trace contextRef="#ctx0" brushRef="#br1" timeOffset="121783.34">3408 10097 0,'21'0'15,"-21"-22"1,0 1-16,0 0 16,0 0-16,0 0 15,0 0-15,-21 21 0,21-22 16,-21 1-16,-1 0 16,1 21-16,0-21 0,0 0 0,0 0 15,-22 21-15,22 0 0,0-22 0,-21 22 16,21 0-16,-1 0 0,-20 0 15,21 22-15,-21-1 0,20 0 0,-20 0 16,0 0-16,21 0 0,-22 22 16,22-22-16,0 21 0,0-21 0,0 22 15,21-1-15,0 0 0,0 1 0,0-1 16,0 0-16,0 1 16,21-1-16,-21-21 0,21 22 0,0-22 0,0 21 15,0-21-15,1 0 0,-1 1 16,0-22-16,21 21 0,-21-21 15,1 21-15,-1-21 0,0 0 0,0 0 16,0-21-16,0 0 0,1 21 16,-1-22-16,21-20 0,-21 21 0,22-21 15,-22 20-15,21-20 0,-21 0 0,22-1 16,-22 1-16,21-21 0,-21 20 16,0 1-16,1 0 0,-1-22 0,-21 22 15,0-22-15,0 22 0,0-22 0,0 22 16,0-21-16,0 20 15,-21 1-15,-1 0 0,1-1 0,0 22 0,0-21 16,0 21-16,0-1 16,-1 1-16,1 21 0,0 0 15,21 21-15,-21-21 16,21 22-16,0 20 0,0 0 16,0 1-16,0-1 0,0 0 0,0 22 15,0-22-15,0 22 0,0-1 16,21-21-16,0 22 0,-21-22 0,21 1 15,1-1-15,-1 0 0,0 1 0,0-1 16,0-21-16,0 0 0,1 22 16,-1-22-16,0-21 0,0 21 15,21-21-15,-20 0 0,-1 0 0,0 0 16,0 0-16,21 0 0,-20 0 16,-1-21-16,0 0 0,0-1 0,21 1 15,-20 0-15,-1 0 0,0 0 0,-21 0 16,21-1-16,-21 1 0,21 0 15,-21 0-15,0-21 0,0 20 0,0 1 16,0 0-16,0 0 0,-21 21 0,0-21 16,0 21-1,0 0-15,-1 21 0,1 0 16,21 0-16,0 0 16,0 22-16,0-22 0,0 0 15,0 0-15,0 22 0,0-22 0,0 0 16,0 0-16,0 0 0,0 0 0,21 1 15,1-22-15,-1 21 0,0-21 16,0 0-16,0 0 0,0 0 0,1 0 16,-1 0-16,21 0 0,-21-21 15,0 21-15,22-22 0,-22 1 0,0 0 16,0 0-16,0 21 0,1-21 0,-1 0 16,0-1-16,0 1 0,-21 0 0,0 0 15,0 0-15,0 0 16,0-1-16,0 1 15,0 42 17,0 1-32,0 20 0,0-21 15,0 21-15,0 1 0,21-1 0,-21 22 16,21-22-16,1 21 0,-22 1 16,21-1-16,0 1 0,-21-1 0,0 1 15,21-1-15,-21 1 0,21-1 0,-21-20 16,21 20-16,-21 1 0,0-22 15,0 22-15,0-22 0,0 0 0,0 1 16,0-1-16,0 0 0,0-21 0,0 1 16,0-1-16,0 0 0,0 0 15,0-42 1,0 0-16,-21-22 16,21 22-16,-21-21 0,21 0 0,-21-22 15</inkml:trace>
  <inkml:trace contextRef="#ctx0" brushRef="#br1" timeOffset="122088.18">4233 10245 0,'0'0'0,"0"-21"0,0-22 0,0 22 0,0 0 16,0 0-16,0 0 0,21-1 16,1 22-16,-1-21 0,0 21 15,0-21-15,0 21 0,0 0 16,1 0-16,-1 0 0,0 0 15,0 0-15,0 0 0,0 0 0,-21 21 16,22 0-16,-1 1 0,0-1 16,-21 0-16,0 0 0,0 21 15,0-20-15,0-1 0,-21 0 0,0 0 16,-1 0-16,1 0 0,0 1 0,21-1 16,-21 0-16,21 0 0,-21-21 15,21 21-15,21-21 16,0-21-1,0 0-15,0 21 16,1-21-16</inkml:trace>
  <inkml:trace contextRef="#ctx0" brushRef="#br1" timeOffset="122852.32">4805 10075 0,'0'22'31,"0"-1"-31,-21 0 0,-1 0 16,22 0-16,-21 0 0,21 1 16,0 20-16,0-21 0,0 0 0,0 22 15,0-22-15,0 0 0,0 0 16,0 0-16,0 0 0,21 1 0,1-22 16,-1 0-16,0 0 0,0 0 15,0 0-15,0 0 16,1-22-16,-1 1 0,0 21 0,0-21 15,0 0-15,0 0 0,-21-22 0,0 22 16,22 0-16,-22 0 0,0 0 16,0-22-16,0 22 0,0 0 0,0 0 15,0 0-15,-22 0 0,1-1 0,21 1 16,-21 0-16,0 21 0,0 0 0,0 0 16,-1 0-16,1 0 15,0 0-15,0 21 0,21 0 16,-21 1-16,21-1 0,0 0 15,0 0 1,21 0-16,0-21 16,0 0-16,0 0 0,22 0 0,-22 0 15,0 0-15,21 0 0,-20-21 16,20 21-16,-21 0 0,21-21 0,-20 0 16,20 21-16,-21-21 0,21 21 0,-20-22 15,-1 22-15,0 0 0,0 0 16,0-21-16,-21 42 31,-21-21-15,21 22-16,-21-22 0,0 21 15,0 0-15,21 0 16,0 0-16,0 0 16,21-21-16,0 22 15,0-22-15,0 21 16,0-21-16,1 0 0,-1 21 0,0-21 15,0 21-15,0-21 0,-21 21 16,0 0 0,0 1-16,0-1 15,0 0-15,-21-21 0,0 21 16,0-21-16,0 21 0,-22-21 0,22 0 16,0 21-16,0-21 0,0 0 15,-1 0-15,1 0 16,21-21-1,0 0 1,0 0-16,21 0 0,1 0 0,-22-1 16,21 1-16</inkml:trace>
  <inkml:trace contextRef="#ctx0" brushRef="#br1" timeOffset="123072.19">5757 10033 0,'0'21'15,"21"0"-15,-21 1 16,0-1-16,0 0 0,0 0 16,0 0-16,0 0 0,0 1 0,0-1 15,0 0-15,0 0 0,0 0 16,0 0-16,0 1 0,0-1 16,0-42 15,0-1-16,0 1-15</inkml:trace>
  <inkml:trace contextRef="#ctx0" brushRef="#br1" timeOffset="123252.48">5694 9843 0,'0'0'0,"-21"-22"0,21 1 15,-22 21 1,44 0 31,-1 0-47,0 0 15,0 0-15,0-21 0,0 21 0,1-21 16</inkml:trace>
  <inkml:trace contextRef="#ctx0" brushRef="#br1" timeOffset="123707.59">6223 9567 0,'0'22'0,"0"-1"0,0 0 15,-21 0-15,21 0 0,-21 22 0,21-22 16,0 21-16,0 0 0,0 1 0,0-1 16,-22-21-16,22 22 15,0-1-15,-21 0 0,21-21 0,0 22 0,0-22 16,0 0-16,0 0 0,0 0 15,0 1-15,21-1 0,1 0 0,-1-21 16,0 0-16,0 0 16,0 0-16,0 0 0,1 0 15,-1 0-15,0-21 0,0 21 16,-21-21-16,21 21 0,0-22 16,-21 1-16,22 21 0,-22-21 0,0 0 15,0 0-15,0 0 0,0-1 16,0 1-1,-22 21-15,1 0 16,0 0-16,21 21 16,0 1-16,0-1 0,0 0 15,0 0-15,0 0 0,0 0 16,0 1-16,0-1 0,0 0 16,0 0-16,21-21 15,0 0-15,1 0 0,-1 0 0,0 0 16,21 0-16,-21 0 0,22 0 0,-22 0 15,21-21-15,1 21 0,-1-21 16</inkml:trace>
  <inkml:trace contextRef="#ctx0" brushRef="#br1" timeOffset="124192.32">7091 9906 0,'0'0'0,"-64"0"16,43 0-16,0 0 0,0 0 15,-22 21-15,22 0 0,0 1 0,0-22 16,0 21-16,0 0 0,-1 21 0,1-21 16,21 1-16,0-1 0,-21 0 15,21 0-15,0 0 0,0 0 0,0 1 16,0-1-16,0 0 0,21-21 16,-21 21-16,21-21 15,1 0-15,-1 0 0,0 0 16,0 0-16,0-21 0,0 0 0,1 21 15,-1-21-15,0-1 0,0 1 0,-21 0 16,21 0-16,0-21 0,1 20 0,-22-20 16,0 21-16,0-21 0,0-1 15,0 1-15,0 0 0,0-1 0,0 1 16,0 0-16,0-1 0,0 1 0,0 0 16,0 20-16,0 1 0,0 0 0,-22 0 15,1 21 1,21 21-16,0 0 0,0 0 0,0 22 15,-21-1-15,21 0 0,0 22 16,-21-22-16,21 1 0,0 20 16,0-21-16,0-20 0,0 20 0,0 0 15,0-21-15,0 1 0,21-1 0,-21 0 16,21 0-16,0 0 0,1 0 16,-1-21-16,0 0 15,0 0-15,-21-21 31</inkml:trace>
  <inkml:trace contextRef="#ctx0" brushRef="#br1" timeOffset="124388.21">6075 9948 0,'0'0'0,"-43"0"0,22 22 0,0-22 16,42 0-1,0 0 1,1 0-16,-1 0 0,0 0 0,21 0 16,-21 0-16,22-22 0,-22 1 15,21 21-15,-21-21 0,22 0 0,-1 21 16,-21-21-16,22 0 0</inkml:trace>
  <inkml:trace contextRef="#ctx0" brushRef="#br1" timeOffset="125951.72">7705 10160 0,'0'0'0,"21"0"0,0 0 16,0-21-16,0 21 0,22-21 15,-22 0-15,0 21 0,0-22 16,0 1-16,0 21 0,-21-21 16,22 21-16,-22-21 0,0 0 0,0 0 0,0-1 15,0 1-15,-22 0 16,1 0-16,0 0 0,-21 21 16,21-21-16,-22-1 0,1 22 0,21 0 15,-22 0-15,1 0 0,0 0 0,21 0 16,-22 22-16,22-1 0,0 0 15,0 0-15,0 0 0,21 0 0,0 22 16,0-22-16,0 21 0,0-21 0,0 1 16,0 20-16,21-21 0,-21 0 15,21 0-15,21 1 0,-21-1 0,1-21 16,-1 0-16,21 21 0,-21-21 16,22 0-16,-22 0 0,0 0 0,21 0 15,-21-21-15,1 0 0,-1-1 16,0 22-16,0-21 0,0 0 0,-21 0 15,21 0-15,-21 0 0,22-1 0,-22 1 16,0 0-16,0 0 0,0 0 0,0 0 16,0-1-16,0 44 31,0-1-15,21 0-16,0 0 0,0 0 15,-21 0-15,21 1 0,0-1 16,1 0-16,-1 0 0,0 0 0,0-21 15,0 21-15,0-21 0,1 0 16,-1 0-16,0 0 16,0 0-16,0 0 0,0-21 0,1 0 15,-1 0-15,-21 0 0,21 0 16,-21-1-16,0 1 0,0 0 16,0 0-16,0 0 0,0 0 15,0-1-15,0 1 0,0 0 0,0 42 31,0 0-31,0 1 16,0-1-16,0 0 0,0 0 16,0 21-16,0-20 0,0-1 0,0 0 15,0 0-15,0 0 0,0 0 16,0-42 15,0 0-15,21 0-16,0 0 15,-21 0-15,0-1 0,21 1 16,-21 0-16,22-21 0,-1 21 0,-21-1 16,0 1-16,0 0 0,21 21 0,0 0 15,0 0-15,0 0 16,1 21-16,-22 0 16,0 1-16,21-1 0,0 0 15,-21 0-15,21 0 0,-21 0 0,21 1 16,-21-1-16,21-21 15,-21 21-15,22-21 0,-1 0 16,0 0 0,0 0-16,0 0 15,-21-21-15,0 0 16,21-1-16,-21 1 0,22 0 16,-22 0-16,0 0 0,0 0 15,0-1-15,21 1 0,0 21 16,0 0-1,0 21-15,-21 1 16,0-1-16,21 0 0,1 0 0,-22 0 16,21 0-16,-21 1 0,21-1 0,0 0 15,-21 0-15,21-21 0,0 21 16,-21 0-16,22-21 0,-1 0 0,0 0 16,0 0-16,0 0 0,0 0 15,1 0-15,-1 0 0,0-21 16,-21 0-16,21 0 0,0 0 15,-21 0-15,0-1 0,21 1 0,-21 0 16,22-21-16,-22 21 0,0-22 16,21 1-16,-21 0 0,0-1 0,0 1 0,0 0 15,0-22-15,0 22 0,0-1 16,0 1-16,0 0 0,0 21 16,0-1-16,0 1 0,0 0 0,-21 21 15,-1 21-15,22 0 16,0 22-16,0-1 0,0 0 15,0 1-15,0-1 0,0 0 0,0 22 16,0-22-16,0 1 0,0-1 0,0 0 16,0-21-16,0 22 0,0-22 15,0 21-15,0-21 0,22 1 0,-22-1 16,21 0-16,-21 0 16,21-21-16,0 0 15,0-21 1,-21 0-1,0 0-15,0-1 0</inkml:trace>
  <inkml:trace contextRef="#ctx0" brushRef="#br1" timeOffset="126167.6">9186 9779 0,'0'0'15,"21"0"16,1 21-31,-1-21 0,0 0 16,0 0-16,0 0 0,22 0 16,-22 0-16,21 0 0,-21 0 0,22-21 15,-22 21-15,21-21 0,-21 21 0,22-21 16,-22 0-16,21 21 0,-21-22 0,0 22 16,1-21-16,-1 0 0,0 21 15,0-21-15</inkml:trace>
  <inkml:trace contextRef="#ctx0" brushRef="#br1" timeOffset="126568.59">11239 9843 0,'-42'0'0,"84"0"0,-105 0 15,42 0-15,0 0 0,42 0 32,21 0-17,-21 0-15,0-22 0,1 22 0,20 0 16,-21 0-16,0 0 0,22 0 0,-22 0 16,0 0-16,0-21 0,21 21 15,-20 0-15,-1 0 0</inkml:trace>
  <inkml:trace contextRef="#ctx0" brushRef="#br1" timeOffset="126772.48">11112 10075 0,'0'0'0,"0"22"0,0-1 15,22-21 1,20 0-1,-21 0-15,0 0 0,0 0 0,22 0 16,-22 0-16,0-21 0,21 21 16,1 0-16,-22-22 0,21 1 0,-21 21 15,22-21-15,-1 21 0,-21-21 16,22 0-16,-1 0 0,0 21 0,-21-22 16,22 1-16</inkml:trace>
  <inkml:trace contextRef="#ctx0" brushRef="#br1" timeOffset="127049.32">12340 9462 0,'0'0'0,"0"-22"0,0-20 15,0 21-15,0 0 0,-21 0 0,21-1 16,-21 22-16,0 0 16,21 22-1,0-1-15,0 0 0,0 0 16,0 21-16,0 1 0,0-1 0,21 22 15,-21-22-15,21 21 0,-21-20 16,21 20-16,-21-20 0,0 20 0,0-21 16,0 1-16,0-22 0,0 21 0,0-21 15,0 1-15,21 20 0,-21-21 16,0 0-16,21-21 0,1 0 16,-1 0-16,0 0 0,0 0 15,0 0-15,0-21 0</inkml:trace>
  <inkml:trace contextRef="#ctx0" brushRef="#br1" timeOffset="127991.41">13039 9462 0,'0'0'16,"0"-22"-16,-22 22 15,1 22 1,0-1-16,21 0 0,-21 0 0,0 0 15,0 22-15,-1-22 0,1 21 0,0 0 16,0-20-16,21 20 0,-21-21 16,21 21-16,0-20 0,0-1 15,0 0-15,0 0 0,0 0 0,0 0 0,0 1 16,21-1 0,0-21-16,0 0 15,0 0-15,1 0 16,-22-21-16,21-1 0,0 1 15,-21 0-15,0 0 0,21 0 0,0 0 16,0-1-16,-21-20 0,22 21 0,-1-21 16,0 20-16,0-20 0,0 0 15,0 21-15,1-1 0,20 1 0,-21 0 16,0 0-16,0 0 0,1 21 16,20 0-16,-21 0 15,0 0-15,0 0 0,-21 21 0,22 0 0,-22 0 16,0 22-16,0-22 0,0 21 15,0-21-15,0 22 0,0-22 0,0 21 16,-22-21-16,1 0 0,21 22 16,-21-22-16,21 0 0,-21-21 0,21 21 15,0 0-15,0 1 0,21-22 16,0 0 0,0 0-16,1 0 0,20 0 15,-21 0-15,0 0 0,0-22 0,22 1 16,-22 21-16,0-21 0,0 0 15,0 0-15,1 0 0,-22-1 0,0-20 16,0 21-16,0 0 0,0-22 16,0 22-16,-22-21 0,22 21 0,-42 0 15,21-22-15,0 22 0,0 0 0,-22 0 16,22 0-16,0 21 0,21-22 16,0 1-16,0 0 0,0 0 15,21 21-15,21 0 0,-20-21 16,20 21-16,-21 0 0,21 0 0,1 0 15,-1 0-15,0 0 0,1 0 16,-1 21-16,-21 0 0,22 0 16,-22 0-16,0 1 0,0-1 0,0 0 15,-21 21-15,0-21 0,0 1 16,0 20-16,0-21 0,0 21 0,0-20 16,0-1-16,0 0 0,0 0 0,0 0 15,0 0-15,0 1 0,21-1 0,1 0 16,-1-21-16,0 21 15,0-21-15,0 0 0,0 0 0,1 0 16,20 0-16,-21 0 0,0-21 0,0 0 16,1 0-16,-1-1 0,0 1 0,0 0 15,0 0-15,0-21 0,-21-1 16,22 1-16,-22 21 0,0-22 0,0 1 16,0 0-16,-22-1 0,1 22 15,0-21-15,0 21 0,0 0 16,0 21-16,-22-22 0,22 22 0,0 0 15,0 0-15,0 0 0,-1 0 0,1 22 16,-21-1-16,21-21 0,-22 21 0,22 0 16,-21 0-16,0 0 0,-1 1 15,1-1-15</inkml:trace>
  <inkml:trace contextRef="#ctx0" brushRef="#br1" timeOffset="129411.72">5969 11599 0,'0'0'0,"0"-21"16,0 0-16,0 0 16,-21 21 15,21 21-31,0 0 15,0 0-15,0 22 0,0-1 0,-21-21 16,21 22-16,0-1 0,0 21 16,0-20-16,0-1 0,0 0 0,-22 1 15,22-22-15,-21 21 0,21-21 0,0 1 16,0-1-16,0 0 0,0 0 16,0-42 15,0 0-16,0 0-15,21-1 0,1 1 16,-22-21-16,0 21 0,21-22 0,0 22 16,0-21-16,-21 21 0,21-22 0,0 22 15,-21 0-15,22 0 0,-1 21 16,0 0-16,0 0 0,0 0 16,-21 21-16,21 0 0,1 0 0,-1 1 15,0 20-15,0-21 0,-21 21 16,21 1-16,0-22 0,1 0 0,-1 21 15,-21-20-15,21-22 0,0 21 0,0 0 16,0-21-16,1 0 0,-1 0 16,0 0-16,0 0 0,0-21 0,22 0 15,-22-1-15,0 1 0,0 0 16,0 0-16,0-21 0,1 20 0,-22-20 16,0 21-16,0-21 0,0-1 15,0 1-15,0 0 0,0-1 0,0 22 16,-22-21-16,1-1 0,0 22 0,0 0 15,0 0-15,0 0 0,-1 21 16,1 0-16,0 0 0,21 21 16,-21-21-16,21 21 0,0 0 0,0 22 15,0-22-15,0 0 0,0 21 16,0-21-16,0 22 0,0-22 0,0 0 16,21 0-16,0 0 0,0-21 0,1 22 15</inkml:trace>
  <inkml:trace contextRef="#ctx0" brushRef="#br1" timeOffset="129623.6">7091 11578 0,'0'0'0,"0"21"16,0 1-1,0-1-15,0 0 0,-21 0 16,21 0-16,0 22 0,-22-22 15,22 0-15,0 0 0,0 0 0,-21 0 16,21 1-16,0-1 0,-21-21 0,21-21 31</inkml:trace>
  <inkml:trace contextRef="#ctx0" brushRef="#br1" timeOffset="129801.02">7048 11282 0,'0'0'0,"-21"-21"0,21 0 0,-21-1 16,21 44 15,0-1-15,21-21-16,0 0 15,1 0-15,-1 0 0,0 0 16</inkml:trace>
  <inkml:trace contextRef="#ctx0" brushRef="#br1" timeOffset="130049.88">7683 11007 0,'0'21'16,"0"0"-1,0 21-15,0 1 0,0-1 16,0 0-16,0 22 0,0-22 0,0 22 15,-21-22-15,21 22 0,-21-1 16,21-21-16,-21 1 0,0 20 0,0-20 16,-1-1-16,1 0 0,21-21 0,-21 22 15,21-22-15,0 0 0,0 0 0,21-21 32,-21-21-32,21 21 0,1-42 15,-1 21-15,21-1 0,-21-20 16</inkml:trace>
  <inkml:trace contextRef="#ctx0" brushRef="#br1" timeOffset="130466.25">8022 11028 0,'0'0'0,"0"21"16,0 0-16,0 22 0,0-22 0,0 21 15,0 22-15,0-22 0,0 21 0,0-20 16,0 20-16,0-20 0,-21 20 15,0-21-15,0 1 0,21-1 0,0 0 16,-22 1-16,22-22 0,-21 0 16,21 0-16,0 0 0,0 1 0,21-22 31,1-22-15,-22 1-16,21 0 0,0 0 0,-21 0 15,21 0-15,-21-1 0,0 1 16,21-21-16,-21 21 0,21 0 0,-21-1 15,22 1-15,-1 21 0,0 0 16,-21 21-16,21 1 16,-21-1-16,0 0 0,0 0 15,21 21-15,-21-20 0,21-1 0,-21 21 16,22-21-16,-22 0 0,0 1 0,21-22 16,0 21-16,0-21 15,0 0 1,0 0-16,1 0 15,-22-21-15,0-1 0,0 1 0,0 0 16,0 0-16</inkml:trace>
  <inkml:trace contextRef="#ctx0" brushRef="#br1" timeOffset="130640.15">7662 11557 0,'-21'0'0,"42"0"0,-42 21 0,0-21 15,21 21 1,21-21 0,0 0-16,22 0 0,-22 0 0,0 0 15,21 0-15,1-21 0,-1 0 16,-21 21-16,21-21 0,1 21 0</inkml:trace>
  <inkml:trace contextRef="#ctx0" brushRef="#br1" timeOffset="131784.21">8657 11642 0,'0'-21'31,"-21"21"-31,0-22 0,0 1 16,-1 21-16,22-21 0,-21 21 15,0-21-15,0 21 0,0 0 16,0 0 0,-1 0-16,22 21 0,-21 0 15,21 0-15,-21 1 0,21 20 0,-21-21 16,21 21-16,0-20 0,0 20 16,0-21-16,0 0 0,0 22 0,0-22 15,0 0-15,0 0 0,0 0 16,21-21-16,0 0 15,0 0-15,1 0 0,-1 0 16,0 0-16,0-21 0,43-42 16,-43 41-16,0 1 0,21-42 15,-21 20-15,-21 22 0,0-21 16,22 0-16,-22-1 0,0-20 16,0 20-16,0-20 0,0-1 0,0 1 15,0 21-15,0-22 0,0 1 0,-22 20 16,22 1-16,0 0 0,-21 20 15,21 1-15,-21 0 0,0 21 16,0 0-16,21 21 0,0 0 16,-21 1-16,21 20 0,-22 0 0,22 1 15,0 20-15,0-21 0,0 22 16,0-1-16,0-20 0,0 20 0,0-20 16,22-1-16,-22 0 0,21 1 0,0-1 15,0-21-15,-21 21 0,21-20 16,0-1-16,1 0 0,-1-21 0,0 21 15,21-21-15,-21 0 0,1 0 16,20 0-16,-21 0 0,21 0 0,-20-21 0,-1 21 16,0-21-16,0 0 15,0 21-15,0-22 0,1-20 0,-1 21 16,-21 0-16,21 0 0,-21-1 0,0 1 16,0 0-16,0 0 0,21 21 0,0 0 31,-21 21-31,0 0 0,0 0 15,0 1-15,0-1 0,0 0 0,0 0 16,0 0-16,21 0 0,-21 1 0,22-1 16,-1 0-16,0 0 15,0-21-15,0 0 0,0 0 16,1 0-16,-1 0 0,0 0 16,0-21-16,-21 0 15,21 0-15,0-1 16,-21 1-16,0 0 0,0 0 0,0 0 15,0 0-15,22-1 0,-22 1 0,0 0 16,0 0-16,21 0 0,0 21 31,-21 21-31,21 0 0,-21 0 16,0 0-16,0 1 0,0-1 0,0 0 16,0 0-16,21 0 0,-21 0 15,21-21-15,-21 22 0,0-1 0,22-21 16,-1 0-16,0 0 0,0 0 15,0 0 1,0 0 0,-21-21-16,22-1 15,-22 1-15,0 0 0,0 0 16,0 0-16,0 0 0,0-1 0,0 1 16,0 0-16,0 0 0,-22 21 15,22 21 16,0 0-31,0 0 0,0 1 0,0-1 16,0 0-16,0 0 0,22 0 16,-22 0-1,21-21-15,0 0 0,0 0 16,0 0-16,0 0 16,1 0-16,-1-21 0,0 0 0,0 21 15</inkml:trace>
  <inkml:trace contextRef="#ctx0" brushRef="#br1" timeOffset="132082.04">10901 11303 0,'0'0'0,"-21"0"16,-1 0-16,44 0 31,-1 0-31,0 0 0,0 0 16,0 0-16,0 0 0,1 0 15,-1 0-15,0 0 0,0 0 16,0 0-16</inkml:trace>
  <inkml:trace contextRef="#ctx0" brushRef="#br1" timeOffset="132251.94">10837 11557 0,'0'0'0,"0"21"0,0 0 31,21 1-31,1-22 15,-1 0-15,0 0 0,0 0 16,0 0-16,0 0 0,1-22 16,20 22-16,-21-21 0,0 0 15,0 21-15,22-21 0,-22 0 16</inkml:trace>
  <inkml:trace contextRef="#ctx0" brushRef="#br1" timeOffset="132551.76">12150 10943 0,'0'0'0,"21"-21"15,0 21 1,0 0-16,0 0 0,0-21 15,1 21-15,-1 0 0,21 0 0,-21-21 16,0 21-16,1-21 0,-1 21 0,0 0 16,0 0-16,0-22 0,0 22 15,1 0-15,-22-21 32,-43 21-32,22 0 0,0 0 15,0 0-15,-22 0 0,1 0 16</inkml:trace>
  <inkml:trace contextRef="#ctx0" brushRef="#br1" timeOffset="132882.57">12150 10901 0,'-85'42'16,"170"-84"-16,-191 105 0,85-63 16,-1 22-16,22-1 0,-21 0 15,21 0-15,-21-21 0,21 21 0,-21-21 16,21 21-16,0 1 0,0-1 16,21-21 15,0 0-31,22 0 0,-22 0 0,21 0 15,0 0-15,1 0 0,-1 0 0,0 0 16,1 0-16,-22 0 0,21 0 16,1 21-16,-22-21 0,21 21 15,-21-21-15,0 21 0,-21 0 0,22 1 16,-22-1-16,0 0 0,0 0 16,-22 0-16,1 0 15,0 1-15,-21-1 0,-1-21 0,22 21 16,-21 0-16,-22-21 0,22 21 0,0-21 15,-1 0-15,22 21 0,-21-21 0,21 0 16,0 0-16,-1 0 0,44 0 31,-1-21-31,0 21 0,21-21 0,1 0 16</inkml:trace>
  <inkml:trace contextRef="#ctx0" brushRef="#br1" timeOffset="133500.23">12890 11113 0,'0'21'15,"0"0"-15,-21-21 0,0 21 16,21 0-16,0 0 0,0 1 0,-21-1 16,21 0-16,0 0 0,0 0 0,-21 0 15,21 1-15,0-1 16,0 0-1,21-21-15,0-21 32,-21 0-17,0-1-15,0 1 0,0 0 16,0 0-16,21 0 0,-21 0 0,21-22 16,1 22-16,-22 0 0,21-21 0,21 20 15,-21 1-15,0 0 0,22 0 16,-22 0-16,0 0 0,21 21 0,-20 0 15,-1-22-15,0 22 0,0 0 0,0 0 16,0 0-16,-21 22 0,22-1 16,-22 0-1,0 0-15,0 0 0,0 22 0,0-22 16,0 0-16,0 21 0,0-21 0,0 22 16,0-22-16,0 0 0,0 0 0,0 0 15,21 1-15,-21-1 0,21 0 16,0 0-16,0-21 0,0 0 0,1 0 15,-1 0-15,0 0 0,0 0 16,0 0-16,-21-21 0,21 21 0,1-21 16,-22 0-16,0-1 0,0 1 15,0 0-15,0-21 0,0 21 0,0-22 16,0 22-16,0-21 0,0-1 0,-22 22 16,1 0-16,0 0 0,21 0 15,0 0-15,0-1 0,-21 22 16,0 0-1,0 0 1,21 22-16,-22-22 16,1 21-16,21 0 0,-21 0 15,0-21-15,21 21 0,0 0 0</inkml:trace>
  <inkml:trace contextRef="#ctx0" brushRef="#br1" timeOffset="133665.19">13906 11345 0,'0'-21'47,"0"0"-47,0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9T01:40:02.3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3810 1249 0,'0'-21'63,"0"0"-63,0-1 15,0 1-15,-21 0 16,0 0-16,-1 21 15,1-21-15,0 21 0,-21-21 0,21 21 16,-22 0-16,22 0 0,-21 0 16,-1 21-16,1 0 0,0 0 0,-1-21 15,1 42-15,21-20 16,-21-1-16,-1 21 0,22-21 0,-21 22 16,21-1-16,-1 0 0,1 1 15,0 20-15,0-21 0,21 22 16,-21-22-16,21 22 0,0-22 0,0 22 15,0-22-15,0 0 0,0 1 16,21-1-16,0 0 0,0-21 0,-21 1 16,21-1-16,1 0 0,20 0 15,-21 0-15,0-21 0,0 0 0,22 21 16,-22-21-16,0 0 0,21 0 0,1 0 16,-22 0-16,21-21 0,1 0 15,-1 0-15</inkml:trace>
  <inkml:trace contextRef="#ctx0" brushRef="#br0" timeOffset="1907.97">4297 1566 0,'0'0'0,"0"-42"15,-21 42-15,-22 0 0,22 0 16,0 0-16,0 0 0,-22 0 0,22 0 15,0 0-15,0 21 0,0 0 16,-22 1-16,22-1 0,0 21 16,0 0-16,0-20 0,21 20 15,0 0-15,-21 1 0,21-1 0,0 0 16,0 1-16,0-22 0,0 21 16,0-21-16,0 0 0,0 1 0,21-22 15,-21 21-15,21-21 0,0 0 16,0 0-16,0 0 0,1 0 0,-1 0 15,0 0-15,0-21 16,0-1-16,0 1 0,1 0 16,20 0-16,-21-21 0,0 20 0,0-20 15,1 0-15,20-22 0,-21 22 0,0 0 16,0-1-16,1 1 16,-22 0-16,0-1 0,0 1 0,21 21 15,-21-22-15,0 22 0,0 0 16,0 42-1,-21 0 1,21 1-16,-22 20 0,22-21 0,0 21 16,0 1-16,0-1 0,0 0 15,0 1-15,0-1 0,0 0 0,0 1 16,0-1-16,0-21 0,22 0 16,-1 1-16,0-1 0,0 0 15,0 0-15,0-21 0,22 0 0,-1 0 16,-21 0-16,22 0 0,-1-21 15,0 0-15,1 0 0,-1-1 0,0-20 16,1 0-16,-1 21 0,0-43 16,-21 22-16,22-1 0,-22-20 0,21 21 15,-21-1-15,1-20 0,-22 20 16,0 1-16,0 0 0,0-22 0,0 22 16,0 0-16,0 20 0,0-20 15,-22 21-15,22 0 0,-21 0 0,0 21 16,0 0-16,0 0 15,0 0-15,21 21 0,0 0 16,0 0-16,-22 21 0,22 1 16,-21-1-16,21 22 0,0-22 0,0 21 15,0 1-15,0-1 0,0 1 0,0-1 16,0 1-16,0-1 0,0-20 16,21-1-16,1 0 0,-1 1 0,0-22 15,0 21-15,0-21 0,22-21 16,-22 22-16,21-22 0,-21 0 0,22 0 15,-1 0-15,-21-22 0,21 1 16,-20 0-16,20 0 0,0 0 0,-21 0 16,1-22-16,20 1 0,-21 0 15,0-1-15,0 1 0,1 0 16,-22-1-16,21 1 0,-21 0 0,21-1 16,-21 22-16,0 0 0,21 0 15,-21 0-15,21 21 0,0 0 16,-21 21-1,22 0-15,-22 0 0,21 0 0,-21 0 16,0 22-16,21-22 0,0 0 16,0 0-16,-21 0 0,0 1 0,21-1 15,-21 0-15,22-21 0,-1 0 0,0 0 16,0 0 0,-21-21-1,0 0-15,0-1 16,0 1-16,0 0 0,0 0 0,0 0 15,-21 0-15,21-1 0,-21 1 16,0 0-16,-1 0 0,1 0 0,0 0 16,0 21-16,0 0 0,0-22 0,-1 22 15,1 0-15,0 0 0,0 0 16,0 22-16,0-1 0,-1 0 0,1 0 16,21 21-16,-21-20 0,21 20 15,-21 0-15,21 1 0,0-1 0,0 0 16,0 1-16,0-1 15,0-21-15,21 21 0,0-20 0,0-1 16,1 0-16,-1 0 0,0 0 16,21-21-16,-21 21 0,1-21 0,20 0 15,-21 0-15,21 0 0,-20 0 0,20 0 16,-21-21-16,21 21 0,-20-21 16,-1 0-16,21 21 0,-21-21 0,0 0 15,1-22-15,-1 22 0,-21 0 16,21-21-16,-21 20 0,21 1 0,-21-21 15,0 21-15,0 0 0,0-1 16,0 1-16,0 0 0,0 42 31,0 0-31,0 1 0,0-1 16,0 0-16,0 0 0,0 21 0,0-20 16,0 20-16,0-21 0,0 0 15,0 0-15,21 1 0,-21-1 0,21 0 16,-21 0-16,22-21 0,-1 21 15,0-21-15,0 0 0,0 0 16,0 0-16,1 0 0,20-21 0,-21 21 16,0-21-16,22 0 0,-22 0 15,0-1-15,0 1 0,21 0 0,-20-21 16,-22 21-16,21-1 0,0-20 16,-21 21-16,21 0 0,-21-22 0,0 22 15,0 0-15,0 42 31,0 22-15,0-22-16,0 0 0,0 21 16,0-21-16,0 1 0,0 20 0,0-21 15,0 0-15,0 0 0,0 1 16,0-1-16,21 0 0,0 0 0,1-21 16,-1 0-16,0 0 0,0 0 0,0 0 15,0 0-15,1 0 0,-1 0 16,0-21-16,0 21 0,0-21 0,0 0 15,1-22-15,-1 22 0,21 0 16,-21-21-16,0-1 0,1 1 16,-1 0-16,-21-1 0,0-20 0,21 20 15,-21 1-15,0 0 0,0-22 16,0 22-16,0 0 0,0-1 0,0 22 16,0 0-16,0 0 0,0 0 15,-21 21-15,0 21 16,21 0-16,-22 21 0,1-21 15,21 22-15,0-1 0,0 22 0,-21-22 16,21 0-16,0 22 0,-21-22 16,21 22-16,0-22 0,0 0 0,0 1 15,0-1-15,0-21 0,0 21 0,0-20 16,0-1-16,0 0 16,21 0-16,-21 0 0,21-21 0,0 21 15,1-21-15,-1 0 16,0 0-16,0 0 0,0 0 0,0 0 15,1 0-15,-1-21 0</inkml:trace>
  <inkml:trace contextRef="#ctx0" brushRef="#br0" timeOffset="2871.97">7937 1630 0,'0'0'0,"-21"-21"0,-63 0 15,62-1 1,1 22-16,-21 0 0,21 0 0,0 0 16,-22 0-16,22 22 0,0-1 0,0 0 15,-22 0-15,22 21 0,0-20 16,0 20-16,21 0 0,-21 1 0,21-1 16,-21 0-16,21-21 0,0 22 15,0-22-15,0 21 0,0-21 0,0 1 16,0-1-16,0 0 0,0 0 15,21-21-15,0 0 16,0 0-16,0 0 0,0 0 0,1 0 16,-1-21-16,21 0 0,-21 21 15,22-21-15,-22-22 0,0 22 0,0 0 16,0-21-16,22 20 0,-43-20 0,21 0 16,0-1-16,-21 1 0,21 21 15,-21-21-15,0 20 0,0 1 0,0 0 16,0 0-16,0 42 15,0 0-15,0 22 16,0-22-16,0 21 0,-21-21 0,21 22 16,0-1-16,0 0 15,0-21-15,0 22 0,0-22 0,0 0 0,0 0 16,0 0-16,0 1 0,21-1 16,0-21-16,0 0 0,1 0 15,-1 0-15,0 0 0,0 0 0,0 0 16,22-21-16,-22-1 0,0 1 15,21 0-15,-21 0 0,1 0 0,20-22 16,-21 22-16,0-21 0,0-22 0,1 22 16,-1 0-16,-21-22 0,0 22 15,21-22-15,-21 22 0,0-21 0,0 20 16,0 1-16,0 0 0,0 20 16,0 1-16,0 0 0,0 0 0,-21 21 31,21 21-31,0 0 0,0 22 0,0-1 15,-21 0-15,21 1 0,-22-1 0,22 21 16,0 1-16,0-22 0,-21 22 16,21-22-16,-21 0 0,21 1 0,0-1 15,0 0-15,0-20 0,0-1 16,0 0-16,0 0 0,21 0 0,0-21 16,1 0-16,-22 21 0,21-21 0,0 0 15,0 0-15,0 0 0,0 0 16,1-21-16,-1 21 0,0-21 0,0 0 15,0 0-15,0 0 0,1-1 0,-1 1 16,0-21-16,-21 21 16,21-22-16,-21 22 0,0 0 0,0-21 15,0 21-15,0-1 0,0 44 32,-21-1-32,21 0 0,0 0 15,0 0-15,0 22 0,0-22 16,0 0-16,0 21 0,0-21 0,0 1 15,0-1-15,0 0 0,0 0 16,21-21-16,0 0 0,0 0 16,1 0-16,-1 0 0,0 0 0,0 0 15,0 0-15,0 0 0,1-21 16,-1 21-16,0-21 0,0 0 16,0 21-16,0-43 0,1 22 0,-22 0 15,0 0-15</inkml:trace>
  <inkml:trace contextRef="#ctx0" brushRef="#br0" timeOffset="3091.84">8191 1524 0,'0'21'15,"22"-21"1,-1 0-16,0 0 0,0 0 15,0 0-15,22-21 0,-22 21 16,21 0-16,0-21 0,-20 21 0,20 0 16,-21-21-16,0 0 0,22 21 0,-22 0 15,0-22-15,0 22 0,0-21 16</inkml:trace>
  <inkml:trace contextRef="#ctx0" brushRef="#br0" timeOffset="3630.05">11303 1355 0,'0'0'0,"0"-21"0,0-1 0,0 1 16,0 0-16,0 0 0,-21 21 15,21-21-15,0 0 0,-21 42 32,21 0-32,-22 0 0,22 0 0,0 22 15,0-1-15,0 0 0,-21 22 16,21-22-16,0 22 0,-21-1 15,21-21-15,-21 22 0,21-1 0,-21-20 16,0-1-16,21 0 0,-22 1 16,22-1-16,-21-21 0,21 22 0,-21-22 15,21 0-15,0 0 0,-21-21 32,0 0-32,0 0 15,-1-21-15,1 0 0</inkml:trace>
  <inkml:trace contextRef="#ctx0" brushRef="#br0" timeOffset="4423.93">10287 1842 0,'0'0'0,"21"0"16,0 0-1,22 0-15,-1 0 0,0 0 16,1 0-16,20-22 0,1 1 0,-1 21 15,1-21-15,-1 0 0,22 0 16,-22 0-16,22-1 0,-22-20 16,22 21-16,-21-21 0,-1 20 0,1 1 15,-22-21-15,21 21 0,-20 0 16,-1-22-16,-21 22 0,0 0 0,1 0 16,-22 0-16,0-1 0,0 1 15,-22 21-15,1 0 16,0 0-16,0 0 0,21 21 15,-21 1-15,0-1 0,-1 21 0,22 0 16,0 1-16,-21-1 0,0 22 0,21-22 16,-21 21-16,21 1 0,0-1 15,0-20-15,0-1 0,-21 22 0,21-22 16,0-21-16,-21 21 0,21-20 16,0-1-16,0 0 0,0 0 0,0 0 15,0 0 1,0-42 15,21 0-31,-21 0 0,21 0 0,-21 0 16,0-1-16,21 1 0,0-21 15,0 21-15,-21-22 0,22 22 0,-1-21 16,-21 21-16,21 0 0,0-1 0,-21 1 16,0 0-16,21 21 0,0 0 15,1 21-15,-22 0 16,21 22-16,-21-22 0,21 0 15,0 0-15,-21 22 0,21-22 0,0 0 16,1 0-16,-22 0 0,21 0 16,0-21-16,0 22 0,21-1 15,-20-21-15,-1 0 0,21 0 0,0 0 16,-20 0-16,20 0 0,0 0 0,-21 0 16,22-21-16,-22-1 0,21 22 15,-21-21-15,1 0 0,-1 0 0,0 0 16,0 0-16,0-1 0,-21-20 0,0 21 15,0-21-15,0 20 0,0 1 16,0 0-16,0 0 0,-21 21 16,0 0-16,0 21 15,0 0-15,21 22 0,-22-22 16,22 0-16,0 21 0,0-21 16,0 1-16,0 20 0,0-21 15,0 0-15,22 0 0,-1 1 16,0-22-16,0 0 0,21 0 15,-20 0-15,-1 0 0,0 0 16,0-22-16,21 1 0</inkml:trace>
  <inkml:trace contextRef="#ctx0" brushRef="#br0" timeOffset="5275.95">14055 1969 0,'21'0'15,"0"0"-15,0 0 16,0 0-16,0 0 0,1-22 16,-1 22-16,0 0 0,0 0 0,0-21 15,0 0 1,1 0-16,-1 21 0,0-21 0,-21 0 16,0-1-16,0 1 15,0 0-15,0 0 0,0 0 0,0 0 16,0-22-16,-21 22 0,0 0 0,-1 0 15,-20 0-15,21 21 0,0 0 16,-22-22-16,22 22 0,-21 0 0,0 0 16,20 22-16,-20-1 0,0 0 15,21 21-15,-22 1 0,22-22 0,0 42 16,-21-20-16,42-1 0,-22 0 16,22 1-16,0-22 0,0 21 0,0-21 15,0 22-15,0-22 0,0 0 16,22-21-16,-22 21 0,21-21 15,0 0-15,21 0 0,-21 0 0,1 0 16,-1 0-16,21 0 0,-21-21 0,22 21 16,-22-21-16,0 0 0,21-1 15,-21 1-15,22 0 0,-22 0 0,0-21 16,0 20-16,0-20 0,1 21 16,-1-21-16,0 20 0,0-20 0,-21 21 15,0 0-15,0 0 0,0 42 31,0 0-31,0 21 0,0-21 0,0 22 16,0-22-16,0 21 16,0 1-16,0-1 0,0-21 0,21 21 15,-21-20-15,21-1 0,-21 0 0,22 0 16,-1 0-16,0-21 0,-21 21 16,21-21-16,0 0 0,0 0 15,1 0-15,-1 0 0,0-21 16</inkml:trace>
  <inkml:trace contextRef="#ctx0" brushRef="#br0" timeOffset="5703.45">14668 1757 0,'0'0'0,"0"-21"0,0 0 15,0-1-15,0 1 16,22 21-16,-1-21 15,0 21-15,0 0 16,0 0-16,0 0 0,22 0 0,-22 0 16,0 0-16,0 21 0,-21 0 15,21 1-15,1 20 0,-1-21 0,0 21 16,-21-20-16,0 20 0,0-21 16,0 21-16,0-20 0,0 20 0,0-21 15,0 0-15,0 0 0,-21 1 16,0-1-16,-1 0 0,1-21 15,21 21-15,-21-21 16,21-21 0,0 0-16,0 0 15,0-1-15,0 1 0,0 0 0,21 0 16,0-21-16,1 20 0,-1-20 16,-21 0-16,21 21 0,0-22 0,0 1 15,0 21-15,1-22 0,20 22 0,-21 0 16,0 0-16,0 21 0,1 0 15,-1 0-15,0 0 16,-21 21 0,0 0-16,0 0 15,0 1-15</inkml:trace>
  <inkml:trace contextRef="#ctx0" brushRef="#br0" timeOffset="6068.25">15536 2011 0,'0'0'15,"21"0"-15,43-21 16,-43 0-16,0-1 0,0 22 0,1-21 16,-22 0-16,21 0 0,-21 0 15,21 0-15,-21-1 0,0 1 0,0 0 16,0 0-16,0 0 0,0 0 15,0-1-15,-21 22 0,0 0 16,-1 0-16,1 0 0,0 0 16,0 22-16,0-22 0,-22 21 0,22 0 15,0 21-15,0-21 0,0 1 0,0 20 16,21-21-16,0 0 0,0 22 16,0-22-16,0 0 0,0 0 15,0 0-15,0 0 0,0 1 0,21-1 16,0-21-16,0 21 0,0-21 15,0 0-15,1 0 0,20 0 0,-21 0 16,21 0-16,1 0 0,-22 0 16,21 0-16,1-21 0,-1 21 0</inkml:trace>
  <inkml:trace contextRef="#ctx0" brushRef="#br0" timeOffset="6504">16404 1630 0,'0'0'0,"-21"0"0,0 0 0,0 0 16,-1 0-16,1 0 0,0 0 0,0 0 15,0 0-15,0 21 0,-1 21 16,-20-20-16,21 20 0,0-21 0,0 21 16,-1 1-16,22-1 0,-21 0 0,21-20 15,-21 20-15,21-21 0,0 0 16,0 0-16,0 1 0,0-1 0,0 0 15,21-21 1,0 0-16,1 0 0,-1 0 16,0 0-16,0-21 0,0 21 15,0-21-15,1-1 16,-1 1-16,0 0 0,0 0 0,0 0 16,0 0-16,1-22 0,-1 22 0,-21 0 15,0-21-15,0 20 0,0 1 16,21 0-16,-21 0 0,0 42 15,0 0 1,0 0-16,0 22 0,0-22 0,0 0 16,0 21-16,0-20 0,0 20 15,0-21-15,0 0 0,0 0 0,21 1 16,-21-1-16,21 0 0,0 0 0,1-21 16,-1 0-16,0 0 15,0 0-15,0 0 0</inkml:trace>
  <inkml:trace contextRef="#ctx0" brushRef="#br0" timeOffset="7235.32">17928 1651 0,'0'-42'15,"-21"63"17,0 0-32,0 0 0,-1 22 15,1-22-15,0 21 0,0-21 16,0 22-16,0-22 0,21 21 0,-22-21 16,22 22-16,-21-22 0,21 0 15,0 0-15,0 0 0,0 0 0,21 1 16,1-22-16,-1 0 0,0 0 15,0 0-15,0 0 0,0 0 16,1 0-16,-1 0 0,0 0 0,0 0 16,0-22-16,0 1 15,1 0-15,-22 0 0,0-21 16,0 20-16,0 1 0,0 0 16,0-21-16,0 21 0,0-22 0,0 22 15,-22-21-15,22 21 0,-21-22 0,21 22 16,0-21-16,0 21 0,0-22 15,0 22-15,0 0 0,21 0 0,1 0 16,-1-1-16,0 1 0,0 0 16,0 0-16,0 21 0,1 0 0,20 0 15,-21 0-15,0 0 0,0 21 16,1 0-16,-1 0 0,0 1 16,-21 20-16,0 0 0,21 1 15,0-1-15,-21 21 0,0 1 16,21-1-16,-21 1 0,22-22 0,-22 22 15,0-22-15,0 22 0,0-22 16,0 21-16,0-20 0,0-1 0,0 0 16,0 22-16,-22-22 0,1 1 0,21-1 15,-21 0-15,0 1 0,0-22 16,21 21-16,0-21 0,-21 0 0,-1 1 16,1-22-1,21-22 1,0 1-16,0 0 0,-21 0 0,21-21 15,0-1-15,0 1 16,0 0-16,0-1 0,0 1 0,0 0 16,0-22-16,0 22 0,0-1 0,21-20 15,0 21-15,1-1 0,-22 1 16,21 21-16,0-22 0,0 1 0,0 21 16,22-21-16,-22-1 0</inkml:trace>
  <inkml:trace contextRef="#ctx0" brushRef="#br0" timeOffset="7747.55">19600 1355 0,'0'0'0,"0"-21"0,0-1 16,0 1-16,-21 0 0,21 0 0,0 0 16,0 0-16,0-1 0,0 1 15,0 42 1,0 1 0,0-1-16,0 21 0,0 0 0,0 22 15,0-22-15,0 22 0,0-1 16,0 1-16,-21-22 0,21 22 15,-21-1-15,21-21 0,0 1 0,0-1 16,-21 0-16,21-20 0,-22-1 16,22 0-16,0 0 0,0 0 0,0 0 15,0-42 17,0 0-17,22 0-15</inkml:trace>
  <inkml:trace contextRef="#ctx0" brushRef="#br0" timeOffset="8391.19">19854 1334 0,'0'0'0,"0"-22"0,21 22 16,1 0 0,-22 43-16,0-22 0,0 21 0,0 1 15,0-1-15,0 0 0,0 22 16,0-22-16,0 22 0,0-22 0,0 0 15,0 1-15,0-1 0,0 0 0,0-21 16,0 1-16,0 20 0,-22-21 16,1 0-16,21-42 47,0 0-47,0 0 15,21 0-15,1-1 0,-22 1 16,21-21-16,0 21 0,0-22 0,-21 22 15,21-21-15,-21 21 0,0 0 16,21-1-16,1 22 0,-1 0 31,-21 22-31,0 20 0,21-21 0,-21 0 16,0 22-16,0-22 0,0 0 16,0 0-16,21 21 0,0-20 0,0-1 15,1-21-15,-22 21 0,42 0 0,-21-21 16,0 0-16,22 0 0,-22 0 15,0 0-15,21 0 0,1 0 16,-22 0-16,21-21 0,-21 21 16,0-21-16,1 0 0,-1-1 0,0 1 15,0 0-15,-21 0 0,21 0 0,-21-22 16,0 22-16,0 0 0,0-21 16,0 21-16,0-1 0,0 1 0,0 0 15,-21 21-15,0 0 0,0 0 16,0 21-16,-1 0 0,22 1 15,0-1-15,0 0 0,0 0 16,0 0-16,0 22 0,0-22 0,0 0 16,0 0-16,22-21 0,-22 21 15,21 0-15,0-21 0,0 0 16,0 0-16,0 0 0,1 0 16,-1 0-16,-21-21 15,0 0-15,0 0 16,0 0-16</inkml:trace>
  <inkml:trace contextRef="#ctx0" brushRef="#br0" timeOffset="8620.06">19135 1715 0,'0'0'15,"-43"0"-15,64 0 16,1 0 0,20 0-16,-21 0 0,21 0 15,1 0-15,-1-22 0,0 22 0,22 0 16,-1-21-16,-20 0 0,20 21 16,1-21-16,-1 0 0,1 21 0,-1-21 15</inkml:trace>
  <inkml:trace contextRef="#ctx0" brushRef="#br0" timeOffset="9252.19">22394 1418 0,'0'0'16,"0"-21"-16,0 0 0,0 0 0,0 0 15,0-1-15,-21 22 0,21-21 0,-21 0 16,0 21-16,0 0 0,-1 0 15,1 0-15,0 0 0,-21 21 0,21 0 16,-22 1-16,22 20 0,-21 0 0,-1 1 16,1 20-16,21-21 0,-21 22 15,20-1-15,-20 1 0,21-1 0,0-20 16,21 20-16,0-20 0,0-1 16,0 0-16,0-21 0,21 22 0,0-22 15,0 0-15,22 0 0,-22 0 16,0-21-16,21 0 0,-21 22 15,22-22-15,-22 0 0,21 0 0,-21 0 16,22-22-16,-1 1 0,-21 0 16,22 0-16,-1 0 0,-21 0 0,0-1 15,22-20-15,-22 21 0,0-21 16,0 20-16,0-20 0,-21 21 0,21 0 16,-21 0-16,0-1 0,0 44 31,-21-1-31,0 0 0,21 21 15,-21-21-15,21 1 0,0 20 16,0-21-16,0 0 0,0 0 0,0 1 16,0-1-16,0 0 15,0 0 1,21-21-16,0 0 16,-21-21-1,21 21-15,-21-21 0</inkml:trace>
  <inkml:trace contextRef="#ctx0" brushRef="#br0" timeOffset="9431.09">22606 1651 0,'-21'-21'15,"42"21"32,0 0-47,-21 21 0</inkml:trace>
  <inkml:trace contextRef="#ctx0" brushRef="#br0" timeOffset="9844.59">22796 1778 0,'22'0'16,"-1"0"0,0 0-16,0 0 15,0 0-15,0 21 16,-21 0-16,22 1 16,-22-1-16,21 0 0,-21 0 15,0 0-15,0 22 0,21-22 0,-21 21 16,0 0-16,0-20 0,0 20 15,0-21-15,0 0 0,0 22 0,0-22 16,0 0-16,0 0 16,-21-21-16,21-21 31,0 0-31,0 0 16,0-1-16,0 1 15,0-21-15,0 21 0,0 0 0,21-22 16,0 1-16,-21 21 0,21-22 15,0 1-15,-21 21 0,22-21 0,-1 20 16,0 1-16,-21 0 0,21 0 16,0 21-16,0 0 0,1 0 0,-1 0 15,0 0 1</inkml:trace>
  <inkml:trace contextRef="#ctx0" brushRef="#br0" timeOffset="10576.07">23601 1778 0,'0'0'0,"-64"0"16,43 0-16,0 21 15,0 0-15,0 22 0,-1-22 16,1 0-16,0 21 0,0-20 0,21 20 15,0 0-15,-21-21 0,21 22 16,0-22-16,0 0 0,0 0 0,0 0 16,0 1-16,21-1 0,0-21 0,0 21 15,0-21-15,1 0 0,20 0 16,-21 0-16,21 0 0,-20 0 0,20 0 16,0 0-16,1-21 0,-22 0 15,21 21-15,-21-22 0,22 1 0,-22 0 16,21-21-16,-21 21 0,0-22 15,1 1-15,-1 0 0,0-1 16,0 1-16,-21 0 0,21-1 0,-21-20 16,0 20-16,0 22 0,0-21 15,0 21-15,0 0 0,0 42 32,0 21-32,-21-21 0,21 22 15,-21-1-15,0 0 0,21 1 0,-21-1 16,21 0-16,0 1 0,0-1 15,0 0-15,0-21 0,0 22 0,0-22 16,0 0-16,21 0 0,0 0 16,0-21-16,0 22 0,0-1 0,1-21 15,-1 0-15,0 0 0,0 0 16,0 0-16,0 0 0,1 0 16,-1 0-16,0-21 0,0-1 0,0 1 15,-21 0-15,21 0 0,-21 0 16,22 0-16,-22-1 0,0 1 0,0 0 15,0 0-15,0 0 0,-22 21 32,22 21-32,-21 0 15,21 0-15,0 0 0,0 1 16,0-1-16,0 0 0,0 0 0,0 0 16,21 0-16,1-21 0,20 22 15,-21-22-15,0 0 16,22 0-16,-1 0 0,-21 0 0,21 0 15,1 0-15,-1 0 0,0 0 16,-20 0-16,-1 0 0,21-22 0,-21 1 16,-21 0-16,0 0 0,0 0 15,0 0-15</inkml:trace>
  <inkml:trace contextRef="#ctx0" brushRef="#br0" timeOffset="11508.09">13441 4149 0,'-21'-21'0,"-1"-1"16,22 1-16,-21 0 15,21 0-15,-21 0 0,21 0 16,0-1-16,0 1 0,0 0 0,0 0 16,0 0-16,0 0 0,0-1 0,0 1 15,0 0-15,0 0 16,21 21-16,0 0 0,-21-21 0,22 21 15,-1 0-15,0 0 0,-21 21 16,21-21-16,0 21 0,0 21 16,-21-20-16,22 20 0,-1 21 0,-21-20 15,0 20-15,0 1 0,0-22 16,0 22-16,0-1 0,-21-21 0,-1 22 16,-20-22-16,21 1 0,-21-1 0,-1-21 15,22 21-15,-21-20 0,-1-1 16,1 0-16,21-21 0,-21 0 0,-1 0 15,22 0-15,0 0 0,-21 0 0,20 0 16,1 0-16,21-21 0,-21 21 16,21-21-16,-21-1 0,21 1 0,0 0 15,0-21-15,0 21 0,0-22 16,0 22-16,0-21 0,0-1 16,21 1-16,-21 21 0,21 0 0,0 0 15,1-1-15,-1 22 0,0 0 16,0 22-16,0-1 0,22 0 15,-22 21-15,0-21 0,0 22 0,0-22 16,22 21-16,-22-21 0,0 22 16,0-22-16,0 0 0,0 0 0,1 0 15,-1 1-15,0-1 0,0-21 0,0 0 16,0 21-16,1-21 0,-1 0 16,0 0-16,0 0 0,0 0 0,0-21 15,1 21-15,-1-21 0,0-1 16</inkml:trace>
  <inkml:trace contextRef="#ctx0" brushRef="#br0" timeOffset="11779.93">14139 3874 0,'0'0'0,"0"21"16,0 0-16,0 0 0,21 21 0,-21 1 0,0 20 15,0-20-15,0-1 0,0 21 16,0-20-16,0-1 0,0 0 16,0 1-16,0-1 0,0 0 0,-21-20 15,21-1-15,-21 21 0,21-21 0,-21 0 16,0 1-16,21-44 47,21 1-47,0 0 15,0 0-15</inkml:trace>
  <inkml:trace contextRef="#ctx0" brushRef="#br0" timeOffset="12048.29">14584 3916 0,'0'21'0,"0"-42"0,0 63 0,0 1 15,0-22-15,0 42 0,0-20 0,0-1 16,0 21-16,0-20 0,-21-1 0,21 0 16,0 1-16,-22-1 0,22 0 15,0 1-15,0-22 0,0 0 0,0 0 16,0 0-16,0 1 0,0-1 0,0 0 31,0-42 0,0 0-31,0-1 16,-21 1-16,21 0 0</inkml:trace>
  <inkml:trace contextRef="#ctx0" brushRef="#br0" timeOffset="12360.11">13885 4001 0,'0'0'0,"0"-22"15,21 22 1,1 0 0,20-21-16,0 21 0,1 0 15,-1-21-15,0 21 0,22 0 0,-1-21 16,1 21-16,-22 0 0,22-21 0,-22 0 16,21 21-16,-20 0 0,-1 0 15,0-22-15,-20 22 0,20 0 0,-21 0 16,0 0-16,0 0 0,1-21 15,-1 21-15</inkml:trace>
  <inkml:trace contextRef="#ctx0" brushRef="#br0" timeOffset="16213.53">13017 3852 0,'22'0'15,"-22"-21"1,21 21-16,0 0 16,0 0-16,0-21 0,0 21 0,1 0 15,20-21-15,-21 21 0,0-21 16,22 21-16,-22 0 0,0 0 0,0 0 15,0 0-15,0 0 0,-21 21 16,0 21-16,0-21 16,-21 1-16,0 20 0,0 0 15,-21 1-15,-1 20 0,1-21 0,0 1 16,-22-1-16,22 0 0,21 1 16,-22-22-16,22 21 0,0-21 0,0 1 15,0-22-15,21 21 0,21-21 31,0 0-31,21 0 0,-21-21 16,1 21-16,20-22 0,-21 1 16,0 0-16,22 21 0,-1-21 0,-21 0 15,21 0-15,-20-1 0,-1 22 16,0 0-16,0 0 0,-21 22 16,0-1-16,-21 0 0,0 0 15,0 21-15,-1-20 16,1 20-16,-21-21 0,21 21 0,-22-20 15,22-1-15,-21 21 0,21-21 0,0 0 16,-1-21-16,22 22 0,22-22 31,-1 0-31,0-22 16,0 22-16,0-21 0,0 0 16,22 0-16,-22 0 0,0 0 0,21-1 15,-20 1-15,20 0 0,-21 0 16,0 0-16,0-22 0,1 22 15,-1 0-15,-21 0 0,21 21 0,-21-21 0,-21 21 32,0 21-32,-1 0 0,22 0 15,-21 22-15,0-22 0,0 21 0,0-21 16,0 22-16,-1-22 0,1 21 16,0-21-16,21 0 0,0 1 0,0-1 15,0 0-15,21-21 31,0 0-31,1-21 0,-1 0 16,21-1-16,-21 1 0,0 0 0,1 0 16,-1-21-16,0-1 0,0 22 15,0-21-15,0-1 0,1-20 0,-1 21 16,-21-1-16,0-20 16,0 20-16,0 1 0,0 0 0,-21 21 15,-1-1-15,1 1 0,0 0 0,-21 21 16,21 0-16,-1 0 15,1 21-15,0 0 0,0 1 0,0 20 16,0 0-16,-1 1 0,1-22 0,21 21 16,-21 0-16,21 1 0,0-22 15,0 21-15,0-21 0,0 1 0,21-1 16,0 0-16,1-21 0,-1 0 16,0 0-16,21 0 0,-21 0 15,22 0-15,-22 0 0,21-21 0,-21 0 16,1-1-16,20 1 0,-21 0 15,0-21-15,0 21 0,1-22 0,-1 22 16,-21-21-16,0-1 0,0 1 0,0 0 16,0-1-16,-21 1 0,-1 21 15,1-21-15,0 20 0,0 1 0,0 21 16,0 0-16,-22 0 0,22 0 16,0 0-16,0 21 0,-22 22 0,22-22 15,0 21-15,0 1 0,-21 20 0,20-21 16,1 22-16,21-22 15,0 1-15,0-1 0,0 0 0,0 1 16,0-1-16,0-21 0,21 0 0,22 0 16,-22 1-16,21-1 0,1-21 15,-1 0-15,21 0 0,-20 0 0,20 0 16</inkml:trace>
  <inkml:trace contextRef="#ctx0" brushRef="#br0" timeOffset="16799.06">15198 4191 0,'0'0'16,"0"-42"-1,0 21-15,0-1 0,0 1 0,21 0 16,0 0-16,-21 0 0,21 21 0,0-21 16,0-1-16,1 22 0,-1 0 0,0-21 15,0 21 1,0 0-16,0 0 0,-21 21 0,22 1 15,-1-1-15,0 0 0,-21 21 0,21 1 16,0-22-16,-21 21 0,0 0 16,0 1-16,0-1 0,0-21 0,0 22 15,0-1-15,0-21 0,0 21 0,0-20 16,0-1-16,0 0 0,0 0 16,-21 0-16,0 0 0,0-21 15,0 0-15,-1 0 16,1 0-16,21-21 15,0 0-15,0 0 0,0 0 16,0 0-16,0-1 0,21-20 16,1 0-16,-1 21 0,0-22 15,0 1-15,0 0 0,0-1 0,1 1 16,-1 0-16,0-1 0,0 22 16,0 0-16,0-21 0,1 42 0,-22-22 15,21 1-15,0 0 0,0 21 16,-21-21-16,0 0 15</inkml:trace>
  <inkml:trace contextRef="#ctx0" brushRef="#br0" timeOffset="17272.32">16192 3302 0,'0'0'0,"-21"-42"16,21 21 0,0-1-16,0 1 0,21 0 15,1 0-15,-1 21 16,0-21-16,21 21 0,1-21 15,-1 21-15,0 0 0,1 0 0,-1 0 16,0 0-16,1 0 0,-22 0 16,0 21-16,0 0 0,-21 0 0,0 21 15,0-20-15,0 20 0,0 0 16,-42 1-16,21 20 0,-22-21 0,1 1 16,-22-1-16,22 0 0,-21 1 0,20-22 15,1 21-15,0-21 0,20 1 16,1-1-16,0 0 0,0-21 15,21 21-15,21-21 32,0 0-32,22 0 0,-22-21 0,21 21 15,0-21-15,1 21 0,-1-21 0,0-1 16,1 22-16,-1 0 0,0-21 16,1 21-16,-1 0 0,0 0 0,1 0 15,-22 0-15,21 0 0,-21 0 16,1 0-16</inkml:trace>
  <inkml:trace contextRef="#ctx0" brushRef="#br0" timeOffset="20512.25">5080 7091 0,'-21'0'31,"21"-21"297,21 21-297,-21-21-31,0-1 63,0 1-32,0 0 188,0 0-188,-21 0-15,0 21-16,21-21 15,0 42 32,21 0-47,0 21 0,0 1 16,0-1-16,0 0 0,22 22 15,-22-1-15,0 1 0,0-1 16,0 1-16,1-22 0,-22 22 16,0-22-16,21 0 0,-21 1 0,0-1 15,0 0-15,0-21 0,0 22 0,0-22 16,0 0-16,0 0 16,21-42-1,-21 0 1,21 0-16,-21 0 0,21-22 15,0 22-15,1-21 0,-22-1 0,21 1 16,0 0-16,-21-22 0,0 22 0,21-22 16,0 1-16,0 21 0,-21-22 15,22 1-15,-1 20 0,-21-20 16,21 20-16,0 1 0,0 0 0,-21 21 16,21-1-16,-21 1 0,0 0 15,0 0-15,22 21 0,-22 21 47,0 0-31,0 0-1,0 1 1,-22-22-16,22 21 16,-21 0-1,0 0-15,21 0 16</inkml:trace>
  <inkml:trace contextRef="#ctx0" brushRef="#br0" timeOffset="23310.05">6096 7324 0,'0'-21'15,"0"-1"1,0 1 15,0 0 1,-21 21 14,0 0-46,-1 0 16,1 21-16,0 0 16,0-21-16,0 22 0,0 20 0,-1-21 15,1 0-15,0 22 0,21-22 0,-21 21 16,21 0-16,-21-20 0,21 20 16,0 0-16,0-21 0,0 22 0,0-22 15,0 0-15,0 0 0,0 0 0,0 1 16,0-1-16,21-21 15,0 21-15,0-21 0,0 0 16,1 0-16,-1 0 0,0 0 16,-21-21-16,21 0 0,0-1 15,0 22-15,-21-21 0,22 0 0,-1 0 16,-21 0-16,0 0 0,21-22 0,0 22 16,-21 0-16,0-21 0,0 20 15,0-20-15,0 21 0,0 0 0,0-22 16,21 22-16,-21 0 0,0 42 31,0 0-15,0 1-16,0 20 0,0-21 15,0 0-15,0 22 0,0-22 0,0 21 16,0-21-16,0 0 0,0 22 16,0-22-16,21 0 0,-21 0 0,22 0 15,-1 1-15,0-22 0,0 0 16,0 0-16,0 0 0,22 0 15,-22 0-15,21 0 0,-21-22 0,22 1 16,-1 0-16,0 21 0,1-21 0,-1 0 16,-21 0-16,22-1 0,-1 1 15,-21-21-15,21 21 0,-20 0 0,-1-22 16,0 22-16,0-21 0,-21 21 0,0-22 16,0 22-16,0 0 15,0 0-15,0 0 0,-21-1 0,0 22 16,0 0-16,-1 0 0,1 0 15,0 0-15,0 0 0,0 0 16,21 22-16,0-1 0,-21 0 0,21 0 16,0 0-16,0 0 0,0 1 0,21-1 15,-21 21-15,21-21 0,0 0 16,0 22-16,-21-22 0,21 0 0,1 0 16,-1 0-16,0 22 0,0-22 0,0 0 15,0-21-15,1 21 0,-1 0 0,21 1 16,-21-22-16,0 21 0,22-21 15,-22 0-15,21 0 0,-21 0 16,1 0-16,20 0 0,-21 0 0,21 0 16,-20-21-16,20 21 0,-21-22 0,21 1 15,-20 21-15,20-21 0,-21 0 16,21 0-16,-20-22 0,-1 22 0,0 0 16,-21-21-16,21 21 0,-21-22 0,0 1 15,0 0-15,0 20 0,0-20 16,0 21-16,-21 0 0,0 0 0,0-1 15,-1 22-15,1 0 0,0 0 0,0 0 16,-21 0-16,20 22 0,1-1 16,-21 21-16,21-21 0,0 22 0,-1-1 15,1 0-15,0 1 0,21-22 16,0 21-16,-21 0 0,21-20 16,0 20-16,0-21 0,0 0 0,0 0 15,0 1-15,21-1 0,0 0 0,0-21 16,1 0-16,-1 0 0,0 0 15,0 0-15,0 0 0,0-21 16,1 0-16,-1 21 0,0-22 0,0 1 16,0 0-16,0 0 0,-21 0 0,22-22 15,-1 22-15,-21-21 0,21 21 16,-21-22-16,0 22 0,0-21 0,0 21 16,0 0-16,0-1 0,0 1 0,0 0 15,0 42 1,0 0-16,0 1 15,0-1-15,0 21 0,0-21 0,0 0 16,21 22-16,-21-22 0,21 0 0,-21 0 16,0 0-16,21 1 0,1-22 15,-1 21-15,0-21 0,0 0 16,0 0-16,0 0 0,1 0 0,-1 0 16,0 0-16,0 0 0,0-21 15,0-1-15,1 1 0,-1 21 16,0-21-16,-21 0 0,21 0 0,-21 0 0,21-1 15,-21-20-15,0 21 0,0 0 16,0 0-16,0 42 31,21 0-31,-21 0 0,0 0 16,0 0-16,0 1 0,22-1 16,-22 0-16,0 0 0,0 0 0,0 0 15,0 1-15,0-1 0,21-21 31,0-21-15,-21-1-16,0 1 0,0 0 16</inkml:trace>
  <inkml:trace contextRef="#ctx0" brushRef="#br0" timeOffset="23492.14">8213 7091 0,'0'0'0,"-22"0"16,1 0 0,42 0 31</inkml:trace>
  <inkml:trace contextRef="#ctx0" brushRef="#br0" timeOffset="24019.84">8699 6837 0,'0'-21'0,"0"-22"16,0 22 0,-21 21-16,0 0 15,0 0-15,21 21 16,-21 1-16,21-1 0,-21 0 15,21 21-15,0-21 0,0 22 0,0-1 16,0 22-16,-22-22 0,22 21 16,0-20-16,0 20 0,-21 1 15,21-22-15,0 22 0,0-22 0,0 0 16,0 1-16,0-1 0,0-21 0,0 0 16,0 0-16,0 1 0,0-1 15,0-42 16,0-1-15,0 1-16,21 0 0,-21 0 0,22 0 16,-22-22-16,21 1 0,0 21 0,0-21 15,21 20-15,-20-20 0,20 21 16,0 0-16,1 0 0,-1-1 16,0 22-16,1 0 0,-1 0 0,0 22 15,-21-1-15,1 0 0,-1 0 0,0 0 16,0 22-16,-21-22 0,0 0 15,0 0-15,0 21 0,0-20 0,-21-1 16,0 0-16,0 0 0,-1 0 0,1 0 16,-21 1-16,21-22 0,-22 21 0,1 0 15,21-21-15,-21 0 0,20 21 16,1-21-16,-21 0 0,21 0 0,21-21 16,0 0-1,0 0-15,0-22 0,0 22 0,21-21 16,0 21-16</inkml:trace>
  <inkml:trace contextRef="#ctx0" brushRef="#br0" timeOffset="24287.79">9461 6710 0,'0'0'0,"0"-21"15,0 42 1,0 21-16,0-21 15,0 22-15,0-22 0,0 42 16,0-20-16,0-1 0,0 22 16,0-1-16,0 1 0,0-1 0,0-21 15,0 22-15,0-22 0,0 1 0,0-1 16,0 0-16,-21-21 0,21 22 16,-21-22-16,21 0 0,0 0 0,0 0 15,0-42 16,21 0-31,0 0 0</inkml:trace>
  <inkml:trace contextRef="#ctx0" brushRef="#br0" timeOffset="24655.57">9694 7408 0,'0'22'0,"21"-22"16,1 21-16,-1-21 15,0 0-15,0 0 0,0 0 16,22 0-16,-22 0 0,0-21 0,0-1 16,0 22-16,22-21 0,-22 21 15,0-21-15,0 0 0,0 0 0,0 0 16,1 21-16,-22-22 0,0 1 16,0-21-16,0 21 0,0 0 0,0-1 0,0 1 15,-22 21 1,1 0-16,0 0 0,-21 0 0,21 0 15,-22 21-15,22 22 0,0-22 0,-21 21 16,42 1-16,-22-1 0,1 0 0,21-21 16,0 22-16,0-1 0,0-21 15,0 22-15,0-22 0,0 0 0,21 0 16,1-21-16,-22 21 0,21-21 0,0 0 16,0 0-16,0 0 0,0 0 0,1 0 15,-1 0-15,0 0 0,0 0 16,-21-21-16,21 0 15,0 0-15</inkml:trace>
  <inkml:trace contextRef="#ctx0" brushRef="#br0" timeOffset="25684.68">21590 5990 0,'-21'0'0,"0"-21"15,-1 21-15,1 0 16,0-21-16,0 21 0,0 0 16,0 0-16,-1 0 0,1 0 0,-21 0 15,21 0-15,0 0 0,-22 21 0,22 0 16,-21 0-16,21 1 0,-22 20 15,22 0-15,-21 1 0,21-1 0,-1 0 16,22 22-16,0-1 0,0 1 0,0-22 16,0 22-16,0-22 0,0 21 15,0-20-15,22-1 0,-1 0 0,0-20 16,21-1-16,-21 21 0,22-42 0,-1 21 16,0-21-16,1 0 15,-1 0-15,22 0 0,-22 0 0,0-21 0,1 0 16,-1 0-16,0 0 0,1-1 15,-1-20-15,-21 21 0,0-21 16,0-1-16,-21 1 0,0 0 0,0-22 16,0 22-16,0-1 0,0-20 0,0 21 15,-21-1-15,0 1 0,-21 0 16,21-1-16,-1 22 0,-20 0 0,21 0 16,-21 21-16,-1 0 0,22 0 0,-21 0 15,-1 0-15,22 21 0,-21 21 16,21-21-16,0 1 0,-1 20 15,1 0-15,21 1 0,0-1 0,0 0 16,0-21-16,21 22 0,1-22 0,-1 21 16</inkml:trace>
  <inkml:trace contextRef="#ctx0" brushRef="#br0" timeOffset="26010.94">22098 6392 0,'0'0'15,"0"-21"-15,0 0 0,21 0 0,-21 0 0,0 0 16,0-1-16,0 1 0,0 0 16,0 42-1,0 0-15,0 1 0,0 20 16,0 0-16,0 1 0,0 20 16,0 1-16,0-1 0,0 1 0,0-1 15,0 22-15,0-1 0,0 1 0,0 0 16,-21 21-16,21-22 0,0 1 15,-21 21-15,0-22 0,-1 1 0,1 0 16,0-22-16,0 22 0,0-22 0,0 1 16,-1-22-16,22 22 0,0-22 0,-21-21 15,21 0-15,0 1 0,0-1 16,0-42 0,21-22-16,-21 22 0,0-21 15,22-1-15,-1 1 0,0-21 16</inkml:trace>
  <inkml:trace contextRef="#ctx0" brushRef="#br0" timeOffset="26327.76">22056 6456 0,'0'0'0,"-22"-42"0,22-1 0,-21 1 0,21 0 15,0 20-15,0-20 0,0 21 0,21 0 16,1 0-16,-1-1 15,0 1-15,0 21 0,0 0 0,0-21 0,1 21 16,20 0-16,-21 0 0,0 21 16,0 0-16,1 1 0,-1-1 15,-21 21-15,21-21 0,-21 22 0,0-22 16,0 21-16,-21 0 0,0-20 16,-1 20-16,1-21 0,0 21 0,-21-20 15,21-1-15,-1 0 0,-20 0 0,21 0 16,0-21-16,0 21 0,-1-21 15,44 0 17,-22-21-17,21 21-15</inkml:trace>
  <inkml:trace contextRef="#ctx0" brushRef="#br0" timeOffset="26678.56">22415 6498 0,'0'0'0,"22"0"16,-1-21 0,0 0-16,0 0 15,0 21-15,-21-21 0,21 21 16,1-22-16,-1 1 16,0 0-16,0 0 0,-21 0 0,21 0 15,0-1-15,-21 1 0,0 0 16,0 0-16,0 0 15,-21 21 1,21 21-16,-21-21 0,0 21 0,21 0 16,-21 22-16,21-22 0,-21 21 15,21-21-15,0 22 0,0-22 0,0 21 16,0-21-16,0 0 0,0 22 0,0-22 16,0 0-16,21 0 0,0 0 15,0-21-15,0 22 0,0-1 0,1-21 16,20 0-16,-21 21 0,0-21 15,0 0-15,22 0 0,-22 0 16,0 0-16,0 0 0,0-21 0</inkml:trace>
  <inkml:trace contextRef="#ctx0" brushRef="#br0" timeOffset="27047.86">23050 6308 0,'0'0'15,"22"-21"-15,-22-22 0,21 22 16,0 0-16,0 21 0,0 0 0,0 0 15,1-21-15,-1 21 0,0 0 0,0 0 16,0 0-16,0 0 0,1 21 16,-1 0-16,0 0 0,0 0 0,0 1 15,0-1-15,1 21 0,-1-21 0,-21 22 16,0-22-16,0 21 16,0-21-16,0 22 0,0-22 0,0 0 15,0 0-15,0 0 0,-21-21 16,-1 0-16,1 0 15,21-21 1,0 0 0,0 0-16,0 0 0,0-1 15,0 1-15,21-21 0,1 21 0,-1-22 16,0 1-16,0 21 0,0-21 0,0 20 16,22-20-16,-22 21 0,0 0 15,0 0-15,22 21 0,-22 0 0,0-22 16,0 22-16,0 0 0,0 0 15,22 0-15,-43 22 0,21-22 16,0 21-16,0 0 0</inkml:trace>
  <inkml:trace contextRef="#ctx0" brushRef="#br0" timeOffset="27547.75">24236 6456 0,'0'0'0,"21"0"0,21 0 16,-21 0-16,1-21 0,-22 0 15,0-1-15,0 1 16,0 0-16,0 0 16,0 0-16,-22 0 0,1 21 0,0-22 15,0 1-15,0 21 0,0 0 0,-22-21 16,22 21-16,-21 0 0,-1 0 16,22 21-16,-21-21 0,21 43 0,0-22 15,-1 21-15,1-21 0,0 22 0,21-1 16,0-21-16,0 21 0,0 1 15,0-22-15,0 0 0,21 21 0,0-20 16,1-1-16,-1-21 0,0 21 0,0-21 16,0 0-16,0 0 0,1 0 15,-1 0-15,0 0 0,0 0 16,-21-21-16,21 21 0,0-21 0,1-1 16,-22 1-16,21 0 0,-21 0 0,21 0 15,-21 0-15,0-22 0,0 22 16,21-21-16,-21 21 0,0-22 0,21 1 15,-21 21-15,0 0 0,0-1 16,0 1-16,21 21 0,-21 21 16,0 1-16,0-1 0,0 0 15,0 21-15,0-21 0,0 22 16,22-22-16,-22 21 0,0-21 16,0 1-16,0-1 0,0 21 0,21-21 15,0-21-15,-21 21 0,0 1 0,21-22 16,0 0-16,0 0 0,1 0 15,-1 0-15,0 0 0,0-22 16,0 1-16,0 0 0</inkml:trace>
  <inkml:trace contextRef="#ctx0" brushRef="#br0" timeOffset="28759.83">24977 5588 0,'0'0'0,"21"-42"0,-21-1 15,0 22-15,0 42 16,0 1 0,0 20-16,-21 0 0,-1 22 0,22-1 15,-21 1-15,21-1 0,-21 1 16,21 20-16,-21-20 0,21-1 0,0 1 16,0-1-16,0-20 0,0 20 0,0-20 15,0-1-15,0 0 0,0-21 16,0 1-16,0 20 0,0-21 0,21 0 15,0-21-15,0 0 16,1 0-16,-1 0 16,0 0-16,0 0 0,0 0 15,0-21-15,1 0 0,-1 0 0,0 0 16,0-22-16,0 22 0,0-21 16,22 21-16,-22-22 0,0 22 0,-21-21 15,21 21-15,-21-1 0,21 1 0,1 21 16,-22 21-1,0 1 1,0-1-16,0 21 0,0-21 0,0 0 16,0 1-16,0-1 0,0 0 15,0 0-15,0 0 0,0 0 0,0 1 16,21-22-16,0 21 0,0-21 16,0 0-1,0 0-15,1 0 0,-1 0 16,0-21-16,0 21 0,0-22 15,0 1-15,-21 0 0,22 0 16,-1 0-16,0 0 0,0-1 0,-21 1 16,21 0-16,-21 0 0,21 0 0,-21 0 15,0 42 1,0 0 0,0 21-16,-21-21 0,21 1 15,0-1-15,0 21 0,0-21 16,0 0-16,0 1 0,0-1 15,0 0-15,21 0 0,1 0 0,-1-21 16,-21 21-16,21-21 0,0 0 16,0 0-16,0 0 0,1 0 15,-1 0-15,-21-21 16,0 0 0,0 0-16,0 0 0,0 0 0,0-1 15,0 1-15,0-21 0,-21 21 0,-1-22 16,22 22-16,-21-21 0,0 21 15,21 0-15,-21-22 0,21 22 0,-21 0 16,21 0-16,-21 21 0,21-21 0,21 21 31,0 0-15,0 0-16,0 0 0,0 0 0,1 21 16,20-21-16,-21 21 0,0-21 15,0 21-15,1 0 0,-1-21 0,0 21 16,0 1-16,0-1 0,-21 0 0,21-21 15,-21 21-15,0 0 0,0 0 16,0 1-16,0-1 0,0 0 16,0 0-16,0 0 15,0-42 32,0 0-31,22 0-16,-1 0 0,-21-1 15,21 1-15,0 0 0,0 0 0,0-21 16,1 20-16,20 1 0,-21 0 16,0 0-16,0 21 0,1-21 0,-1 21 15,0 0-15,0 0 0,0 21 16,-21 0-16,0 0 16,0 0-16,21 22 0,-21-22 0,0 21 15,0-21-15,0 22 0,0-22 16,0 0-16,0 0 0,0 0 0,0 1 15,0-1-15,0 0 16,22-21-16,-22 21 16,21-21-1,0 0 1,-21-21-16,0 0 16,21 0-16,-21-1 0,21 1 0,-21-21 15,21 21-15,-21-22 0,22 1 0,-22 21 16</inkml:trace>
  <inkml:trace contextRef="#ctx0" brushRef="#br0" timeOffset="28967.71">26352 5673 0,'0'0'16,"-21"-21"-16,-85 21 15,85 0 1,0 0-16,0 0 16,0 0-1,0 0 1</inkml:trace>
  <inkml:trace contextRef="#ctx0" brushRef="#br0" timeOffset="29187.59">25040 5821 0,'-21'0'0,"42"0"0,-63 0 0,21 21 16,42-21 0,0 0-16,21 0 0,-21 0 15,22 0-15,-1 0 0,0 0 16,-20 0-16,20 0 0,0 0 15,-21 0-15,1 0 0,20 0 0,-21 0 16,0 0-16,0 0 16,1 0-16</inkml:trace>
  <inkml:trace contextRef="#ctx0" brushRef="#br0" timeOffset="29927.86">16150 7070 0,'-21'-43'16,"0"22"-16,0 0 0,21 0 0,-22 21 15,22-21-15,0 42 32,0 0-32,0 0 0,0 0 0,0 43 15,0-22-15,22 22 0,-1 20 16,0 1-16,21 0 0,-21-1 0,22 1 15,-1 21-15,-21 0 0,22 0 0,-1-1 16,-21 1-16,0 0 0,22 21 16,-22-21-16,-21 21 0,0 0 0,21-21 15,-21 21-15,0 0 0,0 0 16,0 0-16,0-21 0,-21 21 0,0 0 16,21 0-16,-22-22 0,-20 22 15,42 0-15,21-21 0,43-21 0,-107 63 16,1-21-16,21-42 0,-21-43 0,42 22 15,0-1-15,-22-21 0,1 22 0</inkml:trace>
  <inkml:trace contextRef="#ctx0" brushRef="#br0" timeOffset="29961.36">16319 11282 0,'0'0'15,"-42"-21"-15</inkml:trace>
  <inkml:trace contextRef="#ctx0" brushRef="#br0" timeOffset="51574.82">21526 8869 0,'-21'-21'0,"0"21"0,21-21 0,-21-1 16,0 1-16,0 0 16,21 0-16,0 0 15,-22 0-15,22-1 16,-21 22-16,21 22 31,0-1-31,0 21 0,0-21 16,0 22-16,0-22 0,0 21 15,0 0-15,21 1 0,-21-22 0,0 21 16,22 1-16,-22-1 0,0-21 0,0 21 16,0-20-16,0-1 15,0 0-15,0 0 0,0 0 0,0 0 16,0 1-16,0-1 16,0-42-1,0-1 1,0 1-16,0 0 0,0 0 15,0-21-15,0 20 0,0-20 0,-22 21 16,22-21-16,0-1 0,0 1 16,0 0-16,0-1 0,0 1 0,0 0 15,0 20-15,0-20 0,0 21 16,22 0-16,-22 0 16,21 21-16,0 0 0,-21 21 15,21 0-15,0 0 0,-21 0 16,21 22-16,1-1 0,-22-21 0,21 21 15,0 1-15,-21-1 0,0-21 0,21 22 16,-21-22-16,21 21 0,-21-21 16,0 0-16,21 1 0,1-1 0,-22 0 15,21-21-15,-21 21 0,21-21 16,0 0 0,0 0-16,-21-21 0,0 0 15,21 21-15,1-21 0,-22-1 0,21 1 16,0-21-16,-21 21 0,21 0 15,0-22-15,0 1 0,1 21 16,-22-22-16,21 1 0,0 0 0,0 21 16,0-1-16,-21 1 0,0 0 15,21 0-15,1 21 0,-1 21 16,-21 0-16,0 0 16,0 22-16,0-22 0,21 21 15,-21 1-15,0-22 0,0 21 0,21 0 16,0-20-16,-21 20 0,21-21 0,1 0 15,-1 0-15,0 1 0,0-1 16,0 0-16,0 0 0,22-21 0,-22 0 16,0 21-16,0-21 0,22 0 0,-22 0 15,0 0-15,0 0 16,0 0-16,0-21 0,1 0 0,-1 0 16,0 0-16,0-1 0,0 1 0,0 0 15,1-21-15,-1 21 0,0-22 16,0 1-16,0 0 0,-21-1 0,21 22 15,-21-21-15,22 21 0,-22-1 0,0 1 16,0 0-16,0 42 16,0 0-16,0 1 15,0-1-15,-22 21 0,22-21 16,0 0-16,-21 22 0,21-22 0,0 0 16,0 21-16,0-20 0,0-1 0,21 0 15,1 0-15,-1 0 16,0 0-16,0-21 0,0 0 15,0 0-15,1 0 0,-1 0 16,0 0-16,0 0 0,0 0 16,-21-21-16,21 21 0,1-21 0,-1 0 15,-21 0-15,21-22 0,-21 22 0,0-21 16,21 21-16,-21-22 0,21 1 16,-21 0-16,0-1 0,0 22 0,0-21 15,0 21-15,0 0 0,0 42 31,-21 0-31,21 0 0,0 0 16,-21 22-16,21-1 0,0 0 16,0-21-16,0 22 0,0-1 15,0-21-15,0 22 0,21-22 0,0 0 16,0 0-16,-21 0 0,22 0 0,-1 1 16,0-22-16,0 21 0,0-21 15,0 0-15,1 0 0,-1 0 16,0 0-16,0 0 0,0-21 0,0-1 15,1 22-15,20-42 0,-21 21 16,0 0-16,0-22 0,1 1 0,-1 0 16,0-22-16,0 22 0,0-22 0,0 22 15,1-21-15,-1-1 0,0 1 16,0 20-16,0-20 0,-21 20 16,21-20-16,-21 21 0,22 20 15,-22-20-15,0 21 0,0 42 16,-22 0-1,1 22-15,0-1 0,21 0 16,-21 1-16,21 20 0,-21 1 0,21-1 16,0 1-16,0-22 0,0 21 0,0 1 15,21-22-15,0 1 0,21-1 16,-20 0-16,-1-21 0,0 22 16,21-22-16,-21-21 0,22 21 0,-22 0 0,21-21 15,1 0-15,-22 0 0,21 0 16,0 0-16,1 0 0,-22 0 15,21 0-15,1 0 0,-22-21 0,21 0 16,0 0-16,1-22 0,-22 22 16,21-21-16,1 0 0,-22-1 0,21 1 15</inkml:trace>
  <inkml:trace contextRef="#ctx0" brushRef="#br0" timeOffset="53273.41">8403 8805 0,'0'0'0,"0"-21"0,0 0 15,0 0 1,0 42 31,0 0-47,0 0 0,0 22 0,0-22 16,0 21-16,0 1 0,0-1 15,0 0-15,0 1 0,0 20 0,0-21 16,0 1-16,0 20 0,0-20 0,0-1 15,0 21-15,0-20 0,0-1 16,0 0-16,0 1 0,0-1 16,0-21-16,0 0 0,0 1 0,0-1 15,0 0-15,0-42 32,0 0-17,0-1-15,0 1 0,0-21 0,0 21 16,21-22-16,-21 1 0</inkml:trace>
  <inkml:trace contextRef="#ctx0" brushRef="#br0" timeOffset="53583.23">8763 8763 0,'0'21'15,"0"22"1,0-22-16,21 21 0,-21 0 0,0 1 16,21-1-16,-21 0 0,0 1 0,0-1 15,0 0-15,21 1 0,-21-1 16,0 0-16,0 1 0,0-22 0,22 21 16,-22-21-16,0 1 0,0-1 15,0 0-15,0 0 0,0 0 16,0 0-16,0-42 47,0 0-47,-22 0 0,1 0 15,0 0-15,0-1 0,0 1 0</inkml:trace>
  <inkml:trace contextRef="#ctx0" brushRef="#br0" timeOffset="53920.03">8086 8975 0,'0'0'0,"-43"0"16,22-21-16,0 21 0,0 0 15,0 0-15,21-22 16,21 1 0,0 21-16,21 0 15,1 0-15,-1-21 0,0 21 0,1-21 16,-1 0-16,21 21 0,-20-21 15,20 21-15,1-22 0,-22 22 0,22-21 16,-1 0-16,-21 21 0,1-21 0,20 21 16,-20 0-16,-22 0 0,21-21 15,-21 21-15,22 0 0,-22 0 16,0 0-16,0 0 78</inkml:trace>
  <inkml:trace contextRef="#ctx0" brushRef="#br0" timeOffset="55451.05">8594 10562 0,'0'-21'0,"0"0"0,0 0 15,0 0 1,21 21-16,0-22 0,0 22 16,0 0-16,0 0 0,1 0 15,-1 0-15,0 0 0,0 0 0,0 0 16,22 0-16,-22 22 0,0-1 0,21 0 16,-21 0-16,1 21 0,20-20 15,-21 20-15,-21-21 0,21 21 0,-21 1 16,21-22-16,-21 21 0,0-21 0,0 22 15,0-22-15,0 0 0,0 0 16,0 0-16,0 1 0,0-1 0,-21 0 16,21 0-16,-21-21 15,21-21 1,0 0-16,0 0 16,0-1-16,0 1 0,0 0 0,0-21 15,0-1-15,0 1 0,0 0 0,0-1 16,0 1-16,0 0 0,0-1 15,21 1-15,0 0 0,1 21 0,20-1 16,-21-20-16,0 21 0,0 0 0,1 0 16,-1-1-16,0 22 0,0-21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9T01:43:15.5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2455 1101 0,'0'0'0,"0"-21"15,-42-1-15,63 22 0,-21-21 16,0 0-16,0 0 16,0 0-16,0 0 15,0-1 1,0 1-1,-21 0 1</inkml:trace>
  <inkml:trace contextRef="#ctx0" brushRef="#br0" timeOffset="198.88">2413 1101 0,'0'63'16,"0"-20"-16,0-1 0,0 0 16,21 1-16,-21-1 0,0 21 0,0-20 15,0 20-15,0-20 0,0 20 16,0-21-16,0 1 0,0-1 0,-21 0 15,21-20-15,0-1 0,0 0 16,0 0-16,0 0 0,0 0 16,-21-21 15,21-21-15,0 0-16,0 0 0,0 0 15,0 0-15,0-1 0</inkml:trace>
  <inkml:trace contextRef="#ctx0" brushRef="#br0" timeOffset="550.9">2900 1672 0,'21'0'32,"0"0"-17,0-21 1,-21 0-16,0 0 16,0 0-16,0-1 0,0 1 15,-21 0 1,21 42 15,-21 0-15,21 1-16,0-1 15,-21-21 1</inkml:trace>
  <inkml:trace contextRef="#ctx0" brushRef="#br0" timeOffset="584.89">3133 1609 0,'105'0'16</inkml:trace>
  <inkml:trace contextRef="#ctx0" brushRef="#br0" timeOffset="1506.56">4191 1672 0,'0'21'16,"21"1"0,-21-1-16,21-21 46,-21-21-30,0-1-16,21 1 0,-21 0 16,22 0-16,-1-21 0,-21 20 15,0 1-15,21-21 0,0 0 0,0 20 16,-21-20-16,21 0 0,1 21 16,-1-22-16,-21 1 0,21 21 0,0 0 15,0-1-15,-21 1 0,21 21 16,1 0-16,-1 0 15,0 0-15,-21 21 16,0 1-16,0-1 0,0 0 16,0 0-16,21-21 15,-21-21 48,0 0-63,0 0 15,0-1-15,0 1 16,-21 0-16,0 0 0,0 0 16,-1 21-16,1 0 15,0 0 1,0 21-16,0 0 0,21 0 0,-21 0 16,-1 1-16,1 20 0,21-21 15,0 21-15,0 1 0,0-1 16,-21 0-16,21-20 0,0 20 15,-21-21-15,21 0 0,0 22 0,0-22 16,0 21-16,21-21 0,0 22 0,0-22 16,22 0-16,-22 0 0,0-21 15,21 0-15,-20 0 0,20 0 0,-21 0 16,21 0-16,-20 0 0,20-21 16,-21 21-16,21-21 0,-20 0 0,20-1 15,-21-20-15,21 21 0,-20 0 16,20-22-16,-21 1 0,0-21 0,22 41 15,-22-20-15,-21 21 0,63-21 0,-20 20 16,-22 1-16,0 0 0,-21 0 16</inkml:trace>
  <inkml:trace contextRef="#ctx0" brushRef="#br0" timeOffset="1631.49">5376 1418 0,'21'0'16,"-21"21"-16,22-21 15,-1 0 1</inkml:trace>
  <inkml:trace contextRef="#ctx0" brushRef="#br0" timeOffset="1939.31">5461 1376 0,'0'-21'16,"0"0"-16,0-1 16,0 1-16,-42-21 0,20 21 15,1 21-15,42 0 0,-42 0 16,-21 0-16,21 0 0,0 0 15,-22 0-15,22 0 0,0 0 16,21 21-16,0 0 0,-42 43 16,42-43-16,-22 0 0,44 0 15,-22 0-15,-43 22 0,22-22 16,21 21-16,-21-21 0,21 0 0,-21 22 16,21-22-16,0 0 0,0 0 15,0 0-15,0 1 0,0-1 0,0 0 16,21-21-1,0 0-15,0 0 0,0 0 16,1 0-16,-1-21 16,0 21-16,0-21 0,0-1 15,0 1-15,-21-21 0,0 0 0,22 20 16,-1 1-16,0 0 0,-21-21 0,0-1 16,21 22-16,-21 0 0</inkml:trace>
  <inkml:trace contextRef="#ctx0" brushRef="#br0" timeOffset="1985.28">5376 1270 0,'-21'0'0</inkml:trace>
  <inkml:trace contextRef="#ctx0" brushRef="#br0" timeOffset="2184.17">5334 1418 0,'-42'43'16,"63"-22"-16,-21 0 0,0 0 16,21 0-16,-21 22 0,0-22 0,0 0 15,21 0-15,0 0 0,0-21 16,-21 21-16,22 1 0,41-22 0,-42 0 15,-21 21-15,21-21 0,1 0 16,-1 0-16,0 0 0,21-21 0,-21-1 16,22 22-16,-22-21 15,21 0-15,-21 0 0,22-21 0,-22 20 0,21 1 16,-21-21-16,1 21 0,-22 0 16,0-22-16</inkml:trace>
  <inkml:trace contextRef="#ctx0" brushRef="#br0" timeOffset="2264.13">6075 868 0,'0'-21'16,"0"0"-16,-21-1 16</inkml:trace>
  <inkml:trace contextRef="#ctx0" brushRef="#br0" timeOffset="2488">6011 3747 0,'0'0'0,"0"-424"0,0 1 0,0 42 0,0 85 15,0 63-15,-21 63 16,0 43-16,21 43 0,-21 41 0,0 1 15,-1 42-15,1 21 16,21 0-16,0 1 16,0-1-16,0 0 0,0 0 15,0 0-15,21 0 16,1-21-16,-1 22 0,0-22 16,0 0-16,0 0 0,0 0 15,1 0-15,-1 0 0,0 0 16,0-22-16,0 22 0,-21-42 15,0 21-15,0 0 0</inkml:trace>
  <inkml:trace contextRef="#ctx0" brushRef="#br0" timeOffset="2655.9">6329 1376 0,'21'-21'15</inkml:trace>
  <inkml:trace contextRef="#ctx0" brushRef="#br0" timeOffset="6751.39">6117 1461 0,'0'-22'63,"21"22"-63,-21-21 0,21 0 0,1 0 15,-1 0-15,-21 0 0,21-1 16,0 1-16,0-21 0,0 21 0,22-22 16,-22 22-16,0-21 0,0 0 15,-21-1-15,21 22 0,-21-21 0,22-1 16,-22 1-16,0 0 0,0 21 16,0-22-16,0 22 0,-22-21 0,1 21 15,21-1-15,-21 22 0,0-21 16,0 0-16,0 21 0,-1 0 15,1 0-15,0 21 16,0 0-16,0 1 16,21-1-16,-21 21 0,-1-21 15,1 22-15,0-1 0,0 0 0,21 22 16,-21-22-16,0 0 0,21 22 16,-22-22-16,22 1 0,0-1 0,0 0 15,0 1-15,0-1 0,0-21 16,0 21-16,0-20 0,22-1 0,-22 21 15,21-21-15,-21 0 0,21 1 16,0-1-16,-21 0 0,21 0 0,0 0 16,1-21-16,-22 21 0,21-21 0,0 0 15,0 0-15,0 0 0,0 0 16,1 0-16,-1 0 16,0-21-16,0 0 0,0 21 15,22-21-15,-22 0 0,0-22 0,21 22 16,-21 0-16,1 0 0,20-21 15,-21 20-15,21-20 0,-20 21 0,-1 0 16,0 0-16,21-22 0,-21 22 0,1 0 16,-1 21-16,0-21 0,0 21 15,0 0-15,0 0 0,1 0 16,-22 21 0,0 0-16,0 0 0,0 0 15,0 1-15,0-1 16,0 0-1,0-42 17,0 0-17,-22 21-15,22-22 0,-21 22 16,21-21-16,-21 0 0,0 21 16,0 0-16,0-21 15,-1 21-15,1 0 0,0 0 16,0 0-16,0 0 0,0 21 15,-1 0-15,22 0 0,-21 1 0,0-1 16,0 0-16,0 0 16,0 21-16,21-20 0,-22 20 0,22 0 15,0-21-15,-21 22 0,21-1 0,0-21 16,0 22-16,0-22 0,21 0 16,1 0-16,-1 0 0,0 0 0,21-21 15,-21 0-15,22 22 0,-22-22 16,21 0-16,1 0 0,-22 0 0,21-22 15,0 22-15,-20-21 0,20 0 16,0 0-16,-21 0 0,22-22 0,-22 22 16,21 0-16,-21-21 0,1 21 15,-1-22-15,-21 22 0,0 0 0,21 0 16,-21 0-16,0-1 0,0 1 16,-21 42 15,21 1-16,0-1-15,0 0 0,0 21 0,0-21 16,0 1-16,0 20 0,0-21 16,0 0-16,0 0 0,0 22 0,0-22 15,0 0-15,0 0 0,21-21 16,0 0-16,0 0 16,0 0-16,1 0 0,-1 0 0,0-21 15,0 0-15,0 0 0,0 0 16,1-1-16,-1 1 0,21 0 15,-21-21-15,0 21 0,1-1 16,-1-20-16,0 21 0,0 0 0,0 0 16,-21-1-16,0 1 0,0 0 0,0 0 15,0 42 17,0 0-32,0 0 15,-21 1-15,0 20 0,21-21 0,-21 21 16,21 1-16,0-22 0,0 21 15,0-21-15,0 22 0,0-22 0,0 0 16,0 0-16,21 0 0,0 1 0,0-22 16,0 0-16,1 0 15,20 0-15,-21 0 0,0 0 0,22-22 16,-22 1-16,21 0 0,-21 0 16,22 0-16,-1 0 0,-21-22 0,0 1 15,22 21-15,-22-22 0,21 1 0,-21 0 16,0-1-16,1 1 0,-22 0 15,21-22-15,-21 22 0,0 0 16,21-1-16,-21 1 0,0 0 0,0-1 16,0 22-16,0 0 0,0 0 15,0 0-15,0-1 0,-21 22 16,0 22-16,21-1 16,-22 0-16,22 21 0,-21 1 15,0-1-15,21 0 0,-21 1 0,21 20 16,-21-21-16,0 1 0,21-1 15,0 22-15,0-22 0,0 0 0,0 1 16,0-1-16,0 0 0,0 1 0,0-22 16,0 0-16,21 0 0,0 0 15,0 0-15,0 1 0,0-22 0,1 0 16,-1 0-16,21 0 0,-21 0 16,22 0-16,-22 0 0,21-22 15,-21 22-15,22-21 0,-22 0 0,21 0 16,-21 0-16,22 0 0,-22-1 15,0 1-15,0-21 0,0 21 0,0 0 16,1-1-16,-22-20 0,0 21 16,0 0-16,0 0 0,0-1 0,0 1 15,-22 21-15,1 0 0,0 0 16,0 0-16,0 0 16,0 0-16,-22 21 0,22-21 0,0 22 15,0-1-15,0 0 0,-1 0 16,1 0-16,0 0 0,0 1 0,0 20 15,21-21-15,0 0 16,-21 0-16,21 1 0,0-1 0,0 0 16,0 0-16,0 0 0,21-21 31,0 0-31,0 0 16,0 0-16,0-21 0,1 0 15,-1 0-15,-21 0 0,21-1 0,0 1 16,0 0-16,0 0 0,1 0 15,-1-22-15,0 22 0,-21 0 0,0 0 16,0 0-16,21 21 0,-21-21 0,0 42 47,0 0-47,0 0 16,0 0-16,0 0 0,0 22 0,0-22 15,0 0-15,0 0 0,0 0 0,0 1 16,0-1-16,0 0 0,0 0 15,21-21-15,0 0 0,1 21 0,-1-21 16,0 0-16,0 0 0,0 0 16,0 0-16,1-21 0,20 0 0,-21 21 15,21-21-15,-20 0 0,-1-1 0,21-20 16,-21 21-16,22 0 0,-22-22 16,0 1-16,0 21 0,0-21 0,0-1 15,1 1-15,-1 0 16,0-22-16,0 22 0,-21-1 0,0 1 15,0-21-15,21 20 0,-21 22 0,0-21 16,0 21-16,0-1 0,0 1 16,0 0-16,-21 42 15,21 0-15,-21 22 16,0-22-16,0 21 0,-1 22 0,22-22 16,-21 0-16,0 22 0,0-22 15,0 22-15,21-22 0,-21 0 0,21 1 16,0-1-16,0 0 15,0 1-15,0-22 0,0 0 0,0 0 0,21 0 16,0 1-16,0-1 0,0-21 16,22 0-16,-22 0 15,0 0-15,0 0 0,0-21 0,0-1 16,1 1-16,-1 0 0,21 0 16,-21 0-16,0 0 0,1-1 0,-22 1 15,21 0-15,0-21 0,-21 21 0,0-1 16,0 1-16,0 0 15,-21 21 1,0 21 0,21 0-16,0 1 0,-22-1 0,22 21 15,0-21-15,0 0 0,0 22 16,0-22-16,0 0 0,0 21 16,22-42-16,-22 22 0,21-1 0,0-21 15,0 0-15,0 0 0,0 0 16,1 0-16,-1 0 0,0 0 0,21-21 15,-21-1-15,1 22 0,-22-42 0,21 21 16,-21 0-16,21 0 0</inkml:trace>
  <inkml:trace contextRef="#ctx0" brushRef="#br0" timeOffset="7031.75">8234 1334 0,'0'0'16,"42"0"0,-21 0-16,0 0 0,22 0 0,-1 0 0,0 0 15,1-22-15,20 22 0,-20 0 16,20-21-16,-21 21 0,22-21 0,-1 0 15,-20 21-15,-1-21 16,22 21-16,-22 0 0,0-21 0,-21 21 16,1 0-16,-1-22 0,0 22 0,-21-21 15</inkml:trace>
  <inkml:trace contextRef="#ctx0" brushRef="#br0" timeOffset="8829.19">11980 1418 0,'0'0'0,"21"0"0,1 0 15,-1-21-15,-21 0 0,21 21 0,0-21 16,0 0-16,-21-1 16,0 1-16,0 0 0,0 0 15,0 0-15,0 0 0,0-1 0,-21 1 16,0 0-16,0 0 0,0 0 16,-1 0-16,1 21 0,-21 0 0,21 0 15,0 0-15,-22 0 0,1 0 16,0 0-16,20 21 0,-20 0 0,0 21 15,21-21-15,-22 22 0,22-1 0,0-21 16,0 22-16,21-1 0,0 0 16,0 1-16,0-1 0,0 0 0,0 1 15,0-1-15,0 0 16,0-21-16,0 1 0,21 20 0,0-21 16,0 0-16,0-21 0,1 0 15,20 0-15,-21 0 0,0 0 16,22-21-16,-22 0 0,0 0 0,21 0 15,-21-1-15,22 1 0,-22 0 16,21-21-16,-21 21 0,1-22 0,-1 22 16,0-21-16,0 21 0,0-22 0,0 22 15,-21-21-15,0 21 0,0-1 16,0 1-16,0 0 0,0 0 0,0 0 16,0 42-1,0 0 1,-21 21-16,21-20 0,0-1 15,-21 21-15,21 0 0,0-20 16,0 20-16,0 0 0,0-21 0,0 22 16,0-22-16,0 0 0,0 21 15,21-20-15,0-1 0,1 0 16,-1-21-16,0 0 0,0 0 0,0 0 16,0 0-16,1 0 0,-1 0 15,0-21-15,21 0 0,-21-1 0,1 1 16,20 0-16,-21 0 0,21 0 15,-20-22-15,20 22 0,-21 0 16,21-21-16,-20 21 0,-1-22 0,0 22 16,-21-21-16,0 21 0,0-22 15,0 22-15,0 0 0,0 0 16,-21 42 0,0 0-16,21 0 15,-22 0-15,22 1 0,0 20 0,0-21 16,0 0-16,0 22 0,0-22 15,0 0-15,22 0 0,-1 0 0,0 0 16,0 1-16,0-1 0,0 0 16,1 0-16,-1-21 0,0 21 15,0 0-15,21-21 0,-20 0 0,-1 0 0,0 0 16,21 0-16,-21 0 16,1 0-16,20 0 0,-21 0 0,0 0 15,22-21-15,-22 21 0,0-21 0,0 0 16,0 0-16,22 0 0,-22-1 15,0 1-15,0 0 0,0 0 0,0-21 16,-21 20-16,0 1 0,22-21 16,-22 21-16,0 0 0,0-1 0,0 1 15,-22 21 1,1 0-16,0 21 16,0-21-16,0 22 0,0-1 0,-1 0 15,22 0-15,-21 21 0,21-20 16,-21 20-16,21-21 0,0 21 15,0-20-15,0 20 0,0-21 0,0 0 16,0 0-16,21 1 0,0-1 16,22 0-16,-22-21 0,21 0 0,1 21 15,-1-21-15,0 0 0,1 0 0,20 0 16,-21 0-16,1-21 0,20 21 16,-20-21-16,20 0 0,-21-1 0,1 1 15,-1 0-15,0 0 0,1 0 0,-22 0 16,21-1-16,-21 1 0,1 0 15,-22 0-15,0-21 0,0 20 0,0 1 16,0 0-16,0 0 16,-22 0-16,1 0 0,0 21 0,0 0 15,0 0-15,0 0 0,-1 0 0,-20 0 16,21 0-16,0 21 0,0 0 16,-22 0-16,22 0 0,0 0 0,0 1 15,21-1-15,-21 0 0,21 0 0,-22 21 16,22-20-16,0-1 0,0 0 15,0 0-15,22-21 16,-1 0-16,0 0 16,0 0-16,0 0 0,0 0 15,1-21-15,-1 21 0,0-21 0,21 0 16,-21-1-16,1 1 16,-1 0-16,0 0 0,0 0 0,0 0 15,-21-1-15,21 22 0,-21-21 0,22 0 16,-1 21-1,-21 21 1,0 0-16,0 1 16,0 20-16,0-21 0,0 0 15,0 0-15,0 1 0,0-1 0,0 0 16,0 0-16,0 0 16,21-21-1,0 0-15,0 0 0</inkml:trace>
  <inkml:trace contextRef="#ctx0" brushRef="#br0" timeOffset="9562.82">15875 1228 0,'-21'0'16,"0"0"-16,-1 0 0,1 0 0,0 21 16,-21 0-16,21 0 0,-1 0 15,1 1-15,0-1 0,0 21 16,0-21-16,0 0 0,-1 22 0,1-22 16,21 0-16,0 21 0,0-20 0,0-1 15,0 0-15,0 0 0,21 0 16,1-21-16,-1 21 0,0-21 15,0 0-15,0 0 0,0 0 16,1 0-16,-1-21 0,0 0 16,-21 0-16,21 0 15,-21 0-15,21-1 0,-21 1 16,0 0-16,0-21 0,0 21 0,0-22 16,0 22-16,0-21 0,0-1 0,0 22 15,21-21-15,-21 0 0,0 20 16,22-20-16,-1 21 0,0-21 0,-21 20 15,21 1-15,0 21 0,0-21 16,1 21-16,-1 0 0,0 0 0,0 0 16,0 21-16,-21 0 0,21 1 15,1 20-15,-1 0 0,-21 1 0,0-1 16,21 0-16,-21 1 0,0 20 0,21-21 16,-21 22-16,0-1 15,0-20-15,0 20 0,0 1 0,0-1 16,0 1-16,0-1 0,0 1 0,0-22 15,-21 22-15,21-1 0,-21-21 16,0 22-16,-1-22 0,1 22 0,0-22 16,0 22-16,0-1 0,21-21 0,0 1 15,0-1-15,0 0 0,0 1 16,0-22-16,0 0 0,0 0 0,0 0 16,0-42-1,0 0-15,0 0 16,0-21-16,0-1 0,0 1 0,0 0 15,0-22-15,0 22 0,0-22 16,0 1-16,21 20 0,-21-20 16,21-1-16,0 22 0,-21-21 0,21 20 15,1 1-15,-1 0 0,0-1 0,0 1 16,0 21-16,-21-22 0,21 1 16,1 21-16,-1-21 0,0 20 0</inkml:trace>
  <inkml:trace contextRef="#ctx0" brushRef="#br0" timeOffset="10307.4">17780 1270 0,'21'0'31,"0"0"-15,0 0-16,1 0 0,-1-21 0,0 21 16,21-21-16,-21 21 0,1-21 15,20-1-15,-21 1 0,21 21 0,-20-21 16,-1 0-16,0 0 0,0 0 16,0-1-16,-21-20 0,0 21 0,0 0 15,0 0-15,-21-1 0,0 1 16,-21 0-16,20 0 0,-20 0 0,0 21 15,-1 0-15,1 0 0,21 0 16,-21 0-16,-1 0 0,1 0 16,0 21-16,20-21 0,-20 21 15,21 21-15,0-20 0,21-1 0,0 0 16,0 21-16,0-21 0,0 1 16,0 20-16,0-21 0,0 0 0,21 22 15,21-22-15,-21 21 0,1-21 0,20 0 16,0 22-16,-21-22 0,22 21 15,-22-21-15,21 1 0,-21 20 0,1-21 16,-1 0-16,0 0 0,-21 1 16,0 20-16,0-21 0,0 0 0,0 0 15,-21-21-15,-22 22 0,22-1 16,-21 0-16,0-21 0,-22 21 16,22-21-16,-1 0 0,1 0 0,-21 0 15,20 0-15,1 0 0,0 0 16,-1 0-16,1 0 0,21-21 0,-22 21 15,22-21-15,0 0 0,0 21 0,21-22 16,0 1-16,0 0 16,0 0-16,0 0 0,21 0 15,0 21-15,0-22 0,22 22 16,-1 0-16,0-21 0,1 21 16,-1 0-16,0-21 0</inkml:trace>
  <inkml:trace contextRef="#ctx0" brushRef="#br0" timeOffset="11395.3">18627 1482 0,'0'0'0,"21"0"0,-21-21 16,0-1-1,-21 1-15,-1 0 0,1 21 16,21-21-16,-21 21 0,0 0 0,0-21 15,0 21-15,-22 0 16,22 0-16,0 0 0,-21 21 0,-1-21 0,22 21 16,-21 0-16,21 0 15,-22 1-15,22 20 0,21-21 0,-21 21 16,21-20-16,0-1 0,0 21 0,0-21 16,0 0-16,0 1 0,0-1 15,0 0-15,21 0 16,0-21-16,0 0 0,1 0 15,-1 0-15,0 0 0,0-21 0,0 0 16,0 21-16,22-21 0,-22-1 16,0 1-16,0 0 0,0 0 15,1 0-15,-1 0 0,0-1 0,0 1 16,0 0-16,0 0 0,1 0 16,-22 0-16,0-22 0,0 22 0,0 0 15,0 0-15,0 42 31,0 0-31,0 0 0,0 22 16,0-22-16,0 21 0,-22 0 16,22 22-16,0-1 0,-21-20 0,21 20 15,0 1-15,0-1 0,0 1 16,0-1-16,0 1 0,-21-1 0,21 1 16,-21-1-16,21 1 0,-21-1 0,21 1 15,-21-1-15,21 1 0,-22-22 16,1 22-16,21-22 0,0-21 15,0 21-15,0-20 0,-21-1 0,21 0 16,0-42 0,21 21-1,0-43-15,-21 22 0,22-21 0,-1 0 16,0-1-16,0 1 0,0-22 0,0 1 16,1-1-16,-1 1 0,21-1 15,-21 1-15,0-22 0,22 22 0,-22-1 16,21-20-16,-21 20 0,1 1 15,-1-1-15,0 1 0,0-1 0,0 1 16,-21 20-16,21 1 0,-21 0 16,0-1-16,0 22 0,0 0 15,0 42 17,0 0-32,0 0 0,0 1 0,0 20 15,0-21-15,0 21 0,0-20 16,0 20-16,0-21 0,0 0 0,0 0 15,0 1-15,0-1 0,0 0 0,0 0 16,22-21 0,-1 0-16,0 0 15,0 0-15,0-21 16,0 21-16,1-21 0,-1 0 16,0-1-16,0 1 0,0 0 0,0-21 15,1 21-15,-22-1 0,21-20 16,0 21-16,0-21 0,0 20 15,-21-20-15,0 21 0,0 0 0,0 0 16,0-1-16,0 1 0,0 42 16,0 1-1,0 20-15,-21-21 0,21 0 16,-21 22-16,21-22 0,0 0 0,0 21 16,0-21-16,0 1 15,0-1-15,0 0 0,0 0 0,21 0 16,0-21-16,0 0 0,1 0 15,-1 21-15,0-21 0,21 0 16,-21 0-16,1 0 0,-1 0 0,21-21 16,-21 21-16,22-21 0,-22 0 15</inkml:trace>
  <inkml:trace contextRef="#ctx0" brushRef="#br0" timeOffset="12202.75">20024 1249 0,'0'0'0,"0"-21"0,-22 0 16,1 21-16,0 0 16,0 21-16,0-21 0,0 21 15,-1 0-15,1 21 0,0-20 0,21-1 16,-21 21-16,0-21 0,0 22 16,21-22-16,0 21 0,0-21 0,0 0 15,0 1-15,0-1 0,0 0 16,0 0-16,0 0 0,21-21 31,0 0-31,0 0 0,0 0 16,0-21-16,1 0 0,-1 21 15,-21-21-15,21 0 16,0-1-16,0-20 0,-21 21 0,21 0 16,1 0-16,-22-1 0,21-20 15,0 21-15,-21 0 0,0 0 16,21 21-16,-21 21 15,0 0 1,0 0-16,0 0 0,0 0 0,0 1 16,0 20-16,0-21 0,0 0 15,21 0-15,-21 1 0,0-1 0,0 0 16,0 0-16,21 0 0,-21 0 16,22 1-16,-1-22 0,-21 21 15,21-21-15,0 0 0,0 0 16,0 0-16,1 0 15,-1-21-15,0-1 16,-21 1-16,21 0 0,-21 0 16,21 0-16,-21 0 0,0-1 0,0 1 15,21-21-15,-21 21 0,22 0 0,-22-1 16,21 1-16,0 0 0,0 0 16,0 0-16,0 0 0,1-1 0,-1 22 15,0 0-15,21 0 0,-21 0 16,1 0-16,-1 0 0,0 22 15,0-1-15,0 0 0,-21 0 0,21 0 16,-21 22-16,0-22 0,0 0 0,0 0 16,0 0-16,0 22 0,0-22 15,0 0-15,-21-21 0,21 21 16,-21 0-16,0-21 31,21-21-31,0 0 16,0 0-16,0 0 15,0-1-15,21 1 0,-21 0 0,21 0 16,0 0-16,-21 0 0,22-1 0,-1 1 16,-21-21-16,21 21 0,0 0 15,0-1-15,0 1 0,-21 0 16,22 21-16,-1-21 0,0 0 16,0 21-16,0 0 0,0 0 0,22 0 15,-22 0-15,0 0 0</inkml:trace>
  <inkml:trace contextRef="#ctx0" brushRef="#br0" timeOffset="12599.52">21209 1418 0,'0'0'0,"0"21"16,-21-21-16,42 0 46,0 0-30,0 0-16,-21-21 0,21 21 0,1-21 16,-1 21-16,0-21 0,0 0 15,0 0-15,-21-1 0,0 1 0,21 0 16,-21 0-16,0 0 0,0 0 16,0-1-16,0 1 0,-21 0 0,0 21 15,0 0-15,0 0 0,0 0 16,-22 0-16,22 21 0,-21 0 0,21 1 15,-22-1-15,22 21 0,-21-21 0,42 22 16,-21-22-16,21 21 16,0-21-16,0 0 0,0 22 0,0-22 15,0 0-15,21-21 0,0 21 16,21 0-16,-21-21 0,22 0 0,-1 0 16,0 0-16,1 0 0,20 0 15,-20 0-15,-1 0 0,0 0 0,1 0 16,-1-21-16,0 21 0,-21-21 0,1 21 15</inkml:trace>
  <inkml:trace contextRef="#ctx0" brushRef="#br0" timeOffset="13838.8">2815 3133 0,'0'0'0,"0"-21"0,0-1 16,0 1-16,21 0 0,0 0 15,-21 0-15,22 0 0,-1-1 0,0 22 16,0-21-16,-21 0 0,21 21 15,0 0-15,1 0 0,-1 0 16,0 0-16,-21 21 0,21 0 16,0 1-16,0 20 0,-21 0 0,0 1 15,0 20-15,0 1 0,0-1 16,0 1-16,-42 20 0,21-20 0,-21-1 16,20 1-16,-20-1 0,0-20 15,-1 20-15,1-21 0,-21 1 0,20-22 16,-20 21-16,20-21 0,-20 1 15,21-1-15,-1-21 0,1 0 0,0 0 16,-1 0-16,22 0 0,0-21 16,0-1-16,0 1 0,-1 0 0,22-21 15,-21 21-15,21-1 16,0-20-16,0 0 0,0 21 0,0-22 16,0 22-16,0 0 0,0-21 15,21 20-15,1 22 0,20-21 0,-21 21 16,0 0-16,22 0 0,-1 21 15,0 1-15,1-1 0,-1 0 0,0 0 16,-21 21-16,22 1 0,-1-22 16,-21 21-16,0 1 0,1-1 0,20-21 15,-21 21-15,-21-20 0,21 20 16,0-21-16,1 0 0,-1 0 0,-21 1 16,21-22-16,0 0 15,0 0 1,0 0-16,-21-22 0</inkml:trace>
  <inkml:trace contextRef="#ctx0" brushRef="#br0" timeOffset="14010.7">3260 3725 0,'0'0'0,"21"0"62,0 0-62</inkml:trace>
  <inkml:trace contextRef="#ctx0" brushRef="#br0" timeOffset="15195.54">5376 3133 0,'0'0'0,"0"-43"16,21 22-16,-21 0 0,22-21 16,-22-1-16,0 22 0,0 0 0,0 0 15,0 0-15,0 0 16,0-1-16,-22 22 0,1 0 15,0 0-15,0 0 0,0 0 16,0 0-16,-22 22 0,22-1 0,-21 0 16,21 0-16,-22 0 0,22 0 15,-21 22-15,21-1 0,-1 0 0,1 1 16,0 20-16,21-20 0,0 20 0,0 1 16,0-22-16,0 21 0,0-20 15,21-1-15,0 0 0,1 1 0,20-22 16,-21 0-16,0 0 0,22 0 15,-22 1-15,21-22 0,-21 0 16,22 0-16,-1 0 0,0 0 0,1 0 16,-1-22-16,0 1 0,1 21 15,-1-21-15,0 0 0,1 0 0,-1-22 16,0 22-16,1 0 0,-1 0 0,-21-21 16,21 20-16,-20-20 0,-1 21 15,-21-21-15,0 20 0,0-20 0,0 21 16,0-21-16,0 20 0,-21 1 15,-1 0-15,1 21 0,0 0 16,0 0-16,0 21 0,0-21 0,-1 43 16,1-22-16,0 21 15,0-21-15,0 22 0,21-1 0,-21 0 0,21 1 16,0-1-16,0 0 0,0-21 16,0 22-16,0-22 0,0 0 15,0 0-15,21-21 0,0 21 0,0-21 16,0 22-16,0-22 15,1 0-15,-1 0 0,0 0 0,0-22 16,0 1-16,0 0 0,1 21 0,-1-21 16,0-21-16,-21 20 0,21 1 15,0-21-15,-21 21 0,21-22 0,-21 1 16,0 21-16,0-21 0,0-1 16,0 22-16,0 0 0,0 0 15,0 0-15,0 42 16,0 0-16,0 21 15,0-21-15,0 22 0,0-1 0,0 0 16,0 1-16,0-22 0,0 21 0,0 1 16,0-22-16,22 0 0,-1 0 15,0 0-15,0 0 0,0 1 0,0-22 16,22 0-16,-22 0 0,21 0 16,-21 0-16,22 0 0,-1-22 0,0 22 15,-20-21-15,20 0 0,0 0 0,1-21 16,-1 20-16,-21-20 15,21 0-15,1-1 0,-22 1 0,0 0 16,0-22-16,0 1 0,1 20 0,-1-20 16,-21-1-16,21 22 0,-21-21 15,0 20-15,0 1 0,0 0 0,0 20 16,0 1-16,0 0 0,-21 21 16,0 0-16,-1 21 0,22 0 15,-21 22-15,0-1 0,21 0 0,0 1 16,-21-1-16,21 0 0,0 22 15,0-22-15,0 22 0,0-22 0,0 0 16,0 1-16,0-1 0,0 0 16,0-20-16,0 20 0,21-21 0,-21 0 15,0 0-15,21-21 0,0 22 0,1-22 16,-1 0 0,21 0-16,-21 0 0,0-22 0,22 1 15,-1 21-15</inkml:trace>
  <inkml:trace contextRef="#ctx0" brushRef="#br0" timeOffset="16978.16">7387 3175 0,'0'0'0,"0"-21"0,0 0 0,-21 21 16,0 0 0,0 0-16,-1 21 0,1-21 0,0 21 15,21 0-15,-21 22 0,0-22 16,0 21-16,21 0 0,-22-20 15,22 20-15,0 0 0,0 1 0,0-1 16,0-21-16,0 21 0,0-20 0,0 20 16,0-21-16,22 0 0,-22 0 15,21 1-15,0-22 0,0 0 0,0 21 16,22-21-16,-22 0 0,0 0 16,21 0-16,-21-21 0,1-1 0,20 22 15,0-21-15,-21 0 0,22 0 0,-22 0 16,0-22-16,21 22 0,-20 0 15,-1-21-15,0-1 0,0 1 0,0 21 16,-21-21-16,0 20 0,0 1 0,0 0 16,0 0-16,0 42 31,0 0-31,0 22 0,0-22 0,-21 0 16,21 21-16,0-21 0,0 22 15,0-22-15,0 0 0,0 0 0,0 0 16,0 1-16,0-1 0,21 0 0,0-21 15,1 21-15,-1-21 16,0 0-16,0 0 0,0 0 16,0-21-16,1 21 0,-1-21 15,-21 0-15,21 21 0,0-22 16,0 1-16,0-21 0,1 21 0,-22 0 16,21-22-16,0 22 0,-21-21 0,0 21 15,21-22-15,-21 22 0,21-21 16,-21 21-16,0-1 0,0 1 0,0 42 31,0 1-31,0 20 16,0 0-16,0 85 15,0-84-15,0-1 0,0-21 16,0 21-16,0 1 0,0-22 0,0 0 16,21 0-16,1 0 0,-1 1 0,0-22 15,0 0-15,0 0 0,0 0 16,22 0-16,-22 0 0,0 0 15,0-22-15,0 1 0,22 0 0,-22 0 16,0 0-16,0 0 0,0-22 16,1 22-16,-1-21 0,-21-1 0,21 1 15,-21-21-15,21 20 0,-21-20 0,0 20 16,0-20-16,21 21 0,-21-22 16,21 22-16,-21-1 0,0 1 0,0 21 15,0 0-15,0 0 0,0-1 0,0 44 31,-21 20-31,21-21 16,0 0-16,0 22 0,0-1 0,0 0 16,0 1-16,0-1 0,0 0 15,0 1-15,21-1 0,-21 0 0,22 1 16,-1-22-16,0 21 0,-21-21 16,21 0-16,0 1 0,0-1 0,1 0 15,-1-21-15,21 0 0,-21 0 0,0 0 16,22 0-16,-22 0 0,0 0 15,21 0-15,-20 0 0,-1-21 0,21 0 16,-21-1-16,0 1 0,1 0 0,-1 0 16,0-21-16,0 20 0,0 1 15,-21-21-15,0 21 0,0-22 0,0 22 16,0-21-16,0 21 0,0 0 16,0-1-16,-21 22 0,0 0 15,0 0-15,0 0 0,-1 22 16,1-1-16,0 0 0,21 0 15,-21 0-15,0 22 0,21-22 16,-21 21-16,21-21 0,0 22 0,0-22 16,0 0-16,0 0 0,0 0 0,0 0 15,0 1-15,0-1 16,21-21-16,0 0 16,0 0-16,0-21 0,0 21 15,-21-22-15,22 1 0,-1 21 16,-21-21-16,0 0 0,21 0 15,-21 0-15,21-1 0,-21-20 0,0 21 16,0 0-16,21 0 0,-21-1 16,0 1-16,0 0 0,21 21 0,-21 21 31,0 0-31,0 1 0,0-1 16,0 21-16,0-21 0,0 0 0,0 22 15,0-22-15,0 0 0,22 0 0,-1 0 16,-21 1-16,21-22 0,0 21 15,0-21-15,0 0 0,22 0 16,-22 0-16,0 0 0,0 0 16,0 0-16,1-21 0,-1 21 15,21-22-15,-21 1 0,0 0 0,1-21 16,-1 21-16,0-22 0,0 1 0,0 21 16,0-22-16,1-20 0,-22 21 15,0-1-15,21 1 0,-21 0 0,21-1 16,-21 1-16,0 0 0,0 20 0,0 1 15,0 0-15,-21 21 16,0 0-16,-1 0 0,1 42 16,0-20-16,21-1 0,-21 21 15,21 0-15,-21 1 0,21-1 16,-21 0-16,21 1 0,0 20 0,0-20 16,0-1-16,0-21 0,0 21 0,0-20 15,21 20-15,0-21 0,0 0 16,0 0-16,0-21 0,1 22 0,-1-22 15,0 0-15,21 0 0,-21 0 0,1 0 16,-1 0-16,0 0 0,0-22 16,0 1-16,0 21 0,1-21 0,-1 0 15,0 0-15,0 0 0,0-1 0,-21 1 16,0 0-16,0 0 0,0-21 16,0 20-16,0 1 0,0 42 31,0 1-16,0 20-15,0-21 0,0 0 0,0 0 16,0 22-16,0-22 0,0 0 0,0 0 16,21-21-16,1 21 0,-1 1 15,0-22-15,0 0 0,0 0 16,0 0-16,1 0 0,-1 0 16,0 0-16,0-22 15,0 1-15,-21 0 0,21 0 16,-21 0-16,0 0 0,0-1 15,0 1-15</inkml:trace>
  <inkml:trace contextRef="#ctx0" brushRef="#br0" timeOffset="17167.15">9483 3048 0,'0'0'0,"-22"0"0,1 0 16,0 21-16,42-21 15,0 0 1,1 0-16,-1 0 0,0 0 16,0 0-16,21 0 0,-20 0 0,20 0 15,-21-21-15,21 21 0,-20-21 16,-1 21-16,21 0 0</inkml:trace>
  <inkml:trace contextRef="#ctx0" brushRef="#br0" timeOffset="18350.99">12361 3514 0,'0'-21'15,"0"-1"1,0 1-16,21 0 15,1 0-15,-22 0 0,0 0 16,21-1-16,-21 1 0,21 0 16,-21-21-16,0 21 0,0-1 15,0 1-15,0-21 0,0 21 0,-21 0 16,0-1-16,-1 1 0,1 21 0,0 0 16,0 0-16,-21 0 0,20 0 15,1 0-15,-21 21 0,21 1 0,-22-1 16,1 21-16,21-21 0,-21 43 0,20-22 15,1 0-15,0 1 0,0 20 16,0-20-16,21-1 0,0 0 0,0 1 16,0-22-16,0 21 0,0-21 0,0 0 15,0 1-15,21-22 16,0 21-16,0-21 0,0 0 0,1 0 16,-1 0-16,0 0 0,0-21 15,0-1-15,0 22 0,22-21 16,-22 0-16,0 0 0,0 0 0,0-22 15,1 22-15,-1 0 0,0-21 0,0 21 16,0-22-16,0 1 16,1 21-16,-22-22 0,21 22 0,0-21 0,-21 21 15,21 21-15,-21-21 0,0 42 32,0 0-32,0 0 0,0 21 0,0-20 15,0 20-15,0-21 0,0 21 16,0-20-16,21-1 0,-21 0 15,21 0-15,-21 0 0,0 0 0,22 1 16,-1-22-16,0 21 16,0-21-16,0 0 15,0 0-15,1-21 0,-1-1 16,0 1-16,0 21 0,0-21 0,0 0 16,1 0-16,-1-22 0,-21 22 15,21 0-15,0 0 0,0-21 0,-21 20 16,0 1-16,21 0 0,-21 0 0,22 0 15,-22 0-15,21 21 16,-21 21 0,0 0-16,0 21 0,0-21 0,0 1 15,0 20-15,0-21 0,0 0 16,0 22-16,0-22 0,21 0 0,0 0 16,0 0-16,0 0 0,1-21 0,-1 22 15,21-22-15,-21 0 0,22 0 16,-22 0-16,0 0 0,21 0 0,-21 0 15,22-22-15,-1 22 0,-21-21 0,22 0 16,-22 0-16,21 0 0,-21 0 16,0-22-16,1 22 0,-1-21 0,-21-1 15,0 22-15,0-21 0,0 0 0,0 20 16,0 1-16,0-21 16,0 21-16,-21 21 15,-1 0-15,22 21 0,-21 0 16,21 0-16,-21 0 0,21 22 15,0-1-15,0-21 0,0 22 0,0-1 16,0-21-16,21 0 0,-21 22 0,21-22 16,1 0-16,-1 0 0,0 0 15,0-21-15,21 0 0,-20 21 0,20-21 16,-21 0-16,21 0 0,-20 0 0,20 0 16,-21 0-16,21-21 0,-20 0 15,20 21-15,0-21 0,-21 0 16,22 0-16,-22 21 0,21-22 0,1 1 15,-1 0-15</inkml:trace>
  <inkml:trace contextRef="#ctx0" brushRef="#br0" timeOffset="18761.91">14605 3069 0,'0'-21'0,"0"42"0,-21-42 0,0 0 15,-1 0-15,1 21 0,-21-21 0,21 21 16,-22 0-16,22 0 0,-21 0 15,0 0-15,-1 0 0,1 21 16,21 0-16,-22 0 0,1 0 0,21 0 16,0 22-16,0-1 0,-1 0 0,1-20 15,21 20-15,-21 0 0,21-21 16,0 1-16,0 20 0,0-21 0,0 0 16,21-21-16,-21 21 0,21 1 0,1-22 15,-1 0-15,0 0 0,0 0 16,0 0-16,0 0 0,1 0 0,-1-22 15,0 1-15,0 21 0,0-21 0,22 0 16,-22 0-16,0 0 0,-21-1 16,21 1-16,0-21 0,0 21 0,-21-22 15,22 22-15,-22 0 0,21 0 0,-21 0 16,0 0-16,0-1 16,0 44-1,0-1-15,0 0 0,0 0 0,0 21 16,0-20-16,0 20 0,0-21 15,-21 0-15,21 22 0,-22-22 0,22 0 16,22-21 0</inkml:trace>
  <inkml:trace contextRef="#ctx0" brushRef="#br0" timeOffset="19519.78">16129 3048 0,'0'0'0,"-21"-21"0,-43 0 16,64 0-16,-21 21 15,0 0-15,0 0 0,0 0 16,-1 0-16,1 0 0,0 21 16,0 0-16,21 21 15,-21-21-15,21 1 0,0 20 0,0-21 16,0 21-16,0-20 0,0-1 16,0 21-16,0-21 0,21 0 0,0-21 15,0 22-15,-21-1 0,21-21 0,1 0 16,-1 0-16,0 0 0,21 0 15,-21 0-15,1 0 0,-1-21 0,21-1 16,-21 1-16,0 0 0,1 0 0,20 0 16,-21-22-16,-21 22 15,21-21-15,-21 21 0,21-22 0,-21 22 0,0-21 16,0 21-16,0-22 0,0 22 16,22 0-16,-22 0 0,21 0 15,0 21 1,-21 21-16,21 0 15,0 21-15,-21-20 0,0 20 16,21 0-16,1 1 0,-22 20 0,21 1 16,-21-1-16,21 1 0,0-1 15,-21 1-15,21-1 0,-21 1 0,0-1 16,21 22-16,-21-1 0,22-20 0,-22 21 16,0-1-16,0 1 0,0 0 0,-22-1 15,22-20-15,-21 20 16,21-20-16,-21 21 0,0-22 0,21 1 15,-21-1-15,21-21 0,0 22 0,0-22 16,-21 1-16,21-22 0,-22 0 0,22 0 16,0-42-1,0 0-15,0-22 16,0 1-16,0 0 0,0-1 0,0-20 16,0-64-16,0 42 0,0 1 15,0 20-15,0 1 16,0-22-16,0 0 0,0 1 0,0-1 0,0 21 15,22 1-15,-1-1 0,-21 1 16,21 21-16,0-22 0,-21 22 16,21-1-16,0 1 0,1 0 0,-1-1 15</inkml:trace>
  <inkml:trace contextRef="#ctx0" brushRef="#br0" timeOffset="19894.75">18415 2604 0,'0'0'0,"-21"-22"16,0-20-16,-1 0 0,1 21 0,21-1 15,-21 1-15,0 0 0,0 0 16,0 21-16,-1 0 0,1 0 16,0 21-16,0 0 0,0 22 15,21-1-15,0 0 0,-21 1 0,21 20 16,-22-21-16,22 22 0,0-22 0,0 22 16,0-22-16,0 0 15,0 1-15,0-1 0,0 0 0,22-20 16,-1 20-16,-21-21 0,21 0 15,0-21-15,-21 21 0,21-21 0,0 0 16,1 0-16</inkml:trace>
  <inkml:trace contextRef="#ctx0" brushRef="#br0" timeOffset="20099.25">17780 3069 0,'0'-21'0,"0"0"16,21 21-16,-21-21 15,21 21-15,0-21 0,1 21 0,20-22 16,-21 22-16,21 0 0,1-21 16,-1 21-16,0 0 0,1-21 0,-1 21 15,0 0-15,1 0 0,-1 0 16,-21 0-16,22 0 0,-22 0 0,0 0 15</inkml:trace>
  <inkml:trace contextRef="#ctx0" brushRef="#br0" timeOffset="20538.73">18500 3006 0,'0'-21'16,"0"-1"-1,0 1-15,0 0 16,0 0-16,21 0 16,0 0-16,0 21 0,0-22 0,0 22 15,1-21-15,20 21 0,-21-21 0,21 21 16,-20 0-16,20 0 16,-21 0-16,0 0 0,22 21 0,-22 0 15,0 1-15,0 20 0,-21-21 16,0 0-16,0 22 0,21-22 0,-21 21 15,0-21-15,0 0 0,0 1 0,0 20 16,-21-21-16,21 0 16,-21-21-1,0-21 1,21 0-16,0 0 16,0 0-16,0-1 0,0 1 0,0 0 15,0 0-15,0 0 16,0 0-16,0-1 0,21-20 0,0 21 15,-21 0-15,21 0 0,0 21 16,1-22-16,-22 1 0,21 21 0,0 0 16,0 0-16,0 0 0,0 0 15,1 0 1,-1 0-16</inkml:trace>
  <inkml:trace contextRef="#ctx0" brushRef="#br0" timeOffset="20748.13">19346 2836 0,'0'22'32,"0"-1"-32,0 0 15,0 0-15,0 0 0,0 0 16,0 1-16,0 20 0,0-21 16,0 0-16,0 0 0,0 1 0,0-1 15,-21 0-15,21 0 0,0 0 16,0 0-16,0-42 31</inkml:trace>
  <inkml:trace contextRef="#ctx0" brushRef="#br0" timeOffset="20920.03">19389 2731 0,'0'0'16,"0"-43"-16,0 22 15,0 42 17,0 0-32,0 1 15,21-1-15,0 0 0,0 0 16,-21 0-16</inkml:trace>
  <inkml:trace contextRef="#ctx0" brushRef="#br0" timeOffset="21780.04">20002 3027 0,'22'-21'0,"-22"0"15,0-1-15,0 1 0,0 0 16,0 0-16,0-21 0,-22 20 0,1 1 16,0 0-16,0 0 0,0 21 15,0 0-15,-1 0 0,1 0 16,0 21-16,0 0 0,0 0 15,-22 1-15,22 20 0,0-21 0,21 21 16,-21-20-16,0 20 0,21 0 0,-21-21 16,21 22-16,0-22 0,0 0 15,0 0-15,0 0 0,0 1 0,21-22 16,0 0-16,0 0 0,0 0 16,0 0-16,22 0 0,-22 0 15,0 0-15,0-22 0,0 1 0,1 0 16,-1 0-16,0 0 0,0 0 15,-21-1-15,0 1 0,21 0 0,-21-21 16,0 21-16,21-1 0,-21 1 0,0 0 16,0 0-16,0 42 31,0 0-31,0 0 16,0 1-16,0-1 0,0 0 0,0 0 15,0 0-15,0 0 0,0 1 16,0-1-16,22-21 0,-1 0 15,0 21-15,0-21 0,0 0 0,0 0 16,1 0-16,-1 0 0,0 0 0,21 0 16,-21-21-16,22 21 0,-22-21 15,0-1-15,21 22 0,-20-21 0,-1 0 16,-21 0-16,21 0 0,-21 0 0,0-1 16,0 1-16,0 0 0,0 0 15,0 0-15,-21 21 31,0 21-31,21 0 0,0 0 16,-22 0-16,1 1 0,21-1 16,0 0-16,0 0 0,-21 0 15,21 0-15,0 1 0,-21-22 0,21 21 16,0-42 31,0-1-47,0 1 0,21 0 0,0 0 15,-21 0-15,21 0 0,1-1 16,20 1-16,-21-21 0,21 21 0,1-22 16,-22 22-16,21 0 0,1 0 15,-1 0-15,-21 21 0,21 0 0,-20 0 16,-1 0-16,0 0 0,0 21 16,-21 0-16,0 0 0,0 0 15,0 1-15,0 20 0,0-21 0,0 0 16,0 22-16,0-22 0,-21 0 0,21 0 15,-21 0-15,21 0 0,0 1 16,0-1-16,21-21 16,0 0-1,0 0-15,0 0 0</inkml:trace>
  <inkml:trace contextRef="#ctx0" brushRef="#br0" timeOffset="22394.72">21421 2815 0,'0'0'0,"0"-21"0,0 0 0,-22 21 16,1-21-16,0 21 0,0 0 0,-21 0 15,20 0-15,-20 0 0,21 21 0,-21 0 16,20-21-16,-20 42 0,21-20 16,0-1-16,-22 0 0,22 0 0,0 21 15,21-20-15,0-1 0,0 0 16,0 0-16,0 0 0,21 0 15,0-21-15,1 0 0,-1 0 16,0 0-16,0 0 0,21 0 16,-20 0-16,20 0 0,0 0 0,-21 0 15,1-21-15,20 21 0,-21-21 0,0 0 16,0 0-16,1 21 0,-1-21 16,-21-1-16,0 1 0,21 0 0,0 0 15,-21 0-15,0 42 31,0 0-31,0 0 16,0 22-16,0-22 0,0 0 0,0 21 16,0 1-16,-21-1 0,0 21 15,21-20-15,-21 20 0,21 1 16,0-1-16,0 1 0,0-1 0,0 1 16,0-1-16,0 1 0,21-1 15,0 22-15,-21-22 0,21 1 0,-21 21 16,21-22-16,-21-21 0,0 22 0,0-1 15,0-20-15,0-1 0,0 0 0,0-20 16,0 20-16,-21-21 0,0 0 16,-21 0-16,20-21 0,-20 0 0,0 0 15,-1 0-15,1 0 0,0 0 0,-1 0 16,1-21-16,-21 0 0,20-21 16,1 21-16,0-22 0,-1 22 0,22-21 15,-21-1-15,42 1 0,0-21 16,0 20-16,0-20 0,0-1 0,21 1 15,0-1-15,0 1 0,22-22 16,-22 22-16,21-1 0,22 1 0,-22-1 16,0-21-16,22 22 0,-1-1 15</inkml:trace>
  <inkml:trace contextRef="#ctx0" brushRef="#br0" timeOffset="22645.57">22098 2350 0,'0'0'0,"21"0"0,-21 21 16,0 21 0,-21 0-16,0 1 0,0-1 15,-1 22-15,1-1 0,0-21 0,0 22 16,0-1-16,0-20 0,21 20 16,-22-20-16,22-1 0,0 0 0,0 1 15,0-1-15,0-21 0,0 21 0,0-20 16,0-1-16,0 0 0,0 0 15,22-21 1,-1 0-16,0 0 16,0-21-16,-21 0 0</inkml:trace>
  <inkml:trace contextRef="#ctx0" brushRef="#br0" timeOffset="23003.37">22077 3048 0,'21'0'16,"0"0"-16,0 0 16,0 0-16,1 0 15,-1 0-15,0 0 0,21-21 0,-21 0 16,1 21-16,-1-21 0,0 21 0,-21-22 16,21 1-16,-21 0 15,0 0-15,0 0 0,0 0 16,0-1-16,-21 22 15,0 0-15,0 0 0,-1 0 16,1 22-16,0-1 0,0 0 0,0 21 16,0-21-16,21 22 0,0-22 15,-22 0-15,22 21 0,0-20 0,0-1 16,0 0-16,0 0 0,0 0 16,0 0-16,22-21 0,-1 0 15,0 0-15,0 0 0,21 0 0,-20 0 16,-1 0-16,0 0 0,21 0 15,-21 0-15,1 0 0,-22-21 16,0 0-16</inkml:trace>
  <inkml:trace contextRef="#ctx0" brushRef="#br0" timeOffset="24462.07">2413 5503 0,'0'0'0,"-21"0"0,21-21 15,-21 0-15,-1 21 16,22-21-16,-21 21 0,0-21 16,21 0-1,0-1-15,21 22 16,0-21-16,1 21 0,-1 0 16,0 0-16,21 0 0,-21 0 15,1 21-15,-1-21 0,0 22 0,0-1 16,0 0-16,-21 0 0,0 0 15,0 22-15,0-22 0,0 0 0,-21 21 16,0-21-16,0 22 0,-22-22 16,22 0-16,-21 0 0,21 0 0,0 1 15,-22-1-15,22 0 16,0-21-16,0 0 0,0 0 0,-1 0 16,1 0-1,21-21-15,0 0 0,0-1 16,21 1-16,1 0 15,-1 0-15,0 0 0,0 21 0,0-21 16,22 21-16,-22-22 0,21 22 16,-21 0-16,22 0 0,-1 0 0,-21 22 15,21-1-15,-20 0 0,20 0 16,-21 21-16,0-20 0,0-1 0,-21 21 16,0 0-16,0-20 0,-21 20 15,0 0-15,0-21 0,0 22 0,-22-22 16,22 0-16,-21 21 0,0-20 15,20-22-15,-20 21 0,0 0 16,-1-21-16,1 0 0,21 0 0,-21 0 16,-1 0-16,22 0 0,0 0 15,-21 0-15,20-21 0,1 0 0,0 21 16,21-22-16,-21 1 0,21 0 16,-21 0-16,21-21 0,0 20 0,0 1 15,0-21-15,0 21 0,0 0 16</inkml:trace>
  <inkml:trace contextRef="#ctx0" brushRef="#br0" timeOffset="24622.98">2836 5652 0,'0'0'0,"21"0"0,22 0 16,-22 0-16,0 0 0,0 0 0,0 0 0,1 0 15,-1 0 16,-21 21-31</inkml:trace>
  <inkml:trace contextRef="#ctx0" brushRef="#br0" timeOffset="25786.9">6096 5694 0,'0'-21'16,"0"0"-16,0-1 0,0 1 16,0 0-16,0 0 0,0 0 15,0-22-15,21 22 0,-21 0 16,0 0-16,0-21 0,0 20 0,0 1 15,0-21-15,0 21 0,0-22 16,-21 22-16,0-21 0,0 21 0,-1 0 16,1-22-16,0 22 0,0 21 15,0 0-15,0 0 0,-22 0 16,22 0-16,-21 0 0,21 21 0,-22 22 16,22-22-16,0 21 0,-21 0 0,20-20 15,1 41-15,0-21 0,21 1 16,0-1-16,-21 0 0,21 1 0,0-1 15,0-21-15,0 22 0,0-22 16,0 0-16,0 0 0,21 0 0,0-21 16,0 0-16,1 0 15,-1-21-15,0 0 0,0 0 16,0 0-16,0-1 0,1 1 16,-1-21-16,0 21 0,0 0 0,-21-22 15,21 22-15,0 0 0,1-21 16,-22 20-16,0 1 0,0-21 0,21 21 15,0 0-15,0 21 16,0 21 0,-21 0-16,21 0 0,-21 21 15,0-20-15,22-1 0,-22 21 16,21-21-16,-21 22 0,21-1 0,-21-21 16,0 0-16,21 0 0,-21 1 15,21-1-15,-21 0 0,21-21 16,1 0-16,-1 0 0,0 0 15,0 0-15,-21-21 0,21 0 16,0-1-16,-21 1 0,22 0 16,-1 0-16,0 0 0,-21-22 0,21 22 15,0-21-15,-21 21 0,21-22 16,1 22-16,-22 0 0,0-21 0,21 21 16,0 21-16,-21-22 0,21 22 0,0 22 31,0-1-31,-21 21 0,22-21 15,-22 0-15,0 1 0,21 20 16,-21-21-16,21 0 0,0 22 16,-21-22-16,21 0 0,0 0 0,1 0 15,-1 0-15,0-21 16,0 0-16,0 0 0,0 0 0,1 0 16,-1 0-16,0 0 0,0-21 0,21 21 15,-20-21-15,-1 0 0,0 0 16,0 0-16,0-1 0,0 1 0,1 0 15,-1 0-15,-21-21 0,0 20 0,0 1 16,0 0-16,0 0 0,0 0 16,-21 21-1,-1 0 1,22 21-16,-21 0 16,21 21-16,-21-20 0,21-1 0,0 21 15,0-21-15,0 22 0,0-22 0,21 21 16,0-21-16,1 22 0,-1-22 15,0 0-15,0 0 0,21 0 0,-20 0 16,-1-21-16,21 0 0,-21 22 0,22-22 16,-1 0-16,-21 0 0,21 0 15,1-22-15,-1 1 0,-21 21 0,22-21 16</inkml:trace>
  <inkml:trace contextRef="#ctx0" brushRef="#br0" timeOffset="26183.68">8107 5271 0,'0'0'0,"0"-22"0,0 1 16,-21 21-16,-1 0 0,1 0 15,-21 0-15,21 21 0,0 1 16,-22-22-16,22 21 0,-21 0 0,21 21 16,-22-21-16,22 1 0,0 20 0,0-21 15,0 21-15,21-20 0,0-1 16,0 0-16,0 0 0,0 0 0,0 0 15,0 1-15,21-22 16,0 0 0,0 0-16,0 0 0,0 0 0,1-22 15,20 1-15,-21 0 0,0 0 0,22 0 16,-22 0-16,0-1 0,0 1 16,0 0-16,0 0 0,1 0 0,-1 0 15,-21-1-15,21 22 16,-21 22-1,21-1-15,-21 0 0,0 0 16,0 0-16,0 0 0,0 1 0,0-1 16,0 0-16,21 0 0,-21 0 15,21 0-15,1 1 16,-1-22-16,0 0 0,21 0 16,-21 0-16,22 0 0</inkml:trace>
  <inkml:trace contextRef="#ctx0" brushRef="#br0" timeOffset="26727.57">9758 5271 0,'0'0'0,"63"-22"0,22 22 0,-43-21 16,22 0-16,-22 0 0,-21 21 15,22-21-15,-1 0 16,-42-1-16,21 22 0,-21 22 31,-21-22-31,0 21 0,-22 0 16,22 0-16,-21 21 0,21-20 0,-22 20 15,22-21-15,0 21 0,0 1 16,21-22-16,0 21 0,0 1 0,0-22 16,0 0-16,0 0 0,21 0 0,0-21 15,0 21-15,1-21 0,-1 0 16,0 0-16,0 0 0,0 0 15,0-21-15,-21 0 16,0 0-16,0 0 16,0 0-16,0-1 0,0 1 0,-21 0 15,0-21-15,0 21 0,0-22 0,0 22 16,21-21-16,0-1 0,0 1 16,0 0-16,0-22 0,0 22 0,42 0 15,-21-1-15,0 22 0,0-21 0,22 21 16,-22-1-16,0 1 0,0 21 15,22 0-15,-22 0 0,0 0 0,0 21 16,0 22-16,0-22 0,1 21 0,-1 1 16,21-1-16,-21 21 0,0-20 15,1 20-15,-1 1 0,0-22 0,0 22 16,0-1-16,22 22 0,-22-22 16,0 22-16,0-22 0,0 22 15,0-21-15,-21 20 0,0-20 0,0-1 16,0 22-16,0-22 0,0 22 0,0-21 15</inkml:trace>
  <inkml:trace contextRef="#ctx0" brushRef="#br0" timeOffset="26927.29">10795 6985 0,'0'42'16,"0"-84"-16,0 106 0,0-43 0,0 0 0,0 0 15,-21 0-15,0 0 0,-1-21 16,1 0-16,0 0 0,0-21 16,0 0-16,21 0 0,-21-21 15,-1-1-15,1 1 0,21-22 16,21 1-16,1-1 0,-22 1 0,0-1 15,21-20-15,-21 20 0,21-20 0,-21-1 16,0 21-16,0-20 0,21-1 0,0 22 16,-21-1-16,21-21 0,1 22 15,20 21-15,-21-22 0,0 22 0,22-1 16,-22 1-16,21 0 0,-21-1 0,0 1 16</inkml:trace>
  <inkml:trace contextRef="#ctx0" brushRef="#br0" timeOffset="27477.51">12171 5059 0,'0'0'0,"-43"0"0,22 0 0,-21 0 0,21-21 16,0 0-16,-1 21 0,1-22 15,0 1-15,21 0 0,0 0 0,0 0 16,0 0-16,0-1 0,0 1 16,21 0-16,0 21 0,1-21 15,-1 21-15,0 0 0,21 0 0,-21 0 16,22 21-16,-22 0 0,21 0 15,-21 1-15,1 20 0,20 0 0,-21 1 16,0-1-16,-21 0 0,0 1 0,21-1 16,-21 0-16,0 1 0,0-1 15,0-21-15,0 0 0,-21 0 0,0 1 16,21-1-16,0 0 0,-21-21 0,0 0 16,21-21-1,0 0 1,0-1-16,0 1 0,0 0 15,0 0-15,0-21 0,0 20 0,0-20 16,0 21-16,0-21 0,21-1 16,0 1-16,-21 0 0,21-1 0,0 1 15,1 0-15,-22 20 0,21-20 0,0 21 16,0 0-16,0 0 0,0 21 16,1 0-16,-1 0 0,0 0 15,0 0-15,0 0 16,-21 21-16,21-21 0,-21 21 0,22 0 15</inkml:trace>
  <inkml:trace contextRef="#ctx0" brushRef="#br0" timeOffset="27823.68">12806 5165 0,'0'0'0,"0"21"0,21-21 15,0 0 1,0 0-1,0-21-15,1 0 0,-1-1 0,0 22 16,0-21-16,0 0 0,0 0 16,1 0-16,-22 0 0,21-1 0,-21 1 15,0 0-15,0 0 0,0 0 16,0 0-16,0-1 0,-21 1 16,-1 21-16,1 0 0,-21 0 15,21 0-15,0 0 0,-22 21 16,22 1-16,0-1 0,-21 0 0,20 21 15,1-21-15,21 22 0,0-22 0,-21 21 16,21 1-16,0-22 0,0 21 16,0-21-16,0 0 0,0 1 0,0-1 15,0 0-15,21 0 0,0-21 0,1 21 16,-1-21-16,0 0 16,0 0-16,0 0 0,22 0 0,-22 0 15,21-21-15</inkml:trace>
  <inkml:trace contextRef="#ctx0" brushRef="#br0" timeOffset="28344.38">13589 4805 0,'0'0'0,"0"-21"0,0 0 0,0-1 0,-21 22 16,0 0-16,-1 0 0,1 0 15,0 0-15,0 22 0,0-1 16,0 21-16,-1-21 0,1 22 0,21-1 15,0 0-15,-21 1 0,21-1 0,0 0 16,0 1-16,0-1 16,0-21-16,0 21 0,0-20 0,0-1 15,21 0-15,0 0 0,-21 0 0,22-21 16,-1 0-16,0 21 0,21-21 16,-21 0-16,1 0 0,-1 0 0,21-21 15,-21 21-15,0-21 0,22 0 0,-22 0 16,21 0-16,-21-1 0,1-20 15,-1 21-15,21-21 0,-21-1 0,0 1 16,1-22-16,-1 22 0,0-21 0,0-1 16,0 22-16,-21-22 0,0 22 15,0-22-15,0 22 0,0 21 0,0-21 16,0 20-16,0 1 0,0 42 31,0 22-31,0-22 16,-21 21-16,21 1 0,-21-1 0,21 21 15,-21 1-15,21-22 0,0 22 16,-21-22-16,21 22 0,-22-22 16,22 0-16,0 1 0,0-1 0,0-21 0,0 0 15,0 0-15,0 1 0,0-1 16,22-21-16,-1 0 16,0 0-16,0 0 15,0 0-15,0-21 0,-21-1 16,0 1-16,22 0 0</inkml:trace>
  <inkml:trace contextRef="#ctx0" brushRef="#br0" timeOffset="28544.27">13822 4953 0,'0'0'0,"0"21"0,-21-21 15,42 0 1,0 0-1,0 21-15,0-21 0,0 0 0,1 0 16,20 0-16,-21 0 0,0 0 16,22 0-16,-22 0 0,21 0 15,-21 0-15,22 0 0,-22-21 0,0 21 16,21 0-16,-21 0 0</inkml:trace>
  <inkml:trace contextRef="#ctx0" brushRef="#br0" timeOffset="29110.94">14605 5186 0,'21'0'16,"0"0"-16,-21-21 15,21 0-15,1-1 0,-22 1 16,0 0-16,21 0 0,-21 0 0,0 0 15,0-1-15,0-20 0,0 21 16,0-21-16,0 20 0,-21-20 0,-1 21 16,1 0-16,0 0 0,0 21 15,0 0-15,0 0 0,-22 0 16,22 0-16,0 21 0,-21 21 0,20-21 16,-20 22-16,21-1 0,0 0 0,0 1 15,-1-1-15,22 0 16,0 1-16,0-22 0,0 21 0,0-21 15,0 0-15,0 1 0,0-1 0,0 0 16,22-21-16,-1 0 0,0 0 16,0 0-16,0 0 0,0 0 15,1 0-15,-1 0 0,0-21 16,0 0-16,0-1 0,0 1 16,-21 0-16,22 0 0,-1 0 0,-21 0 15,0-22-15,21 22 0,-21-21 0,21 21 16,-21-22-16,0 22 0,21-21 15,-21 21-15,0 42 32,0 0-32,0 0 0,0 0 15,0 0-15,0 22 0,0-22 0,0 21 16,0-21-16,0 22 0,0-22 0,21 0 16,1 0-16,-22 0 0,21-21 15,0 22-15,0-1 0,0-21 0,0 0 16,1 0-16,-1 0 0,0 0 0,0 0 15,0 0-15,22-21 0</inkml:trace>
  <inkml:trace contextRef="#ctx0" brushRef="#br0" timeOffset="29558.68">15240 4868 0,'0'0'0,"0"-21"0,-21 42 31,0 1-16,21-1-15,0 21 0,-22-21 0,22 0 16,-21 22-16,21-22 0,-21 0 16,21 21-16,0-20 0,0-1 0,-21 0 15,21 0-15,0 0 0,-21 0 0,21 1 16,-21-22 15,-1 0-31,22-22 16,0 1-16,0 0 15,0-21-15,0 21 16,0-1-16,22-20 0,-1 21 0,21-21 16,-21-1-16,0 1 0,22 0 0,-1-1 15,0 22-15,1 0 0,-1 0 16,0 0-16,1-1 0,-22 22 0,21 0 16,-21 22-16,1-1 0,-1 0 15,0 0-15,-21 21 0,0-20 0,0 20 16,0-21-16,0 21 0,0-20 0,0 20 15,0-21-15,0 0 0,0 0 16,0 1-16,0-1 0,0 0 16,0 0-16,21-21 47,0 0-47,0-21 0</inkml:trace>
  <inkml:trace contextRef="#ctx0" brushRef="#br0" timeOffset="30318.77">16425 4911 0,'0'0'0,"0"-64"16,0 43-1,-21 0-15,0 0 0,0 21 16,0 0-16,-22-21 0,22 21 0,0 0 15,-21 0-15,20 21 0,1 0 16,-21 0-16,21 0 0,0 0 0,-1 1 16,1 20-16,0-21 0,0 0 0,0 22 15,21-22-15,0 0 0,0 0 16,0 0-16,0 0 0,0 1 0,21-1 16,21-21-16,-21 0 15,1 0-15,20 0 0,-21 0 16,21 0-16,-20 0 0,20 0 0,-21-21 15,0 21-15,0-22 0,1 1 0,-1 21 16,0-21-16,0 0 0,-21 0 16,0 0-16,21 21 0,-21-22 0,21 1 15,-21 0-15,0 0 0,22 21 0,-22 21 47,0 0-47,0 0 0,0 1 0,0-1 16,0 21-16,0-21 0,0 22 15,-22-1-15,22 0 0,0 1 16,0-1-16,0 0 0,0 22 0,0-22 16,64 22-16,-43-22 0,0 21 0,-21 1 15,21-1-15,1 1 0,-1-22 16,-21 22-16,21-1 0,0-20 0,0 20 16,0-21-16,1 22 0,-22-22 0,21 22 15,0-22-15,-21 0 0,21 22 16,-21-22-16,0 1 0,0-22 0,0 21 15,-21-21-15,0 22 0,-22-22 0,1 0 16,0-21-16,-1 21 0,-20-21 0,-1 0 16,1 0-16,-1 0 0,1 0 15,-1 0-15,1 0 0,21 0 16,-22-21-16,22-21 0,-1 20 0,1 1 16,21-21-16,0 0 0,0-1 0,21 1 15,0 0-15,0-22 0,0 22 16,0-22-16,21 22 0,0-22 0,0 1 15,0-22-15,22 22 0,-22-1 0,21-20 16,0 20-16,1 1 0,20-22 16,-20 21-16,-1 1 0,0-1 0,1 22 15,-1 0-15,0-1 0,-21 1 0,1 0 16,20 21-16,-21-1 0,0 1 16,0 0-16,1 0 0,-22 0 15,21 0-15</inkml:trace>
  <inkml:trace contextRef="#ctx0" brushRef="#br0" timeOffset="30582.62">16976 4466 0,'0'0'0,"0"21"15,-22 1 1,22-1-16,-21 21 0,21 0 0,0 22 15,0-22-15,0 22 0,0-1 0,-21 1 16,21-1-16,0 1 16,0-22-16,0 22 0,0-22 0,0 0 15,0 1-15,0-22 0,0 0 0,0 0 16,0 0-16,21 0 0,0-21 16,1 0-1,-1 0-15,0 0 16</inkml:trace>
  <inkml:trace contextRef="#ctx0" brushRef="#br0" timeOffset="30960.43">17208 5059 0,'0'0'0,"22"0"0,-1 0 16,0 0-16,0-21 0,0 21 0,0 0 15,1-21-15,-1 21 0,0-22 16,21 22-16,-21-21 0,1 21 16,-22-21-16,21 21 0,-21-21 0,0 0 15,0 0-15,0-1 16,-21 22-16,-1-21 0,1 21 0,-21 0 16,21 0-16,-22 0 0,22 0 0,-21 0 15,21 0-15,-22 21 16,22 1-16,0 20 0,0-21 0,21 21 15,0-20-15,0 20 0,0-21 16,0 21-16,0-20 0,0-1 0,0 21 16,0-21-16,0 0 0,21 1 0,0-1 15,0 0-15,1-21 0,-1 21 16,0-21-16,0 0 0,0 0 0,0 0 16,1 0-16,20 0 0,-21 0 0,0 0 15,0 0-15,1 0 0,-1 0 16</inkml:trace>
  <inkml:trace contextRef="#ctx0" brushRef="#br0" timeOffset="31143.33">17611 5440 0,'0'0'0,"0"21"15,-22-21 17</inkml:trace>
  <inkml:trace contextRef="#ctx0" brushRef="#br0" timeOffset="47634.93">5651 7980 0,'0'-21'16,"-21"0"0,0-1-1,21 1-15,0 0 16,-21 0-16,0 0 16,0 0-16,21-1 15,0 1-15,-22 0 16,1 21-16,21-21 15,0 42 17,-21 0-32,21 0 0,0 1 15,0-1-15,0 0 0,0 21 0,0 1 16,0-1-16,0 0 0,0 1 16,0 20-16,0-21 0,0 22 0,0-22 15,0 22-15,0-22 0,0 22 16,0-22-16,0 0 0,0 1 15,0-1-15,0 0 0,0 1 0,0-22 16,0 21-16,0-21 0,0 0 16,0 1-16,0-1 0,0-42 31,0-1-31,0 1 16,21-21-16,0 21 0,-21-22 0,0 22 15,22-21-15,-1 0 0,-21-1 0,0 1 16,21 0-16,-21-1 0,21 22 15,-21-21-15,21-1 0,-21 22 0,0-21 16,0 21-16,21 21 0,-21-21 0,22 21 16,-1 21-1,0 0-15,-21 0 0,21 0 16,0 22-16,0-22 0,-21 21 0,22-21 16,-1 22-16,-21-1 0,21-21 15,0 0-15,-21 22 0,21-22 0,0 0 16,1 0-16,-1 0 0,0 0 15,0-21-15,0 0 0,0 0 16,1 0-16,-1 0 0,0 0 0,0 0 16,0 0-16,0-21 0,1 0 0,-1 21 15,0-21-15,0 0 0,-21 0 16,21-22-16,0 22 0,-21-21 0,0 21 16,0-22-16,0 1 0,0 0 15,0-1-15,0 1 0,0 0 16,0-22-16,0 22 0,0-1 0,0 22 15,0-21-15,0 21 0,0 0 0,0-1 16,0 1-16,-21 42 31,21 1-31,0-1 0,0 21 16,0-21-16,0 22 0,0-1 16,0 0-16,0 22 0,0-22 15,0 0-15,0 1 0,0-1 0,0 0 16,0-20-16,0 20 0,21-21 15,-21 21-15,22-20 0,-22-1 0,21 0 16,0-21-16,-21 21 0,21 0 0,0-21 16,0 0-16,1 0 15,-1 0-15,0 0 0,0 0 0,0 0 16,0-21-16,1 21 0,-22-21 0,21 0 16,0 0-16,0-1 0,-21 1 15,21 0-15,-21 0 0,0 0 0,0-22 16,0 22-16,21 0 0,-21 0 0,0 0 15,0 0-15,0 42 32,0 0-17,0 0-15,0 0 0,0 0 0,0 1 16,0-1-16,0 0 0,0 0 16,0 0-16,-21 0 0,21 1 15,0-1-15,0-42 47,-21 21-31,21-22-16</inkml:trace>
  <inkml:trace contextRef="#ctx0" brushRef="#br0" timeOffset="47992.73">6646 7811 0,'0'0'0,"-21"0"16,0 0-16,21 21 16,-21-21-16,21 21 0,0 0 0,0 0 15,0 0-15,0 1 0,0-1 16,0 0 0,21-21-16,0 0 15,0 0-15,-21-21 16,21 21-16,1-21 0,-22-1 15,21 1-15,-21 0 0,0 0 16,0 0-16,0 0 16,0-1-16,-21 22 0,21-21 0,-22 21 15,1 0-15,0-21 0,0 21 16,0 0-16,0 0 16,-1 21-16,1-21 0,21 21 0,0 1 15,-21-1-15,21 0 16,0 0-16,0 0 0,0 0 15,21-21-15,-21 22 0,21-22 16</inkml:trace>
  <inkml:trace contextRef="#ctx0" brushRef="#br0" timeOffset="48335.53">7175 7620 0,'0'0'0,"0"21"32,-21 0-32,21 22 15,0-22-15,-21 21 0,21 1 16,0-1-16,0 0 0,0 22 16,0-22-16,0 22 0,0-1 0,0-21 15,-21 22-15,21-22 0,-21 1 0,21-1 16,0 0-16,0 1 0,0-22 15,0 21-15,-21-21 0,21 0 0,0 1 16,0-1-16,-22-42 63,22-1-63,0 1 0,0 0 15,0 0 1,-21 21-16</inkml:trace>
  <inkml:trace contextRef="#ctx0" brushRef="#br0" timeOffset="49246.77">5186 8149 0,'0'0'0,"-21"0"0,-1 21 16,1 1-16,0-22 0,0 0 0,21 21 15,0 0-15,0 0 16,21-21-16,21 0 16,1 21-16,20-21 0,1 0 0,20 0 15,22 0-15,0 0 0,0-21 16,21 0-16,-21 21 0,21-21 0,0 0 15,0 21-15,0-22 0,-21 22 0,-1-21 16,1 21-16,0-21 0,-21 21 16,-1-21-16,-20 21 0,-1 0 0,1 0 15,-22 0-15,-21 0 0,22 0 16,-22 0-16,-42 0 31,0 0-31,-1 0 0,1 0 16,-21 0-16,21 0 0,-22 0 15,1 0-15,0 21 0,-22-21 0,22 0 16,0 0-16,-22 21 0</inkml:trace>
  <inkml:trace contextRef="#ctx0" brushRef="#br0" timeOffset="49502.63">5842 8424 0,'0'0'15,"-42"22"-15,20-22 0,-20 21 16,21 0-16,0-21 0,21 21 15,21-21-15,21 0 0,-21 0 16,22 0-16,20 0 0,1 0 16,-1 0-16,1 0 0,-1 0 0,22 0 15,-22 0-15,22-21 0,0 0 0,21 21 16,-22-21-16,1 21 0,-22-22 16,22 22-16,-21 0 0,-22 0 0,0-21 15,1 21-15,-1 0 0,-21 0 0,0 0 16,0 0-16,-21-21 47</inkml:trace>
  <inkml:trace contextRef="#ctx0" brushRef="#br0" timeOffset="50023.84">9588 7705 0,'0'0'0,"0"-64"16,-21 64-16,21-21 15,0 0-15,-21 21 0,21 21 32,0 0-32,0 22 0,0-22 0,0 21 15,-21-21-15,21 22 0,0-1 0,-21 21 16,21-20-16,0-1 0,-21 22 16,21-22-16,0 0 0,0 1 0,-22-1 15,22 0-15,-21 1 0,21-22 16,0 21-16,0-21 0,0 0 0,0 1 15,-21-1-15,21 0 0,-21-21 32</inkml:trace>
  <inkml:trace contextRef="#ctx0" brushRef="#br0" timeOffset="50595.65">9080 8065 0,'0'0'0,"-21"-43"0,21 22 0,-21-21 16,0 21-16,21-22 0,0-20 16,0 42-16,0-1 0,0-20 15,0 21-15,21 0 0,0-22 16,0 22-16,22 0 0,-22 0 0,21 21 16,1-21-16,-1 0 0,0 21 15,22 0-15,-22 0 0,22 0 0,-22 21 16,21 0-16,1 0 0,-22 0 0,22 22 15,-22-1-15,22 0 0,-43 1 16,21-1-16,-21 21 0,0-20 0,1 20 16,-22-20-16,0-1 0,0 0 0,0 1 15,0-1-15,0 0 0,0-21 16,0 1-16,-22-1 0,22 0 16,-21-21-16,21 21 0,-21-21 15,21-21 1,0 0-16,0 0 15,0-1-15,0-20 0,0 21 0,21-21 16,0-1-16,-21-20 0,22 20 16,20 1-16,-21-21 0,0 20 0,22-20 15,-22 20-15,21 1 0,-21 0 0,22-1 16,-1 22-16,-21 0 0,21 0 16,-20 21-16,-1 0 0,21 0 0,-21 21 15,0 0-15,1 0 0,-1 22 0,-21-22 16,21 21-16,-21 22 0,21-22 15,-21 0-15,0 22 0,0-22 0,0 22 16,0-22-16,0 0 0,-21 1 16,0-1-16,21-21 0,0 22 15,0-22-15,0 0 0,-21 0 0,21 0 16,0 0-16,-22-21 0,22 22 16,0-44 15,0 1-31,22 0 0</inkml:trace>
  <inkml:trace contextRef="#ctx0" brushRef="#br0" timeOffset="50958.62">10647 8149 0,'0'21'0,"0"1"15,21-22-15,0 0 16,0 0-16,0 0 15,1 0-15,-1-22 0,0 1 16,21 0-16,-21 0 0,1 21 16,-1-21-16,0 0 0,0-1 0,0 1 15,0 0-15,1 0 0,-22 0 0,0 0 16,0-1-16,0 1 0,-22 0 16,1 21-16,0 0 15,0 0-15,0 21 0,0 0 16,-1 1-16,1-1 0,0 21 15,0 0-15,0-20 0,21 20 0,0 0 16,-21 1-16,21-22 0,-22 21 0,22-21 16,0 22-16,0-22 0,0 0 0,22 0 15,-1 0-15,0-21 16,0 0-16,0 0 0,22 0 0,-22 0 16,21 0-16,-21-21 0,22 0 0,-1 0 15,0 0-15,-21-1 0,22 1 16</inkml:trace>
  <inkml:trace contextRef="#ctx0" brushRef="#br0" timeOffset="51227.47">11472 7493 0,'0'0'0,"0"-21"0,0 0 16,0 42-1,-21 21 1,21 1-16,0-22 0,0 42 0,0-20 15,0-1-15,0 21 0,-21-20 16,21 20-16,-21-20 0,21 20 0,0-21 16,0 1-16,0-1 0,-21 0 15,21-20-15,0 20 0,0-21 0,0 0 16,0 0-16,0 1 16,21-22-1,-21-22 1,21 1-16,0 0 0,-21 0 15,21-21-15</inkml:trace>
  <inkml:trace contextRef="#ctx0" brushRef="#br0" timeOffset="51707.19">11811 7387 0,'0'43'0,"0"-22"16,0 21-16,0 0 0,0 1 0,0-1 15,0 0-15,0 22 0,0-22 16,0 22-16,0-1 0,0-20 0,0 20 16,-21-21-16,0 22 0,21-22 0,0 1 15,0-1-15,-22-21 0,22 21 16,-21-20-16,21-1 0,0 0 0,0 0 16,0-42 15,0 0-31,0 0 15,0-1-15,0 1 0,21-21 0,1 21 16,-1-22-16,-21 1 0,21 0 0,0-1 16,0 1-16,22 0 15,-22-1-15,21 22 0,-21 0 0,22 0 16,-22 0-16,21 21 0,-21 0 0,22 0 16,-22 0-16,0 21 0,0 0 15,0 21-15,0-20 0,-21 20 0,0-21 16,0 21-16,0-20 0,0 20 0,0-21 15,0 21-15,0-20 0,0-1 16,0 0-16,0 0 0,0 0 0,0 0 16,0 1-16,-21-22 15,42-22 17,1 1-17,-22 0-15,21 0 0,0 0 0,0 0 16</inkml:trace>
  <inkml:trace contextRef="#ctx0" brushRef="#br0" timeOffset="52115.02">12615 7874 0,'0'0'0,"21"-21"0,-21 0 15,22 21-15,-22-21 0,0 42 32,-22 0-32,22 0 15,-21 21-15,21-20 16,-21 20-16,0-21 0,0 21 0,21 1 0,-21-22 15,21 21-15,-22 1 0,22-22 16,0 0-16,0 21 0,0-21 16,0 1-16,0-1 0,0 0 15,22-21-15,-1 0 0,0 0 0,0 0 16,0 0-16,0 0 0,22-21 16,-22 21-16,21-21 0,-21-1 0,1 1 15,-1 0-15,0 0 0,0 0 0,0-22 16,-21 22-16,0-21 0,0 21 15,0-22-15,0 22 0,0-21 16,0 0-16,-21 20 0,0 1 0,0 0 16,0 0-16,-1 21 0,1 0 0,0-21 15,0 21-15,0 0 0,0 0 16,-22 0-16,22 21 0,0 0 16,0 0-16,0 0 0,-1 1 15,22-1-15,0 0 0,0 0 16,0 0-16,0 0 0,0 1 15,22-22 1</inkml:trace>
  <inkml:trace contextRef="#ctx0" brushRef="#br0" timeOffset="53243.89">13525 8043 0,'0'0'15,"0"-21"-15,0 0 16,-21 0-16,0 0 0,21 0 0,-21 21 15,0-22-15,0 1 0,-1 21 0,1 0 16,0 0-16,0 0 0,0 0 16,-22 0-16,22 0 0,0 0 15,0 21-15,-21-21 0,20 22 0,1 20 16,0-21-16,0 21 0,21-20 0,0 20 16,0-21-16,-21 21 0,21-20 15,0 20-15,0-21 0,0 0 0,0 0 16,21 1-16,0-1 0,0-21 15,0 0-15,1 21 0,-1-21 0,0 0 16,21 0-16,-21 0 0,1 0 0,20-21 16,-21 0-16,21 21 0,-20-22 15,-1 1-15,21-21 0,-21 21 0,0 0 16,1-22-16,20 1 0,-21 0 0,0-1 16,0 1-16,-21 0 0,22-22 15,-22 22-15,21-1 0,-21-20 0,0 21 16,0-22-16,0 22 0,0-22 15,0 22-15,0 21 0,0-22 16,0 22-16,0 0 0,0 0 0,0 42 16,0 0-1,0 22-15,0-1 0,0 0 16,0 1-16,0-1 0,0 0 0,0 22 16,0-22-16,0 22 0,0-22 0,0 0 15,0 1-15,0-1 0,0 0 16,0 1-16,0-22 0,0 0 0,0 21 15,0-21-15,21 1 16,0-1-16,0-21 0,0 0 16,1 0-16,-1 0 0,0 0 0,0 0 15,0-21-15,22-1 0,-22 1 0,0 0 16,0 0-16,0 0 0,0 0 16,1-1-16,-1-20 0,0 21 0,-21 0 15,0 0-15,0-22 0,0 22 16,0 0-16,-21 21 15,0 0-15,21 21 16,-22 0-16,22 0 0,-21 22 0,21-22 16,0 0-16,0 21 0,0-20 15,0 20-15,0-21 0,0 0 16,0 0-16,21 1 0,1-1 0,-22 0 16,21 0-16,-21 0 0,21-21 15,-42-21 16,0 21-15,-22-21-16</inkml:trace>
  <inkml:trace contextRef="#ctx0" brushRef="#br0" timeOffset="53507.74">11176 7895 0,'0'0'0,"-42"0"0,42-42 15,21 42-15,0-21 16,21 21-16,22-21 0,-22 21 0,0-22 16,22 22-16,-1 0 0,1-21 15,-1 21-15,1 0 0,-22-21 0,22 21 16,-1-21-16,-20 21 0,-1 0 0,0 0 15,1-21-15,-22 21 0,21 0 16,-21 0-16,0-21 0,1 21 16</inkml:trace>
  <inkml:trace contextRef="#ctx0" brushRef="#br0" timeOffset="54646.61">15833 7747 0,'0'0'0,"0"-21"16,0-21-16,0 20 15,0 1 1,0 42 15,21 1-31,-21 20 16,0-21-16,0 0 0,0 22 0,0-1 16,0 0-16,0 1 0,0-1 15,0 0-15,-21 1 0,21-22 0,0 21 16,-22-21-16,22 22 0,-21-22 0,21 0 15,0 0-15,0 0 0,0 0 16,0-42 15,0 0-31,0 0 16,0 0-16,0-22 0,21 22 16,1-21-16,-22 21 0,21-22 0,0 22 15,-21-21-15,21 21 0,0-22 16,-21 22-16,0 0 0,21 21 0,1 0 15,-22 21 1,21 0-16,-21 1 0,21-1 16,-21 21-16,21-21 0,-21 0 15,0 22-15,0-22 0,21 0 0,-21 0 16,21 0-16,-21 1 0,0-1 16,22-21-16,-1 0 0,0 21 0,0-21 15,0 0-15,0 0 0,1 0 16,-1-21-16,0 21 0,0-21 15,0-1-15,0 1 0,1 0 0,-1 0 16,0-21-16,-21 20 0,21-20 16,0 21-16,0-21 0,-21-1 0,0 22 15,22-21-15,-22-1 0,21 22 0,-21 0 16,0 0-16,0 0 0,0 0 16,0 42-1,0 0-15,0 0 16,0 0-16,0 0 0,0 22 15,0-22-15,0 21 0,0-21 0,0 22 16,0-22-16,0 0 0,0 21 0,21-20 16,-21-1-16,0 0 0,21-21 15,0 21-15,0 0 0,1-21 16,-1 0-16,0 0 0,0 0 0,0-21 16,0 0-16,1 0 15,-1 21-15,0-21 0,0-1 0,0 1 16,0-21-16,-21 21 0,0 0 0,0-1 15,0 1-15,0 0 0,0 0 16,0 0-16,0 42 31,0 21-31,0-21 16,0 1-16,0-1 0,0 21 0,0-21 16,0 0-16,0 22 0,0-22 0,0 0 15,0 0-15,0 0 16,0 1-1,0-44 1,0 1 0,0 0-16,0 0 0,0 0 15</inkml:trace>
  <inkml:trace contextRef="#ctx0" brushRef="#br0" timeOffset="54995.41">16827 7535 0,'0'0'0,"0"-21"0,0 0 15,-21 21 1,0 0 0,21 21-16,0 0 15,0 1-15,21-22 16,0 0 0,1 0-16,-1 0 15,0 0-15,0-22 0,0 1 16,-21 0-16,21 21 0,-21-21 15,0 0-15,0 0 0,-21-1 16,0 1-16,0 21 0,0 0 16,0 0-16,-22 0 0,22 0 0,0 0 15,-21 0-15,20 0 0,1 21 16,0 1-16,21-1 0,-21 0 0,21 0 16,-21 21-16,21-20 0,0-1 15,0 0-15,0 0 0,0 0 0,0 0 16,0 1-16,21-22 0,0 21 0,0-21 15,0 0-15,22 0 16,-22 0-16</inkml:trace>
  <inkml:trace contextRef="#ctx0" brushRef="#br0" timeOffset="55299.23">17441 7154 0,'0'0'0,"0"-21"0,-21 21 15,0 0-15,0 0 16,21 21-16,0 1 0,-21-1 16,21 0-16,-22 21 0,22 1 15,0-1-15,0 21 0,0-20 0,0-1 0,0 22 16,0-22-16,0 21 16,0-20-16,0-1 0,0 22 0,0-22 15,0 0-15,0 1 0,0-22 0,0 21 16,0 0-16,0-20 0,0-1 15,0 0-15,0 0 0,0 0 16,0-42 15,0 0-31,0 0 0,22-22 16,-1 22-16,-21-21 0,21 0 0</inkml:trace>
  <inkml:trace contextRef="#ctx0" brushRef="#br0" timeOffset="55762.98">17865 7070 0,'0'0'0,"0"-21"16,21-22-1,-21 64-15,0 1 16,0 20-16,0 0 0,0 1 0,0 20 16,0-21-16,0 22 0,0-1 15,0 1-15,0-22 0,-21 22 0,21-1 16,-22-20-16,22-1 0,0 0 0,0 1 15,-21-1-15,21 0 0,0-21 16,0 1-16,0 20 0,0-21 16,0 0-16,0 0 15,0-42 1,0 0 0,0 0-16,0 0 0,0 0 15,0-1-15,0-20 0,0 21 16,0-21-16,21-1 0,-21 22 0,22-21 15,-1 21-15,0-22 0,21 1 0,-21 21 16,1 0-16,20-1 0,0 22 16,-21 0-16,1 0 0,20 0 15,-21 22-15,0-1 0,0 21 0,-21-21 16,0 22-16,0-1 0,0 0 16,0-21-16,0 22 0,0-1 0,-21-21 15,0 22-15,0-22 0,21 0 0,-21 21 16,21-21-16,-21 1 15,-1-22-15,22 21 0,-21-21 16,0 0-16,0 0 16,0-21-16,0 21 0</inkml:trace>
  <inkml:trace contextRef="#ctx0" brushRef="#br0" timeOffset="55863.93">17166 7705 0,'0'0'0,"-42"-21"0</inkml:trace>
  <inkml:trace contextRef="#ctx0" brushRef="#br0" timeOffset="55978.86">17060 7726 0,'21'0'0,"1"0"15,-1 0-15,0 0 0,21 0 0,-21 0 16,22 0-16,-1-21 0,0 21 0,1 0 16,-1-21-16,0 21 0,1 0 15,-1-22-15,-21 1 0,22 21 0,-22-21 16,0 21-16,0-21 0,0 21 0</inkml:trace>
  <inkml:trace contextRef="#ctx0" brushRef="#br0" timeOffset="56595.51">19791 7472 0,'0'-21'0,"0"42"0,0-63 16,21 42-16,0-22 0,-21 1 15,0 42 17,0 1-17,0 20-15,0-21 0,0 21 0,0 1 16,0-1-16,0 22 0,0-22 0,0 21 16,0-20-16,0 20 0,0 1 15,0 20-15,0-20 0,0-1 0,0 22 16,0 0-16,0-1 0,-21-20 0,21 21 15,-21-1-15,21 1 0,-21-22 16,21 22-16,-22-21 0,1-22 16,21 21-16,-21-20 0,21-1 0,0-21 15,-21 22-15,21-22 0,-21-21 0,21 21 16,-21-21 0,21-21-16,0 0 0,-22-1 15,22 1-15,0-21 0,0 0 0,0-1 16,0 1-16,0 0 0,0-22 0</inkml:trace>
  <inkml:trace contextRef="#ctx0" brushRef="#br0" timeOffset="56911.33">19621 7895 0,'0'0'0,"-21"-42"0,0 0 0,0-1 16,21 1-16,-21 0 0,21-1 0,-21 1 15,21 21-15,0-22 0,0 22 16,0-21-16,0 21 0,21 0 0,0-1 15,21 1-15,1 0 0,-1 0 0,0 0 16,22 21-16,-22 0 0,22 0 16,-22 0-16,0 0 0,22 21 0,-22 0 15,0 0-15,1 22 0,-1-22 16,-21 21-16,0 0 0,-21-20 0,0 20 16,0-21-16,-21 21 0,0-20 0,0 20 15,-21-21-15,-1 0 0,22 0 16,-21 1-16,-1-1 0,1 0 15,21-21-15,0 21 0,-22-21 0,65 0 47,-1-21-47,21 0 0,-21 0 0,22 21 16</inkml:trace>
  <inkml:trace contextRef="#ctx0" brushRef="#br0" timeOffset="57578.99">20807 7366 0,'0'0'0,"0"-21"0,0 0 0,0 0 0,0-1 16,0 1-1,-43 21-15,22 0 0,0 0 0,0 0 16,0 0-16,-22 0 0,22 21 0,-21-21 16,21 22-16,-22 20 0,22-21 15,-21 21-15,21 1 0,0-1 0,-1-21 16,1 22-16,0-1 0,21 0 15,0-21-15,0 1 0,0 20 0,0-21 16,0 0-16,21 0 0,0-21 16,1 0-1,-1 0-15,21 0 0,-21 0 0,0 0 16,1-21-16,20 21 0,-21-21 0,0 0 16,0 0-16,1 0 0,-1-1 15,0 1-15,0-21 0,0 21 0,-21-22 16,0 22-16,0-21 0,0 0 0,0 20 15,0 1-15,0 0 0,0 0 16,0 42 0,0 0-16,-21 0 0,21 1 15,0-1-15,0 21 0,0-21 16,0 22-16,0-22 0,0 0 0,0 0 16,21 0-16,0 0 0,1 1 15,-1-22-15,0 0 0,0 21 16,0-21-16,0 0 0,1 0 0,-1 0 15,0 0-15,0-21 0,21 21 16,-20-22-16,-1 22 0,-21-21 0,21 0 16,0 0-16,0 0 0,0-22 0,-21 22 15,0-21-15,0 21 0,0-22 16,0 1-16,0 21 0,0-21 0,0 20 16,0 1-16,0 0 0,0 0 0,0 42 31,0 0-31,0 0 0,0 1 0,0 20 15,0-21-15,0 21 16,0 1-16,0-22 0,22 21 0,-1-21 0,-21 22 16,21-22-16,-21 0 0,21 0 15,0-21-15,0 21 0,22-21 16,-22 22-16,21-22 0,-21 0 0,22 0 16,-22 0-16,21 0 0,-21 0 0,22-22 15,-22 1-15,21 21 0</inkml:trace>
  <inkml:trace contextRef="#ctx0" brushRef="#br0" timeOffset="58691.35">21886 7303 0,'0'-22'0,"0"44"0,0-86 15,0 43-15,0 0 16,-21 0-16,0 21 0,0 0 16,0 0-16,-22 0 0,22 0 0,-21 21 15,21 0-15,-22 0 0,22 21 16,-21-20-16,21 20 0,-22-21 0,22 21 15,0 1-15,0-22 0,21 21 0,0-21 16,-21 22-16,21-22 0,0 0 16,0 0-16,0 0 0,0 1 0,21-1 15,0-21-15,0 0 16,0 0-16,0 0 0,1 0 0,-1 0 16,0 0-16,21-21 0,-21 21 0,1-22 15,-1 1-15,0 0 0,0 0 16,0 0-16,0-22 0,-21 22 15,22-21-15,-22 21 0,0-22 0,0 22 16,0 0-16,0 0 0,0 0 16,0 0-16,0 42 15,0 0-15,0 0 0,0 0 16,0 0-16,0 22 0,0-22 16,0 0-16,0 21 0,0-20 0,0-1 15,0 0-15,0 0 0,21 0 0,-21 0 16,21 1-16,0-22 0,0 0 15,0 21-15,1-21 16,-1 0-16,0 0 0,0 0 0,0 0 16,0-21-16,-21-1 15,22 22-15,-1-21 0,-21 0 0,0 0 16,21 0-16,-21 0 0,21-22 0,-21 22 16,21-21-16,-21-1 0,0 22 15,0-21-15,0 21 0,0 0 0,0-1 16,0 1-16,0 42 15,0 1 1,0 20-16,0-21 0,0 0 0,-21 22 16,21-22-16,0 21 0,0-21 15,-21 22-15,21-22 0,-21 0 16,21 0-16,0 0 0,0 0 0,0 1 16,0-1-16,0 0 15,0-42 16,-21 0-15,21-1-16,0 1 0,0 0 16,0 0-16,0-21 0,21 20 15,-21-20-15,21 0 0,0 21 0,0-22 16,0 1-16,1 21 0,20-22 0,-21 22 16,0 0-16,0 21 0,22-21 15,-22 21-15,0 0 0,21 0 16,-20 21-16,-1-21 0,0 42 0,0-20 15,0-1-15,0 0 0,-21 21 16,0-21-16,22 22 0,-22-22 0,0 0 16,0 0-16,0 22 0,0-22 0,0 0 15,0 0-15,-22 0 16,1-21-16,21 21 0,-21-21 16,0 0-16,0 0 0,21-21 31,0 0-31,0 0 0,0 0 0,0 0 15,21-1-15,-21 1 0,21-21 0,21 21 16,-20-22-16,-1 1 16,21 0-16,-21 21 0,22-22 0,-1 22 15,0 0-15,1 0 0,-1 0 16,0 21-16,-21 0 0,22 0 0,-22 21 16,0 0-16,0 0 0,0 0 0,-21 22 15,22-22-15,-22 21 0,0-21 16,0 22-16,0-22 0,0 0 0,0 0 15,-22 21-15,1-42 0,0 22 0,21-1 16,-21 0-16,0-21 16,21 21-16,21-42 47,0 0-47,0 0 0,0 21 0</inkml:trace>
  <inkml:trace contextRef="#ctx0" brushRef="#br0" timeOffset="59057.14">23220 7366 0,'21'0'31,"0"0"-15,0 0-16,0 0 0,1 0 16,-1 0-16,0 0 0,0 0 0,21 0 15,-20-21-15,20 0 0,-21 21 16,0-21-16,0 21 0,1-22 15,-1 1-15,0 21 0,-21-21 0,0 0 16,0 0-16,0 0 0,0-1 0,0 1 16,0 0-16,-21 0 0,0 0 15,-1 21-15,1-21 0,0 21 0,0 0 16,0 0-16,0 0 0,-1 21 0,1-21 16,0 42-16,0-21 0,0 22 15,0-22-15,-1 21 0,1 0 0,21 1 16,0-1-16,0 0 0,0 1 15,0-22-15,0 0 0,0 21 16,0-20-16,21-1 0,1 0 0,-1-21 16,0 21-16,0-21 0,0 0 0,22 0 15,-22 0-15,21 0 0,0 0 16,-20-21-16,20 0 0,0 21 0,1-21 16,-22-1-16</inkml:trace>
  <inkml:trace contextRef="#ctx0" brushRef="#br0" timeOffset="59346.55">24278 6583 0,'0'0'0,"0"-21"0,0 0 16,-21 21-16,21 21 16,-21 0-16,21 0 15,0 0-15,-21 22 0,21-1 0,-22 0 16,1 1-16,21-1 0,-21 0 0,21 22 15,0-22-15,-21 22 0,0-22 16,21 21-16,-21 1 0,21-22 0,0 1 16,-22-1-16,22 0 0,-21 1 15,21-1-15,0-21 0,0 0 0,0 0 16,0 1-16,0-1 0,0 0 0,21-21 47,1 0-47,-1-21 0,0 0 0</inkml:trace>
  <inkml:trace contextRef="#ctx0" brushRef="#br0" timeOffset="59707.34">24278 7260 0,'0'21'16,"-21"-21"-16,21 22 0,0-1 15,0 0-15,21-21 16,0 0-1,0 0-15,1 0 0,-1 0 16,0 0-16,0 0 16,0-21-16,0 21 0,1-21 0,-1 21 15,0-22-15,0 1 0,0 21 0,-21-21 16,0 0-16,0 0 0,0 0 16,0-1-16,0 1 0,0 0 15,-21 21-15,0 0 0,0 0 16,0 0-16,-1 0 0,1 21 15,0 0-15,21 1 0,-21-1 0,21 21 16,-21-21-16,21 0 0,0 22 0,0-22 16,0 0-16,0 21 15,0-20-15,0-1 0,0 0 0,21 0 0,0 0 16,0 0-16,0-21 0,1 0 16,-1 22-16,0-22 0,21 0 15,-21 0-15,22 0 0,-22 0 0,21 0 16</inkml:trace>
  <inkml:trace contextRef="#ctx0" brushRef="#br0" timeOffset="60128.1">24850 7176 0,'0'-22'0,"0"44"0,0-65 0,-22 43 16,22-21-16,0 0 0,0 0 15,22 21 1,-1-21-16,0 21 15,0 0-15,0 0 0,22 0 16,-22 0-16,0 0 0,0 0 0,0 21 16,22 0-16,-22 0 0,-21 0 15,21 22-15,0-22 0,-21 21 0,0 0 16,0-20-16,0 20 0,0-21 0,0 21 16,0-20-16,0-1 0,0 0 15,0 0-15,0 0 0,-21-21 16,0 0-1,21-21 1,0 0-16,0 0 16,0 0-16,0-22 0,0 22 15,0-21-15,21 21 0,0-22 16,0 1-16,0 0 0,1-1 0,-1 22 16,0-21-16,0 21 0,0-1 0,0 1 15,-21 0-15,22 0 0,-1 0 16,0 21-16,0 0 0,0 0 0,0 0 15,1 0-15,-1 0 16,0 0-16,0 0 0</inkml:trace>
  <inkml:trace contextRef="#ctx0" brushRef="#br0" timeOffset="60531.37">25887 6985 0,'0'0'0,"21"0"0,-21-21 15,21 21-15,-21-21 16,21 21-16,-21-21 16,-21 21-1,0 0-15,0 0 0,0 0 16,-1 21-16,-20-21 0,21 21 16,0 0-16,0-21 0,-1 21 15,22 0-15,0 1 0,0-1 16,0 0-16,22 0 15,-1-21-15,21 21 0,-21-21 16,0 21-16,22-21 0,-22 22 16,21-22-16,-21 21 0,1-21 0,-1 21 15,0-21-15,0 21 0,0-21 0,-21 21 16,0 0-16,0 1 16,-21-1-1,-21-21-15,21 0 16,-1 21-16,1-21 0,-21 0 0,21 0 15,-22 21-15,22-21 0,0 0 0,0 0 16,-21 0-16,20 0 16,1 0-16,0 0 0,0 0 15,0 0-15,0-21 0</inkml:trace>
  <inkml:trace contextRef="#ctx0" brushRef="#br0" timeOffset="60851.18">23558 6795 0,'0'-22'16,"22"22"-16,20 0 0,0 0 15,22-21-15,-22 21 0,22-21 0,20 21 16,-20 0-16,-1 0 0,1 0 0,-1 0 16,1 0-16,-1 0 0,1 0 15,-22 0-15,0 0 0,1-21 0,-22 21 16,0 0-16,0 0 0,-42 0 47,0 0-47,0 0 0,0 0 15,-22 0-15</inkml:trace>
  <inkml:trace contextRef="#ctx0" brushRef="#br0" timeOffset="62251.61">9715 9123 0,'0'0'0,"-42"0"0,0 0 16,-1-21-16,22 21 0,-21 0 0,21 0 15,0-21 1,42-1 0,21 22-1,-21 0-15,0 0 16,22 0-16,-22 0 0,21 0 0,1 0 15,-1-21-15,21 21 0,1 0 0,-22 0 16,43 0-16,-22 0 0,22-21 16,-21 21-16,20-21 0,1 21 0,21-21 15,-22 21-15,22 0 0,21-21 16,-21-1-16,21 22 0,-21-21 0,21 21 16,-21-21-16,21 0 0,-21 21 15,21-21-15,0 21 0,0-21 0,0 21 16,0 0-16,0-22 0,0 22 15,0-21-15,21 21 0,0 0 0,0 0 16,-21-21-16,21 21 0,0 0 0,1 0 16,-1-21-16,0 21 0,0 0 15,-21 0-15,21-21 0,0 21 0,1 0 16,-1-21-16,0-1 0,21 22 0,-21 0 16,1 0-16,-1-21 0,0 21 15,0 0-15,0-21 0,0 21 16,1 0-16,-1-21 0,0 0 0,0 21 15,0 0-15,22-21 0,-22 21 16,0-22-16,0 1 0,0 21 0,0-21 16,1 0-16,-1 21 0,0-21 0,21 21 15,-21-21-15,1-1 0,-1 22 16,0-21-16,0 0 0,0 21 0,0-21 16,1 21-16,-1-21 0,21 21 15,-21-21-15,0 21 0,22-22 0,-22 22 16,21-21-16,-21 21 0,1-21 0,20 21 15,-21-21-15,0 0 16,0 21-16,22-21 0,-22 21 0,0-22 16,21 1-16,-20 21 0,20-21 0,0 0 15,-21 0-15,22 21 0,-22-21 16,21-1-16,1 1 0,-22 21 0,0-21 16,0 0-16,0 0 0,-21 0 15,21-1-15,1 22 0,-1-21 0,-21 0 16,21 0-16,-21 21 0,0-21 15,-21 0-15,21 21 0,0-22 0,-21 22 16,21-21-16,-22 21 0,1-21 0,-21 21 16,21 0-16,-43-21 0,22 0 15,-22 21-15,1 0 0,-1-21 16,-20 21-16,-1 0 0,0 0 16,-20-22-16,-1 22 0,-21-21 15,-21 21 16,21-21-31,-22 21 16,1 0-16</inkml:trace>
  <inkml:trace contextRef="#ctx0" brushRef="#br0" timeOffset="63755.32">9821 9885 0,'0'21'62,"0"0"-62,0 22 0,0-22 0,0 21 16,0 22-16,0-1 0,0 1 15,0-1-15,0 22 0,0-1 0,0-20 16,0 21-16,-21-1 0,0-20 0,21 20 16,-21-20-16,0 21 0,-1-22 15,1 22-15,0-1 0,0-20 16,21 21-16,-21-22 0,0 1 0,-1-1 16,1-21-16,21 22 0,0-22 0,0 1 15,0-22-15,0 21 0,0-21 16,0 0-16,0-42 15,0 0 1,0 0-16,0-21 0,0-1 0,0 1 16</inkml:trace>
  <inkml:trace contextRef="#ctx0" brushRef="#br0" timeOffset="64112.64">9483 10351 0,'0'0'0,"-22"-43"0,1-41 16,21 62-16,-21-20 0,21 21 0,0-21 16,0 20-16,0-20 0,0 21 15,0 0-15,21-22 0,0 22 0,1 0 16,20-21-16,0 21 0,-21-1 0,43 22 16,-22-21-16,1 21 0,20 0 0,-21 0 15,1 0-15,20 21 0,-20 1 16,-22-1-16,21 21 0,-21-21 0,-21 22 15,0-1-15,0 0 0,0 1 0,-21-22 16,0 21-16,0 0 16,-22 1-16,22-22 0,-21 21 0,21-21 15,-22 1-15,22-1 0,0 0 0,0 0 16,0 0-16,0-21 0,-1 0 16,22-21-1,0 0 1,22 0-16,-1 0 15,0-1-15,0 1 0,21 0 0</inkml:trace>
  <inkml:trace contextRef="#ctx0" brushRef="#br0" timeOffset="66978.53">10499 9948 0,'0'-21'15,"0"0"-15,0 0 16,-22 21 0,1 0-16,0 21 0,0 0 15,21 0-15,-21 1 0,0-1 16,-1 21-16,1 0 0,0-20 0,0 20 16,21 0-16,-21-21 0,0 22 0,21-1 15,0-21-15,0 0 0,0 22 16,0-22-16,0 0 15,21-21-15,0 0 16,0 0-16,0 0 0,0-21 16,-21 0-16,22 0 0,-1 21 15,0-43-15,0 22 0,-21 0 0,21 0 16,0 0-16,-21-22 0,0 22 0,22 0 16,-22-21-16,21 20 0,-21-20 15,0 21-15,0 0 0,0 0 0,0-1 16,0 44 15,0-1-31,0 0 16,0 21-16,0-21 0,0 1 0,0 20 15,0-21-15,0 0 0,0 0 16,0 22-16,0-22 0,0 0 0,0 0 16,21-21-16,-21 21 0,21-21 0,0 0 15,0 0-15,22 0 0,-22 0 16,0 0-16,0 0 0,0 0 0,1-21 15,-1 21-15,0-21 0,0 0 0,0 0 16,22 0-16,-22-22 16,0 22-16,0 0 0,0 0 15,-21-22-15,0 22 0,0-21 0,0 21 0,0-22 16,0 22-16,0 0 16,0 0-16,0 0 0,-21 21 15,0 0-15,0 0 0,0 0 0,-1 21 16,1 0-16,21 0 15,0 22-15,0-22 0,0 21 0,0-21 16,0 0-16,0 22 0,21-22 0,1 21 16,-1-21-16,0 1 0,0-1 15,0 0-15,22 0 0,-22 0 0,21-21 16,-21 0-16,22 21 0,-1-21 0,0 0 16,1 0-16,-1 0 0,0 0 15,1-21-15,-22 21 0,21-21 16,0 0-16,-20 21 0,20-21 0,-21 0 15,21-1-15,-20 1 0,-1 0 16,0 0-16,-21 0 0,0 0 0,0-22 16,0 22-16,0 0 0,0-21 0,0 20 15,0 1-15,-21 0 0,0 0 16,-1 0-16,1 0 0,0 21 0,0 0 16,0 0-16,-22 0 0,22 0 0,0 21 15,0 0-15,0 0 0,-22 0 16,43 22-16,-21-22 0,0 21 15,21-21-15,-21 22 0,21-22 0,0 0 16,0 21-16,0-21 0,0 1 16,21-1-16,0 0 0,0-21 15,1 0-15,-1 0 0,0 0 16,0 0-16,0 0 0,0 0 16,1 0-16,-22-21 0,21 0 15,0 21-15,0-22 0,-21 1 0,21 0 16,0 21-16,-21-21 0,22 0 0,-22-22 15,0 22-15,21 0 0,-21 0 16,0 0-16,0 0 0,0-1 0,0 1 16,0 42 15,0 1-31,0 20 0,0-21 16,0 0-16,0 0 0,0 22 0,0-22 15,0 0-15,0 0 0,21 0 16,0 1-16,-21-1 0,21-21 0,0 21 15,1-21-15,-1 0 0,0 0 0,21 0 16,-21 0-16,22 0 0,-22 0 16,21-21-16,-21 21 0,22-21 0,-22-1 15,21 22-15,-21-21 0,1 0 0,-1 0 16,0 0-16,0 0 0,-21-1 16,0-20-16,21 21 0,-21-21 15,0 20-15,0 1 0,0-21 0,0 21 16,0 0-16,0-1 0,0 44 31,-21 20-31,21-21 0,-21 0 0,21 22 16,0-1-16,-21-21 0,0 21 0,21-20 15,0 20-15,0-21 0,0 0 16,-22 0-16,22 1 0,0-1 0,0 0 16,0-42 30,0 0-46,0-1 16,0 1-16,22 0 0,-22 0 16,0 0-16,21 0 0,-21-1 15,21 1-15,0-21 0,-21 21 0,21 0 16,0-1-16,-21 1 0,0 0 0,22 21 16,-1 0-16,0 0 15,0 0-15,-21 21 0,21 0 16,-21 1-16,21-1 0,1 0 0,-22 0 15,21 21-15,-21-20 0,0-1 0,21 0 16,-21 0-16,21 0 0,-21 0 16,21 1-16,0-1 15,1-21 1,-1 0 0,-21-21-16,21 21 15,0-22-15,-21 1 0,21 0 0,0 21 16,-21-21-16,22 0 0,-1 0 0,0-22 15,0 22-15,0 0 0,0-21 16,1 20-16,-22 1 0,21 0 0,0 0 16,0 0-16,0 0 0,0 42 31,-21 0-31,0 0 0,0 0 16,0 22-16,0-22 0,0 0 0,0 0 15,0 0-15,22 0 0,-22 22 16,0-22-16,21 0 0,0-21 15,-21 21-15,21 0 0,0-21 0,0 22 16,1-22-16,-1 0 0,21 0 0,-21 0 16,0 0-16,1 0 0,-1 0 15,21 0-15,-21 0 0,0 0 0,1-22 16,-1 22-16,21-21 0,-21 0 0,0 0 16,1 21-16,-1-21 0,-21-22 0,21 22 15,-21 0-15,21 0 0,-21 0 16,0 0-16,0-1 0,0 1 0,0 0 15,0 0-15,-21 21 0,0 0 16,0 0 0,-1 0-16,1 0 0,21 21 0,0 0 15,-21 0-15,21 1 0,-21-1 0,21 0 16,0 0-16,0 0 0,0 0 0,0 1 16,0-1-16,0 0 0,0 0 15,0 0-15,21 0 0,0 1 16,0-22-16,1 0 0,-1 0 0,21 0 15,-21 0-15,0 0 0,1 0 16,20 0-16,-21 0 0,0 0 0,0-22 16,22 1-16,-22 21 0,0-21 0,0 0 15,0 0-15,1 0 0,-1-22 16,0 22-16,0-21 0,0-1 16,0 1-16,1 0 0,-1-1 0,-21 1 15,0-21-15,21 20 0,-21 1 0,21 0 16,-21-1-16,0 22 0,0 0 15,0 0-15,0 0 0,0 42 16,0 0 0,0 0-16,0 21 0,-21 1 15,0-1-15,21 0 0,-21 1 0,21-1 16,0 0-16,0 1 0,0-1 0,0 0 16,0 1-16,0-22 0,0 21 15,0-21-15,0 1 0,21-1 16,-21 0-16,21 0 0,0 0 0,0 0 15,0-21-15,1 0 16,-1 0-16,0 0 0,0 0 16,0 0-16,0 0 0,1 0 0,-1 0 15,0-21-15,0 21 0,0-21 0,0 0 16,1 0-16,-1 0 0,0-1 16,0 22-16,-21-21 0,0 0 0,21 0 15,-21 0-15,21 21 0,-21-21 16,0 42-1,0 0 1,-21 0-16,0 0 0,21 0 16,0 1-16,0-1 0,0 0 0,0 0 15,0 0-15,0 0 16,21 1-16,0-22 16,1 0-16,-1 0 0,0 0 15,0 0-15,0 0 0,0 0 0,1 0 16,-1-22-16,0 22 0,0-21 15,0 0-15,0 21 0,1-21 16,-1 0-16,0 0 0,-21-1 0,21 1 0,0 0 16,0 0-16,-21 0 0,0 0 15,22 21-15,-1 0 16,-21 21 0,0 0-16,0 0 15,0 0-15,0 0 0,0 1 16,0-1-16,0 0 0,0 0 0,0 0 15,0 0-15,21-21 16,0 22-16,0-22 0,0 0 16,1 0-16,-1 0 15,0 0-15,0 0 0,0-22 0,0 1 16,1 0-16,-1 21 16,0-21-16,-21 0 0,0 0 0,21 21 15,-21-22-15,21 22 0,-21 22 47,0-1-47,0 0 16,0 0-16,-21 0 0,0-21 15,21 21 1,-21-21 0,21-21 15,0 0-31,-21 21 0,-1-21 15,1 0-15</inkml:trace>
  <inkml:trace contextRef="#ctx0" brushRef="#br0" timeOffset="67279.37">13504 9694 0,'0'0'15,"-21"0"-15,0 22 0,0-22 0,42 0 32,0 0-32,0 0 0,22 0 15,-1 0-15,0 0 0,1 0 0,20 0 16,-21 0-16,22 0 0,-22-22 16,22 22-16,-1-21 0,1 21 0,-22-21 15,22 21-15,-22 0 0,0-21 16,1 21-16,-22 0 0,0 0 0,0 0 15,0 0-15,0 0 0</inkml:trace>
  <inkml:trace contextRef="#ctx0" brushRef="#br0" timeOffset="70301.05">16997 9885 0,'0'-21'0,"21"0"16,-21-1-16,21 22 15,-21-21-15,0 0 0,0 0 16,0 0-16,0 0 0,0-1 0,0 1 15,0 0-15,0 0 0,0 0 16,-21 0-16,0-1 0,0 1 0,-1 21 16,1-21-16,0 21 0,-21 0 0,21 0 15,-22 0-15,22 0 0,-21 21 16,21-21-16,-22 21 0,1 1 0,21-1 16,-22 21-16,22 0 0,-21-20 0,21 20 15,0 0-15,-1 1 16,22-1-16,-21 0 0,21 1 0,0-1 15,0-21-15,0 21 0,0-20 0,21-1 16,1 0-16,-1 0 0,0 0 16,0-21-16,0 0 0,0 0 0,1 0 15,-1 0-15,0 0 0,0 0 0,0 0 16,22 0-16,-22-21 0,0 21 16,0-21-16,0 0 0,0 0 0,1-1 15,-1 1-15,0 0 0,0 0 0,-21-21 16,21 20-16,-21 1 0,21-21 15,-21 21-15,0-22 0,0 22 0,0-21 16,0 21-16,22 0 0,-22-1 16,0 1-16,21 42 15,-21 22 1,0-22-16,0 0 0,0 21 16,0-20-16,21 20 0,-21-21 15,0 21-15,0-20 0,21-1 0,-21 21 16,21-42-16,-21 21 0,21 0 0,1 1 15,-1-22-15,0 0 0,0 0 16,0 0-16,0 0 0,1 0 0,20 0 16,-21 0-16,0 0 0,22-22 0,-22 22 15,21-21-15,-21 0 0,0 0 16,1 0-16,20 0 0,-21-1 16,0 1-16,0-21 0,1 21 0,-22-22 15,21 22-15,0-21 0,-21 0 0,0 20 16,0-20-16,0 21 0,0 0 15,0 42 17,0 21-32,0-21 0,0 22 0,0-22 15,0 21-15,0 1 0,0-22 0,0 21 16,21 0-16,-21-20 0,0-1 16,0 21-16,0-21 0,0 0 0,0 1 15,0-1-15,21 0 0,-21 0 16,-21-42 31,0 0-47,0 21 0,21-21 0,-21 21 15,-1-22-15,1 1 0,0 0 16,0 21-16,0 0 16,21 21 15,0 0-31,0 1 15,21-1-15,0-21 0,0 0 16,0 0-16,1 0 0,-1 21 16,0-21-16,0 0 0,0 0 15,0 0-15,22 0 0,-22-21 0,0 21 16,21-21-16,-20-1 0,20 22 0,-21-21 16,0 0-16,22 0 0,-22 0 15,0 0-15,0-1 0,0-20 0,0 21 16,1-21-16,-22 20 0,21-20 0,-21 21 15,0 0-15,0-22 0,0 22 16,0 0-16,-21 21 16,-1 21-16,22 0 15,-21 1-15,21-1 0,0 21 16,0-21-16,0 0 0,0 22 16,0-22-16,0 21 0,0-21 0,0 22 15,0-22-15,0 0 0,0 0 16,21 0-16,-21 1 0,22-1 0,-22 0 15,21-21 1,-42-21 15,-1 0-15,22-1-16,-21 22 0,0 0 16,21-21-16,0 42 46,0 1-30,21-22-16,0 0 0,1 0 16,-1 0-16,0 0 0,0 0 0,21 0 15,-20 0-15,20 0 0,-21 0 0,21-22 16,-20 22-16,20-21 0,0 21 16,-21-21-16,22 0 0,-22 0 0,0 0 15,21-1-15,-20 1 0,-22 0 0,21-21 16,0 21-16,-21-22 0,0 22 15,0-21-15,0 21 0,0-22 16,0 22-16,0 0 0,0 0 16,0 42-1,0 0-15,0 0 16,0 0-16,0 1 0,0 20 0,0-21 16,0 0-16,0 0 0,0 22 15,0-22-15,0 0 0,21 0 0,0 0 16,0-21-16,1 22 0,-1-1 0,0-21 15,0 0-15,21 0 0,-20 21 16,20-21-16,0 0 0,-21 0 0,22 0 16,-22 0-16,21-21 0,1 0 0,-22-1 15,21 22-15,-21-21 16,0-21-16,22 21 0,-22 0 0,0-1 16,0-20-16,-21 0 0,0 21 0,0-22 15,0 22-15,0-21 0,0 21 16,0-1-16,0 1 0,-21 0 0,0 21 15,0 0-15,0 0 0,-1 0 0,1 0 16,-21 0-16,21 21 0,0 0 16,-22 1-16,22 20 0,0-21 0,0 0 15,21 22-15,0-22 0,0 0 0,0 0 16,0 0-16,0 0 0,0 1 16,0-1-16,21-21 0,0 21 15,0-21-15,0 0 16,1 0-16,-1 0 0,0 0 0,0 0 15,0-21-15,0 21 0,1-21 16,-1-1-16,0 22 0,0-21 0,-21 0 16,21 21-16,-21-21 0,21 0 0,-21 0 15,0-1-15,0 1 16,22 21-16,-22 21 16,0 1-1,0-1-15,0 21 0,0-21 16,0 22-16,-22-1 0,1 0 0,21-21 15,-21 22-15,21 20 0,-21-20 0,21-1 16,-21 0-16,21 22 0,-21-22 16,-1 22-16,22-1 0,-21 1 15,21-1-15,0 1 0,0-1 0,0 1 16,0-1-16,0 22 0,0-22 0,0 22 16,0-22-16,0 1 0,0 21 0,0-22 15,0 1-15,0-22 0,-21 21 16,21-20-16,-21-1 0,0 0 0,21-20 15,-21 20-15,-1-21 0,1-21 16,0 21-16,0-21 0,0 0 0,0 0 16,-1-21-16,1 0 0,0 0 15,0 0-15,0-22 0,21 1 16,-21 0-16,21-1 0,-22 1 0,22 0 16,0-22-16,0 1 0,0 20 0,0-20 15,0-1-15,0 22 0,22-22 16,-1 1-16,0-1 0,0-20 0,0 20 15,0 1-15,1-1 0,-1 1 0,21 20 16,-21-20-16,0 21 0,22-22 16,-22 22-16,0 21 0,21-22 0,-20 22 15,-1-21-15,0 21 0,0-1 0,0-20 16,0 21-16,1 0 0,-22 0 0</inkml:trace>
  <inkml:trace contextRef="#ctx0" brushRef="#br0" timeOffset="70783.78">19643 9610 0,'0'0'16,"21"-64"-16,-21 43 16,0 0-16,-21 21 31,21 21-31,-22-21 0,22 21 16,0 0-16,-21 1 0,21 20 0,-21-21 15,21 0-15,0 22 0,0-22 16,0 21-16,0-21 0,-21 22 0,21-22 15,0 21-15,-21-21 0,21 0 16,0 1-16,0-1 0,0 0 16,0-42 15,-21 21-31,21-21 16,0-1-16,0 1 0,0 0 15,0 0-15,0-21 0,0 20 0,0-20 16,21 0-16,0-1 0,0 1 15,0 0-15,0 21 0,22-22 0,-1 1 16,-21 21-16,22-22 0,-1 22 0,0 0 16,1 0-16,-1 21 0,0 0 15,1 0-15,-22 0 0,21 0 16,-21 0-16,0 21 0,1 0 0,-1 22 16,0-22-16,-21 21 0,0 0 0,0 1 15,0-1-15,0 0 0,0-20 16,-21 20-16,0 0 0,21-21 0,-22 22 15,1-22-15,0 0 0,21 0 0,-21-21 16,21 21-16,-21 1 0,0-22 16,-1 0-16,1 0 15,0 0-15,0-22 0</inkml:trace>
  <inkml:trace contextRef="#ctx0" brushRef="#br0" timeOffset="70987.66">18817 9398 0,'0'0'0,"0"-21"0,-21 21 16,0 0-16,0-21 16,-1 0-16,22-1 31,-21 22-16</inkml:trace>
  <inkml:trace contextRef="#ctx0" brushRef="#br0" timeOffset="71583.58">21759 8827 0,'0'0'0,"21"-22"0,1 1 15,-22 0-15,21 21 0,-21 21 32,0 0-32,0 1 0,0 20 15,0 0-15,0 1 0,-21-1 16,21 21-16,-22-20 0,1 20 0,21-20 15,-21-1-15,0 21 0,21-20 0,-21-1 16,0 0-16,21 1 16,-22-1-16,22 0 0,-21 1 0,0-22 15,21 21-15,0-21 0,-21 1 0,21-1 16,-21-21-16,21 21 0,-21-21 16,-1 0-1,1 0-15,0-21 16</inkml:trace>
  <inkml:trace contextRef="#ctx0" brushRef="#br0" timeOffset="72238.2">21103 9440 0,'21'0'31,"0"0"-31,1-21 0,20 21 16,-21 0-16,21 0 0,1-21 0,20 21 15,-20-21-15,20 0 0,1 21 16,-1-21-16,1-1 0,-1 1 0,1 0 16,-1 0-16,-21 0 0,1 0 0,-1-1 15,0 1-15,1 0 0,-22-21 16,0 21-16,-21-1 0,0 1 0,0 0 16,0 0-16,0 0 0,0 0 15,-21 21 1,0 0-16,0 0 15,-1 21-15,22 0 0,-21 21 16,21-21-16,0 22 0,-21-1 0,21-21 16,-21 22-16,0-1 0,21 0 0,0 1 15,0-1-15,-21-21 0,21 21 16,-22 1-16,22-22 0,-21 21 0,21-21 16,0 1-16,0-1 0,0 0 0,0 0 15,0 0-15,-21-21 16,21-21 15,0 0-31,0 0 16,21 0-16,-21-1 0,21 1 15,1 0-15,-22 0 0,21-21 0,0 20 16,0 1-16,0-21 0,22 21 16,-22 21-16,0-21 0,0-1 0,0 22 15,0 0-15,1 0 0,-1 0 0,0 22 16,0-1-16,-21 0 15,0 0-15,0 0 0,0 0 0,0 22 16,0-22-16,0 0 0,0 0 0,0 0 16,-21 1-16,21-1 15,-21 0-15,21 0 0,0 0 16,0-42 31,0 0-47,21 0 0,0 21 0,-21-21 15,21-22-15,0 22 0</inkml:trace>
  <inkml:trace contextRef="#ctx0" brushRef="#br0" timeOffset="72571">22458 9398 0,'0'0'0,"21"0"0,0 0 16,0 0-1,0 0-15,1 0 0,-1 0 16,0 0-16,21 0 0,-21-21 0,1 21 16,-1-21-16,21 21 0,-21-21 15,0-1-15,1 1 0,-22 0 16,0 0-16,-22 0 16,1 21-16,0 0 15,0 0-15,-21 0 0,20 0 0,-20 21 16,21 0-16,-21 0 0,20 0 0,1 1 15,0-1-15,0 0 16,21 0-16,0 21 0,0-20 0,0-1 16,0 0-16,0 0 0,0 0 0,21 0 15,0-21-15,-21 22 0,43-22 16,-22 0-16,0 0 0,0 0 0,0 0 16,22 0-16,-22 0 0,0 0 0,21 0 15,-21-22-15</inkml:trace>
  <inkml:trace contextRef="#ctx0" brushRef="#br0" timeOffset="73159.67">23728 8975 0,'0'-21'0,"0"42"0,-21-42 0,-1-1 0,1 1 16,0 21-16,0-21 0,0 0 15,0 21-15,21-21 0,0 0 16,0-1-16,0 1 15,21 21 1,0 0-16,0 0 0,0 0 0,0 21 16,1 1-16,-1-1 0,21 21 0,-21 0 15,0 1-15,22-1 0,-22 0 16,0 1-16,21-1 0,-20 0 0,-1 1 16,-21-1-16,21 0 0,-21-20 0,0 20 15,0-21-15,0 21 0,0-20 16,0-1-16,0 0 0,0 0 15,0-42 17,0 0-32,0 0 0,0-22 15,0 22-15,0 0 0,21-21 16,0 20-16,0-20 0,-21 0 16,22-22-16,-1 22 0,0 0 0,0-22 15,21 1-15,-20 20 0,-1 1 0,0-22 16,0 43-16,0-21 0,0 21 15,1 0-15,-1-1 0,-21 1 0,0 42 32,0 1-32,0-1 15,0 0-15,0 0 0,0 21 16</inkml:trace>
  <inkml:trace contextRef="#ctx0" brushRef="#br0" timeOffset="74891.17">24532 9271 0,'0'0'0,"21"0"16,0 0-16,1 0 15,-1-21 1,0 21-16,0-21 0,-21 0 0,21 21 16,0-22-16,1 1 0,-22 0 15,0 0-15,0 0 0,0 0 0,0-22 16,0 22-16,0 0 0,-22-21 0,1 20 15,0 1-15,0 0 0,0 21 16,-22 0-16,22 0 0,-21 0 16,21 0-16,0 21 0,-22 0 0,22 1 15,0 20-15,0-21 0,0 21 0,-1 1 16,1-1-16,21-21 0,0 22 16,0-1-16,0-21 0,0 21 0,0-20 15,0-1-15,0 0 0,0 0 0,21 0 16,1 0-16,-1-21 15,0 0-15,0 0 0,0 0 16,0 0-16,1 0 0,-1 0 0,0 0 16,0-21-16,0 21 0,0-21 0,1 0 15,-1 0-15,0 0 0,0-1 16,-21-20-16,21 21 0,0-21 0,-21 20 16,0-20-16,22 0 0,-22 21 0,21-22 15,-21 22-15,0 0 0,0 0 16,0 42-1,0 0 1,0 0-16,0 22 0,0-22 0,0 21 16,0-21-16,0 0 0,0 22 0,0-22 15,0 0-15,21 0 0,-21 0 16,21 1-16,0-1 16,0-21-16,1 0 0,-1 0 15,0 0-15,0 0 0,0 0 0,22 0 16,-22-21-16,0 21 0,0-22 15,0 1-15,0 0 0,1 0 0,-1 0 16,-21-22-16,21 1 0,0 21 0,-21-21 16,21-1-16,0-20 0,-21 20 15,0-20-15,0 21 0,22-1 0,-22 1 16,0 0-16,0-1 0,0 22 0,0 0 16,0 0-16,0 0 0,-22 21 15,22 21 1,0 0-16,-21 0 0,0 21 15,21 1-15,-21-1 0,21 0 16,0 1-16,0 20 0,0-20 0,-21-1 16,21 0-16,0 1 0,0-1 0,0 0 15,0-21-15,0 22 0,0-22 16,0 0-16,0 0 0,21 0 0,0 1 16,-21-1-16,21-21 0,0 0 0,1 21 15,-1-21-15,0 0 0,0 0 16,0 0-16,0 0 0,1 0 0,-1-21 15,0 0-15,0 21 0,0-22 0,0 1 16,1 0-16,-1 0 16,-21 0-16,21 0 0,0-22 0,-21 22 15,21 0-15,-21 0 0,0 0 0,0-1 16,0 1-16,0 0 0,0 42 31,0 0-31,0 1 16,0-1-16,0 0 0,0 0 15,0 21-15,0-20 0,0-1 0,0 0 16,0 0-16,0 0 0,21 0 16,1-21-16,-22 22 0,21-22 15,0 0-15,0 0 0,0 0 0,0 0 16,1 0-16,20 0 0,-21 0 16,0 0-16,0 0 0,1-22 0,-1 22 15,-21-21-15,21 0 0,0 0 16,0 0-16,-21 0 0,0-1 0,21 1 15,-21-21-15,22 21 0,-22-22 0,0 22 16,0-21-16,0 21 0,0 0 16,0-1-16,0 1 0,21 0 0,-21 42 31,0 0-31,0 1 0,0-1 16,0 0-16,-21 0 0,21 0 0,0 22 15,0-22-15,0 0 0,0 0 16,0 0-16,0 0 0,0 1 15,0-1-15,0 0 0,21-21 16,0 0-16,0 21 0,0-21 0,0 0 16,1 0-16,-1 0 15,0 0-15,21 0 0,-21 0 0,1-21 16,-1 21-16,21-21 0,-21 0 0,0-1 16,1 1-16,-1 0 0,0 0 15,0 0-15,0-22 0,-21 22 0,0-21 16,0 21-16,0-22 0,0 22 0,0 0 15,0 0-15,0 0 0,-21 42 32,0-21-17,0 42-15,21-21 0,0 1 0,-21-1 16,21 21-16,-22-21 0,22 0 0,0 22 16,0-22-16,0 0 0,0 0 15,0 0-15,0 1 0,0-1 16,22-21-16,-1 0 0,0 0 15,0 0-15,0 0 0,0 0 16,22 0-16,-22 0 0,0 0 0,21-21 16,-20 21-16,-1-22 0,21 1 15,-21 0-15,0 0 0,1-21 0,-1 20 16,0-20-16,0 21 0,0-21 16,-21-1-16,0 1 0,0 21 0,21-22 15,-21 22-15,0 0 0,0 0 16,-21 21-16,0 0 15,21 21-15,0 0 0,0 0 0,0 1 16,0-1-16,0 21 0,0 0 16,0-20-16,0 20 0,0-21 0,0 0 15,0 22-15,0-22 0,21 0 0,-21 0 16,21 0-16,-21 0 16,0 1-16,-21-22 31,0 0-31,21 21 0,-21-21 15,0 0-15,0 0 0,-1 0 0,1 0 16,0 0-16,0-21 16,21-1-16</inkml:trace>
  <inkml:trace contextRef="#ctx0" brushRef="#br0" timeOffset="78657.17">27855 9038 0,'0'-21'78,"21"0"-78,1 0 16,-1 21-16,-21-21 16,21-1-16,0 1 0,0 0 15,0 0-15,-21 0 0,22 0 0,-1-1 16,-21 1-16,21 0 0,0 0 16,0-21-16,0 20 0,-21 1 0,22 0 15,-1 0-15,0 0 0,0 0 0,21-1 16,-20 22-16,-1 0 15,21 0-15,0 0 0,1 0 0,-22 0 16,21 22-16,1-22 0,-1 21 0,-21 0 16,21 0-16,-20 0 0,-1 0 15,0-21-15,0 22 0,0-1 0,-21 0 16,0 0-16,21-21 0,-21 21 0,0 0 16,-21-21 15,0-21 0,21 0-31,-21 0 0,21 0 16,-21 0-16,0-1 0,-1 1 15,1 0-15,21 0 16,-21 21-16,0-21 0,0 21 0,0-21 16,-1 21-16,1 0 0,0 0 15,0 0-15,0 0 0,0 21 16,-1 0-16,1 0 0,0 0 0,0 0 15,0 22-15,0-22 0,21 21 16,-22 1-16,22-22 0,-21 21 0,21-21 16,0 0-16,0 22 0,0-22 0,0 0 15,0 0-15,21-21 16,1 21-16,-1-21 0,0 0 0,0 0 16,0 0-16,0 0 0,1 0 0,-1 0 15,0 0-15,0-21 0,21 0 16,-20 0-16,-1 0 0,0 0 0,0-1 15,0-20-15,0 0 0,1 21 0,-1-22 16,-21 1-16,21-22 0,0 22 16,0 0-16,-21-22 0,0 22 0,21-22 15,1 1-15,-22-1 0,0 1 0,0-1 16,21 1-16,-21 21 0,0-1 16,0 1-16,0 0 0,0 20 15,0 1-15,0 0 0,0 42 16,-21 0-1,21 22-15,-22-1 0,22 0 0,-21 22 16,21-1-16,-21-20 0,21 20 16,0 1-16,0-22 0,0 22 0,0-22 15,0 0-15,0 1 0,0-1 0,0 0 16,21 1-16,0-22 0,-21 21 16,22-21-16,-1 0 0,0 1 0,0-1 15,21-21-15,-20 0 0,-1 0 0,0 0 16,21 0-16,-21 0 0,1 0 15,-1 0-15,0-21 0,0-1 16,0 1-16,0 0 0,-21 0 16,22 0-16,-22 0 0,21-22 0,-21 22 15,21 0-15,-21-21 0,0 20 0,0 1 16,0 0-16,0 0 0,0 42 31,0 0-31,-21 0 16,21 1-16,0-1 0,-21 0 15,21 21-15,0-21 0,0 1 0,0 20 16,0-21-16,0 0 0,0 0 16,21 1-16,0-1 15,0-21-15,0 0 0,0 0 16,1 0-16,20 0 0,-21 0 16,0 0-16,0-21 0,1 21 0,-1-22 15,0 1-15,0 0 0,-21 0 0,21 0 16,0 0-16,-21-22 0,0 22 15,22 0-15,-22-21 0,21 20 0,-21 1 16,0 0-16,0 0 0,0 0 16,0 0-16,0 42 15,0 0 1,0 0-16,0 0 0,0 0 16,0 22-16,0-22 0,0 0 0,0 0 15,0 22-15,0-22 0,0 0 16,0 0-16,0 0 0,21-21 15,0 21-15,0-21 0,0 0 0,1 22 16,-1-22-16,0 0 0,0 0 16,0 0-16,0 0 0,1-22 0,20 22 15,-21-21-15,21 0 0,-20 0 16,-1 0-16,21 0 0,-21-1 0,22 1 16,-22-21-16,0 21 0,21-22 0,-21 22 15,1-21-15,-22 21 0,0 0 16,0-1-16,0 1 0,0 0 0,0 0 15,-22 21-15,1 0 16,0 0-16,-21 21 0,21-21 16,-1 21-16,22 0 0,0 1 0,0 20 15,0-21-15,0 0 0,0 0 16,0 1-16,0-1 0,22 0 0,-1 0 16,0 0-16,0 0 0,0 1 15,22-22-15,-22 21 0,0-21 0,0 0 16,21 0-16,-20 0 0,-1 0 0,21 0 15,-21 0-15,0 0 0,22-21 16,-22 21-16,0-22 0,0 1 0,0 0 16,1 21-16,-1-21 0,0 0 15,-21 0-15,21-22 0,0 22 16,-21 0-16,0 42 47,0 0-47,0 0 0,0 1 15,0-1-15,0 0 0,0 0 16,0 0-16,21 0 0,-21 1 16,22-22-16,-1 21 0,0-21 0,0 0 15,0 21-15,0-21 0,1 0 0,-1 0 16,21 0-16,-21 0 0,0 0 16,1 0-16,-1-21 0,21 0 0,-21 21 15,0-22-15,-21 1 0,22 0 16,-1 0-16,0 0 0,-21 0 15,21-1-15,-21 1 0,21 0 16,-21 0-16,0 0 0,-21 42 31,0 0-15,0 0-16,21 0 0,-21 1 16,-1-1-16,22 0 0,-21-21 15,21 21-15,0 0 16,21-21 15,1 0-15,-1-21-16,0 21 0,0-21 15,0 21-15,0-21 0,1 21 0,20-21 16,-21-1-16,0 1 0,22 0 16,-22 0-16,0 21 0,0-21 0,0 0 15,0 21-15,1 0 0,-22 21 16,0 0-1,0 0-15,0 0 0,0 22 16,-22-22-16,22 0 0,0 0 0,0 0 16,0 0-16,0 1 0,0-1 0,0 0 15,22 0-15,-1-21 0,21 21 16,-21-21-16,0 0 0,22 0 16,-22 0-16,21 0 0,1 0 15,-1 0-15,-21 0 0,21 0 0,1 0 16,-1-21-16,0 21 0,-20-21 15,20-21-15,-21 20 0,21 1 0,-20-21 16,-1 21-16,0-22 0,21 1 16,-42 0-16,21-1 0,-21 22 0,0-21 15,0 0-15,0 20 0,0 1 16,0 0-16,-21 21 0,0 0 0,0 0 16,0 0-16,-22 0 0,22 21 15,-21 0-15,0 1 0,-1 20 16,22-21-16,-21 0 0,21 22 15,-1-22-15,1 0 0,21 0 0,0 0 16,0 0-16,0 1 0,0-1 0,0 0 16,0 0-16,21 0 0,1-21 15,-22 21-15,21 1 0,0-22 16,-21 21-16,21 0 0,0 0 16,-21 0-16,21 22 0,-21-22 15,22 21-15,-1 0 16,0 22-16,0-22 0,0 22 0,0-22 0,1 22 15,-22-22-15,21 21 0,-21-20 16,21-1-16,-21 22 0,0-22 16,0 0-16,0 1 0,0-1 15,0 0-15,-21 1 0,0-22 0,-1 0 16,1 0-16,0 0 0,-21 0 0,21 1 16,-22-22-16,1 0 0,0 21 15,-1-21-15,22 0 0,-21 0 0,-1 0 16,22 0-16,0 0 0,0 0 15,0 0-15,0 0 0,21-21 0,-22 21 16,22-22-16,0 1 0,0 0 0,-21 0 16,21 0-16,-21-22 15,0 1-15,0 21 0,21-21 0</inkml:trace>
  <inkml:trace contextRef="#ctx0" brushRef="#br0" timeOffset="78791.13">30395 8128 0,'0'0'16,"-42"-21"-16</inkml:trace>
  <inkml:trace contextRef="#ctx0" brushRef="#br0" timeOffset="78876.62">30289 8043 0,'-21'0'16,"0"22"-16</inkml:trace>
  <inkml:trace contextRef="#ctx0" brushRef="#br0" timeOffset="80759.5">12382 12404 0,'0'0'0,"0"-21"16,0-1 0,0 1-16,0 0 15,0 0-15,22 0 0,-1 0 0,0-22 16,0 22-16,0-21 0,0-1 16,1 1-16,-1-21 0,21 20 0,-21 1 15,0-22-15,1 22 0,-1 0 0,0-22 16,0 22-16,-21 0 0,0 20 15,0-20-15,0 21 0,0 0 0,0 0 16,-21-1-16,0 22 0,0 0 16,-22 0-16,22 0 0,0 0 0,-21 0 15,20 22-15,-20-22 0,21 21 0,-21 0 16,20 0-16,1 0 16,21 0-16,-21 1 0,21-1 15,0 0-15,0 0 0,0 0 16,21 0-16,0-21 15,1 22-15,-1-1 0,0 0 0,0 0 16,0 0-16,0 0 0,1 1 0,-1-1 16,21 42-16,-21-42 15,0 22-15,-21-22 0,0 0 0,22 0 16,-22 22-16,21-22 0,-21 0 0,0 0 16,21 0-1,0-21-15,0 0 0,0 0 16,1 0-1,-1 0-15,0-21 0,0 0 16,0 0-16,0 0 0,1-1 0,-1 1 16,0-21-16,0 21 0,0-22 0,0 22 15,1-21-15,-22 0 0,21-1 16,-21 22-16,21-21 0,-21 21 0,0-22 16,0 22-16,0 0 0,0 0 0,0 0 15,0 42 1,-21-21-1,0 21-15,21 0 0,0 0 16,-22 22-16,22-22 0,0 21 16,0 0-16,0-20 0,0 20 0,0 0 15,0-21-15,0 22 0,22-22 0,-1 0 16,0 0-16,-21 0 0,21 1 16,0-22-16,0 0 0,1 0 0,-1 0 15,0 0-15,21 0 0,-21 0 0,1 0 16,-1-22-16,21 1 0,-21 21 15,0-21-15,1 0 0,-1-21 0,21 20 16,-42 1-16,21 0 0,0-21 0,1 21 16,-22-1-16,0 1 0,0-21 15,0 21-15,0 0 0,0-1 16,0 1-16,-22 21 16,1 21-1,21 1-15,0-1 16,0 0-16,0 21 0,0-21 0,0 22 15,0-22-15,0 21 0,0-21 0,0 22 16,0-22-16,21 0 0,1 0 16,-1-21-16,0 21 0,0-21 15,0 0-15,0 0 0,1 0 0,-1 0 16,0 0-16,0-21 0,21 0 16,-20 0-16,-1 21 0,0-42 0,0 20 15,0 1-15,0 0 0,1 0 16,-22 0-16,0-22 0,0 22 15,0 0-15,0 0 0,0-21 0,0 20 16,0 1-16,0 0 0,0 0 16,-22 21-1,22 21-15,-21 0 16,21 0-16,0 22 0,0-22 16,0 0-16,0 0 0,0 22 15,0-22-15,0 21 0,0-21 0,0 0 16,-21 1-16,21-1 0,0 0 0,0 0 15,0 0 1,0-42 0,0 0-1,0 0-15,0 0 0,0-1 16,21 1-16,-21 0 0,0 0 0,21 0 16,1-22-16,-1 22 0,-21-21 0,21 21 15,0 0-15,21-22 0,-20 22 16,-1 0-16,21 0 0,-21 21 0,0 0 15,1 0-15,20 0 0,-21 0 0,0 0 16,0 21-16,1 0 0,-1 0 16,-21 0-16,0 1 0,21 20 0,-21-21 15,0 0-15,0 22 0,0-22 0,0 0 16,0 0-16,0 0 16,0 0-16,0 1 0,0-1 0,0 0 15,21-21 32,0-21-47,0 0 16,1-1-16</inkml:trace>
  <inkml:trace contextRef="#ctx0" brushRef="#br0" timeOffset="82314.94">14838 12023 0,'0'0'0,"0"21"16,0-42 15,0 0-15,21-1-16,-21 1 0,21 0 16,-21 0-16,0 0 0,21 0 0,0-1 15,-21-20-15,0 0 0,22 21 16,-22-22-16,21 1 0,-21 0 0,0-22 15,0 22-15,0-22 0,0 22 0,0-22 16,0 22-16,0 0 0,-21-1 16,21 22-16,-22 0 0,1 0 15,0 21 1,0 21-16,21 0 0,-21 22 16,21-1-16,0 0 0,0 1 0,0-1 15,0 0-15,0 22 0,21-22 16,0 0-16,0 1 0,-21-1 0,0 0 15,21 1-15,-21-1 0,22 0 0,-22-20 16,21 20-16,0-21 0,-21 0 16,21 0-16,0 1 0,0-1 0,1-21 15,-1 0-15,0 0 0,21 0 16,-21 0-16,1 0 16,-1 0-16,0-21 0,21-1 0,-21 1 15,22 0-15,-22 0 0,0 0 0,21-22 16,-20 22-16,-1 0 0,0 0 15,0-21-15,-21 20 0,0 1 0,0 0 16,0 0-16,0 0 0,0 0 0,0 42 31,0 0-15,0 0-16,-21 0 0,21 0 0,0 1 16,0-1-16,0 0 0,0 0 0,0 0 15,0 0-15,21 1 16,0-1-16,0 0 0,1 0 0,-1-21 15,0 0-15,21 21 0,-21-21 0,1 0 16,20 0-16,-21 0 0,0 0 16,22-21-16,-22 21 0,0-21 0,0 0 15,0 0-15,0 21 0,1-22 16,-1 1-16,-21 0 0,21 0 0,-21-21 16,0 20-16,0 1 0,0 0 0,0 0 15,0-21-15,0 20 0,0 1 16,-21 21-16,0 0 15,21 21-15,-22-21 16,22 22-16,0-1 0,0 0 16,-21 21-16,21-21 0,-21 1 15,21-1-15,0 0 0,0 21 0,0-21 16,0 1-16,0-1 0,-21 0 16,21 0-16,0-42 46,0 0-46,0 0 16,0-1-16,0 1 0,0 0 0,21 0 16,-21 0-16,0 0 0,21-22 0,0 22 15,-21-21-15,22 21 0,-22-1 16,21 1-16,-21 0 0,21 0 16,0 21-16,0 0 15,0 0-15,-21 21 16,22 0-16,-22 0 0,0 1 0,21-1 15,-21 21-15,21-21 0,-21 0 0,0 1 16,21-1-16,0 0 0,-21 0 0,21 0 16,-21 0-16,0 1 15,22-22-15,-1 21 16,-21-42 15,21 21-31,-21-22 0,21 1 0,-21 0 16,0 0-16,21 0 0,0 0 0,1-1 15,-1 1-15,0-21 0,0 21 16,0-22-16,0 22 0,1-21 0,-1 21 16,0 0-16,0-1 0,0 1 0,0 0 15,1 21-15,-1 0 16,-21 21 0,0 22-16,0-22 0,0 0 15,0 0-15,0 21 0,0-20 16,0-1-16,0 21 0,0-21 0,0 0 15,0 1-15,0-1 0,0 0 16,0 0-16,21-21 0,0 21 16,0-21-16,0 21 0,1-21 15,-1 0-15,0 0 0,0 0 0,0 0 16,0 0-16,1 0 0,-1-21 0,0 21 16,0-21-16,0 0 0,43-21 15,-43 20-15,-21 1 16,0 0-16,21-42 0,-21 41 15,0 1-15,0-21 0,0 21 16,0 0-16,0-1 0,-21 22 16,21 22-1,0-1-15,0 0 16,0 0-16,-21 21 0,21-20 0,0 20 16,0-21-16,0 0 0,0 0 0,0 22 15,0-22-15,0 0 0,21-21 16,-21 21-16,21 0 0,0-21 0,0 0 15,1 22-15,-1-22 0,0 0 0,0 0 16,0 0-16,0 0 0,1 0 16,-1 0-16,0-22 0,0 22 0,0-21 15,0 0-15,1 21 0,-1-21 0,0 0 16,0 0-16,-21-1 0,0 1 0,21 0 16,-21 0-16,0-21 15</inkml:trace>
  <inkml:trace contextRef="#ctx0" brushRef="#br0" timeOffset="82599.39">16341 11134 0,'0'0'0,"-43"0"0,-41-21 15,62 21 1,1 0-16,0 0 0,0 0 0,21-22 16</inkml:trace>
  <inkml:trace contextRef="#ctx0" brushRef="#br0" timeOffset="82879.24">14774 11599 0,'0'0'0,"-21"0"0,0 22 16,42-22 0,0 0-1,22 0-15,-22 0 0,0 0 0,21 0 16,1 0-16,-22-22 0,21 22 16,0 0-16,1-21 0,-22 21 15,21 0-15,1-21 0,-22 21 0,0 0 0,0 0 16,0 0-16,0-21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9T01:50:04.0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 1461 0,'0'-22'0,"0"1"31,0 0-15,0 0 0,0 0-1,0 0 1,22 21-16,-22-22 0,21 22 16,-21-21-16,0 0 0,21 0 15,-21 0-15,21 21 0,-21-21 16,0-1-16,0 1 0,0 0 15,0 0-15,-21 0 32,0 21-32,0 0 0,-1 0 0,1 0 15,0 0-15,0 0 0,0 21 16,0-21-16,-1 21 0,-20-21 0,21 21 16,0 0-16,0-21 15,-1 22-15,-20-1 0,21 0 0,0 0 16,0 0-16,-1-21 0,1 21 15,-21 1-15,21-1 0,0 21 16,-1-21-16,1 0 0,0 1 0,21 20 16,-21-21-16,0 21 0,21-20 15,-21 20-15,21 0 0,0-21 0,0 22 16,-22-22-16,22 21 0,-21-21 16,21 22-16,0-22 0,0 0 15,0 0-15,0 22 0,0-22 0,0 0 16,0 0-16,0 0 0,21 0 15,-21 1-15,22-1 0,-22 0 0,0 0 16,0 0-16,21 0 16,0 1-16,-21 20 0,21-21 0,0 0 15,-21 0-15,21 1 0,1-1 16,-22 0-16,21 0 0,0 0 0,-21 0 16,21 22-16,0-22 0,-21 0 15,21 0-15,1 0 0,-22 22 0,0-22 16,21 0-16,0 21 0,-21-20 15,0-1-15,0 21 0,0-21 16,0 22-16,0-22 0,0 21 0,0 0 16,0-20-16,0 20 0,0 0 15,-21 1-15,0-22 0,-1 21 16,1 0-16,-21 1 0,21-1 0,0-21 16,-1 22-16,1-22 0,-21 21 0,21-21 15,0 0-15,-1 1 16,1-22-16,0 21 0,0-21 15,0 0-15,0 0 16,-1 0 0,22-21-1,0-1 1,22 22 0,-1-21-16,0 21 15,0 0 1,0 0-16,-21-21 0,21 21 0,1 0 15,-1 0-15,0 0 16,0 0-16,0 0 0,0 21 16,-21 0-16,22-21 15,-1 22-15,-21-1 0,0 0 0,0 0 16,21 0-16,-21 0 0,0 22 16,0-22-16,0 21 0,0-21 0,0 22 15,0-22-15,0 21 0,0 1 16,0-1-16,0 0 0,0 22 15,0-22-15,0 0 0,-21 1 0,21 20 16,0-20-16,0-1 0,-21 21 16,-1-20-16,1 20 0,21-20 15,0-1-15,-21 21 0,21-20 0,-21 20 16,0-20-16,0 20 0,21 1 16,-22-22-16,1 21 0,0 1 0,21-22 15,-21 1-15,21 20 0,-21-21 16,0 1-16,-1 20 0,22-20 15,-21-1-15,21 0 0,-21 1 0,21 20 16,0-21-16,0 1 0,-21-1 16,0 22-16,21-22 0,-21 0 0,21 22 15,0-22-15,0 0 0,0 1 16,0 20-16,0-20 0,-22-1 16,22 0-16,0 22 0,0-22 15,0 0-15,0 1 0,0-1 0,0 22 16,0-22-16,0 0 0,0 1 15,22 20-15,-22-21 0,21 1 0,0-1 16,0-21-16,-21 22 0,21-1 16,0 0-16,1-21 0,-1 1 0,0 20 15,0-21-15,21 0 0,-20-21 16,-1 21-16,0 1 0,0-22 0,21 0 16,-20 21-16,-1-21 0,0 0 15,0 0-15,0 0 0,0 0 16,1 0-16,-1 0 0,0 0 15,0 0 1,0 0-16,0 0 31,1 0-15,-22-21 1031,0-1-1047,-22 22 15,22-21-15,0 0 0</inkml:trace>
  <inkml:trace contextRef="#ctx0" brushRef="#br0" timeOffset="1072.5">7175 9229 0,'0'0'0,"22"-21"0,-1-1 16,0 22-16,-21-21 15,-21 42 17,0 1-32,-1-22 0,1 21 15,0 21-15,0-21 0,-21 0 16,20 22-16,-20-1 0,-21 0 15,20 22-15,-20-1 0,-22 1 0,22-1 16,-22 22-16,0-21 0,-21 20 0,22 1 16,-1 0-16,-21-1 0,0 1 15,1 0-15,-1-1 0,-21 22 0,21-21 16,0-1-16,0 1 0,0 21 0,1-21 16,-22-1-16,21 1 0,0 21 15,0-22-15,-84 86 16,84-86-16,21 1 0,22-21 0,-22-1 0,21 1 15,22-1-15,0 1 0,-1-22 0,1-21 16,21 21-16,0-20 16,0-22-16,21-22 15,0 1-15,0 0 16,0 0-16,0 0 0,0 0 16,21-22-16</inkml:trace>
  <inkml:trace contextRef="#ctx0" brushRef="#br0" timeOffset="1476.24">4212 11218 0,'0'-21'0,"0"42"0,0-63 0,0 63 31,0 0-31,0 1 16,0-1-16,-21 0 0,0 21 0,0 1 15,-1-1-15,1 0 0,0 1 0,0-1 16,0 0-16,0 22 0,-1-22 0,1 0 16,-21 1-16,21-22 0,0 21 15,-1-21-15,22 22 0,-21-22 0,21 0 16,-21 0-16,21 0 0,0 1 31,21-22-31,0 21 0,1-21 16,-1 21-16,0-21 0,21 21 0,-21 0 15,22-21-15,-22 21 16,21-21-16,1 22 0,-22-1 0,21-21 16,0 21-16,1 0 0,-1-21 0,0 21 15,1-21-15,-22 0 0,21 21 0,1-21 16,-22 0-16,21 0 0,-21 0 16,0 0-16,22 0 0,-22 0 0,0 0 15,21-21-15,-20 0 0,-1 0 0,0-21 16</inkml:trace>
  <inkml:trace contextRef="#ctx0" brushRef="#br0" timeOffset="2267.92">7514 9335 0,'-21'-43'0,"42"86"0,-63-128 0,21 43 16,-1 20-16,1-20 0,0 0 16,0-1-16,0 22 0,21 0 0,0-21 15,-21 21-15,21-1 0,-22 1 16,22 42-1,22 1-15,-1-1 16,0 0-16,0 21 0,21 1 0,1-1 16,-22 21-16,21 1 0,1-1 15,-1 22-15,0 0 0,1-1 16,-1 1-16,0 21 0,1 0 0,-1-22 0,0 22 16,1 0-16,-1 21 0,0-21 0,-21 0 15,22 0-15,-1-1 0,0-20 16,-20 21-16,20 0 0,0 0 15,1-22-15,-1 22 0,0-21 0,22-1 16,-22 1-16,0 0 0,1-1 0,-1-20 16,0 21-16,1-22 0,-1 1 15,-21-1-15,22 1 0,-22-1 0,21-21 16,-21 1-16,0-1 0,1 0 0,-1 1 16,-21-22-16,0 0 0,21 0 0,-42-42 31,0 0-16,-1 21-15,1-21 0,0 0 0,0-1 16,0 1-16,0 0 0,-22 0 16,22 0-16,0 0 0,0-1 15,0 1-15,-1 0 0,1 0 0,21 0 16,-21 21-16,21-21 0,0 42 31,0 0-15,0 0-16,0 0 0,21 0 0,-21 22 15,21-22-15,-21 0 0,0 21 0,22-20 16,-1-1-16,-21 0 0,0 0 0,21 0 16,0 0-16,0-21 0,0 22 15,1-22-15,-1 0 0,0 0 16,0 0-16,0 0 0,0 0 16,1-22-16,-1 1 0,0 0 0,21 21 15,-21-21-15,1 0 0,-1-22 16,0 22-16,0 0 0,-21 0 0,21 0 15,-21 0-15,21-1 0,-21 1 16,-21 21-16</inkml:trace>
  <inkml:trace contextRef="#ctx0" brushRef="#br0" timeOffset="3397.54">2286 13335 0,'0'-21'0,"-42"-21"16,42 20-1,-22 22-15,22-21 0,0 0 0,-21 0 16,21 0-16,-21 0 16,21 42 15,0 0-31,0 0 0,0 21 16,0-20-16,0 20 0,0-21 15,0 21-15,0 1 0,0-1 0,0 0 16,-21 1-16,0-1 0,0 0 15,-1 1-15,22-22 0,-21 21 16,0-21-16,21 1 0,-21-1 16,21-42 15,0-1-31,0 1 0,0 0 16,0 0-16,0 0 0,0 0 15,0-22-15,0 22 0,0 0 0,0 0 16,21 0-16,0-1 15,0 22-15,1 0 16,-1 22-16,85 62 16,-85-63-16,0 22 15,0-22-15,0 0 16,0 0-16,1 0 0,-1 1 0,0-1 0,-21 0 16,21-21-16,0 0 0,0 0 15,1 0 1,-1 0-16,-21-21 0,0 0 15,0-1-15,21 1 0,-21-21 16,0 21-16,21-22 0,-21 22 0,0-21 16,0 0-16,0 20 0,0-20 15,0 21-15,0 0 0,-21 0 0,21-1 16,0 44 31,0-1-47,21 0 15,0-21-15,0 0 16,1 0-16,-1 0 16</inkml:trace>
  <inkml:trace contextRef="#ctx0" brushRef="#br0" timeOffset="3620.42">2963 13293 0,'0'0'16,"21"0"-16,-21 21 15,22 0-15,-22 0 16,0 0-16,0 22 16,0-22-16,0 0 0,0 21 0,0-20 0,0 20 15,0-21-15,0 0 16,0 0-16,0 1 0,0-1 0,0 0 16,0 0-1,0-42 1,0 0-16,0 0 0,0-22 15</inkml:trace>
  <inkml:trace contextRef="#ctx0" brushRef="#br0" timeOffset="3964.22">3027 12975 0,'-21'0'15,"-1"21"1,22 1-16,0-1 0,-21 0 0,21 0 15,0 0-15,-21 0 0,21 1 16,0-1-16,0 0 0,21-21 31,0 0-15,-21-21-16,22 21 0,-22-21 0,0-1 16,0 1-16,0 0 15,0 0-15,0 0 0,0 0 16,0-1-16,-22 22 15,22-21-15,-21 21 0,0 0 16,0 21-16,0 1 16,21-1-16,-21 0 0,21 0 15,0 0-15,0 0 0,0 1 0,0-1 16,0 0-16,0 0 0,0 0 16,0 0-16,21-21 15,0 0-15</inkml:trace>
  <inkml:trace contextRef="#ctx0" brushRef="#br0" timeOffset="4224.07">3556 12933 0,'0'0'0,"0"21"15,0 0-15,0 0 16,0 22-16,0-22 0,0 21 0,0 1 15,-21-1-15,21 0 0,-21 1 0,21-1 16,-22 0-16,1 22 0,21-22 16,-21 0-16,0 1 0,21-22 0,0 21 15,0-21-15,0 1 0,-21-1 16,21 0-16,0 0 0,21-21 16,0-21-1,-21 0-15,21 0 0,0-1 16</inkml:trace>
  <inkml:trace contextRef="#ctx0" brushRef="#br0" timeOffset="4688.81">3937 12785 0,'0'0'0,"0"21"15,0 0 1,21 0-16,-21 22 0,0-1 0,0 0 15,0 1-15,0-1 0,0 21 16,0-20-16,0-1 0,0 22 0,0-22 16,0 0-16,-21 1 0,0-1 0,21 0 15,0-21-15,0 1 0,-21-1 16,21 0-16,0 0 0,0-42 47,0 0-47,0 0 0,0-1 0,0 1 15,0-21-15,21 21 0,-21 0 16,21-22-16,-21 1 0,21 21 16,0 0-16,-21-1 0,21 1 0,1 0 15,-1 21-15,0 0 0,0 0 16,0 0-16,0 21 0,1 0 16,-1 1-16,-21-1 0,0 0 0,0 0 15,21 21-15,-21-20 0,0 20 16,0-21-16,0 0 0,0 22 0,0-22 15,0 0-15,0 0 0,0 0 16,0 0-16,-21-42 31,21 0-31,-21 0 16,-1 0-16</inkml:trace>
  <inkml:trace contextRef="#ctx0" brushRef="#br0" timeOffset="4792.75">3344 13356 0,'0'0'0</inkml:trace>
  <inkml:trace contextRef="#ctx0" brushRef="#br0" timeOffset="4895.68">3408 13335 0,'0'0'0,"21"0"0,0 0 0,0 0 16,0-21-16,1 21 0,20 0 15,-21 0-15,21-21 0,-20 21 0,20 0 16,0-21-16,-21 21 15,22 0-15,-22 0 0,0 0 0,0 0 16,0 0-16</inkml:trace>
  <inkml:trace contextRef="#ctx0" brushRef="#br0" timeOffset="5307.96">2879 14669 0,'0'0'0,"-22"0"0,22-22 16,-21 22-16,0 0 0,0 0 16,0 22-16,0-1 0,21 0 15,-22 0-15,1 21 0,0 1 16,0-1-16,21 0 0,-21 1 16,0 20-16,21 1 0,-22-1 15,1 1-15,21 20 0,0-20 0,-21-1 16,21 1-16,-21-1 0,21 1 0,0-22 15,0 1-15,0-1 0,0 0 16,0 1-16,-21-22 0,21 0 0,0 0 16,-21-21-1,21-21-15,-22 0 0,22 0 16,0-1-16</inkml:trace>
  <inkml:trace contextRef="#ctx0" brushRef="#br0" timeOffset="5603.8">2286 15092 0,'-21'-42'16,"42"84"-16,-42-127 0,0 43 0,21 0 16,0-1-16,0 22 0,0-21 0,21-1 15,0 22-15,0-21 0,21 21 16,-20-22-16,20 22 0,0 0 0,22 0 16,-22 0-16,0 0 0,1 21 0,20 0 15,-20 0-15,-1 21 0,-21 0 16,21 0-16,-20 21 0,-22-20 0,0 20 15,0 0-15,0-21 0,0 22 16,0-1-16,0-21 0,-22 22 0,1-22 16,0 0-16,0 0 0,0 0 15,0 0-15,-1 1 0,1-22 16,0 0-16,0 21 0,21-42 31,0-1-31,0 1 0,0 0 16,21 0-16</inkml:trace>
  <inkml:trace contextRef="#ctx0" brushRef="#br0" timeOffset="7764.39">3217 14732 0,'0'0'0,"43"0"0,20-42 16,-42 21-1,-21-1-15,21 1 0,-21 0 16,0 0-16,0 0 15,-21 0-15,0 21 16,0 0-16,0 0 0,0 0 16,-1 0-16,1 21 0,0-21 0,0 21 15,0 0-15,0 0 0,21 0 16,-22 22-16,22-22 0,-21 21 0,21-21 16,-21 1-16,21 20 0,0-21 0,0 0 15,0 0-15,0 1 0,0-1 16,21-21-1,0 0-15,1 0 16,-1 0-16,0-21 16,0-1-16,0 1 0,0 0 0,1 0 15,-22 0-15,21 0 0,0-1 16,-21 1-16,0-21 0,0 21 0,21 0 16,-21-22-16,0 22 0,21 0 15,-21 0-15,0 0 0,21 21 16,-21 21-1,0 0-15,22 21 16,-22-21-16,0 1 0,0 20 0,21-21 16,-21 0-16,21 22 15,-21-22-15,21 0 0,0 0 0,-21 0 16,21-21-16,1 21 0,-1-21 0,0 0 16,0 0-16,0 0 0,0 0 15,1 0-15,-1-21 0,0 0 0,21 0 16,-21 0-16,22 0 0,-22-1 15,0 1-15,21-21 0,-20 21 0,-1-22 16,0 22-16,0-21 0,-21 21 0,0 0 16,0-1-16,0 1 0,0 0 15,0 0-15,-21 21 16,0 0-16,0 0 0,21 21 16,-22-21-16,1 21 0,0 0 15,0 1-15,21-1 0,0 0 0,0 21 16,0-21-16,0 1 0,0-1 15,0 0-15,0 0 0,21 0 0,0 0 16,-21 1-16,21-1 0,1-21 0,-1 21 16,0-21-16,0 21 15,0-21-15,0 0 0,1 0 16,-1 0-16,0 0 0,0 0 0,0 0 16,0-21-16,1 0 0,20 21 15,-21-21-15,21-1 0,-20 1 16,-1 0-16,21 0 0,-21-21 0,0 20 15,1 1-15,-1 0 0,-21 0 16,0 0-16,0-22 0,0 22 0,0 0 16,0 0-16,-21 0 15,-1 21-15,1 0 16,0 0-16,0 21 0,0-21 16,0 21-16,-1 0 0,1 0 15,0 1-15,21-1 0,0 0 0,-21 21 16,21-21-16,-21 1 0,21 20 15,0-21-15,0 0 0,0 0 16,0 1-16,0-1 0,21-21 0,0 21 16,0-21-1,0 0-15,1 0 0,-1 0 0,-21-21 16,21 0-16,0 21 0,0-22 0,0 1 16,1 0-16,-22 0 15,21 0-15,-21 0 0,0-1 16,0 1-16,0 0 0,0 42 47,0 0-47,0 1 0,0-1 15,0 0-15,0 0 16,0 0-16,0 0 0,21 1 0,0-22 16,-21 21-16,21-21 0,0 21 15,1-21-15,-1 0 16,0 0-16,0 0 15,-21-21-15,21 0 0,0 21 16,-21-22-16,22 1 0,-22 0 16,0 0-16,0 0 0,0 0 15,0-1-15,0 1 0,0 0 16,0 0-16,21 42 31,-21 0-15,21 0-16,-21 1 0,0-1 15,0 0-15,0 0 0,0 0 0,21-21 16,-21 21-16,0 1 0,0-1 16,0 0-16,21-21 31,-21-21-15,0 0-16,0-1 15,0 1-15,0 0 0,0 0 0,0 0 16,0 0-16,0-1 0,21 1 15,-21 0-15,0 0 16,22 21-16,-1 0 16,0 21-1,0 0-15,-21 0 16,21 1-16,0-1 0,-21 0 16,0 0-16,22-21 0,-22 21 0,21 0 15,0-21-15,-21 22 16,21-22-16,0 0 0,0 0 15,1 0-15,-1 0 0,0-22 16,0 1-16,0 0 16,-21 0-16,21 0 0,-21 0 15,0-1-15,22 22 0,-22-21 0,0 0 16,0 0-16,0 0 16,21 0-16,-21-1 0,0 44 46,0-1-46,0 0 0,0 21 16,0-21-16,0 1 0,0-1 0,0 0 16,0 0-16,21 0 0,0 0 15,0 1-15,-21-1 0,21 0 0,1-21 16,-1 0-16,0 21 0,0-21 0,0 0 16,0 0-16,1 0 0,-1 0 15,0-21-15,0 0 0,0 21 0,0-21 16,1-1-16,-1 22 0,-21-21 15,0 0-15,0 0 0,0 0 0,0 0 16,0-1-16,0 1 0,0 0 16,0 0-16,0 0 0,0 0 15,-21 21-15,-1 0 16,1 0-16,21 21 16,-21 0-16,21 0 0,-21 0 0,21 0 15,0 1-15,0-1 0,0 0 0,0 0 16,0 0-16,0 0 0,21 1 15,-21-1-15,21 0 0,0-21 0,-21 21 16,22-21-16,-1 0 0,0 0 16,0 0-16,0 0 0,0 0 0,1 0 15,20 0-15,-21-21 0,0 21 16,0-21-16,22 0 0,-22-1 0,21-41 16,-21 42-16,22 0 0,-43-22 15,21 1-15,0 0 0,-21 20 0,21-20 16,-21 0-16,0-22 0,0 22 15,0 0-15,0 20 0,0-20 0,0 0 16,0 21-16,0-1 0,-21 22 0,0 0 16,0 0-16,0 22 15,-1-1-15,22 21 16,0 0-16,0 1 0,0-1 0,0 0 16,0 1-16,0 20 0,0-20 15,0-1-15,0 0 0,22 1 16,-1-22-16,-21 21 0,21-21 0,0 0 15,-21 1-15,21-1 0,0 0 0,1-21 16</inkml:trace>
  <inkml:trace contextRef="#ctx0" brushRef="#br0" timeOffset="7964.28">6265 14690 0,'0'-21'16,"21"-43"-1,-21 43-15,22 0 0,-1 0 16,-21 42-1,0 0 1,0 0-16,0 0 16,0 0-16,0 1 0,0-1 0,0 21 15,0-21-15,0 0 0,0 1 16,-21-22-16</inkml:trace>
  <inkml:trace contextRef="#ctx0" brushRef="#br0" timeOffset="8336.29">7959 13822 0,'84'0'16</inkml:trace>
  <inkml:trace contextRef="#ctx0" brushRef="#br0" timeOffset="10371.76">5800 14245 0,'0'0'0,"-22"0"16,1 21-16,0-21 0,0 0 0,0 22 15,0-22 1,42 0 15,21 0-31,-21 0 0,22 0 16,-1-22-16,0 22 0,1-21 0,-1 21 15,0-21-15,22 21 0,-22-21 0,0 21 16,22 0-16,-22-21 0,1 21 16,-1 0-16,0 0 0,1-21 0,-1 21 15,-21 0-15,0 0 0,0 0 0,1 0 16,-1 0-16,0 0 31,0 0-31,0 0 16,-21-22-16,21 22 15,1 0-15</inkml:trace>
  <inkml:trace contextRef="#ctx0" brushRef="#br0" timeOffset="11324.53">9080 13335 0,'0'-21'16,"0"0"0,-21 21 15,0 21-15,21 0-1,-21 21-15,21-20 0,0-1 16,0 21-16,-21 0 0,0-20 15,21 20-15,-22-21 0,22 21 0,-21-20 16,21 20-16,0-21 0,0 0 0,0 0 16,0 1-16,0-1 15,0-42 1,0-1 0,0 1-16,21 0 0,1 0 15,-1 0-15,-21 0 0,21-1 0,-21-20 16,0 21-16,21 0 0,0 0 0,-21-1 15,21-20-15,-21 21 16,0 0-16,22 21 0,-1 0 16,0 0-16,0 21 15,0 0-15,-21 0 16,21 22-16,-21-22 0,0 21 0,22-21 16,-22 0-16,21 22 0,-21-22 0,0 0 15,21 21-15,-21-20 0,21-1 16,-21 0-16,21-21 0,0 0 15,1 0-15,-1 0 0,0-21 16,0 0-16,0-1 16,0 1-16,-21-21 0,22 21 0,-1 0 15,0-22-15,-21 1 0,21 21 0,-21-22 16,21 1-16,-21 0 0,0 21 16,0-22-16,0 1 0,0 21 15,0 0-15,0-1 0,0 1 0,0 0 16,-21 21-1,21 21 1,-21 0-16,21 1 16,0-1-16,0 0 15,0 0-15,0 0 0,0 0 16</inkml:trace>
  <inkml:trace contextRef="#ctx0" brushRef="#br0" timeOffset="11604.37">9864 13314 0,'0'21'31,"0"0"-15,0 0-16,-22 1 0,22 20 15,-21-21-15,21 0 0,0 22 16,0-22-16,0 21 0,0-21 0,0 0 16,0 22-16,0-22 0,0 0 0,0 0 15,0 0-15,0 1 16,0-44 15,0 1-31,0 0 0,21 0 16,-21 0-16</inkml:trace>
  <inkml:trace contextRef="#ctx0" brushRef="#br0" timeOffset="11956.17">9927 12996 0,'0'0'0,"-42"22"15,21-22-15,-1 21 0,22 0 16,0 0-16,-21 0 0,21 0 0,0 1 15,0-1-15,0 0 16,21-21 0,1 0-16,-1 0 0,0 0 15,0 0-15,0-21 0,0 21 16,-21-21-16,22-1 0,-22 1 0,21 0 16,-21 0-16,0 0 0,0 0 0,0-1 15,0 1-15,-21 0 16,-1 0-16,1 0 0,0 21 15,0 0-15,0 0 0,0 0 0,-1 21 16,1-21-16,0 21 0,21 0 16,0 22-16,-21-22 0,21 0 0,0 0 15,0 0-15,0 22 0,0-22 16,0 0-16,21 0 0,0 0 16,0-21-16,1 0 0,-1 0 0</inkml:trace>
  <inkml:trace contextRef="#ctx0" brushRef="#br0" timeOffset="12196.03">10414 12996 0,'0'0'16,"0"22"0,0-1-16,0 0 0,0 0 0,0 21 15,0 1-15,-21-22 0,0 21 0,-1 22 16,22-22-16,-21 0 0,0 1 0,0 20 15,0-20-15,21-1 0,-21 0 16,-1 22-16,22-43 0,-21 21 0,21-21 16,0 22-16,0-22 0,0 0 15,0-42 17,-21 21-32</inkml:trace>
  <inkml:trace contextRef="#ctx0" brushRef="#br0" timeOffset="12772.7">9842 13631 0,'22'0'15,"-1"-21"-15,0 21 16,21-21-16,1 21 0,-1-21 0,0 0 16,1 0-16,-1-1 0,21 1 15,-20 0-15,-1 0 0,22-21 0,-22 20 16,0 1-16,1-21 0,-1 21 15,0 0-15,-21-22 0,1 22 16,-1 0-16,-21 0 0,0 0 0,0-1 16,0 1-16,-21 21 15,-1 0-15,1 0 16,0 21-16,0 1 0,21-1 0,0 0 16,-21 21-16,21-21 0,-21 22 0,21-1 15,-22 0-15,22 1 0,0-22 16,0 21-16,0 1 0,-21-1 0,21 0 15,0-21-15,-21 22 0,21-22 0,0 0 16,0 0-16,0 0 0,0 1 16,0-44 15,0 1-31,0 0 16,0 0-16,21 0 0,0 0 0,-21-1 15,22-20-15,-1 21 0,0 0 0,-21-22 16,21 22-16,0 0 0,0 0 15,1 0-15,-1 21 0,0 0 0,0 0 16,0 0-16,0 0 0,1 21 16,-22 0-16,0 0 0,0 0 15,0 1-15,0-1 0,0 0 16,0 21-16,0-21 0,0 1 16,-22-1-16,22 0 0,-21 0 0,21 0 15,0 0-15,21-21 31,1-21-15,-1 0-16,0 21 0,0-21 16</inkml:trace>
  <inkml:trace contextRef="#ctx0" brushRef="#br0" timeOffset="13848.11">11134 13356 0,'0'0'0,"-22"0"31,1 21-31,0 1 16,0-1-16,0 21 0,0-21 16,21 0-16,0 1 0,-22 20 0,22-21 15,-21 0-15,21 0 0,0 1 16,0-1-16,0 0 0,0 0 16,21-21-16,1 0 15,-1 0-15,0 0 0,0 0 16,0-21-16,0 0 0,1 21 15,-1-21-15,0-1 0,0 1 0,0 0 16,-21-21-16,0 21 0,21-1 16,-21 1-16,0 0 0,0 0 15,0 0-15,0 0 0,-21 21 0,0 0 16,0-22-16,0 22 0,0 0 0,-1 0 16,1 0-16,0 22 0,0-1 0,0-21 15,0 21-15,-1 0 0,22 0 16,-21 0-16,21 1 0,0-1 0,0 0 15,0 0-15,0 0 0,21 0 16,1-21-16,-1 0 0,0 0 16,0 0-16,0 0 0,0 0 0,22 0 15,-22 0-15,0-21 0,21 21 0,-20-21 16,-1 0-16,0 0 0,21 0 16,-21-1-16,1 1 0,-22 0 15,21 21-15,-21-21 0,21 0 0,-21 0 16,0-1-1,0 44 1,0-1 0,0 0-16,-21 0 0,21 21 15,0-20-15,-21-1 0,21 0 16,0 0-16,0 0 0,0 0 0,0 1 16,0-1-1,21-21 1,0 0-16,0-21 15,-21-1-15,21 22 0,0-21 0,1 0 16,-1 0-16,0 0 0,0 0 0,-21-1 16,21 1-16,0 0 0,1 0 15,-1 0-15,-21 0 0,21-1 16,-21 44 15,0-1-31,0 0 0,0 0 16,0 0-16,0 0 0,0 1 0,0-1 15,0 0-15,0 0 0,0 0 16,0 0-16,0 1 0,21-22 16,0 0-16,0 0 15,1 0-15,-1 0 0,0 0 0,21 0 16,-21-22-16,1 1 0,-1 0 16,21 0-16,-21 0 0,0 0 0,1-1 15,-1 1-15,0-21 0,0 21 0,0-22 16,0 1-16,1 21 0,-22-21 15,0-1-15,21-20 0,-21 20 0,0 1 16,0 0-16,0-1 0,0 1 0,0 21 16,0-21-16,0 20 0,0 1 15,-21 21 1,-1 21-16,1 1 0,21-1 0,-21 0 16,0 21-16,0 1 0,0-1 15,-1 0-15,1 22 0,21-22 16,0 0-16,0 43 0,0-43 15,0-20-15,0 20 0,0 0 0,0-21 16,0 1-16,0-1 0,21 0 16,-21 0-16,22 0 0,-1 0 0,0-21 15,0 0-15,0 0 0,0 0 0,1 0 16,-1 0-16,0 0 0,0-21 16,0 0-16,0 0 0,1 0 0,-22 0 15,21-1-15,-21 1 0,21 0 16</inkml:trace>
  <inkml:trace contextRef="#ctx0" brushRef="#br0" timeOffset="14088.79">12065 13229 0,'0'0'16,"-21"0"-16,42 0 31,0 0-31,0 0 0,22 0 15,-22-21-15,21 0 0,-21 21 0,22-21 16,-1 21-16,-21-21 0,21 21 16,1-22-16,-1 22 0,-21-21 15,0 21-15,22 0 0,-22 0 0,0-21 16,0 21 0,-42 0-1</inkml:trace>
  <inkml:trace contextRef="#ctx0" brushRef="#br0" timeOffset="14569.52">10012 14817 0,'0'0'0,"0"-21"15,-21-1-15,21 1 0,-22 0 0,1-21 16,21 21-16,-21 21 16,21 21-1,0 21-15,0-21 0,0 22 16,0 20-16,0 1 0,0-1 0,21 1 16,-21-1-16,0 22 0,0-1 15,0-20-15,0-1 0,0 22 0,0-21 16,0-1-16,0 1 0,0-1 0,0-21 15,0 1-15,0-1 0,0 0 16,0 1-16,0-22 0,-21 0 0,21 0 16,0 0-16,-21-21 0,0 0 15,0-21 1,-1 0-16,22 0 16</inkml:trace>
  <inkml:trace contextRef="#ctx0" brushRef="#br0" timeOffset="14892.33">9546 15155 0,'0'0'0,"-21"-63"0,0 21 0,0-1 16,21 1-16,-22 0 0,22 20 15,0-20-15,0 21 0,0 0 0,22-22 16,-1 22-16,21 0 0,-21-21 0,22 21 16,-1-1-16,0 1 15,1 0-15,-1 0 0,21 0 0,-20 21 16,20 0-16,-20 0 0,-1 0 0,0 0 15,-21 21-15,22 0 0,-22 0 16,0 0-16,-21 1 0,0 20 0,0-21 16,0 21-16,0-20 0,-21 20 0,0-21 15,0 0-15,-1 0 0,1 1 16,0-1-16,0 0 0,0 0 0,0 0 16,-1-21-16,1 0 0,0 21 0,42-21 46,0-21-46,1 21 16,20-21-16,0 0 0,-21 0 0</inkml:trace>
  <inkml:trace contextRef="#ctx0" brushRef="#br0" timeOffset="17329.64">10710 14647 0,'0'0'0,"0"-21"0,0 0 16,-21 21-1,0 0-15,0 0 0,0 0 16,-1 0-16,1 0 0,-21 21 0,21 0 16,0 1-16,-1-1 0,1 0 15,0 0-15,21 21 0,0-20 0,-21-1 16,21 0-16,0 21 0,0-21 16,0 1-16,0-1 0,0 0 0,0 0 15,21-21-15,0 0 16,0 0-16,1 0 0,-1 0 15,0-21-15,0 0 0,0 21 0,0-21 16,1-1-16,20 1 0,-21 0 0,0 0 16,-21 0-16,21 0 0,-21-1 15,22-20-15,-22 21 0,0 0 16,0 0-16,0-1 0,0 1 0,0 0 16,0 42-1,0 0 1,0 1-16,0-1 0,0 21 0,21-21 15,-21 0-15,21 22 0,-21-22 16,0 0-16,21 0 0,0 0 0,-21 1 16,21-1-16,1 0 0,-1-21 0,-21 21 15,21-21-15,0 0 0,0 0 0,0 0 16,1 0-16,-1 0 0,0 0 16,0-21-16,0 21 0,0-21 0,1 0 15,-1-1-15,0 1 16,0 0-16,0 0 0,-21 0 15,0 0-15,21-1 0,1 1 0,-22 0 16,21 0-16,-21 0 0,21 21 16,0 0-1,-21 21 1,0 0-16,0 0 0,0 0 0,0 1 16,21-1-16,-21 0 0,21 0 15,-21 0-15,0 0 0,22 1 16,-1-22-16,0 21 0,0-21 15,0 0-15,0 0 0,22 0 0,-22 0 16,0 0-16,21 0 16,-20 0-16,20 0 0,-21-21 0,21-1 15,-20 1-15,-1 0 0,0 0 0,0 0 16,0 0-16,-21-1 0,0 1 0,0 0 16,0-21-16,0 21 0,0-1 15,0-20-15,0 21 0,-21 0 0,0 0 16,21-1-16,-21 22 0,0 0 0,-1 0 15,1 0-15,0 0 0,0 22 16,0 20-16,0-21 0,-1 0 0,1 22 16,21-22-16,-21 21 0,21-21 0,0 22 15,0-22-15,0 0 0,0 0 16,0 0-16,0 0 0,0 1 16,21-1-16,0-21 15,1 0-15,-1 0 0,0 0 16,0 0-16,-21-21 0,21-1 15,0 22-15,1-21 0,-1 0 0,0 0 16,0 0-16,-21 0 0,0-1 16,0 1-16,0 0 0,21 0 15,-21 0-15,0 0 0,0-1 0,0 44 32,0-1-32,0 0 15,21 0-15,-21 0 16,0 0-16,0 1 0,22-1 0,-22 0 0,21-21 15,0 21-15,-21 0 0,21-21 16,0 0-16,0 0 0,1 0 16,-1 0-16,0 0 0,0 0 0,0 0 15,0 0-15,1 0 0,-1-21 0,0 0 16,0 21-16,-21-21 0,21 0 0,0 21 16,-21-22-16,0 1 0,0 0 15,22 0-15,-22 0 0,0 0 0,0-1 16,0 1-16,0 0 0,0 42 47,0 0-47,0 1 0,0-1 0,0 0 15,0 0-15,0 0 0,-22 0 0,22 1 16,0-1-16,0 0 0,0 0 16,0-42 30,22 0-30,-22 0-16,0-1 0,21 1 16,0 21-16,-21-21 0,21 0 0,-21 0 15,0 0-15,21-1 16,0 22-16,-21-21 0,0 42 31,22-21-31,-22 22 0,0-1 16,21 0-16,-21 0 0,0 0 15,0 0-15,21 1 16,0-22-16,-21 21 0,21-21 16,0 0-1,1 0-15,-1 0 0,0 0 16,0 0-16,0-21 0,0 21 16,-21-22-16,22 1 0,-1 21 0,0-21 15,-21 0-15,0 0 16,21 0-16,0-1 0,-21 1 0,21 0 15,-21 0-15,0 0 0,22 21 0,-1-21 16,-21 42 0,0 0-1,0 0-15,0 0 0,0 0 0,0 1 16,0-1-16,0 0 0,0 0 16,0 0-16,0 0 0,0 1 15,21-22-15,0 0 16,0 0-16,0 0 0,1 0 15,-1 0-15,0 0 16,0 0-16,0 0 0,0-22 16,1 1-16,-1 21 0,-21-21 15,0 0-15,21 0 0,-21 0 16,0-1-16,0 1 0,0 0 16,0 0-16,0 0 0,0 0 15,0 42 1,-21 0-16,21 0 15,-21 0-15,21 0 0,0 1 16,0-1-16,0 0 0,0 0 16,0 0-16,0 0 0,0 1 15,21-22-15,0 0 0,0 21 16,0-21-16,0 0 0,1 0 16,-1 0-16,0 0 0,21 0 0,-21 0 15,1-21-15,-1 21 0,21-22 0,-21 1 16,0 0-16,1 0 0,-1 0 15,21 0-15,-42-1 0,21-20 0,0 21 16,1-21-16,-1-1 0,0 1 0,-21 0 16,21-22-16,-21 22 0,21-1 15,-21 1-15,0 0 0,0-1 0,0 22 16,0-21-16,0 21 0,-21 21 16,0 0-1,0 21-15,21 0 0,-21 21 16,-1 1-16,22-22 0,-21 21 15,21 1-15,0-1 0,0 0 0,0 1 16,0-1-16,0 0 0,0 1 16,0-1-16,0-21 0,0 21 0,0-20 15,21-1-15,-21 0 0,22-21 0,-1 21 16,0 0-16,0-21 0,0 0 0,0 0 16,1 0-16,-1 0 0,21 0 15,-21 0-15,0-21 0,1 21 16,-1-21-16,0 0 0,0 21 0,0-21 15,-21-1-15,21 1 0,-21 0 16,22-21-16,-22 21 0,0-1 0,0 1 16,0 0-16,21 21 15,-21 21 17,0 0-32,0 1 0,0-1 0,0 21 15,0-21-15,0 0 0,0 1 0,0-1 16,0 0-16,0 0 0,21-21 15,-21 21-15,21-21 16,0 0-16,0 0 16,1 0-16,-1 0 0,0 0 15,0-21-15,0 0 0,0 21 16,1-21-16,-1 0 0,0-1 16,0 22-16,0-21 0,0 0 15,1 0-15,-1 0 0,0 0 16,0 21-16,0 0 0,0 0 0,1 0 31,-22 21-31,0 0 0,21 0 16,-21 0-16,0 0 15,0 1 1</inkml:trace>
  <inkml:trace contextRef="#ctx0" brushRef="#br0" timeOffset="17624.47">13356 14393 0,'21'0'0,"0"0"0,22 0 16,-22 0-16,21-21 0,1 21 15,20-21-15,-21 21 0,1-21 16,20 0-16,-20 21 0,20-21 0,-21 21 16,1-22-16,20 22 0,-20 0 0,-1-21 15,0 21-15,-21 0 0,22 0 16,-22-21-16,0 21 0,-21-21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9T01:46:12.7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7366 9927 0,'-21'0'16,"0"21"0,-1-21-16,1 0 15,0 22-15,0-22 0,0 0 16,0 0-16,-1 21 15,1-21-15,0 0 0,0 0 0,0 0 16,0 0-16,-1 0 0,1 21 0,0-21 16,0 0-16,0 0 0,-22 0 15,22 0-15,0 0 0,0 0 0,0 0 16,0 0-16,-1 21 0,1-21 16,0 0-16,0 0 0,42 0 93,0 0-93,0 0 0,22 0 0,-22 0 16,21 0-16,1 0 0,-1 0 0,0 0 16,1-21-16,20 21 0,-21-21 15,22 21-15,-1 0 0,1-21 0,-1 21 16,22 0-16,-21 0 0,20-22 0,-20 22 15,20 0-15,-20 0 0,21 0 16,-22-21-16,22 21 0,-22 0 16,1 0-16,-1 0 0,-20 0 0,20 0 15,1-21-15,-1 21 0,-21 0 16,1 0-16,-1 0 0,0 0 0,1 0 16,-1 0-16,-21 0 0,22 0 15,-22 0-15,0 0 0,0 0 16,0 0-1,-21-21 17,0 0-17,0 0 1,-21-1 0,21 1-16</inkml:trace>
  <inkml:trace contextRef="#ctx0" brushRef="#br0" timeOffset="1393.78">8361 9483 0,'0'0'0,"0"21"79,0 0-79,21-21 15,-21 21-15,21 0 0,0-21 16,-21 22-16,21-1 0,1-21 0,-1 21 15,21 0-15,-21-21 0,0 21 0,1-21 16,-1 21-16,21-21 0,-21 0 16,0 22-16,1-1 0,-1-21 15,0 0-15,0 21 0,0-21 0,0 0 16,-21 21-16,22-21 16,-22 21-16,0 0 15,0 1 1,-22-22-16,1 21 0,0-21 15,0 21-15,0 0 0,-22 0 0,22-21 16,-21 21-16,0 1 0,20-1 16,-20 0-16,0 0 0,-1 0 15,22 0-15,-21 1 0,21-1 0,-22 0 0,22 0 16,0-21-16,-21 21 0,21-21 16,-1 21-16,1 1 0,0-22 15,0 0-15,21 21 0,-21-21 0,0 0 16,21 21-16,-22-21 31,44 0 0,-22-21-31,21 21 16,0 0-16,0-21 0,0 21 0,0-22 16,1 22-16,-1-21 0,0 21 0,0-21 15,21 21-15,-20-21 0,-1 0 16,21 21-16,-21-21 0,22-1 15,-22 1-15,21 21 0,-21-21 0,22 0 16,-22 0-16,21 21 0,-21-21 16,0-1-16,1 22 0,-1-21 0,0 21 15,0-21-15,-21 0 16,21 21-16,-21-21 16,0 0-1,0-1 1,0 1-1,-21 0 1,0 0 0,0 0-16,0 0 15,-1 21-15,1-22 0,0 1 0,-21 0 16,21 21-16,-22-21 0,22 0 0,-21 0 16,21-1-16,-22 1 0,22 0 15,-21 0-15,21 21 0,-22-21 0,22 0 16,-21 21-16,21 0 0,-1-22 15,1 22-15,0 0 0,0-21 16,42 21 62,0 0-78,0 0 0,1 21 16,-1-21-16,0 0 0,0 22 0,21-22 15,-20 21-15,-1-21 0,21 21 16,0 0-16,-20-21 0,20 21 0,0-21 16,-21 21-16,22 1 0,-22-1 0,21-21 15,-21 21-15,1 0 0,20 0 16,-21-21-16,0 21 0,-21 1 0,21-22 16,-21 21-16,22 0 0,-22 0 15,0 0 1,21-21-16,-21 21 15,0 1 1,0-1-16,-21 0 16,-1-21-16,1 21 0,0 0 0,0-21 15,0 21-15,0 1 0,-22-1 16,22-21-16,-21 21 0,21 0 0,-22 0 16,1 0-16,0 1 0,-1-1 0,1 0 15,21 0-15,-22 0 0,1 0 16,0 1-16,21-1 0,-1-21 15,-20 21-15,21-21 0,21 21 0,-21-21 16,21 21 62,-21-21-78</inkml:trace>
  <inkml:trace contextRef="#ctx0" brushRef="#br0" timeOffset="2516.55">8869 11049 0,'0'0'0,"-21"0"0,-1 0 16,1 21-16,0-21 15,0 0-15,0 0 16,0 0-16,-1 0 0,22 21 16,-21-21-1,42 0 32,1 0-47,-1 0 0,0 0 16,21 0-16,1 0 0,-1 0 0,0 0 15,1 0-15,20 0 0,1-21 0,-22 21 16,21-21-16,-20 21 0,-1 0 16,22 0-16,-22-21 0,0 21 0,-21 0 15,22 0-15,-22 0 0,21 0 16,-21 0-16,1 0 0,-1 0 15,0 0 64,0 0-64</inkml:trace>
  <inkml:trace contextRef="#ctx0" brushRef="#br0" timeOffset="3191.03">10266 11091 0,'-21'22'16,"21"-1"31,21-21-47,0 0 16,0 0-16,0 0 0,22 0 15,-22 0-15,21 0 0,0 0 0,22 0 16,-22 0-16,1 0 0,20 0 0,-21 0 15,22 0-15,-22 0 0,22 0 16,-22 0-16,0 0 0,1 0 0,-1 0 16,0 0-16,-20 0 0,20 0 0,-21 0 15,0 0-15,0 0 0,1 0 16,-1 0-16,0 0 47,-21-21-32</inkml:trace>
  <inkml:trace contextRef="#ctx0" brushRef="#br0" timeOffset="5974.25">10837 11197 0,'-21'0'16,"0"0"-1,0 0 1,0 0 15,-1 0-31,22 21 16,0 1-1,-21-1 1,21 0-16,-21 0 16,21 0-16,0 0 15,-21 1-15,21-1 16,0 0-16,0 0 15,0 0-15,0 0 0,0 1 16,0-1-16,0 0 0,0 0 16,0 0-16,0 0 0,0 1 0,0-1 15,0 0-15,0 0 0,0 0 0,0 0 16,0 1-16,0-1 0,21 0 16,-21 0-16,0 0 0,0 22 15,21-22-15,0 0 0,-21 0 16,22 0-16,-1 22 0,-21-22 15,0 0-15,21 0 0,0 21 0,0-20 16,-21-1-16,21 0 0,1 0 0,-22 21 16,21-20-16,0-1 0,-21 0 0,21 0 15,0 21-15,0-20 0,-21-1 16,22 0-16,-1 0 0,0 0 0,0 22 16,0-22-16,0 0 0,1 0 0,-1 21 15,0-20-15,21 20 0,-21-21 0,22 21 16,-22-20-16,0 20 0,21 0 15,1-21-15,-22 22 0,21-22 16,-21 21-16,22 1 0,-1-22 0,0 0 16,1 21-16,-1-21 0,0 22 0,1-22 15,-1 0-15,0 0 0,22 0 16,-22 22-16,22-22 0,-22 0 0,22 0 16,-1 22-16,-21-22 0,22 0 0,-1 21 15,-20-21-15,20 22 0,1-1 0,-1-21 16,-20 22-16,20-1 0,1-21 15,-1 21-15,1 1 0,-1-22 0,1 21 16,20 1-16,-20-22 0,-1 21 0,22 0 16,-22-20-16,22 20 0,-21 0 15,20-21-15,1 22 0,0-22 0,-1 21 0,1-21 16,0 22-16,-1-22 16,22 0-16,-21 21 0,-1-20 0,22-1 15,-21 0-15,21 21 0,0-21 0,-22 1 16,22-1-16,0 0 0,0 0 0,0 0 15,-1 0-15,1 1 0,0-1 0,0 0 16,21-21-16,-21 21 0,0 0 16,-1 0-16,22 1 0,-21-22 0,21 21 15,-21-21-15,106 42 0,-85-42 16,-21 0-16,21 21 0,-22-21 0,22 0 16,-21 21-16,0-21 0,0 0 0,0 0 15,0 0-15,-1 0 0,1 0 16,0 22-16,-21-22 0,21 0 15,-1 0-15,-20 0 0,21 0 0,0 0 16,0 0-16,-1 0 0,1 0 0,21-22 16,-21 22-16,-21 0 0,21 0 0,-22-21 15,1 0-15,0 21 0,20 0 16,-20-21-16,21 0 0,0 21 0,0 0 16,-22-21-16,43-1 0,-42 22 0,0 0 15,20-42-15,1 21 0,-21 21 0,21-21 16,-22 0-16,22-22 0,0 22 0,-21 0 15,21-21-15,-1 20 0,-20-20 0,21 0 16,-21 21-16,-1-22 0,1 22 16,21-21-16,-22-1 0,-20 22 15,21-21-15,-1 0 0,1-1 0,0 22 16,-1-21-16,-20-1 0,20 1 0,-20 0 16,21-1-16,-1 1 0,-20 0 0,20-1 15,1 1-15,0 0 0,-1-1 16,1-20-16,0 21 0,-1-1 0,-20-20 15,21 20-15,-1 1 0,-20-21 0,20-1 16,1 22-16,-21-22 0,20 1 0,-20 20 16,20-20-16,-20-1 0,21 1 15,-22-1-15,22 22 0,-22-21 0,1-1 16,20 22-16,-20-22 0,-1 1 16,1-1-16,-1 1 0,1-1 0,-1 1 15,1-1-15,-22-20 0,22 20 16,-1 1-16,1-1 0,-22 1 0,22-1 15,-1 1-15,-21-22 0,22 21 0,-22 1 16,22-22-16,-22 22 0,0-1 0,22-20 16,21-65-16,-43 65 15,0 20-15,1-20 0,-1-1 0,0 0 16,1 1-16,-1-1 0,21 0 0,-20 1 16,-1-1-16,22 0 0,-22 1 15,0-1-15,22 0 0,-22 1 16,0-1-16,1 0 0,-1 1 0,0-1 15,1-21-15,-1 21 0,-21-20 0,22 20 16,-22-21-16,21 21 0,-21-20 16,0-1-16,1 0 0,-1 0 0,0 0 15,0 22-15,0-22 0,0 0 0,-21 0 16,0 0-16,0 0 0,0 1 16,0-1-16,0 21 0,0-21 0,0 0 15,0 22-15,-21-22 0,0 21 0,0-21 16,21 22-16,-21-1 0,0-21 15,-1 22-15,22-22 0,-21 21 0,0-21 16,0 22-16,0-22 0,0 21 16,-1-21-16,1 22 0,-21-1 15,21-21-15,-22 21 0,-20 1 0,21-1 16,-22 0-16,1 1 0,-1-1 0,-21 0 16,22 22-16,-22-22 15,1 22-15,-1-22 0,0 22 0,1-22 16,-1 21-16,0 1 0,-21-22 0,22 22 15,-22-1-15,0 22 0,21-22 0,-20 22 16,20-21-16,-21 20 0,21 1 0,-20 0 16,20-1-16,-21 1 0,0 0 15,0-1-15,1 1 0,-1 21 0,21-22 16,-21 1-16,22 21 0,-22 0 0,21 0 16,-21-1-16,22 1 15,-1 0-15,-21 0 0,21 21 0,1 0 16,-1 0-16,0 0 0,1 0 0,-1 0 15,0 0-15,1 0 0,-1 0 16,0 21-16,1 0 0,-1 0 0,0-21 16,22 22-16,-22 20 0,22-21 15,-1 0-15,-20 0 0,41 1 0,-20-1 16,-1 0-16,22 0 0,-22 21 0,22-20 16,-21-1-16,20 21 15,-20-21-15,20 0 0,-20 22 0,-1-22 16,22 0-16,-85 43 0,85-22 15,-22 0-15,1 1 0,-1-22 16,22 21-16,-22 0 0,1 1 0,21-22 16,-22 21-16,1 1 0,20-22 15,-20 21-15,-1-21 0,1 22 0,20-22 16,-20 0-16,-1 0 0,22 21 0,0-20 16,-22-1-16,22 0 0,0 0 15,-1 0-15,22 0 0,-21 1 16,-1-22-16,1 21 0,21 0 0,-21 0 0,20-21 15,1 21-15,0 0 16,0-21-16,0 22 0,0-22 0,-1 21 16,1-21-16,0 21 15,0-21-15,21 21 16,-21-21 0,0 0-1,21-21 79,0 0-78,0 0-1,0-1-15,0 1 16,0 0-16,0 0 15,0 0-15,0 0 16,0-1-16,0 1 0,-22 0 16,22 0-16,0 0 0,-21 21 15,21-21-15,0-1 0,0 1 16,0 42 31,0 1-47,0-1 0,0 0 0,0 0 15,0 0-15,-21 0 0,21 1 0,-21 20 16,21-21-16,-21 21 0,21 1 16,-21-22-16,-1 21 0,1 1 0,0-22 15,0 0-15,21 21 0,0-21 0,-21 1 16,21-1-16,-21-21 0,21 21 16,0 0-1,21-21 16,21 0-31,-21 0 16,0 0-16,22 0 0,-1 0 0,-21-21 16,22 21-16,-1 0 0,0 0 15,1-21-15,-1 21 0,0-21 0,1 21 16,-1 0-16,0 0 0,1 0 16,-22 0-16,0 0 0,0 0 0,0 0 15,0 0-15,1 0 16,-44 0 31,1 0-47,0 0 15,0 0-15</inkml:trace>
  <inkml:trace contextRef="#ctx0" brushRef="#br0" timeOffset="7148.06">18013 5821 0,'0'-21'16,"-21"21"-16,21-21 0,-22 21 15,22-22-15,0 1 16,-21 21 0,21 21-1,0 1-15,0-1 16,0 0-16,0 0 0,0 0 16,0 22-16,0-22 0,0 21 15,0-21-15,0 0 0,0 22 0,0-22 16,0 0-16,0 21 0,-21-20 0,21-1 15,0 0-15,0 0 0,0 0 16,0 0-16,0 1 0,0-1 16,0-42 31,0-1-32,0 1 1</inkml:trace>
  <inkml:trace contextRef="#ctx0" brushRef="#br0" timeOffset="7759.71">18330 5863 0,'0'0'0,"0"-21"0,0 42 47,-21 0-31,21 1-16,0-1 16,0 0-16,-21 0 0,21 0 0,0 0 15,0 1-15,-21-1 0,21 0 16,0 0-16,0 0 0,0 0 0,0 1 15,0-1-15,0 0 0,0 0 16,0 0 0,21-21-16,0 0 0,0 0 15,0 0-15,1 0 0,-1 0 16,0 0 0,0 0-16,0 0 0,-21-21 0,21 21 15,1-21-15,-1 0 0,0 0 16,-21-1-16,21 1 0,-21 0 15,21 0-15,-21 0 0,0 0 0,0-1 16,0 1-16,0 0 0,0 0 0,0-21 16,0 20-16,-21 1 0,21 0 15,-21 0-15,0 0 0,0 0 16,-1 21-16,1 0 0,0 0 16,0 0-16,0 0 0,0 0 15,-1 21-15,1-21 0,0 21 0,21 0 16,-21 0-16,21 0 15,-21 1-15,21-1 0,-21 0 0,21 0 16,0 0-16,0 0 0,0 1 0,0-1 16,-22 0-16,22 0 15,0 0-15,0 0 0,0 1 16,22-22 0,-1 0-16</inkml:trace>
  <inkml:trace contextRef="#ctx0" brushRef="#br0" timeOffset="9032.15">20616 5757 0,'-21'0'16,"0"0"-1,21-21 16,-21 21-15,21-21 0,0 0 15,0 0-15,0 0-1,21-1 1,0 22-16,0-21 15,0 21 1,1 0-16,-1 0 16,0 0-1,-21 21 1,21 1-16,-21-1 16,21 0-16,-21 0 0,21 21 0,-21-20 15,0-1-15,0 21 0,0-21 0,0 22 16,0-22-16,0 21 15,0-21-15,-21 0 0,0 1 0,0-1 16,0 21-16,0-42 0,-1 21 0,1 0 16,0 1-16,0-22 0,0 21 15,0-21-15,-22 0 0,22 21 0,0-21 16,0 0-16,0 0 0,-1 0 16,1 0-16,0 0 15,0-21-15,21 0 0,-21-1 16,0 22-16,21-21 0,-22 0 0,22 0 15,0 0-15,-21 0 0,21-1 16,0-20-16,0 21 0,0 0 0,0 0 16,0-1-1,0 1-15,21 21 16,1 0-16,-1 0 16,0 0-16,0 0 0,-21 21 15,21 1-15,0-22 0,1 21 0,-1 0 16,0 0-16,0 0 0,0-21 0,-21 21 15,21 1-15,1-1 0,-1-21 16,0 21-16,0 0 0,0-21 0,0 21 16,1-21-16,-1 0 0,0 21 15,0-21 1,0 0-16,0 0 0,1 0 16,-1 0-16,0 0 15,-21-21-15,21 21 16,0-21-16,-21 0 0</inkml:trace>
  <inkml:trace contextRef="#ctx0" brushRef="#br0" timeOffset="9715.83">21145 5652 0,'0'0'0,"-21"0"32,0 0-32,21 21 0,-21-21 15,21 21-15,0 0 0,-21 0 16,21 0-16,-21 1 0,21-1 0,-22 0 16,22 0-16,0 0 0,0 22 0,0-22 15,0 0-15,-21 0 0,21 0 16,0 0-16,0 1 0,0-1 0,0 0 15,0 0-15,0 0 16,0 0 0,21-21-16,1 0 15,-1 0-15,0 0 16,0 0-16,0 0 16,0 0-16,1-21 0,-1 0 15,0 21-15,-21-21 0,21 0 16,0 21-16,-21-21 0,0-1 0,21 1 15,-21 0-15,22 0 0,-22 0 0,0 0 16,0-1-16,0 1 0,0 0 16,0 0-16,0 0 0,0 0 0,0-1 15,-22 1-15,22 0 0,-21 0 16,21 0-16,0 0 0,-21 21 16,0-22-16,0 22 0,0 0 15,-1 0-15,1 0 16,0 0-16,0 0 0,0 22 15,0-22-15,21 21 0,-22 0 0,22 0 16,-21 0-16,21 0 0,-21 1 16,21-1-16,0 21 0,0-21 0,0 0 15,0 1-15,0 20 0,0-21 0,0 0 16,0 0-16,0 1 0,0-1 16,0 0-16,0 0 0,0 0 15,21-21 1,-21 21-1,21-21-15,1 0 0,-1 0 16,0 0-16,-21-21 16,21 0-16,0 0 15,0 0-15</inkml:trace>
  <inkml:trace contextRef="#ctx0" brushRef="#br0" timeOffset="12755.1">15769 7853 0,'0'0'0,"0"-21"15,0 0 1,0-1 15,21 22-15,0 0 0,1 0-1,-1 0 1,0 0-16,-21 22 0,0-1 15,21 0-15,-21 0 0,0 0 16,0 0-16,0 1 16,0-1-16,0 0 0,0 0 15,-21 0-15,21 0 16,-21-21-16,0 22 0,-1-22 16,1 0-1,21-22 32,21 22-31,1 0-16,-22-21 15,21 21-15,0 0 0,0 0 16,0 0 0,0 0-16,1 21 0,-1 1 15,-21-1-15,21-21 0,-21 21 16,0 0-16,0 0 0,0 0 15,0 1-15,0-1 0,-21-21 16,0 21-16,21 0 0,-43-21 0,43 21 16,-21-21-16,0 0 0,0 21 15,0-21-15,-1 0 0,1 0 0,0 0 16,0 0-16,0 0 0,0-21 16,-1 0-1,1 0 1,21 0-16,-21 21 15,21-21 1,21 21 31,-21-22-31,21 22-16,1 0 0,-1 0 0</inkml:trace>
  <inkml:trace contextRef="#ctx0" brushRef="#br0" timeOffset="13547.85">16277 7916 0,'0'0'0,"-21"0"16,0 0-16,21 22 15,-21-22-15,21 21 16,-22-21-16,22 21 0,-21 0 0,21 0 16,0 0-16,0 1 0,0-1 0,0 0 15,0 0-15,0 21 0,0-20 16,0-1-16,0 0 0,0 0 16,0 0-16,0 0 0,0 1 0,0-1 15,21 0-15,1-21 16,-1 21-16,0-21 15,0 0-15,0 0 0,0 0 16,1 0-16,-22-21 0,21 21 0,0-21 16,0 0-16,-21-1 15,21 1-15,0 0 0,-21 0 16,0 0-16,0 0 0,0-1 0,0 1 16,0 0-16,0 0 0,0-21 15,0 20-15,0 1 0,-21 0 0,0 0 16,0 0-16,0 21 0,0-21 15,21-1-15,-22 22 0,1 0 16,0 0-16,0 0 0,0 0 0,0 0 16,-1 0-16,1 22 0,21-1 15,-21 0-15,21 0 16,-21 0-16,21 22 0,0-22 0,0 0 16,0 0-16,0 21 0,0-20 0,0-1 15,0 0-15,0 0 0,21 0 16,0 0-16,-21 1 0,0-1 0,21-21 15,1 21-15,-1-21 0,0 0 16,0 0-16,0 0 16,0 0-16,1 0 15,-1 0-15,0 0 0,0-21 16,-21 0-16,21-1 16,-21 1-16,21 0 0,-21 0 0,22 0 15,-22 0-15,0-1 0,0 1 0,0-21 16,0 21-16,0 0 0,0-1 15,0 1-15,0 0 0,0 0 0,0 0 16,-22 21-16,1 0 16,0 0-1,0 0-15,0 0 0,0 0 0,-1 0 16,1 0-16,0 0 0,0 21 0,0-21 16,0 21-16,-1-21 15,1 0-15,0 21 16,0-21-16,0 0 0,0 0 15,-1 0-15,1 0 0</inkml:trace>
  <inkml:trace contextRef="#ctx0" brushRef="#br0" timeOffset="14774.27">4466 7811 0,'0'-22'16,"0"1"0,0 0-1,0 0 1,0 0-1,21 21 1,0 0-16,1 0 16,-1 0-16,0 0 0,0 21 15,0 0-15,0 0 0,1 0 16,-22 22-16,0-22 0,21 21 0,-21 1 16,0-1-16,0 0 0,-21 1 15,-1-1-15,1 21 0,0-20 0,0-1 16,-21 0-16,20-20 0,1 20 0,0-21 15,-21 21-15,21-20 0,-1-22 16,22 21-16,-21 0 0,0-21 0,0 0 16,21-21 15,0 0-31,0-1 16,0 1-1,0 0-15,21 21 0,-21-21 0,21 21 16,0 0-16,1 0 0,-1-21 0,21 21 15,-21 0-15,0 0 0,1 0 16,20 0-16,-21 21 0,0 0 0,0 0 16,1-21-16,-22 21 0,0 1 15,0-1-15,0 21 0,0-21 0,-22 0 16,22 1-16,-21-22 0,-21 21 0,21 0 16,0 0-16,-22-21 0,1 0 15,21 21-15,-22-21 0,1 0 16,0 0-16,-1 0 0,1 0 0,0 0 15,21 0-15,-22 0 0,22 0 16,-21 0-16,21 0 0,-1 0 0,1 0 16,0 0-16,0 0 15,21-21-15,0 0 16,21 0 0,0 21-16,0-21 0,1-1 15,-1 1-15,21 21 0</inkml:trace>
  <inkml:trace contextRef="#ctx0" brushRef="#br0" timeOffset="15357.82">4953 8065 0,'0'0'0,"-21"0"32,21 21-32,0 0 15,-21 0-15,21 0 0,-22 0 0,22 1 16,0-1-16,-21 0 0,21 0 16,0 0-16,0 22 0,0-22 15,0 0-15,0 0 0,0 21 0,0-20 16,21-1-16,-21 0 0,22 0 0,-1 0 15,0 0-15,0 1 16,0-22-16,0 21 0,1-21 16,-1 0-16,0 0 0,0 0 15,0 0-15,0-21 0,1 21 16,-1-22-16,0 1 0,0 0 0,-21 0 16,21 21-16,0-42 0,1 20 0,-22 1 15,0 0-15,0 0 0,21-21 16,-21 20-16,0 1 0,0-21 15,0 21-15,-21 0 0,-1-22 0,22 22 16,-21-21-16,0 21 0,0-1 16,0 1-16,0 0 0,-1 0 0,22 0 15,-21 21-15,0 0 0,0-21 16,0 21-16,0 0 0,-1 0 16,1 0-16,0 0 0,0 21 0,0-21 15,21 21-15,-21 0 0,-1-21 16,22 21-16,0 0 0,0 1 15,0-1-15,0 0 0,0 0 16,0 0-16,0 0 16,0 1-16,0-1 0,0 0 0,0 0 15,0 0-15,0 0 16,0 1-16</inkml:trace>
  <inkml:trace contextRef="#ctx0" brushRef="#br0" timeOffset="24872.08">10329 11303 0,'-21'0'16,"21"21"0,0 0-1,0 1-15,0-1 16,21 0 0,0-21-1,1 0-15,-1 0 16,0 0-16,0 0 0,0 0 0,0 0 15,1 0-15,-1-21 0,21 21 0,-21-21 16,0 21-16,22-22 16,-22 1-16,0 21 0,0-21 0,0 0 15,1 21-15,-1-21 0,0 21 0,-21-21 16,0-1-16,21 22 0,-21-21 16,21 21-16,-21-21 0,0 0 0,0 0 15,0 0-15,0-1 16,0 1-16,0 0 0,0 0 15,0 0 1,0 0-16,-21 21 16,0 0-16,21-22 0,-21 22 15,0 0-15,-1 0 16,1-21-16,0 21 0,0 0 16,0 0-16,0 0 0,-1 0 15,1 0-15,0 0 0,0 21 16,0-21-16,0 22 0,21-1 15,-22 0-15,1-21 0,21 21 16,-21 0-16,21 0 16,0 1-16,0-1 0,0 0 0,0 0 15,0 0-15,0 0 0,0 1 16,0-1-16,0 0 0,0 0 16,0 0-16,21 0 0,0 1 15,1-22-15,-22 21 16,21-21-16,0 0 0,0 0 15,0 0-15,0 0 0,1 0 0,-1 0 16,0 0-16,0 0 0,0-21 0,0-1 16,1 1-16,-1 21 0,0-21 15,0 0-15,0 21 0,0-21 0,-21 0 16,0-1-16,22 22 0,-22-21 0,0 0 16,0 0-16,0 0 0,0 0 15,-22 21-15,1-22 0,0 22 16,0-21-16,0 21 0,0 0 0,-1 0 15,1 0-15,0 0 0,0 0 0,0 0 16,0 21-16,-22-21 16,22 22-16,0-1 0,0 0 0,0 0 15,21 0-15,-22 0 0,22 1 0,0-1 16,0 0-16,0 0 0,0 0 16</inkml:trace>
  <inkml:trace contextRef="#ctx0" brushRef="#br0" timeOffset="25759.22">11324 11176 0,'0'0'0,"-42"21"15,21 0-15,-1-21 16,44 0 15,-1 0-15,0 0-16,0 0 15,0 0-15,0 0 0,1 0 0,-1 0 16,0 0-16,0 0 0,0 0 0,0 0 16,1-21-16,-1 21 15,-21-21 1,-21 21 0,-1 0-1,-20 0-15,21 0 16,0 0-16,0 21 0,-1-21 0,1 0 15,0 21-15,0-21 0,0 0 16,0 22-16,-1-1 0,22 0 31,22-21-15,-1 0-16,0 0 0,0 0 16,0 0-16,0 0 0,1 0 15,-1 0-15,0 0 0,0 0 0,0-21 16,0 21-16,1 0 15,-44 0 17,1 0-17,0 0-15,0 0 0,-21 21 16,20-21-16,1 21 0,0-21 16,-21 21-16,21 0 0,-1-21 0,1 22 15,0-22-15,0 21 0,21 0 16,0 0-1,21-21 17,0 0-32,0 0 15,1 0-15,-22-21 0,21 21 16,0 0-16,0 0 0,-21-21 0,0 0 16,21 21-16,0 0 15,-21-22 1,-21 22 31,0 0-32,0 0 17</inkml:trace>
  <inkml:trace contextRef="#ctx0" brushRef="#br0" timeOffset="36379.44">17293 7430 0,'-21'-22'16,"0"22"-16,0 0 0,-1 0 15,1 0-15,0 0 0,0 0 16,0 0-16,0 0 16,-1 0-16,1 0 0,0 0 15,0 22-15,0-22 0,0 21 16,-1-21-16,1 21 0,0-21 15,0 21-15,0-21 16,21 21-16,-21-21 16,-1 0-1,22 21-15,22-21 63,-1 0-48,0 0-15,0 0 0,21 0 0,-20 0 16,20 0-16,0 0 0,1 0 16,20 0-16,1 0 0,-1 0 0,1 0 15,20 0-15,-20 0 0,20-21 0,1 21 16,0 0-16,-1-21 0,1 21 16,21-21-16,-21 0 0,20 21 0,22-21 15,-21-1-15,0 22 0,21-21 16,-21 0-16,21 0 0,21 0 15,0 0-15,0 21 0,1-22 0,-1 1 16,0 0-16,-21 0 0,21 0 16,-21 0-16,0 21 0,0-22 0,-42 22 15,21-21-15,-43 21 0,22 0 0,-43-21 16,22 21-16,-22-21 0,0 21 16,-21 0-16,22 0 0,-22-21 0,0 21 15,0 0-15,0-21 16,-42 21 46,0 0-62,0 0 16,0 0-16,0 0 16,-1 0-16,1 0 0,-21 0 0</inkml:trace>
  <inkml:trace contextRef="#ctx0" brushRef="#br0" timeOffset="36805.21">18923 7789 0,'0'-21'15,"-21"21"-15,0 0 0,-1 0 32,22 21-32,0 1 0,0 20 15,0-21-15,0 21 0,0 1 16,22-1-16,-22 22 0,21-1 15,-21 1-15,0-1 0,0 1 0,0-1 16,0 1-16,0-1 0,0 1 0,0-1 16,0 1-16,-21-1 0,21 1 15,-22-1-15,22-21 0,0 1 0,0-1 16,-21 0-16,21-20 0,0-1 0,0 0 16,0 0-16,0-42 31,0 0-31,0 0 0,0-22 0,0 22 15,0-21-15,0-1 0,0 1 0</inkml:trace>
  <inkml:trace contextRef="#ctx0" brushRef="#br0" timeOffset="37137.01">18669 8128 0,'0'-21'0,"0"42"0,-21-84 0,21 41 16,0 1-16,0 0 0,0 0 0,0 0 15,0 0-15,21-1 0,0 1 16,21 0-16,-20 0 0,20 21 16,-21-21-16,21 0 0,1 21 0,-1 0 15,0 0-15,-20 0 0,20 0 0,0 0 16,-21 0-16,1 0 16,-1 21-16,0-21 0,-21 21 0,0 0 15,0 21-15,0-20 0,-21-1 0,0 0 16,-22 0-16,22 0 0,0 0 15,-21 1-15,20-1 0,1 0 0,0 0 16,-21 0-16,42 0 0,-21-21 0,-1 22 16,44-22 15,-1 0-15,-21-22-16,21 22 0,0-21 15</inkml:trace>
  <inkml:trace contextRef="#ctx0" brushRef="#br0" timeOffset="39886.08">19579 7853 0,'0'0'0,"-21"-21"15,0 21-15,0 0 16,-1 0-16,1 0 0,0 0 0,0 0 15,0 21-15,0-21 0,-1 21 16,1 0-16,0 0 0,0-21 16,21 22-16,-21-1 0,21 0 0,-21 0 15,21 0-15,0 0 0,0 1 16,0-1-16,0 0 0,21-21 47,0 0-47,0 0 0,0 0 15,-21-21-15,21 21 0,1-21 0,-1-1 16,-21 1-16,21 0 0,0 0 16,-21 0-16,0 0 0,21-1 15,-21 1-15,21 0 0,-21 0 0,0 0 16,0 0 0,22 42 15,-22 0-31,0 0 15,0 0-15,0 0 0,0 1 0,0-1 16,0 0-16,0 0 0,0 0 0,0 0 16,21 1-16,-21-1 15,21-21-15,0 0 0,0 0 16,0 0-16,1 0 0,20 0 16,-21 0-16,0 0 15,22 0-15,-22 0 0,21-21 0,-21-1 0,0 22 16,1-21-16,-1 0 0,0 0 15,0 21-15,0-21 0,-21 0 16,0-1-16,0 1 0,0 0 16,0 0-16,0 0 0,-21 21 15,0-21-15,0 21 16,0 0-16,-1 0 0,22 21 16,0 0-16,0 0 15,0 0-15,0 0 16,0 1-16,0-1 0,0 0 0,22 0 15,-1 0-15,-21 0 0,21-21 16,0 22-16,0-1 0,0-21 16,1 21-16,20-21 0,-21 0 15,0 0-15,0 0 0,22 0 0,-22 0 16,21 0-16,-21 0 0,1 0 16,20-21-16,-21 0 0,0 21 0,0-22 15,1 1-15,-1 21 0,0-21 0,-21 0 16,0 0-16,0 0 0,21-1 15,-21 1-15,0 0 0,0 0 0,0 0 16,0 0-16,-21-1 0,0 22 0,0-21 16,-1 21-16,1 0 15,0 0-15,0 0 16,0 21-16,0 1 0,-1-1 0,22 0 16,-21 0-16,0 21 15,21-20-15,-21-1 0,21 0 16,0 0-16,0 0 0,0 0 15,21-21 1,0 0 0,0 0-16,1-21 15,-1 0-15,-21 0 16,21 21-16,-21-21 0,0 0 0,0-1 16,0 1-16,0 0 0,0 0 15,0 0 1,0 42 31,21 0-47,0 0 0,-21 0 15,21 1-15,1-1 0,-1 0 16,0-21-16,0 0 16,0 0-16,0 0 0,1 0 15,-1 0-15,0 0 0,0 0 0,0 0 16,0 0-16,1-21 0,-1 21 15,0-21-15,0-1 0,-21 1 16,21 21-16,-21-21 0,0 0 16,0 0-16,0 0 15,0-1-15,0 1 0,0 0 16,-21 42 15,21 0-31,0 1 0,0-1 16,0 0-16,0 0 0,0 0 0,0 22 15,0-22-15,0 0 0,0 0 16,0 0-16,0 0 0,0 1 16,0-1-16,21-21 47,-21-21-47,0-1 15,0 1-15,21 0 0,-21 0 16,0 0-16,22 0 0,-22-1 15,0 1-15,0 0 0,0 0 0,0 0 16,0 0-16,21-1 0,-21 1 16,21 21-16,-21 21 15,21 1 1,-21-1-16,21 0 0,-21 0 16,0 0-16,21 0 15,-21 1-15,22-1 0,-22 0 16,21 0-16,0-21 0,0 0 15,-21 21-15,21-21 16,0 0-16,1 0 0,-1 0 16,0-21-16,0 0 15,-21 0-15,21 0 16,-21-1-16,21 1 0,-21 0 16,0 0-16,0 0 0,0 0 0,22-1 15,-22 1-15,21 21 16,-21 21 15,0 1-31,0-1 0,0 0 16,0 0-16,0 0 15,0 0-15,21 1 0,-21-1 0,21 0 16,0 0-16,0 0 16,1-21-16,-1 21 0,0-21 15,0 0-15,0 0 0,0 0 16,1 0-16,-1-21 15,0 21-15,0-21 0,-21 0 0,21 21 16,0-21-16,1 0 0,-22-1 0,0 1 16,0 0-16,21 0 0,-21 0 15,0 0-15,0-1 0,0 1 0,0 0 16,0 0-16,0 0 16,0 42 15,-21 0-31,21 0 0,0 0 15,0 1-15,0-1 0,0 0 16,-22 0-16,22 0 0,0 0 0,0 1 16,0-1-16,0 0 0,0 0 0,0 0 15,22 0-15,-1-21 16,0 0-16,0 0 0,0 0 16,0 0-16,22 0 0,-22 0 0,0 0 15,0-21-15,0 0 0,1 0 16,-1 0-16,0 0 0,0-1 15,0 1-15,0 0 0,1 0 0,-22-21 16,0 20-16,21-20 0,-21 0 0,21 21 16,-21-22-16,0 1 0,0 0 15,0-1-15,0 1 0,0 0 0,0 20 16,0-20-16,0 21 0,0 0 16,0 0-16,0-1 0,0 44 15,0-1 1,0 0-16,0 21 0,0 1 15,0-22-15,0 21 0,-21 0 16,21 1-16,0-1 0,0 0 0,0 1 16,0-1-16,0-21 0,0 22 0,0-22 15,0 0-15,0 0 0,0 0 16,21 0-16,0 1 0,0-1 16,0-21-16,1 0 0,-1 0 15,0 0-15,0 0 0,0 0 16,0 0-16,1 0 0,-1-21 15,0-1-15,0 22 0,-21-21 16,21 0-16,-21 0 0,21 0 0,-21 0 16,0-1-16,0 1 0,0 0 0,0 0 15,0 0 1,-21 42 0,21 0-1,-21-21-15,21 21 0,0 0 0,0 1 16,0-1-16,-21 0 0,21 0 15,0 0-15,0 0 16,0 1 0,21-22-16,0 0 15,0 0-15,1 0 0,-1 0 16,0 0-16,-21-22 16,21 1-16,0 21 0,-21-21 0,21 0 15,1 21-15,-22-21 0,21 0 0,0-1 16,0 1-16,-21 0 0,21 0 15,0 0-15,-21 0 16,22 21-16,-1 0 0,-21 21 16,0 0-16,0 0 15,0 0-15,0 0 16,0 1-16,0-1 0,21 0 16,-21 0-16,0 0 0,21-21 15,0 0-15,0 21 16,1-21-16,-1 0 0,0 0 15,0 0-15,0 0 16,0 0-16,1 0 16,-1-21-16,-21 0 0,21 0 15,0 0-15,-21 0 16,0-1-16,0 1 16,0 0-16,-21 0 0,0 21 15</inkml:trace>
  <inkml:trace contextRef="#ctx0" brushRef="#br0" timeOffset="40239.44">21526 7620 0,'0'0'0,"22"0"31,-1 0-31,0 0 0,21 0 0,1 0 16,-1 0-16,21-21 0,-20 21 16,20-21-16,-20 21 0,-1 0 0,21-21 15,-20 21-15,-1 0 0,-21 0 16,22-22-16,-22 22 0,21 0 15,-21 0-15,0 0 0,1 0 0,-1 0 16,0 0-16,-21-21 47,-21 21-47,0 0 0</inkml:trace>
  <inkml:trace contextRef="#ctx0" brushRef="#br0" timeOffset="155159.84">15049 8170 0,'22'0'16,"-1"0"0,0 0-16,0 0 15,0 0 1,0 0-1,1 22-15,-1-22 0,0 0 16,0 0-16,21 21 0,-20-21 16,20 0-16,21 0 0,-20 21 0,20-21 15,-20 21-15,20-21 0,1 0 16,-22 21-16,21-21 0,1 21 16,-1-21-16,1 0 0,-1 22 0,-20-22 15,20 0-15,-20 0 0,20 21 16,-21-21-16,1 0 0,-1 0 0,0 0 15,-20 0-15,20 21 0,-21-21 16,0 0-16,0 0 0,1 0 0,-1 0 16,0 0-16,0 0 31,-42 0 0,0 0-31,0 0 0,-22 0 16,22 0-16,-21 0 0</inkml:trace>
  <inkml:trace contextRef="#ctx0" brushRef="#br0" timeOffset="155605.57">15007 8424 0,'21'22'0,"22"-22"0,-22 0 15,21 0-15,-21 0 0,22 0 0,20 0 16,-21 0-16,1 0 0,20 0 16,-20 0-16,20 0 0,1 0 15,-1 0-15,-21 0 0,22 21 0,-1-21 0,-20 0 16,20 0-16,1 0 0,-22 0 16,0 0-16,22 0 0,-22 0 15,1 0-15,-1 0 0,-21 0 0,0 0 16,22 0-16,-22 0 0,0 0 15,0 0-15,0 0 16,-42 0 15,0 0-15</inkml:trace>
  <inkml:trace contextRef="#ctx0" brushRef="#br0" timeOffset="156011.35">15155 8742 0,'0'0'15,"191"0"-15,-149 0 16,22 0-16,-1 0 0,-21 0 0,22 0 15,-22 0-15,1 0 0,-1 0 16,0 0-16,1 0 0,-22 0 0,21 0 16,-21 0-16,0 0 0,1 0 15,-1 0-15,0 0 0,-42 0 32</inkml:trace>
  <inkml:trace contextRef="#ctx0" brushRef="#br0" timeOffset="160594.75">9906 11621 0,'0'21'62,"0"0"-46,0 0-16,0 0 0,21 0 16,-21 1-16,0-1 0,0 0 0,21 0 15,-21 0-15,0 0 0,0 1 0,0-1 16,0 0-16,0 0 0,0 0 16,0 0-16,0 1 0,21-22 0,-21 21 15,0 0-15,0 0 0,22 0 0,-22 0 16,21 1-1,-21-1-15,21-21 0,-21 21 0,21-21 16,0 0-16,0 0 0,1 0 16,-1 0-16,0 0 0,0 0 15,21 0-15,1-21 0,-1 21 16,22-21-16,-1-1 0,1-20 0,-1 21 16,22-21-16,-1 20 0,22-20 0,-21 0 15,21-1-15,84-41 0,-105 41 16,21 1-16,-22 0 0,1-1 15,0 1-15,-1 0 0,1-1 0,-21 22 16,-1-21-16,1 21 0,-22 0 0,21-1 16,-20 1-16,-22 0 0,21 0 0,-21 0 15,22 21-15,-22-21 16,0 21-16,0-22 16,0 22-16,-42 0 62,0 0-62,0 0 16,0 0-1,0 0-15,-1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DCE04-4DEE-4245-B2C6-4ED16B2EF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81D20-1F4E-4687-9AE8-9BF9640C5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CB3C3-30F3-4038-9F11-86F172861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98B5-E48F-46E6-AC9F-51FBB4F5C64A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A2A7C-64E8-4B5F-A2C2-9028EA47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3D7A0-A118-43CB-9B3F-428FC80A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B9BC-DA18-4C4A-87F4-C292434CC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886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A993-1F9E-4E66-B676-7FF719CD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97294-0EFF-4B12-B5AF-810255F60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00833-3456-4DE1-A090-787CCA2A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98B5-E48F-46E6-AC9F-51FBB4F5C64A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F8072-8FB6-41B9-A8CC-40C09B48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1498A-E2E5-4CB2-A4D8-C23CA084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B9BC-DA18-4C4A-87F4-C292434CC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05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13376E-F9C5-4D42-B4D5-B8E7DB88E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C7C54-0775-4BED-A58D-9875F3918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6361A-9D0C-452C-9249-5CC6A824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98B5-E48F-46E6-AC9F-51FBB4F5C64A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F50B9-B024-4AA6-9CBD-5D4D79349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717CB-BE60-4D86-A9F4-AFE1A7DC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B9BC-DA18-4C4A-87F4-C292434CC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83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CF8EA-D05F-42F9-B052-40F246EDE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EEA25-299B-42CC-8ADF-FC28197AC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FACC2-580D-4482-BC11-DEB223CB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98B5-E48F-46E6-AC9F-51FBB4F5C64A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8D25E-6EFC-460E-A610-A0796F33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F3096-BCA7-4D39-A94B-650524AE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B9BC-DA18-4C4A-87F4-C292434CC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17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33A9-FACC-4AA8-AB0F-0780444D6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9A2B3-D620-4B49-A007-712B099E6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BEA79-7C7A-4D43-90E6-AA339E1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98B5-E48F-46E6-AC9F-51FBB4F5C64A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6445B-AAC5-4C95-807F-A8E8CC89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904C2-516D-4EC1-B9C6-244BFCDC5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B9BC-DA18-4C4A-87F4-C292434CC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942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CE25-5474-4E6D-B505-CF1F9E43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EF65B-6259-4411-A17B-323278C03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6FE3E-4351-4C5A-B193-4F238AA98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5EDF6-AE78-4532-BCE1-90CBB710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98B5-E48F-46E6-AC9F-51FBB4F5C64A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59A59-1AB3-4525-ADCB-87F575BCE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16D16-71BF-4A05-9A16-F43FA039E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B9BC-DA18-4C4A-87F4-C292434CC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15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7CE3A-0830-4B42-9614-2884DC44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9BE42-710D-4DE7-8633-3EBFA3A11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833DC-15E6-4D54-BC18-19F97A64A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16C515-7769-46AC-9665-22BB4B92C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2E469F-A115-48B8-8E2C-3108EECFD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3D330-A3D6-429B-853B-187A33CB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98B5-E48F-46E6-AC9F-51FBB4F5C64A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5028A-909F-4833-A8FE-8FB5CDDB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B56B88-5507-4AE5-8432-4B977D70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B9BC-DA18-4C4A-87F4-C292434CC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99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4F966-ECA1-4C2B-9C88-7CD42319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A5B6F8-C1B3-4E86-A811-D3FBD404D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98B5-E48F-46E6-AC9F-51FBB4F5C64A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B82642-10FD-477A-B2DC-F9500BFDD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9EDF-F365-480A-923E-D3454251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B9BC-DA18-4C4A-87F4-C292434CC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7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701B14-6931-4B78-9999-E3731AFF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98B5-E48F-46E6-AC9F-51FBB4F5C64A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DFAF1D-A0E3-43A8-B9DE-8189CAE4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C5BFB-E873-4786-AC57-BB863D02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B9BC-DA18-4C4A-87F4-C292434CC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60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3F26-4161-4F6C-A3EE-ABC0CBE44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0E3AD-43FA-449A-BEE2-7415896CD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28F9E-E2A4-4809-8808-31D553380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EE601-20FC-4BFA-B78F-130FA989A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98B5-E48F-46E6-AC9F-51FBB4F5C64A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B6589-1D29-445A-9A20-7820791F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8F88C-1CEE-468A-A181-6D8146BD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B9BC-DA18-4C4A-87F4-C292434CC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41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68495-894E-41D3-BB72-86610796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35392-D391-4CE5-AB55-1FBE3816C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56A78-A622-455C-B78B-712768C89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EE41E-95C5-4CEF-B732-217C4C1E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98B5-E48F-46E6-AC9F-51FBB4F5C64A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02671-CF15-4ACD-8962-746E790F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217DA-85A7-4B11-91E3-5FDB6E13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B9BC-DA18-4C4A-87F4-C292434CC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04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5E9812-9B50-42C0-8C16-6ABD84E1F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5316D-578A-4A55-8B5D-88DFB3E88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FA97E-C172-47D3-916E-3C3794CD67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098B5-E48F-46E6-AC9F-51FBB4F5C64A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86637-0C81-416A-9937-29B8E0AF1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B239A-04BA-4DF0-BA3F-1C56ADB66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5B9BC-DA18-4C4A-87F4-C292434CC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13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D92E-B16D-4483-B15C-1DE8592A5C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3571F-1D87-4B1D-97BE-7E655DBF80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3D23D3-6369-4144-A8B6-DA621AA8358B}"/>
                  </a:ext>
                </a:extLst>
              </p14:cNvPr>
              <p14:cNvContentPartPr/>
              <p14:nvPr/>
            </p14:nvContentPartPr>
            <p14:xfrm>
              <a:off x="556200" y="53280"/>
              <a:ext cx="7986240" cy="5570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3D23D3-6369-4144-A8B6-DA621AA835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840" y="43920"/>
                <a:ext cx="8004960" cy="558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24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D92E-B16D-4483-B15C-1DE8592A5C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3571F-1D87-4B1D-97BE-7E655DBF80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8FF15B-78CD-4057-A325-33A08A2A86F8}"/>
                  </a:ext>
                </a:extLst>
              </p14:cNvPr>
              <p14:cNvContentPartPr/>
              <p14:nvPr/>
            </p14:nvContentPartPr>
            <p14:xfrm>
              <a:off x="259200" y="1028880"/>
              <a:ext cx="8862120" cy="4389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8FF15B-78CD-4057-A325-33A08A2A86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1019520"/>
                <a:ext cx="8880840" cy="440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315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D92E-B16D-4483-B15C-1DE8592A5C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3571F-1D87-4B1D-97BE-7E655DBF80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BCBC53-F19C-4EF3-8B3B-8BCADDFA9B93}"/>
                  </a:ext>
                </a:extLst>
              </p14:cNvPr>
              <p14:cNvContentPartPr/>
              <p14:nvPr/>
            </p14:nvContentPartPr>
            <p14:xfrm>
              <a:off x="1478160" y="480240"/>
              <a:ext cx="4892400" cy="2987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BCBC53-F19C-4EF3-8B3B-8BCADDFA9B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8800" y="470880"/>
                <a:ext cx="4911120" cy="300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650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D92E-B16D-4483-B15C-1DE8592A5C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3571F-1D87-4B1D-97BE-7E655DBF80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F05055-7F9D-4A3C-9316-12E8B4766330}"/>
              </a:ext>
            </a:extLst>
          </p:cNvPr>
          <p:cNvSpPr txBox="1"/>
          <p:nvPr/>
        </p:nvSpPr>
        <p:spPr>
          <a:xfrm>
            <a:off x="3048886" y="1443841"/>
            <a:ext cx="609777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Test0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add() 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=10;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=10;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add();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6BAC34D-DBDC-412D-803E-84E596803F2E}"/>
                  </a:ext>
                </a:extLst>
              </p14:cNvPr>
              <p14:cNvContentPartPr/>
              <p14:nvPr/>
            </p14:nvContentPartPr>
            <p14:xfrm>
              <a:off x="937080" y="1463040"/>
              <a:ext cx="8786520" cy="4496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6BAC34D-DBDC-412D-803E-84E596803F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7720" y="1453680"/>
                <a:ext cx="8805240" cy="451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3312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D92E-B16D-4483-B15C-1DE8592A5C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3571F-1D87-4B1D-97BE-7E655DBF80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4906B3-6E92-4325-85C6-EE8A84632CB6}"/>
                  </a:ext>
                </a:extLst>
              </p14:cNvPr>
              <p14:cNvContentPartPr/>
              <p14:nvPr/>
            </p14:nvContentPartPr>
            <p14:xfrm>
              <a:off x="213480" y="175320"/>
              <a:ext cx="11963520" cy="602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4906B3-6E92-4325-85C6-EE8A84632C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165960"/>
                <a:ext cx="11982240" cy="603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045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D92E-B16D-4483-B15C-1DE8592A5C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3571F-1D87-4B1D-97BE-7E655DBF80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9AC6B7-1DF8-4414-B852-6600F72F301D}"/>
                  </a:ext>
                </a:extLst>
              </p14:cNvPr>
              <p14:cNvContentPartPr/>
              <p14:nvPr/>
            </p14:nvContentPartPr>
            <p14:xfrm>
              <a:off x="1089720" y="388800"/>
              <a:ext cx="8496720" cy="3673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9AC6B7-1DF8-4414-B852-6600F72F30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0360" y="379440"/>
                <a:ext cx="8515440" cy="369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984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D92E-B16D-4483-B15C-1DE8592A5C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3571F-1D87-4B1D-97BE-7E655DBF80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FC55CF-6551-4DCD-8A74-D839E1C1F78C}"/>
                  </a:ext>
                </a:extLst>
              </p14:cNvPr>
              <p14:cNvContentPartPr/>
              <p14:nvPr/>
            </p14:nvContentPartPr>
            <p14:xfrm>
              <a:off x="723960" y="228600"/>
              <a:ext cx="10866240" cy="423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FC55CF-6551-4DCD-8A74-D839E1C1F7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600" y="219240"/>
                <a:ext cx="10884960" cy="425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B424B1B-13DA-4297-89FD-C23C7869E97C}"/>
                  </a:ext>
                </a:extLst>
              </p14:cNvPr>
              <p14:cNvContentPartPr/>
              <p14:nvPr/>
            </p14:nvContentPartPr>
            <p14:xfrm>
              <a:off x="388440" y="396360"/>
              <a:ext cx="4816440" cy="5379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B424B1B-13DA-4297-89FD-C23C7869E9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9080" y="387000"/>
                <a:ext cx="4835160" cy="539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4422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D92E-B16D-4483-B15C-1DE8592A5C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3571F-1D87-4B1D-97BE-7E655DBF80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0A9C6-F3CF-4477-B450-2E12B0F98414}"/>
              </a:ext>
            </a:extLst>
          </p:cNvPr>
          <p:cNvSpPr txBox="1"/>
          <p:nvPr/>
        </p:nvSpPr>
        <p:spPr>
          <a:xfrm>
            <a:off x="3048886" y="1720840"/>
            <a:ext cx="60977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Test5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add(10,20);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5F11AE5-B327-4AB1-AB82-EF4B37D14605}"/>
                  </a:ext>
                </a:extLst>
              </p14:cNvPr>
              <p14:cNvContentPartPr/>
              <p14:nvPr/>
            </p14:nvContentPartPr>
            <p14:xfrm>
              <a:off x="1417320" y="1181160"/>
              <a:ext cx="8572680" cy="4191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5F11AE5-B327-4AB1-AB82-EF4B37D146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7960" y="1171800"/>
                <a:ext cx="8591400" cy="421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765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93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2021-04-29T01:21:13Z</dcterms:created>
  <dcterms:modified xsi:type="dcterms:W3CDTF">2021-04-29T01:52:27Z</dcterms:modified>
</cp:coreProperties>
</file>