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05:03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2921 0,'0'0'0,"0"-233"16,0 0-16,0 43 0,0-1 0</inkml:trace>
  <inkml:trace contextRef="#ctx0" brushRef="#br0" timeOffset="2650.96">910 1863 0,'0'0'0,"-42"0"15,21 0-15,-1 0 16,-20 0-16,21 0 0,0 0 15,0 0-15,-22 0 0,22 0 0,0 0 16,0 0-16,42 0 31,0 0-31,21-21 16,1-1-16,-1 1 0,22 0 16,-1 0-16,22 0 0,21 0 0,-1-1 15,1 1-15,0 0 16,0 0-16,0 0 0,0 0 15,-1-1-15,1 1 0,-21 21 0,21-21 16,-22 21-16,1 0 0,-21-21 16,-22 21-16,21 0 0,-41 0 0,20 0 15,-21 0-15,-42 0 32,0 0-32,0 0 15,-22 0-15,22 21 0,-21-21 0,-22 0 16,22 0-16,0 21 0</inkml:trace>
  <inkml:trace contextRef="#ctx0" brushRef="#br0" timeOffset="3071.72">1566 1715 0,'-21'0'0,"21"-22"16,-21 22-16,0 0 15,0 0 1,-1 0-16,1 0 16,0 0-16,0 22 0,0-1 15,0 0-15,21 0 0,-22 0 16,1 22-16,0-22 0,0 21 15,0 0-15,0 1 0,21-1 0,-22 22 16,1-22-16,0 21 0,0-20 16,21 20-16,-21-20 0,0 20 15,-1-21-15,22 22 0,-21-22 0,0 22 16,21-22-16,0 0 0,-21-20 16,21 20-16,-21-21 0,21 0 0,0 0 15,0 1-15,0-1 16,0-42 31,21-1-47,0 22 0,0-21 0</inkml:trace>
  <inkml:trace contextRef="#ctx0" brushRef="#br0" timeOffset="3723.08">1905 2371 0,'0'21'16,"0"0"0,0 0-16,0 22 0,0-1 15,-21-21-15,0 21 0,21 1 0,0-1 16,0-21-16,0 22 0,0-22 0,0 21 15,0-21-15,0 0 0,0 1 16,21-1-16,0 0 0,0-21 16,0 0-16,0 0 0,22 0 15,-22 0-15,0 0 0,21 0 16,-20-21-16,20 21 0,0-21 0,-21-1 16,22 1-16,-1-21 0,-21 21 15,0-22-15,22 22 0,-22-21 0,-21 0 16,0-1-16,21-20 0,-21 20 15,0 1-15,0 0 0,-21-1 16,0 1-16,0 21 0,-1-21 16,-20 20-16,21 1 0,-21 21 0,-1 0 15,22 0-15,-21 0 0,-1 0 16,1 0-16,21 21 0,-21 1 0,20-1 16,-20 0-16,21 21 0,0-21 15,0 22-15,21-22 0,0 21 0,0-21 16,0 1-16,0 20 0,0-21 15,0 0-15,21 0 0,-21 1 16,21-1-16,0 0 0,0-21 16,22 0-16,-22 21 0,0-21 0,21 0 15,-21 0-15,22 0 0,-1-21 16,0 21-16,1-21 0</inkml:trace>
  <inkml:trace contextRef="#ctx0" brushRef="#br0" timeOffset="4507.14">3281 1609 0,'0'0'0,"0"-21"16,-21-1-16,-1 22 15,1 0-15,0 0 16,21 22-16,-21-1 0,0 0 0,0 0 15,21 21-15,-22 1 0,22-1 16,-21 0-16,0 22 0,21-22 0,0 22 16,0-1-16,-21-20 0,21 20 15,-21 1-15,21-22 0,-21 21 0,21-20 16,0-1-16,0 22 0,-22-22 16,22 0-16,-21-21 0,21 22 0,0-22 15,0 0-15,0 21 0,-21-20 16,21-1-16,-21-21 15,0 0 1,21-21 0,0-1-16,0 1 0,0 0 0,0 0 15,0-21-15,0-1 0,0 22 16,0-21-16,0-1 0,21 22 0,-21-21 16,21 0-16,0 20 0,0 1 15,22-21-15,-22 21 0,0 0 0,0-1 16,22 1-16,-22 21 0,0-21 15,0 21-15,21 0 0,-20 0 0,-1 0 16,0 21-16,-21 0 16,21 1-16,-21-1 0,0 0 15,0 0-15,-21 21 0,21-20 16,-42-1-16,20 0 0,1 0 0,0 0 16,-21 0-16,21 1 0,-1-1 15,-20 0-15,21-21 0,0 0 0,-22 0 16,22 0-16,0 0 0,0 0 15,0 0-15,0 0 0,21-21 0,-22 0 16,1-1 0,21 1-16,21 21 31,1 21-31,-22 1 16,21-22-16,0 21 15,0 0-15,-21 0 0,21 21 0,0-20 16,1-1-16,-22 0 0,21 0 15,0 0-15,-21 0 0,21 1 0,0-1 16,-21 0-16,21 0 0,1 0 16,-1-21-16,0 21 0,0-21 0,0 0 15,0 22-15,1-22 0,-1 0 16,0 0-16,0 0 0,0 0 0,0 0 16,1 0-16,-1-22 0,0 1 0,0 0 15,0 21-15</inkml:trace>
  <inkml:trace contextRef="#ctx0" brushRef="#br0" timeOffset="4998.22">3662 2540 0,'0'21'0,"21"-21"31,0 0-31,0 0 0,0 0 16,1 0-16,-1 0 15,0-21-15,0 21 0,0-21 0,0 0 16,1 21-16,-1-21 0,0-1 0,0 1 16,0 0-16,0 0 0,-21 0 15,22 0-15,-22-1 0,0 1 16,0 0-16,0 0 0,0 0 15,-22 21-15,1-21 16,0 21-16,0 0 0,0 0 16,0 0-16,-1 0 0,1 0 0,0 21 15,0-21-15,-21 21 16,20 0-16,1 0 0,0 0 0,21 22 16,-21-22-16,21 21 0,-21 1 0,21-22 15,0 21-15,0-21 0,0 22 16,0-22-16,0 21 0,0-21 0,21 0 15,0 1-15,0-1 0,-21 0 16,21-21-16,1 21 0,-1 0 0,0-21 16,0 0-16,0 0 0,0 0 15,22 0-15,-22 0 0,0 0 0,0 0 16,22-21-16,-22 21 0,0-21 0,0 0 16,21 0-16,-20-1 15</inkml:trace>
  <inkml:trace contextRef="#ctx0" brushRef="#br0" timeOffset="5547.19">4445 2265 0,'0'0'15,"0"-21"-15,-21 0 16,0 21-16,21 21 16,-22 0-1,22 0-15,0 21 16,0-20-16,0-1 0,0 21 0,-21-21 15,21 22-15,0-22 0,0 21 16,0-21-16,0 22 0,-21-22 16,21 21-16,-21-21 0,0 0 0,21 1 15,0-1-15,-21 0 0,21 0 16,-22 0-16,22 0 0,0 1 16,0-44 15,0 1-31,0 0 15,0 0-15,0 0 16,0 0-16,22-22 0,-1 22 0,0-21 16,0 21-16,0-22 0,0 1 15,22 21-15,-22-22 0,21 22 16,-21-21-16,22 21 0,-22 0 0,21-1 16,1 1-16,-22 0 0,0 21 15,21 0-15,-21 0 0,1 0 0,-1 21 16,0 0-16,-21 1 0,21-1 15,-21 21-15,21-21 0,-21 22 0,0-1 16,0-21-16,0 21 0,0 1 16,0-22-16,0 21 0,0-21 0,-21 1 15,21-1-15,-21 0 0,21 0 0,0 0 16,0 0-16,-21-21 0,21 22 16,-21-22-16,-1 0 0,22-22 46,0 1-46,0 0 0,0 0 16,0 0-16</inkml:trace>
  <inkml:trace contextRef="#ctx0" brushRef="#br0" timeOffset="6211.82">5694 2498 0,'0'-21'16,"21"-1"-16,0 22 0,0-21 15,-21 0-15,21 0 0,22 21 0,-22-21 16,0 0-16,-21-1 0,21 1 16,0-21-16,-21 21 0,0 0 15,0-1-15,0 1 16,-21 0-16,0 21 0,0 0 16,0 0-16,0 0 0,-22 0 0,1 0 15,21 0-15,-22 0 0,1 21 16,21 0-16,-21 1 0,20-1 0,-20 0 15,21 0-15,0 0 0,0 0 16,-1 1-16,1-1 0,21 21 0,-21-21 16,21 0-16,0 1 0,0-1 15,0 0-15,21 0 16,0-21-16,22 0 0,-22 0 16,0 21-16,0-21 0,22 0 0,-22 0 15,21 0-15,-21 21 0,22-21 16,-1 22-16,-21-22 0,21 0 15,1 21-15,-22-21 0,21 21 0,-21-21 16,1 21-16,-1 0 0,-21 0 16,0 1-16,0-1 0,0 0 15,-21 0-15,-1 0 0,1 0 16,-21-21-16,21 22 0,-22-1 16,1-21-16,21 0 0,-21 21 0,-1-21 15,22 0-15,-21 0 0,21 0 0,-1 0 16,-20 0-16,21 0 0,0 0 15,0 0-15,-1 0 0,1 0 16,21-21 0,-21 21-16,0 0 15,21-21-15</inkml:trace>
  <inkml:trace contextRef="#ctx0" brushRef="#br0" timeOffset="6845.58">1185 3175 0,'0'0'0,"-21"0"0,0 0 0,0 0 0,0 0 15,21 21-15,-22-21 16,44 0 15,20 0-31,0 0 16,1 0-16,20 0 0,22 0 0,-1 0 16,1 0-16,21 0 0,-21 0 15,20 0-15,22 0 0,-21 0 0,42 0 16,-21 0-16,22 0 0,-1 0 15,-21 0-15,21 0 0,0 0 0,0 0 16,0 0-16,-21 0 0,22 0 16,-22 0-16,0 0 0,0 0 15,0 0-15,0 0 0,-22 0 16,1 0-16,0 0 0,-21 0 0,-1 0 16,1 0-16,-21 0 0,-1 0 0,-21 0 15,-20 0-15,20 21 0,-21-21 16,-63 0 15,21 0-31,-1 0 0,-20 0 16,0 0-16,-1 0 0,1 0 15,-21 0-15,-1 0 0,1 0 0,-1 0 16</inkml:trace>
  <inkml:trace contextRef="#ctx0" brushRef="#br0" timeOffset="7303.32">1143 3429 0,'0'0'0,"-42"21"0,-1-21 0,1 0 0,21 0 16,-22 0-16,22 0 0,21 21 15,21-21 17,22 0-32,-22 0 15,42 0-15,-20 0 0,20 0 0,22 0 16,0 0-16,-1 0 0,1 0 16,21 0-16,0 0 0,-1 0 0,22 0 15,-21 0-15,21 0 0,21 0 16,-21 0-16,0 0 0,22 0 0,-22 0 15,21 0-15,-21 0 0,21 0 16,0 0-16,0 0 0,-21 0 16,0 0-16,0 0 0,0 0 0,0 0 15,0 0-15,0 0 0,0 0 16,-21 0-16,0 0 0,-21 0 0,-1 0 16,1 0-16,-22 0 0,1 0 0,-22 0 15,1 0-15,-1 0 0,-21 0 16,0 0-16,0 0 0,-21-21 15,-42 0 1,21 0-16,0 21 0</inkml:trace>
  <inkml:trace contextRef="#ctx0" brushRef="#br0" timeOffset="8054.89">2942 2667 0,'0'-21'16,"-21"21"-1,0 0 1,21 21 0,-21 0-16,21 0 0,0 1 0,-22-1 15,22 21-15,-21-21 0,21 22 16,-21-22-16,21 21 0,0 0 0,0-20 16,-21 20-16,21-21 0,0 0 15,0 0-15,0 22 0,0-22 16,0 0-16,0 0 15,21-21 1,0 0-16,0-21 0</inkml:trace>
  <inkml:trace contextRef="#ctx0" brushRef="#br0" timeOffset="9987.61">7959 191 0,'-22'0'16,"44"0"-16,-65 0 0,22 0 0,0 0 15,0 0-15,0 0 0,-22 0 0,22 0 16,-21 0-16,21 0 0,-22 21 16,22-21-16,-21 0 0,21 21 0,-1-21 15,1 0-15,0 21 0,0-21 0,0 0 16,21 21-1,21-21 1,0 0-16,0 0 0,22 0 16,-1 0-16,0 0 0,22 0 0,-1 0 15,-20 0-15,20 0 0,1 0 16,20 0-16,-20 0 0,-1 0 16,-20 0-16,20 0 0,1 0 15,-1 0-15,-21-21 0,22 21 0,-22 0 16,1 0-16,-1 0 0,-21 0 15,0 0-15,0 0 0,1 0 0,-22 21 32,-22-21-17,1 0-15,0 0 0,0 0 0,0 21 16,-22-21-16,22 0 0,0 0 16,0 0-16</inkml:trace>
  <inkml:trace contextRef="#ctx0" brushRef="#br0" timeOffset="10414.37">8318 275 0,'0'0'15,"-21"0"1,0 21 0,21 1-1,0-1-15,0 0 0,0 0 16,0 0-16,0 0 0,0 1 15,0-1-15,0 0 0,0 21 0,0-21 16,0 1-16,0 20 0,0 0 16,0-21-16,0 22 0,0-22 15,0 21-15,0 1 0,0-22 0,0 21 16,0-21-16,-21 22 0,0-22 16,21 0-16,-21 0 0,-1 0 0,22 0 15,-21 1-15,0-22 0,0 0 16,0 21-16,0-21 0,-22 0 0,22 0 15,-21 0-15,-1 0 0,22 0 16,-21 0-16,0-21 0,-1 21 0,1-22 16,21 1-16,-22 0 0,22 0 15,0 0-15,-21 0 0,42-1 0,-21 1 16,21 0-16,-22 21 0,22-21 16,0 0-16,0 0 0,0-1 15,22 1-15,-1 21 16,0-21-16,0 21 0,0-21 15,22 21-15,-22-21 0</inkml:trace>
  <inkml:trace contextRef="#ctx0" brushRef="#br0" timeOffset="11039.52">8805 593 0,'0'0'16,"0"-21"0,0-1-16,-21 22 0,0 0 0,0 0 15,0 0-15,-1 0 0,1 0 16,0 0-16,0 0 0,0 0 0,-22 22 15,22-22-15,0 21 0,-21 0 16,21 21-16,-1-21 0,1 1 16,0 20-16,0 0 0,21 1 0,-21-1 0,0-21 15,-1 21-15,22-20 16,0 20-16,0-21 0,0 0 0,0 0 16,0 1-16,0-1 0,22-21 31,-1 0-31,0 0 15,0-21-15,0 21 0,0-22 0,1 1 16,-1 0-16,0 0 0,0 0 16,21 0-16,-20-1 0,-1-20 15,21 21-15,-21-21 0,22 20 0,-22-20 0,0 21 16,0-21-16,0 20 16,0 1-16,-21 0 0,0 0 0,22 21 15,-22 21 16,0 0-31,0 0 0,0 1 0,0-1 16,0 21-16,0-21 0,0 0 16,0 22-16,21-22 0,-21 0 0,0 21 15,0-20-15,0-1 0,21 0 16,0-21-16,-21 21 0,21 0 0,0-21 16,1 21-16,-1-21 15,0 0-15,0 0 0,0 0 16,0 0-16,1-21 0,-22 0 15,21 21-15,0-21 0</inkml:trace>
  <inkml:trace contextRef="#ctx0" brushRef="#br0" timeOffset="11340.35">9271 487 0,'0'0'15,"0"21"1,0 0 0,0 0-16,0 1 0,0-1 15,21 21-15,-21-21 0,0 22 16,21-22-16,-21 21 0,21-21 0,-21 22 16,0-22-16,0 21 0,0-21 15,0 0-15,0 22 0,22-22 0,-22 0 16,0 0-16,0 0 15,21-21 1,-21-21 15,21 0-31,0 0 0</inkml:trace>
  <inkml:trace contextRef="#ctx0" brushRef="#br0" timeOffset="11615.67">9715 508 0,'0'-21'15,"0"0"-15,-21 42 32,0-21-32,0 21 0,0 0 15,0 0-15,-1 22 0,1-22 16,-21 0-16,21 21 0,0-20 15,-1-1-15,-20 21 0,21-21 16,0 0-16,0 1 0,-1 20 0,1-21 16,21 0-16,0 0 0,21-21 31,1 0-31,20 0 16,-21 0-16</inkml:trace>
  <inkml:trace contextRef="#ctx0" brushRef="#br0" timeOffset="12243.34">10308 550 0,'0'0'0,"-42"-42"16,21 42-16,-1-21 16,1 0-16,0 21 0,21-21 0,-21 21 15,0 0-15,0 0 0,-1 0 16,-20 0-16,21 0 0,0 0 16,0 0-16,-1 21 0,1 0 15,-21 0-15,21 0 0,0 22 0,-1-22 16,1 21-16,0 0 0,0 1 15,0-1-15,21 0 0,-21 1 0,21-1 16,-22-21-16,22 22 0,0-22 0,0 21 16,0-21-16,0 0 0,22 1 15,-1-22-15,0 21 0,0-21 16,0 0-16,0 0 0,1 0 16,-1 0-16,21-21 0,-21-1 0,22 1 15,-1 0-15,-21 0 0,21 0 16,1 0-16,-22-1 0,21-20 15,-21 21-15,22-21 0,-22 20 0,0-20 16,0 21-16,0-21 0,-21 20 16,0 1-16,22 0 0,-22 0 0,0 0 15,21 21-15,-21 21 32,0 0-32,0 0 15,-21 0-15,21 22 0,0-1 0,0-21 16,0 22-16,0-1 0,0-21 0,0 21 15,0 1-15,0-22 0,21 0 16,-21 0-16,21 0 0,-21 1 0,21-1 16,0-21-16,0 21 15,1-21-15,-1 0 0,0 0 16,0 0-16,0 0 0,0 0 0,1 0 16,-1-21-16</inkml:trace>
  <inkml:trace contextRef="#ctx0" brushRef="#br0" timeOffset="12866.59">7810 1291 0,'0'0'0,"22"0"62,-1 0-62,21 0 0,0 0 16,1 0-16,-1 0 0,22 0 15,-1 0-15,1 0 0,20 21 0,-20-21 16,20 0-16,22 0 0,-21 0 16,21 22-16,-22-22 0,22 0 15,-21 0-15,21 0 0,-22 21 0,1-21 16,0 0-16,-1 0 0,1 0 16,0 0-16,-1 0 0,1 0 0,0 0 15,-1 0-15,-20 0 0,21 0 0,-22 0 16,1 0-16,-22 0 0,0 0 15,1 0-15,-22 0 0,21 0 0,-21 0 16,-42 0 15,0 0-31,0 0 0,-22 0 16,22 0-16,-21 0 16,0 0-16,-1 0 0,1 0 0</inkml:trace>
  <inkml:trace contextRef="#ctx0" brushRef="#br0" timeOffset="13393.66">7874 1503 0,'21'0'16,"0"0"-16,0 0 0,22 0 15,-22 0-15,21 0 0,22 0 16,-22 0-16,22 0 0,-1 0 0,22 0 15,-1 0-15,1 0 0,0 0 0,21 0 16,-1 0-16,1 0 0,0 0 16,-21 0-16,21 0 0,-22 0 15,22 0-15,-21 0 0,-1 0 16,-20 0-16,21 0 0,-22 0 0,1 0 16,-1 0-16,1-21 0,-22 21 0,0 0 15,1 0-15,-1 0 0,-21 0 16,0 0-16,0 0 0,1 0 15,-22 21 1,-22-21 15,1 0-15,21-21 31</inkml:trace>
  <inkml:trace contextRef="#ctx0" brushRef="#br0" timeOffset="28618.84">2921 5249 0,'-21'22'16,"0"-22"-16,21 21 15,-22-21 1,22-21 31,0-1-31,22 1-16,-1 0 15,-21 0-15,21 0 0,0-22 0,21 22 16,-20-21-16,-1 0 0,0 20 15,21-41-15,-21 21 0,1-1 0,20 1 16,-21 0-16,0-1 0,22 1 16,-22 0-16,0-1 0,0 22 0,0-21 15,-21 21-15,21-22 0,1 22 16,-1 0-16,-21 0 0,0 0 0,21 21 16,-21-22-16,21 22 0,-42 0 46,0 22-46,0-1 0,-1-21 0,1 21 16,0 0-16,0-21 0,0 21 16,0 0-16,-1 1 0,1-1 15,0-21-15,21 21 0,-21 0 0,0 0 16,21 0-16,0 1 16,0-1-16,0 0 15,0 0 1,21-21 15,0 0-31,0 0 0,0 0 0,1 0 16,-1 0-16,0 0 0,0 0 15,0 0-15,0 0 0,1 0 0,-1 0 16,0 0-16,0 21 0,0-21 0,22 0 16,-22 21-16,0 1 15,0-1-15,0 0 0,-21 0 16,0 0-16,0 22 15,0-22-15,0 0 0,0 0 0,-21 21 16,0-20-16,0-1 0,21 0 0,-21 0 16,-1 0-16,1 0 0,0-21 15,0 22-15,0-22 0,0 0 16,-1 0-16,1 0 0,0 0 16,0 0-16,0 0 0,0 0 0,-1 0 15,22-22-15,-21 1 0,0 0 16,0 21-16,0-21 0,21-21 0,-21 20 15,-1 1-15,22 0 0,-21 0 16,21 0-16,0 0 0,0-1 16,-21 1-16,21 0 0,0 0 15,21 21 17,-21 21-17,21 0-15,1 0 0,-22 1 0,21-1 16,0 0-16,0 0 0,-21 0 15,21 0-15,0 1 0,1-1 16,-1 0-16,-21 0 0,21 0 0,0 0 16,0-21-16,0 22 0,1-22 15,-1 0-15,21 0 0,-21 0 0,0 0 16,22 0-16,-22 0 0,21 0 16,-21 0-16,22-22 0,-22 1 0,21 21 15,-21-21-15,22 0 0,-22 0 0,21 0 16,-21-22-16,1 22 0,-1 0 15,0-21-15,0 20 0,0-20 0,-21 21 16,0-21-16,0 20 0,0 1 16,0 0-16,0 0 0,0 0 0,0 0 15,0-1-15,0 1 0,0 42 63,0 1-63,0-1 15,0 0-15,-21 0 0,21 21 0,0-20 16,0-1-16,0 21 0,0-21 16,0 22-16,0-22 0,0 0 0,-21 21 15,21-21-15,0 1 0,0-1 0,0 0 16,0 0-16,0 0 0,0 0 16,0 1-16,0-1 15,0-42 16,0-1-15,0 1-16,0 0 0,0 0 16,0 0-16,0 0 0,0-22 0,0 22 15,0-21-15,0-1 0,0 22 0,0-21 16,0 21-16,21 0 0,0-1 16,0 1-16,1 0 0,-1 0 0,-21 0 15,21 21-15,0 0 0,0-21 16,0 21-16,1 0 0,-1 0 15,0 0-15,-21 21 0,21-21 16,0 21-16,0 0 0,1-21 16,-1 21-16,0 0 0,-21 1 0,0-1 0,21 0 15,-21 0-15,21 0 0,-21 0 16,0 1-16,0-1 0,0 0 16,0 0-16,0 0 0,0 0 15,0 1-15,0-1 16,0 0-16,0 0 0,0-42 62,0 0-62,0 0 16,0-1-16,0 1 0,0-21 16,21 21-16,-21-22 0,22 22 0,-1-21 15,-21 21-15,21-22 0,0 22 16,0-21-16,0 21 0,22 0 0,-22-1 15,0 1-15,21 0 0,-20 21 0,-1 0 16,0-21-16,0 21 0,0 0 16,0 0-16,1 0 0,-1 0 0,0 21 15,0 0-15,-21 0 0,21 1 0,-21-1 16,21 0-16,-21 0 0,0 0 16,0 22-16,0-22 0,0 21 0,0-21 15,0 0-15,0 22 0,0-22 16,0 0-16,0 0 0,0 0 15,0 1-15,0-1 0,-21 0 0,21 0 16,-21-21-16,21 21 16,0-42 15,0 0-15</inkml:trace>
  <inkml:trace contextRef="#ctx0" brushRef="#br0" timeOffset="30442.82">5122 5101 0,'0'21'0,"0"-42"47,0 0-47,21 0 16,-21 0-16,0 0 15,0-1-15,22 1 0,-1 0 0,-21-21 16,21-1-16,0 22 0,0-21 15,0 21-15,1-22 0,-1 22 16,0-21-16,21 21 0,-21 0 0,22-1 16,-22 1-16,21 0 0,1 0 0,-22 21 15,21 0-15,0 0 0,-20 0 16,20 0-16,-21 0 0,21 21 0,-20-21 16,-1 21-16,0 0 0,0 1 15,0-1-15,-21 0 0,0 0 0,21 0 16,-21 22-16,0-22 0,0 0 0,0 0 15,0 0-15,0 0 0,0 1 16,0-1-16,0 0 16,0-42 15,0 0-15,0-1-16,0 1 0,0 0 15,0 0-15,0 0 0,0 0 0,0-1 16,0 1-16,-21 0 0,21-21 15,-21 21-15,0-1 0,0 22 0,21-21 16,-21 0-16,-1 21 0,1 0 0,0-21 16,0 21-16,-21 0 0,20 0 15,1 0-15,0 0 0,0 21 16,-21-21-16,20 21 0,1 0 0,-21 1 16,21-1-16,0 0 0,-1 0 15,1 21-15,21-20 0,0 20 0,-21-21 16,21 21-16,0-20 0,-21 20 15,21 0-15,0-21 0,0 1 0,0 20 16,0-21-16,0 0 0,0 0 0,21 1 16,0-1-16,0 0 15,1-21-15,-1 0 0,0 21 16,0-21-16,0 0 0,0 0 16,1 0-16,-1-21 0,21 21 0,-21-21 15,0 0-15,1-1 0,20 1 0,-21 0 16,0 0-16,22-21 0,-22 20 0,0-20 15,0 21-15,0-21 16,-21-1-16,0 22 0,21-21 0,-21-1 16,0 22-16,0 0 0,0 0 0,0 0 15,0 0-15,0-1 0,0 1 16,0 42 31,0 1-47,0-1 15,0 0-15,0 0 0,0 21 0,0-20 16,0-1-16,0 21 0,0-21 16,0 22-16,0-1 15,0 0-15,0-21 0,0 1 16,0-1-16,22 0 0,-22 0 16,21 0-16,0-21 15,0 0-15,0 0 16,0 0-16,1 0 15,-1-21-15,0 21 0,0-21 0,-21 0 16,21 0-16,0-1 0,1 1 0,-1 0 16,-21-21-16,21 21 0,0-22 15,-21 1-15,21 21 0,-21-22 0,0 1 16,21 0-16,-21-1 0,0 1 16,22 0-16,-22 21 0,0-22 15,0 1-15,0 21 0,0-22 0,0 22 16,0 0-16,0 0 0,0 0 0,0 0 15,0-1 1,0 44 0,0-1-16,0 0 15,0 0-15,0 0 0,0 22 16,0-1-16,0-21 0,0 21 0,0 1 16,0-1-16,0 0 0,0 1 0,0-1 15,0 0-15,0-20 16,0 20-16,0 0 0,0-21 0,0 22 0,0-22 15,0 0-15,0 0 0,0 0 16,0 1-16,0-1 0,21-21 16,0 0-16,0 21 0,0-21 15,0 0-15,1 0 0,-1 0 0,21-21 16,-21 0-16,0 21 0,22-22 16,-22 1-16,21 0 0,-21-21 0,22 21 15,-22-1-15,21-20 0,-21 0 0,1 21 16,-1-22-16,21 1 0,-42 0 15,21-1-15,0 1 0,-21 0 0,22-1 16,-22 22-16,0-21 0,0-1 16,0 22-16,0 0 0,0-21 15,0 21-15,0-1 0,0 1 16,0 0-16,-22 21 16,1 21-1,21 0-15,-21 1 0,21-1 0,0 0 16,0 21-16,-21-21 0,21 22 0,-21-1 15,21-21-15,0 22 0,0-1 16,-21-21-16,21 21 0,0 1 0,0-22 16,-22 21-16,22-21 0,0 22 0,0-22 15,0 21-15,0-21 0,0 1 16,0-1-16,0 0 0,0 0 16,22-21-16,-1 21 0,0-21 15,-21 21-15,21-21 0,0 0 16,0 0-16,1 0 0,-1 0 15,0 0-15,0 0 0,0-21 0,0 21 16,-21-21-16,22 0 0,-1 21 0,0-21 16,0 0-16</inkml:trace>
  <inkml:trace contextRef="#ctx0" brushRef="#br0" timeOffset="30915.83">7324 4699 0,'0'0'0,"-22"21"15,22 0 1,0 1 0,22-22-1,-1 0 1,-21-22-16,21 22 0,0-21 0,0 0 15,0 0-15,1 21 0,-1-21 16,-21 0-16,21-1 16,-21 1-16,21 0 0,-21 0 15,0 0-15,0 0 16,0-1-16,-21 22 16,0 0-16,0 0 0,-1 0 15,1 0-15,0 22 0,0-1 16,0 0-16,0 0 0,-1 0 15,1 0-15,0 1 0,21-1 0,-21 21 16,0-21-16,21 0 0,0 22 0,0-22 16,-21 0-16,21 0 0,0 22 15,0-22-15,0 0 0,0 0 16,0 0-16,21-21 0,-21 21 16,21-21-16,0 0 0,0 0 15,0 0-15,1 0 0,-1 0 16,0 0-16,0 0 0,21 0 15,-20 0-15,-1-21 0,0 0 0</inkml:trace>
  <inkml:trace contextRef="#ctx0" brushRef="#br0" timeOffset="31467.51">8170 4509 0,'-21'0'32,"0"0"-32,0 0 0,0 0 0,-1 0 15,1 0-15,0 21 0,0-21 0,0 21 16,0 0-16,-1-21 0,1 21 16,0 0-16,0 1 0,0-1 0,0-21 15,-1 21-15,22 0 0,0 0 16,0 0-16,0 1 15,0-1 1,22-21-16,-1 0 0,0 0 16,0 0-16,0 0 0,22 0 15,-22 0-15,0 0 0,0 0 16,0 0-16,0 21 0,1-21 0,-1 0 16,0 0-16,0 0 0,0 0 0,0 21 15,1-21-15,-1 21 16,-21 0-1,0 1-15,0-1 16,-21 0-16,-1-21 0,1 21 16,0-21-16,0 21 0,0-21 15,-22 21-15,22-21 0,0 0 0,0 0 16,0 22-16,-22-22 0,22 0 16,0 0-16,0 0 0,0 0 15,0 0-15,-1 0 0,1 0 0,0 0 16,0 0-16,0-22 15,21 1 1,0 0 0,0 0-16,0 0 15,21 21-15,0-21 0,0-1 16</inkml:trace>
  <inkml:trace contextRef="#ctx0" brushRef="#br0" timeOffset="31941.24">8636 4001 0,'0'0'0,"0"-22"0,0 1 0,0 0 16,-21 21-16,0 0 15,-1 0 1,1 0-16,21 21 16,0 0-16,-21 1 15,21-1-15,-21 21 0,21-21 0,0 22 16,-21-22-16,21 21 0,0 0 0,0 1 16,-21-1-16,21-21 0,0 22 15,-22-1-15,22 0 0,0 1 0,0-22 16,0 21-16,-21 0 0,21-20 0,0 20 15,0-21-15,0 0 0,0 0 16,-21 22-16,21-22 0,0 0 16,0 0-16,0 0 0,0 1 0,0-1 15,0 0-15,0 0 16,21 0-16,0-21 16,1 0-1,-1 0-15,0 0 16,0-21-16,0 21 15,-21-21-15,21 0 0,1 0 16,-1-1-16,-21 1 0,0 0 0,21 0 16,0-21-16</inkml:trace>
  <inkml:trace contextRef="#ctx0" brushRef="#br0" timeOffset="32319.03">8276 4318 0,'-21'0'16,"42"0"15,0 0-15,0 0-16,1 0 0,-1 0 15,21 0-15,-21 0 0,0 0 0,1 0 16,20-21-16,-21 21 0,0 0 0,0 0 16,1 0-16,-1 0 0,0-21 15,0 21-15,0 0 0,0 0 16,1 0 0</inkml:trace>
  <inkml:trace contextRef="#ctx0" brushRef="#br0" timeOffset="34691.3">10181 4805 0,'0'0'0,"-21"21"16,42-42 62,0 0-78,-21 0 15,21-1-15,1 1 0,-1 0 16,-21-21-16,0 21 0,21-1 0,0 1 16,-21-21-16,0 21 0,0-22 15,21 1-15,-21 21 0,0-21 0,0-1 16,0 1-16,0 21 0,0-22 15,0 22-15,0-21 0,0 21 16,0 0-16,0-1 0,0 1 0,0 42 47,0 1-47,0-1 0,0 0 0,0 21 16,0-21-16,0 22 0,0-1 0,0-21 15,0 22-15,0-1 0,0 0 16,0 1-16,0-1 0,0 0 0,0-21 15,0 22-15,0-1 0,0-21 0,0 22 16,0-22-16,0 21 0,21-21 16,1 0-16,-22 1 0,21-22 15,-21 21-15,21 0 0,0-21 0,0 0 16,0 0-16,1 0 0,-1 0 16,0 0-16,0-21 0,21 0 15,-20 21-15,-1-43 0,21 22 0,-21 0 16,22 0-16,-22-22 0,21 22 0,-21-21 15,22 0-15,-22-1 0,0 22 16,0-21-16,0-1 0,0 1 0,-21 0 16,0-1-16,0 1 0,0 0 0,0 21 15,0-22-15,22 22 0,-22 0 16,0 0-16,0 0 0,0 63 47,0-21-47,0 0 0,0 22 15,0-22-15,0 21 0,0 0 0,0 1 16,-22-1-16,22 0 0,-21-20 0,21 20 16,0 0-16,0-21 0,0 1 15,0 20-15,0-21 0,0 0 0,0 0 16,0 1-16,0-1 0,21-21 0,1 21 16,-1-21-16,0 0 15,0 0-15,0 0 0,22 0 0,-22 0 16,0 0-16,0 0 0,0 0 0,0-21 15,22 0-15,-22 21 0,0-22 0,0 1 16,0 0-16,1 0 0,-22 0 16,21 0-16,-21-1 0,21 1 0,-21 0 15,0 0-15,0-21 0,0 20 0,0 1 16,0 0-16,0 42 47,0 0-47,0 1 15,-21-1-15,21 0 0,0 0 16,0 0-16,-21 22 0,21-22 0,0 0 0,-22 0 16,22 0-16,0 22 0,0-22 15,0 0-15,-21-21 0,21 21 16,0 0-16,-21 0 0,21 1 16,0-44 15,0 1-16,0 0-15,0 0 0,0 0 0,0 0 16,0-1-16,0 1 0,21 0 0,0 0 16,1-21-16,-22 20 0,21-20 15,0 21-15,0-21 0,0 20 16,0 1-16,1-21 0,-1 21 0,21 21 16,-21-21-16,0-1 0,1 22 15,-1 0-15,0 0 0,0 0 0,0 0 16,0 0-16,1 22 0,-22-1 0,0 0 15,0 0-15,21 21 0,-21-20 0,0-1 16,0 0-16,0 21 0,0-21 16,0 1-16,0 20 0,0-21 0,-21 0 15,21 0-15,0 1 0,0-1 0,0 0 16,0 0-16,0 0 0,0 0 16,21-21-16,0 0 15,21 0-15,-21 0 0,1 0 16,-1 0-16,0-21 0,21 0 0,-21 21 15,1-21-15,-1 21 16,0-21-16,0 0 0,0-1 0,0 1 16,1 0-16,-1 0 0,0 0 0,0 0 15,-21-1-15,21-20 0,-21 21 16,21 0-16,-21 0 0,0-1 0,22 1 16,-22 0-16,0 0 0,0 0 15,0 42 16,-22 0-31,22 0 16,-21 0-16,21 1 0,-21-1 16,21 0-16,-21 0 0,21 21 15,0-20-15,0-1 0,0 0 0,-21 0 16,21 0-16,0 0 0,0 1 0,0-1 16,0 0-16,0 0 0,0 0 15,21 0-15,0-21 0,0 22 16,0-22-16,1 0 0,-1 0 15,0 0-15,0 0 0,0 0 0,0 0 16,1-22-16,-1 1 0,0 21 16,0-21-16,0 0 0,0 0 0,1-22 15,-22 22-15,21-21 0,0 21 16,0-22-16,-21 1 0,21 0 0,0-1 16,1-20-16,-22 21 0,21-22 15,0 1-15,-21 20 0,0-20 0,0 20 16,21 1-16,-21 0 0,0-1 0,0 22 15,0 0-15,0 0 0,0 0 16,0 0-16,0-1 16,-21 22-16,0 22 15,21-1 1,-21 0-16,21 21 0,0-21 0,0 22 16,-22-1-16,22 0 0,-21 1 0,21 20 15,-21-20-15,21-1 16,0 0-16,-21 1 0,21-1 0,-21 0 15,21 1-15,0-1 0,0-21 0,0 21 16,0-20-16,0 20 0,0-21 16,0 0-16,0 0 0,0 1 0,0-1 15,0 0-15,0 0 0,21-21 0,0 21 16,-21 0-16,21-21 0,0 0 0,1 0 16,-1 0-16,0 0 15,0 0-15,0 0 0,0 0 0,1 0 16,-1 0-16,0-21 0,0 21 0,0-21 15,0 21-15,1-21 16,-1 0-16,0 0 0,-21-1 0,21 1 16,0 0-16,0-21 0</inkml:trace>
  <inkml:trace contextRef="#ctx0" brushRef="#br0" timeOffset="34979.12">12636 4233 0,'0'0'0,"22"0"32,-1 0-32,0 0 15,0 0-15,0 0 0,0-21 0,22 21 16,-22-21-16,0 21 0,0 0 15,22-21-15,-22 21 0,21 0 0,-21 0 16,0-21-16,1 21 0,-1 0 0,0 0 16,0 0-16,0-21 0,-21-1 15</inkml:trace>
  <inkml:trace contextRef="#ctx0" brushRef="#br0" timeOffset="35351.92">12107 4170 0,'0'0'0,"-21"0"0,21 21 16,21-21 0,0 0-16,1 0 15,-1 0-15,0 0 16,-21-21 0,0 0-1,-21 21 1,0 0-16,-1 0 15,1 0-15,21 21 16,0 0 15,21-21-15,1 0-16</inkml:trace>
  <inkml:trace contextRef="#ctx0" brushRef="#br0" timeOffset="37015.49">13801 4868 0,'0'22'0,"0"-1"16,21-21-1,0 0-15,0 0 16,0 0-16,0-21 16,1-1-16,-1 22 0,21-21 0,-21 0 15,0 0-15,22 0 0,-22 0 16,0-1-16,21 1 0,-20 0 0,-1 0 15,0 0-15,0-22 0,0 22 0,0 0 16,-21-21-16,0 21 0,22-1 16,-22 1-16,0 0 0,0 0 0,0 0 15,21 0-15,-21-1 16,0 44 15,0-1-31,0 0 16,-21 0-16,21 0 0,-22 22 15,22-22-15,-21 0 0,21 21 16,0-21-16,-21 22 0,21-22 0,-21 21 16,21-21-16,0 22 0,0-22 0,0 21 15,0-21-15,0 1 0,0-1 16,0 0-16,21 0 0,0 0 0,0-21 16,1 21-16,-1-21 0,0 0 0,0 0 15,0 0-15,0 0 0,22 0 16,-22 0-16,0-21 0,21 21 0,-20-21 15,-1 0-15,21 0 0,-21 0 0,0-1 16,1-20-16,-1 21 0,0-21 16,0 20-16,-21-20 0,21 21 15,-21-21-15,0 20 0,0-20 0,0 0 16,0 21-16,0-22 0,-21 22 0,0 0 16,0-21-16,0 42 0,21-22 15,-22 1-15,-20 21 0,21 0 0,0 0 16,0 0-16,-22 0 0,22 0 15,-21 0-15,21 0 0,-22 0 0,22 21 16,0 1-16,0-22 0,0 21 0,-1 0 16,22 0-16,0 0 0,0 0 15,0 1-15,0-1 0,0 0 0,22 0 16,-1 0-16,0-21 0,21 21 16,-21-21-16,22 0 0,-1 0 15,0 0-15,-20 0 0,20 0 16,0 0-16,1 0 0,-1 0 0,0 0 15,1-21-15,-1 21 0,0-21 0,22 0 16,-22 21-16,0-21 0,22 0 16,-22-1-16,1 1 0,-1 0 0,-21 0 15,21 0-15,-20 0 0,-1-1 0,0-20 16,0 21-16,-21 0 0,21 0 16,-21-1-16,0 1 0,0 0 15,-21 0-15,0 21 0,0 0 16,0 0-16,-1 0 15,1 0 1,0 21-16,21 0 0,-21 0 0,21 1 16,0-1-16,0 0 0,-21 0 15,21 0-15,-21 22 0,21-22 0,0 21 16,0-21-16,0 22 0,-22-22 0,22 21 16,0 0-16,-21 1 0,21-1 15,0-21-15,0 43 0,0-22 0,0 0 16,0 1-16,0-1 0,0 22 0,0-22 15,0 21-15,0-20 0,0-1 16,0 22-16,0-22 0,0 21 16,0-20-16,0-1 0,0 22 0,0-22 0,0 21 15,0-20-15,0 20 0,0-20 16,0 20-16,0-21 0,-21 1 0,21-1 16,0 0-16,0 1 0,-21-1 0,21 0 15,0-20-15,0 20 0,0-21 16,0 0-16,0 0 0,0 1 0,0-1 15,0 0-15,-21-21 16,0 0 0,-1 0-16,1 0 0,0-21 15,0 21-15,0-21 16,0-1-16,-1 1 0,1 0 0,-21 0 16,21-21-16,0 20 0,-1-20 0,1 0 15,0-1-15,0-41 0,0 41 16,21 1-16,0-21 0,0 20 15,0 1-15,0 0 0,0 20 0,21-20 16,0 0-16,0-1 0,0 1 0,1 0 16,-1-1-16,0 1 0,0 21 15,21-21-15,-20-1 0,-1 1 16,21 0-16,-21-1 0,0 22 0,22-21 16,-22 21-16,0-1 0,0 1 0,0 21 15,1-21-15,-22 0 0,21 0 16</inkml:trace>
  <inkml:trace contextRef="#ctx0" brushRef="#br0" timeOffset="37964.15">16573 4678 0,'0'0'0,"-42"0"16,42 21-1,-21-21-15,0 0 0,42 0 47,0 0-31,0 0-16,0-21 0,1 21 15,20-21-15,-21 0 0,21 21 0,-20-22 16,20 1-16,-21 0 0,21 0 0,-20 0 16,20 0-16,-21-1 0,0 1 15,0 0-15,1 0 0,-1 0 0,-21 0 16,21-1-16,-21 1 0,0 0 0,0 0 15,0 0-15,0 0 16,0-1-16,0 1 0,0 0 0,0 0 0,0 0 16,-21 21 15,0 0-31,21 42 16,-22-21-16,22 22 0,0-1 0,-21 0 15,0 22-15,0-1 0,21 1 16,0-1-16,-21 22 0,0-22 0,21 22 15,-22 0-15,22-1 0,0 1 0,0 0 16,0-1-16,0 22 0,-21-21 16,21 0-16,-21-1 0,21 1 0,0 0 15,0-22-15,-21 1 0,21 20 0,-21-41 16,21 20-16,-21-21 0,21 22 16,0-22-16,-22 1 0,22-22 15,0 21-15,0-21 0,0 0 0,0 1 16,0-44-1,0 1-15,0 0 16,0 0-16,0 0 0,22-22 0,-22 1 16,21 21-16,0-21 0,-21-22 15,21 22-15,-21-22 0,21 1 0</inkml:trace>
  <inkml:trace contextRef="#ctx0" brushRef="#br0" timeOffset="38367.92">16870 4805 0,'0'0'0,"-21"-21"0,-1-22 16,1 22-16,21 0 15,-21 0-15,21 0 0,0 0 0,0-1 16,0 1-16,0 0 0,0 0 0,0 0 16,0 0-16,21-1 0,0 1 15,1 0-15,20 0 0,-21 21 0,21-21 16,1 0-16,-22 21 0,21 0 0,1 0 15,-1 0-15,0 0 0,1 0 16,-1 0-16,-21 0 0,21 21 16,-20 0-16,20 0 0,-21 0 0,0 22 15,0-22-15,-21 0 0,0 21 16,0-21-16,0 1 0,-21 20 0,0-21 16,-21 0-16,21 22 0,-22-22 0,22 0 15,-21 0-15,21 0 0,-22 0 16,22-21-16,-21 22 0,21-1 0,-1-21 15,1 0-15,0 0 0,0 0 0,21-21 47,21-1-47,0 22 16,22-21-16,-22 0 0,0 21 16,0-21-16,21 0 0,-20 0 0</inkml:trace>
  <inkml:trace contextRef="#ctx0" brushRef="#br0" timeOffset="38841.16">17632 4509 0,'0'0'0,"21"-43"16,0 22-1,-21 0-15,21 21 0,0-21 16,1 21-16,-1-21 0,0 21 0,0-22 15,0 22-15,0-21 0,1 21 16,-1 0-16,0 0 0,0 0 0,0 0 16,0 0-16,1 21 0,-1 1 0,0-1 15,0 0-15,0 0 0,-21 0 16,21 0-16,-21 22 0,22-22 0,-22 0 16,0 21-16,0-20 0,0-1 0,0 21 15,-22-21-15,1 0 0,21 1 16,-21-1-16,0 0 0,0 0 0,0-21 15,21 21-15,-22-21 0,1 0 16,21-21 15,0 0-31,0 0 0,0 0 0,0-1 16,0 1-16,21 0 0,1 0 0,-22 0 16,21-22-16,0 22 0,-21 0 15,21 0-15,0 0 0,0 0 0,-21-1 16,22 1-16,-1 0 0,0 21 0,0 0 15,-21-21-15,21 21 0,0 0 16,1 0-16,-1 0 16,0 0-16,0 0 15,0 0 1</inkml:trace>
  <inkml:trace contextRef="#ctx0" brushRef="#br0" timeOffset="39379.35">18881 4382 0,'0'0'0,"0"-22"16,-22 22-1,1 0-15,0 0 16,0 0-16,0 0 15,0 0-15,-1 0 0,22 22 0,-21-1 16,0 0-16,0-21 0,0 21 0,0 0 16,-1 0-16,1 22 0,0-22 15,21 0-15,0 21 0,-21-20 0,21 20 16,0-21-16,0 0 0,0 22 0,0-22 16,0 0-16,0 0 0,0 0 15,21 0-15,-21 1 0,21-1 0,0 0 16,1-21-16,-1 0 0,0 0 15,0 0-15,0 0 0,0 0 16,22 0-16,-22 0 0,0-21 16,0 21-16,0-21 0,1-1 0,-1 1 15,0 0-15,0 0 0,21 0 0,-20-22 16,-22 22-16,21-21 0,0 21 16,0-22-16,-21 1 0,0 21 0,0-21 15,0-1-15,0 22 0,0 0 0,0 0 16,0 0-16,-21-1 0,0 1 15,0 21-15,-1 0 0,-20 0 0,21 0 16,0 0-16,-22 0 0,22 0 16,0 0-16,-21 0 0,21 21 15,-1 1-15,1-22 0,0 21 0,0-21 0,0 21 16,0-21-16,-1 21 0,22 0 31</inkml:trace>
  <inkml:trace contextRef="#ctx0" brushRef="#br0" timeOffset="42603.15">19452 4699 0,'21'0'15,"0"0"1,1 0-16,-1-21 0,0 21 16,0 0-16,0 0 0,0-21 15,1 21-15,-1-21 0,0 21 16,0-22-16,0 1 16,-21 0-16,0 0 15,0 0-15,0 0 16,0-1-16,0 1 0,0 0 15,-21 21-15,0-21 0,-21 21 16,20 0-16,1 0 0,-21 0 0,0 0 16,20 0-16,-20 0 0,0 21 0,-1-21 15,1 21-15,21 0 16,-21 22-16,20-22 0,1 0 0,-21 21 16,42 1-16,-21-22 0,21 21 0,-21-21 15,21 22-15,0-22 0,0 21 16,0-21-16,0 1 0,0-1 0,21 0 15,0 0-15,0-21 0,0 0 16,0 0-16,1 0 0,20 0 16,-21 0-16,21 0 0,-20 0 0,20-21 15,0 0-15,1 0 0,-22-1 0,21 1 16,0 0-16,-20 0 0,-1 0 16,21 0-16,-21-1 0,0 1 0,-21 0 15,22 0-15,-22 0 0,21 0 16,-21-1-16,0 1 0,0 0 0,0 0 15,21 21 1,-21 21 15,0 0-31,0 0 16,0 22-16,0-1 0,0-21 0,0 43 16,0-22-16,0 0 0,0 22 0,0-1 15,0-20-15,-21 20 0,21 1 16,0-1-16,0 1 0,0-1 0,0 22 15,0-22-15,0 1 0,0-1 0,0 22 16,0-21-16,0-1 0,0 1 0,0-1 16,0 1-16,-21-1 15,21-21-15,-22 22 0,22-1 0,0-20 16,-21-1-16,21 22 0,-21-22 0,0 0 16,0 1-16,0-1 0,21-21 0,-22 21 15,1-20-15,0-1 0,0 0 0,0 0 16,0 0-16,-1 0 0,1-21 15,0 0-15,0 0 0,0 0 16,0-21-16,-1 0 0,1 0 0,0 0 16,0 0-16,0-22 0,0 1 0,21 0 15,-22-22-15,22 1 0,0-1 16,0 1-16,0-22 0,0 21 0,22-20 16,-1-1-16,21-21 0,-21 22 15,22-1-15,-1 0 0,0-21 0,1 22 16,20 20-16,1-20 0,-1-1 15,1 0-15,-1 1 0,1 20 0,-1 1 16,1-1-16,-1 1 0,-21-1 16,1 22-16,-1-1 0,-21 22 0,22-21 15,-43 21-15,0 0 0,0-1 16,-22 22-16,1 0 0,-21 0 0,0 0 16,20 0-16,-20 0 15,21 0-15,-21 22 0,20-22 0,22 21 16,0 0-16,-21 0 0,21 0 0,0 0 15,0 1-15,21-1 0,-21 0 16,22 0-16,-1 0 0,21 0 0,-21 22 16,0-22-16,1 0 0,-1 0 0,0 0 15,0 1-15,0-1 0,0-21 16,1 21-16,-1-21 0,0 0 0,0 0 16,-21 21-16,21-21 0,0 0 15,1 0-15,-22-21 0,0 0 16,21 0-16,-21-1 0,21 1 15,-21 0-15,21 0 0,0 0 16,0-22-16,1 22 0,-1-21 0,0 21 0,0-22 16,21 1-16,1 21 15,-1-21-15,0 20 0,-20 1 0,20 0 16,0 0-16,1 0 0,-22 21 0,21 0 16,-21 0-16,0 0 0,1 0 15,-1 0-15,0 0 0,0 21 0,0 0 16,-21 0-16,0 0 0,0 1 15,0-1-15,0 0 0,0 0 16,0 0-16,0 0 0,0 1 0,0-1 16,0 0-16,0 0 31,0-42 0,0 0-31,0 0 16,0-1-16,0 1 15,0 0-15,0 0 0,0 0 0,0 0 16,0-1-16,0 1 0,-21 0 0,0 0 16,0 21-16,21-21 0,-21 21 15,-1 0-15,1 0 0,0 0 0,0 0 16,0 0-16,0 0 0,-1 0 16,-20 0-16,21 21 0,0-21 0,0 21 15,-22 0-15,22 0 0,0 1 16,0 20-16,0-21 0,-1 0 0,22 0 15,0 22-15,-21-22 0,21 0 16,0 0-16,-21 0 0,21 1 0,0-1 16,0 0-16,0 0 0,0 0 0,21 0 15,0 1-15,1-22 16,-1 0-16,0 0 0,0 0 16,0 0-16,22 0 0,-22 0 0,0 0 15,21-22-15,-21 22 0,1-21 16,20 0-16,-21 0 0,21 0 0,-20 0 15,-1-1-15,21 1 0,-21 0 0,0 0 16,1-21-16,-22 20 0,21 1 16,-21 0-16,21 0 0,-21 0 15,0 0-15,0-1 16,0 44 15,-21-1-15,21 0-16,0 0 15,0 0-15,0 0 0,0 1 16,0-1-16,0 0 0,0 0 0,0 0 16,21 0-16,-21 1 0,21-1 15,0 0-15,0-21 16,1 0-16,-1 0 16,0 0-16,21 0 0,-21 0 0,1 0 15,-1 0-15,21 0 0,-21-21 16,22 21-16,-22-21 0,0-1 0,0 1 15,0 0-15,0 21 0,1-42 0,-1 21 16,0-1-16,0 1 0,-21 0 16,0 0-16,0 0 0,21 0 0,-21-1 15,0 1-15,0 0 16,0 42 15,0 0-31,0 1 0,-21-1 16,21 0-16,0 0 15,0 0-15,-21 22 0,21-22 0,-21 0 16,21 0-16,0 0 0,0 0 0,0 1 16,-21-22-16,21 21 0,0 0 15,0 0-15,0 0 0,0-42 63,0 0-48,0 0-15,0 0 0,0-1 0,0 1 16,21 0-16,-21 0 0,21 0 16,0 0-16,0-22 0,0 22 15,1 0-15,-1 0 0,0 0 0,0-1 16,21 22-16,-20-21 0,-1 0 16,0 21-16,0 0 0,0 0 15,0 0-15,1 0 16,-22 21-1,21 0-15,-21 1 0,0-1 16,0 0-16,0 0 0,0 0 0,0 0 16,0 1-16,0-1 0,0 0 15,0 0-15,0 0 0,0 0 16,0 1-16,0-1 0,21-21 62,0-21-62,-21-1 16,21 1-16,-21 0 0,21 21 16,1-21-16,-22 0 0,21-22 0,0 22 15,0 0-15,0 0 0,0 0 16,22 0-16,-22-1 0,0 1 0,0 0 16,22 0-16,-22 0 0,21 0 15,-21 21-15,0 0 0,1 0 16,-1 0-16,0 0 15,-21 21 1,0 0-16,0 0 16,0 0-16,0 0 0,0 1 0,0-1 15,0 0-15,0 0 0,0 0 0,0 0 16,-21 1-16,21-1 0,0 0 16,0 0-16,0 0 15,0 0-15,21 1 16,0-22-16,0 0 15,0 21-15,1-21 0,-1 0 0,0 0 16,0 0-16,0 0 0,0 0 0,1 0 16,-1-21-16,21 21 15,-21-22-15,0 1 0,1 21 0,20-21 16,-21 0-16,0 0 0,0 0 0,1-1 16,-1 1-16,0 0 0,0 0 15,0-21-15,0 20 0,-21 1 0,22 0 16,-22 0-16,21 21 0,-21-21 0,0 0 15,-21 21 1,-1 0 0,1 0-16,0 0 0,0 0 0,0 0 15,0 0-15,-1 21 16,1-21-16,0 0 0,0 21 0,21 0 16,0 0-16,0 0 15,0 1 1,21-1-16,0 0 0,0 0 15,1 0-15,-1 0 0,-21 1 16,21-1-16,-21 0 16,21 0-16,-21 0 0,0 0 15,0 1-15,0-1 0,0 0 16,-21-21-16,0 21 0,0-21 16,-1 21-16,1-21 15,0 21-15,-21-21 0,21 0 0,-1 0 16,1 0-16,0 0 15,0 0 1,21-21 31</inkml:trace>
  <inkml:trace contextRef="#ctx0" brushRef="#br0" timeOffset="51715.15">2307 6752 0,'0'0'0,"0"-21"15,0 0-15,0 0 16,0 0 0,0-1-1,0 1-15,0 0 0,0 0 16,0 0 0,0 0-16,0-1 15,0 1-15,0 0 16,0 0-1,0 42 64,0 0-79,0 0 0,0 1 15,0-1-15,0 0 0,0 0 16,0 21-16,0-20 0,0-1 15,0 21-15,0-21 0,0 22 0,0-1 16,0-21-16,0 21 0,0-20 16,0 20-16,0-21 0,0 21 0,0 1 15,0-22-15,0 21 0,0-21 16,0 1-16,0 20 0,0-21 0,0 0 16,0 0-16,0 1 0,0-1 15,0 0-15,0 0 16,0-42 31,0 0-32,0 0-15,0-1 16</inkml:trace>
  <inkml:trace contextRef="#ctx0" brushRef="#br0" timeOffset="52167.11">2752 7006 0,'0'0'0,"0"21"15,0 1 1,21-22 0,0 0-1,0 0 1,0 0 0,0 0-16,-21-22 15,0 1 1,0 0-16,-21 21 47,0 0-47,0 21 15,21 0 1,0 1 0,0-1 15</inkml:trace>
  <inkml:trace contextRef="#ctx0" brushRef="#br0" timeOffset="54739.29">3895 6392 0,'0'-21'0,"-22"21"32,22 21-17,-21 1-15,21-1 16,0 0-16,0 0 16,0 0-16,0 0 0,0 1 0,0 20 15,0-21-15,0 0 0,0 0 0,0 1 16,0-1-16,21 0 15,1 0-15,-1-21 0,0 21 16,0-21-16,0 0 0,0 0 16,22 0-16,-22 0 0,0 0 15,0-21-15,0 0 0,22 21 0,-22-21 16,0 0-16,0-1 0,22 1 16,-22 0-16,0 0 0,0 0 15,0 0-15,0-1 0,1-20 0,-1 21 16,-21 0-16,0-22 0,0 22 15,0 0-15,21 0 0,-21 0 0,0 0 16,0-1-16,0 1 16,0 42 15,0 1-15,0-1-16,0 0 0,-21 0 0,21 0 15,0 22-15,0-1 0,0-21 0,0 21 16,0 1-16,0-1 0,0 0 15,-21 1-15,21-1 0,0 0 16,0 1-16,0-1 0,0-21 0,0 22 16,0-22-16,0 21 0,0-21 15,0 22-15,0-22 0,0 21 0,-22-21 16,22 0-16,0 22 0,0-22 0,0 0 16,-21 21-16,21-20 0,-21-1 15,0 0-15,21 0 0,0 0 16,-21-21-16,0 0 0,-1 0 15,1 0 1,0 0-16,0-21 0,0 0 16,0 0-16,-1 0 15,1-1-15,0 1 0,0-21 16,0 21-16,0 0 0,-1-1 0,1 1 16,0 0-16,0 0 0,0 0 15,21 42 32,0 0-31,21 0-16,0 0 0,-21 1 0,21-1 15,0 0-15,1 0 0,-1 0 16,0 0-16,-21 1 0,21-1 0,0 0 16,0 0-16,22-21 0,-22 21 15,0-21-15,0 0 0,22 0 16,-22 0-16,0 0 0,21 0 0,-21 0 15,1 0-15,20 0 0,-21 0 0,21 0 16,-20-21-16,20 0 0,-21 0 16,0 0-16,22-1 0,-22 1 0,0 0 15,0 0-15,0 0 0,0-22 0,1 22 16,-1 0-16,-21 0 0,21-21 16,-21 20-16,0 1 0,0 0 15,0 0-15,0 0 16,0 42 15,0 0-31,0 0 16,0 0-16,0 1 0,0-1 0,0 0 15,0 0-15,0 0 0,0 0 16,0 22-16,0-22 0,0 0 0,-21 0 16,21 0-16,0 1 0,0-1 15,-21-21 1,21 21-16,0-42 31,0 0-15,0-1-16,0 1 15,0 0-15,0 0 0,0 0 0,0 0 16,0-1-16,0 1 0,0 0 16,21 0-16,0-21 0,0 20 15,0 1-15,0 0 0,1 0 0,-1 21 16,0-21-16,0 21 15,0 0-15,0 0 0,1 0 16,-1 0-16,0 21 0,0 0 16,0 0-16,0 0 0,-21 1 15,0-1-15,22-21 0,-1 21 0,-21 0 16,0 0-16,21 0 0,0 1 0,-21-1 16,21 0-16,-21 0 15,21 0-15,1-21 0,-1 21 16,0-21-1,0 0-15,0 0 0,0-21 16,1 21 0,-22-21-16,21 0 0,0 0 0,-21 0 15,21-1-15,0-20 0,0 21 0,1 0 16,-1-22-16,0 22 16,0-21-16,21 21 0,-20-22 0,20 22 15,-21 0-15,21 0 0,1 0 0,-1 0 0,0 21 16,-20-22-16,20 22 0,-21 0 15,21 0-15,-20 0 0,-1 0 16,21 0-16,-21 22 0,0-1 16,1 0-16,-22 0 15,0 0-15,0 0 0,21-21 0,-21 22 16,0-1-16,0 0 0,0 0 16,0 0-1,0-42 32,0 0-31,0 0-16,0 0 0,0-1 15,-21 1-15,21 0 0,-22 0 16,1 0-16,0 21 0,0-21 16,21-1-16,-21 22 0,0 0 0,-1-21 15,-20 21-15,21 0 0,0 0 0,0 0 16,-1 0-16,1 0 0,0 21 0,0 1 15,0-22-15,0 21 0,-1 0 16,1 0-16,0 0 0,0 22 16,21-22-16,0 0 0,0 0 0,-21 21 0,21-20 15,0-1-15,0 21 0,0-21 16,0 0-16,0 1 0,0-1 0,0 0 16,0 0-16,21 0 15,0-21-15,0 0 0,0 0 16,1 0-16,-1 0 0,0 0 15,0 0-15,0 0 0,0-21 0,1 0 16,-1 21-16,21-21 0,-21 0 0,0-22 16,1 22-16,-1 0 0,0 0 15,0-22-15,0 1 0,0 21 0,1-21 16,-22-1-16,21 1 0,0-22 0,-21 22 16,0 0-16,21-22 15,-21 22-15,21 0 0,-21-1 0,21 22 16,-21-21-16,0 21 0,0-1 0,0 1 15,0 0-15,0 0 0,0 42 32,0 21-17,-21-20-15,21-1 0,0 21 16,-21 0-16,0 1 0,21-1 0,-21 0 16,21 1-16,0-1 0,-21 0 0,21 1 15,-22-1-15,22 0 0,0 1 16,0-1-16,0-21 0,0 22 0,0-22 15,0 21-15,0-21 0,0 0 16,0 1-16,0-1 0,22 0 0,-22 0 16,21 0-16,-21 0 15,21-21-15,0 0 0,0 0 0,0 0 16,1 0-16,-1 0 0,-21-21 16,21 0-16</inkml:trace>
  <inkml:trace contextRef="#ctx0" brushRef="#br0" timeOffset="55274.99">6562 6943 0,'0'0'16,"-22"0"-16,22 21 0,-21-21 0,42 0 47,1 0-47,-1 0 0,0 0 15,0 0-15,0 0 16,0-21-16,1 21 0,-1-21 0,0 21 15,21-22-15,-21 1 0,1 21 0,20-21 16,-21 0-16,0 0 0,0 21 0,1-21 16,-1-1-16,-21 1 0,0 0 15,0 0-15,0 0 16,-21 21-16,-22 0 0,22 0 16,0 0-16,-21 21 0,20-21 15,1 21-15,-21 0 0,21 0 0,0 1 16,-1-1-16,1 0 0,21 21 0,0-21 15,-21 1-15,21 20 0,0-21 16,0 0-16,0 0 0,0 1 0,0-1 16,0 21-16,21-42 0,-21 21 15,21 0-15,1 1 0,-1-1 0,0-21 16,0 21-16,0-21 0,0 0 16,22 0-16,-22 0 0,0 0 0,21 0 15,-20 0-15,-1-21 0,21 0 0,-21 21 16,22-22-16,-22 1 0</inkml:trace>
  <inkml:trace contextRef="#ctx0" brushRef="#br0" timeOffset="55806.6">7366 6710 0,'-21'21'16,"21"0"-16,0 0 0,0 1 15,0-1-15,-21 0 0,21 0 0,0 0 16,0 22-16,0-22 0,0 0 0,0 0 16,-22 0-16,22 0 0,0 1 0,0-1 15,0 0-15,0 0 0,0 0 16,-21 0-16,21 1 0,0-1 16,0-42 30,0-1-46,0 1 16,0 0-16,0 0 0,0 0 0,0 0 16,0-22-16,21 22 0,1 0 15,-22-21-15,21-1 0,21 22 0,-21-21 16,0 21-16,22-22 0,-22 22 0,21 0 16,-21 0-16,22 0 0,-22 21 15,21 0-15,-21 0 0,1 0 0,-1 0 16,0 0-16,0 21 0,0 0 0,0 0 15,-21 21-15,0-20 0,0 20 16,0-21-16,0 21 0,0-20 0,0 20 16,0-21-16,0 21 0,0-20 15,0 20-15,0-21 0,-21 0 16,21 0-16,-21 1 0,0-1 0,21 0 16,0 0-16,0 0 0,-21 0 0,21-42 46,21 0-46,0 0 16,-21 0-16,21-22 0,0 22 0</inkml:trace>
  <inkml:trace contextRef="#ctx0" brushRef="#br0" timeOffset="56391.35">8361 6329 0,'0'0'0,"0"-21"0,0 0 0,0-1 16,-21 44 15,-1-22-15,22 21-16,-21 0 0,21 21 0,0-21 16,0 22-16,-21-1 0,0 0 15,21 1-15,-21-1 0,21 0 16,0 22-16,-21-22 0,-1 1 0,22-1 15,-21 0-15,21 1 0,0-1 16,-21-21-16,21 21 0,-21-20 0,21 20 16,0-21-16,0 0 0,0 0 0,0 1 15,0-1-15,0 0 0,0 0 0,21 0 16,0 0-16,0-21 16,1 22-16,-1-22 15,0 0-15,0 0 0,0 0 0,0-22 16,1 1-16,-1 21 0,0-21 0,0 0 15,0 0-15,0 0 0,1-22 16,-1 22-16,-21 0 0,21-21 0,0 20 16,-21 1-16,0 0 0,21-21 15,0 21-15,-21-1 16,0 44 15,0-1-31,0 0 0,0 0 16,0 0-16,0 0 0,-21 1 15,21-1-15,0 0 0,-21 0 0,21 0 16,0 0-16,0 1 0,0-1 16,0 0-16,0 0 15,0-42 32,0 0-47,21 0 16,-21-1-16</inkml:trace>
  <inkml:trace contextRef="#ctx0" brushRef="#br0" timeOffset="56591.24">8699 6668 0,'-21'0'15,"0"0"1</inkml:trace>
  <inkml:trace contextRef="#ctx0" brushRef="#br0" timeOffset="56791.64">7959 6773 0,'0'0'0,"0"22"15,21-22 17,0 0-32,0 0 0,0 0 0,22 0 15,-22 0-15,0 0 0,21 0 16,-21-22-16,1 22 0,-1 0 0,21 0 15,-21-21-15,0 21 0,1 0 0</inkml:trace>
  <inkml:trace contextRef="#ctx0" brushRef="#br0" timeOffset="58147.87">8826 7027 0,'43'22'16,"-22"-22"-16,0 0 0,0 0 15,0 0-15,1-22 0,-1 22 0,21-21 16,-21 21-16,0-21 0,1 21 0,20-21 15,-21 0-15,0 0 0,22-1 16,-22 1-16,0 0 0,0 0 0,0 0 16,0-22-16,1 22 0,-22 0 15,21-21-15,-21 21 0,0-22 0,0 22 16,0-21-16,0 21 0,0-1 16,0 1-16,-21 21 0,-1-21 0,1 21 15,0 0-15,0 0 0,0 0 16,0 21-16,-1 0 0,1 1 15,21-1-15,-21 21 0,0 0 0,0 1 16,21-1-16,-21 0 0,-1 1 0,1 20 16,21 1-16,-21-22 0,0 22 15,0-1-15,21 1 0,-21 20 0,-1-20 16,22-1-16,0 1 0,0 20 0,-21-20 16,21 21-16,-21-22 0,21 22 15,0-22-15,-21 22 0,21 0 0,0-1 16,0-20-16,0 20 0,-21-20 15,0-1-15,21 1 0,-22-1 0,22 1 16,0-22-16,-21 1 0,21-1 0,0 0 16,0-21-16,0 1 0,21-22 15,1 0-15,-1 0 16,0-22-16,21 1 0,-21-21 0,22 21 16,-22-22-16,21 1 15,-21 0-15,22-1 0,-1 1 0,-21-21 16,22 20-16,-22-20 0,0-1 0,21-20 15,-21 20-15,-21 1 0,22-22 0,-22 21 16,0 1-16,0-22 0,0 22 0,-22 20 16,1-20-16,0 21 0,0-1 15,-21 1-15,20 0 0,-20 20 0,21-20 16,-21 21-16,-1 0 0,22 0 0,-21 21 16,21-22-16,-22 22 0,22-21 15,0 0-15,21 0 16,21 21-16,0 0 15,-21-21-15,43 21 0,-22 0 0,0-21 16,21 21-16,-21-22 0,22 22 0,-22-21 16,21 21-16,-21-21 0,22 21 15,-22-21-15,0 0 0,21 21 16,-20-21-16,-1-1 0,0 22 0,0-21 16,0 0-16,0 0 0,1 0 0,-22 0 15,0-1-15,0 1 16,0 0-16,-22 21 31,1 0-31,0 0 0,0 0 31,21 21 1,0 0-17,0 1 1,0-1-1,0 0-15,0 0 32,0 0-1,0 0-15,0 1-1,21-1 1,-21 0-16,0 0 15,21-21 1,0 0-16,1 0 16,-1 0-16,0 0 15,0 0-15,0 0 0,0 0 16,1 0-16,-1 0 0,0 0 16,0 0-16,0 0 0,0 0 0,-21-21 15,22 21-15,-1-21 0,0 21 16,0-21-16,0 21 0</inkml:trace>
  <inkml:trace contextRef="#ctx0" brushRef="#br0" timeOffset="58616.6">9991 6858 0,'0'0'0,"0"-21"0,0 0 16,0 0 0,-22 21-16,22-22 0,-21 22 31,21 22 0,0-1-31,0 0 16,0 0-1,21-21 1,-21 21-16,22-21 0,-22 21 16,21 1-16,0-22 0,-21 21 15,0 0-15,21 0 16,-21 0-16,0 0 0,0 1 15,0-1-15,0 0 16,0 0-16,-21-21 31,21-21 1,0 0-32,0 0 15,0-1-15,0 1 0,0 0 16,21 21-16,0-42 0,-21 21 15,21-1-15,1 1 0,-1 0 0,0-21 16,0 21-16,0-1 0,0 1 16,1 21-16,-1 0 15,0 0 1,-21 21 0</inkml:trace>
  <inkml:trace contextRef="#ctx0" brushRef="#br0" timeOffset="59060.34">10731 6816 0,'0'0'15,"0"-21"-15,22-1 16,-44 22 0,1 0-16,0 0 15,0 0-15,0 0 0,0 22 0,-1-1 16,1-21-16,0 21 0,0 0 0,21 0 16,-21-21-16,21 21 0,0 1 15,0-1-15,0 0 16,21-21-1,0 0-15,0 0 0,0 0 0,1 0 16,-1 21-16,0-21 16,0 21-16,-21 0 15,0 1-15,0-1 16,0 0-16,0 0 16,-21-21-16,0 21 0,0-21 15,21 21-15,-22-21 0,1 0 16,21 22-16,-21-22 0,0 0 0,0 0 15,0 0-15,-1 0 16,1 0-16,0 0 0,0 0 16</inkml:trace>
  <inkml:trace contextRef="#ctx0" brushRef="#br0" timeOffset="60100.35">2752 8403 0,'-22'0'0,"1"0"16,0 0-16,0-21 15,0 21-15,21-21 0,-21 21 16,21-21-16,0 0 0,0-1 15,0 1-15,0 0 16,0 0-16,21 21 0,0-21 0,0 21 16,0 0-1,0 0-15,1 0 0,-1 0 0,0 21 16,0 0-16,0 0 0,0 0 16,1 22-16,-1-22 0,-21 21 15,21 1-15,-21-1 0,0 0 0,0-21 16,0 22-16,0-1 0,-42 0 0,20 1 15,1-1-15,-21-21 0,0 22 16,-1-1-16,1-21 0,0 21 0,-1-20 16,1-1-16,0 0 0,-1 0 15,1 0-15,0-21 0,20 0 16,1 0-16,-21 0 0,21 0 0,0 0 16,-1 0-16,1 0 0,0-21 15,0 0-15,0 0 0,21-22 0,0 22 16,0 0-16,-21-21 0,21 21 0,0-22 15,0 22-15,0 0 0,0-21 16,21 20-16,-21 1 0,21 0 0,0 21 16,0-21-16,0 21 0,22 0 15,-22 0-15,0 0 0,21 21 0,-20 0 16,20-21-16,0 21 0,-21 1 16,1 20-16,20-21 0,-21 0 0,0 0 15,-21 1-15,21-1 0,-21 0 0,22 0 16,-22 0-16,0 0 0,0 1 15,0-1-15,0 0 16,0 0-16,21-21 31,0-21-15,-21 0-16</inkml:trace>
  <inkml:trace contextRef="#ctx0" brushRef="#br0" timeOffset="60287.24">3111 8805 0,'22'0'93</inkml:trace>
  <inkml:trace contextRef="#ctx0" brushRef="#br0" timeOffset="60838.27">4995 7980 0,'0'0'16,"0"-21"-1,-21 21-15,0 0 16,21 21-16,-21 21 0,21-21 16,0 22-16,-21-1 0,-1 22 15,22-22-15,-21 21 0,0 1 16,21-1-16,-21-20 0,0 20 0,0 1 16,-1-1-16,1-20 0,0 20 0,0-21 15,21 1-15,-21-1 0,21 0 0,-21-20 16,21-1-16,0 0 0,0 0 15,0 0-15,21-21 16,0 0-16,0-21 0,0 0 16,0 0-16,1 0 0,-1-1 15,0-20-15,21 0 0</inkml:trace>
  <inkml:trace contextRef="#ctx0" brushRef="#br0" timeOffset="61205.07">5397 8170 0,'0'0'0,"0"22"16,-21-1 0,0 0-16,0 0 0,-21 0 0,-1 0 15,1 1-15,0 20 0,-22-21 0,22 21 16,-22-20-16,1-1 0,20 0 0,-20 0 16,-1 0-16,22 0 15,0 1-15,-1-1 0,22-21 0,-21 0 16,21 0-16,0 0 0,42 0 47,0 0-47,0 21 0,21-21 0,1 21 15,-1 0-15,0 0 0,1 22 0,-1-22 16,0 0-16,1 21 0,-22-20 16,21 20-16,-21-21 0,22 0 0,-22 0 15,0 1-15,0-1 0,0 0 0,-21 0 16,22 0-16,-1-21 0,-21 21 15,21-21-15,0 0 16,0 0-16,0 0 0,1 0 16,-1-21-16,-21 0 0,21 0 0,0 21 15</inkml:trace>
  <inkml:trace contextRef="#ctx0" brushRef="#br0" timeOffset="61582.85">5524 8784 0,'22'0'15,"-1"0"-15,0 0 16,0 0-16,0-21 16,0 21-16,1-21 0,-1 21 15,0-21-15,0 0 0,0 21 0,0-22 16,1 1-16,-1 0 0,-21 0 15,0 0-15,0 0 16,-21 21 0,-1 0-16,1 0 0,0 21 15,0-21-15,0 21 0,0 0 0,-1 0 16,1 0-16,0 22 0,0-22 0,0 21 16,0-21-16,21 1 0,-22 20 15,22-21-15,0 0 0,0 0 16,0 1-16,0-1 0,0 0 0,22 0 15,-1-21-15,0 0 0,0 0 0,0 0 16,0 0-16,22 0 0,-22 0 16,21 0-16,1-21 0,-22 21 0,21 0 15,-21-21-15,22 0 0</inkml:trace>
  <inkml:trace contextRef="#ctx0" brushRef="#br0" timeOffset="62215">6286 8573 0,'0'0'0,"0"-22"15,0 44 1,-21-1 0,0 0-16,21 0 15,0 0-15,-21 22 0,21-22 0,0 0 16,0 0-16,0 0 0,0 22 0,0-22 16,0 0-16,0 0 0,21-21 15,0 21-15,-21 0 0,21-21 0,1 0 16,-1 0-16,0 0 0,0 0 15,0 0-15,22 0 0,-22-21 0,0 0 16,0 21-16,21-21 0,-20 0 16,20 0-16,-21-1 0,0 1 0,0 0 15,1 0-15,-22-21 0,0 20 0,21 1 16,-21 0-16,0 0 0,0 0 16,0 0-1,0 42 1,0 0-1,0 0-15,0 0 0,0 22 16,-21-22-16,21 0 0,0 21 0,0 1 16,0-22-16,0 21 0,0 0 15,0 1-15,0-1 0,0 22 0,0-22 16,0 0-16,0 22 0,0-22 16,0 0-16,21 22 0,-21-22 0,0 22 0,21-1 15,-21-20-15,21 20 0,-21 1 16,0-22-16,0 21 0,0-20 0,0 20 15,0 1-15,-21-22 0,0 22 16,21-22-16,-21 21 0,-1-20 0,1 20 16,21-20-16,-21-1 0,0 0 0,0 1 15,0-22-15,-22 21 0,22-21 0,-21-21 16,21 0-16,-22 0 0,1 0 0,0 0 16,-1 0-16,1-21 0,-22 0 15,22-21-15,0 20 0,-22-20 0,22 0 16,0-1-16,-1 1 0,1 0 0,0-1 15,20 1-15,1 0 0,-21-1 0,42 22 16,0-21-16,0 0 0,0 20 0,0-20 16,0 0-16,0 21 15,0-22-15,21 1 0,-21 0 0,21-1 16</inkml:trace>
  <inkml:trace contextRef="#ctx0" brushRef="#br0" timeOffset="63015.57">7027 8424 0,'0'0'15,"0"-21"-15,-21 0 0,0 0 31,0 21-31,0 0 16,21 21-16,-22 0 16,22 0-16,0 1 0,0-1 15,0 21-15,0-21 0,0 22 0,0-1 16,0-21-16,0 21 0,0-20 0,0 20 16,0-21-16,0 0 0,0 0 0,0 1 15,0-1-15,0 0 16,22-21-16,-1 0 15,-21-21-15,21 21 16,-21-21-16,21-1 0,-21 1 16,0 0-16,21 0 15,-21 0-15,21 0 0,-21-22 0,0 22 16,0 0-16,22 0 0,-1 21 0,-21-21 16,21-1-16,0 22 15,0 0-15,0 22 16,-21-1-16,0 0 0,22 0 0,-22 0 15,21 0-15,-21 1 0,0 20 0,0-21 16,21 0-16,0-21 0,-21 21 0,21 1 16,-21-1-16,21-21 0,1 0 15,-22 21-15,21-21 0,0 0 0,0 0 16,0 0-16,0 0 16,1-21-16,-1 0 0,0-1 0,21 22 15,-21-21-15,-21 0 0,22 0 16,-1-21-16,0 20 0,-21 1 0,0 0 15,21 0-15,-21-21 0,0 20 0,0 1 16,0 0-16,0 0 0,0 0 0,0 0 16,-21 21-1,42 0 32,0 0-47,0 0 16</inkml:trace>
  <inkml:trace contextRef="#ctx0" brushRef="#br0" timeOffset="63467.31">8191 8340 0,'-21'0'16,"0"0"-16,0 0 0,0 0 15,21 21-15,-21 0 0,-1 0 0,1 0 16,21 1-16,0-1 0,-21 0 16,0 0-16,21 21 0,-21-20 15,21-1-15,0 0 0,0 21 0,0-21 16,0 1-16,0-1 0,0 0 16,0 0-16,21-21 15,0 21-15,0-21 0,0 0 0,1 0 16,-1 0-16,0 0 0,0 0 15,0-21-15,0 0 0,1 21 0,-1-21 0,-21 0 16,21-1-16,0 22 0,0-21 16,-21 0-16,0-21 0,0 21 0,0-1 15,0 1-15,0 0 0,0 0 0,0 0 16,0-22-16,-21 22 0,0 0 0,0 21 16,0-21-16,-1 0 0,1 21 15,0 0-15,0 0 16,0 0-16,0 0 0,-1 0 15,22 21-15,-21 0 0,21 0 16,0 0-16,0 1 16,21-22-16,1 21 0,-1-21 15,0 0-15,0 0 0,0 21 0,0-21 16</inkml:trace>
  <inkml:trace contextRef="#ctx0" brushRef="#br0" timeOffset="63905.06">8615 8424 0,'0'0'16,"0"-21"-16,0 0 16,0 0-16,0 0 0,21 21 15,0-21-15,0 21 0,0 0 16,1 0-16,-1 0 0,0 0 0,0 0 15,0 0-15,0 21 0,22 0 16,-22-21-16,0 21 0,0 0 0,0 0 16,1 1-16,-1-1 0,-21 0 15,21 0-15,-21 0 0,0 0 0,0 1 16,0-1-16,0 0 0,0 0 16,0 0-16,0 0 0,-21 1 15,0-22-15,21 21 0,-22-21 16,22-21 15,0-1-31,0 1 16,0 0-16,0 0 0,22 0 0,-22 0 15,0-1-15,21 1 0,0-21 0,-21 21 16,21 0-16,0-1 0,-21 1 16,21 0-16,1 21 0,-22-21 15,21 0-15,0 21 0,0 0 0,0-21 16,0 21-16,1 0 0,-1 0 15</inkml:trace>
  <inkml:trace contextRef="#ctx0" brushRef="#br0" timeOffset="64995.16">10118 8361 0,'0'0'0,"0"-21"16,0 0-16,-22-1 0,1 22 16,0-21-16,0 0 0,0 21 0,0-21 15,-1 21-15,1 0 0,-21 0 0,21 0 16,0 0-16,-1 0 0,1 0 15,-21 21-15,21 0 0,0-21 16,-1 21-16,1 1 0,0 20 0,0-21 0,0 0 16,21 0-16,-21 22 0,21-22 15,-22 0-15,22 0 0,0 22 16,0-22-16,0 0 0,0 0 0,0 0 16,0 0-16,0 1 15,22-22-15,-1 0 0,0 0 0,0 0 16,0 0-16,0 0 0,1 0 0,-1 0 15,0 0-15,0 0 0,0-22 16,0 22-16,22-21 0,-22 0 0,0 0 16,0 0-16,0 0 0,1-1 15,-1 1-15,0-21 0,0 21 0,0-22 0,0 1 16,-21 0-16,22-1 0,-22 1 16,21 0-16,-21-1 0,0 1 15,0 0-15,21-1 0,-21 22 0,21-21 16,-21 21-16,0-22 0,0 22 0,0 0 15,0 0-15,0 42 32,0 0-17,0 0-15,0 22 0,0-22 16,0 21-16,0 1 0,0-22 16,0 21-16,0 0 0,0 1 0,0-1 15,-21-21-15,21 22 0,0-22 16,0 21-16,0-21 0,0 22 0,0-22 0,0 0 15,0 0-15,21 0 16,0 0-16,-21 1 0,21-1 0,1-21 16,-22 21-16,21-21 0,0 0 0,0 0 15,0 0-15,0 0 0,1 0 16,-1 0-16,0 0 0,21 0 16,-21 0-16,1-21 0,-1 21 0,0-21 15,0-1-15,0 1 0,0 0 0,1 0 16,-1 0-16,0 0 0,0-1 0,0-20 15,0 21-15,1-21 0,-22 20 0,0 1 16,21-21-16,-21 21 0,0 0 16,-21 21 15,-1 0-31,1 0 0,21 21 16,0 0-16,-21 0 0,21 0 15,-21-21-15,21 21 0,0 1 0,0-1 16,0 0-16,0 0 0,0 0 15,21 0-15,0-21 16,0 22-16,1-22 16,-1 21-16,0-21 15,-21 21-15,0 0 16,21-21-16,-21 21 16,0 0-1,-21-21-15,0 0 0,0 22 16,-1-22-16,1 21 0,0-21 15,0 0-15,0 0 0,21 21 16,-21-21-16,21-21 63</inkml:trace>
  <inkml:trace contextRef="#ctx0" brushRef="#br0" timeOffset="67112">2371 10224 0,'-22'0'0,"22"-22"15,-21 22 1,0 0-16,21-21 16,-21 21-16,0-21 15,21 0-15,0 0 16,0 0-16,0-1 16,0 1-16,21 0 15,0 21-15,0 0 0,0-21 0,22 21 16,-22 0-16,21 0 0,1 0 15,-22 0-15,21 0 0,-21 21 0,22 0 16,-22 0-16,0 1 0,0-1 16,-21 21-16,0-21 0,0 22 0,0-22 15,-21 21-15,0 0 0,-22 1 16,22-22-16,0 21 0,-21-21 16,-1 22-16,22-22 0,0 0 15,-21 0-15,21-21 0,-1 21 0,1-21 16,0 0-16,0 0 0,0 0 15,21-21 1,0 0-16,0 0 16,21 0-16,-21 0 0,21 21 0,21-22 15,-20 1-15,-1 0 0,21 0 16,0 21-16,-20 0 0,20-21 0,0 21 16,1 0-16,-1 0 0,-21 0 0,21 21 15,-20 0-15,-1 0 16,0 0-16,-21 1 0,21-1 0,-21 0 15,0 21-15,0-21 0,-42 22 0,21-22 16,-1 21-16,-20-21 0,0 22 16,21-22-16,-22 0 0,1 0 0,0 0 15,-1-21-15,1 22 0,21-22 16,-22 0-16,22 0 0,-21 0 0,21 0 16,-22 0-16,22 0 0,0 0 0,0-22 15,0 22-15,-22-21 16,22 21-16,0-21 0,0 0 0,0 21 15,21-21-15,-21 0 0,-1 21 0,22-22 16,-21 22-16,21-21 16,0 0-1,0 0-15,21 21 16,1-21-16,-1 21 0,0-21 0,21 21 16,-21-22-16</inkml:trace>
  <inkml:trace contextRef="#ctx0" brushRef="#br0" timeOffset="67315.39">3238 10329 0,'0'0'0,"22"0"62,-1 0-46,0 0 0</inkml:trace>
  <inkml:trace contextRef="#ctx0" brushRef="#br0" timeOffset="68183.8">4889 10710 0,'0'0'0,"-21"0"0,0 0 16,0 0-16,0 0 15,21-21 1,0 0-16,0 0 16,0 0-1,0 0-15,21-1 0,-21 1 0,21-21 16,0 21-16,22 0 0,-22-22 16,0 1-16,0 21 0,21-22 0,-20 1 15,-1 0-15,0-1 0,0 1 0,0 0 16,0 21-16,-21-22 0,22 22 15,-22-21-15,0 21 0,0-22 0,0 22 16,0 0-16,-22 21 0,22-21 16,-21 21-16,0 0 0,0 0 15,0 0-15,21 21 0,-21 0 0,-1 0 16,22 22-16,-21-22 0,21 21 16,-21 0-16,21 1 0,0-1 15,0 0-15,0 22 0,0-22 0,0 1 16,0 20-16,0-21 0,0 1 0,0-1 15,0 0-15,21 1 0,0-1 16,1-21-16,-22 0 0,21 1 0,0-1 16,0-21-16,0 0 0,0 21 0,1-21 15,-1 0-15,0 0 0,0-21 16,0 21-16,22-21 0,-22-1 0,0 1 16,0 0-16,21-21 0,-20 21 15,-1-22-15,0 22 0,0-21 0,-21 21 16,0-1-16,21-20 0,-21 21 15,0 0-15,21 0 0,-21-1 16,0 44 0,0-1-1,0 0-15,-21 0 0,21 0 0,-21 0 16,21 1-16,0-1 0,0 0 16,0 0-16,-21 0 0,21 0 15,-21 1-15,21-44 47,0 1-47,0 0 16</inkml:trace>
  <inkml:trace contextRef="#ctx0" brushRef="#br0" timeOffset="68363.23">5609 10202 0,'0'-21'16,"0"0"-1,21 21 48,0 0-63,1 0 16,20 0-16</inkml:trace>
  <inkml:trace contextRef="#ctx0" brushRef="#br0" timeOffset="68695.03">6202 9927 0,'0'0'0,"21"0"0,-21-21 16,0 42 15,0 0-31,-21 1 0,21-1 16,-21 0-16,21 0 0,0 21 0,0 1 15,-22-22-15,22 21 0,-21 1 0,21-1 16,0 0-16,-21 1 0,0-1 16,21 0-16,-21 1 0,21-22 0,0 21 15,-21 0-15,21-20 0,0-1 0,0 0 16,0 0-16,0 0 0,0 0 16,0 1-16,21-22 15,0 0 1,0 0-16,0-22 15,0 22-15,-21-21 0,22 21 16,-1-21-16,-21 0 0,0 0 0,21 0 16,-21-1-16,21 1 0,-21 0 0</inkml:trace>
  <inkml:trace contextRef="#ctx0" brushRef="#br0" timeOffset="68911.92">5927 10351 0,'0'0'0,"21"0"32,0 0-17,0 0-15,0 0 0,0 0 16,1 0-16,-1 0 0,0 0 16,0 0-16,21-22 0,-20 22 0,-1 0 15,0 0-15,0-21 0,21 21 0,-42-21 16,22 21-16,-1 0 0,0 0 15,0 0-15,0-21 0</inkml:trace>
  <inkml:trace contextRef="#ctx0" brushRef="#br0" timeOffset="69687.49">6519 10456 0,'64'0'16,"-43"0"-16,0 0 0,21-21 16,-20 0-16,-1 21 0,0-21 0,0 0 15,0 21-15,0-21 0,1-1 16,-1 22-16,-21-21 0,0 0 16,0 0-16,0 0 15,-21 21-15,-1 0 16,1 0-16,0 0 0,0 0 15,0 0-15,0 0 0,-1 21 0,1 0 16,21 0-16,-21 0 16,21 1-16,0-1 0,0 0 15,0 0-15,0 0 0,0 0 0,0 22 16,0-22-16,21 0 0,-21 0 0,21 0 16,1 1-16,-1-22 0,0 21 15,0 0-15,0-21 0,0 0 0,1 0 16,-1 0-16,0 0 0,0 0 0,21 0 15,-20 0-15,-1 0 0,0 0 16,0-21-16,0 21 0,-21-21 0,21 21 16,1-22-16,-1 22 0,-21-21 0,0 0 15,21 0-15,-21 0 0,21 0 16,-21-1-16,0 1 0,0 0 16,21 0-16,0 0 0,1-22 15,-22 22-15,21 0 0,0 0 0,0 0 16,0 21-16,0-21 0,1-1 0,-1 22 15,21 0-15,-21 0 0,0 0 16,1 0-16,20 0 0,-21 0 0,21 22 16,-20-22-16,20 21 0,-21 0 0,21 0 15,-20 21-15,-1-20 0,0-1 0,0 21 16,-21-21-16,21 22 0,-21-22 16,0 21-16,0-21 0,-21 22 15,0-22-15,0 0 0,0 0 0,21 0 16,-22-21-16,22 21 0,-21-21 0,0 0 31,21-21-31,0 0 16,0 0-16,0 0 0,0 0 15,0-1-15,21-20 0,0 21 16,-21-21-16,22 20 0,-1-20 0,0 0 16,0 21-16,0-22 0,0 22 0,1-21 15,-1 21-15,0-1 0,0 1 0,0 0 16,0 21-16,1 0 0,-1-21 15,0 21-15,0 0 0,0 0 0,0 0 16,1 0-16,-1 0 0,0 0 16</inkml:trace>
  <inkml:trace contextRef="#ctx0" brushRef="#br0" timeOffset="70320.13">8678 10499 0,'0'0'0,"21"-21"0,1 21 15,-1-22-15,0 22 0,0-42 16,0 21-16,-21 0 0,0 0 16,0-1-16,0 1 15,0 0-15,0 0 0,-21 0 0,21 0 16,-21 21-16,0-22 0,0 1 0,-1 21 15,1 0-15,0 0 0,0 0 16,0 0-16,-22 0 0,22 21 0,0 1 16,0-22-16,0 21 0,0 21 0,-1-21 15,1 0-15,0 22 0,0-22 0,21 21 16,0-21-16,-21 22 0,21-22 16,-21 0-16,21 21 0,0-20 0,0-1 15,0 0-15,0 0 16,21-21-16,0 0 15,0 0-15,0 0 16,0 0-16,1 0 0,-1-21 0,0 21 16,0-21-16,0 0 0,-21-1 0,21 1 15,1 0-15,-1 0 0,0 0 16,-21 0-16,21-22 0,-21 22 0,21-21 16,-21 21-16,0-22 0,0 22 0,0 0 15,0 0-15,0 0 0,0-1 0,0 1 16,0 42 15,0 1-31,0-1 0,21 0 16,-21 0-16,0 21 0,0-20 15,0 20-15,0-21 0,22 0 16,-22 22-16,0-22 0,0 0 0,0 0 16,0 0-16,21 0 0,-21 1 0,21-22 15,-21 21-15,0 0 0,21-21 16,0 0-1,0 0 1,-21-21-16,22 0 0,-1 21 0,-21-22 16,21-20-16,0 21 0</inkml:trace>
  <inkml:trace contextRef="#ctx0" brushRef="#br0" timeOffset="70596.97">9292 9779 0,'0'0'0,"0"-21"0,21 0 0,-21 0 0,0-1 16,0 44 0,0-1-1,0 0-15,-21 0 0,21 21 0,-21 1 16,21-22-16,0 21 0,0 1 16,-21-1-16,21 0 0,-21 1 0,21-1 15,0 0-15,0 1 0,0-22 0,0 21 16,-22-21-16,22 22 0,0-22 15,-21 0-15,21 0 0,0 0 0,0 0 16,0 1-16,21-22 31,1 0-15</inkml:trace>
  <inkml:trace contextRef="#ctx0" brushRef="#br0" timeOffset="71028.24">9842 10266 0,'0'0'0,"0"-21"0,22 0 0,-22-1 15,0 1-15,0 0 16,0 0-16,0 0 16,-22 21-16,1-21 0,-21 21 15,21 0-15,0 0 0,-1 0 16,-20 21-16,21 0 0,0 0 0,-22 0 15,22-21-15,0 21 0,0 22 0,21-22 16,0 0-16,-21 0 0,21 0 16,0 1-16,0-1 15,21 0-15,0-21 0,0 0 16,0 0-16,1 0 0,-1 21 0,21-21 16,-21 0-16,0 0 0,1 0 15,-1 21-15,0-21 0,0 21 16,-21 1-16,21-22 0,-21 21 15,0 0-15,0 0 0,-21 0 16,0-21-16,0 21 0,0-21 0,-1 22 16,1-1-16,-21-21 0,21 21 15,0-21-15,-1 0 0,1 0 0,0 0 16,0 0-16,-21 0 16,20 0-16,1 0 0,0 0 15,0 0-15,0 21 0,-22-21 16,22 0-16,-21 0 0,0 21 15</inkml:trace>
  <inkml:trace contextRef="#ctx0" brushRef="#br0" timeOffset="71955.09">2201 12023 0,'0'-64'16,"0"43"-16,0 0 0,0 0 15,0 0 1,0 42-1,0 0 1,0 0-16,0 21 0,0-20 0,-21 20 16,21 0-16,-21 1 0,0-1 15,21 21-15,-21-20 0,-1-1 0,1 0 16,0-20-16,0 20 0,0 0 16,0-21-16,-1 1 0,1-1 0,21 0 15,-21-21-15,21-21 31,21 21-15,0-21-16,1 21 16,-1 0-16,0-22 0,0 22 0,21-21 15,-20 21-15,20-21 0,0 21 16,1 0-16,-1-21 0,-21 21 0,21-21 16,1 21-16,-1-21 0,0 21 0,1-22 15,-22 22-15,0-21 0,0 21 16,0-21-16,1 21 0,-22-21 0,0 0 15,0 0-15,0-1 16,-22 22-16,1 0 16,0 0-1,0 0-15,0 0 16,21 22-16,0-1 0,0 0 0,-21 21 0,21-21 16,0 1-16,-22 20 0,22-21 15,0 21-15,-21-20 0,21-1 16,0 21-16,0-21 0,0 0 15,0 1-15,0-1 0,0 0 0,0 0 16,0 0-16,21-21 16,1 0-1,-1 0-15</inkml:trace>
  <inkml:trace contextRef="#ctx0" brushRef="#br0" timeOffset="72143.5">3175 12488 0,'0'0'0,"0"-21"31,21 21-15,0 0-1,-21-21-15,21 21 0,1 0 16,-1-21-16</inkml:trace>
  <inkml:trace contextRef="#ctx0" brushRef="#br0" timeOffset="73070.96">5715 12107 0,'0'0'0,"-21"0"16,0-21-16,21 0 16,-22 21-16,1-21 15,21 0 1,21 0-16,1-1 15,-1 1-15,0 21 0,0-21 16,21 0-16,-20 0 0,20 0 0,-21-1 16,21-20-16,1 21 0,-22 0 15,0 0-15,0-1 0,0 1 0,1 0 16,-22 0-16,0 0 0,0 0 0,0-1 16,-22 1-16,1 21 0,0-21 15,-21 21-15,21 0 0,-22 0 0,1 0 16,-22 0-16,22 0 0,0 0 0,-1 21 15,1-21-15,0 21 0,-1 1 16,1-1-16,0 0 0,-1 0 16,22 0-16,-21 0 0,42 1 0,0-1 0,0 0 15,0 21-15,0-21 16,0 22-16,21-22 0,0 21 0,0-21 16,22 22-16,-22-1 0,21-21 0,1 22 15,-1-22-15,-21 21 0,21-21 16,-20 22-16,-1-22 0,0 21 0,-21-21 15,0 0-15,0 22 0,0-22 0,-21 0 16,0 21-16,-22-20 0,1-1 16,0 0-16,-1 0 0,-20-21 0,20 21 15,-20 0-15,21-21 0,-22 0 16,22 0-16,-22 0 0,22 0 0,-22 0 16,22-21-16,0 0 0,-1 0 0,1 0 15,0 0-15,-1-22 0,1 22 16,21-21-16,0-1 0,0 1 15,-1 0-15,22-1 0,-21 1 0,21 0 16,0-1-16,0 22 0,0-21 0,21 21 16,22-22-16,-1 43 15,-21 0-15,22 0 0,-22 0 0,21 0 16,0 22-16,1-1 0,-22 0 16,21 21-16,-21-21 0,22 1 0,-22 20 15,0-21-15,0 21 0,0-20 16,1-1-16,-1 21 0,-21-21 15,21 0-15,0 1 0,0 20 16,0-42-16,1 21 0,-1-21 0,0 0 16,0 0-16,21 0 0</inkml:trace>
  <inkml:trace contextRef="#ctx0" brushRef="#br0" timeOffset="73469.74">6138 12298 0,'0'0'16,"21"0"-16,1 0 16,-1 0-16,0 0 15,0 0-15,0 0 16,0 0-16,1-21 16,-1 21-16,0-21 0,0-1 0,21 1 15,-20 21-15,-1-21 0,0 0 16,-21 0-16,0 0 0,0-1 15,-21 1 1,0 21-16,-1 0 0,1 0 16,0 0-16,0 0 0,-21 21 0,20-21 15,1 22-15,-21-1 0,21 0 0,0 21 16,-1-21-16,1 22 16,21-22-16,0 21 0,-21-21 0,21 22 15,0-22-15,0 0 0,0 0 0,0 0 16,0 1-16,21-1 0,0 0 15,1-21-15,-1 0 0,21 0 0,0 0 16,1 0-16,-1 0 0,0 0 0,1 0 16,20-21-16,-20 21 0,20-21 0,1-1 15,-22 1-15,21 0 0,1-21 16</inkml:trace>
  <inkml:trace contextRef="#ctx0" brushRef="#br0" timeOffset="73819.61">7302 11875 0,'0'0'0,"-21"0"0,0 0 16,0 0-16,0 0 0,0 21 15,-1 0-15,1 0 0,21 21 16,0 1-16,-21-1 0,0 0 0,21 22 16,-21-22-16,21 22 0,0-1 0,-21-20 15,21 20-15,-22 1 0,22-1 16,0 22-16,-21-22 0,21 22 0,0 0 15,0-1-15,0 1 0,0 0 0,0-1 16,0 1-16,0 21 0,0-22 16,-21 1-16,21 0 0,0-1 15,0-20-15,0 21 0,0-43 0,0 21 16,0-20-16,0-1 0,0 0 0,0-20 16,0 20-16,0-21 0,0 0 15,0-42 1,0 0-16,0 0 15,0-22-15,0 1 0,0 0 0,0-1 16,0-20-16,0-1 0,0 1 0,-21-22 16,21 1-16,-21-1 0</inkml:trace>
  <inkml:trace contextRef="#ctx0" brushRef="#br0" timeOffset="74131.42">6943 12319 0,'0'0'0,"0"-63"16,0-1-16,21-84 15,0 106-15,0-1 0,0 22 0,0-21 16,22 21-16,-22-1 0,21 1 16,-21 21-16,22-21 0,-1 21 0,-21 0 15,22 0-15,-1 0 0,-21 21 0,21-21 16,-20 21-16,-1 22 0,0-22 16,0 0-16,-21 21 0,0 1 15,0-1-15,0 0 0,-21-20 0,0 20 0,0 0 16,-22-21-16,22 22 0,-21-22 15,21 0-15,-22 0 0,22 0 16,0 1-16,-21-1 0,20 0 0,1-21 16,0 21-16,0-21 15,21-21 1,0 0-16,21 0 16,0-1-16,0 1 0,1 0 15,-1 21-15,0-21 0</inkml:trace>
  <inkml:trace contextRef="#ctx0" brushRef="#br0" timeOffset="74469.23">7662 12150 0,'0'0'0,"43"-43"16,-43 22-16,0 0 15,21 0-15,0 21 0,-21-21 16,21 0-16,0-1 0,-21 1 0,0 0 15,21 0-15,-21 0 0,22 0 0,-22-1 16,-22 22 0,1 0-1,0 0-15,0 22 0,0-1 0,0 0 16,21 0-16,-22 0 0,22 22 16,-21-22-16,21 21 0,0 0 15,0-20-15,0-1 0,0 21 0,0-21 16,0 0-16,21 1 0,-21-1 0,22 0 15,-1-21-15,0 0 0,0 21 16,0-21-16,0 0 0,1 0 0,-1 0 16,0 0-16,0 0 0,21-21 0,-20 0 15,-1 0-15,0 21 16</inkml:trace>
  <inkml:trace contextRef="#ctx0" brushRef="#br0" timeOffset="74836.53">8149 11980 0,'0'0'0,"42"-63"16,-20 42-16,-1 0 0,0 21 0,0-22 15,0 22-15,0 0 0,1-21 16,-1 21-16,0 0 0,0 0 0,21 0 16,-20 21-16,-1 1 0,0-22 0,21 42 15,-21-21-15,-21 0 0,22 22 16,-22-22-16,21 21 0,-21-21 0,0 22 15,0-22-15,0 0 0,-21 21 0,-1-21 16,1 1-16,21-1 0,-21-21 0,0 21 16,0 0-16,0-21 31,21-21-31,0 0 16,0 0-16,0-1 0,0 1 15,21 0-15,-21 0 0,0 0 0,21 0 16,0-22-16,0 22 0,0-21 0,-21 21 15,22-1-15,-1 1 0,0 0 0,0 0 16,0 0-16,0 0 0,1 21 16,-1 0-16,0-22 0,21 22 15,-21 0-15,1 0 0,-1 0 0</inkml:trace>
  <inkml:trace contextRef="#ctx0" brushRef="#br0" timeOffset="75407.34">9525 11959 0,'0'0'0,"0"-21"0,21 21 0,-21-21 16,21 0-16,-21 0 0,0-1 16,0 1-16,-21 21 15,0 0-15,0-21 0,0 21 16,-1 0-16,1 0 0,0 0 15,0 0-15,0 0 0,0 0 0,-1 21 16,1 0-16,0-21 0,0 43 16,0-22-16,0 0 0,-22 43 15,43-22-15,-21 0 0,21-21 0,-21 22 16,21-22-16,0 0 0,0 21 0,0-20 16,0-1-16,0 0 15,21-21-15,0 0 16,0 0-16,1 0 0,-1 0 15,0 0-15,-21-21 0,21 0 16,0-1-16,0 1 0,-21 0 0,22 0 16,-1 0-16,0 0 0,-21-22 15,21 22-15,0-21 0,-21 21 0,0-22 16,0 1-16,21 21 0,-21 0 16,22-1-16,-22 1 0,0 0 0,0 42 31,0 0-31,0 1 15,0 20-15,0-21 0,0 0 16,0 22-16,0-22 0,0 21 0,0-21 16,21 0-16,-21 1 0,0-1 0,21 0 15,-21 0-15,0 0 0,21 0 16,0-21-16,0 0 16,1 0-1,-1 0 1,0-21-16,-21 0 0,21 0 15,0 0-15</inkml:trace>
  <inkml:trace contextRef="#ctx0" brushRef="#br0" timeOffset="75695.14">10223 11388 0,'0'0'0,"0"-21"15,0-43-15,0 85 31,-21 0-31,21 1 0,-21-1 16,0 0-16,0 21 0,0 1 0,21-22 16,-22 21-16,1 0 0,0 1 15,21-1-15,-21 0 0,0 1 0,0-1 16,21 0-16,0 1 0,-22-22 0,22 21 16,-21 1-16,21-22 0,-21 0 0,21 0 15,0 0-15,0 0 0,0 1 16,0-1-16,0 0 0,0 0 15,21-21 1,0 0-16,1-21 16,-22 0-16</inkml:trace>
  <inkml:trace contextRef="#ctx0" brushRef="#br0" timeOffset="76111.89">10266 11875 0,'0'21'31,"-21"0"-31,21 0 0,0 0 16,0 0-16,0 1 0,-22-1 15,22 0-15,0 0 0,0 0 16,0 0-16,0 1 0,0-1 0,0 0 16,0 0-16,22-21 0,-1 0 15,0 0-15,0 0 16,0 0-16,0 0 0,1 0 15,-1-21-15,0 0 0,0 0 0,0 21 16,0-22-16,1-20 0,-22 21 0,0 0 16,21 0-16,-21-22 0,0 22 15,0-21-15,0 21 0,0-1 0,0 1 16,0 0-16,0 0 0,0 0 0,-21 21 16,21-21-16,-22 21 15,1 0-15,0 0 16,0 21-16,0 0 15,0 0-15,21 0 0,0 0 0,-22 1 16,22-1-16,-21 0 0,21 0 16,0 0-16,-21 0 0,21 1 0,0-1 15,0 0-15,21-21 16,0 0-16,1 0 16,-1 0-16</inkml:trace>
  <inkml:trace contextRef="#ctx0" brushRef="#br0" timeOffset="76537.17">10647 11959 0,'0'0'0,"21"-42"16,-21 21-1,21 0-15,-21-1 0,21 22 16,0-21-16,1 21 0,-1 0 16,0 0-16,0 0 0,0 0 15,0 21 1,-21 1-16,22-22 0,-22 42 0,0-21 15,0 0-15,0 0 0,0 1 16,0 20-16,0-21 0,0 0 0,0 22 16,-22-22-16,1 0 0,21 0 15,-21 0-15,0 0 0,0-21 0,21 22 0,-21-22 16,21 21 0,-22-21-16,22-21 15,0-1 1,0 1-16,0 0 0,0 0 15,0 0-15,22 0 0,-1-1 16,-21 1-16,21-21 0,0 21 0,0 0 16,0-22-16,1 22 0,-1 0 0,0 0 15,-21 0-15,21-1 0,0 1 16,0 21-16,1 0 0,-1-21 0,0 21 16,0 0-16,0 0 15,0 21 1</inkml:trace>
  <inkml:trace contextRef="#ctx0" brushRef="#br0" timeOffset="76964.92">11599 11790 0,'0'0'0,"-21"0"16,0 0 0,0 0-16,0 0 0,-1 21 15,1 0-15,0 0 16,0 1-16,0-1 0,0 0 0,21 0 16,0 0-16,-22-21 0,22 21 0,0 1 15,0-1-15,0 0 16,22-21-16,-1 21 15,0-21-15,0 0 0,0 0 16,0 0-16,-21 21 0,43-21 16,-43 21-16,21 1 0,0-1 15,-21 0 1,0 0-16,0 0 16,-21-21-16,0 21 0,0 1 15,-1-22-15,1 0 0,0 21 0,0-21 16,0 0-16,0 0 0,-1 0 15,1 0-15,0 0 16,0 0 0,21-21-16,-21-1 15,21 1-15</inkml:trace>
  <inkml:trace contextRef="#ctx0" brushRef="#br0" timeOffset="77275.75">9800 11557 0,'-106'-21'16,"212"42"-16,-233-63 0,127 21 15,0-1-15,42 22 16,-20 0-16,20-21 0,0 21 0,22 0 15,-22-21-15,22 21 0,-1 0 0,1 0 16,-1-21-16,1 21 16,-1 0-16,1 0 0,-22 0 0,21 0 15,-20 0-15,-1 0 0,0-21 0,-20 21 16,20 0-16,-21 0 0,0 0 0,-21 21 31,-21-21-31,0 0 16,0 21-16,-22-21 0,22 21 0</inkml:trace>
  <inkml:trace contextRef="#ctx0" brushRef="#br0" timeOffset="77931.37">2752 13653 0,'0'0'0,"-22"0"0,1 0 16,0 0-16,21-22 15,21 22 17,0 0-32,22 0 15,-22 0-15,0-21 0,21 21 16,1 0-16,-22 0 0,21 0 0,-21 0 16,22-21-16,-22 21 0,0 0 15,0 0-15,0 0 0,-42 0 31,0 21-31,0-21 16,0 0-16,-22 0 0</inkml:trace>
  <inkml:trace contextRef="#ctx0" brushRef="#br0" timeOffset="78387.62">2625 13674 0,'-22'0'0,"44"0"0,-44 21 0,1-21 0,21 21 16,0 0-16,-21-21 0,21 21 15,0 1 1,-21-22-16,21 21 0,0 0 16,0 0-1,0 0-15,21-21 47,0-21-47,0 0 16,1 21-16,-1 0 15,0 0-15,0 0 0,21 0 0,-20 0 16,20 0-16,-21 0 0,0 0 16,22 21-16,-22 0 0,0 0 15,21-21-15,-21 22 0,1-1 0,-22 0 16,0 0-16,0 0 0,0 0 16,0 1-16,0-1 0,-22 0 0,1 0 15,0 0-15,-21 0 0,21 1 16,-22-1-16,22 0 0,-21-21 0,-1 21 15,1-21-15,21 0 0,-21 0 16,20 0-16,-20 0 0,21 0 0,-21 0 16,20 0-16,1 0 0,21-21 0,-21 21 15,21-21-15,0 0 16,0-1-16,0 1 16,21 21-16,0-21 15,1 0-15,-1 21 0,0-21 0,21 21 16</inkml:trace>
  <inkml:trace contextRef="#ctx0" brushRef="#br0" timeOffset="78606.5">3408 13907 0</inkml:trace>
  <inkml:trace contextRef="#ctx0" brushRef="#br0" timeOffset="79415.03">5990 13441 0,'0'0'0,"0"-21"0,0 0 16,0-1-16,0 1 0,0 0 16,0 0-16,0 0 0,-21 0 15,0 21 1,0 0-16,-22 0 0,22 0 0,-21 21 15,-1 0-15,-20-21 0,21 42 16,-1-21-16,-20 22 0,-1-1 0,22 0 16,-22 1-16,22 20 0,0 1 15,-1-1-15,1-20 0,21 20 0,0 1 16,0-1-16,-1-21 0,22 22 16,0-22-16,0 1 0,0-1 0,0 0 15,22-21-15,-1 22 0,0-22 0,0 0 16,21 0-16,1-21 0,-1 0 15,0 0-15,1 0 0,-1 0 0,22 0 16,-22-21-16,21 0 0,-20 0 0,20 0 16,-20-1-16,20 1 0,-21-21 15,22 21-15,-22-22 0,1 1 16,-1 21-16,0-21 0,-21-1 0,1-20 16,-1 20-16,-21-20 0,0 21 15,0-22-15,0 22 0,-21-22 16,-1 22-16,1-22 0,-21 43 0,0-21 0,-1 0 15,1 20-15,0 1 0,-1 21 16,-20 0-16,-1 0 0,-63 0 16,64 0-16,-1 21 0,22 1 15,0-22-15,-22 21 0,43 0 16,-21 0-16,20 0 0,1 22 0,0-22 16,21 0-16,0 0 0,0 0 0,0 22 15,0-22-15,21 0 0,0 0 16,1 0-16,20-21 0,0 0 0,1 0 15,-1 0-15,21 0 0</inkml:trace>
  <inkml:trace contextRef="#ctx0" brushRef="#br0" timeOffset="79770.83">6731 13420 0,'0'0'0,"0"42"0,-21-21 16,0 22-16,21-1 0,-22 0 16,1 22-16,0-1 0,21 1 0,-21-1 15,0 1-15,21-1 0,0 22 0,-21 0 16,-1-1-16,1 1 0,21 0 16,-21-1-16,0 22 0,21-21 0,-21 21 15,0-22-15,-1 22 0,1-21 0,21 21 16,-21-22-16,0 1 0,0-22 15,0 22-15,21-21 0,-22-1 0,22-21 16,-21 22-16,21-22 0,-21 1 16,21-22-16,0 21 0,0-21 0,0 0 15,0-42 1,0 0 0,0 0-16,0 0 0,0-22 0,0 1 15,0 0-15,0-1 0,0-20 16,21-1-16,-21-20 0</inkml:trace>
  <inkml:trace contextRef="#ctx0" brushRef="#br0" timeOffset="80070.66">6456 14161 0,'0'0'16,"0"-43"-16,21 1 0,21-43 16,-21 64-16,1-21 15,-1 21-15,0-1 0,21 1 0,1 0 16,-1 0-16,0 21 0,1-21 0,-1 0 15,21 21-15,-20 0 0,-1 0 16,-21 0-16,22 0 0,-22 0 0,0 21 16,0 0-16,-21 0 0,0 0 0,0 0 15,0 1-15,-21-1 0,0 21 16,-22-21-16,22 0 0,-21 22 0,21-22 16,-22 0-16,1 0 0,21 0 0,-21 1 15,-1-22-15,22 21 0,0 0 16,0-21-16,42 0 31,0-21-31,0 21 16,22-21-16,-22-1 0</inkml:trace>
  <inkml:trace contextRef="#ctx0" brushRef="#br0" timeOffset="80452.58">7302 14055 0,'22'0'47,"-22"-21"-32,21 21-15,0 0 0,0-22 16,0 1-16,0 21 0,1-21 0,-1 0 16,0 21-16,0-21 0,0 0 15,0-1-15,1 22 0,-1-21 0,-21 0 16,0 0-16,0 0 0,-21 21 31,-1 0-31,1 21 16,0 0-16,0 0 15,0-21-15,0 21 0,-1 1 0,22 20 16,0-21-16,-21 0 0,21 0 16,0 1-16,0-1 0,0 0 0,0 0 15,0 0-15,0 0 0,21 1 16,1-22-16,-1 0 0,0 0 15,0 0-15,0 0 0,0 0 0,1 0 16,-1 0-16,21 0 0,-21 0 16,0 0-16,1 0 0,20-22 0,-21 1 15</inkml:trace>
  <inkml:trace contextRef="#ctx0" brushRef="#br0" timeOffset="80819.73">7980 13949 0,'0'0'0,"0"-21"0,0 0 0,0-1 15,21 22-15,-21-21 0,21 0 16,0 21-16,-21-21 0,43 0 16,-22 0-16,0 21 0,0 0 0,0 0 15,0 0-15,1 0 0,20 0 16,-21 0-16,0 0 0,0 0 0,1 21 16,-1 0-16,0 0 0,-21 0 0,0 0 15,21 1-15,-21-1 0,0 0 16,0 0-16,0 0 0,0 0 0,-21 1 15,21-1-15,-21 0 0,0 0 0,-1 0 16,1-21-16,21 21 0,-21-21 16,0 0-16,21-21 31,0 0-31,0 0 16,21 0-16,-21 0 15,21-1-15,0-20 0,1 21 0,-1 0 16,-21 0-16,21-22 0,0 22 0,21 0 15,-20 0-15,-1 0 0,21 21 16,-21-22-16,22 22 0,-22 0 0,21 0 16,-21 0-16,22 0 0</inkml:trace>
  <inkml:trace contextRef="#ctx0" brushRef="#br0" timeOffset="81415.39">9250 13822 0,'0'0'0,"0"-21"0,0 0 0,0-1 15,0 1-15,0 0 0,0 0 16,0 0-16,0 0 15,0-1-15,-21 22 0,21-21 16,-22 21-16,1 0 0,0 0 16,-21 0-16,21 21 0,-22 1 0,22-1 15,-21 0-15,21 0 0,-22 0 0,1 22 16,21-22-16,0 21 0,-1 0 16,1 1-16,0-22 0,21 21 0,-21 1 15,21-22-15,0 0 0,0 0 0,0 0 16,0 0-16,21 1 0,0-22 15,0 0-15,1 0 0,-1 0 0,0 0 16,0 0-16,21 0 0,-20 0 16,-1 0-16,21-22 0,-21 22 0,0-21 15,1 0-15,20 0 0,-21 0 16,0 0-16,0-1 0,1 1 0,-1-21 16,-21 21-16,21-43 0,0 22 15,-21 21-15,0-22 0,0 22 16,0 0-16,0 0 0,0 42 31,0 0-31,0 0 16,0 1-16,0-1 0,0 0 0,0 21 15,0-21-15,0 1 0,0-1 16,0 0-16,0 0 16,0 0-16,21-21 0,0 0 0,1 0 15,-1 0-15,0 0 0,0 0 16,0 0-16,0 0 0,22 0 15,-22-21-15,0 0 0</inkml:trace>
  <inkml:trace contextRef="#ctx0" brushRef="#br0" timeOffset="81735.21">9842 13208 0,'0'0'0,"0"-21"0,0-85 16,0 85-16,0 0 0,0 0 15,0 42 1,0 0 0,0 0-16,0 21 0,-21-20 15,21 20-15,0 0 0,0 1 0,-21-1 16,0 21-16,21-20 0,-21 20 16,21-20-16,0 20 0,0-21 0,-21 22 15,21-22-15,0 1 0,-22 20 0,22-42 16,0 22-16,0-1 0,-21-21 0,21 21 15,0-20-15,0-1 0,0 0 16,0 0-16,0 0 0,21-21 16,1 0-16,-1 0 0,0 0 15,0 0-15,0 0 16,22-21-16,-22 0 0,0 0 0,21 0 16,-21-1-16</inkml:trace>
  <inkml:trace contextRef="#ctx0" brushRef="#br0" timeOffset="82122.98">10223 13695 0,'-21'0'16,"0"21"-1,0 0-15,0 0 0,21 1 16,0 20-16,-21-21 0,-1 0 16,22 0-16,0 1 0,0 20 15,0-21-15,0 0 0,0 0 16,0 1-16,0-1 0,22-21 15,-1 0-15,0 0 0,0 0 16,0 0-16,0 0 0,1 0 16,20-21-16,-21 21 0,0-22 0,0 1 15,1 0-15,-1 0 0,0 21 0,-21-21 16,0-22-16,0 22 0,0 0 16,0 0-16,0 0 0,0-22 0,0 22 15,0 0-15,-21 0 16,0 21-16,-1 0 15,1 0-15,0 0 0,0 0 16,0 21-16,21 0 0,-21 0 16,-1 1-16,1-1 15,21 0-15,0 0 0,0 0 16,21-21 0,1 21-16,-1-21 0,0 0 15</inkml:trace>
  <inkml:trace contextRef="#ctx0" brushRef="#br0" timeOffset="82543.74">10562 13928 0,'0'-64'16,"0"43"-1,0 0-15,0 0 0,0 0 0,21-1 16,0 1-16,1 0 15,-1 21-15,0 0 0,0 0 0,0 0 16,0 0-16,1 0 0,-1 0 16,0 21-16,0-21 0,-21 21 0,21 1 15,0 20-15,-21-21 0,0 0 0,0 0 16,0 1-16,0 20 0,0-21 16,0 0-16,0 0 0,-21 1 0,21-1 15,0 0-15,-21-21 0,21 21 16,-21-21-16,21 21 15,0-42 1,0 0 0,0 0-16,0 0 15,21-1-15,-21 1 0,21 0 0,0 0 16,1 0-16,-22 0 0,21-1 0,0 1 16,0 0-16,0 0 0,0 21 15,1-21-15,-1 21 0,0 0 0,0-21 16,0 21-16,0 0 15,1 0-15,-1 0 16</inkml:trace>
  <inkml:trace contextRef="#ctx0" brushRef="#br0" timeOffset="83002.48">11663 13758 0,'0'0'16,"0"-21"-16,0 0 0,0 0 0,0 0 16,-21 21 15,-1 0-31,1 21 16,0-21-16,0 21 0,-21 0 0,20 0 15,1 1-15,0-1 0,0 0 16,0 0-16,21 0 0,-21 0 15,21 1-15,0-1 0,21-21 16,0 0 0,0 21-16,0-21 0,22 0 0,-22 0 15,0 0-15,0 0 0,21 0 0,-20 21 16,-1-21-16,0 21 16,0-21-16,-21 21 15,0 1-15,0-1 16,0 0-16,-21 0 15,0-21-15,0 0 0,21 21 16,-22-21-16,1 0 0,0 21 0,0-21 16,0 0-16,0 0 0,-1 0 0,1 0 15,0 0 1,0 0-16,0 0 16,0 0-16,21-21 0,-22 0 15</inkml:trace>
  <inkml:trace contextRef="#ctx0" brushRef="#br0" timeOffset="83327.28">10202 13441 0,'0'0'0,"-42"0"0,21-21 0,0 21 16,21-21-16,21 21 16,0 0-16,21-22 0,1 1 15,20 21-15,-21 0 0,22-21 16,-22 21-16,22 0 0,-1 0 0,-20-21 16,20 21-16,1 0 0,-22 0 0,0 0 15,1 0-15,-1 0 0,-21 0 16,21 0-16,-20 0 0,-44 0 47,1 0-47,0 21 15</inkml:trace>
  <inkml:trace contextRef="#ctx0" brushRef="#br0" timeOffset="84151.33">3577 15071 0,'0'0'0,"0"-21"0,-21-1 15,21 1-15,-21 21 16,21-21-16,-21 21 0,-1-21 0,1 21 16,0 0-16,0 0 15,0 0-15,0 0 0,-1 0 0,-20 21 16,21 0-16,-21 22 0,20-22 16,-20 21-16,0 22 0,21-22 15,-1 21-15,-20 1 0,21-1 0,0-20 16,21 20-16,0-20 0,0 20 15,0-21-15,0 1 0,0-22 0,0 21 16,21-21-16,0 1 0,0-22 16,0 21-16,22-21 0,-1 0 0,-21 0 15,22 0-15,-1 0 0,0-21 16,-21 21-16,22-22 0,-22 22 0,0-21 16,0 0-16,0 21 0,-21-21 15,0 0-15,0 0 0,-21-1 16,0 1-16,0 21 0,0-21 15,0 21-15,-22 0 0,22 0 16,0 0-16,0 0 0,0 0 0,-1 0 16,1 0-16,0 21 0,0 0 15,0-21-15,0 22 0,-1-1 0,22 0 16,0 0-16,-21 0 0,21 0 16,0 1-16,0-1 15,21-21 1,1 0-16,-1 0 0,0 0 0</inkml:trace>
  <inkml:trace contextRef="#ctx0" brushRef="#br0" timeOffset="84327.23">3683 15706 0,'0'0'0,"21"0"0,0 0 0,-21-21 16,21 21 77</inkml:trace>
  <inkml:trace contextRef="#ctx0" brushRef="#br0" timeOffset="87407.66">6159 15261 0,'22'-42'0,"-44"84"0,65-105 0,-43 20 16,21 22-16,0-21 0,0 21 16,-21 0-16,0-22 0,0 22 0,0 0 15,0 0-15,0 0 0,0-1 16,0 1-16,-21 0 0,0 0 0,0 21 16,0 0-16,-22-21 0,22 21 0,-21 0 15,-1 0-15,1 0 0,0 21 16,-22 0-16,22 0 0,-22 0 0,22 22 15,-21-1-15,-1 0 0,22 1 16,-22 20-16,22 1 0,21-1 0,-22 1 16,22-1-16,0-20 0,0 20 15,21 1-15,0-22 0,0 21 16,0-20-16,0-1 0,21 0 0,0-20 16,0 20-16,22-21 0,-1 0 15,0-21-15,1 21 0,-1-21 0,22 0 16,-22 0-16,21 0 0,1 0 15,-22-21-15,22 0 0,-22 0 0,22 0 16,-22 0-16,21-1 0,-20 1 0,20-21 16,-20 21-16,-1 0 0,0-22 15,-21 22-15,22-21 0,-22 21 0,-21-1 16,21 1-16,-21 0 0,0 0 16,0 0-16,0 42 31,-21 0-31,21 0 15,0 0-15,-21 1 0,21 20 0,0-21 16,0 21-16,0 1 0,0-22 0,0 21 16,0-21-16,0 1 0,0 20 15,21-21-15,-21 0 0,21 0 0,0 1 16,22-22-16,-22 0 0,0 0 16,21 0-16,-21 0 0,22 0 0,-22 0 15,21-22-15,1 1 0,-22 21 0,21-21 16,-21-21-16,0 21 0,22-1 15,-22 1-15,0 0 0,-21 0 0,0-21 16,0 20-16,0-20 0,0 21 16,0-21-16,0 20 0,-21-20 15,0 21-15,0 0 0,-1 0 0,1-1 16,-21 1-16,21 21 0,-22 0 0,22 0 16,-21 0-16,21 21 0,-22 1 15,22-1-15,0 0 0,-21 0 0,21 21 16,-1-20-16,22 20 0,0-21 15,0 21-15,0-20 0,0-1 0,0 21 16,0-21-16,22 0 0,-1-21 0,21 22 16,-21-1-16,22-21 15,-22 0-15,21 0 0,0 0 0,1 0 16,20 0-16,-20 0 0,-1 0 0,0-21 16,22-1-16,-22 1 0,0 0 15,1 0-15,-1 0 0,0 0 0,1-1 16,-1 1-16,-21 0 0,22 0 0,-22 0 15,0 0-15,0-1 0,-21 44 47,0-1-47,-21 0 0,21 0 0,0 0 16,-21 0-16,21 1 0,-21-1 0,21 0 16,0 0-16,0 0 0,0 0 15,0 1-15,0-1 0,0 0 16,0-42 31,21 0-47,0-1 0,-21 1 15,0 0-15,0 0 0,21 0 16,-21 0-16,21-22 0,-21 22 0,21 0 16,-21-21-16,22 20 0,-22 1 15,21 0-15,0 0 0,-21 0 0,21 0 16,0 21-16,0 0 15,-21 21-15,22 0 0,-22 0 16,21 0-16,-21 0 0,0 1 0,0-1 16,0 21-16,21-21 0,-21 0 15,0 1-15,0 20 0,0-21 16,0 0-16,21 0 0,0 1 16,0-1-16,1-21 0,-1 0 15,0 0-15,0 0 0,0 0 16,22 0-16,-22 0 0,0-21 0,0-1 15,21 1-15,-20 0 0,-1 0 0,0 0 16,21 0-16,-21-1 0,1 1 16,-22-21-16,21 21 0,-21 0 15,21-1-15,-21 1 0,0-21 0,0 21 16,0 0-16,0 42 31,0 0-31,0 0 0,0 21 16,0-20-16,0-1 0,0 0 15,0 0-15,0 21 0,0-20 0,0-1 16,0 0-16,0 0 0,0 0 16,21 0-16,0-21 0,0 0 15,1 0-15,-1 0 0,0 0 0,21 0 16,-21 0-16,22 0 0,-22 0 16,21 0-16,1-21 0,-22 21 0,21-21 15,-21 0-15,22 0 0,-22 0 0,0-1 16,0 1-16,0 0 15,-21 0-15,0-21 0,21 20 0,-21 1 16,0 0-16,0 0 0,0 0 0,0 0 16,0-1-16,-21 22 31,21 22-31,0-1 0,-21 21 16,21-21-16,-21 0 0,21 1 15,-21 20-15,21-21 0,0 0 0,0 22 16,0-22-16,-21 0 0,21 0 0,0 0 15,0 0-15,-22-21 32,22-21-1,22 21-31,-22-21 0,21 0 16,-21 0-16,0 0 0,0-1 0,21 1 15,-21-21-15,21 21 0,-21 0 0,0-22 16,21 22-16,0 0 0,1 0 15,-22 0-15,21 21 0,0 0 0,-21-22 16,21 22-16,0 0 0,-21 22 16,21-1-16,1-21 15,-1 21-15,-21 0 0,0 0 0,21 0 0,-21 1 16,21-1-16,0 0 0,-21 0 16,0 0-16,21 0 0,-21 1 15,22-22-15,-22 21 0,21-21 16,0 21-16,0-21 15,0 0 1,0 0-16,-21-21 0,22 21 0,-1-21 16,-21-1-16,21 1 0,0 0 0,-21 0 15,21 0-15,0 0 0,1-22 16,-1 22-16,0-21 0,0 21 0,0-22 16,0 22-16,-21 0 0,22 0 15,-22 0-15,21 21 0,-21 21 31,0 0-31,0 0 16,0 0-16,0 0 0,0 1 16,0-1-16,0 0 0,0 0 0,0 0 15,0 22-15,0-22 0,21-21 0,-21 21 16,21 0-16,0 0 0,-21 0 16,21-21-16,1 22 0,-1-22 15,0 21-15,0-21 0,0 0 0,22 0 16,-22 0-16,0 0 0,21 0 15,-21 0-15,1-21 0,20-1 0,-21 22 16,21-21-16,-20 0 0,-1 0 16,0 0-16,0 0 0,0-1 15,0 1-15,-21 0 0,0 0 0,0-21 16,22 20-16,-22-20 0,0 21 16,0 0-16,-22 0 15,1 21-15,0 0 16,0 21-16,21 0 0,-21 0 15,21 0-15,-21 0 0,21 1 16,0-1-16,0 21 0,0-21 0,0 0 16,0 1-16,0-1 0,0 0 0,21 0 15,0-21-15,-21 21 0,21-21 16,0 21-16,0-21 0,1 0 16,-1 0-16,0 0 0,21 0 0,-21 0 15,1 0-15,-1 0 0,21 0 0,-21-21 16,0 0-16,1 21 0,20-21 15,0-21-15,-21 20 0,-21 1 16,22-21-16,-1 21 0,0 0 0,-21-1 16,0-20-16,0 21 0,21 0 15,-21 0-15,21 21 0,-21-22 0,0 44 32,0-1-17,0 0-15,0 0 0,0 0 16,0 0-16,0 1 0,0-1 15,0 0-15,0 0 0,0 0 16,0 0-16,0 1 0,0-1 16,0 0-16,0 0 0,0 0 31,0-42 0,0 0-15,0 0-16,0 0 0,0-22 15,0 22-15,21 0 0,-21 0 0,22-22 16,-1 22-16,0 0 16,0-21-16,21 21 0,-20-22 0,-1 22 15,21 0-15,-21 0 0,22 21 0,-1-21 16,-21 21-16,21 0 0,-20 0 16,20 0-16,-21 0 0,0 21 0,0 0 15,1-21-15,-1 21 0,-21 0 0,0 22 16,21-22-16,-21 0 0,21 0 15,-21 0-15,0 22 0,0-22 16,0 0-16,0 0 0,0 0 0,0 0 0,0 1 16,0-1-16,0 0 0,0 0 15,0 0-15,-21-21 16,21-21 31,21 0-47,0 0 15</inkml:trace>
  <inkml:trace contextRef="#ctx0" brushRef="#br0" timeOffset="87723.5">11684 14838 0,'0'0'15,"0"-42"-15,0 20 0,0 1 16,0 0-16,21 21 15,-21 21 1,0 0-16,0 22 16,0-22-16,0 0 0,0 21 0,-21 1 15,21-1-15,-21 0 0,21 1 0,0-1 16,-21 0-16,-1 1 0,22-1 16,-21 0-16,21 1 0,-21-1 0,21 0 15,0-20-15,0 20 0,0-21 0,-21 0 16,21 22-16,0-22 0,-21-21 15,21 21-15,0 0 0,0 0 0,0 0 16,21-21 15,0 0-31,0 0 0,0 0 16,1-21-16,-1 0 0</inkml:trace>
  <inkml:trace contextRef="#ctx0" brushRef="#br0" timeOffset="88232.31">12192 15346 0,'0'0'0,"21"0"0,-21-21 0,21 0 16,-21-1-16,21 1 0,-21 0 15,0 0-15,0 0 0,0 0 0,0-1 16,-21 22 15,0 0-31,-21 0 0,21 0 0,-1 22 16,1-1-16,-21 0 0,21 0 15,0 0-15,-1 0 0,1 1 0,0-1 16,0 0-16,0 0 0,21 0 0,0 0 16,0 1-16,0-1 15,21-21 1,0 0-16,0 0 0,0 0 0,1 0 16,20 0-16,-21 0 0,0 0 0,22 21 15,-22-21-15,0 0 16,0 0-16,0 0 0,0 0 0,1 21 15,-22 0 1,0 0 0,0 1-16,-22-1 15,1 0-15,0-21 16,0 21-16,0-21 16,0 21-16,-1-21 0,22 21 15,-21-21-15,0 22 0,0-22 16,0 0-1,0 0-15,-1 0 16,1 0 0,0 0-16,0 0 0,0 0 15,21-22-15,0 1 16,-21 21-16,21-21 0</inkml:trace>
  <inkml:trace contextRef="#ctx0" brushRef="#br0" timeOffset="88619.09">11388 15113 0,'0'0'0,"-22"0"0,1 0 0,0 0 16,21-21-16,21 21 16,0-21-16,1 0 0,-1 21 15,21-22-15,0 22 0,1-21 16,20 21-16,-20-21 0,20 21 0,-21-21 16,22 21-16,-22-21 0,22 21 0,-22-21 15,22 21-15,-22 0 0,0 0 16,-21-22-16,22 22 0,-22 0 15,21 0-15,-21 0 0,1 0 0,-1 0 16,-21-21-16,21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07:16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677 0,'0'0'0,"21"-21"0,-21 0 16,0 0-16,0 0 15,21 21-15,-21-21 16,0-1-16,0 1 0,22 21 16,-22-21-1,0 42 32,0 0-31,0 1-16,0-1 15,0 21-15,0-21 0,0 0 16,0 22-16,0-22 0,-22 21 16,22 1-16,0-1 0,0 0 0,-21 1 15,21-1-15,0 0 0,0 1 16,0-1-16,0 0 0,0-21 16,0 22-16,-21-22 0,21 21 0,0-21 15,0 1-15,0-1 0,0 0 16,-21 0-16,21 0 0,0 0 0,0 1 15,0-44 64,0 1-64,0 0-15,0 0 16</inkml:trace>
  <inkml:trace contextRef="#ctx0" brushRef="#br0" timeOffset="467.22">2244 1164 0,'0'21'31,"0"1"0,21-22-15,0 0-1,0-22 1,0 22 0,-21-21-16,21 21 0,-21-21 15,0 0 1,-21 21 15,0 0-15,0 0-1,21 21-15,0 0 16,0 0 15</inkml:trace>
  <inkml:trace contextRef="#ctx0" brushRef="#br0" timeOffset="2868.2">4974 508 0</inkml:trace>
  <inkml:trace contextRef="#ctx0" brushRef="#br0" timeOffset="3008.12">4974 487 0,'21'0'63,"-21"-21"-63,0 0 47</inkml:trace>
  <inkml:trace contextRef="#ctx0" brushRef="#br0" timeOffset="3056.1">5038 339 0,'-22'0'0</inkml:trace>
  <inkml:trace contextRef="#ctx0" brushRef="#br0" timeOffset="3084.08">5038 275 0,'0'0'0</inkml:trace>
  <inkml:trace contextRef="#ctx0" brushRef="#br0" timeOffset="3212.01">5038 275 0,'0'21'31,"0"1"-15,0-1-16,0 0 16,-22 85-16,22-64 15,-21-21-15,21 0 0,21 22 0,-21-22 16,-21 0-16</inkml:trace>
  <inkml:trace contextRef="#ctx0" brushRef="#br0" timeOffset="3263.98">4784 974 0,'0'21'0,"0"-42"0,0 63 0</inkml:trace>
  <inkml:trace contextRef="#ctx0" brushRef="#br0" timeOffset="3622.77">5397 529 0,'22'0'16</inkml:trace>
  <inkml:trace contextRef="#ctx0" brushRef="#br0" timeOffset="3747.7">4572 3598 0,'0'0'15</inkml:trace>
  <inkml:trace contextRef="#ctx0" brushRef="#br0" timeOffset="3963.58">5207 1376 0,'21'0'15,"-21"21"-15,21-21 16,0 0 0,1 0-1,-1-21-15,-21 0 16,-21 0-16</inkml:trace>
  <inkml:trace contextRef="#ctx0" brushRef="#br0" timeOffset="4196.45">5609 1228 0,'21'0'0,"0"-21"16,1 21-16,-1 0 0,-21-22 16,106 1-16,-64 21 0,-42-21 0,0 0 15,0 0-15</inkml:trace>
  <inkml:trace contextRef="#ctx0" brushRef="#br0" timeOffset="4428.31">5567 3979 0,'0'22'0,"0"-1"16,0 0-16,0 0 0,0 0 15,0 0-15,21-21 0,0 22 0,-21-1 16,21-21-16,0 21 0,1-21 15,-1 0-15,0 0 0,0 0 16,0 0-16,0 0 0,1 0 0,20-21 16,-42 0-16</inkml:trace>
  <inkml:trace contextRef="#ctx0" brushRef="#br0" timeOffset="4632.18">6244 910 0,'-21'0'47</inkml:trace>
  <inkml:trace contextRef="#ctx0" brushRef="#br0" timeOffset="4697.14">6202 931 0</inkml:trace>
  <inkml:trace contextRef="#ctx0" brushRef="#br0" timeOffset="9020.14">5038 445 0,'0'0'0,"0"-22"16,0 1-1,0 0 1,0 0-16,0 0 16,-22 21 30,22 21-46,0 0 16,22 0 0,-22 0-16,0 22 0,0-22 0,0 0 15,0 21-15,-22 1 0,1-22 0,21 21 16,0 1-16,0 20 0,0-21 16,-21 22-16,21-1 0,-21-20 0,21 20 15,0-20-15,-21 20 0,0-21 16,21 1-16,-22-1 0,22-21 0,0 22 15,-21-1-15,21-21 0,0 0 16,-21 0-16,21 1 0,0-1 0,0 0 16,0 0-16,0-42 62,0 0-46,0 0-16,0-1 15,21 1-15,0 0 0</inkml:trace>
  <inkml:trace contextRef="#ctx0" brushRef="#br0" timeOffset="9644.75">5524 487 0,'0'0'0,"0"-21"15,-21 21 17,0 0-17,0 21-15,0 0 0,0 0 16,-1 0-16,1 1 0,-21 20 15,21-21-15,0 0 0,-22 22 0,22-22 16,-21 21-16,21 0 16,-22-20-16,22 20 0,0-21 0,0 0 15,-22 22-15,22-22 0,21 0 16,-21 0-16,0 0 0,0 0 0,21 1 16,0-1-16,-21-21 0,21 21 15,21-21 32,0 0-47,0 0 16,0 0-16,0 0 0,1 0 15,-1 0-15,0 0 16,0 0-16,0 0 0,0 0 16,1 0-16,-1 21 0,-21 0 15,21-21-15,-21 21 0,21 1 16,0-1-16,-21 0 0,0 0 0,21 0 15,1 0-15,-22 1 0,21-1 16,-21 0-16,0 0 0,0 0 0,21-21 16,-21 21-16,21-21 0,-21 22 15,21-22-15,0 0 16,1 0 0,-22-22-1,21 22-15,-21-21 16,0 0-16,0 0 15,21 21-15,-21-21 0</inkml:trace>
  <inkml:trace contextRef="#ctx0" brushRef="#br0" timeOffset="11363.71">6011 1164 0,'0'0'0,"-21"0"0,21 21 16,0 1 0,-21-1-1,21 0 1,21-21 15,0 0-31,0 0 16,1 0-16,-1-21 0,0 21 15,0-21-15,0-1 16,0 1-16,1 0 0,-22 0 16,0 0-16,0 0 15,0-1-15,0 1 16,0 0-16,0 0 15,-22 21-15,1 0 0,0-21 0,0 21 16,0 0-16,0 0 0,-1 0 16,-20 21-16,21-21 0,0 21 0,-22 0 15,22 22-15,0-22 0,0 0 16,0 21-16,0-21 0,-1 22 0,22-22 16,0 21-16,0-21 0,-21 22 15,21-22-15,0 0 0,0 0 0,0 0 16,0 1-16,21-1 0,-21 0 0,22-21 15,-1 21-15,0-21 0,0 0 16,0 0-16,0 0 0,22 0 16,-22 0-16,21 0 0,-21 0 15,22 0-15,-22 0 0,21 0 0,-21-21 16,22 21-16,-22-21 0,0 21 16,21-21-16,-20-1 0,-1 22 0,21-21 15,-21 0-15,0 0 0</inkml:trace>
  <inkml:trace contextRef="#ctx0" brushRef="#br0" timeOffset="12287.87">6625 1058 0,'0'0'0,"0"22"47,0-1-47,-21 0 15,21 0-15,0 0 0,0 0 16,-21 22-16,21-22 0,0 0 0,-21 0 16,21 0-16,0 1 0,0-1 15,0 0-15,0 0 0,21 0 16,0-21 0,0 0-16,0 0 0,0 0 0,1 0 15,-1 0-15,0 0 0,0 0 0,21 0 16,-20-21-16,-1 0 0,0 21 15,21-21-15,-21 0 0,1-1 16,-1 1-16,0 0 0,0 0 16,0 0-16,0 0 0,1-22 0,-1 22 15,-21 0-15,0 0 0,21 21 16,-21-21-16,21-1 0,-21 1 16,0 42 15,0 1-16,0-1-15,0 21 0,0-21 16,0 0-16,0 22 0,0-22 16,0 21-16,0 1 0,0-22 0,0 21 15,-21 0-15,21 1 0,0 20 16,0-20-16,0 20 0,0-21 16,0 22-16,0-1 0,0-20 0,0 20 15,0-20-15,21 20 0,0-21 0,-21 22 16,0-22-16,0 1 0,21 20 15,-21-21-15,0 1 0,22-1 0,-22 22 16,0-22-16,0 0 0,0 1 0,0-1 16,0 0-16,0-21 0,0 22 15,0-1-15,-22-21 0,22 0 0,-21 1 16,0-1-16,21 0 0,-21-21 16,0 21-16,0-21 15,-1 0-15,1 0 0,-21 0 0,21 0 16,-22-21-16,1 0 0,-21 21 0,20-21 15,1-22-15,-22 22 0,22-21 16,-21-1-16,20 1 0,1-21 0,21-1 16,-22 1-16,22-1 0,0 1 15,21-1-15,0 1 0,0-1 0,0 22 16,0-22-16,0 1 0,21-1 0,0 22 16,22-22-16,-22 22 0,21 0 15,1-1-15,-22 1 0,21 21 16,0-21-16,1 20 0,-1 1 15,0 0-15,1 0 0,-1 0 0,-21 0 16,22-1-16,-22 22 0,0-21 16,0 21-16,0 0 0,-21-21 15,21 21-15,1 0 63,-1 0-32</inkml:trace>
  <inkml:trace contextRef="#ctx0" brushRef="#br0" timeOffset="13140.84">7556 995 0,'0'21'15,"0"0"1,0 0-16,-21 1 0,21 20 0,0-21 15,0 0-15,-21 22 0,21-1 16,0-21-16,0 21 0,-21-20 16,0-1-16,21 21 0,-21-21 0,21 0 15,0 1-15,0-1 16,0 0 0,0-42-1,21 0 1,0-1-16,-21 1 0,21 0 15,0 0-15,0 0 0,-21 0 0,22-22 16,-1 22-16,0 0 0,0 0 16,0 0-16,0-1 0,1 22 0,-1 0 15,0 0-15,0 0 0,0 0 16,0 0-16,-21 22 16,22-1-16,-1 0 0,-21 0 0,0 0 15,21 22-15,-21-22 0,0 0 16,0 0-16,0 0 0,0 0 0,21 1 15,-21-1-15,21 0 0,-21 0 16,21-21-16,1 0 0,-1 0 16,0 0-16,0 0 0,0 0 15,0 0-15,1-21 16,-1 0-16,0 0 0,0-1 0,0 1 16,0 0-16,1 0 0,-1 0 0,-21-22 15,0 22-15,0-21 0,0 21 16,0-22-16,0 1 0,0 21 0,0 0 15,0-22-15,0 22 0,-21 21 16,-1-21-16,22 0 0,-21 21 16,0 0-16,0 0 15,21 21 17,0 0-32,0 0 15,21-21-15,0 0 16,0 22-16,1-22 0,-1 0 15,21 0-15</inkml:trace>
  <inkml:trace contextRef="#ctx0" brushRef="#br0" timeOffset="13644.07">8678 953 0,'0'21'31,"0"0"-15,-21 0-16,0 0 0,21 22 15,-21-22-15,21 0 0,-21 21 0,-1-21 16,22 22-16,0-22 0,-21 21 16,21-21-16,-21 22 0,21-22 0,0 0 15,0 0-15,0 0 0,0 1 0,0-1 16,0 0-16,21-21 0,0 21 15,1-21-15,-1 0 0,0 0 16,0 0-16,0 0 0,0-21 16,1 21-16,-1-21 0,21 0 0,-21-1 15,0 1-15,1 0 0,-1 0 16,0 0-16,21 0 0,-21-22 0,1 22 16,-22-21-16,0-1 0,0 22 0,0-21 15,0 0-15,0 20 16,0-20-16,-22 21 0,1 0 0,21 0 15,-21 21-15,0 0 0,-21 0 16,20 0-16,1 0 0,0 0 0,-21 0 16,21 0-16,-1 0 0,1 21 15,0 0-15,0 0 0,0 0 0,0 0 16,21 1-16,-22-1 0,22 0 16,-21-21-16,21 21 0,0 0 15,21-21 1,1 0-16,-1 0 0,0 0 15,0 0-15</inkml:trace>
  <inkml:trace contextRef="#ctx0" brushRef="#br0" timeOffset="14160.79">9102 1058 0,'0'0'0,"21"0"0,-21-21 15,21 0-15,0 21 16,-21-21-16,21 21 16,0-21-16,1 0 0,-1 21 15,0 0-15,0 0 0,0 0 16,0 0-16,1 0 0,-22 21 15,21 0-15,0 0 0,-21 0 0,0 0 16,21 1-16,-21-1 0,21 0 16,-21 0-16,0 21 0,21-20 0,-21-1 15,0 0-15,0 0 0,0 0 16,0 0-16,0 1 0,-21-1 16,0-21-1,21 21-15,0-42 31,0 0-15,0-1-16,0 1 0,0 0 16,0-21-16,0 21 0,0-1 15,21-20-15,0 21 0,-21 0 0,22-22 16,-1 22-16,-21 0 0,21 0 16,0 21-16,0-21 0,0 21 0,1-21 15,-1 21-15,-21-22 16,21 22-16,0 0 0,0 0 15,0 0-15,1 0 0,-1 0 16</inkml:trace>
  <inkml:trace contextRef="#ctx0" brushRef="#br0" timeOffset="14860.47">10414 1080 0,'0'0'0,"0"-22"15,0-20-15,0 21 16,-21 0-16,0 0 16,-1-1-16,1 1 0,0 21 15,0-21-15,0 21 0,0 0 16,-22 0-16,22 0 0,0 0 0,0 0 15,0 0-15,-22 0 0,22 21 16,0 0-16,0 1 0,0 20 0,-1-21 16,1 0-16,0 22 0,0-22 0,0 21 15,0-21-15,21 22 0,-22-22 16,22 0-16,0 21 0,0-21 16,0 1-16,0-1 15,22 0-15,-1-21 0,0 0 0,0 21 16,0-21-16,22 0 0,-22 0 0,0 0 15,0 0-15,21 0 0,-20 0 16,-1-21-16,21 0 0,-21 21 0,0-21 16,22-1-16,-22 1 0,0 0 15,0-21-15,0 21 0,1-22 0,-1 1 16,0 0-16,-21-1 0,0 1 0,21 0 16,-21-22-16,21 22 0,-21-1 15,0 1-15,0 0 0,0-1 0,0 22 16,21-21-16,-21 21 15,0 0-15,0-1 0,0 1 0,0 0 16,0 42 15,0 22-15,0-22-16,-21 21 0,21-21 0,0 22 16,0-1-16,-21 0 0,21 22 0,-21-22 15,21 0-15,-21 1 0,21-1 16,0 0-16,0 1 0,0-22 0,0 21 15,0-21-15,-21 1 0,21-1 16,0 0-16,0 0 0,0 0 0,0 0 16,0 1-16,0-1 31,21-21-15,0-21-1</inkml:trace>
  <inkml:trace contextRef="#ctx0" brushRef="#br0" timeOffset="15424.14">11218 1016 0,'0'0'0,"21"-42"16,-21 21-16,0-1 0,0 1 15,0 0-15,0 0 0,0 0 16,0 0-16,-21-1 0,0 22 16,0 0-16,0 0 0,0 0 15,-1 0-15,-20 0 0,21 22 16,0-1-16,0 0 0,-1 0 0,1 0 16,-21 0-16,42 1 0,-21-1 15,0 0-15,21 21 0,-22-21 16,22 1-16,0-1 0,0 0 15,0 0-15,0 0 16,22-21-16,-1 0 0,0 0 0,0 21 16,0-21-16,0 0 0,22 0 15,-22 0-15,0 0 0,0 0 0,0 22 16,1-22-16,-1 0 0,0 0 16,0 0-16,0 21 0,0-21 15,1 0-15,-22 21 0,0 0 16,0 0-1,0 0 1,-22-21-16,1 22 0,0-22 16,0 0-16,0 21 0,0-21 0,-1 0 15,-20 0-15,21 21 0,0-21 16,0 0-16,-1 0 16,1 0-16,0 0 0,0 0 15,0 0-15,0 0 16,-1 0 15,22-21-31</inkml:trace>
  <inkml:trace contextRef="#ctx0" brushRef="#br0" timeOffset="16403.68">5524 1778 0,'0'0'15,"-21"21"-15,0-21 0,0 0 0,0 0 16,0 0-16,-1 0 0,1 21 15,0-21-15,0 0 0,0 0 16,0 0-16,-1 0 16,1 0-1,42 0 48,1 0-63,-1 0 0,0 0 15,21 0-15,-21 0 0,22 0 0,20 0 16,-20 0-16,20 0 0,1 0 16,-1 0-16,1 0 0,20 0 0,-20 0 15,20 0-15,-20 0 0,21 0 16,-1 0-16,1 0 0,0 0 0,20 0 16,1 0-16,0 0 0,0 0 0,0-21 15,0 21-15,-1 0 16,1 0-16,21-21 0,-21 21 0,21 0 15,0 0-15,-21 0 0,21 0 16,-21 0-16,21-21 0,-21 21 0,21 0 16,-22 0-16,22 0 0,-21 0 15,0 0-15,0 0 0,0 0 0,-22 0 16,22 0-16,-21 0 0,0 0 0,-1-21 16,-20 21-16,20 0 0,1 0 15,-21 0-15,-1 0 0,22 0 0,-22 0 16,-20 0-16,20 0 0,1-21 15,-22 21-15,0 0 0,1 0 0,-1 0 16,0 0-16,1 0 0,-22 0 16,0 0-16,21 0 0,-21-22 15,1 22-15,-1 0 32,-42 0 14,-1 0-46,1 0 16</inkml:trace>
  <inkml:trace contextRef="#ctx0" brushRef="#br0" timeOffset="17307.68">2857 3514 0,'-42'0'16,"63"0"31,0 0-32,22 0-15,-22 0 0,21 0 0,1 0 16,-1 0-16,21 0 0,-20 0 15,20 0-15,1 0 0,-1 0 16,1 0-16,20 0 0,-20 0 0,-1 0 16,22 0-16,-21 0 0,-1 0 15,1 0-15,-1 0 0,1 0 0,-1 0 16,1 0-16,-22 0 0,0 0 16,1 0-16,-1 0 0,0 0 0,-21 0 15,1 0-15,-1 0 0,0 0 16,0 0-16,-42-21 47,0 21-47,0-22 0,-1 22 15</inkml:trace>
  <inkml:trace contextRef="#ctx0" brushRef="#br0" timeOffset="17832.38">4085 3133 0,'-21'0'16,"0"0"0,21 21 15,21 0-16,0-21-15,0 21 0,0 0 16,1 1-16,-1-22 16,0 21-16,0-21 0,0 21 0,22-21 15,-22 21-15,21-21 0,-21 0 16,22 21-16,-22-21 0,0 21 0,42-21 16,-41 22-16,20-22 15,-21 0-15,0 21 0,0-21 0,1 21 16,-22 0-1,0 0 1,0 0-16,-22 1 0,1-22 16,-21 21-16,21 0 0,-22 0 0,1 0 15,0 0-15,-1 1 0,-20 20 16,21-21-16,-1 0 0,1 0 0,0 1 16,-1-1-16,22 0 0,0 0 15,-21 0-15,20 0 0,1-21 0,0 22 16,21-1-16,-21-21 0,0 0 15,21 21-15,21-21 47,-21-21-31,21 0-16,0 21 0</inkml:trace>
  <inkml:trace contextRef="#ctx0" brushRef="#br0" timeOffset="18871.84">5905 3112 0,'0'0'0,"0"-22"0,0 1 16,0 0-16,0 0 15,-21 21 1,0 0-1,0 0 1,21 21-16,0 21 0,0-20 16,-21 20-16,21 21 0,-21-20 15,21 20-15,0 1 0,0-1 0,0-20 16,0 20-16,0 1 0,-22-1 0,22 1 16,0-22-16,0 21 0,0 1 15,0-1-15,0 1 0,0-1 0,0-20 16,0 20-16,0-20 0,0-1 0,0 0 15,0 1-15,0-1 0,0 0 16,0-21-16,0 1 0,0 20 16,0-21-16,0 0 0,0-42 47,0 0-47,0 0 0,-21 0 0,21-1 15,-21-20-15,21 0 0,0 21 16</inkml:trace>
  <inkml:trace contextRef="#ctx0" brushRef="#br0" timeOffset="19292.61">5630 3598 0,'0'0'0,"21"-21"15,-21 0-15,0 0 16,22 21-16,-22-21 0,0 0 0,21-1 15,0 1-15,-21 0 0,21 0 16,0 21-16,0-21 0,1 0 0,-1-1 16,0 22-16,21-21 0,-21 21 0,1 0 15,20 0-15,0-21 0,-21 21 16,22 0-16,-22 0 0,21 21 0,-21 0 16,22 1-16,-22-1 0,0 0 15,0 21-15,-21-21 0,0 22 0,0-22 16,0 21-16,0 1 0,-21-22 15,0 21-15,-21-21 0,20 22 16,1-22-16,0 0 0,-21 0 0,21 0 16,-1-21-16,1 21 0,0-21 0,0 0 15,0 0-15,0 0 0,-1 0 16,1 0 0,21-21-16,0 0 15,0 0 1,21 0-16,1 21 15,-1-21-15,0 21 0,0-22 16,0 22-16,0-21 0,1 0 0</inkml:trace>
  <inkml:trace contextRef="#ctx0" brushRef="#br0" timeOffset="19759.84">6435 3450 0,'0'0'0,"21"0"0,-21-21 0,21 21 0,0-21 15,0 0-15,0 0 0,1 21 16,-1-22-16,0 22 16,21 0-16,-21 0 0,1 0 15,-1 0-15,21 0 0,-21 22 0,0-1 16,1 0-16,20 0 0,-21 0 15,0 0-15,-21 22 0,0-22 0,21 21 16,-21-21-16,0 1 0,0 20 16,0-21-16,-21 0 0,0 0 0,21 1 15,-21-1-15,0 0 0,0 0 0,-1-21 16,22 21-16,-21-21 16,0 0-16,0-21 15,21 0-15,0 0 16,0 0-16,0-1 0,0 1 15,0 0-15,0-21 0,0 21 16,21-22-16,0 22 0,0-21 0,1 21 16,-22-22-16,21 22 0,0 0 15,21 0-15,-21 0 0,1-1 0,-1 1 16,0 21-16,0-21 0,0 21 16,0 0-16,1 0 0,-1 0 0,0 0 15,0 0 1</inkml:trace>
  <inkml:trace contextRef="#ctx0" brushRef="#br0" timeOffset="20204.59">7345 3620 0,'0'0'0,"21"0"0,0 0 15,0 0-15,0-22 0,1 22 16,-1-21-16,0 21 16,0-21-16,0 0 0,0 21 0,1-21 15,-22 0-15,0-1 0,21 22 0,-21-21 16,0 0-16,0 0 0,0 0 15,0 0-15,-21-1 0,-1 22 16,1 0-16,0-21 0,0 21 0,0 0 16,0 0-16,-1 0 0,1 21 15,0-21-15,-21 22 0,21-1 0,-1 0 16,1 0-16,21 0 0,-21 0 16,0 22-16,21-22 0,-21 0 0,21 21 15,0-20-15,0-1 0,0 0 0,0 0 16,0 0-16,0 0 15,0 1-15,0-1 0,0 0 16,21-21-16,0 0 0,0 0 0,0 0 16,1 0-16,-1 0 15,0 0-15,0 0 0,0-21 0,0 21 16,1-21-16</inkml:trace>
  <inkml:trace contextRef="#ctx0" brushRef="#br0" timeOffset="20648.34">8149 3556 0,'0'21'16,"21"-21"0,0 0-1,1 0-15,-1 0 0,0 0 16,0 0-16,0 0 0,0 0 16,1 0-1,-1 0 16</inkml:trace>
  <inkml:trace contextRef="#ctx0" brushRef="#br0" timeOffset="21561.27">9313 3577 0,'0'-21'16,"0"0"-16,21 21 15,-21-21-15,22 21 0,-22-21 16,21 21-16,-21-22 0,0 1 15,0 0-15,0 0 16,0 0-16,-21 0 16,-1 21-16,1 0 15,0 0-15,0-22 0,0 22 0,0 0 16,-1 0-16,-20 0 0,21 0 0,0 22 16,-22-22-16,22 21 0,-21 0 15,21 0-15,0 0 0,-22 0 0,22 1 16,0-1-16,0 21 0,0-21 15,-1 0-15,22 1 0,-21 20 16,21-21-16,0 0 0,0 0 0,0 1 16,0-1-16,0 0 0,21-21 15,1 0-15,-1 0 0,0 0 16,0 0-16,0 0 0,0 0 0,22 0 16,-22 0-16,21-21 0,-21 21 0,22-21 15,-22-1-15,21 1 0,1 0 16,-22 0-16,21 0 0,-21 0 0,22-1 15,-22-20-15,21 0 0,-21 21 16,0-22-16,1 1 0,-1 0 16,0-1-16,0 1 0,-21-22 0,0 22 15,0 0-15,0-1 0,0 1 16,0 21-16,0-21 0,0-1 0,0 1 16,0 21-16,0-22 0,0 22 0,0 0 15,-21 0-15,21 0 0,-21 21 16,0 0-16,-1 0 0,1 21 15,0 0-15,21 0 0,-21 22 16,0-1-16,21 0 0,0 1 0,-21-1 16,-1 21-16,22-20 0,-21 20 0,21-20 15,0 20-15,0-21 16,0 1-16,0-1 0,0 0 0,0 1 0,0-1 16,0-21-16,0 0 0,21 1 15,1-1-15,-22 0 0,21 0 16,0-21-16,0 0 0,-21 21 0,21-21 15,0 0-15,1 0 0,-1 0 0,0 0 16,21 0-16,-21-21 16,1 0-16,-1 21 0,0-21 0,0 0 15</inkml:trace>
  <inkml:trace contextRef="#ctx0" brushRef="#br0" timeOffset="21986.54">9779 3514 0,'21'0'16,"0"0"0,0 0-16,1 0 15,-1 0-15,0-21 0,0-1 16,0 1-16,0 21 0,1-21 15,-22 0-15,21 21 0,-21-21 16,0 0-16,0-1 16,-21 22-1,-1 0-15,1 0 16,0 0-16,0 22 0,-21-22 16,20 21-16,1 0 0,0 0 0,0 0 15,0 0-15,0 22 0,-1-22 16,1 0-16,21 21 0,0-20 0,0 41 15,0-42-15,0 0 0,0 1 16,0-1-16,21 0 16,1-21-16,-1 0 0,-21 21 15,21-21-15,0 0 0,21 0 0,-20 0 16,-1 0-16,21-21 0,-21 21 16,22-21-16,-22 0 0,21-1 15,0 1-15</inkml:trace>
  <inkml:trace contextRef="#ctx0" brushRef="#br0" timeOffset="22884.03">10626 2752 0,'0'0'0,"-43"0"16,22 0-1,0 21-15,0 0 16,0 0-16,21 0 0,-22 22 0,1-22 16,21 21-16,-21 1 0,21-1 0,0 21 15,0-20-15,0 20 0,0 1 16,0-1-16,0 1 0,0-1 0,0 1 16,0 20-16,0-20 0,0-1 0,0 1 15,0 21-15,0-22 0,0 22 16,0-22-16,0 22 0,0 0 0,-21-22 15,0 22-15,0-1 0,-1-20 0,-20 21 16,21-1-16,0 1 16,-22 0-16,22-1 0,0-20 0,0 20 15,0-20-15,0-1 0,21 22 0,-22-21 16,22-22-16,-21 21 0,21-20 0,0-1 16,0 0-16,0-20 0,0 20 0,0-21 15,0 0-15,21-21 16,1 0-16,-1 0 0,0 0 0,0-21 15,0 21-15,22-21 0,-22-21 0,0 20 16,21-20-16,1 21 0,-22-21 0,21-1 16,0 1-16,1-22 0,-22 22 15,21-21-15,1-1 0,-22 1 0,21-1 16,-21-21-16,0 22 0,1-22 16,-22 22-16,21-1 0,-21 1 0,0-22 15,0 22-15,-43-1 0,22 1 16,0-1-16,-21 1 0,21 20 0,-22-20 15,1 20-15,0 1 0,-1 0 0,1-1 16,0 22-16,20-21 0,-20 21 16,21 0-16,-21 21 0,42-22 0,-22 22 15,22-21-15,-21 21 0,21-21 32,21 21-32,1 0 15,-1-21-15,21 21 0,-21 0 0,22-21 16,-22 0-16,21 21 15,0-22-15,1 1 0,-1 0 0,0 0 16,1 0-16,-1-22 0,-21 22 0,22 0 16,-1-21-16,-21 21 0,0-22 15,0 22-15,1 0 0,-22-21 0,0 20 16,0 1-16,21 0 0,-21 0 0,0 0 16,0 42 15,0 0-31,-21-21 0,21 21 15,0 0-15,0 1 0,-22-1 16,22 0-16,0 0 0,-21 0 16,21 0-16,0 1 0,-21-1 0,21 0 15,0 0-15,0 0 16,0-42 31</inkml:trace>
  <inkml:trace contextRef="#ctx0" brushRef="#br0" timeOffset="23095.88">10880 3154 0,'-22'0'16,"1"0"-1,21 21 48,21-21-63,1 21 16</inkml:trace>
  <inkml:trace contextRef="#ctx0" brushRef="#br0" timeOffset="23663.85">11134 3281 0,'0'0'0,"0"21"16,0 0-16,0 0 0,0 1 15,0-1-15,0 0 0,0 0 0,0 0 16,0 0-16,0 1 16,0-1-16,0 0 0,0 0 0,0 0 15,0 0-15,0 1 0,-22-1 16,1-21 0,21 21-16,-21-21 31,21-21-16,-21 21-15,21-21 0,0-1 16,0 1-16,0 0 0,0-21 16,21 21-16,0-22 0,-21 22 15,21-21-15,1 21 0,20-22 0,-21 22 16,0 0-16,22-21 0,-22 20 16,21 1-16,-21 21 0,0-21 15,22 21-15,-22 0 0,0 0 0,21 0 16,-20 0-16,-1 21 0,0 0 0,-21 1 15,21-1-15,0 0 0,-21 0 16,21 21-16,-21-20 0,0 20 0,0-21 16,0 0-16,0 22 0,0-22 0,0 0 15,0 0-15,0 0 0,0 0 16,0 1-16,0-1 0,0 0 16,0 0-16,0-42 46,0 0-30,0 0-16</inkml:trace>
  <inkml:trace contextRef="#ctx0" brushRef="#br0" timeOffset="24104.6">11769 3387 0,'21'0'15,"0"0"1,0 0 0,0 0-16,0 0 0,1-21 0,-1 21 15,0-22-15,21 1 0,-21 21 0,1-21 16,-1 21-16,0-21 0,0 0 15,0 21-15,-21-21 0,0-1 0,21 22 16,-21-21-16,0 0 16,-21 21-1,0 0-15,0 0 0,0 0 0,0 0 16,-1 0-16,1 0 0,0 21 16,0 0-16,0-21 0,0 22 15,-1-1-15,1 0 0,21 0 0,0 0 16,0 0-16,0 1 0,0-1 0,0 0 15,0 0-15,0 0 0,0 0 16,0 1-16,0-1 0,0 0 16,0 0-16,21-21 15,1 0-15,-1 0 0,0 21 16,0-21-16,0 0 0,0 0 16,22 0-16,-22 0 0,21 0 0</inkml:trace>
  <inkml:trace contextRef="#ctx0" brushRef="#br0" timeOffset="24769.73">12785 3175 0,'0'0'0,"0"-21"16,0 0-16,-22 21 15,1 0-15,0 0 0,0 0 0,0 0 16,-22 0-16,22 0 0,0 0 16,0 21-16,-21-21 15,20 21-15,-20 0 0,21 0 0,-21 1 16,20-1-16,1 0 0,0 0 0,0 21 16,0-20-16,0-1 0,21 0 15,0 21-15,-22-21 0,22 1 0,0-1 16,0 0-16,0 0 0,0 0 0,0 0 15,22 1-15,-1-22 16,0 21-16,0-21 0,0 0 0,0 0 16,1 0-16,-1 0 0,0 0 0,0 0 15,21 0-15,-20-21 0,-1-1 16,21 22-16,-21-21 0,0 0 16,1 0-16,-1 0 0,21 0 0,-21-22 15,0 22-15,1-21 0,-1-1 16,21 1-16,-21 0 0,0-1 0,1 1 15,-1 0-15,0-1 0,0 1 0,0-21 16,0 20-16,1 1 0,-22 0 16,0-1-16,21 1 0,-21 0 0,0 20 15,0-20-15,0 21 0,0-21 0,0 20 16,0 1-16,0 0 0,-21 0 16,-1 21-1,1 0-15,0 21 16,21 0-16,-21 0 0,0 22 0,21-22 15,-21 21-15,-1 1 0,1-1 0,21 21 16,0-20-16,0-1 0,-21 0 16,21 22-16,0-22 0,0 1 0,0 20 15,0-21-15,0 1 0,0-22 0,0 21 16,0-21-16,0 22 0,21-22 16,-21 0-16,21-21 0,1 21 0,-1-21 15,0 0-15,0 0 0,0 0 0,0 0 16,1 0-16,-1 0 0,0 0 15,21 0-15</inkml:trace>
  <inkml:trace contextRef="#ctx0" brushRef="#br0" timeOffset="25856.11">14584 2963 0,'21'0'0,"-42"0"0,42-21 0,0 0 0,-21 0 16,0 0-16,0 0 16,21-1-16,-21 1 0,0 0 15,0 42 32,0 0-47,0 22 16,-21-22-16,21 21 0,-21 1 15,21-1-15,0 0 0,-21 1 0,21-1 16,-21 0-16,-1 1 0,22-1 16,0 0-16,0 1 0,-21-22 0,21 0 15,-21 21-15,21-21 0,0 1 0,0-1 16,0 0-16,0 0 15,0-42 17,0 0-32,21 0 15,0-1-15,1-20 0,-22 21 0,21 0 16,0-22-16,0 1 0,-21 21 16,21-21-16,0-1 0,1 22 15,-1 0-15,0-21 0,0 42 0,0-22 16,-21 1-16,21 21 0,1 0 15,-1 0 1,-21 21-16,0 1 0,21-1 0,-21 21 16,0-21-16,0 0 0,0 22 15,0-22-15,0 21 0,0-21 0,0 1 16,21 20-16,-21-21 0,21 0 0,-21 0 16,0 1-16,21-22 0,1 21 15,-1 0-15,0-21 16,0 0-16,0 0 0,0 0 15,1 0-15,-1 0 16,0 0-16,0-21 0,21 0 0,-20-1 16,-1 1-16,0 0 0,21 0 0,-21-21 15,1-1-15,-1 22 0,0-21 16,0-1-16,-21-41 0,0 41 16,0 1-16,0 0 0,0-1 15,0 1-15,0 0 0,0 21 0,-21-22 16,0 22-16,0 0 0,-1 0 15,1 21 1,0 0-16,0 0 0,0 0 16,21 21-1,0 0-15,0 0 16,0 0-16,0 1 0,21-1 16,0 0-16,0-21 15</inkml:trace>
  <inkml:trace contextRef="#ctx0" brushRef="#br0" timeOffset="26351.83">15748 3027 0,'0'0'0,"-21"21"15,0-21-15,21 21 0,-22 0 16,1 1-16,0-1 0,21 0 0,-21 0 16,0 0-16,21 22 0,-21-22 0,21 0 15,0 21-15,0-21 0,0 1 16,0 20-16,0-21 0,0 0 0,0 0 16,21 1-16,0-1 0,0-21 15,0 0-15,0 21 16,1-21-16,-1 0 0,0 0 15,0 0-15,0 0 0,0 0 0,-21-21 16,22 0-16,-1 21 0,0-22 16,0 1-16,-21 0 0,0 0 0,21 0 15,-21 0-15,21-22 0,-21 22 16,0-21-16,0 21 0,0-22 0,0 1 16,0 21-16,0-22 0,-21 22 0,0 0 15,0 0-15,0 0 0,0 21 16,-1 0-16,1 0 0,0 0 0,0 0 15,0 0-15,0 0 16,-1 0-16,22 21 16,0 0-1,0 0-15,22 0 16,-1-21-16,0 0 16,0 22-16,0-22 0</inkml:trace>
  <inkml:trace contextRef="#ctx0" brushRef="#br0" timeOffset="26836.06">16108 3069 0,'0'-21'15,"21"21"-15,0-21 16,0 21-16,0 0 0,1 0 15,-1 0-15,0 0 0,0 0 16,0 0-16,0 0 0,1 0 16,-1 21-16,0 0 0,-21 0 0,21 1 15,-21-1-15,21 21 0,-21-21 16,0 0-16,0 22 0,0-22 0,0 21 16,0-21-16,0 1 0,0-1 15,0 21-15,0-21 0,0 0 0,-21-21 16,21 22-16,0-1 0,-21 0 15,0-21-15,0 0 16,21-21 15,0 0-15,0-1-16,0 1 0,0 0 16,0 0-16,21-21 0,0 20 0,0 1 15,-21 0-15,21-21 0,0 21 16,1-1-16,-22 1 0,21 0 15,0 0-15,0 0 0,0 21 0,-21-21 16,21 21-16,1 0 0,-1-22 16,0 22-16,0 0 0,0-21 15,0 21 1,-21-21-16</inkml:trace>
  <inkml:trace contextRef="#ctx0" brushRef="#br0" timeOffset="27596.16">17251 3239 0,'0'0'15,"0"-22"-15,0 1 16,0 0-16,0 0 0,0 0 16,0 0-16,-21-1 0,-1 22 15,1-21-15,0 0 0,0 0 16,0 21-16,0 0 0,-1-21 0,1 21 16,-21 0-16,21 0 0,0 0 0,-1 0 15,1 0-15,0 21 16,-21-21-16,42 21 0,-21 0 0,-1 0 15,1 1-15,21-1 0,-21 21 0,21-21 16,0 22-16,0-22 0,0 21 16,0-21-16,0 0 0,0 1 0,0 20 15,0-21-15,0 0 0,0 0 16,0 1-16,21-1 0,0-21 16,1 21-16,-1-21 0,0 0 15,0 0-15,0 0 16,0 0-16,1 0 0,20-21 0,-21 0 15,0 21-15,0-22 0,1 1 0,-1 0 16,0-21-16,21 21 16,-21-22-16,1 1 0,-22 0 0,21-1 15,0 1-15,0 0 0,0-1 16,-21 1-16,21-22 0,-21 22 0,22 0 16,-22-1-16,0-20 0,21 21 0,-21-1 15,21 1-15,-21 0 0,0-1 16,0 1-16,21 21 0,-21-22 0,0 22 15,21 0-15,-21-21 0,0 21 16,0 42 0,-21 0-16,21 21 15,-21 22-15,0-22 0,21 22 16,0-22-16,-21 21 0,-1 1 16,1-1-16,21 1 0,0-22 15,0 22-15,-21-22 0,21 0 0,0 22 16,-21-22-16,21-21 0,0 22 0,0-1 15,0-21-15,0 0 0,0 1 16,0-1-16,0 0 0,0 0 0,0 0 16,0 0-16,21-21 15,0 0 1,0 0-16,1 0 0,-1-21 16</inkml:trace>
  <inkml:trace contextRef="#ctx0" brushRef="#br0" timeOffset="28092.39">18076 3048 0,'0'0'0,"-21"0"16,0 0-16,0 0 0,0 0 15,-1 0-15,-20 0 0,21 0 0,0 0 16,0 21-16,-22 0 0,22-21 16,0 22-16,0-1 0,0-21 15,-1 21-15,1 0 0,21 0 0,-21-21 16,21 21-16,0 1 0,0-1 16,21 0-1,0-21-15,1 0 0,-1 21 0,0-21 16,21 0-16,-21 0 0,1 21 15,-1 0-15,21-21 0,-21 22 0,0-22 16,1 0-16,-1 21 0,-21 0 16,21-21-16,-21 21 0,21-21 0,-21 21 15,0 0-15,0 1 16,-21-22-16,0 0 16,0 21-16,-1-21 0,-20 0 0,21 21 15,0-21-15,-22 0 0,22 0 0,-21 0 16,21 0-16,0 0 0,-1 0 15,-20 0-15,21 0 0,0 0 16,0 0-16,-1 0 16,22-21-16,0 0 15,0-1-15,22 1 16,-1 21-16,0-21 0,0 0 16</inkml:trace>
  <inkml:trace contextRef="#ctx0" brushRef="#br0" timeOffset="28561.12">19346 2032 0,'-21'0'15,"0"0"1,0 0-16,0 21 0,21 0 0,-22 1 16,1-1-16,0 21 0,0-21 0,0 22 15,0 20-15,-1-21 0,1 22 16,0-1-16,-21 1 0,21 21 0,-1-22 15,-20 1-15,21 20 0,-21-20 16,20-1-16,-20 22 0,21-22 0,-21 1 16,-1-1-16,22 1 0,-21-1 0,-1 1 15,22-1-15,-21 1 0,0-1 16,20-20-16,1-1 0,-21 0 16,21 1-16,0-1 0,-1 0 0,1-20 0,21 20 15,-21-21-15,21 0 16,-21 0-16,21 1 0,-21-1 0,21 0 15,0-42 17,21 21-32,0-21 0,0-1 15</inkml:trace>
  <inkml:trace contextRef="#ctx0" brushRef="#br0" timeOffset="29456.62">19600 3006 0,'21'0'15,"1"0"-15,-1 0 0,0 0 16,0 0-16,0 0 0,0 0 16,1-21-16,-1 21 0,0-22 15,0 22-15,0-21 0,0 21 0,1-21 16,-1 0-16,0 21 0,0-21 0,-21 0 16,0-1-16,21 1 0,0 0 15,-21 0-15,0 0 0,0 0 16,0-1-16,0 1 0,0 0 15,0 0-15,0 0 16,-21 42 0,21 0-1,0 0-15,-21 0 0,21 1 0,0 20 16,0 0-16,0 1 0,0-1 16,0 0-16,0 1 0,0 20 0,0-21 15,0 1-15,0-1 0,0 22 0,0-22 16,0 0-16,0 1 0,0-22 15,0 21-15,0-21 0,0 22 0,0-22 16,-21 0-16,21 0 0,-21 0 16,21 0-16,0 1 15,-21-1-15,-1-21 0,1 0 0,0 0 16,0 0-16,0 0 16,0 0-16,-1 0 0,1 0 0,0 0 15,0-21-15,0 21 0,0-22 0,-1 22 16,1-21-16,0 21 0,0 0 15,21-21-15,-21 21 0,0 0 16,21-21-16,0 0 31,21 21-31,0 0 0,0-21 0,0-1 16,0 22-16</inkml:trace>
  <inkml:trace contextRef="#ctx0" brushRef="#br0" timeOffset="30004.3">20172 3196 0,'0'0'0,"0"-21"16,-21 21 0,21 21-1,0 0-15,-22-21 0,22 22 16,0-1-16,0 21 0,0-21 15,0 0-15,0 1 0,0 20 0,0-21 16,0 0-16,0 0 0,0 22 16,0-22-16,0 0 0,0 0 0,0 0 15,-21 1-15,21-1 16,-21-21 0,21-21 15,0-1-31,0 1 0,0 0 15,0 0-15,0 0 0,0-22 0,0 22 16,21-21-16,0 21 0,1-22 16,-1 1-16,0 21 0,21-21 15,-21 20-15,1 1 0,20 0 16,0 0-16,1 0 0,-1 21 0,0 0 16,1 0-16,-1 0 0,0 0 0,1 0 15,-1 0-15,-21 21 0,0 0 16,0 0-16,1 22 0,-1-22 0,-21 21 15,0-21-15,0 22 0,0-22 0,0 21 16,0-21-16,-21 22 0,-1-22 16,22 0-16,-21 0 0,0 0 0,0 0 15,0 1-15,21-1 16,-21-21-16,-1 0 16,22-21 15,0-1-31,22 22 0</inkml:trace>
  <inkml:trace contextRef="#ctx0" brushRef="#br0" timeOffset="32072.64">21124 3239 0,'-21'21'0,"42"-42"0,-63 42 0,21 0 31,21-42-15,0 0 0,21-1-16,0 22 15,-21-21-15,21 0 0,0 0 0,1 21 16,-1-21-16,-21 0 0,21-1 15,0 1-15,0-21 0,0 21 16,-21 0-16,0-22 0,22 22 0,-22 0 0,0-21 16,0 20-16,0 1 15,0 0-15,0 0 0,0 0 0,0 0 16,-22 21-16,1 0 16,0 0-16,0 0 0,21 21 15,-21 0-15,21 21 0,-21 1 0,21-22 16,0 21-16,0 0 0,0 22 15,0-22-15,0 1 0,0-1 0,0 21 16,0-20-16,-22-1 0,22 0 16,0 1-16,0-22 0,0 21 0,0-21 15,-21 22-15,21-22 0,0 0 0,0 0 16,-21 0-16,21 1 16,0-1-16,-21-21 46,21-21-46,0-1 16,0 1-16,0 0 16,0 0-16,0 0 0,21-22 0,0 22 15,-21 0-15,21-21 0,1 21 0,-1-1 16,0 1-16,21 0 0,-21 0 16,1 21-16,-1-21 0,21 21 0,-21 0 15,0 0-15,1 0 0,20 0 16,-21 21-16,0 0 0,0-21 15,1 21-15,-1 0 0,0 1 0,0-1 16,0 21-16,-21-21 0,21 0 16,-21 1-16,0-1 0,0 0 0,0 0 15,0 0-15,0 0 0,-21-21 0,0 22 16,0-1-16,0-21 0,0 21 16,-22-21-16,22 0 0,0 0 0,0 21 15,-22-21-15,22 0 0,0 0 0,0 0 16,-21 0-16,20 0 0,1 0 15,0-21-15,0 21 0,0-21 0,0 0 16,-1 21-16,1-22 0,21 1 16,-21 21-1,42 0 17,0 21-17,1-21-15,-1 0 0,0 22 0,0-22 16,0 21-16,0-21 0,1 0 15,-1 0-15,21 0 0,-21 0 0,22 0 16,-22 0-16,21 0 0,-21 0 0,22 0 16,-22-21-16,21 21 0,-21-22 15,0 22-15,22-21 0,-22 0 0,0 0 16,0 0-16,0 0 0,1-1 16,-1-20-16,-21 21 0,0-21 15,0 20-15,0-20 0,0 21 0,0-21 16,0 20-16,0 1 0,0 0 15,0 0-15,0 0 16,0 42 0,0 0-1,0 0-15,0 0 0,0 1 0,0-1 16,0 0-16,0 21 0,0-21 0,0 1 16,0 20-16,0-21 0,0 0 15,0 0-15,0 1 0,21-1 16,-21 0-16,21 0 0,-21 0 15,21-21 1,0 0-16,1 0 0,-1 0 16,0 0-16,0 0 15,0 0-15,0-21 0,-21 0 0,22 21 16,-1-21-16,-21 0 0,21-22 0,0 22 16,-21 0-16,21-21 0,-21 20 15,21-20-15,-21 0 0,0 21 0,22-22 16,-22 22-16,21 0 0,-21 0 15,0 0-15,0 42 47,0 0-47,0 0 0,0 0 16,0 0-16,0 22 0,0-22 16,0 21-16,0-21 0,0 22 0,0-22 15,0 0-15,0 0 0,21 0 0,0 1 16,-21-1-16,21 0 0,0-21 15,1 21-15,-1-21 0,0 0 16,0 0-16,0 0 0,0 0 0,1 0 16,-1 0-16,0 0 0,0 0 15,0-21-15,-21 0 0,21 21 16,1-21-16,-1-1 0,0 1 0,-21 0 16,21-21-16,-21 21 0,21-22 15,0 22-15,-21-21 0,22-1 0,-1 22 16,-21 0-16,0 0 0,0 0 15,21 0-15,-21 42 32,0 0-17,-21 0-15,21 0 0,0 0 0,0 1 16,0 20-16,0-21 0,0 0 16,0 0-16,0 1 0,21 20 0,0-21 15,0 0-15,0 0 16,1 1-16,-1-22 15,0 0-15,0 0 0,0 0 0,0 0 16,1 0-16,-1 0 0,0 0 16,0 0-16,0-22 0,0 22 15,1-21-15,-1 0 0,0 0 0,-21-21 16,21 20-16,0-20 0,0 21 16,-21-21-16,22-1 0,-1 1 0,0 0 15,-21-1-15,21 1 0,0 0 0,-21-1 16,0 1-16,21 0 0,-21-1 15,22 1-15,-22 0 0,0 20 0,0-20 16,0 21-16,0 0 16,0 0-16,0-1 0,0 44 31,0-1-31,-22 0 16,22 21-16,-21 1 0,21-1 0,0 0 15,-21 1-15,21-1 0,0 0 16,-21 1-16,21-22 0,-21 21 0,21 0 15,0 1-15,0-1 0,0 0 16,0 1-16,0-1 0,0-21 0,0 22 16,0-22-16,0 0 0,0 21 0,0-21 15,0 1-15,21-22 0,0 21 16,-21 0-16,21-21 0,0 0 16,-21 21-16,22-21 0,-1 0 15,0 0-15,0 0 0,0 0 0,0 0 16,1 0-16,-1-21 0,0 21 0,0-21 15,0 21-15,0-21 0,1-1 16,-1 1-16,0 0 0,0 21 0,0-21 16,-21 0-16,21 0 0,1-1 0,-22 1 15,0 0-15,0 0 0</inkml:trace>
  <inkml:trace contextRef="#ctx0" brushRef="#br0" timeOffset="32324.5">23241 2963 0,'21'0'16,"0"-21"-1,22 21-15,-22 0 0,0 0 16,21 0-16,-21 0 0,22-21 15,-22 21-15,21 0 0,1 0 16,-1-21-16,-21 21 0,21 0 0,-20 0 16,-1 0-16,21-21 0,-21 21 15,-21-21-15,21 21 0,-21-22 16</inkml:trace>
  <inkml:trace contextRef="#ctx0" brushRef="#br0" timeOffset="32788.24">22352 2709 0,'0'0'0,"0"22"0,21-22 0,0 0 15,0 0-15,1 0 16,-1 0-16,0 0 0,0 0 0,0 0 15,0 0 1,1 0-16,-22-22 0,0 1 16,0 0-16,0 0 15,0 0-15,0 0 16,-22 21 46,22 21-46</inkml:trace>
  <inkml:trace contextRef="#ctx0" brushRef="#br0" timeOffset="33919.47">14647 4276 0,'-63'0'15,"42"0"1,-1 0-16,1 21 0,21 0 16,-21-21-16,0 21 0,21 22 0,-21-22 15,21 0-15,-21 21 16,21 1-16,0-22 0,-22 21 0,22 0 16,-21-20-16,21 20 0,-21 0 0,21-21 15,0 1-15,0 20 0,-21-21 16,21 0-16,0 0 0,0 1 0,0-1 15,0-42 17,0-1-17,0 1-15,0 0 0,0 0 0,0-21 16,0 20-16,0 1 0,0-21 16,0 21-16,21-22 0,0 1 15,0 0-15,1-1 0,-1 22 0,0-21 16,0 21-16,0-22 0,0 22 15,22 0-15,-22 0 0,21 21 0,-21 0 16,1 0-16,-1 0 0,0 0 16,0 21-16,0 0 0,0 0 0,1 1 15,-1 20-15,-21-21 0,0 21 0,0-20 16,21 20-16,-21-21 0,0 0 16,0 22-16,0-22 0,0 0 0,0 0 15,0 21-15,0-20 0,0-1 16,0 0-16,-21-21 0,0 0 31,-1-21-15,22 0-16,0-1 15,0 1-15,0 0 0,0-21 0,0 21 16,0-1-16,22-20 0,-1 21 16,0-21-16,0-1 0,21 1 0,-20 21 15,20-22-15,0 22 0,1 0 0,20 0 16,-21 0-16,1 21 15,20 0-15,-20 0 0,-1 21 0,0 0 0,1 0 16,-1 0-16,-21 1 0,0-1 0,0 0 16,1 21-16,-22-21 15,0 1-15,0 20 0,0-21 0,0 0 16,-22 22-16,1-22 0,0 0 0,0 0 16,0 0-16,21 0 0,-21 1 15,-1-1-15,1-21 0,0 21 0,21-42 47,0 0-47,0-1 16</inkml:trace>
  <inkml:trace contextRef="#ctx0" brushRef="#br0" timeOffset="34320.19">15769 4678 0,'0'0'0,"21"0"0,0 0 15,1 0-15,-1 0 16,0-21-16,0 21 0,0-21 16,0-1-16,1 22 0,-1-21 15,21 0-15,-21 21 0,0-21 16,1 0-16,-1 0 0,0 21 0,-21-22 0,0 1 15,0 0-15,0 0 0,0 0 16,-21 21 0,0 0-16,-22 0 0,22 0 0,0 0 15,0 21-15,-22 0 0,22-21 0,0 21 16,0 0-16,-21 1 0,20 20 16,22-21-16,-21 0 0,21 0 0,-21 22 15,21-22-15,0 0 0,0 0 16,0 0-16,0 1 0,0-1 0,0 0 15,0 0-15,21-21 0,0 21 0,1-21 16,-1 0-16,0 0 0,0 0 16,0 0-16,0 0 0,1 0 0,20 0 15,-21 0-15,21-21 0</inkml:trace>
  <inkml:trace contextRef="#ctx0" brushRef="#br0" timeOffset="34851.89">16954 4403 0,'0'-21'0,"0"42"0,0-64 0,-21 22 0,0 0 16,0 21-16,0-21 0,0 21 0,-1 0 16,1 0-16,0 0 0,-21 0 15,21 21-15,-1 0 0,1 0 16,-21 1-16,21 20 0,0-21 0,-1 21 15,1 1-15,0-22 0,0 21 16,0-21-16,21 22 0,0-22 0,0 21 16,0-21-16,0 1 0,0-1 15,0 0-15,0 0 0,0 0 0,21-21 16,0 0-16,0 0 0,0 0 0,1 0 16,-1 0-16,0 0 0,21 0 15,-21-21-15,1 0 0,-1 21 16,21-21-16,-21 0 0,0-1 0,1 1 0,-1-21 15,-21 21-15,21 0 16,-21-22-16,21 22 0,-21-21 0,0-1 16,0 22-16,0-21 0,0 21 0,0 0 15,0-1-15,0 1 0,0 42 32,0 1-32,0-1 15,0 0-15,0 0 0,0 21 0,0-20 16,0-1-16,0 21 0,0-21 0,0 22 15,0-22-15,0 0 0,0 0 16,0 0-16,0 0 0,21 1 16,0-1-16,1-21 0,-22 21 0,21-21 15,0 0-15,0 0 0,0 0 16,0 0-16,1 0 0,-1 0 0,0 0 16,0-21-16,0 0 0,0-1 0</inkml:trace>
  <inkml:trace contextRef="#ctx0" brushRef="#br0" timeOffset="35336.61">17399 4382 0,'0'21'0,"0"0"0,0 0 16,-21 0-16,21 22 0,0-22 15,0 0-15,0 0 0,0 0 16,-21 0-16,21 1 0,0-1 0,0 0 15,0 0-15,-22 0 0,22 0 0,0 1 16,0-1 0,-21-21-1,0 0 1,21-21-16,0-1 16,0 1-16,0 0 0,0 0 15,0 0-15,0 0 0,0-22 0,0 22 16,21 0-16,0-21 15,1 20-15,-1-20 0,0 21 0,21 0 16,-21 0-16,22-1 0,-22 1 16,21 0-16,-21 21 0,22 0 0,-1 0 15,22 0-15,-43 0 0,0 21 16,0 0-16,0 22 0,0-22 16,1 0-16,-1 21 0,-21-20 0,0 20 15,0-21-15,0 0 0,0 22 0,0-22 16,0 0-16,0 0 0,0 0 15,-21 0-15,-1 1 0,22-1 16,-21-21-16,21 21 16,0-42 15,0 0-31,21-1 0</inkml:trace>
  <inkml:trace contextRef="#ctx0" brushRef="#br0" timeOffset="35563.48">18224 4403 0,'0'21'16,"0"0"-16,0 0 0,0 0 16,0 1-16,0-1 0,0 0 15,0 0-15,0 0 0,-21 0 16,21 1-16,0-1 0,0 0 15,0-42 32</inkml:trace>
  <inkml:trace contextRef="#ctx0" brushRef="#br0" timeOffset="35901.25">18203 4170 0,'0'0'0,"-42"-42"16,21 42 0,0 0-16,21 21 15,0 0-15,0 0 16,0 0-16,21-21 16,0 0-1,0 0-15,0 0 0,-21-21 16,21 21-16,-21-21 0,22 0 15,-22 0 1,0-1-16,0 1 16,-22 21-16,1 0 15,0 0 1,0 21 15,21 1-31,0-1 16,0 0-16,0 0 15</inkml:trace>
  <inkml:trace contextRef="#ctx0" brushRef="#br0" timeOffset="36455.93">18584 4382 0,'21'0'0,"-21"21"31,0 0-31,0 0 0,0 0 16,0 0-16,0 1 15,0-1-15,0 0 0,0 0 16,0 0-16,0 0 0,-21 1 15,0-1-15,21 0 16,0 0-16,-21-21 16,21 21-16,-21-21 31,21-21-31,0 0 16,0 0-16,0 0 15,21-1-15,0 1 0,-21 0 16,21-21-16,0 21 0,1-1 0,-1-20 15,0 21-15,0 0 0,21-22 16,-20 22-16,20 0 0,-21 0 16,21 0-16,-20 0 0,20 21 0,-21 0 15,21 0-15,-20 0 0,-1 0 16,0 0-16,0 21 0,0 0 0,0 0 16,-21 0-16,22 0 0,-22 22 0,0-22 15,0 0-15,0 0 0,0 0 16,0 22-16,0-22 0,-22 0 0,1-21 15,0 21-15,21 0 0,-21 1 0,21-1 16,-21-21-16,42 0 31,0 0-15</inkml:trace>
  <inkml:trace contextRef="#ctx0" brushRef="#br0" timeOffset="37196.51">19833 4382 0,'0'0'16,"0"-22"-16,0-41 16,-21 63-16,0-21 0,0 0 15,-1 21-15,-20 0 0,21 0 16,0 0-16,-22 0 0,22 0 0,-21 21 15,21 0-15,-22 0 0,22 0 0,-21 0 16,21 1-16,0-1 0,-1 21 16,1-21-16,0 0 0,21 1 0,-21-1 15,21 0-15,0 0 0,0 0 0,21 0 16,0-21-16,0 0 16,1 22-16,20-22 0,-21 0 0,0 0 15,22 0-15,-22 0 0,21 0 0,0 0 16,-20 0-16,-1-22 0,21 22 15,-21-21-15,0 21 0,1-21 0,-1 21 16,-21-21-16,21 0 0,-21 0 16,21-1-16,-21 1 0,0 0 15,0 0-15,21 21 0,-21 21 47,0 0-47,0 0 16,-21 1-16,21-1 0,0 21 0,0-21 15,-21 0-15,21 22 0,-21-22 16,21 21-16,0 1 0,-21-22 0,-1 21 16,22 22-16,0-22 0,0 0 0,0 1 15,0 20-15,0-21 0,0 22 16,0-1-16,22-20 0,-22 20 16,0 1-16,21-22 0,0 22 0,0-1 15,-21 1-15,0-22 0,0 21 16,21-20-16,-21 20 0,0-20 0,0-22 15,0 21-15,0-21 0,-21 0 0,0 1 16,0-1-16,-22 0 0,1 0 0,21-21 16,-21 0-16,-1 21 0,1-21 15,0 0-15,-1 0 0,1 0 0,21 0 16,-22 0-16,22 0 0,-21 0 0,21-21 16,0 21-16,-1-21 0,1 0 0,0 0 15,0-1-15,0 1 16,0 0-16,21-21 0,0-1 0,-22 22 15,22-21-15,0 0 0,0-1 0,0 1 16,0 0-16,0-1 0,0 1 16,0 21-16,22-22 0,-1 22 0,0-21 15,21 21-15,-21-22 0,1 22 0</inkml:trace>
  <inkml:trace contextRef="#ctx0" brushRef="#br0" timeOffset="37595.8">20976 4509 0,'0'21'15,"0"0"-15,0 0 16,0 0-16,0 0 15,0 1 1,-21-22 0,0 21-16,0-21 31,21-21-15</inkml:trace>
  <inkml:trace contextRef="#ctx0" brushRef="#br0" timeOffset="37783.87">20934 4339 0,'0'-21'0,"0"42"78,21-21-62,-21 21-16</inkml:trace>
  <inkml:trace contextRef="#ctx0" brushRef="#br0" timeOffset="38276.29">21167 4509 0,'0'0'0,"0"21"0,0 0 0,0 0 16,0 0-16,0 0 0,0 1 0,0-1 15,0 0-15,0 0 16,0 0-16,0 0 16,-22-21-1,1 0 1,0 0-1,21-21 1,0 0-16,0 0 16,0 0-16,0 0 0,0-1 0,21 1 15,0 0-15,1 0 0,-1-21 16,0 20-16,21-20 0,1 21 0,-22 0 16,21 0-16,0-1 0,1 1 0,-1 21 15,0 0-15,1-21 0,-22 21 0,21 0 16,-21 0-16,1 21 15,-1 0-15,0 1 0,0-1 0,-21 0 16,21 21-16,-21-21 0,0 22 0,0-22 16,0 0-16,0 0 0,0 22 15,0-22-15,0 0 0,0 0 0,-21-21 16,21 21-16,-21 0 0,21 1 16,-21-22-16,21 21 15,0-42 16,21 21-31</inkml:trace>
  <inkml:trace contextRef="#ctx0" brushRef="#br0" timeOffset="38576.25">22564 4424 0,'-22'21'15,"1"-21"-15,21 21 16,0 0-16,-21 1 0,0-1 0,21 0 16,-21 0-16,21 0 15,0 0-15,0 1 0,-21-1 0,21 0 16,0 0-16,-22-21 0,22 21 15,0 0-15,22-42 47,-1 0-31</inkml:trace>
  <inkml:trace contextRef="#ctx0" brushRef="#br0" timeOffset="38939.68">22437 4212 0,'-22'43'16,"22"-22"0,0 0-1,22-21-15,-1 0 16,0 0-16,0 0 0,0 0 15,0 0-15,-21-21 0,22 0 16,-22-1-16,0 1 16,0 0-16,0 0 15,0 0-15,0 0 0,-22-1 16,1 22-16,21-21 0,-21 21 0,0 0 16,0 0-1,0 0-15,21 21 0,-22 1 16,22-1-16,-21 0 15,21 0-15,0 0 0,0 0 16,0 1-16,0-1 16,21-21-16,1 0 15,-1 0-15</inkml:trace>
  <inkml:trace contextRef="#ctx0" brushRef="#br0" timeOffset="39302.08">22945 4001 0,'0'0'0,"21"0"0,-21 21 31,0 0-15,0 0-16,0 0 0,0 0 15,0 22-15,0-22 0,0 21 0,0-21 16,-21 22-16,21-1 0,0-21 15,-22 22-15,22-22 0,0 21 16,-21 0-16,21-20 0,0-1 0,0 21 16,0-21-16,0 0 0,0 1 0,0-1 15,0 0-15,0 0 0,0 0 16,0 0-16,0 1 16,21-22 15,1-22-31,-1 22 0,-21-21 15,21 0-15,0 21 0,0-21 16,0 0-16,1 0 0,-1-1 16,0 1-16,0 0 0</inkml:trace>
  <inkml:trace contextRef="#ctx0" brushRef="#br0" timeOffset="39527.56">22818 4318 0,'21'0'15,"0"0"-15,0 0 0,0-21 0,0 21 16,1 0-16,-1 0 16,21 0-16,-21 0 0,0-21 0,1 21 0,-1 0 15,0 0-15,0 0 16,0 0-16,0 0 0,1 0 0,-22-21 15</inkml:trace>
  <inkml:trace contextRef="#ctx0" brushRef="#br0" timeOffset="60339.98">952 5482 0,'0'-42'16,"-21"42"-16,21-21 15,0 42 32,0 0-47,0 0 16,0 0-16,-21 22 0,21-22 15,0 21-15,-21-21 0,21 22 16,-21-22-16,21 21 0,0 1 16,-21-1-16,-1-21 0,22 21 0,0-20 15,0 20-15,-21-21 0,21 0 16,0 0-16,-21 1 0,21-1 0,0 0 15,0 0-15,0 0 16,0-42 47</inkml:trace>
  <inkml:trace contextRef="#ctx0" brushRef="#br0" timeOffset="60747.75">1291 5969 0,'21'0'47,"0"0"-47,1-21 16,-1 0-16,-21 0 16,0-1-1,0 1 1,-21 21 15,-1 0-31,1 21 16,0 1-1,0-22-15,21 21 16</inkml:trace>
  <inkml:trace contextRef="#ctx0" brushRef="#br0" timeOffset="61676.52">2476 5927 0,'0'0'0,"22"-21"0,-1 21 0,0-22 15,-21 1-15,0 0 16,21 21-16,-21-21 0,0 0 0,0 0 15,0-1 1,0 1-16,0 0 0,0 0 0,0 0 16,0 0-16,-21-1 0,0 1 15,0 0-15,-1 21 0,1-21 0,-21 0 16,21 21-16,-22 0 0,1-21 16,21 21-16,-21 0 0,20 0 0,-20 0 15,0 0-15,21 21 0,-22 0 16,22-21-16,0 21 0,-21 21 0,20-20 15,-20-1-15,21 21 0,-21 0 16,20 1-16,1-1 0,21 0 16,0 1-16,-21-1 0,21 0 15,0 1-15,0-22 0,0 21 0,0-21 16,21 22-16,0-22 0,1 0 16,-1 0-16,0-21 0,0 21 0,0 1 15,0-22-15,1 0 0,-1 0 16,0 0-16,0 0 0,21 0 0,-20 0 15,-1 0-15,21 0 0,-21-22 16,22 1-16,-22 0 0,21 0 0,-21 0 16,0 0-16,22-1 0,-22 1 0,0 0 15,0-21-15,0 21 0,1-22 16,-1 22-16,0-21 0,-21-1 16,0 22-16,0-21 0,0 21 15,0-22-15,0 22 0,0 0 0,0 0 16,0 0-16,0 42 31,0 0-15,0 21-16,0-20 0,0-1 0,0 21 15,0-21-15,0 22 0,0-22 16,0 0-16,0 0 0,0 21 0,0-20 16,0-1-16,0 0 15,0 0-15,0 0 0,21-21 16,0 0-1,0 0 1,1 0-16,-1 0 0,0 0 16,-21-21-16,21 21 0</inkml:trace>
  <inkml:trace contextRef="#ctx0" brushRef="#br0" timeOffset="62314.54">2984 5271 0,'0'0'0,"-21"21"0,21 21 15,0-21-15,-21 22 0,21-1 16,0 0-16,0 1 0,0-1 0,0 21 15,0-20-15,0-1 0,0 0 0,0 1 16,0-22-16,0 21 0,0-21 16,0 22-16,0-22 0,0 0 0,0 0 15,-21 0-15,21 1 0,0-1 16,0 0-16,0-42 62,0 0-62,0-1 16,0 1-16,0 0 0,0 0 0,0 0 16,0 0-16,21-1 0,-21 1 15,21 0-15,0 0 0,1 0 0,-1 0 16,0-1-16,0 1 0,0 0 0,22 21 16,-22-21-16,0 21 0,0 0 15,21 0-15,-20 0 0,-1 0 0,0 0 16,0 21-16,0-21 15,0 21-15,1 0 0,-1 1 0,0-1 16,-21 0-16,21 0 0,-21 0 0,0 0 16,0 1-16,0-1 0,0 0 15,-21 0-15,0 0 0,0 0 0,-1 1 16,1-1-16,0-21 0,0 21 16,-21 0-16,20-21 0,1 21 0,0-21 15,-21 0-15,21 21 0,-1-21 0,1 0 16,0 0-16,0 0 15,21-21 17,0 0-32,21 0 15</inkml:trace>
  <inkml:trace contextRef="#ctx0" brushRef="#br0" timeOffset="62981.91">4085 5800 0,'0'0'0,"21"-64"16,-21 43 0,0 0-16,0 0 0,0 0 15,0-1-15,-21 22 16,0 0 0,0 0-16,0 0 0,-1 0 0,1 0 15,0 22-15,-21-22 0,21 21 16,-1 0-16,1 0 0,0-21 0,0 21 15,0 0-15,21 1 0,-21-1 16,21 0-16,0 0 16,0 0-16,0 0 15,21-21-15,0 22 16,0-22-16,0 21 0,0-21 16,22 0-16,-22 21 0,0-21 0,0 0 15,0 21-15,1-21 0,-1 0 16,0 21-16,0 0 0,0-21 0,0 0 15,1 22-15,-22-1 0,0 0 16,0 0 0,0 0-16,-22 0 15,1 1-15,0-22 16,0 21-16,-21-21 0,20 21 0,-20-21 16,0 21-16,-1-21 0,1 0 0,0 0 15,21 0-15,-22 0 0,22 0 16,0 0-16,-21 0 0,20 0 0,1 0 15,0 0-15,0 0 0,0-21 16,0 21-16,21-21 0,-22 21 16,22-21-16,0-1 0,0 1 15,0 0-15,0 0 16,22 0 0,-22 0-16,21-1 0,21 22 0,-21-21 15</inkml:trace>
  <inkml:trace contextRef="#ctx0" brushRef="#br0" timeOffset="63383.92">4551 5271 0,'0'21'47,"0"0"-47,-21 0 16,21 0-16,0 22 0,-22-22 0,22 0 16,-21 21-16,21 1 0,-21-22 15,21 21-15,0 0 0,0 1 0,-21-1 16,21-21-16,-21 22 0,21-1 15,-21-21-15,21 21 0,0-20 0,0 20 16,0-21-16,0 0 0,0 0 16,0 1-16,0-1 0,0 0 15,0 0-15,21-21 0,0 21 16,0-21-16,0 0 0,0 0 16,1 0-16,-1 0 15,0 0-15,0 0 0,-21-21 16,21 0-16,0 0 0,1 21 0</inkml:trace>
  <inkml:trace contextRef="#ctx0" brushRef="#br0" timeOffset="63644.28">4318 5757 0,'-21'0'15,"42"0"17,0 0-32,0 0 0,0 0 0,1-21 15,-1 21-15,0 0 0,21 0 16,-21 0-16,1 0 0,-1 0 0,0 0 16,0 0-16,0 0 0,0 0 0,1 0 15,-1 0 1,0 0-1</inkml:trace>
  <inkml:trace contextRef="#ctx0" brushRef="#br0" timeOffset="64387.86">4995 5757 0,'0'0'0,"0"-21"15,0 0-15,0 0 16,0 0-16,0 0 15,0-1-15,21 1 16,1 21-16,-1 0 0,-21-21 16,21 21-16,0 0 0,0 0 15,0 0-15,1 0 0,-1 0 0,0 0 16,0 0-16,0 0 0,0 21 16,1 0-16,-1 1 0,0-1 0,0 0 15,0 0-15,0 21 0,-21-20 16,0 20-16,0-21 0,0 21 0,0-20 15,0-1-15,0 0 0,0 21 16,0-21-16,-21 1 0,21-1 0,-21 0 16,0 0-16,0-21 0,21 21 0,-21 0 15,-1-21-15,22 22 16,-21-22-16,21-22 31,0 1-31,0 0 0,0 0 16,0 0-16,0-22 0,21 22 15,1 0-15,-1-21 0,-21 21 16,21-22-16,0 22 0,0 0 0,0-21 16,1 20-16,20 1 0,-21 0 15,0 0-15,0 0 0,22 0 16,-22 21-16,0-22 0,0 22 0,0 0 16,1 0-16,-22-21 0,0 0 31,21 21-31</inkml:trace>
  <inkml:trace contextRef="#ctx0" brushRef="#br0" timeOffset="65101.46">6308 5652 0,'0'0'0,"0"-22"15,-43-41-15,43 42 16,-21 21-16,0-21 0,0 21 16,0 0-16,-1 0 0,1 0 15,0 0-15,0 0 0,-21 0 0,20 0 16,1 21-16,-21 0 0,21 21 0,-22-21 16,22 22-16,0-22 0,-21 21 15,21 1-15,-22-22 0,22 21 0,0 0 16,0 1-16,21-22 0,0 21 15,-21-21-15,21 1 0,0-1 0,0 21 16,0-21-16,0 0 0,0 1 16,21-22-16,0 21 0,0-21 15,0 0-15,0 0 0,1 0 16,-1 0-16,21 0 0,-21 0 0,0 0 16,22 0-16,-22 0 0,0 0 0,21-21 15,-20-1-15,20 22 0,-21-21 16,0 0-16,22 0 0,-22 0 0,0-22 15,0 22-15,0-21 0,0 21 0,-21 0 16,0-22-16,22 22 0,-22-21 16,0 21-16,21-1 0,-21 1 0,0 0 15,0 0-15,0 42 32,0 0-17,-21 0-15,21 22 16,0-22-16,-22 0 0,22 21 0,0-20 15,0-1-15,0 0 0,0 0 0,0 0 16,0 0-16,0 1 0,0-1 16,0 0-16,0 0 0,0 0 15,22-21-15,-1 0 16,0 0-16,0 0 0,0 0 16,0 0-16,22 0 0</inkml:trace>
  <inkml:trace contextRef="#ctx0" brushRef="#br0" timeOffset="65460.25">7027 5757 0,'0'0'0,"-21"-21"0,-21-42 15,21 63-15,-1-21 0,1-1 16,0 22-16,0 0 0,0 0 15,0 0-15,-1 0 0,1 0 0,-21 0 16,21 0-16,0 22 0,-1-1 16,1 0-16,0 21 15,0-21-15,0 1 0,21 20 0,-21-21 16,-1 21-16,22-20 0,-21 20 0,21-21 16,0 21-16,0-20 0,0-1 15,0 0-15,0 0 0,0 0 0,0 0 16,0 1-16,21-22 0,-21 21 0,22-21 15,-1 0-15,0 21 0,0-21 16,21 0-16,-20 0 0,-1 0 0,21 0 16,0 0-16,-20 0 0,20 0 0,0-21 15,1 0-15,-1-1 0,0 22 16,1-21-16,-1 0 0</inkml:trace>
  <inkml:trace contextRef="#ctx0" brushRef="#br0" timeOffset="65853.02">7514 5207 0,'-21'0'0,"42"0"0,-42-21 0,0 21 0,21-21 16,-21 21-1,-1 0 1,22 21-16,-21 0 0,21 0 0,0 0 15,-21 1-15,21-1 16,-21 0-16,21 21 0,-21-21 0,21 22 16,0-1-16,-21 0 0,-1 1 0,1-1 15,21 0-15,-21 1 0,0 20 16,21-20-16,-21-1 0,21 0 0,0 1 16,-21-1-16,21-21 0,-22 21 0,22 1 15,0-22-15,0 0 0,0 0 16,0 22-16,0-22 0,0 0 0,22 0 15,-1 0-15,0 0 16,0-21-16,0 0 0,0 0 16,1 0-16,-1 0 0,21 0 0,-21 0 15,0 0-15,1 0 0,20-21 16,-21 21-16,0-21 0,22 0 0,-22 0 16,0 0-16,21-1 0</inkml:trace>
  <inkml:trace contextRef="#ctx0" brushRef="#br0" timeOffset="66139.86">7302 5546 0,'0'0'0,"22"0"32,-1 0-32,0 0 0,0-21 15,0 21-15,0 0 0,22 0 0,-22 0 16,0-22-16,21 22 0,-20 0 0,20 0 16,-21 0-16,0 0 0,0 0 15,22 0-15,-22 0 0,0 0 16,0 0-16,0 0 15</inkml:trace>
  <inkml:trace contextRef="#ctx0" brushRef="#br0" timeOffset="72675.89">931 7451 0,'-21'0'16,"21"-21"-16,0-1 15,-21 22-15,21-21 16,-21 0 0,21 0-16,0 0 15,0 0-15,0-1 0,0 1 16,21 21-16,0-21 16,0 21-16,0-21 0,1 21 15,-22-21-15,21 21 0,0 0 16,0 0-16,0 0 0,0 21 0,1 0 15,-1 0-15,0 0 0,0 1 16,0 20-16,0 0 0,-21 1 0,0-22 16,0 21-16,0 0 0,0 1 15,0-1-15,-21 0 0,0 1 16,0-1-16,0 0 0,-22 1 16,22-1-16,0 0 0,-21 1 0,21-1 15,-22-21-15,22 22 0,-21-22 16,-1 0-16,22 0 0,-21 0 0,0 0 15,20-21-15,-20 0 0,21 0 16,0 0-16,-22 0 0,22 0 16,0 0-16,0 0 0,0-21 0,0 0 15,-1-21-15,22 21 0,-21-1 16,21-20-16,-21 21 0,21-21 0,0 20 16,0-20-16,0 21 15,0 0-15,21 0 0,0-1 0,1 1 16,-1 0-16,0 21 0,0 0 15,21 0-15,-20 0 0,20 0 0,-21 0 16,21 21-16,-20 0 0,20 1 16,-21-1-16,0 0 0,0 0 0,1 21 15,-1-20-15,0-1 0,0 0 16,0 21-16,-21-21 0,0 1 0,0-1 16,21 0-16,-21 0 0,22-21 15,-22 21-15,0 0 0,0 1 16,21-22-1,0 0-15,0 0 32</inkml:trace>
  <inkml:trace contextRef="#ctx0" brushRef="#br0" timeOffset="73059.67">1693 7938 0,'0'21'0,"0"0"31,0-42 16,0 0-47,0-1 16,0 1-1,0 0-15,-21 21 63,21 21-32</inkml:trace>
  <inkml:trace contextRef="#ctx0" brushRef="#br0" timeOffset="73813.78">3027 7218 0,'0'0'0,"0"-21"0,21 0 15,-42 21 17,0 21-32,-1 21 0,22-21 15,-21 22-15,0-1 0,0 0 16,0 1-16,0 20 0,-1-21 0,1 1 0,0 20 16,0-20-16,0-1 15,0 0-15,-1 1 0,-20-1 0,21 0 16,21 1-16,-21-22 0,21 0 15,-21 0-15,21 0 0,21-42 32,0 0-17,-21 0-15,21 0 0,0-22 0,-21 22 16,21-21-16,1-1 0,-1 1 16,0 0-16,0-1 0,-21 1 0,21-21 15,0 20-15,1 1 0,-1-22 16,0 22-16,0 21 0,0-21 15,0 20-15,1 1 0,-1 0 0,0 21 16,0 0-16,0 0 0,0 21 16,-21 0-16,22 1 0,-1 20 0,0-21 15,0 21-15,0 22 0,0-22 0,-21 1 16,0-1-16,0 0 0,0 1 16,0-1-16,0 0 0,0 1 0,0-1 15,0-21-15,0 21 0,0-20 16,0-1-16,0 0 0,0 0 0,0 0 15,-21-21 17,0-21-17,0 21-15</inkml:trace>
  <inkml:trace contextRef="#ctx0" brushRef="#br0" timeOffset="74007.66">2709 7832 0,'21'0'16,"1"0"0,-1 0-16,0 0 0,0 0 0,0 0 15,0 0-15,1 0 0,-1-21 0,21-1 16,-21 22-16,22 0 16,-22-21-16,0 21 0,21-21 0,-21 21 15,22 0-15,-22-21 0,0 0 0,0 21 16,0-21-16,22 21 0</inkml:trace>
  <inkml:trace contextRef="#ctx0" brushRef="#br0" timeOffset="74516.03">3873 7641 0,'0'0'0,"22"-21"16,-22 0-16,21 21 0,0 0 0,-21-21 15,0 0-15,21 21 16,-21-22-16,0 1 0,0 0 16,-21 21-1,0 0-15,0 0 0,-1 0 0,-20 0 16,21 0-16,-21 21 0,-1-21 16,22 21-16,-21-21 0,21 22 0,-22-1 15,22 0-15,0-21 0,0 21 0,21 0 16,0 0-1,0 1-15,21-22 0,0 0 16,0 21-16,0-21 0,22 21 0,-22-21 16,21 21-16,1-21 0,-22 0 15,21 21-15,-21-21 0,22 21 16,-22 1-16,21-22 0,-21 21 0,0-21 16,1 21-16,-1 0 0,-21 0 15,0 0-15,0 1 16,0-1-16,-21-21 0,-1 21 0,1 0 15,0 0-15,-21-21 0,21 21 16,-22-21-16,1 0 0,21 0 0,-22 0 16,22 0-16,-21 0 0,21 0 0,-22 0 15,22 0-15,0 0 0,0-21 16,0 21-16,0-21 0,-1 21 16,22-21-16,0 0 0,0 0 15,0-1-15,22 1 16,20 21-16,-21-21 0,0 0 15,22 21-15</inkml:trace>
  <inkml:trace contextRef="#ctx0" brushRef="#br0" timeOffset="74997.75">4487 7599 0,'0'0'0,"21"-42"16,-21 20-16,0 1 16,-21 0-1,0 21-15,0 0 0,0 0 0,0 0 16,-1 0-16,1 0 0,0 21 16,0 0-16,0-21 0,0 22 0,-1-1 15,1 0-15,21 0 0,-21-21 0,21 21 16,0 0-16,0 1 0,0-1 15,0 0-15,21 0 16,0-21-16,1 0 0,-1 0 16,0 21-16,21-21 0,-21 0 15,22 0-15,-22 21 0,21-21 0,-21 0 16,1 22-16,20-22 0,-21 0 0,0 21 16,0-21-16,1 0 0,-1 21 15,-21 0-15,0 0 0,0 0 16,-21-21-16,21 22 0,-43-1 15,22-21-15,0 21 0,-21-21 16,20 21-16,-20-21 0,0 0 0,-1 21 16,22-21-16,-21 0 0,21 0 0,-22 0 15,22 0-15,0 0 0,0 0 16,21-21 0,0 0-16,0 0 15,0 0-15,21 21 0,-21-22 16</inkml:trace>
  <inkml:trace contextRef="#ctx0" brushRef="#br0" timeOffset="75379.53">5016 7789 0,'0'0'0,"22"0"16,-1 0-1,0 0-15,-21-21 0,21 21 16,0-21-16,0 21 0,-21-21 0,0 0 16,22 0-16,-22-1 15,0 1-15,0 0 16,0 0-16,-22 21 0,1-21 16,0 21-16,0 0 0,0 0 15,0 0-15,-1 0 0,1 0 0,0 21 16,0 0-16,0 0 0,0 0 0,-1 1 15,22-1-15,-21 0 0,21 0 16,0 21-16,0-20 0,0-1 0,0 0 16,21 0-16,1 0 15,-22 0-15,21-21 0,0 22 16,0-22-16,0 0 0,22 0 0,-22 0 16,0 0-16,0 0 0,0 0 0,22 0 15,-22 0-15,0 0 0,0-22 0,21 22 16,-20-21-16</inkml:trace>
  <inkml:trace contextRef="#ctx0" brushRef="#br0" timeOffset="75752.32">5376 7705 0,'0'0'0,"0"-21"16,0-1-16,0 1 0,0 0 0,21 0 16,1 0-16,-1 21 15,0-21-15,21 21 0,-21 0 16,1 0-16,20 0 0,-21 0 0,21 0 15,-20 0-15,20 0 0,-21 0 0,0 21 16,22 0-16,-22 0 0,0 0 16,0 0-16,0 1 0,0-1 0,-21 0 15,0 0-15,0 0 0,0 0 0,0 1 16,0-1-16,0 0 0,-21 0 16,0 0-16,0 0 15,0-21-15,0 22 0,21-44 47,0 1-47,0 0 0,0 0 16,0 0-16,0 0 0,21-22 0,0 22 15,-21-21-15,21 21 0,0-22 16,0 22-16,1-21 0,-1 21 0,0-1 16,0 1-16,0 0 0,0 0 0,1 0 15,-1 0-15,0 21 0,0-22 0,21 1 16</inkml:trace>
  <inkml:trace contextRef="#ctx0" brushRef="#br0" timeOffset="76080.13">6604 7070 0,'0'-21'0,"0"42"0,0-64 15,0 22-15,21 21 0,-21-21 16,0 42 15,0 0-31,0 1 0,0-1 16,0 21-16,0 0 0,0 1 0,-21-1 15,0 0-15,21 1 0,-21-1 16,-1 0-16,22 1 0,-21-1 0,21 0 16,-21 1-16,21-1 0,-21-21 0,21 22 15,0-22-15,0 0 16,0 0-16,0 0 0,0 0 0,0 1 15,0-1-15,21-21 0,0 0 16,0 0-16,1 0 0,-1 0 16,0 0-16,0 0 0,0 0 15,0-21-15,1-1 0,-1 1 0,0 21 16,21-42-16</inkml:trace>
  <inkml:trace contextRef="#ctx0" brushRef="#br0" timeOffset="76368.97">6456 7345 0,'0'0'0,"-21"0"0,-22 0 0,22 0 16,42 0 15,0 0-31,1 0 0,20-21 16,-21 21-16,21-21 0,1 21 0,-1-22 15,0 22-15,1 0 0,-1 0 16,-21-21-16,22 21 0,-1 0 16,-21 0-16,0 0 0,0-21 0,1 21 0,-1 0 15,0 0-15,0 0 16,-42 0 15,0 0-31</inkml:trace>
  <inkml:trace contextRef="#ctx0" brushRef="#br0" timeOffset="77524.31">698 9271 0,'-21'0'15,"21"-21"32,0 0-31,0 0-1,21 21-15,1-22 0,-1 22 16,0 0-16,0-21 0,0 21 16,0 0-16,1 0 0,-1 0 0,0 0 15,0 0-15,0 21 0,0 1 16,-21-1-16,0 0 0,0 0 16,0 21-16,0-20 0,0-1 15,-21 0-15,0 0 0,-21 0 0,21 0 16,-22 1-16,22-1 15,-21 0-15,21 0 0,-22 0 0,22-21 16,0 21-16,0-21 0,0 0 16,21-21 15,0 0-31,0 0 16,21 21-16,0-21 0,0 21 15,0-21-15,0 21 0,1-22 0,20 22 16,-21 0-16,21 0 0,-20 0 15,20 0-15,-21 0 0,21 0 0,-20 22 16,20-22-16,-21 21 0,0 0 16,0 0-16,1 0 0,-22 0 15,0 1-15,0-1 0,0 21 16,-22-21-16,1 0 0,0 22 0,0-22 16,-21 0-16,20 0 0,-20 0 15,0 1-15,-1-1 0,1-21 0,21 21 16,-21-21-16,-1 0 0,1 21 15,0-21-15,-1 0 0,22 0 0,-21 0 16,-1 0-16,22 0 0,-21-21 16,21 21-16,0-21 0,-1 0 15,1-1-15,0 22 0,0-21 0,21 0 16,0 0-16,0 0 0,0 0 0,0-1 16,21 22-1,0-21-15,0 21 0,1-21 16,-1 21-16,21 0 0,-21 0 15,22-21-15,-1 21 0,-21 0 0</inkml:trace>
  <inkml:trace contextRef="#ctx0" brushRef="#br0" timeOffset="77732.19">1439 9525 0,'0'0'0,"21"0"79,1 0-79,-1 0 15</inkml:trace>
  <inkml:trace contextRef="#ctx0" brushRef="#br0" timeOffset="78779.11">2688 9017 0,'0'0'16,"0"-21"-16,0 0 15,0 0-15,-21 21 16,0 21 0,21 0-16,-21 0 15,21 21-15,-22 1 0,22-22 16,0 21-16,0 1 0,0 20 0,0-21 15,0 1-15,-21-1 0,21 0 16,0 1-16,-21-1 0,21 0 0,0 1 16,0-22-16,0 21 0,0-21 15,0 1-15,0-1 0,0 0 0,0 0 16,-21-21-16,0 0 31,21-21-15,0 0-16,0 0 0,0-22 15,0 22-15,0 0 0,0 0 16,0-22-16,0 22 0,0-21 0,21 21 16,0-22-16,21 22 0,-20 0 15,-1 0-15,21 0 0,0 0 0,1-1 16,-1 22-16,0 0 0,1 0 0,-1 0 16,0 0-16,1 22 0,-1-1 15,0 0-15,-20-21 0,-1 21 0,0 21 16,-21-20-16,0-1 0,0 0 15,0 0-15,-21 0 0,0 22 16,-1-22-16,-20 0 0,21 0 0,-21 0 16,-1-21-16,22 21 0,-21 1 15,-1-22-15,22 0 0,-21 0 0,21 0 16,-22 0-16,22 0 0,0 0 0,0 0 16,0 0-16,21-22 15,0 1-15,0 0 0,0 0 16,0 0-16,21 0 0,0-1 15,0 1-15,22 0 0,-1 21 16</inkml:trace>
  <inkml:trace contextRef="#ctx0" brushRef="#br0" timeOffset="79552.72">3556 9250 0,'0'21'15,"0"0"-15,0 0 0,0 1 16,0-1-16,0 0 0,0 21 0,-21-21 16,21 1-16,0-1 0,0 21 0,0-21 15,0 0-15,0 1 16,0-1-16,0 0 0,0 0 0,0 0 16,21-21-16,0 0 15,0 0-15,0 0 16,1 0-16,-1 0 0,0 0 0,0-21 15,0 0-15,0 0 0,1 0 16,-1-1-16,-21 1 0,21 0 16,-21 0-16,0 0 0,0 0 0,0-1 15,-21 1-15,0 0 0,-1 0 16,1 0-16,-21 0 0,21-1 0,0 22 16,-1 0-16,1-21 0,0 21 0,0 0 15,42-21 16,0 21-31,0 0 0,22 0 16,-22 0-16,21-21 0,1 21 16,-22 0-16,21 0 0,0-21 0,1 21 15,-1 0-15,-21-21 0,22 21 0,-22 0 16,21 0-16,-21 0 0,0 0 16,1 0-16,-1 0 0,0 0 0,-21 21 15,0 0-15,0 0 16,0 0-16,0 0 0,0 1 15,0-1-15,0 0 0,-21 0 0,21 21 16,0-20-16,-21-1 0,21 0 16,0 0-16,0 0 0,0 0 15,0 1-15,0-1 0,0 0 16,21-21 0,0 0-16,0 0 0,0 0 15,0 0-15,1-21 0,-1 21 0,0-21 16,21-1-16,-21 1 0,-21 0 15,22 21-15,-1-21 0,0 0 0,-21 0 16,0-22-16,0 22 0,0 0 0,0 0 16,0 0-16,0-1 0,-21 1 0,21 0 15,-21 0-15,-1 21 0,1-21 16,0 21-16,0 0 0,0 0 16,0 0-16,-1 0 0,1 0 0,0 0 15,0 0-15,21 21 16,21-21 15,0 0-31,0 0 0,1 0 16,-1 0-16,21-21 0</inkml:trace>
  <inkml:trace contextRef="#ctx0" brushRef="#br0" timeOffset="79836.07">4911 8805 0,'0'0'16,"0"22"15,0-1-31,0 21 0,0-21 0,-22 22 16,22-1-16,0 0 0,-21 1 0,21 20 16,0-21-16,0 1 0,-21-1 15,21 0-15,0 1 0,0-1 0,0 0 16,-21 1-16,21-22 0,0 21 0,0-21 15,0 1-15,0-1 0,0 0 16,0 0-16,0 0 16,21-21-1,0-21 1,0 0-16,1 0 0</inkml:trace>
  <inkml:trace contextRef="#ctx0" brushRef="#br0" timeOffset="80247.84">5165 9377 0,'21'0'16,"0"0"-16,0 0 0,0 0 15,0 0-15,1 0 16,-1 0-16,0 0 0,0 0 0,0-21 15,0 0-15,1 21 0,20-22 16,-21 22-16,0-21 0,0 0 0,-21 0 16,22 0-16,-22 0 0,0-1 15,0 1-15,0 0 0,-22 21 16,1-21-16,0 21 16,0 0-16,0 0 0,0 0 0,-22 0 15,22 21-15,-21 21 16,21-20-16,-1-1 0,1 21 15,0-21-15,21 0 0,-21 22 0,21-22 16,0 21-16,0-21 0,0 1 0,0 20 16,0-21-16,0 0 0,0 0 15,0 1-15,21-22 0,0 21 0,0 0 16,1-21-16,-1 0 0,0 0 0,0 0 16,0 0-16,0 0 0,22 0 15,-22 0-15,21-21 0,1 21 0,-1-21 16</inkml:trace>
  <inkml:trace contextRef="#ctx0" brushRef="#br0" timeOffset="80795.86">6308 9186 0,'0'0'0,"0"-21"0,0 0 0,-22 21 0,1-21 16,0 21-16,0-21 15,0 21-15,0 0 0,-1 0 16,1 21-16,0-21 0,0 21 16,21 0-16,-21 0 0,0 1 15,-1 20-15,22-21 0,-21 0 16,21 0-16,-21 22 0,0-22 0,21 0 0,0 21 16,0-20-16,0-1 0,0 0 15,0 0-15,0 0 0,0 0 16,0 1-16,21-22 0,0 0 15,0 0-15,1 0 0,-1 0 16,0 0-16,0 0 0,0 0 0,0 0 16,1-22-16,-1 1 0,0 0 0,0 0 15,0 0-15,0 0 0,1-1 0,-1 1 16,-21-21-16,21 21 0,0-22 16,0 22-16,-21-21 0,0 21 0,0-22 15,0 22-15,21 0 0,-21 0 0,0 0 16,0 42 15,0 0-31,0 0 0,-21 0 16,21 1-16,0 20 0,-21-21 15,21 0-15,0 22 0,0-22 0,0 0 16,0 0-16,0 0 0,0 0 0,0 1 16,0-1-16,0 0 0,21 0 15,0-21-15,1 0 16,-1 0-16,0 0 0,0 0 15,0 0-15,0 0 0,1 0 0,-1 0 16,0-21-16,0 0 0,0 0 16</inkml:trace>
  <inkml:trace contextRef="#ctx0" brushRef="#br0" timeOffset="81307.57">6773 9208 0,'0'0'15,"0"-22"-15,0 1 0,0 42 31,0 1-31,0-1 16,0 0-16,-21 0 0,21 0 16,0 0-16,0 1 0,0-1 15,0 0-15,0 0 0,0 0 16,0 0-16,0 1 16,0-1-16,0 0 15,0 0 1,-21-21 15,21-21-15,-21 0-16,21 0 0,0-1 15,0 1-15,0 0 0,0 0 16,0 0-16,0 0 0,0-1 0,21 1 16,0-21-16,-21 21 0,21 0 0,22-1 15,-22-20-15,0 21 0,21 0 16,1 0-16,-1-1 0,0 1 15,1 0-15,-1 21 0,0 0 0,22 0 16,-22 0-16,0 0 0,-20 0 16,20 0-16,-21 21 0,0 0 0,0 1 15,1-1-15,-22 0 0,0 21 0,0-21 16,0 1-16,0-1 0,0 0 0,0 0 16,0 0-16,0 22 0,0-22 15,0 0-15,-22 0 0,1 0 0,0 0 16,0 1-16,0-1 0,0 0 15,-1-21-15,22 21 0,-21-21 16,0 0-16</inkml:trace>
  <inkml:trace contextRef="#ctx0" brushRef="#br0" timeOffset="82628.32">783 10880 0,'-21'0'16,"21"-21"-16,-21 21 16,21 21-1,0 0 1,0 0-16,0 0 0,-21 0 15,-1 1-15,22 20 0,-21-21 16,0 21-16,21 1 0,-21-22 0,0 21 16,0-21-16,-1 22 0,22-22 15,-21 0-15,0 0 0,21 0 0,-21-21 16,0 0 0,0 0-16,-1 0 15,22-21-15,0 0 16,22 0 15,-1 21-31,0 0 0,0 0 16,21 0-16,-20 0 15,20-21-15,0 21 0,1-21 0,-22 21 16,21 0-16,0 0 0,-20-22 16,20 22-16,-21 0 0,0 0 0,0-21 15,1 21-15,-1 0 0,0-21 16,-21 0-16,21 21 0,-21-21 0,0 0 15,0-1-15,0 1 16,0 0-16,-21 21 0,0-21 16,0 21-1,-1-21-15,1 21 16,21 21 0,-21 0-16,21 0 0,0 0 15,0 22-15,-21-22 0,21 21 16,-21 1-16,0-1 0,21 0 0,0-21 15,0 22-15,-22-1 0,22-21 16,-21 22-16,21-22 0,0 0 0,0 0 16,0 0-16,0 0 15,0 1-15,21-22 47,-21-22-47,22 1 0,-1 0 16</inkml:trace>
  <inkml:trace contextRef="#ctx0" brushRef="#br0" timeOffset="82824.21">1397 11345 0,'21'0'16,"0"0"31,0 0-16</inkml:trace>
  <inkml:trace contextRef="#ctx0" brushRef="#br0" timeOffset="83772.66">2625 10859 0,'0'0'0,"0"-22"0,-22 22 31,22 22-31,0-1 0,0 0 16,-21 0-16,21 21 0,0 1 0,0-1 15,0 0-15,0 1 0,0-1 16,0 22-16,0-22 0,0 0 0,0 1 16,0-1-16,0-21 0,0 21 15,0-20-15,0 20 0,0-21 0,0 0 16,0 0-16,-21-21 16,0 0-1,21-21 1,0 0-16,0 0 15,0 0-15,0 0 0,0-22 0,0 22 16,0-21-16,0 21 0,21-22 0,0 1 16,-21 21-16,43-22 0,-22 22 15,21-21-15,-21 21 0,22 0 0,-1 21 16,0 0-16,-21 0 0,22 0 16,-1 0-16,0 0 0,1 21 0,-22 0 15,21 0-15,-21 21 0,1 1 0,-1-22 16,-21 21-16,0 1 15,0-1-15,-21-21 0,-1 21 0,1-20 16,-21 20-16,21-21 0,0 0 0,-22 0 16,22 1-16,-21-22 0,21 21 15,-22-21-15,22 0 0,0 0 0,0 0 16,0 0-16,-1 0 0,1 0 16,21-21-16,-21 21 0,21-22 0,-21 1 15,21 0-15,0 0 0,0 0 16,0 0-16,21-1 15,0 22-15,0-21 0</inkml:trace>
  <inkml:trace contextRef="#ctx0" brushRef="#br0" timeOffset="84188.42">3365 11176 0,'0'0'0,"43"-21"15,-43 0-15,0 0 0,21 21 16,0-22-16,0 22 0,0-21 16,1 21-16,-1 0 0,0 0 0,0-21 15,21 21-15,-20 0 0,20 0 0,-21 0 16,0 21-16,22 0 0,-22 1 16,0-1-16,0 0 0,0 0 15,0 21-15,-21-20 0,0 20 0,0-21 16,0 21-16,0 1 0,-21-22 15,0 21-15,-21-21 0,21 1 0,-1-1 16,1 0-16,21 0 0,-21 0 0,0-21 16,21-21 15,0 0-31,0 0 16,21 0-16,0-22 0,0 22 15,-21-21-15,22 21 0,-1-22 0,0 22 16,0-21-16,0-1 0,0 22 15,22-21-15,-22 21 0,0 0 16,0-1-16,22 1 0,-22 21 0,0-21 16,0 21-16,0 0 0,0 0 15</inkml:trace>
  <inkml:trace contextRef="#ctx0" brushRef="#br0" timeOffset="84581.22">4318 11430 0,'21'0'0,"-21"21"15,21-21-15,0 0 16,1 0-16,-1 0 0,0-21 16,0 0-16,0 21 0,-21-21 0,43 0 15,-22-1-15,0 1 0,0 0 0,0 0 16,0 0-16,1 0 0,-22-1 15,0 1-15,0 0 0,0 0 16,0 0-16,-22 21 0,1 0 16,0 0-16,0 0 0,0 0 15,0 0-15,-1 0 0,1 21 0,0 0 16,0 0-16,-21 22 0,42-22 16,-22 21-16,1-21 0,21 0 15,-21 22-15,21-22 0,0 21 0,0-21 16,0 1-16,0-1 0,0 0 0,0 0 15,21 0-15,0-21 16,1 0-16,-1 21 0,0-21 0,0 0 16,21 0-16,-20 0 0,20 0 0,0 0 15,1 0-15,-1 0 0,0 0 16,1-21-16</inkml:trace>
  <inkml:trace contextRef="#ctx0" brushRef="#br0" timeOffset="85063.56">5419 11155 0,'0'0'0,"0"-21"0,-22 0 0,22-1 15,-21 22-15,0 0 0,0 0 16,0 0-16,0 0 0,-1 22 16,-20-1-16,21-21 0,0 42 0,0-21 15,-1 0-15,-20 22 0,21-22 16,0 21-16,0-21 0,-1 22 0,1-22 15,0 21-15,21-21 0,-21 1 0,21-1 16,0 0-16,0 0 0,0 0 16,21-21-16,0 0 15,0 0-15,1 0 16,-1 0-16,0 0 0,0-21 0,21 21 16,-20-21-16,-1 0 0,0 0 15,0-1-15,21-20 0,-20 21 0,-1-21 16,0 20-16,0-20 0,0 0 0,-21-1 15,21 22-15,-21-21 0,0 21 16,0 0-16,0-1 0,0 1 0,0 42 31,0 1-31,0 20 16,0-21-16,0 21 0,0-20 16,0 20-16,0-21 0,0 21 0,0-20 15,0 20-15,0-21 0,0 0 0,0 22 16,0-22-16,0 0 15,22-21-15,-1 0 0,-21 21 0,21-21 16,0 0-16,0 0 0,0 0 0,1-21 16,-1 21-16,0-21 0,0 0 15,0-1-15</inkml:trace>
  <inkml:trace contextRef="#ctx0" brushRef="#br0" timeOffset="85667.74">5969 10859 0,'0'0'0,"0"-43"0,0 22 0,0-21 0,0 21 16,0-1-16,0 1 0,0 0 0,0 42 31,0 0-31,-21 1 0,21 20 16,0 0-16,-21-21 0,21 22 0,0-1 16,0 0-16,-22 22 0,22-22 15,-21 1-15,21-1 0,-21 0 0,21 1 16,0-1-16,-21 0 0,21-21 0,-21 1 15,21-1-15,-21 0 0,21 0 16,0 0-16,0 0 16,0-42-1,0 0 1,21 0-16,0 0 16,0-22-16,0 22 0,0-21 0,1 21 15,-1-22-15,0 1 0,0 21 0,21-21 16,-20 20-16,-1-20 0,0 21 15,21 0-15,-21 0 0,1 21 0,-1 0 16,0-22-16,0 22 0,0 0 0,0 0 16,1 22-16,-22-1 15,0 0-15,0 0 16,0 0-16,-22-21 0,1 21 16,0 1-16,0-22 0,0 21 15,-22 0-15,22-21 0,0 0 16,-21 0-16,21 0 0,-1 0 0,1 0 15,0 0-15,0 0 16,0 0-16,21 21 31,0 0-31,0 0 0,21-21 0,0 22 16,0-1-16,0 0 0,-21 0 0,22 0 16,-1 0-16,0 1 0,0-1 15,-21 0-15,21-21 0,0 21 0,-21 0 16,22-21-16,-1 21 0,-21 1 15,21-22-15,-21 21 0,21-21 16,-21 21-16</inkml:trace>
  <inkml:trace contextRef="#ctx0" brushRef="#br0" timeOffset="86632.23">804 12404 0,'0'0'16,"0"21"0,21-21-1,1 0-15,-1 0 16,0 0-16,21 0 15,-21 0-15,22 0 0,-22 0 0,21 0 16,1-21-16,-22 21 0,21 0 16,-21 0-16,0 0 0,1 0 0,-1 0 15,-42 0 1,-1 0 0,1 0-16,0 0 0,-21 0 15,21 21-15,-22-21 0,22 0 16,-21 0-16,21 21 0,-1-21 0,-20 0 15,21 0-15,0 21 0,0-21 16,-1 0-16,1 21 0,0 1 0,0-22 16,0 21-16,0-21 15,-1 21-15,1 0 0,0 0 16,0-21-16,0 21 0,0 1 16,42-22 15,0 0-31,0 0 15,0 0-15,0 0 0,22 0 16,-22 0-16,21 0 0,-21 0 0,22 0 16,-1 21-16,0-21 0,1 0 15,-22 21-15,21 0 0,-21-21 16,22 21-16,-22 0 0,-21 1 0,0-1 16,0 0-16,0 0 15,0 0-15,-21 22 0,0-22 0,-1 0 16,-20 0-16,21 0 0,-21-21 15,20 21-15,-20-21 0,21 0 0,-21 0 16,20 0-16,1 0 0,-21 0 16,21 0-16,0 0 0,-1 0 0,1 0 15,0 0-15,21-21 0,-21 21 16,21-21-16,0 0 16,0 0-16,21 0 15,0 21-15,0-22 0,1 22 16,-1-21-16</inkml:trace>
  <inkml:trace contextRef="#ctx0" brushRef="#br0" timeOffset="86812.12">1566 12742 0,'0'0'0,"21"0"0,1 0 0,-1 0 78,0 0-78,0 0 0,21 0 15</inkml:trace>
  <inkml:trace contextRef="#ctx0" brushRef="#br0" timeOffset="87415.9">2667 12277 0,'0'0'0,"-21"0"15,0 0-15,-1 0 0,1 0 0,0 0 16,0 0-16,0 21 15,21 0-15,0 0 0,0 0 0,0 22 16,0-22-16,0 21 0,0 1 16,0-22-16,0 21 0,0 0 0,0 1 15,0-1-15,0-21 0,0 22 16,0-1-16,0-21 0,0 21 0,0-20 16,0-1-16,0 0 0,0 0 0,0 0 15,-21-21 1,21-21 15,-22 0-31,22 0 0,0-22 16,0 22-16,0 0 0,0 0 0,0 0 15,22-22-15,-1 22 0,21 0 16,-21 0-16,22 0 0,-22 0 0,21-1 16,0 1-16,1 21 0,-1 0 15,0 0-15,1 0 0,-22 0 0,21 0 16,-21 21-16,22-21 0,-22 22 0,0-1 15,0 0-15,-21 0 0,0 0 16,0 0-16,0 22 0,0-22 16,-21 0-16,0 0 0,0 0 15,-22 22-15,22-22 0,-21 0 0,0 0 16,-1 0-16,22 1 0,-21-22 0,21 21 16,-1-21-16,1 0 0,0 0 15,21-21 16,21-1-31,0 1 0,1 0 0,-1 0 16,0 0-16,21 0 0,-21-1 0</inkml:trace>
  <inkml:trace contextRef="#ctx0" brushRef="#br0" timeOffset="88056.07">3387 12594 0,'0'21'0,"0"1"0,0-1 0,0 0 16,0 0-16,21 0 0,-21 0 0,0 1 16,0-1-16,0 0 0,0 0 15,0 0-15,21 0 0,-21 1 0,21-1 16,0 0-16,0-21 16,1 0-16,-1 0 15,21 0-15,-21 0 0,0 0 0,1-21 16,20 21-16,-21-21 0,0-1 0,22 1 15,-22 0-15,0 0 16,0 0-16,0 0 0,0 21 0,-21-22 16,0 1-16,0 0 0,0 0 0,22 0 15,-22 0 1,0 42 0,0 0-1,0 0-15,0 0 0,0 22 16,0-22-16,0 0 0,0 21 0,-22 1 15,22-22-15,0 21 0,0 0 16,0 1-16,0-1 0,0 0 0,0 22 16,0-22-16,0 1 0,0 20 0,22-21 15,-22 22-15,0-22 16,0 22-16,0-22 0,0 22 0,0-1 16,0-21-16,-22 22 0,1-22 0,0 1 15,0-1-15,0 0 0,0 1 0,-1-1 16,1 0-16,-21-21 0,21 1 15,-22-1-15,22 0 0,-21 0 16,21-21-16,-22 0 0,22 0 0,-21 0 0,21 0 16,0-21-16,-22 0 0,22 0 15,0-1-15,0-20 0,0 21 16,-1-21-16,22-1 0,-21 22 0,21-21 16,-21-22-16,21 22 0,0 0 15,-21-1-15,21 1 0,0 0 0,0-1 16,0 1-16,21 0 0,0 20 15,-21-20-15,21 21 0,1-21 0,-1 20 16,0 1-16,0 0 0,21 0 0,-20 0 16,20 0-16,-21-1 0</inkml:trace>
  <inkml:trace contextRef="#ctx0" brushRef="#br0" timeOffset="88380.12">4445 12446 0,'-21'-21'0,"0"21"16,21 21 15,0 0-31,0 0 0,0 1 0,0-1 16,0 21-16,0 0 0,0-20 0,0 20 15,0 0-15,0 1 0,0-1 16,0 0-16,0-21 0,0 22 16,-22-22-16,22 21 0,0-21 0,0 1 0,0-1 15,-21 0-15,21 0 16,0 0-16,0 0 0,0 1 16,21-44 15,1 22-31</inkml:trace>
  <inkml:trace contextRef="#ctx0" brushRef="#br0" timeOffset="88809.85">4762 12869 0,'43'0'15,"-22"0"-15,-21-21 0,21 21 16,0 0-16,0-21 16,1 21-16,-22-21 0,21 21 0,-21-21 15,21 21-15,-21-21 0,21 21 16,-21-22-16,21 1 0,-21 0 16,0 0-1,-21 21 1,0 0-16,0 0 0,0 0 15,-1 0-15,1 0 0,0 21 16,0-21-16,0 21 0,0 0 16,21 1-16,0-1 0,0 21 15,0-21-15,-22 0 0,22 1 0,0-1 16,0 0-16,0 0 0,0 0 0,0 0 16,22 1-16,-1-1 15,0-21-15,0 0 0,0 0 16,0 0-16,1 0 0,-1 0 15,0 0-15,0 0 16,0-21 0,0 21-16,-21-22 0,22 1 0,-22 0 15</inkml:trace>
  <inkml:trace contextRef="#ctx0" brushRef="#br0" timeOffset="89171.64">4360 12510 0,'0'0'0,"-21"0"0,-21 0 16,21 0-1,42 0 1,-21-22-16,42 22 0,-21 0 16,0 0-16,22 0 0,-1-21 15,-21 21-15,22-21 0,-1 21 0,0 0 16,1 0-16,-22-21 0,21 21 0,-21 0 16,22 0-16,-22-21 0,0 21 15,0 0-15,0 0 0,0 0 0</inkml:trace>
  <inkml:trace contextRef="#ctx0" brushRef="#br0" timeOffset="90367.8">952 14097 0,'0'0'0,"22"-21"16,-22 0-1,0 0 1,-22 21-1,1 0 1,0 0-16,0 21 0,0 0 0,-22 0 16,22 0-16,0 0 0,-21 1 15,21 20-15,-1-21 0,1 21 16,0 1-16,0-1 0,21 22 0,-21-22 16,21 0-16,0 1 0,0-1 15,0 0-15,0-21 0,21 22 16,0-22-16,0 0 0,0 0 0,1 0 15,-1-21-15,21 0 0,-21 0 16,0 0-16,22 0 0,-22 0 16,21 0-16,-21 0 0,1-21 0,-1 21 15,0-21-15,0 0 0,0 0 16,0 0-16,1-1 0,-22 1 16,0 0-16,0 0 0,0 0 15,-22 21-15,1-21 0,0 21 16,0 0-16,0 0 0,0 0 0,-1 0 15,1 0-15,-21 0 0,21 21 16,0-21-16,-1 21 0,1 0 16,0 0-16,0-21 0,21 21 15,-21 1-15,21-1 0,-21-21 0,21 21 16,0 0-16,21-21 31,0 0-31</inkml:trace>
  <inkml:trace contextRef="#ctx0" brushRef="#br0" timeOffset="90567.68">1439 14415 0,'0'0'0,"21"0"0,1 0 62,-1 0-46,-21 21-16,21-21 15,0 0-15</inkml:trace>
  <inkml:trace contextRef="#ctx0" brushRef="#br0" timeOffset="91280.58">2625 14245 0,'0'0'0,"42"0"15,-21 0-15,-21-21 16,21 21-16,0 0 0,-21-21 0,22 21 16,-1 0-16,-21-21 0,0 0 15,21 21-15,-21-22 0,0 1 16,0 0 0,-21 21-16,0 0 0,-1 0 15,1 0-15,-21 0 0,0 0 16,-1 0-16,1 0 0,0 0 0,-1 0 15,1 21-15,0 0 16,-1 1-16,1-1 0,21 0 0,-22 21 16,22 1-16,0-1 0,21 0 15,0 1-15,0-1 0,0 0 0,0 1 16,0-1-16,21 0 0,22-21 16,-22 22-16,0-22 0,0 0 0,21 0 15,1 0-15,-22 1 0,21-22 0,1 0 16,-1 0-16,0 0 0,1 0 15,-1 0-15,21 0 0,-20 0 0,-1 0 16</inkml:trace>
  <inkml:trace contextRef="#ctx0" brushRef="#br0" timeOffset="91772.3">3344 14478 0,'0'0'15,"0"-21"-15,0 0 0,0 0 0,0-1 0,-21 1 16,0 0-16,0 0 0,0 21 15,-1 0-15,1 0 0,0 0 0,0 0 16,0 0-16,0 0 0,-1 21 16,1 0-16,21 0 0,-21 1 0,0 20 15,21-21-15,-21 21 0,21-20 16,0 20-16,0-21 0,0 0 0,0 22 16,0-22-16,0 0 0,0 0 15,0 0-15,21-21 16,0 0-1,0 0-15,0 0 0,1 0 16,-1 0-16,0-21 0,0 0 0,0 21 16,0-21-16,1 0 0,-1-1 15,0 1-15,0-21 0,0 21 0,0 0 16,1-22-16,-22 22 0,0 0 0,21 0 16,-21-22-16,0 22 0,0 0 15,0 0-15,0 42 31,0 0-15,0 0-16,0 1 0,0 20 0,0-21 16,0 0-16,21 22 0,-21-22 15,0 21-15,0-21 0,21 0 0,-21 1 16,21-1-16,-21 0 0,0 0 16,21 0-16,1 0 0,-1-21 0,0 0 15,0 0-15,0 0 0,22 0 16,-22 0-16,0 0 0,21 0 15,-21-21-15,22 0 0</inkml:trace>
  <inkml:trace contextRef="#ctx0" brushRef="#br0" timeOffset="92128.1">4170 14288 0,'0'0'0,"0"-22"0,-21 22 15,-1 0 1,1 0-16,0 0 0,0 22 15,0-1-15,21 0 0,-21 21 0,21-21 16,-22 1-16,22 20 0,0-21 0,0 0 16,0 0-16,0 1 0,0-1 15,22 0-15,-1 0 0,0 0 0,0-21 16,0 21-16,0-21 0,1 22 16,-1-22-16,0 0 0,0 21 15,0-21-15,-21 21 0,21-21 16,-21 21-16,0 0 15,-21-21 1,0 0-16,0 0 0,0 0 0,0 0 16,-1 0-16,-20 0 0,21 0 15,0 0-15,-22 0 0,22 0 0,0 0 16,0 0-16,21-21 31,0 0-31,21 21 16,0-21-16,22 0 0</inkml:trace>
  <inkml:trace contextRef="#ctx0" brushRef="#br0" timeOffset="92516.88">4635 14542 0,'0'0'0,"43"0"16,-22 0-16,0 0 0,0-22 15,0 22-15,1 0 0,-1-21 0,0 0 16,0 21-16,21-21 0,-20 0 0,-1 0 16,0-1-16,0 1 15,0 0-15,0 0 0,1 0 0,-22 0 16,21-1-16,-21 1 0,0 0 16,0 0-16,-21 21 15,-1 0-15,1 0 0,0 0 0,0 0 16,-21 21-16,20 0 0,1 22 0,-21-22 15,21 21-15,0 0 0,-1 1 16,1-1-16,0-21 0,21 22 0,0-1 16,0-21-16,0 21 0,0-20 15,0-1-15,0 0 0,21-21 0,0 21 16,22-21-16,-22 0 0,0 0 0,21 0 16,-20 0-16,20 0 0,-21 0 15,21 0-15,-20 0 0,20 0 16,-21-21-16,0 0 0,0 21 0,1-21 15,-1-1-15</inkml:trace>
  <inkml:trace contextRef="#ctx0" brushRef="#br0" timeOffset="93216.11">910 15261 0,'0'0'16,"-21"0"-16,-64-21 0,64 21 15,0 0-15,21 21 16,-21 0-16,21 1 0,0-1 16,0 0-16,21 0 0,0 21 0,0-20 15,0-1-15,22 0 0,-22 0 16,21-21-16,-21 21 0,22-21 16,-1 0-16,-21 0 0,22 0 15,-1 0-15,-21 0 0,21 0 0,-20 0 16,-1-21-16,0 0 0,0 21 15,0-21-15,-21 0 0,0-1 16,0 1-16,0 0 16,-21 21-16,0 0 0,0 0 15,0 21-15,-1-21 16,1 21-16,0 22 0,0-22 16,0 21-16,0 1 0,-1-1 0,1 0 15,0 1-15,21-1 0,0 0 16,-21 22-16,0-22 0,21 0 15,-21 1-15,21-1 0,0-21 16,0 22-16,0-22 0,0 0 0,0 0 16,0 0-16,-22-21 15,1 0 1,21-21-16,-21 21 16</inkml:trace>
  <inkml:trace contextRef="#ctx0" brushRef="#br0" timeOffset="93431.98">529 15939 0,'21'0'15,"0"0"-15,1 0 16,20 0-16,0 0 0,1-22 16,-1 22-16,21-21 0,-20 21 0,-1-21 15,22 21-15,-22 0 0,0-21 16,1 21-16,-1 0 0,0 0 0,-21 0 15,1 0-15</inkml:trace>
  <inkml:trace contextRef="#ctx0" brushRef="#br0" timeOffset="93615.88">1651 15833 0,'0'0'16,"21"0"31</inkml:trace>
  <inkml:trace contextRef="#ctx0" brushRef="#br0" timeOffset="94152.57">3154 15431 0,'0'0'0,"21"-43"15,-21 22-15,0 0 32,-21 21-32,0 0 0,-1-21 0,1 21 15,-21 0-15,21 0 0,-22 0 16,1 21-16,0 0 0,-1-21 0,1 21 15,0 0-15,-22 1 0,22-1 0,0 21 16,-22-21-16,43 22 0,-21-22 16,20 21-16,22 0 0,0 1 0,0-22 15,0 21-15,0 1 0,43-1 16,-22 0-16,0 1 0,21-22 0,1 21 16,-1-21-16,0 0 0,22 1 15,-22-1-15,22 0 0,-22-21 0,22 0 16,-22 0-16,21 0 15,1 0-15,-22 0 0,22 0 0,-1-21 16</inkml:trace>
  <inkml:trace contextRef="#ctx0" brushRef="#br0" timeOffset="94911.65">3873 15685 0,'0'-22'0,"0"44"0,-21-65 15,0 22-15,0 21 0,0-21 0,0 21 16,-1 0-16,1 0 0,0 0 15,-21 0-15,21 0 0,-1 21 16,1 0-16,-21 0 0,21 1 0,0-1 16,-1 0-16,22 0 0,-21 21 15,0-20-15,21 20 0,-21 0 16,21-21-16,0 22 0,0-22 0,0 0 16,0 0-16,0 0 0,0 1 0,21-1 15,0-21 1,0 0-16,1 0 0,-1 0 0,0-21 15,0-1-15,21 22 0,-20-21 16,20 0-16,-21-21 0,0 21 0,22-1 16,-22 1-16,0-21 0,0 21 0,0-22 15,0 22-15,-21 0 0,0 0 16,22 0-16,-22 0 0,21-1 0,-21 44 47,0-1-47,0 0 0,0 0 15,0 21-15,0-20 0,0-1 16,0 21-16,0-21 0,0 22 0,0-22 16,0 21-16,21-21 0,-21 0 15,0 1-15,21-1 0,0-21 0,-21 21 16,21-21-16,1 0 0,-1 0 0,0 0 16,0 0-16,0 0 15,0-21-15,1 21 0,-1-21 0,0-1 16,0 1-16,0 0 15,0-21-15,1 21 0,-1-22 0,0 22 16,0-21-16,0 21 0,0-22 0,-21 22 16,0-21-16,22-1 0,-22 22 15,0-21-15,21 21 0,-21-22 0,0 22 16,0 0-16,0 0 0,0 0 16,0 42 15,0 0-31,0 0 15,0 22-15,0-22 0,0 21 0,0-21 16,0 22-16,0-1 0,0-21 16,0 21-16,0-20 0,0 20 15,0-21-15,0 21 0,0-20 0,0-1 16,0 0-16,0 0 0,0 0 16,21-21 15,-21-21-16,21 0-15,-21 0 0,0 0 16,0-1-16</inkml:trace>
  <inkml:trace contextRef="#ctx0" brushRef="#br0" timeOffset="95119.53">4276 15769 0,'21'0'31,"0"0"-15,0 0-16,0 0 0,0 0 0,1 0 16,-1 0-16,0 0 0,0 0 15,0 0-15,0 0 0,1 0 16,-1 0-16,0 0 0,-21-21 0,21 21 16,0 0-16,0 0 0,1 0 15,-1 0-15,0-21 0,0 21 0</inkml:trace>
  <inkml:trace contextRef="#ctx0" brushRef="#br0" timeOffset="95396.37">5122 15642 0,'0'0'0,"0"-42"16,0 21-1,-21 21-15,0 0 0,0 0 16,0 0-1,21 21-15,-22 0 0,22 0 0,0 0 16,-21 1-16,21-1 0,0 0 16,-21 0-16,21 0 0,0 0 15,0 1-15,0-1 0,0 21 0,0-21 16,0 0-16,0 1 16,0-1-16,21 0 0,0-21 15,1 0-15,-1 0 0,0 0 16,0 0-16,0-21 0,0 21 15,1-21-15,-1-1 0</inkml:trace>
  <inkml:trace contextRef="#ctx0" brushRef="#br0" timeOffset="95893.09">5524 15346 0,'0'0'0,"-21"-21"0,21-43 16,-21 43-16,0 21 15,21 21 1,0 0-16,0 1 0,0-1 16,0 0-16,0 0 0,0 21 0,0 1 15,0-22-15,0 21 0,0 1 16,0-1-16,0-21 0,0 21 0,0-20 16,0-1-16,0 21 0,0-21 0,0 0 15,-21 1-15,21-1 0,-21 0 16,-1 0-16,22 0 15,0-42 17,0 0-32,0 0 15,0 0-15,0-1 16,0 1-16,22 0 0,-22 0 0,21 0 16,0 0-16,0-1 0,0 1 0,22 0 15,-22 0-15,0 0 0,0 21 16,21 0-16,-20 0 0,-1 0 0,0 0 15,0 0-15,0 21 0,0-21 0,-21 21 16,0 0-16,22 0 0,-22 1 16,0-1-16,0 0 0,0 0 0,0 0 15,0 0-15,0 1 0,0-1 16,0 0-16,-22 0 0,1-21 16,21 21-16,-21 0 0,0 1 0,0-22 15,21 21-15,-21-21 0,-1 0 0,1 21 16,0-21-16,0 0 0,0 0 0,0 21 15</inkml:trace>
  <inkml:trace contextRef="#ctx0" brushRef="#br0" timeOffset="96652.37">1164 16404 0,'0'0'0,"-21"0"15,0-21 1,0 21-16,21-21 15,-22 21-15,22-21 16,0 0-16,0-1 16,0 1-16,22 0 15,-1 0-15,21 21 0,-21 0 16,0-21-16,1 21 0,-1 0 16,0 21-16,0-21 0,-21 21 15,0 0-15,0 22 0,0-22 16,0 21-16,-21 0 0,0 1 15,-22-1-15,22 0 0,-21 1 0,21-1 16,-22 0-16,1 1 0,21-1 16,-21 0-16,20 1 0,1-22 0,21 21 15,0-21-15,0 1 16,0-1-16,21-21 16,1 0-16,20-21 15,-21-1-15,0 22 0,22-21 0,-22 0 16,0 0-16,21 0 0,-21 0 15,1-22-15,-22 22 0,0 0 16,0 0-16,0 0 0,0-1 0,0 1 16,0 0-16,-22 21 0,1 0 15,0-21-15,0 21 0,0 0 0,0 0 16,-1 0-16,1 0 0,0 0 16,0 0-16,0 0 0,21 21 15,21-21 16,0 0-31,0 0 0,22 0 16</inkml:trace>
  <inkml:trace contextRef="#ctx0" brushRef="#br0" timeOffset="96810.28">1545 16574 0,'21'0'0,"-42"0"0,63 0 46,-20 0-30,-1 0 0,0 0-16</inkml:trace>
  <inkml:trace contextRef="#ctx0" brushRef="#br0" timeOffset="97232.3">3281 16510 0,'0'0'0,"0"-21"0,0 0 16,0 0-16,0-1 16,-21 1-16,-1 21 15,1 0-15,-21 0 0,21 0 16,0 0-16,-22 21 0,22-21 0,-21 22 16,21-1-16,-1 21 0,-20-21 15,21 0-15,0 22 0,21-1 16,-21 0-16,21 1 0,0-1 15,0 0-15,0 1 0,0-1 0,0 0 16,21-20-16,0 20 0,0-21 0,0 0 16,0-21-16,22 21 0,-22-21 15,21 22-15,-21-22 0,22 0 0,-1 0 16,0 0-16,1-22 0,-1 1 16,0 21-16,1-21 0,-1 0 0,0-21 15</inkml:trace>
  <inkml:trace contextRef="#ctx0" brushRef="#br0" timeOffset="97700.73">3704 16425 0,'0'0'0,"0"-21"15,0-21-15,21 63 32,-21 0-17,0 0-15,0 1 0,21-1 0,-21 21 16,0-21-16,0 22 0,0-1 15,0 0-15,0-21 0,0 22 0,0-1 16,0-21-16,0 22 0,0-22 0,0 0 16,0 21-16,-21-21 0,21 1 15,-21-22-15,21 21 0,-21-21 32,21-21-17,0-1 1,0 1-16,21 0 0,-21-21 0,21 21 15,0-22-15,1 22 0,20-21 0,-21 21 16,0-1-16,22 1 0,-1 0 16,-21 0-16,21 0 0,-20 21 0,-1 0 15,0 0-15,21 0 0,-21 0 16,-21 21-16,22 0 0,-1-21 0,-21 21 16,21 0-16,-21 1 0,0 20 15,0-21-15,0 0 0,0 0 0,0 1 16,0 20-16,0-21 0,-21 0 15,21 0-15,-21 1 0,21-1 16,-22-21-16,22 21 0,22-21 31,-1-21-15</inkml:trace>
  <inkml:trace contextRef="#ctx0" brushRef="#br0" timeOffset="98176.18">4805 16616 0,'0'-21'0,"0"42"15,0-63-15,0 20 0,-21 22 16,-1 0-16,1 0 0,0 0 0,0 0 16,0 0-16,0 0 0,-1 0 0,1 22 15,0-22-15,0 21 0,0 0 16,0 21-16,-1-21 0,1 1 0,21 20 15,-21-21-15,21 21 0,-21-20 16,21 20-16,0-21 0,0 0 0,0 0 16,0 1-16,0-1 0,0 0 15,21-21 1,0 0-16,0 0 16,1 0-16,-22-21 0,21 21 15,0-21-15,0-1 0,0 1 0,0 0 16,1 0-16,-1 0 0,0-22 0,-21 22 15,21 0-15,-21 0 0,21-21 16,-21 20-16,0 1 0,0 0 16,21 0-16,-21 42 15,0 0 1,0 0-16,0 1 0,22-1 0,-22 0 16,0 0-16,0 21 0,0-20 15,0-1-15,0 0 0,0 0 0,21 0 16,-21 0-16,21-21 15,-21 22-15,21-22 0,0 0 16,0 0-16,1 0 0,-1 0 16</inkml:trace>
  <inkml:trace contextRef="#ctx0" brushRef="#br0" timeOffset="98543.62">5101 16658 0,'0'0'0,"0"-21"0,0-21 15,0 21-15,0-1 16,21 1-16,0 21 0,1 0 16,-1-21-16,21 21 15,-21 0-15,0 0 0,1 0 16,-1 21-16,0 0 0,0 1 0,0-1 16,0 0-16,-21 0 0,0 21 15,22-20-15,-22 20 0,0-21 0,0 0 16,0 22-16,0-22 0,0 0 0,0 0 15,-22 0-15,1 0 0,21 1 16,-21-1-16,0-21 0,0 21 16,21-42-1,0 0 1,0-22-16,21 22 16,0 0-16,0-21 0,0 20 15,1-20-15,-1 0 0,21-1 0,-21 1 16,0 0-16,22-1 0,-22 1 15,21 21-15,1-21 0,-22 20 0,0 1 16,0 0-16,0 21 0,0 0 0</inkml:trace>
  <inkml:trace contextRef="#ctx0" brushRef="#br0" timeOffset="99359.53">1545 17103 0,'0'0'0,"21"0"0,0 0 15,1 0 1,-1-21-16,-21-1 16,0 1-1,0 0 1,-21 21-1,-1-21-15,-20 21 0,21 0 16,-21 0-16,20 0 0,-20 0 0,0 0 16,21 21-16,-22 0 0,22-21 15,0 21-15,0 1 0,0-22 0,-1 21 16,1 0-16,21 0 0,-21 0 16,21 0-16,0 1 15,21-22 1,0 0-16,1 0 15,-1 0-15,0 0 0,21 0 16,-21-22-16,1 22 0,20-21 16,-21 21-16,21-21 0,-20 21 0,-1 0 15,21-21-15,-21 21 16,0 0-16,-21 21 16,0 0-1,0 0-15,0 1 0,0-1 16,0 21-16,0-21 0,0 0 0,0 22 15,0-22-15,-21 0 0,21 21 16,-21-20-16,21-1 0,-21 0 0,21 21 16,0-21-1,0 1-15,0-1 0,21-42 47</inkml:trace>
  <inkml:trace contextRef="#ctx0" brushRef="#br0" timeOffset="99520.01">1968 17293 0,'0'0'0,"22"0"16,-1 0-16,0 0 62,0 0-62</inkml:trace>
  <inkml:trace contextRef="#ctx0" brushRef="#br0" timeOffset="100027.91">3365 17441 0,'0'-21'0,"0"42"0,0-63 16,0 21-16,-21 0 0,21 0 16,-21 21-16,0-22 0,0 22 0,0 0 15,-1 0-15,-20 0 0,21 0 16,0 22-16,-22-1 0,22 0 0,0 0 15,-21 0-15,21 0 0,-1 22 16,1-1-16,0 0 0,21 1 0,-21-1 16,21 0-16,0 1 0,0-1 15,0 0-15,0 1 0,21-22 16,0 21-16,0-21 0,1 1 0,-1-1 16,0-21-16,21 21 15,-21-21-15,1 0 0,20 0 0,0 0 16,1 0-16,-22 0 0,21 0 15,0-21-15,22 0 0,-22-1 0,1 1 16</inkml:trace>
  <inkml:trace contextRef="#ctx0" brushRef="#br0" timeOffset="100287.89">3937 17420 0,'0'0'0,"0"-21"15,0-21 1,0 63-1,0 0 1,0 0-16,0 0 0,0 22 16,0-1-16,0-21 0,0 22 0,0-1 15,0 0-15,0-21 0,0 22 16,-21-1-16,21-21 0,-21 22 0,21-22 16,-22 0-16,22 0 0,0 0 15,0 0-15,0 1 0,0-1 0,22-21 47,-1-21-47</inkml:trace>
  <inkml:trace contextRef="#ctx0" brushRef="#br0" timeOffset="101456.26">4530 17674 0,'0'0'0,"21"-42"15,-21 21 1,0 0-16,0-1 0,-21 1 16,-1 0-16,1 21 15,0 0-15,0 0 0,0 0 16,0 0-16,-1 0 16,1 21-16,0 0 0,0 22 0,21-22 15,-21 21-15,0-21 0,-1 22 16,22-22-16,0 21 0,-21-21 0,21 1 15,0 20-15,0-21 0,0 0 16,0 0-16,21-21 16,1 0-1,-1 0-15,0 0 0,0-21 16,0 21-16,0-21 0,1 0 0,-1 0 16,0 0-16,0-1 0,0 1 15,0-21-15,-21 21 0,22 0 0,-1-22 16,-21 22-16,0-21 0,0 21 15,0-1-15,21 1 0,-21 0 16,0 42 15,0 0-31,0 1 0,0-1 16,0 21-16,21-21 0,-21 22 16,0-22-16,0 0 0,0 21 0,0-21 15,0 1-15,0-1 0,21 0 16,-21 0-16,21 0 0,-21 0 0,22-21 15,-1 0-15,0 0 0,21 0 16,-21 0-16,1 0 16,20-21-16,-21 21 0,21-21 15,1 0-15,-22 0 0,21 0 0,1-1 16,-22 1-16,21 0 0,-21-21 16,0 21-16,1-1 0,-22-20 0,21 21 15,-21 0-15,0 0 0,0-1 16,0 1-16,-21 21 15,21 21 1,0 1-16,0-1 0,0 0 16,0 0-16,0 21 0,0-20 15,0-1-15,0 0 0,21 21 0,-21-21 16,0 1-16,0-1 16,0 0-16,21 0 0,-21 0 15,-21-21 32,0-21-47,21 0 16,-22 0-16,1 0 15,0-1-15,21 1 16,-21 21-16,0 0 16,21 21-1,0 1-15,0-1 16,0 0-16,0 0 0,0 0 15,21 0-15,0-21 16,-21 22-16,21-22 0,0 21 0,1-21 16,-1 0-16,0 0 15,0 0-15,0 0 0,0 0 0,1 0 16,20 0-16,-21-21 0,21 21 16,-20-22-16,20 1 0,-21 0 0,21 0 15,-20 0-15,20-22 0,-21 22 16,21-21-16,-20 21 0,-1-22 0,0 1 15,-21 21-15,0-21 0,0 20 16,0 1-16,0 0 0,-21 42 47,21 0-47,0 1 0,0-1 0,0 0 16,0 0-16,0 0 0,0 0 15,0 1-15,21-1 0,0 0 0,-21 0 16,21 0-16,-21 0 0,21 1 15,-21-1-15,0 0 0,0 0 16,0 0-16,-21 0 16,0-21-16,0 22 0,-21-22 15,-1 0-15,22 0 0,-21 0 16,21 0-16</inkml:trace>
  <inkml:trace contextRef="#ctx0" brushRef="#br0" timeOffset="103088.43">8975 4445 0,'0'0'0,"0"-21"15,0 42 48,-22 0-63,22 0 0,-21 1 15,21-1-15,0 21 0,0 0 0,0-20 16,0 20-16,0 0 0,0 1 0,0-1 16,0 0-16,0 1 15,0-22-15,0 21 0,0-21 0,0 22 16,0-22-16,0 0 0,0 0 0,0 0 15,0 0-15,0 1 16,0-44 15,0 1-15,0 0-16,21 0 0</inkml:trace>
  <inkml:trace contextRef="#ctx0" brushRef="#br0" timeOffset="103637.13">9483 4530 0,'0'0'16,"0"-21"-1,-22 21 1,1 21-1,0 0-15,21 0 16,0 0-16,-21 0 0,21 1 0,-21-1 16,21 21-16,0-21 0,0 22 0,0-22 15,0 21-15,0-21 16,0 22-16,0-22 0,0 0 0,0 0 16,0 0-16,21 0 0,0 1 0,0-1 15,0-21 1,1 0-16,-1 0 0,0 0 15,0 0-15,0 0 0,0-21 0,1 21 16,-1-22-16,0 1 0,0 0 16,0 0-16,0 0 0,1 0 0,-1-1 15,0-20-15,-21 21 0,0-21 16,0 20-16,0-20 0,0 21 16,0-21-16,0 20 0,0-20 0,0 21 15,0 0-15,0 0 0,-21-1 0,0 1 16,21 0-16,-22 21 0,1 0 15,0 0-15,0 0 0,0 0 16,0 0-16,-1 0 0,1 21 16,0 0-16,0-21 0,21 22 15,-21-1-15,21 0 0,-21 0 16,21 0-16,0 0 16,0 1-16,0-1 0,21 0 15,0-21 1,0 0-16,0 0 0</inkml:trace>
  <inkml:trace contextRef="#ctx0" brushRef="#br0" timeOffset="103859.98">10139 4784 0,'21'0'16,"-21"-21"31,21 21 0</inkml:trace>
  <inkml:trace contextRef="#ctx0" brushRef="#br0" timeOffset="104309.72">11705 4445 0,'0'0'0,"21"-21"0,-21 0 16,0-22 0,0 22-16,0 0 0,0 0 15,0 0-15,0 0 16,-21 21-1,0 0-15,0 0 0,-22 0 16,22 21-16,-21 0 0,21 0 0,-22 0 16,1 0-16,0 22 0,-1-22 15,1 21-15,0 1 0,-1-1 0,22 0 16,-21 1-16,21-1 0,0 0 0,21 1 16,0-1-16,0-21 0,0 21 15,0-20-15,21-1 0,0 0 0,0 0 16,0 0-16,0-21 0,1 0 0,20 21 15,-21-21-15,21 0 0,-20 0 16,-1 0-16,21-21 0,0 0 16,-20 21-16,20-21 0,-21 0 0,21 0 15</inkml:trace>
  <inkml:trace contextRef="#ctx0" brushRef="#br0" timeOffset="104683.71">11896 4636 0,'0'0'0,"0"-22"16,-22 22-1,1 0 1,0 22-16,21-1 0,-21 0 16,21 0-16,0 0 0,-21 0 0,21 22 15,-21-22-15,21 0 0,0 21 0,0-20 16,0-1-16,0 0 16,0 0-16,0 0 0,0 0 0,21 1 15,0-22-15,0 0 0,0 0 16,0 0-16,1 0 0,-1 0 15,0 0-15,0 0 0,0-22 16,0 1-16,1 0 0,-1 0 16,-21 0-16,0 0 0,0-22 15,0 22-15,0 0 0,0 0 16,0 0-16,0-1 0,-21 22 0,-1-21 16,1 21-16,0 0 0,0 0 0,0 0 15,0 0-15,-1 0 0,1 0 16,42 0 15,1 0-15,20 0-16,-21 0 0,0 0 0,22-21 15</inkml:trace>
  <inkml:trace contextRef="#ctx0" brushRef="#br0" timeOffset="105136.45">12425 4614 0,'0'22'0,"0"-1"16,0 0-16,0 0 0,-21 21 16,21-20-16,0-1 15,-22 0-15,22 0 0,0 0 16,0 0-16,0 1 0,0-1 0,0 0 16,0 0-16,-21 0 0,21 0 15,0 1-15,-21-22 16,21-22 15,0 1-15,0 0-16,0 0 0,0 0 15,0-22-15,21 22 0,0 0 0,-21-21 16,22 21-16,-1-22 0,21 22 16,-21 0-16,0 0 0,22 0 15,-22-1-15,0 22 0,0 0 0,0 0 16,1 0-16,-1 0 0,0 0 15,0 0-15,-21 22 0,0-1 0,0 0 16,0 0-16,0 0 0,0 22 0,0-22 16,0 0-16,0 0 0,0 21 15,-21-20-15,21-1 0,0 0 0,-21 0 16,21 0-16,-21 0 0,21 1 16,21-22 15,0 0-31,0-22 15</inkml:trace>
  <inkml:trace contextRef="#ctx0" brushRef="#br0" timeOffset="105491.59">13187 4636 0,'0'0'0,"-21"0"15,-1 0-15,1 0 16,0 0-16,0 21 0,0-21 15,0 21-15,-1 0 0,1-21 0,0 21 16,21 0-16,0 1 0,0-1 16,0 0-16,0 0 15,0 0-15,0 0 0,21 1 16,0-22-16,1 0 0,-22 21 16,21-21-16,0 21 0,0-21 15,0 0-15,-21 21 0,21 0 16,-21 0-16,0 1 15,0-1-15,-21-21 16,0 21-16,0-21 0,0 0 16,0 21-16,-1-21 0,1 0 15,0 0-15,0 0 0,0 0 16,21-21 0,0 0-1,0 0-15,0-1 0,21 1 0</inkml:trace>
  <inkml:trace contextRef="#ctx0" brushRef="#br0" timeOffset="105800.59">13631 4233 0,'0'0'0,"0"22"31,0-1-31,0 0 0,0 21 16,0-21-16,-21 22 0,21-22 0,-21 21 16,21 1-16,0-1 0,-21-21 15,0 21-15,-1 1 0,22-1 0,-21-21 16,21 22-16,0-22 0,-21 21 0,21-21 16,0 0-16,0 1 0,0-1 15,0 0-15,0 0 0,0 0 16,21-21-1,0 0 1,1-21-16,-1 21 0,-21-21 16,21 0-16</inkml:trace>
  <inkml:trace contextRef="#ctx0" brushRef="#br0" timeOffset="106060.78">13441 4572 0,'0'0'0,"-21"0"16,42-21 0,0 21-16,0 0 15,0 0-15,0 0 0,1 0 16,-1-21-16,0 21 0,0 0 16,0 0-16,0 0 0,1 0 0,-1 0 15,0 0-15,0 0 16,0 0-1,-42 0 17,0 0-17</inkml:trace>
  <inkml:trace contextRef="#ctx0" brushRef="#br0" timeOffset="106868.43">9144 5969 0,'0'0'0,"21"-21"16,-21 0-16,0 0 15,0-1 1,0 44 15,0-1-15,0 0-16,0 0 16,0 0-16,-21 0 0,21 22 0,0-22 15,0 0-15,0 21 0,0-20 0,0-1 16,-21 21-16,21-21 0,-21 0 0,21 1 15,0-1-15,0 0 0,0 0 16,0 0-16,0 0 16,0-42 31,21 0-47,-21 0 15,21 0-15,0 0 0</inkml:trace>
  <inkml:trace contextRef="#ctx0" brushRef="#br0" timeOffset="107151.4">9483 5842 0,'0'21'31,"0"0"-31,0 1 15,0-1-15,0 0 0,0 0 16,0 21-16,0-20 0,0-1 0,0 0 16,0 0-16,0 21 0,0-20 0,0-1 15,0 0-15,0 0 0,0 0 16,0 0-16,0 1 0,0-1 16,0 0-1,21-42 16</inkml:trace>
  <inkml:trace contextRef="#ctx0" brushRef="#br0" timeOffset="107376.95">9864 6160 0,'0'-22'94,"21"22"-78,0-21-16</inkml:trace>
  <inkml:trace contextRef="#ctx0" brushRef="#br0" timeOffset="108667.72">10837 5948 0,'21'-21'16,"1"21"-1,-1 0-15,-21-21 0,21 21 0,-21-22 16,0 1 0,0 0-1,-21 21-15,0 0 0,-1 0 0,1 0 16,0 0-16,0 0 0,0 0 15,-22 0-15,22 0 0,0 0 0,0 21 16,-21-21-16,20 21 0,1 1 16,0-1-16,0 0 0,0 21 0,0-21 15,-1 22-15,1-22 0,21 21 0,0-21 16,0 22-16,0-22 0,0 0 0,0 21 16,0-20-16,0-1 0,0 0 15,0 0-15,21 0 0,1 0 0,-22 1 16,21-22-16,0 0 0,0 21 15,0-21-15,0 0 0,1 0 16,-1 0-16,0 0 0,0-21 0,21-1 16</inkml:trace>
  <inkml:trace contextRef="#ctx0" brushRef="#br0" timeOffset="109080.49">11155 6075 0,'0'0'0,"0"-21"0,-21 21 15,-1 0-15,1 0 16,0 0-16,0 0 0,0 21 16,21 0-16,-21 0 0,-1 0 15,1 1-15,21-1 0,0 0 0,0 21 16,0-21-16,-21 1 0,21-1 0,0 0 16,0 0-16,0 0 0,0 0 15,21 1-15,0-1 16,1-21-16,-1 0 0,0 0 0,0 0 15,0 0-15,0 0 0,1-21 16,20 21-16,-21-22 0,0 1 0,0 0 16,1 0-16,-1 21 0,0-21 0,0 0 15,0-1-15,-21-20 0,0 21 16,0 0-16,0 0 0,0-1 0,0 1 16,0 0-16,-21 0 0,0 0 15,0 0-15,0 21 0,-1 0 16,1 0-16,0 0 0,0 0 0,0 0 15,0 0-15,21 21 16,0 0 15,21-21-31,0 0 0,0 0 16,21 0-16</inkml:trace>
  <inkml:trace contextRef="#ctx0" brushRef="#br0" timeOffset="109557.21">11684 6054 0,'0'0'0,"0"63"16,0-42-16,0 1 16,0 20-16,0-21 0,0 0 0,0 0 15,0 1-15,0-1 0,-21 0 0,21 0 16,0 0-16,0 0 15,-21-21-15,21 22 0,-22-22 16,1 0 0,21-22-1,0 1-15,0 0 16,0 0-16,0 0 0,21 0 16,1-22-16,-1 22 0,0 0 15,-21-21-15,42 20 0,-21-20 0,1 21 16,20 0-16,-21-22 0,21 22 0,1 0 15,-1 21-15,0 0 0,1 0 16,-22 0-16,21 0 0,-21 0 0,22 21 16,-22 0-16,0 1 0,-21-1 0,0 0 15,0 21-15,0-21 0,0 22 16,0-22-16,0 0 0,0 21 16,-21-20-16,21-1 0,-21 21 0,0-21 15,-1 0-15,1 1 0,21-1 16,0 0-16,-21-21 0,21-21 47,21 0-47,0-1 0</inkml:trace>
  <inkml:trace contextRef="#ctx0" brushRef="#br0" timeOffset="110528.98">12636 5694 0,'0'21'0,"-21"-21"15,0 42-15,21-20 0,-21-1 16,21 21-16,-21 0 0,0-20 0,21 20 16,-22 0-16,1 1 0,21-1 0,-21 0 15,21-21-15,-21 22 0,0-1 16,21-21-16,0 22 0,0-22 0,-21 0 15,21 0-15,0 0 0,0 0 16,0 1-16,0-1 0,21-21 16,0 0-16,0 0 15,0 0-15,0-21 16,1 21-16,-1-22 0,0 1 0,21 0 16,-21 0-16,1 0 0,-1 0 15,0-1-15,0 1 0,0-21 0,0 21 16,-21 0-16,22-1 0,-1 1 0,-21 0 15,21 0-15,-21 42 32,0 0-32,0 0 15,-21 1-15,21-1 16,0 0-16,0 0 0,0 0 0,0 0 16,0 1-16,0-1 0,0 0 15,0 0-15,0 0 0,0 0 16,21-21-16,0 0 0,-21 22 15,21-22-15,0 0 0,1 0 0,-1 0 16,21 0-16,-21 0 0,0 0 0,1-22 16,-1 1-16,0 21 0,21-21 0,-21 0 15,-21 0-15,22 0 0,-1-1 16,0 1-16,-21 0 0,0 0 0,0 0 16,0 0-16,0-1 0,0 1 0,0 0 15,0 42 16,0 0-15,0 1-16,0-1 16,0 0-16,-21 0 0,21 0 0,0 0 15,0 1-15,-21-22 0,21 21 0,-22 0 16,22 0-16,0 0 0,0 0 16,-21 1-1,21-44 16,0 1-15,0 0-16,0 0 0,21 0 16,-21 0-16,22-1 0,-1 1 15,0 0-15,0-21 0,0 21 16,22-1-16,-22-20 0,21 21 0,0 0 16,-20 0-16,20 21 0,-21-22 0,21 22 15,-20 0-15,-1 0 0,21 0 16,-21 0-16,0 0 0,-21 22 0,22-22 15,-22 21-15,21 0 0,-21 0 0,0 0 16,0 0-16,0 1 0,0-1 16,0 0-16,0 0 0,0 0 15,-21 0-15,21 1 0,-22-22 0,22 21 16,-21-21-16,21 21 0,0 0 16,21-21 15,-21-21-16,22 0-15,-1 21 0,21-21 16</inkml:trace>
  <inkml:trace contextRef="#ctx0" brushRef="#br0" timeOffset="111276.33">14097 6011 0,'0'22'31,"0"-1"-31,0 0 0,0 0 16,-21-21-16,21 21 0,-21 0 0,21 1 15,0-1-15,0 0 0,0 0 16,-22 0-16,22 0 0,0 1 16,0-1-16,0 0 0,0 0 15,22 0 1,-1-21-16,0 0 0,0 0 15,0 0-15,22 0 0,-22-21 16,0 0-16,0 21 0,0-21 16,0 0-16,1-1 0,-1 1 15,0 0-15,0 0 0,0 0 0,0 0 16,1-1-16,-22 1 0,0 0 0,21 0 16,0 0-16,-21 0 15,0 42 16,0 0-15,0 0-16,-21 0 0,0 0 16,-1 1-16,22-1 0,0 0 0,0 0 15,-21 0-15,21 0 0,0 1 16,0-1-16,0 0 16,0 0-16,21-21 15,1 0-15,-1 21 0,0-21 16,0 0-16,0 0 0,0 0 0,1 0 15,-1 0-15,0-21 0,21 21 0,-21-21 16,1 21-16,-1-21 0,0 0 16,0 21-16,0-22 0,0 1 0,1 0 15,-22 0-15,0 0 0,21 21 0,-21-21 16,0-1-16,0 1 0,-21 21 31,-1 21-15,1-21-16,21 22 0,-21-1 15,0 0-15,0 0 16,21 0-16,0 0 0,0 1 16,-21-1-16,21 0 0,0 0 15,21-21 1,0 0 0,0 0-16,0 0 0,0 0 0,1 0 15,-1-21-15,0 21 16,21-21-16,-21 21 0,1-21 0,-1-1 15,0 22-15,0-21 0,0 0 0</inkml:trace>
  <inkml:trace contextRef="#ctx0" brushRef="#br0" timeOffset="111520.19">14563 5694 0,'-22'0'0,"44"0"0,-86-21 0,43 21 16,0 0-16,0 0 0,-1-21 0,1 21 15,0 0 63</inkml:trace>
  <inkml:trace contextRef="#ctx0" brushRef="#br0" timeOffset="111776.56">12806 5779 0,'0'0'0,"-21"0"0,-22 0 16,22 21-16,0-21 0,63 0 31,-21 0-31,1 0 16,20 0-16,-21 0 0,21 0 0,1-21 16,-1 21-16,0 0 0,1 0 15,-22-22-15,21 22 0,1 0 0,-22 0 16,0 0-16,0-21 0</inkml:trace>
  <inkml:trace contextRef="#ctx0" brushRef="#br0" timeOffset="112425.01">8721 7366 0,'0'-21'0,"0"0"16,0 42 31,0 0-47,0 0 0,0 0 0,-22 1 15,22 20-15,-21 0 0,21-21 16,-21 22-16,21-1 0,0-21 16,-21 22-16,0-22 0,21 21 0,-21-21 15,21 0-15,0 1 0,0-1 0,0 0 16,0 0-16,0 0 15,21-21 1,0-21 0</inkml:trace>
  <inkml:trace contextRef="#ctx0" brushRef="#br0" timeOffset="112888.1">9080 7451 0,'0'0'0,"43"-21"15,-22-1-15,0 22 0,0-21 16,0 21-16,1 0 0,-1 0 0,0 0 16,21 0-16,-21 0 0,1 0 15,-1 21-15,21-21 0,-21 22 0,0-1 16,-21 0-16,22 0 0,-22 0 0,0 22 15,0-22-15,0 0 0,0 0 16,0 0-16,-22 22 0,1-22 16,-21 0-16,21 0 0,-22 0 0,22 0 15,-21 1-15,21-1 0,-22 0 0,22-21 16,-21 21-16,21-21 0,0 0 0,-1 21 16,1-21-1,42 0 16,1 0-31,-1 0 16,0 0-16,21 0 0,-21 0 0,1-21 16,20 21-16,-21 0 0,0 0 0,22 0 15,-22 0-15,0 0 0,0 0 16,0 0-16,0 0 0,1 0 16,-22-21-16,21 21 0,0 0 15,-21-21 1</inkml:trace>
  <inkml:trace contextRef="#ctx0" brushRef="#br0" timeOffset="113111.48">9737 7705 0,'21'0'62,"0"0"-46,0 0 0,0 0-1</inkml:trace>
  <inkml:trace contextRef="#ctx0" brushRef="#br0" timeOffset="113843.58">11112 7768 0,'0'-21'47,"0"0"-32,0 0-15,0 0 16,0-1-16,0 1 15,-21 0-15,0 0 0,0 21 16,0-21-16,0 0 0,-22 21 16,22 0-16,0-22 0,-21 22 0,-1 0 15,22 0-15,-21 0 0,21 0 0,-22 0 16,22 0-16,0 22 0,0-1 0,0 0 16,-1-21-16,1 21 15,21 21-15,0-20 0,0-1 0,0 0 16,-21 21-16,21-21 0,0 1 0,0 20 15,0-21-15,0 0 0,0 0 16,0 1-16,0-1 0,21 0 0,0 0 16,1-21-16,-1 0 0,0 0 15,0 0-15,0 0 0,0 0 0,1 0 16,20-21-16,-21 0 0,0 21 16,22-21-16,-22-1 0,21 1 0,-21 0 15,22 0-15,-22 0 0,21 0 0,-21-1 16,0-20-16,1 21 0,-1-21 0,0 20 15,-21-20-15,21 0 16,-21 21-16,0-22 0,0 1 0,0 0 16,0 20-16,0-20 0,0 21 0,0-21 15,0 20-15,0 1 16,0 42 0,0 1-16,0 20 0,0-21 15,0 21-15,0 1 0,0-1 16,0 0-16,0 1 0,0-1 0,0-21 15,0 22-15,0-1 0,0-21 0,0 21 16,0-20-16,0-1 0,0 0 0,0 0 16,21 0-16,0-21 15,-21 21-15,22-21 0,-1 0 0,0 0 16,0 0-16,0 0 0,0 0 0,1 0 16,-1-21-16</inkml:trace>
  <inkml:trace contextRef="#ctx0" brushRef="#br0" timeOffset="114244.36">11557 7705 0,'21'0'47,"0"0"-47,0 0 0,1 0 16,-1 0-16,0 0 0,0-21 0,0 21 15,0-22-15,1 1 0,-1 21 16,0-21-16,0 0 0,0 0 16,-21 0-16,0-1 15,0 1 1,-21 21-16,0-21 0,0 21 16,0 0-16,-1 0 15,1 21-15,0 0 0,0 1 16,21-1-16,-21 0 0,0 0 15,21 0-15,0 0 0,0 1 16,0 20-16,0-21 0,0 0 0,0 0 16,0 1-16,0-1 0,0 0 15,0 0-15,0 0 16,21-21-16,0 21 0,0-21 16,0 0-16,0 0 0,1 0 15,-1 0-15</inkml:trace>
  <inkml:trace contextRef="#ctx0" brushRef="#br0" timeOffset="114883.56">12319 7620 0,'0'0'0,"0"-21"0,21 0 16,21 0-16,-20-1 0,-1 22 15,0-21-15,0 0 0,-21 0 16,21 0-16,0 0 0,-21-1 0,0 1 15,0 0-15,0 0 0,0 0 0,0 0 16,0-1-16,0 1 16,0 0-16,0 0 15,-21 21-15,0 0 0,0 0 16,21 21-16,-21 0 0,21 22 16,-21-22-16,21 21 0,-22 0 15,1 22-15,21-22 0,-21 1 0,0 20 16,0-21-16,21 1 0,-21 20 0,-1-20 15,1-1-15,0 21 0,0-20 16,21 20-16,-21-20 0,21 20 0,-21-21 16,21 22-16,0-22 0,0 22 0,-22-22 15,22 22-15,-21-22 0,21 21 0,-21-20 16,21 20-16,-21-20 0,21-1 16,0 0-16,-21 22 0,0-22 0,21-21 15,-22 22-15,22-22 0,0 0 0,0 0 16,22-21-1,-1 0-15,0 0 0,0 0 0,0-21 16,22 0-16,-1 0 0,0-1 0,-21 1 16,22-21-16,-1 21 0,0-22 15,1 1-15,-1 0 0,0 21 0,1-22 16,-1 1-16,-21 0 0,0-1 0,1 1 16,-1 0-16,-21-1 0,0 1 0,0-22 15,0 22-15,0 21 0,-21-21 16,21-1-16,-22 1 0,-20 21 0,21 0 15,0-1-15,0 1 0,-22 0 0,22 0 16,0 21-16,21-21 16,-21 21-16,21-21 15,0-1-15,0 1 16,21 21-16,0-21 0,0 21 16,0-21-16,1 0 0,-1 21 15,0-21-15,21 21 0,-21-22 0,22 1 16,-1 21-16,-21-21 0</inkml:trace>
  <inkml:trace contextRef="#ctx0" brushRef="#br0" timeOffset="116416.2">13102 7430 0,'0'0'0,"0"-22"0,0 1 16,0 0-16,-21 0 15,0 0-15,0 21 0,-1 0 16,1 0-16,0 0 0,0 0 15,0 21-15,0-21 0,-1 21 16,1 21-16,0-20 0,0 20 0,0-21 16,0 21-16,21 1 0,-22-22 15,22 21-15,-21-21 0,21 1 0,0 20 16,0-21-16,0 0 0,0 0 0,0 1 16,0-1-16,21-21 0,1 0 15,-1 0-15,0 0 16,0 0-16,0 0 0,22-21 15,-1-1-15,-42 1 16,21 21-16,0-21 0,0 0 0,1 0 16,-1 0-16,-21-22 0,21 22 15,-21 0-15,21-21 0,-21 20 0,0 1 16,21 0-16,-21 0 0,0 0 0,0 0 16,0 42 15,0 0-31,0 0 0,0 0 0,0 0 15,0 22-15,0-22 0,0 0 16,0 21-16,0-20 0,0-1 0,0 0 16,0 0-16,0 0 0,0 0 15,0 1-15,21-1 0,1-21 0,-22 21 16,21-21-16,0 0 0,0 0 16,0 0-16,0 0 0,1 0 15,-1 0-15,0 0 0,0-21 0,0 21 16,0-21-16,1-1 0,-1 22 15,0-21-15,0 0 0,0 0 0,-21 0 16,21-22-16,1 22 0,-1 0 0,-21 0 16,21-21-16,-21 20 0,21 1 15,-21 0-15,0 0 0,0 42 32,0 0-32,0 0 15,0 1-15,0 20 16,0-21-16,0 0 0,0 0 0,-21 1 15,21-1-15,0 0 0,0 0 0,0 0 16,0 0-16,0 1 16,21-1-16,0-21 15,0 0-15,1 0 16,-1 0-16,0 0 0,0 0 16,0-21-16,0 21 0,1-22 15,-22 1-15,21 21 0,0-21 0,-21 0 16,21 0-16,0 0 0,-21-1 0,21-20 15,-21 21-15,22 0 16,-22 0-16,0-1 0,21 1 0,-21 0 16,21 0-16,-21 42 31,0 0-15,0 0-16,0 1 0,0-1 15,0 0-15,-21 0 0,21 0 0,0 0 16,0 1-16,0-1 0,0 0 15,0 0-15,21 0 16,0-21-16,0 21 0,0-21 16,1 0-16,-1 0 0,0 0 15,0 0-15,0 0 0,0 0 16,1 0-16,-1-21 0,0 0 0,0 21 16,0-21-16,0 0 0,1 21 0,-22-21 15,21-22-15,0 22 0,0 0 16,0-21-16,0 20 0,-21-20 0,0 21 15,22-21-15,-22-1 0,0 22 0,21-21 16,-21 21-16,0-1 0,0 1 16,0 0-16,0 0 0,0 0 15,0 42 17,-21-21-32,21 21 0,-22 0 15,22 0-15,-21 22 0,21-22 0,0 0 16,0 21-16,0-20 0,-21 20 15,21-21-15,0 21 0,0-20 0,0-1 16,0 0-16,0 0 0,0 0 0,0 0 16,0 1-16,0-1 0,21 0 15,0-21 1,1 0-16,-1 0 16,0 0-16,0 0 0,0-21 15,0 21-15,1-21 0,-1-1 16,0 1-16,0 0 0,0 0 15,0 0-15,1 0 0,-22-22 0,21 22 16,0-21-16,0-1 0,0 1 16,-21 0-16,0 21 0,21-22 0,1 1 15,-22 0-15,21 20 0,-21-20 16,0 21-16,0 0 0,0 42 31,0 0-15,0 0-16,0 22 0,0-22 15,-21 21-15,21 0 0,-22 1 0,22-22 16,-21 21-16,21 1 0,-21-1 16,21-21-16,0 21 0,0-20 0,0-1 15,0 0-15,0 0 0,0 0 16,0 0-16,0 1 0,0-1 16,0 0-16,21-21 15,0 0 1,1 0-16,-1 0 0,0 0 15,0 0-15,0-21 0,0 21 16,-21-21-16,22-1 0,-1 1 0</inkml:trace>
  <inkml:trace contextRef="#ctx0" brushRef="#br0" timeOffset="116660.07">14711 7430 0,'0'0'16,"0"21"-16,21-21 16,0 0-16,0 0 15,0 0-15,1 0 0,20 0 0,-21 0 16,0 0-16,0 0 0,22 0 16,-22-21-16,0 21 0,21-22 0,-20 22 15,-1 0-15,0-21 0,21 21 0,-21 0 16,1-21-1</inkml:trace>
  <inkml:trace contextRef="#ctx0" brushRef="#br0" timeOffset="117357.92">8742 8784 0,'0'-21'15,"0"42"32,-21-21-47,21 21 0,0 1 16,0 20-16,0-21 0,0 0 0,0 22 15,-22-22-15,22 21 0,0 0 0,-21-20 16,21 20-16,0-21 16,0 0-16,0 0 0,-21 22 0,21-22 15,0 0-15,0 0 0,21-21 32,0 0-32,1-21 15</inkml:trace>
  <inkml:trace contextRef="#ctx0" brushRef="#br0" timeOffset="117900.61">9017 8827 0,'0'0'0,"21"0"0,0-43 16,0 22-16,1 21 15,-1 0-15,0-21 16,0 21-16,0-21 0,0 21 0,1 0 0,-1 0 15,0 0-15,0 0 0,0 0 0,0 21 16,1 0-16,-1-21 0,-21 21 16,0 0-16,0 1 0,0-1 0,0 0 15,-21 21-15,-1-21 0,1 1 0,0-1 16,0 0-16,0 0 0,0-21 16,-1 21-16,1 0 0,0-21 0,0 0 15,21 22-15,-21-22 0,21-22 47,21 22-47,0-21 16,0 21-16,0 0 0,1 0 15,-1 0-15,0 0 0,21 21 0,-21-21 16,1 22-16,20-1 0,-21-21 0,0 21 16,0 0-16,1 0 0,-22 0 0,0 1 15,0-1-15,0 0 0,0 0 16,-22 0-16,-20 0 0,21 1 0,0-1 15,-22 0-15,1-21 0,21 21 0,-21-21 16,20 0-16,-20 0 0,21 0 16,0 0-16,0 0 0,-1 0 15,1 0-15,0 0 0,0 0 0,0-21 16,0 0-16,-1 0 16,22-1-16,-21 22 0,21-21 15,0 0 1,21 21-16,1 0 15,-1 0-15,0-21 0,0 21 0</inkml:trace>
  <inkml:trace contextRef="#ctx0" brushRef="#br0" timeOffset="118095.5">9737 9186 0,'0'0'0,"21"0"15,0 0-15,0 0 47,0 0-31,0 0-16,1 0 16,-1 0-16</inkml:trace>
  <inkml:trace contextRef="#ctx0" brushRef="#br0" timeOffset="118760.64">11112 9165 0,'0'0'0,"0"-42"16,0 21-16,0 0 16,-21-1-16,0 1 0,0 0 15,0 0-15,0 21 0,-22-21 0,22 0 0,-21 21 16,-1 0-16,1 0 16,0 0-16,-1 0 0,1 0 0,0 0 15,-1 0-15,1 21 0,0 0 0,21 0 16,-1 21-16,-20-20 0,21-1 0,21 21 15,0-21-15,0 22 0,0-1 16,0-21-16,0 0 0,0 22 0,0-22 16,0 0-16,21 0 0,-21 0 15,21-21-15,0 21 0,1-21 0,20 0 16,-21 0-16,0 0 0,22 0 16,-22 0-16,21 0 0,-21-21 0,22 0 15,-1 21-15,0-21 0,1 0 0,-1 0 16,-21-1-16,21 1 0,1-21 15,-22 21-15,21 0 0,-21-22 0,1 1 16,-1 0-16,0 20 0,0-20 0,-21-21 16,0 20-16,21 1 0,-21 0 15,21-1-15,-21 1 0,0 0 0,0 20 16,22-20-16,-22 21 0,0 0 0,21 21 16,-21 21-1,0 21 1,0-21-16,0 22 0,0 20 15,0-20-15,0-1 0,-21 0 0,21 22 16,-22-22-16,22 0 0,-21 1 16,21-1-16,0 0 0,0 1 0,0-22 15,0 0-15,0 21 0,0-20 0,0-1 16,0 0-16,21-21 16,1 0-1,-1 0-15,21 0 0,-21 0 0,0-21 16,22 21-16,-1-21 0,-21-1 0</inkml:trace>
  <inkml:trace contextRef="#ctx0" brushRef="#br0" timeOffset="119103.7">11811 9059 0,'-21'22'31,"0"-1"-31,21 0 0,0 0 0,-22 0 16,1 0-16,21 1 0,-21-1 0,21 0 15,0 0-15,0 0 0,0 0 0,0 1 16,0-1-16,0 0 16,21-21-16,0 0 0,1 0 15,-1 0-15,0 0 0,0 0 0,21 0 16,-20 0-16,20 0 0,-21-21 16,21 0-16,1-1 0,-22 22 0,21-42 15,-21 21-15,22 0 0,-22 0 16,0-22-16,-21 22 0,0-21 0,0-1 15,0 22-15,0-21 0,0 21 0,-21 0 16,0-1-16,0 1 0,-1 21 16,-20 0-16,21 0 0,0 0 0,-22 0 15,22 0-15,0 0 0,0 21 0,0 1 16,0-1-16,-1 0 0,1-21 0,0 21 16,0 0-16,0 0 0</inkml:trace>
  <inkml:trace contextRef="#ctx0" brushRef="#br0" timeOffset="119996.2">8255 10224 0,'-21'0'31,"21"-22"-15,0 44 234,0-1-250,0 0 0,0 21 16,0 1-16,0-22 0,0 21 15,0 22-15,0-22 0,0 0 0,-21 1 16,21-1-16,0-21 0,0 21 0,-22 1 15,22-22-15,-21 21 0,21-21 16,0 1-16,0-1 0,0 0 0,0 0 16,0-42 31,21 0-32,1 0-15,-1-1 0,0-20 16</inkml:trace>
  <inkml:trace contextRef="#ctx0" brushRef="#br0" timeOffset="120520.42">8742 10266 0,'0'0'0,"21"0"16,-21 21-1,0 0-15,0 0 0,0 1 16,-21-1-16,0 0 0,21 21 15,-22-21-15,1 22 0,0-22 16,0 0-16,0 21 0,0-20 0,-1-1 16,1 0-16,0 0 0,0 0 0,0 0 15,21 1-15,-21-22 0,21 21 47,21-21-47,0 0 0,0 0 16,21 0-16,-20 0 0,-1 0 15,0 0-15,0 0 0,21 0 0,-20 0 16,-1 0-16,21 0 0,-21-21 0,0-1 16,1 22-16,20-21 0,-21 21 15,0-21-15,0 0 16,1 0-16,-22 0 16,0-1-16,-22 22 46,22 22-46,-21-1 0,21 0 0,-21 0 16,21 0-16,0 0 0,0 1 0,-21-1 16,21 21-16,-21-21 0,21 0 15,-21 1-15,21-1 0,0 0 16,0 0-16,-22 0 0,22 0 16,0 1-1,22-44 16,-1 1-31</inkml:trace>
  <inkml:trace contextRef="#ctx0" brushRef="#br0" timeOffset="120708.31">9334 10710 0,'0'22'63,"22"-22"-32</inkml:trace>
  <inkml:trace contextRef="#ctx0" brushRef="#br0" timeOffset="121575.81">10689 10816 0,'-21'0'47,"21"-21"-47,0 0 15,0 0-15,0 0 16,21 21-16,-21-22 0,0 1 16,0 0-16,0 0 0,0 0 15,0 0-15,-21-1 0,0 1 16,-22 21-16,22-21 0,0 0 15,0 0-15,-21 21 0,20 0 16,-20 0-16,0 0 0,21 0 0,-22 0 16,1 0-16,21 21 0,-22 0 0,1 0 15,21 0-15,0 22 0,0-22 16,-1 21-16,1-21 0,0 22 0,21-22 16,-21 21-16,21-21 0,0 22 0,0-22 15,0 0-15,0 0 0,0 0 16,21 1-16,0-1 0,0-21 0,1 0 15,-1 0-15,0 0 0,21 0 0,-21 0 16,22 0-16,-22 0 0,21 0 16,1-21-16,-22-1 0,21 22 0,0-21 15,1-21-15,-1 21 0,0 0 16,1-22-16,-22 22 0,21-21 0,1-1 16,-22 1-16,0 0 0,0-1 15,0 1-15,0-21 0,-21 20 0,0 1 16,0 21-16,0-22 0,0 1 0,0 21 15,0 0-15,0 0 0,-21-1 16,0 22-16,21 22 16,-21-1-16,21 0 15,-21 21-15,21-21 0,0 22 16,0 20-16,0-20 0,-21-1 16,21 0-16,0 22 0,-22-22 0,22 0 15,0 1-15,0-22 0,0 21 0,0-21 16,0 1-16,0 20 0,0-21 15,0 0-15,22 0 0,-1-21 16,0 0-16,0 0 0,0 0 16,0 0-16,1 0 0,20 0 0,-21 0 15,21-21-15,-20 0 0,20 21 16</inkml:trace>
  <inkml:trace contextRef="#ctx0" brushRef="#br0" timeOffset="122023.55">11366 10626 0,'0'0'0,"0"-21"16,-21 21-16,0 21 15,0 0-15,0 0 16,21 0-16,0 0 0,-21 1 0,-1-1 16,22 21-16,-21-21 0,21 0 0,-21 1 15,21-1-15,0 0 0,0 0 16,0 0-16,0 0 0,21 1 15,0-22-15,1 0 0,-1 0 0,0 0 16,0 0-16,0 0 0,0 0 0,22 0 16,-22-22-16,0 1 15,21 21-15,-20-21 0,-1 0 0,0 0 16,0 0-16,0-1 0,-21-20 0,0 21 16,0-21-16,0 20 0,0-20 0,0 0 15,0 21-15,0-22 0,0 22 16,-21 0-16,0 0 0,0 0 0,0 21 15,-1 0-15,1 0 0,0 0 0,0 21 16,0 0-16,0 0 0,-1 0 16,1 22-16,0-1 0,0-21 0,21 21 15,-21 1-15,21-1 0,-21-21 16,21 22-16,0-22 0,0 0 0,0 21 16,0-21-16,0 1 0,21-1 15,21-21-15,-21 21 0,0-21 0,22 21 16,-1-21-16,-21 0 0,22 0 0,-1 0 15,0-21-15,1 0 0,-1 21 0</inkml:trace>
  <inkml:trace contextRef="#ctx0" brushRef="#br0" timeOffset="122998">12128 10626 0,'0'0'0,"0"-21"0,0-1 15,0 44 1,0-1-1,0 0-15,-21 0 0,21 21 16,0-20-16,0-1 0,0 21 0,0-21 16,0 22-16,0-22 0,0 21 0,0-21 15,0 0-15,0 1 0,0-1 0,21-21 16,1 21-16,-1-21 16,0 0-16,0 0 0,0 0 0,0 0 15,1 0-15,-1 0 0,0 0 16,0-21-16,0 0 0,0 21 0,-21-22 15,22 1-15,-1 0 0,0-21 16,-21 21-16,0-1 0,21-20 0,0 0 16,-21 21-16,0-22 0,0 22 15,0 0-15,21 0 0,-21 0 0,0-1 16,0 44 0,0-1-16,0 0 15,0 21-15,0-21 0,0 22 0,0-22 16,0 21-16,0-21 0,0 22 15,0-22-15,0 0 0,0 0 0,0 0 16,22 1-16,-1-1 0,0 0 0,0-21 16,21 0-16,-20 21 0,20-21 15,-21 0-15,21 0 0,1 0 0,-22 0 16,21-21-16,-21 0 0,22 21 0,-22-21 16,0-1-16,21 1 0,-20 0 15,-22-21-15,21 21 0,-21-22 16,21 1-16,-21 0 0,0-1 0,0-41 15,0 20-15,0 22 0,0-1 16,21-20-16,-21 42 0,0-22 0,21 22 16,-21 0-16,0 0 0,0 42 31,0 21-31,0 1 0,0-22 16,0 21-16,0 22 0,0-22 0,0 0 15,0 1-15,0-1 0,0 0 16,-21 1-16,21-1 0,-21-21 0,21 22 15,0-22-15,0 0 0,-21 0 16,21 0-16,-21 0 0,21 1 0,0-1 16,-22-21-1,22-21 1,0-1 0,0 1-16,0 0 0,0 0 15,22-21-15,-22 20 0,21 1 16,0 0-16,0-21 0,0 21 0,22-1 15,-22 1-15,21 0 0,-21 21 0,22-21 16,-1 21-16,0 0 0,1 0 16,-1 0-16,0 0 0,1 0 0,-1 21 15,0 0-15,-21 0 0,1 1 16,-1-1-16,0 0 0,-21 0 0,21 21 16,-21-20-16,0-1 0,0 0 15,-21 0-15,0 0 0,-22 0 0,22 1 16,-21-1-16,0 0 0,-22-21 0,22 21 15,-1 0-15,-62 0 0,62-21 16,1 0-16,0 0 0,20 0 16,1 0-16,0 0 0,0 0 15,0 0-15,21-21 0,0 0 16,0 0-16,0 0 16,21 0-16,0-1 0,0-20 0,0 21 15,1-21-15,20 20 0,-21-20 16</inkml:trace>
  <inkml:trace contextRef="#ctx0" brushRef="#br0" timeOffset="123274.01">14012 10160 0,'0'21'15,"0"0"1,0 1-16,0 20 0,0 0 15,0 1-15,0-1 0,0 0 0,0 22 16,-21-22-16,21 0 0,-21 1 16,0-1-16,21 0 0,0 1 0,-21-22 15,21 21-15,-22-21 0,22 22 0,-21-22 16,21 0-16,0 0 16,0 0-16,0 1 15,21-44 16,1 22-31,-1-21 0</inkml:trace>
  <inkml:trace contextRef="#ctx0" brushRef="#br0" timeOffset="123660.79">14287 10753 0,'22'0'16,"-1"0"-16,0 0 15,0 0-15,0 0 0,0 0 16,1 0-16,-1 0 0,0 0 16,0 0-16,21-21 0,-20 21 0,-1-22 15,0 22-15,0-21 0,0 0 0,0 0 16,1 0-16,-22 0 16,0-1-16,21 1 0,-21 0 0,0 0 15,0 0-15,0 0 0,-21 21 16,-1 0-16,1 0 15,-21 0-15,21 21 0,0 0 0,-22 0 16,22 21-16,-21-20 0,21 20 0,-1 0 16,1-21-16,0 22 0,0-22 15,0 21-15,21-21 0,0 1 0,0-1 16,0 0-16,0 0 0,21-21 16,-21 21-16,21-21 0,0 0 15,0 0-15,22 0 0,-22 0 16,0 0-16,0 0 0,0 0 15,1 0-15,-1-21 0,0 21 16,0-21-16,-21 0 0</inkml:trace>
  <inkml:trace contextRef="#ctx0" brushRef="#br0" timeOffset="124440.87">8530 11790 0,'0'0'0,"0"-21"16,0 42 15,0 0-31,0 0 16,0 0-16,-21 1 0,21 20 0,-21 0 16,21-21-16,0 22 0,0-1 15,-21-21-15,21 22 0,-22-22 0,22 21 16,0-21-16,-21 0 0,21 1 0,0-1 15,0 0-15,0 0 16,21-21 15,1 0-31</inkml:trace>
  <inkml:trace contextRef="#ctx0" brushRef="#br0" timeOffset="124699.96">8848 11959 0,'0'0'0,"0"-21"0,63 21 15,-42-21-15,22 21 0,-22-21 16,21 21-16,-21 0 0,22 0 16,-1-21-16,0 21 0,1 0 0,-22 0 15,21 0-15,0 0 0,-20 0 0,20 0 16,-21 0-16,0 0 15,-21 21 1,-21-21 0,0 21-16,0-21 15,0 0-15,-1 0 0,1 0 0,0 0 16</inkml:trace>
  <inkml:trace contextRef="#ctx0" brushRef="#br0" timeOffset="125164.39">8932 11896 0,'-21'63'16,"0"-42"-16,21 1 0,-21-1 15,21 0-15,-21 0 16,21 0-16,-22 0 0,22 1 0,-21-22 16,21 21-16,21-21 46,1 0-30,-1 0-16,-21-21 0,21 21 0,0 0 16,0 0-16,0-22 0,22 22 15,-22 0-15,0 0 0,0 0 0,22 0 16,-22 0-16,0 0 0,21 0 16,-21 22-16,1-1 0,-1-21 15,0 21-15,0 0 0,0 0 0,-21 0 0,0 1 16,0-1-16,0 0 0,0 0 15,0 0-15,0 0 0,-21 1 16,0-1-16,0-21 0,0 21 0,-22 0 16,22-21-16,0 0 0,0 21 0,0-21 15,-1 0-15,1 0 0,0 0 16,0 0 0,0 0-16,0-21 0,21 0 15,0 0 1,0 0-1,21 21 1,0-22-16,0 22 0</inkml:trace>
  <inkml:trace contextRef="#ctx0" brushRef="#br0" timeOffset="125375.78">9567 12298 0,'0'0'0,"21"0"16,1 0 62,-1 0-78,0-21 16</inkml:trace>
  <inkml:trace contextRef="#ctx0" brushRef="#br0" timeOffset="125815.53">10308 12340 0,'0'0'0,"21"0"0,0 0 16,1 0-16,-1 0 0,0 0 0,0 0 16,0 0-16,0 0 0,1 0 15,-1-21-15,21 0 0,-21 21 0,0-21 16,22 21-16,-22-21 0,0-1 0,0 22 16,-21-21-16,0 0 0,21 21 0,-21-21 15,0 0-15,0 0 0,0-1 16,0 1-16,-21 21 15,0 0-15,0 0 0,0 0 16,-22 0-16,22 0 0,-21 0 16,21 21-16,-22 1 0,22-1 0,0 0 15,-21 0-15,21 21 0,-1-20 0,22 20 16,0-21-16,0 21 0,0-20 0,0 20 16,0-21-16,0 21 0,0-20 15,0-1-15,0 0 0,22 0 0,-1 0 16,0 0-16,0-21 0,-21 22 0,21-22 15,0 0-15,1 0 0,-1 0 16,0 0-16,21 0 0,-21 0 0,1 0 16,-1 0-16,0 0 0,0-22 15,21 1-15</inkml:trace>
  <inkml:trace contextRef="#ctx0" brushRef="#br0" timeOffset="126083.38">11176 11896 0,'0'0'0,"0"-21"0,0-1 0,0 1 16,0 0-16,0 42 15,0 0 1,0 1-16,0-1 0,0 21 16,0-21-16,0 22 0,0-1 15,-21 21-15,21-20 0,-21-1 0,21 0 16,0 1-16,0-1 0,-22 0 0,22-20 15,-21 20-15,0-21 0,21 0 16,0 22-16,0-22 0,-21 0 0,21 0 16,0 0-16,21-21 31,0 0-31</inkml:trace>
  <inkml:trace contextRef="#ctx0" brushRef="#br0" timeOffset="126507.13">11684 12192 0,'0'0'0,"21"-21"0,-21 0 15,-21 21 1,0 0 0,0 0-16,-1 0 0,1 0 15,0 0-15,0 21 0,0 0 16,0 0-16,-1 0 15,22 1-15,0-1 0,0 0 16,0 0-16,0 0 16,22 0-16,-1-21 0,-21 22 15,21-22-15,0 21 0,0 0 16,0-21-16,1 21 0,-1-21 0,0 21 16,0 0-16,0-21 0,-21 22 15,0-1-15,0 0 16,0 0-1,-21-21-15,0 21 16,0-21-16,0 0 0,-1 0 0,1 0 16,0 21-16,0-21 0,0 0 15,0 0-15,-1 0 0,1 0 16,0 0-16,21-21 16,21 0-1,0 0 1,1 21-16,-1-21 0</inkml:trace>
  <inkml:trace contextRef="#ctx0" brushRef="#br0" timeOffset="126915.9">12234 12361 0,'21'0'0,"1"0"0,-1 0 15,0-21-15,0 21 16,0 0-16,0 0 0,1-21 0,-1 21 16,0-21-16,0 21 0,0-21 15,0 0-15,22-1 0,-22 1 0,0 0 16,0 0-16,0 0 0,-21 0 0,0-1 16,22 1-16,-22 0 0,0 0 15,-22 21 1,1 0-16,-21 0 0,21 0 0,-22 21 15,22 0-15,-21 22 0,21-22 16,-22 21-16,22 0 0,0-20 16,0 20-16,0-21 0,0 21 0,21-20 0,0-1 15,0 0-15,0 0 0,0 0 16,0 0-16,21 1 0,0-22 16,0 0-16,0 21 0,0-21 0,22 0 15,-22 0-15,0 0 0,21 0 0,-20 0 16,20 0-16,-21 0 0,0 0 0,22-21 15,-22 21-15,0-22 0,0 1 16,0 21-16,0-21 0,1 0 0</inkml:trace>
  <inkml:trace contextRef="#ctx0" brushRef="#br0" timeOffset="127552.48">8234 13166 0,'0'0'15,"-21"0"1,21 21 0,-22-21-16,22 21 0,0 0 15,0 0-15,-21 22 0,0-22 0,21 21 16,-21-21-16,21 22 0,0-22 16,-21 21-16,21 1 0,-21-22 15,21 21-15,0 0 0,0-20 0,0-1 16,0 0-16,0 0 0,0 0 0,0 0 15,0 1 1,21-22-16,0 0 0,0 0 16,0-22-16</inkml:trace>
  <inkml:trace contextRef="#ctx0" brushRef="#br0" timeOffset="127973.24">8805 13166 0,'-21'0'16,"0"0"-16,0 21 15,0-21-15,-1 21 0,1 21 0,0-20 16,0 20-16,0-21 0,0 21 16,-1 1-16,1-1 0,0 0 0,21 1 15,0-1-15,0-21 0,0 22 0,0-1 16,0-21-16,0 0 0,0 0 15,0 1-15,0-1 0,21 0 0,0-21 16,1 0-16,20 0 0,-21 0 0,21 0 16,1 0-16,-1 0 0,-21 0 15,22-21-15,-22 0 0,21 21 16,-21-22-16,0 1 0,-21 0 0,0 0 16,0 0-16,0 0 0,-21-1 15,21 1-15,-21 21 0,-21-21 16,21 21-16,-1 0 0,1 0 0,0 0 15,-21 0-15,21 0 0,-1 0 0,1 21 16,0-21-16,21 21 0,-21 1 16,21-1-16,-21-21 0,21 21 0,0 0 15,0 0-15,0 0 0,21-21 16,0 0-16,0 0 16,0 0-16</inkml:trace>
  <inkml:trace contextRef="#ctx0" brushRef="#br0" timeOffset="128144.14">9271 13589 0,'21'0'78,"-21"21"-78,21-21 0</inkml:trace>
  <inkml:trace contextRef="#ctx0" brushRef="#br0" timeOffset="129224.98">10181 13885 0,'0'0'16,"-21"22"-16,0-22 15,42 0 17,0-22-17,0 22-15,0-21 0,22 0 16,-22 0-16,21 0 0,1 0 0,-1-1 15,0-20-15,-21 21 0,22 0 0,-1-22 16,0 22-16,-20-21 0,-1 21 16,0-22-16,-21 22 0,0 0 0,0-21 15,0 21-15,-21-1 0,0 1 16,-1 21-16,-20 0 0,21 0 16,0 0-16,0 0 0,-22 0 0,22 21 15,0-21-15,0 22 0,0-1 0,-1 21 16,1-21-16,21 22 15,0-22-15,0 21 0,0 0 0,0 1 16,0-22-16,21 21 0,1-21 0,-1 22 16,0-22-16,0 0 0,21 0 15,-20 0-15,20-21 0,-21 22 0,21-22 16,1 0-16,-1 0 0,0 0 0,1 0 16,-1 0-16,0-22 0,1 1 15,-1 21-15,0-21 0,1 0 0,-1 0 16,-21 21-16,0-21 0,1-1 0,-1 1 15,0 0-15,-21 0 0,0 0 16,0 0-16,0-1 0,0 1 16,0 0-16,0 0 0,0 0 0,0 42 47,0 0-47,0 0 0,0 0 0,0 1 15,0-1-15,0 21 0,0-21 16,0 0-16,0 1 0,0-1 0,0 0 15,-21 0-15,21 0 0,0 0 0,0 1 16,0-1-16,0 0 16,0-42 31,0 0-47,0-1 15,0 1-15,0 0 0,0-21 16,0 21-16,0-1 0,21 1 0,0-21 15,0 21-15,-21 0 0,21-1 16,22 1-16,-22 0 0,0 0 0,0 21 16,22 0-16,-22 0 0,0 0 0,0 0 15,21 0-15,-20 0 0,-1 21 16,0 0-16,0 0 0,-21 1 0,21-1 16,-21 0-16,21 0 0,-21 0 15,0 0-15,0 22 0,0-22 0,0 0 16,0 0-16,0 0 0,0 1 15,0-1-15,0 0 0,-21 0 16,21-42 47,0 0-63,21 21 0</inkml:trace>
  <inkml:trace contextRef="#ctx0" brushRef="#br0" timeOffset="129643.73">11980 13589 0,'0'0'0,"0"21"31,0 0-31,0 1 16,0-1-16,0 0 0,0 0 15,0 0-15,-21 0 0,21 22 0,0-22 16,0 0-16,0 0 0,0 0 0,0 1 16,0-1-16,0 0 0,21 0 15,0-21-15,1 21 16,-1-21-16,0 0 0,0 0 16,0 0-16,22 0 0,-22 0 15,0-21-15,0 21 0,0-21 16,0 0-16,1 21 0,-1-21 0,0-1 15,0 1-15,-21-21 0,21 21 0,-21-22 16,0 22-16,0-21 16,0 21-16,0 0 0,0-1 0,0 1 15,21 21 32,-21 21-31,22-21-16,-22 22 15,21-22-15</inkml:trace>
  <inkml:trace contextRef="#ctx0" brushRef="#br0" timeOffset="130344.29">12721 13631 0,'0'0'0,"-21"22"46,21-1-30,0 0-16,0 21 0,0-21 16,0 1-16,0-1 0,0 0 15,0 0-15,0 0 0,-21 0 0,21 1 16,0-1-16,0 0 16,0 0-16,-21-21 15,21 21-15,-22-21 16,22-21-1,0 0 1,0 0-16,0 0 0,0-1 0,0 1 16,0-21-16,0 21 0,22-22 15,-1 22-15,0-21 0,-21 21 0,21-22 16,0 22-16,0 0 0,1 0 0,-1 0 16,0 0-16,0 21 15,0 0-15,0 0 0,1 0 0,20 0 16,-21 21-16,0-21 0,0 21 0,1 21 15,-22-21-15,21 1 0,-21-1 16,21 0-16,-21 21 0,0-21 0,21 1 16,-21-1-16,21 21 0,-21-21 0,0 0 15,0 1-15,0-1 16,0 0-16,0 0 16,-21-21-1,0 0 1,21-21-16,0 0 15,0 0-15,0-1 0,0 1 16,0 0-16,0-21 0,0 21 0,21-22 16,0 1-16,0 0 0,1 20 15,-1-20-15,0 0 0,21 21 0,-21-1 16,22-20-16,-1 21 0,-21 21 0,22 0 16,-1 0-16,0 0 0,-21 0 15,22 0-15,-22 21 0,0 0 0,21 0 16,-20 1-16,-1 20 0,-21-21 15,0 21-15,0-20 0,21 20 16,-21-21-16,0 0 0,0 22 0,0-22 16,0 0-16,0 0 0,-21 0 0,0 0 15,-1-21-15,22 22 0,-21-1 16,0-21-16,0 0 0,0 21 0,0-21 16,-1 0-16</inkml:trace>
  <inkml:trace contextRef="#ctx0" brushRef="#br0" timeOffset="130923.96">8551 14647 0,'0'-21'16,"0"42"-16,0-63 0,0 21 0,-21 0 15,0 0-15,0 21 16,0 21 0,21 0-16,-22 21 0,22-21 0,0 22 15,0-1-15,-21 0 0,21 1 16,-21-1-16,21-21 0,0 22 16,-21-1-16,21-21 0,0 21 0,0-20 15,0 20-15,0-21 0,0 0 16,0 0-16,21-21 0,0 22 15,0-22-15,1 0 0,-1 0 16,0-22-16,0 1 0,0 21 16,0-21-16</inkml:trace>
  <inkml:trace contextRef="#ctx0" brushRef="#br0" timeOffset="131295.75">8932 14774 0,'64'0'16,"-43"0"-16,0 0 16,0 0-16,0 0 0,1 0 0,-1 0 15,0 0-15,0 0 0,21 0 0,-20 0 16,-1-21-16,21 21 0,-21-21 16,0 21-16,1-21 0,-1 0 0,-21 0 15,21 21 1,-21-22-16,-21 22 31,0 22-31,-1-1 0,22 0 0,-21 21 16,21-21-16,-21 22 0,21-22 15,0 21-15,-21-21 0,0 22 0,21-1 16,-21-21-16,21 22 0,0-22 0,0 21 16,-22-21-16,22 0 0,-21 22 15,21-22-15,0 0 0,0 0 0,0 0 16,-21-21 15,21-21-15</inkml:trace>
  <inkml:trace contextRef="#ctx0" brushRef="#br0" timeOffset="131483.64">8869 15071 0,'21'0'31,"0"0"-15,0 0-16,0-21 0,22 21 0,-22 0 15,21 0-15,-21 0 0,22-22 0,-1 22 16,-21 0-16,22 0 16,-22-21-16,0 21 0,0 0 0,0 0 15,0-21-15</inkml:trace>
  <inkml:trace contextRef="#ctx0" brushRef="#br0" timeOffset="131659.54">9631 14986 0,'21'0'62,"0"0"-46</inkml:trace>
  <inkml:trace contextRef="#ctx0" brushRef="#br0" timeOffset="133616.2">10160 15473 0,'-21'0'0,"42"0"0,-63 0 0,20 0 16,22-21 0,22 0-16,-1 21 15,0-22-15,21 1 0,-21 0 16,1 0-16,20 0 0,0 0 15,-21-1-15,22-20 0,-1 21 0,-21-21 16,22 20-16,-22 1 0,0-21 0,0 21 16,0 0-16,-21-1 0,0-20 15,0 21-15,0 0 0,0 0 16,-21 21-16,0 0 0,0 0 0,0 0 16,-1 0-16,-20 0 0,21 0 15,0 21-15,-22 0 0,22 0 0,0 0 16,0 0-16,0 1 0,21 20 15,0-21-15,0 21 0,0 1 0,0-22 16,0 21-16,0-21 0,0 1 16,21 20-16,0-21 0,-21 0 0,21-21 15,0 21-15,1-21 0,-1 0 16,0 0-16,0 0 0,21 0 0,-20 0 16,-1 0-16,0 0 0,21 0 15,-21-21-15,1 21 0,20-21 0,-21 0 16,21 0-16,-20 0 0,20-1 0,0 1 15,-21 0-15,22 0 0,-22 0 16,21 0-16,1-1 0,-22 1 16,21 0-16,-21 0 0,22 0 0,-22 21 15,0 0-15,21 0 0,-21 0 16,1 21-16,-1 0 0,-21 0 16,21 0-16,-21 1 0,0-1 0,0 0 15,0 21-15,0-21 0,0 1 16,0 20-16,0-21 0,0 0 0,-21 0 15,0 1-15,21-1 0,-22 0 0,1-21 16,21 21-16,-21-21 0,21-21 31,0 0-31,0 0 16,0-1-16,21 1 16,-21-21-16,21 21 0,1-22 15,-1 22-15,0-21 0,0 0 0,0 20 16,0-20-16,1 0 0,-1 21 15,0-1-15,0 1 0,-21 0 16,0 42 0,-21 0-1,21 1-15,-21-1 0,0 0 0,21 21 16,0-21-16,0 22 0,-22-22 0,22 21 16,0 1-16,0-22 0,0 0 15,0 21-15,0-21 0,0 1 0,22-22 16,-22 21-16,21 0 0,0-21 15,0 0-15,0 0 0,0 0 16,1 0-16,-1 0 0,21 0 0,-21-21 16,0 0-16,22-1 0,-22 1 0,21 0 15,-21 0-15,22-21 0,-22 20 16,21-20-16,-21 0 0,1-1 0,-1 22 16,0-21-16,0 0 0,-21-1 15,0 1-15,0 0 0,0 20 0,0-20 16,0 0-16,0 21 0,0-1 0,0 1 15,0 0-15,0 0 0,0 42 47,-21 21-47,21-20 0,-21-1 16,21 21-16,-21 0 0,21-20 0,0 20 16,0 0-16,-22 1 0,22-1 0,-21 0 15,21-21-15,0 22 0,0-22 16,0 21-16,0-21 0,0 1 0,0-1 15,0 0-15,0 0 0,21 0 16,1-21-16,-1 0 0,0 0 16,0 0-16,21 0 0,-20 0 0,-1 0 15,21-21-15,-21 0 0,0 21 0,22-21 16,-22 0-16,21-1 0,-21 1 16,1 0-16,-1 0 0,0 0 15,0 0-15,-21-1 0,0 1 0,0 0 16,0 0-16,0 0 0,0 0 15,-21 21 1,0 0-16,21 21 16,-21 0-16,-1 0 0,22 0 15,-21 0-15,21 22 0,0-22 16,0 0-16,0 0 0,0 0 16,21 1-16,1-22 0,-1 21 15,0-21-15,0 0 0,0 0 0,0 0 16,1 0-16,-1 0 0,0 0 15,0 0-15,0 0 0,0 0 0,1 0 16,-1-21-16,0-1 0,0 22 16,0-21-16,0 0 0,-21 0 15,0 0-15,0 0 0,22-1 16,-22 1-16,0 0 0,0 0 0,0 0 16,21 21-16,-21 21 31,0 0-31,0 0 15,0 0-15,0 1 0,0-1 0,0 0 16,0 0-16,0 0 16,0 22-16,0-22 0,0 0 15,-21 0-15,21 0 0,-22-21 16,22 21-16,0-42 47,0 0-47,0 0 0,0 0 15,0 0-15,0-1 0,22 1 0,-1-21 16,0 21-16,0 0 0,0-22 0,0 22 16,1 0-16,20 0 0,0 0 15,-21-1-15,22 1 0,-1 21 16,0 0-16,1 0 0,-1 0 0,0 0 16,-20 0-16,-1 21 0,0 1 15,0-1-15,0 0 0,-21 0 0,0 0 16,0 22-16,0-22 0,0 0 0,0 0 15,0 21-15,0-20 0,-21-1 16,0 0-16,21 0 0,0 0 0,-21-21 16,21 21-16,-21 1 0,21-1 15,21-42 32,0-1-47</inkml:trace>
  <inkml:trace contextRef="#ctx0" brushRef="#br0" timeOffset="134191.87">13864 15092 0,'0'0'0,"0"-21"0,0 0 0,0-1 16,-21 1-16,0 21 0,0 0 15,-1 0-15,1 0 0,0 0 16,0 0-16,0 0 0,0 0 16,-1 21-16,1 1 0,0-1 15,0 0-15,0 0 0,0 0 0,-1 0 16,1 22-16,21-22 0,-21 0 16,21 21-16,-21-20 0,21-1 0,0 0 15,0 0-15,0 0 0,0 0 0,0 1 16,21-22-16,0 21 15,0-21-15,1 0 0,-1 0 16,0 0-16,0 0 0,0-21 0,0 21 16,1-22-16,-1 1 0,21 0 15,-21 0-15,0 0 0,-21 0 0,22-22 16,-1 22-16,0-21 0,0-1 16,0 22-16,-21-21 0,21 0 0,-21-1 0,22 22 15,-22-21-15,21 21 16,-21-22-16,0 22 0,0 0 0,0 0 15,0 0-15,0 42 32,0 0-32,-21 0 15,21 0-15,0 0 0,0 22 0,-22-1 16,22-21-16,-21 22 0,21-1 16,-21 0-16,21 1 0,0-22 0,0 21 15,0-21-15,0 22 0,0-22 16,0 0-16,0 0 0,0 0 15,0 0 1,21-21 0,0 0-16,-21-21 15,22 21-15,-1-21 0</inkml:trace>
  <inkml:trace contextRef="#ctx0" brushRef="#br0" timeOffset="134583.64">14563 15028 0,'-22'0'16,"1"0"-16,0 0 0,0 0 15,0 0-15,-22 0 0,22 0 16,0 22-16,0-22 0,0 21 0,0-21 16,-1 21-16,22 0 0,-21-21 15,21 21-15,-21-21 0,21 21 0,0 1 16,0-1-1,21 0-15,0-21 0,1 0 16,-1 21-16,0-21 16,0 0-16,0 21 0,0 0 15,-21 1 1,0-1 0,0 0-16,-21-21 15,0 21-15,0-21 0,0 0 16,0 21-16,-1-21 0,1 0 0,0 0 15,0 0-15,0 21 0,0-21 16,-1 0-16,1 0 16,0-21-1,0 21-15,0-21 0,21 0 0,-21 21 16,21-21-16,-22 0 0</inkml:trace>
  <inkml:trace contextRef="#ctx0" brushRef="#br0" timeOffset="134955.43">11980 14690 0,'21'0'15,"1"0"-15,-1 0 0,0 0 16,21-21-16,-21 21 0,22-22 16,-1 22-16,-21 0 0,22-21 0,-1 21 15,0 0-15,1 0 0,-1 0 0,-21-21 16,21 21-16,1 0 0,-22 0 15,0 0-15,0 0 0,0 0 0,1 0 16</inkml:trace>
  <inkml:trace contextRef="#ctx0" brushRef="#br0" timeOffset="135722.99">8784 15748 0,'0'0'0,"0"-21"0,0 42 47,0 0-47,-21 0 0,21 1 16,-21-1-16,21 21 0,0 0 0,-21-20 15,21 20-15,-22 0 0,1 1 16,21 20-16,0-21 0,-21-20 15,21 20-15,-21-21 0,21 0 16,-21 0-16,21 1 0,0-1 0,0 0 16,0 0-16,21-21 15,0 0 1,21 0-16,-20-21 0,20 0 0,0 21 16</inkml:trace>
  <inkml:trace contextRef="#ctx0" brushRef="#br0" timeOffset="136211.78">9250 16023 0,'-21'0'0,"42"0"0,-64 0 0,22-21 16,0 21-16,21-21 16,-21 21-16,21-21 0,0 0 15,0-1-15,0 1 0,21 0 16,0 21-16,0-21 0,1 21 15,-1-21-15,0 0 0,0 21 0,21 0 16,-20 0-16,-1 0 0,21 0 0,-21 0 16,0 0-16,1 0 0,-1 21 15,-21 0-15,0 0 0,0 0 0,0 22 16,0-22-16,0 0 0,0 21 16,-21-21-16,-1 22 0,1-22 15,0 21-15,0-21 0,-21 22 0,20-22 16,1 21-16,0-21 0,0 1 15,0-1-15,0 0 0,21 0 0,0 0 16,0 0-16,21-21 16,0 0-16,0 0 15,0 0-15,0-21 0,1 21 0,-1-21 16,0 0-16,0 21 0,0-21 0,0 0 16,1-1-16,-22 1 0,0 0 15,0 0-15,0 0 0,0 0 16,-22-1-16,1 22 15,0 0-15,0 0 0,0 0 16,0 0-16,-1 0 0,1 0 16,0 0-16</inkml:trace>
  <inkml:trace contextRef="#ctx0" brushRef="#br0" timeOffset="136383.68">9842 16193 0,'0'0'0,"0"21"0,22-21 32,-1 0-17,0 0 1,0 0-16</inkml:trace>
  <inkml:trace contextRef="#ctx0" brushRef="#br0" timeOffset="137320.66">10880 16341 0,'0'0'0,"21"-21"0,63-43 16,-62 43-16,20-21 0,0 20 15,-21-20-15,22 21 0,-22 0 16,0-22-16,0 22 0,0-21 0,1 21 16,-22 0-16,0-1 0,0 1 0,0 0 15,-22 21 1,1 0-16,21 21 15,-21-21-15,0 43 0,0-22 0,21 21 16,0 0-16,-21 22 16,-1-1-16,22-20 0,-21 20 0,21 1 15,0-1-15,0 1 0,-21-1 16,21 1-16,-21 20 0,21-20 0,0-1 16,0 1-16,0-1 0,0 1 0,0-1 15,0 1-15,0-22 0,0 22 16,0-22-16,0 0 0,21 1 0,-21-22 15,21 21-15,-21-21 0,21 1 0,1-22 16,-1 0-16,0 0 0,0 0 16,0 0-16,0-22 0,1 1 0,20 0 15,-21 0-15,0 0 0,22-22 16,-22 1-16,0 0 0,0-1 16,0 1-16,0 0 0,-21-22 0,0 22 15,0-22-15,0 22 0,0 0 16,-21-22-16,0 22 0,0 0 0,-21 20 15,20-20-15,-20 21 0,21 0 16,-21 0-16,20 21 0,-20 0 0,21-22 16,0 22-16,-22 0 0,22 0 0,0 0 15,42 0 17,0 0-32,1 0 0,20 0 0,-21-21 15,21 0-15,1 21 0,-1-21 16,-21 21-16,22-21 0,20 0 15,-21-1-15,1 1 0,-1 21 0,0-21 16,1 0-16,-1 0 0,-21 0 16,0-1-16,22 22 0,-22-21 15,-21 42 1,0 1 0,0-1-16,-21 0 0,21 0 0,-21 0 15,21 0-15,0 1 0,0-1 16,-22 0-16,22 0 0,0 0 0,0 0 15,-21 1-15,21-44 47</inkml:trace>
  <inkml:trace contextRef="#ctx0" brushRef="#br0" timeOffset="137499.56">11811 16150 0,'0'-42'16,"-21"42"0,21-21-16,-21 21 15,42 0 17,0 0-17,-21 21-15,21-21 0,0 0 16,0 21-16</inkml:trace>
  <inkml:trace contextRef="#ctx0" brushRef="#br0" timeOffset="137924.31">12213 16256 0,'0'0'16,"0"21"-16,0 0 0,0 1 0,0-1 0,0 42 15,0-42-15,0 1 16,0-1-16,0 0 15,0 0-15,0 0 0,0 0 16,0 1-16,-21-22 0,0 0 16,0 21-16,21-42 31,0-1-31,0 1 16,0 0-16,0 0 0,0 0 15,21 0-15,0-1 0,0-20 0,-21 21 16,21 0-16,22-22 0,-22 22 15,0 0-15,21 0 0,-21 0 0,22 0 16,-1 21-16,-21 0 0,22 0 16,-22 0-16,21 0 0,-21 21 15,0 0-15,1 0 0,-1 0 0,0 0 16,-21 1-16,21-1 0,-21 0 16,0 42-16,0-41 0,0-1 15,0 0-15,0 0 0,-21-21 0,21 21 16,-21 0-16,0 1 15,21-1-15,21-21 32</inkml:trace>
  <inkml:trace contextRef="#ctx0" brushRef="#br0" timeOffset="138684.65">13335 16214 0,'0'0'16,"0"-21"-16,-21-1 0,0 1 15,-1 21-15,1 0 0,0 0 0,0 0 16,0 0-16,0 21 0,-1 1 16,1-22-16,0 21 0,0 21 15,0-21-15,0 0 0,-1 1 16,22 20-16,0-21 0,-21 0 0,21 22 0,-21-22 15,21 0-15,0 0 16,0 0-16,0 0 0,21-21 16,0 0-16,1 0 0,-1 0 15,0 0-15,0 0 16,0 0-16,0-21 0,-21 0 0,22 21 16,-1-21-16,0 0 0,0 0 0,-21-1 15,21 1-15,0 0 0,-21 0 16,22-21-16,-1 20 0,-21 1 0,0-21 15,0 21-15,21 0 0,-21-1 16,0 44 15,0-1-31,0 0 16,0 0-16,0 21 0,0-20 0,0-1 16,0 0-16,0 21 0,0-21 0,0 1 15,0-1-15,0 0 0,21-21 16,0 21-16,-21 0 0,21-21 0,1 0 15,-1 0-15,0 0 0,0 0 0,21 0 16,-20 0-16,-1 0 0,21 0 16,-21-21-16,0 21 0,22-21 0,-22 0 15,0 0-15,0-1 0,0 1 16,1 0-16,-1 0 0,0-21 16,-21 20-16,0-20 0,21 0 0,-21-1 0,0 1 15,21-21-15,-21 20 0,0 1 16,0 0-16,0 20 0,0-20 15,0 21-15,0 0 0,-21 21 16,21 21 0,-21 0-16,0 0 0,21 22 15,0-1-15,-21 0 0,21 1 0,-22-1 16,22 0-16,0 1 0,0-22 16,0 21-16,0-21 0,0 22 0,0-22 15,22 0-15,-1 0 0,0 0 0,21-21 16,-21 0-16,1 21 15,20-21-15,0 0 0,1 0 0,-1 0 16,0 0-16,-21-21 0,22 0 0,-1 21 16,0-21-16,-20 0 0,20 0 15</inkml:trace>
  <inkml:trace contextRef="#ctx0" brushRef="#br0" timeOffset="139253.99">8890 16933 0,'0'22'0,"0"-1"16,0 0-16,21 21 15,-21-21-15,0 1 0,0 20 16,0-21-16,0 0 0,0 22 0,0-22 16,0 0-16,0 0 0,0 0 15,0 0-15,0 1 0,0-1 0,0 0 16,0 0-16,0 0 16,21-21-16,0 0 15,1 0-15,-1-21 0,21 0 16</inkml:trace>
  <inkml:trace contextRef="#ctx0" brushRef="#br0" timeOffset="139667.75">9631 16976 0,'0'-43'15,"-21"43"-15,-1 0 0,1 0 16,0 0-16,0 0 15,0 0-15,0 22 0,-1-1 0,1-21 16,0 21-16,0 0 0,0 0 0,0 0 16,-1-21-16,22 22 0,0-1 15,0 0-15,0 0 0,22-21 32,-1 0-17,0 0-15,0 0 16,0 0-16,0-21 0,1 0 15,-1 21-15,-21-21 0,21 21 0,0 0 16,0-22-16,-21 44 31,0-1-31,0 0 16,0 0-16,0 0 0,0 0 0,0 1 16,0 20-16,0-21 0,0 0 0,0 0 15,0 1-15,0-1 0,0 0 16,0 0-16,0 0 0,0 0 15,0 1-15,21-22 32</inkml:trace>
  <inkml:trace contextRef="#ctx0" brushRef="#br0" timeOffset="139815.56">9906 17230 0,'21'0'16,"0"0"-1,0 0 1,1 0 15,-1 0-31</inkml:trace>
  <inkml:trace contextRef="#ctx0" brushRef="#br0" timeOffset="140837.4">12001 17463 0,'22'0'0,"-1"0"0,0-22 16,21 1-16,-21 21 15,1-21-15,-1 21 0,0-21 16,21 0-16,-21 21 0,22-21 0,-22-1 16,0 1-16,0 0 0,0 0 15,1 0-15,-1 21 0,0-21 0,-21-1 16,21 1-16,-21 0 0,0 0 16,0 0-16,0 0 0,0-1 0,0 1 15,-21 21-15,0 0 16,0 0-16,-1 0 0,1 21 15,0 1-15,0-1 0,0 21 0,-22 0 16,22 1-16,0 20 16,0 1-16,-21-22 0,20 43 0,1-22 15,-21 1-15,21 20 0,0-20 16,-1-1-16,1 1 0,21 21 0,0-22 16,-21 1-16,21-1 0,0 1 15,0-1-15,0 1 0,0-1 0,0 1 16,0-22-16,0 21 0,0-20 15,0-22-15,21 21 0,-21-21 0,21 1 16,1-22-16,-1 0 0,0 0 16,0 0-16,21 0 0,-20-22 0,-1 1 15,21 0-15,0-21 0,-20-1 0,20 1 16,-21 0-16,21-1 16,-20 1-16,-1-21 0,-21 20 0,0 1 15,0 0-15,0-1 0,-21-20 16,-22 20-16,22 1 0,-21 21 0,-22-21 15,22-1-15,0 22 0,-22-21 16,22 21-16,-1-1 0,-20 22 0,42-21 16,-22 21-16,22-21 0,0 21 15,21-21 1,21 21 0,0 0-16,22-21 0,-1 21 0,-21-21 15,43 21-15,-22-22 0,0 1 16,22 0-16,-22 0 0,22 0 15,-1 0-15,-20-1 0,20 1 0,-21 0 16,1 0-16,-22 21 0,0-21 16,0 21-16,0 0 0,-21-21 0,22 21 15,-22 21 1,0 0-16,0 0 0,0 0 16,0 0-16,0 1 0,0 20 15,0-21-15,-22 0 0,22 22 0,0-22 16,0 0-16,0 0 0,0 0 15,0 0-15,0 1 0,0-1 16,0-42 31,0-1-47,0 1 0</inkml:trace>
  <inkml:trace contextRef="#ctx0" brushRef="#br0" timeOffset="141012.04">12721 17293 0,'0'0'0,"0"-21"0,0 0 16,0 0-1,0 42 32,21 0-31,0-21-16,-21 21 0,22-21 0,-1 21 15</inkml:trace>
  <inkml:trace contextRef="#ctx0" brushRef="#br0" timeOffset="141436.78">13123 17463 0,'0'0'0,"0"21"0,0 0 15,0 0-15,0 0 0,0 0 16,0 1-16,0-1 0,-21 0 15,21 0-15,-21 0 0,21 0 0,0 1 16,0-1-16,-21 0 0,21 0 16,-21 0-16,21 0 15,0-42 17,0 0-32,0 0 15,0 0-15,0 0 16,21-22-16,0 22 0,-21-21 0,21 21 15,0-22-15,0 22 0,1-21 0,20 21 16,-21-1-16,0 22 16,22-21-16,-22 21 0,21-21 0,-21 21 15,0 0-15,1 0 0,-1 21 16,0 0-16,-21 1 0,0-1 0,0 0 16,0 21-16,0-21 15,0 1-15,0 20 0,0-21 0,0 0 16,0 0-16,0 1 0,0-1 15,0 0-15,0 0 16,21-21 15</inkml:trace>
  <inkml:trace contextRef="#ctx0" brushRef="#br0" timeOffset="143092.74">14097 17399 0,'0'0'0,"-21"0"0,21-21 0,-21 21 16,-1 0-16,1 0 0,0 0 0,0 0 16,0 0-16,0 0 0,-1 0 15,1 0-15,0 21 0,0 0 0,0 0 16,0 1-16,-1-1 0,22 21 15,-21-21-15,21 0 0,-21 1 16,21 20-16,-21-21 0,21 0 0,0 0 16,0 1-16,0-1 15,21-21 1,0 0-16,0 0 0,1 0 16,-1 0-16,0 0 0,0-21 0,0-1 15,0 22-15,1-21 0,-1 0 16,0 0-16,-21-21 0,21 20 0,0 1 15,-21-21-15,0 21 0,21 0 16,-21-1-16,22 1 0,-22 0 0,0 42 47,0 0-47,0 22 0,0-22 16,0 0-16,0 0 0,-22 22 15,22-22-15,0 0 0,0 0 0,0 21 16,0-20-16,0-1 0,0 0 15,22 0-15,-1-21 0,0 0 16,0 0-16,0 21 0,22-21 0,-22 0 16,21 0-16,0 0 0,1-21 15,-1 0-15,0 21 0,1-21 0,-1 0 16,0-1-16,-20-20 0,20 21 16,-21-21-16,0-1 0,22 1 15,-22 21-15,0-22 0,-21 1 16,0 0-16,21-1 0,-21 1 0,0 21 15,0-21-15,0 20 0,0 1 0,0 0 16,0 0-16,0 0 0,-21 21 31,21 21-31,-21 0 0,0 0 16,-1 0-16,22 22 0,-21-22 0,0 0 16,21 21-16,-21 1 0,21-22 15,-21 21-15,21 1 0,0-22 0,0 21 16,0 0-16,0-20 0,0-1 15,0 21-15,0-21 0,0 0 16,0 1-16,0-1 0,21-21 16,0 0-16,0 0 0,0 0 15,1 0-15,20 0 0,-21 0 0,0 0 16,0-21-16,22-1 0,-22 1 16,0 0-16,21 0 0,-20-21 0,-1 20 15,0-20-15,21 0 0,-21-1 16,1 1-16,-1 0 0,21-1 0,-21 1 15,0 0-15,1-1 0,-1 1 16,0 0-16,0 21 0,-21-22 0,0 22 16,0 0-16,-21 21 31,0 21-31,0 0 0,-1 0 0,1 22 16,0-22-16,0 21 0,0-21 0,0 22 15,-1-1-15,22 0 0,-21-20 16,21 20-16,-21 0 0,21-21 0,0 22 15,0-22-15,0 0 0,0 0 16,0 0-16,0 1 0,0-1 0,21 0 16,0-21-16,1 0 15,-1 0-15,0 0 0,0 0 0,0 0 16,0 0-16,1 0 0,20-21 0,-21 0 16,21-1-16,-20 1 0,-1 0 15,21 0-15,-21 0 0,0 0 16,1-1-16,-1 1 0,0 21 0,0-21 15,-21 42 17,0 0-17,0 1-15,0-1 0,0 0 16,0 0-16,0 0 16,21-21-1,0 0 1,1 0-16,-1 0 15,0-21-15,0 0 0,0 21 16,0-21-16,1 0 16,-1-1-16,0 22 0,-21-21 0,21 0 15,0 0-15,-21 0 0,21 21 0,-21-21 16,22 21 0,-22-22-16,0 44 31,0-1-16,-22 0-15,22 0 16,-21 0-16,0 0 0,21 1 0,-21-1 16,0 0-16,21 0 0,-21 21 15,-1 1-15,22-1 0,0 0 16,0 1-16,0 20 0,0-20 0,0 20 16,0 1-16,0-22 0,0 21 15,0 1-15,0 21 0,0-22 0,0 1 16,0-1-16,0 1 0,0-1 0,0-21 15,-21 22-15,21-22 0,-21 1 16,0-22-16,21 0 0,-21 0 0,0 0 16,-1 0-16,1-21 0,-21 0 15,21 0-15,0 0 0,-22 0 0,1-21 16,21 0-16,-22 0 0,22 0 16,0 0-16,0-22 0,21 22 15,0-21-15,0-22 0,0-42 16,0 64-16,0-21 0,21-1 15,0 1-15,0 20 0,1-20 0,-1 20 16,0-20-16,21 21 0,-21-1 16,1 1-16,20 0 0,-21-1 0,0 1 15,0 21-15,1-22 0,-1 1 0,0 0 16,-21-1-16,0 1 0,21 0 16</inkml:trace>
  <inkml:trace contextRef="#ctx0" brushRef="#br0" timeOffset="144364.32">18457 6054 0,'0'0'0,"0"-21"0,0-1 16,0 1-16,0 0 16,-21 0-16,21 0 0,0 0 15,0-1-15,0 1 16,0 0-16,0 0 0,21 0 0,-21 0 16,21 21-16,1-22 0,-1 1 15,21 21-15,-21 0 0,0 0 16,1 0-16,-1 0 0,21 21 0,-21 1 15,0-1-15,1 0 0,-1 21 0,0 1 16,-21-1-16,0 0 0,0 1 16,0-1-16,0 0 0,-21 1 0,-22-1 15,22-21-15,-21 21 0,0 1 0,-1-1 16,-20 0-16,20-20 0,1-1 16,-21 0-16,20 0 0,1 0 0,0 0 15,20-21-15,1 0 0,-21 0 0,21 0 16,0-21-16,21 0 15,-22 0-15,22-21 0,-21 20 0,21 1 16,0-21-16,0 0 0,0 20 0,0-20 16,0 0-16,0 21 0,0-22 15,0 1-15,0 21 0,21-22 0,1 22 16,-1 0-16,0 0 0,0 21 16,0 0-16,0 0 0,1 0 0,-1 0 15,0 21-15,0 0 0,0 22 0,-21-22 16,21 0-16,1 21 0,-22-21 15,0 22-15,21-22 0,-21 21 0,21-21 16,0 1-16,-21 20 0,0-21 0,21 21 16,0-20-16,-21-1 15,22 0-15,-1 0 0,0-21 16,0 21-16,0-21 0,0 0 16,1 0-16,-1-21 15,21 21-15,-21-21 0</inkml:trace>
  <inkml:trace contextRef="#ctx0" brushRef="#br0" timeOffset="144732.1">19177 6075 0,'0'21'16,"0"0"-16,0 0 0,0 1 15,-21-1-15,21 21 0,0-21 0,0 0 16,0 1-16,0-1 0,0 21 15,0-21-15,0 0 0,0 1 0,0-1 16,0 0-16,21-21 0,0 21 16,0-21-16,0 0 15,1 0-15,20-21 0,-21 21 0,0-21 16,0 0-16,1-1 0,-1 1 0,0 0 16,0-21-16,0 21 0,0-1 15,-21-20-15,0 21 0,0-21 16,0 20-16,0 1 0,-21 0 0,0-21 0,0 42 15,0-21-15,0-1 16,-1 22-16,1 0 0,-21 0 0,21 0 16,0 0-16,-1 0 0,1 0 0,0 22 15,0-1-15,21 0 0,0 0 16,0 0-16,0 0 0,0 1 16,21-22-16,0 21 0,22-21 15</inkml:trace>
  <inkml:trace contextRef="#ctx0" brushRef="#br0" timeOffset="144928">19748 6265 0,'-21'0'0,"42"0"0,-21 22 0,0-1 16,0 0-1,22-21 32,-1 0-31</inkml:trace>
  <inkml:trace contextRef="#ctx0" brushRef="#br0" timeOffset="147188.6">20341 6287 0,'0'0'0,"21"0"16,22 0-1,-22 0-15,0 0 0,21 0 0,1 0 16,-1 0-16,21-22 0,1 1 0,-22 0 16,22 21-16,-1-21 0,1 0 15,-22 0-15,22-1 0,-22 1 0,0-21 16,1 21-16,-22 0 0,0-1 0,0-20 15,-21 21-15,21-21 0,-21 20 16,0 1-16,0 0 0,0-21 16,-21 21-16,0-1 0,0 1 15,0 21-15,-22 0 0,22-21 0,0 21 16,-21 0-16,20 21 0,-20 0 0,21 1 16,-21 20-16,-1-21 0,22 43 15,-21-22-15,21 21 0,-1 1 0,-20-1 16,21 1-16,0 21 0,21-1 0,0-20 15,0 20-15,0 1 0,0 0 16,0-1-16,0 1 0,0 0 0,0-1 16,0 1-16,0-21 0,21 20 15,-21 1-15,0-22 0,0 22 0,0-21 0,0-1 16,0 1-16,0-1 16,0-21-16,0 22 0,0-22 0,21 1 15,0-22-15,-21 21 0,21-21 0,-21 0 16,22 1-16,-1-22 0,0 0 0,0 0 15,0 0-15,0 0 0,1 0 16,20-22-16,-21-20 0,21 21 0,-20-21 16,20-1-16,0 1 0,-21 0 0,22-1 15,-22-20-15,0-1 0,0 1 0,0-1 16,-21 1-16,0-1 0,0-20 16,0 20-16,0 1 0,-21-1 0,0 1 15,-21-1-15,21 1 0,-22-1 0,22 22 16,-21-1-16,-1 1 0,22 0 15,-21 21-15,21-1 0,-22 1 16,22 0-16,0 0 0,21 0 16,0 0-16,0-1 15,21 22-15,0-21 16,1 0-16,20 21 0,-21-21 0,21 0 16,1-22-16,20 22 0,-20 0 15,20-21-15,1 21 0,-1-22 0,1 22 16,-1-21-16,22-1 0,-22 1 15,-20 0-15,20-1 0,-21 1 0,1 0 16,-22-1-16,0 1 0,0 0 16,-21 21-16,0-22 0,0 1 0,0 21 15,0 0-15,0-1 0,0 1 16,-21 0-16,0 21 0,0 0 16,0 0-16,-1 0 0,22 21 0,-21 0 15,0 22-15,0-1 0,0 0 16,21 1-16,-21 20 0,-1-20 0,1 20 15,21-21-15,-21 22 0,21-22 16,-21 22-16,21-22 0,0 22 0,0-22 16,0 0-16,0 1 0,0-1 0,0-21 15,21 0-15,0 0 0,0 1 16,1-1-16,20 0 0,-21-21 0,21 0 16,-20 0-16,20 0 0,-21 0 15,21-21-15,-20 0 0,20-1 0,-21 1 16,21 0-16,-20 0 0,-1-21 15,21 20-15,-21-20 0,0 21 0,1 0 16,-1-22-16,-21 22 0,21 0 0,-21-21 16,21 21-16,-21-1 15,0 1-15,0 42 32,0 1-32,-21-1 0,21 0 15,-21 0-15,21 0 0,-21 22 16,21-22-16,0 0 0,0 21 0,0-21 15,0 1-15,0 20 0,0-21 16,0 0-16,21-21 0,0 21 0,0 1 16,0-22-16,0 0 0,22 0 15,-22 0-15,0 0 0,0 0 16,22 0-16,-22 0 0,21-22 0,-21 22 16,22-21-16,-22 0 0,0 0 0,0 0 15,0-22-15,0 22 16,1 0-16,-22-21 0,0 21 0,0-22 0,0 22 15,0-21-15,0 21 0,0-22 16,0 22-16,-22 0 0,22 0 0,-21 0 16,0-1-16,0 1 0,0 0 0,0 21 15,-1 0-15,1 0 0,0 0 16,0 0-16,0 0 0,0 21 16,-1 0-16,1-21 0,21 22 0,0 20 15,0-21-15,-21 0 0,21 22 0,0-22 16,0 21-16,0-21 0,0 22 15,21-22-15,0 21 0,1-21 0,-22 0 16,42 1-16,-21-1 0,0 0 0,0 0 16,22-21-16,-22 0 0,21 21 15,1-21-15,-1 0 0,-21 0 16,21 0-16,1 0 0,-1 0 0,22-21 16,-22 0-16,0 21 0,1-21 15,-1 0-15,0-1 0,1 1 0,-22-21 16,21 21-16,-21 0 0,0-22 0,1 22 15,-1 0-15,0 0 0,-21-22 16,0 22-16,0 0 0,-21 21 31,0 0-31,-1 0 0,1 21 16,0 0-16,0 1 0,0-1 0,0 0 16,-1 0-16,1 0 0,0 0 0,21 1 15,0-1-15,-21 0 0,21 0 16,0 0-16,21-21 47,0 0-47,0-21 0,-21 0 0,22 21 15,-1-21-15,0 0 0,0-1 0,0 1 16,0 0-16,-21 0 16,0-21-16,22 20 0,-1 1 15,-21 0-15,21 21 0,-21 21 31,0 0-31,0 1 16,0-1-16,0 0 0,0 0 16,0 0-16,0 0 0,0 22 15,0-22-15,0 0 0,0 0 16,0 0-16,21-21 0,0 0 0,-21 22 16,21-22-16,1 0 0,-1 0 15,0 0-15,21 0 0,-21-22 16,22 22-16,-22-21 0,21 0 0,-21 0 15,22 0-15,-22 0 0,21-1 16,-21-20-16,22 21 0,-22-21 0,0 20 16,0-20-16,0 0 0,1-1 0,-1 1 15,-21 0-15,21-1 0,0 1 16,-21 0-16,0 21 0,21-22 16,-21 22-16,21-21 0,-21 21 15,0-1-15,-21 44 31,0 20-31,0-21 0,0 43 16,0-22-16,-1 0 0,-20 22 0,21-22 16,21 22-16,-21-22 0,21 0 0,-21 1 15,21-1-15,0 0 0,0 1 16,0-22-16,0 0 0,0 21 0,0-21 16,0 1-16,21-22 0,-21 21 0,21 0 15,0-21-15,0 0 0,0 0 16,1 0-16,-1 0 0,0 0 15,21 0-15,-21 0 0,1-21 0,20 0 16,-21-1-16,0 22 0,0-42 16,1 21-16,-1 0 0,0 0 0,-21-1 15,21 1-15</inkml:trace>
  <inkml:trace contextRef="#ctx0" brushRef="#br0" timeOffset="147421.47">23622 6075 0,'0'0'16,"-21"0"-16,0 0 0,42 0 16,0-21-1,0 21-15,0 0 0,22 0 0,-1-21 16,0 21-16,1-22 0,-1 22 0,0 0 16,1 0-16,-1-21 0,0 21 15,1 0-15,-22 0 0,21 0 0,-21 0 16,0 0-16,1 0 0,-1 0 15,-42 0 1,-1 0-16,-20 0 0,21 0 16</inkml:trace>
  <inkml:trace contextRef="#ctx0" brushRef="#br0" timeOffset="148224.54">19029 7303 0,'-21'0'0,"-1"0"15,1-22-15,0 22 0,0 0 16,0-21-16,0 0 16,21 0-1,0 0-15,0 0 16,0-1-16,21 22 16,0 0-16,0-21 0,0 21 15,0 0-15,1 21 0,-1 1 16,0-1-16,21 21 0,-42 0 15,21 1-15,1-1 0,-22 0 0,0 1 16,0-1-16,0 0 0,-22 22 0,-20-22 16,21 1-16,-21-1 0,-1-21 15,-20 21-15,20 1 0,-20-22 0,-1 0 16,22 21-16,-21-42 0,20 22 16,-20-1-16,20-21 0,1 0 0,0 0 15,21 0-15,-22 0 0,22-21 16,0-1-16,0 1 0,21 0 0,-21 0 15,21-21-15,0 20 0,0-20 0,0 0 16,0-1-16,0 1 0,21 0 16,0-1-16,0 1 0,0 21 0,0-21 15,1 20-15,-1 1 0,21 21 0,-21 0 16,22 0-16,-1 0 0,-21 21 16,21 1-16,-20 20 0,20-21 0,-21 21 15,0-20-15,22 20 0,-22 0 0,-21 1 16,21-22-16,-21 21 15,21 0-15,-21-20 0,21 20 0,-21-21 16,0 21-16,0-20 0,0 20 0,21-21 16,-21 0-16,0 0 0,0 1 15,0-1-15,22-21 16,-1 0 0,0 0-16,-21-21 0</inkml:trace>
  <inkml:trace contextRef="#ctx0" brushRef="#br0" timeOffset="148440.42">19706 7430 0,'0'21'16,"-21"-21"-16,21 21 0,0 21 15,-21-21-15,21 1 0,-21-1 0,21 21 16,0-21-16,0 0 0,0 22 0,-22-22 15,22 0-15,-21 0 0,0 0 16,21 1-16,-21-1 0,0 0 0,0 0 16,21 0-16,-22-21 0,22 21 15</inkml:trace>
  <inkml:trace contextRef="#ctx0" brushRef="#br0" timeOffset="148599.32">19791 7853 0,'21'0'0,"0"0"62,0 0-30</inkml:trace>
  <inkml:trace contextRef="#ctx0" brushRef="#br0" timeOffset="149740.6">21632 7959 0,'0'0'0,"-21"21"15,0-21 1,42 0 0,0-21-16,0 21 15,1-21-15,-1-1 0,21 1 0,0 0 16,-20 0-16,20 0 0,0 0 15,1-22-15,-1 22 0,0-21 0,1 21 16,20-64-16,-42 43 0,0-1 16,1 1-16,-1 0 0,-21-1 15,0-41-15,0 41 16,0 22-16,0 0 0,0 0 0,-21 0 0,-1 21 16,1 0-16,0 0 15,0 0-15,0 21 0,0 21 0,-1 0 16,1 1-16,0-1 0,0 22 0,0-1 15,0 1-15,-1-1 0,1 1 16,0 20-16,0-20 0,21-1 0,-21 22 16,0 0-16,-1-22 0,22 22 0,-21-22 15,0 22-15,0-22 0,0 22 16,21-21-16,-21 20 0,21-20 0,-22-1 16,22 22-16,-21-22 0,21 1 0,0-1 15,0-20-15,0 20 0,0-20 16,0-22-16,0 21 0,0-21 15,21 0-15,1 1 0,-1-22 0,0 0 16,21 0-16,22-43 0,-43 22 16,21 0-16,1-21 0,-1 20 0,-21-20 15,21-21-15,1 20 0,-1-20 16,-21-1-16,22 1 0,-22-1 0,0 1 16,0-1-16,-21 1 0,0-1 15,0 1-15,0-22 0,-21 22 0,0-1 0,0 22 16,-22-22-16,22 22 0,-21 0 15,-1-1-15,22 22 0,-21-21 0,0 42 16,20-21-16,-20-1 0,21 22 16,21-21-1,21 21 1,0 0-16,0-21 0,22 21 16,-22-21-16,21 21 0,1-21 15,-1 21-15,0-21 0,1-1 0,-1 1 16,0 0-16,22 0 0,-22 0 0,0 0 15,1-1-15,-22 1 0,21 0 16,-21 0-16,1 0 0,-1 0 0,-21-1 16,-21 44 15,-1-22-31,22 21 16,-21 0-16,0 21 0,21-21 0,-21 1 15,21 20-15,0-21 0,0 0 16,0 22-16,0-22 0,0 0 0,0 21 15,0-21-15,0 1 0,0-1 0,21 0 16,0-21-16,0 0 16,1 0-16,-1 0 0,0 0 0,0 0 15,0 0-15,0 0 0,22 0 16,-22-21-16,0 0 0,0-1 0,0 1 16,-21 0-16,0-21 0,22 21 0,-22-22 15,0 22-15,0-21 0,0 21 16,0-22-16,-22 22 0,1 0 15,0 21-15,0-21 0,0 21 0,0 0 16,-1 0-16,-20 0 0,21 0 16,0 0-16,0 0 0,-1 0 0,1 21 15,0-21-15,21 21 0,-21-21 0,21 21 16,0 0-16,0 1 16,21-1-16,0-21 0,0 0 15,22 0-15,-1 21 0</inkml:trace>
  <inkml:trace contextRef="#ctx0" brushRef="#br0" timeOffset="150140.37">23114 7726 0,'0'-21'0,"0"0"16,0-1-16,0 1 15,21 0-15,0 0 0,0 21 16,1-21-16,-1 0 0,21-1 0,-21 22 15,0 0-15,22-21 0,-22 21 16,0 0-16,0 0 0,0 21 0,1-21 16,-1 22-16,-21 20 0,0-21 15,0 0-15,0 22 0,0-22 0,0 21 16,0-21-16,0 22 0,-21-22 0,-1 21 16,1-21-16,0 0 0,0 1 15,0-1-15,21 0 0,-21-21 16,-1 21-16,1-21 0,21-21 31,0 0-31,0 0 0,0-1 16,0 1-16,0 0 0,21-21 0,1 21 15,-1-22-15,0 1 0,0 21 16,21-22-16,-20 1 0,20 0 0,0-1 16,-21 22-16,22-21 0,-1 0 0,0 20 15,-20 1-15,20 0 0,-21 0 16,0 21-16,0 0 0</inkml:trace>
  <inkml:trace contextRef="#ctx0" brushRef="#br0" timeOffset="150920.92">17886 8763 0,'0'0'0,"-21"-42"15,21 21-15,0-1 16,0 1-16,0 0 16,21 21-16,0 0 0,0 0 15,0 0-15,0 0 0,1 0 0,20 0 16,-21 21-16,21 0 0,-20 1 16,20 20-16,-21-21 0,0 21 0,0 1 15,1-1-15,-22 0 0,0 1 0,0-1 16,0-21-16,-22 22 15,-20-1-15,21-21 0,-21 21 0,-1-20 16,1-1-16,0 0 0,-1 0 0,1 0 16,0 0-16,-1-21 0,22 0 0,-21 22 15,-1-22-15,1 0 0,0 0 16,-1 0-16,1 0 0,21-22 0,-21 1 16,20 21-16,1-21 0,0-21 0,21 21 15,0-1-15,0-20 0,0 0 16,0 21-16,21-22 0,0 1 0,22 0 15,-22-1-15,21 22 0,1 0 0,-22 0 16,21 21-16,0 0 0,1 0 16,-1 0-16,0 0 0,-20 21 15,20 21-15,-21-21 0,0 22 0,0-1 16,1 0-16,-22 1 0,0-22 16,0 21-16,0 1 0,0-1 0,0-21 15,0 21-15,0-20 0,0 20 0,0-21 16,-22 0-16,22 0 0,0 1 15,0-1-15,-21 0 0,42-21 32</inkml:trace>
  <inkml:trace contextRef="#ctx0" brushRef="#br0" timeOffset="151425.15">18690 8700 0,'0'0'0,"21"0"0,-21-22 15,21 1-15,1 21 0,-1 0 16,0-21-16,0 21 0,0 0 0,0 0 16,1 21-16,20 0 0,-21 1 0,0-1 15,0 21-15,1 0 0,-1-20 16,0 20-16,-21 0 0,0 1 15,0-1-15,0 0 0,0-21 0,0 22 16,-21-1-16,-22-21 0,22 22 0,0-22 16,-21 21-16,-1-21 0,1 0 15,21 1-15,-21-1 0,-1 0 0,22 0 16,-21-21-16,21 0 0,-1 0 0,1 0 16,0 0-16,21-21 15,0 0-15,0 0 16,0-1-16,0-20 0,0 21 0,0-21 15,0 20-15,0-20 0,21 21 16,0 0-16,1 0 0,-1-1 16,0 22-16,0 0 0,0 0 0,0 0 15,1 0-15,-1 22 0,0-1 0,0 0 16,0 0-16,0 0 0,-21 22 16,22-22-16,-1 0 0,-21 0 0,21 0 15,-21 0-15,0 1 0,21-1 0,-21 0 16,0 0-16,0 0 15,0 0-15</inkml:trace>
  <inkml:trace contextRef="#ctx0" brushRef="#br0" timeOffset="151588.04">19389 9250 0,'0'0'15,"0"21"17</inkml:trace>
  <inkml:trace contextRef="#ctx0" brushRef="#br0" timeOffset="152469.54">20701 9589 0,'-21'0'16,"0"0"-16,42 0 31,0-22-31,21 22 0,-21-21 16,22 0-16,-1 21 0,-21-21 15,22 0-15,-1 0 0,0-1 0,1 1 16,-22 0-16,0 0 0,0 0 16,0 0-16,-21-1 0,0-20 0,0 21 15,0 0-15,0 0 0,0-1 0,-21 1 16,0 0-16,0 21 0,-22 0 16,1 0-16,0 0 0,-1 0 15,1 0-15,0 0 0,-1 21 0,1-21 16,0 43-16,-1-22 0,1 0 0,0 21 15,21-21-15,-1 22 0,1-22 0,0 21 16,21-21-16,-21 22 0,21-22 16,0 0-16,0 0 0,0 0 0,21 1 15,0-1-15,22-21 0,-22 0 0,0 0 16,21 0-16,1 0 0,-22 0 16,21 0-16,0 0 0,1-21 0,-1 21 15,0-22-15,-20 1 0,20 0 0,-21 0 16,0 0-16,0 0 15,-21-1-15,0 1 0,0 0 16,0 0-16,0 0 0,0 42 47,0 0-47,0 21 0,0-20 0,0 20 16,0 0-16,0 43 15,0-43-15,0 22 0,0-22 0,0 0 16,0 22-16,0-22 0,0 22 0,0-22 15,0 22-15,-21-22 0,0 0 0,21 22 16,-21-22-16,0 22 0,21-22 16,-21 21-16,-1-20 0,-20 20 15,21-20-15,0-1 0,-22 0 0,22-21 16,-21 22-16,21-22 0,-22 0 0,22 0 16,-21-21-16,21 0 0,-22 0 0,22 0 15,0 0-15,-21 0 0,21 0 16,-1-21-16,1 0 0,0 0 0,-21-22 15,21 22-15,21-21 0,-22 0 0,1-1 16,21-20-16,-21 20 0,21-20 0,0 21 16,0-22-16,0 1 0,21 20 0,0-20 15,1 20-15,20-20 0,-21 21 16,21-22-16,1 22 0,20-1 0,-20 1 16</inkml:trace>
  <inkml:trace contextRef="#ctx0" brushRef="#br0" timeOffset="152872.32">21632 9335 0,'-21'21'0,"0"0"0,0 0 16,21 0-16,-21 0 0,-1 1 15,1 20-15,21-21 0,0 21 0,-21-20 16,21 20-16,-21-21 0,21 21 15,0-20-15,0-1 0,0 0 16,0 0-16,0 0 0,21-21 0,0 0 16,0 21-16,1-21 0,-1 0 0,0 0 15,0 0-15,21-21 0,-20 21 0,20-21 16,-21 0-16,0 0 0,0 0 16,22-1-16,-43 1 0,21-21 0,-21 21 15,0-22-15,0 22 0,0-21 0,0 21 16,-21 0-16,0-22 0,-1 22 15,1 0-15,0 0 0,0 21 16,-21-21-16,20 21 0,1 0 0,-21 0 0,21 0 16,0 0-16,-1 0 15,1 21-15,0-21 0,21 21 0,-21 0 16,21 0-16,0 0 0,0 1 0,0-1 16,21 0-16,0 0 0,0 0 0,1-21 15,20 21-15,-21-21 0,21 0 16</inkml:trace>
  <inkml:trace contextRef="#ctx0" brushRef="#br0" timeOffset="153180.14">22712 8911 0,'0'-21'0,"0"42"0,0-63 0,-21 42 31,21 21-31,-22 21 0,1-20 0,0 20 16,0 0-16,0 22 0,0-22 0,-22 22 15,43-22-15,-21 0 0,0 22 0,0-22 16,0 0-16,-1 1 0,1-1 16,21 0-16,0-20 0,-21 20 0,21-21 15,-21 0-15,21 0 0,0 1 0,0-1 16,21-21 15,0 0-31,0-21 0,1-1 16,-1 1-16,0 0 0,21 0 0</inkml:trace>
  <inkml:trace contextRef="#ctx0" brushRef="#br0" timeOffset="153547.93">22881 9356 0,'0'21'15,"0"0"-15,-21-21 0,21 21 16,-21 0-16,21 22 0,0-22 16,-21 0-16,21 0 0,-22 0 0,22 22 15,0-22-15,0 0 0,0 0 16,0 0-16,0 1 0,0-1 16,22-21-16,-1 0 0,0 0 15,0 0-15,21 0 0,-20 0 16,-1 0-16,0-21 0,21 21 0,-21-22 15,1 1-15,-1 0 0,0-21 16,0 21-16,0-22 0,-21 22 0,0-21 16,0 21-16,0-1 0,0-20 0,0 21 15,0 0-15,-21 21 0,0-21 16,0 21-16,0 0 0,-1 0 0,-20 0 16,21 0-16,0 0 0,0 0 15,-1 0-15,1 21 0,0-21 0,0 0 16,0 21-16,0-21 0,21 21 15,-22-21-15</inkml:trace>
  <inkml:trace contextRef="#ctx0" brushRef="#br0" timeOffset="153843.76">22204 9038 0,'21'0'15,"0"0"-15,0 0 0,0 0 0,1 0 16,-1 0-16,21 0 0,0-21 16,-20 21-16,20 0 0,21-21 0,-20 21 15,-1-21-15,0 21 0,22 0 0,-22-21 16,1 21-16,-1 0 0,0 0 15,1 0-15,-1-22 0,0 22 0,-21 0 16,1 0-16,-1 0 0,0 0 16,-21 22-1,0-1 1,-21 0 0</inkml:trace>
  <inkml:trace contextRef="#ctx0" brushRef="#br0" timeOffset="154775.84">19198 10774 0,'-21'0'16,"0"0"-16,0 0 0,-1 0 15,1-21-15,21 0 0,0-1 16,0 1-16,-21 21 15,21-21-15,0 0 16,0 0-16,21 21 0,0 0 16,1 0-16,-1 0 15,-21 21 1,21 0-16,-21 21 0,21 1 0,-21-22 0,0 21 16,0 1-16,0-1 0,-21 0 0,0 1 15,0 20-15,-22-21 16,1 1-16,0-1 0,-1 0 0,1-20 15,-22 20-15,22-21 0,0 0 0,-1 0 16,1 1-16,0-1 0,21-21 16,-22 0-16,22 0 0,0 0 0,0 0 15,21-21-15,0-1 16,0-20-16,0 21 0,0 0 0,0-22 16,0 22-16,21-21 0,0 0 15,-21 20-15,42-20 0,-20 21 16,-1 0-16,0 0 0,0-1 0,21 22 15,-20 0-15,-1 0 0,21 0 0,-21 22 16,0-22-16,1 21 0,-1 0 16,0 21-16,0-21 0,-21 22 0,0-1 15,21-21-15,-21 22 0,0-1 16,0-21-16,0 21 0,0-20 0,0 20 16,0-21-16,0 0 0,0 0 0,21 1 15,-21-1-15,22 0 16,-1-21-1,0 0-15,0 0 0</inkml:trace>
  <inkml:trace contextRef="#ctx0" brushRef="#br0" timeOffset="155320.53">19664 10880 0,'21'-21'0,"0"21"16,0-22 0,0 22-16,1 0 0,-1 0 0,0 0 15,0 0-15,0 22 0,0-22 16,1 21-16,-1 0 16,0 0-16,0 0 0,-21 0 0,0 1 15,0-1-15,0 0 0,0 0 0,0 0 16,-21 0-16,0 1 0,0-1 15,-1 0-15,-20 0 0,0 0 0,21 0 16,-22 1-16,1-22 0,-22 21 16,43-21-16,0 0 15,21-21 1,0-1-16,21 1 0,0 21 16,1-21-16,-1 21 0,0 0 0,21 0 15,-21 0-15,1 0 0,20 0 16,-21 0-16,0 21 0,22 0 15,-22 1-15,0-1 0,0 0 0,-21 0 16,0 0-16,21 0 0,-21 1 16,0-1-16,0 0 0,-21 0 0,21 0 15,-21 0-15,-21 1 0,20-1 0,1 0 16,-21 0-16,21 0 0,-22-21 0,22 21 16,0-21-16,0 0 0,0 0 15,-22 0-15,22 0 0,0 0 16,0 0-16,21-21 0,-21 0 15,21 0-15,0 0 16,0 0-16,0-1 16,21 1-1,0 21-15,0-21 0,0 0 0</inkml:trace>
  <inkml:trace contextRef="#ctx0" brushRef="#br0" timeOffset="155501.43">20299 11367 0,'21'0'62,"0"0"-62,0 0 16,-21-22-16</inkml:trace>
  <inkml:trace contextRef="#ctx0" brushRef="#br0" timeOffset="156015.68">21865 11197 0,'0'-21'0,"0"0"15,0 0-15,21 0 0,0 21 0,1-22 16,-1 1-16,0 0 0,0 0 0,0 0 16,0-22-16,1 22 0,-1 0 15,-21 0-15,0-21 0,21 20 0,-21-20 16,21 21-16,-21-21 0,0 20 0,0 1 15,0 0-15,0 0 0,-21 21 32,21 21-32,-21 0 0,21 22 0,0-22 15,0 21-15,0 0 16,-21 1-16,21-1 0,0 22 0,0-22 16,-22 0-16,22 22 0,0-22 0,0 0 15,0 22-15,0-22 0,0 1 16,0-1-16,0 0 0,-21 1 0,21-22 15,0 21-15,0-21 0,-21 0 0,21 1 16,0-1-16,-21-21 16,0 0-1,0 0-15,-1 0 16,1-21-16,0-1 0,21 1 16,-21 0-16,21 0 15,0 0-15,0 0 0,0-1 16,0 1-16,21 21 0,0-21 15,0 21-15</inkml:trace>
  <inkml:trace contextRef="#ctx0" brushRef="#br0" timeOffset="156624.26">22754 10880 0,'0'-43'0,"0"86"0,0-107 0,0 22 0,0 21 15,0-22-15,0 22 0,0 0 0,0 0 16,0 0-16,-21 42 16,0 0-1,0 0-15,-1 22 0,1-22 0,0 42 16,0-20-16,0-1 0,0 21 16,-22 1-16,22-1 0,0 1 0,0-1 15,0 1-15,-1-1 0,1 1 0,-21-1 16,21 1-16,0-1 0,21-20 15,-22 20-15,1 1 0,21-1 16,-21 22-16,21-22 0,-21 1 0,0-1 16,21 1-16,-21-1 0,-1 1 0,1-1 15,21-20-15,-21 20 0,21 1 0,-21-22 16,21 0-16,0 1 0,0-1 16,0 0-16,21-20 0,0 20 0,0-21 15,22 0-15,-22-21 0,21 0 0,1 0 16,20 0-16,-21 0 0,1-21 0,20 0 15,-20 0-15,-1 0 0,0-1 16,1-20-16,-1 21 0,-21-21 0,0 20 16,0-20-16,-21 0 0,22-1 0,-22 1 15,0 0-15,0-22 0,-43 22 0,22 0 16,-21-22-16,-1 22 16,1-1-16,0-20 0,-22 21 0,22 20 15,-22-20-15,22 21 0,0-21 0,21 20 16,-22 1-16,43 0 15,0 0-15,0 0 0,21 0 16,1-1-16,-1 22 0,0-21 16,21 0-16,-21 21 0,22-21 0,-1 0 15,0 21-15,1-21 16,-1 21-16,0-22 0,-20 1 0,20 21 0,0 0 16,-21 0-16,1-21 0,-1 21 0,-42 0 31</inkml:trace>
  <inkml:trace contextRef="#ctx0" brushRef="#br0" timeOffset="157371.34">17992 12488 0,'0'0'0,"0"-21"0,0 0 0,0 0 16,0 0-16,0 0 15,0-1-15,0 1 0,21 21 16,0-21-16,0 21 0,0 0 0,0 0 15,1 0-15,-1 0 0,0 21 16,0 0-16,0 1 0,0-1 0,1 21 16,-1 0-16,-21 1 0,0-1 0,0 0 15,0 22-15,0-22 0,0 22 16,-21-22-16,-1 0 0,1 22 0,0-22 16,-21 1-16,21-22 0,-22 21 0,1-21 15,0 22-15,20-22 0,-20 0 16,0 0-16,-1-21 0,22 21 15,-21-21-15,21 0 0,-22 0 0,22 0 16,0 0-16,0 0 0,0-21 0,0 21 16,-1-21-16,1 0 0,21-22 15,0 22-15,0-21 0,0 21 0,0-22 16,0 1-16,0 0 0,0-1 0,0 22 16,0 0-16,21 0 0,1 0 15,-1 21-15,0 21 0,0 0 16,-21 21-16,21-20 0,0 20 15,-21 0-15,22 1 0,-1-1 0,0 0 16,-21 1-16,21-1 0,-21-21 16,21 21-16,0-20 0,-21 20 0,0-21 15,0 0-15,22 0 0,-22 1 0,21-1 16,-21-42 15</inkml:trace>
  <inkml:trace contextRef="#ctx0" brushRef="#br0" timeOffset="157855.79">18330 12721 0,'0'0'0,"21"-21"0,1 0 0,-1 21 16,0 0-16,-21 21 15,0 0 1,0 22-16,0-22 0,0 21 15,0-21-15,0 22 0,-21-1 0,0-21 16,-1 21-16,22-20 0,-21 20 0,0-21 16,0 0-16,0 0 0,0 1 0,21-1 15,-22 0-15,22 0 32,22-21-17,-1 0-15,0 0 0,0 0 16,21 0-16,-20 0 0,20 0 0,-21 0 15,21 0-15,-20 0 0,20-21 16,-21 0-16,21 21 0,-20-21 0,-1-1 16,0 22-16,0-21 0,0 0 15,-21 0-15,0 0 0,0 0 0,0-1 16,0 1-16,0 0 0,0 42 31,0 0-15,0 1-16,-21-1 0,21 0 0,0 0 15,-21 21-15,21-20 0,0-1 16,0 21-16,0-21 0,0 0 16,-21 1-16,21-1 0,0 0 0,0 0 15,0 0-15,0 0 0,21-21 47</inkml:trace>
  <inkml:trace contextRef="#ctx0" brushRef="#br0" timeOffset="158035.79">19092 13060 0,'0'-21'0,"21"21"31,1 0-15,-1 0-1,0 0 1</inkml:trace>
  <inkml:trace contextRef="#ctx0" brushRef="#br0" timeOffset="159624.1">20320 12742 0,'0'0'16,"21"-21"-1,0 21-15,0-21 16,1 21-16,20-21 0,0 0 0,1 21 16,-1-21-16,0-1 0,1 1 15,-1 0-15,0 0 0,1 0 0,-1 0 16,-21-1-16,21 1 0,-20-21 15,-1 21-15,-21 0 0,0-1 0,21-20 16,-21 21-16,0 0 0,0 0 0,0-1 16,-21 22-1,0 22 1,-1-1-16,22 21 0,-21 0 0,0 1 16,0-1-16,0 22 0,21-22 15,0 21-15,0 1 0,-21-1 16,21-20-16,0 20 0,-22 1 0,22-22 15,0 0-15,0 1 0,-21-1 16,21 0-16,-21-20 0,21 20 0,-21-21 16,0 0-16,21 0 0,-21-21 15,-1 0 1,1 0-16,21-21 0,-21 0 0,21 0 16,-21 0-16,0 0 0,0-22 15,21 22-15,-22-21 0,1-1 0,0 22 16,0-21-16,21 21 0,0 0 15,-21 21 1,21 21 0,0 0-16,21 0 0,-21 0 0,21 0 15,0 1-15,0-1 0,1 0 16,-1 0-16,21 0 0,-21 0 0,22 1 16,-1-1-16,-21-21 0,21 0 0,1 21 15,-1-21-15,-21 0 0,22 0 16,-1 0-16,-21 0 0,21-21 0,-20 21 15,-1-21-15,21-1 0,-21 1 0,0 0 16,1 0-16,-22 0 16,21 0-16,-21-22 0,21 22 0,-21 0 15,0-21-15,0 20 0,0 1 0,0 0 16,0 42 0,0 0-1,0 1-15,0-1 0,0 0 0,0 0 16,0 0-16,0 22 0,0-22 15,0 0-15,0 0 0,0 0 0,0 0 16,0 1-16,0-1 0,0 0 16,0-42 31,21 21-47,-21-21 0,0-1 0,0 1 0,21 0 15,-21-21-15,21 21 16,1-22-16,-22 22 0,21-21 0,0 21 15,-21-1-15,21 1 0,0 0 0,0 21 16,1 0-16,-1 0 16,0 21-16,-21 0 0,0 1 15,21-1-15,0 0 0,-21 0 0,21 21 16,-21-20-16,0-1 0,0 0 16,0 0-16,22 0 0,-22 0 0,0 1 15,0-1-15,0 0 0,21-21 0,-21 21 16,21-21-1,0-21 1,0 0-16,0 0 16,1-1-16,-22 1 0,21 0 0,0-21 15,0 21-15,0-1 0,-21 1 16,21 0-16,1 0 0,-1 42 31,-21 0-31,0 0 16,0 1-16,0-1 0,0 0 15,0 0-15,0 0 0,21 0 0,-21 1 16,0-1 0,0 0-16,21-21 0,0 21 0,0-21 15,1 0-15,-22 21 0,21-21 16,0 0-16,0 0 0,0 0 16,0 0-16,1 0 0,-1 0 0,0-21 15,0 21-15,0-21 0,0 0 0,1 0 16,-1 21-16,0-22 0,0-20 15,-21 21-15,21 0 0,0 0 0,-21-1 16,22 1-16,-22 0 0,0 0 0,0 0 16,0 42-1,0 0-15,0 0 16,0 0-16,0 22 0,0-1 16,0-21-16,-22 22 0,22-1 0,0 0 0,0 22 15,0-22-15,-21 0 16,21 22-16,0-22 0,0 22 0,0-1 15,-21 1-15,21-22 0,0 22 0,0-1 16,-21-21-16,21 22 0,-21-22 16,0 22-16,21-22 0,-22 0 0,22 1 15,0-1-15,-21 0 0,0-20 0,21 20 16,0-21-16,-21 0 0,21-42 31,0 0-31,0 0 0,0 0 0,0-22 16</inkml:trace>
  <inkml:trace contextRef="#ctx0" brushRef="#br0" timeOffset="159926.07">22373 13166 0,'0'0'16,"0"-21"-16,0-22 0,0 22 0,21 0 0,-21 0 15,21 0-15,1-1 16,-1 22-16,0 0 0,21 0 0,-21 0 15,22 0-15,-1 0 0,-21 0 16,22 22-16,-1-22 0,0 21 0,-21 0 16,1 0-16,-1 0 0,-21 0 0,0 22 15,0-22-15,0 0 0,-21 0 16,-1 0-16,1 1 0,0-1 0,-21 0 16,21 0-16,-22-21 0,1 21 15,21-21-15,-22 0 0,22 21 0,0-21 16,0 0-16,0 0 0,0 0 15,21-21 1,21 0-16,0 0 0,0 0 16,0 0-16</inkml:trace>
  <inkml:trace contextRef="#ctx0" brushRef="#br0" timeOffset="160180.04">23241 12404 0,'0'21'16,"0"0"-16,0 0 0,-21 22 0,0-1 15,21 0-15,-22 1 0,1-1 0,0 21 16,21-20-16,-21-1 0,21 22 16,-21-22-16,21 0 0,0 1 0,-21 41 15,-1-63-15,22 22 16,0-22-16,0 0 0,0 0 0,0 0 15,0 1-15,22-22 32,-1-22-32</inkml:trace>
  <inkml:trace contextRef="#ctx0" brushRef="#br0" timeOffset="162256.37">23283 13145 0,'0'-22'0,"21"22"0,1-21 15,-1 21 1,0-21-16,0 0 16,0 21-16,0-21 0,1 0 15,-1-1-15,0 1 0,0 0 0,0 0 16,-21 0-16,0 0 0,21-1 16,-21 1-16,0 0 0,0 0 0,-21 21 15,0 0 1,0 0-16,0 21 0,0-21 15,-1 42-15,1-20 0,0-1 0,0 0 16,0 21-16,21-21 0,0 22 0,0-22 16,0 0-16,0 0 0,0 0 15,0 1-15,0-1 0,0 0 16,21-21-16,0 0 0,0 0 0,0 0 16,22 0-16,-22 0 15,21 0-15,-21 0 0,22 0 0,-1 0 16,0 0-16,-20-21 0,20 0 0,0 21 15,-21-22-15,22 1 0,-22 0 16,21 0-16,-21 0 0,1-22 0,-1 22 16,-21 0-16,0 0 0,21 0 0,-21 0 15,0-1-15,0 44 32,0-1-32,0 0 15,0 0-15,-21 0 0,0 0 16,21 1-16,-22 20 0,22-21 0,0 0 15,0 0-15,-21 1 0,21-1 16,-21 0-16,21 0 16,0 0-16,0-42 47,0 0-47,0 0 15,21 0-15,0-1 0,-21 1 16,22-21-16,-1 21 0,0 0 15,0-22-15,0 22 0,22 0 0,-22-21 16,0 20-16,0 1 0,21 21 0,-20 0 16,-1 0-16,0 0 15,0 0-15,0 0 0,-21 21 16,0 1-16,0 20 0,0-21 0,0 0 16,0 0-16,0 1 0,0 20 15,0-21-15,0 0 0,0 0 0,0 1 16,0-1-16,0 0 15,0-42 17,0 0-17,21-1-15,1 1 16,-1 0-16,0-21 0,0 21 16,0-1-16,0-20 0,1 21 0,20-21 15,-21 20-15,0-20 0,0 21 16,22 0-16,-22 0 0,0-1 0,0 22 15,0 0-15,1 0 0,-1 0 0,-21 22 16,0-1 0,0 21-16,0-21 0,0 0 0,0 1 15,-21 20-15,21-21 0,-22 0 0,22 22 16,-21-22-16,21 0 0,0 0 16,0 0-16,0 0 0,0 1 0,0-1 15,0 0-15,21-21 16,1 0-16,-1 0 15,0 0-15,21 0 0,-21 0 0,1 0 16,-1 0-16,21 0 0,-21 0 16,0-21-16,1 0 0,-1 21 15,21-22-15,-42-20 0,21 21 0,0 0 16,1-22-16,-22 22 0,0-21 0,0 21 16,0 0-16,0-1 0,0 1 15,0 0-15,-22 21 0,1 0 16,0 0-16,0 21 0,0 0 15,0 1-15,21-1 0,-22 0 0,1 0 16,21 0-16,-21 22 0,21-22 16,0 0-16,0 0 0,0 0 0,0 0 15,0 1-15,0-1 16,21-21-16,0 21 0,1-21 16,-1 0-16,0 0 0,0 0 15,21 0-15,-20 0 0,-1 0 16,0 0-16,0-21 0,0 21 0,0-21 15,1-1-15,-1 1 0,0 0 0,-21 0 16,21 0-16,-21-22 0,21 22 16,-21 0-16,0-21 0,21 42 15,-21-21-15,0-1 0,22 22 0,-22 22 32,0-1-32,0 0 0,0 0 0,0 0 15,-22 0-15,22 1 0,-21 20 16,0-21-16,21 0 0,0 0 0,0 1 15,-21-1-15,21 0 0,-21-21 0,21 21 16,0 0-16,0 0 16,0-42 15,0 0-31,0 0 16,21 0-16,0 0 0,0-22 15,0 22-15,1-21 0,-1 21 16,21-22-16,-21 1 0,22 0 0,-1-1 15,-21 22-15,21-21 0,1 21 16,-22 21-16,21-22 0,-21 22 16,1 0-16,-1 0 0,0 22 0,0-1 15,-21 0-15,0 0 0,0 21 0,0-20 16,0 20-16,0 0 0,0-21 16,0 22-16,-21-22 0,0 21 0,21-21 15,0 22-15,0-1 0,0-21 16,0 0-16,0 1 0,21-1 15,0 0-15,21 0 0,-20-21 16,-1 0-16,0 0 0,0 0 16,0 0-16,22 0 0,-22 0 0,0 0 15,0 0-15,0-21 0,22 0 16,-22 0-16,0-1 0,0 1 0,21-21 16,-20 0-16,-1-1 0,21-20 15,-21 20-15,0-20 0,22-1 0,-22 1 16,0 21-16,0-22 0,0 22 0,1-1 15,-1 22-15,0 0 0,-21 0 16,0 0-16,0 0 0,-21 42 16,0 0-1,-22 0-15,22 21 0,0 1 16,-21-1-16,20 0 0,-20 1 16,21-1-16,0 22 0,0-22 0,-1 0 15,1 1-15,0-1 0,21 0 16,0-21-16,-21 1 0,21 20 0,0-21 15,0 0-15,0 0 16,0 1-16,21-22 0,0 0 16,0 0-16,1 0 0,-1 0 0,0 0 15,0 0-15,0-22 0,0 22 16,22-21-16,-22 0 0,21 0 0,-21 0 16,1 21-16,20-21 0,-21-1 0,0 22 15,-21-21-15,0 42 16,0 1-1,0-1-15,-21 0 0,0 0 16,0 0 0,0 0-16,-1 1 0,1-1 15,21 0 1,0-42 31,0 0-47</inkml:trace>
  <inkml:trace contextRef="#ctx0" brushRef="#br0" timeOffset="162504.23">25908 12742 0,'0'0'0,"-21"0"0,0-21 0,42 21 31,0 0-31,21 0 0,1 0 0,-22 0 16,42 0-16,-20 0 0,-1 0 16,0 0-16,1 0 0,-1 0 0,0 0 15,1 0-15,-22 0 0,21 21 16,-21-21-16,0 0 0,1 0 16,-44 0 15,1 0-31</inkml:trace>
  <inkml:trace contextRef="#ctx0" brushRef="#br0" timeOffset="163311.64">18182 14182 0,'0'0'0,"-42"0"0,21 0 15,-1-21-15,1 21 0,0 0 0,21-22 16,-21 22-16,0-21 16,21 0-16,0 0 15,21 21 1,0 0-16,0 0 16,0 0-16,1 0 0,-1 21 0,21 0 15,-21 0-15,0 22 0,1-22 0,-1 21 16,-21 1-16,0-1 0,0 0 15,0 1-15,0-1 0,-21-21 0,-1 21 16,1 1-16,-21-22 0,0 21 0,-1-21 16,22 1-16,-21 20 0,-1-21 15,1-21-15,21 21 0,-21-21 0,-1 0 16,22 0-16,-21 0 0,21 0 0,-1 0 16,-20 0-16,21 0 0,0-21 15,0 0-15,-1-21 0,22 20 0,0-20 16,0 21-16,0-21 0,0-1 15,0 1-15,0 0 0,22 20 16,-1-20-16,0 21 0,0 0 0,0 21 16,0 0-16,1 0 0,-1 0 15,0 21-15,0 0 0,0 21 16,0-20-16,1 20 0,-1 0 0,0-21 16,0 22-16,-21-1 0,21-21 0,0 22 15,1-22-15,-1 21 0,-21-21 16,21 0-16,0 22 15,0-22-15,0-21 0,1 21 0,-1-21 16,0 0-16,0 0 0,0 0 16,0-21-16,1 0 15,-1 21-15</inkml:trace>
  <inkml:trace contextRef="#ctx0" brushRef="#br0" timeOffset="163844.34">18627 14372 0,'21'0'16,"0"0"-16,0 0 15,0 0-15,0-21 16,1 21-16,-1 0 0,21 0 0,-21-21 16,0 21-16,1 0 0,-1 0 15,0-21-15,0 21 0,0-21 16,0 21-16,-21-22 15,-21 22-15,0 0 16,0 0-16,-21 0 0,20 0 16,-20 0-16,21 22 0,-21-1 0,-1 0 15,22-21-15,-21 21 0,21 0 0,-22 0 16,22 1-16,0-1 0,0 0 16,0 0-16,-1-21 0,22 21 0,0 0 15,0 1 1,22-22-1,-1 0-15,0 21 0,21-21 0,-21 21 16,22-21-16,-1 21 0,-21 0 0,22 0 16,-1 1-16,-21-1 0,21 0 15,-20 0-15,-1 0 0,0 0 0,-21 1 16,0-1-16,0 0 0,0 0 0,0 0 16,-21-21-16,0 21 0,-1 1 15,1-22-15,0 21 0,-21-21 0,21 0 16,-1 0-16,-20 0 0,21 0 0,0 0 15,0 0-15,-22 0 0,22 0 0,0 0 16,0-21-16,0 21 16,21-22-1,0 1-15,21 0 16,0 21-16,-21-21 16,21 21-16</inkml:trace>
  <inkml:trace contextRef="#ctx0" brushRef="#br0" timeOffset="164040.22">19113 14753 0,'0'0'0,"22"0"0,-1 0 78,-21-21-62</inkml:trace>
  <inkml:trace contextRef="#ctx0" brushRef="#br0" timeOffset="165292.51">20637 14796 0,'0'0'0,"-21"0"15,21-22-15,0 1 16,0 0-16,21 0 16,1 0-16,-1 0 0,0-1 15,0 1-15,21 0 0,-20 0 16,-1-21-16,21 20 0,-21 1 0,0-21 16,1 21-16,-1 0 0,0-22 15,0 22-15,-21 0 0,0 0 0,0 0 16,-21 42 15,21 0-31,-21 21 0,21 1 16,-21-1-16,21 0 0,0 22 15,-22-22-15,22 0 0,-21 22 0,21-22 16,-21 1-16,21-1 0,0 0 0,0 1 16,-21-1-16,21-21 15,-21 21-15,21-20 0,-21-1 0,21 0 16,0 0-16,-22 0 0,22 0 0,-21-21 15,0 0-15,0 0 16,0-21-16,0 21 16,-1-21-16,1 0 0,0 0 0,0 0 15,0-22-15,0 22 0,-1 0 16,1 0-16,0 0 0,0-1 0,0 1 16,21 0-16,-21 21 0,21 21 31,0 0-31,0 1 0,0-1 0,21 0 15,0 0-15,0 21 0,0-20 16,0-1-16,1 0 0,20 0 16,-21 0-16,21 0 0,-20-21 0,20 0 15,0 22-15,1-22 0,-1 0 16,0 0-16,1 0 0,-22-22 0,21 1 16,0 21-16,-20-21 0,20 0 0,-21 0 15,0 0-15,0-1 0,1 1 16,-22 0-16,0-21 0,21 21 0,-21-1 15,0 1-15,0 0 0,21 0 0,-21 0 16,0 42 15,0 0-31,0 0 0,0 0 0,0 1 16,0-1-16,0 21 0,0-21 0,0 0 16,0 1-16,0 20 0,0-21 15,0 0-15,0 0 0,0 1 0,0-1 16,21-42 15,-21-1-15,21 1-16,-21 0 0,21 0 0,-21 0 15,22 0-15,-1-1 0,0-20 16,-21 21-16,21-21 0,0 20 16,0 1-16,1 0 0,20 21 0,-21-21 15,0 21-15,0 0 16,1 0-16,-1 21 0,0 0 0,-21 0 15,21 1-15,-21-1 0,21 0 16,-21 0-16,0 0 0,0 0 16,0 1-16,0-1 0,0 0 0,0 0 15,21-21 1,1 0 0,-1-21-16,-21 0 0,21 0 15,0-1-15,0 1 0,0 0 16,-21-21-16,22 21 15,-1-1-15,0 1 0,0 0 0,0 0 16,0 21-16,1 0 16,-22 21-16,0 0 15,0 0-15,0 1 0,0 20 16,0-21-16,0 0 0,0 0 0,0 1 16,0-1-16,21 21 0,0-21 15,0 0-15,-21 1 0,21-1 16,0-21-16,1 0 0,-1 0 15,0 0-15,0 0 0,0 0 16,0-21-16,1-1 0,-1 22 0</inkml:trace>
  <inkml:trace contextRef="#ctx0" brushRef="#br0" timeOffset="165520.37">22458 14753 0,'0'0'0,"0"21"16,0 1-1,0-1-15,-21 0 0,21 21 0,-22 1 16,22-22-16,-21 21 0,21 0 16,0 1-16,0-1 0,-21 22 0,21-22 15,-21 21-15,0-20 0,21 20 0,0 1 16,0-1-16,-21 1 0,-1-1 0,22 1 16,-21-1-16,21 1 15,0-22-15,0 22 0,-21-1 0,21-21 16,0 1-16,-21-1 0,21-21 0,0 0 15,0 1-15,0-1 0</inkml:trace>
  <inkml:trace contextRef="#ctx0" brushRef="#br0" timeOffset="165828.2">22521 15177 0,'0'0'16,"21"-127"-16,1 84 0,-22 22 15,0 0-15,21 0 0,0 0 16,0-1-16,0 1 0,0 21 16,1-21-16,-1 21 0,0 0 15,21-21-15,-21 21 0,1 0 0,20 0 16,-21 0-16,0 21 0,0-21 16,1 21-16,-22 0 0,0 1 0,0-1 15,0 0-15,0 0 0,-22 0 0,1 0 16,0 1-16,-21-1 0,21-21 15,-1 21-15,-20 0 0,21 0 0,-21-21 16,20 21-16,1-21 0,0 0 16,0 22-16,42-44 31</inkml:trace>
  <inkml:trace contextRef="#ctx0" brushRef="#br0" timeOffset="166208.5">23114 14796 0,'0'0'0,"-21"21"31,0 0-31,-1 0 0,22 0 16,-21 0-16,0 22 0,0-22 16,21 21-16,0-21 0,0 22 15,0-22-15,0 21 0,0-21 0,0 1 16,0-1-16,0 0 0,21-21 0,0 21 15,0-21-15,1 0 0,-1 0 16,0 0-16,0 0 0,0 0 0,0-21 16,22 0-16,-22 0 0,0-1 0,0 1 15,0 0-15,-21 0 0,0-21 16,22 20-16,-22-20 0,0 0 0,0 21 16,0-22-16,0 22 0,0-21 0,-22 42 15,1-21-15,0-1 0,0 22 16,0 0-16,0 0 15,-1 22-15,1-1 0,0-21 0,21 21 16,0 0-16,0 0 0,0 0 16,0 1-16,21-1 0,0 0 15,1-21-15,20 0 0,-21 0 16,0 0-16</inkml:trace>
  <inkml:trace contextRef="#ctx0" brushRef="#br0" timeOffset="166568.29">23537 14923 0,'0'-64'16,"21"64"-16,-63 85 0,63-106 0,0-64 0,1 85 16,-1-21-16,0 21 15,0-21-15,0 21 0,0 0 16,1 0-16,-1 0 0,0 0 0,0 21 16,0 0-16,22-21 0,-22 21 15,0 0-15,-21 0 0,21 1 0,-21-1 16,21 0-16,-21 21 0,0-21 0,0 1 15,0-1-15,0 0 0,0 0 16,-21 0-16,0 0 0,0-21 0,21 22 16,-21-22-16,-1 0 0,22-22 31,0 1-15,0 0-16,0 0 15,22-21-15,-1 20 0,0 1 0,0-21 16,-21 21-16,42 0 0,-42-1 15,22 1-15,-1 0 0,0 0 0,0 0 16,0 0-16,0-1 0,1 22 16,-22-21-16,21 0 0,0 0 0,-21 0 15,21 21-15,0-21 0</inkml:trace>
  <inkml:trace contextRef="#ctx0" brushRef="#br0" timeOffset="166828.15">24532 14330 0,'0'0'0,"0"21"0,0 0 0,0 0 16,0 1-16,-21-1 0,0 21 0,0 0 15,21-20-15,-22 20 0,1 0 16,0 1-16,0-1 0,0-21 0,21 21 16,-21 1-16,21-22 0,-22 0 0,22 21 15,0-20-15,0-1 0,0 0 16,0 0-16,0 0 0,0 0 15,0 1-15,22-22 0,-1 0 16,0 0-16,0 0 16,0 0-16,0 0 15,-21-22-15,22 22 0,-22-21 16,0 0-16</inkml:trace>
  <inkml:trace contextRef="#ctx0" brushRef="#br0" timeOffset="167027.95">24236 14711 0,'0'0'16,"21"0"-1,0-21-15,0 21 16,0 0-16,1 0 0,20 0 16,-21-21-16,0 21 0,22 0 15,-22 0-15,21 0 0,-21-22 0,0 22 16,1-21-16,-1 21 0,0 0 0,0-21 15,0 21-15,-21-21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10:0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1291 0,'-21'0'0,"-1"0"16,1 0-16,0 0 15,0 0-15,0 0 16,0 0-16,21-21 16,-22 0-1,22 0-15,0 0 16,0-1-16,22 1 15,-1 0-15,0 21 16,0 0-16,0-21 0,0 21 16,1 0-1,-1 0-15,0 0 0,0 21 16,0 0-16,0 0 0,1 1 16,-22-1-16,21 21 0,0-21 0,-21 22 15,21-1-15,-21-21 0,0 21 16,0 1-16,0-1 0,-21 0 15,-21-20-15,20 20 0,1 0 0,-21-21 16,21 22-16,-22-22 0,22 0 16,-21 0-16,21 0 0,-22-21 0,22 0 15,-21 0-15,21 0 0,0 0 16,-22 0-16,22-21 0,0 21 16,21-21-16,-21 0 0,21 0 15,-21 0-15,21-1 0,-22 1 16,22 0-16,0 0 0,0 0 0,0 0 15,0-1-15,0 1 0,22 21 16,-1 0-16,0 0 16,0 21-16,0 1 0,22-1 15,-22 0-15,0 21 0,0-21 16,0 22-16,22-22 0,-43 21 0,21-21 16,0 1-16,0-1 0,-21 0 15,0 0-15,21 0 0,0 0 16,1-21-16,-1 0 15,0 0-15,0 0 16,0 0-16,-21-21 0,21 21 16,22-21-16</inkml:trace>
  <inkml:trace contextRef="#ctx0" brushRef="#br0" timeOffset="497.7">2117 1058 0,'0'0'0,"-22"0"31,1 22-15,0-1-16,21 0 0,-21 21 15,0-21-15,0 22 0,21-22 0,0 21 16,-22 1-16,1-1 0,21 0 15,-21 1-15,21-1 0,0 0 16,0 1-16,0-1 0,0 0 0,0 1 16,0-1-16,0 0 0,0-21 15,0 1-15,0-1 0,21 0 0,0 0 16,1-21-16,-1 0 0,0 0 16,0 0-16,0 0 0,0-21 15,1 0-15,-1 0 0,0-1 16,0 1-16,0 0 0,0 0 0,-21 0 15,22 0-15,-22-1 0,0 1 16,0 0-16,0 0 0,-22 0 0,1 0 16,0 21-16,0-22 0,-21 22 15,20 0-15,1 0 0,0 0 0,-21 0 16,21 0-16,-1 0 0,1 22 16,0-22-16,0 21 0,21 0 0,-21-21 15,21 21-15,-21 0 0,21 0 16,0 1-16,0-1 15,21-21 1,0 0-16,0-21 16</inkml:trace>
  <inkml:trace contextRef="#ctx0" brushRef="#br0" timeOffset="751.54">2561 1397 0,'-21'0'15,"0"0"1,21 21 0,-21-21-16</inkml:trace>
  <inkml:trace contextRef="#ctx0" brushRef="#br0" timeOffset="2062.44">3323 1270 0,'-21'0'15,"0"0"1,42-21 31,0 21-32,-21-21-15,21 0 0,0 21 0,1-22 16,-1 1-16,0 0 0,-21-21 16,21 21-16,0-1 0,0 1 0,1-21 15,-22 21-15,0-22 0,0 22 16,0-21-16,0 21 0,0-22 0,0 22 15,0 0-15,0 0 0,0 0 16,-22 42 15,22 21-31,0-21 0,0 22 16,0 20-16,0-20 0,0 20 16,0 1-16,0-22 0,0 21 0,0-20 15,0 20-15,0-20 0,0-1 16,-21 0-16,21 1 0,0-1 0,0 0 15,0 1-15,0-22 0,0 21 16,0-21-16,0 0 0,0 1 0,0-1 16,0 0-16,-21-21 15,21 21-15,-21-21 0,0 0 0,0 0 16,-1 0-16,1 0 0,0 0 16,-21 0-16,21-21 0,-1 21 0,-20-21 15,21 0-15,0 21 0,0-22 16,-1 1-16,1 21 0,0-21 0,0 21 15,21-21 1,0 42 15,21-21-31,-21 21 0,21 0 0,0 1 16,1-22-16,20 21 0,-21 0 16,0-21-16,0 0 0,22 21 0,-22-21 15,21 0-15,1 0 0,-22 0 16,21 0-16,0-21 0,1 0 0,-1 0 15,0 21-15,1-22 0,-1-20 16,0 21-16,1 0 0,-22 0 0,21-1 16,-21-20-16,1 21 0,-22 0 15,21 0-15,-21-1 0,0-20 16,0 21-16,0 0 0,0 0 0,0-1 16,0 1-16,0 42 31,21 1-16,-21 20-15,0-21 0,0 0 0,0 22 16,0-22-16,0 21 0,0-21 16,0 22-16,0-22 0,0 21 0,0-21 15,0 0-15,0 1 0,0-1 16,-21 0-16,21 0 0,0 0 16,-21-21-1,21-21 1,0 0-16,0 0 0,0 0 15,0-1-15,0-20 0,0 21 16,21-21-16,0 20 0,-21-20 0,21 21 16,0-21-16,0 20 0,1-20 15,-1 21-15,0 0 0,0 0 0,0-1 16,0 1-16,1 21 0,-1 0 16,0 0-16,0 0 0,0 0 0,0 21 15,1 1-15,-22 20 0,0-21 16,21 0-16,-21 22 0,0-22 0,0 21 15,0 0-15,0-20 0,0 20 16,-21 0-16,21-21 0,-22 1 16,22 20-16,-21-21 0,21 0 0,-21 0 15,21 1 1,0-44 0,0 1-16</inkml:trace>
  <inkml:trace contextRef="#ctx0" brushRef="#br0" timeOffset="2503.19">4826 1355 0,'21'-21'0,"-42"42"16,63-42-16,-21-1 0,1 1 16,-22 0-16,0 0 15,-22 21 1,-20 0-16,21 0 0,0 0 15,0 21-15,-22 0 0,22-21 16,0 21-16,0 1 0,0-1 0,-1 0 16,1 0-16,21 0 15,0 0-15,0 1 16,21-1-16,1-21 16,-1 0-16,0 0 0,0 21 15,0-21-15,0 21 0,1-21 0,-1 21 16,0-21-16,0 21 0,0-21 15,-21 22-15,0-1 0,0 0 16,0 0-16,0 0 0,0 0 0,-21 1 16,0-1-16,-21 0 15,20-21-15,1 0 0,0 21 0,0-21 16,-21 0-16,20 0 0,1 0 16,0-21-16,0 0 0,0 21 0,0-21 15,-1 21-15,22-22 0,0 1 16,-21 21-16,21-21 0,0 0 15,0 0 1,0 0-16,21 21 16,1-22-16,-1 22 0</inkml:trace>
  <inkml:trace contextRef="#ctx0" brushRef="#br0" timeOffset="2827.48">5376 826 0,'0'0'0,"0"-22"0,0-20 16,-21 42 0,0 21-16,0 0 0,0 22 15,-1-1-15,22 0 0,-21 1 16,0-1-16,0 22 0,21-22 0,-21 0 15,0 22-15,-1-22 0,22 0 16,-21 1-16,21-1 0,-21-21 0,21 22 16,0-22-16,0 21 0,0-21 0,0 0 15,0 1-15,0-1 0,21-21 16,0 21-16,1-21 0,-1 0 16,0 0-16,0 0 15,0 0-15,0-21 0,1 0 16,-1-1-16</inkml:trace>
  <inkml:trace contextRef="#ctx0" brushRef="#br0" timeOffset="3035.36">5059 1355 0,'21'0'31,"0"0"-31,-21-21 16,21 21-16,0-22 0,1 22 0,-1 0 16,21-21-16,-21 21 0,0-21 15,1 21-15,-1-21 0,0 21 0,0 0 16,0-21-16</inkml:trace>
  <inkml:trace contextRef="#ctx0" brushRef="#br0" timeOffset="3931.25">6011 1439 0,'21'0'16,"1"0"-16,-1 0 0,0 0 15,0 0 1,0-21-16,0 0 0,1 0 15,-22 0-15,21 0 0,-21-1 16,0 1-16,0 0 16,0 0-16,0 0 0,0 0 0,-21-1 15,-1 1-15,1 0 0,0 0 16,0 0-16,-21 21 0,20 0 0,-20 0 16,21 0-16,-21 0 0,-1 21 15,1-21-15,0 42 0,-1-21 0,1 1 16,21 20-16,-22 0 0,22 1 15,0-22-15,0 21 0,0 0 0,21 1 16,0-1-16,0-21 0,0 22 16,0-22-16,0 21 0,0-21 15,21-21-15,0 21 0,0 1 0,0-22 16,1 0-16,-1 0 0,21 0 16,-21 0-16,22-22 0,-22 1 0,21 0 15,-21 0-15,22 0 0,-22 0 16,21-1-16,-21 1 0,22 0 0,-22 0 15,0 0-15,0 0 0,21-22 0,-20 22 16,-22 0-16,21-21 0,0 20 16,0 1-16,-21-21 0,0 21 0,0 0 15,0 42 17,0 0-32,0 0 15,0 0-15,0 22 0,0-22 0,0 0 16,0 21-16,0-21 0,0 1 0,0-1 15,0 0-15,0 21 0,21-21 16,0 1-16,1-1 16,-1-21-16,0 0 15,0 0-15,0 0 0,0 0 16,1-21-16,20 21 0,-21-22 16,0 1-16,0 0 0,22 0 0</inkml:trace>
  <inkml:trace contextRef="#ctx0" brushRef="#br0" timeOffset="5063.82">6837 1164 0,'0'0'0,"-21"0"15,-1 0-15,1 0 16,0 21-16,21 1 0,-21-1 16,21 0-16,0 0 0,0 21 0,0-20 15,0-1-15,0 0 0,0 21 16,0-21-16,0 1 0,-21-1 0,21 0 15,0 0-15,0 0 0,-21-21 16,21 21-16,0 1 0,0-44 47,0 1-31,0 0-16,0 0 0,0 0 15,0 0-15,0-1 0,0 1 0,21-21 16,0 21-16,0-22 0,0 22 15,0 0-15,1-21 0,-1 21 0,0-1 16,0 1-16,0 21 0,22 0 0,-22 0 16,0 0-16,21 0 0,-21 0 15,1 21-15,-1 1 0,21 20 0,-21-21 16,0 0-16,1 0 16,-22 22-16,21-22 0,0 21 0,-21-21 0,0 1 15,0-1-15,21 0 16,-21 0-16,21 0 0,-21 0 0,21-21 15,-21 22-15,22-22 16,-1 0 0,0 0-16,-21-22 0,21 1 15,0 21-15,0-21 0,-21 0 16,22 0-16,-1 0 0,0-22 0,0 22 16,0 0-16,0-21 0,22 20 15,-22-20-15,21 21 0,-21-21 16,1 20-16,20 1 0,-21 0 0,0 21 15,0 0-15,1 0 0,-1 21 16,-21 0 0,0 1-16,0-1 15,0 0-15,0 0 0,0 0 16,0 0 0,21-21-1,-21-21 1,0 0-16,0 0 15,0 0-15,0 0 16,0-1-16,0 1 16,0 0-16,-21 0 15,0 0-15,-1 21 16,1 0 0,0 0-16,0 0 0,21 21 0,-21-21 15,0 21-15,-1 0 0,1 22 16,0-22-16,21 0 0,-21 21 0,0-21 15,21 22-15,0-22 0,0 21 0,0-21 16,0 1-16,0-1 0,0 21 16,0-21-16,0 0 0,0 1 0,21-22 15,-21 21-15,21-21 0,0 0 16,0 21-16,1-21 0,20 0 16,-21 0-16,0 0 0,22 0 0,-22-21 15,21 21-15,0-21 0,-20-1 16,20 1-16,-21 21 0,21-21 0,-20-21 15,20 21-15,-21-1 0,0 1 16,0 0-16,1-21 0,-22 21 0,0-1 16,0-20-16,0 21 0,0 0 0,0 0 15,0-1-15,0 1 0,-22 21 16,1 0 0,0 21-16,21 1 15,-21-1-15,21 21 0,0-21 16,0 0-16,0 22 0,0-22 0,0 21 15,0-21-15,0 1 0,0-1 16,0 0-16,0 0 0,0 0 0,0 0 16,21 1-16,0-22 0,-21 21 15,21-21-15,1 0 0,-1 0 0,0 0 16,21 0-16,-21 0 0,22 0 0,-22 0 16,21 0-16,1 0 0,-1 0 15,0-21-15</inkml:trace>
  <inkml:trace contextRef="#ctx0" brushRef="#br0" timeOffset="5926.84">9567 1080 0,'0'-22'15,"-21"22"1,0 0-16,0 0 0,-22 22 15,22-1-15,0 0 0,0 0 0,0 0 16,0 22-16,-1-22 0,1 21 16,0-21-16,0 22 0,21-22 0,0 21 15,-21-21-15,21 0 0,0 1 16,0-1-16,0 0 0,0 0 0,21 0 16,0 0-16,0-21 0,0 0 0,1 0 15,20 0-15,-21 0 16,21 0-16,-20 0 0,20 0 0,-21-21 15,21 21-15,-20-21 0,-1 21 0,21-21 16,-21 0-16,0 0 0,1-1 16,-22-20-16,0 21 0,0 0 0,0-22 15,0 1-15,0 21 0,0-21 16,0-1-16,-22 1 0,1 21 0,0 0 16,0-1-16,0 1 0,0 0 15,-1 21-15,1 0 16,42 21-1,1-21 1,-1 0-16,21 0 0,-21 0 16,22 0-16,-1 0 0,0 0 15,1 0-15,-1-21 0,0 21 0,22-21 16,-22 0-16,0 21 0,1-21 16,-1-1-16,0 1 0,-20 0 0,20 0 15,-21 21-15,-21-21 0,0 0 0,0-1 16,0 1-16,-21 21 15,0 0 1,0 0 0,-1 21-16,1 1 0,21-1 0,0 21 15,-21-21-15,0 22 16,0-1-16,21 0 0,0 1 0,-21 20 16,-1-21-16,22 1 0,-21-1 0,21 0 15,0 22-15,0-22 0,0 1 16,0 20-16,0-21 0,0 22 0,0-1 15,0 1-15,0-1 0,0 1 0,0-1 16,0 1-16,0-1 0,0 1 16,-21-1-16,0 1 0,0-1 0,21 1 15,-21-1-15,-1-20 0,1 20 0,0 1 16,0-22-16,-21 0 0,20 1 16,1-1-16,-21-21 0,21 0 15,0 1-15,-1-1 0,-20-21 0,21 0 16,0 0-16,0 0 0,-1 0 15,22-21-15,0-1 16,0 1-16,0 0 0,0 0 16,0-21-16,0 20 0,0 1 0,22 0 15,-22 0-15,21 0 0,-21-22 0,0 22 16,0 0-16,0 0 0,0-21 16,0 20-16,0 1 0</inkml:trace>
  <inkml:trace contextRef="#ctx0" brushRef="#br0" timeOffset="7035.16">1164 3175 0,'0'0'0,"0"-21"16,-21 21-1,21-21 1,0 0-1,0-1 1,0 1 0,21 21-16,0-21 15,0 21-15,1 0 0,-1-21 16,0 21-16,0 0 0,0 0 0,0 0 16,1 0-16,-1 0 0,0 0 15,0 21-15,0 0 0,0 22 16,1-22-16,-22 21 0,0 0 0,0 1 15,0-1-15,0 0 0,-22 1 16,1-1-16,-21 0 0,21 1 0,-22-1 16,1 0-16,0-20 0,-22 20 15,22-21-15,0 0 0,-1 0 0,1-21 16,21 22-16,-22-22 16,22 0-16,-21 0 0,21 0 0,0 0 15,-1 0-15,1-22 0,0 1 16,21 0-16,0 0 0,0 0 0,0 0 15,0-1-15,0-20 0,0 21 16,0 0-16,0-22 0,0 22 0,0 0 16,21 0-16,-21 0 0,21 0 15,1 21-15,20 0 0,-21 0 16,0 0-16,22 21 0,-22 0 0,21 0 16,-21 0-16,22 0 0,-22 1 15,21 20-15,-21-21 0,0 0 0,1 0 16,-1 1-16,0-1 15,0 0-15,0 0 0,-21 0 0,21 0 16,1 1-16,-1-22 16,0 0-1,0 0-15,0 0 0,0 0 16,1-22-16,-1 22 0</inkml:trace>
  <inkml:trace contextRef="#ctx0" brushRef="#br0" timeOffset="7526.88">2011 3048 0,'0'21'32,"0"0"-17,0 1-15,0-1 16,0 0-16,0 0 0,21-21 15,0 0-15,0 21 16,0-21-16,1 0 0,-1 0 16,0 0-16,0-21 0,0 21 15,0-21-15,1 21 0,-1-21 0,0 0 16,0 21-16,-21-22 0,0 1 16,21 21-16,-21-21 0,0 0 15,0 0-15,0 0 16,0-1-16,-21 22 15,0 22 1,21-1-16,-21 21 16,21-21-16,0 22 0,0-1 15,0 0-15,0 1 0,-21-1 0,21 0 16,0 1-16,0-1 0,0 0 16,-22 1-16,22-22 0,-21 21 0,21-21 15,-21 0-15,21 22 0,0-22 16,-21 0-16,21 0 15,-21 0-15,0-21 32,-1-21-17,1 21-15,21-21 16</inkml:trace>
  <inkml:trace contextRef="#ctx0" brushRef="#br0" timeOffset="7776.74">1841 3450 0,'0'21'16,"22"-21"0,-1 0-16,0 0 15,0 0-15,0 0 0,0 0 16,1 0-16,-1 0 0,0 0 0,0 0 15,-21-21-15,21 21 0,0 0 16,1 0-16,-1 0 16,0 0-1</inkml:trace>
  <inkml:trace contextRef="#ctx0" brushRef="#br0" timeOffset="8007.6">2625 3387 0,'-22'0'47,"1"0"0,0 0-31,0 0-16</inkml:trace>
  <inkml:trace contextRef="#ctx0" brushRef="#br0" timeOffset="9711.26">3471 3239 0,'0'21'0,"-21"-21"0,21 21 15,0 0 1,21-21 15,0 0-31,1 0 0,-1 0 16,0 0-16,0 0 0,0 0 15,0 0-15,1-21 0,-1 0 0,0 0 16,0-1-16,0 22 0,22-21 0,-22 0 16,0 0-16,0 0 15,-21 0-15,21-1 0,-21 1 0,0 0 16,0 0-16,0 0 15,0 0-15,-21-1 0,0 1 16,0 21-16,0 0 0,-1 0 16,22 21-1,0 1-15,0-1 0,0 0 0,0 21 16,0 1-16,0-1 0,0 0 16,22 22-16,-1-22 0,-21 0 0,0 22 15,0-22-15,21 1 0,-21 20 0,21-21 16,-21 1-16,0-22 0,0 21 15,0 1-15,0-22 0,0 0 16,0 0-16,0 0 0,0 0 16,-21 1-16,0-22 0,0 0 15,-1 0-15,1 0 0,0 0 0,0 0 16,0-22-16,0 22 0,-1-21 16,-20 0-16,21 0 0,0 0 0,0 0 15,-1-1-15,1-20 0,0 21 16,0 21-16,0-21 0,21 0 0,0 42 31,21 0-31,0 0 16,0 0-16,0 0 0,1 1 15,20-1-15,-21 0 0,0 0 16,22-21-16,-22 21 0,0 0 0,21-21 16,-21 0-16,1 0 0,20 0 0,-21 0 15,21 0-15,-20 0 0,20-21 16,-21 21-16,21-21 0,-20 0 0,20 0 15,-21 0-15,21-1 0,-20 1 16,-1 0-16,0-21 0,0 21 0,0-22 16,-21 22-16,0-21 0,0 21 0,0-22 15,0 22-15,0 0 0,0 0 16,0 0-16,0-1 0,0 1 16,0 42-1,0 1-15,0-1 0,0 0 16,0 0-16,0 21 0,0-20 0,0 20 15,0-21-15,0 21 0,0-20 16,0 20-16,0-21 0,0 0 0,0 22 16,0-22-16,-21 0 0,21 0 15,-21-21-15,21 21 0,-21-21 0,0 0 16,21-21 15,0 0-31,0 0 0,0-22 16,0 22-16,0 0 15,21-21-15,0-1 0,0 22 0,0-21 16,22 0-16,-22-1 0,21 1 16,0 21-16,1-22 0,-1 22 0,22 0 15,-22 21-15,0 0 0,1 0 16,-1 0-16,-21 0 0,21 42 0,-20-20 16,-1-1-16,0 21 0,-21-21 15,0 22-15,0-22 0,0 21 0,0 0 16,0 1-16,0-22 0,0 21 0,0-21 15,0 22-15,0-22 0,0 0 16,0 21-16,0-20 0,0-1 16,0 0-16,21-21 15,0 0-15,0 0 16,1 0-16,20 0 0,-21-21 0,0 0 16,22-1-16,-22 1 0,21-21 0,-21 21 15,0-22-15,1 22 0,-1-21 16,21 0-16,-21-1 0</inkml:trace>
  <inkml:trace contextRef="#ctx0" brushRef="#br0" timeOffset="9994.95">5482 3069 0,'0'0'15,"0"-21"-15,0 0 0,0 0 0,0 0 0,0-1 16,0 1-16,-21 42 31,21 1-31,-21 20 16,0-21-16,21 21 0,0 1 15,0-1-15,-22 0 0,22 22 0,0-22 16,-21 1-16,21-1 0,0 21 16,-21-20-16,21-1 0,0-21 0,0 22 15,0-1-15,0-21 0,0 0 0,0 0 16,0 1-16,21-1 0,0 0 16,1-21-16,-1 21 0,0-21 15,0 0-15,0 0 0,0 0 16,1-21-16,-1 0 15,0 21-15,-21-21 0,21-1 16,-21 1-16,0 0 0,0-21 0,0 21 16</inkml:trace>
  <inkml:trace contextRef="#ctx0" brushRef="#br0" timeOffset="10215.83">5292 3260 0,'-22'-21'16,"22"-1"-1,22 1-15,20 0 16,-21 21-16,0 0 16,0-21-16,22 21 0,-22 0 15,21 0-15,-21-21 0,22 21 0,-22 0 16,21-21-16,-21 21 0,22 0 16,-22 0-16,0 0 0,0 0 0,0 0 15,-21-22-15,-21 22 31</inkml:trace>
  <inkml:trace contextRef="#ctx0" brushRef="#br0" timeOffset="11087.38">741 5038 0,'0'21'15,"-21"-21"1,21 21 0,-22-21-1,22-21 1,0 0 0,0 0-1,0-1-15,0 1 0,0 0 0,22 0 16,-1 0-16,0 0 0,0-1 15,0-20-15,0 21 0,1 0 0,-1 0 16,21 21-16,-21-22 0,0 22 16,22 0-16,-22 0 0,0 22 0,21-1 15,-20 21-15,-1-21 16,21 22-16,-21 20 0,-21-21 0,0 1 16,0-1-16,0 22 0,0-22 15,-21 0-15,0 1 0,-21-1 16,-1 0-16,1 1 0,0-1 0,-1-21 15,1 0-15,0 0 0,-1 1 16,1-1-16,0-21 0,-1 0 0,1 0 16,0 0-16,-1 0 0,22 0 15,-21 0-15,21-21 0,-1-1 0,22 1 16,0 0-16,-21 0 0,21 0 16,0 0-16,21-1 15,1 1-15,-1 21 0,0 0 16,21 0-16,1 0 0,-1 0 15,0 21-15,22 1 0,-22-1 0,0 0 16,1 0-16,-1 0 0,-21 0 16,22 1-16,-22-1 0,0 21 0,0-21 15,0 0-15,0 22 0,-21-22 16,0 0-16,22 0 0,-22 0 0,0 1 16,21-22-16,0 0 15,0 0-15,0 0 0,0 0 16,1-22-16,-1 1 0</inkml:trace>
  <inkml:trace contextRef="#ctx0" brushRef="#br0" timeOffset="11567.09">1736 5228 0,'-43'0'16,"22"-21"-16,0 0 0,0 0 0,0 21 15,-1-21-15,22-1 0,0 1 16,0 0-16,0 0 0,0 0 0,0 0 16,0-1-16,22-20 0,-1 21 15,0 0-15,0 0 0,0-1 0,0 1 16,1 0-16,20 21 16,-21 0-16,0 0 0,0 0 0,1 0 15,-22 21-15,0 0 0,21 22 16,-21-22-16,0 42 0,0-20 0,-21-1 15,-1 0-15,1 22 0,0-22 16,0 22-16,0-22 0,-22 0 0,22 22 16,0-43-16,0 21 0,21 1 15,0-22-15,0 0 0,0 0 0,21-21 16,0 0 0,0 0-16,22 0 0,-22-21 0,0 0 15,0 21-15,0-21 0,1 0 16,-1-1-16,0 1 0,0 0 15,-21 0-15,21-21 0,-21 20 0,0 1 16,0 0-16,0 0 16,-21 21-16,0 0 0,0-21 0,0 21 15,-1 0-15,1 0 16,0 0-16,0 0 16,0 0-16,0 0 15</inkml:trace>
  <inkml:trace contextRef="#ctx0" brushRef="#br0" timeOffset="11751">2434 5144 0</inkml:trace>
  <inkml:trace contextRef="#ctx0" brushRef="#br0" timeOffset="13167.39">4022 4890 0,'-22'21'0,"1"0"15,21 0-15,0 0 16,21-21 15,1 0-31,-1 0 0,0-21 16,0 21-16,0-21 0,0 0 0,1 0 15,-1-1-15,0 1 0,21 0 16,-21 0-16,1-21 0,-1 20 0,0 1 16,-21 0-16,0 0 0,0 0 15,0 0-15,0-1 16,0 1-16,0 0 15,-21 21-15,0 0 0,-1 0 16,1 0-16,21 42 16,0-20-16,0 20 0,0 0 15,0 1-15,0 20 0,0 1 0,0-1 16,0 1-16,0-1 0,0-21 16,0 22-16,0-1 0,0-20 0,0 20 15,0-20-15,-21-1 0,21 0 0,-21 1 16,21-1-16,-21-21 15,21 21-15,0-20 0,-21-1 16,-1-21-16,1 0 0,0 0 16,0-21-16,0-1 15,0 22-15,-1-21 0,22 0 0,-21-21 16,0 21-16,0-1 0,0 1 16,0 0-16,-1-21 0,1 21 0,0-1 15,0 1-15,0 0 0,0 0 0,21 42 31,0 0-15,0 22-16,0-22 0,21 0 16,21 21-16,-21-21 0,0 22 15,1-22-15,20 0 0,21 43 16,-20-43-16,-1 0 0,-21 0 16,22-21-16,-1 0 0,0 0 0,1 0 15,20 0-15,-21 0 0,1 0 0,-1-21 16,22 0-16,-22 0 0,0-1 15,1 1-15,-1 0 0,0 0 0,1-21 16,-22 20-16,21-20 0,-21 21 16,0-21-16,1 20 0,-22-20 0,0 0 15,21 21-15,-21-22 0,0 22 0,0-21 16,0 21-16,0-1 0,0 44 31,0-1-15,0 21-16,-21-21 0,21 0 15,-22 22-15,22-1 0,0-21 0,-21 22 16,0-22-16,21 21 0,-21-21 0,21 22 16,0-22-16,-21 0 0,21 0 15,-21-21-15,21 21 0,0-42 47,0 0-47,0 0 0,0 0 16,0-1-16,0 1 0,0 0 0,21-21 15,0 21-15,0-22 0,21 1 16,-20 21-16,-1-22 0,21 1 0,0 21 16,-20 0-16,20 0 0,0-1 15,22 22-15,-22 0 0,0 0 16,-20 22-16,-1-1 0,0 0 0,0 21 16,0-21-16,-21 22 0,21-22 15,-21 21-15,0 1 0,0-22 0,0 21 16,0-21-16,0 22 0,0-22 0,-21 21 15,21-21-15,0 0 0,0 1 16,-21-1-16,21 0 16,0-42 15,0 0-31,21-1 0,0 1 16</inkml:trace>
  <inkml:trace contextRef="#ctx0" brushRef="#br0" timeOffset="13455.22">5990 4678 0,'0'0'0,"0"-21"0,0 0 16,0 63 15,0-21-31,0 21 0,0 1 16,-21-1-16,21 22 0,-21-22 0,21 21 15,-21 1-15,21-22 0,0 22 0,-22-22 16,1 22-16,0-22 0,21 0 16,0-21-16,0 22 0,-21-22 0,21 21 15,0-21-15,0 1 0,0-1 0,0 0 16,21-21 0,0-21-1,-21 0-15,0-1 16,21 22-16</inkml:trace>
  <inkml:trace contextRef="#ctx0" brushRef="#br0" timeOffset="13655.62">5694 5186 0,'0'21'31,"21"-21"-16,0 0-15,0 0 16,0 0-16,1 0 0,20 0 16,-21 0-16,0 0 0,0 0 15,22-21-15,-22 0 0,0 21 0,0 0 16</inkml:trace>
  <inkml:trace contextRef="#ctx0" brushRef="#br0" timeOffset="14027.41">6202 5355 0,'0'21'16,"21"-21"-16,0 0 16,0 0-1,0-21-15,1 21 0,-22-21 0,21 0 16,0 21-16,0-21 0,0 0 0,0-1 15,-21 1-15,22 0 16,-22 0-16,0 0 0,0 0 0,0-1 16,-22 22 15,1 0-31,21 22 0,-21-1 0,0 0 16,21 0-16,-21 0 0,21 22 0,0-22 15,0 21-15,0-21 16,0 22-16,0-22 0,0 0 0,0 21 15,0-21-15,0 1 0,0-1 0,0 0 16,0 0-16,0 0 0,0 0 16,21-21-16,0 22 0,0-22 15,0 0-15,1 0 0,-1 0 16</inkml:trace>
  <inkml:trace contextRef="#ctx0" brushRef="#br0" timeOffset="14379.31">6667 5355 0,'0'-42'16,"22"21"-16,-22 0 16,0-1-16,21 1 0,0 21 15,0-21-15,0 21 0,0-21 16,1 21-16,-1 0 0,0 0 0,0 0 16,0 0-16,22 0 0,-22 21 0,0-21 15,21 21-15,-21 0 0,1 1 16,-1-1-16,0 21 0,0-21 0,0 0 15,-21 1-15,0-1 0,0 0 0,0 0 16,0 0-16,0 0 0,0 1 0,-21-1 16,0 0-16,0-21 0,0 21 15,-1-21-15,1 0 16,21-21 0,0 0-1,0 0-15,0-1 0,0 1 0,0 0 16,0 0-16,0 0 0,21-22 0,1 22 15,-1-21-15,0 21 0,0-22 16,0 1-16,0 0 0,1 21 0,-1-22 16,0 22-16,0 0 0</inkml:trace>
  <inkml:trace contextRef="#ctx0" brushRef="#br0" timeOffset="15265.7">7366 5461 0,'0'0'0,"0"21"0,0 0 16,21-21-16,0 0 16,0 0-16,1 0 0,-1 0 0,21 0 15,-21 0-15,22 0 0,-1-21 0,0 0 16,1 21-16,-1-21 0,0 0 15,22 0-15,-22-1 0,0 1 0,1 0 16,-1 0-16,0 0 0,-20 0 0,20-1 16,-21 1-16,0-21 0,0 21 15,-21-22-15,0 22 0,0-21 16,0 21-16,0 0 0,0-22 0,0 22 0,0 0 16,-21-21-16,21 20 15,-21 22-15,0-21 0,0 21 0,0 0 16,-1 0-16,1 21 0,0 1 15,0-1-15,0 21 0,0 0 16,-1 22-16,1-22 0,0 22 0,0-1 16,0 1-16,0-1 0,-1 22 15,1-22-15,21 1 0,-21 21 0,0-1 16,21-20-16,-21 20 0,0-20 0,21-1 16,-22 22-16,22-21 0,-21 20 15,21 1-15,-21-22 0,21 22 0,-21-21 16,21 20-16,0-20 0,0-1 0,0 1 15,-21-1-15,21 1 0,0-1 16,0-20-16,0-1 0,0 0 0,0 1 16,0-22-16,21 0 0,-21 0 0,21 0 15,0 0-15,0-21 16,1 0-16,20 0 0,-21-21 0,0 0 16,22 0-16,-22-21 0,21 20 0,0-20 15,-20 0-15,20-1 0,0 1 0,-21-21 16,1 20-16,-1-20 0,0-1 15,-21 1-15,21-1 0,-21 1 0,0-1 16,-21 1-16,0-1 0,0 1 0,-22-1 16,22 22-16,-21-22 0,-22 1 0,22 21 15,0-1-15,-1 1 16,-20 0-16,20 20 0,1-20 0,21 21 16,-21 21-16,20-21 0,1 0 0,21-1 31,21 22-31,1 0 15,-1-21-15,0 21 0,21 0 0,1-21 16,-22 21-16,21-21 0,0 0 16,1 0-16,20 21 0,-20-22 0,-1 1 15</inkml:trace>
  <inkml:trace contextRef="#ctx0" brushRef="#br0" timeOffset="15747.61">8657 5186 0,'0'0'0,"0"-21"0,0 0 0,0-1 16,-21 22-16,0 0 15,0 0-15,-1 0 0,1 0 0,0 0 16,0 0-16,0 22 0,0-1 16,-1 0-16,1 0 0,0 0 0,0 22 15,21-22-15,-21 21 0,21-21 0,0 22 16,0-22-16,0 21 0,0-21 15,0 22-15,0-22 0,0 0 16,0 0-16,0 0 0,21 0 16,0-21-16,0 0 0,0 0 15,1 0-15,-1 0 16,0-21-16,0 0 0,0 0 0,0 21 16,1-21-16,-1 0 0,-21-1 0,21 1 15,0 0-15,0-21 0,-21 21 16,0-1-16,0-20 0,21 21 0,-21 0 15,0 0-15,0-22 0,0 22 16,0 42 15,0 0-31,0 22 0,0-22 16,0 0-16,22 21 0,-22-20 0,0-1 16,0 21-16,0-21 0,21 22 15,-21-22-15,21 0 0,0 0 0,-21 0 16,21-21-16,0 21 0,1-21 0,-1 0 15,0 0-15,0 0 16,0 0-16,0 0 0,1 0 0,-1-21 16</inkml:trace>
  <inkml:trace contextRef="#ctx0" brushRef="#br0" timeOffset="16009.46">9461 5101 0,'0'0'0,"0"-21"0,0 0 15,-21 21 1,0 21-16,0 0 16,0 0-16,0 1 0,-1 20 15,22-21-15,-21 21 0,0 1 0,0-22 16,21 21-16,0-21 0,0 22 0,0-22 16,0 21-16,0-21 0,0 1 15,0-1-15,0 0 0,0 0 0,0 0 16,21-21-16,0 0 15,0 0-15,1 0 0,-1 0 0,0 0 16,0 0-16,0 0 0,0-21 16,1 21-16,-1-21 0,0 0 0</inkml:trace>
  <inkml:trace contextRef="#ctx0" brushRef="#br0" timeOffset="16431.73">9991 5207 0,'0'21'32,"0"0"-17,21-21 1,0 0-16,0 0 0,0 0 16,0 0-16,1 0 0,-1 0 0,0-21 15,0 21-15,0-21 0,0 0 0,1 21 16,-1-21-16,-21 0 0,21 21 0,-21-22 15,0 1-15,21 0 0,-21 0 16,0 0-16,0 0 0,0-1 16,-21 22-16,0 0 0,0 0 0,-1 0 15,-20 0-15,21 0 0,0 22 16,-22-1-16,22 21 0,-21-21 0,21 22 16,-22-1-16,22 0 0,0 1 15,0-1-15,0 0 0,0-21 16,21 22-16,0-22 0,0 21 0,0-21 15,0 1-15,21-1 0,0-21 0,0 21 16,0-21-16,22 0 0,-22 0 16,21 0-16,0 0 0,1 0 0,-1 0 15,0 0-15,-20-21 0,20 0 0,0 21 16,-21-22-16,1 1 0,-1 21 0,0-21 16,0 0-16,-21 0 0</inkml:trace>
  <inkml:trace contextRef="#ctx0" brushRef="#br0" timeOffset="17603.06">847 7027 0,'-22'0'62,"1"0"-46,21-21 0,0 0-1,0 0-15,21 0 16,1 21-16,-1-21 0,0 21 15,0-22-15,0 1 0,0 21 16,1 0-16,20 0 16,-21 0-16,0 0 0,22 0 0,-22 21 15,0 1-15,21-1 0,-21 0 16,1 0-16,-1 21 0,-21 1 16,0-1-16,0 0 0,-21 1 15,-1-1-15,-20 0 0,21 1 0,0-1 16,-22 0-16,1-20 0,21 20 15,-21-21-15,-1 0 0,1 0 0,21-21 16,-22 22-16,1-22 0,21 0 16,0 0-16,-22 0 0,22 0 0,0 0 15,0-22-15,0 1 0,0 0 16,21 0-16,0 0 0,-22-22 0,22 22 16,0-21-16,0 0 0,0 20 15,0-20-15,22 21 0,-22-21 16,42 20-16,-21 1 0,0 21 15,0 0-15,22 0 0,-22 0 0,21 0 16,-21 0-16,1 21 0,20 1 16,-21-1-16,0 0 0,22 0 0,-22 21 15,0-20-15,0-1 0,0 21 16,0-21-16,1 0 0,-1 1 0,-21-1 16,21 0-16,0-21 0,-21 21 15,0 0-15,21-21 16,0 0-16,1 0 15,-1 0-15</inkml:trace>
  <inkml:trace contextRef="#ctx0" brushRef="#br0" timeOffset="18176.38">1947 7049 0,'0'0'15,"43"-22"-15,-22 1 0,0 0 0,0 0 0,-21 0 16,21 0-16,-21-1 16,0 1-16,0 0 0,0 0 15,-21 0-15,0 21 0,-21 0 16,20 0-16,1 0 0,0 0 16,-21 21-16,21 0 15,-22 0-15,22 0 0,0 1 0,0-1 16,0 21-16,-1-21 0,1 22 15,21-22-15,0 21 0,0-21 0,0 0 16,0 1-16,0-1 0,0 0 16,21 0-16,1-21 0,-1 0 15,0 0-15,0 0 0,21 0 16,-20-21-16,-1 0 0,0 0 0,21 21 16,-21-22-16,1 1 0,-1 0 0,0 0 15,0 0-15,0 0 0,-21-1 16,21 1-16,1 21 31,-22 21-15,0 1-16,0-1 15,0 21-15,0-21 0,0 22 0,0-22 16,0 21-16,0 0 0,0 1 16,-22-1-16,22-21 0,-21 22 0,0-1 15,21-21-15,0 21 0,0-20 0,-21-1 16,21 0-16,-21-21 0,21 21 15,-21-21-15,21 21 0,-22-21 16,1 0 0,0 0-16,0 0 15,0 0-15,0 0 0,-1 0 16,22-21-16,-21 21 16,21-21-16</inkml:trace>
  <inkml:trace contextRef="#ctx0" brushRef="#br0" timeOffset="18403.25">2455 7324 0,'0'0'0,"21"0"15,-21 21 1,0-42 62</inkml:trace>
  <inkml:trace contextRef="#ctx0" brushRef="#br0" timeOffset="19427.95">4170 7451 0,'0'0'0,"-21"0"0,-1 0 15,22 21-15,0-42 16,0 0 0,0-1-16,0 1 15,22 0-15,-22 0 0,21-21 0,0 20 16,0-20-16,0 0 0,0-1 0,1 1 16,-1 21-16,0-21 15,0-22-15,0 22 0,-21-1 0,0 1 16,21 0-16,-21-22 0,22 22 0,-22 0 15,0-1-15,0 1 0,0 21 16,0 0-16,0-1 0,0 1 0,0 0 16,-22 42-1,22 22-15,-21-22 0,21 21 16,-21 0-16,0 22 0,21-1 0,-21-20 16,0 20-16,21 1 0,-22-1 15,22 1-15,0-1 0,0 1 16,0-1-16,0 1 0,0-22 0,0 0 0,0 1 15,0-1-15,22-21 16,-22 0-16,42 1 0,-21-1 0,0-21 16,22 0-16,-22 0 0,21 0 0,-21 0 15,22-21-15,-1 21 0,0-22 16,1 1-16,-1 0 0,0-21 0,-21 21 16,22-1-16,-1 1 0,-21-21 0,0 21 15,1-22-15,-1 22 0,0-21 16,-21 21-16,0 0 0,0-1 0,0 1 15,0 0-15,0 42 32,0 0-32,0 1 15,0-1-15,0 21 0,0-21 16,0 0-16,0 22 0,0-22 16,0 0-16,0 0 0,0 22 0,0-22 15,0 0-15,21 0 0,0 0 16,0 0-16,1-21 15,-1 0-15,0 0 0,0 0 16,0 0-16,0 0 0,1-21 0,-1 21 16,-21-21-16,21 0 0,0 21 0,0-21 15,-21 0-15,0-1 0,21 1 16,-21-21-16,0 21 0,0 0 0,0-1 16,0-20-16,0 21 0,0 0 15,0-22-15,-21 22 0,0 0 16,0 0-16,0 0 0,0 21 15,-1 0-15,1 0 0,0 0 16,0 0-16,0 21 16,21 0-16,-21-21 0,21 21 0,-22 0 15,22 1-15,0-1 0,0 0 16,22-21 0,-1 0-16</inkml:trace>
  <inkml:trace contextRef="#ctx0" brushRef="#br0" timeOffset="19935.66">5673 7133 0,'0'0'0,"0"21"0,0 1 16,0-1-16,0 0 0,0 0 0,0 0 15,-22 0-15,22 1 0,-21 20 16,21-21-16,0 0 0,0 0 0,-21 1 16,21-1-16,-21 0 0,21 0 0,-21-21 15,21 21-15,0 0 16,0-42 15,0 0-31,0 0 16,0 0-16,0 0 0,0-1 15,0 1-15,0 0 0,0 0 0,21-21 16,0 20-16,0-20 0,0 0 0,1 21 16,-1-22-16,21 22 0,0-21 15,1 21-15,-1-1 0,0 1 0,1 0 16,-22 21-16,21 0 0,1 0 0,-1 0 16,-21 21-16,21 0 0,-20 1 0,-1-1 15,0 0-15,0 21 16,-21-21-16,0 22 0,0-22 0,0 21 15,0-21-15,0 22 0,0-22 0,0 0 16,0 21-16,-21-20 0,21-1 16,-21 0-16,0 0 0,42-42 47,0 21-32</inkml:trace>
  <inkml:trace contextRef="#ctx0" brushRef="#br0" timeOffset="20532.33">6921 7091 0,'0'-64'16,"-21"43"-16,0 21 15,0-21-15,0 21 0,0 0 16,-1 0-16,1 0 0,0 0 0,0 0 15,0 0-15,0 0 0,-1 21 16,1 0-16,21 1 0,0-1 16,-21 0-16,21 0 0,0 0 0,-21 22 15,21-22-15,0 0 0,0 0 16,0 0-16,0 0 0,0 1 0,21-1 16,0 0-16,0 0 15,1-21-15,-1 0 0,0 0 0,0 0 16,21 0-16,-20 0 0,-1-21 0,0 0 15,0 21-15,0-21 0,0-1 16,-21 1-16,22 0 0,-22 0 0,21 0 16,-21 0-16,0-1 0,0 1 15,0 0-15,0 0 16,0 42 15,0 0-31,0 0 0,0 22 0,0-22 16,0 21-16,0 1 0,0-1 15,0 0-15,0 1 0,0-1 0,0 0 16,0 1-16,0 20 0,-21-21 0,21 1 16,-22 20-16,22 1 0,-21-1 0,21 1 15,0-1-15,0 1 0,-21-1 16,0 1-16,21-1 0,-21 1 16,0-1-16,-1 1 0,1-22 0,0 0 0,0 1 15,21-1-15,-21 0 0,0-20 0,21-1 16,-22 0-16,22-42 31,0 0-15,0-1-16,0 1 0,0 0 15,0 0-15,0-21 0,0 20 0,0 1 16,0 0-16</inkml:trace>
  <inkml:trace contextRef="#ctx0" brushRef="#br0" timeOffset="21425.33">1058 8721 0,'0'0'16,"-42"0"-16,21-21 15,0 21-15,-1-22 16,22 1-1,0 0-15,0 0 16,0 0-16,0 0 16,22-1-16,-1 22 15,0 0-15,0 0 0,0 0 16,0 0-16,1 22 0,-1-1 0,0 0 16,0 0-16,0 21 0,-21 1 15,21-1-15,-21 0 0,0 1 16,0-1-16,-21 0 0,0 1 0,0-22 15,0 21-15,-22 1 0,22-22 16,0 0-16,0 0 0,0 0 0,0-21 16,-1 0-16,1 21 0,0-21 15,0 0-15,0 0 16,21-21-16,0 0 0,0 0 16,0 0-16,0 0 15,21-1-15,0 1 16,0 0-16,0 21 0,1 0 0,-1 0 15,21 0-15,0 0 0,-20 0 16,20 21-16,0-21 0,1 43 0,-22-22 16,21 0-16,-21 0 0,-21 21 15,0 1-15,0-22 0,0 21 0,-21-21 16,0 22-16,0-22 0,-22 0 16,22 21-16,-21-20 0,21-1 15,-22-21-15,1 21 0,21-21 0,-21 0 16,20 0-16,-20 0 0,21 0 15,-21 0-15,20 0 0,1 0 0,-21 0 16,21-21-16,0 0 0,-1 21 16,1-22-16,21 1 0,-21 0 0,21 0 15,0 0-15,0 0 16,0-1-16,0 1 0,21 0 0,0 0 16</inkml:trace>
  <inkml:trace contextRef="#ctx0" brushRef="#br0" timeOffset="21835.09">1884 8869 0,'0'21'0,"0"0"15,0 0-15,0 1 0,-21-1 16,21 21-16,-22-21 0,1 22 0,21-1 15,0-21-15,-21 21 0,21-20 16,-21 20-16,21-21 0,0 21 0,0-20 16,0-1-16,0 0 0,0 0 15,0 0-15,21-21 0,0 0 16,0 0-16,1 0 0,-1 0 0,0 0 16,0 0-16,21-21 0,-20 0 15,-1 0-15,0 0 0,0-1 0,0-20 16,0 21-16,1-21 0,-22 20 15,0 1-15,0-21 0,0 21 0,0-22 16,-22 22-16,1 0 0,0 0 0,-21 0 16,21 21-16,-1 0 0,-20 0 15,21 0-15,0 0 0,0 0 0,-1 21 16,1-21-16,21 21 0,0 0 16,0 0-16,0 1 15,21-1-15,1-21 16,-1 21-16,21-21 0,-21 0 0</inkml:trace>
  <inkml:trace contextRef="#ctx0" brushRef="#br0" timeOffset="21987">2667 9123 0,'0'0'0,"21"0"15</inkml:trace>
  <inkml:trace contextRef="#ctx0" brushRef="#br0" timeOffset="24319.5">4043 8827 0,'0'0'0,"-21"-22"16,-1 22 0,22 22-16,0-1 15,0 0-15,0 0 0,0 21 0,0-20 16,0 20-16,0 0 0,0 1 0,0-22 15,0 21-15,0 0 0,-21-20 16,21 20-16,0-21 0,-21 0 0,0 0 16,21 1-16,-21-1 0,21 0 0,0 0 15,-21-21-15,-1 0 16,22-21 0,0 0-16,0 0 15,0-1-15,0 1 0,22 0 16,-1-21-16,0 21 0,0-22 15,0 22-15,0-21 0,1 21 0,-1-22 16,0 22-16,0-21 0,0 21 16,0-1-16,1 22 0,-1 0 0,0 0 15,0 0-15,0 22 0,0-1 0,1 0 16,-1 0-16,0 21 0,0-20 16,0 20-16,0-21 0,1 21 0,-1 1 15,21-1-15,-21 0 0,0-20 16,1-1-16,-1 0 0,0 0 15,0 0-15,21-21 0,-20 21 0,20-21 16,0 0-16,-21 0 0,22 0 0,-1 0 16,-21 0-16,22 0 0,-22-21 15,21 0-15,-21 0 0,22 0 16,-22 21-16,0-21 0,21-1 0,-21-20 16,1 21-16,-1 0 0,-21-22 0,0 22 15,0-21-15,0 21 0,0-22 16,0 1-16,0 21 0,0-21 0,-21 20 15,-1-20-15,1 21 0,0 0 16,0 21-16,0 0 0,0 0 16,-1 0-16,1 21 0,0-21 0,0 21 15,0 0-15,0 22 0,-1-22 0,1 21 16,21-21-16,0 22 0,0-22 16,0 21-16,0-21 0,0 22 0,0-22 15,0 0-15,0 0 0,0 0 16,21 0-16,1-21 0,-1 0 15,0 0-15,0 0 16,0 0-16,0 0 0,1-21 16,-1 21-16,0-21 0,0 0 15,0 0-15,-21 0 0,21-1 16,-21 1-16,0 0 0,22 0 16,-22 0-16,0 0 0,21-1 0,-21 1 0,0 0 15,0 0-15,0 42 31,0 0-15,0 0-16,0 1 0,21-1 16,-21 0-16,21 0 0,-21 21 0,0-20 15,0-1-15,21 0 0,0 0 0,-21 0 16,22 0-16,-1-21 0,0 22 0,0-1 16,0-21-16,0 0 0,1 0 15,20 0-15,0 0 0,-21 0 0,22 0 16,-1 0-16,-21-21 0,22-1 0,-1 1 15,-21 21-15,21-21 0,1 0 16,-22-21-16,0 20 0,21 1 16,-20-21-16,-1 0 0,0-1 0,-21 1 0,21 0 15,-21-1-15,21 1 0,-21 0 16,0-22-16,0 22 0,0-1 16,0 1-16,0 21 0,0-21 0,0-1 15,0 22-15,0 0 0,0 0 0,0 0 16,-21 21-1,0 21 1,0 0-16,21 0 0,0 21 0,0 1 16,-21-1-16,21 0 0,0 1 15,0-1-15,0 0 0,0 22 0,0-22 16,0 1-16,0-1 0,0-21 0,0 21 16,21 1-16,-21-22 15,0 0-15,21 0 0,0 0 0,-21 1 16,21-1-16,0-21 0,1 21 0,-1-21 15,0 0-15,0 0 0,0 0 16,0 0-16,1 0 0,-1 0 16,0-21-16,0 21 0,0-21 0,0-1 15,1 22-15,-1-21 0,0 0 0,0 0 16,0-21-16,0 20 0,-21 1 16,0 0-16,22 0 0,-22 0 0,21 0 15,-21-1-15,0 1 0,0 42 47,0 1-47,0-1 0,0 0 0,0 0 16,0 0-16,0 0 0,0 1 0,21-1 15,-21 0-15,0 0 0,0 0 16,0 0-16,21 1 0,0-22 16,0 21-16,1-21 15,-1 0-15,0 0 0,0 0 16,0 0-16,0-21 15,1-1-15,-1 22 0,-21-21 0,21 0 16,0 0-16,0 0 0,-21 0 16,21-1-16,1 1 0,-1 0 0,-21-21 15,21 21-15,-21-1 0,21 1 16,-21 0-16,0 0 0,21 0 0,0 21 16,-21 21 15,22 0-31,-22 0 0,0 0 15,0 1-15,0-1 0,0 0 0,0 0 16,0 0-16,0 0 0,0 1 16,21-1-16,-21 0 0,0 0 15,21-21-15,-21 21 0,21-21 0,0 0 16,0 0-16,1 0 16,-1 0-16,0 0 0,0 0 15,0 0-15,0-21 16,1 21-16,-22-21 0,21 0 0,0 0 15,0 21-15,-21-22 0,21 1 0,0 0 16,-21-21-16,22 21 0,-1-1 16,-21 1-16,21 0 0,0 0 15,-21 0-15,21 21 0,-21 21 32,0 0-32,0 0 0,0 22 15,0-22-15,0 0 0,0 0 0,0 0 16,0 0-16,0 1 15,0-1-15,0 0 0,0 0 0,0 0 16,0 0-16,0 1 0,21-22 16,1 21-16,-1-21 0,0 0 15,0 0-15,21 0 0,-20 0 16,-1 0-16,21 0 0,-21 0 0,0 0 16,22 0-16,-22-21 0,21-1 0,-21 22 15,22-21-15,-22 0 0,0 0 0,21 0 16,-20 0-16,-1-22 0,0 22 15,-21 0-15,21-21 0,-21 20 16,21-20-16,-21 0 0,0 21 16,-21 21-1,0 0-15,0 21 0,0-21 16,-1 42-16,1-21 0,0 0 0,21 1 16,-21-1-16,21 21 0,0-21 0,0 0 15,0 1-15,0-1 0,0 0 16,0 0-16,0 0 0,21 0 15,0-21-15,0 0 0,1 0 0,-1 0 16,0 0-16,0 0 0,21 0 16,-20 0-16,-1 0 0,0 0 15,0 0-15,21 0 0,-20-21 0,-1 21 16,0-21-16,0 0 0,0 0 16,0 21-16,1-21 0,-1-22 0,-21 22 15,0 0-15,0 0 0</inkml:trace>
  <inkml:trace contextRef="#ctx0" brushRef="#br0" timeOffset="24531.7">7599 8446 0,'-21'0'15,"42"0"-15,-64 0 0,22 0 0,0 0 16,0 0-16,0 0 31</inkml:trace>
  <inkml:trace contextRef="#ctx0" brushRef="#br0" timeOffset="24763.41">6096 8763 0,'0'0'0,"-21"21"0,0-21 0,-1 0 16,44 0-1,-1 0-15,21 0 0,-21 0 16,22 0-16,-1 0 0,-21 0 0,21-21 15,1 21-15,-1 0 0,-21 0 16,22-21-16,-22 21 0,0 0 0,0 0 16</inkml:trace>
  <inkml:trace contextRef="#ctx0" brushRef="#br0" timeOffset="25708.83">1418 10329 0,'0'0'16,"-21"0"-16,0 0 0,0 0 31,-1 0-31,1 0 15,21-21-15,0 0 16,0 0-16,0 0 16,21 21-16,1-21 15,-1 21-15,0 0 0,0 0 16,0 0-16,0 0 0,1 0 16,-1 21-16,0 0 0,0 21 15,-21-21-15,0 22 0,0-22 16,0 21-16,0 1 0,0-22 0,0 21 15,-21-21-15,0 22 0,0-22 0,-1 0 16,1 0-16,0 0 0,0 0 16,21 1-16,-21-22 0,0 0 15,-1 0-15,1 0 0,0 0 16,21-22 0,0 1-16,0 0 15,21 21-15,-21-21 0,21 0 0,22 21 16,-22-21-16,0-1 0,21 22 15,1 0-15,-22 0 0,21 0 16,1 0-16,-22 0 0,21 22 16,-21-1-16,0 0 0,22 0 0,-43 21 15,21-20-15,-21 20 0,0-21 0,0 21 16,0-20-16,-21 20 0,0-21 16,-1 0-16,1 22 0,-21-22 0,0 0 15,-1 0-15,1 0 0,0 0 16,-1 1-16,1-22 0,0 0 0,20 0 15,-20 0-15,0 0 0,21 0 16,-22 0-16,22 0 0,0-22 0,-21 1 16,20 0-16,1 0 15,0 0-15,21 0 0,-21-1 16,21 1-16,0 0 0,0 0 16,0 0-16,0 0 0,0-1 15,21 22-15,-21-21 0,21 0 16,22 21-16,-22-21 0</inkml:trace>
  <inkml:trace contextRef="#ctx0" brushRef="#br0" timeOffset="26003.89">2138 10308 0,'0'0'0,"0"21"16,0 1-16,0-1 16,0 21-16,0-21 0,0 22 0,0-1 15,0 0-15,0 1 0,0-1 0,0 0 16,0 1-16,0-1 0,-21 0 16,21 1-16,-22-1 0,22-21 0,0 21 15,0-20-15,0-1 0,-21 0 16,21 0-16,0 0 0,0 0 15,0-42 17,0 0-32</inkml:trace>
  <inkml:trace contextRef="#ctx0" brushRef="#br0" timeOffset="26198.78">2413 10795 0,'0'0'15</inkml:trace>
  <inkml:trace contextRef="#ctx0" brushRef="#br0" timeOffset="26918.89">3662 10753 0,'0'0'0,"-21"0"0,21-21 16,-22-1-16,1 22 0,21-21 0,0 0 15,0 0-15,0 0 0,0 0 16,0-1-16,0 1 0,0 0 0,21-21 16,1 21-16,-1-1 0,0 1 15,21 0-15,-21 0 0,22 0 0,-1 21 16,-21 0-16,22 0 0,-1 0 0,-21 21 16,21 0-16,1 21 0,-22-20 15,21 20-15,-21 0 0,1 1 0,-1-1 16,-21 0-16,0 1 0,0-1 0,0 0 15,0-21-15,0 22 0,0-1 16,0-21-16,-21 22 0,-1-22 0,1 0 16,21 0-16,-21 0 0,0 0 15,0-21-15,0 0 0,-1 0 16,1 0 0,21-21-16,0 0 0,0 0 15,0 0-15,0 0 0,21-1 0,1-20 16,-1 0-16,0-1 0,0 1 15,0 0-15,0-1 0,22 1 0,-1 0 16,-21-1-16,22 1 0,-1 21 0,0 0 16,1 0-16,-1-1 0,0 22 15,-21 0-15,22 0 0,-22 22 0,21-1 16,-21 21-16,1-21 0,-1 22 0,-21-1 16,0 0-16,0 1 15,0-1-15,0-21 0,0 21 0,0 1 16,0-1-16,0-21 0,-21 22 0,21-22 15,-22 0-15,1 21 0,21-21 16,0 1-16,-21-1 0,42-21 47,0-21-47,-21-1 0,22 1 16</inkml:trace>
  <inkml:trace contextRef="#ctx0" brushRef="#br0" timeOffset="27311.68">5207 10943 0,'0'0'0,"21"21"16,0-21-16,0 0 0,1 0 15,-1-21-15,0 21 0,0-21 0,0 21 16,0-21-16,1 0 0,-1 0 15,0-1-15,0 22 0,0-21 0,0 0 16,1-21-16,-22 21 0,0-1 0,0 1 16,0 0-16,0-21 0,0 21 15,0-1-15,0 1 0,0 0 16,-22 0-16,1 21 0,0 0 0,0 0 16,0 0-16,0 0 0,-1 21 0,1 0 15,0 0-15,21 1 0,-21 20 16,21 0-16,-21-21 0,21 22 0,0-1 15,0 0-15,0-20 0,-21 20 0,21-21 16,0 21-16,0-20 0,0-1 16,0 0-16,0 0 0,0 0 0,21 0 15,-21 1-15,21-22 0,0 0 0,-21 21 16,21-21-16,0 0 0,22 0 0,-22 0 16,0 0-16,0-21 0,22-1 15</inkml:trace>
  <inkml:trace contextRef="#ctx0" brushRef="#br0" timeOffset="27863.45">6096 10562 0,'0'0'0,"21"0"0,-21 21 32,0 22-32,0-22 0,0 0 15,0 21-15,0 1 16,0-22-16,0 21 0,0 1 0,0-22 0,-21 21 15,21-21-15,-21 0 0,21 1 0,0-1 16,0 0-16,0 0 16,0 0-16,21-21 31,0-21-31,-21 0 16,21 0-16,0 0 0,1-1 15,-1 1-15,0 0 0,0 0 0,0-21 16,-21 20-16,21 1 0,1 0 0,-1 0 15,0 21-15,0 0 16,-21 21 0,0 0-16,0 0 0,0 1 15,0-1-15,0 21 0,21-21 0,-21 0 16,21 1-16,-21-1 0,22 0 16,-1 0-16,0 0 15,0-21-15,0 21 0,0-21 16,22 0-16,-22 0 0,0 0 0,0 0 15,0 0-15,1-21 0,20 21 16,-21-21-16,0 0 0,0 0 0,1 0 16,-1-22-16,-21 22 0,21-21 0,-21-1 15,21 1-15,-21 0 0,0-1 0,0 1 16,0 0-16,0-1 0,0 22 16,0-21-16,0 21 0,0 0 15,0-1-15,0 1 0,0 0 0,-21 21 31,0 0-31,0 0 0,-1 0 16,1 21-16,0 0 0</inkml:trace>
  <inkml:trace contextRef="#ctx0" brushRef="#br0" timeOffset="28743.95">1630 12256 0,'0'0'0,"-21"0"0,-1 0 0,-20 0 16,21 0-16,0 0 0,0 0 15,-1 0-15,1 0 16,21-22-16,0 1 16,0 0-16,0 0 0,0 0 15,21 0 1,1 21-16,-1 0 0,0 0 15,0 0-15,0 0 0,0 21 16,-21 0-16,0 0 0,22 0 0,-22 0 16,0 1-16,0 20 0,0-21 15,0 0-15,-22 22 0,1-22 0,0 0 16,0 21-16,-21-21 0,20 1 16,-20-1-16,21 0 0,-21 0 0,20-21 15,1 21-15,-21-21 0,21 0 16,0 0-16,-1 0 15,22-21 1,0 0-16,22 21 16,-1-21-16,0 21 0,0-21 0,21 21 15,1 0-15,-22 0 0,21 0 16,1 0-16,-1 0 0,0 0 0,1 21 16,-1 0-16,0 0 0,1 21 0,-22-20 15,0-1-15,0 21 0,-21 0 16,0-20-16,0 20 0,0 0 0,-21-21 15,-21 22-15,20-1 0,-20-21 16,0 0-16,-1 1 0,1-1 0,0 0 16,-1 0-16,1-21 15,0 0-15,-1 0 0,1 0 0,0 0 16,-1-21-16,22 0 0,-21 0 16,21-1-16,0 1 0,-1 0 0,1-21 15,0 21-15,0-1 0,21-20 16,0 21-16,0 0 0,0 0 0,0-1 15,0 1-15,21 0 0,0 0 16,0 0-16,1 0 0,20 21 0</inkml:trace>
  <inkml:trace contextRef="#ctx0" brushRef="#br0" timeOffset="29267.3">2095 12361 0,'0'0'0,"0"-42"15,0 21 1,0 0-16,0 0 0,22-1 16,-1 1-16,0 0 15,0 21-15,0-21 0,0 21 16,22 0-16,-22 0 0,21 0 0,-21 21 0,22 0 15,-22 0-15,21 22 16,1-22-16,-22 21 0,0 1 0,0-1 16,0-21-16,-21 21 0,0 1 15,0-1-15,0 0 0,-21 22 0,0-22 16,0 1-16,-22-1 0,1-21 0,0 21 16,-1 1-16,1-22 0,0 0 15,-1 0-15,1 0 0,0-21 0,-1 0 16,22 0-16,-21 0 0,21 0 15,0 0-15,-1-21 0,1 0 0,0 0 16,21 0-16,0 0 0,-21-1 16,21-20-16,0 21 0,0 0 15,0-22-15,0 22 0,21 0 0,0 0 16,0 0-16,1 0 0,-1 21 16,21 0-16,-21 0 0,22 0 0,-1 0 15,-21 21-15,21 0 0,1 0 16,-22 0-16,21 0 0,-21 1 0,1-1 15,20 0-15,-21 0 0,0 0 16,-21 0-16,21 1 0,-21-1 0,22 0 16,-22 0-16,0 0 0</inkml:trace>
  <inkml:trace contextRef="#ctx0" brushRef="#br0" timeOffset="29431.2">2752 12827 0,'21'0'63,"0"0"-47</inkml:trace>
  <inkml:trace contextRef="#ctx0" brushRef="#br0" timeOffset="29895.97">4085 12361 0,'0'0'0,"0"-21"0,0 0 0,-21 21 15,0 21 1,21 0-16,0 22 16,0-1-16,0 0 0,-21 22 0,21 21 15,0-1-15,-22-20 0,22 20 16,0 1-16,-21 0 0,0-1 0,0 1 16,0 0-16,21-1 0,-21 1 15,-1 0-15,1-1 0,21-20 16,0 21-16,0-22 0,-21 1 0,21-1 15,0-21-15,-21 1 0,21-1 0,0 0 16,0 1-16,0-22 0,-21 0 16,21 0-16,0-42 15,0 0-15</inkml:trace>
  <inkml:trace contextRef="#ctx0" brushRef="#br0" timeOffset="30235.53">3535 12954 0,'0'0'0,"0"-42"16,0-22-16,0 22 0,0-22 0,21 22 15,0 0-15,21-1 0,-20 1 16,41 0-16,-21 21 0,1-22 0,20 1 16,-20 21-16,20 0 0,1-1 15,-22 1-15,21 21 0,1 0 0,-22 0 16,1 0-16,-1 21 0,0 1 0,1 20 15,-22-21-15,-21 21 0,0-20 16,0 20-16,0-21 0,0 21 0,-21 1 16,-1-1-16,-20-21 0,21 22 0,0-22 15,-22 0-15,22 0 16,0 0-16,-21 0 0,21-21 0,-1 0 16,1 22-16,0-22 0,0 0 0,21-22 31,0 1-16,0 0-15,21 21 0,-21-21 16,42 0-16</inkml:trace>
  <inkml:trace contextRef="#ctx0" brushRef="#br0" timeOffset="30732.22">5038 12510 0,'0'0'0,"21"-22"0,21 1 0,-21 0 0,0 0 15,1 0-15,-1 0 0,-21-1 0,21 1 16,-21 0-16,0 0 16,0 0-16,0 0 0,-21 21 0,0 0 15,-1 0-15,1 0 0,0 0 0,-21 0 16,21 21-16,-1 0 0,-20 0 16,21 0-16,-21 0 0,-1 22 0,22-1 15,-21-21-15,21 22 0,-22-1 0,22 0 16,0-21-16,0 22 0,21-22 15,-21 21-15,21-21 0,0 1 16,0-1-16,21-21 0,0 0 16,0 0-16,0 0 0,0 0 15,1 0-15,20-21 0,-21 21 0,0-22 16,22 1-16,-22 0 0,21 0 16,-21-21-16,0 20 0,22 1 0,-22 0 15,0-21-15,0 21 0,-21-22 0,21 22 16,1 0-16,-22 0 0,0 0 15,0-1-15,0 44 16,0-1 0,0 0-16,0 0 0,0 0 15,0 22-15,0-22 0,0 0 0,0 21 16,0-21-16,0 22 0,0-22 0,0 21 16,0-21-16,0 1 0,21-1 15,0 0-15,0-21 0,0 21 0,0-21 16,1 0-16,20 0 0,-21 0 0,21 0 15,-20 0-15,20 0 0,-21-21 16</inkml:trace>
  <inkml:trace contextRef="#ctx0" brushRef="#br0" timeOffset="32480.9">6096 12234 0,'0'0'0,"0"-21"0,0 0 0,0 0 0,0 0 16,-21 21-1,0 0-15,-22 0 0,22 21 0,0 0 16,-21 0-16,20 0 0,1 22 16,0-22-16,0 21 0,0 1 0,0-1 15,-1 0-15,22 1 0,0-1 0,0-21 16,0 21-16,0 1 0,0-1 16,0-21-16,43 0 0,-22 22 0,0-22 15,0 0-15,22-21 0,-22 21 0,21-21 16,0 0-16,-20 0 0,20 0 15,0 0-15,1 0 0,-22-21 16,21 0-16,0 0 0,1 0 0,-1-1 16,0-20-16,-20 21 0,20-21 0,-21-1 15,0 1-15,0 0 0,1-1 16,-1 1-16,0 0 0,0-22 0,-21 1 16,0 20-16,21-20 0,0 20 0,-21 1 15,0 0-15,0-1 0,22 22 16,-22 0-16,0 0 0,0 42 15,0 21-15,0-20 16,0 20-16,0 0 0,-22 22 16,22-22-16,0 0 0,-21 22 15,21-22-15,-21 1 0,0-1 0,21 0 16,0 1-16,0-1 0,-21-21 16,21 0-16,-21 0 0,21 1 0,0-1 15,-22 0-15,22-42 31,0 0-15,22 21-16,-1-22 0,0 1 0,0 0 16,0 0-16,0 0 0,1 0 15,20-1-15,-21 1 0,0 0 0,0 21 16,1-21-16,-1 21 0,0-21 16,0 21-16,-42 21 46,0-21-46,0 0 0,-1 21 16,1-21-16,0 0 0,0 0 16,0 0-16,0 21 0,-1-21 0,1 0 15,0 0-15,0 21 0,0-21 16,0 0-16,-1 22 0,1-22 16,0 21-16,0-21 0,21 21 0,0 0 15,0 0-15,0 0 16,0 1-16,42-1 0,-21 0 15,1-21-15,-1 21 0,21 0 16,-21 0-16,22 1 0,-22-22 0,21 21 16,0 0-16,1-21 0,-1 21 15,0-21-15,1 0 0,20 21 0,-20-21 16,20 0-16,-21 0 0,1 0 0,-1 0 16,22 0-16,-22 0 0,0 0 0,1 0 15,-1-21-15,0 21 0,1-21 16,-1 0-16,0 0 0,1-1 0,-22 1 15,21-21-15,-21 21 0,0 0 0,1-22 16,-1 22-16,-21 0 0,0-21 16,0 20-16,0 1 0,0 0 0,0 0 15,-21 0-15,-1 0 16,1 21-16,0 0 0,0 0 16,-21 0-16,20 0 0,1 0 0,-21 0 15,21 21-15,-22 0 0,22 0 0,0 0 16,0 0-16,0 1 0,0-1 15,-1 0-15,22 0 0,0 0 0,0 0 16,0 1-16,0-1 0,0 0 16,0 0-1,22-21-15,-1 0 0,0 0 16,21 0-16,-21 0 0,1 0 0,-1-21 16,0 0-16,0 21 0,21-21 15,-20-1-15,-1 22 0,0-21 16,0 0-16,0 0 0,-21 0 0,21 0 15,1-1-15,-1 1 0,-21 0 0,21 0 16,-21 0-16,21 21 16,-21 21 15,0 0-15,-21 0-16,0 0 0,21 1 0,0-1 15,0 0-15,0 0 0,0 0 0,0 0 16,0 1-16,0-1 0,21 0 15,0 0-15,0-21 16,-21 21-16,21-21 0,22 21 0,-22-21 16,0 0-16,21 0 0,-20 0 0,20 0 15,-21 0-15,21 0 0,1 0 16,-22-21-16,21 21 0,-21-21 0,1 0 16,20 21-16,-21-21 0,0 0 0,0-1 15,1 1-15,-1 0 0,0 0 16,0 0-16,-21 0 0,0-22 0,0 22 15,0-21-15,0 21 0,0-1 0,0-20 16,0 21-16,-21 0 0,21 0 16,-21 21-16,0 0 0,-1 0 0,1 0 15,0 0-15,0 0 0,0 0 16,0 21-16,-1 0 0,22 0 0,-21-21 16,0 21-16,0 0 0,21 1 15,0-1-15,-21 0 0,21 0 16,0 0-16,0 0 0,0 1 15,0-1-15,0 0 16,0 0-16,0 0 0,0 0 0,0 22 16,0-22-16,0 21 0,0-21 0,0 22 15,0-1-15,0 0 0,0 1 16,0-1-16,0 0 0,0 1 0,0-1 16,-21 0-16,21 1 0,0-1 15,0 22-15,-22-22 0,1 0 0,21 22 16,-21-22-16,0 0 0,0 1 15,0 20-15,-1-20 0,1-1 0,0 0 16,-21 1-16,-1-22 0,22 21 0,-21-21 16,0 22-16,20-22 0,-20-21 15,21 21-15,-21 0 0,20-21 0,-20 0 16,21 0-16,0 0 0,-22 0 0,22 0 16,0 0-16,0-21 0,21 0 15,-21 0-15,21-22 0,0 22 0,0-21 16,0 21-16,0-43 0,0 22 0,21-22 15,0 22-15,0-22 0,0 1 16</inkml:trace>
  <inkml:trace contextRef="#ctx0" brushRef="#br0" timeOffset="32867.72">8488 12679 0,'21'0'15,"-21"-21"-15,21 21 16,0 0-16,0 0 0,1-21 0,-22-1 16,21 22-16,0-21 0,0 21 0,21-21 15,-20 0-15,-1 21 16,0-21-16,0 0 0,0-1 0,0 1 16,-21 0-16,22 0 0,-22 0 15,0 0-15,0-1 0,0 1 16,-22 21-16,1 0 15,0 0-15,0 0 0,0 21 0,0 1 16,-22-1-16,22 0 0,0 21 0,0-21 16,0 22-16,-1-1 0,22-21 15,0 22-15,0-1 0,0-21 0,0 0 16,0 22-16,0-22 0,0 0 0,22 0 16,-1-21-16,21 21 0,-21-21 15,0 0-15,1 0 0,20 0 16,-21 0-16,0 0 0,22 0 0,-22 0 15,0-21-15,21 21 0,-21-21 0,-21 0 16,22 21-16,-1-21 0</inkml:trace>
  <inkml:trace contextRef="#ctx0" brushRef="#br0" timeOffset="33851.67">1249 14034 0,'0'0'0,"-21"0"0,-1 0 15,1 0-15,0 0 16,0 0-16,0 0 0,0 0 0,21-22 16,-22 22-16,22-21 15,0 0 1,0 0 0,22 21-16,-1 0 15,0 0-15,21 0 0,-21 21 0,1 0 16,-1 0-16,0 1 15,-21-1-15,0 21 0,0-21 0,0 0 16,0 22-16,-21-1 0,-22-21 16,22 22-16,0-22 0,-21 21 15,21-21-15,-1 0 0,-20 1 0,21-1 16,0-21-16,0 0 0,-1 0 16,1 0-16,21-21 31,0-1-31,0 1 0,21 0 15,-21 0-15,22 21 0,-1-21 16,21 21-16,-21 0 0,22 0 16,-1 0-16,-21 0 0,21 21 0,1 0 15,-1 0-15,0 0 16,-20 22-16,20-22 0,-21 21 0,-21 1 16,0-22-16,0 21 0,0 0 15,0-20-15,-21 20 0,0-21 0,0 0 16,-22 22-16,22-22 0,-21-21 15,21 21-15,-22 0 0,22-21 16,-21 0-16,21 0 0,-1 0 0,-20 0 16,21 0-16,0 0 0,0 0 15,-1-21-15,1 21 0,21-21 0,0 0 16,-21 21-16,21-22 0,-21 1 16,21 0-16,0 0 0,0 0 15,0 0-15,21-1 16,-21 1-16,21 21 0,0-42 0,1 21 15,20 0-15,-21-1 0</inkml:trace>
  <inkml:trace contextRef="#ctx0" brushRef="#br0" timeOffset="34414.93">1863 14055 0,'0'0'0,"0"-21"0,21-22 16,0 43-16,0-21 15,0 0-15,0 21 0,1-21 0,-1 21 16,21 0-16,-21 0 0,22 0 16,-1 0-16,0 21 0,1 0 0,-22-21 15,21 42-15,-21-20 0,0-1 0,1 0 16,-22 21-16,0-21 0,0 22 15,0-22-15,-22 21 0,-20-21 0,21 22 16,-21-22-16,20 21 0,-20-21 16,0 1-16,21-1 0,-22 0 15,22-21-15,0 0 0,0 0 16,0 0-16,-1 0 0,22-21 31,0 0-31,22-1 16,-1 1-16,0 21 0,0 0 15,21 0-15,-20 0 0,20 0 0,0 0 16,1 0-16,-1 21 0,0 1 16,1-1-16,-1 0 0,0 0 0,-21 0 15,1 0-15,-22 1 0,0 20 16,0-21-16,0 0 0,-22 0 16,1 1-16,-21-1 0,21 0 15,0 0-15,-22 0 0,22 0 0,-21-21 16,-1 0-16,22 22 0,-21-22 15,21 0-15,0 0 0,-1 0 0,1 0 16,0 0-16,0-22 0,0 22 16,21-21-16,-21 0 0,21 0 15,0 0-15,0 0 16,0-1-16,0 1 0</inkml:trace>
  <inkml:trace contextRef="#ctx0" brushRef="#br0" timeOffset="34611.83">2942 14499 0,'0'0'0,"21"0"0,0 0 47,1 0-16</inkml:trace>
  <inkml:trace contextRef="#ctx0" brushRef="#br0" timeOffset="35118.05">4635 14224 0,'0'0'0,"0"-21"0,-21-21 16,21 20-1,-21 22-15,0 0 16,21 22-1,-21 20-15,21 0 16,0 1-16,-21 20 0,21 1 0,0-1 16,0 22-16,0-22 0,0 22 15,0 0-15,-22-1 0,22 1 0,-21 0 16,21-1-16,-21-20 0,21 20 16,0 1-16,-21-21 0,0-1 0,21 1 15,-21-1-15,21 1 0,-22-1 0,22-21 16,-21 1-16,0-1 0,21 0 15,0-20-15,0-1 0,0 0 0,-21-21 16</inkml:trace>
  <inkml:trace contextRef="#ctx0" brushRef="#br0" timeOffset="35467.83">4233 14499 0,'0'0'0,"0"-42"0,0-43 16,0 22-16,0 20 15,21 1-15,1 0 0,20-1 16,0 1-16,1 0 0,20 21 0,1-22 16,-22 22-16,21 21 0,1 0 15,-22 0-15,22 0 0,-43 21 0,21 22 16,-21-22-16,1 21 0,-1 0 15,-21 1-15,0-1 0,0 0 0,0 1 16,0-1-16,-21-21 0,-1 22 0,1-1 16,0-21-16,-21 0 0,21 22 15,-1-22-15,1 0 0,-21-21 0,21 21 16,0 0-16,-1-21 0,1 21 16,0-21-16,21 22 15,21-22 1,0 0-16,22 0 15</inkml:trace>
  <inkml:trace contextRef="#ctx0" brushRef="#br0" timeOffset="36107.87">5101 14647 0,'0'-21'31,"21"0"-31,0 0 0,1 0 16,-1 0-16,0-1 0,0-20 16,0 0-16,0 21 0,1-22 0,20 1 15,-21 0-15,0-1 0,0 22 16,-21-21-16,0 21 0,0-1 16,0 1-16,0 0 0,-21 21 15,0 0-15,0 0 16,0 0-16,0 21 0,-1-21 15,22 21-15,0 1 0,-21-1 16,21 0-16,0 0 16,0 0-16,0 0 0,21 1 15,-21-1-15,22-21 0,-1 21 0,0 0 16,-21 0-16,21 0 0,0 22 16,0-22-16,-21 0 0,22 0 15,-1 22-15,-21-22 0,21 0 0,-21 0 16,21-21-16,0 21 0,-21 0 15,21-21-15,1 0 0,-22 22 0,21-22 16,0 0-16,0 0 0,0 0 16,0 0-16,1 0 0,-1-22 0,0 22 15,0-21-15,21 21 0,-20-21 0,-1 0 16,21 0-16,-21 0 0,0-1 16,1 1-16,-1-21 0,0 21 15,0 0-15,-21-22 0,0 22 0,21 0 16,-21 0-16,0 0 0,0-1 0,0 44 31,0-1-15,0 21-16,0-21 15,0 0-15,0 1 0,0 20 0,-21-21 16,21 0-16,0 0 0,-21 1 0,21-1 16,0 0-16,0 0 15,0-42 32</inkml:trace>
  <inkml:trace contextRef="#ctx0" brushRef="#br0" timeOffset="36279.81">6032 14139 0,'0'0'0,"0"-21"0,0 0 16,22 21 46,-1 0-62</inkml:trace>
  <inkml:trace contextRef="#ctx0" brushRef="#br0" timeOffset="36703.58">6286 14224 0,'22'0'31,"-1"0"-15,0 0-16,0 0 0,-21 21 0,21 0 15,0-21-15,1 22 0,-1-1 16,0 0-16,0 0 0,0 0 0,0 22 15,1-22-15,-1 0 0,-21 0 16,21 0-16,-21 0 0,0 1 16,0-1-16,0 0 0,0 0 0,0 0 15,0 0-15,0 1 0,0-1 0,-21-21 32,21-21-17,0-1-15,0 1 16,21 0-16,0 0 0,-21 0 15,21 0-15,0-22 0,1 22 0,-1-21 16,0-1-16,0 22 0,21-21 0,-20 21 16,-1-22-16,0 22 0,0 0 15,0 21-15,0-21 0,-21 0 16,22 21-16,-1 0 16,0 0-1,-21 21-15,21-21 16,-21 21-16</inkml:trace>
  <inkml:trace contextRef="#ctx0" brushRef="#br0" timeOffset="37791.46">7472 14351 0,'0'0'0,"0"-21"0,0 0 16,0 0-16,0-1 0,0 1 16,-21 0-16,-1 21 15,1-21-15,0 21 16,0 0-16,0 0 0,0 0 16,-1 21-16,22 0 0,-21 0 0,0 1 15,21 20-15,0-21 16,-21 21-16,21-20 0,-21 20 0,21-21 15,0 0-15,0 22 0,0-22 0,0 0 16,0 0-16,0 0 16,21-21-1,0 0-15,0 0 0,0 0 16,1 0-16,-1 0 0,-21-21 16,21 0-16,0 0 0,0 21 0,-21-21 15,21-1-15,1 1 0,-22 0 0,0 0 16,21-21-16,0 20 0,-21 1 15,21 0-15,-21 0 0,0 0 0,0 0 16,0-1-16,0 44 31,0-1-15,0 0-16,0 0 0,0 0 0,0 22 16,0-22-16,0 0 0,0 0 0,0 21 15,0-20-15,0-1 0,21 0 16,-21 0-16,0 0 0,21 0 15,1-21-15,-1 0 0,0 22 0,0-22 16,0 0-16,0 0 16,1 0-16,-1 0 0,0 0 0,21-22 0,-21 22 15,22-21-15,-22 0 0,21 0 0,1 21 16,-22-21-16,21-22 16,-21 22-16,0 0 0,1-21 0,20-1 15,-21 1-15,0 21 0,-21-21 0,21-1 16,1 1-16,-22 0 0,21-1 15,-21 22-15,0-21 0,21 21 0,-21-1 16,0-20-16,0 21 0,0 0 16,-21 42-1,0 0 1,-1 21-16,22-20 0,-21-1 0,0 21 16,21-21-16,0 22 0,-21-22 15,0 21-15,21 0 0,-21-20 0,21 20 16,0 0-16,0-21 0,0 1 15,0 20-15,0-21 0,0 0 16,0 0-16,0 1 0,21-22 0,0 21 16,0 0-16,0-21 0,0 0 0,1 21 15,-1-21-15,0 0 0,21 0 16,-21 0-16,1 0 0,-1 0 0,0-21 16,21 21-16,-21-21 0,1 0 0,-1 21 15,0-22-15,0 1 0,0 0 16,-21 0-16,0 0 0,21 0 0,-21-1 15,0 1-15,0 0 0,0 0 0,0 0 16,-21 42 15,0 0-31,21 0 0,0 0 16,-21 1-16,21-1 0,0 0 16,0 0-16,0 0 0,0 0 0,0 1 15,0-1-15,0 0 0,21 0 16,0 0-1,0-21-15,1 0 0,-1 0 16,0 0-16,0 0 0,0 0 0,0 0 16,1-21-16,-1 0 0,0 21 15,0-21-15,0 0 0,-21-1 16,21-20-16,-21 21 0,0 0 16</inkml:trace>
  <inkml:trace contextRef="#ctx0" brushRef="#br0" timeOffset="38064.33">7683 14118 0,'0'0'16,"0"-21"-1,22 0-15,-1 21 0,0 0 16,21-21-16,-21 21 15,22 0-15,-1-21 0,0-1 0,1 22 16,-22 0-16,21 0 0,1-21 0,-1 21 16,-21 0-16,21 0 0,-20 0 15,-1-21-15,21 21 0,-21 0 16,0 0-16,-42 0 31,0 0-31</inkml:trace>
  <inkml:trace contextRef="#ctx0" brushRef="#br0" timeOffset="39167.69">1079 15494 0,'64'-42'16,"-43"21"-16,0-1 16,0 22-16,-21-21 0,22 21 0,-1 0 15,-21-21-15,21 21 0,-21 21 31,0 0-15,0 1-16,0 20 16,-21-21-16,0 0 0,21 0 15,-22 1-15,1-1 0,0 0 16,21 0-16,0 0 0,-21-21 16,42-21 15,0 0-31,0 21 0,1-21 0,20 0 15,-21-1-15,21 1 0,-20 0 16,20 21-16,-21-21 0,21 0 0,-20 21 16,20 0-16,-21 0 0,0 0 15,0 0-15,1 0 0,-1 0 0,-21 21 16,0 0-16,0 0 16,0 0-16,0 1 0,0 20 15,-21-21-15,-1 0 0,-20 22 16,21-22-16,0 21 0,-22-21 0,22 0 15,0 1-15,0 20 0,0-21 16,0-21-16,-1 21 0,1-21 16,0 0-16,0 0 0,21-21 31,0 0-31,0 0 16,21 21-1,0 0 1,0 0-16,1 0 0,20 0 15,-21 21-15,0 0 0,22 0 16,-22 0-16,0 1 0,0-1 16,-21 21-16,0-21 0,0 22 15,0-1-15,0 0 0,-21-21 0,-21 22 16,20-1-16,-20-21 0,0 0 16,-1 22-16,1-22 0,-21 0 0,20-21 15,-20 21-15,20-21 0,1 0 16,0 0-16,-1 0 0,1 0 0,0 0 15,-1 0-15,1-21 0,0 0 16,21 0-16,-22 0 0,22-1 0,21-20 16,0 21-16,0-21 0,0 20 15,0-20-15,21 0 0,0 21 16,1-22-16,20 1 0,0 21 16</inkml:trace>
  <inkml:trace contextRef="#ctx0" brushRef="#br0" timeOffset="39615.44">2053 15409 0,'0'0'0,"21"0"0,0 0 0,-21 22 32,-21-1-32,0 21 0,21-21 0,-21 22 15,0-22-15,0 21 16,-1 0-16,1-20 0,0 20 0,21 0 15,-21 1-15,21-22 0,-21 21 16,21-21-16,0 22 0,0-22 0,0 0 16,0 0-16,21 0 15,0-21-15,0 0 0,0 0 0,1 0 16,20-21-16,-21 0 0,21 21 16,1-21-16,-1 0 0,0-1 15,-20 1-15,20 0 0,-21 0 0,0 0 16,0 21-16,1 0 0,-22-21 15,0 42 1,0 0-16,0 0 16,0 0-16,0 0 0,-22 22 0,22-22 15,0 21-15,-21 1 0,0-1 16,0-21-16,21 21 0,0-20 0,-21 20 16,21-21-16,-21 0 0,21 0 15,0 1-15,-22-1 0,22-42 47,22 21-47</inkml:trace>
  <inkml:trace contextRef="#ctx0" brushRef="#br0" timeOffset="39779.35">2773 15875 0,'0'0'0,"21"0"15,0 0 32</inkml:trace>
  <inkml:trace contextRef="#ctx0" brushRef="#br0" timeOffset="40240.78">4530 15790 0,'0'0'0,"0"-21"0,0 42 31,0 1-31,0-1 0,0 21 16,0 22-16,0-22 0,0 21 15,0 22-15,-22-21 0,1-1 16,0 1-16,21 20 0,-21-20 0,0 20 16,0-20-16,-1 21 0,22-22 0,-21 1 15,0-1-15,21 1 0,-21-1 16,21 1-16,0-22 0,0 0 16,-21 1-16,21-1 0,-21-21 0,21 0 15,0 0-15,0 1 0,0-44 31,0 1-31,0-21 16,0 21-16,0-22 0</inkml:trace>
  <inkml:trace contextRef="#ctx0" brushRef="#br0" timeOffset="40583.58">4191 16066 0,'0'-64'16,"0"128"-16,0-170 0,0 63 0,0 1 15,21 0-15,0-1 0,0 1 0,1 21 16,20-21-16,-21 20 0,21-20 16,22 21-16,-22 0 0,1 0 0,20 21 15,1 0-15,-22 0 0,21 21 0,-20 0 16,-1 0-16,0 0 0,1 22 16,-22-1-16,0 21 0,0-20 0,-21-1 15,0 22-15,0-22 0,-21 0 16,0 1-16,0-1 0,-22 0 15,1-21-15,21 22 0,-21-22 0,-1 0 16,1 0-16,21-21 0,-22 0 16,22 21-16,0-21 0,0 0 0,0 0 15,0 0-15,21-21 16,-22 21-16,22-21 0,0 0 0,0 0 16,0 0-16,0-1 0,22 1 15,-1 0-15,0 0 0,0 0 16,21 0-16,-20-1 0</inkml:trace>
  <inkml:trace contextRef="#ctx0" brushRef="#br0" timeOffset="40975.81">5165 15812 0,'0'0'0,"21"-43"16,0 22-1,-21 0-15,21 21 0,0-21 16,0 21-16,1-21 0,-1 21 15,0-22-15,0 22 0,0 0 0,22 0 16,-22 0-16,21 22 0,0-1 16,1 0-16,-22 0 0,21 0 0,1 22 15,-22-22-15,0 21 0,0-21 0,-21 22 16,21-22-16,-21 21 0,0 0 16,0-20-16,-21-1 0,0 21 15,0-21-15,0 0 0,-1 1 0,1-1 16,0-21-1,0 0-15,21-21 16,0-1-16,0 1 0,0 0 16,0-21-16,0 21 0,0-1 15,0-20-15,21 0 0,-21 21 0,21-22 16,0 1-16,1 21 0,-1-22 16,0 22-16,0 0 0,21 0 0,-20 0 15,-1 0-15,21 21 0,-21 0 16,0 0-16,22-22 0,-22 22 0,0 0 15,0 0-15,0 0 0</inkml:trace>
  <inkml:trace contextRef="#ctx0" brushRef="#br0" timeOffset="41389.57">6350 15685 0,'-21'21'16,"0"0"-1,-1-21-15,1 21 0,0 0 16,21 22-16,-21-22 0,0 21 16,0 0-16,-1 1 0,22-1 0,-21 0 15,21-20-15,0 20 0,0 0 16,0-21-16,0 1 0,21-1 0,1 0 16,-1-21-16,0 0 0,0 21 15,21-21-15,-20 0 0,20 0 0,-21 0 16,21-21-16,1 21 0,-1-21 0,-21 0 15,22-1-15,-1 1 0,-21 0 16,0 0-16,0-21 0,1 20 0,-22-20 16,0 0-16,0 21 0,0-22 0,0 1 15,0 0-15,-22 20 0,1-20 16,0 21-16,0 0 0,-21 0 0,20-1 16,1 22-16,0 0 0,-21 0 0,21 0 15,-1 0-15,1 0 16,0 0-16,-21 0 0,42 22 0,-21-1 15,21 0-15,0 0 0,0 0 16,0 0-16,21-21 16,0 0-16,0 22 0,0-22 0,0 0 15</inkml:trace>
  <inkml:trace contextRef="#ctx0" brushRef="#br0" timeOffset="41666.93">7133 15515 0,'0'0'0,"0"-21"16,0 42-1,0 0-15,0 1 16,-21-1-16,0 0 0,0 21 0,-1 1 16,22-22-16,-21 21 0,0 0 15,0 1-15,0-1 0,0 0 0,-1 1 16,22-1-16,-21-21 0,21 22 0,-21-22 15,21 0-15,0 0 0,0 0 16,0 0-16,21-21 31,0 0-31,1 0 0,-1-21 16,-21 0-16,21 0 0</inkml:trace>
  <inkml:trace contextRef="#ctx0" brushRef="#br0" timeOffset="41823.83">6816 15896 0,'21'0'31,"0"0"-31,0 0 0,0-21 0,22 21 16,-22 0-16,21-21 15,-21 21-15,0-21 0,22 21 0,-22-21 16</inkml:trace>
  <inkml:trace contextRef="#ctx0" brushRef="#br0" timeOffset="42199.62">7366 15960 0,'0'21'16,"0"-42"-16,0 63 0,0-21 0,0 0 15,21-21 16,0 0-31,0 0 16,1-21-16,-1 0 0,0 0 16,0 21-16,0-21 0,0 0 0,22-1 15,-22 1-15,0 0 0,-21 0 0,21 0 16,-21 0-16,0-1 0,21 22 16,-21-21-16,-21 21 15,0 0-15,0 0 0,0 0 16,21 21-16,-21 1 0,-1-22 15,1 21-15,0 0 0,0 0 0,0 21 16,21-20-16,0-1 0,0 0 16,0 0-16,0 0 0,0 0 0,0 1 15,0-1-15,0 0 16,21-21-16,-21 21 16,21-21-16,0 0 0,0 0 0,1 0 15,-1 0-15,0 0 0,0 0 0,0-21 16</inkml:trace>
  <inkml:trace contextRef="#ctx0" brushRef="#br0" timeOffset="42943.2">8170 15769 0,'-21'0'15,"0"0"-15,21 21 16,-21-21-16,0 22 15,21-1-15,-22 0 0,22 0 0,-21 0 16,21 0-16,0 1 0,0 20 0,0-21 16,0 0-16,0 0 0,0 1 15,0-1-15,0 0 0,0 0 16,21-21 0,1 0-16,-1 0 0,0 0 0,0 0 15,21 0-15,-20 0 0,-1-21 16,21 21-16,-21-21 0,22 0 0,-22-1 15,0 1-15,0 0 0,21 0 16,-20-21-16,-1 20 0,0-20 0,0-21 16,0 41-16,0-20 15,1 0-15,-22-1 0,0 1 0,21 0 16,0-1-16,-21 22 0,0-21 0,0 0 16,0 20-16,0 1 0,21 21 15,-21-21-15,0 42 16,0 0-16,-21 1 0,0-1 15,21 0-15,-21 21 0,21 1 16,0-22-16,-22 21 0,1-21 0,21 22 16,-21-1-16,21-21 0,0 21 15,0 1-15,0-22 0,0 0 16,0 21-16,0-20 0,0-1 0,0 0 16,0 0-16,21 0 0,0-21 0,1 21 15,-1-21-15,0 0 0,0 0 16,21 0-16,-20 0 0,20 0 15,0 0-15,-21-21 0,22 21 0,-22-21 16,21 0-16,-21 0 0,22 0 0,-22-1 16,0 1-16,0 0 0,-21 0 0,0 0 15,0 0-15,0-1 0,0 1 16,0 0 0,-21 21-16,0 0 0,0 0 15,0 0-15,-1 21 0,1 0 16,21 1-16,-21-1 15,21 0-15,0 0 0,-21 0 16,21 0-16,0 1 0,0-1 16,0 0-16,0 0 15,21-21-15,0 21 0,0-21 16,1 0-16,-1 0 0,0 0 16,0 0-16,0 0 15,0 0-15,1 0 0</inkml:trace>
  <inkml:trace contextRef="#ctx0" brushRef="#br0" timeOffset="43540.86">9546 15769 0,'0'-21'0,"-21"21"15,21-21-15,-21 21 16,0 0-16,-1 0 0,1 0 15,0 0-15,0 0 0,0 0 0,21 21 16,-21 0-16,-1-21 0,1 21 16,21 1-16,0 20 0,-21-21 15,21 0-15,-21 0 0,21 1 0,0-1 16,0 21-16,0-21 0,0 0 16,0 1-16,0-1 0,21 0 15,0-21-15,0 0 16,1 0-16,-1 0 0,0 0 0,0 0 15,0 0-15,0 0 0,1 0 16,-1-21-16,-21 0 0,21 21 0,0-22 16,0 1-16,0-21 0,1 21 0,-1-22 15,-21 22-15,21-21 0,0 0 16,0-1-16,-21 1 0,21 0 0,1-1 16,-22 1-16,21-22 0,-21 22 15,21 0-15,-21-22 0,21 22 16,-21 0-16,0 20 0,21-20 0,-21 21 15,0 42 1,-21 21 0,21-20-16,-21 20 0,0 0 0,0 1 15,-1-1-15,22 0 0,-21 1 0,0 20 16,21-42-16,0 22 0,-21-1 16,21 0-16,-21 1 0,21-22 0,0 21 15,0-21-15,0 22 0,0-22 16,0 0-16,0 0 0,0 0 15,0 0-15,21-21 0,0 22 16,0-22-16,0 0 16,1 0-16,-1 0 0,0 0 15,-21-22-15,21 1 0,0 0 16,-21 0-16,21 0 0</inkml:trace>
  <inkml:trace contextRef="#ctx0" brushRef="#br0" timeOffset="43788.72">8297 15579 0,'0'0'0,"-42"0"0,0 0 0,20 0 0,1 0 15,0-21-15,21-1 16,21 22-1,0 0-15,1 0 0,20-21 16,-21 21-16,21 0 0,1 0 16,-1-21-16,-21 21 0,22 0 0,-1 0 15,-21-21-15,21 21 0,-20 0 0,-1 0 16,0 0-16</inkml:trace>
  <inkml:trace contextRef="#ctx0" brushRef="#br0" timeOffset="44719.71">1206 16806 0,'-21'0'16,"42"0"31,1-21-47,-1 0 0,0 21 16,0-21-16,0 21 15,22 0-15,-22 0 0,0 0 0,0 0 16,0 0-16,-21 21 0,0 0 15,0 0-15,0 1 0,0-1 16,0 0-16,0 21 0,-21-21 0,0 1 16,-21-1-16,20 21 0,1-21 15,-21 0-15,21 1 0,0-22 0,-1 21 16,1-21-16,0 0 0,0 0 16,0 0-16,0 0 15,21-21 1,21-1-1,0 22-15,0-21 0,21 21 16,-20 0-16,-1 0 0,21 0 16,0 0-16,1 0 0,-1 0 0,0 21 15,-20 1-15,-1-1 0,0 0 16,-21 0-16,0 0 0,0 0 16,0 22-16,-21-22 0,0 21 0,-22-21 15,1 1-15,21-1 0,-22 0 16,1 0-16,0 0 0,-1-21 0,1 0 15,0 0-15,-1 0 0,22-21 16,-21 21-16,21-21 0,-22 0 16,22 0-16,0-1 0,0 1 0,0 0 15,0 0-15,-1 0 16,22 0-16,-21-1 0,21 1 16,0 0-1,21 21-15,1-21 16,-1 21-16,0-21 0,21 21 15,-21 0-15</inkml:trace>
  <inkml:trace contextRef="#ctx0" brushRef="#br0" timeOffset="44956.57">2095 16891 0,'0'0'0,"22"0"16,-1 0-16,0-21 16,0 21-16,0 0 0,0-21 15,1 21-15,-1 0 0,0-21 16,0 21-16,0 0 0,-42 0 31,0 0-31,-21 0 16</inkml:trace>
  <inkml:trace contextRef="#ctx0" brushRef="#br0" timeOffset="45289.42">1841 16997 0,'0'0'0,"0"21"16,22-21 15,-1 0-31,0 21 0,0-21 0,21 0 15,1 21-15,-22-21 0,21 22 16,1-1-16,-1-21 0,-21 21 0,0 0 16,0 0-16,-21 0 15,0 1-15,0 20 0,0-21 0,0 0 16,-21 0-16,0 1 0,0-1 16,-21 0-16,20 0 0,1-21 0,-21 21 15,21-21-15,0 0 0,-22 0 16,22 0-16,0 0 0,0 0 0,0 0 15,-1-21-15,1 21 0,0-21 16,0 0-16,21 0 0,0-1 16,0 1-16,0 0 15,21 0-15,-21 0 0,21 21 16,22-21-16</inkml:trace>
  <inkml:trace contextRef="#ctx0" brushRef="#br0" timeOffset="45483.31">2307 17166 0,'0'0'0,"-21"21"47,0-21-31,42 0 15</inkml:trace>
  <inkml:trace contextRef="#ctx0" brushRef="#br0" timeOffset="45927.23">4445 17060 0,'0'22'15,"0"20"-15,0-21 16,0 21-16,-21 22 16,21-1-16,-21 1 0,21-1 0,-22 22 15,22 0-15,0-22 0,0 22 16,-21 0-16,0-1 0,21 1 0,-21 0 15,21-1-15,-21 1 0,0 0 16,21-22-16,-22 1 0,1-1 0,21 1 16,-21-1-16,21-21 0,0-20 15,0 20-15,0-21 0,0-42 32,0 0-32,0 0 0</inkml:trace>
  <inkml:trace contextRef="#ctx0" brushRef="#br0" timeOffset="46222.99">4106 17420 0,'0'0'0,"0"-42"0,0-22 16,0 22-16,21 21 0,22-21 16,-22-1-16,0 22 0,21 0 0,43-21 15,-43 42-15,1 0 0,20 0 16,-20 0-16,-1 0 0,21 0 15,-20 0-15,-22 21 0,21 21 0,-21-21 16,1 0-16,-22 1 0,0 20 16,0-21-16,-22 21 0,1-20 15,0-1-15,-21 0 0,21 21 16,-22-21-16,1 1 0,0-1 0,20 0 16,-20 0-16,21-21 0,0 21 15,0-21-15,-1 0 0,22-21 31,22 21-31,-1-21 0</inkml:trace>
  <inkml:trace contextRef="#ctx0" brushRef="#br0" timeOffset="48127.71">5059 17124 0,'21'0'15,"-42"0"-15,42 21 16,-21 0-16,0 0 15,0 1-15,0-1 0,0 0 0,0 21 16,0-21-16,-21 1 0,21 20 16,-21-21-16,21 21 0,0-20 0,0-1 15,0 0-15,0 0 0,0 0 16,0 0-16,21-21 16,0 0-16,0 0 0,0-21 15,0 0-15,22 0 0,-22 0 16,0 0-16,21-1 15,-20 1-15,-1 0 0,21 0 0,-21-21 16,0 20-16,1 1 0,-1 0 16,-21-21-16,0 21 0,21-1 0,-21 1 15,0 42 17,-21 1-32,21-1 15,0 0-15,0 0 0,0 0 16,0 0-16,0 1 0,0-1 0,0 0 15,0 0-15,21 0 16,0 0-16,0-21 0,0 0 0,1 22 16,-1-22-16,0 0 15,0 0-15,21 0 0,-20 0 0,20-22 16,-21 22-16,21-21 0,-20 0 0,20 0 16,-21 0-16,21 0 0,-20-1 15,-1-20-15,0 21 0,0-21 0,-21 20 16,0-20-16,0 0 0,0-1 15,0 22-15,0-21 0,0 0 0,0 20 16,0 1-16,0 0 0,0 0 16,0 0-16,0 42 15,0 0 1,0 21-16,0-20 0,0-1 0,0 21 16,0-21-16,0 22 0,0-1 15,0-21-15,0 21 0,0-20 16,0 20-16,0-21 0,-21 0 0,21 22 15,-21-22-15,21 0 0,-21 0 0,-1 0 16,1-21 15,21-21-15,0 0-16,0 0 0,0 0 16,21 21-16,1-22 0,-1 1 15,0 0-15,0 0 0,0 0 0,22 21 16,-22 0-16,0 0 0,21 0 0,-21 0 15,22 0-15,-22 0 16,0 0-16,0 21 0,22 0 0,-22 0 16,0-21-16,-21 21 0,0 1 15,21-1-15,-21 0 0,0 0 0,0 0 16,-21 0-16,21 1 0,-21-1 16,0 0-16,-1 0 0,-20 0 0,21-21 15,0 21-15,-22-21 0,22 0 0,-21 0 16,21 0-16,-22 0 0,1 0 15,21-21-15,-21 21 0,20-21 0,1 0 16,0 0-16,0 21 0,0-21 16,21-1-16,-21 22 0,21-21 0,21 21 31,0 0-15,0 21-16,0-21 0,0 22 0,1-1 15,-1-21-15,0 21 0,0 0 16,0 0-16,0-21 0,1 21 0,20 1 15,-21-22-15,0 0 0,22 21 16,-22-21-16,21 0 0,-21 0 0,0 0 16,22 0-16,-22 0 0,21-21 15,1-1-15,-22 1 0,21 0 0,0 0 16,1 0-16,-22 0 0,21-22 16,1 22-16,-22-21 0,0-1 0,21 1 15,-21 0-15,1-1 0,-1 1 16,-21-21-16,21 20 0,0 1 15,-21 0-15,21-1 0,-21 22 0,0-21 16,0 21-16,0-1 0,0 44 31,-21-1-31,0 0 0,21 0 16,-21 21-16,21 1 0,-21-22 16,21 21-16,0 1 0,0-1 0,0 0 15,-22-21-15,22 22 0,0-1 16,0-21-16,0 0 0,0 1 15,0-1-15,0 0 0,0 0 0,22-21 16,-1 21-16,0-21 16,0 0-16,0 0 0,0 0 15,1-21-15,-1 0 0,0 21 16,0-21-16,0 0 0,-21-1 16,21 1-16,1 0 0,-1 21 31,-21 21-16,21-21-15,-21 21 16,0 1-16,0-1 0,21 0 0,0 0 16,-21 0-16,0 0 0,21 1 15,1-22-15,-1 21 16,0-21-16,0 0 0,0 0 16,0 0-16,1 0 0,-1 0 15,21 0-15,-21 0 0,0-21 0,1 21 16,-1-22-16,0 1 0,21 0 15,-21 0-15,1 0 0,20 0 16,-21-1-16,21 1 0,-20 0 0,-1-21 0,21 21 16,-21-1-16,22 1 0,-22 0 15,0 0-15,21 21 0,-21-21 0,1 21 16,-1 0-16,0 0 16,0 0-16,0 0 15,0 0 1,1 0-1,-22-21 17,0-1-17,0 1-15,0 0 16,-22 0 0,1 21-16,0 0 0,0 0 15,0 0-15,0 0 0,-1 21 16,1-21-16,0 21 15,0 0-15,0 1 0,0-1 0,-1 21 16,22-21-16,0 0 0,-21 22 0,21-22 16,-21 0-16,21 0 0,0 0 15,0 1-15,0-1 0,0 0 0,0 0 16,0 0-16,21-21 0,0 0 16,1 0-16,-1 0 0,0 0 15,21 0-15,-21 0 0,1 0 16,20-21-16,-21 21 0,0-21 0,0 0 15,1 21-15,-1-21 0,0-1 0,0 1 16,0 0-16,-21 0 0,0 0 16,0 0-16</inkml:trace>
  <inkml:trace contextRef="#ctx0" brushRef="#br0" timeOffset="48351.18">7535 16976 0,'0'0'0,"21"0"62</inkml:trace>
  <inkml:trace contextRef="#ctx0" brushRef="#br0" timeOffset="49988.51">13610 1143 0,'0'0'0,"-21"0"47,0 0-31,21-21 15,0 0-15,21 21-16,0-21 15,-21-1-15,21 22 0,0 0 16,1-21-16,-1 21 0,0 0 0,0 0 16,0 0-16,0 0 0,1 0 15,-1 0-15,0 0 0,0 21 16,-21 1-16,0-1 0,0 0 0,0 0 15,0 0-15,0 0 0,-21 1 16,0-1-16,-22 21 0,22-21 0,0 0 16,-21 1-16,21-1 0,-1-21 15,-20 21-15,21 0 0,0-21 16,0 0-16,-1 0 16,44 0 15,-1-21-16,21 21-15,-21-21 16,0 21-16,1-21 0,20 21 0,0 0 16,-21 0-16,22 0 0,-1 0 15,0 0-15,-20 21 0,20 0 16,-21 0-16,21-21 0,-20 21 0,-22 0 0,0 1 16,0-1-16,0 21 0,-22-21 15,1 0-15,0 1 0,0-1 16,-21 0-16,-1 0 0,1 0 0,0 0 15,-1 1-15,22-22 0,-21 0 16,-1 0-16,22 0 0,-21 0 0,21 0 16,-22 0-16,22 0 0,0 0 0,0 0 15,21-22-15,-21 22 0,21-21 16,-21 21-16,21-21 0,0 0 0,0 0 16,0 0-16,0-1 0,0 1 15,0 0-15,0 0 0,0 0 16,0 0-16,0-1 0,21 1 15,0 0-15,0 0 0,-21 0 16</inkml:trace>
  <inkml:trace contextRef="#ctx0" brushRef="#br0" timeOffset="50488.55">14541 953 0,'0'0'0,"43"0"0,-22-22 16,0 22-16,-42 0 31,0 0-31,0 22 16,-1-1-16,1 0 0,0 0 0,0 21 15,0-20-15,-22 20 0,22 0 16,0-21-16,0 22 0,0-1 0,0 0 15,-1 1-15,1-1 0,21-21 0,-21 22 16,21-22-16,0 21 0,0-21 16,0 0-16,0 22 0,21-43 0,0 21 15,1 0-15,-1-21 0,0 0 16,0 0-16,0 0 0,0 0 16,1 0-16,-1 0 0,0 0 0,0 0 15,0-21-15,0 21 0,1-21 16,-1 0-16,0 21 0,0-22 0,0 1 15,-21 0-15,0 0 0,0 0 16,0 0-16,0-1 0,0 1 16,-21 21-16,0-21 0,0 21 0,0 0 15,-1 0-15,1 0 0,0 0 0,0 0 16,-21 0-16,20 0 0,1 0 16,0 21-16,0 0 0,0 1 0,0-22 15,-1 21-15,22 0 0,-21 0 16,21 0-16,0 0 15,21-21 1</inkml:trace>
  <inkml:trace contextRef="#ctx0" brushRef="#br0" timeOffset="50683.56">15049 1397 0,'0'0'15,"22"0"-15,-1 0 0,0 0 16,-42 0 47</inkml:trace>
  <inkml:trace contextRef="#ctx0" brushRef="#br0" timeOffset="53008.26">16171 1799 0,'0'0'0,"-21"0"0,21 21 15,0-42 16,21 0-31,0 21 16,1-21-16,20 0 0,-21 0 0,0-1 16,22-20-16,-1 21 0,0-21 15,1 20-15,-1-20 0,0 0 0,1-1 16,-1 1-16,-21 0 0,21-1 0,-20 22 16,-1-21-16,0 21 0,-21-22 15,0 22-15,0 0 0,-21 21 16,0 0-16,-1 0 15,1 0-15,-21 0 0,21 21 0,0-21 16,-1 21-16,1-21 0,0 22 16,0-1-16,21 0 0,0 0 15,0 0-15,0 0 0,0 1 16,21-22-16,0 21 0,-21 0 16,21 0-16,1 0 0,-1 0 0,-21 1 15,21-1-15,0 0 0,-21 0 0,21 0 16,-21 0-16,0 1 0,0-1 15,21 0-15,-21 0 0,0 0 16,0 0-16,22-21 16,-1 0-1,0 0-15,0 0 0,0 0 16,0 0-16,1 0 0,-1 0 16,0 0-16,21-21 0,-21 0 15,1 21-15,20-21 0,0 0 16,-21 0-16,22-1 0,-22 1 0,21 21 15,-21-42-15,1 21 0,20 0 0,-21-1 16,-21 1-16,0 0 0,21 0 16,-21 0-16,0 0 0,0-1 0,0 1 15,-21 21 1,0 0-16,0 0 16,0 21-16,-1 1 0,1-1 0,0 0 15,-21 21-15,21-21 0,-1 22 16,1-22-16,21 21 0,-21-21 15,21 1-15,0 20 0,0-21 0,0 0 16,0 0-16,0 1 0,0-1 16,21-21-16,0 0 0,1 0 0,-1 0 15,0 0-15,0 0 0,21 0 0,-20 0 16,20 0-16,0-21 0,-21-1 16,22 1-16,-1 0 0,-21 0 0,22 0 15,-22 0-15,21-22 0,-21 22 16,22-21-16,-22 21 0,0-22 0,21 1 15,-21 0-15,1-22 0,-1 22 0,0-1 16,0-20-16,-21 21 0,21-22 16,-21 22-16,21-1 0,-21 1 15,0 0-15,0 21 0,0-22 16,0 22-16,0 42 16,-21 0-1,0 1-15,0 20 0,21 0 0,0 1 16,-21-1-16,21 21 0,-21-20 0,21-1 15,-22 22-15,22-22 0,0 0 16,0 1-16,0-1 0,0-21 0,0 21 16,0 1-16,0-22 0,0 21 15,0-21-15,0 1 0,22-1 0,-1 0 16,-21 0-16,21 0 0,0-21 16,0 0-16,0 0 15,1 0-15,-1 0 0,0 0 0,0 0 16,0-21-16,0 21 0,1-21 0,-1 0 15,0 0-15,0-1 0,0 1 16,0 0-16,-21 0 0,0 0 0,22 0 16,-22-1-16,21 1 0,-21 0 15,0 0-15,0 0 0,0 0 16,0 42 0,0 0-1,0 0-15,0 0 0,-21 0 16,21 1-16,0-1 0,0 0 15,0 0-15,0 0 0,0 0 16,0 1-16,0-1 0,0 0 0,0 0 16,0 0-16,21-21 15,-21 21-15,21-21 0,0 0 16,0 0-16,0 0 0,1 0 16,20 0-16,-21 0 0,0-21 0,22 21 15,-22-21-15,0 0 0,0 0 0,21 0 16,-20-1-16,-1 1 0,-21 0 15,21 0-15,0 0 0,0 0 0,-21-1 16,0 1-16,0 0 0,21 0 16,-21 0-16,0 42 47,0 0-47,0 0 0,-21 0 0,21 1 15,0-1-15,0 0 0,0 0 0,0 21 16,0-20-16,-21-1 0,21 0 15,0 0-15,0 0 0,0 0 16,0 1-16,0-1 16,21-21-16,0 0 0,1 0 15,-1 0-15,0 0 0,0 0 0,0 0 16,22 0-16,-22-21 16,21-1-16,-21 22 0,0-21 0,22 0 15,-22 0-15,21 0 0,-21 0 0,1-22 16,-1 22-16,0 0 0,-21 0 15,0-22-15,0 22 0,0 0 0,0 0 16,0 0-16,-21 21 16,0 0-16,-1 0 15,1 21-15,0-21 0,21 21 16,0 0-16,-21 0 0,21 22 16,0-22-16,0 0 0,0 0 0,0 0 15,0 22-15,21-22 0,0 0 16,0-21-16,1 21 0,-1 0 0,0 1 15,0-22-15,0 21 0,22-21 16,-22 0-16,0 0 0,21 0 16,1 0-16,-22 0 0,21 0 0,-21 0 15,22 0-15,-22 0 0,0-21 0,0-1 16,0 22-16,0-21 0,1 0 16,-1 0-16,-21 0 0,21 0 0,-21-1 15,0 1-15,0 0 0,0 0 0,0 0 16,0 0-16,0-1 0,-21 22 47,21 22-47,0-1 0,0 0 0,-21 0 15,21 0-15,0 0 0,0 1 16,0-1-16,0 0 0,0 0 16,0 0-16,0 0 0,0 1 15,0-1-15,0 0 16,-22-21 15,22-21-15,0 0-16,0-1 0,0 1 15,0 0-15,0 0 0,0-21 16,0 20-16,22 1 16,-1-21-16,0 21 0,0 0 0,21-22 15,-20 22-15,20-21 0,0 21 0,1-1 16,-1 1-16,0 0 0,1 21 15,-1 0-15,-21 0 0,21 0 0,-20 0 16,-1 21-16,0 0 0,0 22 16,0-22-16,-21 21 0,0-21 0,0 22 15,0-22-15,0 21 0,0-21 16,0 1-16,0 20 0,0-21 0,0 0 16,0 0-16,0 1 0,-21-1 0,0 0 15,21 0 1,-21-21-1,0 0 17,21-21-32,-22 0 0</inkml:trace>
  <inkml:trace contextRef="#ctx0" brushRef="#br0" timeOffset="53311.58">17970 1101 0,'0'0'16,"-21"0"-16,-21 0 0,42-21 15,21 21-15,21 0 16,1 0-16,-1-22 0,0 22 0,22-21 15,-1 21-15,1 0 0,-22 0 0,22-21 16,-1 21-16,1 0 0,-22 0 16,0 0-16,1-21 0,-1 21 0,0 0 15,-20 0-15,-1 0 0,-21 21 32,-21 0-17</inkml:trace>
  <inkml:trace contextRef="#ctx0" brushRef="#br0" timeOffset="54344.14">13377 2731 0,'-21'0'0,"0"0"31,21-22-16,0 1-15,0 0 16,0 0-16,0 0 0,21 0 16,0 21-16,0-22 0,1 22 15,-1-21-15,0 21 0,0 0 0,0 0 16,0 0-16,22 0 0,-22 0 16,0 21-16,0-21 0,22 22 0,-22-1 15,-21 0-15,0 21 0,0-21 16,0 1-16,0-1 0,0 0 15,0 0-15,-21 21 0,-22-20 0,22-1 16,0 0-16,-21-21 0,20 21 16,-20 0-16,21-21 0,0 0 0,0 21 15,-1-21-15,1 0 0,0 0 0,0 0 16,0 0 0,21-21-16,21 0 15,0 21-15,21 0 16,-20-21-16,-1 21 0,0-21 15,21 21-15,-21 0 0,1 0 0,20 0 16,-21 0-16,0 21 0,0 0 0,22 0 16,-22 0-16,0 1 0,-21-1 15,0 21-15,21-21 0,-21 0 16,0 1-16,0 20 0,0-21 0,-21 0 16,0 22-16,0-22 0,-22 0 0,22 0 15,-21 0-15,0 0 0,20-21 16,-20 22-16,21-22 0,-21 0 0,20 0 15,1 0-15,-21 0 0,21 0 0,0 0 16,-1 0-16,1-22 0,0 22 16,21-21-16,0 0 0,-21 21 0,21-21 15,-21 21-15,21-21 0,0 0 0,0-1 16,0 1 0,21 0-1,0 21-15,0 0 0,0-21 16,1 21-16,-1-21 0,0 21 15,0 0-15</inkml:trace>
  <inkml:trace contextRef="#ctx0" brushRef="#br0" timeOffset="54791.88">14118 2731 0,'0'0'0,"21"0"32,0 0-32,1 0 15,-1 0-15,0 0 16,0 0-16,0 0 0,0 0 0,1 0 16,-1 0-16,0 0 0,0 0 0,0-22 15,0 22-15,1-21 0,-1 21 16,0 0-16,-21-21 0,0 0 15,21 21-15,-21 21 32,-21 0-17,0 0-15,21 1 0,-21-1 0,-1 21 16,22-21-16,-21 22 0,0-1 16,0-21-16,0 21 0,0 1 0,21-22 15,-22 21-15,1 1 0,0-22 0,0 21 16,0-21-16,21 22 0,-21-22 15,21 0-15,-22 0 0,22 0 0,-21-21 16,21 21-16,0 1 0,0-44 47,0 1-47,0 0 0</inkml:trace>
  <inkml:trace contextRef="#ctx0" brushRef="#br0" timeOffset="55027.74">13949 3090 0,'0'-21'15,"21"21"1,0 0-16,0-21 16,0 21-16,22 0 0,-22 0 0,21 0 15,1-21-15,-22 21 0,21 0 0,0 0 16,-20 0-16,20 0 0,0-21 15,-21 21-15,22 0 0,-22-21 16,21 21-16,-21 0 0,1 0 16</inkml:trace>
  <inkml:trace contextRef="#ctx0" brushRef="#br0" timeOffset="55247.64">14605 3006 0,'0'0'0,"21"0"0,0 0 15,0 0 17,1 0-17,-1 0-15,0 0 16,0 0-1,-21 21-15</inkml:trace>
  <inkml:trace contextRef="#ctx0" brushRef="#br0" timeOffset="55875.8">16362 3429 0,'0'0'15,"-21"21"-15,-1-21 0,1 0 16,21-21 0,21 0-1,1 0-15,-1 0 0,0-1 16,21 1-16,-21 0 0,22 0 0,-22 0 15,21 0-15,1-22 0,-22 22 0,21-21 16,-21 21-16,22-22 16,-22 22-16,0-21 0,0 21 0,0-22 15,0 1-15,1 0 0,-22-1 16,0 22-16,0 0 0,0 0 16,-22 21-16,1 0 0,0 0 15,0 0-15,0 21 0,-22 0 0,22 0 16,0 22-16,21-22 0,0 21 15,-21 0-15,21 1 0,0-1 0,0 0 16,0 1-16,21-1 0,-21 0 0,21 1 16,0-22-16,1 0 0,-1 21 15,0-20-15,0-1 0,0 0 0,-21 0 16,21-21-16,-21 21 16,-21-21-1,0 0-15,0 0 16,0 0-16,-22-21 0,22 21 15,0-21-15,21 0 0,-21 21 16,21-21-16,-21-1 0,21-20 0,0 21 16,0 0-16</inkml:trace>
  <inkml:trace contextRef="#ctx0" brushRef="#br0" timeOffset="56379.76">17166 2561 0,'0'0'0,"85"-84"15,-64 84-15,0 0 0,-21 21 32,0 21-32,0-21 0,0 22 0,0-1 15,0 0-15,0 22 0,0-22 0,0 0 16,-21 1-16,21 20 0,-21-20 16,0-1-16,21 0 0,-22 1 0,22-22 15,-21 21-15,0-21 0,21 22 0,-21-22 16,21 0-16,0 0 0,0 0 15,-21 0-15,21-42 47,0 0-47,0 0 0,21 0 0,-21 0 16,21-1-16,0-20 0,0 21 0,1-21 16,-1 20-16,0-20 0,0 21 15,21 0-15,-20 0 0,20-1 16,-21 1-16,0 0 0,22 21 0,-22 0 0,0 0 15,0 0-15,0 21 0,0 0 16,1 1-16,-1 20 0,-21-21 0,0 0 16,21 0-16,-21 22 0,0-22 0,0 0 15,0 0-15,0 22 0,0-22 16,0 0-16,0 0 0,0 0 16,0 0-16,-21 1 15,21-44 32,0 1-31,21 0-16</inkml:trace>
  <inkml:trace contextRef="#ctx0" brushRef="#br0" timeOffset="56788.53">18097 2921 0,'-21'21'32,"21"0"-32,-21 1 0,21-1 0,-21 0 15,0 21-15,21-21 0,-21 1 16,21 20-16,0-21 0,0 0 0,0 22 16,0-22-16,0 0 0,0 0 15,0 0-15,0 0 0,21-21 16,0 0-16,0 0 0,0 0 15,0 0-15,1 0 0,-1 0 16,0 0-16,0-21 0,0 0 0,0 21 16,1-21-16,-1 0 0,0-22 15,0 22-15,0 0 0,-21-21 16,0 21-16,0-22 0,0 22 0,0-21 16,0 21-16,0-22 0,-21 22 0,0 0 15,0 0-15,0 21 16,-22 0-16,22 0 0,0 0 0,0 0 15,0 0-15,-1 0 0,1 21 0,21 0 16,-21 0-16,21 0 16,21-21-1,0 0 1,1 0-16,-1 0 0</inkml:trace>
  <inkml:trace contextRef="#ctx0" brushRef="#br0" timeOffset="57112.35">18859 2519 0,'0'0'0,"0"-21"0,0 0 15,22-22-15,-22 22 0,0 0 16,0 42 0,0 0-16,0 22 15,-22-22-15,1 21 0,0 22 16,21-22-16,-21 0 0,0 22 0,0-22 15,21 0-15,-22 1 0,22 20 16,-21-20-16,21-22 0,-21 21 0,21 0 16,0-20-16,0-1 0,0 0 15,0 21-15,21-21 0,0 1 16,1-22-16,-22 21 0,21-21 16,0 0-16,0 0 15,0 0-15,0 0 0,1 0 0,-1-21 16,0-1-16,0 1 15,0 0-15,-21 0 0,0 0 0,0 0 16,0-1-16</inkml:trace>
  <inkml:trace contextRef="#ctx0" brushRef="#br0" timeOffset="57344.22">18627 2815 0,'0'-21'15,"21"21"-15,0-21 16,0 21-16,21 0 0,-20 0 16,20-21-16,-21 21 0,21 0 0,-20 0 15,20-21-15,-21 21 0,21 0 16,-20 0-16,-1-22 0,21 22 16,-21-21-16,0 21 0,1 0 0,-1 0 15,0-21-15</inkml:trace>
  <inkml:trace contextRef="#ctx0" brushRef="#br0" timeOffset="58405.75">13504 4106 0,'-21'0'16,"21"-21"15,21 0-15,0 21-16,1 0 0,-1-21 15,0 21-15,0 0 0,0 0 0,22 0 16,-22 0-16,0 0 0,0 0 15,0 21-15,0 0 0,1 0 16,-22 1-16,0-1 0,0 0 16,0 0-16,-22 0 0,-20 0 15,21 1-15,0-1 0,0 0 0,-1 0 16,-20 0-16,21-21 0,0 21 0,0-21 16,-1 0-16,1 0 0,0 0 15,21-21 32,21 21-47,0 0 0,1-21 16,-1 21-16,0 0 0,21 0 15,-21 0-15,1 0 0,20 0 16,0 0-16,-21 0 0,22 21 0,-22 0 16,21 1-16,-21-1 0,1 0 0,-1 0 15,-21 0-15,0 22 0,0-22 16,0 0-16,-21 21 0,-1-21 0,1 1 15,-21 20-15,21-21 0,-22 0 0,22 0 16,-21 1-16,21-22 0,-22 21 16,22-21-16,-21 0 0,21 0 0,0 0 15,-1 0-15,1 0 0,0 0 16,0 0-16,21-21 0,-21 21 0,21-22 16,-21 1-16,21 0 15,-22 21-15,22-21 0,0 0 0,-21 21 16,21-21-16,0-1 0,0 1 15,21 21 1,-21-21-16,22 21 16,-1-21-16,0 21 0,0 0 0,0-21 15,0 21-15,1 0 0,-1-21 16</inkml:trace>
  <inkml:trace contextRef="#ctx0" brushRef="#br0" timeOffset="58927.45">14245 4360 0,'-21'-21'15,"0"21"1,21-21-16,-21 0 0,-1 0 16,22 0-16,0-1 15,0 1-15,22 0 0,-1 0 16,21 0-16,-21 21 0,0-21 15,22-1-15,-22 22 0,0 0 0,21-21 16,-20 21-16,20 0 0,-21 0 0,0 0 16,0 0-16,-21 21 0,0 1 15,0-1-15,0 21 16,0-21-16,0 0 0,0 1 0,-21 20 16,0-21-16,0 21 0,0-20 15,0-1-15,-1 21 0,1-21 0,0 0 16,0 1-16,0-1 0,21 0 0,0 0 15,0 0-15,0 0 0,0 1 16,21-22 0,0 0-16,0 0 0,0 0 15,1 0-15,-1 0 0,0 0 0,0-22 16,0 22-16,0-21 16,1 0-16,-22 0 0,21 21 0,-21-21 15,0 0-15,0-1 0,0 1 16,0 0-16,0 0 15,-21 0-15,-1 21 0,22-21 0,-21 21 16,0 0-16,0-22 0,21 1 16,-21 21-16,0 0 0</inkml:trace>
  <inkml:trace contextRef="#ctx0" brushRef="#br0" timeOffset="59123.63">14965 4339 0,'42'0'16</inkml:trace>
  <inkml:trace contextRef="#ctx0" brushRef="#br0" timeOffset="60171.12">15854 4826 0,'0'21'31,"21"-21"16,0-21-47,0 0 16,0 0-16,1 0 0,-1 21 15,0-22-15,0 1 0,0 0 0,0-21 16,1 21-16,-1-1 0,21-20 16,-21 21-16,0-21 0,1 20 0,20-20 15,-21 0-15,0-1 0,0 1 0,1 0 16,-1 21-16,-21-22 0,0 22 15,0 0-15,0 0 0,-21 21 16,-1 0-16,1 0 16,0 0-16,0 0 0,-21 21 15,20-21-15,1 21 0,21 0 0,-21 22 16,21-22-16,0 21 0,0-21 0,0 22 16,0-22-16,21 21 0,-21 0 15,21-20-15,1 20 0,-1-21 0,0 0 16,0 22-16,0-22 0,0 0 15,-21 0-15,22 0 0,-22 0 16,0 1-16,-22-22 31,1 0-31,0 0 0,0-22 16,0 22-16,0-21 0,-1 0 0,1 21 16,0-21-16,0 0 0,0 21 15,21-21-15,-21 21 0,-1 0 16,22 21-1,0 0 1,22 0-16,-1 0 0,0 0 16,0 1-16,0-1 0,0 0 0,1-21 15,-1 21-15,0 0 0,0-21 0,21 0 16,-20 0-16,20 0 0,-21 0 16,21 0-16,-20 0 0,20 0 0,-21 0 15,21-21-15,1 0 0,-22 0 0,21 21 16,-21-21-16,22-22 15,-22 22-15,21 0 0,-21-21 0,1 20 16,-1-20-16,0 0 0,0-1 0,0 1 16,0 0-16,1-1 0,-22 1 15,0 0-15,0-1 0,0 22 0,0-21 16,0 21-16,0 0 0,0 42 31,0 0-31,-22 0 0,22 21 0,0 1 16,-21-1-16,0-21 0,21 22 15,-21-1-15,21 0 0,-21 1 16,21-1-16,0 0 0,0-21 0,0 22 0,0-22 16,0 0-16,0 0 0,0 0 15,0 1 1,21-22-16,0 0 0,0-22 16</inkml:trace>
  <inkml:trace contextRef="#ctx0" brushRef="#br0" timeOffset="60371">16785 4593 0,'21'0'16,"0"0"-16,1 0 15,-1 0-15,0 0 16,0 0-16,21 0 0,-20 0 0,-1-21 15,21 21-15,-21 0 0,22-21 0,-1 21 16,0 0-16,-21-21 0,22 21 16</inkml:trace>
  <inkml:trace contextRef="#ctx0" brushRef="#br0" timeOffset="60954.9">17822 4784 0,'21'0'0,"1"0"16,-22-21-1,21 21-15,0-22 0,-21 1 16,21 21-16,-21-21 0,0 0 0,0 0 16,0 0-16,0-1 0,0 1 15,0 0-15,0-21 0,0 21 0,0-22 16,-21 22-16,0 0 0,0 0 0,-1 0 15,1-1-15,0 22 0,0 0 16,0 0-16,-22 0 0,22 22 0,0-1 16,-21 0-16,21 0 0,-22 21 0,22-20 15,0 20-15,0 0 16,0-21-16,21 22 0,0-1 0,-22 0 16,22-20-16,0 20 0,0-21 0,0 0 15,0 0-15,0 1 0,22-1 16,-1-21-16,0 0 0,0 0 0,21 0 15,-20 0-15,-1 0 0,0 0 0,21-21 16,-21-1-16,1 1 0,-1 0 16,21 0-16,-21 0 0,0 0 0,1-22 15,-1 22-15,0 0 0,0-21 0,-21-1 16,21 22-16,-21-21 0,21-1 16,-21 22-16,22 0 0,-22 0 15,0 0-15,0 0 0,0 42 16,0 0-1,0 0-15,0 0 0,0 0 0,0 22 16,0-22-16,0 21 0,0-21 0,0 22 16,0-22-16,0 21 0,0-21 15,0 1-15,21-1 0,-21 0 0,21 0 16,-21 0-16,21-21 0,0 0 16,0 0-16,1 0 15,-1 0-15,0-21 0,0 21 0,0-21 16,0 0-16</inkml:trace>
  <inkml:trace contextRef="#ctx0" brushRef="#br0" timeOffset="61831.42">18605 3979 0,'0'0'0,"0"-42"0,22 0 16,-22 21-16,0-1 0,0 44 31,-22 20-31,22-21 15,-21 21-15,0 22 0,21-22 0,-21 22 16,21-1-16,-21-20 0,0 20 0,-1 1 16,22-22-16,0 0 0,-21 1 15,21-1-15,-21 0 0,21-21 16,0 22-16,0-22 0,0 0 0,0 0 16,21 0-16,0-21 15,1 0-15,-1 0 0,0 0 16,0 0-16,21-21 0,-20 21 0,-1-21 15,0 0-15,0 0 0,0 21 16,0-43-16,1 22 0,-1 0 0,-21 0 16,21 0-16,0 0 0,-21-1 0,21 1 15,0 42 17,-21 1-32,0-1 0,0 0 0,0 0 15,0 21-15,0-20 16,0-1-16,0 21 0,22-21 0,-22 0 15,21 1-15,0-1 0,-21 0 0,21-21 16,0 21-16,0-21 0,1 0 16,-1 0-16,0 0 0,0 0 15,0 0-15,0 0 0,1 0 0,-1-21 16,0 0-16,0 0 0,0-1 16,22 1-16,-22 0 0,0 0 0,0-21 15,21 20-15,-20-20 0,-1 21 0,21 0 16,-21-22-16,0 22 0,22 0 15,-22 0-15,-21 0 0,21 21 16,0 0-16,-21 21 31,0 0-15,21-21-16,1 0 16,-1 0-1,-21-21 1,0 0-1,0 0-15,0-1 16,0 1-16,0 0 16,-21 21-16,-1 0 15,1 0 1,0 0-16,21 21 0,-21 0 16,21 1-16,-21-1 0,21 21 0,0-21 15,-21 22-15,-1-22 0,22 21 0,0 0 16,-21-20-16,21 20 0,0-21 15,0 21-15,0-20 0,0-1 0,0 0 16,21 0-16,1 0 0,-1-21 0,0 21 16,0-21-16,21 0 0,-20 0 15,-1 0-15,21 0 0,-21 0 0,22 0 16,-22-21-16,21 0 0,-21 21 16,0-21-16,1 0 0,-1 0 15,0-22-15,0 22 0,0 0 0,0-21 16,-21 20-16,0-20 0</inkml:trace>
  <inkml:trace contextRef="#ctx0" brushRef="#br0" timeOffset="62020.31">19770 3916 0,'0'0'0,"-22"0"0,1 0 15,0 0-15,0 0 16,0 0 46,0 0-62,-22 21 0</inkml:trace>
  <inkml:trace contextRef="#ctx0" brushRef="#br0" timeOffset="62243.18">18436 4191 0,'0'0'0,"-21"21"15,42-21 1,21 0 0,-20-21-16,20 0 0,0 21 0,1 0 15,-1-21-15,0 21 0,1 0 0,-1 0 16,-21 0-16,21-21 0,-20 21 15,-1 0-15,0 0 0,0 0 0,0 0 16</inkml:trace>
  <inkml:trace contextRef="#ctx0" brushRef="#br0" timeOffset="63104.69">13568 5842 0,'0'0'0,"-21"0"15,-1 0-15,22-21 16,-21 21-16,0-21 0,21 0 16,0-1-16,0 1 15,21 21-15,0-21 0,22 21 16,-22 0-16,0 0 0,21-21 0,1 21 15,-22 0-15,21 0 0,-21 0 16,1 0-16,-1 21 0,0-21 0,-21 21 16,0 0-16,0 1 0,-21-1 0,0 0 15,-1-21-15,1 21 0,-21 21 16,0-20-16,-1-22 0,22 21 0,-21 0 16,-1 0-16,1-21 0,21 21 15,-21-21-15,20 0 0,1 0 16,0 0-16,0 0 0,42-21 31,21 21-15,-20 0-16,-1 0 0,21 0 15,0 0-15,1 0 0,-1 21 0,0 0 16,1 1-16,-1-1 0,-21-21 16,22 42-16,-22-21 0,-21 0 0,0 1 15,0-1-15,0 0 0,0 0 0,-21 0 16,-1 0-16,1 1 0,-21-1 15,0-21-15,20 21 0,-20 0 16,0 0-16,-1-21 0,1 0 0,0 0 16,-1 0-16,1 0 0,0 0 0,-1 0 15,22 0-15,-21-21 0,21 21 16,-22-21-16,22 0 0,0 21 0,0-21 16,0-1-16,21 1 0,0 0 15,0 0-15,0 0 16,0 0-16,21 21 0,21-22 0,-21 22 15,22-21-15,-1 21 0,0 0 0</inkml:trace>
  <inkml:trace contextRef="#ctx0" brushRef="#br0" timeOffset="63563.43">14647 5884 0,'0'0'16,"0"-21"-16,0 0 0,0 0 0,0 0 16,-21 0-16,0-1 15,0 22-15,0-21 0,-1 21 16,-20 0-16,0 0 0,21 0 0,-22 0 0,1 0 16,0 0-16,20 21 0,-20 1 15,0-1-15,21 0 0,-1 0 16,1 0-16,0 22 0,21-22 0,0 0 15,0 0-15,0 0 0,0 0 0,0 1 16,21-22-16,0 0 16,1 0-16,-1 0 0,21 0 0,-21 0 15,0 0-15,22 0 0,-22 0 0,21 0 16,-21-22-16,22 22 0,-22-21 16,0 21-16,0 0 0,0-21 0,1 21 15,-1 0-15,0 0 0,-21 21 16,0 0-1,0 1-15,0-1 0,0 0 0,0 0 0,-21 21 16,0-20-16,-1-1 0,22 21 16,-21-21-16,0 0 0,0 22 0,0-22 15,0 21-15,-1-21 0,1 1 16,0-1-16,21 0 0,0 0 0,-21-21 16</inkml:trace>
  <inkml:trace contextRef="#ctx0" brushRef="#br0" timeOffset="63723.33">14753 6202 0,'0'0'0,"21"0"31</inkml:trace>
  <inkml:trace contextRef="#ctx0" brushRef="#br0" timeOffset="66079.61">16108 6519 0,'0'0'0,"-21"22"0,-22-22 15,22 0 1,21-22 0,0 1-16,0 0 15,21 0-15,0 0 0,1 0 0,20-22 16,-21 22-16,21-21 0,1 21 0,-1-22 15,22 22-15,-22-21 0,0-1 16,1 1-16,-1 0 0,0-1 0,1 1 16,-22 0-16,0-1 0,-21 22 0,0-21 15,0 21-15,0 0 16,0-1-16,-21 22 0,0 0 0,-1 0 16,-20 0-16,21 0 0,0 22 0,-22-1 15,22 0-15,0 21 0,0-21 16,0 22-16,21-1 0,0 0 0,0 1 15,0-1-15,0-21 0,0 22 0,0-1 16,21 0-16,0 1 0,-21-22 16,0 21-16,21-21 0,0 43 15,-21-43-15,0 0 0,0 0 16,0-42 15,-21 0-31,21 0 16,-21 0-16,0-1 0,21 1 0,-21 0 15,0-21-15,-1 21 0,22-1 16,-21 1-16,0 0 0,0 0 0,0 21 16,0 0-16,-1 0 15,22 21 1,0 0-16,0 0 0,0 1 0,0-1 16,0 21-16,0-21 0,0 0 0,0 1 15,22 20-15,-1-21 0,0 0 16,0 0-16,0 1 0,0-22 15,22 0-15,-22 0 0,0 0 0,21 0 16,-20-22-16,20 1 0,-21 0 16,21 0-16,1 0 0,-22-22 15,0 22-15,21-21 0,1 21 0,-22-22 16,0 1-16,21 21 0,-20-21 0,-1-22 16,0 22-16,21-1 0,-21-20 15,1 21-15,-22-22 0,21 22 0,0-1 16,0-20-16,-21 21 0,0-1 15,0 22-15,0 0 0,0 0 0,0 0 16,0 42 0,0 0-16,0 0 0,-21 21 15,0 1-15,21-1 0,-21 0 16,21 1-16,0-1 0,0 0 0,0 22 16,-22-22-16,22 1 0,0-1 15,-21 0-15,21 1 0,0-1 0,0 0 16,0-21-16,0 22 0,0-22 0,0 21 15,0-21-15,0 1 0,0-1 16,21-21-16,1 21 0,-1-21 0,0 0 16,0 0-16,0 0 0,0 0 0,1-21 15,-1 21-15,21-21 0,-21-1 16,0 1-16,22 0 0,-22-21 16,0 21-16,0-1 0,0-20 0,1 21 15,-1-21-15,0 20 0,-21-20 0,21 21 16,-21-21-16,0 20 0,0 1 15,0 0-15,0 0 0,-21 21 16,0 0-16,0 21 16,21 0-16,-22 0 0,22 1 15,0 20-15,0-21 0,0 0 0,0 22 16,0-1-16,0-21 0,0 0 16,0 0-16,0 1 0,0-1 15,22 0-15,-22 0 0,21 0 0,0 0 16,-21 1-1,21-22-15,0 0 0,0 0 16,1 0-16,-1 0 0,0-22 16,0 1-16,0 21 0,0-21 0,-21 0 15,22 0-15,-1 0 0,0-1 16,0 1-16,0-21 0,0 21 0,1 0 16,-22-1-16,21-20 0,-21 21 0,21 0 15,-21 0-15,0 42 31,0 0-31,0 0 16,0 0-16,0 0 0,0 1 16,0-1-16,0 21 0,0-21 15,0 0-15,0 1 0,0 20 0,0-21 16,0 0-16,21 0 0,0 1 16,0-22-16,1 0 0,-1 0 15,0 0-15,0 0 0,0 0 16,0 0-16,1 0 0,-1-22 0,0 1 15,0 21-15,0-21 0,0 0 16,1 0-16,-22 0 0,21-1 0,0 1 16,-21 0-16,0-21 0,0 21 0,21-1 15,-21 1-15,21 0 16,-21 42 0,0 0-1,21 1-15,-21-1 0,0 0 16,0 0-16,22 0 0,-22 0 15,0 1-15,21-22 0,0 21 0,0 0 16,0-21-16,0 0 0,1 0 16,-1 0-16,0 0 15,0 0-15,0 0 0,0-21 0,1 0 16,-1 21-16,0-22 0,-21 1 0,21 0 16,0 0-16,0 0 0,1 0 15,-22-1-15,0 1 0,21-21 16,0 21-16,-21 0 0,0-1 0,0 1 15,0 0-15,0 42 47,0 0-31,0-42 46,0 0-46,-21 21 0,0 0-1,-1 21-15,1 0 16,21 1-16,-21-1 0,21 0 0,-21 0 16,0 0-16,21 22 0,0-22 15,-21 0-15,-1 21 0,22-21 0,0 1 16,0 20-16,0-21 0,0 0 0,0 0 15,0 1-15,0-1 0,22 0 16,-1 0-16,0-21 0,21 0 0,-21 0 16,22 0-16,-22 0 0,21 0 0,-21 0 15,22 0-15,-1-21 0,0 21 16,-20-21-16,20 0 0,0-1 0,-21 1 16,22-21-16,-22 21 0,0-22 15,0 22-15,22-21 0,-22 0 0,0-1 16,-21 1-16,21-22 0,0 22 15,0 0-15,-21-22 0,22 22 0,-1-22 16,-21 22-16,0 0 0,21-1 0,-21 22 16,0 0-16,0 0 0,0 42 31,-21 0-31,0 22 0,-1-1 16,1 0-16,0 1 0,0 20 0,21 1 15,-21-22-15,0 0 0,21 22 0,0-22 16,-22 0-16,22 1 0,0-1 0,0 0 15,0-20-15,0 20 16,0-21-16,0 0 0,0 0 0,0 1 16,0-1-16,22-21 0,-22 21 0,21-21 15,0 0-15,0 0 16,0 0-16,0 0 0,1 0 0,-1-21 16,21 0-16,-21 21 0,0-22 0,1 1 15,-1 0-15,0-21 0,0 21 16,0-1-16</inkml:trace>
  <inkml:trace contextRef="#ctx0" brushRef="#br0" timeOffset="66300.48">19113 5969 0,'22'0'31,"-1"0"-31,0 0 0,0 0 15,0 0-15,22 0 0,-22 0 0,21 0 16,-21 0-16,22 0 0,-1 0 16,-21-21-16,21 21 0,-20 0 0,-1 0 15,21-21-15,-21 0 0,-21-1 16</inkml:trace>
  <inkml:trace contextRef="#ctx0" brushRef="#br0" timeOffset="66499.37">18648 5821 0,'0'0'16,"-43"0"-16,1 0 16,21 0-16,21-21 62,-21 21-46,-22 0-16</inkml:trace>
  <inkml:trace contextRef="#ctx0" brushRef="#br0" timeOffset="66695.25">17716 5821 0,'0'0'0,"-21"0"16,42 0 15,1 0-31,-1 0 16,21 0-16,-21 0 0,0 0 0,22 0 16,-22 0-16,21 0 0,-21 0 0,22 0 15,-1 0-15,0 0 0</inkml:trace>
  <inkml:trace contextRef="#ctx0" brushRef="#br0" timeOffset="67671.67">20468 6011 0,'0'0'15,"0"-21"-15,0 0 0,-21 0 0,0 0 16,0 0-16,-1 21 0,1-22 0,0 1 16,0 21-16,0-21 0,-22 21 15,22 0-15,0 0 0,-21 0 0,21 0 16,-1 0-16,1 0 0,0 21 15,-21 0-15,42 1 0,-21-1 16,-1 21-16,22 0 0,-21-20 0,21 20 16,0 0-16,0-21 0,0 22 0,0-22 15,0 0-15,21 21 0,1-20 16,-22-1-16,42 0 0,-21 0 0,0-21 16,22 21-16,-1-21 0,-21 0 0,21 0 15,1 0-15,-1 0 0,-21 0 16,22 0-16,-1-21 0,-21 0 0,0 21 15,22-21-15,-22 0 0,0-1 0,-21 1 16,0 0-16,0 0 0,0-21 16,0-1-16,0 22 0,0-21 15,0-1-15,0 1 0,-21-21 0,0 20 16,-1 1-16,1 0 0,0-1 16,0 1-16,21 0 0,-21 20 0,21 1 15,21 21 16,0 21-31,0 1 0,22-22 0,-1 21 16,0-21-16,1 0 0,-1 21 16,21-21-16,-20 0 0,20 0 0,-20 0 15,20 0-15,-21 0 0,1 0 16,20-21-16,-20 21 0,-22-21 0,21-1 16,-21 1-16,22 0 0,-43 0 15,21 0-15,-21 0 0,0-1 16,0 1-16,0 0 0,0 0 0,0 0 15,0 0-15,0-1 0,-21 22 0,21-21 16,-22 21-16,1 0 0,0 0 16,0 0-16,0 21 0,0 1 0,-22 20 15,22-21-15,0 43 0,-21-22 0,20 21 16,-20 1-16,21-1 0,0 22 16,-22-21-16,22-1 0,0 22 0,0-22 15,0 1-15,0 20 0,-1-20 16,22-1-16,0 22 0,-21-21 0,21-1 15,-21 1-15,21-1 0,0 1 16,0-1-16,0-21 0,0 22 0,-21-22 16,21 22-16,-21-22 0,21 0 15,-21 1-15,21-1 0,0 0 0,-22 1 16,22-22-16,0 21 0,0-21 0,-21 1 16,0-44 15,0 1-31,21 0 0,-21 0 0,0 0 15,-1 0-15,1-22 0,0 22 0,0-21 16,0 21-16,0-22 0,21 22 0,0 0 16,-22-21-16,22 20 0,0 1 15,0 0-15,0 0 0,-21 0 16,21 0-16,0-1 0,0 1 0,-21 0 16</inkml:trace>
  <inkml:trace contextRef="#ctx0" brushRef="#br0" timeOffset="68748.05">13102 7684 0,'0'0'15,"0"-22"-15,0 1 16,0 0-16,0 0 16,0 0-16,0 0 0,-21 42 47,21 21-47,0-21 15,0 0-15,-21 22 0,0-1 0,-1 0 16,1-20-16,21 20 0,-42 0 15,42 1-15,-42-1 0,20 0 0,1-21 16,0 22-16,0-22 0,0 0 0,21 0 16,-21-21-16,-1 21 0,1-21 15,21-21 1,0 0 0,0 0-16,21 21 15,1 0-15,-1-21 0,0 21 16,21 0-16,-21 0 0,22-21 15,-1 21-15,0 0 0,1 0 0,-1-22 16,-21 1-16,22 21 0,-1 0 16,0-21-16,1 0 0,-1 21 0,-21-21 15,21 21-15,-20-21 0,-1-1 0,0 22 16,0-21-16,0 0 0,-21 0 0,21 0 16,-21 0-16,0-1 15,0 1-15,0 0 0,0 0 16,-21 21-16,0 0 15,21 21-15,0 0 16,-21 0-16,0 1 0,0 20 0,21-21 16,-22 21-16,1 1 0,21-22 15,-21 21-15,0 1 0,0-1 0,21 0 16,-21-21-16,-1 22 0,22-22 16,0 21-16,0-21 0,-21 1 0,21-1 15,0 0-15,0 0 0,0 0 16,0-42 15,0 0-31,21 21 0,-21-42 0,22 20 16</inkml:trace>
  <inkml:trace contextRef="#ctx0" brushRef="#br0" timeOffset="69163.81">14033 7684 0,'-21'0'16,"0"0"-16,0 21 15,0 0-15,0 0 0,-1 0 0,1 22 16,0-22-16,21 21 0,-21 0 0,0 1 16,0-1-16,21 0 0,-22 22 0,22-22 15,-21 1-15,21-22 0,0 21 16,0 0-16,0-20 0,0-1 0,0 0 15,21 0-15,1-21 0,-1 0 16,0 0-16,21 0 0,-21 0 0,1 0 16,20-21-16,0 0 0,-21 0 15,22-1-15,-22 1 0,21 0 0,-21 0 16,1-21-16,-1 20 0,0-20 0,-21 0 16,0-1-16,0 22 0,0-21 15,0 0-15,0 20 0,-21-20 0,0 21 16,-1 0-16,1 0 0,0-1 0,0 22 15,0 0-15,0 0 0,-1 0 0,1 0 16,0 0-16,0 0 16,0 0-16,0 22 0,21-1 15,0 0-15,0 0 16,21 0-16</inkml:trace>
  <inkml:trace contextRef="#ctx0" brushRef="#br0" timeOffset="69347.71">14690 8043 0,'0'0'0,"0"22"0,21-22 0,-21-22 62</inkml:trace>
  <inkml:trace contextRef="#ctx0" brushRef="#br0" timeOffset="70791.39">15642 8170 0,'0'0'0,"-21"0"0,21-21 16,0 0-16,0 0 0,0 0 16,21 0-16,0-1 0,0 1 0,1-21 15,-1 21-15,0-22 0,21 22 0,-21-21 16,22 0-16,-1 20 0,0-20 15,1 0-15,-1-1 0,0 1 0,1 0 16,-22-1-16,0 1 0,0 0 0,-21-1 16,0 22-16,0-21 0,0 21 15,-21 21-15,0 0 0,0 0 0,-22 0 16,22 0-16,-21 0 0,0 0 16,-1 21-16,1 0 0,21 0 15,-22 22-15,22-22 0,0 21 0,0-21 16,21 22-16,0-1 0,0-21 0,0 21 15,21-20-15,-21 20 0,21-21 16,0 21-16,1-20 0,-1 20 0,0-21 16,0 0-16,0 0 0,0 1 0,-21-1 15,22 0-15,-22 0 16,0 0-16,-22-21 16,1 0-16,0 0 0,0 0 15,0 0-15,-22 0 0,22-21 0,0 21 16,0-21-16,0 0 0,0 0 15,-1 21-15,1-22 0,0 22 0,21-21 16,0 42 15,21 1-31,0-1 0,-21 0 16,22-21-16,-1 21 0,21-21 16,-21 0-16,0 21 0,22-21 0,-22 0 15,21 0-15,1 0 0,-1 0 0,0-21 16,22 0-16,-22 21 0,0-21 15,22 0-15,-22-1 0,1 1 0,-1 0 16,0 0-16,-21 0 0,1 0 0,-1-1 16,0 1-16,0-21 15,-21 21-15,21 0 0,-21-1 0,0 1 16,0 0-16,0 0 16,0 42-1,0 0-15,0 0 0,0 1 16,0-1-16,-21 21 0,0-21 0,21 22 15,-21-22-15,21 0 0,0 21 16,0-21-16,0 1 0,0-1 0,0 0 16,0 0-16,21 0 15,0-21-15,0 0 0,0 0 16,1 0-16,20 0 0,-21-21 16,0 0-16,22 0 0,-22 0 0,21-1 15,-21 22-15,0-42 0,22 21 16,-22 0-16,0 0 0,0-1 0,0 1 15,1 0-15,-22 0 0,0 0 0,0 0 16,0-1-16,0 44 31,0-1-31,0 0 0,0 0 16,-22 21-16,22-20 0,0-1 16,0 21-16,0-21 0,0 22 0,0-22 15,0 0-15,0 21 0,0-21 0,22 1 16,-1-22-16,-21 21 0,21 0 15,21-21-15,-21 0 0,1 0 16,20 0-16,0 0 0,1 0 0,-1-21 16,0 0-16,1 21 0,-1-22 15,0 1-15,1 0 0,-1 0 0,0 0 16,-21-22-16,22 22 0,-22 0 0,0 0 16,0 0-16,-21-22 0,0 22 0,0 0 15,0 0-15,0 0 0,0 0 16,0-1-16,-21 22 15,0 22 1,21-1 0,-21 0-16,21 21 0,0 1 0,0-1 0,-21 0 15,21 22-15,-22-22 0,22 22 0,0-1 16,-21 1-16,0-22 0,0 21 16,0 1-16,21-1 0,-21-20 15,-1 20-15,22 1 0,-21-1 0,21 1 16,-21-1-16,0 43 0,21-42 15,0-22-15,-21 0 0,21 1 16,-21-1-16,21 0 0,-22-21 16,22 1-16,0-1 0,0-42 31,0-22-31,0 22 0,22-21 16</inkml:trace>
  <inkml:trace contextRef="#ctx0" brushRef="#br0" timeOffset="71084.49">17526 8001 0,'0'0'0,"0"-63"0,0-22 15,21 64-15,0-22 0,0 22 0,1-21 16,-1 21-16,0 0 0,0-1 0,0 1 16,22 0-16,-22 0 0,21 0 15,-21 21-15,22 0 0,-22 0 0,21 0 16,-21 0-16,0 21 0,1 0 15,-1 0-15,-21 0 0,0 1 16,0-1-16,0 0 0,0 0 0,0 21 16,0-20-16,-21-1 0,-1 0 0,-20 0 15,21 21-15,0-20 0,0-22 0,-22 21 16,22 0-16,0 0 0,0-21 16,0 0-16,21-21 31</inkml:trace>
  <inkml:trace contextRef="#ctx0" brushRef="#br0" timeOffset="71420.3">18203 7747 0,'21'-21'0,"-42"42"0,64-42 16,-22 0-16,0 0 0,0 21 0,0-22 15,22 1-15,-22 0 0,0 0 0,-21 0 16,21 0-16,0-1 0,-21 1 16,0 0-16,0 0 0,0 0 15,-21 21-15,0 0 0,0 0 16,-22 0-16,22 21 0,0 0 16,-21 0-16,21 0 0,-1 22 15,1-22-15,21 21 0,0 1 0,0-22 16,0 21-16,0 0 0,0-20 0,0-1 15,0 0-15,0 21 0,21-42 16,1 21-16,-1 1 0,0-22 0,21 0 16,-21 0-16,1 0 0,20 0 0,-21 0 15,0 0-15,22 0 0,-1 0 16,-21-22-16,0 22 0,22-21 0,-22 0 16</inkml:trace>
  <inkml:trace contextRef="#ctx0" brushRef="#br0" timeOffset="71807.07">18775 7557 0,'0'0'0,"21"-22"16,-21 1-1,21 21-15,0-21 0,0 21 0,1-21 16,-1 21-16,0 0 0,0 0 0,21 0 16,-20 0-16,-1 0 0,21 0 15,-21 21-15,0 0 0,22 0 0,-22 1 16,0 20-16,0-21 0,-21 21 0,0-20 15,0 20-15,0-21 0,0 21 16,0-20-16,0-1 0,0 0 0,-21 0 16,0 0-16,0 0 0,0 1 15,-1-22-15,1 21 0,0-21 0,0 0 16,0 0-16,0 0 16,21-21-16,0-1 15,0 1-15,0 0 0,21-21 16,-21 21-16,21-1 0,0-20 15,0 0-15,22 21 0,-22-22 0,0 1 16,21 0-16,-21-22 0,1 22 0,20 21 16,-21-22-16,21 22 0,-20 0 15,-1 0-15,0 0 0,0 21 0,0 0 16,-42 21 0,0 0-1</inkml:trace>
  <inkml:trace contextRef="#ctx0" brushRef="#br0" timeOffset="72606.92">13906 9102 0,'-21'-21'16,"0"21"-16,0 0 0,0 21 15,0 0 1,21 0-16,-22 0 0,22 0 0,-21 22 15,0-22-15,0 21 0,21-21 0,-42 22 16,20-22-16,1 21 0,0-21 16,-21 1-16,-1 20 0,22-21 0,-21 0 15,0 0-15,20-21 0,-20 22 0,21-1 16,0-21-16,0 0 0,21 21 16,21-21-1,0 0 1,21 0-16,-21-21 0,22 21 0,-1 0 15,22 0-15,-22-21 0,0 21 16,22 0-16,-22 0 0,0 0 0,22 0 16,-22 0-16,1 0 0,-1-22 0,0 22 15,-21 0-15,22 0 0,-22 0 0,0-21 16,0 0-16,0 21 0,1-21 16,-22 0-16,0 0 0,0-1 15,0 1-15,0 0 16,-22 21-1,1 0-15,0 0 16,0 21-16,21 0 0,-21 1 16,0-1-16,21 21 0,-22-21 0,1 22 15,21-22-15,-21 21 0,0-21 16,0 22-16,0-1 0,21-21 0,0 21 16,-22-20-16,1-1 0,21 0 0,0 0 15,0 0-15,0 0 0,0 1 16,0-44-1</inkml:trace>
  <inkml:trace contextRef="#ctx0" brushRef="#br0" timeOffset="72847.78">14668 9271 0,'0'0'0,"22"0"0,-22 21 15,0 0 1,0 1-16,0 20 16,0-21-16,0 21 0,0-20 0,-22-1 0,22 21 15,0-21-15,-21 22 0,0-22 0,21 21 16,-21-21-16,21 0 0,0 22 16,-21-22-16,0 0 0,21 0 15,-22 0-15,22 1 0,0-1 0,-21 0 16,21 0-16,-21-21 0</inkml:trace>
  <inkml:trace contextRef="#ctx0" brushRef="#br0" timeOffset="73023.67">15176 9631 0,'22'0'16,"-22"-21"31,21 21-32,-21-21-15,0-1 0</inkml:trace>
  <inkml:trace contextRef="#ctx0" brushRef="#br0" timeOffset="74631.32">16743 9821 0,'0'0'0,"-21"0"0,-1 0 0,1 0 15,-21 0-15,21 0 0,-22 0 0,22 0 16,-21 0-16,21 0 0,0 0 0,-1 0 16,22-21-1,0 0-15,0 0 0,22 0 0,-1 0 16,0-1-16,21 1 0,1-21 0,-1 21 15,0-22-15,1 22 0,20-21 16,-21 0-16,22 20 0,-22-20 0,22 0 16,-22-1-16,0 22 0,1-21 0,-22 0 15,21 20-15,-42 1 0,0-21 16,0 21-16,-21 0 0,0 21 16,0 0-16,0 0 0,-22 0 0,22 0 15,-21 0-15,-1 21 0,22 0 16,-21 0-16,21-21 0,-22 42 0,22-20 15,21-1-15,0 0 0,0 21 16,0-21-16,0 22 0,0-22 0,0 0 16,21 21-16,1-20 0,-1 20 15,0-21-15,0 21 0,0-20 16,0-1-16,1 0 0,-1 0 0,-21 0 0,0 0 16,21-21-16,-21 22 0,-21-44 46,0 1-46,-1 0 16,1 0-16,0 0 0,21 0 0,-21-1 16,0 1-16,21 0 15,-21 21-15,21 21 32,0 0-32,0 1 0,0-1 15,21 0-15,-21 0 0,21-21 16,0 21-16,0 0 0,0-21 0,1 0 15,-1 22-15,0-22 0,0 0 16,0 0-16,22 0 0,-22 0 0,21 0 0,-21-22 16,22 22-16,-1-21 0,-21 0 15,21 21-15,-20-21 0,20 0 0,-21 0 16,0-1-16,22 1 0,-22 0 0,0 0 16,-21 0-16,21-22 0,0 22 15,0 0-15,-21 0 0,0 0 16,0 0-16,22-1 0,-22 1 0,21 42 47,-21 1-47,0-1 0,0 21 0,0-21 15,0 0-15,0 22 0,0-22 0,21 0 16,-21 21-16,0-20 0,21-1 16,-21 0-16,0 0 0,21-21 15,0 0-15,1 0 0,-1 0 16,0 0-16,0 0 15,0 0-15,0-21 0,1 0 16,-1 0-16,0-1 0,0 1 16,0 0-16,-21 0 0,21 0 15,1 0-15,-22-22 0,21 22 0,-21 0 16,0 0-16,21 0 0,-21-1 0,0 1 16,0 42 15,0 1-31,0 20 0,0-21 15,0 21-15,0-20 0,0 20 0,0-21 16,0 0-16,0 22 0,0-22 16,21 0-16,-21 0 0,21 0 15,-21 0-15,21-21 0,1 0 0,-22 22 0,21-22 16,0 0-16,0 0 0,0 0 16,0 0-16,1-22 0,-1 22 15,0-21-15,0 0 0,0 0 0,-21 0 16,21 0-16,1-1 0,-1 1 0,0 0 15,0-21-15,0 21 16,0-1-16,1-20 0,-22 21 0,0 0 0,21-22 16,-21 22-16,21 0 0,-21 0 15,0 42 1,0 0 0,0 0-16,0 1 0,0-1 0,0 0 15,0 0-15,0 21 0,0-20 0,0 20 16,0-21-16,0 21 0,0-20 15,0-1-15,0 0 0,0 0 0,21 0 16,0-21-16,0 21 0,1-21 16,-1 0-16,0 0 0,0 0 15,0 0-15,0-21 0,1 21 0,-1-21 16,0 0-16,0 21 0,0-21 0,-21 0 16,21-1-16,1 1 0,-22-21 0,21 21 15,-21 0-15,0-1 16,21-20-16,-21 21 0,21 0 0,-21 0 15,0-1-15,0 1 0,21 42 32,-21 1-32,0-1 0,0 0 15,0 21-15,0-21 0,0 1 0,0 20 16,0-21-16,0 0 0,-21 22 16,21-22-16,0 0 0,-21 0 15,21-42 32,0 0-47,0 0 16,0-1-16,0 1 0</inkml:trace>
  <inkml:trace contextRef="#ctx0" brushRef="#br0" timeOffset="74831.22">19008 8954 0,'0'0'16,"0"21"31,21 0-31,0 0-1,0-21-15,0 0 16,0 0-16,1 0 0</inkml:trace>
  <inkml:trace contextRef="#ctx0" brushRef="#br0" timeOffset="75111.35">19854 8869 0,'-21'21'16,"0"0"-16,0 0 15,0 22-15,-1-22 0,1 21 16,21 1-16,-21-1 0,0 0 0,0 1 16,21-1-16,-21 0 0,-1 1 0,22-1 15,0 0-15,-21 1 0,21-1 16,-21 0-16,21 1 0,0-22 0,0 0 16,0 0-16,0 0 0,0 0 0,0 1 15,21-22 16,-21-22-31,0 1 16,0 0-16</inkml:trace>
  <inkml:trace contextRef="#ctx0" brushRef="#br0" timeOffset="75319.23">19410 9440 0,'0'0'0,"-21"0"16,21-21-16,-22 21 0,1 0 15,42 0 16,1 0-31,-1 0 0,0 0 16,21 0-16,1 0 0,-22 0 0,21 0 16,0 0-16,1-21 0,-1 21 15,0-21-15,1 21 0,-1 0 0,-21 0 16,22-21-16,-22 21 0,0 0 16,0 0-16,21 0 0,-42-21 15,22 21-15,-1 0 0,0 0 0</inkml:trace>
  <inkml:trace contextRef="#ctx0" brushRef="#br0" timeOffset="76055.81">20278 9123 0,'0'-21'0,"0"42"0,0-63 16,0 63 15,-22-21-31,22 21 16,0 0-16,-21 21 15,0-20-15,21-1 0,0 21 0,0-21 16,-21 22-16,21-22 0,0 21 0,0-21 16,-21 0-16,21 22 0,0-22 15,0 0-15,0 0 0,0 0 0,21 1 16,0-22-16,0 21 0,0-21 0,1 0 16,20 0-16,-21 0 0,21 0 0,1 0 15,-22 0-15,21-21 0,1 21 16,-22-22-16,21 1 0,-21 0 0,0 0 15,22-21-15,-22 20 0,0-20 0,-21 21 16,21-21-16,-21-1 0,21 1 16,-21 0-16,0-22 0,22 22 15,-22-1-15,21 1 0,-21 0 0,0-1 16,0 1-16,21 0 0,-21 21 16,0-1-16,0 1 0,0 42 31,0 1-31,0-1 0,0 21 15,0-21-15,0 22 0,0-1 0,-21 0 16,21 1-16,0-1 0,0 0 0,-21 1 16,21-1-16,-22 0 15,1 1-15,21-22 0,0 21 0,-21-21 0,21 22 16,-21-22-16,21 0 0,-21 0 0,21 0 16,0 0-16,-21 1 15,-1-22 1,22-22-1,0 1-15,0 0 16,22 0-16,-1 0 0,21 0 16,-21-22-16,0 22 0,22-21 0,-1 21 15,0-22-15,-20 22 0,20 0 0,0 0 16,1 0-16,-1-1 0,0 22 16,-21 0-16,22 0 0,-22 0 0,0 22 15,21 20-15,-42-21 16,0 21-16,0-20 0,0-1 0,0 21 15,0-21-15,0 22 0,0-22 16,0 0-16,0 0 0,-21 0 0,21 0 16,-21 1-16,21-1 0,0 0 15,-21-21-15,0 0 16,0 0-16,-1 0 0,-20 0 16,0 0-16,21 0 0</inkml:trace>
  <inkml:trace contextRef="#ctx0" brushRef="#br0" timeOffset="76830.91">14033 10478 0,'0'0'15,"0"-22"-15,-21 1 0,21 0 16,0 0-16,-21 21 0,21-21 0,-21 0 15,0 21 17,0 21-32,-1-21 0,22 21 15,-21 21-15,0-21 0,0 1 0,21 20 16,-21 0-16,-22-21 0,22 22 16,0-1-16,0-21 0,0 22 0,0-22 15,-1 21-15,1-21 0,0 0 0,21 1 16,-21-1-16,21 0 0,21-21 31,0 0-31,0 0 0,22 0 0,-22 0 16,21 0-16,-21 0 0,22 0 0,-1 0 15,-21 0-15,22 0 0,-1-21 16,-21 21-16,21 0 0,-20 0 16,20 0-16,-21 0 0,0 0 0,0 0 15,-21 21 1,0 0-16,0 0 0,0 0 15,0 22-15,0-22 0,0 21 0,0-21 16,-21 22-16,21-1 0,-21-21 0,0 22 16,0-22-16,0 21 0,21-21 0,-22 0 15,1 1-15,21-1 0,0 0 16,0-42 15,21 21-31,1-21 0,-1-1 0,21-20 16,-21 21-16</inkml:trace>
  <inkml:trace contextRef="#ctx0" brushRef="#br0" timeOffset="77208.69">14668 10710 0,'0'0'0,"22"0"0,41-42 15,-42 21-15,0 0 0,1 21 16,20-21-16,0 21 0,1 0 0,-22 0 15,42 0-15,-20 0 16,-1 0-16,-21 21 0,21 0 0,1 0 16,-22 0-16,0 22 0,-21-22 0,0 21 15,0-21-15,0 0 0,-42 22 16,21-22-16,-22 21 0,1-21 0,-22 22 16,22-22-16,0 0 0,-22 21 0,22-20 15,0-1-15,-1 0 0,22 0 16,-21 0-16,21-21 0,-1 21 0,1-21 15,42 0 17,1 0-32,-1 0 0,0 0 15,0 0-15,21 0 0,-20 0 16,20 0-16,0 0 0,-21 0 0,22-21 16,-1 21-16,0 0 0,-20-21 15,20 21-15,0-21 0,-21 0 16,1 21-16,-1-21 0,0 21 0</inkml:trace>
  <inkml:trace contextRef="#ctx0" brushRef="#br0" timeOffset="77387.59">15706 11070 0,'0'0'0,"21"0"15,-21-21 17,21 0-17</inkml:trace>
  <inkml:trace contextRef="#ctx0" brushRef="#br0" timeOffset="78755.81">17716 10943 0,'0'0'0,"0"-42"16,0 21-1,22 0-15,-1 21 0,0-22 0,0 1 16,21 0-16,-20 0 0,20 0 15,-21-22-15,21 22 0,-20 0 0,20-21 16,-21 21-16,0-22 0,-21 22 16,0 0-16,0-21 0,0 20 0,0 1 15,-21 0-15,0 0 0,-21 0 0,20 21 16,-20 0-16,0-21 16,-1 21-16,22 0 0,-21 0 0,0 0 15,-1 21-15,1-21 0,0 21 0,20 0 16,-20 0-16,21 0 0,21 22 15,0-22-15,0 21 0,0 1 0,0-1 16,0 0-16,21 1 0,0-1 0,0 0 16,1 1-16,-1-1 0,0-21 15,0 21-15,0 1 0,0-1 0,1-21 16,-22 64-16,0-64 0,0 0 16,0 22-16,0-22 0,-22 0 15,1 0-15,0-21 0,0 21 0,0-21 16,-22 0-16,22 0 0,0 0 15,-21 0-15,21-21 0,-1 0 0,-20 0 16,21 0-16,0-1 0,0 1 16,-1-21-16,1 21 0,0-22 0,0 1 15,0 21-15,21-21 0,0-1 0,0 1 16,0 0-16,0-1 0,0 22 16,0-21-16,0 21 0,0-1 0,21 22 15,0 22 1,0-1-16,0 0 0,-21 0 15,22 21-15,-1-20 0,0 20 0,0-21 16,0 21-16,0 1 0,1-22 0,-1 21 16,0 1-16,0-22 15,0 21-15,0-21 0,22 0 0,-22 1 16,0-1-16,21 0 0,-20-21 0,20 0 16,0 0-16,-21 0 0,22 0 15,-1 0-15,0 0 0,1 0 0,-1-21 16,0 0-16,22-1 0,-22 1 0,1 0 15,-1 0-15,0-21 0,1 20 16,-22 1-16,0 0 0,0 0 0,0 0 16,-21 0-16,21-22 15,-21 22-15,0 42 32,-21 0-32,0 1 15,21-1-15,0 0 0,0 0 16,0 0-16,0 0 0,0 1 15,0-1-15,21-21 0,0 21 0,1-21 16,-1 0-16,0 0 0,0 0 16,21 0-16,-20 0 0,-1 0 15,0-21-15,0 21 0,0-21 0,0 21 16,1-22-16,-1 1 0,0 21 0,-21-21 16,21 0-16,-21 0 0,21 21 0,-21-21 15,0-1-15,0 44 47,0-1-47,0 21 16,0-21-16,0 22 0,0 20 0,0-21 15,0 22-15,0-1 0,0-20 0,0 20 16,0 1-16,0-1 0,0 1 0,0-1 16,0 1-16,-21-1 0,21 1 15,-21-1-15,21 1 0,0-1 0,-21 1 16,0-22-16,-1 22 0,22-22 0,-21 0 15,0 1-15,0-1 0,0 0 0,0 1 16,-22-22-16,22 0 0,0 0 16,0-21-16,-22 0 0,22 0 15,0 0-15,0 0 0,-21 0 0,20-21 16,1 0-16,-21 0 0,21-1 0,0 1 16,-22-21-16,22 0 0,0-1 15,0 1-15,0-22 0,21 22 0,0-21 16,0-1-16,0 22 0,0-22 0,0 22 15,21-22-15,0 22 0,0 0 0,21-22 16,-20 22-16,20 0 0,0-1 16,22 1-16,-22 0 0</inkml:trace>
  <inkml:trace contextRef="#ctx0" brushRef="#br0" timeOffset="79227.53">19240 10859 0,'0'-22'16,"0"44"15,0-1-31,0 0 0,0 0 0,0 21 16,0-20-16,0-1 0,0 21 0,0-21 16,0 22-16,0-22 0,0 0 15,0 0-15,-21 0 0,21 0 0,-21 1 16,21-1-16,0 0 15,0-42 17,0 0-32,0-1 0,0 1 15,0 0-15,0 0 0,0-21 16,21 20-16,-21 1 0,21-21 0,1 21 16,-1-22-16,0 22 0,0-21 0,21 21 15,-20 0-15,20-1 0,-21 1 16,21 21-16,-20 0 0,-1 0 0,21 0 15,-21 0-15,0 0 0,1 21 0,-1 1 16,0-1-16,-21 0 0,0 21 0,0-21 16,0 22-16,0-22 0,0 21 15,0-21-15,0 1 0,0 20 16,-21-21-16,0 0 0,-1 0 0,22 1 16,0-1-16,-21 0 15,42-21 16,-21-21-31,22 21 0,-1-21 0</inkml:trace>
  <inkml:trace contextRef="#ctx0" brushRef="#br0" timeOffset="79487.89">20299 10689 0,'0'0'0,"0"-21"16,-21 21-16,-1 0 15,1 0-15,0 21 0,0 0 16,0 1-16,0-1 0,-1 0 0,1 21 16,0-21-16,0 22 0,0-22 0,21 21 15,-21 1-15,21-1 0,-22-21 16,22 21-16,0-20 0,0 20 0,0-21 16,0 0-16,0 0 0,22 1 0,-22-1 15,21-21-15,0 0 0,0 0 16,0 0-16,22 0 0,-22 0 0,0 0 15,21 0-15,-21 0 0,1-21 16,20-1-16,0 1 0</inkml:trace>
  <inkml:trace contextRef="#ctx0" brushRef="#br0" timeOffset="81167.1">20701 10541 0,'21'-42'0,"-42"84"0,42-127 15,0 64-15,-21-21 0,0 21 16,0 0-16,0 42 15,0 0 1,0 0-16,0 0 0,-21 22 0,21-1 16,-21 0-16,21 1 0,-21-1 0,0 21 15,21-20-15,-22-1 16,1 0-16,0 1 0,21-1 0,-21-21 16,0 22-16,21-22 0,-21 21 0,21-21 15,-22 0-15,22 1 0,-21-1 0,21 0 16,0-42 15,0 0-31,21-1 16,1 1-16,-1 0 0,0 0 15,21 0-15,-21 0 0,22-22 16,-1 22-16,-21 0 0,22 0 0,-22 0 0,21-1 16,-21 22-16,0 0 15,1 0-15,-22 22 16,0-1-16,0 0 0,0 0 15,0 21-15,0-20 0,-22-1 0,1 0 16,21 21-16,0-21 0,-21 1 16,21-1-16,-21 0 0,21 0 0,0 0 15,0 0-15,21-21 16,0 0-16,0 0 16,1 0-16,-1-21 0,0 21 15,0-21-15,0 0 0,22 0 0,-22 21 16,0-21-16,0-22 0,0 22 15,0 0-15,1 0 0,-1-22 16,0 22-16,-21 0 0,0 0 0,0 0 16,0 0-16,0-1 0,0 1 0,-21 21 31,0 0-31,21 21 0,-22 1 16,1-22-16,21 21 0,0 0 0,0 0 15,0 0-15,0 0 0,0 1 16,0-1-16,0 0 0,0 0 15,0 0-15,21-21 0,-21 21 0,22-21 16,-1 22-16,0-22 16,0 0-16,0 0 0,0 0 15,1 0-15,-1 0 16,0 0-16,0-22 16,0 1-16,0 21 0,1-21 0,-1 0 15,0 0-15,0 0 0,0-1 0,0 1 16,1 0-16,-1 0 0,0 0 0,-21 0 15,0-1-15,0 44 32,0-1-32,0 0 15,-21 0-15,21 0 0,-21 0 16,21 1-16,-22-1 0,22 0 16,0 0-16,0 0 0,0 0 0,0 1 15,0-1-15,22 0 0,-1-21 16,0 0-16,0 0 15,0 0-15,0 0 0,1 0 0,20 0 16,-21 0-16,0-21 0,0 21 0,1-21 16,-1 21-16,0-22 0,0 1 15,-21 0-15,0 0 0,0 0 0,0 0 16,0-1-16,0-20 0,0 21 0,0 0 16,0 0-16,-21-1 0,0 1 15,0 21-15,-1-21 0,1 21 16,0 0-16,0 0 0,0 0 15,0 0 1,42 0 0,0 0-1,0 0-15,0 0 0,0 0 16,22 0-16,-22 0 0,0 0 0,21 0 16,-20 0-16,20-21 0,-21 21 0,21 0 15,-20 0-15,-1 0 0,21 0 16,-21 0-16,0 0 0,1 21 0,-1 0 15,-21 0-15,21 1 0,-21-1 16,0 0-16,0 0 0,0 0 16,0 0-16,0 1 0,0-1 0,0 0 15,0 0-15,0 0 0,0 0 16,0 1-16,-21-22 16,21 21-16,-21-21 15,21-21 16,0-1-15,0 1-16,0 0 0,0 0 16,21 0-16,-21 0 0,21-1 0,0 1 15,0 0-15,0 0 0,1-21 16,20 42-16,-21-22 0,0 1 16,0 21-16,22 0 0,-22 0 0,21 0 15,-21 0-15,1 21 16,-22 1-16,0-1 0,0 21 15,0-21-15,0 0 0,0 1 16,0-1-16,0 0 0,0 0 16,0 0-16,0 0 0,0 1 15,21-22 17,0 0-32,0 0 15,0 0-15,0-22 0,1 1 0,20 21 16,-21-21-16,0 0 0,0 0 15,22 0-15,-22-1 0,0 1 16,21 0-16,-20 0 0,-1 0 0,-21 0 16,21 21-16,-21-22 0,21 22 15,-21 22 1,0-1-16,-21 0 0,0 0 16,0 0-16,-1 0 0,22 22 15,-21-22-15,21 0 0,-21 0 16,21 0-16,0 1 0,0-1 15,0-42 48,0-1-63,0 1 0,0 0 16</inkml:trace>
  <inkml:trace contextRef="#ctx0" brushRef="#br0" timeOffset="81359.5">23029 10732 0,'-21'0'31,"21"-22"-15,21 22 46,0 0-46,1 0-16</inkml:trace>
  <inkml:trace contextRef="#ctx0" brushRef="#br0" timeOffset="81956.17">23368 10837 0,'0'22'15,"21"-22"48,0 21-63,0-21 16,-21 21-16,22-21 0,-22 21 15,0 0-15,0 0 0,0 1 16,0-1-16,0 0 0,-22 0 15,1 0-15,0 0 0,0 22 0,0-22 16,0 0-16,-22 0 0,22 0 0,-21 1 16,-1-1-16,22-21 15,-21 21-15,21-21 0,-22 0 0,22 0 16,0 21-16,0-21 0,21-21 31,21 21-15,0 0-16,0 0 0,1 0 15,-1 0-15,0 0 0,21 21 16,-21 0-16,1 0 0,20 1 16,-21 20-16,0-21 0,22 21 0,-22-20 15,0 20-15,-21 0 0,21-21 0,-21 22 16,0-22-16,0 21 0,0 1 16,0-1-16,0-21 0,-21 21 15,0 1-15,0-1 0,-22-21 0,1 22 16,0-22-16,-1 0 0,1 0 0,-22 0 15,22 0-15,-21 1 0,20-22 16,1 0-16,0 0 0,-1 0 0,1 0 16,0 0-16,20 0 0,-20 0 0,21 0 15,0-22-15,21 1 0,0 0 16,0 0-16,0 0 0,0-22 16,0 22-16,21-21 0,21 21 0,-21-22 15,22 1-15,-1 0 0,22-1 0,-22 1 16,21 0-16</inkml:trace>
  <inkml:trace contextRef="#ctx0" brushRef="#br0" timeOffset="82264.99">23728 11028 0,'0'0'0,"0"-21"0,0 0 0,21-22 15,-21 22-15,21 0 16,0 21-16,-21-21 0,21 0 15,1-1-15,-1 1 0,0 21 0,-21-21 16,0 0-16,21 21 0,-42 0 31,0 0-15,0 21-16,-1-21 0,1 21 0,0 0 16,0 1-16,0-1 0,21 0 15,-21 0-15,21 0 0,-22 0 0,22 1 16,0-1-16,0 0 0,0 0 15,0 0 1,22-21-16,-1 0 0,0 0 0,0 0 16,21 0-16,1 0 0,-22 0 0,21 0 15</inkml:trace>
  <inkml:trace contextRef="#ctx0" brushRef="#br0" timeOffset="82803.94">24469 10795 0,'0'0'0,"0"-21"16,-22 21-16,1-21 16,0 21-16,0 0 0,0 0 15,0 0-15,-1 0 0,1 0 16,0 0-16,0 21 0,0 0 16,0 0-16,-1 0 0,1 1 0,0-1 15,21 0-15,0 0 0,-21 0 16,21 0-16,0 1 0,0-1 15,0 0-15,21-21 16,-21 21-16,21-21 0,0 0 0,1 0 16,-1 0-16,0 0 15,0 0-15,0 0 0,-21-21 0,21 0 16,1 0-16,-1-1 0,-21 1 0,21 0 16,0 0-16,-21 0 0,21-22 15,0 1-15,-21 0 0,22-1 0,-1 1 16,0 0-16,0-1 0,0-20 0,0 21 15,1-1-15,-1-20 0,0 42 16,-21-22-16,21 1 0,0 21 0,-21 0 16,0 42-1,0 0 1,-21 0-16,0 21 0,0 1 0,0 20 16,-1-20-16,-20 20 0,21 1 0,0-22 15,0 21-15,-1-20 0,1 20 16,0-20-16,21-1 0,0 0 0,0-21 15,0 22-15,0-1 0,0-21 0,0 0 16,0 1-16,0-1 0,21 0 16,0 0-16,1-21 0,-1 21 0,0-21 15,0 0-15,0 0 0,0 0 0,1 0 16,-1 0-16,0 0 0,0-21 16</inkml:trace>
  <inkml:trace contextRef="#ctx0" brushRef="#br0" timeOffset="83769.72">13377 12044 0,'21'-21'16,"-21"-22"-16,0 65 31,0-1-31,0 21 0,0-21 16,-21 22-16,21-22 0,-21 21 0,0 0 15,21-20-15,-21 20 0,0-21 0,-1 21 16,-20-20-16,21-1 0,0 0 16,0 0-16,-1 0 0,1 0 0,0 1 15,0-22-15,0 0 0,42 0 47,0 0-47,0 0 0,0 0 16,1 0-16,20-22 0,-21 22 15,0 0-15,22 0 0,-22-21 0,21 0 16,-21 21-16,22 0 0,-22-21 0,21 21 16,-21-21-16,22 0 0,-22 21 15,0-22-15,0 1 0,0 21 0,0-21 16,-21 0-16,22 0 0,-44 42 47,22 0-47,0 0 0,-21 0 0,0 1 15,21-1-15,-21 0 0,21 21 16,-21-21-16,21 1 0,-21 20 16,-1-21-16,22 0 0,0 0 0,-21 1 15,21-1-15,-21 0 0,21 0 0,0 0 16,0 0-16,0-42 47,0 0-32,21 0-15</inkml:trace>
  <inkml:trace contextRef="#ctx0" brushRef="#br0" timeOffset="84319.92">14182 12150 0,'42'-43'16,"-21"22"-16,0 0 0,0 21 16,1-21-16,-1 21 0,0 0 0,0 0 15,0 0-15,0 0 0,1 0 16,-1 0-16,0 21 0,0 0 15,-21 0-15,0 1 0,21-1 0,-21 21 16,0-21-16,0 0 0,0 22 16,-21-22-16,0 0 0,-21 0 0,20 0 15,-20 1-15,21-1 0,0-21 0,-22 21 16,22 0-16,0-21 0,0 0 16,0 0-16,0 0 0,21-21 15,0 0 1,21 0-16,0 21 15,0-22-15,0 22 0,0-21 0,22 21 16,-22 0-16,0 0 0,21 0 0,22 0 16,-43 21-16,21-21 15,-20 22-15,-1-1 0,0 21 16,0-21-16,0 0 0,-21 1 0,21-1 16,-21 21-16,0-21 0,0 0 0,-21 1 15,0-1-15,0 0 0,-21 0 16,20 0-16,-20 0 0,0 1 0,-1-1 15,1-21-15,21 0 0,-21 21 0,-1-21 16,1 0-16,21 0 0,-22 0 16,22 0-16,0-21 0,0 21 0,0-21 15,0-1-15,-1 22 0,22-21 0,-21 0 16,21 0-16,0 0 0,0 0 16,0-1-16,43 1 15,-22 0-15,0 21 0,0-21 0</inkml:trace>
  <inkml:trace contextRef="#ctx0" brushRef="#br0" timeOffset="84511.15">15176 12383 0,'0'0'0,"0"21"31</inkml:trace>
  <inkml:trace contextRef="#ctx0" brushRef="#br0" timeOffset="84967.9">16552 12150 0,'0'0'0,"0"-43"0,21 1 0,-21 21 16,0 0-16,0 0 0,0-1 15,0 1-15,0 0 0,0 42 31,0 0-31,-21 1 0,0 20 0,21 0 16,-21 22-16,21-22 0,-21 22 16,0-22-16,-1 21 0,22-20 0,-21 20 15,0-20-15,0-1 0,0 0 0,0 1 16,-1-1-16,22 0 0,-21-21 16,21 22-16,-21-22 0,21 0 0,0 0 15,0 0-15,-21-21 0,0 0 16,0 0-16,-1 0 15</inkml:trace>
  <inkml:trace contextRef="#ctx0" brushRef="#br0" timeOffset="85810.92">15790 12637 0,'0'0'16,"21"0"-1,22 0-15,-22 0 16,21-22-16,1 22 0,-1 0 15,21 0-15,1-21 0,-1 0 0,22 21 16,-21-21-16,20 0 0,1 21 0,0-21 16,-1-1-16,-20 1 0,-1 0 15,1 0-15,-1-21 0,-20 20 16,-1 1-16,-21-21 0,0 21 0,0-22 16,-21 22-16,0-21 0,0 0 15,0 20-15,0-20 0,0 21 0,0 0 16,0 0-16,-21 21 0,0 0 15,0 0-15,0 21 16,0 21-16,21 0 0,-22 1 0,1-1 16,0 0-16,0 22 0,21-22 0,-21 22 15,0-22-15,21 22 0,0-22 16,-22 0-16,1 1 0,21-1 16,-21 0-16,21 1 0,0-1 0,0-21 15,-21 21-15,21-20 0,0-1 16,0 0-16,0 0 0,0-42 31,0 0-15,0 0-16,21-1 0,0-20 15,-21 21-15,21-21 0,1 20 0,-1-20 16,0 21-16,21-21 0,-21-1 0,1 22 16,20 0-16,0 0 0,-21 0 15,22-1-15,-22 22 0,21 0 16,1 0-16,-22 0 0,0 0 0,0 22 15,0-1-15,0 0 0,1 0 16,-22 0-16,0 22 0,0-22 0,0 0 16,0 21-16,0-21 0,0 1 0,0-1 15,0 21-15,0-21 0,0 0 16,0 1-16,0-1 0,0 0 16,21-21-1,0 0 1,0 0-16,0-21 0,0 0 15,1-1-15,20 22 0,-21-21 0,0-21 16,0 21-16,22 0 0,-22-1 16,0-20-16,0 21 0,0 0 15,1-22-15,-1 22 0,0 0 0,-21 0 16,0 42 15,0 0-31,0 0 0,0 1 16,0-1-16,0 21 0,0-21 15,-21 0-15,21 1 0,-21-1 16,21 0-16,0 0 0,0 0 16,0 0-1,-22-21-15,1 0 16,21-21 0,0 0-1</inkml:trace>
  <inkml:trace contextRef="#ctx0" brushRef="#br0" timeOffset="85979.83">17843 12404 0,'0'0'0,"0"-21"0,0 42 47,22-21-31,-22 21-1,21-21-15,-21 21 16</inkml:trace>
  <inkml:trace contextRef="#ctx0" brushRef="#br0" timeOffset="86435.58">18457 12637 0,'0'0'0,"21"-22"0,1 22 16,-22-21-16,0 0 0,0 0 16,0 0-16,-22 0 15,1 21 1,0 0-16,0 0 0,0 0 0,0 0 16,-1 0-16,1 0 0,0 0 0,0 0 15,21 21-15,-21 0 0,0-21 0,-1 21 16,1-21-16,21 21 0,0 0 15,0 1-15,0-1 16,21-21-16,1 0 16,-1 0-16,0 21 0,21-21 15,-21 0-15,1 21 0,20 0 16,-21-21-16,0 21 0,-21 1 0,21-1 16,-21 0-16,0 0 0,0 0 15,0 0-15,0 1 0,-21-22 16,0 21-16,0 0 0,0 0 0,0-21 15,-1 21-15,1-21 0,-21 21 16,21-21-16,0 0 0,-1 0 0,1 22 16,-21-22-16,21 0 0,0 0 0,-1 0 15,1 0-15,0 0 16,0-22-16,0 22 16,0-21-16,-1 21 0</inkml:trace>
  <inkml:trace contextRef="#ctx0" brushRef="#br0" timeOffset="87230.13">12890 13610 0,'0'0'0,"0"-21"15,-21 21 1,0 0-16,21 21 15,0 0-15,-21 22 0,0-22 0,0 21 16,-1 1-16,22-1 0,-21 0 0,0 1 16,0-22-16,21 21 0,-21-21 15,0 22-15,-1-22 0,22 0 0,-21 0 16,0 0-16,21 0 0,-21 1 0,21-1 16,21-21 30,0 0-46,0-21 0,22 21 0,-22 0 16,21-22-16,-21 22 0,22-21 16,-1 21-16,-21 0 0,22-21 0,-1 21 15,0-21-15,-21 21 0,22 0 0,-22-21 16,21 0-16,-21 21 0,1-22 16,-1 22-16,0-21 0,-21 0 15,21 21-15,-21-21 0,0 0 16,-21 21-1,0 0 1,0 21-16,-1 0 0,1 0 16,0 0-16,0 22 15,0-22-15,21 0 0,-21 0 0,-1 0 16,22 1-16,0-1 0,-21 21 0,0-21 16,21 0-16,-21-21 0,21 22 15,0-1-15,0 0 0,0 0 16,0-42-1</inkml:trace>
  <inkml:trace contextRef="#ctx0" brushRef="#br0" timeOffset="87743.36">13906 13716 0,'0'21'0,"0"0"16,0 1-16,-21-1 0,0 21 0,0-21 16,0 22-16,0-22 0,-1 0 15,-20 21-15,21-21 0,0 1 0,-22-1 16,22 21-16,0-21 0,0-21 0,0 21 16,0 1-16,-1-1 0,1-21 15,21 21-15,21-21 31,1 0-31,-1 0 16,0-21-16,0 21 0,0 0 0,22 0 16,-22-21-16,0 21 0,0 0 0,0 0 15,22 0-15,-22 0 0,0-22 0,0 22 16,0-21-16,0 21 16,1 0-16,-1-21 0,0 0 15,-21 0-15,0 0 31,-21 42-15,21 0 0,0 0-1,-21 0-15,21 0 0,-22 22 0,22-22 16,-21 0-16,21 0 0,0 0 0,0 1 16,-21-1-16,0 0 0,21 21 0,-21-42 15,21 21-15,0 1 0,0-1 16,-21-21-16,42-21 31</inkml:trace>
  <inkml:trace contextRef="#ctx0" brushRef="#br0" timeOffset="87928.25">14393 14055 0,'0'0'0,"21"0"0</inkml:trace>
  <inkml:trace contextRef="#ctx0" brushRef="#br0" timeOffset="88343.01">15621 13737 0,'0'0'0,"-21"-21"0,-22 21 0,1 0 15,0-21-15,-1 21 0,22 0 0,0 0 16,0-21-16,0 21 0,42 0 15,0-21 1,21 21-16,1 0 0,-1 0 0,22 0 16,-1 0-16,1 0 0,-1 0 15,22 0-15,-22 0 0,22 0 0,0 0 16,-22 0-16,1 0 0,-1 0 0,-21 0 16,1 0-16,-22 0 15,0 0-15,0 0 0,-21 21 16,-21-21-16,0 0 0,0 0 15</inkml:trace>
  <inkml:trace contextRef="#ctx0" brushRef="#br0" timeOffset="88594.87">15981 13695 0,'0'0'16,"-21"0"-16,-1 0 15,1 0 1,21 21-16,-21 0 0,21 22 15,0-22-15,0 21 0,-21 0 16,21 1-16,-21-1 0,21 0 16,0 1-16,0-1 0,-21 0 0,21 1 15,-22-1-15,22 0 0,0-20 0,0 20 16,0-21-16,0 0 0,0 0 16,0 1-16,0-1 0,0-42 31,22-1-16,-1 1-15</inkml:trace>
  <inkml:trace contextRef="#ctx0" brushRef="#br0" timeOffset="89059.6">16383 13758 0,'0'0'0,"21"-21"0,-21-21 15,0 63 16,0 0-31,0 22 0,0-22 16,0 21-16,0 0 0,0 1 0,0-1 16,0 0-16,0-20 0,0 20 0,0 0 15,0-21-15,-21 22 0,21-22 16,-21 21-16,21-21 0,0 1 0,0-1 16,-21 0-16,21-42 46,0 0-46,0-1 16,0 1-16,0 0 0,21 0 0,0-21 16,0 20-16,0 1 0,0-21 15,1 21-15,-1 0 0,21-1 0,-21 1 16,22 21-16,-22 0 0,0 0 0,21 0 16,-21 0-16,1 0 0,-1 21 15,-21 1-15,0-1 0,21 0 0,-21 0 16,0 0-16,21 0 0,-21 1 0,0 20 15,0-21-15,0 0 16,0 0-16,0 1 0,-21-1 0,0-21 16,21 21-16,0 0 0,-21-21 15,-1 0-15,22-21 32,0 0-32,22 21 15</inkml:trace>
  <inkml:trace contextRef="#ctx0" brushRef="#br0" timeOffset="89439.39">16954 13991 0,'0'0'0,"22"-42"16,-1 42-16,0 0 15,0-21-15,0 21 0,0 0 16,1 0-16,20 0 0,-21 0 15,0 0-15,0 21 0,1 0 0,-1 0 16,0 0-16,0 1 0,-21 20 16,0-21-16,0 0 0,0 22 0,0-22 15,0 0-15,-21 21 0,0-21 0,0 1 16,-1-1-16,1 0 0,0-21 16,0 21-16,21-42 31,0 0-16,0 0-15,0-1 0,21 1 16,0 0-16,0 0 0,1 0 0,-22 0 16,21-22-16,0 22 0,0 0 0,0 0 15,22 0-15,-22-1 0,0 1 16,0 0-16,0 21 0,0 0 0,1-21 16,-1 21-16,0 0 0,0 0 15</inkml:trace>
  <inkml:trace contextRef="#ctx0" brushRef="#br0" timeOffset="89895.13">17949 13864 0,'0'0'0,"0"-21"15,-21 21 1,0 0-16,0 0 0,0 21 0,-1-21 15,-20 21-15,21 1 0,0-1 0,-22 21 16,22-21-16,0 0 0,0 22 16,0-22-16,0 21 0,-1-21 15,22 43-15,0-43 0,0 21 16,0-20-16,0-1 0,0 0 0,22 0 16,-1-21-16,0 21 0,21-21 15,-21 0-15,22 0 0,-1 0 0,-21 0 16,22 0-16,-1 0 0,0 0 0,1-21 15,-22 0-15,0 0 0,21 0 16,-21-1-16,1 1 0,-22-21 0,0 21 16,0-22-16,0 22 0,0-21 0,0 0 15,0 20-15,0-20 0,-22 0 16,22 21-16,-21-1 0,0 1 16,0 0-16,0 0 0,0 21 0,-1 0 15,-20 0-15,21 0 0,0 0 16,0 21-16,-1 0 0,1 0 0,0 1 15,0-1-15,21 0 0,0 0 0,-21 21 16,21-20-16,0-1 0,0 0 16,0 0-16,0 0 0,21-21 0,0 21 15,0-21-15,0 0 0</inkml:trace>
  <inkml:trace contextRef="#ctx0" brushRef="#br0" timeOffset="90451.32">18669 13907 0,'0'-22'15,"-21"44"1,0-1-16,-1-21 0,22 21 0,-21 21 16,0-21-16,21 1 0,-21 20 15,21-21-15,-21 0 0,21 0 0,-21 1 16,21-1-16,0 0 0,0 0 0,0 0 15,0 0-15,0 1 16,21-22 0,0 0-16,0 0 0,0 0 15,0-22-15,1 1 0,-1 21 16,0-21-16,21 0 0,-21 0 16,1 0-16,-1 21 0,0-22 0,0 1 15,0 21-15,0 0 0,-21-21 0,22 21 16,-22 21-1,0 0-15,0 1 0,0-1 16,0 0-16,21 0 0,-21 0 16,0 0-16,21 1 0,-21-1 15,21 0-15,0 0 0,0 0 16,1-21-16,-1 0 0,0 0 16,21 0-16,-21 0 0,1 0 15,20 0-15,-21 0 0,0 0 0,22-21 16,-22 0-16,0 0 0,0 0 0,0-1 15,0-20-15,-21 21 0,0-21 16,22 20-16,-22-20 0,0 0 0,0 21 16,0-22-16,0 1 0,0 21 0,0 0 15,0-1-15,0 1 0,0 0 16,0 0-16,-22 21 16,-20 0-1,21 0-15,-21 0 0,-22 21 16</inkml:trace>
  <inkml:trace contextRef="#ctx0" brushRef="#br0" timeOffset="91240.87">13039 15155 0,'0'0'16,"0"-63"-16,0 42 16,0 42 15,-22 0-31,1 21 0,0-20 15,0 20-15,0 0 0,0 1 16,-22-22-16,22 21 0,-21 0 0,21 1 16,-22-22-16,1 21 0,21-21 0,0 22 15,-22-22-15,22 0 0,0-21 16,21 21-16,-21-21 0,42 0 31,0 0-15,0 0-16,0 0 15,1-21-15,-1 21 0,21 0 16,-21 0-16,0 0 0,22-21 0,-22 21 16,21 0-16,1-21 0,-1 21 15,-21-21-15,0 21 0,22-22 16,-22 22-16,0-21 0,0 21 0,0-21 16,0 0-16,1 0 0,-22 0 15,21 21-15,-21-22 16,0 44-1,-21-1 1,21 0-16,-22 0 0,1 0 16,21 0-16,-21 1 0,0-1 15,21 21-15,-21-21 0,0 0 0,-1 1 16,22-1-16,-21 21 0,0-21 16,21 0-16,0 1 0,0-1 0,0 0 15,-21 0-15,21 0 0,0 0 16,21-21-1,0 0-15,-21-21 16,21 21-16,1-21 0</inkml:trace>
  <inkml:trace contextRef="#ctx0" brushRef="#br0" timeOffset="91807.56">13695 15346 0,'0'0'16,"0"-21"-16,21 0 0,0 21 0,0-22 16,0 22-16,1-21 0,-1 21 15,0 0-15,0-21 0,0 21 0,0 0 16,1-21-16,-1 21 0,0 0 0,0 0 16,0 0-16,0 0 0,-21-21 15,-21 21 16,0 0-15,0 0-16,0 0 0,0 0 16,-22 0-16,22 0 0,0 0 0,-21 0 15,20 21-15,-20-21 0,0 21 16,21-21-16,-22 21 0,22-21 0,-21 21 16,21-21-16,-1 0 0,1 22 0,0-22 15,21 21-15,21-21 31,0 21-31,1-21 0,-1 0 16,0 21-16,0-21 0,21 21 16,-20 0-16,-1 1 0,21-1 0,0 0 0,-20 0 15,-1 0-15,0 0 0,0 1 16,0-1-16,-21 0 0,0 0 16,0 0-16,0 0 0,0 1 0,-21-1 15,0-21-15,0 21 0,0 0 0,-1-21 16,1 0-16,0 21 0,0-21 15,0 0-15,0 0 0,-1 0 0,1 0 16,0 0-16,0 0 0,0-21 0,21 0 16,-21 0-16,-1 0 15,22-1-15,0 1 16,0 0-16,0 0 0,22 21 0,-1-21 16,0 0-16</inkml:trace>
  <inkml:trace contextRef="#ctx0" brushRef="#br0" timeOffset="91979.46">14012 15536 0,'0'0'0,"43"0"15,-22 0 48,0 0-63,0 0 0,0 0 15,0 0-15,1 0 0</inkml:trace>
  <inkml:trace contextRef="#ctx0" brushRef="#br0" timeOffset="92340.25">15600 15282 0,'0'0'0,"-85"-42"15,64 21-15,0 21 0,0-21 0,-1 21 16,1-21-16,21-1 15,21 22-15,1 0 16,20 0-16,-21-21 0,43 21 0,-22 0 16,0 0-16,22-21 0,-22 21 15,22 0-15,-1 0 0,1 0 0,-1 0 16,1 0-16,-1 0 0,-21 0 16,1 0-16,-1 0 0,0 0 15,-20 0-15,-22 21 16,-22-21-1</inkml:trace>
  <inkml:trace contextRef="#ctx0" brushRef="#br0" timeOffset="92607.1">15875 15177 0,'-21'0'15,"0"21"1,21 0-16,-22 0 15,22 0-15,0 22 0,0-22 0,-21 21 16,0 0-16,21-20 0,-21 20 16,0 0-16,21 1 0,0-1 0,-21-21 15,-1 21-15,22-20 0,-21 20 0,21-21 16,0 0-16,-21 0 0,21 1 16,-21-1-16,21 0 0,-21 0 0,21 0 15,-21 0-15,21-42 31,21 0-31,0 0 16</inkml:trace>
  <inkml:trace contextRef="#ctx0" brushRef="#br0" timeOffset="93079.71">16319 15155 0,'0'0'0,"22"0"0,-1-21 16,-21 42-1,0 1-15,0-1 16,-21 21-16,21 0 0,0 1 0,-22-1 16,22 0-16,-21 1 0,0-1 0,21 0 15,-21-20-15,21 20 0,-21 0 16,0-21-16,-1 22 0,22-22 16,-21 0-16,0 0 0,21 0 0,-21 1 15,21-1-15,0-42 47,0-1-47,21 1 0,0 0 16,0 0-16,1 0 0,-1 0 0,0-22 15,0 22-15,21-21 0,-20 21 0,20-1 16,0-20-16,1 21 0,-22 21 16,21-21-16,0 21 0,-20 0 0,20 0 15,-21 0-15,0 0 0,0 21 0,1 0 16,-22 0-16,0 0 0,0 1 15,0 20-15,0-21 0,0 0 16,0 0-16,0 1 0,0 20 0,0-21 16,-22 0-16,1 0 15,21 1-15,-21-1 0,21 0 16,0-42 15,0 0-15,21-1-16</inkml:trace>
  <inkml:trace contextRef="#ctx0" brushRef="#br0" timeOffset="93479.49">17124 15515 0,'0'0'15,"21"-21"-15,0 21 16,0-21-16,0 21 0,1-21 15,-1 21-15,0 0 0,0 0 0,0 0 16,0 0-16,1 0 0,-1 0 16,0 21-16,0 0 0,0 0 0,0 0 15,-21 1-15,0-1 0,0 0 0,0 0 16,0 0-16,0 0 0,0 1 16,-21-1-16,0 0 0,0 0 15,21 0-15,-21-21 0,0 21 16,-1-21-16,22-21 47,0 0-47,0 0 0,22 21 15,-22-21-15,21 0 0,0-1 0,0 1 16,0-21-16,0 21 0,1 0 0,-1-1 16,0 1-16,0 0 0,0 0 15,0 0-15,1 0 0,-1-1 0,0 22 16,0-21-16,0 21 0,0 0 0,1-21 15,-1 21-15</inkml:trace>
  <inkml:trace contextRef="#ctx0" brushRef="#br0" timeOffset="93933.95">18140 15388 0,'-21'0'16,"-1"0"0,1 21-1,0 1-15,21-1 16,-21 0-16,21 0 0,0 0 0,-21 0 16,21 1-16,-21-1 0,21 0 15,0 0-15,0 0 0,0 0 0,0 1 16,0-1-16,0 0 0,21-21 15,0 0 1,0 0-16,0 0 0,0 0 0,1 0 16,-1-21-16,0 21 0,21-21 0,-21 21 15,1-22-15,-1 1 0,0 0 16,0 0-16,0 0 0,0 0 0,-21-1 16,0-20-16,0 21 0,0-21 15,0 20-15,0 1 0,0-21 16,0 21-16,-21 0 0,0-1 0,0 1 15,0 21-15,0 0 0,-1 0 0,1 0 16,0 0-16,0 0 16,0 0-16,0 21 0,21 1 0,-22-1 15,22 0-15,-21 0 0,21 0 16,0 0-16,0 1 16,21-1-16</inkml:trace>
  <inkml:trace contextRef="#ctx0" brushRef="#br0" timeOffset="94539.61">18669 15346 0,'0'21'15,"0"0"-15,-21-21 0,21 21 16,-21 1-16,21-1 0,-22 0 0,1 0 15,21 0-15,0 0 0,-21 1 16,0-1-16,21 0 0,-21 0 0,21 0 16,0 0-16,-21 1 0,42-22 62,0-22-62,0 1 0,0 0 16,0 0-16,1 0 15,20 0-15,-21-1 0,0 1 16,0 0-16,1 21 0,-1 0 0,0 0 16,-21 21-1,0 0 1,0 1-16,0-1 0,0 0 16,0 0-16,0 0 0,0 0 15,0 1-15,0-1 16,0 0-16,42 0 15,-21-21-15,1 0 16,-1 0-16,0 0 0,0 0 16,0 0-16,0 0 0,1-21 15,-1 21-15,0-21 0,0 0 16,0 21-16,0-22 0,-21 1 0,22 0 16,-1-21-16,-21 21 0,0-1 0,21 1 15,-21-21-15,21 21 0,-21 0 16,0-1-16,0 1 0,0 0 0,21 0 15,-21 42 32,0 0-47,0 0 16</inkml:trace>
  <inkml:trace contextRef="#ctx0" brushRef="#br0" timeOffset="95000.34">19939 15346 0,'0'0'0,"21"0"0,-42 0 31,0 0-31,0 0 15,-22 21-15,22 0 0,0-21 0,-21 21 16,20 1-16,1-1 0,0-21 0,0 21 16,0 0-16,0 0 0,-1 0 15,22 1-15,0-1 32,22-21-32,-1 0 0,0 0 0,0 0 15,0 21-15,0-21 0,1 0 16,20 0-16,-21 0 0,0 0 0,22 21 15,-22-21-15,0 0 0,0 0 16,0 21-16,0-21 0,1 21 16,-22 1-16,0-1 15,0 0 1,-22-21-16,1 0 0,0 21 0,0-21 16,0 0-16,-22 21 0,22-21 0,0 0 15,-21 0-15,21 21 0,-1-21 16,-20 0-16,21 0 0,0 0 15,0 22-15,-1-22 0,1 0 0,0 0 0,0 0 16,0 0-16,0 0 16,-22 0-16</inkml:trace>
  <inkml:trace contextRef="#ctx0" brushRef="#br0" timeOffset="95851.8">13335 16510 0,'0'0'0,"0"-21"0,0 0 16,0 0 0,0-1-16,0 44 31,-21-1-31,0 21 15,21-21-15,-22 0 0,1 22 0,0-1 16,0 0-16,0-20 0,0 20 16,-1 0-16,-20 1 0,21-22 0,0 21 15,0-21-15,-1 22 0,1-22 0,0 0 16,21 0-16,0 0 0,-21 0 16,21 1-16,21-44 31,0 1-31,0 21 0,1-21 15,-1 0-15,21 0 0,-21 21 0,22-21 16,-22-1-16,21 22 0,-21-21 16,0 21-16,22-21 0,-22 21 15,0 0-15,-21-21 0,21 0 0,0 21 16,-21-21-16,22 21 0,-22-22 16,0 1-16,0 0 0,0 0 15,0 42 16,0 0-15,0 0-16,-22 1 0,22 20 16,-21-21-16,0 0 0,21 22 0,0-22 15,-21 0-15,21 21 0,-21-21 0,21 1 16,-21-1-16,21 0 0,0 0 16,0 0-16,0 0 15,0 1-15,21-22 31,0 0-31,0-22 0</inkml:trace>
  <inkml:trace contextRef="#ctx0" brushRef="#br0" timeOffset="96267.08">14372 16552 0,'-21'0'0,"0"0"16,0 0-16,-22 0 0,22 22 0,-21-1 16,-1 0-16,22 21 0,-21-21 0,0 22 15,20-22-15,-20 21 16,21 1-16,0-1 0,0 0 0,-1 1 0,22-1 16,0 0-16,0-21 0,0 22 15,0-22-15,0 21 0,43 1 16,-22-43-16,21 21 0,-21-21 15,22 0-15,-1 0 0,0 0 16,-20 0-16,20 0 0,0 0 0,-21 0 0,22-21 16,-22-1-16,0 22 0,-21-21 15,0 0-15,0 0 0,0 0 16,0 0-16,0-1 0,0 1 16,-21 0-16,0 21 0,-22-21 0,22 21 15,0 0-15,0 0 0,0 0 16,0 0-16,-22 0 0,22 0 0,0 0 15,0 0-15,21 21 16,-21-21-16,21 21 0,0 0 16,21 1-16,0-22 15,0 0-15</inkml:trace>
  <inkml:trace contextRef="#ctx0" brushRef="#br0" timeOffset="96466.96">14859 17039 0,'0'0'0,"-21"0"47,21 21-32</inkml:trace>
  <inkml:trace contextRef="#ctx0" brushRef="#br0" timeOffset="96971.19">16108 16658 0,'0'0'0,"-21"-21"0,21 0 16,0 0-1,21 21 1,0 0-16,21 0 15,-21 0-15,22 0 0,-1 0 0,22 0 16,-22 0-16,21 0 0,-20 0 0,20 0 16,1 0-16,-1 0 0,-20 0 15,20 0-15,-21 0 0,1 0 0,-22 21 16,21-21-16,-21 0 0,-21 21 16,0 0-16,0 0 15,-21 1 1,0-22-16,0 21 0,0-21 15,0 0-15,-1 0 0</inkml:trace>
  <inkml:trace contextRef="#ctx0" brushRef="#br0" timeOffset="97228.04">16679 16722 0,'0'0'0,"-21"0"0,0 21 32,21 0-17,0 0-15,-21 0 0,21 1 16,0 20-16,0-21 0,0 21 0,0 1 15,0-1-15,0 0 0,0 1 16,-21-22-16,21 21 0,0 22 16,-22-22-16,22-21 0,0 0 15,0 22-15,0-22 0,0 0 16,0 0-16,0 0 16,0-42 15,22 0-31,-1 21 0,-21-21 15,21 0-15,0 0 0</inkml:trace>
  <inkml:trace contextRef="#ctx0" brushRef="#br0" timeOffset="97638.85">17018 17145 0,'0'0'0,"21"0"16,-21-21-16,21 0 0,0 21 0,-21-21 15,22 21-15,-1 0 0,-21-22 16,21 22-16,0 0 0,0 0 16,0 0-16,1 0 0,-1 0 15,0 0-15,0 0 0,0 0 0,0 22 16,1-1-16,20 0 0,-21 0 16,0 21-16,-21-20 0,0-1 0,21 0 15,-21 0-15,0 0 0,0 0 16,0 1-16,-21-1 0,0 0 0,0 0 15,0 0-15,0-21 16,-1 0-16,1 0 0,0 0 31,21-21-31,0 0 16,0 0-16,0 0 0,21-1 16,0 1-16,-21 0 0,22-21 0,-1 21 15,0-1-15,0 1 0,0-21 16,0 21-16,22 0 0,-22-1 0,0 1 15,21 0-15,-20 21 0,-1 0 16,21 0-16,-21 0 0,0 0 0,1 0 16,-1 0-16,0 0 0,0 0 0,-21 21 15</inkml:trace>
  <inkml:trace contextRef="#ctx0" brushRef="#br0" timeOffset="100551.69">18140 17314 0,'0'0'0,"42"0"16,-42-21-16,21 21 15,0-21-15,-21 0 0,22 21 0,-22-21 16,0 0-16,0-1 0,0 1 16,0 0-16,0 0 0,-22 0 15,1 0-15,0-1 0,0 22 16,0 0-16,0-21 0,-22 21 15,22 0-15,0 0 0,-21 21 0,20-21 16,-20 22-16,21-1 0,-21 21 16,20-21-16,1 0 0,0 22 15,0-22-15,21 0 0,0 21 16,0-20-16,0-1 0,0 0 0,0 0 16,0 0-16,21-21 0,0 21 0,0-21 15,1 0-15,-1 0 0,0 0 16,21 0-16,-21 0 0,1 0 15,-1-21-15,0 0 0,0 21 16,0-21-16,0 0 0,1 0 0,-1-1 16,0 1-16,-21 0 0,0 0 0,0 0 15,21 0-15,-21-22 0,0 22 16,0 0-16,0 0 0,0 0 0,0 42 31,0 0-15,0 0-16,0 0 0,0 0 0,0 1 15,0-1-15,0 21 0,0-21 16,0 0-16,0 1 0,0-1 16,21 0-16,0-21 0,-21 21 0,22-21 15,20 0-15,-21 0 0,0 21 16,22-21-16,-22 0 0,21 0 0,-21 0 16,0-21-16,22 21 0,-22-21 15,0 0-15,0 0 0,0 21 0,1-22 16,-22-20-16,0 21 0,0 0 0,0 0 15,0-1-15,0 1 0,0 0 16,0 0-16,0 0 0,0 42 31,0 0-31,0 0 16,0 0-16,0 1 0,0-1 16,-22 0-16,22 0 0,-21 0 0,21 0 15,-21 1-15,21-1 0,0 0 16,0 0-16,-21-21 0,21 21 15,-21-21-15,21-21 47,0 0-47,21 0 0,0 0 16,-21-1-16,21 1 0,0 0 0,-21 0 16,22-21-16,-1 20 0,0 1 15,21 0-15,-21 0 0,1 0 0,-1 21 16,0-21-16,0 21 15,0 0-15,0 0 0,1 0 0,-1 21 0,-21 0 16,0 0-16,0 0 16,0 0-16,0 1 0,0-1 15,0 21-15,0-21 0,0 0 0,0 1 16,0-1-16,21-21 0,-21 21 16,0 0-16,21 0 0,0 0 15,0-21-15,1 0 16,-1 0-16,0 0 0,0 0 0,0 0 15,0 0-15,22 0 0,-22-21 0,0 21 16,21-21-16,-20 0 16,20 0-16,-21 0 0,0-1 0,22 1 15,-22 0-15,0-21 0,-21 21 16,21-1-16,-21-20 0,0 21 0,0 0 16,0 0-16,0-1 0,-21 22 15,0 0 1,0 22-16,21-1 15,-22 0-15,22 0 0,0 0 16,0 22-16,0-22 0,0 0 0,0 0 16,0 0-16,0 0 0,0 1 0,22-1 15,-22 0-15,21 0 0,-21 0 16,0 0-16,21-21 16,-21-21 30,0 0-46,0 0 16,-21 21-16,0-21 16,-1 21-1,1 0 1,21 21-16,0 0 0,0 0 16,0 0-1,0 1-15,21-22 0,1 21 16,-1-21-16,0 0 15,0 0-15,0 0 0,0 0 0,1 0 16,-1 0-16,21 0 0,-21-21 0,0-1 16,1 22-16,-1-21 0,0 0 15,0 0-15,0 21 0,0-21 0,1 0 16,-1-22-16,-21 22 0,21 0 16,-21 0-16,21 0 0,-21-22 0,0 22 15,21 0-15,-21 0 0,21 21 16,-21-21-16,0 42 15,0 0 1,0 0-16,0 0 0,0 0 16,-21 22-16,21-22 15,0 0-15,-21 0 0,21 0 16,0 1-16,0-1 0,0 0 16,0 0-16,21 0 15,0-21-15,1 0 16,-1 0-16,0 0 0,0 0 15,0 0-15,0-21 0,22 0 16,-22 21-16,0-21 0,0 0 0,22-1 16,-22 1-16,0 0 0,0-21 0,0 21 15,0-1-15,1 1 0,-22 0 16,0-21-16,0 21 0,0-1 16,0 44 15,0-1-31,0 0 0,0 0 15,0 0-15,0 0 0,0 1 16,0 20-16,0-21 0,0 0 0,0 0 16,0 1-16,21-1 15,-21 0-15,21-21 0,-21 21 16,-21-21 15,0 0-15,21-21-16,-22 21 15,1 0 1,21 21 15,0 0-15,21 0 0,1-21-16,-1 22 15,0-22-15,0 0 0,0 0 0,0 0 16,22 0-16,-22 0 0,21 0 15,-21 0-15,22-22 0,-22 1 0,21 21 16,-21-21-16,22 0 0,-22 21 16,0-21-16,0 0 0,22-1 15,-22 1-15,0-21 0,0 21 0,-21 0 16,21-1-16,-21 1 0,21 0 16,-21 0-16,0 0 0,-21 21 15,0 0 1,0 0-16,0 21 0,21 0 15,-21 0-15,-1 0 0,22 22 0,0-22 16,-21 0-16,21 0 0,-21 0 16,21 1-16,0-1 0,0 0 0,0 0 15,21 0-15,0 0 16,1-21-16,-1 0 0,0 0 16,0 0-16,0 0 0,22 0 15,-22 0-15,21 0 0,-21 0 0,0 0 16,22-21-16,-22 21 0,0-21 0,21 21 15,-20-21-15,-1 0 0,0 0 16,0-1-16,0 1 0,-21 0 0,0 0 16,21 21-16,-21-21 0,0 0 15,0 42 1,-21 0-16,0 0 16,0 0-16,0 0 15,21 1-15,-21-1 0,-1-21 0,22 21 16,-21 0-16,21 0 15,-21-21-15,21 21 0,-21-21 0,21 22 16,0-44 31,21 1-47,0 0 16,0 21-16,1-21 0,-1 0 0,0 0 15,0-1-15,21 1 0,-20 0 16,20 0-16,-21 0 0,0 0 15,0-1-15,1 22 0,-1 0 0,0 0 16,0 0-16,-21 22 0,0-1 16,0 0-16,0 0 15,0 0-15,0 0 16,0 1-16,0-1 0,0 0 16,0 0-16,0 0 15,21-21-15,0 21 16,1-21-16,-1 0 0,0 0 15,0 0-15,0 0 0,0 0 16,1-21-16,-1 21 0,0-21 0,0 0 16,0 21-16,0-21 0,1 0 15,-22-1-15,21-20 0,0 21 0,0-21 16,0 20-16,0-20 0,1 0 16,20-22-16,-21 22 0,0-22 15,0 22-15,1-21 0,-22 20 0,0 1 16,0 21-16,0 0 0,0-1 15,0 1-15,0 0 0,-22 42 16,22 0-16,-21 1 16,0 20-16,0 0 0,0 1 15,0-1-15,21 0 0,-22 1 0,22-1 16,-21 0-16,21 1 0,0-1 16,-21 0-16,21-21 0,0 22 0,-21-22 15,21 21-15,0-21 0,0 1 16,0-1-16,0 0 0,21 0 0,-21 0 15,21-21-15,0 21 0,1-21 16,-1 0-16,0 0 0,0 0 16,21 0-16,-20 0 0,-1 0 0,21 0 15,-21 0-15,22 0 0,-22 0 16,21-21-16,-21 0 0,0 21 0,22-21 16,-22 0-16,0 0 0</inkml:trace>
  <inkml:trace contextRef="#ctx0" brushRef="#br0" timeOffset="100787.56">21886 16955 0,'0'0'0,"0"-22"15,21 22-15,1 0 16,-1 0-16,0-21 0,0 21 0,21 0 15,-20 0-15,20 0 0,-21-21 0,21 21 16,-20-21-16,20 21 0,-21 0 16,0 0-16,0 0 0,1-21 0,-22 0 15,0-1 1</inkml:trace>
  <inkml:trace contextRef="#ctx0" brushRef="#br0" timeOffset="100987.44">20362 16658 0,'0'0'0,"-21"0"15,0 21-15,-21 1 16,42-44-1,21 1 1</inkml:trace>
  <inkml:trace contextRef="#ctx0" brushRef="#br0" timeOffset="104707.87">25781 1418 0,'-21'0'16,"0"0"0,21 21-1,21-21 1,0 0 0,0 0-16,0 0 0,22 0 0,-22 0 15,21 0-15,-21 0 0,22 0 0,-1 0 16,-21 0-16,21-21 0,-20 21 15,-1-21-15,21 21 0,-42-21 16,21 21-16,0 0 0,-21-21 16,22 21-16,-22-21 0,0-1 15,-22 22 1,1 0-16,0 0 16,0 0-16,0 22 0,0-22 0,-1 21 15,1 21-15,0-21 0,21 0 16,-21 22-16,0-22 0,0 21 0,-1 1 15,1-22-15,0 21 0,21 0 0,-21-20 16,21 20-16,-21-21 0,21 0 16,0 0-16,0 22 0,0-22 15,0 0-15,0 0 0,0 0 16,21-21 15,0 0-31,-21-21 16,21 0-16</inkml:trace>
  <inkml:trace contextRef="#ctx0" brushRef="#br0" timeOffset="104958.73">25696 1757 0,'0'0'0,"-21"0"0,42 0 31,0 0-31,1 0 0,-1 0 16,0 0-16,21 0 0,-21-21 0,22 21 16,-1 0-16,-21 0 0,22 0 15,-22-21-15,0 21 0,0 0 0,0 0 16,0 0-16,1 0 0,-22-22 16,21 22-1</inkml:trace>
  <inkml:trace contextRef="#ctx0" brushRef="#br0" timeOffset="105339.51">26501 1651 0,'0'-21'79,"0"0"-64,0 0-15,-22 21 47,1 21-31,0-21-16,21 21 15,0 0-15,-21-21 16,21 21 0,-21-21-16,42 0 46</inkml:trace>
  <inkml:trace contextRef="#ctx0" brushRef="#br0" timeOffset="107731.75">27538 1566 0,'0'0'0,"0"-21"0,0-42 15,21 42-15,-21-1 16,0 1-16,0 0 0,21 0 16,-21 0-16,21 21 0,0-21 0,-21-1 15,0 1 1,22 21-16,-22 21 16,0 1-16,0 20 15,0-21-15,0 21 0,0 22 16,0-22-16,0 22 0,0-1 0,0 1 15,0-22-15,0 22 0,-22-1 16,22-21-16,-21 1 0,21-1 16,0 0-16,0 1 0,0-22 0,0 0 15,0 21-15,0-20 16,0-1-16,0 0 0,21-21 16,1 0-16,-1 0 0,0 0 15,0 0-15,0 0 0,0 0 0,1 0 16,-1-21-16,0 0 0,21 21 0,-42-22 15,21 1-15,-21 0 0,22 0 16</inkml:trace>
  <inkml:trace contextRef="#ctx0" brushRef="#br0" timeOffset="107956.21">27538 1863 0,'0'0'0,"-21"0"15,-1 0-15,44 0 32,-1 0-17,0 0-15,21 0 0,-21 0 16,1 0-16,20 0 0,0 0 0,1 0 16,-1 0-16,0-21 0,1 21 15,-1 0-15,0 0 0,-21-22 0,22 22 16,-22 0-16</inkml:trace>
  <inkml:trace contextRef="#ctx0" brushRef="#br0" timeOffset="108727.11">25590 1312 0,'-21'0'16,"21"-21"-16,-21 21 15,21 21-15,0 1 16,-21-22-16,0 42 0,21-21 15,-21 0-15,-1 0 0,1 22 0,0-22 16,0 21-16,0-21 0,0 22 16,-1-22-16,1 21 0,0-21 0,0 1 15,0-1-15,0 0 0,21 0 16,-22 0-16,1-21 0,21 21 16,0-42-1,21 21 1,1-21-16,-1 21 0,0-21 0,0 0 15,21 21-15,-20-21 0,-1-1 16,21 22-16,-21 0 0,0-21 0,22 21 16,-22 0-16,0 0 15,0 21-15,-21 1 16,0-1-16,0 21 0,0-21 0,0 22 16,-21-1-16,0 0 0,21 1 15,-21 20-15,0-21 0,-22 1 0,43-1 16,-21 0-16,21-20 0,0 20 0,0-21 15,0 0-15,21 0 0</inkml:trace>
  <inkml:trace contextRef="#ctx0" brushRef="#br0" timeOffset="109318.58">28554 1884 0,'0'0'0,"0"-21"15,0 0-15,0-1 0,0 1 16,0 0-16,0 0 0,0 0 16,21 0-16,0-1 0,0 1 0,0 21 15,1 0-15,-1 0 0,0 0 16,0 21-16,0 1 15,-21 20-15,21 0 0,-21 1 0,0-1 16,0 0-16,0 1 16,0 20-16,0-21 0,0 1 0,0-1 15,-21 0-15,0-20 0,0-1 0,0 21 16,0-21-16,-1 0 0,1-21 16,0 22-16,0-22 0,0 0 15,0 0 1,21-22-16,0 1 15,0 0-15,0 0 0,21 0 0,0-22 16,0 22-16,0-21 0,22 21 16,-22-22-16,21 1 0,0 0 0,-20-1 15,20 22-15,21-21 0,-20 0 16,-1 20-16,0 1 0,1-21 0,-1 42 16,-21-21-16,22 21 0,-22 0 15,21 0-15</inkml:trace>
  <inkml:trace contextRef="#ctx0" brushRef="#br0" timeOffset="109799.04">29443 1757 0,'0'42'16,"0"-21"-16,0 1 0,0-1 0,-21 21 0,-1-21 16,1 22-16,21-22 0,-21 21 15,0-21-15,0 22 0,21-22 0,0 21 16,0-21-16,0 0 15,0 1-15,0-1 0,0 0 0,21 0 16,0 0-16,0-21 0,0 0 16,22 0-16,-22 0 0,21 0 15,-21 0-15,22 0 0,-22-21 0,21 0 16,-21 0-16,22 0 0,-22-1 0,21 1 16,-21 0-16,1-21 0,20-1 15,-21 1-15,0 0 0,0-1 0,1 1 16,-1 0-16,0 21 0,0-22 15,0 22-15,-21 0 0,21 0 0,-21 42 32,0 0-32,0 0 0,-21 22 0,0-1 15,0 0-15,0 22 0,0-22 16,-1 0-16,1 22 0,0-22 16,0 1-16,0 20 0,0-21 0,-1 22 15,1-22-15,0 22 0,0-22 16,0 22-16,0-22 0,21 0 0,-22 1 15,1 20-15,0-21 0,0 1 0,0-1 16,0-21-16,-1 22 0,1-22 16,0 0-16,0 0 0,-21 0 0,20 0 15,1-21-15,-21 0 0,21 0 0,-22 0 16,22 0-16,0 0 0,-21 0 16,21-21-16</inkml:trace>
  <inkml:trace contextRef="#ctx0" brushRef="#br0" timeOffset="110583.46">24934 3366 0,'0'0'15,"21"-22"-15,-21 44 31,-21-1-31,0 0 0,0 21 0,0 1 16,-22-1-16,22-21 0,0 21 16,-21 1-16,21-1 0,-22-21 0,1 22 15,21-22-15,-22 0 0,22 0 0,-21 0 16,21 0-16,0 1 0,-1-22 16,22 21-16,22-21 31,-1 0-31,0 0 15,21 0-15,-21 0 0,22 0 0,-1 0 16,0 0-16,1 0 0,-1 0 0,0 0 16,1 0-16,-1 0 0,-21 0 15,0 0-15,1 0 0,-1 0 0,0 0 16,0 0-16,-21-21 16,21 21-16,-21-22 15,-21 22 1,0 22-1,0-1-15,0-21 16,21 21-16,-22 21 0,1-21 0,21 1 16,-21-1-16,0 0 0,21 21 0,-21-21 15,21 1-15,0-1 0,-21 0 16,21 0-16,0 0 0,0 0 16,21 1-1,0-22-15,0 0 16,0 0-16,0 0 0</inkml:trace>
  <inkml:trace contextRef="#ctx0" brushRef="#br0" timeOffset="111043.38">25294 3979 0,'0'-21'16,"0"42"-16,0-63 0,0 21 0,0 0 0,0 0 15,0-1-15,0-20 0,0 21 16,0 0-16,0 0 0,21-22 0,0 22 15,22 0-15,-22-21 0,21 20 0,1 1 16,-1 21-16,0-21 0,1 21 16,-1 0-16,-21 0 0,21 0 0,-20 0 15,-22 21-15,0 0 0,0 22 0,0-22 16,0 0-16,0 21 16,-22 1-16,1-22 0,-21 21 0,21 1 15,-22-1-15,22-21 0,-21 21 0,21 1 16,-22-1-16,22-21 0,0 22 15,0-22-15,0 0 0,21 0 0,0 0 16,0 0-16,0 1 16,21-22-16,0 0 0,0 0 15,0 0-15,1-22 0,-1 22 0,0-21 16,0 0-16,0 0 0,0 0 0,1 0 16,-1-1-16,0 1 0,0 0 15,-21-21-15,0 21 0,0-1 0,0 1 16,0 0-16,0 0 0,0 0 15,-21 21-15,0 0 0,0 0 16,-1 0-16,1 0 0,0 0 16,0 0-16,0 0 0,0 0 15,-1 21-15</inkml:trace>
  <inkml:trace contextRef="#ctx0" brushRef="#br0" timeOffset="111223.35">26141 3895 0,'21'0'0,"-42"0"15,63 0-15,-42-21 78</inkml:trace>
  <inkml:trace contextRef="#ctx0" brushRef="#br0" timeOffset="111783.07">27347 3810 0,'0'-21'16,"0"0"-16,0 0 15,0-1-15,0 1 0,0 0 0,21 0 16,1 21-16,-1-21 16,0 21-16,0 0 0,0 21 0,0 0 15,1 21-15,-1-20 0,21 41 0,-21-21 16,0 22-16,1-1 0,-1-20 16,0 20-16,-21 1 0,0-22 15,0 22-15,0-22 0,0 0 0,0-21 16,-21 22-16,0-22 0,21 0 0,-22 0 15,22 0-15,0-42 32,0 0-17,0 0-15,22 0 0,-22-22 0,21 22 16,0-21-16,0 21 0,0-22 0,0-20 16,22 21-16,-22-1 0,21-20 15,-21 20-15,22 1 0,-22-21 0,21 20 16,-21 22-16,22-21 0,-22 21 15,0-1-15,-21 1 0,21 0 0,0 21 16,-21 21 0,22 0-1,-22 1-15,0-1 0,21 0 16</inkml:trace>
  <inkml:trace contextRef="#ctx0" brushRef="#br0" timeOffset="112252.31">28575 3916 0,'0'0'0,"0"-21"0,0 0 15,-21-1-15,0 22 16,-1 0-16,1 0 16,0 22-16,-21-1 0,21 0 0,-1 0 15,-20 0-15,21 22 0,-21-1 16,20 0-16,-20 1 0,21-22 15,0 21-15,0 0 0,-1-20 0,22 20 0,0-21 16,0 0-16,0 0 0,0 1 16,22-1-16,-1 0 0,21-21 15,-21 0-15,22 0 0,-22 0 0,21 0 16,-21 0-16,22 0 0,-1 0 16,-21-21-16,21 0 0,1-1 0,-22 1 15,21 0-15,-21-21 0,1 21 0,-1-22 16,0 1-16,-21 0 15,21-1-15,-21 1 0,0-22 0,0 22 0,0 0 16,-21 21-16,0-22 0,0 22 16,-1 0-16,1 21 0,0 0 15,-21 0-15,21 0 0,-22 21 0,-20 43 16,20-22-16,22-21 16,0 43-16,0-22 0,0 0 0,21 1 15,0-1-15,0 0 0,0-21 0,0 22 16,0-22-16,21 21 0,0-21 15,0 1-15,0-22 0,1 21 0,-1-21 16,21 0-16,-21 0 0,0 0 0,1 0 16,20 0-16</inkml:trace>
  <inkml:trace contextRef="#ctx0" brushRef="#br0" timeOffset="112498.17">29464 3852 0,'0'22'16,"-21"-1"0,0 21-16,-1-21 0,22 0 0,-21 22 15,0-1-15,21-21 0,-21 22 16,21-1-16,-21-21 0,0 21 0,21-20 16,0-1-16,-22 0 0,22 0 15,-21 0-15,21 0 0,-21-21 31,21-21-15,0 0 0</inkml:trace>
  <inkml:trace contextRef="#ctx0" brushRef="#br0" timeOffset="112664.58">29443 3683 0,'0'-21'0,"0"42"0,0-63 0,0 21 15,0 42 48,0 0-63,0 0 0</inkml:trace>
  <inkml:trace contextRef="#ctx0" brushRef="#br0" timeOffset="113267.24">30247 4043 0,'0'-21'0,"0"42"0,0-63 0,-21 20 16,0 22-16,0 0 15,-1 0-15,1 0 0,-21 0 0,21 0 16,-22 0-16,22 22 0,-21-1 16,0 0-16,20 0 0,-20 21 0,0-20 15,21-1-15,-22 21 0,22-21 0,0 22 16,0-22-16,0 0 0,21 21 16,0-21-16,0 1 0,0-1 15,21 0-15,0-21 0,21 0 0,-21 21 16,1-21-16,20 0 15,-21 0-15,21 0 0,1 0 0,-1 0 0,-21-21 16,22 0-16,-1 21 0,0-21 16,-21-22-16,22 22 0,-1-21 15,0 21-15,1-22 0,-22-20 0,21 20 16,1-20-16,-1 21 0,0-22 16,1 1-16,-22 20 0,21-20 0,-21-1 15,22 22-15,-22-22 0,0 22 16,0-21-16,0 20 0,-21 1 0,0 21 15,0 0-15,0-1 0,0 65 16,-42-1 0,21 0-16,-22 22 15,22-1-15,-21 1 0,0 21 0,-1-22 16,1 22-16,0-22 0,20 1 0,1-1 16,0 1-16,21-22 0,0 22 15,0-22-15,0-21 0,0 21 0,21-20 16,0-1-16,1 0 0,20 0 15,-21 0-15,0-21 0,22 0 0,-22 21 16,0-21-16,0 0 0,0 0 0,0 0 16,1 0-16,-1-21 0,0 0 15</inkml:trace>
  <inkml:trace contextRef="#ctx0" brushRef="#br0" timeOffset="114104.22">24659 5567 0,'0'-21'16,"0"42"-16,0-63 0,0 20 0,21 1 16,-21 42 15,0 1-31,0 20 15,0-21-15,-21 0 0,0 22 16,0-1-16,-22-21 0,22 21 0,0-20 16,0-1-16,-21 21 0,20-21 0,1 0 15,0 1-15,0-22 0,0 21 16,0-21-16,21 21 0,21 0 47,0-21-47,0 0 0,0 0 15,22 21-15,-22-21 0,21 0 0,-21 0 16,22 0-16,-1 0 0,0 0 16,1 0-16,-1 0 0,-21 0 0,21 0 15,1 0-15,-22 0 0,0 0 0,21-21 16,-20 21-16,-1-21 0,-21 0 16,21 0-16,-21-1 0,0 1 15,0 0-15,0 0 0,0 0 0,0 0 16,0-1-16,0 44 31,-21-1-31,0 0 16,-1 0-16,22 21 0,-21-20 15,0 20-15,0 0 0,0-21 0,0 22 16,-1-22-16,22 0 0,-21 21 0,0-20 16,21-1-16,-21 42 15,21-42-15,0 1 16,21-22-1,0 0-15</inkml:trace>
  <inkml:trace contextRef="#ctx0" brushRef="#br0" timeOffset="114604.48">25654 5884 0,'0'0'16,"21"-21"-16,0 0 0,0 21 0,1-21 0,-22 0 15,0 0-15,0-1 0,0 1 16,0 0-16,0 0 0,0-21 0,0 20 16,0 1-16,-22 0 0,22 0 0,-21 21 15,0-21-15,0 21 0,0 0 16,0 0-16,-22 0 0,22 21 16,0 0-16,0 0 0,0 0 0,21 1 15,-22 20-15,1-21 0,21 21 16,0-20-16,0-1 0,0 21 0,0-21 15,0 0-15,0 1 0,0-1 0,0 0 16,21-21 0,1 0-16,-1 0 0,0 0 15,0 0-15,0 0 0,0 0 0,1-21 16,-1 21-16,0-21 0,0 21 16,0-22-16,0 1 15,-21 42 1,0 1-1,0-1-15,0 0 0,0 21 0,0 1 16,-21-22-16,21 21 0,-21-21 0,21 22 16,0-1-16,-21-21 0,0 0 15,21 22-15,-21-22 0,21 0 0,-22 0 16,1 0-16,21 0 0,0 1 0,0-1 16,0-42 15,0-1-31,0 1 15,0 0-15,0 0 0</inkml:trace>
  <inkml:trace contextRef="#ctx0" brushRef="#br0" timeOffset="114782.89">25569 6160 0,'21'0'16,"1"0"-1,-1 0 17,0 0-17</inkml:trace>
  <inkml:trace contextRef="#ctx0" brushRef="#br0" timeOffset="114950.79">26522 6011 0</inkml:trace>
  <inkml:trace contextRef="#ctx0" brushRef="#br0" timeOffset="115575.39">27347 5927 0,'0'0'0,"-21"-21"0,21-1 0,-21 1 16,21 0-16,0 0 0,0 0 16,0-22-16,0 22 0,0 0 0,21 0 15,0 0-15,0 0 0,22-1 16,-22 1-16,21 21 0,1 0 0,-1 0 16,0 21-16,1 1 0,-1 20 15,0 0-15,1 1 0,-22 20 16,21-21-16,-21 22 0,0-1 0,1 1 15,-22-1-15,0 1 0,0-1 0,0-20 16,0 20-16,-22-20 0,1-1 16,0 0-16,21-21 0,-21 1 0,0-1 15,0 0-15,21 0 0,-22 0 0,22-42 32,0 0-17,0 0-15,0-22 0,0 22 0,0-21 16,0 0-16,22-1 0,-22 1 15,21 0-15,0-1 0,0-20 0,21 20 16,-20-20-16,20-1 0,-21 22 16,21-21-16,1 20 0,-1-20 15,0 42-15,-20-22 0,20 22 0,-21 0 16,0 21-16,0 0 0,1 0 0,-22 21 16,21 0-1,-21 0-15,21 1 0,-21-1 0,0 0 16</inkml:trace>
  <inkml:trace contextRef="#ctx0" brushRef="#br0" timeOffset="117690.82">28723 6033 0,'0'0'0,"0"-22"16,0 1-1,-21 21-15,0 0 0,0 0 0,-1 0 16,1 0-16,0 0 0,-21 21 15,21 1-15,-1-1 0,-20 0 0,21 21 16,0 1-16,-22-22 0,22 21 0,0 0 16,0 1-16,0-1 0,0 0 15,21 1-15,0-1 0,0-21 0,0 0 16,0 22-16,21-43 0,0 21 16,0 0-16,21-21 0,-20 0 15,20 0-15,0 0 0,-21 0 0,22 0 16,-1 0-16,0-21 0,1 0 0,-22 0 15,21-1-15,1 1 0,-1-21 16,-21 21-16,0-22 0,0 1 0,1 0 16,-22-1-16,0 1 0,0 0 15,0-1-15,0 1 0,0 0 0,-22-1 16,1 1-16,0 21 0,-21-21 0,21 42 16,-22-22-16,1 22 0,0 0 15,20 22-15,-20-1 0,0 0 0,-1 0 16,22 21-16,-21 1 0,21-1 15,0 22-15,-1-22 0,22 0 16,0 1-16,0-1 0,0 0 0,0-21 16,22 22-16,-1-22 0,21 0 0,-21 21 15,0-42-15,22 22 0,-1-1 16,0-21-16,1 0 0,-22 0 0,21 0 16,22 0-16,-22-21 0,0-1 15,1 1-15,-1 0 0,0 0 0,22 0 16,-22-22-16,1 22 0,-1-21 15,0 0-15,-21-1 0,22 1 0,-22 0 16,21-22-16,-21 22 0,22-64 16,-22 42-16,0 22 0,-21 21 15,0-21-15,0 20 0,0 1 16,0 42 0,-21 1-16,0 20 0,0-21 15,21 43-15,-22-22 0,1 0 0,0 1 16,21 20-16,0-21 0,-21 1 0,21-1 15,0 0-15,0 1 0,0-1 16,0 0-16,0-20 0,0 20 0,21-21 16,0 0-16,0 0 0,22 1 15,-22-1-15,21 0 0,-21-21 16,22 0-16,-1 0 0,0 0 0,-20 0 0,20 0 16,0 0-16,-21-21 15,22 21-15,-22-21 0,0-1 0,21 1 16,-20-21-16,-1 21 0,-21-22 0,21 22 15,0-21-15,-21 0 0,0 20 16,0-20-16,0 21 0,0-21 16,0 20-16,-21 22 15,0 0-15,0 0 0,-22 22 16,22-1-16,0 0 0,-21 21 0,-1 22 16,1-43-16,21 21 15,0-21-15,21 22 0,-22-22 0,22 0 16,0 0-16,0 0 0,0 1 0,0-1 31,22-21-31,-1 0 0,0 0 16,0 0-16,0-21 0,0 21 0,1-22 15,-1 1-15,21 0 0,-21 0 16,0 0-16,1 0 0,-1-1 0,0-20 16,0 21-16,0-21 0,-21 20 15,21-20-15,1 21 0,-1 0 0,-21 42 47,0 0-47,-21 0 0,21 22 0,0-22 0,0 21 16,-22-21-16,22 22 0,0-22 0,0 0 15,0 0-15,0 0 16,0 0-16,0 1 0,0-1 0,22-21 16,-1 21-16,0-21 0,0 0 0,0 0 15,0 0-15,22 0 0,-22 0 16,0 0-16,21-21 0,-20 21 0,-1-21 15,21-1-15,-21 1 0,0-21 16,1 21-16,-1-22 0,0 1 0,0 0 16,0-1-16,0 1 0,1-21 15,-1 20-15,0-20 0,-21 20 16,21 1-16,-21-21 0,21 20 0,-21 22 16,0 0-16,0-21 0,0 63 31,0 0-31,-21 21 0,0 1 15,0-1-15,0 21 0,-1-20 0,1 20 16,0-20-16,21-1 0,-21 0 16,21 1-16,-21-1 0,21 0 0,0-21 15,0 22-15,0-22 0,0 0 0,0 0 16,0 0-16,21-21 0,0 0 16,0 0-16,0 0 0,1 0 15,20 0-15,-21 0 0,0-21 16,0 21-16,1-21 0,-1 0 15,0 0-15,0 0 0,0-1 0,0-20 16,1 21-16,-1-21 0,0 20 16,0 1-16,0 0 0,0 0 0,1 0 15,-1 21-15,0 0 16,-21 21-16,0 0 16,0 21-16,-21-20 0,0 20 0,-1-21 15,22 21-15,0-20 0,0-1 16,-21 21-16,21-21 0,0 0 0,0 1 15,0-1-15,21 0 16,1 0-16,-1-21 0,0 0 16,21 0-16,-21 0 0,1 0 15,20 0-15,-21 0 0,21 0 16,-20-21-16,-1 0 0,21 0 0,-21-1 16,0-20-16,22 21 0,-22-21 15,0-1-15,0 1 0,0 0 0,1-22 16,-1 22-16,0-22 0,0 1 15,0 20-15,0-20 0,1-1 0,-1 22 16,0-21-16,0 20 0,-21 1 16,21 0-16,-21-1 0,21 22 0,-21 0 15,0 0-15,-21 42 16,0 0-16,0 0 16,0 22-16,0 20 0,-1-21 15,1 22-15,0-1 0,0 1 16,0-22-16,0 22 0,21-1 0,-22-20 15,22 20-15,0-21 0,0 1 16,0-1-16,0 0 0,0-20 0,22-1 16,-1 21-16,0-21 0,0-21 15,0 21-15,0 1 0,1-22 0,-1 0 16,0 0-16,21 0 0,-21 0 16,1 0-16,-1 0 0,21-22 0,-21 22 15,22-21-15,-22 0 0,0 0 16,21-21-16,-21 20 0,22 1 15,-22-21-15,0 21 0,0 0 0,0-22 16,1 22-16,-22 0 16,-22 21-16,1 0 15,0 0-15,0 21 0,-21 0 16,20 22-16,1-22 0,-21 21 0,21 0 16,0-20-16,-1 20 0,22-21 15,0 21-15,0-20 0,0-1 0,0 0 16,0 0-16,0 0 0,0 0 15,22-21-15,-1 22 0,0-22 0,21 0 16,-21 0-16,22 0 0,-1 0 16,-21 0-16,22 0 0,-1 0 15,0 0-15,1 0 0,-1-22 0,0 1 16,1 0-16,-1 0 0,0 0 16,-21-22-16,22 22 0,-1-21 0,-21 0 15,0 20-15</inkml:trace>
  <inkml:trace contextRef="#ctx0" brushRef="#br0" timeOffset="117935.68">31538 5927 0,'0'0'15,"-21"0"-15,42 0 16,0 0-1,1 0-15,-1 0 0,21 0 16,0 0-16,-20 0 0,20 0 0,0 0 16,1 0-16,-1 0 0,0 0 15,1 0-15,-1 0 0,-21-21 0,21 21 16,1 0-16,-1 0 0,-21 0 16,0-22-16,1 22 0,-1-21 0</inkml:trace>
  <inkml:trace contextRef="#ctx0" brushRef="#br0" timeOffset="118143.56">31136 5482 0,'0'0'0,"-42"0"15,42-21 1,0 42 31,0 0-32,-21-21-15</inkml:trace>
  <inkml:trace contextRef="#ctx0" brushRef="#br0" timeOffset="118935.18">25167 7451 0,'0'0'0,"-21"0"15,0-21-15,0 21 16,-1 0-16,65 0 31,-22-22-15,0 22-16,21 0 0,-20 0 0,20-21 15,0 21-15,1 0 0,-1 0 16,-21 0-16,0 0 0,0 0 16,-42 0-1,0 0-15,-21 0 0,21 0 16,-22 21-16,1-21 0,0 22 16,-1-22-16,1 21 0,0-21 0,-1 0 15,1 21-15,21-21 0,-22 0 16,22 21-16,0-21 0,21 21 15,0 0 1,42-21-16,-20 22 0,-1-22 16,21 21-16,-21 0 0,22 0 0,-1 0 15,-21 0-15,21 1 0,-20-1 0,20 0 16,-21 0-16,0 21 16,-21-20-16,0-1 0,0 0 0,0 0 15,0 0-15,-21 0 0,0-21 16,0 0-16,-22 22 0,22-22 15,-21 0-15,0 0 0,20 0 0,-20 0 16,21 0-16,-21 0 0,20-22 0,1 1 16,0 21-16,0-21 0,0 21 15,21-21-15,-21 0 0,21 0 16,0-1-16,0 1 0,21 21 16,0-21-16,0 21 0,21-21 15</inkml:trace>
  <inkml:trace contextRef="#ctx0" brushRef="#br0" timeOffset="119329.96">26120 7578 0,'0'0'0,"0"21"15,0 0-15,-22 0 16,22 0-16,-21 1 0,0-1 0,-21 0 15,21 0-15,-1 21 0,1-20 16,0-1-16,0 0 0,0 0 0,21 0 16,0 0-16,0 1 15,0-1-15,21-21 16,0 0 0,21 0-16,-20 0 0,-1 0 0,21-21 15,-21-1-15,22 1 0,-22 0 0,0 0 16,21 0-16,-21 0 0,1-1 15,-1-20-15,-21 21 0,0-21 0,0-1 16,0 1-16,0 0 0,0 20 16,0 1-16,-21 21 0,-1 0 15,-20 0-15,21 0 0,0 0 16,-22 21-16,22 1 0,0-1 0,0 0 16,0 0-16,0 0 15,21 0-15,0 1 0,0-1 0,0 0 16,0 0-16</inkml:trace>
  <inkml:trace contextRef="#ctx0" brushRef="#br0" timeOffset="119515.85">26628 7853 0,'0'0'16,"21"0"-16,-21-21 0,21 21 15,-21-21-15,21 21 63</inkml:trace>
  <inkml:trace contextRef="#ctx0" brushRef="#br0" timeOffset="120113.02">27538 7535 0,'0'0'0,"-21"22"15,-1-1 1,1 0-16,21 21 0,-21 1 16,0-22-16,0 21 0,21-21 0,-21 22 15,-1-1-15,1-21 0,21 21 0,-21-20 16,21-1-16,-21 0 0,0 21 15,21-21-15,0 1 0,21-22 32,0 0-17,0-22-15,0 1 0,22 0 0,-22 0 16,0 0-16,0 0 0,22-1 0,-22 1 16,0 0-16,21 0 15,-21 0-15,1 0 0,-1-1 0,0 1 16,-21 42 15,0 1-31,0-1 0,0 0 0,0 21 16,-21-21-16,21 1 0,0-1 0,0 21 15,0-21-15,0 0 0,0 1 16,21-1-16,0 0 0,0 0 0,0-21 16,1 21-16,20-21 0,0 21 0,-21-21 15,22 0-15,-1 0 0,0 0 0,1 0 16,-1-21-16,0 0 15,-20 21-15,20-21 0,-21-21 0,0 20 16,0 1-16,1-21 0,-1 0 0,-21-1 16,0 1-16,21 0 0,0-1 15,-21 1-15,0 21 0,0-22 0,0 22 16,0-21-16,0 21 0,0 0 16,-21 21-16,0 0 15,0 0-15,-1 0 0,1 21 0,0 0 16,0-21-16,0 21 0,0 0 15,21 0-15,0 1 0,-22-22 0,22 21 16,0 0-16</inkml:trace>
  <inkml:trace contextRef="#ctx0" brushRef="#br0" timeOffset="121351.33">28977 7493 0,'0'0'0,"21"-21"0,0 0 0,1-22 16,-22 22-16,0 0 0,0 42 31,0 0-31,-22 22 0,1-1 0,0-21 16,0 22-16,0 20 0,0-21 16,-1 1-16,1-1 0,-21 0 15,21 22-15,21-22 0,-21-21 0,-1 22 16,1-1-16,21-21 0,0 0 15,0 1-15,-21-1 0,21 0 0,0-42 47,21 0-47,-21-1 16,21 1-16,1 0 0,-22 0 0,21-21 16,0 20-16,0 1 0,21-21 15,-20 21-15,-1-22 0,0 22 0,21 0 16,-21 0-16,1 0 0,-1 21 0,-21 21 31,0 0-31,0 21 16,0-20-16,0-1 0,0 21 0,0-21 15,0 0-15,0 22 0,0-22 16,0 0-16,0 0 0,0 0 0,0 1 16,0-1-16,21-21 0,0 0 15,0 0-15,0 0 0,1 0 16,-1 0-16,0 0 0,0 0 0,0-21 15,22 21-15,-22-22 0,0 1 16,0 0-16,21 0 0,-20 0 0,-1 0 16,21-22-16,-21 22 0,0-21 15,1 21-15,-1-22 0,0 22 16,0 0-16,0 0 0,-21 42 31,0 0-31,-21 0 0,0 22 16,0-22-16,0 21 0,-1-21 0,1 22 15,0-22-15,0 0 0,21 0 16,0 21-16,0-20 0,0-1 0,0 0 16,0 0-16,21-21 15,0 21-15,0-21 0,1 0 16,-1 0-16,0 0 0,21 0 0,-21 0 16,1 0-16,-1-21 0,0 21 15,21-21-15,-21 0 0,1 0 16,-1-1-16,21-20 0,-21 0 0,0 21 15,22-22-15,-22 1 0,0 0 16,21-22-16,-20 22 0,-1-22 0,21 22 16,-21-22-16,0 1 0,1 21 15,-1-1-15,0 1 0,0 0 0,0-1 16,0 22-16,-21 0 0,0 63 31,0-21-31,0 22 0,0-1 16,-21 0-16,0 22 0,0-22 15,0 1-15,21 20 0,-21-21 0,-1 1 16,1-1-16,21 22 16,0-22-16,-21 0 0,21-21 0,0 22 15,0-1-15,0-21 0,0 0 0,0 1 16,0 20-16,21-21 16,-21 0-16,21-21 0,1 0 0,-1 0 15,0 0-15,0 0 0,21 0 16,-20 0-16,-1 0 0,21 0 0,-21-21 15,0 21-15,22-21 0,-22-21 0,21 20 16,-21 1-16,1-21 16,20 0-16,-21 20 0,0-20 0,0 21 15,-21 0-15,0 0 0,22-1 16,-44 44 0,1-1-16,0 0 15,0 0-15,0 0 0,0 22 0,-1-22 16,1 0-16,21 0 0,0 21 0,0-20 15,0-1-15,0 0 16,0 0-16,0 0 0,21-21 0,1 21 16,-1-21-16,0 0 15,0 0-15,0 22 0,0-22 0,1 0 16,-1 0-16,0 0 0,0 0 0,0-22 16,0 22-16,22-21 0,-22 0 15,0 0-15,0 0 0,0 0 16,1-22-16,-1 22 0,0 0 15,0-21-15,0 20 0,-21 1 0</inkml:trace>
  <inkml:trace contextRef="#ctx0" brushRef="#br0" timeOffset="121667.15">29358 7218 0,'0'21'62</inkml:trace>
  <inkml:trace contextRef="#ctx0" brushRef="#br0" timeOffset="128355.83">21590 4657 0,'-21'0'0,"0"0"16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13:05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804 0,'-21'0'47,"-1"0"-32,1 0-15,21-21 16,-21 0-16,21 0 16,-21 21-16,21-21 15,0 0-15,0-1 0,0 1 16,21 21-16,-21-21 16,21 0-16,0 0 0,1 21 0,-1-21 15,0 21-15,0-22 0,21 1 16,-20 21-16,-1 0 0,21 0 0,-21-21 15,0 21-15,1 0 0,-1 0 16,0 0-16,0 0 0,-21 21 16,21 0-16,0-21 0,1 22 15,-22-1-15,0 0 0,21 0 16,-21 0-16,0 0 0,21 22 0,-21-22 16,0 21-16,0 1 0,0-1 15,0-21-15,0 21 0,-21 1 0,0-1 16,-1 0-16,1 1 0,0-22 15,0 21-15,0 1 0,0-22 0,-22 21 16,22-21-16,-21 0 0,21 22 16,-22-22-16,22 0 0,0-21 0,-21 21 15,20 0-15,-20-21 0,21 0 16,0 22-16,0-22 0,-22 0 16,22 0-16,0 0 0,0 0 0,-22-22 15,22 22-15,0-21 16,0 0-16,0 0 0,0 0 0,-1 0 15,22-1-15,0 1 0,-21 0 16,21 0-16,0 0 0,0 0 0,0-1 16,0 1-16,0 0 0,21 0 15,1 0-15,-22 0 0,21-1 16,21 22-16,-21-21 0,0 21 0,1 0 16,-1 0-16,21 0 0,-21 0 15,0 0-15,1 0 0,20 21 0,-21 1 16,0-22-16,0 21 0,1 0 15,-1 0-15,-21 21 0,21-20 16,0-1-16,-21 0 0,21 0 16,-21 0-16,0 0 0,0 1 0,0-1 15,0 0-15,0 0 0,21 0 16,-21 0-16,0 1 16,0-1-16,0 0 0,22-21 15,-1 0-15,0 0 16,0 0-1,0-21 1,0 21-16</inkml:trace>
  <inkml:trace contextRef="#ctx0" brushRef="#br0" timeOffset="379.78">2138 1312 0,'21'0'16,"0"0"-16,0 0 15,0 0-15,1-21 16,-1 21-16,-21-21 15,0 0-15,0 0 16,0 0-16,-21 21 31,-1 0-31,1 0 16,0 21-16,21 0 0,-21-21 0,0 21 16,21 0-16,-21 0 15,-1-21-15,22 22 0,0-1 16,-21-21-16,21 21 15</inkml:trace>
  <inkml:trace contextRef="#ctx0" brushRef="#br0" timeOffset="1995.84">3598 1016 0,'0'21'16,"21"-21"31,1 0-47,-1 0 16,0 0-16,0 0 0,0-21 0,0 0 15,22 21-15,-22-21 0,0 0 16,21-1-16,-20 1 0,20-21 0,-21 21 15,0 0-15,0-1 0,1-20 16,-1 21-16,-21 0 0,0 0 0,0-1 16,0 1-16,0 0 15,0 0-15,0 0 0,0 0 16,-21 21 15,21 21-31,-22 0 16,22 0-16,0 0 0,0 0 0,-21 22 15,21-1-15,0 0 0,0 1 16,0-1-16,0 22 0,0-22 0,0 0 16,0 22-16,0-22 0,0 0 15,0 1-15,0-1 0,0 0 0,0 1 16,0-1-16,0-21 0,0 22 0,0-22 16,0 0-16,0 0 15,0 0-15,0 0 0,0 1 0,0-1 16,0 0-16,-21 0 15,0-21 1,21-21-16,-21 0 16,0 21-16,-1-21 0,1-1 0,0 1 15,-21 0-15,21 0 0,-22 0 16,22 0-16,-21-1 0,21 1 0,-1 0 16,1 21-16,0-21 0,0 21 15,0 0-15,0 0 0,-1 0 0,22 21 31,0 0-31,0 0 16,0 1-16,0-1 0,0 0 0,0 0 16,22 0-16,-1 0 0,0 1 15,0-1-15,0 0 0,0 0 0,1-21 16,-1 21-16,21 0 0,-21-21 16,22 0-16,-22 0 0,21 0 0,-21 0 15,22 0-15,-1 0 0,0 0 16,-21-21-16,22 21 0,-1-21 0,0 0 15,-20 0-15,20 0 0,-21-22 16,0 22-16,22 0 0,-43 0 0,21 0 16,-21-1-16,21 1 0,-21 0 0,0 0 15,0 0-15,0 0 16,0 42 31,-21-21-47,21 21 0,0 0 15,0 0-15,0 0 0,0 1 0,0-1 16,-21 0-16,21 0 0,0 0 16,-22 0-16,22 1 0,-21-1 0,21 0 15,0 0-15,0 0 16,-21-21-16,21 21 0,0 1 0,-21-22 16,0 0 15,0 0-31,21-22 0,0 1 15,0 0-15,0 0 16,0 0-16,0-22 0,0 22 0,0 0 16,0 0-16,0 0 0,21 0 15,21-1-15,-21 1 0,22 0 0,-22 0 16,21 0-16,0 0 0,1-1 16,-1 22-16,22 0 0,-22-21 0,0 21 15,1 0-15,-1 0 0,0 0 16,-21 21-16,22 1 0,-22-1 0,0 0 15,0 0-15,0 0 0,-21 0 16,0 1-16,0 20 0,0-21 16,0 0-16,0 0 0,-21 1 0,0 20 15,0-21-15,0 0 0,0 0 16,-1 1-16,1-1 16,21-42 15,0-1-16,0 1-15,21-21 0,1 21 16,-1 0-16</inkml:trace>
  <inkml:trace contextRef="#ctx0" brushRef="#br0" timeOffset="2648.26">5651 1482 0,'0'-43'16,"0"22"0,0 0-16,0 0 15,0 0-15,0 0 0,-21-1 0,0 1 16,0 0-16,0 0 0,0 21 16,-1-21-16,1 0 0,-21 21 15,21 0-15,0 0 0,-22 0 0,22 0 0,-21 0 16,-1 0-16,22 0 15,-21 21-15,21 0 0,0 0 0,-22 21 16,22-20-16,0 20 0,0-21 16,0 21-16,21 1 0,0-1 0,-22-21 15,22 22-15,0-1 0,0-21 0,0 21 16,0-20-16,0-1 0,0 0 16,22 0-16,-1 0 0,0-21 0,0 0 15,0 21-15,0-21 0,22 0 16,-22 0-16,21 0 0,-21-21 15,22 0-15,-22 0 0,21 0 0,1 0 16,-22-22-16,21 22 0,-21-21 16,22-1-16,-22 1 0,21 0 0,-21-1 15,0-20-15,1 21 0,-1-22 16,0 1-16,0-1 0,-21 22 0,0-22 16,0 1-16,21 20 0,-21 1 15,0 21-15,0-21 0,0 20 0,0 1 16,0 0-16,-21 21 15,0 42 1,0-20-16,21 20 16,-21 21-16,21-20 0,0 20 0,0 1 15,-22-22-15,22 22 0,0-22 16,-21 21-16,21-20 0,0-1 16,0 0-16,0-20 0,0 20 0,0-21 15,0 21-15,0-20 0,0-1 0,0 0 16,0 0-16,21 0 15,1-21-15,-1 0 0,0 0 16,0 0-16,0 0 16,0-21-16,1 0 0,-1 0 15</inkml:trace>
  <inkml:trace contextRef="#ctx0" brushRef="#br0" timeOffset="3058.03">6011 1418 0,'0'21'15,"21"-21"1,1 0 0,-1 0-16,0 0 0,0 0 15,0 0-15,0-21 0,1 21 0,-1-21 16,0 21-16,-21-21 0,21 0 15,0 21-15,-21-21 0,0-1 16,21 1-16,-21 0 16,0 0-16,0 0 0,0 0 15,-21 21-15,0 0 0,0 0 16,0 0-16,21 21 16,-21 0-16,-1 0 0,1 0 0,21 0 15,-21 1-15,21 20 0,-21-21 16,21 21-16,-21-20 0,21-1 0,0 0 15,0 21-15,0-21 0,0 1 0,0-1 16,0 0-16,0 0 0,21 0 16,0-21-16,0 0 0,0 0 15,1 0-15,-1 0 16,0 0-16,0 0 0,0-21 0,0 21 16,22-21-16</inkml:trace>
  <inkml:trace contextRef="#ctx0" brushRef="#br0" timeOffset="3564.74">6689 1270 0,'0'0'0,"0"-21"15,-22 21 1,22 21 0,-21 0-1,21 0-15,0 1 0,0-1 16,0 0-16,0 0 0,0 0 15,0 0-15,0 1 0,0-1 0,0 0 16,-21 0-16,21 0 0,0 0 16,-21 1-16,21-1 0,-21-21 0,21 21 15,0 0-15,-21-21 16,21-21 15,0 0-31,0 0 0,0-1 16,0 1-16,0-21 0,21 21 15,0 0-15,0-22 0,0 22 0,0-21 16,1 21-16,20-22 16,-21 22-16,21 0 0,1 0 0,-1 0 15,0-1-15,-20 22 0,20 0 0,0 0 16,-21 0-16,1 0 0,20 0 16,-21 22-16,-21-1 0,0 0 0,0 21 15,0-21-15,0 1 0,0-1 16,0 21-16,0-21 0,-21 0 0,21 1 15,-21-1-15,0 21 0,-1-21 0,22 0 16,0 1-16,-21-22 0,0 21 16,21 0-16,-21 0 0,21-42 47,21 0-47,0 0 0</inkml:trace>
  <inkml:trace contextRef="#ctx0" brushRef="#br0" timeOffset="4158.39">7705 635 0,'0'0'0,"-22"0"0,1-21 16,0 21-1,0 0 1,0 21 0,21 21-16,-21-20 0,21 20 15,0 0-15,0 1 0,-22-1 0,1 21 16,21-20-16,-21 20 0,21-20 0,-21 20 16,21-21-16,-21 1 0,0-1 15,21 0-15,0 1 0,0-1 0,-22 0 16,22-20-16,0 20 15,0-21-15,0 21 0,0-20 0,0-1 16,0 0-16,0 0 0,0 0 16,22-21-16,-1 0 0,0 0 15,0 0-15,0 0 0,0 0 16,1-21-16,-1 0 0,0 21 16,0-21-16,0 0 0,0-1 15,1-20-15,-1 21 0,0 0 0,0 0 16,0-22-16,0 22 0,-21 0 15,22 0-15,-22 0 0,21 21 16,-21 21 15,0 0-31,0 0 0,-21-21 0,-1 21 16,22 0-16,-21 1 0,21-1 0,0 0 16,-21 0-16,0 0 15,21 0-15,0 1 0,0-1 16,21-21 15,0 0-15,-21-21-16,21-1 15,1 22-15,-22-21 0</inkml:trace>
  <inkml:trace contextRef="#ctx0" brushRef="#br0" timeOffset="4367.79">8043 1058 0,'0'-21'31,"0"42"16,-21-21-31,0 0-1,0 0 1</inkml:trace>
  <inkml:trace contextRef="#ctx0" brushRef="#br0" timeOffset="4575.67">7239 1207 0,'0'0'15,"-21"0"-15,21 21 0,0 0 0,21-21 32,0 0-17,0 0-15,0 0 0,22 0 16,-22 0-16,21 0 0,-21-21 0,1 0 16,20 21-16,-21 0 0,21-22 0,-20 22 15,-1 0-15</inkml:trace>
  <inkml:trace contextRef="#ctx0" brushRef="#br0" timeOffset="5396.51">8340 1397 0,'0'0'0,"-22"0"16,44 0 31,-1 0-47,0 0 0,0 0 15,21-21-15,-20 21 0,20-21 0,0 21 16,1-21-16,-1-1 0,0 22 0,1-21 16,-1 0-16,0 0 0,1 0 15,-1 0-15,0-1 0,-21-20 0,1 21 16,20 0-16,-21-22 0,-21 22 15,0-21-15,0 21 0,0-22 0,0 1 16,0 21-16,0-21 0,-21 20 16,21 1-16,-21-21 0,0 21 15,-1 0-15,1-1 0,0 1 0,0 21 16,0 0 0,0 0-16,-1 0 0,1 0 15,0 0-15,0 21 0,0 1 16,0-1-16,21 0 0,-22 0 15,22 21-15,-21-20 0,21 20 0,0 0 16,-21 22-16,0-22 0,0 0 16,21 22-16,-21-22 0,-1 22 0,22-1 15,-21 1-15,0-1 0,0 1 16,0-1-16,21 22 0,-21-22 16,-1 22-16,1 0 0,0-22 0,21 22 15,-21 0-15,0-1 0,0 22 16,21-21-16,-22 21 0,1-22 0,0 1 15,0 0-15,0-1 0,0-20 0,21 20 16,0-20-16,-22-1 0,22-20 0,-21-1 16,21 22-16,0-43 0,0 21 15,0-21-15,0 0 0,0 1 0,21-22 16,1 0-16,-1 0 0,0 0 16,0-22-16,0 1 0,0 0 0,22-21 15,-22 21-15,21-22 0,1 1 16,-22 0-16,21-1 0,0-20 15,-20 20-15,20-20 0,-21-1 0,0-20 16,0 20-16,1-20 0,-22 20 16,0-21-16,0 22 0,-22-22 0</inkml:trace>
  <inkml:trace contextRef="#ctx0" brushRef="#br0" timeOffset="5623.38">8445 4318 0,'0'0'0,"0"-381"0,-21-63 16,0 63-16,-42-424 15,41 636-15,1 42 16,0 42-16,21 1 0,0 41 0,0 1 15,0 0-15,0 20 0,0 1 0,0 0 16,21 0 0,0 21-16,1 0 15,-1-21-15,21 21 0,0-21 0,-20 21 16,20-22-16,0 22 0,1-21 16,-1 21-16,-21-21 0,21 0 0,1 21 15,-1 0-15,-21-21 0,22 21 0,-22-21 16,0 21-16,-21-22 15,21 22-15,-21-21 0,0 0 16</inkml:trace>
  <inkml:trace contextRef="#ctx0" brushRef="#br0" timeOffset="5940.2">9059 1312 0,'0'22'15,"21"-22"1,1 0 15,-44 0 32,1 0-63</inkml:trace>
  <inkml:trace contextRef="#ctx0" brushRef="#br0" timeOffset="9476.96">9356 1270 0,'0'0'0,"0"-21"16,0 0 15,0 42 32,-22-21-63,22 21 0,0 0 15,0 0-15,-21 1 0,21-1 16,-21 0-16,21 0 0,0 0 0,0 22 15,-21-22-15,21 0 0,0 0 16,-21 0-16,21 22 0,0-22 16,0 0-16,0 0 0,0 0 15,0 0 1,21-21 0,0 0-16,0 0 0,-21-21 15,21 0-15,1 21 0,-1-21 16,-21 0-16,0 0 0,21 21 0,0-22 15</inkml:trace>
  <inkml:trace contextRef="#ctx0" brushRef="#br0" timeOffset="9915.71">9525 847 0,'0'0'0,"-21"0"0,0 0 16,-1 0-1,22 21-15,0 0 16,0 0 0,0 0-1,22-21 1,-1 0-16,0 0 15,0 0-15,0-21 16,0 21-16,-21-21 0,22 21 0,-22-21 16,21 0-16,-21 0 15,-21 21 1,21-22-16,-22 22 16,1 0-16,0 0 15,0 0-15,0 0 16,21 22-16,0-1 15,-21-21-15,21 21 0,-22 0 16,22 0-16,0 0 16,0 1-16,0-1 15,0 0-15,22 0 16</inkml:trace>
  <inkml:trace contextRef="#ctx0" brushRef="#br0" timeOffset="10339.99">9758 1397 0,'21'0'16,"0"0"-16,0 0 15,0 0-15,1 0 0,-1-21 16,0 21-16,-21-21 0,21 21 15,0-21-15,0-1 0,1 22 0,-1-21 16,-21 0-16,0 0 16,0 0-16,0 0 0,0-1 15,-21 22 1,-1 0 0,1 0-16,0 0 0,0 0 0,0 0 15,0 22-15,-1-1 0,1 0 16,0 0-16,0 0 0,0 0 0,21 1 15,0-1-15,0 0 0,0 0 0,-21 0 16,21 0-16,0 1 16,0-1-16,0 0 0,21-21 15,0 0-15,0 21 0,0-21 16,0 0-16,1 0 0,-1 0 16,0 0-16,21 0 0,-21 0 15,1 0-15,-1-21 0,0 21 0,0 0 16</inkml:trace>
  <inkml:trace contextRef="#ctx0" brushRef="#br0" timeOffset="10779.95">10266 1249 0,'0'0'0,"0"-21"15,21 0-15,-21-1 0,21 1 16,0 21-16,0-21 15,1 21-15,-1 0 0,0 0 16,0 0-16,0 0 16,0 0-16,1 0 0,-1 21 0,-21 0 15,21 1-15,0-1 0,-21 0 0,0 0 16,0 21-16,21-20 16,-21-1-16,0 0 0,0 21 0,0-21 15,0 1-15,0-1 0,0 0 0,0 0 16,0 0-16,0 0 0,-21-21 15,21 22-15,-21-22 0,0 0 32,21-22-17,0 1-15,0 0 16,21 0-16,-21 0 0,21 0 16,0-1-16,-21 1 0,21 0 15,1 0-15,-1 0 0,-21 0 0,21-1 16,0 1-16,0 21 0,0-21 15,-21 0-15,22 21 0,-1-21 16,0 21-16,0 0 31</inkml:trace>
  <inkml:trace contextRef="#ctx0" brushRef="#br0" timeOffset="10924.87">11430 1312 0,'0'0'0,"21"0"16,21-42-16</inkml:trace>
  <inkml:trace contextRef="#ctx0" brushRef="#br0" timeOffset="11327.64">11430 1715 0,'-21'0'16,"0"0"-16,-1 21 15,1-21-15,0 0 0,0 21 16,0-21-16,0 0 0,-1 0 0,1 0 15,0 0-15,0 0 0,0 0 16,0 0-16,-1 0 16,1-21-16,21 0 15,0-1 1,0 1 0,0 0-1</inkml:trace>
  <inkml:trace contextRef="#ctx0" brushRef="#br0" timeOffset="13969.38">11388 1355 0,'21'0'16,"0"0"-1,0 0 1,0-21-1,0 21 1,-21-22-16,22 22 0,-1 0 0,-21-21 16,21 21-16,0 0 0,-21-21 15,0 0-15,21 21 0,0-21 16,-21 0 0,-21 21 15,0 0-31,0 0 0,0 0 15,0 0-15,-1 0 0,1 21 16,0-21-16,0 21 0,0 0 0,0-21 16,-1 21-16,1-21 0,0 21 0,21 1 15,-21-1-15,0 0 16,21 0 0,0 0-1,0 0 1,21 1-16,0-22 15,-21 21-15,21-21 16,0 21-16,1-21 16,-22 21-16,21-21 0,0 0 15,0 21-15,0-21 16,-21 21-16,21-21 16,-21 22-16,0-1 15,0 0 1,-21 0-1,0-21-15,0 0 0,0 21 16,0-21-16,-1 0 0,1 0 0,21 21 16,-21-21-16,0 0 0,0 0 15,0 0-15,-1 0 16,1 0-16,0 0 31,0 0-31,0 0 0,0 0 16</inkml:trace>
  <inkml:trace contextRef="#ctx0" brushRef="#br0" timeOffset="15179.69">3619 2096 0,'0'0'0,"-21"0"16,0 0-16,0 0 16,0 0-16,0 0 0,21-22 15,-22 22-15,1 0 0,0 0 16,0 0-1,0 0 1,42 0 31,0 0-31,0 0-16,0 22 0,22-22 15,-22 0-15,21 0 0,1 0 0,-22 0 16,42 21-16,-20-21 0,20 0 15,-21 0-15,43 0 0,-21 0 0,-1 0 16,22 0-16,-1 0 0,1 0 0,0 0 16,21 0-16,-22 0 0,22 0 15,0 0-15,0 0 0,0 0 0,-1 0 16,22 0-16,-21 0 0,0 0 0,0 0 16,21 0-16,-21 0 0,0 0 15,21 0-15,-22 21 0,1-21 16,21 0-16,-21 0 0,21 0 0,-21 0 0,21 0 15,0 0-15,0 0 0,-21 0 16,21 0-16,0 0 0,0 0 16,0 21-16,0-21 0,-21 0 0,21 0 15,0 0-15,0 0 0,0 0 16,0 21-16,0-21 0,0 0 0,0 0 16,0 0-16,-22 0 0,22 0 0,0 21 15,-21-21-15,21 0 0,0 0 0,-21 0 16,21 0-16,-21 0 0,21 0 15,-21 0-15,-22 0 0,22 0 0,0 0 16,-21 0-16,21 0 0,-22 0 0,1 0 16,21 0-16,-43 0 0,22 0 15,-22 0-15,22 0 0,-21 0 0,-1 0 16,-21 0-16,1 0 0,-1 0 16,0 0-16,1 0 0,-22 0 0,21 0 15,-21 0-15,1 0 0,-1 0 16,0 0-16,0 0 15,0 0 1,-21-21 0,-21 21 15,0 0-15,0 0-16</inkml:trace>
  <inkml:trace contextRef="#ctx0" brushRef="#br0" timeOffset="15347.6">11769 2223 0,'-22'21'16,"22"0"15,-21-21-15,21 21-1,-21-21-15,0 0 0,0 0 0,0 21 16,-1-21-16,1 21 15</inkml:trace>
  <inkml:trace contextRef="#ctx0" brushRef="#br0" timeOffset="19155.68">3048 3556 0,'21'0'94</inkml:trace>
  <inkml:trace contextRef="#ctx0" brushRef="#br0" timeOffset="20199.98">3111 3556 0,'22'0'0,"-22"21"0,0-42 125,0 0-109,0 0 15,0 0-15,0-1-16,-22 1 15,22 0 1,-21 21-16,21-21 0,0 0 16,-21 0-1,0-1 1,21 1-16,0 42 156,0 1-140,21-1-16,-21 0 0,21 0 15,-21 0-15,0 22 0,21-22 16,-21 0-16,22 21 0,-22-21 0,0 1 16,0 20-16,0-21 0,0 0 15,0 22-15,0-22 0,0 0 0,0 0 16,0 0-16,0 0 0,-22 1 15,22-1-15,0 0 16,0-42 31,0 0-47,0-1 0,0 1 16,0 0-16,0 0 15,0 0-15,0-22 0,0 22 0,0 0 16,0-21-16,0 21 0,22-22 15,-1 22-15,-21-21 0,21 21 0,0-22 16,0 22-16,0 0 0,1 0 16,20 0-16,-21-1 0,0 22 0,0 0 15,1 0-15,-1 0 0,0 0 0,0 0 16,0 22-16,0-1 16,1 0-16,-22 0 0,21 0 0,0 22 15,-21-22-15,0 0 0,21 21 16,-21-21-16,0 1 0,0 20 0,0-21 15,0 0-15,0 0 0,0 1 0,0-1 16,0 0-16,0 0 16,0 0-16,0-42 47,0 0-32,21 21-15</inkml:trace>
  <inkml:trace contextRef="#ctx0" brushRef="#br0" timeOffset="20839.53">4318 3620 0,'0'0'0,"42"-22"16,-42 1-16,21 21 15,-21-21-15,0 0 0,22 0 16,-22 0-16,0-1 16,0 1-16,0 0 0,0 0 0,0 0 15,0 0-15,0-1 0,-22 1 16,1 0-16,0 21 0,0-21 0,0 0 16,0 21-16,-1 0 0,-20 0 0,21 0 15,0 0-15,0 0 0,-1 21 16,1 0-16,0 0 0,0 0 0,0 22 15,0-22-15,21 21 0,0 1 0,-22-22 16,22 21-16,-21 0 0,21-20 16,0 20-16,0-21 0,0 0 15,0 0-15,0 1 0,0-1 0,0 0 16,21 0-16,1-21 0,-1 21 16,0-21-16,0 0 15,0 0-15,0 0 0,1 0 16,-1-21-16,0 0 0,0 0 15,0 21-15,0-21 0,1-1 0,-1-20 16,0 21-16,0 0 0,0-22 16,0 22-16,1 0 0,-22-21 0,0 21 15,0-1-15,0-20 0,0 21 0,0 0 16,0 0 0,0 42-1,0 0-15,0 0 16,0 0-16,0 22 0,0-22 15,0 0-15,0 21 0,0-21 0,0 22 16,0-22-16,0 0 0,0 0 16,0 0-16,0 1 0,0-1 0,0 0 15,21-21-15,0 21 0,0-21 16,0 0-16,0 0 16,1 0-16,-1 0 0,0 0 15,0-21-15,0 0 0,0 21 16</inkml:trace>
  <inkml:trace contextRef="#ctx0" brushRef="#br0" timeOffset="21628.42">4932 3408 0,'-21'21'31,"21"0"-31,0 0 0,0 1 15,0-1-15,0 0 0,0 0 16,0 0-16,0 0 0,0 1 0,0-1 16,0 0-16,0 0 0,0 0 15,0 0-15,0 1 0,0-1 16,0 0-16,0 0 0,0 0 16,-22-21 15,1-21-16,21 0-15,0 0 16,0 0-16,0-1 16,0 1-16,0-21 0,0 21 0,0 0 15,21-1-15,1-20 0,-22 21 0,21 0 16,0 0-16,0-22 16,21 22-16,-20 0 0,-1 0 0,21 0 15,0 21-15,-20-22 0,20 22 0,-21 0 16,21 0-16,-20 0 0,-1 0 15,21 22-15,-21-1 0,0 0 0,1 21 16,-22-21-16,21 1 0,-21-1 16,0 0-16,0 21 0,0-21 15,0 1-15,0-1 0,0 21 0,0-21 16,0 0-16,-21 1 0,21-1 0,-22-21 16,22 21-16,-21 0 0,21 0 15,-21-21-15,0 0 16,21-21 15,0 0-15,0 0-16,0 0 0,21-1 0,0 1 15,0-21-15,-21 21 0,22-22 16,20 22-16,-21-21 0,0 21 0,22-22 16,-22 22-16,21 0 0,-21 0 0,0 0 15,22 21-15,-22-21 0,21 21 16,-21 0-16,1 0 0,20 0 0,-21 0 15,0 21-15,0 0 0,1 0 0,-1 0 16,0 0-16,0 22 0,-21-22 16,0 21-16,0-21 0,0 1 15,0 20-15,0-21 0,0 0 0,0 0 16,0 22-16,0-22 16,0 0-16,0 0 0,-21-21 0,21 21 15,-21-21-15,21-21 47,0 0-47,0 0 0</inkml:trace>
  <inkml:trace contextRef="#ctx0" brushRef="#br0" timeOffset="22012.2">6223 3598 0,'0'22'0,"21"-22"16,0 0 0,0 0-16,1 0 0,-1 0 15,0 0-15,0-22 0,0 1 0,0 21 16,22-21-16,-22 21 0,0-21 16,0 0-16,0 21 0,1-21 0,-1-1 15,-21 1-15,0 0 0,21 21 0,-21-21 16,0 0-16,0 0 0,0-1 15,-21 22 1,0 0-16,-1 0 0,1 0 0,0 22 16,0-1-16,0 0 0,-22 0 0,22 0 15,0 0-15,0 22 0,0-22 16,0 21-16,21-21 0,0 1 0,-22 20 16,22-21-16,0 0 0,0 0 0,0 1 15,0-1-15,22 0 16,-22 0-16,21-21 0,0 0 0,0 0 15,0 0-15,0 0 0,1 0 0,-1 0 16,21 0-16,-21 0 0,22-21 16,-22 21-16</inkml:trace>
  <inkml:trace contextRef="#ctx0" brushRef="#br0" timeOffset="22455.46">7197 3408 0,'0'0'0,"0"-21"16,-22 21 0,1 0-16,0 0 15,0 0-15,0 0 0,0 21 16,-1-21-16,1 21 0,0 0 0,0-21 16,21 21-16,-21 1 0,0-1 15,21 0-15,-22-21 0,22 21 16,0 0-16,0 0 0,22 1 31,-1-22-31,0 0 0,0 0 0,0 0 16,0 0-16,1 0 0,-1 21 0,0-21 15,0 0-15,0 0 0,0 0 0,-21 21 16,22-21-16,-1 21 16,-21 0-16,0 0 15,-21 1 1,-1-1-16,1-21 15,0 0-15,0 0 0,0 21 0,0-21 16,-1 0-16,1 0 0,0 0 0,0 0 16,0 0-16,0 21 0,-1-21 15,1 0-15,21-21 32,0 0-17,0 0-15</inkml:trace>
  <inkml:trace contextRef="#ctx0" brushRef="#br0" timeOffset="23500.21">10075 3493 0,'21'0'0,"1"0"0,-1 0 16,0 0-16,0 0 15,0-22-15,0 1 0,1 21 16,-1-21-16,0 21 0,0-21 0,-21 0 15,0 0-15,21-1 0,-21 1 16,0 0-16,0 0 16,-21 0-16,-21 0 0,21-1 15,-1 22-15,-20 0 0,0 0 16,-1 0-16,1 0 0,0 0 0,-1 0 16,1 0-16,0 22 0,-22-1 0,43 0 15,-21 0-15,-1 0 0,22 22 16,0-22-16,0 21 0,0-21 0,0 22 15,21-22-15,0 21 0,0-21 0,0 0 16,0 1-16,0-1 0,0 0 16,21-21-16,0 21 0,0-21 15,0 0-15,22 0 0,-22 0 0,21 0 16,0 0-16,1 0 0,-1-21 0,0 21 16,1-21-16,-1 0 0,0 21 15,-20-22-15,20 1 0,0 0 0,-21 21 16,1-21-16,-1 0 0,0 0 0,0-1 15,0 1-15,-21 0 16,0 0-16,0 42 47,0 0-47,0 0 16,0 1-16,0 20 0,0-21 15,0 21-15,0 1 0,0-1 0,21 0 16,-21 1-16,0-1 0,0 0 0,22 22 15,-22-22-15,21 22 0,-21-1 16,0 1-16,0-1 0,21 1 0,-21-1 16,0 1-16,0-1 0,0-20 0,0 20 15,0 1-15,0-22 0,0 21 0,0-20 16,0 20-16,-21-20 0,21-1 16,-21 0-16,-1-21 0,1 1 0,21 20 15,-21-21-15,0-21 0,0 21 0,-22 0 16,22-21-16,0 0 0,-21 0 0,-1 0 15,1 0-15,21 0 16,-21 0-16,-1 0 0,1 0 0,0-21 16,-1 0-16,1 0 0,21 0 0,-22 0 15,22-1-15,0 1 0,0-21 0,0 21 16,0-22-16,21 22 0,-22 0 0,22-21 16,0 21-16,0-22 0,0 22 15,0 0-15,0-21 0,22 20 0,-1 1 16,0 0-16,0-21 0,0 21 0,0-1 15,22-20-15,-22 0 0,0-1 16,21 22-16,1-42 0</inkml:trace>
  <inkml:trace contextRef="#ctx0" brushRef="#br0" timeOffset="23776.06">10753 3408 0,'0'21'31,"0"0"-15,-22 0-16,22 1 0,0-1 0,-21 0 16,21 0-16,0 0 0,0 0 15,0 1-15,-21-1 0,21 0 16,0 0-16,0 0 0,-21-21 0,21 21 15,0-42 32,0 0-47</inkml:trace>
  <inkml:trace contextRef="#ctx0" brushRef="#br0" timeOffset="24080.88">10731 3154 0,'0'0'0,"-21"0"15,21-21 17,0 0-1,-21 21-16,0 0 1,21-22 0,21 44 31,0-22-32,-21 21-15,21-21 0,-21 21 0</inkml:trace>
  <inkml:trace contextRef="#ctx0" brushRef="#br0" timeOffset="24537.62">10943 3260 0,'21'0'15,"0"0"-15,-21 21 16,22-21-16,-1 21 16,0 0-16,0 0 0,-21 1 15,21-1-15,-21 0 0,0 0 16,21 0-16,-21 0 0,22 1 0,-22-1 16,0 0-16,0 0 0,0 0 0,0 0 15,0 1-15,0-44 63,0 1-63,0 0 15,0 0-15,0 0 0,0 0 0,0-1 16,0 1-16,0-21 0,21 21 0,-21 0 16,21-1-16,-21 1 0,0 0 15,21 0-15,0 0 0,-21 0 0,0-1 16,21 22-16,-21-21 15,22 21 1,-22 21 15,0 1-31</inkml:trace>
  <inkml:trace contextRef="#ctx0" brushRef="#br0" timeOffset="24939.39">11430 3450 0,'0'0'0,"21"0"0,0 0 15,0 0-15,1 0 0,-1 0 0,0 0 16,0-21-16,0 21 0,0-21 16,1 0-16,-1 21 0,-21-21 15,21-1-15,-21 1 16,0 0-16,0 0 0,0 0 15,0 0-15,-21-1 0,0 22 16,-1 0-16,1 0 16,0 0-16,0 0 0,0 0 15,21 22-15,-21-1 0,-1 0 16,22 0-16,0 21 0,0-20 16,0-1-16,0 21 0,0-21 0,0 0 15,0 1-15,0-1 0,0 0 0,0 0 16,0 0-16,0 0 0,22-21 15,-22 22 1,21-22-16,0 0 0,0 0 0,0 0 16,0 0-16,1 0 0,-1-22 15,0 22-15,0-21 0,0 0 16,0 0-16,1 21 0,-1-21 16,0 0-16,0-1 0,0 1 0</inkml:trace>
  <inkml:trace contextRef="#ctx0" brushRef="#br0" timeOffset="25384.13">11959 3260 0,'0'21'16,"0"0"-1,0 0-15,0 0 16,0 22-16,0-22 0,0 0 0,0 0 16,0 0-16,0 1 0,0-1 15,0 0-15,0 0 0,0 0 0,0 0 16,0 1-16,0-1 0,0 0 15,0-42 32,-21 0-47,21-1 16,0 1-16,0 0 0,0 0 16,0 0-16,0 0 0,0-22 15,0 22-15,21-21 0,0 21 0,0-22 16,1 22-16,-1-21 0,0 21 0,0-1 15,21 1-15,1 0 0,-22 0 16,21 21-16,1 0 0,-22 0 0,21 0 16,0 0-16,-20 0 0,20 21 0,-21 0 15,21 0-15,-20 1 0,-1-1 16,0 21-16,0-21 0,-21 0 0,0 1 16,0 20-16,0-21 0,0 0 0,0 0 15,0 1-15,0-1 0,0 0 0,0 0 16,0 0-16,-21 0 15,0-21 1</inkml:trace>
  <inkml:trace contextRef="#ctx0" brushRef="#br0" timeOffset="25915.83">14097 2879 0,'0'0'0,"0"-21"15,0-1-15,21 1 0,-21 0 0,21 21 16,-21-21-16,0 0 0,0 0 0,21 21 15,-21-22-15,0 44 32,0-1-32,0 0 0,0 0 15,0 21-15,0-20 0,0 20 16,0 0-16,0 1 0,0-1 0,-21 0 16,21 1-16,-21-1 0,21 0 0,-21 1 15,0-1-15,21 0 0,-21-21 16,21 22-16,-22-22 0,22 0 15,0 0-15,-21 0 0,21 1 0,0-1 16,0-42 15,21-1-31,1 1 16,-1 0-16</inkml:trace>
  <inkml:trace contextRef="#ctx0" brushRef="#br0" timeOffset="26332.59">14541 3027 0,'0'21'15,"0"0"1,0 0-16,-21-21 0,0 43 16,21-22-16,-21 0 0,0 0 15,21 22-15,-21-22 0,21 21 0,-22-21 16,22 0-16,-21 22 0,21-22 0,0 0 15,0 0-15,0 0 0,0 1 0,0-1 16,21-21-16,1 0 16,-1 0-16,0 0 0,0 0 15,0 0-15,0 0 0,1-21 0,-1-1 16,0 22-16,0-21 0,-21 0 16,21-21-16,0 21 0,-21-1 15,22-20-15,-22 21 0,0-21 0,0 20 16,0-20-16,0 21 0,0-21 15,0 20-15,-22 1 0,1 21 0,21-21 16,-21 0-16,0 21 0,0 0 0,0 0 16,-1 0-16,1 0 0,0 0 15,0 0 1,0 0-16,0 0 16,-1 0-16,1 0 15,0 0-15</inkml:trace>
  <inkml:trace contextRef="#ctx0" brushRef="#br0" timeOffset="26603.03">13949 2921 0,'0'21'16,"21"-21"-1,0 0-15,21 0 0,-20 0 0,20 0 16,0 0-16,1 0 0,-1 0 16,0 0-16,1 0 0,20 0 15,-21 0-15,-20-21 0,20 21 0,0 0 16,-21 0-16,1 0 0,-1 0 16,0 0-16,0 0 0,0 0 15,-21-21-15</inkml:trace>
  <inkml:trace contextRef="#ctx0" brushRef="#br0" timeOffset="27027.79">16108 2836 0,'0'0'15,"-21"0"-15,-1-21 16,22 0-16,0 42 31,-21 0-31,21 22 16,0-22-16,0 0 0,0 21 15,0 1-15,0-1 0,-21 0 0,21 1 16,0-1-16,-21 0 0,21 1 0,0-1 16,-21 0-16,21 1 0,-21-1 15,21-21-15,0 22 0,-22-22 0,22 0 16,0 0-16,-21 0 0,21 0 0,0 1 15,0-1 1,-21-42 0,21-1-1,-21 22-15</inkml:trace>
  <inkml:trace contextRef="#ctx0" brushRef="#br0" timeOffset="27771.47">15557 3302 0,'22'0'15,"-1"0"1,0 0-16,0 0 0,0-21 0,22 21 16,-22-21-16,21 21 15,0 0-15,1-21 0,-1 21 0,0-22 16,1 22-16,-1-21 0,0 21 0,1-21 15,-1 0-15,0 0 0,-20 21 16,20-21-16,0-1 0,-21 1 0,22 0 16,-22 0-16,0 0 0,-21 0 0,21-1 15,-21 1-15,0 0 0,0 0 16,0 0-16,0 0 0,-21 21 31,0 0-15,0 21-16,21 0 15,-21 0-15,21 21 0,0-20 0,0-1 0,0 21 16,-22 0-16,22-20 16,-21 20-16,21 0 0,0 1 0,0-22 15,-21 21-15,21 0 0,-21-20 0,21-1 16,-21 21-16,21-21 0,-21 0 0,21 1 16,0-1-16,0 0 0,-22-21 15,22 21-15,-21-21 0,21 21 16,0-42 15,0 0-15,0 0-16,0 0 15,21-1-15,1 1 0,-1 0 16,0 0-16,0 0 0,0 0 0,22-1 16,-22-20-16,0 21 0,21 0 0,-21 0 15,22-1-15,-22 1 0,21 21 16,-21 0-16,1 0 0,-1 0 0,0 0 15,0 0-15,0 0 0,0 0 16,-21 21-16,0 1 0,0-1 0,22 0 16,-22 0-16,0 21 0,21-20 0,-21-1 15,0 0-15,0 0 0,0 0 0,0 0 16,0 1-16,-21-1 0,21 0 0,-22 0 16,22 0-1,0 0-15,0-42 47,22 0-31,-22 0-16,21 21 0</inkml:trace>
  <inkml:trace contextRef="#ctx0" brushRef="#br0" timeOffset="28170.24">16870 3344 0,'21'0'0,"0"0"16,0 0-16,0-21 15,1 21-15,-1 0 16,0-21-16,0 21 0,0 0 0,-21-21 16,21 21-16,1 0 0,-1-21 0,-21 0 15,21 21-15,-21-22 0,21 22 16,-21-21-16,0 0 0,0 0 15,0 0-15,-21 21 16,0 0 0,0 0-16,-1 0 0,1 0 0,0 21 15,0 0-15,-21 0 0,42 0 16,-22 1-16,1-1 0,0 0 16,21 0-16,-21 21 0,21-20 0,0-1 15,0 0-15,0 0 0,0 0 0,0 0 16,0 1-16,21-22 15,0 0-15,-21 21 0,21-21 16,1 0-16,-1 0 0,0 0 0,0 0 16,0 0-16,0 0 0,1 0 15,-1 0-15,0-21 0,0-1 0,-21 1 16,21 0-16</inkml:trace>
  <inkml:trace contextRef="#ctx0" brushRef="#br0" timeOffset="28860.59">18542 3196 0,'0'0'0,"0"-21"16,0 0-16,0 0 15,-21 21-15,21-21 16,-21 21-16,-1 0 16,1 0-16,21 21 0,0 0 0,-21 0 15,21 0-15,-21 0 0,21 22 0,0-1 16,-21 0-16,21 1 16,0-1-16,0 22 0,-21-22 0,21 21 15,-22-20-15,22 20 0,0 1 0,0-1 16,-21 1-16,0-1 0,0 22 15,21 0-15,-21-1 0,0 1 0,-1 0 16,-20-1-16,21 1 0,0-22 0,0 22 16,21-21-16,-22-1 0,22-21 0,0 22 15,0-43-15,0 21 0,0-20 16,0-1-16,0 0 0,0-42 31,22 0-31,-22-1 0,0 1 16,0 0-16,0-21 15,21 21-15,-21-22 0,0 22 0</inkml:trace>
  <inkml:trace contextRef="#ctx0" brushRef="#br0" timeOffset="29243.37">18140 3620 0,'-21'-43'0,"42"86"0,-64-128 16,43 64-16,-21-22 0,21 1 0,-21 21 15,21-21-15,0 20 0,0-20 16,0 21-16,0-21 0,0 20 0,21-20 16,22 21-16,-22 0 0,0 0 15,21-1-15,1 1 0,-1 21 16,0-21-16,22 21 0,-22-21 0,0 21 16,1 0-16,20 0 0,-20 0 15,-1 21-15,-21 0 0,21 0 0,1 1 16,-22-1-16,0 0 0,0 21 0,-21-21 15,0 22-15,0-22 0,0 21 16,0-21-16,-21 1 0,0 20 0,-21-21 16,20 0-16,-20 0 0,21 1 0,0-1 15,-22-21-15,22 21 0,-21-21 16,21 0-16,0 21 0,-1-21 0,1 0 16,0 0-1,21-21 1,0 0-1,21 21-15,0-21 0,-21-1 16,22 22-16</inkml:trace>
  <inkml:trace contextRef="#ctx0" brushRef="#br0" timeOffset="29704.62">18986 3196 0,'0'0'0,"22"-21"0,-22 0 16,0 0-16,21 21 15,0-21-15,-21-1 0,21 22 0,0 0 16,0-21-16,1 21 0,-1 0 16,0 0-16,0 0 0,21 0 15,-20 0-15,-1 21 0,0 1 0,0-1 16,0 0-16,0 0 0,1 0 0,-1 22 15,0-22-15,-21 21 0,21-21 16,-21 0-16,0 1 0,0 20 16,0-21-16,0 0 0,-21-21 0,0 21 0,0 1 15,-1-1-15,1-21 16,0 0-16,0 0 16,0 0-1,21-21 1,0-1-16,0 1 0,0 0 15,0 0-15,0 0 0,21 0 0,0-1 16,-21 1-16,21 0 0,-21-21 16,21 21-16,1-1 0,-1 1 0,0 21 15,-21-21-15,21 0 0,0 21 0,0 0 16,1-21-16,-22 0 0,21 21 16,0 0-16,0 0 15,0 0-15,0 0 0,1 0 0</inkml:trace>
  <inkml:trace contextRef="#ctx0" brushRef="#br0" timeOffset="30232.32">20066 3112 0,'-21'0'16,"0"0"-16,-1 0 0,22 21 16,-21-21-16,0 21 0,0 0 15,21 0-15,0 0 0,-21 22 0,0-22 16,21 0-16,-22 21 0,22-20 0,0-1 16,0 0-16,0 21 0,0-21 15,0 1-15,0-1 0,0 0 0,22-21 16,-1 21-16,0 0 0,0-21 0,0 0 15,0 21-15,1-21 0,-1 0 16,0 0-16,0 0 0,0 0 0,0 0 16,1-21-16,-1 21 0,0-21 15,21 0-15,-42 0 0,21 21 0,1-43 16,-1 22-16,0 0 0,-21-21 16,0 21-16,0-22 0,0 1 0,0 0 15,0-1-15,0 22 0,0-21 0,0 21 16,0-1-16,-21 1 0,0 0 15,-1 0-15,1 21 0,0 0 0,0 0 16,-21 0-16,20 0 0,1 0 0,-21 0 16,21 0-16,0 0 15,-1 21-15,1-21 0,0 21 0,0 0 0,0 1 16,21-1-16,0 0 0,-21 0 16,21 0-16,0 0 15,0 1-15,21-22 0,0 21 16,0-21-16,0 0 0,0 0 0,22 21 15,-22-21-15</inkml:trace>
  <inkml:trace contextRef="#ctx0" brushRef="#br0" timeOffset="31084.14">21018 3112 0,'0'0'0,"0"-22"0,-42 1 16,21 21-16,0 0 16,0 0-16,-1 0 0,1 0 0,0 0 15,0 0-15,0 0 0,-22 0 16,22 21-16,-21 1 0,21-1 0,-22 0 16,22 0-16,-21 0 0,21 0 0,0 1 15,-1-1-15,1 0 0,0 0 16,21 0-16,-21 0 0,21 1 0,0-1 15,0 0-15,21 0 16,0-21-16,0 0 16,1 0-16,-1 0 0,21 0 0,-21 0 15,22 0-15,-22 0 0,21-21 16,-21 21-16,0-21 0,22 21 16,-22-21-16,0 21 0,0-22 0,0 1 15,1 0-15,-1 21 0,0-21 0,0 0 16,0 0-16,-21-1 0,0 1 15,21 21-15,1-21 16,-22 42 15,0 0-31,0 1 16,0-1-16,0 0 0,0 0 16,0 21-16,0-20 0,0 20 15,0-21-15,-22 21 0,22 1 16,0-22-16,0 21 0,0 1 0,0-1 15,0 0-15,0 22 0,-21-22 0,21 22 16,0-1-16,0 1 0,0-1 16,0 22-16,0-1 0,0-20 0,0 21 15,0-1-15,0 1 0,0 0 0,0-1 16,0 1-16,0 0 0,0-1 0,0-20 16,0 20-16,0-20 0,0 21 15,0-43-15,0 21 0,0 1 0,0-22 16,0 1-16,0-1 0,0-21 0,-21 0 15,0 0-15,0 1 0,-22-22 0,22 0 16,-21 0-16,21 0 0,-22 0 16,1 0-16,0-22 0,-22 1 15,22 0-15,0 0 0,-1 0 0,22-22 16,0 22-16,-21-21 0,20 0 0,22-1 16,0-20-16,-21-1 0,21 1 0,0-1 15,0-20-15,0 20 0,0-21 0,21 22 16,1-22-16,-1 1 0,0-1 15,21 0-15,-21 1 0,22 20 0,-1-21 16,0 1-16,1 20 0,-22-20 0,21 41 16,1-20-16,-1-1 0,0 22 15,-21 0-15,22-1 0,-1 22 16,-21-21-16,0 21 0,1-1 0,20 1 16,-21 0-16,0 0 15,0 0-15,1 0 0,-1 21 0,0-22 16</inkml:trace>
  <inkml:trace contextRef="#ctx0" brushRef="#br0" timeOffset="31615.35">21421 3090 0,'0'0'0,"-22"-42"16,22 21-16,0 0 16,22 21 15,-1 0-31,0 21 0,0 0 16,0 0-16,0 0 0,1 1 15,-22 20-15,0-21 0,21 21 16,-21-20-16,0 20 0,0-21 15,0 21-15,0-20 0,0 20 0,0-21 16,-21 0-16,21 0 0,-22 1 16,1-1-16,21 0 0,-21-21 15,0 0-15,21-21 32,0 0-17,0-1-15,0 1 0,21 0 16,0 0-16,-21-21 0,21 20 15,1 1-15,-1-21 0,-21 21 0,21 0 16,0-22-16,0 22 0,0 0 0,1 0 16,-1 0-1,0-1-15,0 22 16,-21-21-16,21 21 16,-21-21-16,21 21 31,1 0-16</inkml:trace>
  <inkml:trace contextRef="#ctx0" brushRef="#br0" timeOffset="33459.44">22119 3175 0,'0'0'0,"21"0"0,0 0 0,1 0 16,-1 0-16,-21-21 16,21 21-16,0-21 15,-21 0-15,0-1 16,0 1-16,0 0 16,-21 21-1,0-21-15,0 21 0,-1 0 16,1 0-16,0 21 0,0-21 0,0 21 15,0 0-15,-1 1 16,1-1-16,-21 0 0,21 0 0,0 21 16,-1-20-16,1 20 0,0-21 0,21 0 15,0 0-15,0 22 0,-21-22 16,21 0-16,0 0 0,0 0 16,0 1-16,21-22 15,0 0 1,0 0-16,1 0 15,-1 0-15,0 0 0,0-22 16,0 1-16,0 0 0,-21 0 16,22 0-16,-1 0 0,0-1 0,-21 1 15,21-21-15,0 21 0,-21 0 16,21-22-16,-21 22 0,0 0 16,22 0-16,-22 0 0,21 21 0,-21-22 15,0 44 16,0-1-31,0 0 16,0 0-16,0 21 0,0-20 0,0-1 16,0 0-16,0 0 0,0 0 15,0 0-15,0 1 0,0-1 0,0 0 16,0 0-16,0 0 0,21-21 16,-21 21-1,21-21-15,0 0 0,0 0 0,1 0 16,-1 0-16,0 0 0,21 0 15,-21 0-15,1 0 0,-1 0 16,0 0-16,0-21 0,0 0 0,0 0 16,1 0-16,-1 0 0,0-1 0,0 1 15,0 0-15,-21 0 0,21-21 16,-21 20-16,0 1 0,0 0 0,0 0 16,-21 21 15,21 21-31,-21 0 15,21 0-15,-21 1 0,21-1 16,0 0-16,-21 0 0,0 0 16,21 0-16,-22 1 0,22-1 0,0 0 15,0 0-15,-21-21 0,21 21 0,0 0 16,0 1-16,-21-22 0,21 21 16,0 0-1,0-42 32,21 21-47,0-21 16,-21-1-16,0 1 0,22 0 15,-1 0-15,-21 0 0,21 0 16,0-1-16,0 1 0,-21 0 0,21 0 16,1 0-16,-1 0 0,0 21 15,-21-22-15,21 1 0,0 21 0,0 0 16,1 0-16,-1 0 0,-21-21 0,21 21 15,0 0-15,0 0 0,-21 21 16,21-21-16,-21 21 0,22 1 16,-22-1-16,0 0 0,0 0 0,0 0 15,0 0-15,0 1 0,0-1 16,0 0-16,0 0 0,0 0 16,0 0-16,0 1 15,0-1 1,0-42 31,0-1-32,0 1-15,21 0 0,0 0 0,0 0 16,0 0-16,0-1 0,1 1 16,-1 0-16,0-21 0,0 21 0,21-1 15,-20 1-15,-1 0 0,21 0 0,-21 0 16,0 0-16,1 21 0,-1 0 15,0 0-15,0-22 0,0 22 0,0 0 16,1 0-16,-22 22 16,0-1-16,21-21 0,-21 21 15,0 0-15,0 0 0,0 0 0,0 1 16,0-1-16,0 21 0,0-21 0,0 0 16,0 1-16,-21-1 0,21 0 15,0 0-15,0 0 0,0 0 16,0 1-16,0-1 0,0 0 31,21-21-15,0 0-16,0 0 0,0 0 0,0 0 15,1 0-15,-1 0 0,21 0 16,-21-21-16,22 21 0,-22-21 16,21-1-16,-21 22 0,22-21 0,-22 0 15,21 0-15,-21-21 0,22 20 0,-22 1 16,0-21-16,0 21 0,0 0 15,0-22-15,1 22 0,-22 0 0,21 0 16,-21 0-16,0-1 0,0 1 16,-21 21-1,-1 0-15,1 0 0,0 21 16,21 1-16,-21-22 0,0 42 0,0-21 0,-1 0 16,22 0-16,0 22 15,-21-22-15,21 0 0,0 0 0,0 0 16,0 1-16,0-1 0,0 0 0,0 0 15,0 0-15,21 0 16,1 1-16,-1-22 0,-21 21 0,21-21 16,0 21-16,0 0 0,0-21 15,-21 21 1,-21-21 15,0 0-15,0 0-16,0 0 0,21 21 15,-21-21-15,-1 0 0,1 0 16,0 0 0,0 0-1</inkml:trace>
  <inkml:trace contextRef="#ctx0" brushRef="#br0" timeOffset="47412.31">1672 6837 0,'0'-21'16,"0"0"-16,0-1 15,0 1 1,0 0 0,0 0-16,0 0 15,0 0-15,0-1 16,0 1-16,0 0 16,0 42 62,0 0-78,-21 1 15,21-1-15,0 0 0,0 0 0,0 0 16,0 0-16,0 22 0,0-22 16,0 0-16,0 21 0,0 1 15,0-22-15,0 21 0,0 1 16,0-1-16,0 0 0,0 1 0,0-1 15,0 0-15,0 1 0,0-1 16,0 0-16,0-21 0,0 1 0,0 20 16,0-21-16,0 0 0,0 0 15,0 1 1,0-44 62,0 1-62,0 0-1,21 0-15,-21 0 0,21 21 16</inkml:trace>
  <inkml:trace contextRef="#ctx0" brushRef="#br0" timeOffset="48147.14">2265 7070 0,'-21'0'16,"-1"0"0,1 0-1,21 21 1,-21 0-1,21 0-15,-21 0 16,21 1 0,0-1-16,0 0 31,21-21-15,0 0-1,-21-21-15,21 0 0,-21-1 16,0 1-1,0 0 1,0 0-16,0 0 16,-21 21-1,0 0 1,0 0-16,21 21 16,0 0-16,0 0 15,0 0-15,0 1 16,0-44 62,0 1-62,-21 21 46,0 0-46,21 21-16</inkml:trace>
  <inkml:trace contextRef="#ctx0" brushRef="#br0" timeOffset="53392.05">3556 6456 0,'0'0'0,"21"0"0,0-21 16,0 21-16,-21-21 15,22-1-15,-1 1 16,-21 0-16,0 0 16,0 0-16,0 0 15,0-1 1,-21 22 0,-1 0-16,1 0 0,0 0 0,0 0 15,-21 0-15,20 0 0,1 0 16,-21 0-16,21 22 0,-22-1 0,1 0 15,21 0-15,-21 0 0,20 22 16,1-22-16,-21 21 0,21 0 0,0 1 16,-1-1-16,22-21 0,-21 22 15,21-1-15,-21 0 0,21 1 0,0-1 16,0 0-16,0-21 0,0 22 16,0-22-16,0 21 0,0-21 0,0 1 15,21-1-15,0 0 0,-21 0 0,22 0 16,-1 0-16,0-21 0,0 22 15,21-22-15,-20 0 0,-1 0 0,21 0 16,-21 0-16,22 0 16,-1 0-16,-21-22 0,21 22 0</inkml:trace>
  <inkml:trace contextRef="#ctx0" brushRef="#br0" timeOffset="54235.2">3958 6816 0,'0'0'16,"0"-21"0,-21 21-16,0-22 0,0 22 0,-1 0 15,1 0-15,0 0 0,0 0 0,0 0 16,0 22-16,-1-22 16,1 21-16,0 0 0,0-21 0,0 21 15,21 0-15,-21 0 0,21 1 16,0 20-16,0-21 0,0 0 0,0 0 15,0 1-15,0-1 0,0 0 16,0 0-16,21-21 0,0 21 16,0-21-16,0 0 0,0 0 15,1 0-15,-1 0 0,0 0 16,0 0-16,0-21 0,0 0 16,1 21-16,-1-21 0,0 0 15,0-1-15,-21 1 0,21 21 16,0-21-16,-21 0 0,22 0 0,-22 0 15,0-1-15,0 1 0,0 0 16,0 0-16,0 0 0,0 42 47,0 0-47,0 0 0,0 22 16,0-22-16,0 0 0,0 0 15,0 0-15,21 0 0,-21 1 16,21-22-16,-21 21 0,21-21 0,0 0 15,0 21-15,1-21 16,-1 0-16,0 0 16,0 0-16,0-21 0,0 21 0,1-21 15,-1-1-15,21 22 0,-21-21 16,-21 0-16,21 0 0,1 0 0,-1 0 16,-21-1-16,0 1 0,0 0 15,0 0-15,0 0 0,0 0 0,0-1 16,0 1-16,0 0 0,0 0 15,0 0-15,0 42 32,0 0-32,0 21 15,-21-20-15,21-1 0,0 21 16,0-21-16,0 22 0,0-1 0,0 0 16,0 1-16,0-1 0,0 21 15,-22-20-15,22 20 0,0-20 0,0 20 16,0 1-16,0-1 0,0 1 0,0-1 15,-21 1-15,21-22 0,0 21 16,0 1-16,0-1 0,0-20 0,-21 20 16,21-20-16,0-1 0,-21 0 0,21 1 15,0-22-15,0 0 0,0 0 16,0 0-16,0 0 0,0-42 31,0 0-31,0-21 0,0 21 16,0-22-16,0 1 0,21 0 15,-21-1-15,0-20 0,0 20 0</inkml:trace>
  <inkml:trace contextRef="#ctx0" brushRef="#br0" timeOffset="54608.67">4360 6943 0,'0'0'0,"0"-64"16,0 43-16,0 0 0,0 0 15,0 0-15,0-1 0,21 1 0,1 0 16,-1 0-16,0 21 0,0-21 16,21 0-16,-20 21 0,20 0 0,-21-22 15,21 22-15,-20 0 0,20 0 16,-21 0-16,21 22 0,-20-1 0,20 0 16,-21 0-16,0 0 0,0 0 0,-21 1 15,0-1-15,0 0 0,0 0 16,0 0-16,0 0 0,0 1 0,0-1 15,-21 0-15,0 0 0,0 0 16,-21 0-16,20-21 0,1 22 0,-21-22 16,21 0-16,0 21 0,-22-21 0,22 0 15,0 0-15,-21 0 16,20 0-16,1 0 0,0 0 16,42 0 15,0-21-31,1 21 15,-1-22-15,0 22 0</inkml:trace>
  <inkml:trace contextRef="#ctx0" brushRef="#br0" timeOffset="54855.53">5101 6646 0,'0'22'16,"0"-1"-16,0 0 16,0 0-16,0 0 0,0 0 0,0 22 15,-21-22-15,21 0 0,0 0 16,0 0-16,0 1 0,0-1 16,-21 0-16,21 0 15,0-42 16</inkml:trace>
  <inkml:trace contextRef="#ctx0" brushRef="#br0" timeOffset="55035.43">4995 6392 0,'0'0'0,"-21"0"15,42 0 32,0 0-47</inkml:trace>
  <inkml:trace contextRef="#ctx0" brushRef="#br0" timeOffset="55327.77">5440 6138 0,'0'0'0,"-21"0"31,21 22-31,0-1 0,-22 0 16,22 0-16,-21 0 0,21 22 15,-21-1-15,21 21 0,0-20 0,0 20 16,-21-20-16,21 20 0,-21-21 15,21 22-15,0-22 0,0 1 0,0-1 16,-21 0-16,21-21 0,0 1 16,0 20-16,0-21 0,0 0 0,0 0 15,0 1-15,0-1 16,21-21 0,0 0-16,0-21 15,0 21-15,-21-22 0</inkml:trace>
  <inkml:trace contextRef="#ctx0" brushRef="#br0" timeOffset="56125.32">5905 6689 0,'0'0'0,"0"-43"15,0 22 1,-21 21-16,0 0 0,0 0 15,0 0-15,0 0 0,-1 0 16,1 21-16,0 1 0,0-1 16,0 0-16,21 0 0,-21 0 15,-1 0-15,22 22 0,-21-22 0,21 0 16,0 21-16,0-20 0,0-1 16,0 0-16,0 0 0,0 0 0,0 0 15,21-21 1,1 0-16,-1 0 15,0 0-15,0 0 0,0-21 16,0 0-16,1 21 0,-22-21 0,21 0 16,0 0-16,0-1 0,-21 1 15,0-21-15,21 21 0,-21 0 0,21-22 16,-21 1-16,0 21 0,0 0 0,0-22 16,0 22-16,0 0 15,0 0-15,0 42 16,0 0-1,0 0-15,0 22 0,0-22 16,0 21-16,0-21 0,0 22 0,0-22 16,0 21-16,0-21 0,0 0 15,0 1-15,0-1 0,0 0 0,22 0 16,-22 0-16,21-21 0,0 0 0,0 21 16,0-21-16,0 0 0,1 0 0,-1 0 15,0 0-15,21 0 0,-21-21 16,1 0-16,-1 0 0,0 21 0,0-21 15,0 0-15,0-22 0,1 22 16,-1-21-16,0-1 0,0 1 16,0 0-16,-21-1 0,0 1 0,0-21 15,0 20-15,21-20 0,-21 20 16,0 1-16,0 0 0,0-1 0,0 22 16,0 0-16,0 0 0,-21 21 31,21 21-31,0 0 0,-21 0 0,21 22 15,0-1-15,0 22 0,-21-22 16,21 21-16,-21-20 0,21 20 16,0-20-16,0-1 0,0 0 0,0 1 15,0-1-15,0 0 0,0-21 16,0 1-16,0-1 0,0 0 0,0 0 16,0 0-16,21-21 0,0 21 15,0-21-15,0 0 16,1 0-16,-1 0 0,0 0 0,0-21 15,0 21-15,0-21 0,1 0 0,-1 0 16,0 0-16,0-1 0</inkml:trace>
  <inkml:trace contextRef="#ctx0" brushRef="#br0" timeOffset="56379.17">5292 6541 0,'0'0'0,"0"21"0,21-21 32,0 0-32,0 0 0,21 0 0,-20 0 15,20 0-15,0-21 0,1 21 0,-1 0 16,0-22-16,1 22 0,-1 0 15,-21-21-15,21 21 0,-20-21 16,-1 21-16,0 0 0,-21-21 0</inkml:trace>
  <inkml:trace contextRef="#ctx0" brushRef="#br0" timeOffset="56955.84">7980 6329 0,'0'0'0,"21"-21"0,0 0 16,-21-1-16,0 1 15,0 0-15,0 0 0,-21 0 16,0 0-16,0 21 0,-22-22 0,22 22 16,-21 0-16,-1-21 0,1 21 15,0 0-15,-1 0 0,1 0 0,0 21 16,-1-21-16,1 22 0,0-1 16,-1 0-16,1 21 0,21 1 0,0-1 15,0 0-15,-1 1 0,1 20 0,0-21 16,21 22-16,-21-22 0,21 22 15,0-22-15,0 0 0,0 1 0,0-1 16,21 0-16,0-20 0,0 20 16,1-21-16,-1 0 0,21 0 15,-21 1-15,22-22 0,-1 21 0,0-21 16,1 21-16,-1-21 0,0 0 0,1 0 16,20 0-16,-21 0 0,1-21 0,20 0 15,-20-1-15,-1 1 0</inkml:trace>
  <inkml:trace contextRef="#ctx0" brushRef="#br0" timeOffset="57440.57">8382 6562 0,'0'0'0,"0"-21"0,0-1 0,0 1 0,0 0 16,-21 21-16,0 0 16,-1-21-16,1 21 0,0 0 15,0 0-15,0 21 0,-22 0 0,22 0 16,0 1-16,0-1 0,0 21 15,0 0-15,-1-20 0,1 20 0,0 0 16,0 1-16,21-22 0,-21 21 0,21-21 16,0 22-16,0-22 0,0 0 15,0 0-15,21 0 0,0 0 16,0-21-16,0 0 0,1 0 16,-1 0-16,0 0 0,21 0 15,-21 0-15,1-21 0,-1 0 0,0 21 16,0-21-16,21 0 0,-42 0 0,22-1 15,-1 1-15,0 0 0,-21 0 16,21-21-16,-21 20 0,0-20 0,0 0 16,0-1-16,0 1 0,0 21 0,0-21 15,0 20-15,0 1 0,0 0 16,0 0-16,0 42 16,0 0-1,0 22-15,0-22 0,0 21 16,0 0-16,0-20 0,0 20 15,0 0-15,0-21 0,0 22 0,0-22 16,0 21-16,0-21 0,0 1 16,0-1-16,21-21 0,-21 21 0,0 0 15,21-21-15,1 21 16,-1-21-16,0 0 16,0 0-16,0-21 0,22 0 0</inkml:trace>
  <inkml:trace contextRef="#ctx0" brushRef="#br0" timeOffset="57895.82">9229 6477 0,'0'0'16,"0"-21"-16,0 0 0,0 0 16,-22 21-16,-20 0 15,21 0-15,0 21 0,-22 0 0,22-21 16,-21 21-16,21 0 0,-22 22 0,22-22 15,-21 0-15,21 0 0,0 0 16,-1 0-16,1 22 0,21-22 16,0 0-16,0 0 0,0 0 15,21-21-15,1 0 16,-1 22-16,0-22 0,0 0 16,21 0-16,-20 21 0,-1-21 0,21 0 15,-21 0-15,22 21 0,-22-21 16,0 0-16,0 21 0,0-21 0,-21 21 15,21-21-15,-21 21 16,0 1-16,-21-22 16,0 21-16,0-21 15,0 0-15,0 21 0,-1-21 0,-20 0 16,21 0-16,-21 0 0,20 0 0,1 0 16,-21 0-16,21 0 0,0 0 15,-1 0-15,1 0 0,0 0 16,0 0-16,0 0 0,21-21 15,0 0 1,0-1 0,21 1-16,0 21 0,0-21 0,0 0 15</inkml:trace>
  <inkml:trace contextRef="#ctx0" brushRef="#br0" timeOffset="58356.55">9610 6710 0,'0'0'0,"21"0"0,0 0 16,21-21-16,1-22 15,-22 43-15,-21-21 0,21 0 16,0 0-16,-21 0 0,0 0 0,21-1 16,-21 1-16,0 0 0,0 0 0,0 0 15,0 0-15,0-1 16,-21 22 0,0 0-16,0 0 0,0 0 0,-1 22 15,1-22-15,0 21 0,0 21 16,0-21-16,0 0 0,-1 1 0,1 20 15,21-21-15,0 21 0,-21-20 0,21-1 16,-21 21-16,21-21 0,0 0 16,0 1-16,0-1 0,0 0 0,0 0 15,21 0-15,0-21 0,-21 21 16,21-21-16,1 0 0,-1 0 16,0 0-16,0 0 15,0 0-15,0 0 16,1 0-16,-1 0 0,0 0 15</inkml:trace>
  <inkml:trace contextRef="#ctx0" brushRef="#br0" timeOffset="58539.45">9969 6858 0,'0'21'16,"0"0"15,-21-21-31,0 0 31,0 0-31,0 0 16</inkml:trace>
  <inkml:trace contextRef="#ctx0" brushRef="#br0" timeOffset="60883.87">14160 6181 0,'0'0'0,"0"-21"15,22 21-15,-22-22 16,21 22-16,-21-21 0,0 0 15,0 0 1,21 0-16,-21 0 16,0-1-16,0 1 31,0 42 0,0 1-31,0-1 16,0 21-16,0-21 0,0 0 0,0 22 15,0-1-15,0 0 0,0 1 16,0-1-16,0 0 0,0 1 0,0-1 16,0 0-16,0 1 0,0-1 0,0 0 15,-21-20-15,21 20 0,0-21 16,0 0-16,0 0 0,-21 1 0,21-1 16,0 0-16,0 0 15,0-42 32,0 0-47,0 0 16</inkml:trace>
  <inkml:trace contextRef="#ctx0" brushRef="#br0" timeOffset="61359.61">14690 6562 0,'0'0'0,"0"21"0,0 0 15,0 0-15,0 0 16,21-21 0,0 0-1,0 0-15,0 0 0,0-21 16,1 21-16,-22-21 0,21 0 16,0 0-16,-21 0 15,0-1-15,0 1 0,0 0 0,0 0 16,-21 21-1,0 0 1,21 21 0,-22 0-16,22 0 0,-21 1 0,21-1 15,-21 0-15,21 0 16,0 0-16,0 0 16,21-21 15,0 0-16</inkml:trace>
  <inkml:trace contextRef="#ctx0" brushRef="#br0" timeOffset="63471.46">16679 6075 0,'0'0'0,"43"-21"15,-22 0-15,0 21 0,0-22 0,0 1 16,-21 0-16,21 21 16,-21-21-16,0 0 15,0 0-15,-21 21 16,0 0-16,-21 0 15,21 0-15,-22 0 0,1 0 0,0 0 16,-22 0-16,22 0 0,-1 21 0,1 0 16,0-21-16,-1 21 0,22 0 15,-21 0-15,21 1 0,0-1 0,-1 0 16,1-21-16,21 21 16,0 0-16,0 0 0,0 1 0,0-1 15,21 0-15,1-21 0,-1 21 0,0 0 16,21 0-16,-21 1 0,22-1 15,-1 0-15,0 0 0,1 21 0,-1-20 16,0-1-16,-20 21 0,20-21 0,-21 0 16,21 1-16,-20 20 0,-22-21 15,0 0-15,0 0 0,0 1 0,0-1 16,0 0-16,-43 0 0,22 0 0,-21 0 16,-22-21-16,1 22 0,20-1 15,-20-21-15,-1 0 0,22 0 0,-21 0 16,20 0-16,1 0 0,0 0 15,-1-21-15,1-1 0,21 22 16,-22-21-16,22 0 0,0 0 0,0 0 16,0 0-16,21-22 0,0 22 15,0 0-15,0-21 0,0 20 0,0 1 16,0 0-16,0-21 0,0 21 0,21-1 16,0 22-16,0-21 0,22 0 15,-22 21-15,0 0 0,21 0 0,1-21 16,-1 21-16,-21 0 0,21 0 0</inkml:trace>
  <inkml:trace contextRef="#ctx0" brushRef="#br0" timeOffset="64219.67">16912 6329 0,'0'42'16,"0"-21"-16,0 22 0,0-22 0,0 0 15,0 21-15,0-20 0,0 20 0,0-21 16,0 21-16,0-20 0,0-1 16,0 0-16,0 0 0,0 0 15,0 0-15,0 1 0,0-1 16,-21-21-1,0 0 1,0-21-16,21-1 16,0 1-16,0 0 15,0 0-15,0 0 0,0-22 0,0 22 16,0 0-16,0-21 0,0 21 0,21-22 16,-21 1-16,21 21 0,0 0 15,21-1-15,-20 1 0,20 0 0,-21 0 16,21 21-16,-20 0 0,20 0 0,0 0 15,1 21-15,-22 0 0,21 0 16,-21 1-16,22-1 0,-22 0 16,0 21-16,0-21 0,0 22 0,0-22 15,-21 0-15,0 0 0,0 22 16,0-22-16,0 0 0,0 0 16,0 0-16,0 0 0,-21 1 15,0-22 1,0 0-16,21-22 15,-21 1 1,21 0-16,0 0 16,0 0-16,0 0 0,0-22 0,21 22 0,0-21 15,0 21-15,0-22 16,22 1-16,-22 0 0,21 20 0,1-20 16,-1 21-16,0 0 0,1 0 0,-1 21 15,0 0-15,1 0 0,-1 0 16,0 0-16,-21 0 0,22 21 0,-22 0 15,0 0-15,-21 21 0,0-20 0,0 20 16,0 0-16,0-21 0,0 22 16,0-1-16,0-21 0,-21 0 0,0 22 15,0-22-15,-1 0 0,22 0 0,-21 0 16,21 1-16,-21-22 0,21 21 16,21-21 15,0 0-31</inkml:trace>
  <inkml:trace contextRef="#ctx0" brushRef="#br0" timeOffset="65291.1">18754 6541 0,'0'0'0,"0"-22"0,0-20 15,0 21-15,0 0 0,0 0 16,-22-1-16,22 1 0,-21 21 16,0 0-16,0 0 0,0 0 15,-22 0-15,22 0 0,0 0 0,-21 0 16,21 21-16,-22 1 0,22 20 0,0-21 16,0 0-16,0 22 0,-1-22 15,1 21-15,0-21 0,21 22 0,0-22 16,0 0-16,0 21 0,0-21 0,0 1 15,0-1-15,0 0 0,0 0 16,21-21-16,0 0 16,1 0-16,-1 0 0,0 0 15,0 0-15,0 0 0,0 0 16,1 0-16,20-21 0,-21 0 0,0 0 16,0-1-16,1 1 0,-1 0 0,0-21 15,0 21-15,0-22 0,0 1 16,-21 0-16,22 20 0,-22-20 0,21 0 15,-21 21-15,21-1 0,-21 1 0,0 0 16,0 42 0,0 0-1,0 1-15,0-1 0,0 21 0,0-21 16,0 22-16,0-1 0,0-21 16,0 21-16,0-20 0,0-1 15,0 0-15,0 0 0,0 0 0,0 0 16,21 1-16,-21-1 0,21-21 15,0 21-15,1-21 0,-1 0 0,0 0 16,0 0-16,0 0 0,0 0 16,1 0-16,-1 0 0,0-21 0,0 21 15,0-21-15,-21-1 0,21 1 0,1 0 16,-1-21-16,0 21 0,-21-22 16,21 1-16,-21 0 0,21-1 0,-21 1 15,0-22-15,21 22 0,-21 0 0,22 21 16,-22-22-16,21 22 0,-21 0 15,0 0-15,0 0 0,0-1 16,0 44 15,0-1-31,0 0 0,0 21 0,0-21 16,-21 22-16,21-1 0,-22 0 0,22 1 16,-21-1-16,21 0 0,0-20 15,0 20-15,0 0 0,0-21 0,0 22 16,0-22-16,0 0 0,0 0 0,0 0 15,0 1-15,0-1 0,21 0 16,1-21-16,-1 0 0,0 0 16,0 0-16,0 0 0,0 0 15,22 0-15,-22 0 0,0-21 16,21 0-16,-20 21 0,-1-22 0,21 1 16,-21-21-16,0 21 0,1-22 0,20 1 15,-21 0-15,0-1 0,-21 1 16,21 0-16,-21-22 0,22 22 0,-22 21 15,0-22-15,0 22 0,0 0 0,0 0 16,0 0-16,0 0 0,-22 21 31,22 21-31,-21 0 0,0 0 0,21 0 16,0 22-16,0-1 0,-21 0 16,21 1-16,0-1 0,0 0 0,0-21 15,0 22-15,0-1 0,0 0 16,0-20-16,0-1 0,0 21 15,0-21-15,0 0 0,21 1 16,-21-1-16,21-21 0,0 21 16,1-21-16,-1 0 15,0 0-15,0 0 0,0-21 16,0 21-16</inkml:trace>
  <inkml:trace contextRef="#ctx0" brushRef="#br0" timeOffset="65711.37">21294 6244 0,'0'0'0,"0"-21"0,-22-21 15,22 21-15,-21-1 0,21 1 16,0 0-16,-21 0 0,21 0 16,-21 0-16,0-1 0,0 22 15,-1-21-15,1 21 16,0 0-16,-21 0 0,21 21 16,-1 1-16,1-1 0,-21 0 0,21 0 15,-22 21-15,22-20 0,0 20 16,-21 0-16,21 1 0,-1-1 0,-20 64 15,21-64-15,21 0 0,0 1 16,0-1-16,0 0 0,0 1 16,0-22-16,21 21 0,0-21 0,0 1 15,1-1-15,20 0 0,-21-21 0,21 21 16,1 0-16,-22-21 0,21 0 16,1 0-16,-1 0 0,0 0 15,22 0-15,-22 0 0,0 0 0,1 0 16,-1-21-16</inkml:trace>
  <inkml:trace contextRef="#ctx0" brushRef="#br0" timeOffset="66533.75">21780 6456 0,'0'0'0,"0"-21"0,0-64 16,0 64-16,-21 21 0,21-21 16,-21 21-16,0 0 0,0 0 15,0 0-15,-1 0 0,-20 0 0,21 0 16,0 0-16,0 21 0,-1 0 15,1 21-15,0-20 0,0 20 16,0 0-16,0-21 0,21 22 0,0-22 16,-22 21-16,22-21 0,0 22 0,0-22 15,0 0-15,0 0 0,0 0 16,22-21-16,-22 22 0,21-22 0,0 0 16,0 21-16,0-21 0,0 0 0,1 0 15,-1 0-15,0 0 0,0 0 16,0-21-16,0 21 0,1-22 0,-1 1 15,0 0-15,0 0 0,0 0 16,0-22-16,1 22 0,-1-21 0,0 0 16,-21 20-16,21-20 0,-21 21 15,21-21-15,-21 20 0,21 22 16,-21-21-16,0 0 0,0 42 16,0 0-1,-21 22-15,0-22 16,0 0-16,21 21 0,-21-20 0,21 20 15,0-21-15,-21 0 0,21 22 0,-22-22 16,22 0-16,0 0 0,0 0 16,0 0-16,0 1 0,0-1 0,22-21 15,-1 21-15,-21 0 0,21-21 16,0 0-16,0 0 0,0 0 0,22 0 16,-22 0-16,0 0 0,0 0 0,22 0 15,-22 0-15,0-21 0,21 0 16,-21 0-16,1-1 0,-1 1 15,21 0-15,-21 0 0,0-21 0,1-1 16,-1 22-16,0-21 0,0-1 16,0 1-16,-21 21 0,0 0 0,0 0 15,21-1-15,-21 1 0,0 42 32,0 1-32,-21-1 0,21 0 0,0 21 15,-21-21-15,21 22 0,0-22 0,-21 21 16,21-21-16,0 1 0,0-1 15,0 0-15,0 0 0,0 0 0,0 0 16,0 1-16,0-1 16,21-21-16,-21 21 15,21-21-15,-42 0 32,0 0-17,0 0-15,0 0 0,-1 0 0,1 0 16,0 0-16,0 0 0,21-21 47,21 0-32,0 21-15,22-22 0</inkml:trace>
  <inkml:trace contextRef="#ctx0" brushRef="#br0" timeOffset="66903.53">22691 6731 0,'0'0'0,"21"0"0,21-21 16,-21 21-1,0 0-15,1-21 0,-1 21 0,0 0 16,21-21-16,-21-1 0,1 22 16,20-21-16,-21 0 0,21 0 15,-20 0-15,-1 0 0,0-1 0,0 1 16,-21-21-16,0 21 0,0 0 15,0-1-15,0 1 0,0 0 0,-21 21 16,0 0-16,0 0 0,-22 0 16,22 0-16,0 0 0,-21 21 15,20 22-15,-20-22 0,21 21 0,0-21 16,-22 22-16,22-1 0,0-21 16,21 21-16,0-20 0,-21-1 0,21 0 15,0 21-15,0-21 0,21 1 16,0-1-16,0 0 15,22-21-15,-22 21 0,0-21 0,21 0 16,1 0-16,-22 0 0,21 0 0,1 0 16,-22 0-16,21 0 0,0 0 15,1-21-15,-1 0 0</inkml:trace>
  <inkml:trace contextRef="#ctx0" brushRef="#br0" timeOffset="67248.34">24215 6160 0,'0'0'0,"21"0"16,0 21 15,0-21-31,0 21 0,-21 0 0,21 0 16,1 0-16,-1 22 0,0-22 15,0 21-15,21-21 0,-20 22 0,-1-22 16,0 21-16,0 1 0,0-22 0,0 21 16,1-21-16,-22 0 0,0 22 15,21-22-15,0 0 0,-21 0 0,0 0 16,0 1-16,0-1 0,0 0 16,0 0-1,0-42 16,0 0-15,0 0-16</inkml:trace>
  <inkml:trace contextRef="#ctx0" brushRef="#br0" timeOffset="67527.17">24934 6329 0,'0'0'0,"0"-64"16,0 43-1,-21 21 1,0 0-16,0 0 16,0 0-16,-1 21 0,1 1 0,0-1 15,-21 0-15,21 0 0,-22 21 0,1 1 16,0-1-16,-1-21 0,22 22 16,-21-1-16,-1 0 0,1-21 0,0 22 15,21-22-15,-22 0 0,22 0 16,-21 0-16,21 1 0,-1-1 0,1-21 15,21 21-15,-21-21 0,0 21 0,0-21 16,0 0 0,-1 0-16,1 0 0,0 0 15,0 0-15</inkml:trace>
  <inkml:trace contextRef="#ctx0" brushRef="#br0" timeOffset="68704">13822 8043 0,'0'-21'31,"0"0"-15,0 0-1,0 0 1,0 0-16,0-1 15,0 1-15,0 0 0,0 0 16,21 0-16,0 21 16,-21-21-16,21 21 0,-21-22 0,21 22 15,1 0-15,-1 0 0,0 0 0,0 0 16,0 0-16,0 22 16,1-1-16,-1 0 0,0 0 0,0 21 15,-21-20-15,0 20 0,0 0 0,0 1 16,0-22-16,0 21 0,0 0 15,0-20-15,0 20 0,0 0 16,-21-21-16,0 22 0,-22-22 0,22 0 16,0 21-16,-21-20 0,21-1 0,-22 0 15,22 0-15,-21 0 0,-1 0 16,22-21-16,-21 22 0,0-1 0,20-21 16,-20 0-16,21 0 0,0 0 0,0 0 15,-1 0-15,1 0 0,0 0 16,21-21-16,-21-1 0,21 1 15,-21 0-15,21 0 0,0 0 0,0 0 16,0-1-16,0 1 0,0 0 16,0 0-16,0 0 0,0 0 0,21-1 15,0 22-15,0 0 0,0-21 16,1 21-16,-1 0 0,0 0 16,0 21-16,0 1 0,0-22 0,1 21 15,-1 0-15,0 21 0,0-21 0,0 1 16,0-1-16,1 0 0,-1 0 15,0 0-15,0 0 0,-21 1 0,0-1 16,21 0-16,0-21 0,-21 21 0,0 0 16,0 0-16,22-21 0,-22 22 15,21-22 17,0 0-32,0 0 0,-21-22 15,21 1-15,-21 0 0</inkml:trace>
  <inkml:trace contextRef="#ctx0" brushRef="#br0" timeOffset="69049.1">14478 8361 0,'0'21'0,"0"0"15,0 0 1,21-21-16,-21 22 15,21-22 1,0 0 0,1-22-1,-22 1-15,0 0 16,0 0 0,0 0-16,-22 21 46,1 0-30,21 21-16,0 0 16,0 0-1</inkml:trace>
  <inkml:trace contextRef="#ctx0" brushRef="#br0" timeOffset="70355.74">16044 8170 0,'0'0'0,"-21"-42"16,21 21 0,0 0-16,0 0 0,0-1 15,0 44 16,0-1-31,0 0 0,0 21 16,0-21-16,0 22 0,-21-1 16,21 0-16,0 1 0,-21-1 0,21-21 15,0 22-15,0-1 0,-21-21 16,21 0-16,-22 22 0,22-22 0,0 0 16,0 0-16,0 0 0,0 0 15,0-42 16</inkml:trace>
  <inkml:trace contextRef="#ctx0" brushRef="#br0" timeOffset="70855.97">15748 8192 0,'0'0'0,"0"-22"0,-21 1 16,21 0-16,0 0 0,0 0 15,0 0-15,0-1 0,0 1 0,0-21 16,0 21-16,21 0 0,-21-1 0,21 1 16,0 0-16,0 0 15,22 21-15,-22-21 0,21 21 0,1 0 16,-1 0-16,0 21 0,22-21 16,-22 42-16,0-21 0,22 22 0,-22 20 15,1-20-15,-1-1 0,0 21 0,1-20 16,-22 20-16,0-20 0,0-1 15,0 0-15,0 1 0,1-1 0,-22 0 16,0 1-16,0-22 0,0 0 0,0 0 16,0 0-16,0 0 0,0 1 15,0-44 17,0 1-17,0 0-15,0-21 0,0 21 16,0-1-16,0-20 0,0 0 15,21 21-15,0-43 0,-21 22 0,21-1 16,0 1-16,0 0 0,-21-22 0,22 22 16,-1 0-16,0-1 0,0 1 0,-21 0 15,21 20-15,0 1 0,-21 0 16,0 0-16,0 0 0,22 0 0,-1 21 16,-21-22-1,0 44 1,0-1-16,0 0 15,0 0-15</inkml:trace>
  <inkml:trace contextRef="#ctx0" brushRef="#br0" timeOffset="72040.05">16997 8276 0,'0'0'0,"0"21"0,0 64 16,0-43-16,0-20 0,0-1 16,0 21-16,0-21 0,21 0 15,-21 22-15,0-22 0,0 0 0,21 0 16,0 0-16,0 1 0,1-1 16,-1-21-16,0 0 15,0 0-15,0 0 0,22 0 16,-22 0-16,0-21 0,0 21 0,0-22 15,0 1-15,1 0 0,-1 0 16,0 0-16,0 0 0,0-1 0,-21 1 16,0-21-16,21 21 0,-21 0 0,0-22 15,0 22-15,0-21 0,0 21 16,0-1-16,0 1 0,0 0 0,0 0 16,0 42-1,0 0 1,-21 0-16,21 1 0,0-1 15,0 21-15,0-21 0,0 0 16,0 22-16,0-22 0,0 0 0,0 21 16,0-20-16,0-1 0,0 0 0,21-21 15,1 21-15,-22 0 0,21-21 0,0 0 16,0 21-16,0-21 0,0 0 16,1 0-16,-1 0 0,0 0 0,0 0 15,0-21-15,0 21 0,-21-21 0,22 0 16,-1 0-16,0 21 15,-21-21-15,0-1 0,21 1 0,-21-21 0,21 21 16,-21 0-16,0-22 0,0 22 16,0 0-16,0 0 0,0 0 15,0-1-15,0 1 0,0 42 32,0 1-32,0-1 0,0 21 15,0-21-15,0 0 0,0 22 0,0-22 16,0 0-16,0 0 0,0 0 0,0 22 15,-21-43-15,21 21 0,0 0 16,-21 0-16,21 0 16,0-42 31,0 0-47,0 0 0,0 0 15,21 0-15,-21-1 0,0-20 16,21 21-16,0 0 0,1-22 0,-1 22 15,0-21-15,0 21 0,0 0 0,22-22 16,-22 22-16,21 0 0,-21 21 16,22 0-16,-22 0 0,21 0 0,0 0 15,-20 0-15,20 21 0,-21 0 0,0 22 16,0-22-16,1 0 0,-22 21 16,0 22-16,0-43 0,0 0 15,0 0-15,0 0 0,0 1 16,0-1-16,0 0 0,-22 0 15,1 0-15,0-21 16,21-21 15,0 0-15,0 0-16,0 0 0,0-1 16,0 1-16,21 0 0,-21 0 15,21 0-15,1-22 0,20 22 0,-21-21 16,0 21-16,22 0 0,-22-1 0,21 1 15,0 0-15,1 0 0,-1 21 16,22 0-16,-22 0 0,0 0 16,-21 0-16,22 21 0,-1 0 0,-21 0 15,0 22-15,-21-22 0,0 0 16,22 21-16,-22-20 0,0-1 0,0 21 16,0-21-16,0 0 0,0 1 0,0-1 15,-22 0-15,1-21 0,21 21 16,-21 0-16,0-21 0,21 21 15,-21-21-15,21-21 32,21 0-17,0 0-15,0 0 0,0 0 16,1-22-16</inkml:trace>
  <inkml:trace contextRef="#ctx0" brushRef="#br0" timeOffset="72572.1">19389 7811 0,'0'0'0,"0"-22"16,-22 22-16,1 0 15,21 22-15,0-1 16,0 21-16,-21 0 0,21 1 0,0-1 16,0 0-16,0 22 0,0-22 0,0 1 15,-21 20-15,21-21 0,0 1 16,0-1-16,0-21 0,0 22 15,0-22-15,-21 0 0,21 0 0,0 21 16,-21-42-16,21 22 0,0-1 16,0 0-16,0 0 15,0-42 17,0 0-32,0 0 15,0-1-15,0 1 0,21 0 0,0 0 16,0 0-16,0-22 0,0 22 15,1 0-15,20 0 0,-21 0 16,21 0-16,-20-1 0,20 1 0,0 0 16,1 21-16,-1 0 0,0-21 15,1 21-15,-22 0 0,21 0 0,-21 0 16,22 21-16,-22 0 0,0 0 0,-21 1 16,0-1-16,0 21 0,0-21 15,0 22-15,-21-22 0,0 0 0,-1 0 16,-20 21-16,0-20 0,-1-1 0,1 0 15,0-21-15,-1 21 16,1 0-16,0-21 0,21 21 0,-22-21 16,22 0-16,0 0 0,0 0 0,0 0 15,21-21 17,21 0-32,0 0 0,-21 0 0,21 0 15,0-1-15</inkml:trace>
  <inkml:trace contextRef="#ctx0" brushRef="#br0" timeOffset="72982.17">20151 8403 0,'0'0'0,"21"0"0,0 0 16,0 0-16,0 0 15,0 0-15,1 0 0,-1 0 16,0 0-16,0 0 0,0-21 0,22 21 16,-22-21-16,0 0 0,0 21 0,0-21 15,0-1-15,1 1 0,-1 0 16,0 21-16,-21-21 0,0 0 0,0 0 16,0-1-1,-21 22-15,21 22 16,-21-1-16,-22 0 0,22 0 0,0 0 15,0 22-15,0-22 0,-1 0 16,1 21-16,21-21 0,0 22 0,0-22 16,0 0-16,0 0 0,0 0 15,0 1-15,0-1 0,21-21 16,1 21-16,-1-21 0,0 21 16,21-21-16,-21 0 0,1 0 0,-1 0 15,21 0-15,-21 0 0,0 0 0,22 0 16,-22-21-16,0 21 0,0-21 15,0 21-15</inkml:trace>
  <inkml:trace contextRef="#ctx0" brushRef="#br0" timeOffset="73375.95">20849 8340 0,'0'0'0,"0"-21"0,0-1 16,0 1-16,21 21 0,-21-21 15,21 0-15,1 21 0,-22-21 0,21 21 16,21-21-16,-21 21 0,0-22 15,1 22-15,-1 0 0,21 0 0,-21 0 16,0 0-16,1 0 0,-1 22 0,0-1 16,0 0-16,-21 21 0,0-21 15,21 1-15,-21 20 0,0-21 0,0 21 16,0-20-16,0-1 0,0 0 0,0 0 16,-21 0-16,21 0 0,-21 1 15,21-1-15,-21-21 0,21 21 16,-21-21-16,-1 0 0,22 21 0,0-42 47,0 0-47,22 0 15,-22-1-15,21 1 0,0 0 16,0 0-16,0-21 0,0 20 0,1-20 16,20 21-16,-21-21 0,0 20 0,22-20 15,-22 21-15,0 0 0,21 0 16,-21 21-16,1-22 0,20 22 0,-21 0 15,0 0-15,0 0 0,1 0 0,-1 0 16</inkml:trace>
  <inkml:trace contextRef="#ctx0" brushRef="#br0" timeOffset="73869">22119 8297 0,'0'0'0,"21"-21"16,0 0-16,-21 0 15,22 0-15,-22 0 0,0-1 16,0 1-16,-22 21 16,1 0-16,-21 0 15,21 0-15,0 0 0,-1 0 0,-20 21 16,21 1-16,-21-1 0,20-21 15,1 21-15,0 0 0,0 0 0,0 0 16,21 1-16,0-1 16,0 0-16,0 0 0,0 0 15,21-21-15,0 21 0,0-21 0,0 0 16,1 0-16,-1 22 0,0-22 16,0 21-16,21-21 0,-20 0 0,-1 21 15,0-21-15,-21 21 0,21-21 16,0 0-16,0 21 0,1-21 15,-22 21-15,0 1 0,0-1 16,0 0 0,-22-21-1,1 0-15,0 21 0,0-21 0,0 0 16,0 0-16,-1 0 0,-20 0 0,21 0 16,0 0-16,0 0 0,-1 0 15,-20 0-15,21 0 0,0 0 0,0 0 16,-1 0-16,1 0 0,21-21 15,0 0-15,0 0 16</inkml:trace>
  <inkml:trace contextRef="#ctx0" brushRef="#br0" timeOffset="74298.75">23008 8149 0,'0'0'0,"21"-21"0,0 0 0,-21 0 15,22 0-15,-1 21 0,0-22 16,-21 1-16,21 21 0,0 0 0,0 0 15,1 0-15,-1 21 16,0 1-16,-21-1 0,21 0 16,0 21-16,-21 1 0,21-1 0,-21 0 15,22 1-15,-22-1 0,21 0 16,-21 1-16,21-1 0,-21-21 16,0 21-16,21 1 0,0-22 0,-21 0 0,21 0 15,-21 22-15,0-22 0,0 0 16,0 0-16,22 0 15,-22-42 32,0 0-47,0 0 16,21 0-16,0-1 0</inkml:trace>
  <inkml:trace contextRef="#ctx0" brushRef="#br0" timeOffset="74539.62">23707 8170 0,'0'0'0,"-22"0"31,1 0-31,-21 22 0,21 20 16,0-21-16,-1 0 0,-20 22 16,21-1-16,-21-21 0,-1 21 0,22 1 15,-21-22-15,-1 21 0,1-21 16,0 1-16,21-1 0,-22 0 0,1 0 15,21 0-15,-22 0 0,22 1 0,0-22 16,21 21-16,-21-21 16,0 0-1</inkml:trace>
  <inkml:trace contextRef="#ctx0" brushRef="#br0" timeOffset="75688.36">13483 9843 0,'21'-22'31,"-21"1"-15,21 21-16,1-21 16,-1 0-16,0 0 15,0 21-15,0-21 0,0 21 16,1 0-16,-1-22 0,0 22 0,0 0 15,0 0-15,0 0 0,1 0 16,-1 22-16,0-1 0,0 0 0,-21 0 16,0 0-16,0 22 0,0-22 0,0 21 15,0-21-15,-21 22 0,-21-22 16,20 21-16,-20-21 0,0 22 0,21-22 16,-22 0-16,1 0 0,21 0 0,-22-21 15,22 21-15,0-21 0,0 0 0,0 22 16,0-22-1,21-22 1,0 1 0,21 21-16,0-21 0,0 21 15,0-21-15,0 0 0,1 21 0,20-21 16,-21 21-16,21 0 0,-20-22 0,20 22 16,-21 0-16,21 0 0,-20 0 15,-1 0-15,21 22 0,-21-22 0,0 21 16,1 0-16,-22 0 0,0 0 0,21 0 15,-21 22-15,0-22 0,0 0 0,0 0 16,-21 22-16,-1-22 0,1 0 16,-21 21-16,21-21 0,-22 1 15,1-1-15,21 0 0,-21-21 0,20 21 16,-20-21-16,0 0 0,21 0 16,-1 0-16,-20 0 0,0 0 0,21 0 15,-22 0-15,22 0 0,-21 0 0,21 0 16,-22-21-16,22 0 0,0 21 0,-21-21 15,20 21-15,1-22 0,0 1 16,21 0 0,0 0 15,21 21-31,0 0 0,1 0 16,-1-21-16,0 21 0</inkml:trace>
  <inkml:trace contextRef="#ctx0" brushRef="#br0" timeOffset="76088.13">14245 10266 0,'0'21'16,"21"-21"-1,0 0 1,1 0 0,-22-21-1,0 0-15,0 0 31,-22 21 1,22 21-17,0 0 1,-21-21-16,21 21 16,0 0-16</inkml:trace>
  <inkml:trace contextRef="#ctx0" brushRef="#br0" timeOffset="77171.5">16108 10054 0,'0'0'0,"21"0"16,21-21-16,1 0 15,-22 21-15,0-21 0,0 21 16,0-21-16,0-1 0,1 22 0,-1-21 16,0 21-16,-21-21 0,0 0 0,0 0 15,0 0-15,-21-1 16,0 22-16,-1 0 0,1-21 16,-21 21-16,0 0 0,-1 0 0,1 0 15,0 0-15,-1 0 0,1 0 16,0 0-16,20 0 0,-20 21 15,21-21-15,0 22 0,0-1 0,-1-21 16,1 21-16,21 0 0,0 0 0,0 0 16,0 1-16,0-1 15,0 0-15,21 0 0,1 0 16,-1 0-16,0 1 0,21-1 0,-21 0 16,22 0-16,-22 0 0,21 22 0,-21-22 15,22 0-15,-22 21 0,0-21 16,0 1-16,0 20 0,-21-21 0,0 21 15,0-20-15,0 20 0,-21-21 0,0 0 16,0 22-16,-21-22 0,20 0 16,-20 0-16,0-21 0,21 21 15,-22-21-15,22 0 0,-21 0 0,-22 0 16,43 0-16,-21 0 0,21-21 16,-1 0-16,-20 0 0,21 0 15,0-1-15,0 1 0,-1 0 0,1 0 16,0 0-16,0-22 0,21 22 15,-21 0-15,21 0 0,0-21 0,0 20 16,0 1-16,21 0 0,0 21 16,21 0-16,-20-21 0,-1 21 15,0 0-15,21 0 0,-21 0 0,1 0 16,20 0-16,0 0 0</inkml:trace>
  <inkml:trace contextRef="#ctx0" brushRef="#br0" timeOffset="77515.32">16531 10181 0,'0'0'0,"0"21"0,-21-21 0,21 22 16,-21-1-16,21 21 0,0-21 0,0 22 15,0-1-15,0 0 0,0 1 0,0 20 16,0-21-16,0 22 0,0-1 0,0 1 15,0-1-15,0 1 16,-21-1-16,21 1 0,0 21 0,-22-22 16,1 22-16,0-22 0,0 1 0,21-1 15,-21 1-15,0-1 0,21-20 16,-22 20-16,22-21 0,0 1 0,0-22 16,0 21-16,0-21 0,-21 1 0,21-1 15,0 0-15,0-42 16,0 0-1,0-1-15,0-20 16,0 21-16,0-21 0,21-1 0,1 1 16,-22 0-16,21-22 0</inkml:trace>
  <inkml:trace contextRef="#ctx0" brushRef="#br0" timeOffset="77814.14">16531 10287 0,'0'0'0,"0"-21"0,21-21 0,-21 20 0,21-20 16,-21 21-16,22 0 0,-1 0 16,0-1-16,0 1 0,0 0 0,0 0 15,22 0-15,-22 21 0,0 0 16,21 0-16,-20 0 0,-1 21 0,21 0 16,-21 0-16,0 0 0,1 22 0,-22-22 15,0 21-15,0-21 16,0 22-16,0-22 0,0 21 0,-22-21 15,1 22-15,0-22 0,0 0 0,-21 21 16,20-20-16,1-1 0,-21-21 16,21 21-16,0 0 0,-1-21 0,1 0 15,0 21-15,0-21 0,21-21 16,0 0 0,0 0-16</inkml:trace>
  <inkml:trace contextRef="#ctx0" brushRef="#br0" timeOffset="78199.92">17208 10308 0,'22'0'0,"-1"0"0,-21-21 16,21 21-16,0-21 0,0 21 0,-21-21 15,21 21-15,1-21 0,-1 21 16,0-22-16,0 1 0,0 0 0,0 21 16,-21-21-16,0 0 0,0 0 15,0-1-15,0 1 16,-21 21 0,0 0-16,0 21 0,0-21 15,0 22-15,-1-1 0,1 0 0,0 0 16,0 21-16,0-20 0,21 20 15,0-21-15,-21 0 0,21 22 0,0-22 16,0 0-16,0 0 0,0 0 0,0 0 16,0 1-16,0-1 15,21-21-15,0 0 0,0 0 0,0 0 16,0 0-16,1 0 0,20 0 0,-21 0 16,0 0-16,22-21 0,-22-1 15,21 1-15</inkml:trace>
  <inkml:trace contextRef="#ctx0" brushRef="#br0" timeOffset="78655.66">18013 10033 0,'-21'0'32,"-1"0"-32,22 21 0,0 0 15,-21 22-15,0-22 0,21 0 0,-21 21 16,21-20-16,0 20 0,0-21 15,0 21-15,0-20 0,0 20 0,0-21 16,0 0-16,0 22 0,0-22 16,0 0-16,21 0 15,0-21-15,0 0 0,1 0 0,-1 0 16,0 0-16,0 0 0,0 0 0,0 0 16,1-21-16,-1 0 0,0 21 15,0-21-15,0-1 0,0 1 0,1 0 16,-1 0-16,0-21 0,0 20 0,-21 1 15,0-21-15,21 21 0,-21 0 16,0-1-16,21 1 0,-21 0 16,0 42-1,0 0 1,0 22-16,0-22 16,0 0-16,-21 0 0,21 22 0,-21-22 15,21 0-15,0 0 0,0 0 0,0 0 16,0 1-16,0-1 0,0 0 15,0 0-15,0-42 32,0 0-17,0 0-15</inkml:trace>
  <inkml:trace contextRef="#ctx0" brushRef="#br0" timeOffset="78819.57">18330 10075 0,'0'0'0,"0"-21"0,0 0 0,0 0 32,0 42 15,21-21-47,1 0 0,-22 21 0</inkml:trace>
  <inkml:trace contextRef="#ctx0" brushRef="#br0" timeOffset="79667.23">19029 10329 0,'0'0'0,"21"-21"0,0 0 16,0 0-16,-21 0 15,0 0-15,0-1 0,0 1 16,0 0-16,0 0 0,0 0 16,-21 21-16,21-21 15,-21 21-15,0 0 0,0 0 0,-1 0 16,1 0-16,-21 0 0,21 0 0,0 0 16,-22 21-16,22 21 0,-21-21 15,21 0-15,-1 22 0,1-1 0,21 0 16,0-20-16,0 20 0,0 0 0,0-21 15,0 1-15,0 20 0,0-21 0,21 0 16,1 0-16,-1-21 16,0 0-16,0 0 0,0 0 0,0 0 15,1 0-15,-1 0 0,0-21 0,0 21 16,0-21-16,0 0 0,-21 0 16,22 0-16,-1-1 0,0 1 15,0 0-15,-21-21 0,21 21 0,0-22 16,1 22-16,-22-21 0,21 21 15,0-22-15,-21 22 0,21-21 0,-21 21 16,21-1-16,-21 1 0,0 42 31,0 1-31,0-1 16,0 0-16,0 21 0,0-21 0,-21 1 16,21 20-16,0-21 0,0 21 15,0-20-15,0-1 0,0 21 0,0-21 16,0 0-16,21 1 0,-21-1 15,21-21-15,1 0 0,-1 0 16,0 0-16,21 0 0,-21 0 16,1 0-16,20 0 0,-21-21 0,21 21 15,-20-22-15,20 1 0,-21 0 0,21 0 16,-20-21-16,-1 20 0,21-20 16,-21 0-16,0 21 0,1-22 0,-1 1 15,21-22-15,-21-20 0,0 20 16,1 22-16,-1 0 0,0-1 15,0 1-15,0 0 0,-21-1 16,21 22-16,-21 0 0,0 42 16,0 0-1,-21 0-15,0 22 0,0-1 16,0 0-16,0 1 0,21 20 0,-22-20 16,1-1-16,21 0 0,0 22 15,0-22-15,0-21 0,0 22 0,0-1 16,0 0-16,0-21 0,0 1 0,0-1 15,0 0-15,0 0 0,21 0 16,1 0-16,-22 1 0,21-22 0,0 0 16,0 0-16,0 0 15,0 0-15,1-22 16</inkml:trace>
  <inkml:trace contextRef="#ctx0" brushRef="#br0" timeOffset="80171.94">20891 9927 0,'0'0'15,"22"-21"-15,20 0 0,-42 0 16,0 0-16,-21 21 16,-22 0-16,22 0 15,-21 0-15,21 21 0,-22-21 16,1 21-16,0 21 0,-1-21 16,1 22-16,21-1 0,0 0 0,-22-20 15,43 41-15,-21-21 0,21 1 0,-21-1 16,21 0-16,0-20 0,0 20 15,0 0-15,21-21 0,0 1 0,1-1 16,-1 0-16,0 0 0,21 0 0,-21-21 16,22 0-16,-1 0 0,0 0 15,1 0-15,-1 0 0,0 0 0,1-21 16,-1 0-16,0 0 0</inkml:trace>
  <inkml:trace contextRef="#ctx0" brushRef="#br0" timeOffset="80687.67">21421 9694 0,'0'0'16,"0"-42"-16,0 21 0,0-21 0,0 20 15,-22 22-15,22-21 0,-21 21 0,0 21 16,21 1-16,0-1 0,-21 21 16,0-21-16,21 43 0,0-22 15,0 22-15,-21-22 0,21 21 0,0-20 16,-22 20-16,22-20 0,0 20 0,0-21 15,0 1-15,0-1 0,0-21 16,0 22-16,0-1 0,-21-21 16,21 0-16,0 0 0,-21 1 0,21-1 15,-21-21 1,21-21 0,0-1-16,0-20 15,0 21-15,0 0 16,0 0-16,21-22 0,0 22 0,0-21 15,1-1-15,-1 22 0,21-21 0,-21 21 16,22-22-16,-22 22 16,21 0-16,0 0 0,1 0 0,-1 0 15,0 21-15,1 0 0,-1 0 0,-21 21 16,0-21-16,1 21 0,-1 21 16,0-21-16,-21 22 0,0-22 0,0 21 15,0-21-15,0 22 0,0-1 0,-21-21 16,21 22-16,-21-22 0,-1 0 15,1 0-15,0 0 0,0 0 0,21 1 16,-21-1-16,0 0 0,21-42 47,21 0-31,0-1-16,0 1 0</inkml:trace>
  <inkml:trace contextRef="#ctx0" brushRef="#br0" timeOffset="81204.38">22373 10139 0,'0'0'16,"0"-21"-16,0 0 0,0-1 0,0 1 16,0 0-16,0 0 0,-21 0 15,0 0-15,0 21 0,-1 0 0,1 0 16,0 0-16,0 0 15,-21 21-15,20 0 0,1 0 0,-21 0 16,21 0-16,0 1 0,-1 20 0,-20-21 16,21 0-16,0 22 0,21-22 15,0 21-15,-21-21 0,21 22 0,0-22 16,0 0-16,0 0 0,0 0 0,0 0 16,21-21-16,0 22 0,0-22 15,0 0-15,0 0 0,1 0 0,-1 0 16,0 0-16,0 0 0,0 0 0,0-22 15,22 1-15,-22 0 16,0 0-16,0 0 0,-21 0 0,21-1 0,1-20 16,-1 21-16,0-21 0,-21 20 15,0-20-15,21 21 0,-21-21 16,21 20-16,-21 1 0,0 0 0,0 0 16,0 42-1,0 0 1,0 0-16,0 22 0,0-22 0,0 21 15,0-21-15,0 22 0,0-22 0,0 0 16,0 21-16,0-20 0,0-1 16,0 0-16,0 0 0,0 0 0,0 0 15,0 1-15,21-22 0,1 0 16,-1 0-16,0 0 16,0 0-16,0 0 0,0 0 15,1 0-15,-1 0 0,0 0 0</inkml:trace>
  <inkml:trace contextRef="#ctx0" brushRef="#br0" timeOffset="81627.13">22796 10097 0,'0'0'16,"0"-22"-16,0 1 16,0 0-16,0 0 15,22 21-15,-1-21 16,0 21-16,0 0 0,0 0 15,22 0-15,-22 0 0,0 0 16,0 21-16,21 0 0,-20 0 0,-22 0 16,21 1-16,-21-1 0,0 0 15,0 0-15,0 21 0,0-20 0,0-1 16,0 21-16,0-21 0,-21 22 16,-1-22-16,22 0 0,-21 0 0,0 0 15,0 0-15,0 1 0,0-22 0,21 21 16,-22-21-16,22 21 15,-21-21-15,21-21 16,0 0 0,0-1-16,21 1 15,1-21-15,-1 21 0,0 0 16,0-22-16,-21 1 0,21 21 0,0 0 16,1-22-16,-1 22 0,0 0 15,0 0-15,0 0 0,-21-1 0,21 1 16,1 21-16,-1-21 15,0 0 1,0 21-16,0 0 0</inkml:trace>
  <inkml:trace contextRef="#ctx0" brushRef="#br0" timeOffset="82187.81">23897 10075 0,'0'0'0,"0"-21"0,0 0 16,0-21-16,0 21 0,0-1 0,-21 1 15,0 21-15,0-21 0,-1 0 0,1 21 16,0 0-16,0 0 0,0 0 15,0 21-15,-22 0 0,22 0 0,0 1 16,-21 20-16,20-21 0,-20 21 16,21 1-16,0-1 0,0-21 15,-1 22-15,1-1 0,21-21 0,0 0 16,0 22-16,0-22 0,0 0 0,0 0 16,21 0-16,1-21 15,-1 0-15,0 0 0,0 0 0,0 0 16,22 0-16,-22 0 0,0 0 0,21-21 15,-21 0-15,1 0 0,20 0 16,-21-1-16,0 1 0,0 0 16,1-21-16,-1 21 0,0-22 0,0 22 0,0-21 15,-21 21-15,21-1 16,-21 1-16,0 0 0,0 42 31,0 0-31,-21 1 16,0-1-16,21 0 0,0 21 0,-21-21 15,21 1-15,0-1 0,0 21 0,0-21 16,0 0-16,0 1 0,21-1 16,0 0-16,0-21 0,1 21 15,-1-21-15,0 0 0,0 0 16,0 0-16,0 0 0,1 0 16,-1-21-16,0 0 0</inkml:trace>
  <inkml:trace contextRef="#ctx0" brushRef="#br0" timeOffset="82451.17">24447 9991 0,'0'0'15,"-21"0"1,0 0-16,0 0 16,0 21-16,21 0 0,-21 0 0,-1 0 15,1 22-15,0-22 0,0 0 16,21 21-16,-21-20 0,21-1 0,-21 0 15,21 0-15,0 0 0,0 0 16,0 1-16,0-1 0,0 0 16,0 0-16,21-21 0,0 21 0,0-21 15,0 0-15,0 0 0,1 0 0,-1 0 16,0 0-16,0 0 0,0 0 16,0 0-16,1 0 0,-1-21 0,0 0 15,0 0-15,21 0 0</inkml:trace>
  <inkml:trace contextRef="#ctx0" brushRef="#br0" timeOffset="82766">24934 9483 0,'0'0'0,"0"-21"15,-21 21-15,0 0 16,0 21-16,21 0 0,0 0 15,-21 21-15,21 1 0,-22-1 16,22 0-16,0 22 0,-21-22 0,21 22 16,0-22-16,0 22 0,0-22 0,0 0 15,-21 22-15,21-22 0,-21-21 16,21 22-16,0-1 0,-21-21 0,21 0 16,0 22-16,0-22 0,0 0 0,0 0 15,0 0 1,0 0-16,21-42 47,0 21-47,0-21 0</inkml:trace>
  <inkml:trace contextRef="#ctx0" brushRef="#br0" timeOffset="83131.53">25040 10287 0,'21'0'32,"0"0"-32,1 0 0,-1 0 15,-21-21-15,21 21 0,0 0 16,0-21-16,0 21 0,-21-21 0,22-1 16,-1 22-16,0-21 0,-21 0 15,21 0-15,-21 0 0,21 21 0,-21-21 16,0-1-16,0 1 15,-21 21 1,0 0-16,0 21 0,0-21 0,-1 22 16,1-1-16,0 0 0,0 21 15,0-21-15,0 1 0,-1-1 16,1 21-16,21-21 0,0 0 0,-21 1 16,21-1-16,0 0 0,0 0 15,0 0-15,21 0 16,0-21-16,1 0 15,20 0-15,-21 0 0,0 0 0,0 0 16,1 0-16,20-21 0,-21 0 16</inkml:trace>
  <inkml:trace contextRef="#ctx0" brushRef="#br0" timeOffset="83572.28">25527 10118 0,'0'0'0,"0"-43"15,0 22 1,21 21 0,0 0-16,0 0 15,1 0-15,-1 0 0,0 0 16,0 21-16,0 1 0,-21-1 16,0 0-16,21 0 15,-21 0-15,0 0 0,0 1 16,0-1-16,0 0 0,0 0 0,-21 0 15,21 0 1,-21 1-16,21-1 0,-21-21 0,0 21 16,21 0-16,-21-21 15,-1 0 1,22-21 0,0 0-16,22 0 15,-1-1-15,-21 1 16,21 0-16,0 0 0,-21 0 0,21 0 15,0-22-15,1 22 0,-1 0 0,-21 0 16,21 0-16,0 21 0,-21-22 16,0 1-16,21 21 0,0-21 15</inkml:trace>
  <inkml:trace contextRef="#ctx0" brushRef="#br0" timeOffset="83848.13">24617 9864 0,'0'0'0,"-21"0"0,-22 0 0,22 0 16,21-21-16,21 21 31,0 0-15,22 0-16,-22-22 0,21 22 0,-21 0 15,22 0-15,-1 0 0,0 0 0,1 0 16,-22 0-16,21 0 0,1 0 16,-1 0-16,-21 0 0,0 0 0,22 0 15,-22 0-15,0 0 0,0 0 0,0 0 16,22 0-16,-22 0 0</inkml:trace>
  <inkml:trace contextRef="#ctx0" brushRef="#br0" timeOffset="84171.95">26310 9970 0,'21'0'0,"-42"0"0,42 21 16,0 0-16,-21 0 16,22 0-16,-1 0 0,0 1 15,0-1-15,-21 0 0,21 21 0,0-21 16,-21 1-16,22-1 0,-1 0 15,0 0-15,-21 0 0,21-21 0,-21 21 16,21 1-16,-21-1 0,21-21 0,-21 21 16</inkml:trace>
  <inkml:trace contextRef="#ctx0" brushRef="#br0" timeOffset="84428.8">26733 10012 0,'-84'63'15,"63"-41"-15,-1-1 0,1 0 16,-21 21-16,21-21 0,-22 1 0,22-1 15,0 0-15,-21 21 0,21-21 16,-1 1-16,1-22 0,0 21 16,0 0-16,0-21 0,21 21 15,-21-21-15,-1 0 16,1 0-16</inkml:trace>
  <inkml:trace contextRef="#ctx0" brushRef="#br0" timeOffset="85684.06">13187 11726 0,'21'-21'0,"-21"-21"16,0 21-16,0 0 15,0-1-15,0 1 0,-21 21 32,0 21-17,21 22-15,-22-22 0,1 21 16,0-21-16,0 22 0,21-1 0,-21 0 15,0 1-15,-1-1 0,1 0 16,0 1-16,0-1 0,0 0 0,0-20 16,-1 20-16,22-21 0,-21 0 0,0 0 15,21 1-15,-21-22 0,21 21 16,0-42 15,0-1-31,0 1 16,21 21-16,0-21 0,0 21 15,1 0-15,-1 0 0,0-21 0,21 21 16,-21 0-16,22 0 0,-22 0 16,21 0-16,1-21 0,-22 21 15,21 0-15,-21 0 0,0 0 0,22 0 16,-22-21-16,0 21 0,0 0 0,0 0 16,1-22-16,-22 1 0,21 21 15,-21-21-15,21 21 0,-21-21 0,0 0 16,21 21-16,-21-21 0,0-1 0,0 1 15,0 0-15,0 0 0,0 0 16,0 0-16,0-1 0,-21 22 16,0 0-1,0 0-15,-1 22 0,22-1 0,-21 0 16,0 0-16,21 21 0,-21-20 16,0 20-16,21-21 0,-21 21 0,21 1 15,0-22-15,-22 21 0,22-21 0,-21 22 16,21-22-16,-21 0 0,21 0 15,0 0-15,0 1 0,0-1 16,0 0-16,21-42 47,0 21-31,1-21-16</inkml:trace>
  <inkml:trace contextRef="#ctx0" brushRef="#br0" timeOffset="85979.89">13864 12256 0,'0'0'0,"0"-22"62,0 1-31,21 21 47</inkml:trace>
  <inkml:trace contextRef="#ctx0" brushRef="#br0" timeOffset="89514.25">16891 11557 0,'0'0'0,"0"-42"16,0 21-1,0 42 16,0 0-31,0 0 0,0 21 16,0 1-16,0-1 0,0 0 0,0 1 16,0 20-16,0 1 15,0-22-15,0 22 0,-21-1 0,21-21 16,0 1-16,0-1 0,-21 0 0,21 1 16,0-1-16,0-21 0,-22 22 15,22-22-15,0 0 0,-21 0 0,21 0 16,0 0-16,-21-21 31,21-21-31,0 0 16,0 0-16,0 0 0,0 0 0,0-1 15,0 1-15,0 0 0,0-21 16,0 21-16,21-22 0,-21 1 0,21 21 16,1-22-16,-1 1 0,21 0 15,-21 21-15,0-1 0,22-20 16,-22 42-16,21-21 0,-21 21 0,1 0 15,20 0-15,-21 0 0,0 21 0,-21 0 16,21 0-16,-21 1 16,0-1-16,0 0 0,0 0 0,0 0 15,-21 0-15,0 1 0,0-1 0,-21 0 16,20 0-16,1-21 0,-21 21 16,21-21-16,0 0 0,-22 0 0,22 21 15,0-21-15,0 0 0,0 0 0,-1 0 16,1 0-16,0 0 0,21-21 15,-21 21-15,21 21 32,21 1-17,-21-1-15,21 0 0,22 0 0,-22 0 16,0 0-16,0 1 0,21-1 0,-20 0 16,-1 0-16,21 0 0,-21 0 15,0 1-15,1-22 0,-1 21 0,0-21 16,0 0-16,0 21 0,0-21 0,1 0 15,-1 0-15,0 0 0,0 0 16,0 0-16,-21-21 16,21 21-16,1-21 0</inkml:trace>
  <inkml:trace contextRef="#ctx0" brushRef="#br0" timeOffset="89913.02">17505 12277 0,'0'21'16,"21"-21"-16,0 0 0,0 0 0,0 0 15,1 0-15,-1 0 0,0 0 0,0-21 16,21 0-16,-20 21 0,-1-22 16,0 22-16,0-21 0,0 21 0,0-21 15,1 0-15,-1 21 0,-21-21 16,0 0-16,0-1 15,0 1-15,0 0 0,-21 0 16,-1 21-16,1 0 0,0 0 16,0 0-16,0 0 0,0 0 15,-1 0-15,1 21 0,0 0 0,0 22 16,0-22-16,21 0 0,-21 21 0,21-21 16,0 22-16,0-22 0,0 0 15,0 21-15,0-20 0,0-1 0,0 0 16,0 0-16,21-21 0,-21 21 0,21 0 15,0-21-15,0 22 16,0-22-16,1 0 16,-1 0-16,0 0 0,0 0 0,0 0 15,0-22-15,1 1 0,-1 21 16</inkml:trace>
  <inkml:trace contextRef="#ctx0" brushRef="#br0" timeOffset="90568.65">18330 12002 0,'0'0'0,"0"-22"0,0 1 16,0 42-1,0 1 1,0-1-16,-21 0 0,21 0 16,-21 0-16,21 22 0,-21-22 0,21 0 15,0 0-15,0 21 0,0-20 16,0-1-16,0 0 0,0 0 0,0 0 15,21 0-15,0-21 0,0 0 16,0 0-16,1 0 0,20 0 16,-21 0-16,0 0 0,22 0 0,-1 0 15,-21 0-15,21 0 0,-20-21 0,20 0 16,-21 21-16,0-21 0,0 0 16,1 0-16,-1-1 0,-21 1 0,0 0 15,0 0-15,0-21 0,21 20 16,-21 1-16,0 0 0,0 0 15,0 0-15,21 21 16,-21 21 0,0 0-16,0 0 15,0 0-15,0 22 0,0-22 0,0 21 16,0-21-16,0 22 0,0-1 16,0-21-16,0 22 0,0-1 0,0 0 15,0 1-15,0-1 0,0 0 0,0 1 16,0-1-16,0 21 0,-21-20 15,21 20-15,0-20 0,-21 20 0,21 1 16,0-22-16,-21 21 0,-1-20 16,1 20-16,0-20 0,0-1 0,-21 21 15,20-20-15,1-1 0,-21 0 0,21 1 16,0-1-16,-1 0 0,1-20 16,-21-1-16,42 0 0,-21 0 0,0 0 15,-1-21-15,1 0 0,0 0 0,0 0 16,-21 0-16,20 0 0,1 0 15,0-21-15,0 0 0,-21 0 16,20 0-16,1-1 0,0 1 16,0-21-16,21 21 0,0-22 0,0 22 15,0-21-15,0 21 0,0-22 16,0 22-16,0-21 0,0 0 0,21-1 16,0 1-16,0 0 0,-21-1 0,22-20 15</inkml:trace>
  <inkml:trace contextRef="#ctx0" brushRef="#br0" timeOffset="91416.16">19240 11980 0,'0'0'0,"-21"0"16,-21-42 0,42 21-16,0 42 31,0 0-15,0 22-16,0-22 0,0 0 15,0 21-15,0-21 0,0 22 16,0-22-16,0 0 0,0 21 0,0-20 15,0-1-15,0 0 0,0 0 16,0 0 0,-21-21-1,21-21 1,0 0 0,0 0-16,0 0 0,21-1 15,-21 1-15,0 0 0,21 0 0,0-21 16,0 20-16,1 1 15,-1 0-15,0 21 0,0 0 16,-21 21-16,21 0 16,-21 1-16,21-1 0,-21 0 15,0 0-15,22 0 0,-22 0 16,0 1-16,0-1 0,21 0 16,0-21-1,0 0-15,0 0 16,0 0-16,1 0 0,-1 0 0,0 0 15,0 0-15,0-21 0,0 21 16,1-21-16,-1-1 0,0 1 0,0 0 16,-21 0-16,0 0 0,21 0 0,-21-22 15,0 22-15,0-21 0,0 21 16,0-22-16,0 22 0,0-21 0,0 21 16,-21 21-16,21-22 0,-21 1 0,0 21 15,0 0 1,-1 0-1,22 21 1,-21 1-16,21-1 16,0 0-16,0 0 0,21-21 15,1 0-15,-1 21 0,0-21 0,0 0 16</inkml:trace>
  <inkml:trace contextRef="#ctx0" brushRef="#br0" timeOffset="91887.89">20193 11875 0,'0'-22'15,"0"1"-15,-21 21 16,0 0-16,-1 21 16,1 1-16,0-22 15,0 21-15,0 21 0,21-21 0,-21 0 16,-1 22-16,22-22 0,-21 21 0,21-21 15,0 22-15,0-22 0,0 21 16,0-21-16,0 1 0,0-1 0,21 0 16,1 0-16,20-21 0,-21 21 0,0-21 15,0 0-15,1 0 0,20 0 16,-21 0-16,0 0 0,0 0 0,1 0 16,-1 0-16,0-21 0,21 0 0,-21 21 15,1-21-15,-1 0 16,0-1-16,-21 1 0,21-21 0,0 21 15,0-22-15,-21 22 0,0-21 0,0 0 16,0 20-16,0-20 0,0 21 16,0 0-16,0 0 0,0-1 0,-21 1 15,0 21-15,0 0 0,0 0 0,-22 0 16,22 0-16,0 0 0,0 0 16,0 0-16,0 0 0,-1 0 0,22 21 15,-21 1-15,21-1 16,0 0-16,0 0 15,0 0-15,21-21 0,1 0 16,-1 0-16,0 0 0,0 21 16,0-21-16</inkml:trace>
  <inkml:trace contextRef="#ctx0" brushRef="#br0" timeOffset="92339.62">20764 11980 0,'0'0'0,"0"-21"16,0 0 0,0 0-16,0 0 0,22 0 15,-1 21-15,0 0 0,0-22 16,21 22-16,-20 0 0,-1 0 16,21-21-16,-21 21 0,0 0 15,22 0-15,-22 0 0,0 21 0,0 1 16,0-1-16,-21 0 0,0 0 15,22 21-15,-22 1 0,0-22 0,0 21 16,0 1-16,0-22 0,0 21 0,0-21 16,-22 22-16,22-22 0,-21 0 15,0 0-15,0-21 0,0 21 0,21 0 16,-21-21-16,-1 0 16,22-21 15,0 0-31,0 0 0,0 0 15,22-22-15,-1 22 16,-21 0-16,21-21 0,0 21 0,0-22 16,0 1-16,1 21 0,-1-22 15,0 22-15,0-21 0,0 21 0,-21 0 16,21 21-16,1-22 0,-1 22 0,0 0 16,0 0-1,0 0-15,0 0 16</inkml:trace>
  <inkml:trace contextRef="#ctx0" brushRef="#br0" timeOffset="93331.78">22267 11959 0,'0'0'0,"0"-63"16,0 42-16,0-1 0,0 1 15,0 0-15,-21 0 0,0 21 16,0 0-16,0 0 16,-1 0-16,1 0 0,-21 0 0,21 21 15,-22-21-15,22 21 0,-21 22 16,0-22-16,20 0 0,-20 21 0,21-21 15,0 22-15,0-22 0,-1 21 0,22-21 16,0 22-16,0-22 0,0 0 16,0 21-16,0-20 0,22-1 0,-1-21 15,-21 21-15,21 0 0,0-21 0,0 0 16,0 21-16,1-21 0,-1 0 16,0 0-16,0 0 0,21 0 15,-20 0-15,-1-21 0,0 21 0,0-21 16,0 0-16,-21 0 0,21-1 15,1-20-15,-1 21 0,0-21 0,-21-1 16,21 1-16,0 0 0,-21-1 16,0 1-16,21 0 0,1-22 0,-22 22 15,0-1-15,21 1 0,0 0 0,-21-1 16,0 22-16,21-21 0,0 21 16,-21-22-16,21 22 0,-21 0 15,0 0-15,0 42 16,0 0-1,0 0-15,0 22 0,0-1 16,-21-21-16,0 22 0,0-1 0,0 0 16,21 1-16,-21-1 0,21 0 15,-22 1-15,22-22 0,-21 21 0,21 0 16,0 1-16,0-22 0,0 21 16,0-21-16,0 1 0,0-1 0,21 0 15,1 0-15,-1 0 0,0-21 16,0 21-16,0-21 0,0 0 15,1 0-15,-1 0 0,21 0 0,-21 0 16,22-21-16,-22 0 0,21 0 0,0 21 16,1-21-16,-22 0 15,21-1-15,1-20 0,-22 21 0,21-21 16,-21 20-16,0 1 0,1-21 0,-1 21 16,-21 0-16,0-1 0,0 1 15,0 0-15,0 0 16,-21 21-16,-1 0 0,1 0 15,0 0-15,0 0 0,0 21 0,21 0 16,-21-21-16,21 21 0,0 1 0,0-1 16,0 21-16,0-21 0,0 0 15,0 1-15,0-1 0,21 0 0,0 0 16,0 0-16,0 0 0,-21 1 16,21-1-16,-21 0 15,0 0-15,0 0 16,0 0-1,-21-21 1,0 0-16,0 0 0,0 0 0,0 0 16,-1 22-16,1-22 0,0 0 15,0 0-15,0 0 0,0 0 0,21-22 47,21 22-47,21-21 0</inkml:trace>
  <inkml:trace contextRef="#ctx0" brushRef="#br0" timeOffset="93703.82">24088 11684 0,'21'0'15,"-21"21"1,21-21-16,-21 21 0,21 1 16,0-1-16,0 0 0,-21 0 0,22 0 15,-1 0-15,21 1 0,-21 20 16,0-21-16,1 21 0,-1-20 0,21 20 15,-21-21-15,0 21 0,22-20 0,-22-1 16,0 0-16,0 0 0,0 0 16,1 22-16,-1-22 15,0-21-15</inkml:trace>
  <inkml:trace contextRef="#ctx0" brushRef="#br0" timeOffset="94017.78">24659 11726 0,'0'0'0,"0"-21"0,0 0 16,-21 21 15,0 21-31,0 0 0,-1 22 16,1-22-16,0 0 0,0 21 15,0-20-15,0 20 0,-1-21 16,1 21-16,0-20 0,0 20 0,-21-21 16,20 0-16,-20 22 0,21-22 15,-21 0-15,20-21 0,1 21 0,0 0 16,0-21-16,0 21 0,0-21 0,21 22 15,-22-22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19:32.4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1609 0,'0'-21'31,"0"-1"-31,0 1 15,21 0-15,1 21 16,-1-21-16,0 0 16,0 21-16,0-21 0,0 21 15,1-22-15,-1 22 0,0 0 16,-21-21-16,21 21 0,-21-21 0</inkml:trace>
  <inkml:trace contextRef="#ctx0" brushRef="#br0" timeOffset="3928.69">2328 762 0,'0'-21'0,"21"21"32,-21-21-1,22 0-31,-1 21 16,-21-22-16,21 22 0,-21-21 15,21 21-15,0-21 0,0 0 0,-21 0 16,22 0-16,-1-1 15,-21 1-15,0 0 0,0 0 16,0 0-16,0 0 0,0-1 16,0 1-1,-21 21 1,21 21 0,0 1-16,-22-1 0,22 0 0,-21 21 15,21-21-15,0 22 0,0-1 16,-21 0-16,21 1 0,0-1 0,-21 22 15,21-1-15,0-21 0,0 22 16,-21-1-16,0 1 0,-1-22 16,22 22-16,-21-22 0,0 0 0,0 1 15,21-1-15,0 0 0,-21-20 16,21 20-16,-21-21 0,21 0 0,-22 0 16,22 1-16,0-1 0,-21-21 15,0 0-15,0 0 16,0-21-16,0-1 15,-1 1-15,22 0 0,-21-21 0,0 21 16,21-1-16,0-20 0,-21 21 16,21-21-16,0 20 0,0-20 15,0 21-15,0 0 0,0 0 0,0-1 16,0 1-16,0 0 16,21 21-1,0 0 1,0 21-16,1 0 0,-1 1 15,-21-1-15,21 0 0,0 0 0,-21 0 16,21 0-16,0 1 16,1-1-16,-1 0 0,0 0 0,0-21 15,0 21-15,22 0 0,-22-21 16,0 0-16,21 0 0,-21 0 0,22 0 16,-22 0-16,21 0 0,-21 0 15,22 0-15,-22 0 0,0-21 0,21 0 16,-20 21-16,-1-21 0,0 0 15,0-22-15,0 22 0,0 0 0,-21-21 16,0 21-16,22-22 0,-22 22 16,21-21-16,-21 21 0,0-22 0,0 22 15,0 0-15,0 0 0,0 42 47,0 0-47,0 0 0,0 0 16,0 22-16,0-22 0,0 21 15,0-21-15,0 1 0,0 20 16,0-21-16,0 0 0,0 22 0,0-22 16,0 0-16,0 0 0,0 0 15,0 0-15,0-42 47,0 0-31,0 0-16,0 0 0,0 0 15,21-1-15</inkml:trace>
  <inkml:trace contextRef="#ctx0" brushRef="#br0" timeOffset="4310.47">3027 635 0,'0'0'16,"-21"42"-16,-1-20 15,22-1-15,-21 0 0,21 0 16,0 0-16,0 0 0,0 1 16,0-1-16,21-21 15,1 0 1,-1 0-16,0-21 0,-21-1 16,21 1-16,0 21 0,-21-21 0,0 0 15,0 0-15,0 0 0,0-1 16,0 1-16,-21 0 0,21 0 15,-21 21-15,0 0 0,0 0 16,-1 0-16,1 0 16,0 0-16,21 21 0,0 0 15,-21 0-15,21 1 0,0-1 16,0 0-16,0 0 0,0 0 16,0 0-16,0 1 0,0-1 15,0 0-15,0 0 0,21-21 16,0 0-16,0 0 15,1 0-15,-1 0 0</inkml:trace>
  <inkml:trace contextRef="#ctx0" brushRef="#br0" timeOffset="4744.22">3789 550 0,'0'0'0,"-21"0"0,21-21 0,0 0 16,-22 0-16,22 0 16,-21 21-1,21 21 1,0 21-1,0-21 1,0 1-16,0 20 0,0 0 0,-21 1 16,21 20-16,-21-21 0,0 22 0,0-22 15,-1 22-15,1-22 0,0 22 16,21-22-16,-21 21 0,0-20 16,0-1-16,21-21 0,0 22 0,0-22 15,0 0-15,0 0 0,0 0 16,0 0-16,0 1 0,21-22 31,0 0-31,0-22 16,0 22-16,-21-21 0,0 0 15,21 0-15,-21 0 0,22 21 16,-22-21-16,0-1 0</inkml:trace>
  <inkml:trace contextRef="#ctx0" brushRef="#br0" timeOffset="5004.07">3281 1185 0,'0'0'0,"-21"22"15,42-22 17,0 0-32,0 0 0,0 0 15,0 0-15,1 0 0,20-22 16,-21 22-16,21-21 0,-20 21 0,20-21 15,-21 21-15,0 0 0,22-21 16,-22 21-16,0 0 0,-21-21 16,21 21-16</inkml:trace>
  <inkml:trace contextRef="#ctx0" brushRef="#br0" timeOffset="5427.83">4127 1228 0,'22'-21'31,"-22"-1"-31,0 1 16,21 21-16,0-21 0,-21 0 16,0 0-16,21 21 0,-21-21 15,0-1-15,0 1 0,0 0 0,0 0 16,-21 21 0,0 0-1,0 0-15,-1 0 16,22 21-16,-21-21 0,21 21 0,-21 0 15,0 1-15,21 20 0,0-21 16,0 0-16,0 22 0,0-22 0,0 0 16,0 0-16,0 0 0,0 0 15,0 1-15,21-1 0,-21 0 0,21 0 16,0-21-16,-21 21 0,22-21 16,-1 0-16,0 0 0,0 0 0,0 0 15,0 0-15,1 0 16,-1 0-16,0 0 0,0 0 0,0 0 15</inkml:trace>
  <inkml:trace contextRef="#ctx0" brushRef="#br0" timeOffset="5884.57">4572 1101 0,'0'0'0,"0"-21"0,0-1 15,0 1 1,0 0-16,0 0 16,21 21-16,0-21 15,0 21-15,1 0 0,-1 0 0,0 0 16,0 0-16,0 0 0,0 21 16,1 0-16,-1 0 0,0 0 0,0 1 15,0-1-15,0 0 0,-21 0 16,0 21-16,0-20 0,0-1 0,0 21 15,0-21-15,0 0 0,0 1 0,0 20 16,0-21-16,-21 0 16,21 0-16,-21-21 0,0 22 15,0-22 1,21-22 0,-21 22-16,21-21 15,0 0-15,0 0 0,0 0 0,0 0 16,0-1-16,0 1 0,0 0 0,0-21 15,0 21-15,0-1 0,0-20 16,0 21-16,0 0 0,0 0 0,0-1 16,0 1-16,21 0 0,0 0 15,-21 0-15,21 21 0,0-21 0,-21-1 16,21 22-16,1-21 0,-1 21 16,0 0-16</inkml:trace>
  <inkml:trace contextRef="#ctx0" brushRef="#br0" timeOffset="6620.57">5588 1101 0,'0'0'0,"21"-21"0,0-22 15,-21 1-15,0 21 0,0 0 0,0-1 16,0 1-16,0 0 0,-21 0 15,0 0-15,0 0 0,21-1 0,-21 22 16,-1 0-16,-20 0 0,21 0 16,0 0-16,-22 22 0,22-1 0,0 0 15,0 21-15,-21-21 0,20 22 16,22-1-16,-21 0 0,0 1 16,21-1-16,-21 0 0,21 1 15,0-1-15,0-21 0,0 22 0,0-22 16,0 21-16,0-21 0,21 0 15,0 1-15,0-22 0,-21 21 0,22-21 16,-1 0-16,0 0 0,0 0 0,0 0 16,0 0-16,22 0 0,-22 0 15,0-21-15,0-1 0,0 22 0,1-21 16,-1-21-16,0 21 0,0 0 16,0-22-16,-21 1 0,21 21 0,-21-22 15,22-20-15,-22 21 0,21-1 16,-21 1-16,0 0 0,0-1 15,0 1-15,0 21 0,0 0 16,0-1-16,0 44 31,0-1-31,0 21 0,-21 0 0,21 1 16,0-1-16,-22 0 0,22 1 0,0-1 16,0 0-16,0 1 0,0-22 15,0 21-15,0-21 0,0 1 0,0-1 16,0 0-16,0 0 0,22 0 15,-22 0-15,21-21 0,0 0 16,0 0-16,0 0 0,0 0 16,1 0-16,-1-21 15,0 0-15,0 21 0,0-42 0,-21 21 16,21-1-16</inkml:trace>
  <inkml:trace contextRef="#ctx0" brushRef="#br0" timeOffset="6943.39">6286 233 0,'0'0'0,"0"-42"0,0 20 0,0 1 0,0 0 0,0 0 16,-21 21-16,0 0 16,21 21-1,0 0-15,0 22 0,0-1 16,0 0-16,0 1 0,0 20 0,0 1 15,-21-1-15,21 1 0,0-1 16,0 1-16,-21-1 0,21 22 0,0-22 16,0 1-16,0-1 0,0-20 15,0 20-15,0-21 0,-21 1 0,21-1 16,0 0-16,0-20 0,0 20 0,0-21 16,0 0-16,0 0 15,21-21 1,0 0-1,-21-21-15,0 0 0,0 0 16</inkml:trace>
  <inkml:trace contextRef="#ctx0" brushRef="#br0" timeOffset="7488.07">6731 1101 0,'0'0'0,"21"0"0,0-21 16,0-1-16,1 22 0,-1-21 0,0 21 16,-21-21-16,21 0 0,0 21 0,0-21 15,-21 0-15,0-1 0,0 1 16,22 0-16,-22 0 0,0 0 0,0 0 16,0-1-16,-22 22 15,1 0-15,0 0 16,0 0-16,-21 0 0,20 22 15,1-1-15,-21 0 0,21 0 0,-22 0 16,22 22-16,0-22 0,0 0 16,0 21-16,0-21 0,21 1 0,0-1 15,0 0-15,0 0 16,0 0-16,0 0 0,0 1 0,21-22 16,0 21-16,0-21 0,0 0 0,0 21 15,1-21-15,20 0 0,-21 0 16,21 21-16,-20-21 0,20 21 0,-21-21 15,0 0-15,22 21 0,-22-21 16,0 22-16,-21-1 16,21-21-16,-21 21 0,0 0 15,-21 0-15,0-21 16,0 21-16,-1-21 0,1 0 0,-21 0 16,21 22-16,0-22 0,-22 21 15,22-21-15,0 0 0,0 0 16,0 0-16,-1 0 0,1 0 0,0 0 15,0 0-15,0 0 16,0 0-16,-1 0 31</inkml:trace>
  <inkml:trace contextRef="#ctx0" brushRef="#br0" timeOffset="8396.06">2032 1947 0,'0'0'0,"-85"0"16,43 0-16,21 0 0,0 0 15,-1 0-15,1-21 16,0 21-16,0 0 0,0 0 0,0 0 15,-1 0 1,1 0-16,42 0 47,1 0-47,-1 0 0,0 0 16,21 0-16,-21 21 0,22-21 0,-1 0 15,0 0-15,22 22 0,-1-22 16,1 0-16,21 0 0,-1 0 0,22 0 15,-21 0-15,21 0 16,-1 0-16,1 0 0,0 0 0,21 0 16,-21 0-16,21 0 0,21 0 15,-21 0-15,21 0 0,0 0 0,1 0 16,-1 0-16,0 0 0,21 0 0,1 0 16,-22 0-16,21 0 0,0 0 15,-20 0-15,20-22 0,-21 22 0,0 0 16,0 0-16,-21 0 0,0 0 15,0 0-15,0 0 0,0 0 0,-21 0 16,-21 0-16,0 0 0,-1 0 0,-20 0 16,-22 0-16,0 0 0,1 0 15,-22 0-15,0 0 0,0 0 16,-21-21 15,-21 21 0,21-21 48</inkml:trace>
  <inkml:trace contextRef="#ctx0" brushRef="#br0" timeOffset="12764.95">2011 2942 0,'21'0'16,"0"0"15,-21-21-15,21 21-16,-21-21 16,0 0-16,0 0 15,0-1-15,0 1 0,0 0 16,0 0-16,0 0 0,0 0 15,0-1-15,0 1 0,-21-21 16,0 21-16,0 21 0,21-21 0,-21-1 16,-1 1-16,1 21 0,-21 0 15,21 0-15,0 0 0,-22 0 0,22 0 16,-21 21-16,21 1 0,-22-1 16,22 0-16,-21 21 0,21-21 15,-22 22-15,22-22 0,0 21 0,0 1 16,0-1-16,-1 0 0,22-21 15,0 22-15,-21-1 0,21-21 16,0 22-16,0-1 0,0-21 16,0 0-16,0 0 0,0 1 0,0-1 15,21-21-15,1 0 0,-1 0 16,0 0-16,0 0 0,21 0 16,-20 0-16,20 0 0,-21-21 0,21-1 15,-20 1-15,20-21 0,0 21 16,-21 0-16,1-22 0,20 22 15,-21-21-15,0-1 0,0 1 0,1 0 16,-1 21-16,-21-22 0,0 1 0,0 21 16,0 0-16,0-1 15,0 1-15,0 42 32,0 1-32,0-1 0,0 0 0,-21 0 15,21 0-15,0 22 0,0-22 16,0 21-16,0-21 0,0 22 0,0-22 15,0 0-15,0 21 0,0-21 16,0 1-16,21-1 0,0 0 16,0 0-16,0-21 0,0 0 15,1 0-15,-1 0 16,21 0-16,-21 0 0,0 0 16,1-21-16,-1 0 0,0 0 0</inkml:trace>
  <inkml:trace contextRef="#ctx0" brushRef="#br0" timeOffset="13242.69">2498 2794 0,'0'0'0,"0"-21"0,-22 21 16,22-21-16,0 0 0,0-1 16,0 1-16,0 0 15,22 0 1,-1 0-16,0 21 0,0-21 0,0 21 15,0 0-15,1 0 0,20 0 16,-21 0-16,21 0 0,-20 0 0,20 0 16,-21 21-16,21 0 0,-20 0 15,-1 0-15,21 0 0,-21 1 0,0 20 16,-21-21-16,0 0 0,0 22 16,0-22-16,0 21 0,0-21 0,0 22 15,0-22-15,0 0 0,-21 21 16,21-21-16,-21-21 0,21 22 0,-21-1 15,0-21-15,21-21 32,0-1-32,0 1 15,0 0-15,0 0 0,0 0 16,0 0-16,0-1 0,0-20 0,21 21 16,0-21-16,-21 20 0,21 1 15,0-21-15,1 21 0,-1 0 0,0-1 16,0 1-16,0 0 0,0 0 15,1 0-15,-1 21 0,0 0 16,0 0-16,0 0 16,0 0-1,-21 21 1</inkml:trace>
  <inkml:trace contextRef="#ctx0" brushRef="#br0" timeOffset="13644.47">3387 2921 0,'0'0'0,"0"21"0,21-21 16,0 0-16,-21 21 15,21-21-15,0 0 0,0 0 16,1 0-16,-1 0 0,0 0 16,0-21-16,0 21 0,0-21 0,1 21 15,-22-21-15,21 21 0,0-21 16,0 0-16,-21-1 0,0 1 15,0 0-15,0 0 0,0 0 16,0 0-16,0-1 0,0 1 16,-21 0-16,0 21 0,0 0 15,-1 0-15,1 0 16,-21 0-16,21 21 0,0 0 0,-1 1 16,1-1-16,0 0 0,0 21 15,0-21-15,21 1 0,-21 20 0,21-21 16,0 21-16,0-20 0,0-1 15,0 21-15,0-21 0,0 0 16,0 1-16,21-1 0,0-21 0,0 21 16,0 0-16,0-21 15,1 0-15,-1 0 0,0 0 0,0 0 16,0 0-16,22 0 0,-22 0 16,0-21-16,21 0 0,-21 0 0</inkml:trace>
  <inkml:trace contextRef="#ctx0" brushRef="#br0" timeOffset="14094.21">5355 2265 0,'0'0'0,"-21"-42"16,21 20-16,0 1 0,0 0 16,0 0 15,-21 21-31,21 21 15,0 0-15,0 0 16,0 1-16,0-1 0,0 21 0,0 0 16,-21 1-16,21-1 0,-22 22 15,22-22-15,0 0 0,0 22 0,-21-22 16,0 0-16,21 1 0,-21-1 16,21-21-16,0 22 0,0-22 0,0 0 15,0 0-15,0 0 0,0 0 16,0 1-16,0-44 47,0 1-47,0 0 0</inkml:trace>
  <inkml:trace contextRef="#ctx0" brushRef="#br0" timeOffset="14663.83">5567 2159 0,'0'0'16,"0"21"15,0 0-15,0 1-16,0-1 0,0 21 16,0-21-16,0 22 0,0-1 0,0 21 15,-21-20-15,21-1 0,0 0 0,-22 1 16,22-1-16,0 0 0,0 1 15,0-22-15,0 21 0,-21-21 0,21 22 16,0-22-16,-21 0 0,21 0 16,0 0-16,0-42 47,0 0-47,0 0 15,0 0-15,0 0 16,0-1-16,0-20 0,0 21 0,0-21 15,21-1-15,-21 22 0,21-21 16,1-1-16,20 22 0,-21-21 0,21 21 16,-20-22-16,20 22 0,0 0 0,-21 0 15,22 21-15,-1 0 0,-21 0 16,22 0-16,-22 0 0,0 0 0,0 21 16,0 0-16,0 0 0,1 1 15,-22-1-15,0 21 0,0-21 0,0 22 16,0-22-16,0 21 0,0-21 0,0 22 15,0-22-15,0 0 0,0 0 16,-22 0-16,22 0 0,-21 1 16,21-1-16,0 0 0,-21-21 15,21 21-15,-21-21 0,21 21 0,0-42 47,0 0-47,0 0 0,21 0 16,-21-1-16</inkml:trace>
  <inkml:trace contextRef="#ctx0" brushRef="#br0" timeOffset="15116.58">6329 2709 0,'0'22'16,"21"-22"15,0 0-31,0 0 16,0-22-16,1 22 0,-1-21 15,0 21-15,0-21 0,0 0 16,0 21-16,1-21 0,-22 0 0,21-1 16,-21 1-16,21 21 0,-21-21 15,0 0-15,0 0 0,0 0 16,-21 21-1,0 0-15,-1 0 16,1 0-16,-21 0 0,21 21 0,0 0 16,-1 0-16,1 0 0,0 0 15,21 1-15,-21 20 0,21-21 0,-21 0 16,21 22-16,0-22 0,0 0 16,0 0-16,0 0 0,0 0 0,0 1 15,0-1-15,21-21 0,0 21 16,0-21-16,0 0 15,1 0-15,-1 0 0,0 0 16,0 0-16,0 0 0,0 0 16,1-21-16,-1 21 0,0-21 15,-21-1-15,21 22 0,0-21 0,-21 0 16,21 0-16</inkml:trace>
  <inkml:trace contextRef="#ctx0" brushRef="#br0" timeOffset="15408.9">4868 2604 0,'0'0'0,"-21"0"0,0 0 0,42 0 31,0 0-31,22 0 0,-1-22 0,0 22 16,1-21-16,-1 21 0,0-21 15,1 21-15,-1 0 0,0-21 0,1 21 16,-1 0-16,0 0 0,1-21 16,-22 21-16,0 0 0,0 0 0,0 0 15,0 0-15,1 0 0</inkml:trace>
  <inkml:trace contextRef="#ctx0" brushRef="#br0" timeOffset="16284.68">7895 2307 0,'0'-21'16,"0"0"-16,0 0 31,21 21-31,0 0 16,1 0-16,-1 0 0,0 21 15,0 0-15,0 0 0,0 0 16,1 1-16,-1 20 0,0-21 0,21 21 16,-42 1-16,21-22 0,1 21 15,-1 1-15,-21-22 0,21 21 0,-21-21 16,0 0-16,0 22 0,0-22 0,0 0 16,0 0-16,0 0 0,0 1 15,0-1-15,0 0 31,-21-21-31,0 0 16,21-21-16,0 0 16,0-1-16,0 1 15,0 0-15,0 0 0,0-21 0,0 20 16,0-20-16,0 0 0,0-1 0,21-20 16,0 21-16,0-1 0,-21-20 15,21 20-15,0 1 0,-21-21 0,22 20 16,-1 1-16,0 21 0,0-22 15,0 22-15,0 0 0,1 0 0,-1 0 16,0 0-16,0-1 16,0 22-1,-21 22 1,21-1 0,-21 0-16,0 0 0,22-21 0,-22 21 15,0 0-15,0 1 0,0-1 16</inkml:trace>
  <inkml:trace contextRef="#ctx0" brushRef="#br0" timeOffset="18087.82">8763 2773 0,'21'0'16,"-21"-21"-1,0 0-15,0-1 0,21 1 16,-21 0-16,21 0 0,-21 0 0,22 0 16,-22-22-16,21 22 0,0-21 15,0 21-15,0-22 0,-21 1 0,43 21 16,-22 0-16,0-22 0,0 22 15,21 0-15,-20 0 0,20 0 16,-21 21-16,21-22 0,-20 22 0,20 0 16,-21 0-16,0 0 0,0 0 15,1 22-15,-1-22 0,0 21 0,0 0 16,-21 0-16,21 0 0,-21 0 16,0 1-16,0-1 0,0 0 0,0 0 15,0 0-15,0 0 0,0 1 0,0-1 16,0-42 46,0-1-62,0 1 0,0 0 0,0 0 16,0 0-16,0 0 0,0-1 16,-21 1-16,21 0 0,0 0 15,-21 0-15,21 0 0,-21-1 16,0 22-16,21-21 0,-22 21 0,1 0 15,0 0-15,0 0 0,0 0 0,0 0 16,-1 0-16,1 0 0,0 21 16,0 1-16,0-1 0,0 0 0,-22 0 15,22 0-15,0 0 0,0 22 16,0-1-16,21-21 0,-22 22 0,22-1 16,-21-21-16,21 21 0,-21 1 0,21-22 15,0 21-15,0-21 0,0 1 16,0-1-16,0 0 0,0 0 15,21-21-15,0 21 0,1 0 16,-1-21-16,0 0 0,0 0 16,0 0-16,22 0 0,-22 0 15,0-21-15,0 0 0,0 0 16,0 0-16,22 0 0,-22-1 0,0 1 16,0 0-16,0-21 0,1 21 0,-1-22 15,-21 22-15,21-21 0,-21-1 16,21 1-16,-21 21 0,0-21 15,0 20-15,0 1 0,0 0 0,0 0 16,0 0-16,0 42 47,0 0-47,0 0 0,0 0 0,0 22 16,0-22-16,0 21 0,0 1 0,0-22 15,0 21-15,0-21 0,0 22 16,0-22-16,0 0 0,0 21 0,0-21 15,0 1-15,0-1 16,21 0-16,0-21 0,1 0 16,-1 0-16,0 0 0,0 0 15,0 0-15,0 0 16,1 0-16,20-21 0,-21 21 0,21-21 16,-20-1-16,20 1 0,-21 0 0,21 0 15,-20-21-15,20-1 0,-21 22 16,0-21-16,22-1 0,-22-20 0,0 21 15,0-1-15,-21 1 0,21-22 16,0 22-16,-21 0 0,22-1 0,-22 1 16,0 0-16,0 21 0,0-22 0,0 22 15,0 0-15,0 0 0,-22 21 16,1 0-16,0 0 16,0 0-1,21 21-15,-21 21 0,21-21 0,0 1 16,-21 20-16,21 0 0,-22 1 15,22-1-15,-21 0 0,21 1 0,0-1 16,0 0-16,0 1 0,0-1 0,0 0 16,0 1-16,0 20 0,0-42 15,0 22-15,0-1 0,0 0 0,0-21 16,0 22-16,0-22 0,0 0 0,0 0 16,21 0-16,1-21 0,-22 22 15,21-22-15,0 0 0,0 0 0,0 0 16,0 0-16,1 0 0,20 0 15,-21 0-15,0 0 0,0-22 16,22 1-16,-22 0 0,0 0 0,0 0 16,0 0-16,1-1 0,-22-20 15,21 21-15,0-21 0,0-1 0,-21 22 16,21-21-16,0 21 0,-21-22 0,22 22 16,-22 0-16,0 0 0,0 0 15,21 21-15,-21-22 0,0 44 31,0-1-15,0 0-16,0 0 0,0 0 0,0 0 16,0 22-16,0-22 0,0 0 15,0 21-15,0-20 0,0-1 16,0 0-16,0 0 0,0 0 0,0 0 16,21 1-16,-21-1 0,0 0 15,21-21-15,0 0 16,0 0-1,1 0-15,-1 0 0,0 0 16,-21-21-16,21 0 0,0 21 0,0-22 16,1 1-16,-22 0 0,21-21 15,0 21-15,0-1 0,0-20 0,0 0 16,1 21-16,-1-22 0,0 22 0,-21 0 16,21 0-16,0 0 0,-21-1 15,21 1-15,-21 42 31,0 1-15,0 20-16,0-21 0,0 0 16,0 22-16,0-22 0,0 0 15,0 21-15,22-21 0,-22 1 0,21-1 16,-21 0-16,21 0 0,-21 0 0,0 0 16,21 1-16,0-22 15,0 0-15,1 0 16,-1 0-1,0 0-15,0 0 0,0-22 16,0 1-16,1 21 16,-22-21-16,21 0 0</inkml:trace>
  <inkml:trace contextRef="#ctx0" brushRef="#br0" timeOffset="18543.56">11515 2455 0,'21'0'47,"0"0"-47,0 0 16,0 0-16,0 0 15,1-21-15,-1 0 0,0 21 0,0-21 16,0 0-16,-21 0 15,21 21-15,-21-22 0,0 1 16,0 0-16,0 0 0,0 0 16,-21 21-16,0-21 15,0 21-15,0 0 0,0 0 0,-1 0 16,1 0-16,0 0 0,0 0 0,0 0 16,0 21-16,21 0 15,-22 0-15,22 0 0,0 0 0,0 1 16,0-1-16,0 21 15,0-21-15,0 0 0,0 22 0,0-22 16,0 0-16,0 0 0,0 0 0,0 1 16,22-1-16,-22 0 0,21 0 15,-21 0-15,21 0 0,0-21 16,0 0-16,0 0 16,1 0-16,-1 0 15,0 0-15,0-21 0,0 0 16,0 21-16</inkml:trace>
  <inkml:trace contextRef="#ctx0" brushRef="#br0" timeOffset="19034.28">12531 2328 0,'0'-21'0,"21"21"16,-21-21-16,0 0 0,-21 21 15,-1 0-15,1 0 16,0 0-16,0 0 16,0 0-16,0 21 15,-1-21-15,1 21 0,0 0 0,0 1 16,0-22-16,21 21 0,0 0 0,-21 0 16,21 0-16,0 0 15,0 1-15,0-1 0,0 0 16,21-21-16,0 21 15,0-21-15,0 0 0,0 21 0,1-21 16,-1 0-16,0 21 0,0-21 16,0 0-16,0 0 0,22 22 15,-22-1-15,-21 0 16,0 0 0,0 0-16,-21 0 15,0-21-15,-1 0 0,1 22 16,0-22-16,-21 0 0,21 0 0,-1 21 15,1-21-15,-21 0 0,21 0 16,0 0-16,-1 0 0,1 0 0,0 0 16,0 0-16,0 0 0,0 21 15,-1-21-15,1 0 0,21-21 47</inkml:trace>
  <inkml:trace contextRef="#ctx0" brushRef="#br0" timeOffset="19852.34">13991 2074 0,'0'0'0,"21"-21"0,0 0 0,-21 0 0,22 0 15,-22 0-15,0-1 0,0 1 16,0 0-16,0 42 31,0 0-15,0 1-16,0 20 0,0 0 0,0-21 15,0 22-15,0-1 0,0 22 16,0-22-16,0 0 0,0 1 16,0-1-16,0 21 0,0-41 0,0 20 15,0 0-15,21 1 0,0-22 16,-21 0-16,21 0 0,0 0 0,0 0 16,1-21-16,20 0 0,-21 0 0,21 0 15,-20 0-15,-1 0 0,21-21 16,0 0-16,-20 0 0,20 0 0,-21 0 15,21-22-15,-20 22 0,-1-21 0,0-1 16,0 1-16,0 0 0,0-1 16,-21 1-16,22-21 0,-22 20 15,0 1-15,0 21 0,0-22 0,0 22 16,0-21-16,0 21 0,0 0 16,0-1-16,0 44 46,0-1-30,0 0-16,0 0 0,0 0 16,21 0-16,-21 1 0,0-1 15</inkml:trace>
  <inkml:trace contextRef="#ctx0" brushRef="#br0" timeOffset="20376.16">15049 2307 0,'43'0'16,"-22"0"-16,0 0 15,0 0-15,0-21 0,1 21 0,-1-21 16,0 21-16,0-21 0,0 21 16,0-21-16,1 21 0,-1 0 0,-21-22 15,21 22-15,-42 0 16,0 0-1,-1 0-15,1 0 0,-21 0 16,21 0-16,-22 0 0,22 0 0,-21 22 16,21-1-16,-22-21 0,22 21 15,0 0-15,0-21 0,0 21 0,21 0 16,-21 1-16,21-1 0,0 0 16,0 0-16,21 0 15,0-21-15,0 21 0,21 1 0,-20-22 16,20 21-16,-21-21 0,21 21 15,-20-21-15,20 21 0,-21-21 0,21 21 16,-20-21-16,-1 21 0,0-21 0,-21 22 16,0-1-16,0 0 15,0 0-15,-21 0 16,0-21-16,-1 21 0,1-21 16,-21 0-16,21 0 0,0 22 15,-22-22-15,22 0 0,-21 0 0,21 0 16,-1 0-16,1 0 0,0 0 0,0 0 15,0 0-15,0 0 16,21-22-16,0 1 16,0 0-1,21 21 1,0-21-16,0 21 0,0-21 0</inkml:trace>
  <inkml:trace contextRef="#ctx0" brushRef="#br0" timeOffset="20774.93">15536 2604 0,'0'0'0,"21"0"16,1 0-16,-1 0 0,0 0 16,0 0-16,0-22 15,0 22-15,1-21 0,-1 21 0,0-21 16,0 21-16,0-21 0,0 0 0,1 0 15,-1-1-15,0 1 16,-21 0-16,0 0 16,0 0-16,0 0 15,-21 21-15,0 0 16,-1 0-16,1 0 0,0 0 16,0 0-16,0 21 0,0 0 15,-1 0-15,1 0 0,0 0 0,0 1 16,21 20-16,-21-21 0,21 0 15,0 0-15,0 22 0,0-22 0,0 0 16,0 0-16,0 0 0,0 1 0,21-22 16,0 21-16,0 0 0,0 0 15,1-21-15,-1 0 16,0 0-16,0 0 0,0 0 16,0 0-16,1 0 0,-1 0 15,0 0-15</inkml:trace>
  <inkml:trace contextRef="#ctx0" brushRef="#br0" timeOffset="21412.36">16933 2307 0,'0'0'0,"-21"-21"0,0 21 0,-64 0 16,43 0-16,0 0 0,-1 0 16,1 0-16,0 0 0,-1 21 15,22-21-15,-21 21 0,-1 1 0,22-1 16,0 0-16,0 21 0,0-21 16,0 1-16,21 20 0,-22-21 0,22 21 15,0-20-15,0-1 0,0 21 0,0-21 16,0 0-16,22 1 0,-1-1 15,-21 0-15,21 0 0,0-21 0,21 21 16,-20-21-16,-1 0 0,0 0 16,0 0-16,21 0 0,-20 0 15,-1 0-15,0 0 0,21 0 0,-21-21 16,1 0-16,-1 0 0,0 0 0,0-1 16,0 1-16,0-21 0,1 21 15,-1-22-15,0 1 0,0 0 0,0-22 16,0 22-16,-21 0 0,22-22 15,-1 22-15,0-22 0,-21 22 0,0-22 16,21 22-16,-21 0 0,21-1 0,-21 1 16,0 21-16,0-21 0,0 20 15,21 1-15,-21 0 0,0 0 16,0 42 0,0 0-16,0 0 15,-21 22-15,0-22 0,0 21 0,21 22 16,0-22-16,-21 0 0,21 22 15,-21-22-15,-1 1 0,22 20 0,-21-21 16,21 1-16,0-1 0,0 0 16,0 1-16,0-1 0,0 0 0,0-20 15,0-1-15,0 0 0,21 0 0,-21 0 16,22 0-16,-1-21 16,0 0-16,0 0 0,0 0 0,0 0 15,1 0-15,-1-21 0,0 0 0,21 0 16</inkml:trace>
  <inkml:trace contextRef="#ctx0" brushRef="#br0" timeOffset="21992.32">18817 2350 0,'0'0'15,"21"0"-15,0 0 16,-21-22-16,0 44 16,0-1-1,0 0-15,0 0 0,0 0 16,-21 0-16,21 22 0,-21-22 0,21 0 16,0 21-16,0-20 0,-21-1 0,21 0 15,0 0-15,-21 0 0,21 0 16,0 1-16,0-1 15,0-42 32,0-1-47,0 1 16</inkml:trace>
  <inkml:trace contextRef="#ctx0" brushRef="#br0" timeOffset="22348.28">18838 2117 0,'0'21'15,"21"-21"1,1 0-16,-1 0 15,0 0-15,-21-21 16,21 21-16,-21-21 16,0-1-16,0 1 15,0 0-15,-21 21 16,0-21-16,0 21 16,-1 0-16,1 0 0,0 0 0,0 0 15,0 0-15,0 0 16,21 21-16,0 0 15,0 0-15,0 1 16,0-1-16,0 0 0,21 0 16,0-21-16,-21 21 0,21 0 0,0-21 15</inkml:trace>
  <inkml:trace contextRef="#ctx0" brushRef="#br0" timeOffset="22896.19">19346 2244 0,'0'21'16,"-21"-21"-16,21 21 0,-21-21 0,21 21 16,0 0-16,0 1 0,-21-1 15,21 0-15,0 21 0,-21-21 0,21 22 16,0-22-16,0 0 0,0 21 15,0-20-15,0-1 0,0 0 0,0 0 16,0 0-16,0 0 16,-22-21-16,22-21 47,-21 0-47,21 0 15,0 0-15,0 0 0,0-1 16,0 1-16,0-21 0,0 0 0,0 20 15,0-20-15,0 0 0,21 21 0,1-22 16,-1 22-16,0 0 0,0-21 16,21 20-16,1 1 0,-22 21 0,21-21 15,22 21-15,-22 0 16,0 0-16,1 0 0,-1 21 0,0-21 16,1 21-16,-1 1 0,0 20 15,-20-21-15,-1 0 0,0 22 0,-21-1 16,0-21-16,0 21 0,0 1 0,0-22 15,0 21-15,0-21 0,0 22 16,-21-22-16,21 0 0,-21 0 0,21 0 16,0 1-16,-22-22 15,22 21-15,0-42 32,0-1-32,0 1 15</inkml:trace>
  <inkml:trace contextRef="#ctx0" brushRef="#br0" timeOffset="26556.49">21463 1969 0,'0'0'0,"0"-22"16,0 1-16,21 0 0,-21-21 15,0 21-15,0-1 16,0 1-16,0 0 0,0 0 0,0 0 16,0 0-16,0-1 15,-21 22 1,0 22 0,21-1-16,0 21 15,0-21-15,0 22 0,0 20 0,0-21 16,-21 1-16,21-1 15,-22 22-15,22-22 0,-21 21 0,21-20 16,0-1-16,-21 0 0,0 1 0,21-1 16,-21 0-16,21 1 0,0-22 15,-21 21-15,21-21 0,-22 1 0,22-1 16,-21 0-16,21 0 16,0-42 15,-21 0-16</inkml:trace>
  <inkml:trace contextRef="#ctx0" brushRef="#br0" timeOffset="27348.03">20997 2392 0,'0'0'0,"-21"0"16,42 0 15,0 0-15,1-21-16,20 21 0,-21 0 0,21-21 16,22 21-16,-22-22 0,22 22 0,-1-21 15,22 21-15,-22-21 0,1 0 16,-1 21-16,1-21 0,-1 0 0,1 21 15,-22-22-15,1 1 0,-1 21 16,-21-21-16,0 0 0,0 21 0,1-21 16,-22 0-16,0-1 0,0 1 0,0 0 15,0 0-15,0 0 0,-22 0 16,1-1-16,21 1 0,-21 0 16,0 21-16,21-21 0,-21 21 15,0 0 1,-1 0-16,1 0 0,21 21 15,-21 21 1,21-20-16,0 20 0,0-21 0,-21 21 16,21 1-16,0-1 0,0 0 15,-21 1-15,21-22 0,-21 21 0,-1 1 16,22-1-16,0 0 0,-21 1 0,21-22 16,-21 0-16,0 21 0,21-21 15,0 1-15,0-1 0,-21 0 0,21 0 16,0 0-16,-21-21 15,21-21 17,0 0-17,0 0-15,21 0 0,0-1 16,0 1-16,0 0 0,0 0 0,1-21 16,-1 20-16,21 1 0,-21-21 0,22 21 15,-1 0-15,-21-1 0,21 22 16,1-21-16,-22 0 0,21 21 0,1 0 15,-22 0-15,0 0 0,21 0 16,-21 0-16,1 21 0,-1 0 0,-21 1 16,0-1-16,0 0 0,0 0 15,0 0-15,0 0 16,0 1-16,0-1 0,-21 0 0,-1 0 16,1 0-16,21 0 0,-21-21 0,21 22 15,0-1-15,-21-21 16,42 0 15,0-21-15,-21-1-16,21 22 0,1-21 15</inkml:trace>
  <inkml:trace contextRef="#ctx0" brushRef="#br0" timeOffset="27776.94">22585 2540 0,'21'0'32,"0"0"-32,0-21 0,0 21 15,1-21-15,20 21 0,-21-21 0,0 21 16,0-22-16,22 1 0,-22 0 15,0 21-15,0-21 0,0 0 0,1 0 16,-1 21-16,0-22 0,-21 1 16,0 0-16,0 0 15,-21 21 1,0 0-16,-1 0 0,1 0 16,0 0-16,0 21 0,0-21 15,-22 21-15,22 0 0,0 1 0,0 20 16,0-21-16,0 0 0,-1 0 15,22 1-15,0 20 0,-21-21 0,21 0 16,0 0-16,0 1 0,0-1 16,0 0-1,21-21-15,1 0 16,-1 0-16,0 0 0,0 0 16,0 0-16,0-21 0,1 21 15,-1-21-15,0-1 0</inkml:trace>
  <inkml:trace contextRef="#ctx0" brushRef="#br0" timeOffset="28356.61">24469 2498 0,'0'0'0,"0"-21"0,0-1 16,0 1-1,0 0-15,21 0 0,-21 0 16,0 0-16,0 42 47,0 0-47,0 0 15,0 0-15,0 22 0,0-1 0,0 21 16,-21-20-16,-1 20 0,22-20 0,-21 20 16,0-21-16,21 1 0,-21 20 15,0-20-15,0 20 0,21 1 0,-22-22 16,1 21-16,0 1 0,0-22 16,0 22-16,0-22 0,-1 22 15,1-22-15,0-21 0,21 21 0,-21-20 16,21 20-16,-21-21 0,21 0 15,0-42 1,0 0 0,0 0-16,0 0 0,0-1 0,0-20 15,0 21-15,0-21 0</inkml:trace>
  <inkml:trace contextRef="#ctx0" brushRef="#br0" timeOffset="28752.38">24130 2731 0,'0'0'0,"0"-22"0,-64-62 16,64 41-16,0 22 15,-21-21-15,21 21 0,-21-22 16,21 22-16,0-21 0,0 21 0,0 0 16,0-1-16,21 1 0,0 0 0,1 0 15,20 0-15,-21 0 0,21 21 16,1-22-16,-1 22 0,0-21 0,1 21 15,-1 0-15,22 0 0,-22 0 16,21 0-16,-20 21 0,-1 1 16,0-1-16,1 21 0,-1 0 0,-21-20 15,0 20-15,-21 0 0,0 1 16,0-1-16,-21 0 0,0-21 0,-21 22 16,-1-22-16,22 21 0,-21-21 15,0 1-15,-1-1 0,1-21 0,21 21 16,-22 0-16,22-21 0,0 0 0,0 0 15,0 0-15,21-21 32,21 0-17,0 0 1,0 21-16,0-22 0,1 22 0,20-21 16</inkml:trace>
  <inkml:trace contextRef="#ctx0" brushRef="#br0" timeOffset="29244.1">24934 2477 0,'0'0'0,"21"-22"0,-21 1 0,0 0 16,22 0-16,-22 0 0,21 21 15,-21-21-15,21-1 0,0 1 0,-21 0 16,21 21-16,0-21 0,1 21 15,-1-21-15,0 21 0,0 0 16,0 0-16,22 0 0,-22 0 0,0 0 16,0 0-16,0 0 0,0 0 0,1 21 15,-1 0-15,0 0 0,0 0 16,0 22-16,0-22 0,-21 21 0,0-21 16,0 22-16,0-1 0,0-21 15,0 22-15,0-22 0,-21 0 0,21 0 16,-21 0-16,0 0 0,0 1 0,0-22 15,21 21-15,-22-21 16,1 0-16,21-21 31,0-1-31,0 1 16,0 0-16,0 0 0,0-21 16,0 20-16,21 1 0,1-21 15,-1 21-15,0 0 0,0-1 0,0-20 16,0 21-16,1 21 0,-1-21 0,0 0 15,0 21-15,0-22 0,0 22 16,1-21-16,-1 21 0,0 0 0,0-21 16,0 21-16,0 0 31</inkml:trace>
  <inkml:trace contextRef="#ctx0" brushRef="#br0" timeOffset="29772.79">26183 2307 0,'0'0'0,"21"-21"0,-21 0 16,0 0-1,0 0-15,-21 21 16,0 0-16,0 0 16,0 0-16,-1 21 0,1 0 15,0 0-15,0 0 0,0 0 0,-22 1 16,22-1-16,0 0 0,0 21 16,0-21-16,0 22 0,21-22 0,0 0 15,0 21-15,0-20 0,0-1 0,0 0 16,0 0-16,21 0 15,0-21-15,0 0 0,0 0 0,0 21 16,22-21-16,-22 0 0,0 0 16,21 0-16,-20 0 0,-1-21 15,21 21-15,-21-21 0,0 21 0,22-21 16,-22 0-16,21 0 0,-21-1 0,1 1 16,-1 0-16,0-21 0,0 21 15,0-1-15,0-20 0,-21 0 0,0 21 16,0-1-16,0-20 0,0 21 15,0 0-15,0 0 0,-21 21 0,0-22 16,0 22-16,-21-21 0,20 21 0,1 0 16,-21 0-16,21 0 0,-22 0 15,22 0-15,0 0 0,0 0 0,0 21 16,0 1-16,-1-1 16,22 0-16,0 0 15</inkml:trace>
  <inkml:trace contextRef="#ctx0" brushRef="#br0" timeOffset="30568.85">27009 2328 0,'0'0'0,"0"-21"0,0 0 0,0 0 16,0 0-16,-22 21 15,1 0-15,0 0 0,0 0 16,-21 0-16,20 0 0,1 0 0,0 0 16,-21 21-16,21 0 0,-1-21 0,-20 21 15,21 22-15,0-22 0,0 0 16,-1 0-16,1 21 0,0-20 0,21-1 16,0 0-16,0 0 0,0 0 0,0 0 15,0 1-15,0-1 16,21-21-16,0 0 0,1 0 0,-1 0 15,0 0-15,21 0 16,-21 0-16,1 0 0,-1 0 0,0-21 16,21 21-16,-21-22 0,1 22 0,-1-21 15,-21 0-15,21 21 0,0-21 16,-21 0-16,0 0 0,0-1 0,21 1 16,0 0-16,-21 0 15,0 0-15,0 42 47,0 0-47,0 0 0,0 0 16,0 1-16,0 20 0,-21-21 0,21 21 15,-21-20-15,21 20 16,0-21-16,0 21 0,0 1 0,-21-22 16,21 21-16,0 22 0,-21-22 0,21 22 15,0-1-15,0 1 0,0-1 16,0 22-16,0-22 0,0 1 0,0 20 15,21-20-15,-21-1 0,0 1 0,0-1 16,0 1-16,0-1 0,0 1 16,0-22-16,0 1 0,0-1 0,-21 0 15,0 1-15,21-22 0,-22 0 0,1 0 16,0 0-16,0 0 0,0 1 16,0-22-16,-1 0 0,-20 0 0,21 0 15,0 0-15,-22 0 0,22 0 16,-21-22-16,21 1 0,-22 0 0,22 0 15,0 0-15,0-22 0,0 22 16,21-21-16,0 0 0,0-1 0,0 1 16,0-22-16,0 22 0,21-21 0,0 20 15,0-20-15,0-1 0,1 22 16,-1-22-16,0 1 0,21 21 0,-21-22 16,1 22-16,20-22 0,-21 22 0,21 0 15,-20 20-15,20-20 0,0 0 16,-21 21-16,22-22 0,-1 22 0,-21 0 15,0 0-15,22-22 0,-22 22 16,0 0-16</inkml:trace>
  <inkml:trace contextRef="#ctx0" brushRef="#br0" timeOffset="31063.57">27284 2413 0,'0'0'0,"-21"-21"0,-22-21 15,43 20 1,-21 1-16,21 0 0,-21 21 0,21-21 16,0 0-16,0 0 0,0-1 15,21 22-15,0-21 0,0 21 16,1 0-16,-1-21 0,0 21 16,21 0-16,-21 0 0,22 0 15,-22 0-15,21 0 0,-21 0 0,22 0 16,-22 0-16,0 21 0,21 0 0,-20 1 15,-22-1-15,21 21 0,-21-21 16,0 22-16,0-22 0,0 21 0,0 0 16,-21-20-16,-1 20 0,1-21 15,0 0-15,0 0 0,0 1 0,0-1 16,-1-21-16,1 0 0,0 21 16,0-21-16,0 0 15,21-21-15,0 0 16,0-1-1,0 1-15,0 0 0,21 0 0,-21 0 16,21-22-16,0 22 0,0-21 0,1 21 16,20-22-16,-21 1 0,0 21 15,22-21-15,-22 20 0,0 1 0,0 0 16,21 0-16,-20 21 0,-1-21 16,0 21-16,0 0 15,-21 21 1,0 0-1</inkml:trace>
  <inkml:trace contextRef="#ctx0" brushRef="#br0" timeOffset="32390.49">28533 2350 0,'0'0'16,"21"-22"-16,-21 1 0,0 0 16,0 0-16,0 0 0,0 0 15,0-1-15,-21 1 0,-1 0 16,1 21-16,0-21 0,0 21 16,0 0-16,-22 0 0,22 0 15,-21 0-15,21 0 0,-22 0 0,22 21 16,-21 0-16,0 0 0,20 1 15,1 20-15,0-21 0,0 21 0,0-20 16,21 20-16,0 0 0,0-21 16,0 1-16,0 20 0,0-21 0,0 0 15,21 0-15,0 1 0,0-1 16,0-21-16,1 21 0,-1-21 0,0 0 16,0 0-16,0 0 0,22 0 0,-22 0 15,0 0-15,0 0 0,0-21 16,0 0-16,1 21 0,-1-22 0,0 1 15,0 0-15,0 0 0,0-21 16,-21 20-16,0 1 0,22-21 16,-22 21-16,21 0 0,-21-1 0,0 1 15,0 0-15,0 0 0,0 42 47,0 0-47,0 0 0,0 1 16,0-1-16,0 0 0,0 0 15,0 0-15,0 22 0,0-22 16,21 0-16,-21 0 0,21 0 0,0-21 16,-21 21-16,21-21 15,1 0-15,-1 0 0,0 0 16,0 0-16,0 0 0,0 0 0,1 0 16,-1 0-16,0 0 0,21-21 15,-21 0-15,1 0 0,-1 0 0,-21 0 16,21-1-16,0 1 0,0 0 15,-21 0-15,0-21 0,21 20 0,-21 1 16,22 0-16,-22 0 0,0 0 16,0 0-16,0 42 47,0 0-47,0 0 15,0 0-15,0 0 0,0 1 0,0-1 16,0 0-16,0 0 0,0 21 15,0-20-15,0-1 0,-22 0 0,1 0 16,21 0-16,0 0 16,0 1-16,-21-22 0,21 21 0,-21-21 15,21 21-15,0-42 47,0 0-47,0-1 16,0 1-16,0 0 0,0 0 15,0 0-15,21 0 0,0-22 0,-21 22 16,21 0-16,1 0 0,-1 0 16,21-1-16,-21 1 0,0 0 0,22 0 15,-22 21-15,21 0 0,-21-21 16,22 21-16,-22 0 0,0 0 0,21 0 16,-20 0-16,-1 0 0,0 0 0,0 21 15,0 0-15,-21 0 0,0 0 16,21 1-16,-21-1 0,0 21 0,0-21 15,0 0-15,0 1 0,0-1 16,0 21-16,0-21 0,0 0 16,0 1-16,0-1 0,0 0 15,-21-21-15,0 0 16,0 0 0,21-21-1,0 0 1,0-1-16,0 1 0,0 0 15,0 0-15,0 0 0,0-22 16,21 22-16,0 0 0,0 0 0,1 0 16,-1-22-16,0 22 0,0 0 15,0 0-15,22 21 0,-22-21 0,0 0 16,21 21-16,-21 0 0,22 0 16,-1 0-16,-21 0 0,22 0 15,-22 0-15,21 21 0,-21 0 0,0 0 16,1 0-16,-1 0 0,-21 22 15,0-22-15,0 21 0,0 1 0,0-22 16,-21 21-16,-22-21 0,22 0 0,0 1 16,-21-1-16,20 0 0,1 0 15,0 0-15,0-21 0,0 0 0,0 0 32,21-21-32</inkml:trace>
  <inkml:trace contextRef="#ctx0" brushRef="#br0" timeOffset="50128.44">952 4572 0,'0'0'0,"0"-21"16,-21 0 0,21 42 46,0 0-62,0 0 16,0 22-16,0-22 0,0 0 0,0 21 15,0-21-15,0 22 0,0-1 16,0 0-16,0-20 0,0 20 0,0 0 16,0 1-16,0-22 0,0 21 15,0-21-15,0 22 0,0-22 0,0 21 16,0-21-16,0 0 0,0 1 15,0-1-15,0-42 47,0-1-31,0 1-16,0 0 0</inkml:trace>
  <inkml:trace contextRef="#ctx0" brushRef="#br0" timeOffset="50504.68">1228 4974 0,'0'21'16,"0"1"-1,0-1 1,21-21 15,0-21-15,-21-1-16,0 1 16,0 0-1,0 0-15,0 42 78,-21 0-78,0-21 16,21 21-16</inkml:trace>
  <inkml:trace contextRef="#ctx0" brushRef="#br0" timeOffset="51133.32">2222 4551 0,'0'0'0,"-21"-21"0,21 0 0,-21-1 16,21 1-16,0 0 0,0 0 15,0 42 32,0 0-47,0 22 0,0-22 16,0 21-16,0 0 0,0 1 16,0-1-16,0 0 0,21 22 0,-21-22 15,0 1-15,0 20 0,0-21 16,0 1-16,0-1 0,0 0 0,0 1 15,0-22-15,-21 0 0,21 21 16,0-20-16,0-1 16,0-42 15,-21-1-31,21 1 0,0 0 16,-21 0-16</inkml:trace>
  <inkml:trace contextRef="#ctx0" brushRef="#br0" timeOffset="51840.43">1990 4551 0,'0'0'0,"0"-21"16,0 0-16,0-1 15,21 1-15,0 0 0,21 0 16,-21 0-16,22 21 0,-22-21 16,21-1-16,1 22 0,-1 0 0,0-21 15,1 21-15,-1 0 0,0 0 16,-21 0-16,22 21 0,-22 1 0,21-22 16,-21 21-16,1 21 0,-1-21 15,-21 0-15,0 1 0,0 20 16,0-21-16,0 0 0,-43 22 15,22-22-15,0 21 0,0-21 0,-21 22 16,20-22-16,-20 0 0,21 0 16,0 0-16,0 0 0,-22-21 0,22 0 15,0 0-15,0 0 16,21-21 0,0 0-1,21 0-15,0 0 0,0 21 16,0-21-16,1-1 0,-1 22 15,21-21-15,-21 21 0,22-21 0,-22 21 16,21 0-16,0 0 16,-20 0-16,20 0 0,0 0 0,-21 0 15,22 0-15,-22 0 0,21 21 16,-21 0-16,1 1 0,-1-1 0,-21 0 16,0 0-16,21 21 0,-21-20 15,0 20-15,0-21 0,0 21 0,-21-20 16,0 20-16,-1 0 0,-20-21 15,0 22-15,21-22 0,-22 0 0,1 0 16,0 0-16,-1 1 0,1-1 0,0 0 16,-1-21-16,1 0 0,0 0 15,-1 0-15,22 0 0,-21 0 16,21 0-16,-22 0 0,22 0 16,0-21-16,0 21 0,0-21 0,21-1 15,0 1-15,-22 21 16,22-21-16,0 0 0,22 0 15,-1 0-15,0-1 16,0 1-16,21 0 0,-20 21 16,20-21-16</inkml:trace>
  <inkml:trace contextRef="#ctx0" brushRef="#br0" timeOffset="52356.14">3133 4720 0,'0'-21'15,"-22"21"17,1 0-32,21 21 15,-21 0-15,21 1 0,-21-1 16,21 0-16,0 21 0,-21-21 15,21 22-15,0-22 0,0 21 0,0-21 16,0 22-16,0-22 0,0 0 16,0 21-16,0-20 0,0-1 15,0 0-15,0 0 0,0 0 0,21 0 16,0-21 0,0 0-16,0 0 0,1 0 0,-1 0 15,0 0-15,0-21 16,0 21-16,0-21 0,1 0 0,-22 0 15,21 21-15,0-21 0,-21-22 0,0 22 16,0 0-16,0-21 0,0 20 16,0-20-16,0 0 0,0 21 0,0-22 15,-21 1-15,0 21 16,-1-22-16,22 22 0,-21 21 0,0-21 16,0 21-16,0-21 0,0 21 15,-1 0-15,1 0 0,21 21 16,-21-21-16,21 21 0,0 0 15,0 1-15,0-1 0,0 0 0,0 0 16,0 0-16,0 0 0,0 1 16,0-1-16,0 0 0,21-21 0,0 21 15,1-21-15,-1 0 0</inkml:trace>
  <inkml:trace contextRef="#ctx0" brushRef="#br0" timeOffset="52944.87">3768 4636 0,'0'0'0,"-22"21"0,1 0 16,0 0-16,21 0 15,0 0-15,-21 1 0,0-1 16,21 0-16,0 0 0,0 21 0,-21-20 16,21-1-16,0 21 0,0-21 15,0 22-15,0-22 0,0 0 0,0 0 16,0 0-16,0 0 0,0 1 16,21-22-16,-21 21 0,21-21 15,0 0-15,0 0 0,0 0 16,1 0-16,-1 0 0,0 0 15,0-21-15,0 21 0,0-22 16,-21 1-16,22 0 0,-1 21 16,-21-42-16,21 21 0,-21-1 0,21 1 15,-21-21-15,0 21 0,0-22 16,0 22-16,0-21 0,0 0 16,0 20-16,0 1 0,0 0 0,-21 0 15,0 0-15,0 0 0,-1 21 16,1 0-16,0 0 0,0 0 0,0 0 15,0 0-15,-1 0 0,1 0 16,0 21-16,21 0 0,-21 0 16,21 0-16,-21 0 0,21 1 15,0 20-15,0-21 0,0 21 0,0-20 16,0 20-16,0-21 0,0 0 0,0 0 16,0 1-16,0-1 0,21-21 15,0 21-15,0-21 16,0 0-16,1 0 15,-1 0-15,0 0 0,0-21 0,-21 0 16,21 21-16</inkml:trace>
  <inkml:trace contextRef="#ctx0" brushRef="#br0" timeOffset="53272.5">4339 4276 0,'0'-21'0,"-21"21"32,21 21-17,-21 0-15,21 0 0,0 0 16,0 22-16,0-22 0,0 21 0,0-21 16,0 22-16,-21-1 0,21 0 15,0-21-15,0 22 0,0-1 0,0 0 16,0 1-16,0-22 0,-22 21 15,22 1-15,0-22 0,0 0 0,0 21 16,0-21-16,0 1 0,0-1 16,0 0-16,0-42 47,22 0-32</inkml:trace>
  <inkml:trace contextRef="#ctx0" brushRef="#br0" timeOffset="53700.25">4487 4847 0,'21'0'0,"1"0"0,-1 0 15,0 0-15,0 0 0,0 0 16,0 0-16,1-21 0,-1 0 16,0 21-16,0-21 0,0 0 0,0-1 15,-21 1-15,22 0 16,-22 0-16,0 0 0,0 0 16,0-1-1,-22 22-15,1 0 0,0 0 0,0 0 16,0 0-16,0 0 0,-1 22 0,-20-22 15,21 21-15,0 0 0,0 0 16,-1 0-16,1 0 0,0 22 0,21-22 16,0 0-16,0 21 15,0-20-15,0 20 0,0-21 0,0 0 16,0 0-16,0 1 0,0-1 0,0 0 16,21 0-16,0-21 15,1 0-15,-1 0 0,0 0 16,0 0-16,0 0 0,0 0 15,1 0-15,-1 0 0,0-21 16,-21 0-16,21 21 0</inkml:trace>
  <inkml:trace contextRef="#ctx0" brushRef="#br0" timeOffset="54532.2">5524 4741 0,'0'0'0,"0"-21"0,0 0 16,0 0-16,0 0 15,-21 0-15,0-1 0,0 1 16,0 21-16,0 0 0,-22 0 16,22 0-16,0 0 0,0 0 0,-22 0 15,22 0-15,0 0 0,0 0 16,0 21-16,0 1 0,-1-22 0,1 21 15,0 21-15,0-21 0,0 22 0,21-22 16,0 21-16,0 0 0,0-20 16,0 20-16,0-21 0,0 21 15,0-20-15,0-1 0,0 21 16,0-21-16,0 0 0,21 1 16,0-22-16,0 0 0,-21 21 15,21-21-15,1 0 0,-1 0 16,0-21-16,0 21 0,0-22 15,0 1-15,1 0 0,-1 0 16,0 0-16,-21 0 0,21-1 0,0-20 16,0 21-16,1 0 0,-22-22 15,0 22-15,0-21 0,0 21 0,21 0 16,-21-1-16,0 1 0,0 0 0,0 0 16,0 42 15,21-21-16,-21 21-15,0 22 0,0-22 0,0 0 16,21 0-16,-21 0 0,21 22 0,-21-22 16,0 0-16,0 0 0,21 0 15,1 0-15,-1 1 0,0-22 16,0 0-16,0 0 16,0 0-16,1 0 15,-1 0-15,0-22 0,0 1 0</inkml:trace>
  <inkml:trace contextRef="#ctx0" brushRef="#br0" timeOffset="55072.4">6032 4572 0,'-21'21'15,"21"0"1,-21-21-16,21 22 0,0-1 0,0 0 15,0 0-15,0 0 0,0 0 0,0 1 16,0-1-16,0 0 0,0 0 16,0 0-16,0 0 0,0 1 0,0-1 15,0 0-15,0 0 0,0 0 16,0 0-16,-21-21 16,21 22-16,0-1 0,-21-21 46,21-21-30,0-1 0,0 1-16,0 0 0,0 0 0,0 0 15,0 0-15,0-1 0,0-20 16,0 21-16,21-21 0,0 20 0,0 1 16,0-21-16,1 21 0,-1 0 0,21-1 15,0 1-15,-20 0 16,20 0-16,0 21 0,1 0 0,-22 0 15,21 0-15,0 0 0,-20 0 0,20 21 16,-21-21-16,0 42 0,0-20 16,1-1-16,-1 0 0,-21 21 0,0 1 15,0-22-15,0 21 0,0 0 0,0-20 16,0 20-16,0-21 0,-21 21 16,-1-20-16,22-1 0,-21 0 0,21 0 15,-21 0-15,21 0 16,-21-21-1,21-21 1</inkml:trace>
  <inkml:trace contextRef="#ctx0" brushRef="#br0" timeOffset="56138.79">8128 4382 0,'0'-22'0,"0"44"0,0-65 0,0 22 15,0 0-15,0 0 16,0 42 15,0 0-31,0 0 0,0 0 16,-21 22-16,21-1 0,0-21 0,-21 43 15,21-22-15,-22 0 16,22 22-16,0-22 0,-21 22 0,0-22 16,0 22-16,0-22 0,0 21 0,-1-20 15,-20-1-15,21 0 0,0-20 16,-22 20-16,22-21 0,0 0 0,0 0 16,0 1-16,0-22 0,-1 0 15,1 0-15,0 0 0,0 0 16,0-22-16,0 1 0,-1 0 15,1 0-15,0 0 0,21-22 0,-21 1 16,0 0-16,0-1 0,-1 1 16,22 0-16,-21-1 0,21 22 0,0-21 15,0 21-15,0-22 16,0 22-16,0 0 0,21 0 16,1 21-16,-1 0 0,0 0 0,0 0 15,21 21-15,-20 0 16,-1 0-16,0 22 0,0-22 0,21 21 15,-20-21-15,-1 22 0,0-1 16,0-21-16,0 22 0,0-22 0,1 21 16,-22-21-16,21 0 0,0 1 0,0-1 15,0-21-15,-21 21 0,21-21 16,1 0-16,-1 0 0,0 0 0,0 0 16,0 0-16,0 0 0,1-21 0,-1 21 15,0-21-15,0-1 16,0 1-16,0 0 0,1-21 0,-22 21 15,21-22-15,0 22 0,0-21 16,-21-1-16,0 1 0,0 21 0,21 0 16,-21 0-16,21-1 0,-21 1 0,0 42 31,0 1-15,0 20-16,0-21 0,0 0 0,0 22 15,0-22-15,0 0 0,0 0 16,0 21-16,0-20 0,0-1 0,0 0 15,0 0-15,0 0 16,0-42 31,0 0-47,22 0 16,-22 0-16,0-1 0</inkml:trace>
  <inkml:trace contextRef="#ctx0" brushRef="#br0" timeOffset="56329.52">8509 4509 0,'-21'0'16,"0"0"-16,21 21 47,21-21-16,0 0-31,0 0 0</inkml:trace>
  <inkml:trace contextRef="#ctx0" brushRef="#br0" timeOffset="56653.81">8911 4318 0,'-21'0'16,"0"21"-1,21 0 1,0 1-16,0-1 0,0 21 0,0-21 16,0 22-16,0-22 0,0 21 0,0 0 15,-21 1-15,21-1 0,-22 0 16,22 1-16,0-1 0,0 0 0,-21 1 15,21-1-15,0-21 0,-21 22 0,21-22 16,0 0-16,0 0 16,0 0-16,0 0 0,0 1 15,21-22 17,-21-22-32,21 1 0,1 0 0,-22 0 15,0 0-15,21 0 0</inkml:trace>
  <inkml:trace contextRef="#ctx0" brushRef="#br0" timeOffset="56870.68">8784 4784 0,'0'0'0,"21"0"15,0 0-15,1 0 16,-1 0-16,0 0 16,0 0-16,0-21 0,0-1 15,1 22-15,-1-21 0,0 21 0,0 0 16</inkml:trace>
  <inkml:trace contextRef="#ctx0" brushRef="#br0" timeOffset="57286.45">9229 4805 0,'42'0'15,"-21"0"-15,0 0 0,0 0 16,-21-21-16,22 21 0,-1-21 0,-21-1 15,21 22-15,-21-21 16,21 21-16,-21-21 0,0 0 16,0 0-16,0 0 15,-21 21 1,0 0-16,0 0 16,-1 21-1,1-21-15,21 21 0,-21 0 16,21 0-16,0 0 0,0 22 0,-21-22 15,21 0-15,0 21 0,0-20 16,0-1-16,0 0 0,0 0 0,0 0 16,0 0-16,0 1 0,0-1 0,0 0 15,21-21 1,0 0-16,0 0 0,1 0 16,-1 0-16,0 0 15,0-21-15,0 0 16</inkml:trace>
  <inkml:trace contextRef="#ctx0" brushRef="#br0" timeOffset="57754.19">9737 4720 0,'0'0'0,"-22"0"0,22-21 15,0 0-15,0 0 16,0 0-16,22 21 15,-1-22-15,0 22 0,0 0 16,0-21-16,0 21 0,22 0 0,-22 0 16,0 0-16,0 0 0,0 0 15,1 0-15,-1 0 0,0 0 0,0 21 16,-21 1-16,21-1 0,0-21 16,-21 42-16,0-21 0,22 0 0,-22 1 15,0 20-15,0-21 0,0 0 0,0 22 16,0-22-16,0 0 0,0 0 15,-22 21-15,1-20 0,0-1 16,0 0-16,0 0 0,0-21 31,21-21-15,0 0 0,0 0-16,21-1 0,0 1 15,-21 0-15,21-21 0,0 21 0,-21-22 16,21 22-16,1-21 0,-1 21 0,-21-22 15,21 22-15,0 0 0,-21 0 16,21 0-16,0-1 0,-21 1 16,22 21-16,-1 0 0,0 0 15,-21-21 1,21 21-16,0 0 0,0 0 16</inkml:trace>
  <inkml:trace contextRef="#ctx0" brushRef="#br0" timeOffset="58372.26">10816 4699 0,'0'0'15,"0"-21"1,0 0-16,0 0 0,0-1 15,0 1-15,0 0 0,0 0 16,0 0-16,-21 21 0,21-21 16,-21 21-16,0 0 0,-1-22 0,1 22 15,0 0-15,0 0 0,0 0 16,0 22-16,21-1 0,-22 0 16,1 0-16,0 0 0,21 0 0,-21 1 15,21 20-15,-21-21 0,0 21 16,21-20-16,-22 20 0,22 0 0,0-21 15,0 22-15,0-22 0,0 0 0,0 0 16,0 0-16,0 1 0,0-1 16,0 0-1,22-21-15,-1 0 16,0 0-16,0-21 16,0 21-16,0-21 0,-21-1 0,22 1 15,-1 0-15,0 0 0,-21 0 0,21 0 16,0-1-16,-21-20 0,0 21 15,21-21-15,-21 20 0,22-20 0,-22 21 16,0 0-16,0 0 0,0-1 0,0 1 16,0 42 15,0 1-31,0-1 16,0 0-16,0 21 0,0-21 15,0 1-15,0-1 0,0 21 0,0-21 16,0 0-16,0 1 0,0-1 0,0 0 15,0 0-15,0 0 16,21-21-16,0 21 0,0-21 16,0 0-16,0 0 15,-21-21-15,22 21 16,-1-21-16,0 0 0</inkml:trace>
  <inkml:trace contextRef="#ctx0" brushRef="#br0" timeOffset="58676.08">11197 4255 0,'0'0'0,"0"-22"0,0-20 15,0 21-15,-21 21 16,0 0 0,0 21-16,21 0 15,-22 0-15,22 1 0,0-1 0,0 21 16,0-21-16,0 22 0,-21-22 0,21 21 15,0 0-15,0 1 16,0-1-16,0-21 0,0 22 0,0-1 16,0 0-16,0-21 0,0 22 0,0-1 15,0-21-15,0 0 0,0 1 16,0-1-16,0 0 0,0 0 0,0 0 16,0 0-16,21-21 15,1 0-15,-1-21 16,0 0-16,0 21 15</inkml:trace>
  <inkml:trace contextRef="#ctx0" brushRef="#br0" timeOffset="59096.84">11557 4657 0,'21'-43'15,"-21"22"-15,0 0 16,0 0-16,-21 0 15,0 21-15,0 0 0,-1 0 16,1 0-16,0 0 16,0 21-16,0-21 0,21 21 15,-21 0-15,21 0 0,-22 1 0,22-1 16,0 0-16,0 0 0,0 21 0,0-20 16,0-1-16,0 0 15,22 0-15,-1-21 0,-21 21 16,21 0-16,0-21 0,0 22 0,0-22 15,1 0-15,-1 21 0,0-21 16,0 21-16,0-21 0,-21 21 16,0 0-16,0 0 15,0 1 1,-21-1 0,0-21-16,0 0 0,0 0 15,-1 21-15,1-21 16,0 0-16,0 0 0,0 0 0,0 0 15,-1 0-15,1 0 16,21-21 15</inkml:trace>
  <inkml:trace contextRef="#ctx0" brushRef="#br0" timeOffset="60016.36">12255 4805 0,'22'0'62,"-1"0"-46,0 0-16,21 0 0,1 0 0,-1 0 15,0 0-15,1 0 0,-1 0 16,21 0-16,-20 0 0,20 0 0,-20 0 16,20 0-16,-21 0 0,22 0 15,-22 0-15,22-21 0,-22 21 0,0 0 16,1 0-16,-1-21 0,-21 21 0,22 0 15,-22 0-15,0 0 0,0-22 16,0 22-16,-21-21 16,0 0-1,-21 0 17,0 21-17,0 0-15,0-21 0,-1 21 16,1 0-16,21-21 0,-21 21 15,0-22-15,0 22 0,0 0 16,-1-21-16,1 21 0,0 0 16,0 0-16,0 0 15,42 0 32,0 0-31,0 0-16,0 0 0,1 0 0,20 0 15,-21 0-15,0 0 0,0 0 0,1 0 16,-1 0-16,0 0 0,0 0 16,0 21-1,-21 1-15,0-1 16,0 0-16,-21-21 16,0 21-16,0 0 0,0 0 0,-22 1 15,22 20-15,-21-21 0,21 0 16,-22 0-16,22 22 0,-21-22 15,21 0-15,-22 0 0,22 0 0,0 1 16,0-1-16,0-21 0,-1 21 0,1 0 16,0-21-1,21 21-15,0-42 32</inkml:trace>
  <inkml:trace contextRef="#ctx0" brushRef="#br0" timeOffset="61557.13">1249 8848 0,'-21'0'16,"-1"0"-16,22-21 15,-21 21 1,21-22 0,-21 22-16,21-21 0,0 0 15,0 0-15,0 0 16,0 0-16,0-1 15,21 1 1,0 21-16,1-21 0,-1 21 16,0-21-16,0 21 15,0 0-15,0 0 0,1 0 16,-1 0-16,0 0 0,0 21 16,0 0-16,0 0 0,1 1 0,-22-1 15,21 21-15,0-21 0,0 22 16,-21-1-16,0-21 0,0 21 15,0 1-15,0-22 0,0 21 0,0 1 16,-21-22-16,21 21 0,-21-21 16,0 0-16,-22 22 0,22-22 0,0 0 15,-21 0-15,20 0 0,-20 1 16,0-22-16,21 21 0,-22 0 16,1-21-16,21 0 0,-22 21 15,22-21-15,-21 0 0,21 0 0,0 0 16,-1 0-16,1-21 0,21 0 15,-21 21-15,21-21 0,-21-1 0,0 1 16,21 0-16,0 0 0,0 0 16,0 0-16,0-1 0,0-20 0,0 21 15,0 0-15,0 0 16,21-1-16,0 22 0,0 0 16,0 0-16,1 0 0,-1 0 15,0 0-15,0 22 0,0-1 16,22 0-16,-22 0 0,0 0 15,0 0-15,0 1 0,0-1 0,1 0 16,-1 0-16,0 0 0,0 0 16,0 1-16,-21-1 0,0 0 15,21-21-15,-21 21 0,22-21 16,-22 21-16,21-21 62,-21-21-62</inkml:trace>
  <inkml:trace contextRef="#ctx0" brushRef="#br0" timeOffset="61804.99">1926 9186 0,'0'-21'110,"21"21"-95</inkml:trace>
  <inkml:trace contextRef="#ctx0" brushRef="#br0" timeOffset="62412.5">3725 8594 0,'0'0'0,"0"-21"16,21-1-16,-21 1 15,0 0-15,0 0 16,-21 0-16,0 0 0,-21 21 16,21-22-16,-1 22 15,-20 0-15,21 0 0,-21 0 16,-1 0-16,1 0 0,0 22 16,-1-1-16,1 0 0,0 0 0,-1 0 15,22 0-15,-21 22 0,21-1 0,-1 0 16,1 1-16,21-1 0,-21 22 15,21-22-15,0 0 0,0 1 0,0 20 16,21-42-16,0 22 0,-21-1 16,22-21-16,-1 0 0,21 0 0,-21 1 15,0-1-15,22-21 0,-1 0 16,-21 21-16,22-21 0,-1 0 0,0 0 16,1 0-16,-1 0 0,0-21 0,1 0 15,-1 21-15,-21-22 0,21 1 16</inkml:trace>
  <inkml:trace contextRef="#ctx0" brushRef="#br0" timeOffset="62956.71">4170 8276 0,'0'-21'0,"0"42"0,-21-42 0,-1 21 16,1 21-1,21 0-15,-21 1 0,21 20 16,0-21-16,0 21 0,0 1 0,0-1 0,0 0 16,0 1-16,0 20 15,0-20-15,0-1 0,0 21 0,0-20 16,0-1-16,0 0 0,0 1 0,0-22 16,0 21-16,0-21 0,0 1 15,0-1-15,0 0 0,0 0 16,-21-21 15,21-21-31,0 0 0,0 0 16,0-1-16,0 1 0,0 0 15,0 0-15,0-21 0,0 20 0,21-20 16,0 0-16,-21 21 0,21-22 16,22 22-16,-22 0 0,21-21 15,-21 20-15,22 1 0,-1 21 0,0-21 16,1 21-16,-1 0 0,0 0 0,1 0 15,-22 0-15,21 21 0,-21 0 16,22 1-16,-22-1 0,0 0 0,-21 21 16,0-21-16,0 22 0,0-22 15,0 0-15,0 21 0,0-20 0,0-1 16,0 0-16,-21 0 0,0 0 0,21 0 16,-21 1-16,-1-1 0,22 0 15,-21-21-15,21-21 47,0 0-47,21-1 0,1 1 16</inkml:trace>
  <inkml:trace contextRef="#ctx0" brushRef="#br0" timeOffset="63504.67">5419 8657 0,'0'-42'15,"-22"21"-15,1 21 0,0-21 0,0-1 16,0 22-16,21-21 0,-21 21 16,-1 0-16,1 0 0,0 0 0,0 0 15,0 0-15,0 0 0,-1 0 0,1 21 16,0 1-16,0-1 0,0 21 15,0-21-15,-1 22 0,1-1 0,0 0 16,0 1-16,21-1 0,0 0 0,0 1 16,0-1-16,0-21 0,0 0 15,0 0-15,0 1 0,0-1 0,42 0 16,-21-21 0,1 0-16,-1 0 0,0 0 15,0 0-15,0-21 0,0 0 0,1 21 16,-1-22-16,21 1 0,-21-21 0,0 21 15,1 0-15,-1-22 0,-21 22 16,21-21-16,0-1 0,-21 22 0,21-21 16,-21 21-16,0-22 0,0 22 15,0 0-15,0 0 0,0 42 32,0 0-32,0 0 15,0 22-15,0-22 0,0 21 16,0-21-16,0 22 0,21-22 15,-21 21-15,0-21 0,22 1 0,-22-1 16,0 0-16,0 0 0,21 0 16,0 0-16,0-21 15,0 0 1,0 0-16</inkml:trace>
  <inkml:trace contextRef="#ctx0" brushRef="#br0" timeOffset="63949.48">5778 8721 0,'-21'-43'0,"0"43"16,21-21-16,0 0 16,0 0-1,21 0-15,0 21 16,1 0-16,-1 0 0,0 0 0,0 0 15,0 0-15,22 0 0,-22 21 16,21-21-16,-21 21 0,0 21 0,22-20 16,-22-1-16,0 21 0,0-21 0,-21 22 15,0-22-15,21 21 0,-21-21 16,0 22-16,0-22 0,0 0 16,0 21-16,0-21 0,-21 1 0,21-1 15,0 0-15,-21-21 16,0 0-16,0 0 15,21-21 1,0 0-16,0-22 16,0 22-16,0 0 0,0-21 0,0-1 15,0 22-15,21-21 0,0-1 0,-21 1 16,21 21-16,-21-21 0,21 20 16,1 1-16,-22-21 0,21 21 15,0 0-15,0 21 0,-21-22 16,21 22-1,0-21 1</inkml:trace>
  <inkml:trace contextRef="#ctx0" brushRef="#br0" timeOffset="64743.88">7006 8805 0,'0'0'0,"0"-21"15,21 21-15,-21-21 0,21 21 16,-21-21-16,0 0 0,0 0 15,22-1-15,-22 1 0,0 0 16,0 0-16,-22 0 16,1 21-16,0-21 0,0 21 0,-21-22 15,20 22-15,-20 0 0,0 0 0,21 0 16,-22 0-16,1 0 0,0 0 16,-1 0-16,22 0 0,-21 22 0,-1 20 15,22-21-15,-21 21 0,21 1 0,0-1 16,-1 0-16,1 22 15,21-22-15,0 1 0,0-1 0,0 0 16,0 1-16,0-1 0,0-21 0,0 0 16,21 0-16,1 1 0,-1-22 15,0 0-15,0 0 0,0 0 0,0 0 16,1 0-16,-1 0 0,21 0 0,-21 0 16,0-22-16,22 1 0,-22 0 15,0 0-15,0 0 0,22-22 0,-22 22 16,0-21-16,0 21 0,0-22 0,0 1 15,1 21-15,-22-21 0,0-1 16,0 22-16,0 0 0,0-21 0,0 20 16,0 1-16,0 0 15,-22 21 1,1 21-16,21 0 16,0 1-16,0 20 0,0-21 15,0 21-15,0-20 0,0 20 0,0 0 16,0-21-16,21 22 0,-21-22 0,22 0 15,-22 0-15,21 0 0,-21 1 16,21-1-16,0-21 0,0 21 16,0-21-16,1 0 0,-1 0 0,0 0 15,0 0-15,0-21 0,0 21 0,1-21 16</inkml:trace>
  <inkml:trace contextRef="#ctx0" brushRef="#br0" timeOffset="65011.84">7493 8657 0,'0'0'0,"0"-21"0,0 0 0,0 0 0,0 0 16,-21 21-16,21-22 0,-21 22 15,-1 0-15,1 0 0,0 0 16,0 0-16,21 22 0,-21-22 0,0 21 16,21 21-16,-22-21 0,22 0 15,0 22-15,0-1 0,0-21 0,0 22 16,0-1-16,0-21 0,0 21 0,0 1 15,0-22-15,0 0 16,0 0-16,22 0 0,-22 1 0,21-1 16,0 0-16,0-21 0,0 0 0,0 0 15,1 0-15,-1 0 0,0 0 0,0 0 16,0 0-16,22 0 0,-22-21 16,0 0-16,0-1 0</inkml:trace>
  <inkml:trace contextRef="#ctx0" brushRef="#br0" timeOffset="65304.29">8064 8086 0,'0'0'0,"-21"21"15,0 0-15,0 21 0,0 1 0,0-1 16,21 0-16,-22 22 0,1-22 15,21 22-15,0-22 0,-21 22 0,21-22 16,0 21-16,-21-20 0,21 20 0,0-20 16,0-1-16,0 0 0,0-21 15,0 22-15,0-22 0,0 0 0,0 0 16,0 0-16,0 1 0,21-22 16,-21 21-16,21-21 15,0 0-15,1 0 0,-1-21 16,0-1-16,0 1 15</inkml:trace>
  <inkml:trace contextRef="#ctx0" brushRef="#br0" timeOffset="65652.74">8191 8848 0,'0'21'15,"22"-21"1,-1 0-16,0 0 15,0 0-15,0 0 16,-21-21-16,21 0 0,1 21 0,-1-22 16,0 22-16,-21-21 0,21 0 0,-21 0 15,21 21-15,-21-21 0,0 0 16,0-1-16,0 1 16,-21 21-1,0 21-15,0-21 16,21 22-16,-21-1 0,-1 21 0,22-21 15,-21 0-15,21 22 0,-21-22 16,21 21-16,0-21 0,0 1 16,0-1-16,0 21 0,0-21 0,0 0 15,0 1-15,21-22 16,0 21-16,1-21 0,-1 0 16,0 0-16,0 0 0,0 0 15,0-21-15</inkml:trace>
  <inkml:trace contextRef="#ctx0" brushRef="#br0" timeOffset="66020.13">8699 8700 0,'0'0'0,"22"-22"16,-1 22-1,0 0-15,0 0 0,0 0 16,0 0-16,1 0 15,-1 22-15,-21-1 0,21 0 16,0 0-16,-21 0 0,0 0 0,21 1 16,-21-1-16,0 21 0,0-21 15,0 0-15,0 1 0,0-1 0,0 0 16,0 0-16,-21 0 0,21 0 16,-21-21-16,21 22 15,-21-22 1,21-22-1,0 1-15,0 0 0,0 0 16,0 0-16,21 0 0,-21-1 16,21-20-16,-21 21 0,0-21 0,21 20 15,0-20-15,1 21 0,-22 0 0,21-22 16,0 22-16,-21 0 0,21 0 16,0 0-16,-21 0 0,0-1 15</inkml:trace>
  <inkml:trace contextRef="#ctx0" brushRef="#br0" timeOffset="66291.97">8086 8488 0,'0'0'0,"-22"0"0,1 0 0,0 0 16,42 0-1,0 0-15,1 0 16,-1 0-16,21 0 0,0 0 0,-20 0 16,20-21-16,0 21 0,1 0 15,-1 0-15,-21-21 0,21 21 16,1 0-16,-1 0 0,-21 0 0,0 0 16,22 0-16,-22 0 0,0 0 15,0-22-15,0 22 16,1 0-16</inkml:trace>
  <inkml:trace contextRef="#ctx0" brushRef="#br0" timeOffset="67128.23">10054 8869 0,'0'-21'16,"0"0"-16,21 21 0,0-22 0,1 1 15,-22 0-15,21 0 0,0-21 16,0 20-16,-21 1 0,21 0 0,0-21 15,1 21-15,-22-22 0,0 1 0,21 21 16,-21-22-16,21 1 0,-21 0 16,0 21-16,0-22 0,0 1 0,0 21 15,0 0-15,0-22 0,0 22 0,0 0 16,0 0 0,-21 21-1,0 21-15,21 0 0,0 0 16,-22 0-16,22 22 0,-21-22 15,21 21-15,-21 1 0,21 20 0,0-21 16,-21 1-16,21 20 0,0-20 16,0-1-16,0 21 0,0-20 0,0-1 15,0 0-15,0 1 0,0-22 0,0 21 16,21-21-16,0 1 0,0-22 16,1 21-16,-1-21 0,0 0 15,0 0-15,0 0 0,0 0 0,1 0 16,-1-21-16,0-1 0,0 1 15,0 0-15,-21 0 0,21 0 16,1 0-16,-1-1 0,-21 1 0,0 0 16,0-21-16,0 21 0,0-1 0,0 1 15,0 0-15,0 42 32,0 0-32,0 1 15,0-1-15,0 21 0,0-21 16,0 0-16,0 1 0,0-1 0,0 0 15,0 0-15,0 0 16,0 0 0,21-21-16,0 0 15,0-21 1,0 0-16,1 0 16</inkml:trace>
  <inkml:trace contextRef="#ctx0" brushRef="#br0" timeOffset="67304.13">10731 8467 0,'0'-21'0,"0"42"0,0-64 16,-21 43-16,21-21 0,21 21 78,1 0-78,-1 0 0,0 0 15,0-21-15</inkml:trace>
  <inkml:trace contextRef="#ctx0" brushRef="#br0" timeOffset="67596.96">11239 8192 0,'-21'0'16,"0"0"-16,0 0 0,0 21 15,0 0 1,21 0-16,-22 0 0,22 0 0,0 22 16,0-1-16,0 0 0,-21-20 0,21 20 15,0 0-15,-21 1 0,21-1 16,0 0-16,0 1 0,0-1 0,-21 0 16,21-21-16,0 22 0,0-22 0,0 0 15,0 0-15,0 0 0,0 1 16,0-1-16,21-21 15,0 0-15,0-21 16,1 21-16,-22-22 16,21 1-16,0 0 0,-21 0 15</inkml:trace>
  <inkml:trace contextRef="#ctx0" brushRef="#br0" timeOffset="67788.91">11028 8615 0,'21'0'15,"0"0"-15,0 0 16,0 0-16,1 0 16,-1 0-16,0 0 15,0 0-15,0 0 0,0 0 0,1-21 16,-1 21-16</inkml:trace>
  <inkml:trace contextRef="#ctx0" brushRef="#br0" timeOffset="68176.69">11557 8615 0,'0'0'0,"42"-42"16,-21 42 0,1-22-16,-1 1 0,0 21 15,-21-21-15,0 0 16,0 0 0,-21 21-1,0 0-15,-1 0 0,1 21 16,21 0-16,-21 0 0,0-21 0,21 21 15,0 22-15,0-22 0,-21 0 0,21 21 16,0-20-16,0-1 0,0 21 16,0-21-16,0 0 0,0 1 15,0-1-15,0 0 0,0 0 0,21-21 16,-21 21-16,21-21 0,0 0 0,0 0 16,1 0-16,-1 0 15,0 0-15,0 0 0,0 0 16,0-21-16,1 0 0,-1 0 15</inkml:trace>
  <inkml:trace contextRef="#ctx0" brushRef="#br0" timeOffset="68535.99">11917 8530 0,'0'0'0,"21"-21"0,-21 0 0,21 0 16,0 21-16,0-21 0,1-1 0,20 22 15,-21-21-15,0 21 0,0 0 16,1 0-16,-1 0 0,0 0 0,0 0 15,0 21-15,0-21 0,1 22 0,-1-1 16,0 21-16,0-21 0,-21 0 16,0 22-16,21-22 0,-21 0 0,0 21 15,0-20-15,0-1 0,0 21 0,0-21 16,0 0-16,-21 1 0,21-1 16,-21-21-16,0 21 15,0-21 1,21-21-1,0 0 1,0-1-16,0 1 0,0 0 16,0 0-16,0 0 0,21 0 15,-21-1-15,0-20 0,21 21 0,0 0 16,0 0-16,-21-1 0,21 1 0,1 0 16,-22 0-16,21 21 0,0-21 15,0 21-15,0 0 0,0-21 0,1 21 16</inkml:trace>
  <inkml:trace contextRef="#ctx0" brushRef="#br0" timeOffset="69140.64">13144 8446 0,'0'-22'16,"0"44"-16,0-65 0,0 22 16,0 0-16,0 0 15,0 0-15,0-1 0,-21 1 0,0 21 16,0-21-16,0 21 16,0 0-16,-1 0 0,-20 0 0,21 0 15,-21 0-15,20 0 0,-20 21 0,0 0 16,21 1-16,-22 20 0,22 0 15,-21-21-15,21 22 0,-1-1 0,1 0 16,21 1-16,0-1 0,-21-21 0,21 22 16,0-1-16,0-21 0,0 0 15,0 0-15,0 1 0,0-1 0,0 0 16,21-21-16,0 0 0,1 0 0,-1 0 16,0 0-16,0 0 0,0 0 15,22-21-15,-22 21 0,0-21 0,0-1 16,21 1-16,-20 0 0,-1 0 15,0 0-15,0 0 0,0-1 16,0 1-16,1 0 0,-22-21 0,21 21 16,-21-1-16,21-20 0,-21 21 0,0 0 15,0 0-15,0-1 0,0 1 16,0 0-16,0 42 16,0 0-16,0 1 15,0-1-15,0 0 0,0 0 16,0 0-16,0 22 0,0-22 0,0 0 15,0 21-15,0-21 0,0 1 0,0-1 16,0 0-16,0 0 0,0 0 16,21-21-1,-21 21-15,21-21 0,0 0 16,1 0-16,-1 0 16,-21-21-16,21 0 0,0 21 0</inkml:trace>
  <inkml:trace contextRef="#ctx0" brushRef="#br0" timeOffset="69425.48">13525 8065 0,'0'0'0,"0"-43"16,0 22-16,-21-21 16,0 42-1,0 21-15,21 0 16,0 21-16,0 1 0,0-1 0,0 0 15,0 1-15,0 20 0,0-20 16,0-1-16,0 0 0,0 1 0,0-1 16,0 0-16,0 1 0,0-22 0,0 21 15,0-21-15,0 22 0,0-22 16,0 0-16,0 0 0,-21 0 0,21 0 16,0 1-16,21-22 31,0-22-31,0 1 0,0 0 15</inkml:trace>
  <inkml:trace contextRef="#ctx0" brushRef="#br0" timeOffset="69848.37">14139 8446 0,'0'0'0,"0"-22"15,0 1-15,0 0 0,0 0 16,-21 21-16,0 0 15,0 0-15,0 0 0,-1 0 16,1 0-16,0 0 0,-21 21 16,21 0-16,-1 0 0,1-21 0,0 22 15,0 20-15,21-21 16,0 0-16,0 0 0,0 1 16,0-1-16,0 0 0,21-21 15,0 21-15,0 0 0,1-21 0,-1 0 16,0 21-16,21-21 0,-21 0 15,1 22-15,-1-22 0,0 21 0,0 0 16,0 0-16,-21 0 16,0 0-16,0 1 15,0-1-15,-21-21 16,0 21-16,0-21 0,0 21 0,-1-21 16,1 0-16,0 21 15,0-21-15,0 0 0,0 0 0,-1 0 16,1 21-16,0-21 0,0 0 0,0 0 15,0 0 1,21-21 0,0 0-16,21 0 15</inkml:trace>
  <inkml:trace contextRef="#ctx0" brushRef="#br0" timeOffset="70775.77">14901 8678 0,'-21'0'0,"0"0"16,42 0 31,0 0-47,0 0 0,22 0 15,-22 0-15,21 0 0,1 0 0,-1 0 16,0 0-16,1 0 0,20 0 16,-21 0-16,1-21 0,-1 21 15,0 0-15,1 0 0,-1 0 0,0 0 16,1 0-16,-22 0 0,0-21 15,21 21-15,-20 0 0,-1 0 16,-21-21-16,0 0 31,0 0-31,-21 21 16,-1-22-16,1 1 16,0 21-1,0-21-15,0 21 0,21-21 16,-21 21-16,-1-21 0,1 21 15,0 0-15,0-21 16,0 21-16,0 0 16,21 21 31,21-21-32,0 21-15,0 0 16,21-21-16,-20 0 0,-1 0 15,0 21-15,0-21 0,0 0 0,0 0 16,1 0-16,-1 0 16,0 0-16,0 0 15,-21 21 32,-21-21-31,0 22-16,0-22 0,-1 21 0,1 0 15,0 0-15,0 0 0,-21 0 0,20 1 16,1-1-16,0 0 16,0 0-16,0 0 0,0 0 0,-1 1 0,1-1 15,21 0-15,-21-21 0,0 21 16,0-21 15,0 0-31</inkml:trace>
  <inkml:trace contextRef="#ctx0" brushRef="#br0" timeOffset="72202.1">995 12827 0,'0'0'0,"-21"0"15,-1-21 1,22 0-1,0 0 1,0-1-16,0 1 0,22 21 16,-1-21-16,0 0 0,0 21 15,0-21-15,0 21 0,22 0 0,-22 0 16,0 0-16,0 0 0,0 0 16,22 0-16,-43 21 0,21 0 15,-21 0-15,21 0 0,-21 1 16,0 20-16,0-21 0,-21 21 15,21-20-15,-21 20 0,0-21 0,-22 21 16,22-20-16,0-1 0,0 0 16,0 0-16,-22 0 0,22 0 0,0-21 15,0 22-15,0-22 0,-1 0 16,1 0-16,0 0 16,0 0-1,21-22-15,0 1 16,21 0-16,0 0 15,0 21-15,22-21 0,-22 21 16,21-21-16,1 21 0,-1 0 0,21 0 16,-20 0-16,-1 0 0,0 0 15,1 21-15,-1 0 0,0 0 0,-20 0 16,-1 0-16,-21 1 0,0-1 16,0 21-16,0-21 0,-43 22 0,22-22 15,0 0-15,-21 21 0,-1-21 16,1 1-16,0-1 0,-1 0 0,1 0 15,0-21-15,-22 21 16,22-21-16,0 0 0,-1 0 0,-20 0 16,20 0-16,1 0 0,0 0 15,21 0-15,-22-21 0,1 21 16,21-21-16,-22 0 0,22 21 0,0-21 16,0-1-16,0 1 0,21 0 15,0 0-15,0 0 16,21 21-16,0-21 0,0 21 15,0-22-15,1 1 0,-1 21 0,0-21 16,21 21-16</inkml:trace>
  <inkml:trace contextRef="#ctx0" brushRef="#br0" timeOffset="72423.98">1820 12954 0,'0'0'0,"21"0"0,1 0 16,-22 21 31,21-21-16</inkml:trace>
  <inkml:trace contextRef="#ctx0" brushRef="#br0" timeOffset="72972.58">4297 12467 0,'0'0'0,"-43"0"16,22 0-16,0 0 15,0 0-15,0 0 0,0 21 16,21 1-16,-22-1 0,1 0 16,21 21-16,0 1 0,-21-1 0,0 0 15,0 22-15,21-22 0,-21 22 16,-1-22-16,22 0 0,-21 22 0,0-22 16,21 0-16,-21 1 0,0-1 0,21-21 15,-21 22-15,21-22 0,0 0 16,-22 0-16,1 0 15,0-21 1,0 0 0,21-21-16,-21 21 0,0-21 15</inkml:trace>
  <inkml:trace contextRef="#ctx0" brushRef="#br0" timeOffset="73424.32">3429 12975 0,'0'0'0,"-21"-21"0,21-21 0,0 21 0,-21-22 15,21 22-15,0 0 0,0-21 16,21 20-16,0-20 0,21 21 0,1 0 16,-1-22-16,0 22 15,22 0-15,-22 0 0,22 21 0,-1-21 16,1 21-16,-22 0 0,21 0 0,1 21 16,-1 0-16,1 0 0,-1 0 15,-20 1-15,20 20 0,-20 0 0,-1 1 16,0-1-16,1 0 0,-22 1 15,0-1-15,0 0 0,-21 1 0,0-1 16,0-21-16,0 21 0,0 1 0,0-22 16,0 0-16,0 0 15,0 0-15,-21 1 0,0-22 0,0 0 32,-1-22-32,22 1 15,-21 0-15,21 0 0,0-21 0,0-1 16,0 1-16,0 0 0,0-22 15,0 1-15,0 20 0,0-20 0,0-1 16,0 1-16,21 20 0,1-20 0,-1 21 16,0-1-16,0 1 0,0 0 15,0 20-15,1 1 0,-1 0 0,0 0 16,0 21-16,0 0 0,0 0 16,1 0-1,-1 0-15,-21 21 0,21-21 0,-21 21 16,0 0-16,21 1 15</inkml:trace>
  <inkml:trace contextRef="#ctx0" brushRef="#br0" timeOffset="74640.63">5038 12637 0,'0'0'0,"0"-22"16,-22 22 15,22 22-31,0-1 16,0 0-16,-21 21 15,21 1-15,0-22 0,0 21 0,0 0 16,0 1-16,0-1 0,0 0 0,0-20 16,0 20-16,21-21 0,-21 21 15,22-20-15,-1-1 0,0 0 0,0 0 16,0-21-16,0 0 15,1 0-15,-1 0 0,0 0 16,0-21-16,0 0 0,0 0 0,1-1 16,-1 1-16,0 0 0,-21 0 15,21-21-15,0-1 0,-21 22 16,21-21-16,-21-1 0,0 1 0,0 0 16,0-1-16,0 22 0,0-21 15,0 21-15,0 0 0,0-1 0,0 1 16,0 42 15,0 1-31,0 20 0,0-21 16,0 0-16,0 22 0,0-1 15,0-21-15,0 21 0,0 1 0,22-22 16,-1 21-16,-21-21 0,21 1 0,0-1 16,0 0-16,0-21 0,-21 21 15,22-21-15,-1 0 0,0 0 16,0 0-16,0 0 0,0 0 0,22 0 15,-22-21-15,0 0 0,0 21 16,0-21-16,1-1 0,-1 1 0,0-21 16,-21 21-16,21 0 0,-21-22 0,21 22 15,-21-21-15,0 21 0,0-22 16,0 22-16,0 0 0,0 0 0,0 0 16,-21 21-16,21-22 0,-21 22 0,0 0 15,21 22 1,0-1-16,0 0 0,0 0 15,0 0-15,0 22 0,0-22 16,0 0-16,0 21 0,0-21 16,0 22-16,0-22 0,0 0 0,0 0 15,-21 0-15,21 1 0,0-1 16,0-42 15,0-1-15,0 1-16,0 0 0,0 0 15,0-21-15,0 20 0,0-20 0,0 21 16,21-21-16,0 20 0,-21-20 16,21 21-16,0-21 0,-21 20 0,21 1 15,1 21-15,-1-21 0,0 21 0,0 0 16,0 0-16,0 0 16,1 0-16,20 21 0,-21-21 0,0 21 15,0 1-15,-21-1 0,22 0 0,-1 21 16,-21-21-16,0 1 0,0-1 15,21 21-15,-21-21 0,0 0 0,0 1 16,0-1-16,0 0 0,0 0 0,0 0 16,0 0-16,0 1 15,-21-22-15,0 0 16,21-22 0,0 1-16,-22 0 0,22 0 15,0 0-15,0 0 0,0-1 0,0-20 16,0 21-16,0-21 0,0-1 15,22 1-15,-1 21 0,0-22 16,0 1-16,21 21 0,-20 0 0,20 0 16,0-1-16,1 1 0,-22 0 15,21 21-15,0 0 0,1 0 0,-22 21 16,21 0-16,-21 1 0,1-1 0,-1 0 16,0 0-16,-21 0 0,0 22 15,0-22-15,0 21 0,0-21 0,0 0 16,0 22-16,0-22 0,0 0 0,0 0 15,0 0-15,0 1 16,-21-22-16,21 21 0,-21-21 0,-1 0 16,22-21 31,0-1-47</inkml:trace>
  <inkml:trace contextRef="#ctx0" brushRef="#br0" timeOffset="76562.24">7218 12277 0,'0'-21'16,"0"-1"-1,0 1 17,-21 21-32,21-21 15,-22 21-15,22 21 32,0 0-32,0 1 15,0-1-15,0 21 0,0-21 0,0 22 16,0-1-16,0 0 15,0 1-15,-21-1 0,21-21 0,-21 21 16,21 1-16,0-1 0,0-21 0,-21 22 16,21-22-16,-21 0 0,21 0 15,-21 0-15,21 0 0,0-42 47,0 0-47,0 0 0,0-21 16,21 20-16,0 1 0,-21 0 0,21 0 15,0 0-15,0 0 16,1-22-16,-1 43 0,0-21 0,0 0 0,0 0 16,0 21-16,1 0 0,-1 0 15,0 0-15,0 0 0,0 0 16,0 0-16,-21 21 0,22 0 0,-1-21 16,0 21-16,-21 0 0,21 1 0,-21-1 15,21 0-15,-21 0 0,21 0 0,-21 0 16,0 1-16,0-1 0,0 0 15,0 0-15,-21-21 0,0 21 0,21 0 16,-21-21-16,0 0 0,0 22 0,-1-22 16,1 0-16,0 0 0,0 0 15,0 0-15,0 0 0,-1 0 0,1-22 16,0 22-16,0-21 0,0 21 0,21-21 16,0 0-16,-21 21 15,21-21-15,-22 21 0,44 0 47,-1 21-47,-21 0 0,21-21 0,0 21 16,0-21-16,-21 21 0,21 1 0,1-22 15,-1 21-15,0-21 0,0 0 16,0 21-16,0-21 0,1 0 0,-1 0 16,21 0-16,-21 0 0,0 0 0,22 0 15,-22 0-15,21-21 0,-21 21 16,22-21-16,-1-1 0,-21 1 0,22 0 15,-22 0-15,21 0 0,-21 0 16,0-1-16,1-20 0,-1 21 16,0 0-16,0-22 0,-21 22 0,0 0 15,0 0-15,0 0 0,0 0 0,0-1 16,0 1-16,0 0 0,-21 21 16,0 0-1,0 0-15,21 21 0,-22 0 0,22 1 16,0-1-16,-21 0 0,21 0 15,0 21-15,0-20 0,0-1 16,0 21-16,0-21 0,0 0 0,0 1 16,0-1-16,0 0 0,0 0 0,0 0 15,21-21-15,1 0 0,-22 21 16,21-21-16,0 0 0,0 0 0,0 0 16,0 0-16,1 0 0,-1-21 0,0 21 15,0-21-15,0 0 0,0 0 16,1 21-16,-1-21 0,0-22 0,-21 22 15,21 0-15,0 0 0,0 0 0,-21-1 16,0 1-16,22 0 0,-22 0 16,21 0-16,-21 0 0,0-1 0,0 44 47,0-1-47,0 0 15,0 0-15,21 0 0,-21 0 0,0 1 16,0-1-16,0 0 15,21 0-15,-21 0 0,0 0 0,21-21 16,0 22-16,1-22 0,-1 0 16,0 0-16,0 0 15,0 0-15,0-22 16,1 22-16,-1-21 0,0 0 0,-21 0 16,21 21-16,0-21 0,-21 0 15,0-1-15,21 1 0,-21-21 16,22 21-16,-22 0 0,0-1 0,0 1 15,0 0-15,0 0 0,21 21 16,-21-21-16,0 42 16,21 0-1,-21 0-15,0 0 0,0 1 16,0-1-16,0 0 0,0 0 16,21 0-16,-21 0 0,0 1 0,21-1 15,0 0-15,1-21 16,-22 21-16,21-21 0,0 0 15,0 0-15,0 0 0,0 0 16,1 0-16,-1 0 0,0-21 16,0 0-1,0 21-15,0-21 0,-21-1 0,22 1 16,-1 0-16,0 0 0,-21 0 0,21 0 16,0-1-16,-21 1 0,21 0 15,1 0-15,-22 0 0,21 0 0,0-1 16,0 22-16,0 0 15,0 0-15,1 0 16,-1 22 0,-21-1-16,0 0 0,0 0 15,21-21 17,-21-21-1,0 0-16,0 0-15,0-1 16,0 1-16,0 0 0,-21 0 16,0 21-1,-1 0-15,1 0 16,0 0-16,21 21 16,-21 0-16,0 0 0,21 22 15,-21-22-15,-1 0 0,1 21 0,21-20 16,0 20-16,-21-21 0,21 0 0,-21 22 15,21-22-15,0 0 0,0 0 16,0 0-16,0 0 0,0 1 0,21-22 16,0 21-16,0-21 0,1 21 15,-1-21-15,0 0 0,0 0 16,0 0-16,0 0 0,1 0 0,-1-21 16,0 21-16,0-21 0,0-1 0,0 22 15,1-21-15,-1 0 0,-21 0 16,21 0-16,-21 0 0,21-1 0,-21 1 15,0-21-15</inkml:trace>
  <inkml:trace contextRef="#ctx0" brushRef="#br0" timeOffset="76760.13">8996 12129 0,'-21'0'0,"42"0"0,-64 0 16,65 0 47</inkml:trace>
  <inkml:trace contextRef="#ctx0" brushRef="#br0" timeOffset="77643.63">11091 12615 0,'0'-21'16,"0"0"-16,21 21 15,-21-21-15,0 0 0,0 0 16,22 21-16,-1-43 0,-21 22 0,21 0 15,-21-21-15,21 20 0,0-20 0,-21 0 16,21-1-16,-21 1 0,22-21 16,-22 20-16,0 1 0,0 0 0,0-22 15,0 22-15,0 21 0,0-22 0,0 1 16,0 21-16,0 0 16,0-1-16,-22 22 15,1 0-15,0 0 16,0 22-16,0-1 0,0 21 15,-1-21-15,1 22 0,21-1 0,-21 21 16,21-20-16,-21 20 0,21-20 16,0 20-16,0-21 0,0 22 0,0-22 15,0 1-15,0-22 0,0 21 0,0-21 16,21 22-16,0-22 0,-21 0 16,21-21-16,1 21 0,-1 0 0,0-21 15,0 0-15,0 0 0,0 0 0,1 0 16,-1 0-16,0-21 0,0 0 15,0 21-15,22-21 0,-22 0 16,0-1-16,0 1 0,0 0 16,0 0-16,-21 0 0,22 0 15,-22-1-15,0 1 0,0 0 0,0 0 16,0 0-16,0 42 31,0 0-15,0 0-16,0 0 0,0 1 15,0-1-15,0 0 0,0 0 16,0 0-16,0 0 0,0 1 16,0-44 31,0 1-47</inkml:trace>
  <inkml:trace contextRef="#ctx0" brushRef="#br0" timeOffset="77829.52">11599 12129 0,'0'-22'16,"0"1"46,21 21-46,1 0-16</inkml:trace>
  <inkml:trace contextRef="#ctx0" brushRef="#br0" timeOffset="78128.35">12023 11790 0,'0'-21'16,"0"42"15,0 0-31,0 0 0,0 22 0,0-22 16,-22 21-16,22 0 0,0 1 0,0-1 16,0 22-16,0-22 0,0 0 15,0 1-15,-21-1 0,21 0 0,0-21 16,0 22-16,0-22 0,0 0 0,0 0 15,0 0-15,0 1 0,0-1 16,0 0-16,21-21 16,1 0-1,-22-21 1,21 21-16,-21-21 0,21-1 0,-21 1 16</inkml:trace>
  <inkml:trace contextRef="#ctx0" brushRef="#br0" timeOffset="78312.24">11832 12256 0,'21'0'16,"0"0"-1,1 0-15,-1 0 0,0 0 0,21 0 16,-21 0-16,22 0 0,-22 0 15,21-22-15,-21 22 0,22 0 0</inkml:trace>
  <inkml:trace contextRef="#ctx0" brushRef="#br0" timeOffset="78703.02">12425 12319 0,'0'0'0,"0"21"0,21-21 47,0 0-47,-21-21 0,21 21 0,0-21 16,1 0-16,-1 21 0,0-21 0,0 21 16,0-22-16,0 1 0,-21 0 15,22 0-15,-22 0 16,0 0-16,-22 21 31,1 0-31,0 0 0,0 0 16,0 21-16,21 0 0,-21 0 15,-1 0-15,22 22 0,-21-22 0,21 21 16,0-21-16,0 0 0,0 22 0,0-22 16,0 0-16,0 0 0,0 0 15,21 1-15,1-22 0,-1 21 0,0-21 16,0 0-16,0 0 0,0 0 15,1 0-15,-1 0 0,0 0 0,0 0 16,0 0-16</inkml:trace>
  <inkml:trace contextRef="#ctx0" brushRef="#br0" timeOffset="79108.78">12954 12256 0,'0'-43'15,"0"22"-15,0 0 16,21 0-16,0 21 0,0 0 16,1-21-16,-1 21 0,0 0 15,0 0-15,21 0 0,-20 21 16,-1 0-16,0-21 0,21 21 0,-21 0 16,1 22-16,-1-22 0,0 0 0,0 0 15,-21 21-15,0-20 16,0-1-16,0 0 0,0 0 0,0 0 15,0 0-15,-21 1 0,21-1 16,-21-21-16,0 0 0,21 21 16,-22-21-16,1 0 15,21-21 1,0 0 0,0-1-16,21 1 0,-21 0 15,22 0-15,-1 0 0,0 0 0,0-22 16,0 22-16,-21 0 0,21 0 15,1-22-15,-1 22 0,0 0 0,0 0 16,0 0-16,0 0 0,1 21 16,-1-22-16,21 22 0,-42-21 15,42 21-15,-20 0 0,-1 0 0</inkml:trace>
  <inkml:trace contextRef="#ctx0" brushRef="#br0" timeOffset="79680.46">14076 12256 0,'21'0'0,"-42"0"16,63-22-16,-42 1 0,21 0 16,-21 0-16,21 21 0,-21-21 15,0 0-15,0-1 0,0 1 0,0 0 16,0 0-16,-21 0 15,0 0-15,0 21 0,0 0 0,0 0 16,-22 0-16,22 21 0,0 0 16,0 21-16,0-21 0,-1 1 15,1 20-15,0 0 0,21-21 0,-21 22 16,21-1-16,-21-21 0,21 22 16,0-22-16,0 0 0,0 0 0,0 0 15,0 0-15,0 1 0,21-1 16,0-21-16,0 0 15,0 0-15,1 0 16,-1 0-16,0-21 0,0-1 0,0 22 16,0-21-16,1 0 0,-22 0 0,21 0 15,0 0-15,0-1 0,-21 1 16,0 0-16,21-21 0,-21 21 0,21-22 16,-21 22-16,0-21 0,22 21 0,-22-1 15,0 1-15,0 42 31,0 1-31,0-1 16,0 21-16,0-21 0,0 22 0,0-22 16,0 21-16,0-21 0,0 0 15,0 1-15,0-1 0,0 0 0,0 0 16,0 0-16,0 0 0,21 1 16,-21-1-16,21-21 15,0 0 1,0 0-16,0-21 15,-21-1-15</inkml:trace>
  <inkml:trace contextRef="#ctx0" brushRef="#br0" timeOffset="79976.28">14668 11769 0,'0'0'0,"0"-21"0,0-1 16,0 1-16,-21 42 31,21 1-31,0-1 0,0 21 16,0-21-16,0 22 0,0-1 0,0 0 15,0 1-15,0-1 0,0 0 0,0 1 16,0-1-16,0-21 0,0 21 16,0 1-16,0-22 0,0 0 0,0 21 15,0-20-15,0-1 0,0 0 16,0 0-16,-21-21 15,21 21-15,21-42 32,0 0-32,1 0 15,-1 21-15</inkml:trace>
  <inkml:trace contextRef="#ctx0" brushRef="#br0" timeOffset="80400.5">15155 12107 0,'0'0'0,"0"-21"0,0 0 16,-21 0-16,0 0 16,0 21-16,0-21 0,-1 21 15,1 0-15,0 0 0,0 0 16,0 0-16,21 21 0,-21 0 16,-1 0-16,22 0 0,0 0 0,-21 1 15,21-1-15,-21 0 0,21 0 0,0 0 16,0 0-16,0 1 0,0-1 15,0 0-15,21-21 0,0 0 16,-21 21-16,22-21 0,-1 0 0,0 0 16,0 0-16,0 0 15,22 0-15,-43 21 0,21-21 0,0 0 16,0 0-16,0 0 0,-21 21 0,0 1 16,0-1-1,0 0 1,-21-21-16,0 0 0,0 21 15,0-21-15,-1 0 16,1 0-16,0 0 0,0 0 0,0 0 16,0 0-16,-1 0 0,1 0 0,0 0 15,0 0-15,0 0 16,0 0 0,21-21-16,0 0 15</inkml:trace>
  <inkml:trace contextRef="#ctx0" brushRef="#br0" timeOffset="81260.73">15981 12234 0,'-21'0'15,"42"0"32,0 0-47,0 0 16,0 0-16,22 0 16,-1 0-16,-21 0 0,21 0 0,22 0 15,-22 0-15,1 0 0,20 0 0,-21 0 16,1 0-16,-1 0 0,0 0 15,1 0-15,-1 0 0,-21 0 0,22 0 16,-22 0-16,0 0 0,0 0 0,0 0 16,0 0-1,-21-21-15,0 0 32,0 0-17,0 0-15,-21 0 16,0-1-1,0 22-15,0-21 0,0 0 16,-1 0-16,1 21 0,0-21 0,0 21 16,0-21-16,0 21 0,-1 0 15,1 0-15,0-22 0,0 22 32,42 22-17,0-22 1,0 21-16,1-21 15,20 0-15,-21 21 0,0-21 16,22 0-16,-22 0 0,0 0 0,0 0 16,0 21-16,0-21 0,1 0 15,-1 0-15,-21 21 32,0 0-32,0 1 15,-21-1-15,-1 0 0,1 0 16,0 21-16,0-20 0,0-1 15,0 21-15,-1-21 0,1 0 0,-21 1 16,21-1-16,0 0 0,-1 0 0,1-21 16,0 21-16,0-21 0,0 21 15,0-21-15,-1 0 32,1 0-32</inkml:trace>
  <inkml:trace contextRef="#ctx0" brushRef="#br0" timeOffset="85804.26">1270 15706 0,'0'0'0,"0"-21"15,0-1 1,0 1-16,0 0 16,21 42 15,-21 0-16,0 1-15,21-1 0,-21 0 16,21 21-16,-21 1 0,0-1 0,0 0 16,0 22-16,0-22 0,0 0 15,0 22-15,0-22 0,0 1 16,-21-1-16,21-21 0,-21 0 0,21 22 16,-21-43-16,21 21 0,0 0 15,-21-21-15,0 0 16,21-21-1,0 0-15,0-1 16,0 1-16,21 0 16,0 0-16,0 21 0,0-21 15,0 21-15,22-21 0,-22 21 0,0 0 16,21 0-16,-20-22 0,-1 22 16,21 0-16,-21 0 0,0-21 0,1 21 15,-1 0-15,0 0 0,0 0 16,-21-21-16,21 0 0,-21 0 15,0 0 1,0-1-16,0 1 16,0 0-1,-21 0 1,0 0-16,0 21 16,21 21-1,0 0-15,0 0 16,0 0-16,0 1 0,0 20 15,0-21-15,0 21 0,0-20 0,0 20 16,0-21-16,0 21 0,0-20 16,0 20-16,0-21 0,0 0 0,0 0 15,0 1-15,0-1 16,0 0 0,21-21-1,0 0 1,-21-21-16,21 0 15,-21-1-15</inkml:trace>
  <inkml:trace contextRef="#ctx0" brushRef="#br0" timeOffset="86009.15">2201 16066 0,'21'0'94,"1"0"-94</inkml:trace>
  <inkml:trace contextRef="#ctx0" brushRef="#br0" timeOffset="87292.92">4995 15494 0,'0'-21'16,"21"0"-1,-21 0-15,0-1 16,22 1-16,-22 0 0,21 21 15,-21-21-15,0 0 0,0 0 16,0-1-16,0 1 0,0 0 16,0 0-16,0 0 15,-21 21-15,-1 0 0,1-21 0,0 21 16,-21 0-16,21 0 0,-22 0 0,22 0 16,-21 0-16,-1 21 0,22 0 15,-21 0-15,0-21 0,20 21 0,-20 0 16,21 1-16,0-1 0,0-21 15,-1 21-15,22 0 0,0 0 0,0 0 16,0 1 0,22-22-16,-1 21 0,0 0 0,21 0 15,-21 0-15,22 0 0,-1 1 16,0-1-16,1 0 0,-1 0 0,-21 21 16,22-20-16,-22-1 0,21 21 0,-21-21 15,-21 22-15,0-1 0,0-21 16,0 21-16,0 1 0,-21-22 0,0 21 15,0-21-15,-22 22 0,1-22 16,21 0-16,-43 0 0,22 0 0,0-21 16,-1 0-16,-20 0 0,21 0 15,-22 0-15,22 0 0,-1 0 0,1-21 16,0 0-16,-1-21 0,1 21 16,0-22-16,21 1 0,-1 0 15,1-1-15,0 1 0,0-22 0,21 22 16,0-21-16,0 20 0,0-20 15,0 20-15,0 1 0,21 0 0,-21-1 16,21 1-16,0 0 0,1 21 16,-1-1-16,0 1 0,0 21 0,0 0 15,0 21-15,1 1 16,-1-1-16,0 21 0,0-21 0,-21 22 16,21-1-16,0 0 0,-21 22 0,22-22 15,-22 0-15,0 1 0,21-1 16,0 0-16,-21 22 0,0-22 15,21 1-15,0-22 0,0 21 16,1-21-16,-1 22 0,0-22 0,0-21 16,21 21-16,-20-21 0,-1 0 0,21 0 15,-21 0-15,22 0 0,-1 0 16,-21-21-16,21 0 0,-20-1 0,20 1 16,0 0-16,-21 0 0,1-21 15,20 20-15,-21-20 0,0 21 16,22-43-16,-22 22 0,0 21 15,-21-21-15,0-1 0,21 1 0,-21 21 16,0-22-16,21 1 0,-21 21 0,0-21 16,0 20-16,0 1 15,0 0-15,0 0 0,0 0 0,0 42 32,0 0-17,0 0-15,0 22 0,0-1 0,0-21 16,0 21-16,0 1 0,0-1 15,0 0-15,0 1 0,0-1 0,0 0 16,0 1-16,0-22 0,0 21 16,0-21-16,0 1 0,0-1 15,0 0-15,0 0 0,0-42 47,0 0-47,0 0 0,0-1 16,0 1-16,0 0 0</inkml:trace>
  <inkml:trace contextRef="#ctx0" brushRef="#br0" timeOffset="87512.79">5143 15621 0,'0'-21'31,"22"21"-15,-1 0-16,0-21 0,0 21 0,0 0 16,0-21-16,1-1 0,-1 22 15,0 0-15,0-21 0,21 21 0,-20 0 16,-1-21-16,0 21 0,0 0 0,0 0 16,0 0-16</inkml:trace>
  <inkml:trace contextRef="#ctx0" brushRef="#br0" timeOffset="87983.4">5609 15685 0,'-21'0'16,"0"0"-1,21-22-15,0 1 16,0 0-16,21 0 15,0 21-15,0-21 0,0 0 16,22-1-16,-22 22 0,0 0 0,0 0 16,22 0-16,-22 0 0,0 0 15,21 0-15,-21 22 0,1-1 0,20 0 16,-21 0-16,0 0 0,0 0 16,-21 1-16,0 20 0,22-21 15,-22 0-15,0 22 0,0-22 0,0 21 16,0-21-16,-22 0 0,1 22 15,21-22-15,-21 0 0,0-21 0,21 21 16,-21-21-16,21-21 16,0 0-1,0 0-15,0 0 0,0-1 0,0-20 16,0 21-16,0 0 0,0-22 16,21 22-16,0-21 0,-21 21 15,21-22-15,0 22 0,-21-21 0,22 21 16,-1 0-16,0-1 0,0 22 0,-21-21 15,21 21-15,0 0 0,1 0 16,-1 0-16,0 0 16,0 0-16,0 0 15,0 0-15</inkml:trace>
  <inkml:trace contextRef="#ctx0" brushRef="#br0" timeOffset="88224.26">6562 15515 0,'0'21'0,"0"1"15,0-1-15,0 0 0,0 0 0,-22 0 16,22 0-16,0 1 16,0-1-16,0 0 0,0 21 0,0-21 15,0 1-15,0-1 0,0 0 16,0 0-16,0 0 0,0 0 15,0-42 17,0 0-32,0 0 15</inkml:trace>
  <inkml:trace contextRef="#ctx0" brushRef="#br0" timeOffset="88412.15">6498 15304 0,'-42'-22'16,"21"22"-16,-1 0 15,22 22 17,22-22-32,-1 0 0,-21 21 15,21-21-15,0 21 0,0-21 16,0 21-16</inkml:trace>
  <inkml:trace contextRef="#ctx0" brushRef="#br0" timeOffset="88868.2">6794 15494 0,'0'0'0,"0"21"0,0 0 15,0 1-15,0-1 0,0 0 16,0 0-16,22 0 0,-22 0 15,21 1-15,-21-1 0,0 0 16,0 0-16,0 0 0,0 0 16,0 1-16,0-1 15,0 0 1,-21-21 0,21-21-1,0 0-15,0-1 0,0 1 16,21 0-16,-21 0 0,21 0 15,0-22-15,0 22 0,0-21 0,22 21 16,-22-22-16,0 22 0,21 0 0,1 0 16,-22 0-16,21 0 0,-21 21 15,22 0-15,-22 0 0,0 0 16,0 0-16,0 21 0,1 0 0,-1 0 16,-21 0-16,0 0 0,0 1 15,0-1-15,0 0 0,0 0 0,0 0 16,0 0-16,0 1 0,0-1 0,0 0 15,-21 0-15,21 0 0,0 0 16,-22 1-16,44-22 31,-1 0-15,0-22-16</inkml:trace>
  <inkml:trace contextRef="#ctx0" brushRef="#br0" timeOffset="89550.08">7916 15515 0,'0'0'0,"0"-21"0,0 0 0,0 0 15,0 0-15,-21 21 0,0 0 16,21-22-16,-21 22 0,0 0 16,-1 0-16,1 0 0,0 0 15,0 22-15,0-22 0,0 21 16,-1 0-16,22 0 0,-21 21 0,0-20 15,21-1-15,0 0 0,-21 0 16,21 0-16,0 0 0,0 1 16,0-1-16,0 0 15,21-21-15,0 0 16,0 0-16,1 0 0,-1-21 16,0 0-16,0 21 0,0-22 15,0 1-15,1 21 0,-22-21 0,21 0 16,0 0-16,-21 0 15,0-1-15,21 22 0,-21-21 16,21 21-16,-21 21 31,0 1-31,0-1 16,0 0-16,0 21 0,0-21 0,0 1 16,-21 20-16,21-21 0,-21 21 15,21 1-15,0-1 0,0 22 0,0-22 16,0 21-16,-21-20 0,21 20 0,0 1 15,0-1-15,0 1 0,0-1 16,0 22-16,0-22 0,0 1 0,0 21 16,0-22-16,0 1 0,0 20 0,0-20 15,0-22-15,0 22 0,0-22 0,-21 0 16,-1 1-16,1-22 0,0 0 16,0 0-16,0 0 0,0-21 0,-22 0 15,22 0-15,-21 0 0,21-21 16,-1 0-16,-20 0 0,21-22 15,-21 1-15,20 0 0,1-1 0,0-20 16,21-1-16,-21-20 0,21 20 16,0 1-16,0-1 0,0 1 0,0-1 15,0 1-15,0-1 0,0 1 0,21-1 16,0 22-16,0-22 0,1 22 16,20-21-16,-21 20 0,21 1 0,-20 0 15,20-1-15,0 1 0,1 0 0,-1-1 16,21 1-16,1 0 0</inkml:trace>
  <inkml:trace contextRef="#ctx0" brushRef="#br0" timeOffset="90300.71">9948 15536 0,'21'0'32,"-21"-21"-32,22 0 0,-1 21 15,0-21-15,0 0 0,0 0 0,0-1 16,1 1-16,-1 0 0,0 0 0,0-21 16,0 20-16,0-20 0,1 21 15,-22-21-15,0-1 0,21 22 16,-21-21-16,0-1 0,0 22 15,0-21-15,0 21 0,0-22 0,0 22 16,0 0-16,0 0 0,-21 0 16,-1 42-1,1 0-15,21 0 16,-21 22-16,21-22 0,-21 21 0,21 22 16,0-22-16,0 0 0,0 22 15,0-22-15,0 0 0,0 22 0,0-22 16,0 1-16,0-22 0,0 21 15,21-21-15,-21 0 0,21 1 0,0-1 16,-21 0-16,22-21 0,-1 0 16,0 0-16,0 0 15,0 0-15,0 0 0,1 0 16,-1-21-16,0 0 0,0-1 0,0 1 16,0 0-16,1 0 0,-1 0 15,-21 0-15,0-1 0,21 1 0,-21 0 16,21 21-16,-21 21 31,0 0-31,0 1 0,0-1 16,0 0-16,0 0 0,0 0 15,0 0-15,0 1 0,0-1 16,0 0-16,0 0 16,0-42 15,0 0-31,0 0 15</inkml:trace>
  <inkml:trace contextRef="#ctx0" brushRef="#br0" timeOffset="90482.61">10689 15092 0,'21'0'63,"0"0"-63,1 0 15,-1 0-15</inkml:trace>
  <inkml:trace contextRef="#ctx0" brushRef="#br0" timeOffset="90744.46">11282 14923 0,'0'0'0,"-21"0"16,-1 0-1,1 21-15,21 0 0,0 0 16,0 0-16,-21 0 0,21 22 0,0-1 16,-21 0-16,21 1 0,0-1 15,0 0-15,-21 1 0,21-1 0,0 0 16,0 1-16,0-22 0,0 21 0,0-21 15,0 22-15,0-22 0,0 0 16,0 0-16,21-21 0,0 21 0,0-21 16,0 0-16,1 0 0,-1 0 15,0 0 1,-21-21-16,0 0 0</inkml:trace>
  <inkml:trace contextRef="#ctx0" brushRef="#br0" timeOffset="90967.33">11112 15388 0,'0'0'15,"-21"0"-15,42-21 47,1 21-31,-1 0-16,0-21 0,0 21 0,0 0 0,0-21 15,1 0-15,20 21 0,-21-22 16,0 22-16,0-21 0,-21 0 16,22 21-16,-1 0 0</inkml:trace>
  <inkml:trace contextRef="#ctx0" brushRef="#br0" timeOffset="91700.91">11493 15473 0,'0'0'0,"22"0"0,-1 0 0,0 0 15,0 0 1,0-21-16,0 21 0,1-21 16,-22-1-16,21 1 0,0 21 15,-21-21-15,0 0 0,21 0 0,-21 0 16,0-1-16,0 1 0,0 0 0,0 0 15,0 0-15,0 0 0,0-1 0,0 1 16,-21 21-16,0 21 31,21 1-31,0-1 0,0 0 16,0 21-16,0-21 0,0 22 16,0-1-16,0-21 0,0 22 0,0-22 15,0 0-15,0 21 0,0-21 16,0 1-16,21-1 0,-21 0 0,21-21 15,0 21-15,0-21 0,1 0 0,-1 0 16,0 0-16,0 0 0,21 0 0,-20 0 16,-1 0-16,0 0 0,21 0 15,-21-21-15,1 0 0,-1 0 16,0-1-16,-21 1 0,21 0 0,-21 0 16,0-21-16,0 20 0,0 1 15,21-21-15,-21 21 0,21 0 16,-21-22-16,22 22 0,-22 0 0,21 0 15,0-22-15,0 43 0,0-21 16,0 0-16,1 21 0,20 0 0,-21 0 16,21 0-16,-20 0 0,20 0 15,-21 21-15,21 0 0,-20 1 0,-1-1 16,0 21-16,0-21 0,-21 22 0,0-22 16,0 0-16,0 21 0,0-21 15,0 1-15,0-1 0,0 0 0,0 0 16,-21 0-16,21 0 0,0 1 15,-21-22-15,0 0 16,21-22 15,0 1-31,0 0 0,0 0 0,0 0 16,0 0-16,21-1 0,0-20 16,-21 21-16,21-21 0,-21-1 0,21 22 15,0-21-15,1 21 0,-1-22 16,0 22-16,0 0 0,0 0 0,0 21 15,1-21-15,-1 21 0,0 0 0,0 0 16,0 0-16,22 0 0</inkml:trace>
  <inkml:trace contextRef="#ctx0" brushRef="#br0" timeOffset="92296.08">13314 15367 0,'0'0'0,"0"-21"0,0 0 0,21 21 15,-21-21-15,21-1 0,-21 1 16,21 0-16,0 0 0,-21 0 16,0-22-16,0 22 0,22 0 0,-22 0 15,0 0-15,0 0 0,0-1 0,0 1 16,0 0-16,0 0 15,-22 21-15,1 0 16,0 0-16,0 21 0,-21-21 16,20 21-16,1 22 0,0-22 15,-21 21-15,21 0 0,-1 1 0,1-22 16,21 21-16,-21 1 0,21-1 0,0 0 16,0-21-16,0 22 0,0-22 15,0 0-15,0 0 0,0 0 16,21-21-16,0 0 0,1 0 15,-1 0-15,0 0 0,0 0 16,0 0-16,0-21 0,1 0 0,-1 21 16,0-21-16,0 0 0,-21 0 15,21-1-15,0-20 0,1 21 16,-1-21-16,0 20 0,-21-20 0,21 21 16,-21-21-16,21 20 0,-21-20 0,0 21 15,0 0-15,21 21 16,-21 21-16,0 0 15,0 0-15,0 0 0,0 1 0,0-1 16,0 21-16,0-21 0,0 22 16,22-22-16,-22 0 0,0 0 0,0 0 15,0 0-15,0 1 0,21-1 16,-21 0-16,21-21 0,-21 21 16,21-21-16,-21 21 0,21-21 15,0 0-15,1 0 16,-1 0-16,0-21 0</inkml:trace>
  <inkml:trace contextRef="#ctx0" brushRef="#br0" timeOffset="92579.92">14055 14817 0,'0'0'15,"0"-43"-15,0 22 0,0 0 0,0 0 16,0 0-16,0 0 0,-22 21 15,1 21 1,21 21-16,0-21 16,0 0-16,0 22 0,0-1 0,0 0 0,-21 1 15,21-1-15,0 0 0,0 1 16,0-1-16,-21 0 0,21 1 0,-21-22 16,21 21-16,0 1 0,0-22 0,-21 0 15,21 0-15,0 0 0,-22 0 16,22 1-16,0-1 0,0 0 0</inkml:trace>
  <inkml:trace contextRef="#ctx0" brushRef="#br0" timeOffset="93098.71">14668 15071 0,'0'0'0,"22"-21"15,-22-1-15,0 1 0,21 0 0,-21 0 16,0 0-16,0 0 16,-21 21-1,-1 0-15,1 0 16,-21 21-16,21 0 0,0 0 0,-22 0 15,22 0-15,-21 1 0,21-1 16,-22 0-16,22 21 0,0-21 0,21 1 16,0-1-16,0 0 0,0 0 0,0 0 15,21 0 1,0-21-16,0 0 0,22 0 16,-22 0-16,0 0 0,0 0 15,22 0-15,-22 22 0,0-22 16,0 0-16,0 0 0,0 0 0,1 21 15,-1-21-15,0 21 16,-21 0-16,0 0 16,-21-21-1,0 21-15,-1-21 0,1 0 16,0 0-16,0 22 0,0-22 16,-22 0-16,22 0 0,0 0 0,0 0 15,0 0-15,0 0 0,-1 0 0,1 0 16,0 0-16,0 0 0,0 0 15,0 0 1,21-22 0,0 1-1</inkml:trace>
  <inkml:trace contextRef="#ctx0" brushRef="#br0" timeOffset="96303.93">15579 14944 0,'0'0'0,"-22"0"0,1 0 15,21 21 17,21-21-17,1 0-15,-1 0 0,21 0 0,-21 0 16,22 0-16,-1 0 0,0 0 15,1 0-15,20 0 0,-21 0 0,22 0 16,-22 0-16,22 0 0,-22 0 0,22 0 16,-22 0-16,0 0 0,1 0 15,-1 0-15,0 0 0,-21 0 16,1 0-16,-1 0 0,0 0 0,0 0 16,-21-21-16,-21 21 31,0 0-31,0-21 0,-1 21 15</inkml:trace>
  <inkml:trace contextRef="#ctx0" brushRef="#br0" timeOffset="96668.63">16277 14753 0,'0'-21'15,"-21"21"-15,42 0 47,0 21-47,0-21 0,1 0 16,-1 0-16,0 21 0,0-21 0,0 0 15,0 0-15,1 0 0,-1 22 16,0-22-16,0 0 0,0 0 0,0 0 16,1 0-16,-22 21 15,21-21-15,-21 21 16,0 0-16,0 0 15,-21 0-15,-1 1 0,1-1 0,0 21 16,-21-21-16,21 22 16,-22-22-16,1 21 0,0 0 0,-1 1 15,1-1-15,0 0 0,20-20 0,-20-1 16,21 21-16,0-21 0,0 0 0,-1-21 16,1 22-16,0-22 15,0 0-15,0-22 16,21 1-16</inkml:trace>
  <inkml:trace contextRef="#ctx0" brushRef="#br1" timeOffset="111896.42">15642 4424 0,'21'-21'94,"0"21"-79,1-21 1,-22-1 0,21 1-16,0 0 15,-21 0-15,0 0 16,0 0-16,0-1 16,0 1-16,0 0 0,0 0 15,-21 0-15,0 0 0,-1-1 16,1 1-16,0 0 0,0 0 15,0 0-15,-22 21 0,22-21 0,-21-1 16,21 22-16,0 0 0,-22 0 16,22 0-16,0 22 0,-21-1 0,20-21 15,-20 21-15,21 0 0,-21 0 16,20 0-16,-20 1 0,0-1 0</inkml:trace>
  <inkml:trace contextRef="#ctx0" brushRef="#br1" timeOffset="111972.37">14901 7451 0,'0'0'16,"0"21"-16,0 0 0,21-21 16,1 21-16,-1 0 0,0-21 0</inkml:trace>
  <inkml:trace contextRef="#ctx0" brushRef="#br1" timeOffset="112088.3">15769 4509 0,'0'-22'0,"0"1"16,0 0-16</inkml:trace>
  <inkml:trace contextRef="#ctx0" brushRef="#br1" timeOffset="112517.83">15536 4403 0</inkml:trace>
  <inkml:trace contextRef="#ctx0" brushRef="#br1" timeOffset="113948.54">15473 4297 0,'21'0'0,"0"0"16,0 0 0,-21-21-1,21 21-15,-21-21 16,0-1-1,0 1 1,0 0-16,0 0 16,0 0-16,0 0 15,0-1-15,-21 1 0,0 21 16,0-21-16,0 0 0,0 21 16,-1-21-16,1 21 0,0 0 0,0-21 15,-21 21-15,20 0 0,1 0 16,-21 0-16,0 0 0,20 21 0,-20 0 15,21-21-15,-21 21 0,20 0 16,-20 0-16,21 1 0,0 20 16,-22-21-16,22 21 0,0-20 0,21 20 15,-21 0-15,21-21 0,0 22 16,-21-1-16,21-21 0,0 22 0,0-1 16,0-21-16,0 21 0,0-20 0,0 20 15,21-21-15,0 0 0,-21 0 16,21 22-16,0-22 0,1 0 0,-1-21 15,0 21-15,21 0 0,-21 1 16,1-22-16,-1 0 0,0 0 16,21 0-16,-21 0 0,1 0 0,20 0 15,-21 0-15,21-22 0,-20 1 16,20 0-16,-21 21 0,21-42 0,-20 21 16,-1-1-16,21 1 0,-21 0 0,22-21 15,-22 21-15,0-1 0,0-20 16,0 21-16,-21-21 0,21-1 0,-21 22 15,22-21-15,-22 21 0,21-22 0,-21 22 16,0-21-16,0 21 0,0-1 16,0 1-16,0 0 0,0 0 0,0 0 15,0 42 17,0 0-32,-21 21 15,21-20-15,0-1 0,-22 21 16,22-21-16,0 22 0,0-22 0,0 0 15,0 21-15,0-21 0,0 22 0,0-22 16,0 0-16,0 0 0,0 0 16,0 1-16,0-1 0,0 0 0,0 0 15,22 0-15,-1-21 16,0 0-16,0 0 16,0 0-16,0 0 0,1 0 15,-1 0-15,0 0 0,0 0 16,0-21-16,22 21 0,-22-21 15,0 21-15,0-21 0,0 0 0,0-1 16,22 1-16</inkml:trace>
  <inkml:trace contextRef="#ctx0" brushRef="#br1" timeOffset="114555.58">16256 4276 0,'-64'0'0,"64"-21"15,0-1-15,0 1 16,0 0 0,0 0-16,0 0 15,22 21-15,-1-21 16,0 21-16,0 0 0,0-22 0,0 22 15,1 0-15,20 0 0,-21 0 0,0 0 16,0 0-16,1 0 0,-1 22 16,21-1-16,-21 0 0,0 0 0,-21 0 15,22 0-15,-1 1 0,-21-1 16,21 21-16,-21-21 0,0 0 16,0 22-16,0-22 0,0 0 0,0 0 15,0 0-15,-21 1 0,0 20 16,-1-21-16,22 0 0,-21 0 15,0-21-15,21 22 0,-21-22 16,0 0 0,21-22-1,0 1 1,0 0-16,0 0 16,0-21-16,0 20 0,21 1 0,0 0 15,-21 0-15,21 0 0,0-22 0,1 22 16,-1 0-16,0 0 15,0 0-15,0 0 0,0-1 0,1 1 16,-1 0-16,-21 0 0,21 0 16,0 21-16,0-21 0,0 21 15,-21-22-15,22 22 0,-1 0 78</inkml:trace>
  <inkml:trace contextRef="#ctx0" brushRef="#br1" timeOffset="115047.3">17187 4382 0,'0'0'0,"21"0"0,1 0 0,-1 0 16,0 0-1,0 0-15,0 0 0,0-22 16,1 22-16,-1-21 0,0 0 16,0 21-16,0-21 0,0 0 15,1 0-15,-1 21 0,0-22 0,0 1 16,-21 0-16,0 0 0,0 0 15,0 0-15,0-1 0,0 1 0,0 0 16,0 0-16,-21 21 0,0 0 16,0 0-16,-1 0 0,-20 0 15,21 0-15,0 0 0,-22 0 0,22 21 16,-21 0-16,21 0 0,0 22 16,-1-22-16,1 0 0,0 21 0,0 1 15,21-22-15,0 21 0,0-21 0,0 22 16,0-22-16,0 0 0,0 21 15,0-20-15,0-1 0,0 0 16,21 0-16,0-21 0,-21 21 16,21-21-16,1 0 0,-1 0 15,0 0-15,0 0 0,0 0 0,0 0 16,1 0-16,-1 0 0,21 0 0,-21 0 16,0-21-16,1 0 0,-1 21 15,0-21-15,0 0 0,0 21 0,0-22 16,-21 1-16,22 0 0</inkml:trace>
  <inkml:trace contextRef="#ctx0" brushRef="#br1" timeOffset="117248.1">19346 4001 0,'0'0'0,"21"-22"0,-21 1 0,0 0 0,22 0 15,-22 0-15,21 21 0,-21-21 16,0-1-16,0 1 0,0 0 15,0 0-15,0 0 0,0 0 16,0-1 0,-21 22-1,-1 22-15,22-1 16,-21-21-16,21 42 0,0-21 16,-21 0-16,21 22 0,-21-1 0,21 0 15,-21 22-15,21-22 0,0 1 16,0 20-16,0-21 0,0 1 0,0-1 15,0 0-15,0 1 0,0-22 0,0 21 16,21-21-16,0 1 16,-21-1-16,21 0 0,0-21 0,1 21 15,-1-21-15,0 21 0,0-21 0,0 0 16,0 0-16,22 0 0,-22 0 16,0-21-16,21 0 0,-20 0 0,-1 21 15,21-21-15,-21-22 0,22 22 16,-22-21-16,21 21 0,-21-22 0,0 1 15,22-22-15,-22 22 0,0 0 0,-21-22 16,21 22-16,0 0 0,-21-1 16,0 1-16,0 21 0,0-22 0,22 22 15,-22 0-15,0 0 0,0 0 0,0 0 32,0 42-17,0 0 1,-22 0-16,22 0 0,0 0 0,0 22 15,-21-1-15,21 0 0,-21-20 0,21 41 16,0-21-16,0 1 0,0-1 16,0-21-16,0 22 0,0-1 0,0-21 15,0 21-15,0-20 0,0-1 16,0 0-16,0 0 0,21 0 0,0-21 16,-21 21-16,22-21 0,-1 0 15,0 0-15,0 0 0,0 0 0,0 0 16,1 0-16,-1 0 0,0 0 15,21 0-15,-21 0 0,22-21 0,-22 0 16,0 21-16,21-21 0,-20 0 16,-1 0-16,21-1 0,-21-20 0,0 21 15,1 0-15,-22-22 0,21 22 0,-21-21 16,21 21-16,-21-22 0,0 22 16,0 0-16,0 0 0,0 0 0,0 0 15,-21 21 1,0 0-16,-1 0 0,1 0 15,21 21-15,-21 21 0,21-21 16,0 0-16,0 22 16,0-1-16,0-21 0,0 22 0,21-22 15,-21 0-15,21 21 0,1-21 0,-22 1 16,21-1-16,0 0 0,0 0 16,-21 0-16,21 0 0,0-21 15,-21 22-15,-21-22 47,0 0-47,0-22 16,0 22-16,0 0 0,-1-21 15,1 21-15,0 0 0,0 0 16,21-21-16,-21 21 0,0 0 0,-1 0 16,22 21 15,22 0-16,-1-21-15,0 0 16,0 22-16,21-22 0,-20 0 0,-1 0 16,0 0-16,21 0 0,-21 0 15,1 0-15,20 0 0,-21 0 0,0 0 16,22 0-16,-22-22 0,21 22 0,-21-21 16,22 0-16,-22 0 0,0 21 15,0-21-15,21 0 0,-20-22 0,-1 22 16,-21 0-16,21 0 0,-21-22 15,21 22-15,-21 0 0,0-21 16,0 21-16,0-1 0,0 1 0,0 0 16,0 0-16,-21 21 15,0 0 1,0 21-16,21 0 0,-22 0 16,1 1-16,21-1 0,0 21 15,-21-21-15,21 22 0,0-22 0,0 0 16,0 21-16,0-21 0,0 1 0,0-1 15,0 0-15,21 0 0,-21 0 16,21 0-16,1-21 0,-1 22 0,0-22 16,0 0-16,0 21 0,0-21 15,1 21-15,20-21 0,-21 0 16,21 0-16,-20 0 0,20 0 0,0 0 16,1 0-16,-1 0 0,0-21 0,1 0 15,-1 21-15,0-22 0,1 22 16,-1-21-16,0 0 0,1 0 0,-22 0 15,21 0-15,-21-1 0,22 1 0,-22 0 16,0 0-16,0 0 0,-21-22 16,0 22-16,0 0 0,0 0 0,0 0 15,0 0-15,0-1 0,0 1 16,-21 0-16,0 21 0,0 0 0,-1-21 16,1 21-16,0 0 0,-21 0 15,21 0-15,-1 21 0,-20 0 16,21 0-16,0 1 0,0-1 0,-22 0 15,22 0-15,21 0 0,-21 0 0,0 22 16,21-22-16,-21 0 0,21 0 16,0 0-16,0 1 0,0-1 0,0 0 15,0 0-15,21 0 0,0-21 0,0 21 16,0-21-16,0 0 0,1 0 16,-1 0-16,0 0 0,0 0 15,0 0-15,0 0 0,1 0 0,-1 0 0,0 0 16,0-21-16,0 21 15,0-21-15,22 0 0,-43 0 0,42 0 16,-42-22-16,21 22 0,0-21 0,1-1 16,-22 1-16,0 0 0,21-1 15,0-20-15,-21 21 0,0-1 0,0 1 16,0 0-16,21-1 0,-21 1 16,0 0-16,0 20 0,0-20 0,0 21 15,0 0-15,0 0 0,0-1 16,0 44 15,-21-1-31,21 21 0,0-21 0,-21 22 16,0-1-16,-1 0 0,22 22 15,0-22-15,-21 22 0,21-22 0,-21 0 16,21 1-16,0 20 0,0-42 16,0 22-16,0-1 0,0-21 0,0 0 15,0 22-15,0-22 0,21 0 0,0-21 16,-21 21-16,22-21 0,-1 0 15,-21 21-15,21-21 0,0 0 0,0 0 16,0 0-16,1 0 0,-1 0 16,0-21-16,0 21 0,0-21 15,22 0-15,-22 0 0,0 21 16,0-22-16,0 1 0,0 0 0</inkml:trace>
  <inkml:trace contextRef="#ctx0" brushRef="#br1" timeOffset="118371.97">23728 4445 0,'21'0'0,"0"0"0,0 0 16,0 0-16,1-21 16,-1 0-16,0 0 15,-21-1-15,21 1 0,-21 0 16,21-21-16,-21 21 0,21-22 16,-21 1-16,0 0 0,0-1 0,0 1 15,0 0-15,22-1 0,-22-20 0,0 20 16,0 1-16,21 21 0,-21-21 15,0-1-15,0 22 0,0-21 0,0 21 16,0-1-16,0 1 16,0 42-1,0 1 1,0 20-16,-21-21 16,21 21-16,0 1 0,-22-1 0,22 0 15,0 22-15,0-22 0,-21 22 0,21-22 16,-21 22-16,21-22 0,-21 0 15,21 1-15,0-1 0,0 0 0,0-21 16,0 22-16,0-22 0,0 0 0,0 0 16,21 0-16,0 1 15,0-22-15,1 0 0,-1 0 16,0 0-16,0 0 0,0 0 0,0 0 16,1 0-16,-1-22 0,21 22 15,-21-21-15,0 0 0,1 0 0,-1 0 16,0-22-16,0 22 0,0 0 15,0-21-15,1 21 0,-1-22 16,0 22-16,-21-21 0,0 21 0,21-1 16,-21 1-16,0 0 15,21 21-15,-21 21 32,0 0-32,-21 1 15,21-1-15,0 0 0,0 0 0,0 21 16,-21-20-16,21-1 0,0 21 15,0-21-15,0 0 0,0 1 16,0-1-16,0 0 0,21 0 0,0 0 16,0 0-16,1-21 0,-1 0 15,0 22-15,0-22 0,0 0 16,0 0-16,1 0 0,20 0 0,-21 0 16,0 0-16,0-22 0,22 22 0,-22-21 15,0 0-15,0 0 0,0 0 16,1 0-16,-22-1 0,21 1 0,-21-21 15,0 21-15,0-22 0,0 1 16,0 21-16,0-21 0,0 20 0,0-20 16,-21 21-16,-1 0 0,22 0 0,-21-1 15,0 1-15,0 21 16,0 0-16,0 0 0,-1 0 0,1 0 16,0 0-16,0 0 0,0 21 15,0-21-15,21 22 0,-22-1 16,1-21-16,21 21 0,-21-21 0,21 21 15,-21 0-15,0-21 16,0 0 15,-1 0-31,1 0 16</inkml:trace>
  <inkml:trace contextRef="#ctx0" brushRef="#br1" timeOffset="118723.78">23474 4043 0,'21'0'31,"0"0"-31,0 0 0,0 0 16,22 0-16,-1 0 0,0 0 0,1 0 15,-1-21-15,0 21 0,1 0 16,20-21-16,-20 21 0,-1 0 0,0-22 16,-21 22-16,22 0 0,-1 0 0,-21-21 15,0 21-15,1 0 0,-1 0 16,0 0-16,-21-21 15,21 21-15</inkml:trace>
  <inkml:trace contextRef="#ctx0" brushRef="#br1" timeOffset="120320.37">26247 4466 0,'-22'21'15,"44"-21"32,-1-21-47,0 0 0,0 0 16,0 0-16,0 0 15,22-1-15,-22 1 0,21-21 0,-21 0 16,22 20-16,-22-20 0,21 0 0,-21-1 16,22 1-16,-22 0 0,0-1 15,0 1-15,0 0 0,1 21 0,-22-1 16,0 1-16,0 0 0,0 0 0,-22 21 31,1 0-31,0 0 0,-21 0 0,21 21 16,-1-21-16,1 21 0,0 0 15,0 1-15,21-1 0,0 0 0,0 0 16,0 0-16,0 0 0,0 1 16,0-1-16,21 21 0,-21-21 15,21 0-15,0 1 0,1-1 0,-1 0 16,0 0-16,0 0 0,-21 0 0,42 1 15,-42-1-15,22 0 16,-22 0-16,0 0 16,-22-21 15,1 0-31,0 0 0,0 0 16,0 0-16,0-21 0,-1 21 15,1-21-15,0 21 16,0 0-16,0 0 0,0 0 0,-1 0 15,22 21 17,0 0-32,0 0 15,22-21-15,-22 22 16,21-22-16,0 0 0,0 21 0,0-21 16,0 0-16,22 0 0,-22 0 0,0 0 15,21 0-15,-20 0 0,20 0 16,-21 0-16,21 0 0,1 0 0,-1 0 15,-21-21-15,22-1 0,-1 1 0,-21 0 16,21 0-16,-20 0 0,-1-22 16,0 22-16,0-21 0,0 0 0,0-1 15,1 1-15,-1-22 0,-21 22 16,0 0-16,21-1 0,-21 1 16,21 0-16,-21-1 0,0 1 0,0 21 15,0-21-15,0 20 0,21 1 16,-21 0-16,0 0 0,0 42 31,0 0-31,0 22 16,0-22-16,0 21 0,0 0 0,0 1 15,0-1-15,-21 0 16,21 1-16,0-1 0,0 0 0,-21 1 16,21-1-16,0 0 0,0-20 0,0 20 15,0-21-15,0 21 0,0-20 16,0-1-16,0 0 0,0 0 15,21 0-15,0-21 0,0 0 16,1 0-16,-1 0 0,0 0 16,0 0-16,0 0 0,0-21 15,1 0-15,-1 21 0,0-21 16,0 0-16,0-1 0,0 1 0,1 0 16,-1 0-16,0 0 0,0 0 0,0-22 15,0 22-15,-21 0 16,22 0-16,-22 0 0,21 21 15,-21 21 17,0 0-32,-21 21 15,21-21-15,-22 1 0,22-1 16,0 21-16,0-21 0,0 0 0,0 1 16,0-1-16,0 0 0,0 0 0,0 0 15,0 0-15,22-21 0,-22 22 16,21-22-16,0 0 0,0 0 0,-21 21 15,21-21-15,0 0 0,1 0 0,-1 0 16,0 0-16,0-21 0,21 21 16,-20-22-16,-1 1 0,0 0 15,0 0-15,0 0 0,0 0 0,1-22 16,-1 1-16,-21 0 0,0 20 16,0-20-16,0 0 0,0-1 0,0 1 15,-21 21-15,-1 0 0,1-22 16,0 43-16,0-21 0,0 21 15,0-21-15,-22 21 0,22 0 0,0 0 0,-21 21 16,20 0-16,1 1 0,0-1 16,0 0-16,0 0 0,0 21 15,-1-20-15,22 20 0,0-21 0,0 0 16,-21 0-16,21 1 0,0-1 0,0 0 16,0 0-16,0 0 15,21-21 1,1 21-16,-1-21 0,0 0 0,0 0 15,0 0-15,0 0 0,1-21 0,-1 21 16,0-21-16</inkml:trace>
  <inkml:trace contextRef="#ctx0" brushRef="#br1" timeOffset="120824.08">28363 4001 0,'0'-22'0,"0"44"0,0-65 16,0 22-16,21 21 16,1 0-16,-1 0 0,-21-21 15,21 21-15,0 0 0,0 0 0,0 0 16,1 0-16,-1 0 16,0 0-16,0 0 0,0 0 0,0 0 15,1 0-15,-1 21 0,0 0 0,0 0 16,0 1-16,-21-1 0,0 0 15,0 21-15,0-21 0,0 1 16,0 20-16,0-21 0,0 0 0,0 0 16,0 1-16,-21-1 0,21 0 0,-21 0 15,21 0-15,-21-21 16,21 21-16,-21-21 16,21-21-1,0 0 1,0 0-16,0 0 15,21 0-15,-21-1 0,21 1 0,-21 0 16,21-21-16,0 21 0,-21-1 16,21-20-16,1 21 0,-22-21 0,21 20 15,-21 1-15,21 0 0,-21 0 16,21 21-16,-21-21 0,21 21 16,0-21-1,1 21 1,-1 0-16,0 0 15,0 0-15,0 21 16</inkml:trace>
  <inkml:trace contextRef="#ctx0" brushRef="#br1" timeOffset="121279.82">29231 4064 0,'0'0'0,"21"0"16,0 0-16,1 0 0,-1 0 16,0 0-16,0 0 15,0-21-15,0 21 0,1-21 0,-1 21 16,0-21-16,0 21 0,-21-22 16,21 1-16,0 21 0,-21-21 0,0 0 15,0 0-15,0 0 0,0-1 16,0 1-16,0 0 15,-21 21-15,0 0 16,0 0-16,0 0 0,0 21 16,-1 0-16,-20-21 0,21 43 15,0-22-15,-22 0 0,22 21 0,0 1 16,21-22-16,-21 21 0,21 1 16,0-22-16,0 0 0,0 21 0,0-21 15,0 1-15,0-1 0,21 0 0,-21 0 16,21-21-16,0 21 0,1-21 15,-1 0-15,0 0 0,0 0 0,0 0 16,0 0-16,22 0 0,-22 0 16,0 0-16,0 0 0,0 0 15,1 0-15,-1-21 0,0 21 0,0-21 0,0 21 16,-21-21-16,21 0 16,1 21-16,-22-22 0,21 1 0,-21 0 15,0 0-15,0 0 0</inkml:trace>
  <inkml:trace contextRef="#ctx0" brushRef="#br1" timeOffset="121661.6">27580 3789 0,'0'-21'16,"21"21"-16,0 0 0,1 0 0,-1-21 0,21 21 15,-21 0-15,22 0 0,-1-22 0,0 22 16,1 0-16,-1 0 0,21-21 15,-20 21-15,20 0 0,-20 0 0,-1-21 16,0 21-16,1 0 0,-22 0 16,21 0-16,-21 0 0,0 0 15,-21-21-15,-21 21 32,0 0-17,0 21-15,0-21 0,0 21 16</inkml:trace>
  <inkml:trace contextRef="#ctx0" brushRef="#br1" timeOffset="122435.68">20172 5800 0,'0'0'0,"0"-21"0,0-1 0,-21 22 0,21-21 16,0 0-16,0 0 0,0-21 0,0 20 15,0 1-15,0 0 0,0 0 16,0 0-16,0 0 0,0-1 0,0 1 15,0 0-15,0 0 0,0 0 16,0 0-16,0-1 0,-22 22 16,22-21-1,-21 21-15,0 21 16,21 1 0,-21-1-16,21 0 0,-21 21 15,21-21-15,0 22 0,0-1 16,0 0-16,-21 1 0,21 20 0,0-20 15,0-1-15,0 0 0,0 1 16,0-1-16,0-21 0,0 21 0,0-20 16,0-1-16,0 0 0,0 0 0,0 0 15,0 0-15,0 1 16,21-22 0,-21-22 15,0 1-16,0 0-15,0 0 0</inkml:trace>
  <inkml:trace contextRef="#ctx0" brushRef="#br1" timeOffset="122720.52">19812 5927 0,'21'0'47,"0"0"-47,0 0 0,1-21 16,-1 21-16,0 0 0,0-22 0,21 1 16,-20 21-16,20-21 0,-21 21 15,21 0-15,-20-21 0,-1 21 0,21 0 16,-21 0-16,0-21 0,1 21 0,-1 0 15,0 0 1,0 0 0</inkml:trace>
  <inkml:trace contextRef="#ctx0" brushRef="#br1" timeOffset="123208.24">20510 5821 0,'22'-21'31,"-22"0"-31,0-1 0,21 22 16,0-21-16,0 0 0,0 21 15,0 0-15,1-21 0,-1 0 16,0 21-16,0 0 0,0 0 0,0 0 15,1 0-15,-1 0 0,0 0 16,0 0-16,21 21 0,-42 0 16,22 0-16,-1 0 0,0 1 0,0-1 15,-21 0-15,0 21 0,0-21 16,0 1-16,0 20 0,0-21 0,0 0 16,0 0-16,0 1 0,-21-1 0,0 0 15,21 0-15,-21-21 16,-1 0-16,1 0 15,21-21 1,0 0-16,0 0 16,0-1-16,0 1 15,0 0-15,0 0 0,0-21 16,0 20-16,0 1 0,0 0 0,0 0 16,21 0-16,1-22 0,-1 22 15,-21 0-15,21 0 0,0 21 16,-21-21-16,21 21 15,0 0-15,1 0 16</inkml:trace>
  <inkml:trace contextRef="#ctx0" brushRef="#br1" timeOffset="123715.95">21399 5630 0,'0'0'0,"0"-21"16,0 42 31,0 1-31,0-1-16,0 0 0,0 0 0,0 0 15,0 0-15,0 1 0,0 20 16,0-21-16,0 0 0,0 22 15,0-22-15,0 0 0,22 0 0,-22 0 16,21 0-16,-21 1 0,21-1 16,0-21-16,0 21 15,0-21-15,1 0 0,-1 0 16,0 0-16,0 0 0,0 0 0,0-21 16,1 21-16,-1-21 0,0-1 15,0 1-15,0 0 0,0 0 0,1 0 16,-1 0-16,-21-1 0,21-20 0,-21 21 15,21-21-15,-21 20 0,0-20 16,0 21-16,0 0 0,0-22 16,0 22-16,0 0 0,0 0 15,0 42 48,0 0-63,0 0 15,0 1-15,21-22 16,0 0 0,-21 21-16</inkml:trace>
  <inkml:trace contextRef="#ctx0" brushRef="#br1" timeOffset="124162.71">22119 5779 0,'0'0'0,"21"0"0,0 0 16,1 0 0,-1 0-1,0 0-15,0 0 0,0 0 16,0-22-16,1 22 0,-1-21 16,0 21-16,0-21 0,0 21 0,0-21 15,1 0-15,-1 0 0,0 21 16,-21-22-16,0 1 0,21 0 15,-21 0-15,0 0 0,0 0 16,0-1-16,-21 22 0,0 0 16,0 0-16,-22 0 15,22 0-15,0 0 0,0 0 0,-22 0 16,22 0-16,0 22 0,0-1 0,0 0 16,0 0-16,-1 0 0,1 0 15,21 1-15,-21 20 0,21-21 0,0 0 16,0 22-16,0-22 0,0 0 15,0 0-15,0 21 0,0-20 0,0-1 16,21 0-16,-21 0 16,21-21-16,1 0 0,-22 21 0,21-21 15,0 0-15,0 0 16,0 0-16,0 0 0,1 0 0,-1 0 16,0 0-16,0-21 0,0 21 0,0-21 15,1 0-15,20 0 0,-21-1 16</inkml:trace>
  <inkml:trace contextRef="#ctx0" brushRef="#br1" timeOffset="125168.64">24172 5398 0,'0'-22'0,"21"1"16,1 21-16,-1-21 0,0 0 16,0 21-16,-21-21 0,21 0 15,-21-1-15,0 1 0,0 0 16,0 0-16,-21 21 16,0 0-1,0 0-15,0 0 0,-1 0 16,-20 0-16,21 0 0,0 21 0,0 0 15,-22-21-15,22 21 0,0 1 16,-21 20-16,20-21 0,1 0 0,21 0 16,-21 1-16,21 20 0,-21-21 15,21 0-15,0 0 0,0 1 16,0-1-16,0 0 0,0 0 0,21 0 16,0-21-16,0 21 0,1-21 0,-1 0 15,0 22-15,0-22 0,43 0 16,-43 0-16,0 0 0,0 0 15,0 0-15,0 0 0,1 0 0,-1 0 16,0-22-16,-21 1 31,-21 21-15,0 0-16,-1 0 16,1 0-16,0 0 0,0 0 15,0 21-15,0 1 0,-1-22 0,1 21 16,0 0-16,0 0 0,0 0 15,0 0-15,-1 1 0,1-1 0,0 0 16,21 0-16,0 0 0,-21 0 0,21 1 16,-21-22-16,21 21 0,0 0 15,0 0-15,21 0 32,0-21-32,0 0 0,0 0 15,1 0-15,20 0 0,-21 0 16,0 0-16,0-21 0,1 21 15,20-21-15,-21 0 0,0 21 0,0-21 16,1-1-16,-1 22 0,0-21 16,0 0-16,0 21 0,-21-21 0,0 0 15,21 21-15,-21-21 0,-21 42 47,21 0-47,0 0 0,0 0 0,-21 0 16,0 1-16,21-1 0,-21 21 15,21-21-15,0 0 0,0 1 0,-21 20 16,21-21-16,-22 0 0,22 0 0,0 1 16,0-1-1,0 0-15,22-42 47,-22 0-31,21-1-16,0 22 0</inkml:trace>
  <inkml:trace contextRef="#ctx0" brushRef="#br1" timeOffset="126156.08">25802 5694 0,'-21'0'15,"42"0"17,0-21-32,0 21 0,22-21 15,-22-1-15,21 22 0,-21-21 16,22 0-16,-1 0 0,0 0 0,-20 0 15,20-1-15,-21 1 0,21-21 0,-20 21 16,-1 0-16,0-1 0,0 1 16,-21 0-16,0-21 0,0 21 15,21-1-15,-21-20 0,0 21 0,0 0 16,0 0-16,0-1 0,0-20 16,-21 42-16,21-21 0,-21 0 0,0 21 15,0 0-15,-1 0 16,1 0-16,21 21 15,-21 0-15,0 0 0,0 0 0,21 22 16,-21-22-16,-1 21 0,22 1 0,-21-1 16,21 21-16,-21-20 0,0 20 15,21-20-15,-21 20 0,21 1 0,0-1 16,0 1-16,0-1 0,-21 1 0,21-1 16,-22-21-16,22 22 15,0-1-15,0 1 0,-21-22 0,21 22 16,-21-1-16,21-20 0,0 20 0,0-21 15,0 1-15,0-1 0,0 0 0,0 1 16,0-1-16,0-21 0,0 22 16,0-22-16,0 0 0,21 0 0,0 0 15,1 0-15,-1-21 0,0 22 0,0-22 16,0 0-16,0 0 0,22 0 16,-22 0-16,21 0 0,-21-22 15,22 1-15,-22 21 0,21-21 0,-21 0 16,22-21-16,-22 20 0,21 1 0,-21-21 0,1 21 15,-1-22-15,-21 1 16,0 0-16,0 21 0,0-22 0,0-20 16,0 20-16,-21 1 0,-1 0 0,1-1 15,-21 1-15,21 0 0,0-1 0,-22 1 16,1 0-16,21-1 0,-22 22 16,-20-21-16,21 21 0,-1 0 15,22 21-15,0 0 0,-21 0 0,20 0 16,44 0 15,-1 0-15,0 0-16,21 0 0,-21 0 15,22 0-15,-22 0 0,21-22 0,1 22 16,-1-21-16,-21 21 0,21-21 0,-20 21 16,20-21-16,-21 21 0,0-21 15,22 21-15,-22 0 0,0-21 0</inkml:trace>
  <inkml:trace contextRef="#ctx0" brushRef="#br1" timeOffset="126771.69">27263 5482 0,'0'0'0,"0"-21"0,0 0 0,0 0 16,0 0-16,-22-1 15,1 1-15,0 0 16,0 21-16,0 0 0,0 0 0,-1 0 16,1 0-16,0 0 0,0 0 0,0 0 15,0 21-15,-1-21 16,1 21-16,0 1 0,21 20 0,-21-21 16,21 21-16,0-20 0,0 20 0,0 0 15,0 1-15,0-1 16,0-21-16,0 21 0,0-20 0,0 20 15,0-21-15,0 0 0,0 0 0,21 1 16,0-22-16,0 0 16,1 0-16,-1 0 0,0 0 15,0 0-15,0-22 0,0 1 16,1 21-16,-1-21 0,0-21 16,0 21-16,0-1 0,0-20 0,-21 21 15,22-21-15,-1-1 0,0 1 16,-21 0-16,0 20 0,21-20 0,-21 0 15,21 21-15,-21-1 0,0-20 0,0 21 16,0 0-16,0 0 16,0 42-1,0 0 1,0 0-16,0 0 0,0 0 0,0 1 16,0 20-16,0-21 0,0 21 15,0 1-15,0-22 0,0 21 0,0-21 16,0 22-16,0-22 0,0 0 0,0 0 15,0 0-15,0 1 0,0-1 16,0 0-16,0 0 0,21-21 16,1 21-16,-1-21 0,0 0 15,0 0-15,0 0 16,0-21-16,-21 0 16,22 21-16,-22-21 0,21 0 0,-21-1 15,21 1-15</inkml:trace>
  <inkml:trace contextRef="#ctx0" brushRef="#br1" timeOffset="127116.49">27876 5017 0,'22'-22'16,"-22"44"15,0-1-31,0 0 0,0 0 16,-22 21-16,22-20 0,-21 20 0,21 0 15,0-21-15,-21 22 0,0-1 16,21 0-16,-21 1 0,21-1 0,0 0 16,-21 1-16,21-1 0,0-21 0,-22 22 15,22-1-15,0-21 0,0 0 16,0 0-16,0 1 0,0-1 0,0 0 15,0 0-15,22-21 16,-1 0-16,0 0 16,0 0-1,0 0-15,-21-21 0,21 21 0,1-21 16,-1 0-16</inkml:trace>
  <inkml:trace contextRef="#ctx0" brushRef="#br1" timeOffset="127715.66">28469 5440 0,'0'0'0,"0"-21"16,21 0-16,-21-1 15,21 22-15,-21-21 0,0 0 16,0 0-16,0 0 15,-21 21 1,0 0-16,0 0 16,0 0-16,0 21 0,-1-21 15,1 21-15,0 0 0,0 0 16,0-21-16,0 22 0,-1-1 0,1 0 16,21 0-16,0 0 0,0 0 15,0 1 1,0-1-1,0 0-15,21-21 0,1 0 16,-1 21-16,0-21 0,0 0 16,0 21-16,0 0 0,1-21 15,-1 22-15,0-22 0,0 21 16,-21 0-16,21-21 0,-21 21 16,0 0-16,0 0 15,0 1-15,-21-1 16,0-21-16,0 21 15,0-21-15,-1 0 0,1 21 0,0-21 16,0 0-16,0 0 16,-22 0-16,22 0 0,0 0 0,0 0 15,0 0-15,0 0 0,-1 0 0,1 0 16,0 0-16,0 0 16,21-21-16,0 0 31,0 0-16,21-1 1,0 22-16,0-21 16,1 21-16</inkml:trace>
  <inkml:trace contextRef="#ctx0" brushRef="#br1" timeOffset="128220.5">28914 5652 0,'0'0'0,"21"0"0,0 0 16,0 0-16,-21-22 0,21 22 15,0-21-15,1 0 0,-1 0 16,0 21-16,0-21 15,0 21-15,-21-21 0,21-1 0,1 1 16,-22 0-16,21 0 0,-21 0 16,21 21-16,-21-21 0,0-1 15,0 1-15,0 0 16,0 0-16,-21 21 16,0 0-16,-1 0 15,1 0-15,0 21 0,0-21 16,0 21-16,0 0 0,-1 1 0,1-1 15,0 0-15,21 0 0,-21 0 16,21 22-16,-21-22 0,21 0 0,0 21 16,0-21-16,0 1 0,0 20 15,0-21-15,0 0 0,0 0 16,21-21-16,0 22 0,0-1 0,0-21 16,22 21-16,-22-21 0,0 0 15,21 0-15,-20 0 0,-1 0 0,21 0 16,-21 0-16,0 0 0,1 0 0,-1 0 15,0 0-15,0 0 0,0-21 16,0 0-16,-21-1 0,22 22 16,-22-21-16</inkml:trace>
  <inkml:trace contextRef="#ctx0" brushRef="#br1" timeOffset="144067.78">17653 7959 0,'21'0'78,"0"0"-62,0 0-16,-21-21 15,0-1-15,22 22 0,-1-21 0,-21 0 16,0 0-16,21 0 16,-21 0-1,0-1-15,0 1 0,-21 0 16,21 0-16,-21 0 0,-1 21 0,1-21 16,-21-1-16,21 22 0,-22 0 15,22-21-15,-21 21 0,0 0 0,-1 0 16,22 0-16,-21 0 0,-1 21 0,1-21 15,0 22-15,-1-1 0,1 0 16,0 0-16,21 0 0,-22 22 0,22-22 16,0 21-16,0 0 0,0 1 15,21-1-15,-22 0 0,22 1 0,0-1 16,0-21-16,0 22 0,0-1 16,0-21-16,0 0 0,22 0 15,-1 1-15,0-1 0,0 0 16,0-21-16,22 21 0,-22-21 0,0 0 15,0 0-15,21 0 0,-20 0 16,-1-21-16,21 0 0,-21 21 0,22-21 16,-1-1-16,-21 1 0,21-21 0,1 21 15,-22-22-15,21 22 0,-21-21 16,1 0-16,20-1 0,-21 22 0,0-21 16,0-1-16,-21 22 0,22 0 15,-22 0-15,21 0 0,-21 0 0,0 42 47,0 0-31,0 0-16,0 0 0,0 22 15,0-22-15,0 21 0,0-21 0,0 22 16,0-22-16,0 21 0,0-21 0,0 0 16,0 1-16,0-1 0,21 0 0,0-21 15,0 21-15,0-21 16,1 0-16,-1 0 0,0 0 0,0 0 15,21 0-15,-20 0 0,-1-21 0,21 0 16,-21 21-16,0-21 0,1-1 16,-1 1-16,0 0 0,0 0 15,0 0-15,-21-22 0,0 22 0,0 0 16,0-21-16,0 21 0,0-1 16,0 1-16,0 0 0,0 0 0,0 0 15,0 42 16,0 0-31,0 0 0,0 0 16,0 1-16,0-1 0,0 0 0,0 0 16,0 0-16,0 0 15,0 1-15,0-1 0,0 0 0,0 0 0,0 0 16,0 0-16,0 1 16,0-1-1,-21-21 1,0 0-1,21-21-15,0-1 16,0 1-16,0 0 0,0 0 16,0 0-16,0 0 0,0-1 0,0 1 15,21 0-15,0 0 0,0-21 16,1 20-16,-1 1 0,0 0 0,21 0 16,1 0-16,-22 21 0,21-21 15,0 21-15,1 0 0,-22 0 16,21 0-16,-21 0 0,22 0 0,-22 0 15,0 0-15,0 21 0,0 0 0,1 0 16,-22 0-16,0 0 0,0 1 16,0-1-16,0 0 0,0 0 0,0 0 15,0 0-15,0 1 0,0-1 0,0 0 16,0 0-16,-22-21 16,22 21-16,0-42 46,22 0-46</inkml:trace>
  <inkml:trace contextRef="#ctx0" brushRef="#br1" timeOffset="144788.35">19198 7811 0,'0'0'0,"21"0"16,-21-22-16,0 1 0,-21 42 62,21 1-62,0-1 0,0 0 0,0 0 16,0 0-16,0 0 16,-21 1-16,21-1 0,0 0 0,0 0 15,0 0-15,0 0 0,0 1 0,0-1 16,21-21-1,-21 21-15,21-21 0,22 0 16,-22 0-16,0 0 0,0 0 16,0-21-16,0 21 0,22-21 0,-22-1 15,0 1-15,0 0 0,22 0 0,-22 0 16,0 0-16,0-1 0,-21 1 0,21 0 16,-21 0-16,21 0 0,-21 0 15,0-1-15,0 1 0,0 0 16,0 0-1,0 42 17,0 0-32,0 22 15,0-22-15,0 0 0,0 0 16,0 21-16,0 1 0,0-22 0,0 21 16,0 1-16,0-1 0,0 21 0,0-20 15,0-1-15,0 0 0,0 22 0,0-22 16,0 1-16,0 20 0,0-21 15,0 1-15,0 20 0,0-20 0,0-1 16,0 0-16,0 22 0,0-22 16,0 0-16,0 1 0,0-1 15,0-21-15,0 22 0,0-22 0,0 21 16,-21-21-16,0 0 0,0 1 0,0-22 16,0 21-16,-1 0 0,1-21 0,-21 0 15,21 0-15,-22 0 0,1 0 16,0 0-16,-1 0 0,1 0 0,0-21 15,-1 0-15,22-1 0,0 1 0,0 0 16,21-21-16,-21-1 0,21 22 0,0-21 16,0-22-16,0 22 0,0 0 15,0-1-15,21-20 0,-21 21 0,21-1 16,0 1-16,0 0 0,1-1 0,20-20 16,-21 20-16,0 22 15,0-21-15,1 0 0,-1-1 0,0 22 16,0-21-16</inkml:trace>
  <inkml:trace contextRef="#ctx0" brushRef="#br1" timeOffset="145288.65">20913 7599 0,'0'0'0,"21"-21"0,0 0 15,-21-1-15,0 1 16,0 0-16,0 0 16,0 0-1,-21 21-15,0 0 0,-1 0 0,1 0 16,0 0-16,0 21 0,0 0 0,0 0 16,-1 22-16,1-22 0,0 21 15,0 0-15,21 1 0,0-1 0,0 0 16,0 22-16,0-22 0,0 1 15,0-1-15,0-21 0,0 21 0,21-20 16,-21 20-16,21-21 0,0 0 0,1 0 16,20-21-16,-21 22 0,0-22 15,22 0-15,-22 0 0,21 0 0,0 0 16,-20-22-16,20 22 0,0-21 16,1 0-16,-1 0 0,-21-21 15,21 20-15,1-20 0,-1 21 0,-21-21 16,22-1-16</inkml:trace>
  <inkml:trace contextRef="#ctx0" brushRef="#br1" timeOffset="145784.38">21569 7493 0,'0'-42'0,"0"84"0,0-105 0,0 41 0,0 1 15,-21 0-15,-1 21 16,1 0-16,0 21 16,21 0-16,0 22 15,0-1-15,0-21 0,0 22 0,0-1 16,0 21-16,0-20 0,0-1 15,0 0-15,0 1 0,0-1 0,0-21 16,0 22-16,-21-1 0,21-21 16,0 0-16,0 22 0,0-22 0,0 0 15,0 0-15,0 0 16,-21-21 0,21-21-1,0 0 1,0 0-16,0 0 0,0-1 0,0-20 15,0 21-15,0-21 0,0 20 16,0-20-16,21 21 0,0-21 0,0-1 16,0 22-16,22 0 0,-22-21 15,0 20-15,21 22 0,-20-21 0,-1 21 16,21 0-16,-21 0 0,0 0 16,22 21-16,-22 1 0,0-1 0,0 0 15,0 0-15,1 0 0,-22 22 0,0-22 16,0 21-16,0-21 0,0 0 15,0 22-15,0-22 0,0 0 0,0 0 16,0 22-16,-22-43 0,22 21 0,0 0 16,-21 0-16,0 0 15,42-42 17,0 0-17,1 0-15,-1 0 16</inkml:trace>
  <inkml:trace contextRef="#ctx0" brushRef="#br1" timeOffset="146316.07">22585 7747 0,'0'-21'15,"0"42"-15,0-63 0,0 21 0,-21-1 16,-1 22-16,22-21 0,-21 0 0,0 21 15,0-21-15,0 21 0,0 0 16,-1 0-16,1 0 0,0 0 16,0 0-16,0 0 0,0 0 0,-1 21 15,1 0-15,0 0 0,0 1 0,21-1 16,0 21-16,-21-21 0,21 22 16,-21-1-16,21-21 0,0 21 0,0 1 15,0-22-15,0 0 0,0 21 16,0-20-16,0-1 0,0 0 0,21 0 15,0-21-15,0 0 16,0 0-16,0 0 16,1 0-16,-1 0 0,0-21 0,0 0 15,0 0-15,0-1 0,1 1 16,-22 0-16,21-21 0,-21 21 16,21-1-16,-21-20 0,0 21 0,0 0 15,0-22-15,0 22 0,0 0 0,0 0 16,0 0-16,21 21 0,-21 21 31,0 0-31,21 0 16,-21 0-16,0 22 0,21-22 15,1 21-15,-22-21 0,0 1 16,21 20-16,0-21 0,-21 0 0,21 0 16,-21 1-16,0-1 0,21 0 15,0-21-15,1 0 16,-1 0-1,0 0-15,-21-21 16</inkml:trace>
  <inkml:trace contextRef="#ctx0" brushRef="#br1" timeOffset="146728.23">22860 7789 0,'0'-21'0,"0"0"15,0 0-15,21 21 0,-21-21 16,21 21-16,0 0 0,1-21 16,-1 21-16,0 0 15,0 0-15,0 0 0,0 0 0,1 21 16,-1-21-16,21 21 0,-21 0 0,0 0 16,1 0-16,-22 22 0,21-22 15,-21 0-15,21 21 0,-21-20 0,0-1 16,0 0-16,0 0 0,0 0 0,0 0 15,0 1-15,0-1 0,-21-21 16,0 21-16,-1-21 16,1 0-1,21-21 1,0 0-16,0-1 16,0-20-16,0 21 0,0 0 0,21 0 15,-21-22-15,22 22 0,-22-21 16,0 21-16,21-1 0,0-20 0,-21 21 15,21 0-15,0 0 0,0 21 0,1-22 16,-22 1-16,21 21 0,0 0 16,0 0-16,0 0 0,0-21 0,1 21 15,-1 0-15</inkml:trace>
  <inkml:trace contextRef="#ctx0" brushRef="#br1" timeOffset="147309.34">24130 7916 0,'0'-21'0,"21"0"16,0 21-16,0-21 0,-21 0 16,0 0-16,22-1 0,-22 1 15,0 0-15,0-21 16,0 21-16,0-1 0,-22 1 15,22 0-15,-21 0 0,0 0 0,0 21 16,0 0-16,-22-21 0,22 21 0,0 0 16,-21 0-16,21 21 0,-22 0 15,22 0-15,-21 0 0,21 22 0,-1-22 16,-20 21-16,21-21 0,21 22 0,-21-1 16,21-21-16,-21 21 15,21 1-15,0-22 0,0 0 0,0 0 16,0 0-16,0 1 0,21-1 0,0 0 0,0-21 15,0 0-15,0 21 0,1-21 16,-1 0-16,0 0 0,0 0 16,0 0-16,0 0 0,1-21 0,-1 21 15,0-21-15,0 0 0,0-1 0,0 1 16,-21 0-16,22 0 0,-1-21 16,0 20-16,-21-20 0,0 21 0,21-21 15,-21 20-15,21 1 0,-21 0 0,0 0 16,0 0-16,0 0 0,0 42 31,0 0-31,0 0 0,0 0 16,0 22-16,0-22 15,0 0-15,0 0 0,0 21 0,0-20 0,0-1 16,0 0-16,21 0 0,1 0 0,-22 0 16,21 1-1,0-22-15,0 0 0,0 0 16,0 0-16,1 0 0,-1 0 15,0 0-15</inkml:trace>
  <inkml:trace contextRef="#ctx0" brushRef="#br1" timeOffset="147872.57">24786 7620 0,'0'0'0,"0"-21"0,0 0 0,0 0 16,-21 21-1,0 0 1,21 21-16,-21-21 0,-1 21 0,1 0 16,0 0-16,0 22 0,21-22 0,0 21 15,-21-21-15,21 0 0,-21 22 16,21-22-16,0 21 0,0-21 0,0 1 16,0-1-16,0 21 0,0-21 0,21-21 15,0 21-15,-21 1 0,21-1 16,0-21-16,0 21 0,1-21 0,-1 0 15,0 0-15,0 0 0,0 0 16,0 0-16,22 0 0,-22 0 0,0 0 16,0 0-16,0-21 0,1 0 15,-1-1-15,0 1 0,0 0 0,0-21 16,0-1-16,1 22 0,-1-21 0,0 0 16,-21-1-16,21-20 0,-21 20 15,0-20-15,21 21 0,-21-22 0,21 22 16,-21-1-16,0 1 0,0 21 0,0-21 15,0 20-15,0 1 0,-21 42 32,0 1-32,21 20 0,0 0 0,-21 1 15,0-1-15,21 0 0,0 22 16,0-22-16,0 0 0,0 1 16,0-1-16,0 0 0,0-20 0,0 20 15,0 0-15,0-21 0,0 1 16,0-1-16,0 0 0,21 0 0,-21 0 15,21-21-15,0 21 0,-21 1 16,21-22-16,1 0 0,-1 0 16,0 0-16,0 0 0,0-22 15,0 1-15,1 0 0,-1 0 16,0 0-16,0 0 0</inkml:trace>
  <inkml:trace contextRef="#ctx0" brushRef="#br1" timeOffset="148252.35">25612 7811 0,'0'0'0,"-22"0"0,22 21 15,22-21 17,-1 0-17,0 0-15,0 0 0,0 0 0,0 0 16,1-21-16,-1 21 0,-21-22 0,21 22 15,0-21-15,0 21 16,-21-21-16,0 0 0,0 0 0,0 0 16,0-1-16,-21 22 15,0 0 1,0 0-16,0 0 0,-1 22 16,22-1-16,-21 0 0,21 0 0,-21 0 15,21 0-15,0 22 0,0-22 0,0 0 16,0 0-16,0 0 15,0 1-15,0-1 0,21-21 0,0 21 16,1-21-16,-1 21 0,0-21 16,0 0-16,0 0 0,0 0 15,1 0-15,-1 0 0,0 0 0,0 0 16,0 0-16,0-21 0</inkml:trace>
  <inkml:trace contextRef="#ctx0" brushRef="#br1" timeOffset="148658.21">26098 7726 0,'22'-21'16,"-22"0"-16,21 21 15,0-22-15,0 22 0,0 0 16,0-21-16,1 21 0,-1 0 0,0 0 16,0 0-16,0 0 0,0 0 15,1 0-15,-1 21 0,0 1 16,0-22-16,0 21 0,-21 0 15,0 0-15,0 0 0,0 0 0,0 1 16,0 20-16,0-21 0,0 0 16,0 0-16,0 1 0,-21-1 15,0 0-15,21 0 0,-21-21 0,21 21 16,-21-21 0,21-21-1,0 0 1,0 0-16,0 0 0,0-1 15,21 1-15,-21 0 16,21 0-16,-21 0 0,21-22 0,0 22 16,-21 0-16,21-21 0,1 21 0,-22-1 0,0 1 15,21 0-15,0 0 16,-21 0-16,0 0 16,0-1-1</inkml:trace>
  <inkml:trace contextRef="#ctx0" brushRef="#br1" timeOffset="148932.06">25146 7493 0,'0'0'0,"-21"0"0,0 0 15,42 0-15,0 0 16,21 0-16,-21 0 0,22 0 16,-1 0-16,0 0 0,1 0 0,20-21 15,-20 21-15,-1 0 0,21 0 0,-20 0 16,-1 0-16,-21 0 0,22-21 16,-1 21-16,-21 0 0,0 0 0,0 0 15,-21-21 1,0-1-1,22 22-15,-22-21 0</inkml:trace>
  <inkml:trace contextRef="#ctx0" brushRef="#br1" timeOffset="149942">28003 7493 0,'0'0'15,"0"-42"1,0 21-16,0-1 0,0 1 16,-21 21-16,21-21 15,-21 21-15,21 21 31,-21 0-31,21 1 0,-21-1 0,21 21 16,0-21-16,-21 22 0,21-22 16,-22 21-16,1-21 0,0 22 0,21-22 15,-21 21-15,0-21 0,21 0 0,0 1 16,-21-1-16,21 0 0,-22 0 16,44-21 30,-1 0-46,-21-21 0,21 0 0,0 0 16,0-1-16,0-20 0,1 21 16,-1 0-16,0 0 15,-21-1-15,21 1 0,0 0 0,0 0 16,1 21-16,-22-21 0,21 21 16,0 0-1,-21 21-15,0 0 0,0 0 0,0 0 16,21 1-16,-21-1 0,0 0 15,0 0-15,21 0 0,-21 0 16,0 1-16,0-1 0,0 0 0,21-21 16,-21 21-16,22-21 0,-1 0 15,0 0-15,0 0 16,0 0-16,0 0 0,1 0 16,-1 0-16,0-21 0,21 0 0,-21 21 15,1-21-15,-1-1 0,0-20 16,-21 21-16,21 0 0,-21-22 0,21 22 15,-21-21-15,0 21 0,0-22 0,0 22 16,0-21-16,0 21 0,-21 0 16,0-1-16,0 1 0,21 0 0,-21 0 15,-1 21-15,1 0 16,0 0-16,21 21 16,0 0-16,0 0 15,-21-21-15,21 22 16,0-1-16,0 0 0,21-21 15,0 0-15,0 0 16</inkml:trace>
  <inkml:trace contextRef="#ctx0" brushRef="#br1" timeOffset="150696.57">29062 7006 0,'-21'0'0,"42"0"0,-64-21 0,22 0 16,0 21-16,0 0 16,0 0-16,0 0 0,21 21 15,-22 0-15,1 0 0,0 1 0,21 20 16,0-21-16,-21 21 0,21 1 0,-21-1 16,0 0-16,21 22 0,0-22 15,0 1-15,-22-1 0,22 0 0,-21 1 16,21-1-16,0 0 0,0-21 0,-21 22 15,21-22-15,0 0 0,-21 0 16,21 0-16,0 1 0,0-1 16,-21-21-16,21-21 47,0-1-47,0 1 0,0-21 15,0 21-15,0 0 0,21-1 16,0-20-16,-21 21 0,21-21 0,0 20 15,1 1-15,-1 0 0,0 0 0,0 0 16,0 0-16,0 21 0,1 0 16,20 0-16,-21 0 0,0 0 0,0 0 15,1 21-15,-1 0 0,-21 0 16,21 0-16,-21 0 0,21 1 0,-21-1 16,0 21-16,0-21 0,0 0 0,0 1 15,0-1-15,0 0 0,0 0 16,21 0-16,-21 0 0,21 1 15,1-22-15,-1 0 16,0 0-16,0 0 16,0 0-16,0 0 0,1 0 15,-1-22-15,0 22 0,0-21 0,0 0 16,0 0-16,1 0 0,-1 0 16,0-22-16,-21 22 0,0 0 0,21-21 15,-21 20-15,21 1 0,-21 0 0,0 0 16,0 0-16,0 42 31,0 0-31,0 0 16,-21 0-16,21 1 0,0-1 15,-21 21-15,21-21 0,0 0 0,0 1 16,0-1-16,-21-21 0,21 21 16,0 0-16,0 0 15,0-42 16,0 0-15</inkml:trace>
  <inkml:trace contextRef="#ctx0" brushRef="#br1" timeOffset="150880.12">29506 7239 0,'0'0'0,"-21"0"31,0 0-31,0 0 16,21 21 0,0 0-16,0 1 15,21-22 1,0 0-16,0 0 16</inkml:trace>
  <inkml:trace contextRef="#ctx0" brushRef="#br1" timeOffset="151168.47">30035 7281 0,'0'0'0,"-21"0"16,0 0 0,0 0-16,0 22 0,0-1 15,21 0-15,-22 0 0,1 0 0,0 0 16,21 22-16,0-22 0,0 21 15,0 1-15,-21-22 0,21 21 0,0-21 16,0 0-16,0 22 0,0-22 16,0 0-16,21 0 0,-21 0 15,21-21-15,0 22 0,1-1 0,-1-21 16,0 0-16,0 0 0,0 0 0,0 0 16,22 0-16,-22 0 0,21 0 15,-21 0-15,1-21 0,20-1 0,-21 1 16,0 0-16,22 0 0</inkml:trace>
  <inkml:trace contextRef="#ctx0" brushRef="#br1" timeOffset="151692.17">30543 7070 0,'0'0'0,"0"-43"0,0 22 0,0-21 0,0 21 0,0 0 16,-21-1-16,0 1 15,21 42 1,-21 1-1,21-1-15,0 21 0,0-21 16,0 22-16,-21-1 0,21 0 0,0 1 16,0 20-16,0-21 0,0 1 15,-21 20-15,21-20 0,0-1 0,-22 0 16,22 1-16,0-22 0,0 21 0,0-21 16,0 0-16,0 1 0,0-1 15,0 0-15,0 0 0,0-42 47,0 0-47,0 0 16,0-22-16,22 22 0,-1 0 15,-21-21-15,21 20 0,0-20 16,0 0-16,0-1 0,1 22 0,-1-21 16,0 21-16,0-22 0,0 22 15,22 21-15,-22-21 0,0 21 0,0 0 16,0 0-16,0 21 0,1 0 15,-1 1-15,0-1 0,0 21 16,0 0-16,0-20 0,1 20 0,-22 0 16,21 1-16,-21-22 0,0 21 15,0-21-15,0 0 0,0 1 0,0-1 16,0 0-16,0 0 0,0 0 0,0 0 16,-21-21-1,42-21 16,0 21-31,0-21 16</inkml:trace>
  <inkml:trace contextRef="#ctx0" brushRef="#br1" timeOffset="152019.98">32152 7197 0,'0'0'15,"0"-21"-15,0-1 16,0 44 15,0-1-31,0 0 16,-21 21-16,21 1 0,0-22 0,-21 21 15,21 0-15,-21 1 0,21-1 16,0-21-16,0 22 0,-22-22 0,22 0 16,0 0-16,-21 0 0,21 0 15,0 1-15,0-1 0,21-21 32,22 0-17</inkml:trace>
  <inkml:trace contextRef="#ctx0" brushRef="#br1" timeOffset="152500.67">32787 7281 0,'0'0'0,"-21"0"16,0 0-16,0 0 0,-1 0 15,1 0-15,0 0 0,0 22 16,0-22-16,-22 21 0,22 0 16,0 0-16,0 0 0,0 0 0,0-21 15,-1 22-15,1-1 0,21 0 0,0 0 16,0 0 0,0 0-16,21-21 15,1 0-15,-1 22 16,0-22-16,0 0 0,21 0 0,-20 0 15,20 0-15,-21 0 0,21 0 16,-20 0-16,-1 0 0,21 0 0,-21 0 16,0 21-16,-21 0 15,0 0-15,0 0 16,-21 0-16,0 1 16,0-1-16,-21-21 0,20 21 15,1-21-15,-21 0 0,21 21 16,0-21-16,-22 0 0,22 0 15,0 0-15,0 0 0,0 0 16,-1 0-16,1 0 16,21-21-1,0 0 1,0 0-16,0-1 0</inkml:trace>
  <inkml:trace contextRef="#ctx0" brushRef="#br1" timeOffset="152747.53">32237 6773 0,'-21'-21'16,"42"42"-16,-64-42 0,22 21 15,0 0 1</inkml:trace>
  <inkml:trace contextRef="#ctx0" brushRef="#br1" timeOffset="154442.44">2455 10308 0,'21'0'94,"1"0"-94,-1 0 0,0-21 0,0 21 16,0-21-16,0 21 0,22-21 15,-22 0-15,21 21 0,-21-22 0,1 1 16,20 0-16,-21 21 0,0-21 0,0 0 16,1 21-16,-1-21 0,-21-1 15,0 1 1,0 0-16,-21 21 16,-22 0-16,22 0 0,-21 0 15,21 0-15,-22 0 0,22 0 0,-21 0 16,-1 0-16,22 21 0,-21 0 15,21 1-15,0-1 0,-1 0 0,1 0 16,21 0-16,0 22 0,0-22 16,0 21-16,0-21 0,0 22 0,21-1 15,1-21-15,-1 21 0,0-20 16,0 20-16,0-21 0,0 0 0,1-21 16,-1 21-16,0-21 0,21 0 0,-21 0 15,1 0-15,20 0 0,-21 0 16,21 0-16,-20-21 0,-1 0 15,21 0-15,-21 0 0,22 0 16</inkml:trace>
  <inkml:trace contextRef="#ctx0" brushRef="#br1" timeOffset="154929.34">3429 10012 0,'0'0'15,"0"-21"-15,-21 21 16,0 0-1,21 21-15,0 0 16,0 0-16,0 0 0,0 1 16,0-1-16,0 0 0,0 0 15,0 0-15,0 0 0,0 1 16,0-1-16,0 0 0,0 0 0,0 0 16,0 0-16,0 1 0,0-1 15,0-42 16,0-1-15,-22 22-16,22-21 0,0 0 16,0 0-16,0 0 0,0 0 0,0-1 15,0-20-15,0 21 0,22 0 16,-22 0-16,21-22 0,0 22 0,0 0 16,0 0-16,0 21 0,1-21 15,20 21-15,-21 0 0,21 0 16,-20 0-16,20 0 0,-21 21 0,0-21 15,22 21-15,-22 21 0,0-21 16,0 1-16,0-1 0,-21 21 0,0-21 16,21 0-16,-21 22 0,0-22 0,0 21 15,0-21-15,0 1 0,0-1 16,0 0-16,0 0 0,0 0 0,0 0 16,22-21-1,-22-21 1,21 0-16,0 0 15</inkml:trace>
  <inkml:trace contextRef="#ctx0" brushRef="#br1" timeOffset="155268.15">4466 9927 0,'0'-42'15,"0"21"-15,0 0 16,-21 21-16,0-22 0,0 22 0,-1 0 16,1 0-16,-21 0 15,21 0-15,0 0 0,-1 0 0,1 0 16,0 22-16,0-1 0,0 0 16,0 0-16,21 0 0,0 0 0,0 22 15,0-22-15,-22 21 0,22-21 0,0 22 16,0-1-16,0-21 0,0 22 15,0-22-15,0 0 0,22 21 0,-1-21 16,-21 1-16,21-1 0,0 0 16,0-21-16,0 0 0,1 21 0,-1-21 15,21 0-15,-21 0 0,0 0 16,22-21-16,-22 0 0,21 0 0,-21-1 16,1 1-16,20 0 0,-21 0 15</inkml:trace>
  <inkml:trace contextRef="#ctx0" brushRef="#br1" timeOffset="155559.98">4974 9567 0,'0'0'0,"0"-21"0,0-21 16,0 21-16,-21 0 0,0 21 16,0 0-1,-1 21-15,22 0 16,-21 0-16,21 0 0,0 22 15,0-1-15,0 0 0,0 1 0,0-1 16,0 0-16,0 1 0,0-1 16,0 0-16,21 1 0,-21-1 0,0-21 15,0 21-15,22-20 0,-22 20 0,0-21 16,0 0-16,0 0 0,0 1 16,21-22-16,0 0 15,0 0 1,0 0-1,-21-22-15</inkml:trace>
  <inkml:trace contextRef="#ctx0" brushRef="#br1" timeOffset="156032.71">5334 9864 0,'0'21'31,"0"0"-31,-21-21 0,21 21 0,-21 0 16,21 1-16,0-1 0,0 0 15,0 0-15,0 0 0,0 0 16,0 1-16,0-1 0,0 0 16,0 0-16,21 0 0,0 0 15,0-21-15,0 0 16,0 0-16,1 0 0,-1 0 15,0 0-15,0 0 0,0 0 16,0 0-16,1-21 0,-1 0 16,0 21-16,0-21 0,-21 0 0,21 0 15,0 21-15,1-22 0,-22 1 0,0 0 16,0 0-16,0 0 0,0 0 0,0-1 16,0-20-16,0 21 0,0 0 15,-22 0-15,1-1 0,0 1 0,0 21 16,0-21-16,0 21 0,-22-21 15,22 21-15,0 0 0,0 0 16,0 0-16,-1 0 0,1 21 0,21 0 16,-21 0-16,21 1 0,0-1 15,0 0-15,0 0 16,0 0-16,0 0 0,21 1 16,0-1-16,1-21 0,-1 21 15,0-21-15,0 0 0</inkml:trace>
  <inkml:trace contextRef="#ctx0" brushRef="#br1" timeOffset="156491.96">6202 9758 0,'-21'0'15,"-1"0"1,1 0-16,0 0 0,0 0 15,21 21-15,-21 0 0,0-21 0,-1 21 16,22 1-16,0-1 16,-21 0-16,21 0 0,0 0 15,0 0-15,21-21 16,-21 22-16,22-22 0,-1 0 16,0 21-16,0-21 15,0 0-15,0 21 0,1-21 0,-1 0 16,0 21-16,0-21 0,0 21 15,-21 0 1,0 1-16,0-1 16,0 0-16,-21-21 15,0 0-15,0 21 0,0-21 16,-1 0-16,1 0 0,0 0 16,0 0-16,0 0 0,0 0 0,-1 0 15,1 0-15,0 0 0,0 0 16,0 0-16,0-21 0,-1 21 15,22-21-15,0 0 16,0-1 0,0 1-16,0 0 15,22 0-15,-1 21 0,0-21 16,0 0-16</inkml:trace>
  <inkml:trace contextRef="#ctx0" brushRef="#br1" timeOffset="156874.74">6371 9927 0,'0'21'15,"21"-21"-15,0 0 16,1 0-16,-1 0 0,0 0 16,0 0-16,0 0 0,0 0 15,1-21-15,20 0 0,-21 21 0,0-21 16,0 0-16,1 21 0,-1-21 0,0-1 15,0 22-15,-21-21 0,0 0 16,0 0-16,0 0 0,0 0 16,-21 21-16,0 0 15,0 0-15,-1 0 0,1 0 16,0 0-16,0 21 16,0 0-16,21 0 0,-21 0 15,21 0-15,0 1 0,0-1 0,0 0 16,0 0-16,0 0 0,0 0 15,0 1-15,0-1 0,21-21 16,-21 21-16,21 0 0,0-21 0,0 0 16,0 21-16,22-21 0,-22 0 0,0 0 15,0 0-15,22 0 0,-22 0 16,21 0-16,-21 0 0</inkml:trace>
  <inkml:trace contextRef="#ctx0" brushRef="#br1" timeOffset="157459.92">7641 9652 0,'0'0'0,"-21"-21"0,-85 0 16,85 21-16,0 0 15,0 0-15,-1 0 0,1 0 16,0 0-16,0 0 0,0 0 0,0 0 15,-1 0-15,22 21 0,-21 0 0,0 0 16,0 0-16,21 1 0,-21-1 16,0 0-16,21 21 0,0-21 15,0 22-15,0-22 0,0 0 0,0 21 16,0-20-16,0-1 0,0 0 0,0 0 16,0 0-16,0 0 0,21 1 15,0-22-15,0 0 0,0 21 0,0-21 16,1 0-16,-1 0 0,21 0 0,-21 0 15,0 0-15,1-21 0,-1 21 0,21-22 16,-21 1-16,0 21 0,1-21 16,-1 0-16,0 0 0,0 0 0,-21-1 15,21-20-15,-21 21 0,21-21 0,-21 20 16,0-20-16,0 0 0,0-1 16,0 1-16,0 0 0,-21-1 15,21 1-15,-21 0 0,0-1 0,21 1 16,-21 21-16,21 0 0,-21 0 0,21-1 15,-22 22 1,22 22 0,0-1-16,0 21 0,0-21 0,0 22 15,0-1-15,0 0 0,0 1 16,0-1-16,22 0 0,-22 22 0,0-22 16,0 0-16,0-20 0,21 20 0,-21 0 15,0-21-15,0 1 0,0-1 16,21 0-16,-21 0 0,21-21 15,0 0 1,0 0-16,1 0 16</inkml:trace>
  <inkml:trace contextRef="#ctx0" brushRef="#br1" timeOffset="158360.59">9356 9525 0,'0'0'0,"21"0"16,-21-21-16,0 0 0,0 42 47,0 0-47,0 0 0,0 0 15,0 22-15,0-1 0,0-21 0,0 22 16,-21-1-16,21 0 0,-22 1 0,22-22 16,-21 21-16,21 0 0,0-20 15,0-1-15,-21 0 0,21 0 0,0 0 16,-21 0-16,21-42 47,0 0-47,0 0 15,0 0-15,0 0 0,0-1 0,21 1 16,-21-21-16,0 21 0,0 0 16,21-1-16,-21 1 0,21 0 0,1 0 15,-22 0-15,21 21 0,0 0 16,0 0-16,0 0 15,-21 21-15,21 0 0,1 0 0,-22 0 16,21 1-16,0-1 0,-21 0 16,0 0-16,21 0 0,-21 22 0,21-22 15,-21 0-15,0 0 0,21-21 16,1 21-16,-22 0 0,21-21 0,0 0 16,0 0-16,0 0 0,0 0 15,1 0-15,-1-21 16,0 21-16,21-21 0,-21 0 0,1 0 15,-1 0-15,0-1 0,-21-20 0,21 21 16,0 0-16,-21-22 0,0 1 0,0 21 16,0-21-16,0-1 0,0 22 15,0-21-15,-21 21 0,0-22 0,0 22 16,0 0-16,-1 21 0,1-21 16,0 21-16,0 0 0,0 0 15,0 0-15,-1 0 0,1 0 0,0 0 16,21 21-16,-21-21 0,21 21 0,-21 0 15,21 0-15,0 1 16,0-1-16,0 0 0,21 0 16,0 0-16,0-21 0,0 21 0,1-21 15,-1 22-15,0-22 0,0 0 0</inkml:trace>
  <inkml:trace contextRef="#ctx0" brushRef="#br1" timeOffset="158616.44">10329 9589 0,'-21'21'16,"21"0"-16,0 0 0,-21 0 16,21 0-16,0 1 0,0-1 15,0 0-15,0 0 0,-21 21 0,21-20 16,0-1-16,0 0 0,0 0 0,0 0 15,0 0-15,0 1 16,0-44 15,0 1-15</inkml:trace>
  <inkml:trace contextRef="#ctx0" brushRef="#br1" timeOffset="158828.32">10266 9356 0,'21'0'0,"-42"0"0,0 0 0,-1 0 16,1 0 0,0 0-1,21 21 16,21-21-15,0 0-16</inkml:trace>
  <inkml:trace contextRef="#ctx0" brushRef="#br1" timeOffset="159132.14">10774 9292 0,'0'21'15,"0"1"-15,-21-1 16,21 0-16,0 0 0,0 0 16,0 22-16,0-22 0,0 21 0,0-21 15,21 22-15,-21-1 0,0-21 0,0 21 16,0 1-16,0-1 0,0-21 0,0 22 15,0-22-15,0 21 16,0-21-16,0 0 0,0 1 16,0-1-16,0-42 31,21-1-31,0 1 16,0 0-16</inkml:trace>
  <inkml:trace contextRef="#ctx0" brushRef="#br1" timeOffset="159667.84">11218 9271 0,'0'0'15,"0"21"17,-21 0-32,21 1 15,0-1-15,0 21 0,0-21 16,0 22-16,0-22 0,0 21 0,0 0 15,0-20-15,0 20 0,0 0 16,0-21-16,0 22 0,0-22 0,0 0 16,0 21-16,0-20 0,0-1 0,0 0 15,0 0-15,0 0 16,0-42 31,0 0-47,0 0 15,0 0-15,0-1 0,0 1 16,0 0-16,21 0 0,-21 0 0,21 0 16,1-1-16,-1-20 0,0 21 0,0 0 15,21 0-15,-20-1 0,-1 1 16,0 21-16,0-21 0,0 21 0,22 0 16,-22 0-16,0 0 0,0 0 0,0 0 15,0 21-15,-21 0 0,22 1 16,-22-1-16,0 0 0,0 0 15,0 0-15,0 22 0,0-22 0,0 0 16,0 0-16,0 0 0,0 0 16,-22 1-16,22-1 0,-21 0 0,21 0 15,-21 0-15,21 0 16,-21-21 15,0-21-31,0 0 16,21 0-16</inkml:trace>
  <inkml:trace contextRef="#ctx0" brushRef="#br1" timeOffset="159911.7">10689 9631 0,'0'0'0,"21"-21"16,0 21-1,1 0-15,-1-21 0,21 21 0,0-22 16,1 22-16,-1-21 0,43 21 16,-43-21-16,0 21 0,1 0 15,-1-21-15,-21 21 0,0 0 0,1 0 16,-1 0-16,0 0 0,0 0 16</inkml:trace>
  <inkml:trace contextRef="#ctx0" brushRef="#br1" timeOffset="160704.57">12869 9652 0,'0'0'0,"21"-21"16,1-21-16,-1 20 0,-21 1 16,0 0-1,0 0-15,0 0 0,-21 0 16,-1-1-16,1 22 0,0-21 15,-21 21-15,21-21 0,-22 0 0,22 21 16,-21 0-16,21 0 0,-1 0 16,-20 0-16,21 0 0,0 0 0,-22 21 15,22 0-15,0-21 0,21 43 0,-21-22 16,0 0-16,21 21 0,-21-21 16,21 22-16,0-1 0,0-21 0,0 22 15,0-1-15,0 0 0,0-21 0,0 22 16,0-22-16,0 0 0,0 0 0,21 0 15,0 1-15,0-22 16,0 21-16,0-21 16,1 0-16,-1 0 0,0 0 15,0-21-15,0-1 0,0 1 0,1 21 16,-1-21-16,0 0 0,0-21 16,0 20-16,0-20 0,1 21 0,-1-21 15,0-1-15,-21 22 0,21-21 0,-21-1 16,21 22-16,-21-21 0,0 21 15,0 0-15,0-1 0,0 1 16,0 42 0,0 22-1,0-22-15,0 21 16,0 1-16,0-22 0,21 21 0,-21 0 16,22 1-16,-22-22 0,0 21 0,21-21 15,0 22-15,0-22 0,-21 0 0,21-21 16,0 21-16,1-21 0,-1 0 15,0 0-15,0 0 0,0 0 16,0 0-16,1 0 0,-1 0 0</inkml:trace>
  <inkml:trace contextRef="#ctx0" brushRef="#br1" timeOffset="161824.2">14901 9356 0,'0'0'16,"0"-21"-16,0-1 0,21 22 0,-21-21 0,22 0 15,-22 0-15,0 0 0,0 0 16,0-1-16,0 1 16,-22 21-16,1 0 15,0 0-15,-21 0 0,21 0 0,-1 0 16,1 0-16,-21 21 0,21-21 16,0 22-16,-1-1 0,-20 0 0,21 0 15,21 0-15,-21 0 0,0 1 16,21-1-16,0 0 0,0 0 0,0 0 15,0 0-15,21 1 16,0-22-16,-21 21 0,21 0 0,0-21 16,0 21-16,1 0 0,20-21 0,-21 21 15,0 1-15,22-1 0,-22 0 16,0-21-16,21 21 0,-42 0 16,21 0-16,-21 1 0,0-1 0,0 0 15,0 0-15,0 0 0,-21 0 16,0 1-16,0-1 0,0-21 0,0 21 15,-22 0-15,22-21 0,-21 0 0,-1 21 16,22-21-16,-21 0 0,21 0 0,-22 0 16,1 0-16,21 0 0,0-21 15,-22 0-15,22 21 0,0-21 0,0 0 16,0-1-16,0 1 0,-1-21 0,1 21 16,0 0-16,0-22 0,21 22 15,0 0-15,0 0 0,0 0 16,0-1-16,0 1 0,0 0 0,21 0 15,0 21 1,0 0-16,1 0 0,-1 0 16,-21 21-16,21 0 0,0 0 0,-21 1 15,21-1-15,0 0 0,-21 21 16,22-21-16,-1 1 0,-21-1 0,21 21 16,-21-21-16,21 0 0,0 1 0,0-1 15,-21 0-15,22 0 0,-1 0 0,0-21 16,0 21-16,0-21 0,0 0 15,1 0-15,-1 0 0,21 0 16,-21 0-16,0 0 0,22 0 0,-1-21 16,-21 0-16,22 21 0,-1-21 15,0 0-15,1 0 0,-1-1 0,0 1 16,-21 0-16,22 0 0,-22 0 0,0-22 16,0 22-16,0 0 0,-21 0 15,0-21-15,0 20 0,0 1 16,0 0-16,-21 42 31,21 0-31,0 1 16,0-1-16,0 0 0,0 0 0,-21 0 15,21 0-15,0 1 0,0-1 16,0 0-16,0 0 0,0 0 16,0 0-1,0-42 32,0 0-47</inkml:trace>
  <inkml:trace contextRef="#ctx0" brushRef="#br1" timeOffset="162000.1">15325 9377 0,'0'0'0,"0"-21"16,21 21 62,-21 21-78</inkml:trace>
  <inkml:trace contextRef="#ctx0" brushRef="#br1" timeOffset="162519.79">15727 9419 0,'0'43'16,"-21"-43"-16,21 21 0,0 0 0,0 0 0,0 0 15,0 0-15,0 22 0,0-22 16,0 0-16,0 0 0,0 0 15,0 1-15,0-1 0,0 0 0,0 0 16,0 0-16,0 0 0,0 1 16,0-44 31,0 1-32,0 0-15,0 0 0,0 0 0,0 0 16,0-1-16,0-20 0,0 21 0,0-21 15,21 20-15,0-20 0,0 21 16,-21-21-16,42 20 0,-20 1 0,-1 0 16,21 0-16,-21 0 0,22 0 0,-1 21 15,0 0-15,-21 0 0,22 0 0,-22 0 16,0 21-16,0 0 0,0 0 16,1 0-16,-1 0 0,-21 1 0,21-1 15,-21 0-15,0 21 0,0-21 16,0 1-16,0-1 0,0 0 15,0 0-15,0 21 0,0-20 0,0-1 16,-21 0-16,21 0 0,0 0 16,21-42 31,0 21-47,0-21 0</inkml:trace>
  <inkml:trace contextRef="#ctx0" brushRef="#br1" timeOffset="163245.59">16912 9462 0,'0'0'0,"0"-22"0,0 1 0,0 0 15,-21 0 1,0 21-16,0 0 15,-1 0-15,1 0 0,0 0 16,0 21-16,0 0 0,0-21 16,-1 21-16,1 1 0,21-1 0,-21 0 15,21 0-15,-21 0 16,21 0-16,0 1 0,0-1 0,0 0 16,0 0-16,0 0 15,21-21-15,0 0 16,0 0-16,1 0 0,-1 0 0,0 0 15,0 0-15,0 0 0,-21-21 0,21 21 16,1-21-16,-1 21 0,0-21 0,-21 0 16,21 21-16,-21-22 0,21 1 15,-21 0-15,0 0 0,0 0 16,0 0-16,0-1 31,0 44-15,0-1-1,0 0-15,-21 0 0,21 0 16,0 0-16,0 1 0,0-1 16,0 0-16,0 21 0,0-21 0,0 1 15,0 20-15,0 0 0,0-21 0,0 22 16,0-1-16,0 0 0,0 1 16,0-1-16,0 0 0,0 1 0,0-22 15,0 21-15,0 1 0,0-22 0,0 21 16,0-21-16,0 0 0,0 22 0,0-22 15,0 0-15,0 0 0,-21-21 16,0 21-16,21 1 0,-21-22 16,-1 21-16,1-21 0,0 0 0,0 0 15,-21 0-15,20 0 0,-20 0 0,0 0 16,-1 0-16,1 0 0,0 0 0,-1 0 16,22-21-16,-21 21 0,0-22 15,20 1-15,1 0 0,-21 21 0,21-21 16,0 0-16,-1 0 0,1 21 0,21-22 15,0 1-15,0 0 0,0 0 16,0 0-16,0 0 0,0-1 16,0 1-16,0 0 0,21 0 0,1 0 15,-1-22-15,21 22 0,-21 0 0,0-21 16,22-1-16</inkml:trace>
  <inkml:trace contextRef="#ctx0" brushRef="#br1" timeOffset="163547.93">17124 9144 0,'0'0'15,"0"-42"1,0 21-16,0 42 31,0 0-15,0 0-16,0 0 0,0 22 0,0-22 15,0 21-15,0 0 0,0-20 0,0 20 16,0 0-16,0 1 0,0-22 16,0 21-16,0 0 0,0-20 0,0-1 15,0 21-15,0-21 0,0 0 0,0 1 16,21-22-16,-21 21 0,21-21 16,0 0-1,0 0 1,-21-21-16,0-1 0,22 1 0</inkml:trace>
  <inkml:trace contextRef="#ctx0" brushRef="#br1" timeOffset="163947.7">17378 9504 0,'0'21'31,"21"-21"-31,0 0 15,0 0-15,0 0 16,1 0-16,-1 0 0,0 0 16,0 0-16,0-21 0,0 0 0,1 21 15,-1-21-15,0 21 0,-21-22 0,21 22 16,-21-21-16,21 21 16,-21-21-16,0 0 0,0 0 15,-21 21-15,0-21 0,0 21 16,0 0-16,-1 0 0,-20 0 15,21 21-15,0-21 0,0 21 16,-1 0-16,1 0 0,0 22 0,0-22 16,0 21-16,21-21 0,0 22 0,0-22 15,0 0-15,0 0 0,0 0 16,0 22-16,0-22 0,21 0 16,0 0-16,0-21 0,0 0 0,1 21 15,-1-21-15,0 0 0,0 0 16,0 0-1,0 0-15,-21-21 0,22 0 16,-1 0-16</inkml:trace>
  <inkml:trace contextRef="#ctx0" brushRef="#br1" timeOffset="164617.31">19240 9144 0,'0'0'0,"22"0"0,-1-42 15,-21 21-15,0-1 16,0 1-16,0 0 16,0 0-16,0 0 15,-21 0-15,-1 21 16,1 0-16,0 0 16,0 0-16,0 0 0,0 0 15,-1 21-15,1-21 0,21 21 0,-21 0 16,0 0-16,0 0 0,21 1 15,0 20-15,-21-21 0,-1 0 16,22 22-16,-21-22 0,21 21 0,0-21 16,0 22-16,0-22 0,0 21 15,0-21-15,0 0 0,0 22 0,0-22 16,0 0-16,0 21 0,0-20 0,21-1 16,1 0-16,-1 0 0,0 0 15,0 0-15,0-21 0,-21 22 0,43-1 16,-22-21-16,0 0 0,0 0 0,0 0 15,22 0-15,-22 0 0,21 0 0,-21 0 16,22 0-16,-1-21 0,0 21 16,-21-22-16,22 1 0,-22 0 0,21 21 15,-21-21-15,1 0 0,20 0 16,-21-1-16</inkml:trace>
  <inkml:trace contextRef="#ctx0" brushRef="#br1" timeOffset="165108.19">19960 9292 0,'0'0'0,"0"-21"16,0 0-1,-21 21 1,0 21 0,0 0-16,-1 0 15,22 1-15,0-1 0,-21 0 0,21 0 16,-21 0-16,21 0 0,0 22 15,0-22-15,0 0 0,0 0 0,0 0 16,0 22-16,0-22 0,0 0 0,0 0 16,21 0-16,0 1 15,1-22-15,-1 21 0,0-21 16,0 0-16,0 0 0,0 0 16,1 0-16,-1 0 0,0-21 0,0 21 15,0-22-15,0 1 0,1 0 16,-1 21-16,0-21 0,0-21 0,0 20 15,0 1-15,-21 0 0,0 0 16,0-21-16,0 20 0,0 1 0,0 0 16,0-21-16,0 21 0,0-1 15,0 1-15,-21 0 0,0 21 0,0-21 16,0 21-16,0 0 0,-1 0 16,1 0-16,0 0 0,0 0 15,0 0-15,0 21 0,-1 0 16,1 0-16,21 1 15,0-1-15,0 0 16,0 0 0,21 0-16,1-21 0,-1 21 15,0-21-15,0 0 0,21 0 0</inkml:trace>
  <inkml:trace contextRef="#ctx0" brushRef="#br1" timeOffset="165808.04">21018 9313 0,'0'0'0,"0"-21"16,-21 21 15,0 0-31,0 0 0,0 0 15,0 0-15,-1 0 0,1 0 16,0 0-16,0 21 0,0 1 16,0-22-16,-1 21 0,1 0 0,0 0 15,0 0-15,0 0 0,0 1 0,21-1 16,0 0-16,-22 0 0,22 21 0,0-20 16,-21-1-16,21 0 0,0 0 15,0 0-15,0 0 16,21 1-16,1-22 0,-22 21 0,21-21 15,0 0-15,0 0 0,0 0 0,0 0 16,1 0-16,-1 0 0,21 0 16,-42-21-16,42 21 0,-42-22 15,22 1-15,-1 21 0,0-21 0,0 0 16,0 0-16,0-22 0,-21 22 16,22 0-16,-1-21 0,-21 21 0,0-22 15,21 1-15,-21 0 0,21-1 0,-21 1 16,0 21-16,21-22 0,-21 1 0,21 0 15,-21 21-15,0-22 0,0 22 16,0 0-16,0 0 0,0 0 16,-21 21-1,0 0 1,21 21-16,0 0 0,0 0 0,-21 0 16,21 22-16,-21-1 0,21-21 0,0 21 15,0 1-15,-21-22 0,21 21 16,0-21-16,0 22 0,0-22 0,0 21 15,0-21-15,0 1 0,0-1 0,0 0 16,0 0-16,0 0 0,0 0 0,0 1 16,0-1-16,21-21 15,0 0-15,-21 21 0,21-21 0,0 0 16,0 0 0,1 0-16,-1 0 15,0 0-15,-21-21 0,21 21 0,0-21 16,-21-1-16,21 22 0,1-21 0,-22 0 15,21 0-15</inkml:trace>
  <inkml:trace contextRef="#ctx0" brushRef="#br1" timeOffset="166280.78">21569 9377 0,'0'21'16,"-21"-21"-1,42 0 17,0 0-17,0 0-15,0 0 0,0-21 16,1 21-16,-1-21 16,0 0-16,-21-1 0,21 22 15,-21-21-15,21 0 0,-21 0 16,0 0-16,0 0 15,0-1-15,0 1 16,-21 21 0,0 0-1,0 0-15,0 21 0,-1 1 0,1-1 16,21 0-16,-21 0 0,0 0 0,21 0 16,0 1-16,0-1 0,0 0 15,0 0-15,0 0 0,0 0 0,0 1 16,0-1-16,0 0 0,0 0 0,0 0 15,0 0-15,21 1 0,0-22 16,0 21-16,1-21 0,-1 0 16,0 0-16,0 0 0,0 0 15,0 0-15,1 0 0,-1 0 0,0 0 16,0 0-16,0-21 16,0-1-16,-21 1 15,22 0-15,-1 0 0</inkml:trace>
  <inkml:trace contextRef="#ctx0" brushRef="#br1" timeOffset="169215.99">18690 10478 0,'-21'0'0,"0"0"15,0 0-15,-1 0 0,1 0 16,0 21 0,21 0-1,-21-21-15,21 21 31,21-21-15,0 0-16,0 0 0,22 0 16,-22-21-16,0 21 0,0-21 15,0 0-15,22 21 0,-22-22 16,0 1-16,0 21 0,0-21 0,22 0 0,-43 0 16,21 21-16,0-21 15,-21-1-15,0 1 0,0 0 16,0 0-16,-21 21 15,0 0-15,0 0 16,-1 0-16,1 0 0,0 0 0,0 0 16,0 21-16,0 0 0,-1 0 0,-20 1 15,21-1-15,0 0 0,0 0 16,-1 21-16,1-20 0,0 20 0,0-21 16,21 21-16,0-20 0,0 20 15,0-21-15,0 0 0,0 0 16,0 1-16,0-1 0,0 0 0,0 0 15,21-21-15,-21 21 0,21-21 0,0 0 16,1 0-16,-1 0 0,21 0 16,-21 0-16,0 0 0,1 0 0,-1 0 15,0 0-15,0 0 0,0 0 0,0 0 16,-21-21-16,-21 21 31,0 0-31,0 0 16,0 0-16,0 21 0,-1-21 15,1 21-15,-21-21 0,21 22 16,0-22-16,-1 21 0,1 0 0,0 0 16,0-21-16,0 21 0,0 0 15,-1 1-15,1-1 0,21 0 0,-21 0 16,21 0-16,0 0 0,-21 1 16,21-1-16,0 0 15,21-21-15,0 0 16,0 0-16,1 0 0,-1 0 15,0 0-15,21 0 0,-21 0 16,1-21-16,20 0 0,-21 21 0,21-22 16,-20 22-16,20-21 0</inkml:trace>
  <inkml:trace contextRef="#ctx0" brushRef="#br1" timeOffset="169924.59">19600 10774 0,'0'0'16,"0"-21"-16,0 0 16,-21 21-16,-21 0 0,21 0 15,-1 0-15,1 0 0,-21 0 16,21 0-16,0 21 0,-22-21 0,22 21 16,0 0-16,0-21 0,0 21 0,-1 0 15,1 1-15,21-1 0,-21 0 16,21 0-16,0 0 15,0 0-15,21 1 16,0-22-16,1 0 0,-1 0 16,0 0-16,0 0 0,0 0 15,0 0-15,22-22 0,-22 1 0,0 21 16,0-21-16,22 21 0,-43-21 0,21 0 16,0 0-16,0 21 0,0-22 15,-21 1-15,21 21 0,-21-21 0,0 0 16,0 0-16,22 0 15,-22 42 32,0 0-47,0 0 0,0 0 16,0 0-16,0 1 0,0-1 16,0 21-16,0-21 0,0 0 0,0 1 15,0 20-15,0-21 0,0 21 0,21 1 16,-21-1-16,0 0 0,0 1 15,0 20-15,21-20 0,-21-1 0,0 21 16,21-20-16,-21-1 0,0 0 0,0 1 16,0-1-16,0 0 0,0-20 0,0 20 15,0-21-15,0 0 0,0 0 16,0 1-16,-21-22 16,0 0-16,0 0 0,-1 0 15,1 0-15,0 0 0,0 0 0,-21 0 16,20 0-16,1-22 0,0 22 15,0-21-15,0 0 0,0 21 0,-1-21 16,22 0-16,-21 21 0,21-21 0,-21-1 16,21 1-16,-21 0 0,21 0 0,0 0 15,0 0-15,0-1 0,0 1 16,0 0-16,0 0 0,21 0 16,-21 0-16,21 21 0,-21-22 15,21 1-15,1 0 16,-1 21-16,-21-21 0,21 0 15</inkml:trace>
  <inkml:trace contextRef="#ctx0" brushRef="#br1" timeOffset="170200.69">20341 10837 0,'-21'0'31,"0"0"-31,42 0 63,-21 22-48,0-1 1</inkml:trace>
  <inkml:trace contextRef="#ctx0" brushRef="#br1" timeOffset="170407.59">20362 11134 0,'0'0'0,"0"21"16,21-42 62,1 21-78,-22-21 0</inkml:trace>
  <inkml:trace contextRef="#ctx0" brushRef="#br1" timeOffset="171472.44">22013 10224 0,'-21'0'47,"0"21"-31,0 0-1,21 0 1,21-21 31,0 0-32,-21-21-15,0 0 16,0 0 0,-21 21 15,0 0-16,21 21-15,0 0 0,0 0 16,0 0-16,0 0 16,0 1-16,0-1 15,21-21 1,0 0-16,0 0 16,0 0-16,1 0 15,-1-21-15,-21-1 16,21 22-16,-21-21 15,0 0-15,0 0 16,0 0-16,0 0 16,-21 21-16,0 0 15,-1 0-15,1 21 16,21 0-16,0 0 0,-21 0 16,21 0-16,0 1 15,0-1-15,0 0 0,0 0 0,0 0 0,0 0 16,0 1-16,0-1 0,0 0 15,21-21-15,-21 21 0,21 0 16,1-21-16,-1 0 0,0 0 0,0 0 16,21 0-16,-20 0 0,-1 0 0,21 0 15</inkml:trace>
  <inkml:trace contextRef="#ctx0" brushRef="#br1" timeOffset="171811.73">22860 10351 0,'0'0'0,"0"-22"16,0 1-16,0 42 46,-21-21-46,0 22 0,21-1 0,-22 0 16,22 0-16,0 0 0,-21 0 0,0 22 16,0-22-16,21 0 0,0 0 15,-21 22-15,0-22 0,-1 21 0,22-21 16,0 0-16,-21 1 0,21 20 16,-21-21-16,21 0 0,-21 0 0,21 1 15,0-1-15,0 0 16</inkml:trace>
  <inkml:trace contextRef="#ctx0" brushRef="#br1" timeOffset="172176.52">22902 10456 0,'0'-21'0,"0"-21"15,0 21 1,0 0-16,0-1 0,0 1 16,21 21-16,-21-21 0,22 21 0,-1-21 15,0 21-15,0 0 16,0 0-16,0 0 0,1 0 16,-1 21-16,0 0 0,0 0 15,0 22-15,0-22 0,-21 21 16,0-21-16,22 22 0,-22-22 0,0 21 15,0 1-15,0-22 0,0 21 0,0 0 16,0-20-16,0-1 0,0 21 16,-22-21-16,22 0 0,0 1 15,-21-1-15,21 0 0,-21 0 0,21 0 16,0-42 31,0 0-32</inkml:trace>
  <inkml:trace contextRef="#ctx0" brushRef="#br1" timeOffset="172408.14">22627 10668 0,'21'0'31,"22"0"-31,-22 0 0,0 0 0,21-21 16,1 21-16,-1 0 0,-21-21 0,21 21 15,1 0-15,-1 0 0,-21-21 16,22 21-16,-22 0 0,0-22 0,0 22 16,0 0-16,-21-21 0,21 21 15,-21-21-15,0 0 0</inkml:trace>
  <inkml:trace contextRef="#ctx0" brushRef="#br1" timeOffset="172824">23685 10224 0,'-21'0'47,"0"0"-47,0 0 16,21 21-16,-21-21 16,0 0-16,-1 0 15,1 0-15,0 0 31,21-21-31,0-1 16,0 1-16,21 0 16,0 0-16,1 21 0,-1 0 15,0 0-15,0 0 16,0 0 0,0 0-16,-21 21 0,22 0 0,-22 0 15,21 1-15,-21-1 0,0 21 0,0-21 16,0 0-16,0 22 0,0-22 15,0 0-15,-21 0 0,-1 0 0,22 1 16,-21-22-16,21 21 0</inkml:trace>
  <inkml:trace contextRef="#ctx0" brushRef="#br1" timeOffset="173272.24">24659 10710 0,'0'0'0,"-21"0"0,0 0 0,0 0 16,-1 0-16,1 0 15,0 0 1,21-21 31,21 21-31,0 0-16,-21-21 0,22 21 15,-1 0-15,0 0 16,0 0-16,0 21 15,-21 0-15,0 1 16,0-1-16,0 0 0,0 0 16,0 0-16,-21 0 0,0-21 15,0 22-15,0-22 16,-1 21-16,-20-21 0,21 0 0,0 21 0,0-21 16,-1 0-16,1 0 0,0 0 15</inkml:trace>
  <inkml:trace contextRef="#ctx0" brushRef="#br1" timeOffset="173893.04">25908 9800 0,'0'0'0,"0"21"32,-21-21-17,21 22-15,-21-22 0,21 21 0,-22-21 16,22 21-16,0 0 15,22-21 17,-1 0-32,0 0 0,0 0 15,0-21-15,0 0 16,1 0-16,-22-1 16,0 1-16,0 0 15,-22 21 1,1 0-16,0 0 0,0 0 15,0 0-15,0 21 0,21 0 0,-22 1 16,22-1-16,-21 0 0,21 0 16,0 0-16,0 0 0,0 1 0,0-1 15,0 0-15,0 0 0,21 0 0,1 0 16,-1 1-16,0-22 0,0 21 0,21-21 16,-20 0-16,20 0 0</inkml:trace>
  <inkml:trace contextRef="#ctx0" brushRef="#br1" timeOffset="174389.33">26501 10118 0,'0'0'0,"0"-21"15,0-1 1,-22 22 0,22 22-1,0-1-15,-21 0 16,21 0-16,0 21 0,0-20 16,0-1-16,0 21 0,0-21 15,0 22-15,0-22 0,0 21 16,0 0-16,0-20 0,0 20 0,0-21 15,0 21-15,0-20 0,0-1 0,0 0 16,0 0-16,0 0 0,0 0 16,0 1-16,0-44 31,21 1-31,1 0 16,-22 0-16</inkml:trace>
  <inkml:trace contextRef="#ctx0" brushRef="#br1" timeOffset="174873.06">26839 10160 0,'0'0'15,"21"0"-15,-21-21 0,22 21 0,-22-21 16,0 42 15,0 0-15,0 0-16,0 0 0,0 1 15,0 20-15,0-21 0,0 0 16,0 0-16,0 22 0,0-22 0,0 0 16,0 21-16,0-20 0,0-1 0,0 0 15,0 0-15,0 0 0,0 0 16,0 1-16,0-1 0,21-21 16,0 21-16,0-21 0,0 0 0,0 0 15,1 0-15,-1 0 0,0 0 0,0 0 16,0 0-16,0 0 0,1-21 15,-1 21-15,0-21 0,0-1 0,0 1 16,0 0-16,1-21 0,-1 21 0,-21-22 16,0 1-16,21 21 0,-21-22 0,0 1 15,0 0-15,0-1 16,0 1-16,0 0 0,0 21 0,0-22 16,-21 22-16,0 21 0,-1-21 0,1 0 15,0 21-15,0 0 16,0 0-16,0 0 0,-1 0 0,1 0 15,0 21-15,0-21 0,0 21 0,0-21 16,21 21-16,-22-21 0,1 21 16,0-21-16,21 22 15,21-22 1</inkml:trace>
  <inkml:trace contextRef="#ctx0" brushRef="#br1" timeOffset="175438.94">27707 9864 0,'-21'0'47,"0"0"-47,21-21 47,0-1-47,0 1 15,0 0-15,0 0 16,0 0 0,21 21-1,-21 21 16,0 0-31,0 0 16,0 0 0,0 1-16,-21-22 15,0 0-15,21 21 0,-22-21 16,1 0-16,21-21 47,0-1-47,0 1 15,21 21-15,1-21 0,-1 21 0,0 0 16,0-21-16,0 21 0,0 0 16,1 0-16,-1 0 0,0 0 15,0 21-15,-21 0 16,0 0-16,0 1 0,0-1 0,0 0 16,0 0-16,0 0 0,0 0 0,0 1 15,0-1-15,-21 0 16,0 0-16,0 0 0,21 0 0,-22 1 15,1-22-15,21 21 0</inkml:trace>
  <inkml:trace contextRef="#ctx0" brushRef="#br1" timeOffset="175892.67">28490 10541 0,'0'0'0,"0"-21"78,0 0-63,0 0-15,0-1 16,21 22 15,1 0-15,-1 22-16,-21-1 0,0 0 15,21 0-15,-21 0 0,0 0 16,0 1-16,0-1 16,0 0-16,0 0 0,-21 0 15,0-21-15,-1 21 0,1-21 0,0 22 16,0-22-16,0 0 0,-22 0 16,22 0-16,-21 0 0,21 0 0</inkml:trace>
  <inkml:trace contextRef="#ctx0" brushRef="#br1" timeOffset="176738.52">29654 9589 0,'0'0'0,"0"-22"15,0 44 32,0-1-31,22-21 15,-1 0-15,-21-21-1,21 21-15,-21-22 16,0 1-16,0 0 15,-21 0 1,0 21-16,-1 0 0,1 0 16,0 0-16,0 21 15,21 0-15,-21 0 0,0 1 16,21-1-16,0 0 16,0 0-1,21-21-15,0 0 16,0 0-16,0 0 15,0 0-15,1 0 0,-1 0 16,0-21 0,-21 0-16,0 0 15,0-1-15,0 1 16,-21 0-16,0 21 0,-1 0 16,1 0-16,0 0 15,0 0-15,0 21 0,21 0 16,0 1-16,0 20 0,0-21 15,0 0-15,0 0 0,0 1 0,0 20 16,0-21-16,0 0 0,0 0 0,21 1 16,0-1-16,21-21 15,-20 0-15,-1 21 0,21-21 0</inkml:trace>
  <inkml:trace contextRef="#ctx0" brushRef="#br1" timeOffset="177089.84">30607 9589 0,'0'0'16,"0"-22"-16,0 1 0,0 0 0,0 0 15,-21 42 16,0 0-31,21 22 16,0-22-16,0 21 0,0-21 16,0 22-16,-22-1 0,22 0 0,0 1 15,-21-1-15,21 0 0,0 1 0,-21-1 16,0 0-16,21 1 0,-21-1 16,0 0-16,-1 1 0,22-1 0,-21-21 15,0 21-15,0-20 0,21-1 0,0 21 16,-21-42-16,21 21 0,0 0 15,0-42 1,21 21 0,-21-21-16</inkml:trace>
  <inkml:trace contextRef="#ctx0" brushRef="#br1" timeOffset="177407.48">30903 9589 0,'0'0'0,"0"-22"0,21 1 0,-21 0 16,0 0-16,0 0 0,22 0 16,-22 63 31,0-21-47,0 21 0,-22 1 15,22 20-15,-21-20 0,0 20 16,0-21-16,21 22 0,-21-1 0,0-20 15,-1 20-15,1-20 0,21-1 0,-21 0 16,0 1-16,0-1 0,0 0 16,21-21-16,0 22 0,-22-22 0,22 0 15,-21 0-15,21 0 0,0-42 47,0 0-47</inkml:trace>
  <inkml:trace contextRef="#ctx0" brushRef="#br1" timeOffset="177796.25">30141 9843 0,'0'0'0,"-21"0"0,0 0 16,42 0 15,0 0-31,22 0 0,-22 0 16,21 0-16,0 0 0,1 0 15,20 0-15,-20 0 0,20 0 0,-21 0 16,22 0-16,-1-22 0,1 22 0,-22 0 15,22 0-15,-1 0 0,1 0 16,-22 0-16,22 0 0,-22 0 0,0 0 16,-21 0-16,1-21 0,-1 21 15,0 0-15,-42 0 47,0 0-47,-1 0 0,1 0 16,0 0-16,-21 0 0</inkml:trace>
  <inkml:trace contextRef="#ctx0" brushRef="#br1" timeOffset="178110.07">30078 10075 0,'0'0'0,"21"0"0,0 0 16,0 0-16,0 0 0,22 0 15,-22 0-15,21 0 0,1 0 0,-1 0 16,0 0-16,1 0 0,-1 0 16,0 0-16,1 0 0,-1 0 0,0 0 15,1 0-15,-22 0 0,21 0 0,0 0 16,-20 0-16,20 0 0,-21 0 15,0 0-15,0 0 0,1-21 16,-1 0 15</inkml:trace>
  <inkml:trace contextRef="#ctx0" brushRef="#br1" timeOffset="178756.91">31686 9504 0,'-21'0'47,"0"0"-32,21-21 17,0 0-17,0-1 1,21 22-16,0-21 15,1 21-15,-22-21 0,21 21 16,0 0 0,-21 21 15,0 0-15,0 1-16,0-1 15,-21-21-15,0 0 16,21 21-16,-22-21 15,1 0 1,21-21 15,0 0-15,0-1-16,0 1 16,21 21-16,1-21 15,-1 21-15,0 0 0,0 0 16,0 0-16,0 21 15,1 0-15,-22 1 0,0-1 16,0 0-16,0 0 0,0 21 16,0-20-16,0-1 0,0 21 0,-22-21 15,1 22-15,-21-22 0,21 21 16,-22-21-16,1 0 0,0 1 16,-1 20-16</inkml:trace>
  <inkml:trace contextRef="#ctx0" brushRef="#br1" timeOffset="204056.36">19981 12002 0,'0'0'0,"21"-22"15,-21 1-15,0 0 16,22 21-16,-22-42 15</inkml:trace>
  <inkml:trace contextRef="#ctx0" brushRef="#br1" timeOffset="204256.24">19981 12213 0,'0'21'0,"0"-42"0,0 64 16,0-1-16,0-21 0,0 0 15,0 22-15,0-22 0,0 21 0,0-21 16,0 22-16,0-22 0,0 0 0,-21 0 15,21 0-15,0 0 0,0 1 16,0-1-16,0 0 0,0-42 47,0 0-31</inkml:trace>
  <inkml:trace contextRef="#ctx0" brushRef="#br1" timeOffset="204508.1">20447 12467 0,'21'0'63,"-21"-21"-63,21 21 15,-21-21-15,21 0 0,-21 0 16,0-1-16</inkml:trace>
  <inkml:trace contextRef="#ctx0" brushRef="#br1" timeOffset="204640.02">20383 12425 0,'0'0'16,"0"21"0,22-21 31,-1 0-47,0-21 0</inkml:trace>
  <inkml:trace contextRef="#ctx0" brushRef="#br1" timeOffset="208640.13">21505 12065 0,'0'-21'16,"0"0"-16,21 21 62,1 0-46,-1 0-1,0-21 1,0 21-16,0-22 16,0 1-16,1 0 0,-1 21 15,0-21-15,0 0 0,-21 0 16,21 21-16,-21-22 0,21 1 0,-21 0 16,0 0-16,0 0 15,0 0-15,0 42 47,0 0-47,0 0 16,0 0-16,0 0 0,0 22 0,0-1 15,0 0-15,0 1 0,0-22 16,0 42-16,0-20 0,0-1 16,0 0-16,0-20 0,0 20 0,0 0 15,0-21-15,-21 22 0,21-22 16,0 0-16,0 0 0,0 0 0,0 1 15,0-1-15,-21 0 16,0 0-16,0-21 16,0 0-1,-1 0-15,1 0 16,0-21-16,0 21 0,0-21 0,0 21 16,-1-21-16,1 21 0,0-22 0,0 1 15,0 21-15,0 0 16,-1-21-16,1 21 0,0 0 15,0 0-15,21 21 32,0 0-32,0 1 0,0-1 15,0 0-15,21 0 16,0 0-16,0-21 0,1 21 0,-1-21 16,0 22-16,21-22 0,-21 0 15,1 0-15,-1 0 0,0 0 16,21 0-16,-21 0 0,22 0 0,-22-22 15,21 22-15,-21-21 0,22 0 0,-22 21 16,0-21-16,21 0 16,-20 0-16,-1-1 0,0 1 0,0-21 15,0 21-15,-21 0 0,0-22 0,21 22 16,-21 0-16,22 0 0,-22 0 16,0-1-16,0 1 0,0 0 0,0 0 15,0 42 16,0 0-31,0 0 0,0 1 16,0-1-16,0 21 16,0-21-16,0 0 0,0 1 0,-22-1 15,22 0-15,0 0 0,0 0 0,0 0 16,-21 1-16,21-1 0,0 0 16,0 0-1,0 0 1,0-42 15,0 0-31,0 0 16,0 0-16,0-1 15,0 1-15,0 0 0,0 0 0,0-21 16,21 20-16,-21 1 0,22 0 0,-1 0 16,0 0-16,0 0 15,0-1-15,0 1 0,1 0 0,20 21 16,-21 0-16,0 0 0,0 0 0,22 0 15,-22 0-15,0 0 0,0 21 16,0 0-16,-21 1 0,22-1 16,-22 0-16,0 0 0,0 0 0,0 0 15,0 1-15,0-1 0,0 0 16,21 0-16,-21 0 0,21 0 0,-21 1 16,0-1-16,21-21 15,0 0-15,0 0 0,1 0 16,-1 0-16,0 0 15,0 0-15,0 0 0,0-21 16,1 21-16,-1-22 0,0 1 0,0 0 16,0 0-16,0 0 0,1 0 15,-1-1-15,-21-20 0,21 21 16,0-21-16,0-1 0,-21 1 0,21 21 16,-21-22-16,22 1 0,-22 0 0,21 21 15,-21-22-15,0 22 0,0 0 16,0 0-16,0 0 0,0-1 15,-21 22 1,-1 0-16,1 0 16,0 0-16,0 22 0,21-1 15,-21 21-15,21-21 0,0 22 16,-21-22-16,21 21 0,0 0 16,-22 1-16,22-22 0,0 21 0,0 1 15,0-22-15,0 0 0,0 21 16,0-21-16,0 1 0,0-1 0,22 0 15,-1 0-15,-21 0 0,21 0 0,0-21 16,-21 22-16,21-22 0,0 0 16,1 0-16,20 0 0,-21 0 15,0 0-15,0 0 0,1 0 0,-1 0 16,0 0-16,0-22 0,0 1 16,0 21-16,1-21 0,-1 0 15,0 21-15,0-21 0,0 0 0,0-1 16,-21 1-16,22 0 0,-22 0 0,21 0 15,-21 0-15,0-1 0,0 1 16,-21 21 15,-1 21-31,1 1 16,21-1-16,-21-21 0,21 21 16,0 0-16,0 0 0,0 0 0,0 1 15,0-1-15,0 0 0,0 0 0,0 0 16,0 0-16,0 1 15,21-1-15,0 0 16,1-21 0,-1 21-16,0-21 15,0 0-15,0 0 16,0 0-16,1 0 16,-1-21-16,0 21 0</inkml:trace>
  <inkml:trace contextRef="#ctx0" brushRef="#br1" timeOffset="209409.01">24066 12298 0,'0'0'0,"22"0"0,-1-21 0,-21 0 16,0-1-16,0 1 16,0 0-16,0 0 0,0 0 0,0 0 15,0-1-15,-21 1 0,-1 0 16,1 21-16,0-21 15,0 21-15,0 0 0,0 0 0,-1 0 16,1 21-16,0 0 0,-21 0 16,21 1-16,-1-1 0,1 21 0,21-21 15,-21 22-15,0-22 0,21 21 0,-21-21 16,21 0-16,0 22 0,0-22 16,0 0-16,0 0 15,0 0-15,21-21 0,0 22 0,0-22 16,0 0-16,1 0 15,-1 0-15,0 0 0,0 0 16,0-22-16,0 22 0,1-21 0,-1 0 16,0 0-16,0 21 0,-21-21 15,21 0-15,0-1 0,-21 1 0,0 0 16,22 0-16,-22 0 0,21-22 0,-21 22 16,0 0-16,0 0 15,0 0-15,0 42 31,0 0-15,0 0-16,0 22 16,0-22-16,0 0 0,0 21 0,0-21 15,0 22-15,0-22 0,0 21 16,0 1-16,0-1 0,0 0 0,0 22 16,0-1-16,0-20 0,0 20 0,0 1 15,21-1-15,0 1 0,0-1 0,-21 1 16,0-22-16,21 0 0,-21 22 15,0-22-15,0 0 0,0-20 0,0 20 16,0-21-16,0 21 0,0-20 0,0-1 16,0 0-16,-21-21 15,0 0-15,0 0 16,0 0-16,0 0 0,-1-21 16,1 0-16,0-1 0,0 1 15,0 0-15,0 0 0,-1 0 0,1-22 16,21 1-16,0 0 0,-21-1 0,21 1 15,-21 0-15,21-1 0,0 1 16,0-21-16,0 20 0,0 1 0,0 0 16,21-1-16,0 1 0,0 0 0,-21 20 15,22-20-15,-1 0 0,0 21 16,0-22-16,0 22 0,0 0 0,1-21 16,20 20-16,-21 1 0,0-21 0,0 21 15,1 0-15,-1-1 16</inkml:trace>
  <inkml:trace contextRef="#ctx0" brushRef="#br1" timeOffset="209808.25">24447 12192 0,'-21'0'0,"0"0"16,21-21 30,21 0-46,0 21 16,1-21-16,-1-1 0,0 1 16,0 0-16,-21 0 0,21 21 15,-21-21-15,0 0 0,0-1 16,-21 22 0,0 0-1,0 0-15,0 22 0,-1-1 16,22 0-16,-21 0 0,0 21 0,21-20 15,-21-1-15,21 21 0,0-21 16,0 0-16,0 22 0,0-22 0,0 0 16,0 0-16,21 0 0,0-21 0,0 22 15,1-22-15,-1 21 16,0-21-16,0 0 0,0 0 16,0 0-16,1 0 0,-1 0 15,0 0-15,0 0 16,0-21-16,0-1 0,1 1 15,-22 0-15,21 0 0</inkml:trace>
  <inkml:trace contextRef="#ctx0" brushRef="#br1" timeOffset="210263.99">24850 11959 0,'0'0'0,"0"-21"16,0 0-1,21 21-15,0 0 0,-21-21 16,21 21-16,0 0 16,0 0-16,1 0 15,-1 0-15,-21 21 0,21 0 16,0 0-16,-21 0 0,21 1 0,0-1 16,-21 0-16,0 21 0,22-21 15,-22 22-15,21-22 0,-21 0 0,0 21 16,0-20-16,0-1 0,0 0 0,0 0 15,0 0-15,0 0 16,-21-21 15,21-21-15,0 0-16,0 0 16,0 0-16,0 0 0,0-1 0,0-20 15,0 21-15,0 0 0,21-22 16,-21 22-16,21-21 0,-21 21 0,21-22 15,-21 22-15,21 0 0,-21 0 0,0-21 16,21 42-16,1-22 0,-22 1 16,21 0-16,-21 0 15,0 0 1,-21 21 0,-1 0-16,1 0 0</inkml:trace>
  <inkml:trace contextRef="#ctx0" brushRef="#br1" timeOffset="210611.79">23135 11811 0,'0'0'0,"21"0"47,0 0-47,1 0 0,-1 0 16,21 0-16,0-21 0,-20 21 0,20 0 16,0 0-16,1-21 0,20 21 0,-21-21 15,1 21-15,-1 0 0,-21 0 16,22 0-16,-22-22 0,21 22 0,-21 0 15,0 0-15,1 0 16,-44 0 15,1 0-31,0 22 0,0-1 16</inkml:trace>
  <inkml:trace contextRef="#ctx0" brushRef="#br1" timeOffset="211540.54">20701 13441 0,'-21'0'15,"21"-21"-15,0 0 0,0-1 16,0 1 0,0 0-16,0 0 15,21 0 1,0 21-16,0 0 16,0 0-16,1 0 15,-1 0-15,0 0 0,-21 21 16,21 0-16,0 0 0,-21 0 0,0 22 15,0-22-15,0 21 0,0-21 16,0 22-16,0-1 0,-42 0 0,21 1 16,0-22-16,-1 21 0,-20 1 0,0-22 15,-1 21-15,22-21 0,-21 0 16,0 1-16,-1-1 0,1 0 16,0 0-16,-1 0 0,22-21 0,-21 0 15,21 0-15,-1 0 0,1 0 16,-21 0-16,21 0 0,0-21 15,-1 21-15,22-21 0,0 0 16,0 0-16,0-22 0,0 22 0,0 0 16,0-21-16,0 20 0,0-20 0,0 21 15,0 0-15,0 0 0,22-1 16,-1 1-16,-21 0 0,21 21 0,0 0 16,0 0-16,0 0 15,1 0-15,-1 21 0,0-21 0,0 21 16,0 1-16,0-1 0,1 0 15,-1 0-15,0 0 0,-21 0 16,21 1-16,0-1 0,-21 0 0,0 0 16,21 0-16,-21 0 0,22 1 0,-22-1 15,21-21-15,-21 21 0,0 0 16,21-21-16,0 0 16,0 0 15,-21-21-31</inkml:trace>
  <inkml:trace contextRef="#ctx0" brushRef="#br1" timeOffset="211760.46">21336 13610 0,'0'0'15,"-21"0"17,0 0-17,21-21 17</inkml:trace>
  <inkml:trace contextRef="#ctx0" brushRef="#br1" timeOffset="213702.53">22542 13293 0,'0'0'0,"0"-21"0,0-1 15,0 1 1,-21 21 15,0 0-31,21 21 16,-21-21-16,21 43 0,-21-22 0,0 0 15,21 21-15,-22 1 0,1-1 0,0 0 16,0 22-16,0-22 0,0 1 16,-1 20-16,1-21 0,0 1 15,0-1-15,0-21 0,0 22 0,-1-22 16,1 0-16,21 0 0,-21 0 0,0-21 16,21 21-16,-21-21 31,21-21-31,0 0 0,-21 21 0,21-21 15,0 0-15,-22-22 0,22 22 0,0 0 16,0-21-16,0-1 0,-21 22 16,21-21-16,0 21 0,0-22 0,0 22 15,0 0-15,0 0 0,21 21 32,-21 21-32,22 0 0,-1 0 15,-21 1-15,21 20 0,0-21 16,-21 0-16,21 0 0,0 22 15,1-22-15,-22 0 0,21 0 0,0 0 16,0 1-16,0-1 0,0 0 16,1-21-16,20 0 0,-21 0 15,0 0-15,0 0 0,22 0 0,-22 0 16,21 0-16,-21 0 0,22-21 16,-22 0-16,21-1 0,-21 1 0,22 0 15,-22 0-15,0-21 0,21 20 16,-42-20-16,22 0 0,-1 21 0,-21-22 15,0 1-15,0 0 0,0-1 0,0 1 16,0 0-16,0-1 16,0 1-16,0 21 0,-21-22 0,-1 1 15,-20 21-15,21 0 0,-21 0 0,20-1 16,-20 1-16,21 21 0,-21 0 16,20 0-16,-20 0 0,0 0 0,21 21 15,-22 1-15,1-1 0,21 0 16,0 21-16,-22 1 0,22-22 0,21 42 15,0-20-15,-21-1 0,21 21 0,0-20 16,0 20-16,0-20 0,0-1 16,0 0-16,21 1 0,0-22 0,-21 21 15,43-21-15,-22 0 0,0 1 16,21-1-16,-21 0 0,22-21 16,-1 0-16,0 0 0,1 0 0,-1 0 15,0 0-15,1 0 0,-1 0 16,0-21-16,1 21 0,-1-21 0,0-1 15,-20 1-15,20 0 0,0 0 0,-21 0 16,22 0-16,-22-22 0,0 22 16,0 0-16,0-21 0,-21 20 0,0 1 15,0 0-15,0 0 0,0 0 16,0 0-16,-21 21 16,0 0-16,0 0 15,21 21-15,-21 0 0,21 0 16,-21 0-16,-1 0 0,22 1 15,0 20-15,0-21 0,0 0 0,0 22 16,0-22-16,0 0 0,0 0 16,0 0-16,0 0 0,22 1 0,-1-22 15,-21 21-15,21-21 0,0 0 0,0 0 16,0 0-16,1 0 16,-1 0-16,0 0 0,0 0 0,0 0 15,0-21-15,1 21 0,20-22 16,-21 1-16,0 21 0,0-21 0,1 0 15,-1 0-15,0-22 0,-21 22 16,21 0-16,0 0 0,-21 0 0,21 0 16,-21-1-16,22 22 0,-22-21 15,21 21 1,0 0 0,-21-21 77,0 0-77,0 0 0,-21 21-16,21-21 0,-21 21 0,-1 0 31,1 0-16,0 21-15,21 0 0,-21 0 16,21 0-16,0 0 0,0 1 16,0-1-16,0 21 0,-21-21 0,21 0 15,0 22-15,0-22 0,0 0 0,0 0 16,0 0-16,0 1 0,0-1 16,21 0-16,0-21 0,0 0 15,-21 21-15,21-21 0,1 0 16,-1 0-16,21 0 0,-21 0 15,22 0-15,-22 0 0,21-21 0,-21 21 16,22-21-16,-1 0 0,-21-1 16,21 1-16,1 0 0,-22 0 0,0 0 15,0-22-15,22 22 0,-22 0 0,-21 0 16,21 0-16,-21 0 0,21-1 16,-21 1-16,0 0 15,0 42 1,-21 0-1,0 1-15,21-1 0,0 0 16,0 0-16,0 0 0,0 0 0,0 22 16,0-22-1,0 0-15,0 0 0,0 0 16,0 1-16,21-22 16,0 0-16,0 0 15,0 0-15,1 0 16,-22-22-16,0 1 15,21 0-15,-21 0 16,0 0-16,0 0 0</inkml:trace>
  <inkml:trace contextRef="#ctx0" brushRef="#br1" timeOffset="213912.41">24257 13377 0,'0'0'0,"-42"0"16,20 0 0,44 0 46,-22 22-62,0-1 16</inkml:trace>
  <inkml:trace contextRef="#ctx0" brushRef="#br1" timeOffset="214692.22">24553 13526 0,'0'21'31,"0"0"-15,0 0-16,0 0 0,0 0 16,0 1-16,0-1 0,0 0 15,0 0-15,0 0 0,0 0 16,0 1-16,0-1 0,0 0 16,0 0-16,0 0 15,-21-21-15,21-21 47,0 0-31,0 0-16,0 0 0,0-1 0,0 1 15,0 0-15,21 0 0,-21-21 16,0 20-16,21 1 0,1-21 16,-1 21-16,-21 0 0,21-1 0,0 1 15,0 0-15,0 21 0,1 0 16,-1-21-16,0 21 0,0 0 0,0 0 15,0 0-15,1 21 0,-1 0 16,0-21-16,0 21 0,0 1 0,-21 20 16,0-21-16,0 0 0,0 0 0,0 1 15,0-1-15,0 0 0,0 0 16,0 0-16,0 0 0,0 1 0,0-1 16,0 0-1,0-42 16,0 0-15,0-1-16,0 1 16,0 0-16,0 0 0,0 0 0,0-43 15,21 43-15,-21 0 0,22-21 16,-1 20-16,0 1 0,0 0 16,0 0-16,0 21 0,1-21 0,-1 21 15,0 0-15,0 0 0,0 0 0,22 0 16,-22 0-16,0 21 0,0 0 15,0 0-15,0 0 0,1 1 0,-22-1 16,21 0-16,0 0 0,-21 0 16,21 0-16,-21 1 0,0-1 15,0 0-15,0 0 0,0 0 0,0 0 16,0 1-16,0-1 16,0 0-16,21-42 62</inkml:trace>
  <inkml:trace contextRef="#ctx0" brushRef="#br1" timeOffset="-213928.67">25993 13504 0,'0'0'0,"0"-21"0,0 0 0,0 0 0,0 0 16,0 0-16,-22-1 16,1 22-16,0 0 0,21-21 15,-21 21-15,0 0 0,0 0 0,-1 0 16,1 0-16,0 0 0,0 21 16,0 1-16,0-1 0,-1 0 0,22 0 15,-21 0-15,0 0 0,0 22 16,21-22-16,0 21 0,-21-21 15,21 1-15,-21 20 0,21-21 0,0 0 16,0 0-16,0 1 0,0-1 16,21-21-1,0 0-15,0 0 0,0 0 16,0 0-16,1 0 0,-1 0 0,0-21 16,0 21-16,0-22 0,-21 1 15,21 0-15,1 0 0,-1 0 0,0-22 16,-21 22-16,0 0 0,21-21 0,0 21 15,-21-1-15,0-20 0,0 21 16,0 0-16,0 42 47,0 0-47,0 21 16,0-20-16,0-1 0,0 0 15,0 0-15,0 0 0,0 22 0,0-22 16,21 0-16,1 0 0,-1 0 15,0 0-15,0-21 16,0 0-16,0 0 0,1 0 16,-1 0-16,0 0 0,0 0 15,0 0-15,0-21 16,1 0-16,-1 21 0,0-21 0,0 0 16,-21-22-16,21 22 0,0 0 15,-21-21-15,22-1 0,-22 22 16,21-21-16,-21 0 0,21-1 0,-21-20 15,0 20-15,21 1 0,-21 0 0,0-1 16,0 1-16,21 0 0,-21 21 16,0-1-16,0 1 0,0 0 0,-21 21 31,0 21-31,0 0 0,21 1 16,0 20-16,-21 0 0,-1 1 0,22-1 15,-21 0-15,21 1 0,0-1 16,0 0-16,0 1 0,0-1 15,0 0-15,0 1 0,0-22 0,0 0 16,0 21-16,0-21 0,21 1 16,1-1-16,-1-21 0,-21 21 0,21 0 15,0-21-15,0 0 0,0 0 0,1 0 16,-1 0-16,0 0 0,0 0 16,0 0-16,0 0 0,1-21 0,20 0 15,-21 0-15,0-1 0,0 1 16,1 0-16,-1 0 0,-21-21 15,0 20-15,21 1 0,-21 0 0,21-21 16</inkml:trace>
  <inkml:trace contextRef="#ctx0" brushRef="#br1" timeOffset="-213012.19">26395 11980 0,'0'0'0,"-43"0"16,22 0-16,0 0 15,0 0-15,0 0 0,0 0 16,-1 0-16,1 0 16,0 0-16,21 22 15,21-22 32,0 0-47,22 0 0,-22 0 0,21 0 16,-21 0-16,43 0 0,-22 0 15,22 0-15,-1 0 0,1 0 0,20 0 16,1 0-16,0 0 0,-1 0 16,-20 0-16,21-22 0,-22 22 0,22-21 15,-43 21-15,22 0 0,-1 0 0,-21 0 16,1 0-16,-1-21 0,0 21 16,-20 0-16,-1 0 0,0 0 0,-21-21 46,-21 21-30,0 0-16,-1-21 16,1 21-16,21-21 15,-21 21-15</inkml:trace>
  <inkml:trace contextRef="#ctx0" brushRef="#br1" timeOffset="-212523.96">27432 11684 0,'-21'0'0,"0"0"16,42 0 30,0 0-46,0 21 0,0 0 16,22-21-16,-22 0 0,0 0 16,21 0-16,-21 22 0,22-22 15,-1 0-15,-21 0 0,22 0 0,-1 0 16,-21 0-16,0 0 0,0 0 16,1 0-16,-1 0 0,0 0 15,-21 21 1,-21-21-1,0 21-15,-1-21 0,1 21 16,0-21-16,0 21 0,0 0 0,0 1 16,-22-1-16,22 0 0,0 21 0,-21-21 15,20 1-15,1 20 0,0-21 16,0 0-16,-21 22 0,20-22 0,1 0 16,21 0-16,-21-21 0,0 21 15,21 0-15,-21 1 16,21-44 31,0 1-47,0 0 15</inkml:trace>
  <inkml:trace contextRef="#ctx0" brushRef="#br1" timeOffset="-211936.3">29295 11515 0,'0'0'0,"0"-21"0,0-1 15,0 1-15,0 0 16,0 0-16,0 0 16,-22 21-1,22 21 1,0 0-16,0 0 0,0 22 15,0-22-15,0 21 0,0-21 0,0 22 16,0-1-16,0-21 0,0 21 16,0 1-16,0-22 0,0 0 0,0 21 15,0-20-15,0 20 0,0-21 16,0 0-16,0 0 0,0 1 0,0-1 16,0 0-1,0-42 16,22 21-31,-22-21 0</inkml:trace>
  <inkml:trace contextRef="#ctx0" brushRef="#br1" timeOffset="-211662.45">29718 11811 0,'21'0'16,"-21"21"15,0 0-31,0 1 16,0-1-16,0 0 0,0 0 15,0 0-15,0 0 0,-21 1 16,0-1-16,21 0 0,-21 0 0,-1 0 15,1 0-15,0 1 0,0-1 0,0 0 16,0-21-16,-1 0 0,1 21 16</inkml:trace>
  <inkml:trace contextRef="#ctx0" brushRef="#br1" timeOffset="-211019.82">30374 11642 0,'-42'0'15,"42"-21"-15,-21-1 16,21 1-16,0 0 15,0 0-15,0 0 16,0 0-16,0-1 16,21 22-16,0-21 0,0 0 15,0 21-15,0 0 16,1-21-16,-1 21 0,0 0 0,0 0 16,0 0-16,0 0 0,1 0 15,-1 0-15,0 21 0,-21 0 16,21 0-16,-21 1 0,21-1 0,-21 0 15,0 0-15,0 21 0,0-20 16,0-1-16,-21 21 0,0-21 0,0 0 16,0 1-16,-1 20 0,-20-21 15,0 0-15,21 0 0,-22 22 16,1-22-16,21 0 0,-22 0 0,22 0 16,-21-21-16,21 22 0,0-1 15,-1-21-15,1 0 0,42 0 47,1 0-47,-1 0 0,0 0 0,21 0 16,-21 0-16,22 0 0,-22 0 15,21 0-15,1 0 0,-1 0 0,0 0 16,1-21-16,-1 21 0,0 0 16,1 0-16,-22 0 0,0 0 0,21 0 15,-21 0-15,-21-22 0,22 22 16</inkml:trace>
  <inkml:trace contextRef="#ctx0" brushRef="#br1" timeOffset="-210759.09">31051 11896 0,'0'21'47,"0"0"-32,0 0-15,0 0 0,-21 1 16,21-1-16,-21 0 0,21 0 0,0 0 15,-21-21-15,21 21 0,-21 1 16,21-1-16,-21 0 0,-1-21 31</inkml:trace>
  <inkml:trace contextRef="#ctx0" brushRef="#br1" timeOffset="-210068.28">31686 11430 0,'0'-21'16,"0"0"-1,0 0 1,0-1-16,22 22 0,-1-21 16,0 21-16,0-21 15,0 21-15,0 0 0,1-21 16,-1 21-16,0 0 0,0 0 0,0 0 16,0 0-16,1 0 15,-1 0-15,-21 21 16,0 0-16,0 22 0,0-22 0,0 0 15,-21 21-15,-1-21 0,1 22 16,0-22-16,0 0 0,-21 21 0,20-20 16,-20-1-16,21 0 15,-21-21-15,20 21 0,1 0 0,0-21 16,0 21 0,42-21 15,-21-21-16,21 21-15,0-21 0,1 21 16,-1 0-16,0 0 0,0 0 0,0-21 16,0 21-16,1 0 0,-1 0 0,0 0 15,0 0-15,-21 21 16,21-21-16,-21 21 0,0 0 0,0 1 16,0-1-1,0 0-15,0 0 0,0 0 0,-21 0 16,21 1-16,-21-22 0,0 21 15,-22 0-15,22 0 0,0-21 0,0 21 16,-21-21-16,20 0 0,-20 21 16,21-21-16,-21 0 0,20 0 0,1 0 15,0 0-15,0 0 0,0 0 0,0 0 32,-1 0 14</inkml:trace>
  <inkml:trace contextRef="#ctx0" brushRef="#br1" timeOffset="-209263.67">27749 13462 0,'0'0'0,"-21"0"0,0 0 0,0 0 16,0 0-16,-22 0 15,43 21 1,22-21 15,20 0-15,-21 0-16,21 0 0,1 0 15,-1 0-15,0 0 0,1 0 0,-1 0 16,22 0-16,-22 0 0,0 0 0,1 0 16,-1 0-16,0 0 0,-21 0 15,1 0-15,-1 0 0,0 0 0,0 0 16,-21-21-16,-21 21 31,0 0-15,0-21-16,-1 21 0</inkml:trace>
  <inkml:trace contextRef="#ctx0" brushRef="#br1" timeOffset="-208829.86">28194 13293 0,'0'21'32,"0"0"-17,21-21 1,0 0-16,0 0 0,1 0 15,-1 0-15,0 0 0,0 0 0,0 0 16,0 0-16,1 0 0,-1 0 0,0 0 16,0 0-16,0 0 15,-21 21 1,0 0-16,0 1 16,-21-1-16,0 0 15,21 0-15,-21 0 0,0 0 0,-1 1 16,1-1-16,0 21 0,0-21 15,0 0-15,21 1 0,-21-1 0,-1 0 16,1 0-16,0 0 0,21 0 16,0 1-16,-21-22 0,21 21 15,-21 0-15,21 0 16,21-21 0,0 0-1,0 0-15,-21-21 0,21 0 16,1 21-16</inkml:trace>
  <inkml:trace contextRef="#ctx0" brushRef="#br1" timeOffset="-208072.07">29231 13272 0,'0'-22'31,"-21"22"-15,21-21-16,0 0 15,0 0 1,0 0 0,0 0-1,21 21-15,0-22 16,0 22-16,1 0 0,-1 0 15,0 0-15,0 0 0,0 0 16,0 22-16,1-1 0,-22 0 16,21 0-16,-21 0 0,21 22 15,-21-22-15,0 21 0,0-21 0,0 22 16,0-22-16,0 0 0,-21 21 0,0-21 16,-22 22-16,22-22 0,0 0 15,-21 0-15,-1 0 0,22 1 0,-21-1 16,21-21-16,-22 0 0,22 21 0,-21-21 15,21 0-15,-22 0 0,22 0 16,0 0-16,0 0 0,0-21 0,-1 0 16,1-1-16,21 1 15,0 0-15,0 0 0,0 0 0,0 0 16,21-1-16,1 1 16,-1 0-16,0 21 0,0-21 15,0 21-15,0 0 0,1 0 0,-1 0 16,0 0-16,0 21 0,21-21 0,-20 21 15,-1 0-15,0 1 0,0-1 16,0 0-16,0 0 0,-21 0 0,22 0 16,-1 1-16,-21-1 0,21 0 15,-21 0-15,21 0 0,0-21 16,-21 21-16,21-21 16,1 0-1,-1 0 1,0-21-16,0 0 15</inkml:trace>
  <inkml:trace contextRef="#ctx0" brushRef="#br1" timeOffset="-207792.24">29760 13547 0,'0'-21'47,"0"-1"-31,0 1-1,0 0 1,-21 21 31</inkml:trace>
  <inkml:trace contextRef="#ctx0" brushRef="#br1" timeOffset="-207480.41">30226 13166 0,'0'0'0,"0"-64"15,-21 85 17,21 1-32,0-1 15,0 0-15,0 21 0,0-21 0,0 1 16,0 20-16,0-21 0,0 21 15,-21-20-15,21-1 0,0 21 16,0-21-16,0 0 0,-22 1 16,22-1-16,0 0 0,0 0 0,0 0 15,0 0 1</inkml:trace>
  <inkml:trace contextRef="#ctx0" brushRef="#br1" timeOffset="-207201.06">30670 13589 0,'0'0'0,"0"21"62,0 0-62,0 1 0,0-1 16,22 0-16,-22 0 0,0 0 15,0 0-15,0 1 0,0-1 0,0 0 16,0 0-16,-22 0 0,22 0 16,-21 1-16,0-1 0,-21-21 15,21 21-15,-1-21 0,1 0 16</inkml:trace>
  <inkml:trace contextRef="#ctx0" brushRef="#br1" timeOffset="-206468.3">31496 13039 0,'0'0'0,"0"-21"15,21 21 1,-21-22-16,21 1 0,0 21 15,1-21-15,-22 0 16,21 21-16,0 0 0,0 0 16,0 0-1,0 21 1,-21 0-16,0 0 16,0 1-16,0-1 0,0 21 0,-21-21 15,0 0-15,0 1 0,21 20 16,-21-21-16,-22 0 0,22 0 0,0 1 15,0-1-15,0 0 0,0-21 16,-1 21-16,1 0 0,0-21 16,42 0 15,0 0-31,1-21 16,-1 21-16,0-21 15,0 21-15,0 0 0,0-21 0,1 21 16,-1 0-16,0 0 0,0 0 15,0 0-15,0 0 0,1 0 16,-1 0-16,0 0 0,0 21 16,0 0-16,-21 0 0,21 0 15,-21 1-15,0-1 0,0 0 16,0 0-16,0 0 0,0 0 16,-21 1-16,0-22 15,0 21-15,0-21 0,0 0 16,-1 21-16,1-21 0,0 0 15,0 0-15,0 0 0,0 0 16,-1 0-16,1-21 16,0 21-16,0-21 15,21-1 17,0 1-17,21 0-15</inkml:trace>
  <inkml:trace contextRef="#ctx0" brushRef="#br1" timeOffset="-206152.3">32110 13335 0,'0'-21'78,"-21"21"-62,-1 0-16,1 0 16,0 0-16,0 0 15,0 0 1,21 21-1,21-21 17,0 0-32,0 0 0</inkml:trace>
  <inkml:trace contextRef="#ctx0" brushRef="#br1" timeOffset="-205628.6">32427 13102 0,'0'0'0,"0"-42"15,0 21-15,21 0 0,1-1 16,-1 1-16,0 21 16,0 0-16,0-21 0,0 21 0,1 0 15,-1 0-15,0 0 0,0 0 16,0 0-16,0 0 0,1 21 15,-22 0 1,0 1-16,0-1 16,0 0-16,0 0 0,0 21 0,-22-20 0,22-1 15,-21 0-15,-21 0 16,21 0-16,0 0 0,-22 1 0,1-1 16,21 0-16,-22 0 0,22 0 15,-21-21-15,21 21 0,0 1 0,-1-22 16,1 0-16,21 21 0,-21-21 15,42 0 17,0 0-32,1 0 0,20 0 15,-21 0-15,21 0 16,-20 0-16,20 0 0,-21 0 0,21 0 16,-20 0-16,20 0 0,-21 0 0,0-21 15,0 21-15,1 0 0,-1 0 16,0 0-16,0 0 15,0 0-15,0-22 16,1 22 0,-1 0-16,0 0 0,-21-21 15</inkml:trace>
  <inkml:trace contextRef="#ctx0" brushRef="#br1" timeOffset="-198283.37">18224 15071 0,'0'0'0,"-21"0"16,0 0-16,0 0 15,21-21 1,-21 21-16,21-22 47,0 1-32,0 0 1,0 0-16,0 0 0,0 0 16,0-1-16,0 1 15,0 0-15,-21 21 16,-1-21-16,1 0 0,0 0 0,0 21 16,0-22-16,0 1 0,-1 21 15,1 0-15,-21-21 0,21 21 0,-22 0 16,1 0-16,21-21 0,-21 21 15,20 0-15,-20 0 0,21 0 0,-21 0 16,20 21-16,1 0 0,-21 0 0,21 1 16,0-1-16,-1 0 0,1 0 15,0 0-15,0 22 0,21-22 16,0 0-16,0 21 0,0-21 16,0 22-16,0-22 0,0 0 0,0 0 0,0 0 15,0 1-15,21-1 0,0 0 16,0 0-16,-21 0 0,43-21 15,-22 21-15,0-21 0,0 0 0,0 0 16,1 0-16,-1 0 0,21 0 16,-21 0-16,0 0 0,1-21 0,20 0 15,-21 0-15,0 0 0,22 0 0,-22-1 16,0 1-16,21 0 0,-21 0 16,1 0-16,20 0 0,-21-1 0,0-20 15,0 21-15,1 0 16,-22 0-16,0-1 0,0 1 0,21 0 0,-21 0 15,-21 42 32,21 0-47,0 0 16,0 1-16,0 20 0,0-21 0,0 21 16,0-20-16,0 20 0,0-21 15,0 21-15,0-20 0,21 20 0,0-21 16,-21 0-16,21 0 0,0-21 0,0 22 15,1-22-15,-1 0 0,0 0 16,0 0-16,21 0 0,-20 0 16,-1 0-16,0 0 0,21 0 0,-21-22 15,1 1-15,20 0 0,-21 0 16,0 0-16,0 0 0,1-1 0,-1 1 16,-21 0-16,21-21 0,-21 21 15,21-1-15,-21 1 0,0 0 0,0 0 16,0 42 15,0 0-31,0 0 16,0 22-16,0-22 0,0 0 15,0 21-15,0-20 0,-21-1 0,21 0 16,0 0-16,0 0 0,0 0 16,0 1-16,0-44 62,0 1-62,21 0 0,-21 0 16,0 0-16,21-22 0,0 22 15,-21 0-15,22 0 0,-22 0 0,0 0 16,21-1-16,0 22 0,-21-21 0,21 21 16,0 0-1,0 21 1,1 1-16,-1-1 15,-21 0-15,0 0 0,21 0 16,-21 0-16,21 1 0,-21 20 0,0-21 16,21 0-16,-21 0 15,21 1-15,1-1 0,-1 0 16,0-21-16,0 0 16,0 0-16,22 0 15,-22 0-15,0-21 0,0 21 0,0-21 16,22-1-16,-22 1 0,21 0 15,-21 0-15,0 0 0,22 0 0,-22-22 16,0 22-16,21 0 0,-20 0 16,-1 0-16,0-1 0,-21 1 15,21 0-15,0 21 16,-21-21-16,0 42 31,0 0-31,0 0 16,0 1-16,0-1 0,0 0 15,0 0-15,0 0 0,0 0 0,0 1 16,0-1-16,21 0 0,-21 0 0,22 0 16,-22 0-16,21-21 15,0 0-15,0 0 0,0 0 16,0 0-16,1 0 0,-1 0 16,0 0-16,0-21 0,0 21 15,0-21-15,-21 0 0,22 21 0,-22-21 16,21 0-16,-21-1 0,0 1 15,0 0-15,0 0 0,0 0 16,21 0-16,-21-1 0,0 1 31,0 42 1,0 1-32,0-1 0,0 0 0,0 0 15,0 21-15,0 1 0,0-1 0,-21 0 16,21 1-16,0-1 15,0 0-15,0 1 0,0 20 0,0-20 16,0 20-16,0 1 0,0-22 0,0 21 16,0 1-16,0 21 0,0-22 15,0-21-15,0 22 0,-21-1 0,21 1 16,-22-22-16,22 22 0,-21-22 0,21 0 16,0-20-16,-21 20 0,0-21 15,21 0-15,-21 0 0,21 1 0,-21-1 16,-1-21-16,1 0 0,0 0 15,0 0-15,0 0 0,0 0 16,-22-21-16,22-1 0,0 1 0,-21-21 16,20 21-16,1-22 0,0 1 15,0 0-15,0-1 0,21 1 16,-21 0-16,21-22 0,0 22 0,0-22 16,0 22-16,21 0 0,0-22 0,0 22 15,0 0-15,22-1 0,-22-20 16,21 20-16,0 1 0,-20 0 0,20-22 15,0 22-15,1 0 0,-1-22 16,0 22-16,1-22 0,-1 22 16,21 0-16,-20-1 0</inkml:trace>
  <inkml:trace contextRef="#ctx0" brushRef="#br1" timeOffset="-197755.57">21653 14944 0,'0'0'0,"0"-21"0,0-1 15,0 1-15,0 0 0,0 0 16,-21 21-16,0 0 15,0 0-15,0 0 0,0 0 16,-22 0-16,22 0 0,0 0 0,-21 21 16,20 0-16,-20 0 0,21 1 15,0-1-15,0 21 0,-1 0 16,1 1-16,0-1 0,0 0 0,21 1 16,0-1-16,0 0 0,0 1 15,0-1-15,0 0 0,0-20 0,21 20 16,0-21-16,0 0 0,1 0 0,20 1 15,-21-22-15,21 0 0,-20 21 16,20-21-16,0 0 0,-21 0 0,22 0 16,-1 0-16,-21-21 0,22 21 0,-1-22 15,-21 1-15,21 0 16,-20 0-16</inkml:trace>
  <inkml:trace contextRef="#ctx0" brushRef="#br1" timeOffset="-197252.34">22056 14859 0,'0'0'0,"0"-21"0,0 0 16,0 42-1,0 0 1,0 0-16,0 0 0,0 1 0,0 20 16,0 0-16,0 1 0,0-22 0,0 21 15,0 0-15,0 1 0,0-1 16,0-21-16,0 22 0,0-22 15,-22 21-15,22-21 0,0 0 0,0 1 16,0-1-16,-21 0 16,0-21-1,21-21 1,0 0 0,0-1-16,0 1 0,0 0 0,0 0 15,0 0-15,0-22 0,0 22 16,21-21-16,-21 21 0,21-22 0,1 22 15,-1 0-15,21 0 0,-21 0 16,22 0-16,-22 21 0,21 0 0,0 0 16,1 0-16,-22 0 0,21 0 15,-21 21-15,22 0 0,-22 0 16,0 0-16,0 0 0,-21 22 0,0-22 16,0 0-16,0 21 0,0-20 0,0-1 15,0 0-15,0 0 0,-21 21 16,0-20-16,0-22 0,0 21 0,-1 0 15,22 0-15,-21-21 0,0 21 16,0-21-16,42-21 47,0 0-47</inkml:trace>
  <inkml:trace contextRef="#ctx0" brushRef="#br1" timeOffset="-196731.46">23114 15113 0,'0'-42'16,"0"21"-16,-21-1 0,0 22 15,-1 0-15,1-21 0,0 21 0,0 0 0,0 0 16,0 0-16,-1 0 0,-20 0 15,21 21-15,0 1 0,0-1 16,-1 0-16,1 21 0,0-21 0,0 22 16,0-1-16,21-21 0,0 22 15,-21-1-15,21-21 0,0 0 0,0 22 16,0-22-16,0 0 0,0 0 16,21-21-16,0 0 0,0 0 15,0 0-15,0 0 0,22 0 16,-22 0-16,0 0 0,0-21 0,0 0 15,1 0-15,-1 21 0,21-22 16,-21 1-16,0-21 0,1 21 0,-22 0 16,21-22-16,0 22 0,-21 0 15,0-21-15,0 20 0,0 1 16,0 0-16,0 0 0,21 0 0,-21 42 31,0 0-15,0 0-16,0 0 0,0 1 0,0 20 15,0-21-15,0 21 0,0-20 16,21-1-16,-21 0 0,0 0 0,0 0 16,21 0-16,1 1 0,-1-1 15,0-21 1,0 0-16,0 0 0,0 0 16,1 0-16,-1 0 0</inkml:trace>
  <inkml:trace contextRef="#ctx0" brushRef="#br1" timeOffset="-196314.7">23453 15155 0,'0'0'0,"0"-63"16,0 42-16,0 0 16,21 21-16,0 0 15,0 0-15,0-22 0,0 22 0,1 0 16,20 0-16,0 0 0,1 0 15,-1 22-15,0-1 0,1 0 16,-22 21-16,21-21 0,0 22 0,1-22 16,-22 21-16,0 1 0,-21-22 15,0 21-15,0-21 0,0 0 0,0 22 16,-21-22-16,21 0 0,-21-21 0,0 21 16,-1 0-16,1-21 15,0 0-15,0 0 0,0 0 16,0-21-16,21 0 15,0 0-15,0 0 0,0 0 16,0-1-16,0 1 0,0 0 16,0-21-16,21 21 0,0-22 0,0 22 15,-21-21-15,21 21 0,0-22 16,1 22-16,-1 0 0,21 0 0,-21 0 16,0-1-16,1 22 0,-1 0 0,0-21 15,0 21-15,0 0 0,0 0 16,1 0-16,-1 0 0,0 0 15</inkml:trace>
  <inkml:trace contextRef="#ctx0" brushRef="#br1" timeOffset="-195741.03">24701 15282 0,'0'0'0,"22"0"0,41-42 16,-42 21-16,-21 0 16,21 0-16,-21-1 0,0 1 15,0 0-15,0 0 0,0 0 16,0 0-16,-21-1 0,0 22 0,0-21 16,0 21-16,0 0 0,-1 0 15,-20 0-15,21 0 0,-21 0 16,20 21-16,-20 1 0,21-1 0,-21 0 15,20 0-15,1 21 0,-21-20 16,21 20-16,0-21 0,21 21 0,-22 1 16,22-22-16,-21 0 0,21 21 0,0-20 15,0-1-15,0 0 16,0 0-16,21-21 16,1 21-16,-1-21 15,0 0-15,0 0 0,0 0 0,0-21 16,22 0-16,-22 21 0,0-21 0,0 0 15,22-1-15,-22 1 0,0 0 16,0 0-16,-21-21 0,21 20 16,0 1-16,-21-21 0,0 21 0,0 0 15,22-22-15,-22 22 0,0 0 16,0 0-16,21 21 0,-21-21 16,0 42-1,0 0-15,0 0 0,0 0 16,0 0-16,0 1 0,0 20 0,0-21 15,0 21-15,0-20 0,0-1 0,21 21 16,-21-21-16,21 0 0,0 1 16,-21-1-16,21-21 0,1 21 0,-1-21 15,0 21-15,0-21 0,0 0 16,0 0-16,1 0 16,-1 0-16</inkml:trace>
  <inkml:trace contextRef="#ctx0" brushRef="#br1" timeOffset="-194680.43">25421 15155 0,'0'0'0,"0"-21"0,0 0 15,0 0-15,0 0 0,0 0 16,0-1-16,-21 22 0,0 0 16,0 0-16,-1 0 0,1 0 15,0 22-15,0-1 16,21 0-16,-21 0 0,21 0 15,-21 22-15,21-22 0,-22 21 0,22-21 16,0 22-16,0-22 0,0 21 16,0-21-16,0 0 0,0 1 0,0 20 15,22-21-15,-1-21 0,0 21 16,0 0-16,0 1 0,0-22 0,22 21 16,-22-21-16,21 0 0,1 0 0,-22 0 15,21 0-15,0 0 0,1 0 16,-1 0-16,-21 0 0,22-21 0,-1 21 15,-21-22-15,21 1 0,-20 0 0,20 0 16,-21-21-16,0 20 0,0-20 16,1 0-16,-1-1 0,0 1 15,-21 0-15,21-1 0,0 1 0,-21-21 16,0 20-16,21 1 0,-21 21 16,22-22-16,-22 22 0,0-21 0,0 21 15,0 0-15,0-1 0,0 44 31,0-1-31,0 0 16,-22 0-16,22 21 0,0-20 0,0 20 16,0 0-16,-21 1 15,21 20-15,0-21 0,0 1 0,0-1 0,0 0 16,0 1-16,0-22 0,0 21 16,0-21-16,0 1 0,0 20 15,21-21-15,-21 0 0,22-21 0,-22 21 16,21-21-16,0 0 0,-21 22 15,21-22-15,0 0 0,0 0 16,1 0-16,-1 0 0,0 0 0,0 0 16,0 0-16,-21-22 0,21 1 15,1 21-15,-1-21 0,0 0 0,0 0 16,0 0-16,0-1 0,-21 1 0,0 0 16,0 0-16,22 0 0,-22 0 15,0-1-15,0 1 0,-22 42 47,1-21-47,21 22 0,0-1 0,0 0 16,-21 0-16,21 21 0,0-20 15,0-1-15,-21-21 0,21 21 0,0 0 16,0 0-16,0 0 0,0 1 16,21-22-1,0 0-15,0 0 0,1 0 16,-1 0-16,0 0 0,0 0 0,0 0 15,0-22-15,1 22 0,-1-21 16,0 0-16,21 21 0,-21-21 16,1 0-16,-1 0 0,21-1 0,-21 1 15,0 0-15,1 0 0,-1 0 16,0 0-16,0 21 0,0-22 16,-21 44-1,0-1 1,0 0-16,0 0 0,0 0 0,0 0 15,0 1-15,0-1 0,0 0 0,0 0 16,0 0-16,0 0 16,0 1-1,21-22 1,1 0-16,-1 0 16,0-22-1,-21 1 1,0 0-16,0 0 0,0 0 15,0 0-15,0-22 0,0 22 0,0 0 16</inkml:trace>
  <inkml:trace contextRef="#ctx0" brushRef="#br1" timeOffset="-194428.58">25527 15007 0,'0'0'0,"-21"0"0,21 21 16,21-21-1,21 0-15,-21 0 0,22 0 0,-1 0 16,0 0-16,22 0 0,-1 0 0,1 0 16,-22 0-16,22 0 0,-1 0 15,-20 0-15,20 0 0,-21 0 0,1-21 16,-22 21-16,21 0 0,-21-21 0,1 21 15,-1-21-15,0 21 0,0-21 16</inkml:trace>
  <inkml:trace contextRef="#ctx0" brushRef="#br1" timeOffset="-192753">28511 14669 0,'0'0'0,"0"-22"16,0 1-16,0 42 31,0 1-15,0-1-16,-21 0 0,21 0 0,-21 0 16,21 22-16,0-22 0,-21 0 15,21 21-15,-21-21 0,21 1 0,-21-1 16,21 0-16,0 0 0,0 0 0,0 0 15,0 1 1,21-22 15,0-22-15,-21 1-16,21 21 0,0-21 16,-21 0-16,21 0 0,1 0 15,-22-1-15,21 22 0,0-21 0,-21 0 16,21 21-16,0 0 15,0 21 1,-21 0-16,22 1 0,-22-1 16,21 0-16,-21 0 0,0 0 15,0 0-15,0 1 0,21-1 16,0 0-16,-21 0 0,21 0 0,0 0 16,1-21-16,-1 0 15,0 22-15,0-22 0,21 0 16,-20 0-16,-1 0 0,0 0 15,0-22-15,21 22 0,-20-21 0,-1 0 16,0 0-16,0 21 0,0-21 0,0 0 16,1-22-16,-1 22 0,-21 0 15,0 0-15,21 0 0,-21-22 0,0 22 16,0 0-16,21 0 0,-21 0 16,0-1-16,0 1 0,0 0 0,0 42 46,0 0-46,0 1 0,0-1 16,-21 0-16,21 21 0,0-21 0,0 1 16,0 20-16,0-21 0,0 0 15,0 0-15,0 1 0,0-1 0,0 0 16,0 0-16,21-21 16,-21 21-16,21-21 0,0 0 0,1 0 15,-1 0-15,0 0 0,0 0 16,0-21-16,0 21 0,1-21 15,-1 0-15,0 0 0,0-1 16,0 1-16,0 0 0,1 0 16,-1 0-16,0-22 0,-21 22 0,21-21 15,-21 21-15,21-22 0,0 22 0,-21-21 16,0 21-16,0-22 0,0 22 16,0-21-16,0 21 0,0 0 0,0-1 15,0 44 1,0-1-1,0 0-15,0 21 0,0-21 16,0 22-16,0-1 0,0 0 0,0-20 16,0 20-16,-21 0 0,21-21 0,0 22 15,-21-22-15,21 0 16,0 0-16,0 0 0,-21 1 0,21-1 16,0 0-16,0-42 46,0 0-30,0-1-16,21 1 0,0 0 16,0 0-16,1 0 0,-22 0 15,21-1-15,0 1 0,0 0 0,0 0 16,0 21-16,1-21 0,-1 21 16,0 0-16,0 0 0,0 21 15,-21 0 1,21-21-16,-21 21 0,0 0 0,0 1 15,0-1-15,0 0 0,0 0 16,0 0-16,0 0 0,0 1 0,0-1 16,0 0-16,0 0 0,0 0 15,22-21-15,-1 0 16,0 0-16,0 0 16,0 0-16,0-21 15,1 21-15,-1-21 0,0 0 0,0 0 16,0-1-16,0 1 0,1 0 15,-1 0-15,-21 0 0,0-22 0,21 22 16,-21 0-16,21 0 0,-21 0 16,0 42 15,0 0-15,0 0-16,0 0 0,0 1 0,0-1 15,0 0-15,0 0 0,0 0 16,0 0-16,0 1 0,0-1 15,0 0 1,0-42 31,0 0-47</inkml:trace>
  <inkml:trace contextRef="#ctx0" brushRef="#br1" timeOffset="-192543.13">30311 14669 0,'21'0'94,"0"0"-94</inkml:trace>
  <inkml:trace contextRef="#ctx0" brushRef="#br1" timeOffset="-192236.47">30776 14669 0,'-21'0'15,"0"0"-15,0 0 16,0 0-16,-1 0 0,22 21 16,-21 0-16,0 0 0,21 21 15,0-20-15,-21 20 0,21-21 0,-21 21 16,21-20-16,0 20 0,0-21 15,0 0-15,0 22 0,0-22 0,0 0 16,21-21-16,0 21 0,-21 0 16,21-21-16,0 21 0,1-21 0,-1 0 15,0 0-15,0 0 0,21 0 0,-20 0 16,-1 0-16,0-21 0,0 21 16,21-21-16</inkml:trace>
  <inkml:trace contextRef="#ctx0" brushRef="#br1" timeOffset="-191720.74">31178 14415 0,'0'0'0,"0"-22"0,0 1 16,-21 21 15,21 21-31,0 1 0,0 20 16,0-21-16,0 21 0,-21 1 15,21-1-15,0 0 0,-21-20 0,21 20 16,-21 0-16,21 1 0,0-1 16,0-21-16,-21 21 0,21-20 0,-22-1 15,1 0-15,21 0 0,0 0 0,0 0 16,-21-21-16,21 22 0,-21-22 16,21-22 30,0 1-46,0 0 0,21 21 16,0-42-16,0 21 0,1-1 16,-1 1-16,21 0 0,-21-21 0,22 21 15,-22-1-15,21 1 0,-21 0 16,22 21-16,-22 0 0,0-21 0,21 21 16,-21 0-16,1 0 0,-22 21 15,0 0-15,21-21 0,-21 43 0,0-22 16,21 0-16,-21 0 0,0 0 15,0 0-15,0 22 0,0-22 0,0 0 16,0 0-16,0 0 0,0 1 16,-21-22-16,21 21 0,-21 0 0,21 0 15,21-21 32,0-21-47</inkml:trace>
  <inkml:trace contextRef="#ctx0" brushRef="#br1" timeOffset="-191396.93">32575 14690 0,'0'0'0,"0"-21"15,-21 21 32,0 0-47,21 21 0,0 0 0,0 0 16,-21 0-16,21 0 0,0 1 16,-21-1-16,21 0 0,0 0 0,0 0 15,0 0-15,0 1 0,0-1 16,0 0-1,21-21 32,0 0-47</inkml:trace>
  <inkml:trace contextRef="#ctx0" brushRef="#br1" timeOffset="-190973.21">32978 14669 0,'0'0'0,"0"-22"15,-22 22 17,1 0-32,0 0 0,0 0 0,0 0 15,0 22-15,-1-1 0,1-21 16,21 21-16,-21 0 0,0 0 15,21 0-15,0 1 16,0-1-16,21-21 16,0 21-16,0-21 15,1 0-15,-1 21 0,0-21 16,0 0-16,0 0 0,0 21 16,-21 0-1,0 1-15,0-1 16,-21-21-1,0 21-15,0-21 0,0 0 16,0 0-16,-1 21 0,1-21 16,0 21-16,0-21 0,0 0 0,0 0 15,-1 0 1,22-21 0,0 0-1</inkml:trace>
  <inkml:trace contextRef="#ctx0" brushRef="#br1" timeOffset="-190764.33">32406 14393 0,'0'0'0,"-21"0"0,21-21 0,-21 0 16,0 21-1,-1 0 17,1 0-17</inkml:trace>
  <inkml:trace contextRef="#ctx0" brushRef="#br1" timeOffset="-188975.96">5270 17039 0,'0'0'16,"-21"0"-16,21 21 0,-21 1 0,0-22 15,21 21-15,0 0 0,0 0 16,0 0 15,21-21-15,0 0 0,0-21-16,1 0 15,-1 21-15,0-21 0,21 0 16,-21-1-16,1 1 0,20 0 0,-21 0 15,0 0-15,0 0 0,1-1 16,-1 1-16,0 0 0,-21 0 0,0 0 16,21 0-16,-21-1 0,0 1 15,0 0-15,0 0 0,0 0 0,0 0 16,-21 21-16,21-22 0,-21 1 0,0 21 16,-1 0-16,1 0 0,0 0 15,0 0-15,0 0 0,0 0 16,-1 0-16,1 21 0,0 1 15,0-1-15,0 0 0,0 0 0,21 21 16,-22-20-16,22 20 0,0 0 16,0 1-16,0-22 0,22 21 0,-1-21 15,0 22-15,0-22 0,21 0 16,-20 0-16,20 0 0,-21 0 0,21-21 16,-20 0-16,20 0 0,0 0 0,-21 0 15,22 0-15,-1 0 0,-21-21 16,22 21-16,-1-21 0,-21 0 0,21 0 15,1 21-15,-22-21 0,21-1 16,-21 1-16,1-21 0,20 21 16,-21 0-16,0-1 0,0 1 0,1 0 15,-1-21-15,-21 21 0,0-1 16,0 1-16,0 0 0,0 42 47,0 0-32,0 1-15,0-1 0,0 0 0,0 0 16,0 0-16,0 0 0,0 22 0,0-22 16,0 0-16,0 0 0,0 0 15,0 1-15,0-1 0,0 0 0,0 0 16,0 0 0,-21-21-1,21-21 16,0 0-31,0 0 0,0 0 16,0-1-16,0-20 0,0 21 16,0-21-16,0 20 0,21-20 0,0 21 15,0-21-15,-21 20 0,21 1 16,22 0-16,-22 0 0,0 0 0,0 21 16,0 0-16,0 0 0,22 0 15,-22 21-15,0-21 0,0 21 16,0 21-16,1-20 0,-1-1 0,-21 21 15,0-21-15,21 0 0,-21 22 16,0-22-16,0 21 0,0-21 0,0 1 16,0-1-16,0 0 0,0 0 15,21-21 17,-21-21-17</inkml:trace>
  <inkml:trace contextRef="#ctx0" brushRef="#br1" timeOffset="-188616.17">7260 16743 0,'0'-42'0,"0"20"16,-21 1-16,0 21 15,0 0-15,21-21 16,-22 21-16,1-21 0,0 21 0,0 0 16,0 0-16,0 0 15,-1 21-15,1 0 16,21 0-16,0 1 0,-21-1 0,21 0 16,0 21-16,0 1 0,-21-22 15,21 21-15,0 0 0,0 1 0,0-1 16,0 0-16,0-20 0,0 20 15,21-21-15,0 21 0,-21-20 0,21-1 16,1 0-16,-1 0 0,-21 0 0,21-21 16,0 0-16,0 0 0,0 0 15,1 0-15,-1 0 0,0 0 0,0 0 16,0-21-16,22 0 0,-22 0 16</inkml:trace>
  <inkml:trace contextRef="#ctx0" brushRef="#br1" timeOffset="-188296.35">7895 16341 0,'0'0'0,"0"-21"0,-42-22 16,21 43-16,21-21 0,-22 21 0,1 0 15,0 0 1,0 21-16,21 0 0,-21 1 0,21-1 15,0 0-15,0 21 0,0-21 16,0 22-16,0-1 0,0 0 0,0 1 16,0 20-16,0-20 0,0 20 15,0-21-15,0 1 0,0 20 16,0-20-16,0-1 0,0 0 0,0-21 16,0 1-16,0 20 0,0-21 15,21-21-15,-21 21 0,21 0 0,0-21 16,0 0-16,1 0 15,-1 0 1,0-21-16</inkml:trace>
  <inkml:trace contextRef="#ctx0" brushRef="#br1" timeOffset="-187828.04">8213 16806 0,'-22'22'32,"1"-1"-17,21 0-15,0 0 0,0 0 0,0 0 16,0 1-16,0-1 0,0 0 16,0 21-16,0-21 0,0 1 0,0-1 15,21 0-15,1 0 0,-22 0 16,21 0-16,0 1 0,0-1 15,0-21-15,0 0 16,1 0-16,-1 0 0,0 0 16,0-21-16,0-1 0,0 1 15,1 0-15,-22 0 0,21 0 0,0 0 16,-21-1-16,0 1 0,0 0 16,0-21-16,0 21 0,0-22 0,0 22 15,0-21-15,-21 21 0,0-22 16,-1 22-16,1 0 0,0 0 0,-21 0 15,21-1-15,-1 22 0,1 0 0,0 0 16,0 0-16,0 0 16,0 0-16,21 22 0,-22-1 0,1 0 15,21 0-15,-21 0 0,21 0 0,0 1 16,0-1-16,0 0 16,0 0-16,0 0 0,21 0 0,0-21 15,1 22-15,-1-22 16,0 0-16,0 0 0</inkml:trace>
  <inkml:trace contextRef="#ctx0" brushRef="#br1" timeOffset="-187391.93">8763 16870 0,'0'0'0,"21"-21"16,0 0-1,-21-1-15,0 1 16,21 21-16,-21-21 0,0 0 15,0 42 17,-21 0-17,0 0-15,21 1 0,0-1 0,0 0 16,0 0-16,0 0 0,0 0 0,0 1 16,0-1-16,0 0 0,0 0 15,0 0-15,21-21 16,0 21-16,1-21 0,-1 0 0,0 22 15,0-22-15,0 0 16,0 21-16,1-21 0,-1 21 16,-21 0-1,0 0-15,0 0 16,-21-21-16,-1 0 16,1 22-16,0-22 0,0 21 15,-21-21-15,20 0 0,1 0 0,0 0 16,0 0-16,0 0 0,0 0 0,-1 0 15,22-21 1,0-1 0,0 1-16,22 0 15,-1 0-15</inkml:trace>
  <inkml:trace contextRef="#ctx0" brushRef="#br1" timeOffset="-187025.14">9144 17060 0,'0'0'16,"21"0"-16,0 0 16,-21 22-16,21-22 15,1 0-15,-1-22 16,0 22-16,0-21 16,-21 0-16,21 21 0,0-21 0,-21 0 15,22 0-15,-22-1 0,21 1 0,-21 0 16,0 0-16,0 0 15,0 0-15,0-1 0,-21 22 16,-1 0 0,1 0-16,0 0 15,21 22-15,0-1 0,-21 0 0,21 0 16,0 0-16,0 0 0,0 1 16,0 20-16,0-21 0,0 0 0,0 0 15,0 1-15,0-1 0,0 0 0,0 0 16,21 0-1,0-21-15,0 21 0,1-21 16,-1 22-16,0-22 0,0 0 16,0 0-16,0 0 0,22 0 15</inkml:trace>
  <inkml:trace contextRef="#ctx0" brushRef="#br1" timeOffset="-186436.47">9969 16976 0,'0'0'0,"0"-21"16,0-1-16,0 1 0,0 0 16,0 0-16,0 0 0,0 0 15,-21 21-15,0-22 0,21 1 16,-21 21-16,0 0 0,0 0 0,-22 0 16,22 0-16,0 0 0,0 0 0,0 0 15,-1 21-15,1-21 0,0 22 16,0-1-16,0 21 0,0-21 0,21 0 15,-22 22-15,22-22 0,-21 21 0,21-21 16,0 1-16,0 20 0,0-21 16,0 0-16,0 0 0,0 1 0,0-1 15,21-21-15,1 0 16,-1 0-16,0 0 16,0 0-16,0 0 0,0 0 0,1-21 15,-1-1-15,21 22 0,-21-21 16,0 0-16,1-21 0,-1 21 0,0-1 15,0-20-15,0 0 0,0 21 0,1-22 16,-22 1-16,0 0 0,0-1 16,0 1-16,0 0 0,0-1 0,0 1 15,0 0-15,0-1 0,0 22 0,0-21 16,0-1-16,0 22 0,0 0 16,-22 0-16,22 0 0,0 42 15,0 0-15,0 0 16,0 0-16,0 22 0,0-1 15,0-21-15,0 22 0,0 20 16,0-21-16,22 1 0,-22-1 0,0 0 16,0 1-16,21-1 0,-21 0 15,21 1-15,-21-22 0,0 21 0,0-21 16,21 1-16,-21-1 0,21 0 0,0 0 16,1-21-1,-1 0-15,0-21 16,0 21-16,-21-21 0,21 0 15,-21-1-15</inkml:trace>
  <inkml:trace contextRef="#ctx0" brushRef="#br1" timeOffset="-185498.41">12552 16701 0,'0'0'0,"0"-64"15,0 43-15,0 0 16,0 0-16,0-1 0,0 1 16,-21 0-16,-1 21 15,22 21 1,-21-21 0,21 21-16,0 22 0,0-22 0,0 0 15,0 21-15,0 1 0,0-22 0,0 21 16,0 1-16,0-22 0,0 21 15,0-21-15,0 0 0,0 1 0,0-1 16,0 0-16,0-42 47,0 0-47,0-1 16,0 1-16,21 0 0,-21 0 0,22-21 15,-1 20-15,-21 1 0,0 0 16,21 0-16,0 0 0,0 0 0,-21-1 15,21 22-15,1 0 0,-1 0 0,0 0 16,0 22-16,0-22 0,0 21 16,1 0-16,-1 21 0,0-21 0,0 1 15,0-1-15,0 0 16,1 0-16,-22 0 0,21 0 0,0 1 0,0-22 16,0 21-16,0-21 15,1 0-15,-1 0 0,0 0 16,0 0-16,0-21 0,0-1 15,1 1-15,-1 0 0,0 0 16,0 0-16,0 0 0,0-1 0,-21-20 16,0 21-16,0-21 0,0 20 0,0-20 15,0 21-15,0 0 0,0-22 16,0 22-16,-21 0 0,21 0 0,-21 21 16,21-21-16,-21 21 0,0 0 0,0 0 15,-1 0 1,1 21-16,21 0 0,0 0 15,0 0-15,0 1 16,0-1-16,0 0 0,0 0 16,0 0-16,0 0 0,21 1 15,1-22-15,-1 0 0,0 0 16,0 0-16</inkml:trace>
  <inkml:trace contextRef="#ctx0" brushRef="#br1" timeOffset="-185256.55">13695 16489 0,'0'21'16,"0"0"-16,0 0 0,0 1 16,0-1-16,-21 0 0,21 0 15,0 0-15,0 22 0,0-22 0,0 0 16,0 0-16,0 0 0,-22 0 15,22 1-15,0-1 0,0-42 47,0-1-31</inkml:trace>
  <inkml:trace contextRef="#ctx0" brushRef="#br1" timeOffset="-185064.66">13589 16320 0,'0'0'16,"-21"-22"-1,0 22-15,-1 0 0,22 22 32,0-1-1,22-21-31,-1 0 15,0 0-15,0 0 0</inkml:trace>
  <inkml:trace contextRef="#ctx0" brushRef="#br1" timeOffset="-184799.81">14224 16193 0,'-21'0'31,"21"21"-31,0 0 16,0 0-16,0 0 0,0 22 15,0-22-15,0 21 0,0-21 0,0 22 16,0-22-16,0 21 0,0-21 0,0 22 16,0-22-16,0 0 0,0 21 15,0-21-15,-21 1 0,21-1 0,-22 0 16,22 0-16,0 0 0,0 0 15,-21-21-15,0 0 0,0 0 16</inkml:trace>
  <inkml:trace contextRef="#ctx0" brushRef="#br1" timeOffset="-184157.32">13822 16658 0,'21'0'0,"-21"-21"16,42 21-16,-21 0 0,1-21 16,20 21-16,0-21 0,1 21 0,-1-21 15,21-1-15,-20 22 0,-1-21 0,0 0 16,1 21-16,-1-21 0,0 0 16,1 21-16,-22-21 0,21-1 0,-21 22 15,1-21-15,-1 0 0,0 0 16,-21 0-16,0 0 15,0-1-15,0 1 0,0 0 0,0 0 16,0 0-16,0 0 16,0-1-16,-21 22 0,21 22 31,0-1-31,0 0 0,0 21 16,0-21-16,0 1 0,0 20 0,0-21 15,0 0-15,0 22 0,0-22 0,0 21 16,0-21-16,0 22 0,0-22 15,0 0-15,0 21 0,-21-21 0,21 1 16,0-1-16,0 21 0,-22-42 16,22 21-16,-21 0 0,21 1 15,0-44 17,0 1-32,0 0 15,0 0-15,0 0 0,0 0 0,0-1 16,0 1-16,21-21 0,1 21 15,-1 0-15,-21-1 0,21 1 0,0 0 16,0 21-16,0-21 0,1 21 0,-1 0 16,0 0-16,0 0 0,21 0 15,-20 0-15,-1 21 0,0 0 0,-21 0 16,21 1-16,-21-1 0,21 0 0,-21 0 16,0 0-16,0 0 15,0 1-15,0-1 0,0 0 0,0 0 16,0 0-16,-21 0 0,21 1 15</inkml:trace>
  <inkml:trace contextRef="#ctx0" brushRef="#br1" timeOffset="-183349.76">16341 16637 0,'0'0'0,"21"-21"0,0 0 16,0 21-16,-21-21 0,0-1 15,21 1-15,-21 0 16,0 0-16,0 0 16,-21 0-16,21-1 0,-21 1 15,0 21-15,0-21 16,-1 0-16,1 21 0,-21 0 0,21-21 16,0 21-16,-1 0 0,-20 0 0,21 0 15,-21 21-15,20-21 0,1 21 16,0 0-16,0 0 0,0 1 0,0-1 15,-1 21-15,22-21 0,0 0 16,0 22-16,0-22 0,0 21 0,0-21 16,0 1-16,0 20 0,0-21 0,0 0 15,22-21-15,-1 21 0,-21 1 16,21-22-16,0 0 0,0 0 16,0 0-1,1 0-15,-1 0 0,-21-22 0,21 22 16,0-21-16,0 0 0,0 0 0,1 0 15,-1 0-15,0-1 16,0 1-16,0 0 0,0-21 0,-21 21 16,22-1-16,-1 1 0,-21 0 0,21 0 15,-21 0-15,0 0 0,0 42 32,0 0-17,0 0-15,0 21 0,21-20 16,-21-1-16,0 0 0,0 21 0,21-21 15,0 1-15,-21-1 0,22 0 16,-1 0-16,-21 0 0,21 0 16,0-21-16,0 22 0,0-22 15,1 0-15,-1 0 16,0 0-16,0 0 0,0-22 0,0 1 16,1 0-16,-1 21 0,-21-21 0,21 0 15</inkml:trace>
  <inkml:trace contextRef="#ctx0" brushRef="#br1" timeOffset="-182461.18">18500 16510 0,'0'0'16,"21"0"-16,0 0 0,0 0 0,0 0 15,0 0-15,-21-21 0,22 0 16,-22 0-16,0-1 15,0 1-15,0 0 16,-22 0-16,1 0 0,0 21 16,0-21-16,0-1 0,0 22 15,-22 0-15,22-21 0,-21 21 16,21 0-16,-22 0 0,1 0 0,21 21 16,-22 1-16,22-22 0,-21 21 0,21 0 15,0 21-15,-1-21 0,1 22 16,21-1-16,-21-21 0,21 22 0,0-1 15,0 0-15,0 1 0,0-22 16,0 21-16,21-21 0,0 22 0,1-22 16,-22 0-16,21-21 0,0 21 0,0-21 15,0 0-15,22 0 16,-22 0-16,21 0 0,-21-21 0,22 0 0,-22 0 16,21-1-16,-21 1 15,22 0-15,-22 0 0,0 0 0,21-22 16,-21 22-16,1-21 0,-1 0 0,0 20 15,0-20-15,0 0 0,0-1 16,-21 1-16,0 0 0,0-1 0,22 22 16,-22-21-16,0 0 0,0-1 0,0 22 15,0 0-15,0 0 0,0 0 16,-22 21 0,22 21-1,-21 21-15,21-21 0,-21 22 16,21-1-16,0 0 0,0 1 0,0-1 15,0 0-15,0 1 16,0-1-16,0 0 0,0 1 0,0-22 16,0 21-16,0 0 0,0-20 0,0-1 15,0 0-15,21 0 0,-21 0 16,21 0-16,1 1 0,-1-22 16,0 0-16,0 0 0,0 0 15,0-22-15,1 22 0,-22-21 16</inkml:trace>
  <inkml:trace contextRef="#ctx0" brushRef="#br1" timeOffset="-182024.43">19198 16489 0,'-21'0'31,"21"21"-15,-21-21-16,21 21 0,-21 0 0,21 1 15,0-1-15,0 0 0,0 0 16,0 0-16,0 0 0,0 1 0,0-1 16,0 0-16,0 0 0,0 0 0,21 0 15,0-21-15,-21 22 16,21-22-16,0 0 0,0 0 0,1 0 16,-1 0-16,0-22 15,0 1-15,0 21 0,0-21 16,1 0-16,20 0 0,-21 0 0,0-1 15,0 1-15,1 0 0,-22 0 0,0 0 16,21 0-16,-21-1 0,0 1 16,0 0-16,0 0 0,-21 0 0,-1 0 15,1-1-15,0 22 0,0-21 16,0 21-16,0 0 0,-1 0 0,1 0 16,-21 0-16,21 0 0,0 0 0,-1 21 15,1 1-15,21-1 0,0 0 16,-21 0-16,21 21 0,0-20 0,0-1 15,0 0-15,0 21 0,0-21 16,0 1-16,0-1 0,21 0 16,0 0-16,1-21 0,20 21 15</inkml:trace>
  <inkml:trace contextRef="#ctx0" brushRef="#br1" timeOffset="-181540.67">19854 16531 0,'0'-21'16,"0"42"-1,0 0 1,0 1-16,0-1 0,0 0 0,0 0 16,0 0-16,0 0 0,0 22 15,0-22-15,0 0 0,0 0 0,0 0 16,0 1-16,0-1 0,0 0 15,0 0-15,21-21 16,1 0 0,-1-21-16,0 21 0,0-21 15,-21 0-15,21 21 0,0-22 16,1-20-16,-22 21 0,21 0 0,0 0 16,0-22-16,-21 22 0,0 0 15,21 0-15,0 0 0,-21-1 0,22 1 16,-22 0-16,0 42 31,0 0-31,0 1 16,0 20-16,0-21 0,0 0 15,0 22-15,0-22 0,0 0 0,21 21 16,-21-21-16,0 1 0,0-1 0,0 0 16,21 0-16,0-21 0,0 21 15,0-21-15,1 0 0,-1 0 16,0 0-16,0 0 0,21-21 15,-20 21-15,-1-21 0,21 0 16,-21 0-16,0-1 0,22 1 0,-22 0 16</inkml:trace>
  <inkml:trace contextRef="#ctx0" brushRef="#br1" timeOffset="-181049.95">20743 16066 0,'0'0'0,"-21"0"0,0 0 15,0 21-15,0 0 0,-1 0 16,22 0-16,-21 22 0,0-22 16,21 21-16,-21-21 0,21 22 0,0-1 15,0-21-15,-21 21 0,21 1 16,0-22-16,-21 21 0,21-21 0,0 1 16,0 20-16,0-21 0,0 0 0,0 0 15,-22 1-15,22-1 16,0-42 15,0-1-15,0 1-16,22 0 0,-22 0 15,21 0-15,0 0 0,0-1 16,0 1-16,22 21 16,-22 0-16,0-21 0,21 21 0,-21 0 15,22 0-15,-22 0 0,21 0 16,-21 0-16,1 21 0,20 0 0,-21-21 15,0 22-15,0-1 0,-21 0 0,0 0 16,0 0-16,0 22 16,0-22-16,-21 0 0,0 0 0,0 0 15,0 0-15,-22-21 0,1 22 0,21-1 16,-21 0-16,-1-21 0,22 0 16,-21 21-16,21-21 0,-22 0 0,22 0 15,0 0-15,0 0 0,21-21 16,0 0-1,0 0-15,0-1 0,0 1 16,21-21-16</inkml:trace>
  <inkml:trace contextRef="#ctx0" brushRef="#br1" timeOffset="-180744.12">21315 16150 0,'0'-21'0,"0"42"0,0-63 0,0 21 16,0 0-16,0 42 16,0 0-1,0 0-15,0 0 0,0 22 16,0-1-16,0 0 0,0 1 0,0-1 16,0 0-16,0 22 0,-21-22 0,21 0 15,-22-20-15,22 20 0,-21 0 16,21 1-16,0-22 0,-21 0 0,21 0 15,0 0-15,0 0 0,-21 1 16,42-22 0,0 0-16,0 0 15,1 0-15,-1-22 0,0 1 16,0 0-16,0 21 0,-21-42 16</inkml:trace>
  <inkml:trace contextRef="#ctx0" brushRef="#br1" timeOffset="-180364.82">21526 16595 0,'0'21'16,"22"-21"-16,-1 0 31,0 0-31,0 0 0,0 0 0,0 0 16,1 0-16,-1 0 0,0 0 0,0 0 15,0 0-15,0-21 0,1 21 16,-1-21-16,0 21 0,0-22 15,-21 1-15,0 0 0,0 0 16,0 0-16,-21 0 16,0 21-16,0 0 15,-1 0-15,1 0 0,0 0 0,-21 21 16,21 0-16,-1 0 0,1-21 16,0 21-16,0 0 0,0 22 0,0-22 15,21 0-15,0 0 0,-22 0 0,22 1 16,0-1-16,0 0 0,0 0 15,22 0-15,-1 0 16,0-21-16,0 0 0,0 0 16,0 0-16,1 22 0,-1-22 15,0 0-15,0 0 0,21 0 0,-20 0 16,-1 0-16,0-22 0,0 22 16,0-21-16</inkml:trace>
  <inkml:trace contextRef="#ctx0" brushRef="#br1" timeOffset="-179796.4">23220 16256 0,'0'0'0,"21"-21"0,-21 0 0,0 0 15,0-1-15,0 1 0,-21 21 32,0 0-32,-1 0 15,1 0-15,0 21 0,0 1 16,21-1-16,-21 21 0,0-21 0,-1 22 15,1-1-15,21-21 0,-21 21 0,21 1 16,-21-1-16,21 0 0,0 1 16,0-1-16,0-21 0,0 22 15,0-1-15,0 0 0,0-21 0,0 1 16,21-1-16,0 0 0,0 0 16,1 0-16,-1-21 0,21 0 0,-21 0 15,22 0-15,-1 0 0,-21 0 16,21-21-16,1 0 0,-1 21 0,0-21 15,1 0-15,-1-1 0,0-20 0,1 21 16,-1 0-16</inkml:trace>
  <inkml:trace contextRef="#ctx0" brushRef="#br1" timeOffset="-179367.15">23791 16531 0,'0'-84'16,"0"189"-16,0-126 0,-21-85 15,0 106-15,0 0 16,0 0-16,-1 0 0,1 0 15,21 22-15,0-1 0,-21 0 0,21 0 16,-21 0-16,21 0 0,0 22 16,0-22-16,0 0 0,0 21 0,0-20 15,0-1-15,0 0 0,21 0 0,0 0 16,-21 0-16,21-21 0,1 0 16,-1 22-16,0-22 0,21 0 15,-21 0-15,1 0 0,20 0 0,-21 0 16,0-22-16,22 22 0,-22-21 15,0 0-15,21 21 0,-21-21 0,1 0 16,-1-22-16,0 22 0,0 0 16,0 0-16,0-21 0,-21 20 0,0-20 15,0 21-15,0 0 0,0-22 0,0 22 16,-21 0-16,0-21 0,-21 42 16,21-21-16,-22-1 0,1 22 0,0 0 15,20 0-15,-20 0 0,0 0 0,-1 22 16,1-1-16,0-21 0,21 21 15,-22 0-15,22 0 0,0 0 0,21 1 16,0-1-16,0 0 0,0 0 16,21 0-16,0 0 15,0 1-15,1-1 0,20-21 0,0 21 16,-21-21-16,22 0 0,20 21 16</inkml:trace>
  <inkml:trace contextRef="#ctx0" brushRef="#br1" timeOffset="-178796.34">24892 16447 0,'0'0'0,"0"-22"16,-21 22 0,0 0-16,-22 0 15,22 0-15,0 0 0,-21 0 0,-1 0 16,22 0-16,-21 22 0,21-1 0,-1 0 15,1 0-15,-21 0 0,42 0 16,-21 1-16,21-1 0,-21 0 0,21 0 16,0 0-16,0 0 0,0 1 0,0-1 15,0 0-15,21 0 0,0 0 16,0-21-16,0 21 0,0-21 16,1 0-16,-1 0 0,0 0 15,0 0-15,0 0 0,0 0 16,1-21-16,-1 21 0,0-21 0,0 0 15,-21 0-15,21 0 16,0-1-16,1 1 0,-22-21 0,21 21 16,-21-22-16,21 1 0,-21 0 0,21-1 15,-21 1-15,21 0 0,-21-22 16,0 22-16,21-22 0,1 22 0,-22-21 16,21 20-16,-21 1 0,0 21 0,0 0 15,0-1-15,0 1 0,0 0 16,0 42-1,0 0-15,-21 1 0,21 20 0,-22 0 16,22 1-16,0-1 0,0 0 16,0 1-16,0-1 0,0 21 0,0-20 15,0-1-15,0 0 16,0 1-16,0-22 0,22 21 0,-1-21 16,-21 22-16,0-22 0,21 0 0,0 0 15,-21 0-15,21 1 0,0-22 16,-21 21-16,22-21 0,-1 0 15,0 0-15,0 0 0,0 0 16,0-21-16</inkml:trace>
  <inkml:trace contextRef="#ctx0" brushRef="#br1" timeOffset="-178334.44">25548 16489 0,'0'21'0,"-21"-21"16,21 21-16,-21-21 0,21 21 16,21-21 15,0 0-31,0 0 0,0 0 16,1 0-16,-1 0 15,-21-21-15,21 21 0,0-21 0,0 21 16,-21-21-16,0 0 0,21 0 15,-21-1-15,0 1 0,0 0 16,0 0-16,0 0 0,0 0 16,0-1-16,-21 22 0,0 0 15,0 0-15,0 0 16,0 0-16,-1 22 0,22-1 0,-21 0 16,0 0-16,0 0 0,0 0 0,0 22 15,21-22-15,0 0 0,0 0 16,0 0-16,-22 1 0,22-1 0,0 0 15,0 0-15,0 0 0,0 0 16,0 1-16,22-1 0,-1-21 16,-21 21-1,21-21-15,0 0 0,0 0 16,0 0-16,1 0 0,-1-21 16,0 21-16,0-21 0,0-1 15,0 1-15,22 21 0,-22-21 16</inkml:trace>
  <inkml:trace contextRef="#ctx0" brushRef="#br1" timeOffset="-177932.66">26247 16404 0,'42'-21'15,"-254"127"-15,382-191 0,-107 43 16,-63 21-16,-21 21 47,0 0-47,0 0 0,21 21 15,-22-21-15,1 21 0,0 0 0,0 0 16,0-21-16,21 22 0,-21-1 16,21 0-16,-22-21 0,22 21 0,0 0 15,0 0-15,0 1 16,22-22-16,-1 21 16,0-21-16,0 0 0,0 0 0,0 0 15,1 0-15,-1 0 16,0 0-16,0 0 0,-21 21 0,21-21 0,0 0 15,1 0-15,-1 0 16,-21 21-16,21 0 16,-21 0-16,0 1 15,-21-1 1,0-21-16,-1 0 0,1 21 16,21 0-16,-21-21 0,0 0 0,0 21 15,0-21-15,-1 0 16,1 0-16,0 0 0,0 0 15,0 0-15</inkml:trace>
  <inkml:trace contextRef="#ctx0" brushRef="#br1" timeOffset="-175520.91">15917 17187 0,'0'-21'16,"0"0"0,0 0 15,-21 21 0,0 0-15,21 21-16,0 0 15,-21 0 1,21 1-16,0-1 0,-21-21 16,21 21-16,0 0 15,0 0-15,0 0 16,0 1-1,0-1-15,21-21 32,0 0-32,0 0 0,0-21 15</inkml:trace>
  <inkml:trace contextRef="#ctx0" brushRef="#br1" timeOffset="-175040.67">16129 17145 0,'0'-21'16,"-21"21"-16,0 0 15,-1 0 1,22 21 0,0 0-16,-21-21 0,21 21 0,0 1 15,0-1-15,0 0 16,0 0-1,21-21 17,1 0-17,-22-21 1,0 0-16,0 0 16,0-1-16,0 1 15,0 0 1,0 0-16,-22 21 31,1 0-15,21 21-1,0 0-15,0 0 0,0 1 16,0-1-16,0 0 0,0 0 16,0 0-16,0 0 0,0 1 0,0-1 15,0 0 1,0 0-16,21-21 15,1 0-15,-1 0 16,0 0-16,0 0 0,0 0 16</inkml:trace>
  <inkml:trace contextRef="#ctx0" brushRef="#br1" timeOffset="-173696.66">17060 17251 0,'0'-21'0,"0"0"16,-21 21-1,0 0-15,0 0 16,21 21-1,-21-21-15,21 21 0,0 0 16,0 21-16,0-20 0,0-1 0,0 21 16,-22 0-16,22-20 0,0 20 15,0 0-15,0-21 0,0 22 16,-21-22-16,21 0 0,0 0 0,0 0 16,0 1-16,21-22 31,1 0-31,-1-22 15</inkml:trace>
  <inkml:trace contextRef="#ctx0" brushRef="#br1" timeOffset="-173440.29">17378 17272 0,'0'0'0,"21"0"0,-21 21 46,0 0-46,0 1 0,0 20 16,0-21-16,0 21 0,0-20 0,0 20 16,0-21-16,-21 21 0,21 1 15,-21-22-15,21 21 0,0-21 0,-22 1 16,1 20-16,21-21 0,0 0 0,0 0 16,-21-21-16,21 22 0,-21-22 31,21-22-31,-21 22 15,21-21-15</inkml:trace>
  <inkml:trace contextRef="#ctx0" brushRef="#br1" timeOffset="-173260.39">16870 17632 0,'21'0'31,"0"0"-31,0 0 0,22 21 15,-22-21-15,21 0 0,0 0 16,1 0-16,-1 0 0,0 0 0,22 0 16,-22 0-16,1-21 0,-1 21 15,0-21-15,1 21 0,-22-21 0</inkml:trace>
  <inkml:trace contextRef="#ctx0" brushRef="#br1" timeOffset="-172866.97">17674 17590 0,'0'0'0,"0"21"16,0 0-1,21-21 1,0 0-16,1 0 16,-1 0-16,0-21 15,0 21-15,0-21 0,0-1 16,1 1-16,-22 0 15,0 0-15,0 0 16,0 0-16,-22-1 16,1 22-16,0 0 15,0 0-15,0 0 16,0 22-16,-1-22 0,22 21 0,-21 0 16,21 0-16,-21 0 0,21 22 15,0-22-15,0 0 0,0 21 0,0-21 16,0 22-16,0-22 0,0 0 15,0 0-15,0 0 0,21 1 0,-21-1 16,21-21-16,1 21 0,-1-21 16,0 0-16,0 0 15,0 0-15,0 0 0,1 0 16,-1-21-16,0 0 0,0 21 0,0-22 16</inkml:trace>
  <inkml:trace contextRef="#ctx0" brushRef="#br1" timeOffset="-172592.13">18351 17272 0,'0'0'0,"-21"-21"15,0 21 1,0 0 0,0 21-16,21 0 0,-21 0 15,21 1-15,0-1 0,0 21 0,0-21 16,0 22-16,0-1 0,-22-21 15,22 21-15,0-20 0,-21 20 0,21-21 16,0 21-16,0-20 0,0-1 16,0 0-16,0 0 0,0 0 15,0 0-15,0-42 32,21 21-17,1-21-15</inkml:trace>
  <inkml:trace contextRef="#ctx0" brushRef="#br1" timeOffset="-172312.29">18605 17272 0,'0'0'0,"0"21"31,0 0-15,0 1-16,0-1 0,-21 0 15,0 21-15,21 1 0,-21-1 0,0 0 16,0 1-16,21-22 0,-22 21 0,1 0 16,21-20-16,-21 20 15,21-21-15,0 0 0,-21 0 0,21 1 16,0-1-16,21-21 47,-21-21-47,21-1 15,0 22-15,1-21 0</inkml:trace>
  <inkml:trace contextRef="#ctx0" brushRef="#br1" timeOffset="-171892.53">18796 17632 0,'0'21'0,"0"0"16,0 0-16,0 1 15,0-1-15,0 0 0,0 0 16,0 0-16,0 0 0,0 1 16,0-1-16,0 0 15,21-21-15,0 0 16,0 0-16,1 0 16,-1 0-16,0 0 0,0 0 15,-21-21-15,21 21 0,0-21 16,1-1-16,-22 1 0,21 0 0,0-21 15,-21 21-15,0-22 0,21 22 16,-21-21-16,0 21 0,0-22 16,0 22-16,0 0 0,0 0 0,-21 0 15,21-1-15,-21 22 0,0 0 16,-1 0-16,1 0 0,0 0 16,21 22-16,-21-1 0,0 0 15,21 0-15,0 0 0,-21 0 16,21 1-16,0-1 0,-22-21 15,22 21-15,0 0 0,0 0 16,22-21 0,-1 0-16,0 0 0,0 0 15,0-21-15</inkml:trace>
  <inkml:trace contextRef="#ctx0" brushRef="#br1" timeOffset="-171524.87">19621 17251 0,'0'0'0,"-21"21"63,21 0-48,0-42 32,0 0-31,21 0-1,-21 42 32,0 0-31,0 0-16,0 0 15,0 1-15,0-1 0,0 0 16,22-21 0,-1 0-1</inkml:trace>
  <inkml:trace contextRef="#ctx0" brushRef="#br1" timeOffset="-171300">19897 17251 0,'0'0'15,"0"-21"1,0 42 15,0 0-15,0 0-16,0 0 16,0 1-16,0-1 0,0 0 15,0 0-15,-22 0 16,22 0-16,0 1 0,-21-22 0,21 21 15,-21-21-15</inkml:trace>
  <inkml:trace contextRef="#ctx0" brushRef="#br1" timeOffset="-170800.29">21167 17717 0,'0'-22'46,"0"44"17,0-1-47,0-42 30,0-1-30,0 1 0,21 21-16,0-21 0,0 21 15,0 0-15,0 0 16,1 0-16,-1 0 0,-21 21 16,21 0-16,-21 1 0,0-1 15,0 0-15,0 0 0,0 0 0,-21 22 16,-22-22-16,22 21 0,-21-21 15,0 0-15,-1 22 0,1-22 0,0 0 16,-1 0-16</inkml:trace>
  <inkml:trace contextRef="#ctx0" brushRef="#br1" timeOffset="-170204.39">22564 17209 0,'0'-22'16,"0"44"30,-22-1-46,22 0 0,-21-21 16,21 21-16,0 0 0,0 0 16,-21 1-16,21-1 15,0 0-15,0 0 32,21-21-32,0 0 15,1 0-15,-1 0 16,0 0-16,0 0 0</inkml:trace>
  <inkml:trace contextRef="#ctx0" brushRef="#br1" timeOffset="-169950.54">22881 17251 0,'0'0'15,"0"-21"-15,0 0 31,-21 21-15,0 0-16,0 0 0,21 21 16,-22 0-16,1-21 0,21 21 15,0 0-15,-21-21 0,21 21 0,0 1 16,0-1-16,0 0 16,0 0-16,21-21 0,0 21 15,1-21-15,-1 21 16,0-21-16,0 22 0</inkml:trace>
  <inkml:trace contextRef="#ctx0" brushRef="#br1" timeOffset="-169644.71">23304 17399 0,'0'0'15,"0"-21"1,0 42 15,0 0-15,0 0-16,0 22 0,0-22 16,0 0-16,0 0 0,0 22 0,0-22 15,0 0-15,0 21 0,0-21 16,0 1-16,0-1 0,-21 0 0,21 0 15,0 0-15,0 0 16,21-21 0,1 0-16,-1 0 0,0-21 0,0 21 15</inkml:trace>
  <inkml:trace contextRef="#ctx0" brushRef="#br1" timeOffset="-169231.95">23791 17441 0,'0'0'0,"0"-21"16,0 0-16,21 0 31,1 21-31,-1 0 0,0 0 16,0 0-16,0 0 0,0 0 15,22 0-15,-22 0 0,0 21 0,0 0 16,0 0-16,1 1 0,-1-1 15,-21 0-15,0 0 0,0 0 0,0 0 16,0 1-16,-43-1 0,22 0 16,0 0-16,-21 0 0,-1 0 15,1 1-15,0-1 0,-1 0 0,1 0 16,0-21-16,21 21 0,-22-21 16,22 0-16,0 21 0,0-21 0,42 0 46,0 0-46,0 0 0,0 0 16,22 0-16,-22 0 0,0 0 0,21 0 16,-20 0-16,20 0 0,-21 0 0,21 0 15,-20 0-15,20 0 0,-21-21 16,0 21-16,0-21 0,1 21 16,-1-21-16,0 0 0</inkml:trace>
  <inkml:trace contextRef="#ctx0" brushRef="#br1" timeOffset="-168660.72">24659 17420 0,'0'-21'15,"0"0"1,0 0 15,21 21-31,0 0 0,1 0 16,-1 0-16,0 0 0,0 0 15,0 0-15,0 0 16,1 21-16,-1 0 0,-21 0 16,0 0-16,0 1 0,0-1 0,-21 0 15,-1 0-15,1 0 16,-21-21-16,21 21 0,-22 1 0,22-22 15,-21 21-15,21-21 0,0 0 16,-1 0-16,1 0 0,21-21 47,21 21-47,1 0 0,-1 0 16,21-22-16,-21 22 0,0 0 15,22 0-15,-22 0 0,21 0 0,-21 0 16,22 0-16,-22 22 0,21-22 15,-21 21-15,1 0 0,-1-21 0,0 21 16,0 0-16,-21 0 0,0 1 16,0-1-16,0 0 0,-21 0 15,-21 0-15,20-21 16,1 0-16,-21 0 0,21 21 16,-22-21-16,1 22 0,21-22 0,-21 0 15,20 0-15,1 0 0,0 0 16,0 0-16,0 0 0,21-22 15,0 1 1,0 0-16,21 0 0,0 0 16,0 21-16</inkml:trace>
  <inkml:trace contextRef="#ctx0" brushRef="#br1" timeOffset="-168418.81">25506 17209 0,'-21'21'31,"-1"-21"-31,1 21 16,21 0-1,-21 0-15,21 0 16,-21-21-1</inkml:trace>
  <inkml:trace contextRef="#ctx0" brushRef="#br1" timeOffset="-168228.78">25739 17187 0,'-22'22'31,"1"-1"-15,21 0-16,0 0 15,0 0-15,0 0 16,0 1 0,0-1-16</inkml:trace>
  <inkml:trace contextRef="#ctx0" brushRef="#br1" timeOffset="-167888.34">26924 17674 0,'21'0'47,"0"0"-47,-21 21 15,0 1 1,0-1-16,0 0 0,0 0 0,0 0 15,-42 0-15,21 1 0,0-1 0,-22 0 16,1 0-16,0 0 0,-1-21 16,1 0-16,0 0 0,20 0 15,-20 0-15,21 0 0</inkml:trace>
  <inkml:trace contextRef="#ctx0" brushRef="#br1" timeOffset="-167200.89">28342 16764 0,'0'-21'0,"0"0"16,0 0-16,-21 21 31,0 0-31,0 0 0,-1 0 0,22 21 15,-21 0-15,0-21 0,21 21 16,0 0-16,0 0 16,0 1-16,0-1 15,0 0 1,21-21-16,0 0 16,1 0-16,-1 0 15,-21-21-15,21 0 0,-21-1 16,0 1-1,0 0-15,-21 21 0,0 0 16,21-21-16,-22 21 0,1 0 16,0 0-16,0 0 0,21 21 0,-21 0 15,0 0-15,21 1 0,0-1 0,0 0 16,0 0-16,0 0 0,0 0 16,0 1-16,0-1 0,0 0 15,21 0-15,0 0 0,0-21 16,0 21-16,0-21 0,1 0 0</inkml:trace>
  <inkml:trace contextRef="#ctx0" brushRef="#br1" timeOffset="-166484.48">28702 16933 0,'0'0'0,"-21"0"16,0 0 0,-1 0-1,22-21 188,0 0-187,0 0 0,0 42 124,0 21-124,0-20-16,0 20 0,0-21 0,0 21 16,0 1-16,0-1 0,0 0 15,0 1-15,0-22 0,0 21 0,0 1 16,-21-22-16,21 21 15,0-21-15,0 0 0,0 22 0,0-22 16,0 0-16,21-21 31,-21-21-15,22 0-16,-1 0 16,-21-1-16,21 1 0</inkml:trace>
  <inkml:trace contextRef="#ctx0" brushRef="#br1" timeOffset="-166016.53">28977 16849 0,'21'-21'15,"-21"-1"-15,21 22 0,-21-21 16,0 42 15,0 1-31,0-1 0,0 0 16,0 21-16,0 1 0,0-1 0,0 0 15,-21 1-15,21-1 0,-21 0 16,21-21-16,0 22 0,-21-1 0,0 0 16,21-20-16,-21-1 0,21 21 15,0-21-15,-22 0 0,22 1 0,0-1 16,-21-21-16,21 21 0,0 0 15,0-42 17,0 0-17,0 0-15</inkml:trace>
  <inkml:trace contextRef="#ctx0" brushRef="#br1" timeOffset="-165740.08">28448 17272 0,'0'0'16,"0"-21"-1,21 21 1,21 0-16,-20 0 0,20-21 16,0 21-16,1 0 0,20 0 15,1-21-15,-22 21 0,21 0 0,1-22 16,-1 22-16,-20 0 0,20 0 15,-20-21-15,-1 21 0,-21 0 0,0 0 16,0 0-16,1 0 0,-44 0 31,1 0-31,0 0 16,-21 0-16,21 0 16,-22 0-16</inkml:trace>
  <inkml:trace contextRef="#ctx0" brushRef="#br1" timeOffset="-165516.08">28257 17357 0,'-21'0'15,"21"21"-15,21-21 16,1 0 0,-1 0-16,0 0 0,21 0 0,-21 0 15,22 0-15,-1 0 0,0-21 16,22 21-16,-22-21 0,1 21 15,20 0-15,-21-22 0,1 22 0,-1-21 16,0 21-16,-20 0 0,-1-21 16,0 21-16,0 0 0,-21-21 0,0 0 15,0 0-15</inkml:trace>
  <inkml:trace contextRef="#ctx0" brushRef="#br1" timeOffset="-165035.68">27898 16722 0,'-22'0'32,"1"0"-17,0 0 17,21-21 30,0-1-46,0 1-16,-21 21 31,0 0-31,0 0 16,-1 21-16,22 1 0,0-1 15,-21 21-15,21 0 0,0-20 16,-21 20-16,21 0 0,0 1 0,0-1 15,21-21-15,0 21 0,1-20 16,20-1-16,0 0 0,22-21 0,-22 21 16,43-21-16</inkml:trace>
  <inkml:trace contextRef="#ctx0" brushRef="#br1" timeOffset="-164500.92">29803 17209 0,'0'-22'125,"0"1"-109,-22 21-16,1 0 15,0 0-15,0 0 16,0 0-16,0 21 16,21 1-16,-22-22 15,22 21-15,-21-21 0,21 21 16,0 0-1,21-21 1,1 0-16,-1 0 16,0 0-16,0 0 0,0 0 0,22 0 15,-22 0-15,0-21 0,0 21 0,21-21 16</inkml:trace>
  <inkml:trace contextRef="#ctx0" brushRef="#br1" timeOffset="-164212.58">30353 16912 0,'0'-42'16,"0"84"-16,0-105 0,21 63 0,-21-21 16,0-1-16,0 1 15,-21 42 1,0-21-16,21 22 0,-21 20 16,-1-21-16,1 21 0,0 1 15,0-1-15,0 0 0,0 1 0,-22-1 16,22 0-16,0 1 0,0-1 15,-22 0-15,22 1 0,0-1 0,-21 0 16,21 1-16,-1-1 0,1 0 16,0-20-16,0 20 0,0-21 0,21 0 15,0 0-15,0 1 0,0-44 32,21 1-32,0 21 15,21-21-15,-20-21 16</inkml:trace>
  <inkml:trace contextRef="#ctx0" brushRef="#br1" timeOffset="-163887.77">30395 17336 0,'0'42'16,"0"-21"-1,0 0 1,21-21 15,1 0-15,-1-21-16,-21 0 15,21 0-15,-21 0 16,-21 21 0,0 0-1,-1 0-15,1 0 16,0 0-16,0 0 0,0 0 15,0 21-15,42-21 32,0 0-17,0 0-15,0 0 0</inkml:trace>
  <inkml:trace contextRef="#ctx0" brushRef="#br1" timeOffset="-162964.02">31178 17187 0,'0'0'0,"22"0"0,-1-21 0,0 21 16,0 0-16,0 0 0,-21-21 15,21 21-15,-21 21 32,0 0-17,-21 1-15,0-1 0,0 0 0,0 0 16,21 0-16,-21 0 15,-1 1-15,1-1 0,0 0 0,0 0 16,0-21-16,0 21 16,21-42 15,21 0-15,0 21-16,0-21 0,0 0 15,0-1-15,1 1 0,-1 0 0,0 0 16,0 0-16,0-22 0,0 22 15,1 0-15,-1 0 0,0 0 0,-21 0 16,21-1-16,-42 22 31,-21 22-15,20-1-16,-20-21 0,21 21 16,-21 0-16,-1-21 0,1 21 0,21-21 15,-22 0-15,22 21 0,-21-21 16,21 0-16,0 0 15,21 22 1,21-22-16,0 0 0,0 0 16,0 0-16,22 0 0,-22 0 15,21 21-15,-21-21 0,22 0 0,-1 0 16,-21 0-16,21 21 0,-20-21 16,-1 0-16,0 0 0,0 0 15,0 0-15,-42 0 31,0-21-31,0 21 16,0 0-16,-1-21 0,1-1 0,0 22 16,0-21-16,0 21 0,0-21 15,-1 0-15,1 0 0,0 21 0,0-21 16,21-1-16,0 1 0,-21 0 16,21 0-16,0 0 0,0 42 46,0 0-46,0 21 16,0-20-16,21-1 0,0 21 16,-21-21-16,21 0 0,-21 1 0,0 20 15,21-21-15,-21 0 0,22 0 16,-22 1-16,21-22 0,-21 21 0,0 0 16,21-21-16,0 0 0,-21 21 15,21-21-15,0 0 0,1 0 0</inkml:trace>
  <inkml:trace contextRef="#ctx0" brushRef="#br1" timeOffset="-162528.27">32025 16764 0,'0'21'31,"-21"-21"-31,21 21 0,-21 1 16,21-1-16,0 0 15,0-42 48,0 0-48,0-1-15,0 1 16,0 42 31,0 1-47,0-1 15,0 0-15,0 0 0,0 0 16,0 0-16,21-21 0,-21 22 16,21-22-16</inkml:trace>
  <inkml:trace contextRef="#ctx0" brushRef="#br1" timeOffset="-162301.4">32321 16870 0,'0'0'0,"0"-21"0,0 42 31,0 0-15,-21 0-16,0 0 0,21 1 15,0-1-15,-21 0 0,21 0 16,-21 0-16,21 0 0,0 1 15,0-1-15</inkml:trace>
  <inkml:trace contextRef="#ctx0" brushRef="#br1" timeOffset="-160857.04">11007 17568 0,'0'0'15,"0"-21"-15,-22 0 0,1 21 16,21-21-16,-21 0 16,0 21-1,0 0-15,21 21 31,0 0-31,0 0 0,0 0 16,0 1 0,0-1-16,0 0 0,0 0 15,0 0-15,21-21 32,0 0-32</inkml:trace>
  <inkml:trace contextRef="#ctx0" brushRef="#br1" timeOffset="-160672.14">11112 17484 0,'0'0'0,"-21"0"47,21 21-47,0 0 15,-21 0-15,21 0 16,0 1-16,0-1 15,0 0-15,21-21 16</inkml:trace>
  <inkml:trace contextRef="#ctx0" brushRef="#br1" timeOffset="-160403.3">11536 17420 0,'0'0'0,"0"21"47,0 1-47,0-1 16,0 21-16,0-21 0,0 0 15,0 22-15,0-22 0,0 21 0,0-21 16,0 22-16,-21-22 0,21 0 15,0 0-15,0 0 0,0 1 16,0-1-16</inkml:trace>
  <inkml:trace contextRef="#ctx0" brushRef="#br1" timeOffset="-160160.45">11790 17399 0,'0'0'16,"-21"21"-1,21 0-15,0 1 0,-22-1 16,22 21-16,0-21 0,0 22 0,0-22 16,0 21-16,0-21 15,0 22-15,0-22 0,0 21 0,0-21 16,0 0-16,0 1 0,0-1 0,0 0 15,0 0-15,-21-21 16</inkml:trace>
  <inkml:trace contextRef="#ctx0" brushRef="#br1" timeOffset="-159968.55">11493 17844 0,'22'0'32,"-1"0"-32,0-22 0,0 22 15,0 0-15,0 0 0,1-21 16,-1 21-16,21-21 0,-21 21 0,0 0 16,1-21-16,-1 21 0,-21-21 15,21 21-15,0 0 0</inkml:trace>
  <inkml:trace contextRef="#ctx0" brushRef="#br1" timeOffset="-159547.79">12255 17484 0,'0'0'0,"-21"-21"16,0 21-1,0 0 1,21 21 0,0 0-16,0 0 15,0 0-15,0 22 0,0-22 0,0 0 16,0 21-16,0-21 0,0 1 16,21 20-16,-21-21 0,0 0 0,0 0 15,0 1-15,0-1 16,0 0-16,21 0 0,0-21 31</inkml:trace>
  <inkml:trace contextRef="#ctx0" brushRef="#br1" timeOffset="-159140.75">12467 17590 0,'0'0'16,"0"-43"0,0 22-16,21 0 15,0 0-15,1 0 16,-1-1-16,0 22 0,0 0 16,0 0-16,0 0 0,1 0 0,-1 0 15,0 0-15,0 0 0,21 22 0,-20-22 16,-22 21-16,0 21 0,0-21 15,0 0-15,0 22 0,-22-22 0,1 21 16,-21 1-16,21-22 0,-22 21 16,22-21-16,-21 22 0,21-22 0,-22 0 15,22 0-15,0 0 16,21 0-16,-21-21 0,42 0 31,0 0-31,0 0 0,1 0 16,-1 0-16,21 0 0,-21-21 15,22 21-15,-22-21 0,21 21 0,-21-21 16,22 21-16,-22 0 0,0-21 16,0 0-16,0 21 0,0 0 0,1-22 15,-1 22-15</inkml:trace>
  <inkml:trace contextRef="#ctx0" brushRef="#br1" timeOffset="-158095.95">13462 17484 0,'0'21'32,"-21"0"-32,0 0 15,-1-21-15,22 21 0,0 1 0,-21 20 16,0-21-16,21 0 0,0 0 15,-21 1-15,0-1 0,0 0 0,21 0 16,-22 0-16,22 0 0,0-42 47,0 0-31,22 0-16,-1 0 0,-21 0 0,21-1 15,0 1-15,0 0 0,0 0 16,-21 0-16,22 0 0,-22-22 15,21 22-15,-21 0 0,0 0 16,0 0-16,-21 21 31,-1 0-15,-20 21-16,21 0 0,0-21 0,-22 21 16,22 0-16,-21 0 0,0 1 15,20-22-15,-20 21 0,21-21 0,0 21 16,0-21-16,-1 0 15,44 0 1,-1 0 0,21 0-16,-21 0 0,0 0 15,1 0-15,20 0 0,-21 0 0,0 0 16,0 0-16,22 0 0,-22 0 16,0 0-16,0 0 0,0 0 15,-42 0 16,0 0-15,0 0-16,0 0 0,0 0 16,-1 0-16,1-21 0,0 21 0,0-21 15,0-1-15,0 1 0,-1 21 16,1-42-16,0 21 0,0 0 16,0-1-16,0 1 0,21 0 15,0 0-15,0 0 0,-22 0 0,44 21 31,-22 42-15,21-21-16,0 21 0,0-20 0,0 20 16,0 0-16,1 1 0,-1-1 15,0 21-15,0-20 0,0-22 0,-21 21 16,21 1-16,-21-22 0,22 21 16,-1-21-16,-21 0 0,21-21 0,0 0 15</inkml:trace>
  <inkml:trace contextRef="#ctx0" brushRef="#br1" timeOffset="-157728.16">13991 17357 0,'0'21'15,"0"0"1,-21-21-16,0 0 16,21-21 46,0 0-62,0 0 0,0-1 16,0 1-1,0 42 1,21 1 0,0-1-16,-21 0 0,21 0 15,-21 0-15,0 22 0,0-22 0,0 21 16,0-21-16,0 22 0,-21-1 16,0-21-16,0 21 0,21-20 15</inkml:trace>
  <inkml:trace contextRef="#ctx0" brushRef="#br1" timeOffset="-156100.89">14414 17314 0,'0'0'0,"0"22"16,0-1-1,-21-21 16,21-21 1,-21 21-17,0-22 1,0 22 46,0 0-46,21 22-16,-22-22 0,22 21 0,-21-21 16,21 21-16,-21-21 0,21-21 47,0 0-47,0-1 15,21 22-15,-21-21 0,21 21 16,-21-21-16,22 21 0,-1-21 15,0 21 1,0 21 0,-21 0-16,21 0 15,-21 22-15,0-22 0,0 0 0,0 21 16,0 1-16,-21-1 0,21-21 16,-21 22-16,0-1 0,-22 21 0</inkml:trace>
  <inkml:trace contextRef="#ctx0" brushRef="#br1" timeOffset="-1947.29">15748 8065 0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32:42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656 0,'0'21'16,"-22"1"-1,22-1 17,22-21-1,-1 0-31,0 0 16,0 0-16,0 0 15,0 0-15,1-21 0,-1 21 16,0-22-16,0 22 0,0-21 0,0 21 15,-21-21-15,22 0 0,-1 21 16,-21-21-16,0 0 0,0-1 16,0 1-16,0 0 15,0 0-15,-21 21 16,21-21-16,-22 0 0,-20 21 16,21 0-16,0 0 0,-22 0 0,22 0 15,-21 0-15,21 0 0,-22 21 0,1 0 16,0-21-16,-22 21 15,22 21-15,0-20 0,-1-1 0,1 0 16,21 21-16,-22 1 0,22-22 16,-21 21-16,21 0 0,0-20 15,-1 20-15,22-21 0,0 21 0,0-20 16,0-1-16,0 0 0,0 0 16,0 0-16,22 0 0,-1 1 15,0-22-15,21 21 0,-21 0 0,22 0 16,-22-21-16,21 21 15,1 0-15,-1 1 0,-21-22 0,21 21 16,1 0-16,-1 0 0,0-21 0,1 21 16,-1 0-16,0 1 0,-20-1 15,20 0-15,-21-21 0,0 21 16,0 0-16,1 0 0,-1 1 16,-21 20-16,0-21 0,0 0 0,0 0 15,-21 1-15,-1-1 0,1 21 16,-21-21-16,0 0 0,-1 1 0,1-1 15,-22 0-15,1 0 0,-1 0 16,22 0-16,-21-21 0,-1 0 0,22 0 16,-22 0-16,22 0 15,0 0-15,-1-21 0,22 0 0,-21 0 16,21-21-16,-22 20 0,22 1 16,0-21-16,0 21 0,0 0 15,-1-22-15,22 22 0,0 0 0,0 0 16,0 0-16,0-1 0,0 1 15,22 21-15,-1 0 0,-21-21 16,21 21-16,0-21 0,0 21 16,0 0-16,1 0 0,-1 0 15,0 0-15,0-21 0,0 21 0,22 0 16</inkml:trace>
  <inkml:trace contextRef="#ctx0" brushRef="#br0" timeOffset="535.69">2074 1397 0,'0'0'15,"-21"21"1,0 0-16,42-21 47,0 0-47,0 0 0,1 0 16,-1 0-16,21-21 0,-21 21 15,0-21-15,1 0 0,-1 21 0,0-21 16,0 0-16,0 21 0,0-22 15,-21 1-15,0 0 0,0 0 16,0 0-16,-21 21 16,0-21-16,0 21 0,0 0 0,0 0 15,-22 0-15,22 0 16,0 0-16,0 0 0,0 0 0,-1 21 16,1 0-16,0 0 0,0 0 15,0 0-15,0 1 0,21 20 0,0-21 16,0 0-16,0 22 0,0-22 15,0 0-15,0 21 0,0-21 16,0 1-16,21-1 0,-21 0 0,21 0 16,0-21-16,0 21 0,0-21 15,22 0-15,-22 0 0,0 0 0,21 0 16,1 0-16,-1 0 0,-21-21 16,22 0-16,-1 0 0,21 0 0,-20-1 15,-1 1-15</inkml:trace>
  <inkml:trace contextRef="#ctx0" brushRef="#br0" timeOffset="1067.05">3006 402 0,'0'0'0,"-22"21"0,22 1 0,0 20 16,0-21-16,0 0 0,-21 22 16,21-1-16,0 0 0,-21 1 0,21-1 15,0 0-15,0 22 0,0-22 16,0 22-16,0-1 0,0 1 0,0-1 15,-21 1-15,21-1 0,-21 1 16,21-1-16,-21 1 0,21 20 0,0-20 16,0 20-16,-22 1 0,22-21 15,0 20-15,-21 1 0,21-22 16,0 22-16,0 0 0,0-1 0,0-20 16,0 21-16,0-1 0,0 1 15,0-22-15,0 1 0,0-1 0,0 1 16,0-1-16,0-20 0,0-1 15,0 0-15,0 1 0,0-1 0,0-21 16,0 0-16,0 1 0,0-1 0,0 0 16,0 0-1,0-42 17,0 0-32,0 0 0,0-1 15,0 1-15,0 0 0,0-21 0,0-1 16,0 1-16,0 0 0,0-22 15,21 1-15,-21-1 0</inkml:trace>
  <inkml:trace contextRef="#ctx0" brushRef="#br0" timeOffset="1527.79">2963 1207 0,'0'-22'0,"0"1"15,0 0 1,21 21-16,1-21 0,-1 21 0,0-21 16,21 21-16,-21-21 15,1 21-15,-1 0 0,0 0 16,21 0-16,-21 0 0,1 0 0,-1 0 15,21 0-15,-21 0 0,0 0 16,1 21-16,-1 0 0,-21 0 0,21 0 16,-21 0-16,0 1 15,0-1-15,0 21 0,0-21 16,-21 0-16,0 1 0,-1-1 0,1 0 16,-21 0-16,21 0 0,-22 0 15,22 1-15,0-1 0,0 0 16,0-21-16,0 21 0,-1-21 0,1 0 15,21 21-15,-21-21 32,42 0-1,0 0-31,1-21 16,-1 0-16,21 21 0,-21-21 0</inkml:trace>
  <inkml:trace contextRef="#ctx0" brushRef="#br0" timeOffset="2035.49">3662 1439 0,'0'0'0,"21"0"47,-21-21-31,21 21-16,0-21 0,0 21 0,1-21 15,-1 0-15,0 21 0,-21-21 16,21-1-16,0 1 0,0 0 15,-21 0-15,0 0 0,0 0 16,0-1-16,0 1 0,0 0 0,0 0 16,-21 0-16,0 21 15,0 0-15,0 0 0,0 0 16,-1 0-16,1 0 0,0 21 16,0 0-16,0 0 0,0 0 0,-1 1 15,1-1-15,0 0 0,21 21 16,0-21-16,0 22 0,0-22 0,0 0 15,0 21-15,0-20 0,0-1 16,0 0-16,21 0 0,-21 0 0,21 0 16,1 1-16,-1-1 0,0-21 15,0 21-15,0-21 0,0 0 0,1 0 16,-1 0-16,21 0 0,-21 0 16,0 0-16,1 0 0,20-21 0,-21 0 15,0 21-15</inkml:trace>
  <inkml:trace contextRef="#ctx0" brushRef="#br0" timeOffset="2491.23">4106 1312 0,'0'0'16,"-21"-21"-16,21 0 16,0 0-16,0 0 0,0 0 15,21 21-15,0-22 16,1 22-16,-22-21 0,21 21 15,0 0-15,0-21 0,21 21 16,-20 0-16,-1 0 0,21 0 0,-21 0 16,22 0-16,-22 0 0,21 21 15,-21 0-15,0 1 0,1-1 0,-1 0 16,0 0-16,0 0 0,-21 0 16,0 1-16,0 20 0,0-21 0,0 0 15,0 0-15,-21 1 0,0-1 16,21 0-16,-21 0 0,-1 0 0,1 0 15,21 1-15,-21-22 0,21 21 16,-21-21-16,0 0 16,21-21-1,0-1-15,0 1 16,0 0-16,0 0 0,0 0 16,0 0-16,0-1 0,0 1 15,0 0-15,21 0 0,-21 0 0,21 0 16,0-1-16,-21 1 0,21 0 15,1 0-15,-1 0 0,0 0 16,0 21-16,-21-22 0,21 22 0,0-21 16,1 21-16,-1-21 15,0 21-15</inkml:trace>
  <inkml:trace contextRef="#ctx0" brushRef="#br0" timeOffset="3228.16">5270 1397 0,'22'0'31,"-1"-21"-31,-21 0 16,0 0-16,21 21 16,-21-22-16,21 1 0,0 0 15,-21 0-15,0 0 0,0 0 0,0-1 16,0 1-16,0 0 0,-21 0 16,0 0-16,0 0 0,0-1 0,-1 1 15,1 0-15,0 0 0,0 21 16,0 0-16,0 0 0,-22 0 0,22 0 15,-21 0-15,21 0 0,-22 21 16,22 0-16,0 0 0,-21 1 0,20-1 16,1 0-16,0 21 15,0 1-15,0-1 0,0 0 0,21 1 16,0-22-16,0 21 0,0 0 16,0 1-16,0-22 0,0 21 0,0-21 15,0 1-15,21-1 0,-21 0 16,21 0-16,0-21 0,0 0 0,22 21 15,-22-21-15,0 0 0,21 0 0,-21 0 16,22 0-16,-22-21 0,0 21 16,0-21-16,22 0 0,-22 0 0,0-1 15,0 1-15,0 0 0,0 0 16,1-21-16,-1 20 0,-21-20 0,0 21 16,0-21-16,0 20 15,0-20-15,0 0 0,0-1 0,0 22 16,0-21-16,0 21 0,0 0 0,0-1 15,0 1-15,0 42 32,0 1-32,0-1 0,0 21 15,0-21-15,0 22 0,0-22 0,0 21 16,0 0-16,0-20 0,0-1 16,0 21-16,0-21 0,0 0 0,21 1 15,0-1-15,0-21 16,-21 21-16,21-21 0,1 0 15,-1 0-15,0 0 16,0 0-16,0-21 0,0 0 16,1 21-16,-1-22 0,0 1 0</inkml:trace>
  <inkml:trace contextRef="#ctx0" brushRef="#br0" timeOffset="3583.96">5821 233 0,'0'42'16,"-21"-21"-16,21 1 0,0 20 0,0 0 15,0 1-15,0 41 0,0-20 16,0-1-16,0 1 0,0-1 15,0 1-15,0 20 0,-22-20 0,22-1 16,0 1-16,-21-1 0,21-20 16,0 20-16,0-20 0,0-1 0,0 0 15,0-21-15,0 22 0,0-22 16,0 0-16,0 0 0,0 0 0,0 1 16,0-44 30,0 1-46,0 0 16,0 0-16,21 0 0</inkml:trace>
  <inkml:trace contextRef="#ctx0" brushRef="#br0" timeOffset="4063.84">6159 1080 0,'-21'0'16,"21"21"-16,0 0 0,-21 0 15,21 0-15,-21 0 0,21 22 16,-21-22-16,21 21 0,0-21 0,0 1 16,-21 20-16,21-21 0,0 21 15,0-20-15,-22-1 0,22 0 0,0 21 16,0-21-16,0 1 0,22-1 15,-1 0-15,0-21 16,0 0-16,0 0 0,0 0 0,1 0 16,-1 0-16,0-21 15,0 21-15,0-21 0,0-1 16,1 1-16,-1 0 0,0 0 0,-21 0 16,0 0-16,21-22 0,-21 22 15,0-21-15,0-1 0,0 22 0,0-21 16,0 0-16,0-1 0,-21 22 15,21-21-15,-21 21 0,0-1 0,-1 22 16,1-21-16,0 21 16,0 0-16,0 0 0,0 0 0,21 21 15,-22-21-15,1 22 0,0-1 16,21 0-16,-21 0 16,21 0-16,0 0 31,21-21-16</inkml:trace>
  <inkml:trace contextRef="#ctx0" brushRef="#br0" timeOffset="4639.04">6540 1143 0,'0'0'0,"0"-21"16,0 0-1,0 0-15,0-1 16,22 22-16,-22-21 16,21 21-16,0 0 0,0-21 0,0 21 15,0 0-15,1 0 0,-1 0 0,0 0 16,0 0-16,0 0 15,0 0-15,1 0 0,-1 21 0,-21 0 16,0 1-16,21-1 0,-21 0 16,21 0-16,-21 21 0,0-20 0,0-1 15,0 21-15,0-21 0,0 0 16,0 1-16,0 20 0,0-21 16,-21 0-16,21 0 0,-21-21 0,21 22 15,0-1-15,0-42 47,0-1-31,0 1-16,21 0 0,-21 0 15,21 0-15,-21 0 0,0-1 16,0 1-16,21-21 0,-21 21 0,21 0 16,-21-1-16,22 1 15,-22 0-15,0 0 0,21 21 16,0 0-16,-21-21 15,21 21 1,0 0 0,0 0-1,1 0 1</inkml:trace>
  <inkml:trace contextRef="#ctx0" brushRef="#br0" timeOffset="5251.37">7620 1143 0,'63'-21'15,"-63"0"1,22 21-16,-1-21 15,-21-1-15,0 1 0,0 0 16,0 0 0,-21 21-16,-1 0 0,1 0 15,0 0-15,0 0 0,0 0 16,0 0-16,-1 21 0,1-21 16,0 21-16,0-21 0,0 21 0,0 1 15,-1-1-15,1 0 0,21 0 16,-21 0-16,21 0 0,-21 1 15,21-1-15,0 0 0,0 0 16,0 0 0,21-21-16,0 21 0,0-21 15,1 0-15,-1 22 16,0-22-16,0 0 0,0 0 0,0 21 16,1-21-16,-1 0 0,0 0 15,0 21-15,0-21 0,0 21 16,1-21-16,-22 21 0,0 0 15,0 1 1,0-1-16,0 0 16,-22-21-16,1 0 0,0 21 15,0-21-15,0 21 0,0-21 16,-22 21-16,22-21 0,0 0 0,0 0 16,0 0-16,-1 0 0,1 0 15,0 0-15,0 0 0,0 0 16,0 0-1,-1 0 1,1 0-16,0-21 16,0 0-1,21 0-15,0 0 16</inkml:trace>
  <inkml:trace contextRef="#ctx0" brushRef="#br0" timeOffset="5723.1">5905 508 0,'22'0'15,"-1"0"-15,21 0 0,-21 0 0,22 0 16,-1 0-16,0 0 0,1 0 16,-1 0-16,0 0 0,22 0 0,-22 0 15,22 0-15,-22 0 0,0 0 16,22 0-16,-22 0 0,0 0 0,1 0 16,-22 0-16,21 0 0,-21 21 0,1-21 15,-1 0-15,-42 0 47,21 21-47,-22-21 16,1 0-16,-21 0 0</inkml:trace>
  <inkml:trace contextRef="#ctx0" brushRef="#br0" timeOffset="6779.25">1482 2138 0,'0'0'0,"-22"0"16,1 0-16,0 0 31,42 0 16,0 0-47,1 21 0,-1-21 0,0 0 16,0 0-16,0 0 0,22 0 15,-1 0-15,-21 0 0,21 0 0,1 0 16,-1 0-16,0 0 0,1 0 16,-1 0-16,22 0 0,-22 0 0,21 0 15,1 0-15,-1 0 16,1 0-16,-1 0 0,22-21 0,0 21 16,-22 0-16,22 0 0,0 0 0,-1-21 15,1 21-15,21 0 0,-22 0 16,1 0-16,21 0 0,-21-21 0,20 21 15,1 0-15,-21 0 0,21 0 16,0 0-16,-1 0 0,1 0 0,0-22 16,0 22-16,0 0 0,0 0 15,-1 0-15,1 0 0,0 0 0,0 0 16,-21 0-16,20 0 0,-20 0 16,21 0-16,-21 0 0,20 0 15,-20 0-15,0 0 0,-1 0 0,1 0 16,0 0-16,-1 0 0,-20 0 15,21 0-15,-22 0 0,1 0 0,-1 0 16,1 0-16,-1 0 0,1 0 0,-22 0 16,0 0-16,1 0 0,-1 0 15,0 0-15,-21 0 0,1 0 0,-1 0 16,0 0-16,0 0 0,0 0 0,0 0 16,1 0-16,-1 0 15,0 0-15,0 0 16,0 0-1,0 0 1,1 0-16,-1 0 16,0 0-1</inkml:trace>
  <inkml:trace contextRef="#ctx0" brushRef="#br0" timeOffset="9622.36">3492 2836 0,'0'0'0,"22"-21"15,-22 0-15,21 21 0,-21-21 0,0 0 16,0 0-1,-21 42 32,21 0-31,-22-21-16,1 21 0,21 0 16,0 22-16,0-22 0,0 0 0,-21 21 15,21 1-15,0-22 0,0 21 16,0 0-16,0 1 0,0-1 0,0 0 15,0 1-15,0-1 0,0-21 16,0 22-16,0-22 0,21 21 0,-21-21 16,21 0-16,1 1 0,-22-1 15,21 0-15,0-21 0,0 0 0,-21 21 16,21-21-16,0 0 0,1 0 16,-1 0-16,0 0 0,0-21 15,0 0-15,22 21 0,-22-21 0,0-1 16,0-20-16,21 21 0,-20 0 0,-1-22 15,0 1-15,21 21 0,-21-21 16,1-1-16,-1 1 0,0 0 0,0-1 16,-21 1-16,21 0 0,-21-1 15,21 1-15,-21 21 0,0-22 0,0 22 16,0 0-16,0 0 16,0 0-16,0 0 0,0 42 46,0 0-46,0 0 0,0 0 16,0 0-16,0 1 16,0-1-16,0 0 0,0 0 15,0 0-15,0 0 0</inkml:trace>
  <inkml:trace contextRef="#ctx0" brushRef="#br0" timeOffset="10179.04">4614 3175 0,'21'0'16,"1"-21"0,-1 21-16,0-21 0,0 0 0,-21-1 15,21 22-15,0-21 0,-21 0 0,22 0 16,-22 0-1,-22 21 17,1 0-32,0 0 0,0 21 15,-21 0-15,20-21 0,1 21 0,-21 0 16,21 1-16,0-1 0,-1 0 16,1 0-16,0 0 0,0 0 0,21 1 15,-21-1-15,21 0 0,0 0 16,0 0-16,0 0 0,21 1 15,0-1-15,0-21 0,0 21 0,1-21 16,-1 21-16,21-21 0,-21 21 16,0-21-16,22 21 0,-22-21 0,0 22 15,0-22-15,0 21 0,-21 0 16,22-21-16,-22 21 0,0 0 16,0 0-16,-22-21 15,1 22-15,-21-22 0,21 21 16,-22-21-16,1 0 0,21 21 0,-21-21 15,-1 0-15,1 0 0,21 0 0,-22 0 16,22 0-16,0 0 0,-21 0 16,21 0-16,-1 0 0,1 0 0,21-21 15,-21 21-15,21-21 0,-21 21 16,21-22-16,0 1 16,0 0-1,21 21-15,0-21 0,0 0 16,1 21-16,-1-21 0</inkml:trace>
  <inkml:trace contextRef="#ctx0" brushRef="#br0" timeOffset="10588.81">5080 3408 0,'0'0'15,"21"0"-15,0-21 0,0 21 0,1-21 16,-1-1-16,0 22 16,0-21-16,0 0 0,-21 0 15,21 21-15,-21-21 0,0 0 16,0-1-16,0 1 16,0 0-1,-21 21-15,0 0 0,0 0 16,0 0-16,0 0 0,-1 21 0,1 0 15,0 1-15,0-1 0,0 0 16,0 0-16,21 0 0,0 0 16,-22 22-16,22-22 0,0 0 0,-21 21 15,21-20-15,0-1 0,0 0 16,0 0-16,0 0 0,0 0 0,21 1 16,1-22-16,-1 21 0,0-21 15,0 0-15,0 0 16,22 21-16,-22-21 0,0 0 15,0 0-15,21 0 0,-20 0 0,20 0 16,0-21-16,1 21 0</inkml:trace>
  <inkml:trace contextRef="#ctx0" brushRef="#br0" timeOffset="11195.46">6181 3196 0,'0'0'0,"-43"-21"16,22 21-16,0 0 0,0 0 0,-22 0 15,22 0-15,0 0 0,-21 0 16,21 0-16,-22 0 0,22 0 0,0 21 16,-21 0-16,20 1 0,1-1 0,0 0 15,0 0-15,0 21 0,0-20 16,21-1-16,0 21 0,0-21 0,0 0 15,0 22-15,0-22 0,0 0 0,0 0 16,0 0-16,0 1 0,21-1 16,0 0-16,0-21 0,0 0 15,0 0-15,1 0 0,-1 0 0,0 0 16,21 0-16,-21 0 16,1-21-16,20 0 0,-21-1 0,0 1 15,0 0-15,22 0 0,-22 0 0,0 0 16,21-1-16,-20-20 0,-1 0 15,0 21-15,0-22 0,0 1 0,0-22 16,-21 22-16,22 0 0,-1-1 16,0 1-16,-21 0 0,21-22 0,-21 22 15,21 0-15,-21 20 0,0-20 0,0 21 16,0 0-16,0 0 0,0-1 16,-21 44 15,0-1-31,21 0 0,-21 21 0,0-21 15,21 22-15,-22-1 0,22 0 0,0 22 16,0-22-16,0 1 0,0 20 16,0-21-16,0 1 0,0-1 0,0 0 15,0 1-15,0-1 0,22-21 16,-1 22-16,0-22 0,0 0 0,0 0 16,0-21-16,1 21 0,-1-21 0,0 21 15,0-21-15,21 0 0,-20 0 16,-1 0-16,21 0 0,-21-21 0,22 0 15,-22 0-15,21 0 0</inkml:trace>
  <inkml:trace contextRef="#ctx0" brushRef="#br0" timeOffset="11714.93">8149 2519 0,'0'0'0,"21"-21"0,-21 0 16,0-1-16,0 1 0,21 21 0,-21 21 31,0 1-16,0 20-15,0-21 0,0 21 0,0 1 16,0-1-16,0 22 0,0-22 0,0 21 16,-21-20-16,21-1 0,0 22 15,0-22-15,0 21 0,0-20 0,-21-1 16,21 0-16,-21 1 0,21-1 16,0 0-16,0-20 0,0-1 0,0 0 15,0 0-15,0 0 0,0 0 0,0 1 31,0-44-15,0 1 0</inkml:trace>
  <inkml:trace contextRef="#ctx0" brushRef="#br0" timeOffset="12179.39">8530 3027 0,'0'0'0,"0"-21"16,0 42 15,-21 0-31,21 0 0,-21 0 16,21 1-16,-21-1 0,21 21 16,0-21-16,0 22 0,0-22 0,0 21 15,0 0-15,0-20 0,0 20 16,0-21-16,0 0 0,0 22 0,21-22 15,0 0-15,0 0 0,0-21 16,22 0-16,-22 0 16,0 0-16,0 0 0,0 0 0,0 0 15,1-21-15,20 0 0,-21 21 0,0-21 16,-21-1-16,21-20 0,1 21 16,-22 0-16,21-22 0,-21 1 0,0 21 15,0-21-15,0-1 0,0 1 16,0 21-16,0-22 0,-21 22 0,-1-21 15,22 21-15,-21 0 0,0 21 16,0-22-16,0 22 0,0 0 0,-1 0 16,1 0-16,0 0 0,0 0 15,0 0-15,0 0 0,-1 0 0,1 0 16,0 0-16,0 0 0,0 22 16,0-22-1,-1 0 1</inkml:trace>
  <inkml:trace contextRef="#ctx0" brushRef="#br0" timeOffset="12463.36">7980 2900 0,'21'0'15,"0"0"-15,0 0 0,22 0 16,-22 0-16,21 0 0,0 0 0,-20 0 16,20-21-16,0 21 0,1 0 0,-1 0 15,-21-21-15,21 21 16,1 0-16,-1 0 0,0-22 0,-20 22 16,20 0-16,0 0 0,-21 0 0,1 0 15,-1 0-15,0 0 0,0 0 16</inkml:trace>
  <inkml:trace contextRef="#ctx0" brushRef="#br0" timeOffset="13692.76">10604 3196 0,'0'0'16,"64"-21"-1,-64 0-15,21 21 0,0 0 0,0-21 0,-21 0 16,22 21-16,-22-22 16,21 1-16,-21 0 15,0 0-15,0 0 0,-21 0 16,-1-1-16,1 1 16,0 0-16,0 0 0,-21 21 0,20-21 15,-20 0-15,0 21 0,-1 0 0,22-22 16,-21 22-16,-22 0 0,22 0 15,0 0-15,-1 22 0,1-22 0,-21 21 16,20 0-16,1 0 0,0 0 16,-1-21-16,22 43 0,-21-22 0,21 0 15,-1 21-15,1-21 0,21 22 16,0-1-16,0 0 0,0-20 0,0 20 16,0 0-16,0 1 0,0-22 15,0 0-15,21 21 0,1-21 0,-1 1 16,21-22-16,-21 21 0,22-21 15,-1 0-15,-21 0 0,21 0 0,1 0 16,-1-21-16,0-1 0,1 22 0,-1-21 16,0-21-16,22 21 0,-22 0 15,1-22-15,-1 22 0,0-21 0,22-1 16,-22 1-16,0 0 0,1-1 0,-22 1 16,21-21-16,1 20 0,-22-20 15,0 20-15,0-20 0,0 21 0,0-22 16,-21 1-16,0 20 0,0-20 15,0 20-15,0-20 0,0 21 0,0-1 16,-21 22-16,0-21 0,21 21 16,-21-1-16,0 1 0,0 0 15,-1 21-15,1 0 0,0 0 0,0 0 16,0 0-16,0 21 0,-1 0 0,1 1 16,0 20-16,0 0 0,0 1 15,0-1-15,21 21 0,-22-20 0,22 20 16,0 1-16,0-1 0,0 1 15,0-1-15,0-20 0,0 20 0,0-21 16,0 22-16,0-22 0,0 1 0,22-1 16,-1 0-16,0 1 15,-21-1-15,21-21 0,0 0 0,0 0 16,1 1-16,-1-1 0,0-21 0,21 0 16,-21 0-16,1 0 0,-1 0 15,0 0-15,21 0 0,-21 0 0,1 0 16,-1-21-16,0-1 0,21 1 0,-21 0 15,1-21-15,-1 21 0,-21-1 16,21-20-16,0 21 0,0 0 0,-21-22 16,0 22-16,0 0 0,21-21 15,-21 21-15,0-1 0,0 1 16,0 42 15,-21 1-31,21-1 16,0 0-16,0 0 0,0 0 0,0 0 15,0 1-15,-21-1 0,21 21 16,0-21-16,0 0 0,0 1 0,0-1 16,-21 0-16,21 0 0,0 0 15,0-42 32,0 0-31,0 0-16,0 0 15,0-1-15</inkml:trace>
  <inkml:trace contextRef="#ctx0" brushRef="#br0" timeOffset="13905.72">11366 2858 0,'22'0'79</inkml:trace>
  <inkml:trace contextRef="#ctx0" brushRef="#br0" timeOffset="14411.15">11747 2985 0,'-21'0'15,"21"21"1,0 0 0,0 0-1,0 0-15,0 0 0,0 1 16,0-1-16,0 0 0,0 0 0,0 0 16,0 0-16,0 1 0,0-1 0,21 21 15,-21-21-15,0 0 0,0 1 16,0-1-16,0 0 0,0 0 15,0 0-15,22-21 32,-1 0-32,0 0 15,-21-21-15,21 21 0,0-21 16,-21 0-16,21 0 0,1-1 16,-22 1-16,21 0 0,0 0 0,-21 0 15,21-22-15,0 22 0,-21 0 0,21-21 16,1 21-16,-22-1 0,21 1 15,0 0-15,-21 0 16,0 0 0,21 21-16</inkml:trace>
  <inkml:trace contextRef="#ctx0" brushRef="#br0" timeOffset="14695.12">12425 3027 0,'0'0'0,"0"21"0,-21-21 16,21 21-16,0 0 0,-22 1 15,22-1-15,-21-21 0,21 21 0,0 0 16,0 0-16,0 22 0,-21-22 16,21 0-16,-21 0 0,21 0 0,0 0 15,0 1-15,0-1 0,0 0 16,0 0 0,0-42 15,0 0-31,0 0 15,0-1-15</inkml:trace>
  <inkml:trace contextRef="#ctx0" brushRef="#br0" timeOffset="14895.57">12361 2858 0,'0'0'0,"0"21"94,21-21-78,-21 21-16</inkml:trace>
  <inkml:trace contextRef="#ctx0" brushRef="#br0" timeOffset="15576.75">13208 3090 0,'-21'-42'16,"0"42"-16,21-21 16,-22 21-16,1-21 0,0 21 0,0 0 15,0-21-15,0 21 0,-22-22 16,22 22-16,0 0 0,0 0 0,0 0 16,-1 0-16,1 0 0,-21 22 15,21-1-15,0 0 0,21 0 0,-22 0 16,1 0-16,0 1 0,21 20 0,0-21 15,0 21-15,-21-20 16,21 20-16,0-21 0,0 21 0,0-20 16,0-1-16,0 0 0,21 0 0,-21 0 15,21-21-15,0 21 0,1-21 16,-1 0-16,21 0 0,-21 0 0,0 0 16,1 0-16,20 0 0,-21 0 0,21 0 15,-20-21-15,-1 0 0,21 0 16,-21 0-16,22-22 0,-22 22 0,21-21 15,-21 0-15,0 20 0,1-20 0,20 0 16,-21-1-16,-21 1 0,21 0 16,0-1-16,1 1 0,-1-21 0,-21 20 15,21 1-15,-21 0 0,0-1 16,21 1-16,-21 0 0,21-1 16,-21 22-16,0 0 0,0 0 0,0 0 15,0-1-15,-21 44 16,21-1-1,-21 0-15,0 0 0,21 21 0,0 1 16,-21-1-16,-1 0 0,22 22 16,-21-22-16,0 1 0,21 20 0,0-21 15,0 1-15,-21-1 0,21 0 0,0 1 16,0-1-16,0-21 0,0 22 16,0-22-16,0 0 0,0 0 0,21 0 15,0-21-15,-21 21 0,21-21 16,1 0-16,-1 0 0,0 0 0,0 0 15,0 0-15,0 0 0</inkml:trace>
  <inkml:trace contextRef="#ctx0" brushRef="#br0" timeOffset="15979.52">13695 3154 0,'42'0'16,"-21"0"0,0 0-16,1 0 0,-1-21 0,0 21 15,0-21-15,0 21 0,0 0 0,22-22 16,-22 22-16,0-21 0,0 21 16,-21-21-16,21 0 0,1 21 0,-22-21 15,0 0-15,0-1 0,0 1 16,-22 21-1,1 0-15,0 0 0,0 0 16,0 0-16,0 0 0,-22 0 16,22 21-16,0-21 0,0 22 0,-22-1 15,22 0-15,21 21 0,-21-21 0,0 22 16,21-22-16,-21 21 0,21-21 16,0 1-16,0 20 0,0-21 15,0 0-15,0 0 0,0 1 0,0-1 16,21 0-16,0 0 0,0-21 15,0 0-15,1 0 16,-1 0-16,0 0 0,0 0 0,0 0 16,0 0-16,1-21 0,-1 21 0</inkml:trace>
  <inkml:trace contextRef="#ctx0" brushRef="#br0" timeOffset="16567.75">15833 2392 0,'0'0'0,"0"-21"0,0 42 31,0 0-31,-22 21 16,22 1-16,0-1 0,-21 22 0,0-22 15,0 21-15,21 1 0,0-22 16,-21 22-16,0-1 0,-1-20 0,22 20 16,-21-21-16,21 1 0,-21-1 15,21 0-15,0 1 0,-21-1 0,21-21 16,0 22-16,0-22 0,0 0 0,0 0 16,0 0-16,0-42 31,0 0-16,-21 0-15</inkml:trace>
  <inkml:trace contextRef="#ctx0" brushRef="#br0" timeOffset="17287.3">14986 3069 0,'0'0'0,"-21"0"0,0 0 15,21-21 1,21 21-1,21 0-15,0 0 16,1 0-16,-1 0 0,22 0 16,-22 0-16,21 0 0,1-21 15,-1 21-15,22 0 0,-21-21 0,-1 0 16,1 21-16,20-22 0,-20 1 0,-1 0 16,1 21-16,-22-21 0,22-21 15,-22 20-15,0 1 0,1 0 0,-22 0 16,0-21-16,0 20 0,-21-20 15,0 21-15,0 0 0,0-22 0,0 22 16,0 0-16,0 0 0,0 0 0,0 0 16,-21 21-16,0 0 0,0 0 15,-1 0-15,1 0 0,0 21 16,0 0-16,21 0 16,-21 21-16,0 1 0,21-1 0,0 0 15,-22 1-15,22-1 0,-21 0 0,21 1 16,-21 20-16,21-20 0,0-1 15,0-21-15,-21 21 0,21 1 0,-21-1 16,21-21-16,0 0 0,0 22 16,-21-22-16,21 0 0,-22 0 0,22 0 15,-21 1 1,21-44 0,-21 22-1,21-21-15,0 0 0,0 0 16,0 0-16,0 0 0,21-1 15,0 1-15,-21-21 0,22 21 0,-1 0 16,0-1-16,21-20 0,-21 21 16,22 0-16,-1 0 0,22-1 0,-22 22 15,0-21-15,22 21 0,-22 0 0,0 0 16,1 0-16,-1 0 0,0 0 16,-20 0-16,-1 0 0,0 21 0,0 1 15,0-1-15,-21 0 0,0 0 0,0 21 16,0-20-16,0-1 15,0 0-15,0 0 0,0 0 0,-21 22 0,0-22 16,21 0-16,-21 0 16,0 0-16,21 0 15,0-42 17,0 0-17,21 21-15,0-21 0</inkml:trace>
  <inkml:trace contextRef="#ctx0" brushRef="#br0" timeOffset="17679.07">16827 3112 0,'0'0'0,"22"0"0,-1 0 0,0 0 15,0 0-15,0 0 0,0 0 0,1 0 16,-1 0-16,0 0 0,0 0 0,0 0 16,0-22-16,1 22 0,-22-21 15,21 21-15,-21-21 0,21 21 0,-21-21 16,0 0-16,-21 21 31,0 0-31,-1 0 0,1 0 0,0 0 16,0 0-16,0 0 0,0 21 0,-1 0 15,1 0-15,0 0 16,21 22-16,-21-22 0,21 0 0,0 0 16,0 0-16,0 22 0,0-22 0,0 0 15,0 0-15,0 0 16,21 1-16,0-22 0,0 0 0,1 21 16,-1-21-16,0 0 15,21 0-15,-21 0 0,1 0 0,-1 0 16,0-21-16,0 21 0</inkml:trace>
  <inkml:trace contextRef="#ctx0" brushRef="#br0" timeOffset="18267.82">18944 2836 0,'0'0'0,"0"-21"16,0 42-1,0 1 1,0-1-16,0 0 0,0 21 16,0 1-16,-21-1 0,21 21 0,-21 1 15,0-1-15,21 1 0,-22 21 0,1-22 16,0 1-16,21-1 0,-21 22 16,0-22-16,0 1 0,-1 20 0,-20-20 15,21 21-15,0-22 0,-22 22 0,22-22 16,0 1-16,0-1 0,0 1 15,0-22-15,-1 0 0,1 1 0,21-22 16,0 21-16,0-21 0,0 1 16,0-44-1,0 1 1,0 0-16,21-21 0,-21 21 0,22-22 16,-1 1-16</inkml:trace>
  <inkml:trace contextRef="#ctx0" brushRef="#br0" timeOffset="18659.86">18584 3112 0,'0'0'0,"0"-43"0,-21 22 0,21-21 16,0 21-16,0-22 0,0 22 0,0-21 15,0 21-15,42-1 0,-20-20 16,-1 21-16,21 0 0,-21 0 0,22-1 15,-1 1-15,21 0 0,-20 0 16,-1 0-16,22 21 0,-22 0 0,21 0 16,1 0-16,-22 21 0,1 0 15,-1 0-15,0 22 0,1-22 0,-22 21 16,0 0-16,-21 1 0,0-1 16,0 0-16,-21-20 0,0 20 0,-22 0 15,1 1-15,0-22 0,-1 0 16,-20 21-16,20-21 0,1 1 15,0-22-15,21 21 0,-22 0 0,22-21 16,0 0-16,0 0 0,0 0 16,21-21 15,21 21-31,0-21 16,21 21-16,-21-22 0,1 1 0,20 21 15</inkml:trace>
  <inkml:trace contextRef="#ctx0" brushRef="#br0" timeOffset="19120.93">19558 3006 0,'0'0'0,"0"-21"0,0-1 15,21 1-15,-21 0 16,21 0-16,0 21 0,1-21 0,-1 0 15,0 21-15,0 0 0,0-22 16,22 22-16,-22 0 0,21 0 0,-21 0 16,0 0-16,22 22 0,-22-1 15,0 0-15,21 0 0,-20 0 16,-22 22-16,21-22 0,0 21 0,-21-21 16,0 0-16,0 22 0,0-22 15,0 21-15,0-21 0,0 1 0,-21-1 16,0 0-16,21 0 0,-22 0 15,1-21-15,0 0 16,21-21 0,0 0-1,0 0-15,0 0 0,0-1 16,0 1-16,0 0 0,0 0 16,21 0-16,0-22 0,1 22 0,-22-21 15,21 21-15,0 0 0,-21-1 16,21 1-16,0 0 0,-21 0 15,21 0-15,1 21 0,-1 0 16,0 0-16,0 0 16,0 0-1,0 0-15,1 0 0,-1 0 0</inkml:trace>
  <inkml:trace contextRef="#ctx0" brushRef="#br0" timeOffset="19623.65">20828 2921 0,'-21'0'16,"0"0"-16,-1 0 0,1 0 0,0 0 15,0 0-15,0 21 0,0-21 16,-1 21-16,-20 1 0,21-1 0,0 0 15,0 21-15,-1-21 0,1 22 16,21-22-16,0 21 0,-21-21 0,21 1 16,0 20-16,0-21 0,0 0 0,21 0 15,0 1-15,1-1 16,-1 0-16,0-21 0,0 21 0,21-21 16,-20 0-16,20 0 0,-21 0 15,21 0-15,-20 0 0,-1 0 0,21 0 16,-21 0-16,0-21 0,1 0 0,-1 0 15,0-1-15,0 1 0,-21 0 16,0 0-16,21-21 0,-21 20 0,0-20 16,0 21-16,0-21 0,0 20 15,0-20-15,0 21 0,0-21 0,0 20 16,0 1-16,-21 0 0,0 0 0,21 0 16,-21 21-16,0 0 0,-1 0 15,-20 0-15,21 0 0,0 0 16,-22 0-16,22 0 0,0 0 15,0 21-15,0-21 0,21 21 0,-21 0 16,21 0-16,0 1 0,0-1 16,21 0-1,0-21-15,0 0 0,0 0 0,-21 21 16</inkml:trace>
  <inkml:trace contextRef="#ctx0" brushRef="#br0" timeOffset="21959.3">21463 2985 0,'0'0'16,"-42"-22"-1,20 22-15,1 0 0,0 0 0,-42 0 16,41 0-16,1 0 0,-21 22 15,21-1-15,0-21 0,-1 21 0,1 0 16,0 0-16,21 0 0,0 1 16,0-1-16,0 0 0,0 0 15,0 0-15,21-21 16,-21 21-16,43-21 16,-22 0-16,0 0 0,0 0 0,21 0 15,-20 0-15,20 0 0,-21 0 0,0-21 16,22 0-16,-22 21 0,0-21 15,21 21-15,-42-21 0,21 21 0,1-21 16,-1-1-16,-21 1 16,0 0-1,0 0-15,0 42 32,-21 0-17,21 0-15,-22 1 0,22-1 16,-21 21-16,21 0 0,0 1 15,-21-1-15,21 0 0,-21 1 0,0 20 16,21-20-16,0 20 0,0-21 16,0 22-16,-21-1 0,21 1 0,0-1 15,-22 22-15,22-21 0,-21 20 0,21-20 16,-21 20-16,0-20 0,0-1 16,0 22-16,-1-21 0,1-1 0,0-21 15,0 22-15,0-1 0,0-20 0,-22-1 16,22 0-16,0 1 0,-21-1 0,20-21 15,1 0-15,-21 1 0,21-22 16,0 0-16,-1 0 0,1 0 16,0 0-16,0-22 0,0 1 0,0 0 15,-1-21-15,1-1 0,21 1 0,0 0 16,0-1-16,0 1 0,0-21 16,0 20-16,21-20 0,22 20 0,-22-20 15,21-1-15,1 1 0,-1-22 0,0 22 16,22-1-16,-22 1 0,22-1 15,-22 1-15,21-22 0,1 43 0,-1-22 16,1 1-16,21-1 0,-22 1 16,1-1-16,-22 1 0,21 20 0,-20-20 15,-1 21-15,0-1 0,1 22 16,-22-21-16,0 21 0,-21-1 16,0 1-16,0 0 15,-42 21-15,-1 0 16,22 21-1,0 0-15,0 1 0,21-1 16,0 0-16,0 0 0,0 0 16,0 22-16,0-22 0,21 0 0,-21 21 15,21-21-15,0 1 0,-21 20 0,22-21 16,-1 0-16,-21 0 16,21 1-16,0-22 15,0 0-15,0 0 16,1 0-1,-22-22-15,21 22 0,-21-21 0,21 0 16,0 0-16,0 0 0,0 0 16,1-22-16,-1 22 0,0-21 0,21 21 15,-21-22-15,22 1 0,-1 21 16,-21 0-16,22-22 0,-1 22 0,0 0 16,1 21-16,-22-21 0,21 21 0,-21 0 15,22 0-15,-22 0 0,0 0 16,0 0-16,0 21 0,-21 0 15,21-21-15,-21 21 0,0 0 16,0 1-16,0-1 0,0 0 16,0 0-16,0 0 0,0 0 0,0 1 15,0-1-15,0 0 16,22-42 15,-1 21-31,-21-21 0,21-1 16,-21 1-16,0 0 0,0 0 15,0 0-15,0 0 0,0-1 16,0 1-16,0 0 0,-21 0 16,0 0-16,-1 0 0,1-1 15,0 22-15,-21 0 0,21-21 16,-22 21-16,1 0 0,0 0 0,-1 0 16,22 21-16,-21 1 0,-1-1 15,1 0-15,21 0 0,-21 21 0,20-20 16,1 20-16,0-21 0,0 21 0,21 1 15,-21-22-15,21 21 0,0-21 16,0 1-16,0 20 0,0-21 0,21-21 16,0 21-16,0 0 0,0-21 15,22 0-15,-22 0 0,0 0 0,21 0 16,-20 0-16,20 0 0,0 0 0,-21 0 16,22-21-16,-22 0 0,21 0 15,-21 0-15,22 0 0,-22-22 16,0 22-16,21-21 0,-20 21 15,-1-22-15,0 22 0,-21 0 0,0 0 16,21 0-16,-21-1 0,-21 44 47,0-1-47,21 21 0,0-21 16,-21 0-16,21 22 0,-22-22 0,22 21 15,0-21-15,0 1 0,0-1 0,0 0 16,0 0-16,0 0 0,22 0 15,-1-21-15,0 0 0,0 22 0,21-22 16,-20 0-16,20 0 0,-21 0 16,21 0-16,-20 0 0,20-22 15,-21 1-15,0 21 0,22-21 0,-22 0 16,0 0-16,0 0 0,0-1 16,0 1-16,1-21 0,-22 21 0,21 0 15,-21-1-15,21 1 0,-21 0 0,0 0 16,0 0-16,0 42 31,0 0-15,-21 21-16,21-20 0,-21-1 15,21 0-15,-22 21 0,22-21 16,0 1-16,0-1 0,0 0 16,0 0-16,0 0 0,-21 0 0,21 1 15,0-1-15,0 0 16,0-42 31,0 0-47,0-1 0,0 1 15,0 0-15,0-21 0,21 21 16,-21-1-16,22-20 0,-22 21 16,21-21-16,0 20 0,0-20 0,0 21 15,22 0-15,-22 0 0,21-1 16,-21 1-16,22 21 0,-1 0 0,0-21 15,-21 21-15,1 0 16,-1 0-16,0 21 0,-21 0 0,0 1 16,0-1-16,0 0 0,0 21 0,0-21 15,0 1-15,0 20 0,0-21 16,0 0-16,0 0 0,0 1 0,0-1 16,0 0-16,0 0 15,0 0-15,0-42 47,0 0-47,0 0 16,0 0-16,0-1 15,0-20-15,21 21 0,0 0 0,0-22 16,1 22-16,20-21 0,-21 21 0,21 0 16,-20-22-16,20 22 0,0 0 15,1 0-15,-1 21 0,0-21 0,1 21 16,-22-22-16,21 22 0,-21 0 15,22 0-15,-22 0 0,0 22 0,-21-1 16,0 0-16,21 0 0,-21 0 0,0 22 16,0-22-16,0 21 15,0 0-15,0-20 0,-21 20 0,0-21 16,21 21-16,-21-20 0,-1-1 16,1 0-16,0 0 0,21 0 0,-21 0 15,21 1-15,-21-22 0,21 21 0,-21-21 16,-1 0-16,1 0 15,0 0-15,0 0 16,0 0-16</inkml:trace>
  <inkml:trace contextRef="#ctx0" brushRef="#br0" timeOffset="22855.78">2138 5080 0,'0'0'0,"0"-21"0,-21 21 0,21-21 0,0 0 16,-22 21-16,1 21 31,21 0-15,0 0-16,0 21 0,0-20 16,0 20-16,-21 0 0,0-21 0,21 22 15,-21-1-15,21-21 0,-21 0 16,21 1-16,-22-1 0,1 0 0,21 0 15,0 0-15,0-42 32</inkml:trace>
  <inkml:trace contextRef="#ctx0" brushRef="#br0" timeOffset="23263.55">1926 4593 0,'0'0'15,"-63"0"1,41 21-16,22 1 0,-21-22 16,0 21-16,21 0 0,-21-21 0,21 21 0,0 0 15,21-21 16,0 0-31,0 0 16,1 0-16,-1-21 0,0 0 16,0 0-16,-21 0 15,0-1-15,0 1 0,0 0 16,-21 0 0,0 21-16,0 0 0,-1 0 0,1 0 15,0 0-15,0 0 0,0 0 16,0 0-16,-1 0 0,1 21 15,21 0-15,-21-21 0,21 21 16,0 1-16,0-1 0,0 0 16,0 21-16,21-21 0,0 1 15,1 20-15,-1-21 0,0 0 0,0 0 16,0 1-16,0-1 0,1 0 16</inkml:trace>
  <inkml:trace contextRef="#ctx0" brushRef="#br0" timeOffset="23780.26">2667 4974 0,'0'0'0,"0"21"0,0 22 0,0-22 0,0 0 15,0 0-15,0 22 0,0-22 16,0 0-16,0 0 0,0 0 0,0 0 16,0 1-16,0-1 0,0 0 15,0 0-15,0-42 47,0 0-31,-21 0-16,21-1 15,0 1-15,0-21 0,0 21 16,0 0-16,21-22 0,0 22 16,0-21-16,0-1 0,1 22 0,20-21 15,-21 21-15,21-22 0,1 22 16,-22 21-16,21-21 0,-21 0 0,22 21 16,-22 0-16,21 0 0,-21 0 15,1 21-15,-1 0 0,0 0 0,0 1 16,-21-1-16,0 21 0,0-21 15,0 22-15,0-22 0,0 21 16,0-21-16,0 22 0,0-22 0,0 21 16,0-21-16,0 0 0,0 1 15,-21-1-15,21 0 0,0 0 16,0 0-16</inkml:trace>
  <inkml:trace contextRef="#ctx0" brushRef="#br0" timeOffset="24463.28">4868 5101 0,'0'0'0,"0"-21"0,0 0 15,21 21-15,-21-21 0,0 0 0,0-1 16,0 1-16,0 0 16,0 0-16,0 0 0,0 0 0,0-1 0,-21 1 15,0 21-15,0-21 0,0 0 16,0 0-16,-1 21 0,1 0 15,0 0-15,-21 0 0,21 0 0,-22 0 16,1 0-16,21 21 0,-22-21 16,1 42-16,21-21 0,-21 1 0,20 20 15,1-21-15,0 21 0,0 1 16,0-1-16,21 0 0,-21 1 0,21-1 16,0 0-16,0-20 0,0 20 0,0-21 15,0 0-15,21 0 0,0 1 16,0-1-16,-21 0 0,21-21 15,0 0-15,1 0 0,20 0 0,-21 0 16,0 0-16,0 0 0,1 0 16,20 0-16,-21-21 0,0 0 0,0 21 15,1-22-15,-1 1 0,0 0 16,0 0-16,0-21 0,0 20 0,1-20 16,-1 0-16,-21 21 0,21-22 0,-21 1 15,21 0-15,-21-1 0,0 1 16,0 21-16,0-22 0,21 22 0,-21 42 31,0 22-31,0-22 16,0 21-16,0 1 0,0-1 15,0 0-15,0 1 0,0-1 16,0 0-16,21-21 0,-21 22 0,0-22 16,0 21-16,22-21 0,-1 1 0,-21-1 15,21 0-15,0 0 16,0-21-16,0 0 15,1 0-15,-1 0 0,0 0 16</inkml:trace>
  <inkml:trace contextRef="#ctx0" brushRef="#br0" timeOffset="25599.15">6350 5482 0,'-21'0'0,"42"0"0,-63 21 0,20-21 16,22-21 15,0 0-31,22 21 0,-1-21 0,0 0 16,0 0-16,21-1 0,-20 1 0,20 0 15,0-21-15,-21 21 0,22-22 16,-1 22-16,-21-21 0,22-1 0,-22 1 16,0 0-16,0-1 0,0 1 15,0 0-15,-21 21 0,0-22 16,0 22-16,0 0 0,0 0 0,-21 21 16,0 0-1,0 0-15,0 0 0,0 0 0,-22 21 16,22 0-16,0-21 0,0 42 0,0-20 15,-1-1-15,22 21 0,0-21 16,0 22-16,0-1 0,0-21 0,22 21 16,-1 1-16,0-22 0,0 21 15,0-21-15,0 22 0,22-22 0,-22 0 16,0 0-16,0 0 0,0 1 16,1-1-16,-22 0 0,21 0 15,-21 0 1,-21-21 15,-1 0-31,1 0 0,0-21 0,0 21 16,0-21-16,0 0 0,-1 21 0,1-21 15,0-1-15,0 1 0,0 0 16,0 0-16,-1 21 0,1 0 16,21 21 15,0 0-31,0 0 0,0 1 15,21-22-15,-21 21 0,22 0 0,-1 0 16,0 0-16,0-21 16,0 21-16,-21 1 0,21-22 0,1 0 15,-1 21-15,0-21 0,21 0 0,-21 0 16,1 0-16,-1 0 0,21 0 16,-21-21-16,0-1 0,22 22 0,-22-21 15,21 0-15,-21 0 0,1 0 16,20 0-16,-21-1 0,0-20 0,0 21 15,1-21-15,-1-1 0,0 1 0,-21 0 16,0-1-16,21 1 0,-21 0 16,0-22-16,0 22 0,0-1 0,0 1 15,0 0-15,0-1 0,0 1 0,0 21 16,0 0-16,0 0 16,0-1-16,0 1 0,-21 42 31,21 1-31,-21 20 15,21-21-15,0 21 0,0 22 0,0-22 16,0 1-16,0 20 0,0-21 0,0 22 16,0-22-16,0 1 0,0-1 15,0 0-15,0 1 0,0-22 0,0 21 16,0-21-16,0 0 0,0 1 16,21-22-16,0 21 0,-21 0 15,21-21-15,0 0 0,1 0 16,-1 0-16,0 0 0,0 0 15,0-21-15,0 21 16,-21-21-16,22-1 0,-22 1 0,21 0 16,-21 0-16,0 0 0</inkml:trace>
  <inkml:trace contextRef="#ctx0" brushRef="#br0" timeOffset="25821.02">7154 5101 0,'0'-21'16,"21"21"-1,1 0-15,-1 0 0,0 0 16,-21-21-16,21 21 0,0 0 0,0 0 16,1 0-16,-1-21 0,0 21 0,0-21 15,0 21-15,22 0 0,-22-22 16,0 22-16,0 0 0,0-21 0,22 21 15,-22 0-15,0 0 0</inkml:trace>
  <inkml:trace contextRef="#ctx0" brushRef="#br0" timeOffset="26312.2">7874 5144 0,'-21'0'16,"21"-22"-16,0 1 0,0 0 15,0 0-15,0 0 16,21 0-16,0 21 0,0-22 16,0 1-16,1 21 0,-1 0 15,0-21-15,0 21 0,0 0 0,0 0 16,1 0-16,-1 0 0,0 0 15,0 21-15,0 0 0,0 1 0,-21-1 16,22 21-16,-22-21 0,0 0 0,21 22 16,-21-22-16,0 21 0,0-21 15,0 1-15,0 20 0,-21-21 0,21 0 16,-22 0-16,1 1 0,21-1 16,0-42 30,0-1-46,0 1 16,0 0-16,0 0 0,21 0 16,1 0-16,-22-1 0,21-20 0,-21 21 15,0 0-15,21-22 0,0 22 16,-21 0-16,21 0 0,-21 0 0,0 0 16,21 21-16,-21-22 0,22 22 15,-1 0 16</inkml:trace>
  <inkml:trace contextRef="#ctx0" brushRef="#br0" timeOffset="26879.49">8699 4868 0,'-21'0'16,"21"22"-1,-21-22-15,21 21 16,0 0-16,-21 0 0,21 21 0,0-20 16,0 20-16,0-21 0,0 21 15,0 1-15,0-22 0,0 0 16,0 21-16,0-20 0,0-1 0,0 0 15,0 0-15,0 0 0,0 0 0,21 1 16,0-22-16,0 0 16,1 0-16,-1 0 15,0 0-15,0 0 0,0-22 0,0 1 16,1 21-16,-1-21 0,0 0 0,0 0 16,0 0-16,0-1 0,1 1 15,-22-21-15,21 21 0,-21 0 0,21-22 16,-21 1-16,0 21 0,0-22 0,0 22 15,0 0-15,0 0 0,0 0 16,0 0-16,0 42 47,0 21-47,0-21 0,0 0 0,0 22 16,0-1-16,0-21 0,0 22 0,0-22 15,0 21-15,0-21 0,0 0 16,0 1-16,21-1 0,-21 0 0,21 0 15,-21 0-15,21 0 0,1-21 16,-1 0-16,0 0 16,0 0-16,0 0 15,0 0-15,1 0 0,-1-21 0,0 0 16,0 21-16</inkml:trace>
  <inkml:trace contextRef="#ctx0" brushRef="#br0" timeOffset="28307.76">9842 4847 0,'0'0'0,"0"-21"0,-21 21 15,0 0-15,0 0 0,0 0 16,0 0-16,-1 0 0,1 0 0,0 0 16,0 21-16,0-21 0,0 21 15,-1 1-15,1 20 0,0-21 16,0 0-16,0 22 0,21-1 0,0-21 15,0 21-15,0 1 0,-21-22 0,21 21 16,0-21-16,0 1 0,0-1 16,0 0-16,0 0 0,21 0 0,0 0 15,0 1-15,0-22 0,0 0 0,1 0 16,-1 0-16,0 0 0,0 0 0,21 0 16,-20 0-16,20 0 0,-21 0 15,21-22-15,-20 22 0,20-21 0,0 0 16,-21-21-16,22 21 0,-1-22 15,-21 1-15,22 0 0,-1-1 16,-21-20-16,21-1 0,-20 1 0,-1-1 16,0 22-16,0-22 0,0 1 0,-21-1 15,21 1-15,-21 21 0,0-1 16,0 1-16,0 0 0,0-1 0,0 22 16,0 0-16,0 0 0,0 0 0,0-1 15,-21 22-15,0 0 0,0 0 16,21 22-16,-21-1 0,21 0 15,-21 0-15,21 21 0,-22 1 16,22-22-16,0 21 0,-21 1 0,21-1 16,-21 21-16,21-20 0,0 20 15,0-20-15,0-1 0,0 21 16,0-20-16,0 20 0,0-20 0,0-1 16,0 0-16,0 1 0,0-22 0,21 21 15,0-21-15,1 0 0,-1 1 0,0-1 16,0 0-16,0-21 0,0 0 15,1 21-15,20-21 0,-21 0 0,0 0 16,22 0-16,-22 0 0,21-21 0,-21 0 16,0 21-16,22-21 0,-22-1 15,0 1-15,21-21 0,-20 21 0,-1-22 16,-21 22-16,21-21 0,-21 0 0,21 20 16,-21-20-16,0 21 15,0 0-15,0 0 0,0-1 16,-21 44 15,21-1-31,-21 0 0,0 0 0,21 21 16,0-20-16,0 20 0,-22-21 0,22 21 15,0-20-15,0-1 0,0 0 16,0 0-16,0 0 0,0 0 0,0 1 16,0-1-16,22-21 0,-1 21 15,0-21-15,0 0 16,0 0-16,0 0 0,1 0 0,-1 0 15,0-21-15,21 0 0,-21 21 16,1-22-16,-1 1 0,0 0 0,0 0 16,0 0-16,0 0 0,-21-22 15,0 22-15,22 0 0,-1-21 0,-21 20 16,0 1-16,0 0 0,0 0 16,21 21-16,-21 21 31,0 0-31,0 0 0,0 1 15,0-1-15,0 21 0,0-21 16,0 0-16,21 1 0,-21-1 0,0 0 16,0 0-16,0 0 0,0 0 0,0 1 15,0-1-15,21 0 16,0-21-16,1 21 0,-1 0 16,0-21-16,0 0 31,0 0-31,-21-21 0,0 0 15,21 0-15,1 0 0,-22-1 16,0 1-16,21 0 0,0 0 16,-21-21-16,21 20 0,0 1 0,0 0 15,1 0-15,-1 0 0,0 0 0,0-1 16,0 1-16,0 21 0,1 0 16,-1 0-16,0 0 0,0 0 0,0 0 15,0 0-15,1 0 0,-1 21 16,-21 1-16,0 20 0,21-21 15,-21 0-15,0 0 0,0 22 0,0-22 16,0 0-16,0 0 0,0 0 0,-21 1 16,21-1-16,0 0 0,-43 0 15,22-21-15,21 21 16,-21-21-16,0 0 16,21-21 15,0 0-31,21 21 0,0-21 15,-21 0-15,21-1 0,1 1 0,-22 0 16,21-21-16,0 21 16,0-22-16,0 22 0,0 0 0,1-21 15,-1 20-15,-21 1 0,21 0 0,0 0 16,0 21-16,0-21 0,-21 0 16,22 21-16,-1 0 15</inkml:trace>
  <inkml:trace contextRef="#ctx0" brushRef="#br0" timeOffset="28703.54">12150 5207 0,'0'0'0,"21"0"31,0 0-31,0 0 16,0 0-16,0 0 0,1 0 0,-1 0 16,0-21-16,0 21 0,21-21 15,-20 0-15,-1 21 0,0-22 0,0 1 16,0 21-16,0-21 0,-21 0 0,0 0 16,22 0-16,-22-1 0,0 1 15,0 0-15,-22 21 16,1 0-1,0 0-15,0 21 0,0 0 16,0 1-16,-1-1 0,-20 0 0,42 21 16,-21-21-16,0 22 0,21-22 0,-21 21 15,21-21-15,0 1 0,0 20 16,0-21-16,0 0 0,0 0 0,0 1 16,21-22-16,0 21 0,0 0 0,0-21 15,0 0-15,1 21 0,-1-21 0,0 0 16,0 0-16,0 0 0,22 0 15,-22 0-15,0 0 0,21 0 16,1 0-16</inkml:trace>
  <inkml:trace contextRef="#ctx0" brushRef="#br0" timeOffset="29323.71">13229 5059 0,'0'-21'0,"0"42"0,0-63 16,0 20-16,0 1 0,0 0 0,-21 0 15,0 0-15,0 21 0,-1 0 16,1 0-16,0 0 0,0 0 16,0 21-16,0 0 0,-1-21 15,1 21-15,0 22 0,0-22 0,0 0 16,0 21-16,-1-21 0,22 1 16,0 20-16,-21-21 0,21 0 0,-21 22 15,21-22-15,0 0 0,0 0 0,0 0 16,0 0-16,0 1 15,21-1-15,0-21 16,1 0-16,-1 0 0,0 0 16,0 0-16,0 0 15,0 0-15,1-21 0,20 21 0,-21-22 16,0 1-16,0 0 0,22-21 0,-22 21 16,0-22-16,21 1 0,-20 0 15,-1-22-15,21 1 0,-21-1 16,0 22-16,1-22 0,-1 1 0,0 20 15,0-20-15,-21 21 0,21-1 16,-21 22-16,0-21 0,0 21 0,0-1 16,0 1-16,-21 21 15,0 0-15,0 0 0,0 21 16,-1-21-16,22 22 0,0-1 16,-21 21-16,21-21 0,-21 22 0,21-1 15,0 0-15,0 22 0,0-22 16,0 22-16,0-22 0,0 21 0,0-20 15,0-1-15,21 0 0,0 1 0,-21-1 16,22-21-16,-1 22 16,-21-22-16,21 0 0,0 0 0,0 0 15,-21 0-15,21-21 0,1 22 0,-1-22 16,0 0-16,0 0 0,0 0 16,0 0-16,1 0 0,-1 0 15,0-22-15,0 22 0,0-21 0,0 21 16,1-21-16,-1 0 0,0 0 15,-21 0-15,21-1 0,0 1 0</inkml:trace>
  <inkml:trace contextRef="#ctx0" brushRef="#br0" timeOffset="29607.55">10350 4699 0,'0'0'0,"-63"0"0,-1 0 0,22 0 16,21 0-16,0 0 0,42 0 16,0 0-16,0 0 0,22 0 15,-1 0-15,0 0 0,1 0 16,-1 0-16,0 0 0,22 0 15,-22-21-15,0 21 0,1 0 0,-1 0 16,0 0-16,-20 0 0,20-21 16,-21 21-16,21 0 0,-20 0 0,-1-21 15</inkml:trace>
  <inkml:trace contextRef="#ctx0" brushRef="#br0" timeOffset="31971.16">15790 4932 0,'0'0'0,"21"-42"15,1 42-15,-22-22 0,0 1 0,0 0 16,0 0-16,0 0 0,0 0 0,0-1 16,0 1-16,0 0 15,-22 21 17,1 21-17,0 0-15,0 1 0,21-1 0,-21 21 16,0 0-16,21-20 0,0 20 15,-22 0-15,1 1 0,21-1 16,-21 0-16,21-21 0,0 22 0,-21-22 16,21 21-16,-21-21 0,21 1 15,0-1-15,0 0 16,21-21 15,0-21-31,-21 0 0,21-1 0,0 22 16,1-21-16,-1 0 0,0 0 15,0-21-15,0 20 0,0 1 0,1-21 16,-1 21-16,0-22 0,0 22 0,0-21 16,-21 21-16,21 0 0,1-1 15,-22 44 17,0-1-32,0 0 15,0 21-15,0-21 0,0 1 0,0 20 16,0-21-16,0 0 0,21 0 15,-21 22-15,21-22 0,-21 0 0,21 0 16,0-21-16,0 21 0,-21 1 0,22-22 16,-1 0-16,0 0 0,0 0 15,0 0-15,0 0 0,1 0 0,-1 0 16,0 0-16,21-22 0,-21 1 16,1 21-16,-1-21 0,0 0 15,21 0-15,-21 0 0,1-22 0,-1 22 16,0 0-16,0-21 0,0-1 0,0 22 15,1-21-15,-22-1 0,21 1 16,0 21-16,0-21 0,-21 20 0,21 1 16,-21 0-16,21 0 0,-21 0 15,0 42 1,0 0-16,0 0 16,0 0-16,0 1 0,0 20 15,-21 0-15,21 1 0,0-22 0,0 21 16,0 0-16,0 1 0,0-22 15,0 21-15,0-21 0,21 1 16,1-1-16,-1 21 0,0-21 0,0-21 16,0 21-16,22 1 0,-1-22 15,-21 0-15,21 21 0,1-21 0,-1 0 16,0 0-16,1 0 0,-1 0 0,0 0 16,1-21-16,-1 21 0,0-22 15,1 1-15,-1 0 0,-21 0 0,22 0 16,-22 0-16,21-22 0,-21 1 0,0 21 15,1-22-15,-22 1 0,0 0 16,0 21-16,0-22 0,0 22 0,0 0 16,0 0-16,-22 0 0,1-1 15,0 22-15,0 0 0,0 0 16,0 0-16,-22 0 0,22 22 0,-21-1 16,-1 0-16,22 21 0,-21-21 15,21 22-15,-22-1 0,22-21 0,0 22 16,0-1-16,-21 0 0,42-21 0,-22 22 15,22-22-15,0 0 0,0 0 16,0 0-16,0 1 0,22-1 0,-1-21 16,0 0-16,21 0 15,-21 0-15,1 0 0,-1 0 0,21 0 16,-21-21-16,0 21 0,1-22 0,20 1 16,-21 21-16,0-21 0,0-21 15,1 21-15,-1-1 0,0 1 16,-21 0-16,21-21 0,-21 21 0,21-1 15,-21 1-15,0 0 0,0 0 16,21 0-16,-21 42 31,0 0-15,0 0-16,0 0 0,0 22 0,0-22 16,-21 0-16,21 21 0,0-20 15,0-1-15,0 0 0,0 0 0,0 0 16,0 0-16,21 1 0,1-1 0,-1 0 15,0-21-15,21 0 16,-21 0-16,1 0 0,20 0 16,-21 0-16,21 0 0,-20 0 0,20 0 15,-21 0-15,0-21 0,22 0 16,-22 21-16,0-22 0,0 1 0,0 0 16,22 0-16,-22 0 0,0-22 0,-21 22 15,21 0-15,0-21 0,0 21 16,-21-1-16,0 1 0,22 0 0,-22 0 15,0 42 17,0 0-32,-22 0 0,1 1 15,21 20-15,0-21 0,0 0 0,-21 0 16,21 1-16,0-1 0,0 0 16,0 0-16,0 0 0,0 0 0,21 1 15,0-22-15,1 0 16,-1 21-16,0-21 0,21 0 0,-21 0 15,1 0-15,20 0 0,-21 0 0,0-21 16,22 21-16,-22-22 0,21 1 16,-21 0-16,0 21 0,1-42 0,-1 21 15,0-1-15,0 1 0,0 0 0,-21-21 16,21 21-16,-21-1 0,0 1 16,0 0-16,22 0 0,-22 42 46,0 0-30,-22 0-16,1 1 0,21-1 16,-21 0-16,0 0 0,0 21 0,21-20 15,-21 20-15,-1 0 0,1 1 0,0-22 16,0 21-16,0 0 0,21 1 16,0 20-16,0-20 0,0-1 0,0 21 15,0-20-15,0 20 0,0-20 0,0-1 16,0 21-16,0-20 15,0-1-15,0 0 0,0 1 0,0 20 16,0-20-16,0-1 0,0 0 0,0 1 16,0 20-16,0-21 0,0 1 0,0-1 15,0 0-15,0 1 0,-21-1 16,21-21-16,-22 0 0,1 1 0,21-1 16,-21 0-16,0-21 0,0 0 0,0 0 15,-1 0-15,1 0 0,-21 0 16,21-21-16,0 21 0,-1-21 0,1-22 15,0 22-15,21 0 0,-21-21 0,21-1 16,-21 1-16,21-22 0,0 22 0,0-21 16,0 20-16,0-20 15,21-1-15,0 1 0,0 20 0,22-20 16,-22-1-16,21 1 0,-21-1 0,22 1 16,-1 21-16,0-22 0,1 22 15,-1-1-15,0 22 0,-21-21 0,22 21 16,-1 0-16,-21-1 0,0 1 0,1 0 15,-1 0-15,0 21 0,-21-21 16,0 0-16,0-1 0,0 1 16,0 0-16</inkml:trace>
  <inkml:trace contextRef="#ctx0" brushRef="#br1" timeOffset="40385.92">3789 17611 0</inkml:trace>
  <inkml:trace contextRef="#ctx0" brushRef="#br1" timeOffset="55971.16">3365 6414 0,'22'0'15,"-22"-22"1,21 1-16,0 0 31,0 0-31,-21 0 16,0 0-1,0-1-15,0 1 16,-21 21 15,0 0-31,0 0 16,-1 0-16,1 0 0,0 0 16,0 0-16,-21 0 0,20 0 0,1 0 15,-21 21-15,21-21 0,0 22 16,-22-22-16,22 21 0,0-21 0,-21 21 15,20 0-15,1 0 16,0-21-16,0 21 0,0 1 0,0-1 16,21 0-16,-22 0 0,22 0 15,-21 0-15,21 1 0,-21-22 0,21 21 16,0 0-16,0 0 16,0 0-16,0 0 15,21-21 1,0 22-16,1-22 0,-1 0 0,0 0 15,0 0-15,0 0 16,0 21-16,1-21 0,-1 0 16,0 0-16,0 0 0,0 21 0,0-21 15,1 0-15,-1 0 0,0 21 16,0-21-16,0 0 0,-21 21 0,21-21 16,1 21-16,-1-21 0,-21 22 15,0-1-15,21-21 0,-21 21 16,0 0-16,0 0 15,0 0-15,0 1 0,0-1 16,-21 0-16,21 0 0,-21-21 16,-1 21-16,22 0 0,-21-21 0,0 22 15,0-1-15,0-21 16,0 21-16,-1-21 0,1 21 16,0-21-16,0 0 15,0 0 1,0 0-16,21-21 78,21 21-62,0 0-16,0 0 15,0 0-15,0 0 16,1 0-1,-22 21 1,0 0-16,21-21 0,-21 21 16,0 1-16,0-1 0,0 0 15,0 0-15,0 0 0,0 22 0,0-22 16,0 0-16,-21 21 0,21-21 16,-22 1-16,1 20 0,21-21 0,0 0 15,-21 22-15,0-22 0,0 0 16,21 21-16,0-21 0,-21 1 0,21-1 15,-22 0-15,22 0 0,0 0 0,0 0 16,0 1-16,0-1 0,0 0 16,0 0-16,0 0 15,0 0-15,0 1 16,0-1 0,22-21-1,-1 0 16,0-21-15,-21-1-16,0 1 16,0 0-16</inkml:trace>
  <inkml:trace contextRef="#ctx0" brushRef="#br1" timeOffset="57317.29">4699 6371 0,'-21'0'0,"21"-21"15,-21 21-15,21-21 32,-22 21-32,22-21 15,-21 21 1,21-21-16,0-1 16,0 1-16,21 0 31,1 21-31,-1 0 0,0 0 0,0-21 15,0 21-15,0 0 0,1 0 16,-1-21-16,0 21 0,0 0 0,0-21 16,22 21-16,-22 0 0,0 0 0,0 0 15,0 0-15,0 0 0,1 0 16,-1 0-16,0 0 0,0 21 16,-21 0-1,0 0-15,0 0 0,0 0 16,0 1-16,0-1 0,0 0 0,0 0 15,0 0-15,-21 0 0,0 1 16,21 20-16,-21-21 0,-1 0 16,22 22-16,-21-22 0,0 0 0,21 21 15,0-21-15,-21 1 0,0 20 16,21-21-16,-21 0 0,21 0 0,0 1 16,0-1-16,0 0 0,-22 0 15,22 0-15,0 0 0,0 1 16,0-1-16,0 0 15,22-21-15,-1 21 16,0-21 0,0 0-16,0 0 0,0 0 0,1 0 15,-1 0 1,0 0-16,0 0 16,-21-21-16,21 21 15,-42 0 16,0 0-15,0 0-16,21 21 16,-21 0-16,-1 0 0,1 1 15,21-1 1,0 0-16,-21 0 0,21 0 16,0 0-16,0 1 15,0-1-15,-21 0 0,21 0 0,0 0 16,0 0-16,0 1 0,0-1 15,0 0-15,0 21 0,0-21 0,0 1 16,0-1-16,0 21 0,0-21 16,0 0-16,0 1 0,0-1 0,0 0 15,0 0-15,0 0 0,0 0 0,0 1 16,0-1-16,0 0 0,21-21 16,-21 21-16,0 0 15,0 0-15,0 1 16,-21-22-16,0 21 31,0-21-31,-1 0 0,1 0 16,0 0-16,0 0 0,0 0 15,0 0 1,-1 0 0,22-21 15,0-1-16,0 1-15</inkml:trace>
  <inkml:trace contextRef="#ctx0" brushRef="#br1" timeOffset="58069.46">6286 7027 0,'-21'0'0,"0"0"16,0 0-16,0 0 15,0 0 1,-1 0-1,44 0 32,-1 0-47,0 0 16,0 0-16,0 0 0,0 0 0,22 0 16,-1 0-16,0 0 0,1 0 0,-1 0 15,0 0-15,22 0 0,-22 0 16,22 0-16,-22 0 0,22 0 0,-22 0 15,21 0-15,-20 0 0,-1 0 0,0 0 16,1 0-16,-1 0 0,-21 0 16,0 0-16,1 0 0,-1 0 0,0 0 15,0 0-15,0 0 16,-21-21 46</inkml:trace>
  <inkml:trace contextRef="#ctx0" brushRef="#br1" timeOffset="58579.17">7091 6689 0,'-21'0'16,"-1"0"-1,22 21-15,0 0 16,22 0 0,-1 0-16,0-21 15,0 22-15,0-22 0,0 0 0,1 21 16,-1-21-16,0 0 0,0 21 0,0-21 15,0 21-15,1-21 0,-1 0 16,0 0-16,0 0 0,0 0 0,0 0 16,1 0-16,-1 0 0,0 0 15,0 0-15,0 0 0,0 0 16,1 21 0,-22 0-1,0 1-15,-22-1 16,1 0-16,0 0 15,0-21-15,-21 21 0,20 0 0,1 1 16,-21-1-16,21 0 0,0 21 16,-22-21-16,22 1 0,0-1 0,0 0 15,-22 0-15,22 0 0,21 0 0,-21 1 16,21-1-16,-21-21 0,21 21 16,-21-21-16,21-21 62</inkml:trace>
  <inkml:trace contextRef="#ctx0" brushRef="#br1" timeOffset="59149.86">8467 6519 0,'0'0'16,"0"-21"-16,0 0 0,0 0 15,-22 21-15,1 0 32,21 21-32,0 21 15,-21-20-15,21-1 0,-21 21 0,21 0 16,-21 1-16,21-1 0,0 0 0,0 1 16,0 20-16,0-20 0,-21-1 15,21 0-15,0 1 0,0-1 16,0 0-16,0 1 0,0-22 0,0 21 15,0-21-15,0 0 0,0 1 16,0-1-16,0 0 0,0 0 0,0-42 47,0 0-31,0 0-16,0-1 0</inkml:trace>
  <inkml:trace contextRef="#ctx0" brushRef="#br1" timeOffset="59849.66">8234 6731 0,'0'0'0,"0"-21"0,-21 0 16,21 0-16,0-1 0,0 1 15,0 0-15,0 0 16,0 0-16,21 0 15,0-1-15,0 1 0,21 21 16,-20-21-16,-1 21 0,21-21 16,-21 21-16,22 0 0,-1-21 0,-21 21 15,21 0-15,-20 0 0,20 0 16,-21 21-16,21-21 0,-20 21 16,-1 0-16,-21 0 0,0 22 0,0-22 15,0 21-15,0 1 0,0-22 16,-21 21-16,-1-21 0,1 22 0,-21-22 15,21 21-15,0-21 0,-22 0 0,22 1 16,-21-1-16,21 0 0,-1-21 16,1 21-16,0-21 15,21-21 17,21 21-17,0 0-15,1-21 0,-1 21 16,0 0-16,0-21 0,0 21 15,0-22-15,22 22 0,-22 0 0,0 0 16,21 0-16,-20 0 0,-1 0 0,21 0 16,-21 0-16,0 0 0,1 22 15,20-22-15,-21 21 0,0 0 0,0-21 16,1 21-16,-22 0 0,0 0 0,21 1 16,-21-1-16,0 0 0,0 0 15,0 0-15,-21 22 0,-1-22 0,1 0 16,-21 0-16,21 21 0,-22-20 0,1-1 15,0 0-15,21-21 0,-22 21 16,1 0-16,0-21 0,-1 0 16,1 0-16,21 0 0,0 0 0,-1 0 15,-20 0-15,21 0 16,0 0-16,21-21 0,-21 21 0,21-21 16,0 0-16,0 0 15,0-1 1,0 1-1,21 21-15,0 0 16,-21-21-16,21 21 0,0 0 16,0-21-16</inkml:trace>
  <inkml:trace contextRef="#ctx0" brushRef="#br1" timeOffset="60400.34">9123 7027 0,'0'0'16,"-21"0"-16,21-21 0,0 0 16,0 0-1,21 21 1,-21-21-16,21 21 0,0-21 15,0 21-15,0 0 0,1 0 0,-1 0 16,0 0-16,0 0 0,0 0 16,0 0-16,1 0 0,-1 21 0,0-21 15,0 21-15,0 0 0,0 0 16,-21 0-16,22 1 0,-22-1 16,0 0-16,21 0 0,-21 0 0,0 0 15,0 22-15,0-22 0,0 0 0,0 0 16,0 22-16,-21-22 15,21 0-15,-22 0 0,22 0 0,-21-21 16,21 21-16,-21-21 0,21-21 47,0 0-47,-21 21 0,21-21 0,0 0 16,0 0-16,0-1 0,0 1 0,0 0 15,0 0-15,0 0 0,0 0 16,0-22-16,0 22 0,0 0 0,21 0 15,-21 0-15,0-1 0,0 1 0,21 0 16,-21 0-16,21 21 0,1-21 16,-22 0-16,21 21 0,0 0 15,-21-22-15,21 22 0,0 0 0,0 0 16,1 0-16,-1-21 0,0 21 16,0 0-16,0 0 0,22 0 0</inkml:trace>
  <inkml:trace contextRef="#ctx0" brushRef="#br1" timeOffset="61143.77">10520 7239 0,'0'-21'32,"0"0"-32,0 0 15,0-1-15,0 1 0,21 21 16,-21-21-16,0 0 0,0 0 0,0 0 16,0-1-16,0 1 0,0 0 15,-21 0-15,21 0 0,-21 0 0,-1-1 16,1 1-16,0 0 0,0 21 0,0-21 15,0 21-15,-1 0 16,-20 0-16,21 0 0,-21 0 0,20 0 16,-20 0-16,21 21 0,-21-21 0,-1 21 15,22 0-15,-21 1 0,21-1 16,-22 0-16,22 0 0,0 21 0,0-20 16,0 20-16,-1-21 0,1 21 0,21-20 15,-21 20-15,21-21 0,0 0 16,0 22-16,0-22 0,0 0 0,0 0 15,21 0-15,0 0 0,1-21 16,-1 0-16,0 0 0,0 0 16,21 0-16,-20 0 0,-1 0 15,21 0-15,-21-21 0,22 0 0,-22 21 16,21-21-16,-21 0 0,22 0 0,-22-1 16,0-20-16,0 21 0,21 0 15,-20-22-15,-22 22 0,21-21 0,0 21 16,0 0-16,-21-22 0,21 22 0,-21 0 15,0 0-15,0 0 0,0-1 16,-21 22 15,0 22-31,0-1 0,0 0 16,21 21-16,-22-21 0,22 1 16,-21-1-16,21 21 0,0-21 0,0 0 15,0 22-15,0-22 16,0 0-16,0 0 0,0 0 0,21 1 15,1-1-15,-1 0 0,-21 0 0,21-21 16,0 21-16,0-21 0,0 0 16,1 0-16,-1 0 0,0 0 15,0 0-15,0 0 0,22 0 0,-22-21 16,0 21-16,0-21 0,21 0 0,-20 0 16</inkml:trace>
  <inkml:trace contextRef="#ctx0" brushRef="#br1" timeOffset="61483.57">11261 6879 0,'0'0'0,"0"-21"16,0 0-16,0 0 16,-22 21-1,1 0-15,0 0 16,0 21-16,0-21 0,0 21 0,21 0 15,-22 0-15,1 1 0,0 20 16,0-21-16,0 0 0,21 0 0,-21 22 16,21-22-16,-22 0 0,22 21 0,-21-20 15,21-1-15,0 0 0,0 0 16,0 0-16,0 0 0,0 1 16,0-1-16,0 0 0,21-21 15,1 21-15,-1 0 16,0-21-16,0 0 0,0 0 15,0 0-15,1 0 0,-1 0 0,0 0 16,21 0-16,-21-21 0,1 21 0,-1-21 16,21 0-16,-21 0 0,0-1 15</inkml:trace>
  <inkml:trace contextRef="#ctx0" brushRef="#br1" timeOffset="61951.4">11705 7070 0,'-21'0'16,"21"21"0,21-21-1,0 0-15,0 0 16,1 0-16,-1 0 15,-21-21-15,21 21 0,0 0 0,0-21 16,-21-1-16,21 22 16,1-21-16,-22 0 0,0 0 15,0 0-15,0 0 0,0-1 16,0 1-16,0 0 16,-22 0-16,1 21 0,0 0 15,0 0-15,0 0 16,0 21-16,21 0 0,-22-21 15,1 21-15,21 1 0,-21-1 0,21 0 16,-21 21-16,0-21 0,21 1 16,0-1-16,-21 0 0,21 0 0,-22 0 15,22 22-15,0-22 0,0 0 0,0 0 16,0 0-16,0 0 16,0 1-16,0-1 0,0 0 15,0 0-15,22-21 0,-1 0 16,0 0-16,0 0 0,0 0 15,0 0-15,1-21 16</inkml:trace>
  <inkml:trace contextRef="#ctx0" brushRef="#br1" timeOffset="62527.23">12594 6922 0,'0'0'0,"0"-22"15,-21 22 1,0 0-16,0 0 16,-1 0-16,1 0 0,0 0 15,0 22-15,0-1 16,0-21-16,-1 21 0,22 0 15,-21 0-15,0 0 16,21 1-16,0-1 16,0 0-1,21-21-15,0 0 0,1 0 16,-1 21-16,0-21 0,0 0 16,0 21-16,0-21 0,1 0 15,-1 0-15,0 21 0,0-21 0,0 22 16,0-22-16,-21 21 0,22-21 15,-22 21-15,0 0 16,0 0-16,0 0 16,-22 1-16,1-1 15,0-21-15,0 0 16,0 21-16,0-21 0,-1 21 16,1-21-16,0 0 0,0 0 0,0 0 15,0 0-15,-1 21 0,1-21 0,0 0 16,0 0-16,0 0 15,0 0-15,-1 0 32,1 0-1,0 0-15</inkml:trace>
  <inkml:trace contextRef="#ctx0" brushRef="#br1" timeOffset="64219.95">2900 9017 0,'-21'21'0,"-1"-21"16,1 0-16,42 0 47,1 0-32,-1 0-15,0 0 0,0 0 0,21 0 16,-20 0-16,-1 0 0,0 0 16,21 0-16,-21 0 0,1 0 0,-1 0 15,0 0-15,0 0 16,0 0-16,-42 0 31,0 0-31,0 0 16,0 0-16,-1 0 0,1 0 15,0 0-15,0 0 0,0 0 16,0 0-16,-1 0 0,1 0 0,0 0 16,0 0-16,0 0 0,0 0 15,-1 0-15,1 0 0,0 0 0,0 0 16,0 0-16,21 21 15,-21-21-15,21 22 0,-22-22 16,22 21-16,0 0 0,-21 0 16,21 0-16,-21 0 0,21 22 15,-21-22-15,21 21 0,0-21 0,0 22 16,-21-1-16,0 0 0,21 1 16,-22-1-16,22 0 0,0 1 15,-21-1-15,0 0 0,21 1 0,-21-1 16,21 0-16,0 1 0,0-1 15,-21-21-15,21 22 0,0-1 0,0-21 16,0 0-16,0 22 0,0-22 16,0 0-16,0 0 0,0 0 0,0 0 15,0 1-15,21-1 0,0-21 0,-21 21 16,21-21-16,0 21 0,1-21 16,-1 0-16,0 21 0,0-21 0,0 0 15,0 0-15,1 0 0,-1 0 16,0 0-16,0 0 0,0 0 0,0-21 15,22 21-15,-22-21 0,0 0 16,0 0-16,22-1 0,-22 1 16,21 0-16</inkml:trace>
  <inkml:trace contextRef="#ctx0" brushRef="#br1" timeOffset="64859.53">4149 9229 0,'21'0'0,"0"0"16,0 0-16,0 0 0,0 0 15,1 0-15,-1-21 0,0 21 16,0-22-16,0 22 0,0 0 0,1 0 16,-1-21-16,0 21 0,0 0 15,21-21-15,-20 21 0,-1 0 16,0-21-16,0 21 0,0 0 0,0 0 0,1 0 16,-1 0-1,0 0-15,-21 21 16,0 0-16,0 0 15,0 1-15,0-1 0,0 21 16,0-21-16,0 0 0,0 22 0,0-22 16,0 21-16,0-21 0,0 22 0,0-1 15,0-21-15,0 22 0,0-22 16,0 21-16,0-21 0,0 22 0,0-22 16,0 0-16,0 21 0,0-21 0,0 1 15,21-1-15,-21 0 0,21 21 16,-21-21-16,0 1 0,0-1 0,0 0 15,0 0-15,0 0 0,0 0 16,0 1-16,-21-1 16,0-21-16,0 21 0,0 0 0,-22-21 15,22 21-15,-21-21 0,21 21 0,-22-21 16,22 0-16,-21 0 0,-1 0 16,1 22-16,21-22 0,-21 0 0,20 0 15,-20 0-15,21 0 0,0 0 0,0 0 16,-1 0-16,1 0 0,21-22 0,-21 22 15,0-21 1,21 0-16,0 0 16,0 0-16,0 0 0,0-1 15</inkml:trace>
  <inkml:trace contextRef="#ctx0" brushRef="#br1" timeOffset="65783">6032 9631 0,'0'0'0,"-21"-21"0,-63 21 16,62 0-16,1-21 0,0 21 16,0 0-16,0 0 0,0 0 15,-1 0 1,44 0 15,-1 21-31,21-21 0,-21 0 16,22 21-16,-22-21 0,21 21 15,0-21-15,1 0 0,20 21 16,-20-21-16,-1 0 0,0 21 0,22-21 0,-22 0 16,22 0-16,-22 0 0,21 0 15,-20 0-15,20 0 0,-20 0 16,-1 0-16,0 0 0,1 0 0,-22 0 16,21 0-16,-21 0 0,0 0 0,1 0 15,-22-21 16,0 0-31,-22 21 0,1-21 16,0 0-16,0 0 16,0 21-16,0-22 0,-1 22 0,1-21 15,0 0-15,0 21 0,0 0 0,0-21 16,-1 21-16,1 0 0,0-21 16,0 21-16,0 0 0,0 0 31,42 0 0,0 0-31,0 0 0,0 0 16,22 0-16,-22 0 0,0 0 15,0 0-15,0 0 0,22 21 0,-22-21 16,0 21-16,0 0 0,0-21 16,-21 21-16,21-21 0,-21 22 15,0-1-15,0 0 0,0 0 0,0 0 16,0 0-16,-21 1 0,0 20 0,-21-21 15,21 0-15,-1 0 16,-20 22-16,21-22 0,-21 0 0,20 0 16,1 0-16,0 1 0,0-22 0,0 21 15,0 0-15,-1-21 16,22 21-16,22-21 16,-1 0-16,0 0 0,0 0 15,0-21-15</inkml:trace>
  <inkml:trace contextRef="#ctx0" brushRef="#br1" timeOffset="66387.66">7895 9335 0,'0'0'15,"0"-22"-15,0 1 16,0 0-16,-21 21 31,21 21-15,-21 0-16,21 22 0,-21-22 15,21 21-15,0 1 0,-22-1 0,22 0 16,0 1-16,0 20 0,0-21 0,0 1 16,-21 20-16,21-20 0,-21-1 15,0 0-15,21-21 0,0 22 0,0-22 16,0 21-16,0-21 0,-21 1 0,21-1 15,0 0-15,0-42 47,0 0-31,0-1-16,0 1 0,0 0 16</inkml:trace>
  <inkml:trace contextRef="#ctx0" brushRef="#br1" timeOffset="67059.78">7768 9356 0,'0'0'0,"0"-21"0,0-1 0,0 1 16,0 0-16,21 21 15,0-21-15,1 0 16,-1 21-16,0-21 0,0 21 0,0-22 15,22 22-15,-22 0 0,0-21 0,21 21 16,-21 0-16,22 0 0,-22 0 16,21 0-16,-21 0 0,1 21 0,-1 1 15,0-1-15,0 0 0,-21 0 0,0 21 16,0 1-16,0-22 0,0 21 16,0 1-16,-42-1 0,21 0 0,-1 1 15,1-22-15,0 21 0,-21-21 16,21 0-16,-1 22 0,1-43 0,0 21 15,0 0-15,0-21 0,0 0 16,21 21-16,-22-21 16,22-21-1,0 0 1,0 0-16,22 0 0,-1-1 16,0 1-16,21 0 15,-21 21-15,1-21 0,-1 21 0,21 0 16,-21 0-16,22 0 0,-22 0 0,21 0 15,-21 0-15,0 0 0,22 21 16,-22 0-16,0-21 0,0 21 0,0 1 16,1 20-16,-1-21 0,-21 0 0,0 0 15,0 1-15,0 20 16,0-21-16,0 0 0,-21 22 0,-1-22 16,-20 0-16,21 0 0,0 0 0,-22 0 15,22 1-15,-21-1 0,21 0 16,-22 0-16,22-21 0,-21 21 0,0-21 15,20 0-15,-20 0 0,0 0 0,21 0 16,-22 0-16,22 0 0,0 0 0,-21 0 16,20 0-16,1-21 0,0 21 15,0-21-15,0 0 0,0 0 16,21-1-16,0 1 16,21 21-1,0-21-15,0 21 16,21-21-16,-20 0 0,-1 21 0,21-21 15</inkml:trace>
  <inkml:trace contextRef="#ctx0" brushRef="#br1" timeOffset="67575.21">8678 9652 0,'0'-21'0,"0"-21"15,21 20-15,1 1 16,-1 21-16,0-21 0,21 21 16,-21 0-16,1 0 0,-1 0 0,0 0 15,0 0-15,0 21 0,0-21 0,1 21 16,-22 1-16,21-1 0,0 0 15,-21 21-15,0-21 0,0 1 0,0 20 16,0-21-16,0 0 0,0 22 0,0-22 16,0 0-16,0 0 0,0 0 15,-21 22-15,0-43 0,21 21 0,-22 0 16,22 0-16,-21-21 0,0 21 16,21-42 15,0 0-16,0 0-15,0 0 0,21-22 16,-21 22-16,21 0 0,1-21 16,-1-1-16,-21 22 0,21-21 0,0-1 15,0 1-15,0 21 0,-21-21 0,22-1 16,-1 22-16,-21 0 0,21 0 16,-21 0-16,21 21 0,-21-22 15,21 22 1,0 0-1,1 0-15,-22 22 0</inkml:trace>
  <inkml:trace contextRef="#ctx0" brushRef="#br1" timeOffset="68235.5">10054 9885 0,'0'0'0,"0"-21"0,0 0 0,0-1 15,0 1-15,0 0 0,0 0 0,0 0 16,0 0-16,0-1 0,0 1 15,-21 0-15,0 0 0,0 0 0,-22 0 16,22-1-16,0 22 0,0-21 0,0 21 16,-22 0-16,22 0 15,0 0-15,0 0 0,-22 0 0,22 0 0,0 21 16,0 1-16,-21-1 0,20 0 16,1 21-16,0-21 0,0 22 15,0-1-15,0 0 0,-1-20 0,1 62 16,21-41-16,0-22 0,0 21 15,0-21-15,0 0 0,0 1 16,21-1-16,-21 0 0,22-21 16,-1 0-16,0 0 0,0 0 0,0 0 15,0 0-15,1 0 0,-1 0 16,0 0-16,0 0 0,0-21 0,0 0 16,22 21-16,-22-22 0,0 1 0,0 0 15,-21 0-15,21 0 0,1 0 0,-1-22 16,-21 22-16,0 0 15,21-21-15,-21 20 0,21-20 0,-21 21 16,0 0-16,0 0 0,21-1 0,-21 1 16,0 0-16,0 42 31,0 0-31,0 1 0,0-1 16,0 0-16,0 0 0,0 21 15,0-20-15,0-1 0,0 0 0,0 0 16,21 0-16,-21 0 0,0 1 0,22-1 15,-1-21-15,0 21 0,-21 0 16,21-21-16,0 0 16,0 0-16,1 0 0,-1 0 15,0 0-15</inkml:trace>
  <inkml:trace contextRef="#ctx0" brushRef="#br1" timeOffset="68555.32">10774 9504 0,'0'0'0,"0"-21"0,-21 0 15,-1 21-15,1 0 0,0-22 0,0 22 16,0 0-16,0 0 0,-1 0 16,1 0-16,0 22 0,0-1 15,0 0-15,21 0 0,-21 0 0,21 22 16,-22-1-16,22 0 0,0 1 15,-21-1-15,21 0 0,0 1 0,-21-22 16,21 21-16,0 0 0,0-20 0,0 20 16,0-21-16,0 0 0,0 0 15,21 1-15,0-1 0,1-21 0,-1 21 16,0-21-16,0 0 0,0 0 16,0 0-16,1 0 15,20 0-15,-21 0 0,0-21 0,0 21 16,22-21-16,-22-1 0,21 1 0</inkml:trace>
  <inkml:trace contextRef="#ctx0" brushRef="#br1" timeOffset="69251.92">11366 9186 0,'0'0'0,"22"-42"15,-22 0-15,0 63 31,0 0-15,-22 0-16,22 0 0,0 22 0,0-1 16,0-21-16,-21 22 0,21-1 0,-21 0 15,21 1-15,-21-1 0,0 21 16,21-20-16,-21-1 0,-1 0 0,1 1 16,0-1-16,21 0 0,-21-20 0,0 20 15,21-21-15,-21 0 0,21 0 16,0 1-16,0-1 0,0 0 0,-22-21 15,22 21-15,0-42 47,0 0-47,0 0 0,0-1 16,22 1-16,-22 0 0,21 0 0,0-21 16,0 20-16,0-20 0,22 21 15,-22-21-15,0 20 0,21 1 0,-21 0 16,22 0-16,-22 0 0,21 0 0,-21-1 15,1 22-15,-1 0 0,0 0 16,0 0-16,0 0 0,-21 22 16,0-1-16,0 0 15,-21 0 1,21 0-16,-21-21 0,0 21 0,-22-21 16,22 0-16,0 22 0,-21-22 15,21 0-15,-22 0 0,22 0 16,0 0-16,-21 0 0,20 0 0,1 0 15,0 0-15,0 0 16,0 0-16,21 21 16,0 0-1,0 0-15,21-21 0,0 21 16,0 0-16,-21 1 0,21-1 0,1 0 16,-1 0-16,0 0 0,0-21 15,0 21-15,0 1 0,1-1 0,-1-21 16,0 21-16,0-21 0,0 21 15,0-21-15,1 0 16,-1 0 0,0 0-16,0 0 15,0 0-15,-21-21 0,21 0 16,1 21-16</inkml:trace>
  <inkml:trace contextRef="#ctx0" brushRef="#br1" timeOffset="69699.17">11980 9843 0,'21'0'0,"1"0"16,-1 0-16,0 0 16,0 0-16,0 0 15,0 0-15,1 0 0,-1 0 16,0 0-16,0-22 0,0 22 0,0-21 15,1 0-15,-1 0 16,-21 0-16,21 0 0,-21-1 16,21 1-16,-21 0 0,0 0 0,0 0 15,0 0-15,-21-1 16,0 22-16,0 0 0,-1 0 16,1 0-16,0 0 0,0 0 15,0 22-15,0-1 0,-1 0 0,22 0 16,-21 0-16,21 0 0,-21 1 15,21 20-15,-21-21 0,21 0 0,0 0 16,0 22-16,0-22 0,0 0 0,0 0 16,0 0-16,0 1 0,0-1 15,0 0-15,0 0 0,21 0 16,0-21-16,0 0 16,-21 21-16,22-21 0,-1 0 15,0 0 1,0 0-16,0 0 0,-21-21 0,21 0 15,1 0-15,-1 21 0</inkml:trace>
  <inkml:trace contextRef="#ctx0" brushRef="#br1" timeOffset="70059.97">12975 9081 0,'-42'0'16,"21"0"-1,-1 21-15,22 0 16,-21 0-16,0 0 0,21 0 0,0 22 16,0-22-16,-21 21 0,21-21 15,-21 22-15,21-1 0,-21 0 0,21 1 16,0-1-16,0 0 0,-22-20 0,22 20 15,-21 0-15,21 1 0,0-22 0,0 21 16,0-21-16,0 0 0,0 1 16,0 20-16,-21-21 0,21 0 15,0 0-15,0 1 16,21-22 0,0 0-1,1 0-15,-1-22 16,0 1-16,0 21 0,0-21 0,0 0 15</inkml:trace>
  <inkml:trace contextRef="#ctx0" brushRef="#br1" timeOffset="70541.69">13483 9631 0,'0'0'0,"21"-21"0,0 21 0,1-21 0,-1 21 15,-21-22-15,0 1 16,0 0-16,-21 21 15,-1 0 1,1 0-16,0 0 0,-21 0 0,21 0 16,-22 21-16,22 0 0,-21-21 15,21 22-15,-22-22 0,22 21 0,0 0 16,0 0-16,21 0 0,-21 0 16,21 1-16,0-1 15,0 0-15,0 0 0,21-21 16,0 0-16,0 21 0,0-21 0,0 0 15,1 21-15,-1-21 0,0 0 16,21 0-16,-21 22 0,1-22 0,-1 0 16,0 0-16,0 21 0,0 0 0,0-21 15,-21 21-15,22-21 16,-22 21-16,0 0 16,0 1-16,0-1 15,-22-21-15,1 0 16,0 21-16,0-21 0,0 0 15,0 21-15,-1-21 0,1 0 0,0 21 16,-21-21-16,21 0 0,-1 0 0,1 21 16,0-21-16,0 0 0,0 0 0,0 0 15,-1 0 1,22-21 0,0 0-1,0 0-15</inkml:trace>
  <inkml:trace contextRef="#ctx0" brushRef="#br1" timeOffset="70940.46">12763 9208 0,'0'0'15,"0"-22"1,22 1 0,-1 21-16,0 0 0,21 0 15,-21 0-15,22 0 0,-1 0 16,22-21-16,-22 21 0,21 0 0,1 0 15,-22 0-15,22-21 0,-1 21 0,-20 0 16,-1 0-16,0-21 0,1 21 16,-1 0-16,-21 0 0,21-21 0,-20 21 15,-1 0-15,0 0 16,-42 0 15,0 0-31,-1 0 16,1 21-16,0-21 0,-21 0 15,21 21-15</inkml:trace>
  <inkml:trace contextRef="#ctx0" brushRef="#br1" timeOffset="71915.17">3387 11621 0,'0'-22'15,"0"1"17,-22 0-32,22 0 15,-21 21 1,0 0-16,0 0 15,0 0-15,0 0 16,-1 0-16,1 0 0,0 21 16,-21 0-16,21 0 0,-1 1 0,-20-1 15,21 21-15,0-21 0,-22 22 16,22-22-16,0 21 0,-21 0 0,21 1 16,-1 20-16,1-20 0,21-1 0,0 0 15,-21 1-15,21 20 0,0-21 16,0 1-16,0-1 0,0-21 0,0 22 15,0-22-15,0 21 0,0-21 16,21 0-16,-21 22 0,21-22 0,1-21 16,-1 21-16,0 0 0,-21 0 15,21-21-15,0 22 0,0-22 0,1 0 16,-1 0-16,0 0 0,0 0 16,0 0-16,0 0 0,1 0 15,-1 0-15,0-22 0,0 1 0</inkml:trace>
  <inkml:trace contextRef="#ctx0" brushRef="#br1" timeOffset="72367.13">4064 11536 0,'0'0'0,"0"-21"0,42 0 16,-21-1-1,1 22-15,-1 0 16,0 0-16,0 0 16,0 0-16,0 0 0,1 22 15,-1-1-15,0 21 0,0-21 0,0 0 16,0 22-16,1-1 0,-22-21 0,21 22 15,-21-1-15,21 21 0,-21-20 16,21 84 0,-21-64-16,0-20 0,0-1 0,0 0 15,0 1-15,0-22 0,0 21 16,-21 0-16,21-20 0,-21-1 0,0 0 16,21 0-16,-22 0 0,1 0 0,0 1 15,0-22-15,0 21 16,0-21-16,-1 0 15,22-21 17,0-1-17,22 1-15,-1 0 0</inkml:trace>
  <inkml:trace contextRef="#ctx0" brushRef="#br1" timeOffset="73059.05">5122 12150 0,'21'0'47,"1"0"-47,20 0 0,-21 0 16,21 0-16,1 0 0,-1 0 16,0 0-16,1 0 0,-1 0 0,0 0 15,22 0-15,-22 0 0,22 0 0,-22 0 16,0 0-16,1 0 15,-1 0-15,0 0 0,1 0 0,-1 0 0,-21 0 16,0-21-16,1 21 0,-1 0 16,0 0-16,0 0 0,-21-22 31,0 1-15,-21 21-16,0 0 0,0-21 15,-1 0-15,1 21 0,-21 0 0,21-21 16,0 21-16,-1 0 0,1-21 0,0 21 15,21-22-15,-21 22 16,21-21 0,21 0 15,0 21-31,0 0 0,1 0 16,-1 0-16,0 0 0,0 0 15,0 0-15,0 21 0,1-21 16,-22 21-16,21-21 0,-21 22 0,21-1 15,-21 0-15,0 0 0,0 0 16,0 22-16,0-22 0,0 0 16,0 0-16,-21 0 0,0 0 0,-1 1 15,1-1-15,0 0 0,0 0 0,0 0 16,0-21-16,-1 21 0,1 1 16,0-22-16,0 0 0,21 21 15,-21-21-15,0 0 16</inkml:trace>
  <inkml:trace contextRef="#ctx0" brushRef="#br1" timeOffset="73627.48">7133 11684 0,'0'0'0,"0"-21"0,0 0 15,0 0-15,0-1 0,-21 22 16,21-21-16,-21 21 15,21 21 1,0 1-16,0 20 16,0-21-16,0 43 0,0-22 0,0 0 15,0 22-15,0-1 0,0 1 0,0-1 16,0 1-16,0-1 0,0 1 16,0-22-16,0 22 0,0-22 0,0 0 15,0-21-15,0 22 0,0-22 16,0 0-16,0 0 0,0 0 15,0-42 17,0 0-17,0 0-15,0 0 16,0-22-16</inkml:trace>
  <inkml:trace contextRef="#ctx0" brushRef="#br1" timeOffset="74006.89">6985 11875 0,'0'0'0,"0"-22"0,0 1 0,-21-21 0,21 21 16,-21 0-16,21-1 0,0 1 15,0 0-15,0 0 0,0 0 0,21 0 16,0-1-16,0 1 16,0 0-16,22 0 0,-1 0 0,0 0 15,-21-1-15,22 1 0,-1 21 16,22-21-16,-22 21 0,0 0 0,1 0 15,-1 0-15,-21 0 0,21 21 0,-20 0 16,20 22-16,-42-22 0,0 21 16,0 1-16,0-22 0,0 21 0,-21 0 15,0 1-15,-1-1 0,-20 0 16,21 1-16,-21-1 0,20 0 16,-20-20-16,21 20 0,0-21 0,-22 0 15,22 0-15,21 1 0,-21-22 0,0 21 16,0-21-16,21 21 15,21-21 17,0 0-17,0-21-15,0 0 0,1 21 0,-1 0 16,0 0-16,0 0 0</inkml:trace>
  <inkml:trace contextRef="#ctx0" brushRef="#br1" timeOffset="75943.42">8022 12256 0,'0'0'0,"21"0"0,0 0 16,-21-22-16,22 22 0,-22-21 0,0 0 15,21 21-15,-21-21 0,0 0 16,21 0-16,-21-1 0,0 1 15,0-21-15,0 21 0,0 0 0,-21-1 16,0 1-16,-1 0 16,1 0-16,0 21 0,0-21 0,0 21 15,0 0-15,-22 0 0,22 0 0,0 21 16,-21-21-16,20 21 0,1 0 16,-21 22-16,21-22 0,0 21 0,-1-21 15,1 22-15,0-1 0,21-21 16,0 21-16,0 1 0,0-22 0,0 21 15,0-21-15,0 1 0,0 20 0,0-21 16,21-21-16,0 21 0,1 0 16,-1-21-16,0 0 0,0 0 15,0 0-15,0 0 0,1 0 0,-1 0 16,0 0-16,0 0 0,21 0 0,-20-21 16,-1 0-16,0 21 0,0-21 15,0 0-15,0 0 0,1 21 0,-1-22 16,0 1-16,-21-21 0,21 21 0,-21 0 15,21-1-15,-21-20 0,21 21 16,-21 0-16,0 0 0,0-22 0,0 22 16,0 0-16,0 0 0,0 0 15,0-1 1,22 22 0,-22 22-1,0-1-15,0 0 0,0 0 16,21 0-16,-21 0 0,0 22 0,21-22 15,-21 0-15,0 0 0,0 0 16,0 1-16,0-1 0,0 0 0,0 0 16,0 0-16,0 0 0,21 1 0,-21-1 15,21-21-15,-21 21 16,21-21-16,1 0 16,-1 0-16,0 0 15,0 0-15,0 0 0,0 0 16,1-21-16,-1 21 15,0-21-15,0-1 0,0 22 0,22-21 0,-22 0 16,0-21-16,21 21 0,-21-1 16,22-20-16,-22 21 0,0 0 15,0-22-15,0 22 0,1 0 0,-22-21 16,21 42-16,-21-21 0,0-1 0,-21 22 31,-1 0-31,1 0 0,0 0 16,0 22-16,0-22 0,21 21 0,0 0 15,0 0-15,0 0 0,0 0 16,0 1-16,0-1 0,0 0 0,0 0 16,0 0-16,21 0 0,0 1 15,-21-1-15,21-21 0,0 21 16,1 0-16,-1-21 0,-21 21 0,21-21 16,0 21-16,0-21 0,0 0 0,1 22 15,-1-22-15,0 0 16,0 21-16,0-21 0,0 0 0,1 0 15,-1 0-15,0 0 0,0 0 0,21 0 16,-20 0-16,-1 0 0,21-21 16,-21 21-16,0-22 0,22 22 0,-22-21 15,0 21-15,0-21 0,0 0 0,1 0 16,-1 0-16,-21-1 0,0 1 16,21 0-16,-21 0 0,0-21 0,0 20 15,0 1-15,0 0 0,0-21 16,0 21-16,0-1 15,0 1-15,-21 21 0,0 0 16,-1 0-16,1 0 0,0 0 0,0 21 16,0-21-16,0 22 0,-1-1 15,1 0-15,0 0 0,0 21 0,0-20 16,21-1-16,-21 21 0,-1-21 0,22 0 16,-21 22-16,21-22 0,0 0 15,0 0-15,0 0 0,0 1 16,21-22-16,1 0 0,-1 21 15,0-21-15,0 0 0,0 0 0,0 0 16,1 0-16,-1 0 0,0 0 16,0 0-16,0-21 0,0-1 0,1 22 15,-1-21-15,0 0 0,0 0 16,0 0-16,0 0 0,-21-1 16,22 1-16,-22 0 0,21 0 0,-21 0 15,0 0-15,0-1 16,0 44 15,0-1-31,0 0 16,-21 0-16,21 0 0,0 0 15,0 1-15,0-1 0,0 0 0,0 0 16,0 0-16,21 0 16,0-21-16,0 22 0,0-22 15,22 21-15,-22-21 0,0 0 0,21 0 16,-21 0-16,1 0 0,20 0 0,-21 0 15,0 0-15,0 0 0,1 0 16,-1 0-16,0-21 0,0 21 0,0-22 16,-21 1-16,0 0 0,0 0 15,21 0-15,-21 0 16,0-22-16,0 22 0,0 0 0,22 0 16,-22 0-16,0-1 0,0 1 0,0 0 15,0 0-15,0 42 47,0 0-47,0 0 0,0 1 16,0-1-16,0 0 0,0 0 0,0 0 15,0 0-15,0 1 0,0-1 0,0 0 16,0 0-16,0 0 16,0 0-1,0-42 16,0 0-15,0 0 0,0 0-16,0 0 0,0-1 15,21 1-15,0-21 0,0 21 16,0 0-16,0-1 0,1-20 0,20 21 16,-21 0-16,21 0 0,1-1 15,-1 1-15,0 0 0,1 21 0,-1 0 16,-21 0-16,22 0 0,-1 0 0,-21 21 15,0 0-15,0 1 0,1-1 16,-1 0-16,-21 21 0,0-21 0,0 22 16,0-22-16,0 21 0,0-21 0,0 1 15,0-1-15,-21 21 0,-1-21 16,22 0-16,-21 1 0,0-22 16,0 21-16,21 0 0,-21 0 15,0-21-15</inkml:trace>
  <inkml:trace contextRef="#ctx0" brushRef="#br1" timeOffset="76515.09">11642 11663 0,'0'0'0,"21"-42"15,-21 20-15,0 1 16,0 85 15,0-22-31,0-21 16,0 0-16,-21 1 0,-1 20 0,22 0 16,-21 22-16,0-22 0,0 22 15,0-22-15,21 21 0,-21-20 0,-1-1 16,22 22-16,-21-43 0,21 21 0,-21 0 15,21-20-15,-21-1 0,21 0 16,0 0-16,0 0 16,-21-42 15,0 0-31,-1 0 16</inkml:trace>
  <inkml:trace contextRef="#ctx0" brushRef="#br1" timeOffset="77239.14">11091 12044 0,'0'0'0,"-21"21"0,0 0 15,21 0 1,42 1 0,-21-22-16,1 0 0,-1 0 0,21 0 15,0 0-15,1 0 0,-1 0 16,0 0-16,1 0 0,-1 0 0,22-22 15,-22 22-15,21-21 0,1 0 16,-1 0-16,1 0 0,-22 0 16,22-1-16,-1 1 0,-20 0 0,-1 0 15,0 0-15,-21-22 0,22 22 0,-22 0 16,0 0-16,-21-21 0,0 20 16,0 1-16,0-21 0,0 21 0,0 0 15,0-1-15,0 1 0,-21 21 16,0 0-1,0 0-15,-1 21 0,22 1 16,-21-1-16,0 21 0,0-21 0,21 22 16,0-1-16,-21 0 0,0 1 15,21-1-15,0 0 0,0 1 16,0-1-16,-22 0 0,22 1 0,0-1 16,-21 0-16,21-21 0,-21 22 15,21-22-15,0 0 0,0 0 0,-21 0 16,21 1-16,0-1 0,-21-21 0,21 21 15,0-42 17,0 0-17,0-1-15,0 1 16,0 0-16,21 0 0,0 0 0,-21 0 16,21-22-16,0 22 0,1-21 15,20 21-15,-21-22 0,0 22 0,22 0 16,-22 0-16,21 0 0,0-1 15,-20 22-15,20 0 0,0 0 16,-21 0-16,1 0 0,-1 22 16,0-1-16,0 0 0,-21 0 0,0 0 15,0 0-15,0 1 0,0 20 0,0-21 16,0 0-16,0 0 0,0 22 16,-21-22-16,0 0 0,21 0 15,-21 0-15,-1 1 0,22-1 16,0-42 31,0-1-47,0 1 15,22 0-15</inkml:trace>
  <inkml:trace contextRef="#ctx0" brushRef="#br1" timeOffset="77673.3">12615 12086 0,'0'21'0,"0"1"31,21-22-31,1 0 16,-1 0-16,0 0 0,0 0 16,0 0-16,0 0 0,1 0 15,-1-22-15,0 22 0,21-21 0,-21 21 16,1-21-16,-1 21 0,0-21 0,0 0 15,0 21-15,0-21 0,-21-1 16,0 1-16,0 0 16,-21 21-1,0 0-15,0 0 16,0 0-16,0 0 0,-1 21 0,1-21 16,21 21-16,-21 1 0,0 20 0,0-21 15,21 0-15,0 0 16,0 22-16,-21-22 0,21 0 0,0 0 15,0 22-15,0-22 0,0 0 0,0 0 16,0 0-16,0 0 16,0 1-16,21-22 0,-21 21 15,21-21-15,0 0 0,0 0 0,0 0 16,1 0-16,-1 0 0,0 0 16,21 0-16,-21 0 0,1 0 0,-1-21 15,21-1-15,-21 22 0,0-21 0,22 0 16</inkml:trace>
  <inkml:trace contextRef="#ctx0" brushRef="#br1" timeOffset="78235.2">13610 11832 0,'0'-21'15,"0"42"1,0 0-16,0 1 15,-21-1-15,21 0 0,0 0 0,0 0 16,-21 22-16,21-22 0,-21 21 16,21-21-16,0 22 0,-22-22 15,1 0-15,21 0 0,-21 0 0,21 22 16,0-22-16,0 0 16,-21 0-16,21-42 62,0 0-62,0 0 16,0-1-16,0 1 15,21-21-15,0 21 0,-21 0 0,21-22 16,1 22-16,-1-21 0,0 21 0,0-22 16,21 22-16,-20 0 15,20-21-15,-21 20 0,21 1 0,1 21 16,-22-21-16,21 21 0,-21 0 0,1 0 15,20 0-15,-21 0 0,0 0 16,0 21-16,-21 0 0,22 1 16,-22 20-16,0-21 0,0 21 0,0-20 15,0 20-15,0-21 0,-22 21 16,1-20-16,0-1 0,21 0 0,-21 0 16,21 0-16,0 0 0,-21 1 0,0-22 15,21 21-15,0 0 16,-22-21-16,22-21 47,0 0-47,22-1 15</inkml:trace>
  <inkml:trace contextRef="#ctx0" brushRef="#br1" timeOffset="78544.03">14478 11832 0,'0'21'0,"0"1"16,0-1-16,-21 0 0,21 0 0,-21 0 15,21 22-15,0-22 0,-22 21 0,22-21 16,-21 0-16,21 22 0,-21-22 15,21 0-15,0 0 0,0 0 0,-21 1 16,21-1-16,0 0 0,-21-21 0,21 21 16,0-42 46,0 0-62,0 0 0,0-1 16</inkml:trace>
  <inkml:trace contextRef="#ctx0" brushRef="#br1" timeOffset="78743.17">14457 11642 0,'0'0'0,"0"21"62,0 0-46,0 0-16,0 0 15</inkml:trace>
  <inkml:trace contextRef="#ctx0" brushRef="#br1" timeOffset="79335.77">15155 11938 0,'43'-63'15,"-43"41"-15,0 1 0,0 0 16,21 0-16,-21 0 16,0 0-16,-21 21 15,-1 0 1,1 0-16,0 0 0,0 21 16,0 0-16,0-21 0,-1 21 15,1 0-15,0 0 0,0 1 16,21-1-16,0 0 15,0 0-15,0 0 16,0 0-16,21-21 16,0 22-16,0-22 15,1 0-15,-22 21 0,21-21 0,0 0 16,0 21-16,0-21 0,0 21 16,1-21-16,-22 21 0,21-21 0,-21 21 15,21 1-15,-21-1 0,0 0 16,0 0-16,0 0 15,0 0-15,0 1 0,-21-22 0,0 21 16,-1 0-16,1-21 0,0 21 16,-21-21-16,21 21 0,-22 0 0,22-21 15,-21 0-15,21 0 0,-22 22 16,22-22-16,0 0 0,0 0 0,0 0 16,-1 0-16,1 0 0,0 0 15,0 0 1,0-22-1,0 22 1,-1 0-16</inkml:trace>
  <inkml:trace contextRef="#ctx0" brushRef="#br1" timeOffset="81529.8">3873 13822 0,'0'0'0,"-21"0"16,0 0-1,0 0 1,21 21-1,-21 0-15,0 0 16,21 1-16,0-1 0,-22 0 16,22 0-16,0 0 0,0 0 15,0 1-15,0-1 0,0 0 16,0 0 0,22-21-16,-1 0 15,0 0-15,0 0 0,0 0 16,0 0-16,22-21 0,-22 21 15,0-21-15,0 0 0,0 21 16,1-22-16,-1 1 0,0 0 16,0 0-16,0 0 0,-21 0 0,0-1 15,21 1-15,-21 0 0,0 0 16,0 0-16,0 0 0,0-1 0,-21-20 16,0 21-16,21 0 0,-21 21 15,0-21-15,0 21 0,-1 0 0,-20 0 16,21 0-16,0 0 0,0 0 15,-1 0-15,-20 21 0,21 0 0,0 0 16,0 0-16,-1 0 0,1 22 16,0-22-16,21 21 0,0 1 0,0-22 15,0 21-15,0-21 0,0 0 16,0 22-16,0-22 0,0 0 16,21 0-16,0 0 0,1-21 0,-1 22 15,0-22-15,0 0 0,21 0 16,-20 0-16,-1 0 0,0 0 0,21 0 15,-21-22-15,1 1 0,20 21 0,-21-21 16,0 0-16,0 0 0,22 0 16,-43-1-16,21 1 0,-21 0 0,21 0 15,-21 0-15,0 0 0,0-1 16,0 1-16,-21 0 0,0 0 16,21 0-16,-21 21 0,-1-21 0,1-1 15,0 22-15,0 0 0,0 0 16,0 0-16,-1 0 0,1 0 0,0 0 15,0 22-15,21-1 0,-21 0 16,0 0-16,-1 0 0,22 0 0,-21 1 16,21-1-16,0 0 0,0 21 15,0-21-15,0 1 0,0-1 16,0 0-16,21-21 16,1 0-16,-1 0 0,0 0 15,0 0-15,0 0 0,0 0 0,1 0 16,-1-21-16,0 0 15,0 21-15,-21-22 0,21 1 0,0 0 16,-21 0-16,0 0 16,0 0-16,0-1 0,-21 1 15,0 0-15,0 0 0,0 21 16,0-21-16,-1 21 0,1 0 16,0 0-16,0 0 0,0 0 15,0 0-15,21 21 16,-22 0-16,22 0 0,-21 0 0,21 22 15,0-22-15,0 0 0,0 0 16,0 0-16,0 1 0,0-1 0,0 0 16,21-21-1,1 0-15,-1 0 0,0 0 16,0 0-16,0 0 0,0 0 16,1 0-16,-1-21 0,0 21 15,0-21-15,0-1 0,0 1 16,-21 0-16,22 0 0,-22 0 0,0 0 15,0-1-15,0 1 16,-22 0-16,1 0 0,0 0 0,0 21 16,0 0-16,0 0 15,-1 0-15,1 0 0,0 0 0,21 21 16,-21 0-16,21 0 0,-21 0 16,21 1-16,0-1 0,0 0 15,0 0-15,0 21 0,0-20 0,0-1 16,0 0-16,0 0 15,21-21 1,0 0-16,0 0 0,0 0 16,1 0-16,-1 0 0,0-21 15,0 0-15,0 0 0,-21-1 16,21 1-16,-21 0 0,0 0 16,0 0-16,0 0 0,-21-1 15,0 1-15,0 0 0,0 0 16,0 0-16,-1 0 0,1-1 15,0 22-15,0 0 0,0 0 16,0 0-16,-1 22 0,1-1 0,0-21 16,21 21-16,0 0 0,-21 0 0,21 22 15,0-22-15,0 0 16,0 0-16,0 0 0,0 0 16,21-21-1,0 0 1,0-21-1,1 21-15,-22-21 0,21 0 0,-21 0 16,0 0-16,0-1 0,0 1 0,0 0 16,0 0-16,0 0 15,0 0-15,0-1 16,21 22 0,0 0-16,-21 22 0,21-1 15,0 0-15,1 0 0,-1 0 0,0 0 16,0 22-16,0-22 0,0 21 15,-21 1-15,22-1 0,-22 0 0,0 1 16,0 20-16,0-21 0,0 22 16,0-1-16,-22 1 0,1-1 0,0-20 15,-21 20-15,-1 1 0,22-22 16,-21 22-16,0-43 0,-1 21 0,1 0 16,0-20-16,20-1 0,-20-21 0</inkml:trace>
  <inkml:trace contextRef="#ctx0" brushRef="#br1" timeOffset="82235.37">5313 14076 0,'0'0'0,"-21"0"0,21 21 0,0 0 16,21-21-1,0 0-15,0 21 0,21-21 16,1 0-16,-1 0 0,0 0 0,1 0 16,-1 22-16,22-22 0,-22 0 15,0 0-15,22 0 0,-1 0 16,-20 0-16,20 0 0,-21 0 0,1 0 16,20 0-16,-20 0 0,-1 0 15,-21 0-15,21 0 0,1 0 0,-1 0 16,-21 0-16,0-22 0,1 22 0,-1 0 15,-21-21-15,0 0 16,-21 21 0,-1-21-16,1 0 0,0 21 0,0-21 15,0 21-15,0-22 0,-1 22 16,1 0-16,0-21 0,0 21 0,0 0 16,0 0-16,-1 0 0,1-21 15,0 21 1,42 0 15,0 0-31,1 0 16,-1 0-16,21 0 0,-21 21 15,0-21-15,1 0 0,-1 21 0,0-21 16,-21 22-16,21-22 0,-21 21 16,21 0-16,-21 0 0,0 0 15,0 0-15,0 1 16,-21-1-16,0-21 0,0 21 0,0 0 15,-1 0-15,-20 0 0,21 1 16,0-22-16,0 21 0,-1 0 0,1-21 16,-21 21-16,21-21 0,21 21 15,-21-21-15</inkml:trace>
  <inkml:trace contextRef="#ctx0" brushRef="#br1" timeOffset="83679.67">8509 13737 0,'0'-21'0,"0"0"15,-21 21 1,21-21-16,-21 21 0,-1 0 0,1 0 0,0 0 15,0 0-15,0 0 16,0 0-16,-22 0 0,22 21 0,-21 0 16,21-21-16,-22 21 0,1 0 0,0 22 15,-1-22-15,1 21 0,0 1 16,20-22-16,-20 21 0,0 0 0,21 22 16,-22-22-16,22 1 0,0-1 0,21 21 15,0-20-15,0-1 0,0 0 16,0 1-16,0-1 0,0-21 0,21 22 15,0-22-15,0 0 0,1 0 16,-1 0-16,21 0 0,-21 1 0,22-22 16,-1 0-16,-21 0 0,21 0 0,1 0 15,-1 0-15,0-22 16,1 1-16,-1 0 0,0 0 0,1 0 16,-1 0-16,0-1 0,-20-20 0,20 21 15,0-21-15,1 20 0,-22-20 16,0 21-16,0-21 0,0 20 0,0-20 15,-21 21-15,0 0 0,0 0 16,0-1-16,0 1 0,-21 21 16,0 0-1,0 21-15,0-21 16,21 22-16,-21-1 0,-1 21 16,22-21-16,0 22 0,0-22 0,0 21 0,0 0 15,0-20-15,0 20 16,0-21-16,0 0 0,22 22 0,20-22 15,-21-21-15,0 21 0,22 0 0,-22-21 16,21 0-16,0 0 0,1 0 16,-1 0-16,-21 0 0,22 0 0,-1 0 15,0-21-15,-21 0 0,22 21 16,-1-21-16,-21-1 0,0 1 0,22 0 16,-22 0-16,-21-21 0,0 20 0,21-20 15,-21 21-15,0-21 0,0 20 16,0-20-16,-21 0 0,0 21 15,0-1-15,-1-20 0,-20 21 0,21 0 16,-43 21-16,1 0 0,42 0 16,-22 0-16,1 0 0,21 0 0,-21 0 15,-1 0-15,22 21 0,-21 0 0,21 0 16,-1 0-16,1 1 0,0 20 16,21-21-16,0 21 0,0-20 0,0 20 15,0-21-15,0 0 0,21 22 16,0-22-16,1 0 0,20 0 0,-21-21 15,21 21-15,1-21 0,-1 0 0,0 0 16,22 0-16,-22 0 0,1 0 16,-1 0-16,0-21 0,1 0 15,-1 0-15,0 0 0,1 21 0,-22-22 16,0 1-16,0 0 0,21 0 16,-42 0-16,22 0 0,-22-1 0,21 22 15,-21-21-15,0 0 0,0 42 47,0 0-47,-21 1 0,21-1 16,-22 0-16,1 0 0,21 0 0,-21 0 15,21 1-15,-21-1 0,0 0 16,21 0-16,0 0 0,-21-21 0,21 21 16,-22-21-16,22-21 46,0 0-46,0 0 16,0 0-16,22 0 0,-1-1 0,-21 1 16,21 0-16,0-21 0,0 21 15,0-22-15,1 22 0,-1 0 0,0-21 16,0 20-16,21 1 0,-20 0 0,-1 21 16,0-21-16,0 21 0,0 0 15,0 0-15,1 0 0,-1 0 0</inkml:trace>
  <inkml:trace contextRef="#ctx0" brushRef="#br1" timeOffset="84723.59">9821 14457 0,'0'0'0,"0"21"15,0 0-15,0 0 0,0 1 16,21-22 0,1 0-1,-1 0-15,0-22 0,0 1 16,0 0-16,0 0 0,1 0 15,-1 0-15,0-1 0,0 1 16,0 0-16,0 0 0,1-21 0,-22 20 16,0 1-16,21 0 0,-21-21 0,21 21 15,-21-1-15,0 1 16,0 42 15,0 1-31,0-1 0,0 0 16,0 0-16,21 0 0,-21 0 0,21 1 15,-21-1-15,21-21 0,-21 21 16,22 0-16,-1 0 0,0-21 0,-21 21 16,21-21-16,0 0 0,0 0 0,1 0 15,-1 0-15,0 0 0,0 0 16,0 0-16,22 0 0,-22 0 0,0-21 16,0 0-16,0 21 0,-21-21 0,21 0 15,1 0-15,-22-1 0,0 1 16,0 0-16,0 0 0,0 0 15,0 0-15,0-1 0,0 1 0,0 0 16,0 0-16,0 42 31,0 0-31,-22 0 16,22 1-16,-21-1 0,21 0 16,-21 0-16,21 0 0,0 0 0,0 22 15,0-22-15,0 0 0,0 0 0,0 0 16,-21-21-16,21 22 0,0-1 15,0 0 1,0-42 15,0 0-31,0-1 16,0 1-16,21 21 16,-21-21-16,0 0 0,0 0 0,21 0 15,0-1-15,1 1 0,-22-21 0,21 21 16,0 0-16,0-1 15,0 1-15,0 21 0,1 0 16,-1 0-16,0 21 16,-21 1-16,21-22 0,-21 21 15,21 0-15,0 0 0,-21 0 16,22 0-16,-1 1 0,-21-1 0,21 0 16,-21 0-16,0 0 0,21 0 15,0 1-15,-21-1 0,21-21 0,-21 21 16,22-21-16,-1 0 15,0 0-15,0 0 16,0 0-16,0 0 16,-21-21-16,22 0 0,-1-1 0,0 22 15,0-21-15,-21 0 0,21 0 16,0-21-16,1 20 0,-1 1 0,0 0 16,0 0-16,0 0 0,0 0 0,-21-1 15,22 22-15,-1-21 16,0 21-16,0 0 15,-21 21 1,0 1-16,0-1 16,0 0-16,0 0 0,0 0 0,0 22 15,0-22-15,0 0 0,0 0 0,0 0 16,21 0-16,-21 1 0,21-1 16,-21 0-16,22-21 0,-22 21 0,21-21 15,0 0 1,0 0-16,0 0 0,0 0 15,1 0-15,-1 0 0,0 0 16,0-21-16,0 0 0,0 0 16,22-1-16</inkml:trace>
  <inkml:trace contextRef="#ctx0" brushRef="#br1" timeOffset="85498.21">12192 14076 0,'0'0'0,"0"-21"0,-21 21 31,0 21-31,-1 0 0,1 0 16,0 0-16,0 1 0,21-1 15,-21 0-15,0 0 0,21 0 0,0 0 16,0 1-16,-22-1 0,22 0 16,0 0-16,0 0 0,0 0 15,0 1-15,22-22 16,-22 21-16,21-21 0,0 0 15,0 0-15,0 0 0,0 0 16,1-21-16,-22-1 0,21 22 16,-21-21-16,21 0 0,-21 0 0,0 0 15,0 0-15,0-1 0,0 1 0,0 0 16,0 0-16,0 0 16,0 0-16,0-1 0,-21 22 0,21-21 15,0 0-15,0 0 0,0 0 0,0 0 16,21 21-1,0 0-15,0 0 0,0 0 0,1 0 16,-1 0-16,0 0 0,0 0 0,21 0 16,-20 0-16,-1 0 0,0 0 15,21 21-15,-21 0 0,1-21 0,-1 42 16,0-21-16,0 1 0,-21-1 16,0 0-16,21 0 0,-21 21 0,0-20 15,21-1-15,-21 0 0,0 0 0,0 0 16,0 0-16,0 1 15,0-1-15,0 0 0,0 0 0,-21 0 16,0-21 0,0 0-1,0-21 1,21 0-16,0 0 16,0 0-16,0-1 0,0 1 15,0 0-15,0 0 0,0-21 0,0 20 16,21 1-16,0-21 0,0 21 0,0-22 15,1 22-15,-1-21 0,0 21 16,21 0-16,-21-1 0,22 1 0,-1 0 16,0 0-16,43 21 15,-43 0-15,1 0 0,-1 0 16,-21 21-16,22 0 0,-22 0 0,0 1 16,-21 20-16,0-21 0,0 0 0,0 22 15,0-1-15,0-21 0,0 21 16,0-20-16,0 20 0,-21-21 0,0 0 15,-1 22-15,1-22 0,0 0 0,0 0 16,0 0-16,0 0 0,-1 1 16,1-22-16,0 0 0,0 21 0,0-21 15,0 0-15,-1 0 0</inkml:trace>
  <inkml:trace contextRef="#ctx0" brushRef="#br1" timeOffset="86251.78">9715 14097 0,'22'0'31,"-1"0"1,0 0-32,-21 21 15,21 0-15,0 1 16,0-1-16,-21 0 15,0 0-15,0 0 0,0 0 16,0 1-16,0-1 0,0 0 16,0 0-16,-21 0 0,21 0 15,-21 1-15,0-1 0,0 0 0,0 0 16,-1 0-16</inkml:trace>
  <inkml:trace contextRef="#ctx0" brushRef="#br1" timeOffset="87695.95">4064 15706 0,'-21'0'16,"0"0"-16,-1 0 15,22 21 1,-21-21-16,21 21 0,0 0 0,0 0 31,0 1-31,21-22 16,1 0-1,-1 0-15,0 0 16,0 0-16,-21-22 0,21 22 16,-21-21-1,21 0-15,-21 0 0,0 0 16,-21 21-1,0 0-15,0 0 16,0 0-16,0 0 0,-1 21 16,1 0-16,0 0 15,21 0-15,0 1 0,0-1 16,-21 0-16,21 0 0,0 0 16,0 0-16,0 1 0,21-22 15,0 0 1,0 0-16,1 0 15,-1-22 1,0 1-16,-21 0 0,21 21 16,-21-21-16,0 0 0,0 0 15,0-1-15,0 1 16,0 0-16,0 0 0,-21 21 16,0 0-1,0 0-15,-1 0 16,1 21-16,21 0 15,0 0-15,0 1 0,0-1 16,0 0-16,0 0 0,0 0 16,0 0-16,0 1 15,0-1-15,21-21 16,1 0-16,-1 0 16,0 0-16,0-21 0,0 21 15,-21-22-15,21 22 0,-21-21 16,22 21-16,-22-21 0,0 0 0,0 0 15,0 0 1,-22-1-16,1 22 0,0 0 16,0 0-16,0 0 15,0 0-15,-1 0 0,1 0 16,21 22-16,-21-22 0,21 21 0,0 0 16,0 0-1,0 0-15,0 0 0,0 1 16,21-22 15,0 0-31,1 0 16,-1-22-16,-21 1 15,21 21-15,-21-21 32,0 42-1,0 0-16,0 1-15</inkml:trace>
  <inkml:trace contextRef="#ctx0" brushRef="#br1" timeOffset="89355.93">4000 16531 0,'0'0'0,"0"-21"47,0 0-47,0 0 15,22 21 1,-1 0-16,0 0 16,0 0-1,-21 21-15,0 0 16,21-21-16,-21 21 0,0 0 16,0 1-16,0-1 15,0 0 1,-21-21-16,0 0 15,0 0 1,21-21 0,-21 21-16,21-21 0,0-1 15,0 1 1,21 21 31,0 0-47,-21 21 15,21-21 1,-21 22-16,0-1 31,0-42 32,0-1-63,0 1 15,21 21 32,-21 21-31,0 1-16,0-1 16,0 0-16,0 0 15,0 0 1,0-42 31,-21 0-32,21 0-15,0 0 16,0-1-16,0 1 16,0 0-16,21 0 15,0 21 1,1 0-1,-1 0 1,-21 21-16,0 0 16,0 0-16,0 1 15,0-1-15,0 0 16,-21-21-16,-1 0 16,22 21-16,-21-21 15,0 0-15,0 0 0,0-21 31,0 0-31,21 0 16,0-1-16,0 1 16,0 0-1,21 21 17,0 0-17,0 21-15,0 0 16,-21 1-1,0-1-15,0 0 0,0 0 32,-21-21-32,0 0 15,0 0-15,0 0 16,-1 0-16,1 0 0,0 0 16,0 0-1,21-21-15,0 0 16,-21 0-16,21-1 0,0 1 15,0 0 1,21 21-16,0-21 0,0 21 16,0 0-16,1 0 15,-1 0-15,0 0 16,0 21 0,-21 0-16,0 0 15,0 1-15,0-1 16,0 0-16,-21 0 15,0 0-15,0 0 16,-1-21-16,1 0 16,0 0-1,0-21-15,21 0 16,0 0-16,0 0 16,0 0-16,0-1 15,21 1-15,0 21 0,0 0 16,1 0-16,-1-21 15,0 21-15,0 0 0,0 0 16,0 0-16,1 0 0,-1 0 16,0 21-16,0 0 0,0 1 15,-21-1-15,0 0 0,0 21 16,0-21-16,0 1 16,-21 20-16,0 0 0,0-21 0,-22 22 15,22-1-15,-21 0 0,0 1 16,-1-22-16,1 21 0,0-21 0,-22 22 15,22-22-15,-1 0 0,-20 0 16,21 0-16,-22-21 0,22 0 0,-1 0 16,1 0-16,0 0 0,-1 0 0</inkml:trace>
  <inkml:trace contextRef="#ctx0" brushRef="#br1" timeOffset="89867.63">5546 3641 0,'0'0'0,"-22"0"16,1 0-16,42 0 31,22 0-31,-22 0 15,21 0-15,1 0 0,20 0 16,1 0-16,-22 0 0,21 0 16,1 0-16,-1 0 0,1 0 0,-1 0 15,-20 0-15,20 0 0,1 0 16,-22 0-16,0 0 0,22 0 0,-22 0 16,1 0-16,-1 0 0,-21 0 15,21 0-15,-20 0 0,-1 0 0,0 0 16,-42 0 15,0 0-15,-1 0-16,1 0 15,0 0-15</inkml:trace>
  <inkml:trace contextRef="#ctx0" brushRef="#br1" timeOffset="90420.84">5207 17420 0,'0'0'0,"21"43"0,-21-1 0,21-21 0,-21 0 16</inkml:trace>
  <inkml:trace contextRef="#ctx0" brushRef="#br1" timeOffset="93096.83">7641 16129 0,'0'0'0,"-85"0"0</inkml:trace>
  <inkml:trace contextRef="#ctx0" brushRef="#br1" timeOffset="94418.94">5630 16298 0,'-21'-21'32,"0"21"-32,0 0 0,0 0 15,-1 0-15,1-21 0,0 21 16,0 0-16,0 0 0,0 0 16,-1 0-16,1 0 0,0 0 15,0 0-15,0 0 0,42 0 47,0 21-31,0-21-16,22 0 0,-1 0 0,21 21 15,-20-21-15,41 0 0,-20 0 0,-1 0 16,22 0-16,0 0 0,-22 0 16,22 0-16,0 0 0,20 0 0,-20 0 15,21 0-15,0-21 0,-22 21 16,22 0-16,-21 0 0,21 0 0,-22 0 15,-20 0-15,21-21 0,-22 21 16,22 0-16,-22 0 0,-20 0 0,20 0 16,-21 0-16,1 0 0,-1 0 0,-21 0 15,22 0-15,-22 0 16,-42-21 15,-1 21-15,1 0-16,0-21 0,0 21 15,0-21-15,0 21 16,-1-22-16,22 1 0,-21 21 0,0-21 16,0 21-16,21-21 0,-21 0 15,0 0-15,-1-1 0,1 1 0,0 21 16,21-21-16,-21 0 0,0 0 16,0 0-16,-1-1 0,22 1 15,-21 0-15,0 21 16,21-21-16,-21 21 15,21 21 17,0 0-17,0 0-15,0 1 0,21-22 0,0 21 16,0 0-16,1-21 0,-1 21 16,0 0-16,0 0 0,0-21 0,0 22 15,22-22-15,-22 21 0,21-21 16,-21 0-16,22 21 0,-22-21 0,21 0 15,-21 0-15,22 0 0,-22 21 16,0-21-16,0 0 0,22 0 16,-22 21-16,0-21 15,-21 21-15,0 1 16,0-1-16,-21 0 0,-22 0 16,22 0-16,0 0 0,-21 1 15,-1 20-15,1-21 0,-21 21 0,20-20 16,1 20-16,-22-21 0,22 21 0,-21-20 15,20 20-15,1 0 0,0-21 16,-1 22-16,1-22 0,0 0 16,20 0-16,1 0 0,0-21 0,0 22 15,0-22-15,42 0 32,0 0-17,0-22-15,0 1 0,1 0 0,20 0 16</inkml:trace>
  <inkml:trace contextRef="#ctx0" brushRef="#br1" timeOffset="96647.63">9144 16214 0,'0'0'0,"0"-21"31,0-1-15,21 22-16,0-21 16,0 0-16,1 21 0,-1-21 0,0 0 15,0 21-15,21-21 0,-20-1 16,-1 1-16,0 0 0,0 0 0,0 0 15,0 0-15,-21-1 0,22 1 16,-22 0-16,21 21 0,-21-21 0,0 0 16,0 0-16,0-1 0,-21 1 15,-1 21-15,1 0 16,0-21-16,0 21 0,-21 0 16,20 0-16,1 0 0,0 0 15,-21 0-15,21 21 0,-1-21 0,-20 21 16,21-21-16,0 22 0,0-1 0,-1 0 15,22 0-15,0 0 0,0 0 16,0 1-16,0-1 0,0 0 0,0 21 16,0-21-16,22 1 0,-1-1 15,0 0-15,0 0 0,0 21 0,22-20 16,-22-1-16,0 0 0,0 0 16,0 21-16,0-20 0,22-1 0,-43 0 15,21 0-15,0 21 0,0-20 16,-21-1-16,21 0 0,-21 0 15,0 0-15,0 0 0,0 22 0,0-22 16,-21 0-16,0 0 0,0-21 16,-21 21-16,20 1 0,1-1 0,-21-21 15,21 21-15,-22-21 0,22 0 0,-21 0 16,21 0-16,-22 0 0,22-21 16,-21 21-16,21-21 0,0-1 0,-22 1 15,22 0-15,0 0 0,0 0 16,0 0-16,21-22 0,-22 22 15,1-21-15,21 21 0,0-22 0,0 22 16,-21-21-16,21 21 0,0-22 16,0 22-16,0-21 0,0 21 0,0-1 15,0 1-15,0 0 0,21 0 16,0 0-16,1 21 0,-1 0 16,-21 21-16,21 0 15,0 0-15,-21 0 0,21 1 0,-21 20 16,0-21-16,21 0 0,-21 22 0,0-22 15,22 21-15,-22-21 0,0 22 16,0-22-16,0 21 0,21-21 0,0 0 16,-21 22-16,21-22 15,0 0-15,0 0 0,1 0 0,-1 1 16,0-1-16,0 0 0,21-21 0,-20 21 16,20-21-16,-21 0 0,21 0 15,1 0-15,-22 0 0,21 0 0,1 0 16,-1-21-16,0 0 0,1 21 15,-1-21-15,0-1 0,1 1 0,-1 0 16,0 0-16,1 0 0,-22 0 16,0-1-16,21 1 0,-42-21 0,21 21 15,-21 0-15,22-22 0,-22 22 0,0-21 16,0 21-16,0-1 0,0 1 16,-22 0-16,1 21 15,0 0-15,0 0 0,0 0 0,0 0 16,-1 21-16,1-21 0,0 21 15,0 1-15,0-1 0,21 21 0,0-21 16,-21 0-16,21 22 0,0-22 16,0 0-16,0 0 0,0 22 0,0-22 15,0 0-15,0 0 0,21 0 16,0 0-16,0-21 0,21 22 0,-20-1 16,20-21-16,-21 0 0,21 0 0,1 0 15,-1 0-15,-21 0 0,22 0 16,-1 0-16,0-21 0,1-1 0,-1 22 15,-21-21-15,21 0 16,-20 0-16,-1 0 0,21 0 0,-21-1 16,0 1-16,-21 0 0,22 0 0,-22 0 15,21 0-15,-21-1 0,0 1 16,0 0-16,0 0 0,-21 21 31,-1 0-31,22 21 16,-21 0-16,21 0 0,-21 1 15,21-1-15,-21 0 0,0 0 0,21 21 16,-21-20-16,21-1 0,0 0 0,-22 0 16,22 0-16,-21 0 0,21 1 15,0-1-15,0 0 16,-21-21-16,21-21 47,0 0-32,21-1-15,-21 1 0,21 0 0,-21 0 16,22 0-16,-1 0 0,-21-1 16,21 1-16,0 0 0,-21 0 0,21 0 15,0 0-15,1-1 16,-1 22-16,0 0 16,0 0-16,-21 22 15,0-1-15,0 0 16,0 0-16,21 0 0,-21 0 0,0 1 15,21-1-15,-21 0 0,0 0 16,0 0-16,0 0 0,22-21 0,-22 22 16,21-1-16,-21 0 15,21-21-15,0 0 16,0 0-16,0 0 0,1 0 16,-1 0-16,0-21 15,0 0-15,0 21 0,0-22 0,1 1 16,-1 0-16,0 0 0,21 0 15,-21 0-15,1-1 0,20-20 16,-21 21-16,0 0 0,0 0 0,1-1 16,-1 1-16,0 0 0,0 0 15,0 21-15,-21-21 16,0 42 0,0 0-16,0 0 15,0 0-15,0 1 0,0-1 0,-21 0 16,21 21-16,0-21 0,-21 1 15,21-1-15,0 0 0,0 0 0,0 0 16,0 0-16,0 1 0,0-1 16,21 0-16,0-21 15,0 0-15,1 0 16,-1 0-16,0 0 0,0 0 16,0 0-16,0 0 0,1-21 0,-1 0 15,0 21-15,0-22 0,0 1 0,0 0 16,1 0-16,-1 0 0,0 0 15,0-1-15,0 1 0,-21 0 0,0 0 16,21 0-16,-21 0 0,22 21 16,-22-22-16,0 44 31,0-1-31,0 0 0,-22 0 16,22 0-16,0 0 0,0 1 15,0-1-15,0 0 16,0 0-16,0 0 0,0 0 15,0 1-15,22-22 16,-1 0 0,0 0-16,0 0 0,0-22 15,0 22-15,1-21 0,-1 0 16,0 0-16,-21 0 0,21 0 16,-21-1-16,0 1 0</inkml:trace>
  <inkml:trace contextRef="#ctx0" brushRef="#br1" timeOffset="96977.99">11705 16129 0,'-21'21'16,"42"-42"-16,-63 42 0,21 0 0,21 1 0,-22-22 15,22 21-15,22-21 31,-1 0-15,0 0-16,-21-21 0,0-1 0,21 22 16,0-21-16,-21 0 0,0 0 15,0 0-15,0 0 16,-21 21-16,0-22 16,0 22-16,0 0 15,-1 0-15,1 22 0,0-22 0,21 21 16,-21-21-16,21 21 0,-21 0 0,21 0 15,0 0-15,0 1 16,0-1-16,21-21 16,0 0-16,21 0 0</inkml:trace>
  <inkml:trace contextRef="#ctx0" brushRef="#br1" timeOffset="99151.75">12700 16066 0,'0'0'0,"21"-22"0,-21 1 0,21 0 16,0 0-16,-21 0 0,22 0 0,-22-22 16,0 22-16,0 0 0,0 0 15,0 0-15,0-1 0,0 1 0,-22 0 16,1 21-16,0-21 15,0 21-15,0 0 0,0 0 0,-1 0 16,1 21-16,-21 0 0,21-21 0,-22 21 16,22 22-16,-21-1 0,21-21 15,-22 43-15,1-22 0,21 0 16,-21 22-16,20-22 0,1 1 0,0 20 16,0-21-16,21 1 0,0-22 15,0 21-15,0 1 0,0-22 0,0 0 16,21 0-16,0 0 0,0 0 15,22 1-15,-22-1 0,0-21 0,21 0 16,1 21-16,-1-21 0,0 0 0,-20 0 16,20 0-16,0 0 0,1 0 15,-1-21-15,0 21 0,1-21 0,-1-1 16,-21 1-16,21 21 0,-20-21 16,20 0-16,-21 0 0,0 0 0,0-1 15,-21 1-15,0 0 0,22 0 16,-22 0-16,0 0 15,-22 21 1,22 21 0,0 0-16,-21 0 15,21 0-15,0 0 0,0 1 0,0-1 16,0 0-16,0 0 0,0 0 16,0 0-16,21 1 0,-21-1 15,22-21-15,-1 0 0,0 0 0,0 21 16,0-21-16,0 0 15,1 0-15,-1 0 0,0 0 0,0 0 0,0-21 16,22 0-16,-22 21 0,0-22 16,0 1-16,0 0 0,0 21 15,1-42-15,-22 21 0,21-1 0,-21 1 16,21 0-16,-21-21 0,0 21 0,0-22 16,0 1-16,0 21 0,0-22 15,0 22-15,0 0 0,-21 0 0,21 0 16,-21 0-16,-1-1 0,1 22 15,0 0-15,0 0 0,-21 0 0,20 22 16,1-1-16,0-21 0,0 21 0,0 0 16,0 21-16,-1-20 15,1-1-15,21 21 0,0-21 0,0 0 0,0 22 16,0-22-16,0 0 16,0 0-16,0 0 0,21 1 0,1-1 15,-1 0-15,0 0 0,21-21 0,-21 0 16,22 21-16,-22-21 0,21 0 15,1 0-15,-1 0 0,-21 0 0,21 0 16,1 0-16,-22-21 0,21 0 0,-21 0 16,22 21-16,-1-21 0,0-1 15,1 1-15,-22-21 0,21 21 0,1-22 16,-22 22-16,0-21 0,21 0 16,-21-1-16,1 1 0,-22 0 15,0-22-15,0 22 0,0-1 0,0 22 0,0-21 16,0 0-16,0 20 15,0 1-15,-22 0 0,1 21 0,0 0 16,0-21-16,0 21 0,0 0 16,-1 21-16,1 0 0,0 0 15,0 1-15,21 20 0,0-21 0,-21 21 16,21 22-16,-21-22 0,21 1 16,0-1-16,0 0 0,0 1 0,0-1 15,0 0-15,0 1 0,0-22 0,0 21 16,21-21-16,0 0 15,0 1-15,0-1 0,0 0 0,1 0 16,-1-21-16,0 21 0,0-21 0,21 0 16,-20 0-16,20 0 0,-21 0 15,0 0-15,22 0 0,-22 0 0,21-21 16,-21 0-16,0 21 0,22-21 16,-22 0-16,0-1 0,0 1 0,0 0 15,1 0-15,-1 0 0,0-22 0,0 22 16,0 0-16,-21 0 0,0 0 15,0 42 17,0 0-17,0 0-15,-21 0 0,0 1 0,21-1 16,-21 0-16,21 0 0,0 0 16,0 0-16,0 1 0,0-1 0,0 0 15,0 0-15,21-21 16,0 21-16,0-21 0,0 0 15,1 0-15,-1 0 0,0 0 16,0 0-16,0 0 0,0-21 16,1 0-16,-1 0 15,-21 0-15,0-1 0,0 1 0,0 0 16,0 0-16,0 0 0,0 0 16,0-1-16,0 1 0,0 0 15,-21 0-15,21 0 0,-22 21 0,1-21 16,0 21-16,0-22 15,0 22-15,0 0 0,-1 0 0,44 0 47,-1 0-31,21 0-16,-21 0 0,0 0 16,1 0-16,-1 0 0,21 0 0,-21-21 15,0 0-15,22 21 0,-22 0 0,21 0 16,-21 0-16,22-21 0,-22 21 15,0 0-15,0 0 0,0 0 16,1 0-16,-1 21 0,-21 0 16,0 0-16,0 1 15,0-1-15,0 0 0,0 0 0,0 0 16,0 0-16,0 1 0,0-1 16,0 0-16,0 0 0,-21 0 0,21 0 15,-22 1-15,22-1 0,0 0 16,-21 0-1,0-21 1,0 0 15,21-21-15,0 0-16,0 0 16,0-1-16,0 1 0,0 0 15,21-21-15,-21 21 0,21-1 0,0 1 16,1-21-16,20 21 0,-21-22 15,21 22-15,1 0 0,-1 0 0,0 0 16,22 0-16,-22-1 0,22 1 16,-22 21-16,0 0 0,1 0 0,-1 0 15,0 0-15,-20 0 0,-1 21 0,0 1 16,0-1-16,-21 0 0,0 21 16,0-21-16,0 1 0,0 20 0,0-21 15,0 21-15,0-20 0,0-1 16,0 0-16,-21 0 0,0 0 15,21 0-15,-21 1 0,21-1 0,0 0 16,-22-21-16,22 21 0,-21-21 0,0 0 16,21 21-16,0-42 47</inkml:trace>
  <inkml:trace contextRef="#ctx0" brushRef="#br1" timeOffset="99399.12">15981 16552 0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36:00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699 0,'0'0'0,"21"0"0,0-22 15,0 22-15,0 0 16,-21-21-16,22 21 16,-22-21-1,0 0 1,0 0-1,0 0 1,0-1-16,-22 1 16,22 0-16,-21 0 15,21 0-15,-21 21 0,0-21 16,0 21-16,0 0 16,-1 0-16,1 0 15,-21 0-15,21 0 0,0 0 0,-22 0 16,22 21-16,-21 0 0,-1-21 15,1 21-15,-21 0 0,20 0 0,1 1 16,-22-1-16,22 21 0,0-21 16,-1 0-16,1 22 0,21-22 15,-21 21-15,20 1 0,1-1 0,-21 0 16,42 22-16,-21-22 0,21 0 16,-21 1-16,21-1 0,-22 0 15,22 1-15,0-1 0,0 0 16,0 1-16,0-1 0,0-21 15,0 22-15,22-22 0,20 21 0,-21-21 16,0 22-16,0-22 0,22 0 16,-22 0-16,21 0 0,1 0 0,-1-21 15,0 0-15,1 0 0,-1 0 16,0 0-16,-21 0 0,22 0 0,-1 0 16,-21 0-16,22-21 0,-22 0 15,21 21-15,-21-21 0,0 0 0,1 21 16,-1-21-16,0-1 0,0 1 15,-21 0-15,21 0 0,0 0 16,1 0-16</inkml:trace>
  <inkml:trace contextRef="#ctx0" brushRef="#br0" timeOffset="525.21">3492 1143 0,'0'0'0,"0"-21"0,0 0 16,0 0-16,0-1 0,0 1 16,-21 21-16,0 0 15,0 0-15,0 0 16,0 0-16,-1 0 0,-20 21 16,21 1-16,0-1 0,0 0 15,-1 0-15,1 0 0,0 22 16,0-22-16,21 21 0,0-21 0,-21 22 15,21-22-15,0 0 0,0 21 16,0-21-16,0 1 0,0-1 0,0 21 16,0-21-16,21-21 0,0 21 15,-21 1-15,21-22 0,22 0 0,-22 21 16,0-21-16,0 0 0,21 0 16,-20 0-16,20 0 0,-21-21 0,21-1 15,-20 22-15,-1-21 0,21 0 16,-21 0-16,0 0 0,1-22 15,-1 22-15,-21 0 0,0-21 16,0 21-16,0-22 0,0 22 0,0-21 16,-21-1-16,-1 22 0,1-21 15,0 21-15,-21 0 0,21-1 0,-22 22 16,22 0-16,-21 0 0,21 0 16,-22 0-16,22 0 0,-21 0 15,21 22-15,-1-22 0,1 21 0,0 0 16,21 0-16,0 0 0,-21 0 15,21 1-15,0-1 0,0 0 0,0 0 16,0 0-16,0 0 16,21-21-16,0 22 15</inkml:trace>
  <inkml:trace contextRef="#ctx0" brushRef="#br0" timeOffset="1528.64">4064 1058 0,'0'0'0,"0"-21"16,-21 0-1,0 21 32,21 21-47,0 0 0,0 1 16,0-1-16,0 0 0,0 0 0,-22 0 15,22 22-15,0-22 0,0 0 16,0 0-16,0 21 0,0-20 0,0-1 16,0 0-16,0 0 0,0 0 15,-21 0-15,21 1 0,-21-1 16,21-42 31,-21-1-32,21 1-15,0 0 0,0 0 16,0 0-16,0-22 0,0 22 0,0-21 16,0 0-16,0 20 0,0-20 15,21 21-15,0-21 0,0 20 0,1 1 16,-1 0-16,0 0 0,-21 0 15,21 21-15,0 0 0,0 0 16,1 0-16,-1 0 0,0 21 0,0 0 16,0 0-16,0 0 0,1 1 15,-1 20-15,0-21 0,-21 0 16,0 22-16,21-22 0,-21 0 16,0 21-16,0-21 0,0 1 0,0-1 15,0 0-15,0 0 0,0 0 16,0 0-16,-21-42 47,21 0-47,0 0 15,0 0-15,0 0 0,0-1 0,0 1 16,0-21-16,0 21 0,0-22 16,0 22-16,0-21 0,0 21 15,21 0-15,21-22 0,-20 22 16,20 0-16,-21 0 0,21 21 15,1 0-15,-1 0 0,0 0 0,-20 0 16,20 21-16,-21-21 0,21 21 16,-20 21-16,-1-20 0,-21-1 0,0 21 15,21-21-15,-21 0 0,0 22 16,0-22-16,0 0 0,0 0 0,0 0 16,0 1-16,0-1 0,-21 0 15,21 0-15,0 0 0,0-42 63,0 0-48</inkml:trace>
  <inkml:trace contextRef="#ctx0" brushRef="#br0" timeOffset="2316.14">5080 1037 0,'0'0'0,"0"21"47,0 1-47,0-1 0,0 0 16,0 0-16,0 0 0,0 0 15,0 1-15,0-1 0,0 0 0,0 21 16,0-21-16,0 1 0,0-1 15,-21 0-15,21 0 0,0 0 16,0 0-16,0-42 63,0 0-63,0 0 0,0 0 0,0 0 15,0-1-15,0 1 0,0 0 16,0-21-16,0 21 0,0-22 0,0 22 15,0-21-15,21 21 0,-21-22 16,21 22-16,0 0 0,0 0 16,1 21-16,-1-21 0,0 21 0,0 0 15,0 0-15,0 0 0,1 21 16,-1 0-16,0 0 0,0 0 0,0 0 16,0 1-16,1 20 0,-1-21 15,-21 0-15,0 22 0,0-22 0,0 0 16,0 0-16,0 0 0,0 0 15,0 1-15,0-1 0,0 0 16,0 0-16,0 0 0,-21-21 16,-1 0-1,22-21 1,0 0 0,-21 0-16,21 0 0,0-1 0,0 1 15,0-21-15,0 21 0,0-22 16,0 22-16,21-21 0,1 0 0,-1 20 15,0-20-15,21 21 0,1-21 16,-1 20-16,21 1 0,-20 0 0,-1 21 16,0 0-16,1 0 0,-1 0 15,0 0-15,-20 0 0,20 21 16,-21 0-16,0 1 0,0 20 16,-21-21-16,0 0 0,0 22 0,0-22 15,0 21-15,0-21 0,0 22 16,0-22-16,0 0 0,0 21 0,-21-21 15,21 1-15,-21-1 0,21 0 16,-21-21-16,21 21 0,0 0 0,0-42 47,0 0-31,0 0-16</inkml:trace>
  <inkml:trace contextRef="#ctx0" brushRef="#br0" timeOffset="2735.9">6181 1185 0,'0'0'0,"21"22"0,0-22 15,0 0-15,0 0 16,0 0-16,1 0 0,-1 0 15,21-22-15,-21 1 0,22 21 0,-22-21 16,21 0-16,-21 0 0,22 21 16,-22-21-16,0-1 0,0 1 15,-21 0-15,0 0 0,21 0 0,-21 0 16,0-1-16,0 1 0,-21 0 16,21 0-16,-21 0 0,-21 21 15,20 0-15,1 0 0,-21 0 0,21 21 16,-22 0-16,1 0 0,21 0 15,0 22-15,-22-22 0,43 21 0,-21 1 16,0-1-16,21 0 0,0-21 16,0 22-16,0-22 0,0 21 15,0-21-15,0 1 0,0-1 0,21 0 16,0 0-16,1-21 0,-1 21 16,21-21-16,-21 0 0,22 0 0,-22 0 15,21 0-15,-21 0 0,22 0 16,-22 0-16,21-21 0,-21 0 0,22 21 15,-22-21-15,0 0 0</inkml:trace>
  <inkml:trace contextRef="#ctx0" brushRef="#br0" timeOffset="3275.93">7027 868 0,'0'0'0,"0"-21"15,-21 21-15,0 0 16,21 21-16,0 0 15,0 0-15,-21 22 0,21-22 16,0 21-16,0-21 0,0 22 0,0-22 16,0 21-16,0-21 0,0 0 15,0 22-15,0-22 0,0 0 0,0 0 16,0 0-16,0 1 0,0-1 16,0 0-16,0 0 0,0-42 62,0 0-62,0 0 16,0-1-16,0 1 0,0-21 0,21 21 15,-21-22-15,21 22 0,0-21 16,0 0-16,1-1 0,-1 1 0,0 0 16,21 20-16,-21-20 0,22 0 15,-22 21-15,21-1 0,1 1 0,-22 21 16,21 0-16,-21 0 0,22 0 15,-22 0-15,21 21 0,-21 1 0,0-1 16,1 21-16,20-21 0,-42 22 16,21-1-16,-21 0 0,21 1 0,-21-22 15,0 21-15,0 0 0,0-20 16,0 20-16,-21-21 0,0 21 16,0-20-16,21-1 0,-21 0 0,-1 0 15,1 0-15,0 0 0,21 1 16,-21-22-1,21-22 17,0 1-32,0 0 0,0 0 0,21-21 15</inkml:trace>
  <inkml:trace contextRef="#ctx0" brushRef="#br0" timeOffset="3604.19">8149 381 0,'0'-21'0,"0"42"0,0-63 0,0 21 15,0 42 17,0 0-32,0 0 0,0 21 15,0 1-15,0-1 0,0 0 0,0 1 16,0 20-16,0-20 0,0 20 15,0-21-15,0 22 0,0-1 0,0-20 16,0-1-16,-21 0 0,21 1 16,-21-1-16,21 0 0,0-20 15,-21 20-15,21-21 0,-22 0 0,22 0 16,0 1-16,0-1 16,22-42 15,-1 21-31,0-22 0,-21 1 0,21 0 15</inkml:trace>
  <inkml:trace contextRef="#ctx0" brushRef="#br0" timeOffset="4103.87">8890 826 0,'0'0'0,"0"-22"0,0 1 0,0 0 15,-21 21 1,0 0 0,-1 0-16,1 21 0,-21-21 15,21 21-15,0 1 0,-22-1 16,22 0-16,-21 0 0,21 21 0,-1-20 16,1-1-16,0 0 15,0 0-15,21 0 0,-21 0 0,21 1 16,0-1-16,0 0 15,21-21-15,0 21 0,0-21 16,0 0-16,1 0 0,-1 0 0,21 21 16,-21-21-16,0 0 0,1 0 15,-1 0-15,21 21 0,-21-21 0,0 0 16,1 22-16,-1-1 16,-21 0-16,21-21 0,-21 21 15,0 0-15,0 0 0,-21-21 16,0 22-16,-1-1 0,1-21 15,0 21-15,0-21 0,0 21 16,0-21-16,-22 0 0,22 21 16,0-21-16,-21 21 0,20-21 0,1 0 15,-21 0-15,21 0 0,0 0 0,-1 22 16,1-22-16,0 0 16,21-22 15,0 1-31,0 0 0,0 0 15</inkml:trace>
  <inkml:trace contextRef="#ctx0" brushRef="#br0" timeOffset="4457.67">8064 381 0,'0'0'0,"-42"0"0,21 0 0,0 0 16,42 0 15,0-21-31,21 21 0,1 0 0,-1 0 16,0-21-16,22 21 0,-22 0 15,22 0-15,-22-21 0,22 21 16,-1 0-16,1 0 0,-22-22 0,21 22 15,-20 0-15,-1 0 0,0 0 16,-20-21-16,-1 21 0,0 0 0,0 0 16,0 0-16,-42 0 31,0 21-31,0-21 16,0 0-16,-1 22 0,1-22 0,-21 0 15,21 21-15,0-21 0</inkml:trace>
  <inkml:trace contextRef="#ctx0" brushRef="#br0" timeOffset="5473.53">2180 1947 0,'0'0'0,"-21"0"31,42 0 1,0 0-17,22 0-15,-22 0 16,0 0-16,21 0 0,1 0 0,-1 0 16,21 0-16,-20 0 0,20 0 15,1 0-15,-1 0 0,1 0 0,20 0 16,-20 0-16,-1 0 0,22 0 15,0 0-15,-1 0 0,1 0 0,21 0 16,0 0-16,0 0 0,-1 0 16,22 0-16,-21 0 0,42 22 0,-21-22 15,22 0-15,-1 0 0,0 0 16,0 0-16,0 0 0,22 0 16,-22 0-16,21 0 0,-21 0 0,0 0 15,1 0-15,20 0 0,-21 0 16,0 0-16,22 0 0,-22 0 0,0 0 15,0 0-15,0 0 0,-21 0 16,21 0-16,-21 0 0,0 0 0,0 0 16,-21 0-16,21 0 0,-42 0 15,0 0-15,-1 0 0,1 0 0,-22 0 16,-20 0-16,20 0 0,-42 0 0,22 0 16,-22 0-16,0 0 0,0 0 31,-42 0 0,0 0-31,0 0 16,0 0-1,21-22 17</inkml:trace>
  <inkml:trace contextRef="#ctx0" brushRef="#br0" timeOffset="10715.58">8615 2265 0,'0'0'0,"21"0"15,-21-21 1,0 42 31,-21-21-32,0 21-15,-1 0 16,1 0-16,-21 22 0,21-22 0,-22 21 16,1 1-16,0-1 0,-1 21 15,1-20-15,-21-1 0,-1 0 0,1 22 16,-1-22-16,-21 1 0,22-1 0,-22 0 16,22 1-16,-22-1 0,22 0 15,-1-21-15,1 22 0,-1-1 0,1 0 16,20 1-16,-20-22 0,20 0 15,1 21-15,0-20 0,-1-1 0,22 0 16,0 0-16,0 0 0,0-21 16,0 21-16,-1-21 0,22 22 15,0-44 17,0 1-17,0 0-15,0 0 16</inkml:trace>
  <inkml:trace contextRef="#ctx0" brushRef="#br0" timeOffset="11212.28">7239 2963 0,'0'22'31,"0"-1"-31,0 0 16,-21 0-16,21 0 0,-21 0 16,-1 1-16,1-1 0,21 0 0,-21 21 15,0-21-15,0 22 0,0-22 16,-1 0-16,1 0 0,0 0 0,0 1 15,0-1-15,0 0 0,-1 0 16,1-21-16,0 0 0,21 21 16,-21-21-16,0 0 15,21 21-15,0 1 32,21-22-32,0 0 0,0 21 15,0-21-15,1 0 0,-1 21 0,21 0 16,-21-21-16,0 0 0,22 21 15,-22-21-15,21 0 0,-21 21 0,1-21 16,20 0-16,-21 22 0,0-22 0,0 0 16,1 0-16,-1 21 0,0-21 15,0 21 1</inkml:trace>
  <inkml:trace contextRef="#ctx0" brushRef="#br0" timeOffset="11975.45">10795 2244 0,'-42'-43'16,"20"43"0,22-21-16,-21 21 0,0-21 15,21 0-15,0 0 16,21 21 15,0 21-15,1 0-16,-1 0 0,21 22 0,-21-1 15,22-21-15,-22 43 0,21-22 16,0 21-16,1-20 0,-22 20 0,21-20 16,1 20-16,-22-21 0,21 22 15,0-22-15,-20 1 0,20-1 16,0 0-16,-21 1 0,22-22 0,-1 21 15,-21 0-15,22-20 0,-22-1 16,0 21-16,21-21 0,-21 0 0,1 1 16,-1-1-16,21 0 0,-21 0 0,0 0 15,1-21-15,-22 21 0,21-21 16,-21-21 15,-21 21-31,-1-21 16,22 0-16,0 0 0,0 0 0</inkml:trace>
  <inkml:trace contextRef="#ctx0" brushRef="#br0" timeOffset="12331.76">11832 2942 0,'0'21'0,"0"1"16,0-1-16,0 0 16,21 0-16,-21 0 0,21-21 15,-21 21-15,22 1 0,-1-1 16,-21 0-16,21 0 0,0 0 16,0 0-16,0 1 0,-21-1 0,22 0 15,-1-21-15,-21 21 0,0 0 16,21 0-16,0 1 0,-21-1 15,0 0-15,0 0 16,-21 0-16,0-21 16,0 21-16,-1-21 0,1 22 0,-21-22 15,21 21-15,0-21 0,-22 0 16,22 21-16,-21-21 0,-1 0 0,22 21 16,-21-21-16,21 0 0,-22 0 0,1 0 15,0 0-15,21 0 0</inkml:trace>
  <inkml:trace contextRef="#ctx0" brushRef="#br0" timeOffset="13391.79">3768 3916 0,'0'0'0,"42"-21"16,-42 0-16,21-1 15,-21 1-15,21 21 0,0-21 16,-21 0-16,0 0 16,0 0-16,0-1 15,0 1-15,0 0 16,-21 21-16,0 0 0,0 0 15,-21 0-15,20 0 0,-20 0 16,0 21-16,-1-21 0,-20 21 16,21 1-16,-1-1 0,1 0 15,0 0-15,-1 21 0,1-20 0,21 20 16,-22-21-16,22 0 0,0 22 16,21-22-16,0 0 0,0 0 0,0 0 15,0 0-15,0 1 0,0-1 16,0 0-16,21 0 0,0-21 15,22 21-15,-22 0 0,21-21 16,1 22-16,-22-1 0,21-21 0,0 21 16,1 0-16,-1 0 0,0 0 15,1 1-15,-1-1 0,-21 0 16,22 0-16,-22 0 0,-21 22 0,0-22 16,0 0-16,0 0 0,0 0 15,-21 22-15,-22-22 0,1 0 0,0 0 16,-1 0-16,1 0 0,-22 1 15,1-1-15,21 0 0,-22-21 0,1 0 16,20 0-16,-20 0 0,20 0 16,-20 0-16,21 0 0,-1 0 0,1-21 15,0 0-15,-1 21 0,22-22 16,-21 1-16,21 0 0,-22 0 0,22 0 16,21 0-16,0-1 15,-21-20-15,21 21 0,0 0 16,0 0-16,21-1 0,0 1 0,0 21 15,1-21-15,20 0 0,-21 21 16,21 0-16,-20-21 0,20 21 0,-21 0 16,21 0-16</inkml:trace>
  <inkml:trace contextRef="#ctx0" brushRef="#br0" timeOffset="13667.6">3979 4360 0,'0'0'0,"0"22"0,0 41 16,0-42-16,-21 0 15,21 1-15,-21-1 0,21 0 16,0 0-16,-21 0 0,0 0 0,21 1 15,-22-1-15,22 0 0,0-42 63</inkml:trace>
  <inkml:trace contextRef="#ctx0" brushRef="#br0" timeOffset="13879.48">3979 4085 0,'0'-21'16,"0"42"15,0 0-15,0 1-16,0-1 15,0 0 1,0 0-16</inkml:trace>
  <inkml:trace contextRef="#ctx0" brushRef="#br0" timeOffset="14379.9">4318 4403 0,'0'0'0,"0"21"0,0 0 16,0 21-16,-21-20 16,21-1-16,0 0 0,0 0 15,0 0-15,-21-21 0,21 21 0,0 1 16,0-1-16,-22 0 15,22-42 17,0 0-17,0-1-15,0 1 16,0 0-16,0 0 0,22 0 16,-1 0-16,0-22 0,0 22 15,0 0-15,0 0 0,1-22 0,-1 22 16,0 21-16,21-21 0,-21 0 0,1 21 15,-1 0-15,0 0 0,0 0 16,0 0-16,0 21 0,1 0 16,-22 0-16,0 1 15,21-1-15,-21 0 0,0 0 0,21 0 16,-21 0-16,0 1 0,0-1 0,0 0 16,0 0-16,0 0 15,0 0-15,21-21 31,0 0-31,0 0 0,1 0 16,-1 0-16,0 0 0</inkml:trace>
  <inkml:trace contextRef="#ctx0" brushRef="#br0" timeOffset="15112.09">5334 4297 0,'-21'0'31,"0"0"-31,-1 0 16,1 0-16,0 0 0,21 21 0,-21-21 16,0 21-16,0 0 0,21 1 15,0-1-15,-22-21 0,22 21 0,-21 0 16,21 0-16,0 0 15,0 1-15,0-1 16,21-21-16,1 0 16,-1 0-16,0 0 15,0 0-15,-21-21 0,21 21 16,0-22-16,1 22 0,-22-21 16,21 0-16,0 21 0,-21-21 15,21 21 1,-21 21 15,0 0-15,0 0-16,0 1 0,21-1 15,-21 21-15,0-21 0,0 22 16,0-22-16,21 21 0,-21 0 0,22 1 16,-22-1-16,0 0 0,0 22 0,21-22 15,-21 1-15,0-1 16,0 21-16,0-20 0,0 20 0,0-20 15,0-1-15,0 21 0,0-20 0,0 20 16,-21-20-16,-1-1 0,22 21 16,-21-20-16,0-1 0,0 0 0,0 1 15,-22-1-15,22 0 0,0-20 0,-21 20 16,-1-21-16,22 0 0,-21 0 16,0 1-16,-22-1 0,22-21 0,-1 0 15,-20 0-15,21 0 0,-22-21 0,22-1 16,-22 1-16,22 0 0,-22-21 15,22 21-15,0-22 0,-1 1 0,1-22 16,0 22-16,21-21 0,-22-1 16,22 22-16,0-22 0,0 1 15,21 20-15,0-20 0,0 21 0,0-22 16,0 22-16,21-22 0,0 22 16,0 0-16,0-22 0,22 22 0,-1-22 15,0 22-15,1 0 0,20-1 16,-20 1-16,20 0 0,1-1 0,-22 1 15,21 0-15,1-1 0</inkml:trace>
  <inkml:trace contextRef="#ctx0" brushRef="#br0" timeOffset="15407.92">5736 3852 0,'0'-21'16,"0"42"0,0 1-16,-21-22 15,21 42-15,0-21 0,0 0 0,0 22 16,0-1-16,0 0 0,0 1 16,-21-1-16,21 0 0,0 1 15,0-1-15,0 0 0,0 1 0,0-22 16,0 0-16,-21 21 0,21-21 15,0 1-15,0-1 0,0-42 47,21 21-47</inkml:trace>
  <inkml:trace contextRef="#ctx0" brushRef="#br0" timeOffset="15808.69">5884 4382 0,'0'0'0,"0"21"0,21-21 0,1 0 16,-1 0-16,0 0 15,0 0-15,0-21 0,0 21 16,1-22-16,-1 22 0,0-21 0,0 21 15,0-21-15,0 21 0,-21-21 16,0 0-16,22 21 0,-22-21 0,0-1 16,0 1-1,-22 21 1,1 0-16,0 0 0,0 0 0,0 21 16,0-21-16,-1 22 0,1-1 15,0 0-15,21 0 0,-21 0 0,0 0 16,21 22-16,-21-22 0,21 0 0,0 21 15,0-20-15,0-1 0,0 0 16,0 0-16,0 0 0,21 0 16,0-21-16,0 0 0,0 0 15,22 0-15,-22 0 0,0 0 16,0 0-16,0 0 0,0-21 0,22 0 16</inkml:trace>
  <inkml:trace contextRef="#ctx0" brushRef="#br0" timeOffset="16144.52">7302 3810 0,'0'0'0,"0"-21"15,0 42 16,-21-21-31,0 21 0,0 22 0,21-22 16,-21 21-16,21-21 16,0 22-16,-21 20 0,21-21 0,-22 1 15,22-1-15,0 22 0,0-22 0,-21 0 16,21-21-16,-21 22 0,21-1 16,0-21-16,0 0 0,0 22 0,-21-22 15,21 0-15,0 0 16,21-21 15,0-21-31,0 0 16,1 0-16,-1 21 0</inkml:trace>
  <inkml:trace contextRef="#ctx0" brushRef="#br0" timeOffset="16400.37">7556 4233 0,'0'22'16,"0"-1"0,0 0-16,0 0 0,-21 0 15,21 0-15,0 1 0,0-1 16,0 0-16,0 0 0,0 0 0,-21 0 16,21 1-16,0-1 15,0 0-15,0-42 63,0 0-63,21-1 15</inkml:trace>
  <inkml:trace contextRef="#ctx0" brushRef="#br0" timeOffset="16596.25">7599 4064 0,'0'0'0,"0"-21"32,-21 21-17,42 0 32,0 21-31,0-21-16</inkml:trace>
  <inkml:trace contextRef="#ctx0" brushRef="#br0" timeOffset="17121.96">8001 4170 0,'0'21'16,"0"0"-16,-21 0 15,21 1-15,0-1 16,0 0-16,0 0 0,0 0 16,0 0-16,0 1 0,0-1 15,0 0-15,0 0 16,0 0-16,-21-21 0,21 21 0,0 1 16,-22-22-16,1 21 15,21-42 16,0-1-15,0 1-16,0 0 16,0 0-16,21 21 0,1-21 0,-22 0 15,21-1-15,0 1 0,-21-21 0,21 21 16,0 0-16,0-1 0,1 22 16,-1-21-16,0 0 0,21 21 0,-21 0 15,1 0-15,-1 0 0,0 0 16,0 0-16,0 0 0,0 0 15,-21 21-15,22 0 0,-22 1 0,21-1 16,-21 0-16,0 0 0,0 0 0,0 0 16,0 1-16,0 20 0,0-21 15,0 0-15,0 0 0,0 1 0,-21-22 16,-1 21-16,1 0 0,21 0 16,-21-21-16,0 21 0,0 0 0,0-21 15,21-21 16,21 21-15</inkml:trace>
  <inkml:trace contextRef="#ctx0" brushRef="#br0" timeOffset="17615.68">8678 4445 0,'0'0'0,"21"0"0,1 0 15,-1 0-15,0 0 16,0 0-16,-21-21 16,21 21-16,0-21 0,1 0 15,-1 21-15,0-22 16,-21 1-16,0 0 0,0 0 15,0 0-15,0 0 16,-21 21 0,0 0-1,-1 0-15,1 21 16,21 0-16,-21-21 0,0 21 0,0 0 16,0 0-16,21 1 0,0-1 15,-22 0-15,1 0 0,21 0 0,0 0 16,0 1-16,0-1 0,0 0 15,0 0 1,21-21 0,1 0-1,-1 0-15,0 0 0,0 0 16,0 0 0,0-21-16,1 21 15,-22-21-15,0 0 16,21 21-16,-21-22 0,21 1 15,-21 0-15</inkml:trace>
  <inkml:trace contextRef="#ctx0" brushRef="#br0" timeOffset="18535.52">11747 3620 0,'0'-43'16,"0"22"-16,0 0 15,0 42 17,0 0-32,0 0 0,0 1 15,0 20-15,22-21 0,-22 21 16,0 1-16,0 20 0,0-20 0,21 20 16,-21-21-16,0 22 0,0-22 0,0 1 15,0-1-15,0 0 0,0 1 16,0-1-16,0-21 0,0 0 0,0 0 15,0 1-15,0-1 0,0-42 47,0-1-47,0 1 0</inkml:trace>
  <inkml:trace contextRef="#ctx0" brushRef="#br0" timeOffset="19224">11620 3768 0,'0'0'0,"0"-43"15,0 22-15,0 0 16,0 0-16,0 0 16,22 21-16,-1-21 0,0-1 15,21 22-15,-21-21 0,22 21 16,-1 0-16,0-21 0,1 21 0,-1 0 15,0 0-15,-20 0 0,20 0 16,0 21-16,-21 0 0,22 1 0,-22-1 16,0 0-16,-21 21 0,0-21 0,0 1 15,0 20-15,0-21 0,0 21 16,-21-20-16,-21 20 0,20-21 16,-20 0-16,21 22 0,-21-43 0,20 21 15,-20 0-15,21 0 0,0-21 0,0 0 16,21-21 15,0 0-31,21 0 16,0-1-16,0 1 0,21 21 0,-20-21 15,20 0-15,0 21 0,-21 0 16,22-21-16,-22 21 0,21 0 0,1 0 16,-22 0-16,21 0 0,-21 0 15,22 0-15,-22 21 0,21 0 0,-21 21 16,0-20-16,1 20 0,-1 0 15,0-21-15,-21 22 0,0 20 0,0-20 16,0-1-16,0 0 0,-42 1 0,20-1 16,-20 0-16,21 1 0,-21-22 15,-22 0-15,22 0 0,-1 0 16,-20 0-16,21-21 0,-22 0 0,1 0 16,-1 0-16,1 0 0,20 0 0,-20-21 15,-1 0-15,1 21 0,20-21 16,1 0-16,0 0 0,-1-1 0,22-20 15,-21 21-15,21-21 0,0-1 0,-1 1 16,22 0-16,0-1 0,0 1 16,0 0-16,0-1 0,22 1 0,-1 21 15,0 0-15,0 21 0,21 0 16,-20 0-16,20 0 0,0 0 0,1 0 16,-1 21-16,0 0 0,1 0 15,-1 0-15,-21 0 0,21 1 16,-20-22-16,20 21 0,-21-21 0</inkml:trace>
  <inkml:trace contextRef="#ctx0" brushRef="#br0" timeOffset="19543.84">13039 3493 0,'-43'0'16,"22"0"-16,21 21 15,-21 0-15,0 0 0,0 0 0,21 0 16,0 22-16,-22-1 0,22 0 16,-21 1-16,21-1 0,-21 0 0,21 1 15,0 20-15,0-20 0,-21 20 0,21-21 16,-21 1-16,21-1 0,0 0 15,0 1-15,0-1 0,-21-21 16,21 22-16,0-22 0,0 0 0,0 0 16</inkml:trace>
  <inkml:trace contextRef="#ctx0" brushRef="#br0" timeOffset="19989.65">13356 3958 0,'0'0'0,"-21"0"16,0 21 0,0 1-16,-1-1 0,1 0 15,0 0-15,21 0 0,-21 22 0,0-22 16,0 0-16,-1 21 0,22-21 0,0 22 15,-21-22-15,21 21 0,0-21 16,0 1-16,0-1 0,0 0 0,0 0 16,0 0-16,0 0 0,21-21 0,1 0 15,-1 0-15,0 0 0,0 0 16,0 0-16,0 0 0,1 0 0,20-21 16,-21 21-16,0-21 0,0 0 15,22 0-15,-22 0 0,0-1 16,0 1-16,0-21 0,1 21 0,-22-22 15,0 1-15,0 0 0,0-1 16,0 22-16,0-21 0,0 0 0,0 20 16,0 1-16,-22 0 0,1 21 15,0-21-15,0 21 0,0 0 16,0 0-16,-1 0 0,1 21 16,0 0-16,0-21 0,0 21 0,21 1 15,0-1-15,0 0 0,0 0 16,0 0-16,0 0 0,0 1 15</inkml:trace>
  <inkml:trace contextRef="#ctx0" brushRef="#br0" timeOffset="20374.43">13864 3895 0,'0'0'0,"-21"63"16,21-42-1,-21 1-15,21-1 0,0 21 16,0-21-16,0 22 0,0-1 0,0-21 15,0 21-15,0 1 0,0-22 0,0 21 16,0-21-16,0 22 0,21-22 16,0 0-16,0 0 0,0 0 0,1 1 15,-1-22-15,0 21 0,21-21 0,-21 0 16,1 0-16,20 0 0,-21 0 16,21 0-16,-20 0 0,20-21 0,-21 21 15,0-22-15,22 1 0,-22 0 16,0 0-16,21 0 0,-21-22 15,1 1-15,-1 0 0,0-1 0,0 1 16,0-21-16</inkml:trace>
  <inkml:trace contextRef="#ctx0" brushRef="#br0" timeOffset="20972.09">14605 3683 0,'0'0'0,"21"-21"0,-21-85 16,0 85 0,0 42-1,-21-21-15,21 42 0,-21-20 16,0 20-16,21 0 0,-22 1 15,1-1-15,0 0 0,0 22 0,0-22 16,0 22-16,-1-22 0,1 21 16,0-20-16,0-1 0,21 22 15,-21-43-15,21 21 0,-21 0 0,21-20 16,-22-1-16,22 0 0,0 0 0,0 0 16,0-42 30,22 0-46,-22 0 0,21 0 16,0-1-16,0 1 0,0 0 0,0 0 16,-21 0-16,22-22 0,-1 22 15,0 0-15,0 0 0,0 0 0,0 21 16,22-21-16,-43-1 0,21 22 16,0 0-16,0 0 0,0 0 15,-21 22 1,0-1-16,0 0 15,0 0-15,-21-21 16,0 21-16,0-21 0,0 0 16,0 0-16,-1 0 0,1 0 0,0 0 15,0 21-15,0-21 0,0 0 16,-1 0-16,1 0 0,0 0 16,21 22-1,0-1 1,0 0-16,0 0 15,21 0-15,0 0 0,1 1 16,-1-22-16,0 21 0,0 0 16,0 0-16,0-21 0,1 21 0,-1-21 15,0 0-15,0 21 0,0-21 0,0 0 16,1 0 0,-1 0-16,-21-21 31,21 0-31</inkml:trace>
  <inkml:trace contextRef="#ctx0" brushRef="#br0" timeOffset="21800.45">13970 3810 0,'21'0'16,"0"0"-1,-21-21 1,0 0 15,-21 21 0,0 0-31,0 0 0,0 0 16,-22 21-16,22-21 0,0 21 16,0 0-16,0-21 0,-22 21 0,22 1 15,-21-1-15,21 0 0,-1 0 16,1 0-16,0-21 0</inkml:trace>
  <inkml:trace contextRef="#ctx0" brushRef="#br0" timeOffset="24027.84">16192 3704 0,'0'-21'0,"22"21"16,-1 0-1,0-21 1,0 21-16,-21-21 15,21 21-15,0-21 16,-21-1-16,0 1 16,0 0-1,0 0-15,0 0 16,0 0 0,-21 21-16,0 0 0,0 0 0,0 0 15,0 0-15,-1 0 0,1 0 16,-21 0-16,21 21 0,-22 0 15,1 0-15,21 0 0,-21 22 0,20-22 16,-20 0-16,21 21 0,0 1 16,-22-22-16,22 21 0,0-21 0,21 22 15,-21-1-15,21 0 0,-21 1 0,21-1 16,0 0-16,0 1 0,0-22 16,0 21-16,0 0 0,0-20 0,0-1 15,0 21-15,21-21 0,0 0 16,0-21-16,-21 22 0,21-1 0,1-21 15,-1 0-15,0 0 0,21 0 16,-21 0-16,22 0 0,-22-21 16,21-1-16,1 22 0,-1-21 0,-21 0 15,21 0-15</inkml:trace>
  <inkml:trace contextRef="#ctx0" brushRef="#br0" timeOffset="24490.32">16658 3895 0,'0'0'0,"0"-21"0,-21 21 32,0 0-17,0 21-15,-1 0 16,22 0-16,-21 0 0,0 0 0,0 22 16,0-22-16,0 21 0,-1-21 0,22 22 15,-21-22-15,21 0 0,-21 21 16,21-20-16,0-1 0,0 0 0,0 0 15,0 0-15,0 0 16,0 1-16,21-22 0,0 0 0,1 0 16,-1 0-16,0 0 0,0 0 0,0 0 15,22 0-15,-22 0 0,0-22 16,0 22-16,0-21 0,22 0 0,-22 0 16,0 0-16,0-22 0,0 1 15,0 21-15,1-21 0,-1-1 16,0 1-16,-21 0 0,0-1 0,21 22 15,-21-21-15,0 21 0,0-1 16,0 1-16,-21 21 0,0 0 16,0 0-16,-1 0 0,1 0 15,-21 0-15,21 0 0,0 21 0,-22 1 16,22-1-16,0 0 0,0 0 0,0 0 16,-1 22-16,22-22 0,0 0 15,0 0-15,0 0 0,0 0 0,0 1 16,0-1-16,22 0 0,-1-21 15,0 0-15,0 0 0</inkml:trace>
  <inkml:trace contextRef="#ctx0" brushRef="#br0" timeOffset="25224.9">17378 3916 0,'0'0'0,"-21"0"31,-1 21-31,1 0 0,21 0 16,0 1-16,-21-1 0,21 0 0,-21 0 15,21 0-15,0 22 0,-21-22 16,0 0-16,21 0 0,-22 0 16,22 0-16,-21 1 0,21-1 0,0 0 15,-21-21-15,21 21 0,-21-21 16,21-21 15,0 0-15,0 0-16,0-1 0,0 1 15,0 0-15,0 0 0,21 0 16,-21-22-16,21 22 0,0 0 0,1 0 16,-1-21-16,0 20 0,21 22 15,-21-21-15,22 0 0,-22 21 0,21 0 16,-21 0-16,1 0 0,20 0 15,-21 0-15,0 0 0,0 0 16,1 21-16,-22 0 0,0 22 0,21-22 16,-21 0-16,0 0 0,0 22 15,0-22-15,0 0 0,0 0 0,0 0 16,0 0-16,0 1 0,-21-1 0,21 0 16,-22 0-1,1-21-15,0 0 31,21-21-31,0 0 16,0 0-16,0-1 0,0 1 0,0 0 16,21 0-16,-21 0 15,21-22-15,1 22 0,-1 0 0,21-21 16,-21 21-16,0-1 0,22 1 0,-1 0 16,-21 0-16,22 21 0,-1 0 15,-21-21-15,21 21 0,1 0 0,-22 0 16,0 0-16,0 21 0,0-21 15,1 21-15,-1 0 0,-21 0 0,0 22 16,0-22-16,0 0 0,0 21 0,0-20 16,0-1-16,-21 21 15,-1-21-15,1 0 0,0 1 0,0-1 16,0 0-16,0-21 0,-1 21 16,1-21-1,21-21 1</inkml:trace>
  <inkml:trace contextRef="#ctx0" brushRef="#br0" timeOffset="26000.46">18542 3979 0,'0'-21'16,"0"0"-16,-21 21 31,21 21-15,-21 0-16,21 1 0,0-1 0,0 0 15,-22 0-15,22 0 0,-21 22 0,21-22 16,-21 0-16,21 0 0,0 0 16,0 0-16,-21 1 0,0-1 15,21 0-15,-21-21 0,21 21 16,0-42 31,0 0-47,0 0 15,0-1-15,0 1 0,0-21 16,0 21-16,21 0 0,0-1 16,0-20-16,0 21 0,0-21 0,22 20 15,-22 1-15,21 0 0,1 0 16,-22 21-16,21-21 0,0 21 0,-20 0 15,-1 0-15,21 0 0,-21 0 16,0 21-16,1 0 0,-22 0 16,0 0-16,0 22 0,0-22 0,21 21 15,-21-21-15,0 1 16,0 20-16,0-21 0,0 0 0,0 0 16,0 1-16,0-1 0,0 0 15,-21-21-15,21 21 16,-22-21-1,22-21 1,0 0-16,0 0 16,0-1-16,0 1 0,0 0 0,22 0 15,-1 0-15,0-22 0,0 22 16,0-21-16,0 21 0,22 0 0,-1-22 16,0 22-16,1 0 0,20 0 15,-20 0-15,-1 21 0,21 0 16,-20-22-16,-1 22 0,0 0 0,-20 0 15,20 22-15,-21-22 0,0 21 16,-21 0-16,0 21 0,0-21 0,0 22 16,0-22-16,0 21 0,-21-21 15,21 22-15,-21-22 0,0 0 0,0 0 16,-1 22-16,1-43 0,0 21 0,21 0 16,-21 0-16,0-21 15,21 21-15,21-21 31,0-21-31,0 21 16,0-21-16</inkml:trace>
  <inkml:trace contextRef="#ctx0" brushRef="#br0" timeOffset="26396.74">19706 4149 0,'0'21'16,"21"-21"-16,0 0 15,1 21-15,-1-21 0,0 0 0,0 0 16,0 0-16,0 0 0,22 0 16,-22 0-16,0 0 0,0 0 0,22 0 15,-22 0-15,0 0 0,0-21 0,0 21 16,0-21-16,1 0 16,-1-1-16,0 22 0,0-21 0,-21 0 15,0 0-15,0 0 0,0 0 0,0-1 16,0 1-16,-21 21 15,0 0-15,0 0 0,-22 0 0,22 0 16,0 0-16,-21 21 0,20-21 16,1 22-16,-21 20 0,21-21 0,0 0 15,-1 22-15,1-1 0,21-21 0,0 21 16,-21-20-16,21-1 0,0 21 16,0-21-16,0 0 0,0 1 15,21-1-15,0-21 16,1 21-16,-1-21 0,0 0 15,0 0-15,0 0 0,22 0 0,-22 0 16,0 0-16,0 0 0,0 0 16,22-21-16,-22 21 0,0-21 0</inkml:trace>
  <inkml:trace contextRef="#ctx0" brushRef="#br0" timeOffset="26905.45">20553 4001 0,'0'0'0,"0"21"47,0 0-47,-21 21 15,21-21-15,-22 1 0,22-1 0,0 21 16,0-21-16,0 0 0,-21 1 16,21-1-16,-21 0 0,21 0 0,0 0 15,-21 0-15,21 1 0,0-1 16,-21-21-1,21-21 17,0-1-17,0 1-15,0 0 16,0 0-16,0 0 0,21-22 0,0 22 16,0-21-16,0 21 0,1-22 15,20 22-15,0-21 0,-21 21 0,43 0 16,-22-1-16,1 1 0,20 0 15,-21 0-15,1 21 0,41 0 16,-41 0-16,-22 0 0,21 0 16,-21 0-16,1 21 0,-22 0 0,0 0 15,0 22-15,0-22 0,0 0 0,0 21 16,0 1-16,0-22 0,-22 21 16,-20-21-16,21 22 0,0-22 0,0 0 15,-22 0-15,22 22 0,0-43 16,0 21-16,21 0 0,-21 0 15,42-21 17,0 0-32,0-21 15,0 0-15</inkml:trace>
  <inkml:trace contextRef="#ctx0" brushRef="#br0" timeOffset="27280.24">21653 3577 0,'0'0'0,"22"-42"0,-22 21 15,0 0-15,0-1 0,-22 22 32,1 22-17,21-1-15,0 21 0,-21-21 16,0 22-16,0-22 0,0 21 15,21 0-15,-22 1 0,1 20 0,0-20 16,0-1-16,0 0 0,0 22 0,-1-22 16,22 0-16,0-20 0,-21 20 15,21-21-15,0 21 0,-21-20 0,21-1 16,0 0-16,0 0 0,0 0 16,0 0-1,21-21-15,0 0 0,1 0 16,-1 0-16,0 0 15,0-21-15,0 21 0,0-21 0,22 21 16,-22-21-16,0 0 0,0 0 0,0-1 16,1 1-16,-1 0 0,0 0 15,0 0-15</inkml:trace>
  <inkml:trace contextRef="#ctx0" brushRef="#br0" timeOffset="27521.1">21421 3895 0,'42'0'31,"-21"0"-31,0 0 0,22 0 16,-22 0-16,21 0 0,-21 0 16,22 0-16,-1 0 0,-21 0 0,21 0 15,1 0-15,-22-21 0,0 21 16,0 0-16,0 0 0,1 0 15,-1 0-15,-21-22 32</inkml:trace>
  <inkml:trace contextRef="#ctx0" brushRef="#br0" timeOffset="35148.68">8615 6202 0,'0'0'0,"0"-21"16,-21 21-1,-1-21 1,1 21 46,21 21-62,0 0 0,-21-21 16,21 21-16,0 0 0,0 0 0,0 1 16,0 20-16,0-21 15,0 0-15,0 22 0,-21-22 0,21 21 16,0 0-16,0-20 0,0 20 15,0 0-15,0 1 0,0-1 0,0 0 16,0 1-16,0-1 0,0 0 16,0 1-16,0 20 0,0-21 0,0 22 15,0-1-15,0 1 0,0-1 0,0 1 16,0-1-16,0 1 0,0-1 16,0 1-16,0-1 0,0 1 0,0-1 15,0 1-15,0-22 0,0 22 16,0-1-16,0-20 0,0 20 0,0 1 15,0-22-15,0 0 0,0 22 16,0-22-16,0 22 0,-21-22 16,21 0-16,0 1 0,0 20 0,-21-21 15,21 1-15,-22-1 0,22 0 0,-21 1 16,21-1-16,-21 0 0,21 1 16,0-1-16,0 0 0,-21 1 0,21-22 15,-21 21-15,21-21 0,-21 1 0,21-1 16,0 0-16,0 0 15,0-42 1,0 0-16,0-22 16,0 22-16,0-21 0,0 0 0</inkml:trace>
  <inkml:trace contextRef="#ctx0" brushRef="#br0" timeOffset="36592.68">8742 6160 0,'0'0'0,"-43"0"16,22 0-1,21 21-15,-21-21 16,42 0 31,0 0-47,1 0 15,-1 0-15,21 0 0,0 0 16,1 0-16,20 0 0,1 0 16,-22 0-16,22 0 0,-1 0 0,22 0 15,-22 0-15,22 0 0,-22 0 0,43 0 16,-21 0-16,21 0 0,-22 0 15,22 0-15,0 0 0,-21 0 0,21 0 16,-22 0-16,22 0 0,-21 0 16,-1 0-16,22 0 0,-21 0 0,0 0 15,-1 0-15,-20 0 0,20 0 0,-20 0 16,-1 0-16,-20 0 0,20 0 16,-20 0-16,-1 0 0,0 0 0,1 0 15,-1 0-15,-21 0 0,21 0 16,-20-21-16,-1 21 0,0 0 15,0 0 1,-21 21 0,0 0-1,0 0 1,0 0-16,0 0 0,0 1 0,0 20 16,0-21-16,0 21 0,0-20 0,0 20 15,0 0-15,0 1 0,0-1 16,0 0-16,0 1 0,0-1 0,0 0 15,0 1-15,0-1 0,21 0 0,-21 1 16,0-1-16,0 0 16,21 1-16,-21 20 0,0-21 0,0 1 15,0 20-15,0-20 0,0 20 0,0 1 16,0-22-16,0 21 0,0-20 16,0-1-16,0 22 0,0-22 0,-21 21 15,21-20-15,0 20 0,-21-20 0,21 20 16,0-21-16,0 22 0,0-22 15,0 22-15,-21-22 0,21 22 0,0-22 16,0 0-16,0 22 0,0-22 0,0 0 16,0 1-16,0-1 15,0 0-15,0 1 0,0-1 0,0 0 0,0 1 16,0-1-16,0 0 16,0 1-16,0-22 0,0 21 0,0-21 15,0 22-15,0-22 0,0 0 0,-21 0 16,21 0-16,0 1 0,0-1 0,0 0 15,-21 0 1,-1-21 0,1 21-16,0-21 15,0 0-15,0 0 0,0 0 16,-1 0-16,1 0 0,0 0 16,0 0-16,-21 0 0,20 0 0,-20 0 15,0 0-15,-1 21 0,1-21 0,0 0 16,-22 0-16,22 0 15,-22 0-15,1 0 0,21 0 0,-22 0 16,1 0-16,20 0 0,-20 0 0,-1 0 16,1 0-16,-1 0 0,1 0 15,-1 0-15,-20 22 0,20-22 0,-21 0 16,1 0-16,20 0 0,-20 0 0,-1 0 16,21 0-16,1 0 0,-1 0 0,-20 0 15,41 0-15,-20 0 0,-1 0 16,22 0-16,-21 0 0,20 0 0,-20 0 15,20 0-15,1 0 0,0-22 0,-1 22 16,1 0-16,0 0 0,-1 0 16,22 0-16,-21 0 0,21 0 15,0 0-15,-1-21 16,22 0 0,0 0-16,22 0 15,-1 0-15,0-1 0,-21 1 16,21-21-16</inkml:trace>
  <inkml:trace contextRef="#ctx0" brushRef="#br0" timeOffset="37407.9">9229 6350 0,'0'0'0,"-22"0"0,1 0 0,0 0 16,0 0 0,0 0-16,0 0 31,21 21 16,21-21-47,0 0 0,0 0 15,0 0-15,22 21 0,-22-21 0,21 0 16,0 0-16,22 0 16,-1 0-16,1 0 0,-1 0 0,22 0 15,0 0-15,-1 0 0,1 0 16,21 0-16,-21 0 0,-22 0 0,22 0 15,-1 0-15,-20 0 0,-1 0 16,1 0-16,21 0 0,-43 0 0,21 0 16,1 0-16,-1 0 0,-20 0 0,20 0 15,-20 0-15,-1 22 0,0-22 16,1 0-16,-22 0 0,21 0 0,-21 0 16,0 0-16,1 0 15,-44 0 32,1 0-31,0 21-16,0-21 0,0 0 15,0 0-15,-22 0 0</inkml:trace>
  <inkml:trace contextRef="#ctx0" brushRef="#br0" timeOffset="37972.17">8890 6858 0,'0'0'0,"-21"0"16,0 0 0,21 21-1,21-21 1,0 0-16,0 0 15,0 0-15,0 0 0,22 0 0,-1 0 16,0 0-16,1 0 0,-1 0 0,22 0 16,-1 0-16,1 0 0,-1 0 15,1 0-15,-1 0 0,22 0 0,-1 0 16,1 0-16,0 0 0,-1 0 16,1 0-16,0 0 0,-1 0 0,-20 0 15,21 0-15,-1 0 0,-20 0 16,20 0-16,1 0 0,-21 0 15,20 0-15,-20 0 0,-1 0 0,-20 0 16,20 0-16,-21 0 0,22 0 0,-43 0 16,21 0-16,-20 0 0,20 0 15,-21 0-15,0 0 16,-42 0 15,0 0-31,0 0 16,0 0-16,-22 0 0</inkml:trace>
  <inkml:trace contextRef="#ctx0" brushRef="#br0" timeOffset="38531.85">8911 7408 0,'0'0'0,"42"0"0,1 0 0,-22 0 16,21 0-16,64 0 16,-42 0-16,-1 0 0,1 0 15,-1 0-15,22 0 0,-22 0 0,22 0 16,21-21-16,-22 21 0,1 0 15,0 0-15,-1 0 0,-20 0 0,21 0 16,-22 0-16,22 0 0,-22-21 0,1 21 16,20 0-16,-20 0 0,-1 0 15,22 0-15,-21 0 0,-1 0 0,1 0 16,-1-21-16,1 21 0,-1 0 0,1 0 16,-22 0-16,0 0 0,1 0 15,-22 0-15,21 0 0,-21-21 0,0 21 16,1 0-16,-44 0 47,1 0-32</inkml:trace>
  <inkml:trace contextRef="#ctx0" brushRef="#br0" timeOffset="39101.51">9080 8001 0,'0'0'0,"43"0"15,-22 0-15,21 0 0,-21 0 16,22 21-16,-1-21 0,0 0 0,1 0 16,-1 0-16,22 0 0,-22 0 15,21 0-15,1 0 0,-1 0 0,22 0 16,-21 0-16,-1 0 0,22 0 0,-22-21 16,22 21-16,-22 0 0,1 0 15,21-21-15,-22 21 0,1 0 0,20 0 16,-20 0-16,-1-21 0,22 21 0,-22 0 15,1 0-15,-1 0 0,-20 0 16,20 0-16,-20-21 0,-1 21 16,0 0-16,1 0 0,-22 0 0,0 0 15,21 0-15,-21 0 16,1 0-16,-44 0 31,1 0-15,0 0-16,0 0 0</inkml:trace>
  <inkml:trace contextRef="#ctx0" brushRef="#br0" timeOffset="39636.21">9102 8551 0,'21'0'0,"0"0"16,0 0-16,0 0 0,22 0 15,-22 0-15,21 0 0,0 0 0,1 0 16,-1 0-16,0 0 0,22 0 0,-22 0 16,22 0-16,-1 0 0,22 0 0,-22 0 15,1 0-15,21 0 0,-22 0 16,22 0-16,-22 0 0,1 0 0,-1 0 15,1 0-15,-1 0 0,1 0 16,-1 0-16,1 0 0,-1 0 16,1 0-16,-1 0 0,-20 0 0,20 0 15,-21 0-15,-20 0 0,20 0 0,-21 0 16,0 0-16,0 0 0,1 0 0,-44 0 62,1 0-62,0 0 16,0 0-16,0 0 0,0 0 16</inkml:trace>
  <inkml:trace contextRef="#ctx0" brushRef="#br0" timeOffset="40171.9">9123 8996 0,'0'21'0,"21"-21"0,0 0 0,0 0 15,0 21-15,1-21 0,-1 0 16,21 0-16,-21 0 0,22 0 15,-22 0-15,42 0 0,-20 0 16,-1 0-16,21 0 0,1 0 0,21 0 16,-22 0-16,1 0 0,20 0 15,-20 0-15,-1 0 0,1 0 0,-1 0 16,1 0-16,-1 0 0,-20-21 0,20 21 16,-21-21-16,1 21 0,20 0 0,-20 0 15,20 0-15,-21 0 0,22 0 16,-22 0-16,1 0 0,-1 0 0,0 0 15,-21 0-15,22 0 0,-22 0 0,0 0 16,-42 0 31</inkml:trace>
  <inkml:trace contextRef="#ctx0" brushRef="#br0" timeOffset="61034.53">7112 5969 0,'0'0'0,"21"0"15,-21-21-15,21 0 16,0 0 0,-21-1-16,0 1 31,22 21-31,-22-21 16,0 0-1,0 42 48,-22-21-63,22 21 15,-21 0-15,0 1 0,21-1 0,-21 0 16,0 0-16,0 0 0,-1 0 0,22 1 16,-21-1-16,0 21 0,0-21 15,0 0-15,-22 1 0,22-1 16,0 0-16,0 0 0,0 21 15,0-20-15,-1-1 0,1 0 0,0 0 16,0 0-16,0 0 0,0 1 0,-1-1 16,1 0-16,21 0 0,-21 0 15,0 0-15,0 1 0,21-1 16,-21-21 0,21 21-16,0-42 46,21 0-30,0-1 0,0 22-16,-21-21 0,21 0 0,0 0 15,1 0-15,-1 0 0</inkml:trace>
  <inkml:trace contextRef="#ctx0" brushRef="#br0" timeOffset="61756.12">7387 5906 0,'0'-22'16,"21"22"-16,-21-21 15,21 21 1,-21 21 46,0 1-46,-21-22-16,21 21 16,-21 0-16,0-21 0,21 21 0,-21 0 15,21 0-15,-21-21 0,-1 22 0,22-1 16,-21 0-16,21 0 15,-21 0-15,0 0 0,0 1 0,21-1 0,-21-21 16,-1 21-16,1 0 0,21 0 16,-21 0-16,0 1 0,0-1 15,21 0-15,-21 0 0,-1 0 0,1 0 16,21 1-16,-21-1 0,0 0 16,21 0-16,-21 0 0,0 0 15,-1 1 1,22-1-1,-21-21-15,21 21 47,0-42 31,0 0-62,0-1-16</inkml:trace>
  <inkml:trace contextRef="#ctx0" brushRef="#br0" timeOffset="89024.23">16976 5694 0,'21'-21'16,"0"0"-16,-21-1 0,21 22 15,-21-21-15,0 0 16,21 21-16,-21-21 16,0 0-1,0 42 48,-21 0-48,0 0-15,21 0 0,-21 1 16,0-22-16,21 21 16,-22 0-16,22 0 0,-21 0 0,0 0 15,0 1-15,21-1 0,-21 0 16,21 0-16,-21 0 0,-1 0 16,22 1-16,-21-1 0,0 21 0,0-21 15,21 0-15,-21 1 0,0-1 16,-1 0-16,22 0 0,-21 0 0,0 0 15,0 1-15,0-1 0,0 0 16,21 0-16,-22 0 0,1 0 0,0 1 16,0 20-16,0-21 0,0 0 0,-1 0 15,1 1-15,0 20 0,0-21 16,0 0-16,0 0 0,21 1 16,-22-1-16,1 0 0,0 0 15,21 0-15,-21 0 0,0 1 16,0-1-16,21 0 0,0 0 15,-22-21-15,22 21 0,-21 0 16,0-21-16,21 22 0,0-1 16,-21-21-1,21 21 1,-21-21-16,42 0 203,0 0-203,-21-21 0,21 0 16,0-1-16,1 1 15</inkml:trace>
  <inkml:trace contextRef="#ctx0" brushRef="#br0" timeOffset="90576.35">17970 5990 0,'-21'0'63,"21"21"-63,0 1 0,-21-1 16,0-21-16,21 21 0,-21 0 15,21 0-15,0 0 0,-21-21 0,21 22 16,-22-1-16,1 0 0,21 0 0,-21 0 15,21 0-15,-21 1 16,0-1-16,21 0 0,-21 0 0,21 0 16,-22 0-16,1 1 0,21-1 15,-21 0-15,0-21 0,21 21 16,-21 0-16,21 0 16,0-42 15,0 0-31,21 0 15,0 0-15,0 0 16,0-1-16,-21 1 0,22 0 0,-1 0 16,0 0-16,0-22 0,0 22 15,0 0-15,1 0 0,-1 0 16,0-22-16,0 22 0,0 0 0,-21 0 16,21 0-16,1 0 0,-22-1 15,21 1-15,0 21 0,-21-21 16,21 21-16,-42 21 62,0-21-62,0 21 0,-1 1 16,1-1-16,0 0 16,0 0-16,0-21 0,0 21 15,-1 0-15,-20 1 0,21-1 0,0-21 16,0 21-16,-1 0 0,1-21 15,0 21-15,0-21 0,0 0 0,0 21 16,-1 1-16,1-22 0,0 0 16,0 0-16,0 0 15,0 0-15,21 21 0,21-42 63,0 21-63,0 0 15,0-22-15,0 22 0,1 0 16,-1-21-16,21 21 0,-21 0 16,22 0-16,-22-21 0,21 21 0,-21-21 15,22 21-15,-22 0 0,0 0 0,0 0 16,0 0-16,0 0 0,1 0 16,-1 0-16,0 0 0,0 0 15,-42 0 48,0 0-63,0 0 15,-1 0-15,1 0 0,0 0 16,0-21 0,0 0-16,0 21 0,-1-22 15,22 1-15,-21 0 16,0 0-16,21 0 0,-21 0 0,21-1 15,-21 1-15,0 0 0,-1 0 16,22 0-16,0 0 16,-21 21-16,21-22 0,-21 22 15,21 22 17,0-1-17,0 0 1,0 0-16,0 0 0,21 0 0,-21 1 15,0-1-15,0 0 16,21 0-16,-21 0 0,0 0 0,0 1 16,22-1-16,-22 0 0,0 0 0,0 0 15,0 0-15,0 1 0,0-1 16,0 0-16,0 0 0,0 0 0,0 0 16,0 1-16,-22-1 0,22 0 15,0 0-15,-21 0 0,21 0 16,0 1-1,0-44 32,0 1-31,0 0 0,21 21-1</inkml:trace>
  <inkml:trace contextRef="#ctx0" brushRef="#br0" timeOffset="91156.06">18923 6456 0,'0'21'0,"-21"-21"0,42 0 94,0 0-78,0 0-16,0 0 15,1-21-15</inkml:trace>
  <inkml:trace contextRef="#ctx0" brushRef="#br0" timeOffset="91371.93">19579 6392 0,'21'0'47,"0"0"-31,1 0-16,-1 0 15,-21-21-15,21 21 0,0 0 16,0 0-16</inkml:trace>
  <inkml:trace contextRef="#ctx0" brushRef="#br0" timeOffset="91556.83">20214 6329 0,'21'0'31,"0"0"-15</inkml:trace>
  <inkml:trace contextRef="#ctx0" brushRef="#br0" timeOffset="91772.32">20870 6308 0,'21'0'46,"1"0"-30,-1 0 0,0 0-16,0-21 0</inkml:trace>
  <inkml:trace contextRef="#ctx0" brushRef="#br0" timeOffset="91945.23">21357 6265 0,'0'0'0,"21"0"15</inkml:trace>
  <inkml:trace contextRef="#ctx0" brushRef="#br0" timeOffset="92451.79">18859 7260 0,'-21'0'32,"42"0"15,1 0-47,-1 0 0,0 0 15,0 0-15</inkml:trace>
  <inkml:trace contextRef="#ctx0" brushRef="#br0" timeOffset="92664.67">19770 7218 0,'0'0'0,"21"21"0,0-21 16,0 0-1,0 0-15,0 0 16,1 0 0,-1 0-16,0 0 15,0 0-15,0 0 16</inkml:trace>
  <inkml:trace contextRef="#ctx0" brushRef="#br0" timeOffset="92859.56">20955 7112 0,'0'0'0,"21"0"78,0 0-78,0 0 15,1 0-15,-22-21 0</inkml:trace>
  <inkml:trace contextRef="#ctx0" brushRef="#br0" timeOffset="93031.48">21421 7070 0,'-22'0'46,"1"0"-30,0 0 0,21 21-1</inkml:trace>
  <inkml:trace contextRef="#ctx0" brushRef="#br0" timeOffset="93432.2">18923 8192 0,'0'21'31</inkml:trace>
  <inkml:trace contextRef="#ctx0" brushRef="#br0" timeOffset="93639.99">19558 8149 0,'0'0'0,"21"0"15,0 0 1,0 0-16,1 0 15,-1 0-15,0-21 0,0 21 16,0 0-16,0-21 16</inkml:trace>
  <inkml:trace contextRef="#ctx0" brushRef="#br0" timeOffset="93831.88">20405 8065 0,'0'0'16,"21"0"15,0-22-15,0 22-1,0 0-15</inkml:trace>
  <inkml:trace contextRef="#ctx0" brushRef="#br0" timeOffset="94051.77">21082 7980 0,'21'0'78,"0"0"-47,0 0-31,1 0 0</inkml:trace>
  <inkml:trace contextRef="#ctx0" brushRef="#br0" timeOffset="94223.67">21421 7959 0,'0'0'0</inkml:trace>
  <inkml:trace contextRef="#ctx0" brushRef="#br0" timeOffset="95535.94">18902 6435 0,'0'0'15,"-21"0"-15,-1 0 16,1 0-16,0 0 16,42 0 31,0 0-47,22 0 0,-1 0 15,0 0-15,1 0 0,20 0 0,22 0 16,0 0-16,-1 0 0,1 0 15,21 0-15,-22 0 0,22 0 16,-21-21-16,21 21 0,-22 0 0,22 0 16,0 0-16,0 0 0,0 0 15,0 0-15,-22 0 0,22-22 0,-21 22 16,-1 0-16,1 0 0,0 0 16,-22 0-16,22 0 0,-22 0 0,1 0 15,-1 0-15,-20 0 0,20 0 0,-20 0 16,-22 0-16,21 0 0,-21 0 15,0 0-15,-21 22 16,0-1 0,-21-21-16,0 21 15,-21-21-15,21 0 0,-22 21 0</inkml:trace>
  <inkml:trace contextRef="#ctx0" brushRef="#br0" timeOffset="96130.6">18838 7324 0,'-21'0'0,"0"0"15,42 0 17,0 0-32,22 0 0,-1 0 0,0 0 15,22 0-15,20 0 0,-20-21 16,42-1-16,-22 22 0,22 0 0,0-21 16,0 21-16,0 0 0,0-21 0,-1 0 15,1 21-15,21 0 0,0-21 16,0 21-16,-21 0 0,21 0 0,-21-21 15,0 21-15,0 0 16,-1 0-16,-20 0 0,0-22 0,-22 22 16,22 0-16,-43 0 0,22 0 0,-22 0 15,-21 0-15,22 0 0,-22 0 16,-21 22 0,0-1-1,-21-21-15,-1 0 16,1 21-16,0 0 0,0-21 15,0 0-15,0 21 0,-1-21 0,1 0 16,0 21-16,0-21 0</inkml:trace>
  <inkml:trace contextRef="#ctx0" brushRef="#br0" timeOffset="96824.2">18859 8192 0,'0'0'0,"-21"0"15,0 0 1,21 21 0,21-21-1,0 0-15,22 0 0,-22 0 16,21 0-16,1 0 0,-1 0 16,21 0-16,1 0 0,21 0 0,-1 0 15,-20-21-15,20 21 0,1 0 16,21 0-16,-43-22 0,22 22 0,0 0 15,-1-21-15,1 21 0,-21 0 0,20 0 16,1-21-16,-22 21 0,22 0 16,-21-21-16,-1 21 0,1 0 0,-1-21 15,1 0-15,-22 21 0,21 0 16,-20 0-16,-1-22 0,-21 22 16,22 0-16,-22 0 0,21 0 0,-21 0 15,0 0-15,1 0 16,-1 0-1,0 0 1,0 0 0,0 0-1,0 0 1,-21-21 0</inkml:trace>
  <inkml:trace contextRef="#ctx0" brushRef="#br0" timeOffset="98267.86">22394 8678 0,'0'-21'16,"-21"42"15,0-21-15,21 22-16,-21-1 0,21 0 15,-21 0-15,-1 0 0,1 0 0,21 1 16,-21 20-16,0-21 0,0 0 0,0 0 15,-1 1-15,22-1 16,-21 0-16,0 0 0,21 0 16,0-42 15,0 0-15,0 0-16,21 0 15,0-1-15,1-20 16,-1 21-16,0 0 0,0 0 0,0-22 0,0 22 15,1 0-15,-1-21 0,0 20 16,-21 1-16,21 0 0,0 21 0,0-21 16,-21 0-16,22 0 15,-44 42 32,1 0-47,0-21 16,0 21-16,0-21 0,-22 21 0,22 0 15,0-21-15,-21 22 0,21-22 16,-1 21-16,1-21 0,0 0 0,0 21 16,0-21-16,0 0 0,-1 21 15,1-21-15,0 0 16,21 21 0,21-21 15,0 0-31,1 0 0,-1 21 0,0-21 0,21 0 15,-21 0-15,22 0 16,-22 0-16,21 0 0,-21 0 0,22 0 16,-22 22-16,0-22 0,0 0 15,0 0-15,1 0 0,-1 0 0,0 0 16,-42 0 15,0 0-15,-1 0-16,1-22 0,0 22 0,0-21 15,0 0-15,0 0 16,-1 21-16,1-21 0,0 0 0,0-1 16,0 1-16,0 0 0,21 0 15,-22 0-15,1 0 0,21-1 16,-21 1-16,0 21 0,21-21 16,0 42 15,0 0-31,0 22 0,0-22 15,0 0-15,0 21 0,0 1 16,0-22-16,21 21 0,-21 1 0,0-22 16,0 21-16,0-21 15,0 22-15,0-22 0,21 0 0,-21 0 0,0 0 16,0 0-16,0 1 16,0-1-1,21-21 16,-21-21-15,22 21-16,-22-22 0,0 1 16,21 0-16,0 21 0</inkml:trace>
  <inkml:trace contextRef="#ctx0" brushRef="#br0" timeOffset="98752.1">23453 8488 0,'0'0'0,"0"-21"0,0 0 0,0-1 16,0 1-1,0 0 1,0 42 31,-22 0-31,22 1-16,-21-1 0,0 21 0,0-21 15,21 0-15,-21 22 0,-22-1 0,22 0 16,0 1-16,-21-1 0,21 0 15,-1 22-15,-20-22 0,21 1 0,-21-1 16,20 0-16,1 1 0,-21-22 0,21 21 16,0-21-16,-1 0 0,22 1 15,-21-1-15,21 0 0,-21-21 0,21 21 16,0 0-16,0 0 16,0-42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39:17.2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0 233 0,'0'21'47,"0"-42"31,0 0-47,0 0-15</inkml:trace>
  <inkml:trace contextRef="#ctx0" brushRef="#br0" timeOffset="4435.93">4678 0 0</inkml:trace>
  <inkml:trace contextRef="#ctx0" brushRef="#br0" timeOffset="5806.49">2709 593 0,'0'0'0,"21"-21"16,-21-1-16,22 1 15,-1 0-15,-21 0 16,0 0-16,0 0 15,0-1 1,-21 22-16,-1 0 16,1 0-16,0 0 0,-21 0 15,21 0-15,-22 0 16,1 0-16,-22 22 0,22-1 0,-21 0 16,-1 21-16,22-21 0,-22 22 15,1-1-15,20 22 0,1-1 16,-21 1-16,20-1 0,1 22 0,21-1 15,-22-20-15,1 21 0,21-22 16,0 1-16,21-1 0,0 22 0,0-22 16,0 1-16,0-1 0,0-20 15,0 20-15,21 1 0,0-22 16,0 0-16,22 1 0,-22-1 0,0-21 16,21 21-16,1-20 0,-1-1 15,0 0-15,22-21 0,-22 0 16,22 0-16,-1 0 0,1 0 15,-1-21-15,1 0 0,-1-22 0,22 22 16,-43-21-16,22-1 0,-1-20 16,1 21-16,-22-22 0,21 1 0,-20-1 15,-1-21-15,0 22 0,-20-1 16,20-20-16,-21 20 0,-21-20 16,0-1-16,0 21 0,0-20 0,-21-1 15,0 22-15,-22-1 0,22 1 16,-42 20-16,20 1 0,-20 0 0,-1-1 15,-20 1-15,20 21 0,-20 0 16,-1 21-16,0 0 16,22 0-16,-22 0 0,22 21 0,20-21 15,-20 42-15,20-21 0,1 22 16,0-22-16,21 21 0,-22 22 16,22-22-16,21 0 0,0 22 0,0-22 15,0 22-15,0-22 0,0 0 16,0 1-16,0-1 0,21 0 0,0-21 15,1 1-15,-1-1 0</inkml:trace>
  <inkml:trace contextRef="#ctx0" brushRef="#br0" timeOffset="6255.23">3852 593 0,'0'0'16,"0"-21"-16,-21 21 15,0 0-15,0 0 0,0 0 16,-1 21-16,1 0 0,0 0 0,0 0 16,0 0-16,-22 43 0,22-22 15,-21 22-15,21-1 0,-22 22 0,1 0 16,21-1-16,-21 1 15,20 21-15,1-22 0,0 22 0,0 0 16,0 0-16,0 0 0,21-22 16,0 22-16,0 0 0,-22 0 0,22 0 15,0 0-15,-21-1 0,21 1 16,0-21-16,0 21 0,0-22 0,0 22 16,-21-21-16,21 0 0,-21-1 15,21 1-15,0-22 0,0 1 0,0-1 16,0 1-16,0-43 0,0 21 15,0-20-15,0-1 0,0-42 32,0-1-32,0-20 0,0 21 15,0-21-15,0-22 0,0 1 16,0-1-16,0 1 0,0-22 0,0 0 16,0 1-16,0-1 0</inkml:trace>
  <inkml:trace contextRef="#ctx0" brushRef="#br0" timeOffset="6637.78">3238 1312 0,'0'0'0,"22"-42"0,-1 0 0,0 21 16,0-22-16,0 22 15,0 0-15,22-21 0,-22 20 0,21 1 16,1 21-16,-22-21 0,21 0 15,0 21-15,1 0 0,-22 0 16,21 0-16,-21 0 0,1 21 0,-1 0 16,0 0-16,0 22 0,-21-22 15,21 0-15,-21 21 0,0-20 0,0 20 16,-21-21-16,0 21 0,-21-20 16,-1 20-16,1-21 0,0 21 15,-1-20-15,1-1 0,0 21 16,-1-21-16,1 0 0,21 1 0,-22-1 15,22-21-15,0 21 0,0-21 16,0 0-16,42 0 47,0 0-47,0-21 0,0 0 0,1 21 16,-1-22-16,21 1 0,-21 21 15</inkml:trace>
  <inkml:trace contextRef="#ctx0" brushRef="#br0" timeOffset="7038.55">4043 1439 0,'21'0'15,"0"0"-15,0 0 16,-21-21-16,21 21 0,1-21 15,-1 0-15,21 21 0,-21-21 16,0 0-16,22-1 0,-22 1 0,21 0 16,-21 0-16,1-21 0,-1 20 15,-21 1-15,0 0 0,0 0 16,-21 21 0,-1 21-1,1-21-15,0 21 0,-21 0 0,21 22 16,-1-22-16,1 21 0,0-21 15,21 22-15,0-22 0,0 21 0,-21 1 16,21-22-16,0 21 0,0-21 16,0 0-16,0 1 0,0-1 0,0 0 15,21 0-15,-21 0 0,21-21 16,0 0-16,1 0 0,-1 0 0,21 0 16,-21 0-16,0-21 0,22 21 15,-1-21-15,-21 0 0,22 0 16,-22-1-16,21 1 0</inkml:trace>
  <inkml:trace contextRef="#ctx0" brushRef="#br0" timeOffset="7440.33">4784 1185 0,'42'-42'16,"-21"42"-16,0-21 15,0 21-15,1 0 0,-1 0 16,0 0-16,0 0 16,0 21-16,0 0 15,-21 0-15,22 1 0,-1-1 16,-21 21-16,21-21 0,-21 22 0,0-22 16,21 21-16,-21-21 0,0 0 0,0 22 15,0-22-15,-21 21 0,0-21 16,21 1-16,-21 20 0,-1-42 0,22 21 15,0 0-15,-21-21 0,0 0 16,21-21 0,0 0-16,0 0 0,0 0 15,0-1-15,0 1 0,0 0 0,21 0 16,0-21-16,-21 20 16,22-20-16,-22 21 0,0-21 0,21-1 15,0 22-15,-21-21 0,21 21 16,-21-1-16,0 1 0,21 0 0,0 0 15,1 21 1,-1 0-16</inkml:trace>
  <inkml:trace contextRef="#ctx0" brushRef="#br0" timeOffset="8031.99">5927 1228 0,'0'0'0,"21"-21"0,-21-1 16,0 1-16,0 0 16,0 0-16,0 0 0,0 0 15,-21-1-15,-1 22 0,1-21 0,0 21 16,0 0-16,-21 0 0,20 0 15,1 0-15,-21 0 0,21 21 0,-22 1 16,1-1-16,21 21 0,0-21 16,-22 22-16,22-1 0,0 0 15,0 1-15,0-1 0,21 21 16,-21-41-16,21 20 0,0 0 0,0-21 16,0 1-16,21 20 0,0-42 15,0 21-15,0-21 0,22 0 0,-22 0 16,0 0-16,21 0 0,-21 0 15,1 0-15,20-21 0,-21 0 0,0 0 16,22-1-16,-22 1 0,0 0 16,0-21-16,0 21 0,0-22 0,1 22 15,-1-21-15,0-1 0,-21 1 16,21 0-16,-21 21 0,0-22 0,0 1 16,0 21-16,0-22 0,0 22 15,0 0-15,-21 42 31,21 0-31,-21 1 0,21-1 0,-21 21 16,21 0-16,0 1 0,0-1 16,0 0-16,0 1 0,0-22 0,0 21 15,0-21-15,0 22 0,0-22 16,0 0-16,0 0 0,21 0 0,0-21 16,0 0-16,0 0 15,0 0-15,1 0 0,-1 0 0,0-21 16,0 0-16</inkml:trace>
  <inkml:trace contextRef="#ctx0" brushRef="#br0" timeOffset="8367.48">6498 296 0,'0'0'0,"0"43"0,-21-1 0,-21 85 15,42-63-15,-22-1 16,1 1-16,21-1 0,0 1 16,-21-1-16,0 1 0,21-1 15,-21 1-15,21-1 0,-21 1 0,21-22 16,0 21-16,-22-20 0,22-1 15,-21 0-15,21-20 0,0 20 0,0-21 16,0 21-16,0-20 0,0-1 16,0 0-16,0-42 31,0 0-15</inkml:trace>
  <inkml:trace contextRef="#ctx0" brushRef="#br0" timeOffset="8838.59">6604 1122 0,'0'21'0,"-21"-21"0,21 21 15,0 0-15,-21 22 16,21-22-16,-22 0 0,22 21 0,0-20 15,0-1-15,0 21 0,0-21 16,0 0-16,0 1 0,0 20 0,0-21 16,0 0-16,22 0 0,-1-21 15,-21 22-15,21-1 0,0-21 0,0 0 16,0 0-16,1 0 16,-1 0-16,0 0 0,0-21 15,0 21-15,0-22 0,1 1 16,-1 0-16,0 0 0,0 0 0,0 0 15,0-1-15,-21-20 0,22 21 0,-22-21 16,0-1-16,0 1 16,0 21-16,0-22 0,-22 1 0,1 21 15,0 0-15,0 0 0,0-1 16,0 22-16,-1 0 0,1 0 0,0 0 16,0 0-16,-21 0 0,20 22 15,1-22-15,0 21 0,0 0 0,0 0 16,0-21-16,-1 21 0,22 0 15,0 1-15,0-1 0,0 0 16,22-21 0,20 0-16,-21 0 0</inkml:trace>
  <inkml:trace contextRef="#ctx0" brushRef="#br0" timeOffset="9323.41">7154 1122 0,'0'0'0,"0"-21"0,0 0 15,0-1-15,0 1 16,21 0-16,1 21 0,-1-21 15,0 21-15,0 0 16,0 0-16,0 0 0,1 0 16,-1 21-16,-21 0 0,21 0 15,-21 1-15,21-1 0,0 21 0,-21 0 16,0-20-16,0 20 0,21-21 16,-21 21-16,0 1 0,0-22 0,0 0 15,0 21-15,0-20 0,0-1 16,0 0-16,-21 0 0,21 0 0,0 0 15,-21-21 1,21-21 15,0 0-31,0 0 0,0 0 16,0 0-16,0-22 0,21 22 16,0-21-16,-21 21 0,22-22 0,-1 22 15,-21-21-15,21-1 0,0 22 0,0 0 16,0-21-16,1 21 0,-1-1 15,0 22-15,-21-21 0,21 0 0,0 0 16,0 0-16,1 21 16</inkml:trace>
  <inkml:trace contextRef="#ctx0" brushRef="#br0" timeOffset="9860.14">8488 1228 0,'0'0'0,"21"0"0,0-21 0,-21-1 16,0 1-16,0 0 15,0 0-15,0 0 0,0 0 16,0-1-16,0 1 15,-21 21-15,0 0 0,0 0 16,-1 0-16,1 0 0,0 0 16,-21 21-16,21 1 0,-1-1 0,1 0 15,0 0-15,0 21 0,0-20 16,0-1-16,-1 0 0,22 21 0,0-21 16,-21 1-16,21-1 15,0 0-15,0 0 0,0 0 16,21-21-16,1 21 15,-1-21-15,0 0 0,0 22 0,0-22 16,0 21-16,1 0 0,-1-21 16,0 21-16,0 0 15,-21 0-15,0 1 16,0-1 0,0 0-16,-21-21 0,0 21 0,0-21 15,-1 0-15,1 21 0,0-21 16,-21 0-16,21 0 0,-22 21 0,22-21 15,0 0-15,-21 0 0,20 0 0,1 0 16,0 0-16,0 0 0,0 0 16,0 0-16,21-21 15,0 0-15,0 0 16,0 0-16</inkml:trace>
  <inkml:trace contextRef="#ctx0" brushRef="#br0" timeOffset="10227.93">6625 635 0,'106'0'16,"-43"0"-16,86 0 0,-107-21 0,21 21 15,1 0-15,-22 0 0,1 0 16,-1 0-16,0 0 0,-21 0 0,1 0 15,-1 0-15,0 0 16,0 0-16,-42 21 47</inkml:trace>
  <inkml:trace contextRef="#ctx0" brushRef="#br0" timeOffset="11016.04">2942 2307 0,'0'0'15,"-21"0"-15,0 0 16,0 0 0,21 21-1,21-21 1,0 22-1,0-22-15,21 0 0,1 21 0,-1-21 16,22 0-16,-1 0 0,22 0 16,21 0-16,-1 0 0,1 0 15,21 0-15,0 0 0,0 0 16,0-21-16,21 21 0,22-22 0,-1 22 16,0-21-16,1 0 0,-1 21 0,22-21 15,-1 21-15,1-21 0,-1 21 16,1-21-16,-1-1 0,22 22 0,-22-21 15,1 21-15,-22-21 0,22 21 16,-22-21-16,0 21 0,1-21 0,-1 21 16,-21 0-16,-21-21 0,0 21 15,0 0-15,-21 0 0,0-22 0,-22 22 16,1 0-16,-21 0 0,-22 0 16,0 0-16,1 0 0,-22 0 15,0 0-15,0 0 0,-21-21 63,-21 21-1,0 0-62</inkml:trace>
  <inkml:trace contextRef="#ctx0" brushRef="#br0" timeOffset="15491.95">4657 2858 0,'0'21'16,"21"-21"-16,0 0 16,0 0-16,0 0 15,0-21-15,1 21 16,-1-22-16,0 1 0,0 21 0,0-21 15,0 0-15,1 21 0,-1-21 16,-21 0-16,21-1 0,-21 1 0,21 0 16,-21 0-16,0 0 15,0 0-15,0-1 0,0 1 16,-21 21-16,0 0 0,0 0 16,-22 0-16,1 0 0,0 0 0,-1 0 15,-41 21 1,41 1-16,-20-1 0,20 0 0,-20 0 0,21 0 15,-1 22-15,1-22 0,0 0 16,-1 0-16,22 0 0,-21 22 16,42-22-16,-21-21 0,21 21 15,0 0-15,0 0 0,0 0 0,21 1 16,0-1-16,0-21 16,21 21-16,-20 0 0,20 0 0,0-21 15,22 21-15,-22 1 0,0-1 16,22 0-16,-22 0 0,1 0 0,-1 0 15,-21 1-15,21-1 0,-20 21 16,-1-21-16,0 0 0,-21 1 0,0 20 16,0-21-16,0 0 0,-21 0 15,-22 1-15,22-1 0,0 0 0,-21 0 16,-1-21-16,1 0 0,0 0 16,-1 0-16,1 0 0,-21 0 15,20 0-15,1-21 0,0 21 0,-1-21 16,1 0-16,0-22 0,20 22 15,-20 0-15,0-21 0,21-1 0,-1 1 16,-20 21-16,21-22 0,0 1 16,21 21-16,-21-21 0,21 20 0,0 1 15,-22 0-15,22 0 0,0 0 16,22 21 0,-1 0-16,0 0 15,-21 21-15,21 0 0,0 0 0,0 0 16,1 22-16,-22-22 15,21 21-15,0 1 0,0-1 0,0-21 16,-21 21-16,21 1 0,1-22 16,-1 21-16,0-21 0,0 22 0,0-22 15,0 0-15,22-21 0,-22 21 16,21 0-16,1-21 0,-1 0 0,0 0 16,1 0-16,-1 0 0,0 0 15,1 0-15,-1-21 0,0 21 0,1-21 16,-1 0-16,0 0 0,1 0 0,-1-22 15,0 22-15,-21 0 0,22-21 16,-22 20-16,0-20 0,0 21 0,0-21 16,1 20-16,-1 1 15,-21 0-15,0 0 0,0 0 0,0 0 32,0 42-17,0 0-15,0 0 16,0 0-16,0 0 0,0 22 0,0-22 15,0 0-15,0 21 0,0-20 16,0-1-16,0 0 0,0 21 0,0-21 16,21-21-16,0 22 0,-21-1 0,21-21 15,0 0-15,1 0 0,-1 0 16,0 0-16,0 0 0,0 0 0,0-21 16,22-1-16,-22 1 15,0 0-15,21 0 0,-20-21 0,-1 20 16,21 1-16,-21-21 0,0 21 15,1 0-15,-22-22 0,0 22 0,21 21 16,-21-21-16,0 0 0,0 0 0,0-1 16,0 44 31,0-1-47,-21 21 0,21-21 0,0 22 15,0-1-15,0 0 16,0 22-16,0-22 0,0 22 0,0-22 0,0 21 15,0 1-15,0-22 0,0 22 16,21 20-16,0-20 0,-21 21 16,21-22-16,-21 22 0,0-1 0,21-20 15,0 21-15,-21-22 0,0 22 0,0-22 16,0 22-16,0-22 0,0 22 16,0-21-16,0-1 0,0 1 0,-21-22 15,21 0-15,-42 1 0,21-1 16,0-21-16,-22 21 0,1-20 0,0-22 15,-1 21-15,1-21 0,-22 0 16,22 0-16,-21 0 0,-1 0 16,1 0-16,-1-21 0,1-1 0,-1 1 15,1 0-15,20-21 0,-20-1 0,20 1 16,1-21-16,21-1 0,-21 1 16,20-22-16,22 21 0,0-20 0,0-1 15,22 22-15,-1-22 0,21 0 0,0-21 16,1 22-16,20 20 0,-20-20 15,20 20-15,1-21 0,-1 22 0,1-1 16,-1 1-16,1 21 0,-1-22 16,1 22-16,-1-1 0,1 1 0,-1 0 15,-21-1-15,22 22 16,-22 0-16,22 0 0,-22 0 0,0 0 16,1 21-16,-22 0 0,21 0 15,-21 0-15,1 0 0,-1 0 0,0 21 16,0-21-16,0 21 0,0 21 0,-21-21 15,0 1-15,0 20 0,0-21 16,22 0-16,-22 22 0,0-22 0,0 0 16,0 21-16,0-21 0,0 1 15,0-1-15,0 0 0,0-42 47,0 0-31,0-1-16,0 1 0,21 0 15,0-21-15,-21 21 0,21-22 0,0 1 16,0 0-16,-21 20 0,22-20 16,-1 0-16,21 21 0,-21-1 0,0 1 15,1 0-15,-1 0 0,0 21 16,0 0-16,0 0 0,0 0 0,1 0 16,-1 0-16,0 0 0,-21 21 0,21 0 15,0 0-15,-21 22 0,0-22 16,0 0-16,0 21 0,0-20 0,0-1 15,0 21-15,0-21 0,0 0 16,0 1-16,0-1 0,0 0 16,0-42 31,0 0-47,0-1 0,21 1 15,1 0-15,-1 0 0,-21-21 0,21 20 16,0-20-16,0 21 0,0-21 15,22 20-15,-22-20 0,0 21 0,0 0 16,22 0-16,-22 21 0,0 0 0,0-22 16,0 22-16,0 0 0,1 22 15,-22-1-15,21 0 16,-21 21-16,0-21 16,0 1-16,0 20 0,0 0 0,0-21 15,0 22-15,0-22 0,0 21 0,0-21 16,0 1-16,0-1 0,0 0 15,0 0-15,0 0 0,0 0 16,21-21 15,0 0-31,-21-21 0,21 0 16,0 0-16,1 0 0</inkml:trace>
  <inkml:trace contextRef="#ctx0" brushRef="#br0" timeOffset="16075.62">7578 2604 0,'0'0'0,"0"-22"0,0 1 16,-22 21-16,1 0 16,0 0-16,21 21 0,-21 1 15,0-1-15,21 21 0,-21 0 0,-1-20 16,22 41-16,-21-21 0,0 1 15,0-1-15,0 22 0,21-22 16,-21 21-16,-1 1 0,1-22 0,21 22 16,0-22-16,-21 0 0,21 1 15,-21-1-15,21-21 0,0 0 0,0 1 16,0-1-16,0 0 0,0 0 16,0-42 15,0 0-16,0 0-15,0-22 0,0 22 0,0 0 16,0 0-16,0-22 0,21 22 16,0-21-16,0 21 0,-21-22 0,22 22 15,-1 0-15,0 0 0,0 0 16,21 0-16,-20-1 0,-1 22 16,21 0-16,-21-21 0,22 21 0,-22 0 15,0 0-15,21 0 0,-21 21 16,22-21-16,-22 22 0,0-1 0,21-21 15,-20 21-15,-22 0 0,21 0 16,-21 0-16,0 1 0,0 20 0,0-21 16,0 0-16,-21 0 0,-1 1 0,-20 20 15,21-21-15,-21 0 0,-1 0 16,1 1-16,0-1 0,-1 0 0,1 0 16,0-21-16,20 0 0,-20 21 15,21-21-15,0 0 0,0 0 16,-1 0-16,1 0 0,21-21 15,0 0-15,0 0 16,0 0-16,0-1 0,21 1 16</inkml:trace>
  <inkml:trace contextRef="#ctx0" brushRef="#br0" timeOffset="17279.93">8213 3090 0,'0'0'0,"0"-21"16,0 42 31,0 1-47,-22-1 0,22 0 15,-21 21-15,0-21 0,21 22 0,-21-22 16,21 21-16,-21-21 0,21 22 15,0-22-15,0 0 0,0 0 0,0 0 16,0 1-16,0-1 0,0 0 16,21-21-16,0 21 0,0-21 15,0 0-15,22 0 0,-22 0 16,0-21-16,0 21 16,0-21-16,1 21 0,-1-21 0,0-1 15,0 1-15,0 0 0,0 0 16,-21-21-16,0 20 0,22-20 0,-22 21 15,0-21-15,0-1 0,0 22 0,0-21 16,0 21-16,-22-1 0,1-20 16,0 21-16,0 0 0,0 21 15,0 0-15,-1 0 0,1 0 16,0 0-16,-21 0 0,21 0 0,-1 21 16,1-21-16,0 21 0,0 0 0,21 0 15,0 1-15,0-1 16,0 0-16,0 0 0,0 0 15,21-21-15,0 21 0,0-21 16,1 0-16,-1 0 0,21 0 0,0 0 16,1 0-16,-1 0 0,0 0 0,1 0 15,20 0-15,-20-21 0,-1 0 16,0 21-16,1-21 0,-1 0 0,0 0 16,1-1-16,-1 1 0,0 0 15,1 0-15,-22-21 0,21 20 0,-21-20 16,0 0-16,1 21 0,-22-22 0,0 1 15,21 0-15,-21-1 0,0 22 16,0-21-16,0 21 0,0-1 0,0 1 16,0 0-16,-21 21 15,-1 0-15,1 21 16,0-21-16,-21 43 0,21-22 16,-1 21-16,1 0 0,0 1 0,0-1 15,21 0-15,-21 22 0,0-22 0,21 1 16,-22-1-16,22 21 0,0-20 15,0-1-15,0 0 0,0 1 0,0-22 16,0 21-16,0 1 0,0-22 16,0 0-16,0 0 0,22 0 0,-22 0 15,21 1-15,0-1 0,0 0 16,0-21-16,0 0 0,-21 21 16,22-21-16,-1 0 0,0 0 15,0 0-15,0 0 0,0 0 0,1-21 16,-1 21-16,0-21 0,21 0 15,-21-1-15,1 1 0,-1 0 0,0 0 16,21-21-16,-21 20 0,-21-20 0,22 21 16,-1-21-16,0 20 0,-21-20 15,0 21-15,21 0 0,-21 0 0,0-1 16,0 1-16,0 0 0,-21 42 47,0 0-47,21 1 0,-21-1 0,21 0 15,-22 0-15,22 0 0,0 0 16,0 1-16,0-1 0,0 0 0,0 0 16,0 0-16,22-21 0,-1 21 15,-21 1-15,21-22 0,0 0 0,-21 21 16,21-21-16,0 0 0,-21 21 16,22-21-16,-22 21 15,0 0 1,-22 0-1,1-21 1,0 0-16,21 22 16,-21-22-16,0 0 0,0 0 15,21 21 1,0-42 15,0-1-31,0 1 16,0 0-16</inkml:trace>
  <inkml:trace contextRef="#ctx0" brushRef="#br0" timeOffset="19737.06">11176 3133 0,'0'0'0,"21"-21"16,-21-1-16,0 1 16,0 0-16,0 0 0,0 0 15,0 0-15,0-1 16,0 44 15,0-1-15,0 0-16,0 0 0,0 0 15,0 22-15,0-22 0,-21 21 0,0 0 16,0-20-16,21 20 0,0 0 16,-22-21-16,22 1 0,-21-1 0,21 0 15,0 0-15,0 0 0,0 0 16,0-42 15,21 0-15,1 0-16,-22 0 0,21 0 15,0-1-15,-21 1 0,21 0 16,0 0-16,-21 0 0,0 0 0,21-1 16,1 1-16,-22 0 0,21 0 15,0 21-15,0 0 16,-21 21 0,0 0-16,21 22 15,-21-22-15,0 0 0,21 0 0,-21 21 16,0-20-16,0-1 0,22 0 0,-1 0 15,-21 0-15,21 0 16,0 1-16,-21-1 0,21-21 0,0 0 16,1 0-16,-1 0 15,0 0-15,21 0 0,-21 0 0,1 0 16,20-21-16,-21-1 0,21 22 0,-20-21 16,-1 0-16,21-21 0,-21 21 15,0-1-15,1-20 0,-1 21 0,0-21 16,0 20-16,-21-20 0,21 21 15,-21 0-15,0-22 0,0 22 0,0 0 16,0 0-16,0 0 0,0 0 0,0-1 16,0 44 15,0-1-31,-21 0 16,21 0-16,-21 0 0,21 0 0,0 22 15,0-22-15,0 21 0,0-21 0,0 22 16,0-22-16,0 21 0,0-21 15,0 1-15,21-1 0,0 0 0,0 0 16,1 0-16,-1-21 16,0 0-16,21 0 0,-21 0 0,1 0 15,20 0-15,-21-21 0,21 0 0,-20 21 16,20-21-16,0 0 0,-21-22 16,22 22-16,-22 0 0,21-21 0,-21-1 15,22 1-15,-22 0 16,0-1-16,0 1 0,0-22 0,1 22 15,-1-21-15,0 20 0,0-20 0,-21-1 16,0 22-16,0-22 0,0 22 16,0 0-16,0-1 0,0 22 0,0 0 15,0 0-15,0 0 0,-21 21 16,0 0-16,0 21 16,21 0-16,0 21 0,0-20 15,-22 20-15,22 21 0,-21-20 0,21 20 16,-21-20-16,21 20 0,0-21 15,-21 22-15,21-22 0,-21 1 0,0 20 16,21-21-16,0 22 0,0-22 16,-22 1-16,22-1 0,-21-21 15,21 21-15,0-20 0,0-1 0,0 0 16,0 0-16,0-42 31,21 0-31,-21 0 16,22-1-16,-1 1 0,0 0 15,0 0-15,-21 0 0,21-22 0,0 22 16,1 0-16,-1 0 0,-21 0 16,21 21-16,0-21 0,0 21 0,0 0 15,1 0 1,-1 21-16,-21 0 16,21 0-16,-21 0 0,21 0 15,-21 22-15,0-22 0,0 0 16,21 0-16,-21 0 0,0 1 0,21-1 15,1 0-15,-1-21 0,0 21 16,0-21-16,0 0 16,0 0-16,1 0 0,-1 0 15,0 0-15,0-21 0,0 0 16,0 21-16,1-21 0,-1-1 0,0 1 16,0-21-16,0 21 0,0 0 15,1-22-15,-22 22 0,0 0 0,21 0 16,-21 0-16,0-1 0,0 1 15,0 0-15,-21 42 32,21 0-32,0 1 15,0-1-15,-22 0 0,22 0 16,-21 21-16,21-20 0,0-1 0,0 0 16,0 0-16,0 0 0,0 0 15,0 1-15,0-1 0,-21-42 63,0-1-48,21 1-15,-21 0 0,21 0 16,0 0-16,-21 0 0</inkml:trace>
  <inkml:trace contextRef="#ctx0" brushRef="#br0" timeOffset="19944.96">13229 2836 0,'21'0'16,"0"0"62</inkml:trace>
  <inkml:trace contextRef="#ctx0" brushRef="#br0" timeOffset="20780.56">13716 2858 0,'0'-22'0,"-21"22"47,0 22-47,-1-1 0,1 0 16,21 0-16,0 0 0,0 0 15,0 22-15,-21-22 0,21 0 0,0 21 16,0 1-16,0-22 0,0 0 15,0 21-15,0-20 0,0-1 16,21 0-16,0 0 0,-21 0 0,22 0 16,-1-21-16,0 0 0,0 0 0,0 0 15,0 0-15,1 0 0,-1 0 16,0 0-16,0 0 0,21-21 0,-20 0 16,-1 0-16,0 0 0,21 0 15,-21-1-15,22-20 0,-22 21 0,0-21 16,0-1-16,22 1 0,-22 0 15,0-1-15,0 1 0,0-22 0,-21 22 16,21-21-16,-21-1 0,22 22 16,-22-22-16,0 22 0,0 0 0,0-1 15,0 22-15,0 0 0,0 0 16,0 0-16,-22 21 16,22 21-1,-21 0-15,0 0 0,0 21 16,21 22-16,-21-22 0,0 22 0,-1-22 15,1 22-15,0-1 0,21 1 0,-21-22 16,0 0-16,0 1 0,21-1 16,0 0-16,0 1 0,0-22 0,0 21 15,0-21-15,0 0 0,0 1 16,0-1-16,0-42 47,0-1-47,21 1 0,0 0 15,0 0-15,0 0 0,0 0 16,1-1-16,-1-20 0,0 21 0,21 0 16,-21-22-16,22 22 0,-22 0 0,21 0 15,-21 0-15,22 0 0,-22-1 16,0 22-16,0 0 0,0 0 0,1 0 16,-1 0-16,0 22 15,0-1-15,0 0 0,0 0 0,-21 21 16,0-20-16,22-1 0,-22 21 0,0-21 15,0 0-15,0 1 0,0 20 16,0-21-16,0 0 0,0 0 16,0 1-16,0-1 15,0-42 32,0-1-47,21 1 16,0 0-16</inkml:trace>
  <inkml:trace contextRef="#ctx0" brushRef="#br0" timeOffset="21096.38">15938 2752 0,'0'0'0,"0"-21"16,0 42 0,-21 0-1,21 0-15,0 0 0,-21 0 16,0 22-16,21-22 0,0 0 0,0 0 16,-21 22-16,0-22 0,21 0 15,-22 0-15,22 0 0,0 0 0,0 1 16,-21-1-16,21 0 0,0 0 15,-21 0-15,42-21 32,0 0-17,1 0-15,-1-21 0</inkml:trace>
  <inkml:trace contextRef="#ctx0" brushRef="#br0" timeOffset="21548.4">16531 2836 0,'0'0'0,"-21"0"15,0 0 1,0 0-16,-1 0 0,1 22 0,0-22 16,0 21-16,0-21 0,-22 21 15,22 0-15,0-21 0,0 21 0,0-21 16,0 21-16,21 1 0,0-1 15,0 0 1,21-21 0,0 21-16,0-21 0,0 0 15,22 21-15,-22-21 0,0 21 0,21-21 16,-21 0-16,1 22 0,-1-22 16,0 21-16,0-21 0,0 21 15,-21 0-15,21-21 0,-21 21 0,0 0 16,0 1-16,0-1 15,-21-21-15,0 21 0,-21 0 16,21-21-16,-1 0 0,1 21 0,-21-21 16,21 0-16,0 0 0,-1 21 15,1-21-15,0 0 0,0 0 0,0 0 16,0 0-16,-1 0 16,1 0-16,21-21 0,0 0 15,-21 0-15,21 0 16,-21 0-16,21-1 0,0 1 15</inkml:trace>
  <inkml:trace contextRef="#ctx0" brushRef="#br0" timeOffset="21751.29">15769 2477 0,'0'-22'0,"0"44"0,-21-44 0,21 1 16,0 0-16,-21 21 16</inkml:trace>
  <inkml:trace contextRef="#ctx0" brushRef="#br0" timeOffset="23879.59">17738 2477 0,'0'0'16,"0"-22"-16,21 1 0,-21 0 0,0 0 15,0 0-15,0 0 0,0-1 16,0 1-16,0 42 31,-21 1-31,-1-1 16,22 21-16,0 0 0,-21 1 16,21-1-16,-21 22 0,21-22 0,-21 21 15,21-20-15,-21 20 0,21-20 16,-21 20-16,-1-21 0,22 1 0,0-1 15,0 0-15,0-20 0,0 20 16,0-21-16,0 21 0,0-20 0,22-22 16,-1 21-16,0-21 0,0 0 0,0 0 15,0 0-15,1 0 16,-1 0-16,21-21 0,-21-1 0,22 1 0,-22 0 16,21 0-16,0-21 15,1 20-15,-1-20 0,0 0 0,1-1 16,-1 1-16,0-21 0,1 20 15,-1-20-15,0-1 0,-20 1 0,-1-1 16,0 22-16,0-22 0,-21 22 16,21 0-16,-21-1 0,0 22 0,0-21 15,0 21-15,0 0 0,0 42 32,0 0-32,0 0 0,-21 0 15,21 22-15,-21-1 16,0 21-16,21-20 0,-21 20 0,-1-20 15,1 20-15,21-21 0,-21 22 16,21-22-16,-21 1 0,21-1 0,0 0 16,0 1-16,0-22 0,0 21 0,0-21 15,0 0-15,21 1 0,0-1 16,0-21-16,1 21 0,20-21 0,-21 0 16,21 0-16,-20 0 0,20 0 15,0-21-15,1 21 0,-1-21 0,0-1 16,-21 1-16,22 0 0,-1 0 15,0 0-15,-20-22 0,20 22 0,-21-21 16,0 0-16,0 20 0,1-20 16,-1 21-16,0-21 0,-21 20 0,0 1 15,0 0-15,-21 21 32,0 21-32,-1 0 15,22 22-15,0-22 0,-21 21 0,21-21 16,0 22-16,0-22 0,0 0 0,0 21 15,0-20-15,0-1 0,0 0 16,0 0-16,0 0 0,0 0 0,0 1 16,0-1-16,-21-21 47,0-21-32,0-1-15,0 22 0,21-21 16,-22 0-16,1 21 0,0 0 15,21-21-15,-21 21 0,0 0 0,0 0 16,-1 0 0,1 21-1,21 0-15,0 0 16,21 1-16,1-22 0,-1 21 16,0-21-16,0 0 0,0 0 0,0 21 15,22-21-15,-22 0 16,0 0-16,21 0 0,-20 0 0,20 0 15,0 0-15,1 0 0,-1-21 16,0 0-16,1 21 0,-1-22 0,0 1 16,1 0-16,-1 0 0,0 21 15,1-42-15,-22 20 0,21 1 0,-21 0 16,0-21-16,1 21 0,-22-22 0,0 22 16,21 0-16,-21 0 0,0 0 15,0-1-15,0 1 0,0 0 0,-21 21 16,-1 0-16,1 0 15,0 0-15,0 21 0,0 0 0,0 1 16,-22 20-16,22-21 16,0 21-16,0-20 0,0 20 0,-1-21 15,22 21-15,0-20 0,0 20 16,0-21-16,0 0 0,0 22 0,0-22 16,43 0-16,-22 0 0,0-21 15,21 21-15,-20-21 0,20 0 0,0 21 16,1-21-16,-1 0 0,21 0 0,-20 0 15,-1 0-15,0 0 0,1-21 16,-1 0-16,0 21 0,1-21 0,-22 0 16,21 0-16,1-22 0,-22 22 15,0 0-15,21-21 0,-21-1 0,1 22 16,-1-21-16,0 21 16,-21-22-16,0 22 0,0 0 0,0 0 15,0 0-15,-21 21 16,0 0-16,-22 0 0,22 0 15,0 21-15,-21-21 0,20 21 0,1 0 16,-21 0-16,21 0 0,0 1 16,-1 20-16,1-21 0,0 0 0,0 0 15,0 22-15,21-22 0,0 0 16,-21 0-16,21 0 0,0 1 0,0-1 16,0 0-16,0 0 15,21-21-15,0 0 16,0 0-16,0 0 0,0 0 15,1 0-15,-1 0 0,21-21 16,-21 0-16,22 0 0,-1-1 0,0 1 16,1 0-16,-1-21 0,0 21 15,1-22-15,-1-20 0,0 20 0,1-20 16,-1-1-16,0 1 0,1-1 16,-1-20-16,0 41 0,-21-20 0,1-1 15,-1 22-15,0 0 0,-21-1 0,0 1 16,0 21-16,0 0 0,0 0 15,0-1-15,-21 22 0,0 0 16,-1 0-16,1 22 16,-21-1-16,21 0 0,-22 0 0,22 21 15,-21 1-15,21-1 0,-22 22 16,22-1-16,21 1 0,0-1 0,0 22 16,0-22-16,0-20 0,0 20 15,0-21-15,0 22 0,21-22 0,1-21 16,20 22-16,-21-1 0,0-21 0,22 0 15,-22 1-15,21-1 0,-21-21 16,0 21-16,1-21 0,-1 0 0,0 0 16,0 0-16,0 0 15,0 0-15,1 0 0,-1-21 16,-21 0-16,21-1 0,0 1 0,21 0 16,-20 0-16,-1-21 0</inkml:trace>
  <inkml:trace contextRef="#ctx0" brushRef="#br0" timeOffset="24239.89">22267 2159 0,'0'0'0,"0"-21"0,0 0 0,0 0 16,0-1-16,0 1 15,0 0-15,0 42 32,-21 0-32,0 1 15,21-1-15,0 21 0,-21 0 16,0 1-16,21 20 0,-22-20 0,1 20 16,21 1-16,0-1 0,-21 1 0,21-1 15,-21-21-15,0 1 0,21 20 16,0-42-16,0 22 0,-21-1 0,21-21 15,0 0-15,0 1 0,0-1 16,0 0-16,21-21 31,0-21-31,-21 0 16,21 21-16,0-22 0,0 1 0</inkml:trace>
  <inkml:trace contextRef="#ctx0" brushRef="#br0" timeOffset="24637.66">22606 2498 0,'0'21'15,"-21"0"-15,0 0 16,-1 22-16,22-22 0,-21 21 16,0 0-16,0-20 0,21 20 0,0 0 15,-21-21-15,21 22 0,0-22 16,-21 0-16,21 0 0,0 0 0,0 1 15,0-1-15,0 0 16,21-21-16,0 0 16,0 0-16,0 0 0,0 0 0,1-21 15,20 0-15,-21 21 0,0-22 16,0 1-16,1-21 0,-1 21 0,0 0 16,-21-22-16,0 1 0,0 0 0,0 20 15,0-20-15,0 0 16,0 21-16,0-1 0,-21 1 0,0 0 15,21 0-15,-22 21 0,1 0 16,0 0-16,0 0 0,0 0 16,0 0-16,-22 0 0,22 0 15,0 0-15,0 0 0,0 21 0,-1-21 16,1 0-16,0 21 0,0-21 16,0 0-16,0 0 0,-1 0 15</inkml:trace>
  <inkml:trace contextRef="#ctx0" brushRef="#br0" timeOffset="24892.52">21971 2455 0,'21'0'32,"0"-21"-32,22 0 15,-1 21-15,-21 0 0,21 0 16,1-21-16,-22 21 0,21 0 0,1 0 15,-22-21-15,0 21 0,21 0 16,-21-21-16,1 21 0,-1 0 0,0 0 16,0 0-16,-21-22 0,21 22 15,0 0 1</inkml:trace>
  <inkml:trace contextRef="#ctx0" brushRef="#br0" timeOffset="25707.68">24553 2752 0,'0'0'0,"0"-21"16,0-1-1,-21 22-15,21-21 0,-21 21 0,21-21 16,0 0-16,-21 0 15,0 21-15,21-21 16,0 42 0,-22 0-16,22 0 15,0 21-15,0 1 0,0-1 16,0 0-16,0 1 0,0-1 0,0 22 16,-21-1-16,21 1 0,0-1 15,-21 22-15,0-22 0,21 22 16,-21-22-16,0 22 0,-1-21 0,1 20 15,0-20-15,0-1 0,0 22 16,-22-22-16,22 1 0,0-1 0,0 1 16,0-1-16,21-20 0,-21 20 0,-1-20 15,22-1-15,-21 0 0,21-21 16,0 22-16,0-22 0,0 0 0,0 0 16,0 0-16,0-42 31,0 0-16,0 0-15,0-21 0,0 20 16,0-20-16,0 0 16,21-22-16,-21 22 0,22-22 0</inkml:trace>
  <inkml:trace contextRef="#ctx0" brushRef="#br0" timeOffset="26072.47">24299 3112 0,'0'0'0,"0"-43"0,0 1 0,0 0 0,0 20 15,0-20-15,0 21 0,21 0 0,-21 0 16,0-22-16,22 22 0,-1 0 16,0 0-16,-21 0 0,42-1 0,-21 1 15,22 0-15,-1 0 0,0 21 16,1-21-16,-1 21 0,22 0 16,-22 0-16,0 0 0,1 0 15,-1 21-15,-21 0 0,21 0 0,-20 0 16,-22 1-16,0-1 0,0 0 15,0 21-15,0-21 0,0 1 0,0-1 16,-22 0-16,1 0 0,0 0 16,-21 0-16,21 1 0,-22-22 0,22 21 15,0 0-15,0-21 0,-22 0 0,22 0 16,0 0-16,0 21 16,0-21-16,21-21 62,21 21-62,0-21 0,0 21 0,0-21 16</inkml:trace>
  <inkml:trace contextRef="#ctx0" brushRef="#br0" timeOffset="26456.25">25061 2963 0,'0'0'0,"21"0"0,1 0 16,-1 0 0,0 0-16,0 0 0,0 0 15,0-21-15,1 21 0,-1-21 16,0 0-16,21 21 0,-21-21 16,1 0-16,-1 21 0,0-22 0,0 1 15,0 0-15,-21 0 0,0 0 16,0 0-16,0-1 0,0 1 15,-21 21-15,0 0 16,0 0-16,0 21 16,-1 1-16,1-1 0,0 0 0,0 0 15,0 21-15,21-20 16,0-1-16,0 0 0,-21 21 0,21-21 16,0 1-16,0-1 0,0 0 15,0 0-15,21 0 0,0 0 16,0-21-16,21 0 0,-20 22 0,20-22 15,-21 0-15,21 0 0,1 0 16,-22 0-16,21 0 0,1 0 0,-1-22 16,-21 22-16</inkml:trace>
  <inkml:trace contextRef="#ctx0" brushRef="#br0" timeOffset="26868.02">25929 2858 0,'0'0'16,"0"-22"-16,0 1 15,0 0-15,0 0 0,0 0 0,21 21 16,0-21-16,-21-1 0,22 22 0,-1-21 16,0 21-16,0 0 0,0 0 15,0 0-15,1 0 0,-1 0 16,0 0-16,0 0 0,0 21 16,0 1-16,1-1 0,-1 21 0,0-21 15,-21 22-15,0-22 0,0 0 16,0 21-16,0-21 0,0 22 0,0-22 15,0 0-15,-21 0 0,0 0 16,-1 1-16,1-1 0,0-21 0,0 0 16,21-21 15,0-1-31,0 1 16,21 0-16,-21 0 0,21-21 15,0 20-15,1 1 0,-22 0 0,21-21 16,0 21-16,0-1 0,0 1 15,0-21-15,-21 21 0,22 21 0,-1-21 16,0-1-16,0 22 16,0 0-16,-21-21 0,21 21 15,1 0-15,-22 21 16</inkml:trace>
  <inkml:trace contextRef="#ctx0" brushRef="#br0" timeOffset="29104.18">26479 3133 0,'0'0'0,"0"21"0,22 0 0,-1-21 15,0 0-15,0 0 16,0 0-16,0 0 0,22 0 0,-22 0 16,21-21-16,-21 0 0,22 21 15,-1-21-15,22-1 0,-22 1 0,0-21 16,1 21-16,-1-22 0,0 22 0,-21-21 15,22 0-15,-22-22 16,21 22-16,-21-22 0,1 1 0,-1 20 16,0-20-16,0-1 0,-21 22 15,0 0-15,0-1 0,0 1 0,0 0 16,0 21-16,0-1 0,0 1 16,0 0-16,-21 21 0,0 0 15,0 0-15,-1 21 0,1 0 16,0 1-16,0 20 0,0 21 0,0-20 15,-1 20-15,1 1 16,0 20-16,-21-20 0,21 21 0,-1-22 16,1 22-16,0-1 0,0 22 0,-21-21 15,20 21-15,1-22 0,-21 1 16,21 21-16,0-21 0,-22-1 0,22 1 16,-21 21-16,-1-22 0,1 1 15,21 0-15,-21-1 0,-1 1 0,1 0 16,0-1-16,-1 1 0,22 0 0,-21-22 15,21 22-15,-22-22 0,22 1 16,0-1-16,0-20 0,21 20 0,0-42 16,0 22-16,0-22 0,21 0 15,0-21-15,0 0 0,0 0 16,22 0-16,-1-21 0,-21 0 16,22 0-16,20-1 0,-21 1 0,1 0 15,20-21-15,-20-1 0,20 1 0,1 0 16,-22-1-16,21 1 0,1-21 15,-22-1-15,22 1 0,-22-1 0,0 1 16,-20-22-16,20-63 0,-42 63 16,0-21-16,0 22 0,-21-1 15,-22 21-15,22-20 0,-21-1 0,0 22 16,-1-1-16,1 1 0,0 20 16,20 1-16,-20 0 0,0 20 0,21 1 15,-22 0-15,22 0 0,21 0 16,-21 21-16,21-21 15,0-1 1,21 1-16,0 21 0,0-21 16,22 21-16,-1-21 0,0 0 0,1 0 15,20-1-15,-20 1 0,20 0 16,-21 0-16,1 0 0,-1-22 0,0 22 16,1-21-16,-1 21 0,0 0 0,-20-22 15,-1 22-15,0-21 0,0 21 16,0-1-16,-21 1 0,0 0 15,0 0-15,0 42 47,-21 0-47,21 0 0,-21 22 0,0-22 16,21 0-16,0 21 0,0-20 16,0 20-16,0-21 0,0 0 0,0 22 15,0-22-15,0 0 0,0 0 16,0 0-16,21-21 0,0 0 15,0 21-15,0-21 0,1 0 0,-1 0 16,21 0-16,-21 0 0,22 0 16,-22-21-16,21 21 0,-21-21 0,22 0 15,-22 21-15,21-42 0,-21 20 16,0 1-16,1 0 0,-22-21 0,0 21 16,0-22-16,0 1 15,0 21-15,0-22 0,0 22 0,-22 0 16,1 0-16,0 21 0,-21 0 0,21 0 15,-22 0-15,22 0 0,-21 0 16,21 0-16,-22 21 0,22 0 0,0 0 16,-21 1-16,42 20 0,-22-21 15,22 0-15,-21 0 0,21 1 0,0 20 16,0-21-16,0 0 0,0 0 16,21 1-16,1-1 0,-1-21 15,0 0-15,0 21 16,21-21-16,-20 0 0,20 0 0,0 0 15,1 0-15,-22 0 0,21 0 0,0 0 16,1-21-16,-22 0 0,21 21 16,-21-22-16,22 1 0,-22 0 0,0 0 15,0-21-15,0 20 0,-21 1 16,0 0-16,0 0 0,0 0 0,22 21 16,-22-21-16,-22 21 15,1 0 1,0 21-16,21 0 0,-21-21 15,0 21-15,21 0 0,-21 0 0,21 1 16,0-1-16,0 0 16,0 0-16,0 0 0,21-21 15,0 21-15,0-21 0,0 0 0,0 0 16,22 0-16,-22 0 0,21 22 16,-21-22-16,22 0 0,-22 0 0,0 0 15,0 0-15,0 0 0,-21 21 31,0 0-31,0 0 16,0 0-16,0 0 16,0 1-16,0-1 31,22-21-15,-1 0-16,0 0 0,0 0 15,0 0-15,22 0 0,-22 0 0,0-21 16,21-1-16,-21 22 0,1-21 0,-1 0 15,0 0-15,21 0 0,-21 0 16,1-1-16,-22 1 0,21 0 0,0-21 16,-21 21-16,0-1 0,0 1 15,0 0-15,0 0 0,0 0 0,-21 21 32,0 0-32,-1 21 15,1 0-15,21 0 16,-21 0-16,0 1 0,0-1 15,21 21-15,-21-21 0,21 0 0,-22 1 16,22-1-16,0 0 16,-21 0-16,21-42 62,0 0-62,21 0 0,-21-1 16,0 1-16,22 0 0,-1 0 0,0 0 15,0 0-15,-21-1 0,21-20 16,0 21-16,1 0 0,-1 21 16,0-21-16,0 21 0,0 0 15,0 0-15,1 0 0,-1 0 16,-21 21-16,21 0 16,-21 0-16,0 0 0,0 0 0,0 1 15,0-1-15,0 0 0,0 21 0,0-21 16,0 1-16,0-1 15,0 0-15,0 0 0,0 0 16,-21-21-16,0 0 47,21-21-47,0 0 16,0 0-16,0 0 0,0-1 15,0 1-15,0 0 0,21 0 16,0 0-16,0-22 0,0 22 0,22-21 15,-22 21-15,21 0 0,0-22 16,1 22-16,41-21 0,-41 21 16,-1 21-16,-21 0 0,22 0 15,-1 0-15,-21 0 0,0 0 0,22 21 16,-22 21-16,-21-21 0,21 0 16,-21 22-16,0-1 0,0-21 0,0 22 15,0-1-15,0-21 16,0 0-16,-21 22 0,0-22 0,-1 0 15,1 0-15,0-21 0,0 21 0,21 0 16,-21-21-16,0 0 0,-1 22 16,1-22-16,0 0 15,0 0-15,0 0 16</inkml:trace>
  <inkml:trace contextRef="#ctx0" brushRef="#br0" timeOffset="30464.16">8805 4614 0,'0'0'0,"0"-21"16,0 0-16,0 0 15,0 0-15,-21 0 16,0 21-16,0 0 16,0 0-16,-1 0 15,1 0-15,0 0 0,0 0 0,0 21 16,-22 0-16,22 0 0,0 0 16,0 0-16,0 22 0,0-1 0,-1 0 15,1 1-15,0 20 0,0-20 16,21 20-16,-21 1 0,21-22 0,0 21 15,0-20-15,0-1 0,0 0 16,0 1-16,0-1 0,21-21 16,0 0-16,0 1 0,22-1 0,-22 0 15,21-21-15,-21 0 0,22 0 0,-1 0 16,0 0-16,1 0 0,-1 0 16,0-21-16,1 21 0,-1-21 0,0-1 15,1 1-15,-1-21 0,-21 21 0,21 0 16,-20-22-16,-1 1 0,0 0 15,0-1-15,-21 1 0,0 0 0,0-1 16,0 1-16,0 0 0,-21-1 16,21 1-16,-42 0 0,20-1 0,-20 22 15,0-21-15,-1 21 0,1-1 16,0 1-16,-1 21 0,-20 0 0,21 0 16,-1 0-16,1 0 0,0 21 15,-1 1-15,22-1 0,-21 0 16,21 21-16,-1-21 0,1 22 0,21-22 15,0 21-15,0 1 0,0-22 16,0 0-16,0 21 0,0-21 0,21-21 16,1 22-16,-1-22 0,21 0 0,-21 0 15</inkml:trace>
  <inkml:trace contextRef="#ctx0" brushRef="#br0" timeOffset="30875.92">9567 4487 0,'0'-21'16,"0"42"0,0 1-16,0-1 0,0 0 0,0 0 15,-21 21-15,21 1 0,-21 20 0,21 1 16,-21-1-16,21 1 0,0 20 15,-21 1-15,-1 0 0,22-1 16,-21 22-16,0 0 0,21 0 0,-21 0 16,21 0-16,-21-1 0,21 1 15,-21 0-15,-1 0 0,22 0 0,-21 0 16,0-1-16,21-20 0,-21 0 0,0-1 16,21-20-16,-21 21 0,21-22 15,-22-21-15,1 22 0,21-22 0,0 1 16,0-1-16,0 0 0,-21-21 0,21 1 15,0-1-15,0-42 32,0-1-32,0 1 0,0-21 0,0 21 15,0-22-15,21 1 0,-21-21 0,0 20 16,0-20-16,0-22 0,0 0 0,21 1 16</inkml:trace>
  <inkml:trace contextRef="#ctx0" brushRef="#br0" timeOffset="31218.23">9377 5313 0,'0'0'16,"0"-64"-16,21-20 15,-21 41-15,0 1 0,0 0 0,0 21 0,21-22 16,-21 22-16,21 0 0,0-21 0,1 20 16,-1 1-16,0 0 0,21 0 15,1 0-15,-1 21 0,0-21 0,1 21 16,20 0-16,-21 0 0,1 0 15,-1 0-15,-21 21 0,0 0 16,1 0-16,-22 0 0,0 0 0,0 22 16,0-22-16,-22 21 0,1-21 15,0 22-15,0-22 0,-21 21 0,-1-21 16,1 1-16,0 20 0,-1-21 0,1 0 16,21 0-16,-22 1 0,22-22 15,0 21-15,0-21 0,0 0 0,21 21 16,21-42 15,0 21-31,0-21 16,0-1-16,22 22 15,-22-21-15</inkml:trace>
  <inkml:trace contextRef="#ctx0" brushRef="#br0" timeOffset="31595.92">10096 5122 0,'22'0'16,"-1"0"-16,0 0 15,0 0-15,0 0 16,0-21-16,1 0 0,-1 0 0,21 0 16,-21 0-16,0-1 0,1 1 15,20-21-15,-21 21 0,0 0 16,0-22-16,-21 22 0,0 0 0,0 0 15,0 0-15,0-1 0,-21 22 32,0 0-32,0 0 0,0 22 0,-22-1 15,22 21-15,0-21 0,0 22 16,0-1-16,0-21 0,21 21 0,0 1 16,0-1-16,0-21 0,0 22 15,0-22-15,0 0 0,0 0 0,0 0 16,21 0-16,0-21 0,0 22 15,0-22-15,0 0 0,1 0 16,-1 0-16,21 0 0,-21 0 16,0 0-16,1-22 0,20 22 0,-21-21 15,0 0-15,0 0 0</inkml:trace>
  <inkml:trace contextRef="#ctx0" brushRef="#br0" timeOffset="32001.69">10753 4932 0,'0'0'15,"0"-21"1,0 0-16,0-1 16,0 1-16,21 0 0,0 0 15,0 0-15,0 21 0,0 0 16,1-21-16,-1 21 0,0 0 16,0 0-16,0 0 0,22 21 0,-22 0 15,0-21-15,0 42 0,0-21 16,0 1-16,-21 20 0,22-21 0,-22 21 15,0-20-15,0 20 0,0-21 0,0 21 16,0-20-16,0-1 0,0 0 16,-22 0-16,22 0 0,-21 0 0,0-21 15,21 22-15,-21-22 16,21-22 0,0 1-1,0 0-15,0 0 0,0-21 0,21 20 16,-21 1-16,21-21 0,0 0 15,-21-1-15,22 22 0,-1-21 0,-21-1 16,21 22-16,0-21 0,-21 21 16,21 0-16,0-1 0,1 1 0,-1 0 15,-21 0-15,21 21 0,0 0 0,0-21 16,0 21 0</inkml:trace>
  <inkml:trace contextRef="#ctx0" brushRef="#br0" timeOffset="34175.46">11747 4995 0,'22'0'16,"-44"0"-16,65 0 0,-22-21 15,-21 0-15,0 0 16,0 0-16,21 0 0,-21-1 0,0 1 15,0 0-15,0 0 0,0 0 16,0 0-16,0-1 0,-21 1 16,21 0-16,-21 0 0,0 21 15,-1 0-15,1 0 0,0 0 16,0 0-16,0 0 0,0 0 0,-1 21 16,1 21-16,0-20 0,0 20 0,0 0 15,0 1-15,-1-1 0,1 0 16,0 1-16,0-1 0,21 0 0,0-21 15,-21 22-15,21-22 0,0 0 16,0 21-16,0-20 0,21-1 16,0-21-16,0 0 0,0 0 0,1 0 15,-1 0-15,0 0 0,21-21 16,-21-1-16,1 1 0,-1 21 16,0-21-16,0-21 0,0 21 0,0-1 15,1-20-15,-1 21 0,-21-21 16,0-1-16,21 1 0,-21 21 0,0-22 15,0 1-15,0 21 0,0 0 0,0 0 16,0-1-16,-21 44 31,21-1-31,0 0 0,-21 21 16,21 1-16,-22-22 0,22 21 0,0 0 16,0 1-16,0-22 0,0 21 0,0-21 15,0 22-15,0-22 0,22 0 16,-1 0-16,0-21 0,0 21 15,0 1-15,0-22 0,22 0 0,-22 0 16,21 0-16,-21 0 0,22 0 16,-1-22-16,-21 1 0,22 0 0,-1 0 15,-21 0-15,21 0 0,-20-22 16,20 1-16,-21 0 0,0-1 0,0-20 16,1 20-16,-1-20 0,0-1 0,-21 22 15,0-21-15,0-1 0,0 22 16,21-1-16,-21 1 0,0 0 0,0-1 15,0 22-15,0 0 0,0 42 32,-21 0-32,21 1 15,0-1-15,0 21 0,-21 0 16,21 1-16,0-1 0,-21 0 0,21 22 16,0-1-16,0-20 0,0 20 0,0 1 15,0-22-15,0 0 0,0 1 16,0-1-16,0 0 0,0 1 0,21-22 15,0 0-15,-21 0 0,21 0 0,0 1 16,0-22-16,1 21 16,-1-21-16,0 0 0,0 0 15,0-21-15,0 21 0,1-22 16,-1 1-16,-21 0 0,21 0 16,0 0-16,0-22 0,0 22 15,-21-21-15,22 21 0,-22-22 0,21 1 16,-21 0-16,0 21 0,21-22 15,-21 22-15,0 0 0,0 0 0,0 42 32,0 21-17,0-21-15,0 22 0,0-22 0,0 21 16,0 1-16,0-1 0,0-21 16,0 21-16,21-20 0,-21-1 0,21 21 15,-21-21-15,0 0 0,21 1 0,1-1 16,-1-21-1,-21 21-15,21-21 0,0 0 16,0 0-16,0 0 0,1 0 16,-1-21-16,0 0 0,0 21 15,0-22-15,0 1 0,1 0 0,-1-21 16,0 21-16,0-1 0,0-20 0,0 0 16,1 21-16,-1-22 0,-21 22 15,0 0-15,21 0 0,-21 0 0,21 21 16,-21 21 15,0 0-31,0 21 0,-21-21 0,21 22 16,0-22-16,0 21 15,0-21-15,0 1 0,0 20 0,0-21 16,0 0-16,0 0 0,0 1 16,21-22-16,-21 21 15,21-21-15,0 0 0,1 0 16,-1-21-1,-21-1-15,0 1 16,0 0-16,0 0 0,0 0 16,0 0-16,0-1 0,0-20 0,-21 21 15,-1 0-15,22 0 16,-21-1-16,0 22 0,0-21 0,21 0 0,-21 21 16,0-21-16,-1 21 15,22-21 16,0 0-31,22 21 16,-1-22-16,0 22 0,0-21 0,21 21 16,-20-21-16,-1 21 0,0-21 0,0 0 15,21 21-15,-20 0 0,-1 0 16,0-21-16,0 21 0,0 0 16,0 0-16,1 21 0,-22 0 15,0 0-15,21 0 0,-21 22 16,21-22-16,-21 0 0,0 21 0,0-21 15,0 22-15,0-22 0,0 0 16,0 0-16,0 0 0,0 22 0,0-22 16,0 0-16,0 0 0,0 0 15,0 1-15,0-44 63,0 1-63,0 0 0,0 0 15,0 0-15,21 0 0,-21-1 16,21 1-16,-21-21 0,21 21 16,1-22-16,-1 22 0,0-21 0,0 21 15,0-22-15,0 22 0,1 0 0,-1 0 16,0 0-16,0 21 0,0 0 16,0 0-16,1 0 0,-1 21 15,0 0-15,-21 0 0,0 0 16,0 1-16,21 20 0,-21-21 0,0 21 15,21-20-15,-21-1 0,0 21 0,0-21 16,0 0-16,0 1 0,0-1 16,21 0-16,1 0 0,-22 0 15,21-21-15,0 0 0,0 0 16,0 0-16,0 0 16,1 0-16,-1 0 0,0 0 15,0 0-15,0-21 0,0 0 0,1 0 16,-1 0-16,0-1 0,0 1 15,0 0-15,-21 0 0,0 0 0,21-22 16,-21 22-16,0 0 0,0 0 0,0 0 16,0 0-16,-21 21 15,0 0 1,0 0-16,0 0 0,21 21 0,0 0 16,0 21-16,-21-21 0,21 1 15,0-1-15,0 0 0,0 21 16,0-21-16,0 1 0,0-1 0,21 0 15,-21 0-15,0 0 16,0 0-16,21-21 16,-21 22-16,-21-22 31,0 0-15,-1 0-16,1 0 15,21-22-15,-21 22 16,0-21-16,0 0 0,21 0 15,-21 0-15,-1 0 0</inkml:trace>
  <inkml:trace contextRef="#ctx0" brushRef="#br0" timeOffset="34376.35">13547 4360 0,'0'0'0,"-22"-21"0,1 21 16,0 0-16,0 0 0,21-21 0,-21 21 16</inkml:trace>
  <inkml:trace contextRef="#ctx0" brushRef="#br0" timeOffset="34640.19">12023 4699 0,'0'0'0,"-22"0"0,22 21 16,22-21-1,20 0-15,0 0 0,-21 0 16,22 0-16,20 0 0,-20 0 0,-1 0 16,0 0-16,22 0 0,-22-21 0,0 21 15,-20 0-15,20 0 0,-21-21 16,0 21-16,0 0 0,1 0 0,-22-21 16</inkml:trace>
  <inkml:trace contextRef="#ctx0" brushRef="#br0" timeOffset="36018.43">15790 4466 0,'21'-21'0,"-42"42"0,42-63 0,1 21 0,-1 0 16,-21-1-16,21 1 15,-21 0-15,0 0 0,0 0 0,0 0 16,0-1-16,0 1 0,0 0 0,0 0 15,-21 21-15,0 0 0,-1-21 16,1 21-16,0 0 0,0 21 16,0-21-16,0 21 0,-1 21 15,-20-20-15,21 20 0,0 0 0,0 1 16,-22-1-16,22 21 0,-21-20 0,21 20 16,-22-20-16,22 20 0,0 1 15,-21-22-15,20 21 0,1-20 0,0 20 16,21-20-16,0-1 0,0 0 0,0 1 15,0-22-15,21 21 16,0-21-16,22 0 0,-22 1 0,21-22 16,-21 0-16,22 0 0,-1 0 0,0 0 15,1 0-15,-1 0 0,22 0 16,-22-22-16,0 1 0,22 21 0,-22-42 16,22 21-16,-22 0 0,21-22 15,-20 22-15,20-21 0,-20-1 0,-1 1 16,-21 0-16,21-22 0,1-20 15,-43 20-15,0 22 0,0-1 16,0-20-16,-21 21 0,-1-1 0,1 1 16,0 0-16,-21 20 0,-1-20 15,1 21-15,0 0 0,-1 0 16,1 21-16,0 0 0,-1 0 0,1 0 16,0 0-16,-1 21 0,1-21 15,0 42-15,-1-21 0,22 0 0,-21 22 16,21-1-16,0 0 0,-1 1 15,1-1-15,0 0 0,21 1 0,0-1 16,0 22-16,0-22 0,0 0 0,0 1 16,21-1-16,0-21 0,1 21 15,-1-20-15,0-1 0,21 0 0,1 0 16,-1-21-16,0 0 0,1 0 0,-1 0 16,0 0-16,1 0 0,20 0 15,-21 0-15,1-21 0,20 0 16,-20 21-16,-1-21 0,0-22 15,1 22-15,-1 0 0,-21-21 0,21 20 16,-20-20-16,-1 21 0,0 0 0,0 0 16,0-1-16,-21 1 0,21 0 15,-21 42 17,0 0-32,0 1 0,0 20 15,-21-21-15,21 0 0,0 22 0,-21-22 16,21 21-16,-21-21 0,21 22 15,-21-22-15,21 0 0,0 0 0,0 0 16,0 0-16,0 1 16,-21-22 15,-1 0-15,22-22-16,0 1 0,0 0 15,0 0-15,0 0 0,0 0 0,0-1 16,0-20-16,0 0 0,22 21 15,-1-22-15,0 1 0,21 21 0,-21-22 16,22 22-16,-22 0 0,21 0 0,1 0 16,-22 0-16,21 21 0,0 0 15,-20 0-15,-1 0 0,21 0 0,-21 0 16,0 21-16,1 0 16,-22 0-16,21 0 0,0 0 0,-21 22 15,0-22-15,0 21 0,0-21 0,0 22 16,0-22-16,0 0 0,0 21 15,0-20-15,0-1 0,0 21 0,0-21 16,0 0-16,0 1 16,0-1-16,0-42 47,0-1-47,21 1 15,0 0-15</inkml:trace>
  <inkml:trace contextRef="#ctx0" brushRef="#br0" timeOffset="36548.36">18902 4191 0,'0'0'16,"21"-21"-16,-21 0 0,21-43 15,-21 43-15,0 0 0,0 42 47,-21 21-47,21-20 0,-21 20 0,21 0 16,-21 22-16,21-22 0,0 22 0,-22-22 15,1 21-15,21-20 0,-21 20 16,0-20-16,0 20 0,0-21 0,-1 22 16,1-22-16,0 1 0,0-1 15,0 0-15,0 1 0,21-22 0,0 0 16,-22 0-16,22 0 0,0 0 16,-21-21-1,0 0 1,21-21-16,-21 0 15,0 21-15,0-21 0</inkml:trace>
  <inkml:trace contextRef="#ctx0" brushRef="#br0" timeOffset="37435.23">18119 4784 0,'-43'-21'15,"64"21"1,1-22-16,-1 22 0,0 0 15,21 0-15,1 0 0,-1 0 16,0-21-16,22 21 0,-1 0 16,-20-21-16,20 0 0,1 21 0,-1-21 15,1 0-15,-1 21 0,1-22 16,-1 1-16,1 0 0,-1 0 0,1 0 16,-22 0-16,0-1 0,1 1 15,-1-21-15,-21 21 0,0 0 0,0-22 16,-21 22-16,0-21 0,0 21 15,0-1-15,0 1 0,-21 0 0,0 0 16,0 21-16,0 0 0,0 0 0,-22 0 16,22 0-16,0 21 0,0 0 15,0 22-15,-1-22 0,1 21 0,0 0 16,0 1-16,0-1 16,0 0-16,-1 1 0,22 20 0,-21-20 15,0-1-15,21 0 0,0 22 0,-21-22 16,21 0-16,-21 1 0,21-22 15,0 21-15,0-21 0,0 1 0,0-1 16,0 0-16,0 0 0,0 0 16,0-42 15,0 0-15,0 0-16,0 0 15,21-1-15,0 1 0,0-21 0,0 21 16,-21 0-16,22-22 0,-1 22 15,0 0-15,21 0 0,-21 21 0,22-21 16,-22 21-16,0 0 16,0 0-16,-21 21 15,0 0-15,21 0 16,-21 0-16,0 22 0,0-22 0,0 0 16,0 0-16,0 0 0,0 0 0,0 22 15,22-22-15,-22 0 16,21 0-16,0 0 0,0-21 15,0 22-15,22-22 0,-22 0 0,0 0 16,21 0-16,1 0 16,-1-22-16,-21 22 0,21-21 0,1 0 15,-1 0-15,0 0 0,-20 0 16,20-1-16,-21 1 0,0 0 0,0-21 16,1 21-16,-22-1 0,21-20 0,-21 21 15,0 0-15,0 0 0,0-1 16,-21 22-16,-1 0 0,1 0 15,0 0-15,0 0 0,-21 22 0,20-1 16,1 0-16,0 0 0,0 0 16,0 0-16,21 22 0,0-22 0,0 0 15,0 0-15,0 0 16,0 1-16,0-1 0,0 0 0,21-21 16,-21 21-16,21-21 0,0 0 0,0 0 15,1 0-15,-1 0 0,0 0 16,0 0-16,0 0 0,0 0 15,1-21-15,-1 0 0,0 0 16</inkml:trace>
  <inkml:trace contextRef="#ctx0" brushRef="#br0" timeOffset="38167.58">21188 4572 0,'0'0'16,"21"-42"-1,-21 21-15,21 21 0,-21-22 0,0 1 0,0 0 16,-21 21-1,0 0 1,0 0-16,-1 21 0,1 0 0,-21 1 16,21-1-16,0 0 0,-1 21 15,1-21-15,0 22 0,21-1 16,0-21-16,-21 22 0,21-1 0,0 0 0,0 1 16,0-22-16,0 21 15,0-21-15,0 0 0,0 1 0,21-1 16,0 0-16,0 0 0,1-21 15,-1 0-15,0 0 0,21 0 0,-21 0 16,1 0-16,20 0 0,-21-21 0,21 0 16,1 0-16,-22 21 0,21-43 15,1 22-15,-22 0 0,21-21 0,-21 20 16,0-20-16,1 0 0,-1-1 16,-21 22-16,0-21 0,0 0 0,0-1 15,0 22-15,-21-21 0,-1 21 16,1-22-16,-21 22 0,21 0 15,0 21-15,-22 0 0,1-21 0,21 21 16,-22 0-16,1 0 0,21 0 16,-21 21-16,20 0 0,1-21 0,0 21 15,0 0-15,21 1 0,0-1 16,0 0-16,0 0 0,21 0 16,0-21-16,22 0 0,-22 0 15,21 0-15,0 0 0,22 0 16,-22 0-16,22 0 0,-1 0 0,1 0 15</inkml:trace>
  <inkml:trace contextRef="#ctx0" brushRef="#br0" timeOffset="38556.07">22246 3937 0,'0'0'16,"0"-21"-16,-21 0 0,0 21 0,0 0 15,21 21-15,-22 0 16,1 21-16,0 22 0,0-1 0,21 1 16,-21-1-16,0 22 0,-1-21 15,1 20-15,0-20 0,0 20 0,0 1 16,0 0-16,-1-1 16,-20 1-16,21 0 0,0-1 0,0 1 15,-22 0-15,1-1 0,21 1 0,-22 21 16,1-21-16,0-1 0,-1 1 15,-20 0-15,21-1 0,-1 1 0,1 0 16,0-22-16,20 22 0,-20-22 0,21 1 16,0-1-16,0 1 0,-1-22 15,1 22-15,0-43 0,21 21 0,0-21 16,0 0-16,0 1 0,0-44 31,0 1-31,0 0 16,21-21-16,0 21 0,1-22 0,-1 22 15,0-21-15,0-22 0,0 22 0,0 0 16</inkml:trace>
  <inkml:trace contextRef="#ctx0" brushRef="#br0" timeOffset="38917.47">21717 5334 0,'0'0'15,"0"-63"-15,0-1 0,0 1 0,21 20 0,-21-20 16,21 20-16,0 1 0,-21-21 15,22 20-15,-1 1 0,0 21 16,21-22-16,-21 1 0,22 21 16,-22 0-16,21-22 0,1 22 0,-22 0 15,21 21-15,0-21 0,-20 21 0,20 0 16,-21 0-16,0 0 0,0 0 16,-21 21-16,0 0 0,0 0 15,0 1-15,0-1 0,0 0 16,-21 0-16,0 0 0,0 22 0,0-22 15,0 0-15,-22 0 0,22 0 0,0 0 16,-21 1-16,20-1 0,1 0 16,0-21-16,-21 21 0,21-21 15,-1 0-15,22 21 0,-21-21 16,42 0 15,1-21-31,-1 21 16,0-21-16,0 21 0,0-21 0,0 0 15</inkml:trace>
  <inkml:trace contextRef="#ctx0" brushRef="#br0" timeOffset="39280.39">22352 4826 0,'0'0'0,"21"0"0,0 0 15,0 0-15,1 0 16,-22-21-16,21 21 0,0-21 15,0 0-15,0 21 0,0-22 16,1 22-16,-1-21 0,0 0 0,0 0 16,0 0-16,-21 0 0,21-1 15,-21 1-15,0 0 16,0 0-16,-21 21 16,0 0-16,0 0 0,0 21 15,0-21-15,-22 21 0,22 0 16,0 22-16,0-22 0,0 0 0,21 21 15,-22-20-15,22 20 0,-21-21 16,21 21-16,0-20 0,0-1 0,0 0 16,0 0-16,0 0 15,21-21-15,1 0 0,-1 0 16,0 0-16,0 0 0,0 0 0,0 0 16,1 0-16,20 0 0,-21 0 15,0 0-15,22-21 0,-22 0 0,0 21 16,0-21-16</inkml:trace>
  <inkml:trace contextRef="#ctx0" brushRef="#br0" timeOffset="39712.85">22881 4678 0,'0'0'0,"0"-42"16,21 20 0,0 1-16,1 0 15,-1 21-15,0 0 0,0-21 16,0 21-16,0 0 15,1 0-15,-1 0 0,0 0 0,0 0 16,-21 21-16,21 0 0,0 0 16,-21 1-16,22-1 0,-22 21 0,0-21 15,0 22-15,0-22 0,0 21 0,0 0 16,0-20-16,0 20 16,0-21-16,0 0 0,-22 0 0,22 1 0,-21-22 15,21 21-15,-21-21 0,21-21 47,0-1-47,0 1 16,0 0-16,0 0 0,21 0 0,0 0 15,1-22-15,-22 22 0,21-21 16,0 21-16,-21-22 0,21 22 0,0-21 16,0 21-16,1-1 0,-1-20 0,-21 21 15,21 21-15,0-21 0,-21 0 16,21 21-16,0 0 31,-21 21-15,0 0-16,0 0 15</inkml:trace>
  <inkml:trace contextRef="#ctx0" brushRef="#br0" timeOffset="41571.97">23791 4720 0,'0'0'0,"106"0"32,-85 0-32,0-21 0,1 21 0,-1-21 0,0 21 15,0-21-15,0 0 16,-21-1-16,21 22 0,-21-21 16,0 0-16,0 0 15,-21 21-15,0 0 16,0 0-16,0 0 0,0 0 0,-22 0 15,22 21-15,-21-21 0,-1 21 16,1 0-16,21 1 0,-21-1 0,-1 21 16,22-21-16,-21 0 0,21 22 0,-1-22 15,1 0-15,0 21 0,21-20 16,0-1-16,0 0 0,0 0 0,0 0 16,0 0-16,21-21 15,0 0-15,1 0 0,-1 0 16,21 0-16,-21 0 0,0 0 15,1 0-15,20 0 0,-21-21 16,0 0-16,22 21 0,-22-21 0,0 0 16,0 0-16,21-1 0,-20 1 15,-1-21-15,-21 21 0,21 0 0,0-1 16,-21-20-16,0 21 0,0 0 16,21 21-16,-42 0 31,21 21-31,-21 0 0,21 21 15,-21-20-15,21-1 0,0 0 16,0 21-16,0-21 0,0 1 0,0-1 16,0 0-1,0 0-15,21-21 0,0 0 0,0 0 16,0 21-16,1-21 0,-1 0 16,0 0-16,0 0 0,0-21 15,0 0-15,1 21 0,-1-21 0,0 0 16,0-1-16,0 22 0,0-42 15,1 21-15,-22 0 0,21 0 0,0-1 16,-21 1-16,21 0 0,-21 0 0,0 0 16,-21 42 15,0 0-15,21 0-16,0 22 0,-21-22 15,-1 0-15,1 0 0,21 0 0,-21 0 16,21 1-16,0-1 0,0 0 15,-21-21-15,21 21 0,0-42 47,0 0-47,21 0 16,-21-1-16,21 1 0,0 0 16,1 0-16,-22 0 0,21 0 0,0-1 15,0 1-15,-21 0 0,21 0 16,0 0-16,1 0 15,-1 21-15,0 0 16,-21 21 0,0 0-16,21 0 15,-21 0-15,0 0 0,21 1 0,-21-1 16,21 0-16,1 0 16,-1 0-16,0-21 0,0 21 0,0-21 15,0 0-15,1 0 0,20 22 16,-21-22-16,21 0 0,-20 0 0,20 0 15,-21 0-15,21 0 0,-20 0 0,-1 0 16,21-22-16,-21 1 0,0 0 16,22 21-16,-22-21 0,0 0 15,-21 0-15,21-1 0,0-20 16,-21 21-16,0 0 0,0 0 0,0-1 16,0 1-16,0 0 0,0 0 15,-21 0 1,0 21-16,0 0 0,0 0 0,0 0 15,-1 21-15,1-21 0,0 21 16,-21 0-16,42 0 0,-21 22 0,-1-22 16,1 0-16,21 21 0,-21-20 0,21 20 15,0-21-15,0 0 0,0 0 16,0 1-16,0-1 0,0 0 16,0 0-16,21-21 0,0 21 0,1-21 15,-1 0-15,0 0 16,0 0-16,0 0 0,0 0 15,1-21-15,-1 21 16,0-21-16,0 0 0,-21 0 0,21-22 16,0 22-16,1-21 0,-22 21 0,21-22 15,0 1-15,0 0 0,-21-1 16,21 1-16,0 0 0,1-1 0,-1 1 16,0-22-16,-21 22 0,21 0 15,-21-1-15,21 22 0,-21-21 16,0 21-16,0 0 0,0-1 0,0 1 15,21 0-15,-21 0 16,0 42 15,0 0-31,0 0 0,-21 1 16,21-1-16,0 21 0,-21-21 16,0 22-16,0-1 0,21 0 0,-21 1 15,21-1-15,0 0 0,-22 1 16,22-1-16,-21-21 0,21 21 0,0 1 15,0-1-15,0-21 0,0 22 0,0-1 16,0-21-16,0 0 16,21 22-16,1-22 0,-22 0 0,21-21 15,0 21-15,0 0 0,0-21 0,0 0 16,1 0-16,-1 0 0,0 0 16,0 0-16,21 0 0,-20-21 0,-1 21 15,0-21-15,0 0 0,21 0 16,-20-22-16,-1 22 0,0-21 0,-21 21 15,21-1-15,0-20 0,-21 21 0,0 0 16,0 0-16,0-1 0,0 1 16,-21 21-1,0 0-15,0 0 16,0 21-16,-1 1 16,22-1-16,0 0 0,0 0 15,0 0-15,0 0 0,0 1 16,0-1-16,0 0 0,0 0 0,0 0 15,22 22-15,-22-22 0,21-21 0,-21 21 16,0 0-16,0 0 0,0 0 16,0 1-16,0-1 15,-21-21 1,-1 0-16,1 0 16,0 0-16,0 0 0,0 0 15,0 0-15,21-21 47</inkml:trace>
  <inkml:trace contextRef="#ctx0" brushRef="#br0" timeOffset="41771.85">26098 4932 0,'0'0'0,"-21"0"15,0 0-15,0 0 16,0 0-16,0 0 16,21 21-16,-22-21 15,1 0-15</inkml:trace>
  <inkml:trace contextRef="#ctx0" brushRef="#br0" timeOffset="54849.92">14224 7112 0,'21'-21'63,"-21"0"-48,0 0 1,0-1-16,0 1 0,0 0 15,0 0-15,0 0 16,0 0-16,0-1 0,0 1 0,0-21 16,-21 21-16,21 0 0,-21-1 0,0 1 15,-1-21-15,1 21 0,21 0 16,-42-1-16,21 1 0,0 0 0,-1 0 16,-20 21-16,21-21 0,0 0 15,-22 21-15,22 0 0,-21 0 0,21 0 16,0 0-16,-1 0 0,-20 0 0,21 0 15,0 0-15,0 21 0,-1-21 16,1 21-16,0-21 0,-21 21 16,21 0-16,-1 0 0,1 1 15,0-22-15,0 21 0,0 0 0,0 0 16,-1 21-16,1-20 0,0-1 0,0 0 16,21 0-16,-21 0 0,0 22 15,21-22-15,-22 0 0,22 0 0,0 21 16,0-20-16,0 20 0,0-21 15,0 0-15,0 22 0,0-22 0,0 21 16,0-21-16,0 22 0,0-22 0,0 21 16,0-21-16,0 0 0,0 1 15,22-1-15,-1 0 0,0 0 0,-21 0 16,0 0-16,21 1 0,0-1 16,0 0-16,1 0 15,-1-21-15,0 21 0,0-21 16,0 0-16,0 0 0,1 0 15,-1 0-15,0 0 0,0 0 16,0 0-16,0-21 0,1 21 0,-1-21 16,0 0-16,21 21 0,-21-21 0,1-1 15,-1-20-15,21 21 0,-21 0 16,0-22-16,22 22 0,-22-21 0,0 0 16,0-1-16,22 1 0,-22 21 15,0-22-15,0 1 0,0 0 16,0-1-16,1 22 0,-1-21 0,0 21 15,0-22-15,-21 22 0,21 0 16,-21 0-16,21 0 0,-21 0 0,0-1 16,0 1-16,0 0 0,0 0 15,0 42 32,0 0-47,0 0 0,-21 1 16,21-1-16,-21 0 0,21 21 0,-21-21 15,21 1-15,0 20 0,-21-21 16,0 21-16,21-20 0,0 20 0,0 0 16,-22-21-16,22 22 0,0-22 15,0 21-15,0-21 0,0 1 16,0-1-16,0 0 0,0 0 0,0 0 16,0 0-16,22 1 0,-1-1 15,0-21-15,0 21 16,0-21-16,0 0 0,1 0 0,-1 0 15,0 0-15,0 0 0,0 0 16,0 0-16,1 0 0,-1-21 0,0 21 16,0-21-16,0-1 0,0 22 0,1-21 15,-1 0-15,0 0 0</inkml:trace>
  <inkml:trace contextRef="#ctx0" brushRef="#br0" timeOffset="55536.52">16912 6689 0,'0'0'0,"0"-43"15,0 22-15,0 0 16,0 0-16,0 0 0,0 0 15,0-1-15,0 44 47,0-1-47,0 0 0,0 0 16,0 0-16,0 22 0,0-1 0,0-21 16,0 21-16,0 1 0,0-1 15,0 0-15,-21 1 0,21-1 0,-21 0 16,21 1-16,-21-1 0,21 22 0,0-22 15,0-21-15,-22 21 0,22 1 16,-21-22-16,21 21 0,-21-21 0,21 1 16,0-1-16,0 0 0,0 0 15,0 0-15,0-42 47,0 0-31,0 0-16,0 0 0,0-1 0</inkml:trace>
  <inkml:trace contextRef="#ctx0" brushRef="#br0" timeOffset="55855.88">16362 7176 0,'0'-22'32,"21"22"-32,0 0 0,0 0 0,22 0 15,-22 0-15,21 0 0,0-21 0,1 21 16,-1 0-16,22 0 0,-22 0 16,0-21-16,1 21 0,20 0 0,-21 0 15,1 0-15,-1-21 0,0 21 0,1 0 16,-1 0-16,0 0 0,-20 0 15,20 0-15,-21 0 0,0-21 0,0 21 16,1 0-16,-1 0 16,-21-21-1,21 21-15,0 0 16</inkml:trace>
  <inkml:trace contextRef="#ctx0" brushRef="#br0" timeOffset="56712.4">18923 6308 0,'0'0'0,"-21"-21"16,21-1-16,-21 22 47,21 22-47,0-1 15,0 0-15,-22 21 0,22-21 16,0 22-16,0-1 0,0 0 15,0 1-15,0 20 0,-21-20 0,21-1 16,0 21-16,-21-20 0,21-1 16,0 22-16,0-22 0,0 0 15,0 1-15,-21 20 0,21-21 0,-21 1 16,21-1-16,0 0 0,0 1 16,0-22-16,0 21 0,-21-21 0,21 1 15,0-1-15,0 0 0,0 0 0,0 0 16,0-42 15,0 0-15,0 0-16,0 0 0,0-1 15,0 1-15,0 0 0,0-21 16,0 21-16,0-1 0,21 1 16,-21 0-16,0-21 0,21 21 15,0-1-15,0 1 0,0 0 0,-21 0 16,22 0-16,-1 0 0,0-1 0,0 22 15,21-21-15,-20 0 0,-1 21 16,21 0-16,-21-21 0,22 21 0,-1 0 16,0 0-16,1 0 0,-1 0 0,0 0 15,-21 0-15,22 0 0,-1 21 16,0-21-16,-20 21 0,-1 0 0,0 1 16,0-1-16,-21 0 0,0 0 0,0 0 15,0 0-15,0 1 16,-21 20-16,0-21 0,-22 0 0,22 0 15,-21 1-15,21-1 0,-22-21 0,1 21 16,21 0-16,-21 0 0,-1-21 16,1 21-16,0 1 0,20-22 0,-20 21 15,0-21-15,21 0 0,-22 0 0,22 21 16,-21-21-16,21 0 0,-1 0 16,1 0-16,0 0 0,0 0 0,0 0 15,0 0-15,21-21 47,0 0-47,0-1 16,0 1-1</inkml:trace>
  <inkml:trace contextRef="#ctx0" brushRef="#br1" timeOffset="63988.68">13843 7874 0,'0'-21'0,"0"0"0,0 0 16,0-1 0,0 44 30,0-1-30,0 0-16,0 0 0,-21 21 16,0-20-16,-1 20 0,22 0 0,-21 1 15,0-1-15,0 0 0,21-21 0,-21 22 16,21-1-16,0-21 0,-21 0 16,-1 22-16,1-22 0,21 0 0,-21-21 15,21 21-15,0 0 0,0-42 47,0 0-47,0 0 16,0 0-16,0 0 0,21-1 0,-21 1 15,21 0-15,1-21 0,-22 21 16,21-22-16,0 1 0,0 0 0,0-1 16,0 22-16,1-21 0,-1 21 0,0-1 15,0 1-15,0 0 0,22 0 16,-43 0-16,21 21 0,0 0 0,0 0 15,0 0-15,0 0 0,1 0 16,-1 0-16,0 0 0,-21 21 16,21 0-16,0 0 0,0 0 15,1 1-15,-22 20 0,21-21 16,0 0-16,-21 22 0,21-22 0,-21 0 16,0 21-16,21-21 0,-21 1 15,21-1-15,-21 0 0,0 0 0,0 0 16,0 0-16,0 1 0,0-1 31,0-42 0,-21-1-15</inkml:trace>
  <inkml:trace contextRef="#ctx0" brushRef="#br1" timeOffset="64491.41">13991 7832 0,'0'21'62,"0"0"-46,0 0 0,0 22-16,0-22 0,0 0 0,0 21 15,0-21-15,0 22 0,21-1 0,-21 0 16,21 1-16,-21-1 0,0-21 15,0 22-15,22-1 0,-22 0 0,0 1 16,0-1-16,0 0 0,0 1 16,0-1-16,0 0 0,0 22 0,0-22 15,0 0-15,0 22 0,0-22 0,0 1 16,0-1-16,0 0 16,0 1-16,0-1 0,0 0 0,0-21 15,0 22-15,-22-22 0,22 0 0,0 0 16,-21 0-16,21 1 0,0-1 15,0 0-15</inkml:trace>
  <inkml:trace contextRef="#ctx0" brushRef="#br1" timeOffset="65597.34">13970 9398 0,'-21'0'31,"21"21"-15,0 0 15,21-21-15,0 0-16,0 0 16,0 0-16,1 0 0,-1 0 15,0 0-15,21 0 0,-21 0 16,22 0-16,-1 0 0,0 0 0,22 0 15,-22 0-15,22 0 0,-22 0 0,22 22 16,-1-22-16,1 0 0,-1 0 16,1 0-16,20 21 0,1-21 0,0 0 15,-1 0-15,1 0 0,21 21 16,-22-21-16,22 0 0,0 0 16,0 0-16,0 21 0,0-21 0,21 0 15,0 0-15,-22 21 0,22-21 0,-21 21 16,21-21-16,0 0 0,-21 0 15,21 0-15,0 0 0,-21 22 0,21-22 16,0 0-16,-21 0 0,21 21 16,-21-21-16,-1 0 0,1 0 0,0 0 15,0 21-15,0-21 0,0 0 0,-22 0 16,1 0-16,0 0 0,-1 0 16,-20 0-16,-22 0 0,0 0 0,1 0 15,-22 0-15,0 0 0,0 0 0,0 0 16,-21-21 15,0 0-15,0-1-1,0 1 1,0 0 31,0 0 15,0 0-46,0 0 0,0-1-16,0 1 0,22 0 0,-22 0 15,21 0-15,-21 0 0,0-22 16,0 1-16,21 0 0,-21-1 0,0 1 15,21 0-15,-21-22 0,0 1 0,0-1 16,21 22-16,-21-22 0,21 1 16,-21 20-16,0 1 0,0-21 15,0 20-15,0 1 0,0 0 0,0-1 16,0 1-16,0 21 0,0-22 16,0 22-16,0 0 0,0 0 0,0 0 15,0 0-15,0 42 47,0 0-31,-21 21-16,21-21 0,0 22 0,0-22 15,0 21-15,-21 1 0,21-1 16,-21 0-16,21 1 0,-21-22 0,21 21 16,0 0-16,0-20 0,-21 20 0,21-21 15,-22 0-15,22 22 0,-21-22 16,21 0-16,0 0 15,0-42 32,0 0-47,0 0 0</inkml:trace>
  <inkml:trace contextRef="#ctx0" brushRef="#br1" timeOffset="66204.37">19283 8128 0,'0'0'0,"-21"21"32,-1 0-32,22 1 15,-21-1-15,0 0 0,0 21 0,0-21 16,0 22-16,-1-1 0,1-21 0,0 22 15,0-22-15,0 0 0,0 0 16,-1 0-16,1 0 0,21 1 0,0-1 16,-21-21-16,21 21 15,0-42 17,0 0-32,0-1 15,21 1-15,0 0 0,1-21 16,-22 21-16,21-1 0,0-20 0,-21 21 15,21-21-15,0 20 0,-21-20 16,21 0-16,1 21 0,-22-22 0,21 1 16,0 21-16,-21 0 0,0-1 15,21 1-15,0 0 0,0 21 32,1 0-32,-1 21 15,-21 0-15,21 1 0,-21 20 0,0-21 16,21 0-16,-21 22 15,21-22-15,-21 21 0,21-21 0,-21 22 16,0-22-16,0 0 0,0 0 0,0 0 16,22 0-16,-22 1 0,0-1 15,0 0-15,21 0 0,-21 0 16,0 0 0,21 1-1,0-22 16,0 0-15,-21-22-16,21 22 16,1-21-16</inkml:trace>
  <inkml:trace contextRef="#ctx0" brushRef="#br1" timeOffset="67595.57">22458 7938 0,'0'-22'16,"0"1"-16,0 0 16,0 0-1,-21 0-15,-1 21 16,1-21-16,0 21 15,0 0-15,0 0 16,0 0-16,-1 0 0,1 0 16,0 0-16,0 0 0,0 0 0,0 0 15,-1 21-15,1 0 0,21 0 16,-21 0-16,0 0 0,0 1 0,0 20 16,-1 0-16,1-21 0,0 22 0,21-1 15,-21 0-15,21 1 0,-21-1 16,21 0-16,0-20 0,0 20 0,0 0 15,0-21-15,0 1 0,0-1 16,0 21-16,21-42 0,0 21 0,0 0 16,0 1-16,1-22 0,-1 0 0,0 0 15,0 0-15,0 0 16,22 0-16,-22 0 0,0 0 0,21-22 16,-21 1-16,22 0 0,-1 0 0,-21 0 15,22 0-15,-22-1 0,21-20 16,-21 0-16,22-1 0,-22 1 0,-21 0 15,21-1-15,-21 1 0,0 0 16,0-22-16,0 22 0,0 0 0,-21-1 16,0 22-16,-1-21 0,1 21 0,0-1 15,0 1-15,-21 0 0,20 21 16,1 0-16,-21 0 0,21 0 0,-22 0 16,22 0-16,-21 0 0,21 21 15,-22 0-15,22 1 0,-21-1 16,21 0-16,0 0 0,-1 21 0,1-20 15,0 20-15,21-21 0,0 21 16,0-20-16,0-1 0,0 21 0,0-21 16,21 0-16,0 1 0,1-22 15,-1 21-15,21-21 0</inkml:trace>
  <inkml:trace contextRef="#ctx0" brushRef="#br1" timeOffset="67967.87">22923 7895 0,'0'0'0,"0"-21"0,0 0 15,-21 21 1,21 21 0,-21 0-16,21 0 0,0 22 15,-21-22-15,21 21 0,0 1 16,0-1-16,0 21 0,-21-20 0,0-1 15,21 22-15,-22-22 0,22 21 16,-21-20-16,0 20 0,0 1 0,21-22 16,-21 22-16,0-1 0,-1 22 0,22-22 15,-21 1-15,0-1 0,0-20 16,21 20-16,-21 1 0,0-22 16,-1 21-16,1-20 0,21-22 0,-21 21 15,0 1-15,0-22 0,21 0 0,0 0 16,0-42-1,0 0 1,0 0-16,0-1 0,0-20 16,0 21-16,21-21 0,0-1 15,-21 1-15</inkml:trace>
  <inkml:trace contextRef="#ctx0" brushRef="#br1" timeOffset="68335.66">22691 8234 0,'0'0'0,"0"-42"16,0-22-16,0 43 16,0-21-16,0 20 0,21 1 0,0 0 15,0-21-15,0 21 0,0-1 0,1 1 16,20 0-16,-21 0 0,21 21 16,1-21-16,-1 0 0,0 21 0,1 0 15,-1 0-15,-21 0 0,22 21 16,-22 0-16,0 0 0,-21 0 0,0 0 15,0 22-15,0-22 0,0 21 16,0-21-16,-21 22 0,0-22 16,-1 21-16,-20-21 0,0 1 0,21-1 15,-22 0-15,22-21 0,-21 21 16,21 0-16,-1-21 0,-20 0 0,21 0 16,0 0-16,21-21 46,21 0-30,0 21-16,0 0 0,0-21 16,-21 0-16,22 21 0,-1-22 0</inkml:trace>
  <inkml:trace contextRef="#ctx0" brushRef="#br1" timeOffset="68735.42">23262 8107 0,'21'0'0,"0"0"16,1-21-16,-1 0 15,0 21-15,0-22 0,0 22 16,0-21-16,1 0 0,-1 21 16,0-21-16,21 0 0,-21 0 0,-21-1 15,22 22-15,-22-21 0,21 0 16,-21 0-16,0 0 0,0 0 15,-21 21-15,-1 0 0,1 0 16,0 0-16,0 0 16,0 0-16,0 0 0,-1 21 0,1 0 15,0 0-15,0 0 0,21 0 16,0 22-16,0-22 0,-21 21 0,21-21 16,0 22-16,0-22 0,0 0 0,0 0 15,0 0-15,0 1 0,0-1 16,21 0-16,0-21 0,0 21 15,0-21-15,1 0 0,-1 0 16,0 0-16,0 0 16,0 0-16,0-21 0,1 0 0,-1 0 15,0-1-15,0 1 16,0 0-16,0 21 0</inkml:trace>
  <inkml:trace contextRef="#ctx0" brushRef="#br1" timeOffset="69136.2">23770 7916 0,'0'0'0,"0"-21"16,0 0-16,0 0 16,21 0-16,0 0 0,1 21 15,-1-22-15,0 22 0,0 0 16,0-21-16,0 21 0,1 0 16,20 0-16,-21 0 0,0 0 0,0 0 15,22 21-15,-22-21 0,0 22 16,-21-1-16,0 0 0,21 21 0,-21-21 15,0 1-15,0 20 0,0-21 16,0 0-16,-21 22 0,0-22 0,0 0 16,21 0-16,-21 0 0,-1 0 0,1-21 15,21 22-15,-21-22 0,21-22 32,0 1-32,0 0 15,0 0-15,0 0 0,0 0 16,21-22-16,-21 22 0,21 0 15,1-21-15,-22 20 0,21 1 16,0 0-16,0 0 0,0 0 0,-21 0 16,21-1-16,1 1 0,-1 21 0,0 0 15,-21-21-15,21 21 16,0 0-16,0 0 16,1 21-16,-22 0 15</inkml:trace>
  <inkml:trace contextRef="#ctx0" brushRef="#br1" timeOffset="70156.13">24723 8043 0,'0'0'0,"42"0"16,0-42-1,-21 42-15,-21-21 0,43-21 0,-43 20 16,21 1-16,-21 0 0,0 0 0,0 0 15,0 0-15,0-1 0,-21 1 16,0 21-16,-1-21 0,-20 21 0,21-21 16,0 21-16,-22 0 0,22 0 15,-21 0-15,21 21 0,-22 0 0,22 0 16,-21 1-16,21-1 0,-22 0 16,22 21-16,0-21 0,0 22 15,0-1-15,21 0 0,0-20 0,0 20 16,0-21-16,0 0 0,0 22 0,0-22 15,0 0-15,21 0 16,0-21-16,0 0 0,0 0 0,1 0 16,-1 0-16,0 0 0,0 0 15,0 0-15,0-21 0,1 0 0,20 0 16,-21-1-16,0 1 0,0 0 0,1 0 16,-1-21-16,0 20 0,-21 1 15,0-21-15,0 21 0,21-22 16,-21 22-16,0 0 0,0 0 0,0 0 15,0 0-15,0 42 32,0 0-32,0 0 15,-21 0-15,21 22 0,0-22 0,0 0 16,0 21-16,0-21 0,0 1 0,0-1 16,0 0-16,21 0 0,0 0 15,0 0-15,1-21 0,-1 22 16,0-22-16,21 0 0,-21 0 15,1 0-15,-1 0 0,0-22 0,21 22 16,-21-21-16,1 0 0,-1 0 16,0 0-16,0 0 0,-21-1 15,0 1-15,21 0 0,-21 0 0,0-21 16,21 20-16,-21 1 0,0 0 0,0 0 16,0 0-16,0 42 31,0 0-31,0 0 15,0 0-15,0 1 0,-21-1 0,21 0 16,-21 21-16,21-21 0,0 1 0,0-1 16,-21 0-16,21 0 0,0 0 15,-21 0-15,21 1 0,0-44 63,0 1-63,0 0 0,0 0 15,0 0-15,21-22 0,-21 22 16,21 0-16,0 0 0,0-21 0,1 20 16,-1 1-16,0 0 0,21 0 15,-21-21-15,22 42 0,-1-22 0,-21 1 16,22 21-16,-1 0 0,0 0 16,1 0-16,-22 0 0,21 21 0,-21-21 15,0 22-15,1-1 0,-1 21 0,-21-21 16,0 0-16,0 22 15,0-22-15,0 0 0,0 0 0,0 22 16,-21-22-16,-1 0 0,1 0 16,0 0-16,0 0 15,0-21-15,21 22 0,-21-22 16,21-22 15,21 22-31,0-21 16,0 21-16</inkml:trace>
  <inkml:trace contextRef="#ctx0" brushRef="#br1" timeOffset="70779.67">26395 7916 0,'0'0'0,"0"-21"0,0 0 0,0 0 15,0 0-15,0 0 0,0-1 16,-21 1-16,-1 21 16,1 0-16,0 0 0,0 0 15,0 0-15,0 0 0,-1 0 16,-20 21-16,21 1 0,0-1 0,-22 21 16,22-21-16,-21 0 0,21 22 15,0-22-15,-22 21 0,22-21 16,0 22-16,0-22 0,21 0 0,0 0 15,0 0-15,0 1 0,0-1 16,0 0-16,21-21 0,0 21 16,0-21-16,0 0 0,1 0 0,-1 0 15,0 0-15,21-21 0,-21 0 16,1 21-16,20-21 0,-21-1 0,0 1 16,22 0-16,-22-21 0,0 21 0,21-22 15,-21 1-15,1 0 0,-1 20 16,0-20-16,0 0 0,-21-1 0,21-20 15,-21 21-15,21-1 16,-21 1-16,0 0 0,22-1 0,-22 22 16,0-21-16,0 21 0,0-22 0,0 22 15,0 0-15,0 42 16,0 0 0,0 0-16,0 22 0,-22-1 15,1 0-15,21 1 0,-21-1 0,0 0 16,21 22-16,-21-22 0,21 1 15,-21-1-15,21 0 0,0 1 16,0-1-16,0 0 0,0-21 0,-22 22 16,22-22-16,0 0 0,0 0 15,0 0-15,0 1 0,0-1 16,0 0-16,22-21 16,-1 0-1,0 0-15,-21-21 0,21 21 16,0-21-16</inkml:trace>
  <inkml:trace contextRef="#ctx0" brushRef="#br1" timeOffset="71367.37">27241 7811 0,'0'0'0,"0"-22"15,0 1 1,-21 21-16,0 0 0,-21 0 16,21 0-16,-1 0 0,1 0 15,0 0-15,0 21 0,-21 1 16,20-22-16,1 21 0,0-21 0,0 21 16,0 0-16,21 0 0,-21 0 15,21 1-15,0-1 16,0 0-16,0 0 15,21-21-15,-21 21 16,21-21-16,0 0 0,21 0 0,-20 21 16,-1-21-16,0 0 0,21 0 0,-21 0 15,1 0-15,-1 0 0,0 22 16,0-22-16,0 0 0,0 0 16,-21 21-16,0 0 0,0 0 15,0 0 1,0 0-16,-21 1 0,0-22 15,0 21-15,0-21 0,0 21 16,-1-21-16,1 21 0,0-21 16,0 0-16,0 21 0,0-21 0,-22 0 15,22 0-15,0 0 0,0 0 16,0 0-16,-1 0 0,1 0 16,0 0-16,0 0 0,0 0 15,0 0 1,21-21 62</inkml:trace>
  <inkml:trace contextRef="#ctx0" brushRef="#br1" timeOffset="74081">17230 6202 0,'0'-21'16,"0"0"-16,0-1 15,0 1 1,0 0-16,-22 21 15,1 0-15,21-21 0,-21 21 16,0-21-16,0 21 0,0 0 0,-1-21 16,1 21-16,0 0 0,0 0 0,0 0 15,0 0-15,-1 0 0,1 0 16,0 0-16,0 0 0,0 0 0,-22 0 16,22 0-16,0 0 0,0 0 15,0 21-15,0 0 0,-22-21 0,22 21 16,0-21-16,-21 21 0,20-21 0,1 21 15,0 1-15,-21-1 0,21 0 16,-1 0-16,1 0 0,-21 0 16,21 1-16,0-1 0,-1 21 15,1-21-15,0 22 0,0-1 0,-21-21 16,42 21-16,-43 1 0,43-1 0,-21 0 16,0-20-16,0 20 0,0-21 15,-1 21-15,22-20 0,-21 20 0,21-21 16,-21 21-16,21-20 0,-21 20 0,21-21 15,0 0-15,0 22 0,0-22 16,0 21-16,0-21 0,0 0 0,0 22 16,0-22-16,0 21 0,0-21 0,0 1 15,0 20-15,0-21 0,0 0 16,0 22-16,0-22 0,21 0 16,0 0-16,-21 0 0,0 0 0,21 1 15,1-1-15,-22 0 0,21 0 16,0 0-16,0 0 0,0 1 15,-21-1-15,21-21 0,1 21 0,-1 0 16,0-21-16,0 21 0,0-21 16,0 21-16,1-21 0,-1 22 0,0-22 15,0 0-15,0 0 0,0 21 0,1-21 16,20 0-16,-21 0 0,0 0 16,22 0-16,-22 0 0,21 0 0,-21 0 15,22 0-15,-22 0 0,21 0 0,-21-21 16,0 21-16,22 0 0,-22-22 15,21 22-15,-21 0 0,22-21 16,-22 21-16,0-21 0,21 21 0,-20-21 16,-1 21-16,21-21 0,-21 21 0,0-21 15,22 21-15,-22-22 0,0 22 16,0-21-16,22 0 0,-22 21 0,0-21 16,21 0-16,-21 0 0,1-1 0,-1 1 15,21 0-15,-21 0 0,0 0 16,1-22-16,-1 22 0,0 0 0,0-21 15,0 21-15,0-22 0,1 1 16,-1 21-16,-21-22 0,21 22 0,-21-21 16,21 0-16,-21 20 0,0-20 15,0 21-15,21-21 0,-21-1 0,0 22 16,0-21-16,0-1 0,0 22 16,0-21-16,0 0 0,0 20 0,0-20 15,0 21-15,-21-21 0,21 20 0,0-20 16,0 21-16,-21 0 0,0-22 15,21 22-15,-21 0 0,-1 0 0,22 0 16,0 0-16,-21-1 0,0 1 16,0 21-16,21-21 0,-21 0 0,0 0 15,-1 21-15,22-21 0,-21 21 16,0-22-16,0 1 0,0 21 0,0-21 16,-1 21-16,1 0 15,0 0-15,-21-21 0,21 21 16,-1 0-16,1 0 0,-21-21 0,21 21 15,0 0-15,-1 0 0,1 0 0,0-21 16,-21 21-16,21 0 0,-1 0 16,1 0-16,-21 0 0,21 0 0,0 0 15,-22 0-15,22 0 0,0 0 16,0 0-16,-22 0 0,22 0 0,0 21 16,0 0-16,0-21 15,0 21-15,-1-21 0,1 21 0,0-21 16,0 21-16,21 1 0,-21-22 15,21 21-15,0 0 16</inkml:trace>
  <inkml:trace contextRef="#ctx0" brushRef="#br1" timeOffset="75004.62">17865 5334 0,'0'0'0,"0"-21"16,-22 21-16,1-21 15,0 21-15,0 0 16,0 0-16,0 0 16,-1 21-16,1-21 0,0 21 0,0 0 15,-21 22 1,20-22-16,1 0 0,0 21 0,0-21 0,0 22 15,0-1-15,-1-21 0,22 22 0,0-22 16,0 21-16,0-21 0,0 22 16,0-22-16,0 0 0,0 0 0,22-21 15,-1 21-15,0 0 16,0-21-16,0 0 0,0 0 0,1 0 16,-1 0-16,21 0 0,-21 0 0,0 0 15,1-21-15,-1 0 0,21 0 16,-21 0-16,0 0 0,22-1 0,-22-20 15,0 21-15,0 0 0,0-22 16,1 22-16,-1-21 0,-21 0 0,0 20 16,0-20-16,0 0 0,0 21 15,0-22-15,0 22 0,-21-21 0,-1 21 16,1-1-16,0 1 0,0 21 16,0 0-16,0 0 15,-1 0-15,-20 0 0,21 0 0,0 0 16,0 21-16,-1 1 0,-20-1 15,21 0-15,0 0 0,21 0 0,-21 0 16,-1 22-16,22-22 0,-21 0 0,21 0 16,0 0-16,0 1 0,0-1 15,0 0-15,0 0 0,0 0 0,21 0 16,1-21-16,-1 0 0,0 22 16,0-22-16,21 0 0</inkml:trace>
  <inkml:trace contextRef="#ctx0" brushRef="#br1" timeOffset="75375.41">18478 5355 0,'0'21'31,"0"1"-15,-21-1-16,21 0 0,0 0 16,0 0-16,-21 22 0,21-22 0,-21 21 15,0 0-15,21 1 0,-21-1 16,-1 0-16,1 1 0,21-1 0,-21 0 16,0 1-16,0-1 0,21 0 15,-21 1-15,-1-1 0,1 0 0,21 1 16,-21-22-16,0 21 0,21-21 0,-21 1 15,21 20-15,0-21 0,-21 0 16,21 0-16,-22 1 0,22-1 16,0-42 15,0-1-31,0 1 0,0 0 16,22 0-16,-22 0 0</inkml:trace>
  <inkml:trace contextRef="#ctx0" brushRef="#br1" timeOffset="75747.88">18436 5503 0,'0'0'0,"21"-21"0,0 21 0,1 0 0,-1 0 16,0-21-16,0 0 0,0 21 15,0 0-15,1 0 0,20-21 16,-21 21-16,0 0 0,0 0 0,22 0 16,-22 0-16,0 0 0,0 0 15,-21 21-15,21 0 0,-21 0 16,0 22-16,0-22 0,0 0 16,-21 0-16,0 0 0,0 22 15,0-22-15,-22 0 0,22 0 0,0 0 16,-21 0-16,21 1 0,-1-22 15,1 21-15,0-21 0,0 0 16,21 21-16,0-42 47,21 0-47,0 21 16,0 0-16</inkml:trace>
  <inkml:trace contextRef="#ctx0" brushRef="#br1" timeOffset="76119.67">19008 5715 0,'0'0'0,"0"-21"0,21 0 16,0 21-16,21-43 15,-21 22-15,-21 0 0,22 0 16,-22 0-16,0 0 0,0-1 16,0 1-16,-22 21 15,1 0-15,0 0 16,0 0-16,0 0 0,0 0 16,-1 0-16,22 21 0,-21 1 15,21-1-15,-21 0 0,21 0 16,0 21-16,0-20 0,0-1 0,0 0 15,0 21-15,0-21 0,0 1 16,0-1-16,0 0 0,21 0 16,0-21-16,-21 21 15,22-21-15,-1 0 0,0 0 16,0 0-16,0 0 0,0-21 16</inkml:trace>
  <inkml:trace contextRef="#ctx0" brushRef="#br1" timeOffset="76563.41">19367 5525 0,'43'0'16,"-86"0"-16,107 0 15,-64-22-15,21 22 0,0 0 16,0 0-16,1 0 0,-1 0 15,-21 22-15,21-1 16,0 0-16,-21 0 0,0 0 0,0 0 16,21 1-16,-21-1 0,21 0 15,-21 0-15,0 0 0,0 0 16,0 1-16,0-1 0,0 0 0,0 0 16,-21-21-16,0 21 0,21 0 15,-21-21-15,0 0 16,21-21 15,0 0-31,0 0 0,0 0 16,21 0-16,-21-1 0,21 1 15,0 0-15,-21 0 0,21-21 0,1 20 16,-1 1-16,-21 0 0,21 0 0,0 0 16,0 21-16,0-21 0,1-1 15,-1 22-15,0 0 0,0 0 16,0 0 15</inkml:trace>
  <inkml:trace contextRef="#ctx0" brushRef="#br1" timeOffset="78575.64">20278 5800 0,'0'0'0,"21"-21"0,-21-1 16,0 1-16,21 0 0,-21 0 16,0 0-16,0 0 0,0-1 15,0 1-15,0 0 0,0 0 0,0 0 16,-21 0-16,0 21 0,21-22 15,-22 22-15,1 0 0,0 0 0,0 0 16,-21 0-16,20 0 0,1 0 0,0 0 16,0 22-16,0-1 0,0 0 15,-1 21-15,1-21 0,0 22 0,21-22 16,-21 21-16,21-21 16,-21 22-16,21-22 0,0 21 0,0-21 15,0 1-15,0-1 0,0 0 0,0 0 16,21-21-16,0 0 15,0 0-15,0 0 0,1 0 16,-1 0-16,0 0 0,0-21 16,0 0-16,0 0 0,1-1 15,-1 1-15,0 0 0,-21 0 0,21 0 16,0 0-16,0-22 0,-21 22 16,0 0-16,0-21 0,22 20 0,-22-20 15,21 21-15,-21 0 16,0 0-16,0-1 15,0 44 1,0-1-16,0 0 0,0 0 16,0 0-16,0 22 0,0-22 0,-21 21 15,21-21-15,0 22 0,0-22 16,0 21-16,0-21 0,0 0 0,0 1 16,0-1-16,0 0 0,21-21 15,0 0-15,0 0 16,0 0-16,0 0 0,1 0 15,-1 0-15,0 0 0,0-21 0,21 0 16,-20-1-16,-1 1 0,0 0 16,0 0-16,21-21 0,-20-1 15,-1 1-15,0 21 0,21-22 16,-21 1-16,1-21 0,-1 20 0,-21 22 16,21-21-16,0-1 0,-21 1 0,21 0 15,-21 21-15,0-1 0,0 1 16,0 0-16,0 42 31,-21 0-31,21 1 0,-21 20 16,0-21-16,0 21 0,21 1 15,-22-1-15,1 0 0,21 1 16,-21-1-16,21 0 0,-21 1 0,21-1 16,-21 0-16,21 1 0,0-22 15,0 21-15,0-21 0,0 1 0,0-1 16,0 0-16,21 0 0,0-21 15,0 0-15,0 0 16,1 0-16,-1 0 0,0 0 0,0 0 16,21 0-16,-20-21 0,-1 0 15,0 0-15,0 21 0,0-22 0,0 1 16,1-21-16,-1 21 0,0 0 0,-21-22 16,21 22-16,-21 0 0,21 0 15,-21 0-15,0-1 0,0 1 16,0 42 15,0 1-31,0-1 0,0 0 16,0 0-16,0 0 0,0 0 15,-21 1-15,21-1 0,0 21 0,0-21 16,0 0-16,0 1 16,0-1-16,0 0 0,21-21 15,0 0 1,1 0-16,-1 0 0,0 0 15,0 0-15,0 0 0,-21-21 16,21 0-16,1 21 0,-1-22 16,0 1-16,0 0 0,-21 0 15,21 0-15,0 0 0,1-1 0,-22 1 16,21 0-16,0 0 16,-21 42 15,0 0-31,0 0 0,0 1 15,-21-1-15,0 0 0,21 0 0,0 0 16,0 0-16,-22 1 0,22-1 16,0 0-16,0 0 0,0 0 15,0 0 1,22-21-16,-1 0 16,0 0-16,0 0 15,0 0-15,0 0 0,1-21 0,-1 0 16,0 0-16,-21 0 15,0 0-15,0-1 0,0 1 16,0 0-16,0 0 0,0 0 0,0 0 16,0-1-16,0 1 0,-21 0 15,21 0-15,-21 21 0,-1 0 0,1 0 16,0 0 0,21-21 15,21 21-16,-21-21-15,21 21 0,1 0 0,-1-22 16,21 22-16,-21-21 0,22 21 16,-22 0-16,21 0 0,-21-21 0,22 21 15,-22 0-15,0 0 0,0 0 16,0 0-16,0 0 0,-21 21 16,0 0-16,22 1 0,-22-1 15,0 0-15,0 0 0,0 0 16,0 0-16,0 1 0,0-1 0,0 0 15,0 0-15,0 0 0,-22-21 16,22 21-16,0 1 0,0-1 16,0 0-16,-21 0 15,21 0-15,-21-21 16,21-21 31,0 0-47,0 0 15,0 0-15,21 21 0,-21-22 0,21-20 16,1 21-16,-1 0 0,-21-22 16,21 22-16,0-21 0,21 21 0,-20 0 15,-1-22-15,0 22 16,0 0-16,21 0 0,-20 21 0,20-21 16,-21-1-16,21 22 0,1 0 0,-22 0 15,21 0-15,-21 0 0,1 0 16,-1 0-16,0 22 0,0-1 0,-21 0 15,0 21-15,0-21 0,0 1 16,0 20-16,0-21 0,0 21 0,-21-20 16,0 20-16,0-21 0,-1 0 0,1 22 15,0-22-15,0 0 0,0 0 16,21 0-16,-21 0 0,-1-21 16,22 22-1,0-44 16,0 1-31,0 0 16,0 0-16,0 0 16,0 0-16</inkml:trace>
  <inkml:trace contextRef="#ctx0" brushRef="#br1" timeOffset="78987.41">21696 5249 0,'-21'0'15,"21"22"-15,21-22 47,-21-22-15,-21 22-17,-1 0 1,1 0-16,0 0 15,0 0-15,21 22 32</inkml:trace>
  <inkml:trace contextRef="#ctx0" brushRef="#br1" timeOffset="79323.21">20722 5440 0,'64'21'16,"-43"-21"-16,0 0 0,0 0 15,0 0-15,22 0 0,-22 0 16,21 0-16,-21 0 0,0 0 0,22 0 16,-22 0-16,0 0 0,0 0 15,0 0-15,1 0 16,-44 0 15,1 0-31</inkml:trace>
  <inkml:trace contextRef="#ctx0" brushRef="#br1" timeOffset="104444.05">910 9631 0,'0'-21'0,"0"42"0,0-63 16,0 20-16,0 1 15,0 0 1,0 42 47,0 0-63,0 1 15,0-1-15,0 21 0,0-21 16,0 22-16,-21-22 0,21 21 0,0 0 15,-21 1-15,21-1 0,0-21 16,0 22-16,0-1 0,-21-21 0,21 0 16,-22 22-16,22-22 0,0 0 15,0 0-15,0 0 0,0 0 0,0 1 16,0-1-16,0 0 16,-21-21-1,21 21 1,0-42 15</inkml:trace>
  <inkml:trace contextRef="#ctx0" brushRef="#br1" timeOffset="104971.77">1333 10139 0,'0'0'0,"22"0"16,-1 0-1,0-21 1,-21 0-1,0-1 1,0 1-16,-21 21 16,21-21-16,-21 21 15,-1 0 1,1 21 0,21 0-16,0 1 15,0-1 1,0 0-1</inkml:trace>
  <inkml:trace contextRef="#ctx0" brushRef="#br1" timeOffset="106044.2">2900 9398 0,'0'0'0,"-21"-21"16,21 0-16,-22 21 15,1 0 1,0 0-1,0 0-15,0 21 16,21 21-16,-21-21 0,-1 22 16,22-1-16,-21 0 0,0 22 0,0-22 15,0 22-15,0-22 0,-1 22 16,1-22-16,0 21 0,0-20 0,0-1 16,0 0-16,-1 1 0,1-1 15,0-21-15,0 0 0,0 22 0,21-22 16,-21 0-16,21 0 0,0-42 47,0 0-32,0 0-15,21 0 0,0-1 0,-21-20 16,21 21-16,0-21 0,-21-1 0,21 1 16,1 0-16,-22-1 0,21 1 15,0-22-15,0 22 0,-21-21 0,21 20 16,0-20-16,1 20 0,-1 1 15,-21 0-15,21-1 0,0 1 0,0 21 16,-21 0-16,21 0 0,1-1 16,-22 1-16,21 21 15,-21 21 1,21 1-16,-21-1 0,21 0 16,-21 21-16,21 1 0,-21-1 0,0 0 15,0 1-15,21-1 0,-21 21 16,0-20-16,22-1 0,-22 22 0,0-22 15,0 0-15,0 1 0,0-1 16,0-21-16,0 21 0,0-20 0,0-1 16,21 21-16,-21-21 0,0 0 0,0 1 15,0-1-15,0 0 16,0-42 31,0 0-47,-21 21 0,21-22 15,-22 1-15</inkml:trace>
  <inkml:trace contextRef="#ctx0" brushRef="#br1" timeOffset="106312.04">2392 9991 0,'0'0'0,"-21"0"16,42 0 15,0-21-31,0 21 16,0 0-16,0-22 0,1 1 15,20 21-15,-21-21 0,0 21 16,22 0-16,-22-21 0,0 21 0,21 0 16,-21 0-16,1-21 0,-1 21 15,0-21-15,0 21 0,0 0 0,0 0 16,1 0-1</inkml:trace>
  <inkml:trace contextRef="#ctx0" brushRef="#br1" timeOffset="106832.15">3154 9843 0,'-21'0'0,"21"-22"31,0 1-31,0 0 16,0 0-16,21 21 0,0-21 15,0 21-15,0 0 0,0-21 0,1 21 16,-1 0-16,0 0 0,0 0 15,0 21-15,22 0 0,-22 0 16,0 0-16,0 0 0,0 1 0,0 20 16,1-21-16,-22 0 0,21 22 15,-21-22-15,0 21 0,0-21 0,0 0 16,0 1-16,-21 20 0,-1-21 0,1-21 16,21 21-16,0 0 0,-21 1 15,0-1-15,21-42 31,0-1-15,0 1-16,0 0 0,0 0 0,0 0 16,0 0-16,0-22 0,0 22 15,21-21-15,-21 21 0,21-22 16,-21 22-16,21-21 0,1 21 0,-22-22 16,21 22-16,0 21 0,0-21 15,-21 0-15,21 21 0,0 0 0,1 0 16,-1 0-1,0 21 1,0 0 0</inkml:trace>
  <inkml:trace contextRef="#ctx0" brushRef="#br1" timeOffset="107104">3937 9800 0,'0'21'0,"0"1"0,0-1 16,0 0-16,0 0 0,0 0 16,0 0-16,0 1 0,0-1 0,0 0 15,0 0-15,0 0 16,0 0-16,0 1 0,-21-1 0,21 0 15,-21-21-15,21 21 16,0-42 15,0 0-31,0 0 16</inkml:trace>
  <inkml:trace contextRef="#ctx0" brushRef="#br1" timeOffset="107468.56">3895 9462 0,'-22'0'16,"22"21"-16,0 0 0,0 0 16,0 0-16,0 0 0,22-21 15,-1 0 1,0 0-16,0 0 0,0 0 15,0 0-15,-21-21 0,0 0 16,22 0-16,-22 0 16,0 0-16,0-1 15,0 1-15,-22 21 0,1-21 16,0 21-16,0 0 0,0-21 16,0 21-16,-1 0 0,1 0 15,0 0-15,21 21 16,0 0-16,0 0 0,0 1 15,0-1-15,0 0 0,0 21 16,21-21-16,0 1 0,1-22 16,-22 21-16,21 0 0,0-21 0,0 0 15,0 0-15</inkml:trace>
  <inkml:trace contextRef="#ctx0" brushRef="#br1" timeOffset="107771.6">4614 9208 0,'0'0'0,"0"21"0,0 0 16,0 0-16,0 0 0,0 22 0,-21-22 15,21 21-15,0 0 0,0 1 16,0-1-16,-21 22 0,21-22 0,0 0 15,0 22-15,-21-22 0,21 0 0,-21 1 16,21-1-16,0-21 16,0 22-16,0-22 0,0 21 0,-22-21 15,22 0-15,0 1 0,0-1 16,-21-21 0,0 0-1,21-21-15</inkml:trace>
  <inkml:trace contextRef="#ctx0" brushRef="#br1" timeOffset="108448.21">4085 9927 0,'21'0'15,"0"0"1,1 0-16,-1 0 0,0-21 0,21 21 15,1-21-15,-1 0 0,0 0 16,1-1-16,-1 1 0,0 0 0,43-21 16,-43 21-16,22-22 15,-22 22-15,0-21 0,1-1 0,-22 22 16,21-21-16,-21 21 0,1-22 0,-1 22 16,0 0-16,-21-21 0,0 21 15,0-1-15,0 1 0,0 0 16,-21 21-16,0 0 0,-1 0 15,1 0-15,0 0 0,0 0 16,21 21-16,-21-21 16,21 21-16,0 1 0,0 20 0,0-21 15,0 21-15,0 1 0,0-1 16,0 0-16,0 1 0,0-1 0,0 0 16,0 1-16,0-22 0,0 21 0,0 1 15,0-22-15,0 21 0,0-21 16,0 0-16,0 1 0,0-1 0,0 0 15,0 0-15,0 0 0,0 0 16,0-42 15,0 0-15,0 0-16,0 0 0,0-22 16,0 22-16,0 0 0,0-21 15,21-1-15,0 1 0,0 21 0,0-21 16,1 20-16,20-20 0,-21 21 0,21 0 15,-20 0-15,20-1 0,-21 22 16,21 0-16,-20 0 0,20 0 0,-21 22 16,0-1-16,0 0 0,1 0 15,-1 0-15,0 22 0,-21-22 0,0 21 16,0-21-16,0 22 0,0-22 16,0 21-16,0-21 0,0 22 0,-21-22 15,0 0-15,21 0 0,-22 0 16,22 0-16,-21 1 0,21-1 15,0-42 17</inkml:trace>
  <inkml:trace contextRef="#ctx0" brushRef="#br1" timeOffset="109383.47">5673 9673 0,'0'0'0,"-22"0"15,1 21 1,21 1-16,0-1 0,0 0 15,0 0-15,0 0 0,0 22 16,0-1-16,0-21 0,0 21 0,0-20 16,0 20-16,0-21 0,0 21 0,-21-20 15,21-1-15,0 0 0,0 0 16,0 0-16,-21-21 31,0 0-15,21-21-16,0 0 15,0 0-15,0 0 0,0-1 0,0 1 16,0 0-16,0-21 0,0 21 16,0-22-16,0 22 0,0-21 0,21-1 15,0 22-15,0-21 0,0 21 0,1 0 16,-1-22-16,0 43 0,21-21 16,-21 21-16,1 0 0,20 0 0,-21 0 15,0 0-15,22 21 0,-22 0 0,0 22 16,0-22-16,21 0 0,-20 21 15,-22-20-15,21 20 0,0-21 16,-21 21-16,0-20 0,0 20 0,0-21 16,0 0-16,0 0 0,0 1 0,0-1 15,0 0-15,0 0 0,0 0 16,-21 0-16,0-21 16,21-21 15,0 0-31,0 0 0,0 0 0,0 0 15,0-1-15,0-20 0,0 0 16,21 21-16,0-22 0,0 1 0,0 0 16,22-1-16,-22 1 0,0 0 15,21 20-15,-21 1 0,22 0 0,-1 0 16,-21 21-16,22 0 0,-22 0 16,21 0-16,-21 21 0,0-21 0,1 21 15,-1 22-15,0-22 0,-21 0 0,21 21 16,-21-21-16,0 22 0,0-22 15,0 21-15,0-21 0,0 22 0,-21-22 16,0 0-16,0 0 0,-1 0 0,22 1 16,-21-1-16,0 0 0,21 0 15,0-42 17,0 0-32,0 0 15</inkml:trace>
  <inkml:trace contextRef="#ctx0" brushRef="#br1" timeOffset="109788.25">6794 10012 0,'22'0'16,"-1"0"-1,0-21-15,0 21 0,0-21 0,0-1 16,1 22-16,-1-21 0,0 0 16,0 0-16,0 0 0,0 0 0,1-1 15,-1 1-15,-21 0 0,21 0 0,-21 0 16,0 0-16,0-1 0,-21 22 16,0 0-16,-1 0 15,1 0-15,0 0 0,-21 22 0,21-1 16,-1 0-16,-20 0 0,21 21 0,0-20 15,0 20-15,-1-21 16,1 21-16,0 1 0,21-22 0,0 21 0,0-21 16,0 1-16,0-1 0,0 0 15,0 0-15,21 0 0,0-21 16,1 0-16,-1 21 0,0-21 0,0 0 16,21 0-16,-20 0 0,-1 0 0,21-21 15,-21 0-15,22 21 0,-22-21 0,21 0 16,-21 0-16,22-1 0</inkml:trace>
  <inkml:trace contextRef="#ctx0" brushRef="#br1" timeOffset="110744.21">7662 9038 0,'0'0'0,"-21"21"0,0 22 16,21-22-16,-21 21 0,0 22 0,-1-22 16,1 0-16,21 22 0,-21-1 15,0-20-15,0 20 0,21 1 0,-21-1 16,-1-20-16,22 20 0,0-21 0,0 1 16,-21-1-16,21 0 0,0-20 15,0 20-15,0-21 0,0 0 0,0 0 16,0 1-16,0-1 15,21-21-15,1 0 0,-1 0 16,0 0-16,0 0 16,0-21-16,0-1 0,22 22 0,-22-21 15,0 0-15,0 0 0,0-21 0,1 20 16,-1-20-16,0 21 0,0-21 0,0 20 16,0-20-16,1 21 0,-22 0 15,0 0-15,21-1 0,-21 44 31,0-1-31,0 0 16,0 21-16,-21-21 0,21 1 16,0 20-16,0-21 0,0 0 0,-22 0 15,22 22-15,0-22 0,0 0 16,0 0-16,0 0 0,0 1 0,0-1 16,22-21-16,-22 21 0,21-21 0,0 0 15,0 0-15,0 0 0,0 0 16,22 0-16,-22 0 0,0 0 15,0-21-15,0 0 0,1 21 0,20-22 16,-21 1-16,0 0 0,0-21 0,1 21 16,-1-1-16,0-20 0,0 21 15,0-21-15,0 20 0,1 1 0,-1-21 16,0 42-16,0-21 0,0 0 16,0 21-16,1 0 15,-22 21 1,0 0-16,0 0 15,0-42 48,0 0-47,0 0-16,0-1 15,-22 1 1,1 21-1,0 0-15,21 21 16,-21 1-16,0-1 0,21 0 16,-21 0-16,-1 21 0,22-20 0,-21-1 15,0 21-15,21-21 0,0 0 16,-21 1-16,21 20 0,0-21 0,0 0 16,0 0-16,0 1 0,0-1 15,21 0-15,0-21 16,0 0-16,1 0 15,-1 0-15,0 0 0,0 0 0,0 0 16,0-21-16,1 0 0,-1 21 0,-21-22 16,21 1-16,0 0 0,0 21 15,0-21-15,-21-21 0,22 20 16,-1 1-16,-21 0 0,0-21 0,21-1 16</inkml:trace>
  <inkml:trace contextRef="#ctx0" brushRef="#br1" timeOffset="111225.93">7133 9610 0,'0'0'16,"-21"0"-16,42 0 15,0 0 1,0 0-16,1 0 15,20 0-15,-21 0 0,0-21 0,0 21 16,22 0-16,-22 0 0,0-22 0,21 22 16,-20-21-16,-1 21 0,0 0 15,0 0-15</inkml:trace>
  <inkml:trace contextRef="#ctx0" brushRef="#br1" timeOffset="112044.67">9737 9779 0,'0'0'0,"0"-21"0,21 21 0,-42 0 47,-1 0-47,1 21 0,0-21 15,21 21-15,-21 0 0,0 1 16,21-1-16,-21 21 0,21-21 16,0 0-16,0 22 0,0-22 0,0 21 15,0-21-15,0 1 0,0 20 0,0-21 16,0 0-16,21 0 0,0 1 15,0-22-15,-21 21 0,21-21 0,0 0 16,1 0-16,-1 0 0,21 0 0,-21 0 16,0 0-16,1 0 0,20 0 0,-21-21 15,0 21-15,22-22 16,-22 1-16,0 0 0,21 0 0,-21 0 16,1 0-16,-1-22 0,-21 22 0,0 0 15,0-21-15,0-1 0,0 22 16,0-21-16,0 21 0,-21-22 0,-1 22 15,1-21-15,-21 21 0,21-1 0,-22 1 16,22 0-16,-21 0 0,0 21 16,20 0-16,-20 0 0,21 0 0,-21 0 15,20 0-15,1 21 0,0 0 0,0 0 16,0 1-16,21-1 0,0 0 16,0 0-16,0 0 0,0 22 0,0-22 15,0 0-15,21 0 0,21 0 16,-21 0-16,22 1 0,-22-1 15,21 0-15</inkml:trace>
  <inkml:trace contextRef="#ctx0" brushRef="#br1" timeOffset="112427.86">10562 9694 0,'0'0'0,"-21"0"0,0 0 0,0 0 16,-1 22-16,1-1 0,0 0 16,21 21-16,0-21 0,0 22 15,-21-1-15,21 22 0,-21-22 16,21 0-16,0 22 0,0-22 0,0 22 16,0-1-16,0 1 0,-21-1 0,21 1 15,0-1-15,0 1 0,-22-1 16,22 1-16,0 20 0,0-20 0,-21-1 15,0 1-15,21-1 0,-21 1 0,0 20 16,0-20-16,21-1 0,-22 1 0,1-22 16,0 22-16,0-22 0,21 0 15,-21 1-15,21-1 0,-21-21 0,21 0 16,-22 1-16,22-44 31,22 1-31,-1-21 0,-21 21 16,0-22-16,21 1 0,0-21 15,-21 20-15,21-20 0,-21-22 0</inkml:trace>
  <inkml:trace contextRef="#ctx0" brushRef="#br1" timeOffset="112741.68">10350 9970 0,'0'0'0,"22"-43"0,-1-41 16,0 62-16,0-20 0,0 21 15,-21-21-15,21 20 0,1 1 0,20 21 16,-21-21-16,0 21 0,0 0 16,22 0-16,-22 0 0,0 0 0,0 0 15,0 21-15,1 0 0,-1 1 0,0-1 16,-21 0-16,0 0 0,0 0 16,0 0-16,0 1 0,0 20 0,-21-21 15,0 0-15,-1 0 0,-20 1 0,21-1 16,0 0-16,0 0 0,-1-21 15,1 21-15,0-21 0,21 21 16,-21-21-16,21-21 47,21 0-47</inkml:trace>
  <inkml:trace contextRef="#ctx0" brushRef="#br1" timeOffset="113104.03">10858 9991 0,'0'0'0,"22"0"16,-1 0 0,0 0-16,0 0 0,0 0 0,-21-21 15,21 21-15,1-22 0,-1 22 0,0-21 16,0 0-16,0 0 0,0 21 15,1-21-15,-1 0 0,-21-1 0,0 1 16,21 0-16,-21 0 0,0 0 0,0 0 16,-21 21-1,0 0-15,-1 0 0,1 0 16,0 21-16,0 0 0,0 0 0,0 0 16,-1 0-16,22 1 0,0 20 15,-21-21-15,21 21 0,0-20 16,0 20-16,0-21 0,0 0 0,0 0 0,0 1 15,0-1-15,21 0 16,1 0-16,-1-21 16,0 0-16,0 0 0,0 0 0,0 0 15,1 0-15,-1 0 0,0-21 16</inkml:trace>
  <inkml:trace contextRef="#ctx0" brushRef="#br1" timeOffset="113507.77">11366 9843 0,'0'0'0,"0"-22"16,0 1-16,22 0 15,-22 0-15,21 0 0,0 0 16,0 21-16,0 0 16,0 0-16,1 0 0,-1 0 0,0 0 15,0 21-15,0 0 0,0 0 16,1 0-16,-22 22 0,21-22 15,-21 21-15,21-21 0,-21 0 0,0 22 16,0-22-16,0 0 0,0 21 0,0-20 16,0-1-16,-21 0 0,0 0 15,21 0-15,-22 0 16,1-21-16,21-21 47,0 0-47,0 0 0,21 0 15,1-22-15,-22 22 0,21 0 0,0-21 16,-21 21-16,21-1 0,0-20 16,-21 21-16,21-21 0,1 20 0,-22 1 15,21 0-15,0 0 0,0 0 0,0 21 16,0-21-16,1 21 16,-1 0-16,0 0 0</inkml:trace>
  <inkml:trace contextRef="#ctx0" brushRef="#br1" timeOffset="114099.76">12531 9970 0,'0'0'0,"0"-22"0,0 1 0,0 0 16,0 0-16,0-64 16,0 64-16,0 0 0,0 0 15,-22 0-15,1 21 0,0 0 16,0 0-16,0 0 0,-22 0 16,22 0-16,0 21 0,-21 0 0,21 0 15,-1 0-15,-20 22 0,21-22 0,0 21 16,0-21-16,-1 22 0,1-1 15,0-21-15,21 21 0,-21-20 0,21-1 16,0 0-16,0 0 0,0 0 0,0 0 16,0 1-16,21-22 0,0 0 15,0 0-15,1 0 0,-1 0 16,0 0-16,0 0 0,0 0 16,-21-22-16,21 22 0,1-21 0,-1 0 15,0 0-15,0 0 0,0 0 0,0-1 16,-21 1-16,22 0 0,-1-21 15,-21 21-15,0-22 0,0 22 0,21-21 16,-21 21-16,0-1 0,0 1 0,0 0 16,0 0-16,0 42 31,0 0-31,0 0 0,0 1 16,0-1-16,0 21 0,0-21 15,0 0-15,0 22 0,0-22 16,21 0-16,-21 0 0,0 0 0,0 1 0,21-1 15,0 0-15,1-21 16,-1 21-16,0-21 16,0 0-16,0 0 15,0 0-15,1-21 0,-22 0 0</inkml:trace>
  <inkml:trace contextRef="#ctx0" brushRef="#br1" timeOffset="114411.59">13060 9292 0,'0'0'0,"-21"21"0,-22 64 15,22-43-15,21 1 16,-21-1-16,0 0 0,21 22 0,0-22 15,-21 22-15,-1-22 0,1 0 0,21 22 16,-21-22-16,21 1 0,0-22 0,-21 21 16,21 0-16,-21-20 0,21-1 15,0 0-15,0 0 0,0 0 16,0 0-16,0 1 16,21-22-1,0 0-15,0-22 16,0 1-16,1 21 0</inkml:trace>
  <inkml:trace contextRef="#ctx0" brushRef="#br1" timeOffset="114819.89">13187 9864 0,'-21'21'0,"21"0"0,0 0 0,-22 0 15,22 1-15,0-1 0,0 0 16,0 0-16,0 0 0,0 0 0,0 1 16,0-1-16,0 0 15,0 0-15,22-21 16,-1 0-16,0 0 0,0 0 16,0 0-16,0 0 0,1 0 15,-1-21-15,-21 0 0,21 21 16,0-21-16,-21-1 0,21 22 0,-21-21 15,0 0-15,0-21 0,0 21 0,0-1 16,0 1-16,0-21 0,0 21 16,0 0-16,0-1 0,0 1 15,0 0-15,-21 21 0,0 0 0,0 0 16,0 0-16,-1 0 0,1 0 16,0 0-16,21 21 0,-21-21 15,0 21-15,0-21 0,21 22 0,0-1 16,-22 0-16,1 0 0,21 0 15</inkml:trace>
  <inkml:trace contextRef="#ctx0" brushRef="#br1" timeOffset="115243.65">13610 9906 0,'42'-21'15,"-42"0"-15,22 21 0,-1 0 16,0 0-16,0 0 16,0 21-16,-21 0 0,21-21 15,-21 21-15,0 0 0,0 1 16,0-1-16,0 21 0,22-21 0,-22 0 15,0 1-15,0-1 0,0 0 16,0 0-16,0 0 0,-22 0 0,22 1 16,-21-22-16,21 21 0,-21 0 15,0-21-15,21-21 47,0 0-47,21-1 0,0 1 16,-21 0-16,21 0 0,-21 0 15,22 0-15,-1-22 0,0 22 0,-21 0 16,21-21-16,0 20 0,-21 1 16,21 0-16,-21 0 0,22 0 0,-22 0 15,0-1-15,0 1 16</inkml:trace>
  <inkml:trace contextRef="#ctx0" brushRef="#br1" timeOffset="115557.75">12594 9546 0,'0'0'0,"-21"0"15,0 0 1,21-21 0,21 21-16,0 0 0,0 0 0,22 0 15,-22 0-15,21 0 0,0 0 0,1 0 16,-1 0-16,0 0 0,-20-21 16,20 21-16,0 0 0,-21 0 0,22 0 15,-22 0-15,0 0 0,0 0 16,0 0-16,1 0 15</inkml:trace>
  <inkml:trace contextRef="#ctx0" brushRef="#br1" timeOffset="116212.23">15071 10139 0,'-22'0'15,"1"0"-15,21-21 16,-21 21-16,0 0 16,42 0 15,0 0-31,0 0 16,22 0-16,-1 0 0,0 0 15,22 0-15,-1 0 0,1 0 0,-1 0 16,1 21-16,-1-21 0,1 0 15,-1 0-15,1 0 0,-1 0 16,1 0-16,-1 0 0,-20 0 0,20 0 16,1 0-16,-1 0 0,-20 0 0,-1 0 15,0 0-15,-21 0 0,1 0 16,-1 0-16,0 0 0,0 0 16,-21-21 15,-21 21-16,0 0-15,21-21 16,-21 21-16,21-22 0,-22 22 16,1-21-16</inkml:trace>
  <inkml:trace contextRef="#ctx0" brushRef="#br1" timeOffset="116619.49">16087 9885 0,'0'0'0,"-22"0"0,22 21 31,0 0-15,22-21-16,-1 21 0,0-21 16,0 0-16,0 22 0,0-22 15,1 0-15,20 0 0,-21 21 16,0-21-16,0 0 0,22 0 0,-22 0 15,0 21-15,0-21 0,0 0 0,1 0 16,-1 0-16,0 0 16,-21 21-16,0 0 15,0 0 1,-21-21-16,0 22 16,-1-1-16,1 0 0,0 0 0,0-21 15,-21 21-15,20 0 0,-20 22 0,21-22 16,-21 0-16,20 0 15,-20 22-15,0-22 0,21 0 0,-1 0 16,-20 21-16,21-20 0,0-22 0,0 21 16,-1 0-16,22 0 0,0 0 15</inkml:trace>
  <inkml:trace contextRef="#ctx0" brushRef="#br1" timeOffset="117728.27">18055 9927 0,'0'-21'15,"-21"21"-15,21-21 31,21 21-31,0 0 16,0 0-16,1 0 0,-1 0 16,0 0-16,0 0 0,0 0 15,0 0-15,1 0 0,20 0 0,-21 0 16,0 0-16,0 0 16,1 0-16,-44 0 31,1 0-16,0 0-15,0 0 0,0 0 0,0 0 16,-1 0-16,1 0 0,-21 0 16,0 0-16,20-21 15,1 21-15,0 0 0,0 0 0,0 0 16,0 0 0,-1 0-16,1 0 15,0 0-15,0 0 16,21 21-1,0 0 1,0 0-16,0 0 0,0 1 16,-21-1-16,21 0 0,0 0 15,-21 0-15,21 0 0,0 22 0,0-22 16,0 21-16,0 1 0,-22-22 0,22 21 16,0 0-16,-21 1 0,21 20 15,0-20-15,0-1 0,-21 0 0,21 1 16,-21-1-16,21 0 0,-21 1 15,21-1-15,0 0 0,0-21 16,-21 22-16,21-22 0,0 21 0,0-21 16,0 1-16,0-1 0,0 0 0,0 0 15,0 0-15,21 0 0,0-21 0,0 22 16,0-22-16,0 0 16,1 0-16,-1 0 0,0 0 0,0 0 15,0 0-15,0-22 0,22 22 0,-22 0 16,0-21-16,0 0 0,0 21 15,1-21-15,-1 21 0,0-21 0,0 21 16,0-21-16,0-1 0,1 22 0,-1-21 16,0 21-16,-21-21 0,21 0 15,0 0-15,0 0 0,1 21 16</inkml:trace>
  <inkml:trace contextRef="#ctx0" brushRef="#br1" timeOffset="118132.06">18881 10160 0,'0'0'16,"0"-21"-16,0 0 15,0 42 17,0 0-17,0 0-15,0 22 0,0-22 16,0 21-16,0-21 0,0 22 0,0-1 16,0 0-16,0 1 0,-22-1 15,22-21-15,-21 21 0,21-20 0,0 20 16,-21-21-16,21 0 0,-21 22 15,21-22-15,0 0 16,0 0-16,0 0 16,0-42 15,0 0-15,0 0-16,0 0 0</inkml:trace>
  <inkml:trace contextRef="#ctx0" brushRef="#br1" timeOffset="118451.88">18521 10456 0,'0'0'0,"21"0"16,0 0-1,0 0-15,22 0 0,-22 0 16,0 0-16,21 0 0,-21 0 0,22 0 16,-22 0-16,0 0 0,21 0 0,-20 0 15,-1 0-15,0-21 0,0 21 16,0 0-16,0 0 0,1 0 0,-1 0 16,0 0-16,0 0 15</inkml:trace>
  <inkml:trace contextRef="#ctx0" brushRef="#br1" timeOffset="118799.62">19431 10753 0,'0'-21'31,"0"-1"-15,0 1-16,21 21 15,0 0 1,0 21 0,-21 1-1,0-1-15,0 0 0,0 0 16,-21 0-16,21 0 0,-21 1 16,0-1-16,-21 0 0,20 0 15,1 0-15,0-21 0,0 21 0,0 1 16,0-22-16,-1 0 0,22 21 0</inkml:trace>
  <inkml:trace contextRef="#ctx0" brushRef="#br1" timeOffset="119364.47">20066 10308 0,'0'0'0,"-21"0"0,0 0 16,-1 0-16,44 0 31,-1 0-31,0 0 16,0 0-16,21 0 0,1 0 15,-1 0-15,0 0 0,1 0 0,20 0 16,-20 0-16,-1 0 0,21 0 0,-20 0 16,-1 0-16,0 0 0,-20 0 15,20 0-15,-21 0 0,0 0 0,0 0 16,1 0-16</inkml:trace>
  <inkml:trace contextRef="#ctx0" brushRef="#br1" timeOffset="119784.36">21209 10689 0,'0'21'16,"0"1"-1,0-44 48,0 1-47,0 0-1,21 21-15,0 0 16,0 0-1,1 0 1,-22 21-16,0 0 0,0 1 0,0-1 16,0 0-16,0 0 15,0 0-15,0 0 0,0 1 0,-22-1 16,1 0-16,0 0 0,-21-21 0,21 21 16,-1 0-16,-20 1 0,21-22 15,0 21-15,0-21 0,-1 0 0,1 0 16,0 0-16</inkml:trace>
  <inkml:trace contextRef="#ctx0" brushRef="#br1" timeOffset="120419.96">22415 10118 0,'0'0'0,"0"-43"16,0 22-16,0 0 16,0 0-16,0 0 15,22 21 17,-22 21-32,21 0 0,0 0 0,0 22 15,0-22-15,0 21 0,1 0 0,20 1 16,-21-1-16,0 22 0,22-22 15,-22 0-15,0 1 0,0-1 0,21-21 16,-20 21-16,-1-20 0,-21-1 0,21 21 16,0-21-16,0-21 0,-21 21 15,0 1-15,21-22 0,-21-22 47,0 1-47,0 0 16,0 0-16,0 0 0,0 0 0,0-1 15,0-20-15</inkml:trace>
  <inkml:trace contextRef="#ctx0" brushRef="#br1" timeOffset="120751.77">23072 10012 0,'-22'0'16,"1"0"0,0 21-16,0-21 0,0 21 15,-22 0-15,22 1 0,-21-1 0,21 21 16,-22-21-16,1 22 0,0-22 16,21 21-16,-22 0 0,22 1 0,-21-22 15,21 21-15,-22-21 0,22 1 0,0 20 16,0-21-16,0 0 0,21 0 0,0 1 15,-22-22-15,22 21 16,0-42 31,22-1-31,-1 22-16,0-21 0</inkml:trace>
  <inkml:trace contextRef="#ctx0" brushRef="#br1" timeOffset="121179.54">23664 10668 0,'-21'0'32,"0"0"-17,0 0-15,0 0 16,21-21 0,0 0-16,0 0 15,21 21 1,0 0-1,0 0-15,0 0 16,0 0-16,1 0 16,-22 21-16,0 0 0,0 0 15,0 0-15,0 0 16,0 1-16,0-1 0,-22 0 0,1 0 16,0-21-16,0 21 0,-21 0 0,20 1 15,1-22-15,0 21 0,-21-21 16,21 21-16,21 0 0,-22-21 15</inkml:trace>
  <inkml:trace contextRef="#ctx0" brushRef="#br1" timeOffset="122011.69">25104 10054 0,'0'-21'0,"0"42"47,0 0-31,-22 1-16,22-1 15,0 0-15,0 0 16,22-21 15,-1 0-15,0 0 0,0 0-16,-21-21 15,0 0-15,0 0 16,0-1-1,0 1-15,0 0 16,-21 21 0,0 0-1,0 0 1,21 21-16,0 0 16,-22-21-16,22 22 0,0-1 15,-21-21-15,21 21 16,21-21 62,1 0-78,-22-21 16,21 21-16,0-21 0,0 21 0,0 0 15</inkml:trace>
  <inkml:trace contextRef="#ctx0" brushRef="#br1" timeOffset="122516.4">26014 9737 0,'0'0'0,"-21"0"32,-1 21-32,1 0 0,0 0 15,0 22-15,0-22 0,0 21 16,-22 0-16,22 1 0,-21-1 16,21 0-16,-22 1 0,1-1 0,21 0 15,-22 22-15,22-22 0,-21 1 16,21-1-16,0 0 0,-22-21 0,22 22 15,0-1-15,0-21 0,-22 0 16,22 1-16,21-1 0,-21 0 0,0 0 16,21 0-16,0-42 47,21 0-47,0 21 15,0-21-15</inkml:trace>
  <inkml:trace contextRef="#ctx0" brushRef="#br1" timeOffset="122873.29">26056 10351 0,'21'0'15,"0"0"1,1 0 0,-22-22-16,0 1 15,0 0 1,0 0 0,-22 21-16,22-21 0,-21 21 15,0 0-15,0 0 16,0 0-16,0 0 15,21 21-15,0 0 16,21-21 15,0 0-31,0 0 16,21 0 0,-20 0-16</inkml:trace>
  <inkml:trace contextRef="#ctx0" brushRef="#br1" timeOffset="123491.44">27051 9462 0,'21'0'0,"-42"0"0,84 0 16,-41 0-16,20 0 0,-21 0 0,21 0 16,-20 0-16,20-22 0,-21 22 15,0 0-15,0 0 0,1 0 0,-1 0 16,0 0-16,0 0 0,-21 22 47,0-1-47,0 0 15,0 0-15,-21 21 0,21 1 0,0-22 16,-21 21-16,0 1 0,21-1 0,-22 21 16,22-20-16,0-1 0,-21 0 15,21 22-15,-21-22 0,21 1 0,-21-1 16,21 0-16,0 1 0,0-1 0,-21 21 15,21-20-15,-21-1 0,-1 0 16,22-20-16,-21 20 0,0 0 0,21 1 16,0-22-16,-21 21 0,0-21 0,21 22 15,-21-22-15,21 0 0,0 0 16,-22 0-16,22 0 0,-21 1 16,0-1-16,0 0 0,0-21 15,0 0-15,-1 21 0,1-21 16,0 0-16,0 0 15,0 0-15,0 0 0,-1 0 16,1 0-16,0 0 16,0 0-16,0 0 0,0 0 15,-1 0-15,1 0 0,0 0 16,0 0-16,-21 0 0,20 0 0</inkml:trace>
  <inkml:trace contextRef="#ctx0" brushRef="#br1" timeOffset="125140.39">1037 11557 0,'-21'0'31,"0"0"-31,0 0 16,21-21-16,-22 21 16,22-21-16,-21 21 0,21-21 0,0-1 15,0 1 1,0 0-16,0 0 0,0 0 16,0 0-16,21-1 15,1 22-15,-1 0 0,0 0 16,0 0-16,0 0 0,0 0 0,1 0 15,-1 22-15,0-22 0,0 21 16,0 0-16,0 21 0,1-21 16,-22 1-16,21 20 0,0 0 15,0-21-15,-21 22 0,0-1 0,0 0 16,0 1-16,0-22 0,0 21 16,0 1-16,-21-1 0,21-21 0,-21 21 15,0-20-15,-22 20 0,22-21 16,0 0-16,0 22 0,-22-22 0,22-21 15,0 21-15,-21 0 0,21-21 16,-1 0-16,-20 0 0,21 0 0,0 0 16,0 0-16,-22 0 0,22 0 15,0-21-15,0 0 0,0 0 16,21-1-16,-22 1 0,1 0 16,0 0-16,21-21 0,0 20 0,0 1 15,0-21-15,0 21 0,0 0 16,0-1-16,0 1 0,0 0 15,0 0-15,21 21 0,0 0 16,1 0-16,-1 0 0,0 0 16,0 0-16,0 0 0,0 21 0,1 0 15,-1 0-15,0 1 0,0-1 16,-21 0-16,21 21 0,0-21 0,-21 1 16,0-1-16,22 0 0,-1 0 15,-21 0-15,21 0 0,-21 1 0,0-1 16,0 0-16,21-21 15,-21 21-15,21-21 0,-21 21 16,21-21 0,1 0-1,-1 0 1,-21-21-16,21 0 16,-21 0-16,0 0 15,21 21-15</inkml:trace>
  <inkml:trace contextRef="#ctx0" brushRef="#br1" timeOffset="125552.06">1672 11980 0,'21'-21'63,"-21"0"-48,0 0 1,-21 21 15,0 0-15,0 0-16,0 0 15,21 21-15,0 0 16,-22-21 0</inkml:trace>
  <inkml:trace contextRef="#ctx0" brushRef="#br1" timeOffset="126089.76">2730 11091 0,'0'0'0,"-21"0"0,21 22 31,-21-1-31,21 21 16,0 0-16,0 1 0,0 20 16,-21-20-16,21 20 0,-21 1 0,0-1 15,-1 1-15,1-1 0,21-21 16,-21 22-16,0-22 0,0 22 0,21-22 16,-21 0-16,21 1 0,-22-22 0,22 0 15,0 21-15,0-20 16,0-1-16,0-42 47,0-1-47,0 1 15</inkml:trace>
  <inkml:trace contextRef="#ctx0" brushRef="#br1" timeOffset="126639.95">2307 11345 0,'0'0'0,"0"-21"0,42-42 15,-20 42-15,20-1 16,-21 1-16,21 0 0,-20 0 16,20 21-16,0 0 0,1 0 0,-1 0 15,0 0-15,1 21 0,-1 0 16,0 0-16,-21 1 0,22-1 0,-22 21 15,0 0-15,0-20 0,-21 20 16,0 0-16,0 1 0,0-1 0,0 0 16,-21 1-16,0-1 0,0-21 15,-22 21-15,22 1 0,-21-22 0,21 0 16,-22 0-16,22 0 0,-21 1 0,21-1 16,0-21-16,-1 0 15,1 0-15,0 0 0,0 0 0,0 0 16,21-21-1,0-1-15,0 1 0,0 0 16,0 0-16,21 0 0,0 21 16,-21-21-16,21 21 0,0 0 0,1 0 15,-1 0-15,0 0 0,0 21 0,0 0 16,0-21-16,1 21 0,-1 0 16,0 0-16,0 22 0,0-22 0,0 0 15,1 0-15,-1 0 0,0 1 16,-21-1-16,21 0 0,0 0 0,0 0 15,-21 0-15,22 1 0,-1-22 16,0 21-16,0-21 16,0 0-16,0 0 0,1 0 15,-1 0 1,-21-21-16,21 21 0,-21-22 0,0 1 16,21 21-16,-21-21 0,21 0 15,-21 0-15</inkml:trace>
  <inkml:trace contextRef="#ctx0" brushRef="#br1" timeOffset="127041.37">3344 11875 0,'0'0'16,"21"0"-16,1 0 0,-1 0 15,0-22-15,0 1 0,0 0 16,0 21-16,1-21 0,-1 0 0,-21 0 15,21 21-15,-21-22 0,0 1 16,0 0-16,0 0 0,0 0 16,0 0-16,-21 21 15,0 0-15,-1 0 0,1 0 16,0 0-16,0 0 0,0 0 16,0 21-16,-1 0 0,1 0 15,21 0-15,-21 22 0,0-22 0,21 21 16,-21-21-16,21 22 0,0-1 15,0 0-15,0 1 0,0-22 0,0 21 16,0-21-16,0 0 0,21 1 0,0-1 16,0 0-16,0 0 0,1 0 15,-1-21-15,0 0 0,0 0 0,0 0 16,0 0-16,22 0 0,-22 0 0,21-21 16,-21 0-16,22 21 0,-22-21 15,21 0-15,-21-1 0,22 1 0,-22-21 16,21 21-16,-21-22 15</inkml:trace>
  <inkml:trace contextRef="#ctx0" brushRef="#br1" timeOffset="127316.21">4022 11240 0,'0'0'0,"21"-22"0,-21 1 15,0 42 1,0 1-16,0-1 15,0 21-15,0-21 0,-21 22 0,21-1 16,-22 0-16,22 1 0,0 20 0,0-21 16,-21 1-16,21-1 15,-21 22-15,21-22 0,-21 0 0,21 1 16,0-1-16,0 0 0,0-21 0,0 22 16,0-22-16,0 21 0,0-21 15,0 1-15,0-1 0,21-21 16,0 0-16,0 0 0,1 0 15,-1 0-15,0 0 0,0 0 16,0-21-16,0 21 0</inkml:trace>
  <inkml:trace contextRef="#ctx0" brushRef="#br1" timeOffset="128376.79">4762 11663 0,'-21'-21'0,"42"42"0,-63-42 0,21 21 16,21-21-16,-21 21 0,0 0 0,-22 0 15,22 0-15,0 0 0,0 21 16,-22 0-16,22 0 0,0 0 0,-21 0 16,21 1-16,-1 20 0,1-21 0,0 21 15,0 1-15,21-1 0,-21-21 16,21 22-16,0-1 0,0-21 0,0 0 15,0 22-15,0-22 0,21 0 16,0 0-16,0-21 16,0 0-16,1 0 0,-1 0 15,0 0-15,0 0 0,0-21 0,0 0 16,22 0-16,-22 21 0,0-43 16,0 22-16,0 0 0,1 0 0,-1-22 15,0 22-15,-21-21 0,0 21 0,21-22 16,-21 22-16,0-21 0,0 21 15,21 0-15,-21-1 0,0 1 0,0 0 16,0 42 15,0 0-31,0 1 16,0-1-16,0 21 0,0-21 0,0 0 16,0 22-16,21-22 0,-21 21 15,0-21-15,22 1 0,-22 20 0,0-21 16,21 0-16,0 0 0,0 1 15,21-22-15,-20 0 16,-1 0-16,0 0 0,0 0 0,0 0 16,0 0-16,1 0 0,-1-22 0,0 1 15,-21 0-15,21 0 16,0 0-16,0 0 0,1-1 0,-1-20 0,-21 21 16,21-21-16,-21-1 0,21 1 15,-21 0-15,0-1 0,21 1 16,-21 0-16,21-1 0,-21 1 0,0-22 15,0 22-15,0 0 0,22-1 0,-22 22 16,0-21-16,0 21 0,0 0 16,0-1-16,-22 22 15,22 22 1,0-1-16,0 0 0,-21 21 16,21-21-16,-21 22 0,21-1 0,0 0 15,0 22-15,0-22 0,0 1 16,-21-1-16,21 0 0,0 1 15,-21-1-15,21 0 0,0 1 0,0-1 16,0 0-16,0-21 0,0 22 0,0-22 16,0 0-16,0 0 0,0 0 15,21-21-15,-21 22 0,21-22 0,0 0 16,0 0-16,1 0 0,-1 0 16,0 0-16,0 0 0,0-22 15,0 1-15,1 21 0,-1-21 0,0 0 16,0 0-16,0 0 0,0-1 0,1-20 15,-1 21-15,-21 0 0,21 0 16,-21-1-16,0 1 0,0 0 16,0 0-16,0 0 0,0 42 31,0 0-15,0 0-16,0 0 0,0 1 0,0-1 15,0 0-15,0 0 0,0 0 0,21 0 16,-21 1-16,0-1 0,0 0 15,0 0-15,21-21 0,-21 21 16,21-21-16,1 0 16,-1 0-16,0 0 15,0-21 1,-21 0-16,21 0 0,0 21 0,-21-43 16,0 22-16</inkml:trace>
  <inkml:trace contextRef="#ctx0" brushRef="#br1" timeOffset="128567.68">5863 11430 0,'-21'0'16,"0"0"-16</inkml:trace>
  <inkml:trace contextRef="#ctx0" brushRef="#br1" timeOffset="128779.56">5016 11748 0,'22'0'15,"-1"0"-15,0 0 16,0 0-16,0 0 0,0 0 0,1 0 16,-1 0-16,0 0 0,0 0 15,0 0-15,0-22 0,1 1 0,-1 21 16,0 0-16</inkml:trace>
  <inkml:trace contextRef="#ctx0" brushRef="#br1" timeOffset="129736.21">6181 11642 0,'0'0'0,"0"-21"15,-22 21 1,1 21 0,21 0-16,0 0 0,0 0 15,0 0-15,-21 1 0,21 20 0,-21-21 16,21 21-16,0 1 0,0-22 0,0 21 15,0-21-15,0 22 0,0-22 16,0 0-16,0 0 0,21 0 0,0-21 16,-21 22-16,21-22 0,1 0 15,-1 0-15,0 0 0,0 0 16,0 0-16,0-22 16,-21 1-16,0 0 0,22 0 15,-22 0-15,0 0 0,0-22 16,0 22-16,0 0 0,0 0 15,0 0-15,0-22 0,0 22 0,0 0 16,0-21-16,0 20 0,21 1 0,0-21 16,0 21-16,0 0 0,0-1 15,1 22-15,-1-21 0,0 21 0,0 0 16,0 0-16,0 0 0,1 0 16,-1 0-16,0 21 0,-21 1 15,21-1-15,0 0 0,-21 0 0,21 0 16,-21 22-16,0-22 0,0 0 0,0 21 15,0-21-15,0 1 0,0-1 0,0 0 16,0 0-16,0 0 0,0 0 16,-21 1-16,21-1 0,-21 0 0,0-21 15,0 0 1,21-21 0,-21 21-16,21-21 15,0-1-15,0 1 0,0 0 0,0-21 16,21 21-16,0-22 15,-21 22-15,21-21 0,0 21 0,0-22 16,22 22-16,-22-21 0,0 21 0,21-1 16,-20 1-16,20 21 0,-21-21 15,21 21-15,-20 0 0,20 0 0,-21 0 16,0 21-16,22 0 0,-22 1 0,-21-1 16,21 0-16,-21 21 0,21-21 0,-21 1 15,0 20-15,0-21 0,0 0 16,0 0-16,0 22 0,0-22 0,0 0 15,-21 0-15,21 0 0,-21 1 0,21-1 16,-21 0-16,21-42 47,21 21-47</inkml:trace>
  <inkml:trace contextRef="#ctx0" brushRef="#br1" timeOffset="130551.72">7599 11599 0,'-21'-21'15,"-1"21"-15,1-21 16,0 21-16,-21 0 0,21 0 0,-1 0 15,1 0-15,0 21 0,0 0 0,-21 1 16,20-1-16,1 0 0,0 21 16,0-21-16,0 22 0,0-22 0,-1 21 15,22 1-15,-21-22 0,21 21 16,0-21-16,0 22 0,0-22 0,0 0 16,0 0-16,0 0 0,21 0 15,1-21-15,-1 0 16,0 0-16,0 0 0,0 0 0,0-21 15,1 0-15,-1 0 16,0 0-16,0 0 0,0-1 0,0 1 16,1 0-16,-1 0 0,0 0 0,0-22 15,-21 22-15,0 0 0,0-21 16,21 21-16,-21-1 0,0 1 0,0 0 16,0 0-16,0 42 31,0 0-31,0 0 0,-21 1 15,0-1-15,21 0 0,0 21 0,-21-21 16,21 1-16,-21 20 0,21-21 16,0 0-16,0 0 0,0 1 0,0-1 15,0 0-15,0 0 0,0 0 16,21-21-16,0 0 16,0 0-16,0 0 0,0 0 15,1 0-15,-1 0 0,0-21 0,21 21 16,-21-21-16,1 0 0,20 0 0,-21-1 15,0 1-15,22 0 0,-22-21 0,0 21 16,0-22-16,0 22 0,0-21 16,22-1-16,-43 1 0,21 0 0,0-1 15,0 1-15,0 0 0,-21-22 16,0 22-16,0-22 0,22 22 16,-22 0-16,21-1 0,-21 22 0,0-21 0,0 21 15,0 42 1,0 0-1,-21 21-15,-1 1 0,1-1 16,21 0-16,0 22 0,-21-22 0,0 22 16,21-22-16,-21 22 0,21-22 0,0 0 15,0 1-15,0-1 0,0 0 16,0 1-16,0-22 0,0 21 0,0-21 16,0 0-16,0 1 0,21-1 0,-21 0 15,21-21 1,0 21-16,0-21 15,-21-21-15,22 0 0</inkml:trace>
  <inkml:trace contextRef="#ctx0" brushRef="#br1" timeOffset="131236.01">9186 11726 0,'0'-21'0,"0"42"0,0-63 0,0 21 16,0 0-16,-21 21 16,21-21-16,-21 21 15,0 0-15,0 0 0,-1 0 0,1 0 16,0 0-16,0 21 0,0 0 0,0 0 15,-1 0-15,1 0 0,0 22 16,21-22-16,0 21 0,-21 1 0,21-1 16,0 0-16,0-21 0,0 22 0,0-1 15,0-21-15,0 0 0,21 22 16,0-22-16,0-21 0,1 21 0,-1 0 16,21-21-16,-21 0 0,0 0 0,22 0 15,-22 0-15,21 0 0,-21-21 16,1 0-16,-1 21 0,0-21 15,0 0-15,0-1 0,0 1 0,1-21 16,-1 21-16,-21-22 0,0 22 16,0-21-16,0 21 0,0-22 0,0 22 15,0-21-15,0 21 0,-21-22 0,-1 22 16,1 0-16,0 0 0,0 0 16,0 0-16,-22-1 0,22 22 0,0 0 15,-21 0-15,21 0 0,-22 0 0,22 22 16,0-1-16,0 0 0,0 0 15,21 0-15,-22 0 0,22 1 0,0 20 16,0-21-16,0 21 0,22-20 0,-1 20 16,0-21-16,0 0 15,0 0-15,22 1 0,-22-1 0,0 0 16,21-21-16,-21 0 0</inkml:trace>
  <inkml:trace contextRef="#ctx0" brushRef="#br1" timeOffset="131627.79">9800 11621 0,'21'21'0,"-42"-42"0,0 21 0,0 0 16,0 0-16,-1 21 15,1 0-15,0 0 0,21 21 16,-21-20-16,21 20 0,-21 0 0,21 1 15,-21-1-15,21 21 0,0-20 16,0 20-16,-22 1 0,22-22 0,0 22 16,-21-1-16,21-21 0,0 22 0,0-1 15,0 1-15,0-22 0,0 22 0,0-1 16,-21 1-16,21 20 0,-21-20 16,21-1-16,-21 1 0,0-1 0,-1 1 15,22-1-15,-21 1 0,0-1 16,0 1-16,0-1 0,0-20 0,-1-1 15,22 0-15,-21 1 0,21-22 16,-21 0-16,21 0 0,0 0 0,0-42 16,0 0-16,0 0 15,0 0-15,0 0 0,0-22 16,21 1-16,-21-22 0,21 22 0,-21-21 16,22-1-16,-1 1 0</inkml:trace>
  <inkml:trace contextRef="#ctx0" brushRef="#br1" timeOffset="131959.73">9652 11663 0,'0'0'0,"21"-21"0,21 0 15,64-43 1,-63 64-16,-1 0 0,0 0 0,1 0 15,-22 21-15,0 0 0,0 1 0,0-1 16,0 0-16,-21 0 0,0 21 0,0-20 16,0 20-16,0-21 0,-21 0 15,0 22-15,0-22 0,0 21 16,0-21-16,-22 0 0,22 1 0,-21-1 0,21 0 16,-22-21-16,22 21 0,-21 0 15,21-21-15,-1 0 0,1 0 16,21-21 15,0 0-31,0 0 0,21 21 16,1-21-16,-1-1 0,21 1 0</inkml:trace>
  <inkml:trace contextRef="#ctx0" brushRef="#br1" timeOffset="132324.54">10202 11875 0,'0'0'16,"43"0"-16,-22 0 15,0-22-15,0 22 0,0-21 16,0 0-16,1 21 0,-1-21 0,0 21 16,0-21-16,0 0 0,0-1 0,1 1 15,-1 21-15,-21-21 0,0 0 16,0 0-16,0 0 0,-21 21 15,-1 0 1,1 0-16,0 0 0,21 21 16,-21 0-16,0 0 0,0 0 15,-1 0-15,1 1 0,21 20 0,0-21 16,-21 21-16,21-20 0,0 20 0,0-21 16,0 21-16,0-20 0,0-1 15,0 0-15,0 0 0,21 0 0,0 0 16,-21 1-16,22-22 0,-1 0 0,0 0 15,0 0-15,0 0 16,0 0-16,1 0 0,-1-22 16</inkml:trace>
  <inkml:trace contextRef="#ctx0" brushRef="#br1" timeOffset="132700.32">10710 11769 0,'0'0'0,"0"-21"0,0-1 0,0 1 15,0 0-15,0 0 16,21 0-16,1 21 0,-1-21 16,0 21-16,0 0 0,0 0 0,22 0 15,-22 0-15,21 0 0,0 0 16,1 0-16,-22 0 0,21 21 0,-21 0 16,22 0-16,-22 0 0,0 0 0,-21 1 15,0-1-15,0 0 0,0 0 16,0 0-16,0 0 0,0 22 15,0-22-15,-21 0 0,21 0 0,-21 0 16,0-21-16,-1 22 0,1-1 16,0-21-16,0 0 15,21-21 1,0-1-16,0 1 16,0-21-16,0 21 0,21 0 15,0-22-15,0 1 0,1 21 0,-1-22 16,0 1-16,0 0 0,0-1 0,0 22 15,1 0-15,-1-21 0,0 21 16,-21-1-16,21 22 0,0 0 0,0-21 16</inkml:trace>
  <inkml:trace contextRef="#ctx0" brushRef="#br1" timeOffset="133321.7">11938 11642 0,'0'-21'0,"0"42"0,0-64 16,-21 22-16,21 0 0,-21 0 16,-1 0-16,1 21 0,-21 0 15,21 0-15,0 0 0,-1 0 0,-20 21 16,0 0-16,21 0 0,-22 0 16,1 1-16,21 20 0,-22 0 0,22 1 15,0-22-15,-21 21 0,42 0 16,-21 1-16,21-1 0,0-21 15,0 22-15,0-22 0,0 0 0,0 0 16,0 0-16,21-21 0,0 0 16,0 0-16,0 0 0,0 0 15,1 0-15,-1 0 0,0-21 0,0 0 16,0 0-16,0 0 0,22-1 0,-22 1 16,0 0-16,21 0 0,-20-21 0,-1 20 15,0-20-15,21 21 0,-42-21 16,21 20-16,1 1 0,-22-21 0,21 21 15,-21 0-15,0 42 32,0 0-32,0 0 15,-21 0-15,21 22 0,-22-22 0,22 21 16,-21 0-16,21-20 0,0 20 16,0-21-16,0 21 0,0-20 0,0-1 15,0 0-15,0 0 0,0 0 0,0 0 16,21-21-1,1 0-15,-1 0 0,0-21 16,21 0-16,-21 0 0</inkml:trace>
  <inkml:trace contextRef="#ctx0" brushRef="#br1" timeOffset="133631.51">12531 11091 0,'0'0'0,"-43"-63"16,22 63 0,0 21-1,21 0-15,-21 22 0,21-1 16,0 0-16,0 1 0,-21 20 16,21-21-16,-22 22 0,22-1 0,0-20 15,0 20-15,-21-20 0,0 20 16,21-21-16,-21 22 0,21-22 15,-21 1-15,21-1 0,-21-21 0,-1 21 16,22-20-16,0 20 0,0-21 0,0 0 16,0 0-16,22-21 31,-1-21-15,0 0-16,0 0 0</inkml:trace>
  <inkml:trace contextRef="#ctx0" brushRef="#br1" timeOffset="134032.29">12615 11726 0,'-21'22'16,"21"-1"-16,-21 0 0,0 0 16,21 0-16,-21 0 0,21 1 15,0-1-15,-22 21 0,22-21 0,0 0 16,-21 1-16,21-1 0,0 0 0,0 0 15,0 0-15,21 0 16,1-21-16,-1 0 0,0 0 16,0 0-16,0 0 0,0 0 0,1 0 15,-1-21-15,0 0 0,0 21 16,0-21-16,-21 0 16,21 0-16,-21-1 0,22-20 0,-22 21 15,0 0-15,0-22 0,0 22 0,0-21 16,0 21-16,0 0 0,0-1 15,0 1-15,0 0 0,-22 0 0,1 21 16,0 0-16,0 0 16,0 0-16,0 0 0,21 21 15,-22 0-15,1 0 0,0 1 16,21-1 0,21-21-16,0 0 15,1 0-15,-1 0 0,0 0 16</inkml:trace>
  <inkml:trace contextRef="#ctx0" brushRef="#br1" timeOffset="134422.07">12933 11705 0,'0'-21'16,"21"21"-1,0 0-15,0 0 0,0 21 16,-21 0-16,22-21 0,-1 22 16,-21-1-16,0 0 15,0 0-15,21 0 0,-21 0 0,0 1 16,0-1-16,0 21 0,0-21 0,0 0 16,0 1-16,0-1 15,0 0-15,0 0 0,-21-21 0,21 21 16,-21-21-1,21-21 17,0 0-32,0 0 0,21 0 0,0-1 15,-21 1-15,21 0 0,0 0 0,0 0 16,1-22-16,-1 22 0,0 0 16,0 0-16,0 0 0,0 0 15,1-1-15,-1 22 0,0-21 0,0 0 16,0 21-16,0 0 0,1 0 15</inkml:trace>
  <inkml:trace contextRef="#ctx0" brushRef="#br1" timeOffset="134879.81">13864 11811 0,'0'-21'32,"0"0"-32,0 0 15,-21 21 1,0 0-16,0 0 0,-1 0 0,1 0 16,0 0-16,0 0 0,0 0 0,0 21 15,-1 0-15,1 0 0,21 0 0,-21-21 16,21 21-16,-21 1 0,21-1 15,0 0-15,0 0 0,0 0 16,21-21-16,0 0 16,0 21-16,1-21 0,-1 0 15,0 0-15,0 22 0,0-22 16,0 21-16,-21 0 16,0 0-1,0 0 1,-21-21-16,0 0 0,0 21 0,0-21 15,0 0-15,-1 0 0,1 0 16,21 22-16,-21-22 16,0 0-16,0 0 31,21-22-31,0 1 16</inkml:trace>
  <inkml:trace contextRef="#ctx0" brushRef="#br1" timeOffset="135163.18">12488 11515 0,'0'0'0,"21"0"31,1 0-31,-1 0 0,21 0 16,0-21-16,1 21 0,-1 0 0,22 0 16,-22 0-16,0 0 0,22 0 0,-22 0 15,22 0-15,-22-22 0,0 22 16,1 0-16,-22 0 0,21 0 0,-21 0 16,0 0-16,1 0 15,-22-21 1</inkml:trace>
  <inkml:trace contextRef="#ctx0" brushRef="#br1" timeOffset="136089.87">14541 12023 0,'-21'0'16,"0"0"-1,0 0 1,0 0-16,0 0 16,-1 0-1,44 0 32,-1 0-47,0 0 0,0 0 16,0 0-16,22 21 0,-1-21 0,0 21 15,1-21-15,-1 0 0,0 0 16,1 0-16,-1 0 0,0 21 16,22-21-16,-22 0 0,0 0 0,1 0 15,-22 0-15,21 0 0,-21 0 0,22 0 16,-22 0-16,0 0 0,0 0 16,0 0-16,-21-21 15,0 0-15,0 0 16,-21 0-16,0 21 15,0-22-15,0 22 0,0-21 0,-1 0 16,1 21-16,0-21 0,0 21 16,0 0-16,0-21 0,-1 21 0,1 0 15,42 0 32,1 0-31,-1 0-16,0 21 0,0-21 15,0 0-15,0 0 0,1 0 16,-1 0-16,0 21 0,0-21 0,-21 21 16,0 0-16,0 1 15,0-1-15,0 0 0,0 0 16,0 21-16,-21-20 0,21-1 0,-42 0 16,20 21-16,1-21 0,-21 1 15,21-1-15,-22 0 0,22 0 0,-21 0 16,21 0-16,0 1 0,-22-22 0,43 21 15,-21-21-15,42-21 32,0 21-32,1-22 15</inkml:trace>
  <inkml:trace contextRef="#ctx0" brushRef="#br1" timeOffset="136775.49">15917 11621 0,'0'-22'0,"21"22"15,1 0-15,-1 0 0,0 0 16,0-21-16,0 21 0,0 0 0,1 0 15,-1 0-15,0 0 0,21-21 0,-21 21 16,22 0-16,-22 0 0,0 0 16,21-21-16,-20 21 0,-1 0 0,0 0 15,0 0-15,0 0 0,-21-21 16,-42 21 15,21 0-31,0 0 0,-22 0 0,22 0 16,-21 0-16,-1 0 0,22 0 15,-21 0-15,21 0 0,-22 0 0,22 0 16,0 0-16,0 0 0,0 0 0,0 21 16,-1-21-16,1 0 0,0 0 15,21 21-15,-21-21 16,21 21 0,0 0-16,0 1 15,0-1-15,0 0 16,-21 0-16,21 0 0,0 0 15,0 1-15,0 20 0,0-21 16,0 0-16,0 22 0,-21-1 0,21 0 16,-22 1-16,22-22 0,-21 42 0,21-20 15,-21-1-15,21 0 0,-21 1 16,0-1-16,21 0 0,-21 1 0,21-22 16,-22 21-16,22 0 0,0 1 0,0-22 15,0 21-15,0-21 0,0 22 16,0-22-16,0 0 0,0 0 0,0 0 15,0 1-15,0-1 0,22 0 0,-1 0 16,0-21-16,0 21 16,0-21-16,0 0 0,1 0 15,-1 0-15,0 0 0,0 0 0,0 0 16,0-21-16,1 21 0,-1-21 16,0 0-16,0 21 0,-21-21 0,21-1 15,0 1-15,1 0 0,-1 0 0,0 0 16</inkml:trace>
  <inkml:trace contextRef="#ctx0" brushRef="#br1" timeOffset="137439.1">16827 11938 0,'0'0'0,"0"-21"0,22 0 16,-22 42 31,0 0-47,0 0 0,0 0 15,-22 22-15,1-22 0,0 21 0,0-21 0,-21 1 16,20 20-16,-20-21 0,0 21 16,21-20-16,-22-1 0,1 0 15,0 0-15,-1 0 0,22-21 0,-21 21 16,21-21-16,-1 0 0,1 0 16,21 22-16,0-44 31,21 22-31,1 0 15,-1 0-15,0-21 0,21 21 0,-21 0 16,22 0-16,-22 0 0,21 0 0,-21 0 16,22 0-16,-22 0 0,21 21 15,-21-21-15,1 0 0,-1 0 0,0 22 16,0-22-16,0 0 0,0 0 31,-21 21-31,22-21 16,-1 0-1,0 0 1</inkml:trace>
  <inkml:trace contextRef="#ctx0" brushRef="#br1" timeOffset="137739.75">17293 12446 0,'0'-21'47,"21"21"-31,0 0-1,-21 21 1,22-21-16,-22 21 0,0 0 15,0 1-15,0-1 0,0 0 0,-22-21 16,1 21-16,0 0 0,0 0 16,0 1-16,0-22 0,-1 21 0,1 0 15,0-21-15,0 0 0,0 21 16</inkml:trace>
  <inkml:trace contextRef="#ctx0" brushRef="#br1" timeOffset="138538.51">18034 11938 0,'0'0'16,"0"-21"-16,-21 0 0,21-22 15,-21 22-15,21 0 16,0 42 31,0 0-47,0 1 15,0-1-15,21 0 0,0 0 16,0 21-16,0-20 0,0-1 0,1 0 16,20 0-16,-21 0 0,0 0 15,22 1-15,-22-1 0,21 0 0,0-21 16,-20 21-16,20 0 0,-21 0 16,21-21-16,-20 0 0,20 22 0,-21-22 15,0 0-15,0 0 0,1 0 0,-1 0 16,0 0-16,0 0 15,-42 0 17,0 0-32,0 0 0,-1 0 15,1 0-15,0 0 0,-21 0 16,-1 0-16,22 21 0,-21-21 0,0 21 16,20 0-16,-20 0 0,0 0 15,21 1-15,-22-1 0,1-21 0,21 21 16,0 0-16,-22 0 0,22-21 0,0 21 15,21 1-15,-21-22 16,21 21-16,21-21 63,0 0-63,0 0 0,0 0 15,1-21 1,-1 21-16,0-22 0,0 22 0</inkml:trace>
  <inkml:trace contextRef="#ctx0" brushRef="#br1" timeOffset="138989.6">18965 12573 0,'0'21'31,"-21"-21"-31,0 0 16,21 21-16,-21-21 15,0 0-15,21-21 63,21 21-48,0-21-15,0 21 16,0 0 0,0 0-16,-21 21 31,0 0-31,0 1 0,0-1 15,0 0-15,-21-21 0,0 21 16,0 0-16,0-21 0,0 21 0,-1 1 16,1-22-16,0 21 0,-21 0 15,21-21-15,-1 0 0,1 0 0,0 0 16</inkml:trace>
  <inkml:trace contextRef="#ctx0" brushRef="#br1" timeOffset="139675.21">19939 11980 0,'0'0'0,"21"-42"16,0 42-16,-21 21 31,-21 0-15,0 1-16,0-1 0,0 21 0,-1-21 15,1 0-15,0 22 0,-21-22 16,21 0-16,-22 21 0,22-20 0,-21-1 15,-1 0-15,22 0 0,-21-21 0,21 21 16,0 0-16,-1-21 0,1 0 16,0 0-16,21-21 31,21 21-15,0 0-16,1-21 0,-1 21 15,0 0-15,0 0 0,0 0 0,0 0 16,22 0-16,-22 21 15,0 0-15,0-21 0,0 22 0,22-22 16,-22 21-16,0-21 0,21 21 0,-20-21 16,-1 21-16,0-21 0,0 0 15,-21 21-15,21-21 0,0 0 16,1 0 0,-1 0-1,0 0 1,0 0-16,0-21 15,0 0-15,1 21 0</inkml:trace>
  <inkml:trace contextRef="#ctx0" brushRef="#br1" timeOffset="139980.04">20659 12150 0,'21'0'15,"0"-21"1,0 21-16,0 0 16,0 0-16,1 0 0,-1 0 15,0 0-15,0 0 0,0 0 16,0 0-16,1 0 15,-1 21-15,0 0 16,0-21 0,-21 21-16</inkml:trace>
  <inkml:trace contextRef="#ctx0" brushRef="#br1" timeOffset="140205.91">20595 12361 0,'0'0'0,"0"22"16,21-22-16,0 0 0,1 0 0,-1 0 16,0 21-16,0-21 0,0 0 15,0 0-15,1 0 0,-1 0 16,0 0-16,0 0 0,0 0 15,0 0-15,1 0 0,-1 0 16,0 0-16,0 0 16,0 0-16</inkml:trace>
  <inkml:trace contextRef="#ctx0" brushRef="#br1" timeOffset="140572.7">21463 12531 0,'21'0'31,"0"0"-16,0 0 1,1 21 15,-22 0-31,0 0 16,0 0-16,-22 1 16,22-1-16,-21-21 0,0 21 0,0 0 15,0-21-15,-22 21 16,22 0-16,0-21 0,0 22 0,-21-22 15,20 0-15,1 0 0,0 0 16,0 0-16</inkml:trace>
  <inkml:trace contextRef="#ctx0" brushRef="#br1" timeOffset="141332.29">22225 11896 0,'0'0'0,"0"-21"16,0-1 0,0 44 15,0-1-31,0 0 16,0 0-16,21 21 0,0-20 15,-21-1-15,21 0 0,1 0 16,-1 0-16,0 0 0,21 1 0,-21-1 15,22 0-15,-22-21 0,21 21 16,-21-21-16,22 0 0,-1 21 0,-21-21 16,22 0-16,-22 0 0,21 0 0,-21 0 15,0 0-15,1 0 0,-1 0 16,-21-21 0,0 0-1,-21 21-15,-1 0 0,1 0 16,0 0-16,-21 0 0,21 0 0,-1 0 15,-20 0-15,21 21 0,-21 0 16,-1 0-16,22 1 0,-21-1 16,-1 0-16,22 21 0,-21-21 0,0 1 15,20-1-15,1 0 0,0 0 16,0 0-16,0 0 0,0 1 0,21-1 16,-22-21-16,22 21 0,0 0 31,22-21 0,-1 0-31,-21-21 0,21 21 16,0-21-16,0 0 0</inkml:trace>
  <inkml:trace contextRef="#ctx0" brushRef="#br1" timeOffset="141679.32">23283 12256 0,'21'0'31,"1"0"-15,-1 0-16,0 0 0,0 0 15,0 0-15,22 0 0,-22 0 16,0 0-16,21 0 0,-21 0 0,22 0 16,-1 0-16,-21 0 0,22 0 15,-1 0-15,-21 0 0,0 0 0,0 0 16,1 0-16,-22 21 47,-43-21-32,22 0-15</inkml:trace>
  <inkml:trace contextRef="#ctx0" brushRef="#br1" timeOffset="141956.17">23389 12467 0,'0'21'16,"21"-21"0,0 0-16,1 0 0,-1 0 0,0 0 15,0 0-15,0 0 16,0 0-16,1 0 0,-1 0 0,0 0 0,0 0 16,0 0-16,0 0 15,1 0-15,-1 0 31,0 0-31,0 0 32,0 0-32</inkml:trace>
  <inkml:trace contextRef="#ctx0" brushRef="#br1" timeOffset="142359.26">24193 12679 0,'0'-21'62,"22"21"-62,-22-21 16,21 21 0,0 0-1,-21 21 17,0 0-32,0 0 15,0 0-15,0 22 0,0-22 16,-21 0-16,21 0 0,-43 0 15,22 0-15,0 22 0,-21-22 0,21 0 16,-22-21-16,1 21 0,0 0 0,-1 1 16,22-22-16,0 21 0,-21-21 15,20 0-15</inkml:trace>
  <inkml:trace contextRef="#ctx0" brushRef="#br1" timeOffset="142951.44">25358 12107 0,'0'0'16,"0"-42"-16,0 21 0,21 0 0,-21 0 0,21-22 16,-21 22-16,21 0 0,-21 0 15,0 0-15,0-1 0,21 1 16,-21 42 15,0 1-31,0-1 0,-21 21 16,0 0-16,21 1 0,0-1 15,-21 0-15,21 22 0,-21-22 0,21 1 16,-22-1-16,22-21 0,0 21 16,0-20-16,0 20 0,-21-21 15,21 0-15,0 0 0,0 1 16,0-1-16</inkml:trace>
  <inkml:trace contextRef="#ctx0" brushRef="#br1" timeOffset="143296.24">25252 12869 0,'0'0'0,"21"0"32,0 0-32,0 0 15,-21-21-15,21 21 0,-21-21 16,22 0-16,-22 0 0,0 0 15,0-1-15,0 1 16,0 0-16,-22 21 16,1 0-16,0 0 15,0 0 1,0 21-16,21 0 16,0 1-1,21-22 1,0 0-1</inkml:trace>
  <inkml:trace contextRef="#ctx0" brushRef="#br1" timeOffset="143654.18">26374 12319 0,'-22'0'15,"22"-21"1,22 21 0,-1 0-16,0 0 0,0 0 15,0 0-15,22 0 0,-22 0 0,0 0 16,0 0-16,21 0 15,-20 0-15,-1 0 0,0 0 0,0 0 16,0 0-16,-42 0 78,0 21-78,0-21 0,0 0 16</inkml:trace>
  <inkml:trace contextRef="#ctx0" brushRef="#br1" timeOffset="144592.16">26141 12510 0,'0'21'16,"21"-21"-1,0 0-15,0 0 0,0 0 16,1 0-16,-1 0 0,0 0 16,0 0-16,0 0 0,0 0 0,1 0 15,-1 0-15,0 0 0,0 0 0,0 0 16,0 0 0,1 0-16,-1 0 125,-21-21 468,0-1-593</inkml:trace>
  <inkml:trace contextRef="#ctx0" brushRef="#br1" timeOffset="145243.78">27665 12721 0,'-21'-21'15,"21"42"126,0 0-141,0 1 0,0-1 15,0 0-15,-22 0 16,22 0-16,-21 0 0,0 1 0,0-1 0,0 0 16,0 0-16,-1-21 0,1 21 15,0-21-15,0 0 0,0 21 16,0-21-16</inkml:trace>
  <inkml:trace contextRef="#ctx0" brushRef="#br1" timeOffset="145675.35">28215 12234 0,'0'0'16,"21"0"-1,0 0-15,1 0 16,-1 0-16,0 0 0,0 0 15,21 0-15,-20 0 0,-1 0 0,0 0 16,21 0-16,-21 0 0,1 0 16,-1 0-16,0 0 0,0 0 0,0 0 15,0 0-15,1 0 0,-1 0 16,-21 22 31,-21-22-47,-1 0 0,1 0 0,0 0 15,0 0-15,0 0 0</inkml:trace>
  <inkml:trace contextRef="#ctx0" brushRef="#br1" timeOffset="145921.22">28109 12488 0,'0'0'0,"21"0"31,1 0-31,-1 0 0,0 0 16,0 0-16,21 0 0,-20 0 15,-1 0-15,0 0 0,21 0 0,-21 0 16,1 0-16,-1 0 0,0 0 16,0 0-16,0 0 0,0 0 15,1 0-15,-1-21 0,0 21 16,0-21-16,0 21 15</inkml:trace>
  <inkml:trace contextRef="#ctx0" brushRef="#br1" timeOffset="146260.03">29273 12298 0,'22'0'16,"-1"0"0,0 0-16,0 0 15,0 0-15,0 0 0,1 0 16,-1 0-16,0 0 0,0 0 15,0 0-15,0 0 0,1 0 16,-22 21 31,-22-21-31,1 0-1</inkml:trace>
  <inkml:trace contextRef="#ctx0" brushRef="#br1" timeOffset="146507.89">29168 12510 0,'21'0'15,"0"0"1,0 0-16,0 21 15,22-21-15,-22 0 0,0 0 0,0 0 16,0 0-16,0 0 0,1 0 16,-1 0-16,0 0 0,0 0 15,0 0-15,0 0 0,1-21 16,-1 21-16,0-22 16,-21 1-16,21 21 15</inkml:trace>
  <inkml:trace contextRef="#ctx0" brushRef="#br1" timeOffset="147364.4">29951 11642 0,'21'-21'0,"0"21"0,0 0 16,22 0-16,-22 0 0,0 0 16,21 0-16,1 0 0,-1 0 0,-21 0 15,21 0-15,1-22 0,-22 22 0,21 0 16,-21 0-16,1 0 0,-1 0 16,0 0-16,0 0 0,0 0 15,-21 22 1,0-1-1,0 0-15,0 0 0,0 0 16,0 0-16,0 1 0,0-1 0,0 0 16,0 0-16,0 21 0,0-20 15,0 20-15,0-21 0,0 21 0,0 1 16,0-1-16,0 0 0,0 1 16,0-1-16,-21 0 0,0 1 0,21-1 15,-21 0-15,0 1 0,-1-1 0,1-21 16,0 22-16,0-1 0,0-21 15,0 21-15,-1-20 0,1 20 0,0 0 16,21-21-16,-21 1 16,0 20-16,21-21 0,-21 0 0,-1 0 15,22 1-15,0-1 0,-21 0 0,0 0 16,21 0-16,-21-21 0,21 21 16,-21-21-16,0 0 0,-1 22 0,1-22 15,-21 0-15,21 0 16,0 0-16,-1 0 0,1 0 0,-21 0 15,21 0-15,0 0 0,-1 0 0,1 0 16,0 0-16,0 0 0,0 0 16,0 0-16,-1 0 0,1 0 15,0 0-15,0 0 0,0 0 0,0 0 16,-1 0-16</inkml:trace>
  <inkml:trace contextRef="#ctx0" brushRef="#br1" timeOffset="148992.72">868 13547 0,'0'21'15,"-21"0"1,-1-21 0,22 21-1,-21-21 1,21-21 15,0 0-31,0 0 0,21 0 16,-21-1-16,22 22 15,-1-21-15,0 21 0,0-21 16,0 0-16,0 21 0,1 0 0,-1 0 16,0 0-16,0 0 15,0 0-15,0 0 0,-21 21 16,0 0-16,0 0 15,0 1-15,0-1 0,0 21 16,-21-21-16,0 22 0,0-1 0,-21 0 16,20-21-16,-20 22 0,21-22 15,-21 0-15,20 0 0,1 0 0,0 1 16,0-22-16,0 0 0,0 0 16,-1 0-16,22-22 31,0 1-31,22 0 0,-1 21 15,0-21-15,0 0 0,0 21 16,0-21-16,1 21 0,-1 0 16,0-22-16,21 22 0,-21 0 15,1 0-15,-1 0 0,0 0 16,21 0-16,-21 22 0,1-22 0,-1 21 16,0 0-16,-21 0 0,21 0 15,-21 0-15,0 1 0,0-1 0,0 0 16,0 21-16,0-21 0,-21 1 15,21-1-15,-21 0 0,0 0 16,-22 0-16,22 0 0,0-21 0,0 22 16,0-22-16,-22 0 0,22 0 15,0 0-15,0 0 0,-22 0 16,22 0-16,0 0 0,0 0 16,-21 0-16,20-22 0,1 22 0,0-21 15,0 21-15,0-21 0,21 0 16,-21 21-16,-1-21 0,1 0 15,21-1 1,21 22 15,1 0-15,-1 0-16,0-21 0,0 21 0</inkml:trace>
  <inkml:trace contextRef="#ctx0" brushRef="#br1" timeOffset="149588.72">1757 13907 0,'0'-22'78,"0"1"-62,0 0 109,21 21-109,-21-21-16,0 0 15,21 21 110</inkml:trace>
  <inkml:trace contextRef="#ctx0" brushRef="#br1" timeOffset="150716.38">3069 13335 0,'0'0'0,"0"-42"0,0 21 16,0-1-16,0 1 0,0 0 0,0 0 15,0 0-15,0 42 31,0 0-31,0 0 16,0 22-16,0-1 0,0 0 16,0 1-16,0-1 0,0 21 0,0 1 15,-21-1-15,21-20 0,-21 20 16,0 1-16,-1-22 0,1 22 0,0-22 16,0 0-16,0-21 0,-22 22 15,22-22-15,0 0 0,0 0 16,0 0-16,0-21 0,-1 0 0,1 0 15,0 0-15,0 0 16,21-21-16,0 0 0,-21 0 16,21 0-16,-21 0 0,21-22 15,0 22-15,0-21 0,0-1 0,0 1 16,0 0-16,0-1 0,0 1 16,0 0-16,0 21 0,0-1 0,0 1 15,0 0-15,0 0 0,21 21 16,0 0-16,-21 21 15,21 0-15,0 0 0,0 22 16,-21-22-16,22 21 0,-1 1 16,0-22-16,0 21 0,0 0 0,0-20 15,-21 20-15,22-21 0,-1 0 16,0 0-16,0 1 0,0-1 0,0-21 16,1 0-16,-1 21 0,0-21 15,0 0-15,0 0 0,0 0 0,1 0 16,-1-21-16,0 21 0,21-21 15,-21-1-15,1 1 0,-1 0 0,0 0 16,0 0-16,0 0 0,0-1 0,1-20 16,-1 21-16,-21 0 0,0-22 15,0 22-15,0 0 0,0 0 0,0 0 16,0 0-16,0 42 31,0 0-15,-21 0-16,21 0 0,0 0 15,0 22-15,0-22 0,0 0 0,0 21 16,0-20-16,0-1 0,0 0 16,0 0-16,21 0 0,-21 0 0,21 1 15,0-22-15,0 0 16,0 0-16,1 0 0,-1 0 0,0 0 16,0 0-16,0 0 0,0-22 0,1 22 15,-1-21-15,0 0 16,0 21-16,-21-42 0,21 21 0,0-1 15,1 1-15,-22 0 0,0-21 0,0-1 16,0 22-16,0-21 0,0 21 16,0-22-16,0 1 0,0 21 0,0 0 15,-22 0-15,22-1 0,-21 1 16,0 21-16,0 0 0,0 0 0,0 0 16,-1 0-16,1 0 0,0 21 15,0-21-15,0 22 0,0-1 0,-1 0 16,1 0-16,21 0 0,0 0 15,0 1-15,0-1 16,21-21-16,-21 21 16,22-21-16,-1 0 0,0 0 15,21 0-15</inkml:trace>
  <inkml:trace contextRef="#ctx0" brushRef="#br1" timeOffset="152926.25">4614 13568 0,'0'0'0,"0"-42"16,-21 20 0,0 22-16,0-21 0,0 21 15,-1 0-15,1 0 0,0 0 16,-21 0-16,21 0 0,-22 0 0,22 0 15,-21 0-15,21 21 0,-22 1 0,22-1 16,0 0-16,0 0 0,0 0 16,-1 22-16,1-22 0,21 0 0,0 21 15,0-21-15,0 1 0,0-1 16,0 0-16,0 0 0,0 0 0,21-21 16,1 0-16,-1 0 0,0 0 0,0 0 15,0 0-15,0 0 0,22-21 16,-22 21-16,0-21 0,21 0 15,-20 0-15,-1-1 0,0 1 0,0 0 16,0 0-16,0 0 0,1 0 16,-22-1-16,0 1 0,0 0 15,0 0-15,0 0 0,0 0 16,0 42 15,0 0-15,0 21-16,0-21 0,0 22 0,0-22 15,0 21-15,21 1 0,-21-1 16,21 0-16,-21 1 0,0-1 16,0 0-16,21 1 0,0-1 0,-21 21 15,0-20-15,21-1 0,-21 0 16,22 1-16,-22-1 0,21 22 0,-21-22 16,0 0-16,0 1 0,0-1 0,0 21 15,0-20-15,0-1 0,0-21 0,-21 22 16,-1-1-16,1-21 0,0 21 15,-21-20-15,21-1 0,-1 0 0,1 0 16,-21 0-16,21-21 0,0 0 0,-22 0 16,1 0-16,21 0 0,-22 0 15,22 0-15,-21 0 0,21-21 0,0 0 16,-1-21-16,22 20 0,0 1 16,0-21-16,0 0 0,0-1 15,0 1-15,0-22 0,22 22 0,-1-21 16,0-1-16,0 1 0,21 20 15,1-20-15,-1-1 0,0 22 0,1 0 16,-1-22-16,0 22 0,1-1 0,-1 1 16,0 0-16,-20-22 0,20 22 15,-21 21-15,0-22 0,22 1 0,-22 0 16,0 21-16,-21-22 0,21 22 0,-21 0 16,21 0-16,-21 0 0,0-1 15,0 44 16,0-1-15,0 0-16,0 0 0,0 0 0,0 22 16,0-22-16,0 0 0,21 0 15,-21 21-15,22-20 0,-22-1 0,0 0 16,21 0-16,-21 0 0,21-21 16,-21 21-16,21-21 15,0 0-15,0 0 0,1 0 16,-1 0-16,0-21 15,0 21-15,-21-21 0,21 0 16,0 0-16,-21 0 0,0-1 16,22-20-16,-1 21 0,0-21 15,0-1-15,0 22 0,0-21 16,1-1-16,-1 22 0,0 0 0,21 0 16,-21 0-16,1 0 0,-1 21 0,0 0 15,0 0 1,-21 21-1,0 0 1,-21 0 0,21-42 46,0 0-62,0 0 16,-21 21-1,21-22-15,-21 22 16,-1-21 0,1 21-1,0 21-15,0 1 0,21-1 16,-21-21-16,21 42 0,0-21 16,0 0-16,-21 22 0,21-22 0,-22 21 15,22-21-15,0 22 0,0-22 0,0 21 16,0-21-16,0 22 15,0-22-15,0 0 0,22 0 0,-1-21 16,0 21-16,0 1 0,0-22 0,0 0 16,1 0-16,20 0 0,-21 0 15,21 0-15,1 0 0,-1 0 0,-21 0 16,22 0-16,-1-22 0,-21 1 0,21 21 16,-20-21-16,20 0 0,-21 0 15,21 0-15,-20-1 0,-1 1 0,0 0 16,-21 0-16,0-21 0,0 20 0,0 1 15,0-21-15,0 21 0,0 0 16,0-1-16,0 1 0,0 0 16,-21 0-16,0 21 0,-1-21 15,1 21-15,0 0 16,0 0-16,0 21 0,0 0 16,21 0-16,-22 0 0,1 1 0,21 20 15,0-21-15,0 21 0,-21-20 16,21 20-16,0-21 0,-21 21 0,21-20 15,0-1-15,0 0 0,0 0 0,0 0 16,21-21 0,0 0-16,0 0 0,1 0 15,-1 0-15,0 0 0,0-21 16,0 0 0,-21 0-16,0 0 0,21-1 0,-21 1 15,22 0-15,-22 0 0,0 0 0,0-22 16,0 22-16,0 0 0,0 0 15,0 0-15,0 0 0,0-1 0,21 1 16,-21 42 15,0 1-31,0-1 16,0 21-16,0-21 0,0 0 0,0 22 16,21-22-16,-21 0 0,0 0 15,0 0-15,0 1 0,0-1 0,0 0 16,0 0-16,21-21 0,-21 21 15,21 0-15,0-21 16,1 0-16,-1 0 0,0 0 16,0 0-16,0-21 0,0 21 15,1-21-15,-1 0 0,0 21 16,-21-21-16,21 0 0,0-1 0,0-20 16,1 21-16,-1-21 0,-21 20 0,21-20 15,0 0-15,-21-1 0,0 1 16,21 0-16,0-22 0,-21 22 0,0 0 15,0-1-15,0 1 0,0 0 0,0-1 16,0 1-16,0 0 0,0 20 16,0 1-16,0 0 0,-21 21 31,0 21-31,21 0 0,-21 1 16,21-1-16,0 21 0,-21 0 0,21 1 15,-21-1-15,21 0 0,0 1 0,0-1 16,0 0-16,0 1 0,0-1 15,0 0-15,0 1 0,0-1 0,0 0 16,0 1-16,0-22 0,0 21 0,0-21 16,21 1-16,0-1 0,-21 0 15,21 0-15,0-21 0,0 0 16,1 0-16,-1 0 0,0 0 16,0 0-16,0 0 0,0 0 15,1-21-15,-1 21 0,0-21 0,0 0 16,0-1-16,0 1 0,1 0 0,-1 0 15,0-21-15,0 20 0</inkml:trace>
  <inkml:trace contextRef="#ctx0" brushRef="#br1" timeOffset="153196.09">5228 13166 0,'0'0'0,"-21"0"0,0 0 16,21 21-16,0-42 62</inkml:trace>
  <inkml:trace contextRef="#ctx0" brushRef="#br1" timeOffset="153938.21">8403 13229 0,'0'-21'16,"-21"21"-16,0 0 15,0 0-15,-1 21 0,22 0 16,-21 1-16,0-1 0,0 0 0,0 21 16,0-21-16,21 22 0,-22-1 0,22 0 15,-21 1-15,21-1 0,0-21 16,0 22-16,0-1 0,0-21 0,0 21 15,0-20-15,21-1 0,1 0 0,-1-21 16,0 21-16,0-21 16,0 0-16,0 0 0,1 0 0,-1 0 15,0 0-15,21 0 0,-21-21 0,1 0 16,-1 0-16,21-1 0,-21 1 16,0 0-16,1 0 0,-22 0 0,21 0 15,-21-22-15,0 22 0,0-21 0,0 21 16,0-22-16,0 22 0,0-21 15,-21 21-15,-1-22 0,1 22 0,0-21 16,0 21-16,0-1 0,0 1 0,-1 21 16,1 0-16,0-21 0,0 21 15,0 0-15,-22 0 0,22 21 0,0 0 16,0 1-16,21-1 0,-21 0 16,21 0-16,0 0 0,0 22 15,0-22-15,0 21 0,0-21 0,0 22 16,21-22-16,0 0 0,0 0 15,0 0-15,1-21 0,-1 0 0,21 0 16,-21 0-16</inkml:trace>
  <inkml:trace contextRef="#ctx0" brushRef="#br1" timeOffset="154347.97">9398 12848 0,'0'0'0,"-21"0"16,0 0-16,-1 0 0,1 0 15,0 21-15,21 1 0,-21 20 0,0-21 16,21 21-16,-21 1 0,-1-1 16,22 22-16,-21-22 0,0 21 0,21-20 15,-21 20-15,0 1 0,21-1 0,-21 22 16,-1-22-16,22 1 0,-21-1 15,21 22-15,-21-21 0,0-1 0,21 1 16,-21-1-16,0 1 0,21 20 0,-22-20 16,1-1-16,0 1 15,0-1-15,0 1 0,0-22 0,-1 22 16,1-22-16,0 21 0,0-20 0,21-22 16,-21 21-16,21 1 0,-21-22 0,21 0 15,0 0-15,0-42 31,0 0-15,0 0-16,21-22 0,0 22 16,0-21-16,-21-1 0,21 1 0,-21 0 15,21-22-15,1 1 0</inkml:trace>
  <inkml:trace contextRef="#ctx0" brushRef="#br1" timeOffset="154669.72">8975 13631 0,'0'0'0,"0"-42"0,21 21 0,-21 0 16,0 0-16,21-1 0,-21 1 0,21 0 16,0 0-16,0 0 0,1 0 15,-1 21-15,21-22 0,-21 22 0,22 0 16,-1 0-16,0 0 0,1 0 0,-22 0 16,21 0-16,-21 22 0,0-22 15,1 21-15,-1 0 0,-21 21 16,0-21-16,0 1 0,0-1 0,0 21 15,-21-21-15,-1 0 0,1 22 16,0-22-16,-21 0 0,21 0 0,-22 0 16,22-21-16,-21 22 0,21-1 0,-1-21 15,-20 21-15,21-21 0,0 0 16,0 0-16,-1 0 16,22-21 15,22 21-31,-1-21 0,0-1 0,0 1 15</inkml:trace>
  <inkml:trace contextRef="#ctx0" brushRef="#br1" timeOffset="155286.71">9483 13631 0,'21'0'16,"0"0"0,0 0-16,0-21 0,0 0 0,22 21 15,-22-21-15,21 21 16,1-21-16,-22 0 0,21 21 0,-21-22 15,22 1-15,-22 0 0,0 21 0,0-21 16,0 0-16,0 0 16,-21-1-16,0 1 0,0 0 15,-21 21-15,-21 0 16,0-21-16,20 21 0,1 0 16,0 0-16,0 0 0,-21 21 0,20-21 15,1 21-15,0 0 0,0 1 16,0 20-16,21-21 0,0 21 0,0-20 15,0 20-15,0 0 0,0-21 0,0 22 16,0-22-16,21 0 16,0 21-16,0-20 0,0-1 0,1-21 0,-1 21 15,0-21-15,0 0 0,0 21 16,22-21-16,-22 0 0,0 0 16,21 0-16,-21 0 0,1 0 0,-1-21 15,0 21-15,0-21 0,0 0 16,0 21-16,1-22 0</inkml:trace>
  <inkml:trace contextRef="#ctx0" brushRef="#br1" timeOffset="155659.49">10223 13399 0,'0'0'0,"22"0"16,-1-22-16,0 22 0,64-21 15,-64 21-15,0 0 0,0 0 16,0 0-16,0 21 0,22-21 15,-22 22-15,0-1 0,0 0 0,-21 21 16,21-21-16,-21 22 0,22-22 0,-22 21 16,0 1-16,0-22 0,0 21 15,0-21-15,0 0 0,-22 1 0,1-1 16,0 0-16,21 0 0,0 0 16,-21-21-16,0 21 0,21-42 46,0 0-46,0 0 0,0 0 16,21 0-16,-21-22 0,21 22 0,0-21 16,0 21-16,1-22 0,-22 1 15,21 0-15,0 20 0,0-20 0,0 21 16,0 0-16,1 0 0,-1-1 0,0 22 16,0 0-16,0-21 0,0 21 15,1 0-15,-1 21 16,0-21-16</inkml:trace>
  <inkml:trace contextRef="#ctx0" brushRef="#br1" timeOffset="156259.66">11515 13504 0,'0'0'0,"0"-21"0,0 0 15,0 0-15,0 0 0,-22 21 16,1-21-16,21-1 0,-21 22 0,0 0 16,0-21-16,0 21 0,-1 0 15,1 0-15,0 0 0,-21 0 16,21 0-16,-1 21 0,-20 1 0,21-1 15,-21 0-15,20 0 0,-20 0 0,21 22 16,-21-22-16,20 21 0,22 0 16,0 1-16,0-22 0,0 21 0,0-21 15,0 1-15,0 20 0,0-21 0,0 0 16,0 0-16,22-21 0,-1 22 16,0-22-16,0 0 0,0 0 0,0 0 15,1 0-15,20 0 0,-21 0 0,0-22 16,22 1-16,-22 21 15,0-21-15,0 0 0,0-21 0,0 20 16,22 1-16,-43 0 0,21-21 0,0 21 16,-21-22-16,21 22 0,-21-21 15,0 21-15,0-22 0,0 22 0,0 0 16,0 0-16,0 42 31,0 0-31,0 21 0,0-20 16,0 20-16,0-21 0,0 21 15,0 1-15,0-22 0,0 21 0,0-21 16,0 22-16,0-22 0,0 0 16,0 0-16,0 0 0,21 1 15,1-22-15,-1 21 0,0-21 16,0 0-16,0 0 0,0 0 0,1 0 16,-1 0-16,21-21 0,-21-1 15</inkml:trace>
  <inkml:trace contextRef="#ctx0" brushRef="#br1" timeOffset="156556.64">12382 13145 0,'0'0'0,"0"-22"0,0 1 0,0 0 16,-21 21-16,0 0 15,0 0-15,0 0 0,0 21 16,-1 0-16,1 1 0,0 20 15,0-21-15,0 21 0,0 1 0,21-1 16,-22 0-16,1 1 0,0 20 0,21-20 16,-21 20-16,21-21 0,-21 1 15,21 20-15,0-42 0,-21 22 0,21-1 16,0-21-16,-22 22 0,22-22 0,0 0 16,0 0-16,0 0 0,0 0 15,22-21 1,-1 0-16,0 0 15,0 0-15,0-21 0,0 21 16</inkml:trace>
  <inkml:trace contextRef="#ctx0" brushRef="#br1" timeOffset="156980.04">12615 13589 0,'-21'0'16,"0"21"-1,0-21-15,21 21 0,-21 1 0,-1-1 16,1 0-16,0 0 0,0 21 16,0-20-16,21-1 0,-21 0 15,-1 0-15,22 21 0,-21-20 0,21-1 16,0 0-16,0 0 0,0 0 0,0 0 16,0 1-16,21-22 15,1 21-15,-1-21 0,0 0 16,0 0-16,0 0 0,0 0 15,1 0-15,-1-21 0,0-1 16,0 22-16,0-21 0,0 0 0,-21 0 16,22 0-16,-22 0 0,21-1 0,-21-20 15,0 21-15,0-21 0,0 20 16,0-20-16,0 0 0,0 21 16,0-1-16,0-20 0,0 21 0,-21 0 15,-1 21 1,1 21-16,0-21 15,21 21-15,-21 0 0,21 0 0,-21 1 16,21-1-16,0 0 16,0 0-16,0 0 0,0 0 15,21-21 1</inkml:trace>
  <inkml:trace contextRef="#ctx0" brushRef="#br1" timeOffset="157431.51">13102 13801 0,'0'0'0,"-21"0"15,21-21-15,0-1 0,0 1 16,0 0-16,0 0 0,0 0 16,0 0-16,21-1 0,0 1 15,0 0-15,1 21 0,-1 0 16,0 0-16,0 0 0,0 0 0,0 0 15,1 0-15,-1 0 0,0 21 16,-21 0-16,0 1 0,21-1 16,-21 0-16,0 0 0,0 21 0,0-20 15,0-1-15,0 21 0,0-21 16,-21 0-16,0 1 0,0-1 0,-1 0 16,22 0-16,-21 0 0,0 0 15,21-42 32,0 0-47,21 0 0,0 0 16,-21 0-16,22-1 0,-1 1 0,0-21 15,0 21-15,21-22 0,-20 22 16,-1-21-16,0 0 0,0 20 0,21-20 16,-42 21-16,22 0 0,-1 0 15,-21 42 16,-21 0-15</inkml:trace>
  <inkml:trace contextRef="#ctx0" brushRef="#br1" timeOffset="157887.95">13991 13674 0,'0'0'15,"21"0"-15,-21-21 0,0-1 0,21 22 0,-21-21 16,0 0-16,0 0 0,-21 21 31,0 0-31,0 0 16,0 0-16,0 0 0,-1 21 15,1 0-15,0 0 0,0 1 16,0-1-16,21 0 0,0 0 0,0 0 16,0 0-16,0 1 0,0-1 15,0 0-15,21 0 0,-21 0 16,21-21-16,0 21 0,0-21 16,1 22-16,-22-1 15,21-21-15,0 21 0,-21 0 16,0 0-1,0 0 1,-21-21-16,0 0 0,-1 22 16,1-22-16,0 0 0,0 0 15,0 0-15,0 0 16,-1 0-16,1 0 0,21-22 16,-21 22-16,21-21 0,-21 21 15,0-21-15</inkml:trace>
  <inkml:trace contextRef="#ctx0" brushRef="#br1" timeOffset="158195.91">12150 13293 0,'0'0'0,"21"0"0,0-21 0,21 21 0,1 0 15,-1 0-15,0 0 0,1 0 16,-1-22-16,0 22 0,22 0 0,-22-21 16,0 21-16,1-21 0,-1 21 0,0 0 15,1-21-15,-1 21 0,0 0 16,-20 0-16,-1 0 0,0 0 0,0 0 47</inkml:trace>
  <inkml:trace contextRef="#ctx0" brushRef="#br1" timeOffset="158924.29">14584 13758 0,'0'0'0,"21"0"16,0 0-1,21 22-15,-20-22 0,-1 0 0,21 0 16,0 21-16,1-21 0,-1 0 16,0 0-16,1 0 0,-1 0 0,0 0 15,1 0-15,-1 0 0,0 0 0,1 0 16,-1 0-16,-21 0 0,22 0 16,-22 0-16,0-21 0,0 21 0,0 0 15,-21-22-15,0 1 16,0 0-16,0 0 15,-21 0-15,0 21 0,0 0 16,0-21-16,-1 21 0,1-22 16,0 22-16,42 0 62,0 0-62,1 0 16,-1 0-16,0 22 0,0-22 0,0 21 15,0 0-15,-21 0 0,0 0 0,0 0 16,0 1-16,0-1 0,0 0 16,0 0-16,-21 0 0,0 22 0,0-22 15,-21 0-15,20-21 0,1 21 0,0 0 16,-21 0-16,21-21 16,-1 22-16,1-1 0,0-21 15,21 21-15,21-21 31,0-21-31</inkml:trace>
  <inkml:trace contextRef="#ctx0" brushRef="#br1" timeOffset="159580.73">16404 13399 0,'0'-22'16,"21"22"0,0 0-16,1-21 0,-1 21 0,21 0 15,-21 0-15,0-21 0,1 21 16,20 0-16,-21 0 0,0 0 0,0 0 16,22 0-16,-43-21 0,21 21 15,0 0-15,-42 0 31,0 0-15,0 0-16,-1 0 0,-20 0 0,21 0 16,0 0-16,-22 0 0,1 0 0,21 0 15,-21 0-15,-1 0 16,22 0-16,-21 0 0,21 0 0,-1 0 16,1 0-16,-21 0 0,21 0 15,0 21-15,-1 0 0,1 0 16,21 1-16,0 20 0,0-21 15,0 21-15,0 1 0,0-1 16,0 0-16,0 1 0,0-1 0,0 0 16,0 1-16,0-1 0,0 0 0,0 1 15,0-1-15,-21-21 0,21 22 16,0-22-16,0 21 0,0-21 0,0 0 16,0 22-16,0-22 0,0 0 0,0 0 15,0 0 1,0 1-16,0-1 0,0 0 15,21-21 1,0 0-16,1 0 0,-1-21 16,0 0-16,21-1 0</inkml:trace>
  <inkml:trace contextRef="#ctx0" brushRef="#br1" timeOffset="160101.66">17039 13674 0,'0'0'0,"-21"21"15,0 42 1,0-41-16,21-1 0,-22 0 0,22 21 16,0-21-16,0 22 0,-21-22 0,0 0 15,21 0-15,-21 0 0,21 1 16,0-1-16,-21 0 0,21 0 0,-21-21 15,21 21-15,-22-21 0,22-21 63,0 0-63,0 0 0,0 0 16,0-1-16,0 1 0,0 0 15,22-21-15,-1 21 0,-21-22 16,21 22-16,0-21 0,0-1 15,0 1-15,1 21 0,-1 0 0,21-22 0,-21 22 16,22 0-16,-1 0 0,-21 21 16,21 0-16,1 0 0,-22 0 0,0 0 15,21 21-15,-20 0 0,-1 22 16,-21-22-16,0 21 0,21-21 0,-21 22 16,0-1-16,0-21 0,0 21 0,0-20 15,0 20-15,0-21 16,-21 0-16,21 0 0,0 1 0,-21-1 15,21 0-15,-22-21 0,22 21 0,-21-21 16,21 21-16,-21-21 16,0 0-16,0 0 15</inkml:trace>
  <inkml:trace contextRef="#ctx0" brushRef="#br1" timeOffset="160292.15">16933 13843 0,'0'0'0,"21"0"0,1 0 16,20 0-16,-21 0 0,0 0 16,22 0-16,-22 0 0,21 0 0,-21 0 15,22-21-15,-1 21 0,0 0 16,1-21-16,-1 0 0,0 21 0,1-22 15</inkml:trace>
  <inkml:trace contextRef="#ctx0" brushRef="#br1" timeOffset="160524.06">17928 13631 0,'0'0'0,"-21"22"0,0-1 0,21 21 16,-21-21-16,-1 22 0,22-22 0,-21 21 15,0 0-15,0-20 0,0 20 0,21-21 16,-21 21-16,-1-20 0,22-1 16,0 0-16,0 0 0,-21 0 0,21 0 15,-21-21-15,42-21 47,-21 0-47,21 0 0</inkml:trace>
  <inkml:trace contextRef="#ctx0" brushRef="#br1" timeOffset="160743.94">17886 13653 0,'0'0'0,"21"0"0,-21 21 16,21 0-16,-21 0 0,0 0 0,0 0 15,0 1-15,21 20 0,-21-21 0,21 21 16,1-20-16,-22-1 0,0 0 15,21 0-15,0 0 0,0 0 0,-21 1 16,0-1-16,21-21 0,0 21 16,1-21-1,-1 0 1,0-21-16</inkml:trace>
  <inkml:trace contextRef="#ctx0" brushRef="#br1" timeOffset="160976.79">18351 13568 0,'0'-21'15,"0"42"1,0 0-16,-21 0 0,0 22 0,21-22 16,-21 21-16,21-21 15,-21 22-15,0-1 0,-1 0 0,22-21 16,-21 22-16,0-22 0,21 0 0,0 0 15,-21 0-15,21 1 0,-21-1 16,21 0-16,21-21 31,0 0-31</inkml:trace>
  <inkml:trace contextRef="#ctx0" brushRef="#br1" timeOffset="161201.68">18648 13653 0,'0'0'0,"0"21"0,-21 0 0,21 21 16,-22-21-16,22 1 0,0 20 16,0-21-16,-21 21 0,21-20 0,0-1 15,0 21-15,-21-21 0,21 0 0,0 1 16,0-1-16,0 0 15,21-21 1,0 0 0</inkml:trace>
  <inkml:trace contextRef="#ctx0" brushRef="#br1" timeOffset="161531.57">18648 13547 0,'42'0'15,"-21"0"-15,0 0 0,1 0 0,20 0 16,-21 0-16,21 0 0,1 0 16,-22 21-16,21 0 0,-21 0 0,22 0 15,-22 1-15,0 20 0,0-21 0,-21 21 16,0-20-16,21 20 0,-21 0 15,0-21-15,0 22 0,0-22 0,-21 0 16,21 21-16,-21-20 0,-21-1 0,21 0 16,-1 0-16,-20 0 0,21 0 15,-21 1-15,20-22 0,-20 21 0,21 0 16,0-21-16,0 0 0,-1 21 0,1-21 16,42 0 15,1 0-31,-1-21 0</inkml:trace>
  <inkml:trace contextRef="#ctx0" brushRef="#br1" timeOffset="161737.46">19410 14182 0,'0'0'0,"-21"42"15,-1-21-15,1-21 16,21 21-16,-21 1 16,0-1-16,0-21 0,0 21 0,21 0 15,-43-21-15,22 21 0,0-21 0,0 0 16,0 21-16,-1-21 0</inkml:trace>
  <inkml:trace contextRef="#ctx0" brushRef="#br1" timeOffset="162531.43">20362 13631 0,'0'-21'15,"-21"0"-15,0 21 0,0 0 16,0 0 0,-1 0-16,1 0 0,21 21 15,-21 0-15,0 1 0,0-1 0,0 0 16,-1 21-16,22 1 0,0-22 16,-21 21-16,21 0 0,0-20 0,0 20 15,0-21-15,0 0 0,0 0 0,0 22 16,21-22-16,1 0 15,-1 0-15,0-21 0,0 0 0,21 21 16,-20-21-16,-1 0 0,21 0 0,-21 0 16,22 0-16,-1 0 0,-21 0 15,21-21-15,-20 21 0,20-21 0,-21 0 16,0 0-16,0 0 0,1-1 16,-1 1-16,-21 0 0,0-21 15,0 21-15,0-22 0,0 1 0,0 21 16,0-22-16,0 1 0,-21 0 15,-1 21-15,1-22 0,0 22 0,0-21 16,0 21-16,0-1 0,-1 22 0,1 0 16,0 0-16,0 0 0,0 0 15,0 22-15,21-1 0,0 0 0,-22 0 16,22 0-16,0 22 0,0-22 16,0 0-16,0 21 0,0-21 0,0 1 15,0-1-15,22 0 0,-1 0 0,0 0 16,0-21-16</inkml:trace>
  <inkml:trace contextRef="#ctx0" brushRef="#br1" timeOffset="162784.76">21188 13653 0,'-21'21'15,"-1"0"-15,22 0 16,-21 0-16,0 22 0,21-1 0,-21-21 16,21 21-16,0-20 15,-21 20-15,21-21 0,-21 21 0,21-20 16,0-1-16,0 0 0,0 0 16,0 0-16,0 0 0,-22-21 0,22 22 15</inkml:trace>
  <inkml:trace contextRef="#ctx0" brushRef="#br1" timeOffset="163202.35">21145 13822 0,'0'0'16,"22"-42"-16,-22 20 0,21-20 0,0 21 15,0-21-15,0 20 0,0 1 16,1 0-16,-1 21 0,0-21 0,0 21 15,0 0-15,0 0 0,1 0 16,-1 21-16,0 0 0,-21 0 16,0 22-16,0-22 0,0 0 0,0 0 15,0 0-15,0 1 0,-21-1 16,0 0-16,-1 0 0,1 0 0,-21-21 16,21 21-16,-22 1 0,22-22 15,0 0-15,-21 0 0,21 21 0,-1-21 16,1 0-16,0 0 0,0 0 15,21-21 17,21 21-17,0 0-15,0 21 16,1-21-16,-22 21 0,21 0 0,0 0 16,-21 0-16,21 1 0,0-22 15,-21 21-15,0 0 0,21 0 0,1-21 16,-1 21-16,0 0 0,0-21 15,0 22-15,0-22 16,1 0 0</inkml:trace>
  <inkml:trace contextRef="#ctx0" brushRef="#br1" timeOffset="163437.23">21865 14182 0,'0'42'15,"-21"-42"-15,21 21 0,-21-21 0,0 21 0,21 1 16,0-1-16,-22-21 0,1 21 16,0 0-16,21 0 15,-21 0-15,0-21 0,21 22 0,-21-22 16,-1 21-16,1-21 15</inkml:trace>
  <inkml:trace contextRef="#ctx0" brushRef="#br1" timeOffset="163983.91">23008 13737 0,'0'-21'16,"0"42"-16,0-63 0,0 21 0,-21 21 0,21-21 16,-21 21-16,0 0 15,-1 0-15,1 0 16,0 0-16,21 21 0,-21 21 0,0-21 16,0 22-16,-1-1 15,1 0-15,0 1 0,0-1 0,0 0 16,0-21-16,-1 22 0,1-22 0,0 21 15,0-21-15,21 1 0,0-1 16,-21 0-16,21 0 0,0 0 0,21-21 47</inkml:trace>
  <inkml:trace contextRef="#ctx0" brushRef="#br1" timeOffset="164243.76">22775 13631 0,'0'0'16,"21"-21"-16,1 0 0,-1 0 0,0 21 15,0 0-15,0 0 0,0 21 16,-21 21-16,22-20 0,-1 20 16,0 0-16,0 1 0,0-1 0,0 0 15,1 1-15,-1-1 0,0-21 0,-21 21 16,0 1-16,21-22 0,-21 0 15,21 0-15,-21 22 0,0-22 16,0 0-16,0 0 0,21-21 31,1 0-31,-22-21 16,21 0 0</inkml:trace>
  <inkml:trace contextRef="#ctx0" brushRef="#br1" timeOffset="164464.63">23389 13674 0,'0'0'0,"0"-21"16,21-1-16,-21 1 0,-21 42 31,0 1-31,21-1 0,-21 21 16,0-21-16,-1 22 0,22-22 0,-21 21 15,0 0-15,0-20 0,0 20 16,21-21-16,-21 0 0,-1 0 0,22 22 15,0-22-15,0 0 0,0 0 16,0 0 0,22-21-16,-1 0 15</inkml:trace>
  <inkml:trace contextRef="#ctx0" brushRef="#br1" timeOffset="164888.39">23707 13758 0,'0'0'16,"0"-21"-16,-22 21 16,1 0-16,0 21 15,0 1-15,0-1 0,0 0 16,-1 0-16,1 21 0,0-20 0,0 20 16,21 0-16,0-21 0,-21 22 15,21-22-15,0 0 0,0 0 0,0 0 16,0 1-16,0-1 0,0 0 15,21 0-15,0-21 0,0 0 0,0 21 16,1-21-16,-1 0 0,0 0 16,0 0-16,0 0 0,22 0 15,-22-21-15,0 0 0,0 21 0,21-21 16,-20 0-16,-1-1 0,-21 1 0,21-21 16,-21 21-16,21 0 0,-21-22 15,0 22-15,0-21 0,0-1 0,0 1 16,-21 21-16,0-21 0,0 20 0,-22 1 15,22 0-15,0 0 0,-21 21 16,20 0-16,1 0 0,-21 0 0,21 0 16,0 0-16,-1 0 0,1 21 15,21 0-15,0 0 16,43 1-16,-22-1 0,0-21 16,0 21-16,21 0 0,-20-21 15,20 0-15</inkml:trace>
  <inkml:trace contextRef="#ctx0" brushRef="#br1" timeOffset="165152.29">24172 13801 0,'21'-43'16,"1"43"-1,-1-21-15,0 21 16,0 0-16,0 0 0,0 0 15,1-21-15,-1 21 0,0 0 0,21 0 16,-21 0-16,1 0 16,-1 0-16,0 0 0,0 0 0,0 0 15,0 0-15,-42 0 47,0 0-47,0 21 16</inkml:trace>
  <inkml:trace contextRef="#ctx0" brushRef="#br1" timeOffset="165372.15">24363 13801 0,'0'0'0,"0"21"0,-21-21 0,21 21 16,-22 0-16,22 0 0,0 22 0,-21-22 15,21 0-15,-21 21 0,0-20 16,21-1-16,0 21 0,-21-21 0,21 0 15,-21 1-15,21-1 0,-22 0 0,22 0 16,0 0-16,0 0 0,0 1 16,22-22 15,-1 0-31,0 0 0,0 0 0,0 0 16</inkml:trace>
  <inkml:trace contextRef="#ctx0" brushRef="#br1" timeOffset="165860.38">25104 13547 0,'0'0'0,"21"0"0,0 0 15,42-21-15,-20 21 16,-22 0-16,0 0 0,21-22 16,-20 22-16,-1 0 0,0 0 0,21 0 15,-21 0-15,1 0 16,-22 22 0,0-1-16,0 0 15,0 0-15,0 0 0,0 22 0,-22-22 16,22 0-16,-21 21 0,21-21 0,-21 1 15,21 20-15,0-21 0,0 21 16,0-20-16,0 20 0,0 0 16,0-21-16,0 22 0,0-22 15,0 21-15,0 1 0,-21-22 0,21 21 16,-21-21-16,21 22 0,-21-22 0,21 21 16,-22-21-16,1 0 0,0 22 15,0-22-15,0 0 0,0-21 0,-1 21 16,1 0-16,0 1 0,0-1 15,0-21-15,0 0 0,-1 0 16,1 0-16,0 0 16,0 0-16,0 0 0,0 0 15,-1 0-15,1-21 16,-21 21-16</inkml:trace>
  <inkml:trace contextRef="#ctx0" brushRef="#br1" timeOffset="167695.29">762 15007 0,'0'0'0,"0"-21"16,0 0-16,0 0 31,0 42 16,0 0-32,0 0-15,0 0 0,0 1 0,0-1 16,0 21-16,0-21 16,0 22-16,0-22 0,-21 21 0,0-21 15,-1 0-15,1 22 0,21-22 16,-21 0-16,0 0 0,0 0 0,0 1 16,21-1-16,-22-21 0,22 21 15,-21-21-15,21-21 31,0 0-15,0-1-16,21 1 16,1 0-16,-1 21 0,0-21 15,0 0-15,0 21 0,0-21 16,22 21-16,-22-22 0,0 22 16,0 0-16,0-21 0,1 21 15,-1 0-15,0-21 16,-21 0 15,0 0-15,0 0-16,0-1 15,0 1 1,-21 21 15,21 21-15,0 1-16,0-1 0,0 0 15,0 0-15,-21 0 0,21 0 16,0 22-16,-22-22 0,22 0 0,0 0 16,-21 0-16,21 22 0,0-22 15,0 0-15,0 0 0,0 0 16,0 1-16,0-1 16,-21-21-16,21 21 15,0-42 16,0 0-15,0-1-16</inkml:trace>
  <inkml:trace contextRef="#ctx0" brushRef="#br1" timeOffset="168301.45">1291 15388 0,'0'-21'47,"0"0"-32,0 0-15,-21 21 47,0 21-31,21 0-1,0 0-15,0 0 16,0 1-16,0-1 31,21-21-31,0 0 16,-21-21 0,21 21-16,-21-22 15,0 1-15,0 0 16,0 0-16,0 0 15,0 0 1,-21 21 0,0 0 15,21 21-31,0 0 16,0 0-16,0 0 15</inkml:trace>
  <inkml:trace contextRef="#ctx0" brushRef="#br1" timeOffset="169784.61">3133 15050 0,'0'-22'0,"21"22"0,-21-21 16,0 0-16,21 21 16,-21-21-16,0 0 15,0 0-15,0-1 16,0 1-1,-21 21-15,0 0 0,-1-21 0,1 21 16,0 0-16,0 0 16,0 0-16,0 0 0,-22 0 0,22 0 15,0 21-15,0-21 0,-22 21 16,22-21-16,-21 22 0,21-1 0,0 0 16,-1 21-16,1-21 0,0 22 15,0-1-15,0-21 0,21 22 0,-21-1 16,21 0-16,0 1 0,0-1 15,0 0-15,0 1 0,0-1 0,21-21 16,0 21-16,-21-20 16,21-1-16,0 0 0,0 0 0,1 0 15,-1 0-15,0-21 0,0 22 0,21-22 16,-20 0-16,-1 0 0,21 0 16,-21 0-16,0 0 0,22 0 0,-22 0 15,0 0-15,0-22 0,22 1 16,-22 0-16,0 21 0</inkml:trace>
  <inkml:trace contextRef="#ctx0" brushRef="#br1" timeOffset="170604.52">3387 15261 0,'0'-42'16,"-22"42"15,1 21-31,21 0 0,-21 0 0,21 1 15,0 20-15,0-21 0,0 21 0,0-20 16,0 20-16,0-21 0,0 0 16,0 22-16,0-22 0,21 0 0,0-21 15,1 21-15,-22 0 0,21-21 16,0 0-16,0 0 0,0 0 0,0 0 16,22 0-16,-22 0 0,0 0 15,0-21-15,0 0 16,1 0-16,-22 0 0,21-1 15,-21 1-15,0 0 0,0 0 16,0 0-16,0 0 0,0-1 16,0 1-16,-21 0 0,21 0 15,-22 0-15,1 21 0,0-21 0,0 21 16,0 0-16,0 0 0,-1 0 16,1 0-16,0 0 0,21-22 46,21 22-46,0 0 0,1-21 16,20 21-16,-21-21 0,21 21 16,-20 0-16,20-21 0,0 21 0,-21 0 15,22 0-15,-22 0 0,21 0 16,-21 21-16,22 0 0,-22-21 0,0 21 16,0 1-16,0-1 0,1 0 15,-22 0-15,0 0 0,0 0 0,0 1 16,0-1-16,0 0 0,0 0 0,0 0 15,0 0-15,0 1 0,0-1 16,0 0-16,0 0 0,0 0 16,0 0-1,-22-21 1,22-21 0,0 0-1,0 0-15,0 0 0,0 0 16,0-22-16,0 22 0,0-21 15,22 21-15,-22-22 0,21 22 0,0-21 16,0 21-16,21-22 0,-20 22 0,20 0 16,0 21-16,1 0 0,-1 0 15,-21 0-15,21 0 0,1 0 16,-1 21-16,-21 0 0,22 0 0,-22 1 16,0 20-16,-21-21 0,0 0 0,0 22 15,0-22-15,0 0 0,0 0 0,0 21 16,0-20-16,-21-1 0,21 0 15,-21 0-15,21 0 0,-22-21 16,22 21-16,-21-21 0,21 22 16,0-44 15</inkml:trace>
  <inkml:trace contextRef="#ctx0" brushRef="#br1" timeOffset="172191.73">5397 15367 0,'0'0'0,"0"-21"0,0 0 0,0 0 15,0-1-15,-21 1 0,0 0 16,0 0-16,0 0 0,0 21 0,-1-21 16,-20-1-16,21 22 0,0 0 15,0 0-15,-22 0 0,22 0 0,0 0 16,-21 22-16,20-1 0,1 0 16,0 0-16,0 0 0,0 22 0,0-22 15,21 21-15,0 0 0,0 1 16,0-1-16,0-21 0,0 22 15,0-22-15,21 21 0,0-21 0,0 0 16,-21 1-16,21-1 0,0-21 16,1 21-16,-1-21 0,0 0 0,0 0 15,0 0-15,0 0 0,22 0 16,-22-21-16,0 21 0,0-21 16,22-1-16,-22 1 0,21 0 0,-21 0 15,22-21-15,-22 20 0,0-20 16,21 0-16,-21-1 0,1 1 0,-1 0 15,0-1-15,0 1 0,-21-21 0,0 20 16,21 1-16,-21 0 16,0-1-16,0 1 0,0 21 0,0-22 15,0 22-15,0 0 0,0-21 16,-21 42-16,21-21 0,-21 21 16,0 0-16,0 0 15,-1 42-15,22-21 0,-21 21 16,21 1-16,0-1 0,0 0 0,0 22 15,0-22-15,0 22 0,0-22 16,0 22-16,0-22 0,0 0 0,0 1 16,0-1-16,0 0 0,21-21 0,1 1 15,-22 20-15,21-42 0,0 21 16,-21 0-16,21-21 0,0 0 0,0 0 16,1 0-16,-1 0 0,0 0 15,0 0-15,0 0 0,0-21 16,22 0-16,-22 0 0,0 21 0,0-21 15,0-22-15,22 22 0,-22 0 0,0 0 16,-21-22-16,21 22 0,0 0 16,-21-21-16,0 21 0,0-1 0,0 1 15,0 0-15,0 0 0,0 0 16,-21 21 0,0 0-16,0 21 15,21 0 1,0 0-16,0 0 0,0 1 15,0 20-15,0-21 0,0 0 0,0 22 16,0-22-16,0 0 0,0 21 16,21-21-16,-21 1 0,21-1 0,-21 0 15,0 0-15,21-21 0,1 21 0,-1 0 16,0-21 0,0 0-16,0 0 0,0 0 15,1 0-15,-1 0 0,0-21 16,0 21-16,21-21 0,-20 0 0,-1 0 15,0 0-15,0-1 0,0 1 0,0 0 16,1-21-16,-1-1 0,0 22 16,0-21-16,0 0 0,-21-1 15,21-20-15,-21 20 0,22 1 0,-22 0 16,0-1-16,21 1 0,-21 0 16,0 21-16,0-22 0,21 22 0,-21 0 15,0 0-15,0 0 0,0-1 0,-21 22 31,0 0-31,-1 0 0,1 22 16,0-1-16,21 0 0,-21 0 16,0 21-16,21 1 0,0-1 0,-21 0 15,-1 1-15,22-1 0,-21 22 0,21-22 16,0 0-16,0 1 0,0-1 16,0 0-16,0-21 0,0 22 15,0-22-15,0 0 0,21 0 0,1 0 16,-1 1-16,0-1 15,0-21-15,0 0 0,0 0 16,1 0-16,-1 0 0,0 0 0,0 0 16,0-21-16,0 21 15,1-22-15,-1 1 0,0 0 0,0 0 16,0 0-16,0 0 0,1-22 16,-1 22-16,0 0 0,-21 0 0,0-22 15,0 22-15,0 0 16,0 42-1,0 0 1,0 1-16,0 20 0,0-21 0,0 0 16,0 22-16,0-22 0,-21 0 15,21 0-15,0 0 0,0 0 0,0 1 16,0-1-16,0 0 16,21-21-1,0 0-15,0 0 16,0-21-16,1 0 0,-1-1 15,0 1-15,0 0 16,-21 0-16,21-21 0</inkml:trace>
  <inkml:trace contextRef="#ctx0" brushRef="#br1" timeOffset="172391.61">7091 15007 0,'0'0'0,"-21"0"0,-1 0 16,44-21 47,-22 0-48</inkml:trace>
  <inkml:trace contextRef="#ctx0" brushRef="#br1" timeOffset="172604.49">6435 15113 0,'0'0'0,"21"0"31,0 0-31,0 0 0,0 0 0,0-21 15,22 21-15,-22 0 0,0-21 16,21 21-16,-20-21 0,-1 21 0,0-22 16,0 1-16,0 21 0,0-21 0,-21 0 15</inkml:trace>
  <inkml:trace contextRef="#ctx0" brushRef="#br1" timeOffset="172791.39">6392 14901 0,'0'0'0,"-21"0"16,0 0-16,0 0 15,42 0 32,0 0-31,0 0-16,0 0 0,22 0 0,-22 0 15</inkml:trace>
  <inkml:trace contextRef="#ctx0" brushRef="#br1" timeOffset="173767.83">7451 15219 0,'0'0'15,"-22"0"-15,1 0 0,0 0 16,0 0-16,0 21 0,21 0 0,-21 0 16,-1 1-16,1-1 0,21 0 15,0 0-15,-21 0 0,21 22 0,0-22 16,0 21-16,0-21 0,0 0 15,0 1-15,0-1 0,0 0 0,0 0 16,21-21-16,-21 21 0,21-21 0,1 0 16,-1 0-16,0 0 15,0 0-15,0 0 0,0 0 16,1 0-16,-22-21 0,21 0 0,0 21 16,-21-21-16,0 0 15,0-1-15,0 1 0,0 0 16,0 0-16,0 0 0,0 0 15,0-1-15,0 1 0,-21 0 16,21 0-16,0 0 0,0 0 0,0-1 16,0 1-16,0 0 0,0 0 15,0 0-15,21 21 0,0-21 16,0-1-16,0 22 16,22 0-16,-22 0 0,0 0 15,0 0-15,0 22 0,1-1 0,20-21 16,-21 21-16,0 0 0,-21 21 15,21-20-15,-21-1 0,22 0 0,-22 0 16,0 0-16,0 22 0,0-22 0,0 0 16,0 0-16,0 0 15,0 0-15,0 1 0,0-1 16,-22 0 0,1-21 15,21-21-31,0 0 15,0-1-15,0 1 16,0 0-16,0 0 0,21-21 0,1 20 16,-1-20-16,0 21 0,0-21 15,0 20-15,0-20 0,22 21 0,-22 0 16,0 0-16,21-1 0,-20 22 0,20 0 16,-21 0-16,0 0 0,0 22 15,1-1-15,-1 0 0,0 0 0,-21 0 16,0 0-16,0 22 0,0-22 15,0 0-15,0 21 0,0-20 0,0-1 16,0 0-16,0 0 0,-21 0 0,21 0 16,-21 1-1,-1-22-15,22 21 0,0-42 47</inkml:trace>
  <inkml:trace contextRef="#ctx0" brushRef="#br1" timeOffset="174619.64">8890 15240 0,'-21'-21'0,"-22"0"16,22 21-16,0 0 16,0 0-16,0 0 0,0 0 0,-22 0 15,22 0-15,-21 21 0,-1-21 0,22 21 16,-21 21-16,21-20 0,-22-1 16,22 21-16,0-21 0,0 22 0,0-22 15,0 21-15,21-21 0,0 0 16,0 22-16,0-22 0,0 0 15,0 0-15,21-21 16,0 21-16,0-21 0,0 0 16,0 0-16,1 0 0,-1 0 0,0 0 15,21-21-15,-21 21 0,1-21 0,20 21 16,-21-21-16,0 0 0,0 0 16,1-1-16,-1 1 0,0 0 0,0 0 15,0-21-15,-21 20 0,0 1 0,0-21 16,0 21-16,0 0 0,0-22 15,0 22-15,0 0 0,0 0 0,0 0 16,0 42 15,0 0-31,0 0 0,0 0 16,0 0-16,-21 22 0,21-1 16,0-21-16,-21 22 0,21-22 0,0 0 15,0 21-15,0-21 0,0 1 0,0-1 16,0 0-16,0 0 15,21-21-15,0 0 0,0 0 0,1 0 16,-1 0-16,0 0 0,0 0 16,21 0-16,-20 0 0,-1-21 15,0 0-15,0 21 0,0-21 0,22-1 16,-22 1-16,0-21 0,0 21 16,0 0-16,0-22 0,1 1 15,-1 0-15,-21-1 0,21 1 0,0 0 16,-21-22-16,0 22 0,21-1 0,-21 1 15,21 0-15,-21-1 0,0 1 16,0 0-16,0 21 0,0-1 0,22 1 16,-22 0-16,0 42 15,0 0 1,-22 1-16,1 20 0,21 0 0,-21-21 16,21 43-16,0-22 0,-21 1 0,0 20 15,21-21-15,0 22 16,-21-22-16,21 1 0,0-1 0,0 0 15,0 1-15,0-22 0,0 21 0,0-21 16,0 0-16,0 1 0,21-1 16,0 0-16,-21 0 0,21-21 15,0 0-15,0 0 16,1 0 0</inkml:trace>
  <inkml:trace contextRef="#ctx0" brushRef="#br1" timeOffset="175350.25">10985 15007 0,'0'0'16,"0"-21"-16,0-21 15,0 21-15,0-1 0,-21 1 16,0 21-16,0 0 16,0 0-16,0 0 0,-1 21 0,1 1 15,0-1-15,-21 0 0,21 0 16,-1 21-16,1 1 0,0-1 15,0 0-15,21 1 0,0-1 0,0 22 16,-21-22-16,21 0 0,0 1 16,0-1-16,0-21 0,0 21 0,21-20 15,0-1-15,0 0 0,0 0 16,1-21-16,20 0 0,-21 0 0,21 0 16,-20 0-16,20 0 0,0 0 0,-21 0 15,22-21-15,-1 21 0,-21-21 16,22 0-16,-1-1 0,-21 1 0,21-21 15,-20 21-15,-1-22 0,21 1 0,-21 0 16,0-1-16,-21 1 0,22 0 16,-22-22-16,0 22 0,0 0 15,0-1-15,0 1 0,0 21 0,0-22 16,0 22-16,-22-21 0,1 21 16,0 21-16,0-21 0,0 21 0,0-22 15,-22 22-15,22 0 0,-21 0 16,21 22-16,-22-1 0,1-21 0,21 21 15,0 0-15,-1 0 0,1 0 0,21 1 16,0 20-16,0-21 0,0 0 16,21 0-16,1 1 0,-1-1 0,21 0 15,-21 0-15,22 0 0</inkml:trace>
  <inkml:trace contextRef="#ctx0" brushRef="#br1" timeOffset="175736.03">11938 14923 0,'0'0'0,"-21"0"16,0-22-16,-1 22 16,1 0-16,0 0 0,0 0 0,0 22 15,21-1-15,-21 0 0,21 0 0,0 21 16,-22-20-16,22 20 15,-21 0-15,21 1 0,-21-1 0,21 21 16,0-20-16,0-1 0,-21 0 0,21 22 16,-21-22-16,21 1 0,0-1 15,-21 0-15,-1 1 0,1 20 0,21-21 16,-21 1-16,0-1 0,0 22 16,21-22-16,-21 0 0,-1 1 0,1-1 15,0 0-15,21 1 0,-21-22 0,0 21 16,21-21-16,-21 0 0,21 1 15,0-1-15,0 0 0,0-42 47,0 0-47,21-1 0,-21 1 16,21 0-16,0 0 0</inkml:trace>
  <inkml:trace contextRef="#ctx0" brushRef="#br1" timeOffset="176071.83">11705 15409 0,'0'0'16,"0"-42"-16,0 21 0,21 0 15,-21 0-15,21 21 0,1-22 16,-1 1-16,-21 0 0,21 21 0,0-21 16,0 0-16,22 21 0,-22-21 15,0 21-15,21 0 0,-21 0 0,22 0 16,-22 0-16,21 0 0,-21 0 15,1 0-15,-1 21 0,0 0 0,0 0 16,-21 0-16,0 0 0,0 1 0,0 20 16,0-21-16,0 0 0,0 0 15,-21 1-15,0-1 0,0 0 0,-22 0 16,22 0-16,0 0 0,0-21 0,0 22 16,-22-22-16,22 0 15,0 21-15,0-21 0,0 0 0,-1 0 0,1 0 16,42-21 15,1-1-15</inkml:trace>
  <inkml:trace contextRef="#ctx0" brushRef="#br1" timeOffset="176491.64">12404 15431 0,'0'0'0,"21"0"0,0 0 16,0-22-16,0 22 0,0-21 15,1 21-15,-1-21 0,0 0 16,0 0-16,0 0 0,-21-1 15,0 1-15,0 0 16,21 0-16,-21 0 0,0 0 16,0-1-16,0 1 15,-21 21-15,0 0 0,0 0 16,0 21-16,0-21 0,-1 22 16,1-1-16,21 21 15,-21-21-15,21 0 0,-21 22 0,21-22 16,0 21-16,0-21 0,0 1 0,0 20 15,0-21-15,0 0 0,0 0 16,0 1-16,0-1 0,0 0 16,21-21-16,0 21 0,0-21 15,1 0-15,-1 0 16,0 0-16,0 0 0,0 0 0</inkml:trace>
  <inkml:trace contextRef="#ctx0" brushRef="#br1" timeOffset="176939.38">12827 15261 0,'21'-21'16,"0"0"-16,0 0 16,1 0-16,-1 21 0,-21-22 15,21 22-15,0 0 0,0-21 0,0 21 16,22 0-16,-22 0 0,0 0 15,0 0-15,22 21 0,-22-21 0,0 22 16,0-1-16,0 21 0,0-21 16,1 0-16,-22 22 0,0-1 15,0-21-15,0 22 0,0-22 0,0 0 16,0 21-16,0-21 0,0 22 16,-22-22-16,1 0 0,21 0 0,-21-21 15,0 21-15,21 1 0,-21-22 0,21-22 47,0 1-47,21 0 16,-21 0-16,21 0 0,0 0 15,0-1-15,1-20 0,-1 21 0,21-21 16,-21 20-16,0-20 0,1 0 16,-1 21-16,0-22 0,0 22 15,0-21-15,0 21 0,1-1 0,-22 1 16,21 21-16,-21-21 15,21 21-15</inkml:trace>
  <inkml:trace contextRef="#ctx0" brushRef="#br1" timeOffset="177688.29">14245 15621 0,'0'0'0,"0"-21"16,0 0-16,0 0 15,0-1-15,21 1 0,-21 0 16,21 0-16,1 0 0,-22 0 0,0-1 16,0 1-16,21 0 0,-21-21 15,0 21-15,0-1 0,0 1 0,0-21 16,0 21-16,-21 0 0,-1-1 0,1 22 15,0-21-15,0 21 0,0 0 16,0 0-16,-22 0 0,1 0 0,21 21 16,-22 1-16,1-1 0,21 0 15,-21 21-15,-1-21 0,22 22 0,0-1 16,0 0-16,0-20 0,21 20 0,-22 0 16,22-21-16,0 22 15,0-22-15,0 0 0,0 0 0,22 0 16,-1 1-16,0-22 0,0 0 0,-21 21 15,21-21-15,22 0 0,-22 0 16,0 0-16,0 0 0,0 0 0,22-21 16,-22 21-16,0-22 0,21 1 0,-21 0 15,1 21-15,-1-21 0,0 0 16,21-22-16,-21 22 0,1 0 0,-22 0 16,21-21-16,0 20 0,-21-20 15,0 21-15,0-21 0,21 20 0,-21 1 16,0 0-16,0 0 0,0 0 0,0 42 31,0 0-15,0 21-16,0-20 0,-21 20 0,21-21 15,0 21-15,0-20 0,0 20 16,0-21-16,0 0 0,0 22 0,0-22 16,21 0-16,0-21 0,-21 21 15,21 0-15,1-21 0,-1 21 16,0-21-16,0 0 0,0 0 0,0 0 15,1-21-15,-1 21 16,0-21-16</inkml:trace>
  <inkml:trace contextRef="#ctx0" brushRef="#br1" timeOffset="178004.11">15049 14838 0,'-21'0'0,"0"0"0,0 21 15,0 0-15,21 0 0,-21 1 16,-1 20-16,22-21 0,0 21 16,-21 1-16,0-1 0,21 0 15,-21 1-15,21-1 0,0 0 0,-21 1 16,21-1-16,-21 0 0,21 1 15,0-1-15,-22-21 0,22 0 0,0 22 16,0-22-16,0 0 0,0 0 16,0 0-16,0 1 0,0-1 15,22-21 1,-1 0-16,0 0 16,0 0-16,0-21 0</inkml:trace>
  <inkml:trace contextRef="#ctx0" brushRef="#br1" timeOffset="178435.86">15219 15367 0,'0'0'0,"-43"64"15,22-43-15,21 21 16,0-21-16,-21 0 0,21 1 0,0-1 15,0 0-15,0 0 0,0 0 16,0 0-16,0 1 0,0-1 16,21-21-16,0 21 15,1-21-15,-1 0 0,0 0 16,0 0-16,0 0 0,0 0 16,1-21-16,-1 21 0,0-21 0,0-1 15,0 22-15,0-21 0,-21 0 16,0 0-16,0 0 0,0 0 0,0-1 15,0-20-15,0 21 0,0 0 0,0-22 16,0 22-16,-21 0 0,0 0 16,21 0-16,-21 21 0,21-21 0,-21 21 15,0 0-15,-1 0 32,22 21-32,0 0 15,0 0-15,0 0 16,0 0-16,0 1 15,22-22-15,-1 21 0,0-21 16</inkml:trace>
  <inkml:trace contextRef="#ctx0" brushRef="#br1" timeOffset="178852.32">15706 15409 0,'0'0'0,"0"-21"0,21 0 16,-21 0 0,21 21-16,0 0 15,0 0-15,0 0 16,-21 21-16,22 0 16,-22 0-16,0 1 0,21-1 0,-21 0 15,0 0-15,0 0 0,0 0 0,0 1 16,0-1-16,0 0 0,0 0 15,0 0-15,-21 0 0,-1 1 0,1-1 16,21 0 0,-21-21-1,21-21 17,0 0-17,0-1-15,21 22 0,-21-21 0,0 0 16,21 0-16,-21 0 0,22 0 0,-1-1 15,-21-20-15,21 21 0,0 0 16,-21-22-16,21 22 0,0 0 0,-21 0 16,22 0-16,-1 0 0,0-1 15,0 22-15,0-21 0</inkml:trace>
  <inkml:trace contextRef="#ctx0" brushRef="#br1" timeOffset="179333.58">16531 15473 0,'0'-21'16,"0"0"-1,0-1 1,0 1-16,0 0 15,-21 21 1,0 0-16,0 0 16,-1 0-16,1 21 0,0 0 15,0 1-15,0-1 0,21 0 0,0 0 16,-21 0-16,21 0 0,0 1 16,0-1-16,0 0 15,21-21-15,0 21 16,0-21-16,0 0 0,0 0 0,1 0 15,-1 0-15,-21 21 0,21-21 16,0 0-16,-21 21 16,21-21-16,-21 22 15,0-1 1,-21 0-16,0-21 0,0 0 16,0 21-16,-1-21 0,1 0 0,0 21 15,0-21-15,-21 0 0,20 0 16,1 0-16,0 21 0,0-21 0,0 0 15,0 0-15,-1 0 0,1 0 16,0-21 0,21 0-16</inkml:trace>
  <inkml:trace contextRef="#ctx0" brushRef="#br1" timeOffset="179671.57">14944 15050 0,'21'0'0,"-42"0"0,84-22 0,-42 1 0,22 21 16,-1-21-16,0 21 0,1-21 15,-1 21-15,21-21 0,-20 21 0,-1 0 16,0-21-16,1 21 0,-1 0 16,0 0-16,-20-22 0,-1 22 0,-42 0 46,-1 22-46</inkml:trace>
  <inkml:trace contextRef="#ctx0" brushRef="#br1" timeOffset="181344.75">677 16425 0,'-21'0'31,"0"0"-15,42 0 15,0 0-15,0 0-16,1 0 0,20-21 15,-21 21-15,0 0 0,0 0 16,1 0-16,-1 0 0,0 0 15,0 0-15,0 0 32,-21 21-17,-21-21 1,21 22 0,-21-22-16,0 0 0,0 0 15,-1 0-15,1 0 0,0 0 0,0 0 16,0 0-16,0 0 15,-1 0-15,1 0 0,0 0 16,0 0 0,0 21-1,21 0-15,-21 0 16,-1 0 0,22 0-16,0 1 15,0-1-15,-21-21 0,21 21 16,-21 0-1,21 0 17,0-42 15,21 21-32,0 0-15,1 0 16,-1-21-16,0 21 0,0 0 15,0 0-15,0 0 16,1 0-16,-1 0 0,0 0 16,0 0-16,0 0 0,0 0 15,1 0-15,-1 0 0,0 21 16,-21 0-16,0 0 0,0 1 16,0-1-16,0 0 0,0 0 15,0 0-15,-21 0 0,21 1 0,-21-1 16,-1 0-16,1-21 0,0 21 15,0-21 1,0 21-16,0-21 0,-1 0 0,1 0 16,0 0-16,0 0 0,0 0 15,21-21-15,-21 21 16,-1-21-16,22 0 16,-21 21-16,21-21 15,-21 21 1,21-22 31,21 22-47,0 0 0,-21-21 15</inkml:trace>
  <inkml:trace contextRef="#ctx0" brushRef="#br1" timeOffset="181999.45">1249 16679 0,'0'22'15,"21"-22"48,-21-22-63,0 1 15,0 0 1,0 0 15,0 42 1,0 0-17,0 0-15,0 1 16,0-1-16,21-21 78,-21-21-78,0-1 16,0 1-1,0 0 1,0 42 78</inkml:trace>
  <inkml:trace contextRef="#ctx0" brushRef="#br1" timeOffset="183044.85">3387 16447 0,'0'-22'16,"-22"1"-1,22 0-15,-21 21 0,21-21 16,-21 21 0,0 0-16,0 21 15,21 0 1,-21 0-16,-1 22 0,1-22 0,21 21 15,-21 1-15,0-1 0,21 0 0,-21 1 16,21-1-16,-21 0 0,21 1 0,-22-22 16,22 21-16,0 0 15,-21-20-15,21-1 0,0 0 0,-21 0 16,21 0-16,0-42 31,0 0-15,21 0-16,-21 0 0,21-1 0,-21-20 15,22 0-15,-1 21 0,0-22 16,-21 1-16,21 0 0,0-22 0,0 22 16,1-1-16,-1 1 0,0 0 15,0-22-15,0 22 0,-21 21 16,21-22-16,1 1 0,-22 21 0,0 0 16,21 21-1,-21 21 1,21 21-16,-21-21 0,0 22 0,0-22 15,21 21-15,-21 1 0,21-1 0,-21 21 16,0-20-16,21-1 0,-21 0 16,22 1-16,-22-1 0,21-21 0,-21 22 15,0-22-15,0 21 0,0-21 16,21 0-16,-21 1 0,0-1 0,21-21 16,-21 21-16,-21-42 46</inkml:trace>
  <inkml:trace contextRef="#ctx0" brushRef="#br1" timeOffset="183255.73">3154 16764 0,'0'0'0,"21"0"15,0 0-15,0 0 16,0 0-16,1-21 0,-1 21 16,21 0-16,-21 0 0,0-21 15,22 0-15,-22 21 0,21 0 16,-21-22-16,1 22 0,-1 0 0,0 0 16,21-21-16,-21 21 0</inkml:trace>
  <inkml:trace contextRef="#ctx0" brushRef="#br1" timeOffset="183789.02">4170 16552 0,'0'-21'16,"0"0"-1,-21 21 1,-1 0-16,1 0 16,0 0-16,0 0 0,0 0 0,0 0 15,-1 0-15,1 0 0,0 21 0,21 0 16,-21-21-16,21 22 0,-21-1 16,21 0-16,0 0 0,0 0 15,0 0-15,21 1 16,0-22-16,-21 21 0,21-21 15,0 21-15,1-21 0,20 21 16,-21-21-16,0 21 0,0-21 0,1 21 16,-1-21-16,0 22 0,0-22 15,0 21-15,0 0 0,-21 0 16,0 0-16,0 0 0,0 1 16,-21-22-16,0 21 15,0-21-15,0 0 0,0 21 0,-1-21 16,1 0-16,0 0 0,0 0 15,0 0-15,-22 0 0,22 0 0,0 0 16,0-21-16,0 21 16,0-21-16,-1-1 0,1 1 15,21 0-15,-21 21 0,21-21 16,0 0-16,0 0 16,21-1-16,0 22 15,1 0-15,-1 0 16,0 0-16,0 0 0</inkml:trace>
  <inkml:trace contextRef="#ctx0" brushRef="#br1" timeOffset="184644.18">4847 16489 0,'0'0'0,"0"-21"0,0 0 15,-21 21-15,0 0 16,0 0-16,-1 0 0,1 0 16,-21 0-16,21 0 0,0 21 15,-1 0-15,1 0 0,-21-21 0,21 21 16,0 0-16,-1-21 0,22 22 15,0-1-15,0 0 0,0 0 16,0 0-16,0 0 16,22 1-16,-1-22 0,0 0 0,0 21 15,0-21-15,0 21 0,22-21 16,-22 0-16,0 21 0,0-21 0,0 0 16,1 21-16,-1-21 0,0 21 0,-21 1 15,21-22-15,-21 21 16,0 0-16,0 0 0,-21 0 15,0 0-15,0-21 16,-1 22-16,1-22 0,-21 0 16,21 21-16,-22-21 0,22 0 0,-21 0 15,21 0-15,0 0 0,-22 0 16,22 0-16,0 0 0,0 0 0,0-21 16,-1-1-16,1 22 0,0-21 15,21 0-15,0 0 16,0 0-1,21 21-15,0 0 16,1 0-16,-1 0 16,0 0-16,0 21 0,0-21 15,0 21-15,1-21 0,20 0 0,-21 21 0,0-21 16,0 0-16,22 0 16,-22 0-16,0 0 0,0 0 0,22 0 15,-22 0-15,0 0 0,0 0 16,21 0-16,-20-21 0,-1 0 0,0 21 15,0-21-15,0 0 0,0-1 0,22 1 16,-43 0-16,21 0 0,0 0 16,0 0-16,-21-1 0,0 1 0,0-21 15,0 21-15,0 0 16,0-1-16,0 44 31,0-1-15,0 0-16,0 0 0,0 0 15,0 0-15,0 1 0,0 20 16,0-21-16,0 0 0,0 0 0,0 1 16,0-1-16,0 0 15,0 0-15,0-42 47,0 0-47</inkml:trace>
  <inkml:trace contextRef="#ctx0" brushRef="#br1" timeOffset="184836.07">5122 16341 0,'0'0'16,"0"21"30,0 0-14</inkml:trace>
  <inkml:trace contextRef="#ctx0" brushRef="#br1" timeOffset="185761.54">5715 16658 0,'42'-21'0,"-84"42"0,105-42 0,-41 0 16,-1 21-16,0-21 0,0 0 0,0 21 0,0-22 15,-21 1 1,0 0-16,0 0 16,-21 21-1,0 0-15,0 0 0,0 0 0,0 0 16,-1 0-16,1 0 0,0 0 15,0 21-15,0 0 0,0-21 16,21 21-16,0 1 0,-22-1 16,1 0-16,21 0 0,0 0 15,0 0-15,0 1 0,0-1 32,21-21-32,1 0 0,-1 0 0,0 0 15,0-21-15,0 21 16,-21-22-16,21 22 0,1-21 15,-1 0-15,0 21 0,-21-21 0,21 0 16,-21 0-16,21 21 16,-21-22-16,0 44 47,0-1-47,21 0 0,-21 0 15,22 21-15,-22 1 16,0-1-16,21 0 0,0 1 0,0-1 15,-21 0-15,0 1 0,0 20 16,0-20-16,0-1 0,0 0 0,0 1 16,0-1-16,0 0 0,0 1 0,-21-1 15,0-21-15,0 21 0,-1 1 16,1-22-16,-21 21 0,21-21 0,0 1 16,-1-1-16,-20-21 0,21 0 15,-21 0-15,20 0 0,1 0 0,-21 0 16,21-21-16,0-1 0,-1 1 15,1 0-15,21 0 0,-21-21 0,21-1 16,-21 22-16,21-21 0,0-1 16,0 1-16,0 0 0,0-1 15,0 1-15,21 0 0,0-1 0,22 1 16,-22 0-16,21-1 0,0 22 16,1-21-16,-1 21 0,0-22 0,22 22 15</inkml:trace>
  <inkml:trace contextRef="#ctx0" brushRef="#br1" timeOffset="187827.94">6413 16552 0,'0'0'0,"0"43"16,0-22-16,0 0 15,-21-21-15,21 21 0,0 0 0,0 1 16,-21-1-16,21 0 0,-21-21 16,21 21-16,0 0 0,-21-21 15,21-21 17,0 0-32,0 0 15,0 0-15,21-1 0,-21 1 16,21 0-16,0 0 0,0 0 15,1 0-15,-1-1 0,0 1 16,-21 0-16,21 21 0,0 0 0,0-21 16,1 21-16,-1 21 15,-21 0-15,21 0 16,-21 1-16,21-1 0,-21 0 0,0 0 16,0 21-16,21-20 0,0 20 15,-21-21-15,22 0 0,-22 0 0,21 1 16,0-1-16,0 0 0,0-21 15,0 0-15,1 21 0,-1-21 0,0 0 16,21 0-16,-21 0 0,22 0 0,-22-21 16,21 0-16,-21 21 15,22-21-15,-22-1 0,0 1 0,0 0 16,0 0-16,1 0 0,-22 0 16,21-22-16,-21 22 0,0 0 0,0 0 15,0 0-15,0-1 0,0 1 0,-21 0 16,21 0-16,-22 0 0,1 21 15,0 0-15,0 0 16,21 21 0,0 0-16,-21 0 0,21 22 15,0-22-15,0 0 0,-21 21 16,21-21-16,0 1 0,0 20 16,0-21-16,0 0 0,0 0 0,-22 1 15,22-1-15,0 0 0,-21 0 16,21-42 15,0 0-15,21 0-16,1-1 0,-22 1 15,0 0-15,21 0 0,0-21 16,-21 20-16,21 1 0,0 0 0,-21 0 16,21 0-16,1 0 0,-22-1 0,21 1 15,0 21-15,0 0 16,0 0-1,-21 21-15,21 1 16,-21-1-16,0 0 0,22-21 16,-22 21-16,0 0 0,0 0 0,0 1 15,21-1-15,-21 0 16,21-21-16,0 0 16,0 0-1,0 0-15,1 0 16,-22-21-16,21 0 0,0-1 15,0 22-15,-21-21 0,21 0 0,0 0 16,1 0-16,-1 0 0,-21-1 16,21 1-16,0 0 0,0 0 15,0 0-15,1 21 0,-1-21 0,0 21 16,0 0-16,0 0 16,0 0-1,-21 21-15,0 0 0,0 0 0,0 0 16,0 0-16,0 22 15,0-22-15,0 0 0,0 0 0,0 0 16,0 1-16,0-1 0,0 0 0,0 0 16,22 0-16,-1 0 0,-21 1 15,21-22-15,0 0 0,0 21 0,0-21 16,1 0-16,20 0 16,-21 0-16,0 0 0,22-21 0,-22-1 15,0 22-15,21-21 0,-21 0 0,1 0 16,-1 0-16,0 0 0,0-1 15,0 1-15,0 0 0,-21 0 0,0 0 16,0 0-16,0-1 0,0 1 0,0 0 16,0 0-16,0 0 15,-21 21-15,0 0 16,0 0-16,0 0 0,21 21 16,-21 0-16,-1 0 0,22 0 15,0 1-15,0-1 0,-21 0 0,21 21 16,0-21-16,0 1 15,0-1-15,0 0 0,0 0 0,0 0 16,0 0-16,21 1 16,1-22-16,-1 0 0,0 0 15,0 0-15,0 0 0,0 0 16,1 0-16,-1 0 0,-21-22 16,21 1-16,0 0 0,0 21 0,0-21 15,1 0-15,-1 0 0,0-1 16,0 1-16,-21 0 0,21 0 0,-21 0 15,0 0-15,21-1 0,-21 1 0,22 21 16,-44 21 15,22 1-15,-21-1-16,21 0 0,0 0 16,-21 0-16,0 0 0,0 1 0,21-1 15,0 0-15,-21 0 0,21 0 16,-22-21-16,22 21 0,-21-21 15,21-21 17,21 0-32,1 21 15,-1-21-15,0 0 0,-21 0 0,21-1 16,0 1-16,0-21 0,1 21 16,-1 0-16,0-1 0,0 22 15,0-21-15,0 21 0,1 0 16,-1 0-16,0 0 15,-21 21-15,0 1 16,21-1-16,-21 0 16,21 0-16,-21 0 0,21 0 0,1 1 15,-1-1-15,0 0 0,21 0 0,-21 0 16,22 0-16,-22 1 0,21-1 16,1-21-16,-22 0 0,21 0 15,0 0-15,-20 0 0,-1 0 0,21 0 0,-21 0 16,0-21-16,1 21 15,-1-22-15,-21 1 0,0 0 16,21-21-16,-21 21 0,0-1 0,0-20 16,0 21-16,0-21 0,0 20 15,0-20-15,0 0 0,0-1 0,0 22 16,0-21-16,21 0 0,-21-1 16,0 22-16,0 0 0,0 0 0,0 0 15,0-1-15,0 44 16,0-1-1,0 0-15,0 21 0,0-21 0,0 22 16,0-22-16,0 21 0,0 1 0,-21-22 16,0 21-16,21 0 15,-21 1-15,21-22 0,0 21 0,-22 1 16,22-22-16,0 21 0,0-21 0,0 0 16,0 1-16,0-1 0,0 0 15,0 0-15,0 0 0,22-21 31,-1 0-31,0-21 16,0 0-16,0 21 0,-21-21 0,21 0 16,1-1-16</inkml:trace>
  <inkml:trace contextRef="#ctx0" brushRef="#br1" timeOffset="188071.8">9271 16552 0,'0'22'15,"21"-22"1,0 0-16,0 0 0,1 0 0,-1 0 16,0 0-16,0 0 15,0 0-15,0-22 0,1 22 0,-1 0 16,0 0-16,0 0 15,0 0 1,-21-21-16</inkml:trace>
  <inkml:trace contextRef="#ctx0" brushRef="#br1" timeOffset="188865.34">11218 16129 0,'0'0'0,"0"-42"15,-21 42 1,0 0-16,0 0 0,0 0 0,-1 0 16,1 0-16,-21 21 0,21 0 15,-22 0-15,1 0 0,21 22 16,-21-22-16,-1 21 0,22 1 15,0-1-15,-21 0 0,20 1 0,22 20 16,0-21-16,0 1 0,0-22 16,0 21-16,22 1 0,-22-22 0,42 0 15,-21 0-15,0 0 0,0-21 0,22 0 16,-22 0-16,21 0 0,-21 0 16,22 0-16,-22 0 0,21-21 0,1 0 15,-1 0-15,-21 0 0,21-1 16,1 1-16,-22 0 0,0-21 0,21 21 15,-20-22-15,-1 22 0,-21-21 0,0-1 16,0 1-16,0 0 16,0-1-16,0 1 0,0 0 0,0-1 15,-43 1-15,22 0 0,0-1 16,0 22-16,0 0 0,-22 0 0,22 21 16,-21 0-16,21 0 0,-22 0 0,22 0 15,0 0-15,-21 21 0,21 0 16,-22 0-16,22 1 0,0 20 0,0-21 15,0 0-15,-1 22 0,22-22 16,0 21-16,0-21 0,0 0 0,0 22 16,0-22-16,0 0 0,22 0 15,-1 0-15,0 1 0,21-22 16,1 21-16,-1-21 0,21 0 0</inkml:trace>
  <inkml:trace contextRef="#ctx0" brushRef="#br1" timeOffset="189184.16">12044 16214 0,'0'0'0,"-43"0"16,22 21-16,0 0 16,0 0-16,21 0 0,-21 1 0,21 20 15,-21-21-15,21 21 0,-22 1 16,22-1-16,-21 0 0,21 22 15,0-22-15,0 1 0,-21 20 16,0-21-16,21 1 0,0-1 0,-21 22 16,0-22-16,21 0 0,-22 1 0,22-1 15,0 0-15,-21-21 0,21 22 16,-21-22-16,21 21 0,0-21 0,-21 1 16,21-1-16,0 0 0,0 0 15,21-42 16,0 0-31,0 0 16</inkml:trace>
  <inkml:trace contextRef="#ctx0" brushRef="#br1" timeOffset="189504.5">11917 16468 0,'0'0'0,"42"-64"15,-42 43-15,21 0 0,0 0 0,-21 0 16,22-1-16,-1 1 0,0 21 16,0-21-16,21 21 0,-20 0 0,-1 0 15,0 0-15,0 0 0,0 0 0,0 0 16,1 21-16,-1 0 0,0 1 16,-21-1-16,0 0 0,0 21 15,0-21-15,0 1 0,0-1 0,-21 0 16,0 0-16,-1 0 0,1-21 15,-21 21-15,21 1 0,0-1 0,-22-21 16,22 21-16,0-21 0,0 0 16,0 21-16,42-21 47,0-21-47</inkml:trace>
  <inkml:trace contextRef="#ctx0" brushRef="#br1" timeOffset="189855.29">12446 16552 0,'21'0'16,"0"-21"-1,0 0-15,1 0 0,-1 0 0,-21 0 16,21-1-16,-21 1 0,0-21 15,21 21-15,-21 0 0,0-1 16,0 1-16,0 0 16,-21 21-16,0 0 15,0 0-15,21 21 0,-22 0 16,1 22-16,21-22 0,-21 0 16,21 21-16,0-20 0,0 20 15,0-21-15,0 0 0,0 22 0,0-22 16,0 0-16,0 0 0,0 0 0,0 0 15,0 1-15,21-22 0,0 0 16,1 0-16,-1 0 0,0 0 16,0 0-16,0 0 15,0-22-15,1 1 0</inkml:trace>
  <inkml:trace contextRef="#ctx0" brushRef="#br1" timeOffset="190188.1">12806 16447 0,'0'0'0,"21"-22"0,0 1 0,0 21 0,0-21 16,1 21-16,20 0 0,-21 0 0,0 0 16,22 0-16,-22 0 0,0 0 15,0 0-15,0 21 0,0 0 0,1 1 16,-1-1-16,-21 0 0,0 0 16,21 0-16,-21 0 0,0 22 0,0-22 15,0 0-15,0 0 0,0 0 0,0 1 16,-21-22-16,0 21 15,21 0-15,-22-21 0,1 0 16,21 21-16,-21-21 0,21-21 31,0 0-31,0 0 0,0-1 16,0 1-16,0-21 16,21 21-16,0 0 0,-21-1 0,22 1 15,-1-21-15,0 21 0,-21 0 0,21-1 16,0 1-16,0 0 0,1 0 15,-22 0-15,21 0 0,0 21 0,0-22 16</inkml:trace>
  <inkml:trace contextRef="#ctx0" brushRef="#br1" timeOffset="190933.68">13991 16722 0,'0'0'16,"21"0"-16,0-21 0,1-1 0,-22 1 15,21 0-15,0 0 0,0 21 0,0-21 16,-21 0-16,0-1 0,0 1 16,0 0-16,0 0 0,0 0 0,0 0 15,-42-1-15,0 1 0,20 0 16,1 21-16,0 0 15,-21 0-15,21 0 0,-22 0 0,22 0 16,-21 0-16,21 21 0,-22 0 16,22 1-16,-21-1 0,21 21 0,-1-21 15,1 22-15,0-1 0,0 0 0,21 1 16,0-22-16,0 21 0,0 0 16,0-20-16,0-1 0,0 0 0,0 0 15,21 0-15,0-21 0,0 0 16,1 0-16,-1 0 0,0 0 15,0 0-15,0 0 0,0-21 16,22 0-16,-22 0 0,0 0 16,0-1-16,0 1 0,1 0 0,20-21 15,-21 21-15,0-1 0,0-20 16,-21 21-16,22-21 0,-1 20 0,-21 1 16,21 0-16,-21-21 0,0 21 0,0-1 15,0 44 16,0-1-31,0 0 0,0 0 16,0 0-16,0 0 0,0 22 0,0-22 16,0 21-16,0-21 0,0 1 0,0 20 15,21-21-15,-21 0 16,21 0-16,-21 1 0,21-22 0,-21 21 16,22-21-16,-1 0 0,0 0 15,0 0-15,0 0 16,0 0-16,1-21 0,-1-1 0,0 22 15,0-21-15,0 0 0,22 0 16</inkml:trace>
  <inkml:trace contextRef="#ctx0" brushRef="#br1" timeOffset="191175.54">14711 16256 0,'0'0'0,"0"-21"0,0 0 15,0 42 16,0 0-31,0 0 0,0 0 0,0 22 16,-21-22-16,-1 21 0,22 1 0,0-22 16,0 21-16,-21 0 0,0 1 15,21-22-15,-21 21 0,21-21 0,0 1 16,0 20-16,0-21 0,0 0 16,0 0-16,0 1 0,21-22 31,0 0-31,0 0 15,1-22-15,-1 1 0</inkml:trace>
  <inkml:trace contextRef="#ctx0" brushRef="#br1" timeOffset="191572.26">15092 16510 0,'-21'21'16,"-1"0"-1,22 1-15,-21-1 0,0 21 16,21-21-16,-21 0 0,0 22 16,21-22-16,-21 0 0,21 0 0,0 0 15,0 1-15,0-1 0,0 0 0,0 0 16,0 0 0,21-21-16,0 0 15,0 0-15,0 0 0,0 0 0,1 0 16,-1 0-16,0-21 0,0 0 15,0 0-15,22 21 0,-22-21 0,0-1 16,-21 1-16,21 0 0,0-21 16,-21 21-16,21-22 0,-21 22 0,0 0 15,0-21-15,0 20 0,0 1 0,0 0 16,0 0-16,-21 21 0,0 0 16,21-21-16,-21 21 0,0 0 0,0 0 15,-1 0-15,22 21 16,-21-21-16,21 21 0,0 0 15,0 0-15,0 1 16</inkml:trace>
  <inkml:trace contextRef="#ctx0" brushRef="#br1" timeOffset="192016.01">15557 16510 0,'0'0'0,"22"0"15,-1 0 1,-21-21-16,21 21 0,0 0 0,0 0 16,0 0-16,1 21 15,-22 0 1,0 0-16,21 1 0,-21-1 0,21 0 15,-21 0-15,0 0 0,0 0 16,21 1-16,-21-1 0,0 21 0,0-21 16,0 0-16,0 1 0,0-1 15,0 0-15,-21 0 16,0-21 15,21-21-15,0 0-16,0 0 0,0-1 15,0 1-15,0 0 16,0 0-16,21-21 0,-21 20 0,21 1 16,-21 0-16,21-21 0,0 21 15,1-1-15,-22 1 0,21 0 0,0 0 16,0 21-16,0-21 0,0 21 0,1 0 16,-1 0-16,0 0 0,0 0 15,0 0-15</inkml:trace>
  <inkml:trace contextRef="#ctx0" brushRef="#br1" timeOffset="192500.59">16510 16531 0,'0'0'0,"21"0"0,-21-21 15,0 0-15,0 0 0,0 0 16,0-1 0,-21 22-1,0 0-15,0 22 16,-1-1-16,-20-21 0,21 21 0,0 0 16,0 0-16,-1 0 0,1-21 0,0 22 15,21-1-15,0 0 0,0 0 16,0 0-16,0 0 0,0 1 15,21-22 1,0 0-16,1 21 0,-1-21 0,0 0 16,0 0-16,0 21 0,0-21 0,1 0 15,-1 21 1,0-21-16,-21 21 0,0 0 16,0 1-16,0-1 15,-21-21 1,0 21-16,-1-21 0,1 0 0,0 21 15,0-21-15,0 21 0,0-21 16,-1 0-16,1 0 16,0 0-1,0 0-15,21-21 16,-21 21-16,21-21 0,0 0 0</inkml:trace>
  <inkml:trace contextRef="#ctx0" brushRef="#br1" timeOffset="192835.94">14541 16362 0,'22'-21'0,"-1"21"16,0 0-16,0 0 0,0-21 0,0 21 16,1 0-16,20 0 0,-21-22 15,0 22-15,22 0 0,-22 0 0,21 0 16,-21 0-16,0 0 0,1 0 15,-1 0-15,0 0 0,0 0 0,0 0 16,0 0 0,1 0-16</inkml:trace>
  <inkml:trace contextRef="#ctx0" brushRef="#br1" timeOffset="193771.4">17166 16574 0,'0'0'0,"-21"0"15,0 0-15,0 0 0,-1 0 16,44 0 31,-1 0-47,0 0 0,21 0 0,1 0 16,-1 0-16,0 0 0,1 0 15,20 0-15,1 0 0,-22 0 0,21 0 16,-20 0-16,-1-22 0,22 22 15,-22 0-15,-21 0 0,21 0 0,-20 0 16,-1-21-16,0 21 0,0 0 0,0 0 16,-21-21-16,0 0 15,0 0 1,-21 21-16,0-21 16,0 21-16,0 0 0,21-22 0,-22 22 15,1-21-15,0 21 16,42 0 46,0 0-62,1 0 16,-1 0-16,0 0 16,0 0-16,-21 21 15,0 1 1,0-1-16,0 0 15,0 0-15,-21 0 0,0 0 0,0 22 16,-1-22-16,1 0 0,0 0 16,0 0-16,0 1 0,0-22 15,-1 21-15,1 0 0,0-21 0,0 0 16,21 21-16,-21-21 16,0 0-16,21-21 15</inkml:trace>
  <inkml:trace contextRef="#ctx0" brushRef="#br1" timeOffset="194572.18">18478 15748 0,'0'0'0,"0"-21"16,0 0 0,22 21-1,-1 0-15,0 0 0,21 0 0,-21 0 16,22-21-16,-22 21 0,21 0 16,1 0-16,-22 0 0,21 0 0,0 0 15,-20 0-15,-1 0 0,0 0 0,0 0 16,0 0-16,-21-22 0,-21 22 31,0 0-15,0 0-16,0 0 0,-1 0 15,-20-21-15,21 21 0,-21 0 0,-1 0 16,22 0-16,-21 0 0,21 0 16,-22 0-16,22-21 0,-21 21 0,21 0 15,-1 0-15,1 0 0,0 0 16,0 0-1,21 21 1,0 0-16,-21 1 0,21-1 16,0 0-16,-21 0 15,21 0-15,0 0 0,0 22 0,0-22 16,-22 21-16,22 1 0,-21-1 16,21 0-16,-21 1 0,21-1 15,0 0-15,-21 1 0,0-1 0,0 0 16,21 1-16,0-1 0,0 0 15,-22 22-15,22-22 0,-21 0 0,21 1 16,-21-1-16,21 0 0,0-20 0,0 20 16,0 0-16,0-21 0,0 22 15,0-22-15,0 0 0,0 0 0,21 0 16,0 1-16,1-22 0,-1 21 0,0-21 16,0 0-16,21 0 0,-20 0 15,20 0-15,-21 0 0,0 0 0,22-21 16,-1 21-16,-21-22 0,21 1 15,-20 0-15,-1 0 0,21 0 16,-21 0-16,0-1 0,22 1 0,-22-21 16</inkml:trace>
  <inkml:trace contextRef="#ctx0" brushRef="#br1" timeOffset="195187.91">19410 16129 0,'0'0'0,"-21"0"15,42 0 32,0 0-31,0 0-16,21 0 0,-20 0 15,-1 0-15,21 0 0,-21 0 0,0 0 16,1 0-16,20 0 0,-21 0 0,0 0 16,0 0-1,-42 0 16,0 0-31,0 0 16</inkml:trace>
  <inkml:trace contextRef="#ctx0" brushRef="#br1" timeOffset="195431.78">19367 16362 0,'0'0'0,"22"0"32,-1 0-32,0 0 15,0 0-15,0 0 0,0 0 16,1 0-16,-1 0 0,21 0 0,-21 0 16,0 0-16,1 0 0,-1 0 15,0 0-15,0 0 16,0 0-16,0 0 15,1 0-15,-1 0 16</inkml:trace>
  <inkml:trace contextRef="#ctx0" brushRef="#br1" timeOffset="195767.83">20214 16489 0,'0'21'0,"-21"-21"31,21-21 16,21 21-16,-21 21-31,21-21 16,-21 21-16,21 0 0,-21 1 16,0-1-16,0 0 15,0 0-15,-21-21 0,0 21 0,0 0 16,0 1-16,-22-1 0,22 0 16,-21-21-16,0 21 0,20-21 0,1 0 15,0 0-15,0 0 0</inkml:trace>
  <inkml:trace contextRef="#ctx0" brushRef="#br1" timeOffset="196208.1">20934 15790 0,'0'0'0,"0"-21"0,21 21 0,0 0 15,-21-21-15,0 42 47,0 0-47,0 1 0,0-1 0,0 0 16,0 21-16,0-21 0,-21 22 0,21-1 15,-21-21-15,0 22 0,21-1 16,-22-21-16,22 21 0,-21-20 0,0-1 16,21 21-16,0 0 15,-21-20-15,21-1 0,0 0 16,0 0-16,0-42 47</inkml:trace>
  <inkml:trace contextRef="#ctx0" brushRef="#br1" timeOffset="196504.18">20680 16108 0,'21'0'15,"0"0"1,0-21-16,0 21 0,1 0 16,-1 0-16,21 0 0,0 0 0,-20-21 15,20 21-15,0 0 0,-21-22 16,22 22-16,-22 0 0,0 0 0,0 0 15,0 0-15,1 0 16,-1 0 31,0 0-31,0 0-16</inkml:trace>
  <inkml:trace contextRef="#ctx0" brushRef="#br1" timeOffset="196874.97">21548 16087 0,'-43'21'16,"64"-21"15,1 0-31,-1 0 0,0 0 0,0 0 16,0 0-16,0 0 0,1 0 16,-1 0-16,21 0 0,-21 0 0,0 0 15,1 0-15,-1 0 0,0 0 0,0 0 16,0 0-16,0 0 0,1 0 15,-1 0 1,-42 0 31,-1 0-31</inkml:trace>
  <inkml:trace contextRef="#ctx0" brushRef="#br1" timeOffset="197216.8">21484 16341 0,'21'0'46,"0"0"-46,1 0 0,-1 0 0,0 0 16,0 0-16,0 0 0,0 0 0,22 0 16,-22 0-16,0 0 0,0 0 15,0 0-15,1 0 0,-1 0 16,0 0 15,0 0 0</inkml:trace>
  <inkml:trace contextRef="#ctx0" brushRef="#br1" timeOffset="197849.46">22288 16510 0,'0'-21'109,"22"21"-62,-1 0-32,0 0-15,-21 21 47,-21 0-31,0-21 0,-1 0-1,22-21 32,0 0-31,0 0-1,22 21-15,-22-21 16,21 21-16,0 0 16,-21 21-1,0 0 1,0 0-16,0 0 15,-21 0-15,0-21 16,-1 22-16,1-1 0,0-21 0,0 21 16,0-21-16,-22 21 0,22-21 15,-21 21-15,21-21 0</inkml:trace>
  <inkml:trace contextRef="#ctx0" brushRef="#br1" timeOffset="198700.06">23410 16214 0,'0'-21'31,"21"21"0,1 0-31,-1 0 16,0 0-16,21 0 0,-21 0 0,22 0 16,-22 0-16,21 0 0,-21 0 15,1 0-15,20 0 0,-21 0 0,0 0 16,0 0-16,1 0 0,-1 0 16,0 0 46,0 0-46</inkml:trace>
  <inkml:trace contextRef="#ctx0" brushRef="#br1" timeOffset="199247.74">24405 16066 0,'0'0'0,"-21"0"15,42 0 32,0 0-47,0 0 0,1 0 0,20 0 16,-21 0-16,0 0 0,22 0 16,-22-22-16,21 22 0,-21 0 0,0 0 15,22 0-15,-22 0 0,0 0 16,0 0-16,-21-21 0,21 21 15,-42 0 17,0 0-32,0 0 15,0 0 1,0 0-16,-1 0 0,1 21 0,0-21 16</inkml:trace>
  <inkml:trace contextRef="#ctx0" brushRef="#br1" timeOffset="199521.59">24384 16298 0,'0'0'0,"0"22"0,21-22 31,0 0-31,0 0 16,1 0-16,-1 0 15,0 0-15,21 0 0,-21 0 0,1 0 16,-1 0-16,0 0 0,0 0 0,21 0 16,-20 0-16,-1 0 0,0 0 15,0 0-15,0 0 0,0 0 0,1 0 16,-1 0-16,0 0 16,0 0-16,0 0 15,0 0-15</inkml:trace>
  <inkml:trace contextRef="#ctx0" brushRef="#br1" timeOffset="199891.37">25336 16468 0,'0'-21'47,"0"-1"-31,0 44 15,0-1-15,0 0-16,0 0 0,0 0 15,0 0-15,0 1 0,-21-1 16,21 0-16,-21 0 0,0 0 16,0 0-16,0 1 0,-22-1 0,22-21 15,0 21-15,0-21 0,-22 0 0,22 21 16,0-21-16,0 0 16,0 0-16,0 0 0,21-21 15,0 0-15</inkml:trace>
  <inkml:trace contextRef="#ctx0" brushRef="#br1" timeOffset="200371.62">26289 15854 0,'0'-21'16,"0"0"-16,0-1 15,21 22 1,0 0 0,0 0-16,1 22 15,-1-1-15,0 0 0,0 0 0,21 21 16,-20 1-16,-1-22 0,0 21 16,21 1-16,-21-1 0,1 0 0,-1-21 15,0 22-15,0-22 0,-21 0 16,0 0-16,21 0 0,-21 1 0,21-1 15,-21 0-15,0 0 0,-21-21 47,21-21-31,0 0 0,0 0-16</inkml:trace>
  <inkml:trace contextRef="#ctx0" brushRef="#br1" timeOffset="200698.43">26987 15833 0,'0'0'0,"22"-21"0,-22-1 0,-22 22 31,1 0-31,-21 0 16,21 0-16,0 22 0,-22-1 0,1 0 15,21 21-15,-22-21 16,1 22-16,0-22 0,-1 21 0,1 1 15,0-22-15,21 21 0,-22-21 0,1 22 16,21-22-16,-22 21 0,22-21 16,0 0-16,0 1 0,0-1 0,21 0 15,-21-21 1,21 21-16,21-21 31,0 0-15,0 0-16,0 0 0,-21-21 15,21 21-15,1 0 0,-1-21 16,0 0-16,0 21 0,21-22 16</inkml:trace>
  <inkml:trace contextRef="#ctx0" brushRef="#br1" timeOffset="201000.17">27368 16087 0,'22'0'47,"-1"0"-47,0 0 0,0 0 15,0 0-15,0 0 0,1 0 0,-1 0 16,0 0-16,0 0 0,0 0 15,0 0-15,1 0 0,-1 0 0,0 0 16,0 0 0,-42 0 31,0 0-47</inkml:trace>
  <inkml:trace contextRef="#ctx0" brushRef="#br1" timeOffset="201264.53">27263 16320 0,'-22'21'16,"44"-21"15,-1 0-31,0 0 15,0 0-15,0 0 0,0 0 16,22 0-16,-22 0 0,0 0 16,0 0-16,0 0 0,1 0 0,-1 0 15,0 0-15,0 0 16,-21-21-16,21 21 0,0 0 16,-21-22-1</inkml:trace>
  <inkml:trace contextRef="#ctx0" brushRef="#br1" timeOffset="201552.37">28215 16489 0,'0'21'0,"0"0"16,0 0-16,-21-21 15,0 22-15,0-1 0,-1 0 16,1 0-16,0 0 0,0 0 16,-21-21-16,20 22 0,1-1 0,0 0 15,-21-21-15,21 21 0,-1-21 16,1 0-16,-21 21 0,21-21 15,0 0-15,-1 0 0</inkml:trace>
  <inkml:trace contextRef="#ctx0" brushRef="#br1" timeOffset="202123.91">29358 16150 0,'-21'21'31,"21"1"-31,-21-22 16,21 21-16,0 0 0,-21-21 15,21 21-15,0 0 16,0 0-1,21-21 1,0 0-16,0 0 16,0 0-16,-21-21 0,21 21 15,-21-21-15,22 0 0,-22 0 16,0 0-16,0-1 16,0 1-16,0 0 0,-22 21 15,22-21-15,-21 21 0,0 0 16,0 0-16,0 0 0,0 0 15,-1 21 1,22 0-16,-21 0 0,21 1 0,0-1 16,0 0-16,0 0 15,21-21-15,1 21 0,-1-21 0,-21 21 16,42-21-16,-21 0 0,0 0 16,1 0-16</inkml:trace>
  <inkml:trace contextRef="#ctx0" brushRef="#br1" timeOffset="202439.26">30035 15854 0,'0'0'0,"0"-21"16,0 0-16,0-1 0,0 1 16,-21 21-1,0 21 1,0 1-16,21-1 0,-21 21 0,0-21 15,-1 22-15,1-1 0,21 0 0,-21 1 16,0-1-16,0 0 0,0 1 16,-1-1-16,1 0 0,0 1 0,0-22 15,0 21-15,0-21 16,-1 22-16,1-22 0,21 0 0,0 0 16,-21 0-16,0 0 15,21 1-15,-21-22 16,42-22 15,0 1-31</inkml:trace>
  <inkml:trace contextRef="#ctx0" brushRef="#br1" timeOffset="202776.07">30078 16383 0,'0'0'0,"0"21"16,21-21 15,0 0-31,0 0 16,0-21-16,-21 0 0,22 21 15,-22-21-15,0 0 16,0-1-16,0 1 0,0 0 15,-22 21 1,1 0 0,0 0-16,21 21 15,-21-21-15,0 21 0,21 1 16,-21-22-16,21 21 0,0 0 16,21-21-1,0 0 1</inkml:trace>
  <inkml:trace contextRef="#ctx0" brushRef="#br1" timeOffset="203114.28">30755 16087 0,'21'0'47,"0"0"-31,1 0-16,-1 0 0,0-21 16,0 21-16,0 0 0,0 0 15,1 0-15,-1 0 16,-42 0 46,-1 0-62,22 21 16,-21-21-16</inkml:trace>
  <inkml:trace contextRef="#ctx0" brushRef="#br1" timeOffset="203365.14">30586 16298 0,'0'0'0,"0"22"16,21-22 15,0 0-15,0 0-16,0 0 0,1 0 0,-1 0 15,0 0-15,0 0 0,0 0 16,0 0-16,1 0 0,-1-22 0,0 22 16,0 0-16,-21-21 15,21 0-15,0 21 16,-21-21-16</inkml:trace>
  <inkml:trace contextRef="#ctx0" brushRef="#br1" timeOffset="204116.72">31432 15642 0,'22'0'31,"-1"0"-31,-21-21 0,21 21 0,0 0 16,0 0-16,22-21 0,-22 21 16,0 0-16,0 0 0,21-21 0,-20 21 15,-1 0-15,0 0 0,0 0 16,0 0-16,0 0 0,1 0 0,-1 0 15,0 0-15,-21 21 32,0 0-32,0 0 15,0 0-15,0 1 16,0-1-16,-21 0 0,21 0 16,-21 21-16,21 1 0,-22-1 0,1 0 15,0 1-15,21-1 0,-21 22 16,0-22-16,0 0 0,-1 22 0,1-22 15,21 0-15,-21 1 0,0-1 16,0 0-16,21-20 0,-21 20 0,21 0 16,0-21-16,-22 1 0,22 20 15,-21-21-15,21 0 0,0 0 16,0 1-16,0-1 0,0 0 16,-21 0-16,21 0 0,-21-21 0,21 21 15,-21-21 1,0 22-16,-1-22 0,1 0 15,0 0-15,0 0 16,0 0-16,0 0 0,-1 0 0,1 0 16,0 0-1,0 0-15,21-22 125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27T01:47:2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7006 8403 0,'-21'0'0,"0"0"16,0 0 0,-1 0-16,1 0 0,0 0 15,0 0-15,0 0 16,0 0-16,-1 0 16,1 0-16,0 0 15,0 0 1,42 0 62,0 0-78,22 0 0,-22 0 16,21 0-16,0 0 0,1 0 15,-1 0-15,0 0 0,1 0 16,-1 0-16,22-21 0,-22 21 0,21-21 15,1 21-15,-22 0 0,22 0 16,20-21-16,-20 21 0,-1 0 0,1 0 16,21-21-16,-22 21 0,1-22 15,-1 22-15,-21 0 0,22 0 0,-22 0 16,1 0-16,-1-21 0,0 21 0,1 0 16,-22 0-16,21 0 0,-21 0 15,0 0-15,1 0 0,-1 0 16,0 0-1,-21-21 32,0 0-15</inkml:trace>
  <inkml:trace contextRef="#ctx0" brushRef="#br0" timeOffset="662.61">8191 7874 0,'0'0'0,"0"21"15,0 0 1,0 1-16,0-1 15,22 0-15,-22 0 0,21 0 16,0-21-16,-21 21 0,21 1 16,0-22-16,0 21 0,-21 0 0,22-21 15,-1 21-15,0-21 0,0 21 0,0-21 16,0 0-16,1 21 16,-1-21-16,0 0 0,0 0 0,0 0 15,0 22-15,1-22 0,-1 0 16,0 0-16,0 0 15,-21 21 17,-21-21-17,0 21-15,0 0 16,-1 0-16,1-21 0,-21 21 0,21 1 16,0-1-16,-1 0 0,-20 0 15,0 0-15,21 0 0,-22 1 0,1 20 16,0-21-16,-1 0 0,1 0 0,0 1 15,20-1-15,-20 0 0,21 0 16,0 0-16,0 0 0,-1 1 16,1-22-16,21 21 0,-21 0 15,42-21 48,0 0-63,1-21 15</inkml:trace>
  <inkml:trace contextRef="#ctx0" brushRef="#br0" timeOffset="2162.44">15642 8636 0,'-21'0'0,"0"0"15,0 0 1,-1 0-16,1 0 16,0 0-16,0 0 15,0 0-15,0 0 0,-1 0 0,1 0 16,0 0-16,0 0 15,0 0-15,42 0 63,0 0-47,0 0-16,0 0 0,1 0 15,-1 0-15,0 0 0,0 0 0,21 0 16,-20 0-16,20 0 15,0 0-15,1 0 0,-1 0 0,0 0 16,1 0-16,-1 0 0,21 0 0,-20 0 16,20 0-16,1 0 0,-1 0 15,1 0-15,-1 0 0,1 0 0,-1 0 16,1 0-16,-22 0 0,22 0 16,-22 0-16,0 0 0,22 0 0,-22 0 15,-21 0-15,22 0 0,-1 0 0,-21 0 16,0 0-16,22 0 0,-22 0 15,0 0-15,0 0 0,0 0 16,0 0 0</inkml:trace>
  <inkml:trace contextRef="#ctx0" brushRef="#br0" timeOffset="2839.07">18605 8340 0,'0'0'0,"-21"0"16,-42 0 0,42 0-16,-1 0 0,1 0 15,64 0 32,-22 0-47,21 0 0,0 0 16,1 0-16,-1 0 0,22 0 15,-22 0-15,21 21 0,1-21 0,-22 0 16,22 0-16,-1 0 0,-20 0 16,20 0-16,-21 0 0,22 0 15,-22 0-15,1 0 0,-1 0 16,-21 0-16,0 0 0,0 0 0,-21-21 15,0 0-15,-21 21 16,0-22 0,0 22-16,0-21 15,0 21-15</inkml:trace>
  <inkml:trace contextRef="#ctx0" brushRef="#br0" timeOffset="3266.83">19262 8128 0,'0'21'31,"21"-21"-31,0 0 15,0 21-15,0-21 0,22 0 16,-22 0-16,0 0 0,21 0 0,-21 0 16,1 22-16,-1-22 0,0 0 0,0 0 15,0 0-15,0 0 16,-21 21-16,0 0 16,0 0-16,-21-21 15,0 21-15,-21 0 0,21-21 0,-1 22 16,-20-1-16,21 0 0,0-21 15,-22 21-15,22 0 0,0 0 0,0-21 16,0 22-16,0-1 0,-1-21 0,1 21 16,21 0-16,-21-21 15,0 21-15,42-42 47,0 0-47</inkml:trace>
  <inkml:trace contextRef="#ctx0" brushRef="#br0" timeOffset="4195.81">20743 7620 0,'0'21'0,"0"0"0,0 1 16,0-1-16,-21 21 16,21-21-16,0 0 0,-21 1 15,0 20-15,21-21 0,-21 21 0,21-20 16,0 20-16,0-21 0,0 0 16,-22 22-16,22-22 0,0 0 0,0 0 15,-21 0-15,21 0 16,0-42 31,0 0-47,0 0 0,21-21 15,1 20-15,-1 1 0,-21-21 16,21 21-16,0-22 0,-21 22 16,21-21-16,0 0 0,-21 20 15,0-20-15,0 21 0,22 0 0,-22-22 16,0 22-16,0 0 0,0 0 15,0 0-15,-22 21 32,1 0-32,0 0 15,0 21-15,0 0 0,0 0 16,-22 0-16,22 1 0,-21-1 0,21 21 16,-22-21-16,1 0 0,0 22 0,-1-22 15,22 21-15,-21-21 0,21 1 16,-22-1-16,22 0 0,0 0 15,0 0-15,0-21 16,21-21 15,0 0-31,21 0 16,0 21-16,0-21 0,-21-1 16,21 1-16,0 21 0,1-21 0,-1 0 15,0 21-15,0-21 0,0 21 0,0-21 16,1 21-16,-1 0 0,0 0 15,0 0-15,0 0 0,0 0 0,1 0 16,-1 0-16,0 0 16,0 0-16,0 0 0,0 0 0,1 0 15,-1 0-15,-21 21 0,21-21 16,0 0-16,0 0 16,0 21-16,1-21 0,-1 0 15,0 0 1,0 0-16,0 0 15,0 0-15,1 0 16,-1-21-16,0 21 0,0-21 16</inkml:trace>
  <inkml:trace contextRef="#ctx0" brushRef="#br0" timeOffset="4795.22">21357 7472 0,'0'21'16,"0"-42"-16,-21 63 0,0-21 0,21 1 15,-21-22-15,-1 21 0,22 0 16,-21 0-16,21 0 0,0 0 16,-21 1-16,21-1 0,-21 0 0,21 0 15,0 0-15,0 0 0,0 1 16,0-1-16,0 0 0,0 0 16,0 0-16,0 0 15,21-21-15,0 22 0,0-22 16,1 0-16,-1 0 0,0 21 15,0-21-15,0 0 0,0 0 16,1 0-16,-1 0 0,0 0 0,21-21 16,-21 21-16,1-22 15,-1 22-15,21-21 0,-21 0 0,0 0 16,1 21-16,-1-21 0,21 0 16,-21-22-16,0 22 0,-21 0 0,22-21 15,-1 20-15,-21 1 0,0-21 16,0 21-16,0-22 0,0 22 0,0 0 15,-21 0-15,-1 0 0,22 0 16,-42 21-16,42-22 0,-42 22 0,21 0 16,-1 0-16,1 0 0,0 0 15,0 0-15,0 0 16,0 0 0,-1 0-1,1 22-15,0-22 16,21 21-16,-21-21 0,0 21 15,0 0-15</inkml:trace>
  <inkml:trace contextRef="#ctx0" brushRef="#br0" timeOffset="6262.53">7112 9165 0,'-21'0'16,"0"0"-16,-1 0 0,1 0 15,0 0-15,0 0 16,0 0-16,0 0 15,-1 0 1,44 0 31,-1 0-47,21 0 16,-21 0-16,22 0 0,-22 0 15,21 0-15,0 0 0,-20 0 0,20 0 16,0 0-16,1 0 0,20 0 15,-21 0-15,1-21 0,20 21 0,-20 0 16,-1 0-16,21-21 0,-20 21 0,20-21 16,-20 21-16,-1 0 15,0 0-15,1-21 0,-1 21 0,-21 0 16,21 0-16,-20 0 0,-1-22 16,0 22-16,0 0 0,0 0 15,-42 0 79,0 0-94,0 0 16,0 0-1,21-21-15</inkml:trace>
  <inkml:trace contextRef="#ctx0" brushRef="#br0" timeOffset="6898.72">8022 8848 0,'0'21'63,"0"0"-48,0 0-15,21-21 16,0 21-16,1-21 0,-1 22 16,0-22-16,0 0 0,-21 21 15,21-21-15,0 0 0,1 0 16,-1 0-16,0 0 0,0 0 0,0 0 15,0 0-15,1 0 0,-1 0 16,0 0 0,0 0-1,-21 21 17,-21 0-17,0-21-15,0 21 0,-1-21 16,1 21-16,0-21 0,0 22 0,-21-1 15,20 0-15,1 0 0,-21 0 0,21 0 16,-22 1-16,1-1 0,21 0 16,0 0-16,-22 0 0,22-21 0,0 21 15,21 1-15,-21-22 0,0 0 16,0 0 0,21 21-16,-22-21 140</inkml:trace>
  <inkml:trace contextRef="#ctx0" brushRef="#br0" timeOffset="10949.84">15727 9462 0,'21'0'63,"0"0"-63,0 0 15,0 0 1,1 0-16,-1 0 16,0 0-16,0 0 15,0 0 1,0 0-16,1 0 15,-1 0-15,0 0 16,0 0-16,0 0 16,0 0-1,1 0-15,-1 0 0,0 0 16,0 0-16,0 0 0,0 0 16,1 0-16,-1 0 15,0 0-15,0 0 0,0 0 0,0 0 16,1 0-16,-1 0 0,0 0 0,0 0 15,0 0-15,0 0 16,1 0-16,-1 0 0,0 0 0,0 0 16,0 0-16,0 0 15,1 0-15,-1 0 16,0 0-16,0 0 0,0 0 16,0 0-16,1 0 15,-1 0-15,0 0 0,0 0 16,0 0-16,0 0 0,1 0 15,-1 0-15,0 0 16,0 0-16,0 0 16,0 0-16,1 0 15,-1 0-15,0 0 0,0 0 0,0 0 16,0 0-16,1 0 0,-1 0 16,0 0-16,0 0 0,0 0 15,0 0-15,1 0 0,-1 0 16,0 0-16,0 0 0,0 0 15,0 0-15,1 0 0,-1 0 16,0 0-16,0 0 0,0 0 0,0 0 16,1 0-16,-1 0 0,0 0 15,0 0-15,0 0 0,0 0 16,1 0-16,-1 0 0,0 0 0,0 0 16,21 0-16,-20 0 0,-1 0 15,0 0-15,0 0 0,0 0 16,0 0-16,1 0 0,-1 0 0,0 0 15,0 0-15,0 0 0,0 0 16,1 0-16,-1 0 0,0 0 16,0 0-16,0 0 0,0 0 0,1 0 15,-1 0-15,0 0 0,0 0 16,0 0-16,0 0 0,1 0 16,-1 0-16,0 0 0,0 0 15,0 0-15,0 0 0,1 0 0,-1 0 16,0 0-16,0 0 0,0 0 15,0 0-15,1 0 0,-1 0 16,0 0-16,0 0 0,0 0 0,0 0 16,1 0-16,-1 0 0,0 0 15,0 0-15,0 0 0,0 0 16,1 0-16,-1 0 16,0 0-16,0 0 0,0 0 15,0 0-15,1 0 0,-1 0 16,0 0-16,0 0 0,0 0 15,0 0-15,1 0 0,-1 0 16,0 0-16,0 0 0,0 0 16,0 0-16,1 0 0,-1 0 15,0 0-15,0 0 0,0 0 16,0 0-16,1 0 16,-1 0-16,0 0 0,0 0 0,0 0 15,0 0-15,22 0 0,-22 0 16,0 0-16,0 0 0,0 0 15,1 21-15,-1-21 0,0 0 0,0 0 16,0 0-16,0 0 16,1 0-16,-1 0 0,0 0 15,0 0-15,0 0 16,0 0-16,1 0 0,-1 0 16,0 0-16,0 0 0,0 0 0,0 0 15,1 0-15,-1 0 0,21 0 16,-21 0-16,0 0 0,22 0 15,-22 0-15,0 0 0,0 0 0,0 0 16,1 0-16,-1 0 0,0 0 16,0 0-16,0 0 0,0 0 15,1 0-15,-1 0 0,0 0 16,0 0-16,0 0 16,0 0-16,1 0 0,-1 0 15,0 0-15,0 0 16,0 0-16,0 0 0,1 0 15,-1 0-15,0 0 0,0 0 16,0 0 0,0 0-16,1 0 15,-1 0 1,0 0-16,0 0 16,0 0-16,0 0 15,1 0-15,-1 0 16,0 0-16,0 0 15,0 0-15,0 0 16,1 0 0,-1 0-16,0 0 0,0 0 15,0 0 1,0 0-16,-42 0 156,0 0-125,0 0-15,0 0 0</inkml:trace>
  <inkml:trace contextRef="#ctx0" brushRef="#br0" timeOffset="14823.26">2625 11557 0,'0'-21'47,"0"42"15,-22-21-62,1 21 16,0 0-16,21 1 16,0-1-16,-21-21 0,21 21 0,0 0 15,-21 0-15,21 0 16,0 1-16,0-1 0,0 0 31,21-21-15,0 0-1,0 0-15,0 0 16,1-21-16,-1 21 16,-21-21-16</inkml:trace>
  <inkml:trace contextRef="#ctx0" brushRef="#br0" timeOffset="15082.36">2836 11494 0,'0'0'0,"0"-22"15,0 1 1,0 42 15,0 1-31,0-1 16,-21 0-16,21 0 0,0 0 16,0 0-16,0 1 15,-21-1-15,21 0 0,0 0 0,0 0 16,0 0-16,0 1 15,21-22 17,0 0-32</inkml:trace>
  <inkml:trace contextRef="#ctx0" brushRef="#br0" timeOffset="15439.15">3450 11472 0,'-42'0'15,"63"0"16,0 0-15,0 0-16,22 0 0,-22 0 16,21 0-16,0 0 0,1 0 0,-22-21 15,21 21-15,1 0 0,-22 0 16,21 0-16,-21 0 0,0 0 0,1 0 16,-1-21-16,0 21 15,-42 21 1,0-21-1,-1 0-15,1 0 16,0 0-16,0 0 0</inkml:trace>
  <inkml:trace contextRef="#ctx0" brushRef="#br0" timeOffset="15738.98">3683 11451 0,'-21'0'0,"0"0"15,-1 0-15,22 21 16,0 1-16,0-1 16,-21-21-16,21 21 0,0 0 0,-21 0 15,21 0-15,0 1 0,0-1 16,0 21-16,0-21 0,0 22 16,-21-22-16,21 21 0,-21-21 0,21 22 15,0-22-15,0 21 0,-21-21 16,21 0-16,-22 22 0,22-22 0,0 0 15,0 0-15,0 0 0,0 1 16,0-44 15,0 1-15,0 0-16,22 0 0</inkml:trace>
  <inkml:trace contextRef="#ctx0" brushRef="#br0" timeOffset="16317.68">3873 11451 0,'0'0'0,"22"0"31,-22 21-31,0 1 16,0-1-16,0 0 0,0 0 0,0 0 15,0 22-15,0-22 0,0 21 16,0-21-16,0 22 0,0-22 16,0 21-16,0-21 0,0 22 0,0-22 15,0 21-15,0-21 0,0 0 0,-22 22 16,22-22-16,0 0 0,-21-21 16,21 21-16,0 0 0,0 1 15,0-44 16,0 1-31,0 0 16,0 0-16,0 0 0,0 0 0,0-1 16,0 1-16,0-21 0,0 21 0,21 0 15,1-22-15,-1 22 0,0 0 16,0-21-16,21 20 0,-20 1 16,-1 0-16,21 21 0,-21-21 0,0 21 15,22 0-15,-22 0 0,0 0 16,0 0-16,0 21 0,1-21 0,-1 21 15,0 0-15,0 1 0,-21 20 16,0-21-16,0 0 0,0 22 0,0-22 16,0 21-16,0-21 0,0 0 0,0 22 15,0-22-15,0 0 0,-21 0 16,21 0-16,-21 1 0,21-1 16,-21 0-16,21 0 15,0-42 16,0 0-31,0 0 0,0-1 16,0 1-16,0 0 0,0 0 0</inkml:trace>
  <inkml:trace contextRef="#ctx0" brushRef="#br0" timeOffset="16722.8">4487 11896 0,'0'0'0,"21"0"0,1 0 15,-1 0-15,0 0 0,0 0 16,0 0-16,0-21 0,1 21 0,-1-22 16,0 1-16,0 21 0,0-21 15,0 0-15,1 21 0,-1-21 0,-21 0 16,0-1-16,0 1 0,0 0 15,-21 21 1,-1 0-16,1 0 16,0 0-16,0 0 0,-21 0 15,20 0-15,1 21 0,0 0 0,0 1 16,0-1-16,0 21 0,-1-21 0,1 22 16,0-22-16,21 21 0,0-21 15,0 22-15,0-22 0,0 21 0,0-21 16,0 0-16,0 1 0,21-1 0,0-21 15,1 0-15,-1 21 0,0-21 16,0 0-16,0 0 0,22 0 0,-22 0 16,21-21-16,-21 0 0,22 21 15,-22-22-15,0 1 0,21 0 0</inkml:trace>
  <inkml:trace contextRef="#ctx0" brushRef="#br0" timeOffset="18594.89">5863 11705 0,'21'-21'16,"-21"42"31,-21 0-31,21 1-16,-21-1 0,21 0 0,-21 0 15,21 0-15,0 22 0,0-22 0,-21 0 16,21 0-16,0 21 0,-22-20 15,22-1-15,0 0 0,-21 0 0,21 0 16,0-42 31,0 0-47,0 0 16,0 0-16,0-1 0,21-20 15,1 21-15,-1 0 0,-21 0 0,21-1 16,0-20-16,0 21 0,0 0 15,1 0-15,-1 21 0,0-22 0,21 1 16,-21 21-16,1 0 0,-1 0 16,0 0-16,0 0 0,0 0 15,0 0-15,-21 21 0,0 1 0,0-1 16,0 0-16,22 21 0,-22-21 16,0 1-16,0-1 0,0 21 0,0-21 15,0 0-15,21 1 0,-21-1 0,0 0 16,0 0-1,0 0-15,21-21 16,0 0-16,0 0 0,0 0 16,1-21-16,-1 0 15,0 0-15,0 0 0,-21-1 16,21 1-16,0 0 0,1 0 16,-22 0-16,0 0 0,21-1 0,-21 1 15,21 0-15,-21 0 0,0 0 0,0 0 16,0 42 15,0 0-15,0 0-16,-21 0 15,21 0-15,0 1 0,0-1 0,0 0 16,0 0-16,0 21 0,0-20 0,0-1 16,0 0-16,0 0 0,0 0 15,21-21-15,0 0 0,-21 21 16,21-21-16,0 0 15,1 0-15,-1 0 0,0-21 0,0 21 16,0-21-16,0 0 0,1 0 16,-1 0-16,0-1 0,-21 1 15,0 0-15,21-21 0,0 21 0,-21-1 16,0 1-16,0 0 0,21 0 0,-21 0 16,0 0-1,0 42 16,0 0-31,0 0 16,0 0-16,0 0 0,0 1 0,0-1 16,0 0-16,0 0 0,0 21 0,0-20 15,22-1-15,-22 0 0,0 0 16,21-21-16,0 21 0,0 0 0,0-21 16,0 0-16,1 0 0,-1 0 0,0 0 15,0 0-15,0 0 0,22-21 16,-22 0-16,0 21 0,0-21 0,0 0 15,0 0-15,1-1 0,-1 1 16,0 0-16,-21-21 0,21 21 16,-21-1-16,0 1 0,0-21 0,0 21 15,0 0-15,0-1 16,-21 44 15,21-1-15,0 0-16,0 0 0,-21 0 0,21 22 15,0-22-15,0 0 0,0 0 0,0 0 16,0 22-16,0-22 0,0 0 16,0 0-16,0 0 0,0 0 15,0-42 32,0 0-47,0 0 0,0 0 16,0 0-16,0-1 0,0 1 15,0 0-15,0 0 0,0 0 0,0 0 16,0-1-16,0 1 0,0 0 0,21 0 16,0 0-16,0 0 0,0 21 15,1-22-15,-1 22 16,0 0-16,0 0 0,0 22 0,0-1 16,1 0-16,-22 0 15,0 0-15,21 0 0,-21 1 16,21-1-16,-21 0 0,0 21 0,0-21 15,0 1-15,0-1 0,0 0 16,0 0-16,0 0 0,0 0 16,-21-21-1,21-21 1,0 0 0,0 0-16,0 0 0,0 0 15,0-1-15,0 1 0,0-21 0,21 21 16,0 0-16,0-22 0,22 22 0,-22 0 15,21 0-15,-21 0 16,22-1-16,-1 22 0,-21 0 0,21 0 16,-20 0-16,-1 0 0,21 0 0,-21 0 15,-21 22-15,21-1 0,-21 0 16,22 0-16,-22 0 0,0 22 0,0-22 16,0 0-16,0 21 0,0-21 0,-22 1 15,1 20-15,21-21 0,-21 0 16,0 0-16,21 1 0,-21-1 15,42-42 17,-21-1-17,21 1-15,0-21 0</inkml:trace>
  <inkml:trace contextRef="#ctx0" brushRef="#br0" timeOffset="19111.09">8276 11557 0,'0'0'0,"0"-21"0,0 0 16,0 42 15,0 0-31,-21 0 0,21 0 16,0 1-16,0-1 0,-21 0 16,21 21-16,-21 1 0,21-22 0,0 21 15,0 0-15,-22-20 0,22 20 16,-21 0-16,21-21 0,-21 22 0,21-22 15,0 0-15,0 0 0,0 0 0,-21 1 16,21-1-16,0 0 16,-21-21-16,21-21 31,0 0-31,0-1 16,0 1-16,0 0 0,0 0 0,0 0 15,21 0-15,0-1 0,0 1 16,-21 0-16,21 0 0,22 0 0,-22 0 15,0-1-15,0 1 0,0 21 16,22-21-16,-22 21 0,0 0 0,0 0 16,0 0-16,1 0 0,-1 0 15,0 21-15,0-21 0,-21 21 0,0 1 16,0-1-16,0 0 0,0 0 16,0 0-16,0 0 0,0 1 0,-21-1 15,0 21-15,0-21 0,-1 0 0,1 1 16,-21-1-16,21-21 0,0 21 15,-1 0-15,1-21 0,0 21 0,0-21 16,0 0-16,21-21 31,0 0-15,0 0-16,21 21 0,0-21 0</inkml:trace>
  <inkml:trace contextRef="#ctx0" brushRef="#br0" timeOffset="19482.89">8572 12002 0,'22'0'16,"-1"0"-16,0 0 15,0 0-15,0 0 0,0-22 16,1 22-16,-1-21 0,0 21 15,21-21-15,-21 0 0,1 0 0,-1 0 16,0-1-16,-21 1 0,21 0 16,-21 0-16,-21 21 31,0 0-31,0 0 16,-1 21-16,1 0 0,21 0 15,-21 1-15,0-1 0,21 21 16,-21-21-16,21 0 0,0 1 0,0-1 0,0 0 15,0 0-15,0 0 0,0 0 16,0 1-16,21-1 16,0-21-1,0 0-15,0 0 0,1-21 16,-1 21-16</inkml:trace>
  <inkml:trace contextRef="#ctx0" brushRef="#br0" timeOffset="19864.66">9080 11853 0,'0'-21'0,"0"0"31,22 21-15,-1 0-16,0 0 0,0 0 15,0 0-15,0 0 0,1 0 0,-1 0 16,0 0-16,0 21 0,0 0 15,0 1-15,-21-1 0,0 21 16,0-21-16,0 0 0,0 1 0,0-1 16,0 21-16,0-21 0,-21 0 15,0 1-15,0-1 0,0 0 0,0-21 16,21 21-16,-22 0 0,1-21 16,0 0-1,21-21 1,0 0-16,0 0 15,0 0-15,0-1 0,21-20 16,0 21-16,1-21 0,-22 20 0,21-20 16,0 21-16,0 0 0,-21 0 0,21-1 15,0-20-15,1 21 0,-1 21 16,0-21-16,0 0 0,0-1 0</inkml:trace>
  <inkml:trace contextRef="#ctx0" brushRef="#br0" timeOffset="20314.43">10583 11959 0,'0'-21'16,"0"42"-16,0-63 0,0 21 0,21 0 15,-21-1-15,0 1 16,0 42 15,0 1-31,0-1 16,0 21-16,-21-21 16,21 0-16,-21 1 0,21-1 0,0 0 15,0 21-15,-21-21 0,21 1 0,-21-1 16,21 0-16,0 0 15,0 0-15,21-21 16</inkml:trace>
  <inkml:trace contextRef="#ctx0" brushRef="#br0" timeOffset="20738.2">11049 11875 0,'-21'0'15,"0"0"-15,-1 0 0,1 21 0,0-21 16,0 0-16,21 21 0,-21 0 16,0-21-16,-1 21 0,22 0 15,0 1 1,0-1-1,22-21-15,-1 21 0,0-21 0,0 21 16,0-21-16,0 21 0,1-21 0,-1 21 16,-21 1-16,21-22 15,-21 21-15,21-21 0,-21 21 0,0 0 16,0 0-16,0 0 16,-21-21-16,0 0 0,0 22 15,-1-22-15,1 0 0,0 0 0,0 0 16,0 0-16,0 0 0,-1 0 0,1 0 15,0 0-15,0 0 0,0 0 16,0 0-16,21-22 16,0 1-16,0 0 15,0 0-15,0 0 16,0 0-16,0-1 0</inkml:trace>
  <inkml:trace contextRef="#ctx0" brushRef="#br0" timeOffset="20951.08">10604 11684 0,'-21'-21'16,"0"21"-1,42 0 48,0 0-63</inkml:trace>
  <inkml:trace contextRef="#ctx0" brushRef="#br0" timeOffset="21597.78">12128 11790 0,'0'-21'0,"-21"21"0,21-21 16,0-1-1,0 1-15,0 0 0,21 21 16,1-21-16,-22 0 0,21 21 0,0 0 16,0-21-16,0 21 0,0 0 15,1 0-15,-1 0 0,0 0 16,-21 21-16,0 0 0,21 0 0,-21 0 16,0 0-16,0 1 0,0-1 15,0 21-15,0-21 0,0 22 16,0-1-16,-21-21 0,0 21 0,0-20 15,-1 20-15,-20-21 0,21 21 16,-21-20-16,20-1 0,-20 0 0,0 0 16,21 0-16,-1-21 0,-20 21 0,21-21 15,0 0-15,0 0 16,-1 0-16,22-21 16,0 0-16,0 0 15,0 0-15,0 0 16,0-1-16,0 1 0,0-21 0,0 21 0,22 0 15,-22-1-15,21 22 0,-21-21 0,21 21 16,0 0 0,0 0-16,0 0 15,1 21-15,-1 1 0,0-1 16,0 0-16,0-21 0,-21 21 16,21 0-16,1 0 0,-1 1 0,0-1 15,0-21-15,0 21 0,-21 0 0,21-21 16,-21 21-16,22-21 15,-1 0 1,0 0 0,0 0-16,-21-21 15,21 21-15,0-21 0,-21 0 0</inkml:trace>
  <inkml:trace contextRef="#ctx0" brushRef="#br0" timeOffset="22047.53">12912 11726 0,'0'0'0,"-22"0"15,1 0 1,0 0-16,0 0 16,0 0-16,21 22 0,-21-1 0,-1 0 15,1 0-15,0 21 16,21-20-16,-21-1 0,21 0 0,0 0 15,-21 21-15,21-20 0,0-1 0,-21 0 16,21 0-16,0 0 0,0 0 16,0 1-16,0-1 0,21 0 15,0-21-15,0 0 16,0 0-16,0 0 16,1 0-16,-1 0 0,0-21 0,0 0 15,0-1-15,0 22 0,1-21 0,-1 0 16,0 0-16,-21-21 15,21 20-15,-21 1 0,21 0 0,-21-21 16,0 21-16,0-1 0,0-20 0,0 21 16,-21 0-16,0 0 0,0-1 15,0 22-15,-1 0 16,1 0-16,0 0 16,0 22-1</inkml:trace>
  <inkml:trace contextRef="#ctx0" brushRef="#br0" timeOffset="22314.37">13335 11451 0,'0'21'16,"0"1"-1,0-1-15,0 0 16,0 0-16,-21 0 0,0-21 16,21 21-16,-22 1 15,1-22-15,21 21 16,0 0-16,21-42 31</inkml:trace>
  <inkml:trace contextRef="#ctx0" brushRef="#br0" timeOffset="22497.44">13525 11451 0,'0'21'31,"0"1"-31,0-1 16,0 0-16,0 0 0,0 0 15,-21 0-15,0 1 16</inkml:trace>
  <inkml:trace contextRef="#ctx0" brushRef="#br0" timeOffset="23070.52">14880 11621 0,'0'-22'16,"-21"22"-1,21 22 1,0-1-16,0 21 16,-21-21-16,21 0 0,0 22 15,0-22-15,-21 21 0,21 1 16,0-1-16,0 0 0,0 1 0,0-1 16,0-21-16,0 21 0,-22-20 0,22 20 15,0-21-15,0 0 0,0 0 16,0 1-16,-21-22 15,21-22 17</inkml:trace>
  <inkml:trace contextRef="#ctx0" brushRef="#br0" timeOffset="23342.88">14436 11959 0,'21'0'16,"0"0"-16,0 0 15,0 0-15,0 0 0,1 0 0,20 0 16,-21 0-16,21-21 0,1 21 0,-22-21 16,21 21-16,1 0 0,-1 0 15,-21-21-15,21 21 0,-20 0 16,20 0-16,-21 0 0,0 0 0,0 0 15,1 0-15,-1 0 0,-21-21 16,21 21 0,0 0-1,0-22-15</inkml:trace>
  <inkml:trace contextRef="#ctx0" brushRef="#br0" timeOffset="23966.52">15875 11790 0,'0'-21'16,"0"0"-1,0-1-15,0 1 0,0 0 16,21 0-16,0 21 15,-21-21-15,21 21 0,1-21 0,-1 21 16,21-22-16,-21 22 0,0 0 16,1 0-16,-1 0 0,0 0 15,21 0-15,-21 0 0,1 22 0,-1-1 0,0 0 16,0 0-16,-21 0 0,21 0 16,-21 22-16,21-22 0,-21 21 15,0 1-15,0-1 0,0 0 0,-21-21 16,0 22-16,-21-1 0,21 0 15,-22-20-15,22 20 0,-21-21 0,-1 0 16,1 0-16,0 1 0,21-1 0,-22 0 16,22-21-16,0 21 0,0-21 15,0 0-15,-1 0 0,1 0 0,0 0 16,0-21 0,21 0-16,0 0 15,0-1-15,0 1 0,0 0 0,0-21 16,0 21-16,0-22 0,21 22 15,-21-21-15,21 21 0,0-1 0,1 1 16,-1 0-16,-21 0 0,21 21 0,0 0 16,0 0-16,0 0 0,1 0 15,-1 0-15,0 21 0,0 0 16,0 0-16,0 1 0,1-1 0,-1 0 16,0 0-16,0 0 0,0 0 15,-21 1-15,21-1 0,1 0 0,-22 0 16,21 0-16,0 0 15,0-21-15,0 0 16,-21 22-16,21-22 0,1 0 16,-1 0-16,0 0 15,0 0-15</inkml:trace>
  <inkml:trace contextRef="#ctx0" brushRef="#br0" timeOffset="24535.19">17124 11811 0,'0'0'0,"0"-21"0,0 0 16,-21 21 15,-1 0-31,1 0 16,0 21-16,0-21 0,21 21 0,-21 0 15,0 0-15,21 22 0,0-22 16,-22 0-16,22 21 0,-21-20 0,0 20 16,21-21-16,0 21 0,0-20 15,0-1-15,0 0 0,0 0 0,0 0 16,0 0-16,0 1 0,0-1 0,21 0 16,0-21-1,1 0-15,-1 0 0,0 0 16,0 0-16,21 0 0,-20 0 0,-1 0 15,0 0-15,21-21 0,-21 21 16,22-21-16,-22-1 0,0 1 0,21 0 16,-20 0-16,20 0 0,-21 0 0,0-22 15,0 22-15,1-21 0,-22-1 16,0 22-16,0-21 0,0 0 0,0-1 16,0 22-16,0-21 0,0 21 15,-22-22-15,22 22 0,-21 0 0,-21 0 16,21 21-16,0-21 0,-22 21 0,22 0 15,-21 0-15,21 0 16,-1 0-16,-20 0 0,21 21 0,0-21 16,0 21-16,-22 0 0,43 0 0,-42 22 15,42-22-15,-21 0 0,0 21 16,-1-21-16,22 22 0,0-1 0,-21-21 16,21 0-16,0 22 0,-21-22 15,21 0-15,0 0 0,0 0 0,0 1 16,0-1-16</inkml:trace>
  <inkml:trace contextRef="#ctx0" brushRef="#br0" timeOffset="25674.64">14224 12531 0,'-21'0'16,"0"0"0,63 0 62,-21 0-63,0 0-15,22 0 0,-1 0 0,0 0 16,1 0-16,-1 0 0,0 0 16,22 0-16,-22 0 0,22 0 0,-22 0 15,0 0-15,1 0 0,20 0 16,-42 0-16,22 0 0,-1 0 0,0 0 15,-21 0-15,1 0 0,20 0 0,-21 0 16,0 0-16,0 0 16,-21-21 15,-21 21-15,0 0-1,0 0-15,0 0 0,0 0 16,-1 0-16,1 0 15,0 0-15,0 0 0,0 0 0</inkml:trace>
  <inkml:trace contextRef="#ctx0" brushRef="#br0" timeOffset="26198.34">13991 12658 0,'0'21'16,"21"-21"-1,0 0-15,1 0 16,-1 0-16,0 0 0,0 0 16,0 0-16,22 0 0,-22 0 0,21 0 15,0 0-15,1 0 0,-1 0 16,22 0-16,-22 0 0,21-21 0,-20 21 16,20 0-16,-20 0 0,-1 0 0,0-21 15,1 21-15,-1 0 0,0 0 16,-21 0-16,1 0 0,-1 0 0,0 0 15,0 0-15,0 0 47,-21-22-47,-21 22 94,0 0-78</inkml:trace>
  <inkml:trace contextRef="#ctx0" brushRef="#br0" timeOffset="30455.48">14711 11176 0,'0'-21'15,"-21"21"1,-1 0 0,1 0-16,0 0 0,0 0 15,0 0-15,0 0 0,-1 0 0,1 0 16,0 0-16,0 0 0,0 0 16,0 0-16,-1 0 0,1 21 0,0 0 15,0-21-15,0 21 0,0 1 16,-1-1-16,1-21 0,21 21 15,-21 0-15,0 0 0,21 0 0,-21 1 16,0-1-16,21 0 0,-22 0 0,22 0 16,0 0-16,-21 1 0,21-1 15,-21 21-15,21-21 0,-21 0 0,21 1 16,0-1-16,0 0 0,0 21 16,0-21-16,-21 1 0,21-1 15,0 0-15,-21 21 0,21-21 0,0 1 16,0 20-16,0-21 0,0 0 0,0 22 15,0-22-15,0 0 0,0 0 16,0 21-16,0-20 0,0-1 0,0 0 16,0 21-16,21-21 0,-21 1 0,21-1 15,0 0-15,-21 0 0,21 0 16,0 0-16,-21 1 0,22-1 0,-1-21 16,0 21-16,0 0 0,0 0 0,0-21 15,1 21-15,-1-21 16,0 22-16,0-22 0,0 0 15,0 0-15,22 0 0,-22 0 0,0 0 16,0 0-16,0 0 0,1 0 16,20 0-16,-21 0 0,0 0 0,0-22 15,22 1-15,-22 21 0,0 0 0,0-21 16,22 21-16,-22-21 0,0 0 16,0 21-16,0-21 0,0 21 0,1-22 15,-1 22-15,0-21 0,21 0 0,-21 21 16,1-21-16,-1 0 0,0 0 15,0 21-15,0-22 0,22 1 0,-22 0 16,0 0-16,0 0 0,0 0 0,-21-1 16,21 1-16,1 0 0,-22 0 15,0 0-15,21-22 0,0 22 16,-21 0-16,21-21 0,-21 21 0,0-1 16,0-20-16,0 21 0,21-21 15,-21 20-15,0-20 0,0 21 0,0-21 16,0 20-16,0 1 0,0-21 0,0 21 15,0 0-15,-21-22 0,0 22 16,0 0-16,21 0 0,-21 0 0,-1-1 16,1 1-16,0 0 0,0 0 0,0 0 15,0 0-15,-1-1 0,1 1 16,0 0-16,-21 0 0,21 0 16,-1 0-16,1-1 0,0 1 0,0 21 15,0-21-15,0 0 0,-1 21 16,1-21-16,0 21 0,0 0 0,0-21 15,0 21-15,-1 0 16,1-22-16,0 22 0,0 0 0,0 0 16,-22 0-16,22 0 0,0 0 0,0 0 15,0 0-15,0 0 0,-1 0 16,1 0-16,0 0 0,-21 22 0,-1-22 16,43 21-16,-21-21 0,0 21 15,0-21-15,0 21 0,0-21 16,21 21-16,0 0 0,-22 1 15,22-1-15,-21-21 0,21 21 16,0 21-16,0-21 0,0 1 0,0-1 16,0 0-16,0 0 0,0 0 0</inkml:trace>
  <inkml:trace contextRef="#ctx0" brushRef="#br0" timeOffset="31635.36">13081 13272 0,'0'-22'16,"0"1"-16,0 0 0,0 0 15,-21 21 1,0-21-16,-1 21 16,1 0-16,0 0 0,0 0 15,0 0-15,0 0 0,-22 0 0,22 21 16,0-21-16,0 21 0,0 0 0,-1 0 16,1 1-16,0 20 0,0-21 15,0 21-15,0-20 0,-1 20 0,22 0 16,-21 1-16,21-1 0,0 0 15,0 1-15,0-1 0,0-21 0,0 21 16,0 1-16,0-22 0,0 0 0,21 0 16,1 0-16,-1 1 0,-21-1 15,21 0-15,0-21 0,21 0 16,-20 21-16,-1-21 0,0 0 0,21 0 16,-21 0-16,1 0 0,20 0 15,-21 0-15</inkml:trace>
  <inkml:trace contextRef="#ctx0" brushRef="#br0" timeOffset="32486.67">13356 13674 0,'0'0'0,"-21"0"15,0 21-15,0 0 0,-1 0 16,1 0-16,0-21 15,21 22-15,0-1 0,0 0 0,-21 0 16,21 0-16,0 0 16,0 1-1,21-22-15,0 0 16,0 0-16,1 0 16,-1 0-16,0-22 15,-21 1-15,21 0 16,-21 0-1,0 0-15,0 0 0,0-1 0,0 1 16,0 0-16,0 0 16,0 0-16,0 0 0,0-1 15,0 1-15,-21 21 16,21-21-16,0 0 16,21 21-16,0 0 15,0 0-15,1-21 16,-1 21-16,0 0 0,0 0 0,0 0 15,0 0-15,1 0 0,-1 21 16,0 0-16,0 0 16,-21 0-16,0 1 0,0-1 15,0 0-15,0 0 16,0 0-16,0 0 0,0 1 0,0-1 16,0 0-16,0 0 0,0 0 0,0 0 15,0 1-15,0-1 16,0-42 46,0-1-62,0 1 16,0 0-16,0 0 0,0 0 0,0-22 16,0 22-16,21 0 15,0-21-15,-21 21 0,22-1 0,-1 1 16,0 0-16,0 0 0,0 0 0,0 0 15,1 21-15,-1 0 16,0 0-16,0 0 0,0 0 16,-21 21-16,21 0 0,-21 0 15,22 0-15,-22 0 0,0 1 0,0 20 16,0-21-16,0 0 0,0 0 16,0 22-16,0-22 0,0 0 0,0 0 15,0 0-15,-22 1 0,22-1 0,-21-21 16,21 21-16,0 0 15,-21-21-15,21 21 0,0-42 47,0 0-31,0 0-16</inkml:trace>
  <inkml:trace contextRef="#ctx0" brushRef="#br0" timeOffset="33739.58">14245 13504 0,'21'0'16,"0"0"0,-21-21 15,-21 21 0,0 0-31,0 0 16,0 0-16,21 21 0,-21-21 15,-1 22-15,1-22 0,0 21 0,21 0 16,-21 21-16,21-21 0,-21 1 0,21-1 16,-21 21-16,21-21 0,0 0 15,0 22-15,0-22 0,0 0 0,0 0 16,0 0-16,21 1 15,0-1-15,0-21 0,0 0 16,0 0-16,1 0 0,-1 0 16,0 0-16,0 0 15,0 0-15,0 0 0,1-21 0,-22-1 16,21 22-16,0-21 16</inkml:trace>
  <inkml:trace contextRef="#ctx0" brushRef="#br0" timeOffset="36046.37">14499 13589 0,'0'0'0,"-21"0"31,0 0-31,21 21 0,-21 0 16,21 1-16,-22-1 0,22 0 16,-21 0-16,0 0 0,21 0 0,0 1 15,0-1-15,0 0 16,0 0-16,0 0 15,21-21 17,0 0-32,1-21 0,-22 0 15,21 21-15,0-21 0,-21 0 0,21-1 16,0 1-16,0 0 16,-21 0-16,0 0 0,0 0 0,0-1 15,22 22-15,-22-21 0,0 42 47,0 1-47,0-1 16,0 0-16,0 0 15,0 0-15,0 0 0,0 1 16,0-1-16,0 0 0,0 0 0,0 0 16,21-21-16,0 21 0,0-21 15,0 0-15,0 0 16,1 0-16,-1 0 0,0 0 15,0 0-15,0 0 0,0-21 16,1 21-16,-1-21 0,0 0 0,-21 0 16,21 21-16,0-21 0,-21-1 0,0 1 15,0 0-15,0 0 0,0 0 16,0 0-16,0-1 0,0 1 0,0 0 16,-21 0-1,0 21-15,0 0 16,0 0-16,-1 21 0,1-21 15,0 21-15,21 0 0,-21 1 16,0-1-16,21 0 0,0 0 0,0 0 16,-21 0-16,21 22 0,0-22 15,0 0-15,0 0 0,0 0 16,0 1-16,21-22 16,0 0-1,0 0-15,0 0 0,0 0 16,-21-22-16,22 1 0,-1 0 0,0 21 15,-21-21-15,21-21 16,0 20-16,-21 1 0,21-21 0,-21 21 16,22-22-16,-22 1 0,0 21 15,21-21-15,-21-1 0,21 1 0,-21 21 16,0-22-16,0 22 0,0 0 0,0 0 16,0 0-16,0 0 0,0-1 15,0 44 1,0-1-1,0 0-15,0 0 0,-21 0 16,21 0-16,-21 1 0,21 20 0,0-21 16,-22 21-16,22 1 0,0-1 15,0-21-15,0 22 0,0-22 16,0 21-16,0-21 0,0 0 0,0 1 16,0-1-16,0 0 15,22-21 1,-1 0-16,0 0 15,0 0-15,0 0 0,-21-21 16,21 21-16,-21-21 0,22-1 0,-22 1 16,21 0-16,-21 0 15,21 21-15,-21 21 47,0 0-47,0 0 16,0 1-16,0-1 15,0 0-15,0 0 0,0 0 16,21-21-16,0 21 16,0-21-16,1 0 15,-1 0-15,0 0 0,0 0 16,0-21-16,0 0 0,1 0 16,-1 0-16,-21 0 15,21-1-15,0 1 0,-21 0 0,21-21 16,0-1-16,-21 22 0,0-21 15,0 0-15,22-1 0,-22 22 0,0-21 16,0-1-16,0 1 0,0 21 16,0-21-16,0 20 0,0 1 15,0 0-15,0 0 0,0 0 16,0 42 0,-22 0-1,22 0-15,0 0 0,0 22 16,-21-22-16,21 21 0,0-21 15,-21 22-15,21-1 0,0 0 0,0-20 16,0 20-16,0 0 0,0 1 16,-21-22-16,21 21 0,0-21 15,0 0-15,0 1 0,0-1 0,0 0 0,0 0 16,21 0 0,0-21-16,0 0 15,1 0-15,-1 0 16,-21-21-16,21 0 0,0 21 15,-21-21-15,0 0 0,21 21 0,0-22 16,-21 1-16,22 0 0,-22 0 16,0 0-16,21 21 15,-21-21-15,0 42 32,0 0-32,0 0 15,0 0-15,0 0 16,0 1-16,0-1 0,0 0 0,0 0 15,0 0-15,0 0 16,21-21-16,0 0 16,0 0-16,0 0 15,1 0-15,-1 0 0,0-21 16,0 0-16,0 0 16,0 0-16,-21 0 0,22 21 0,-22-22 15,21 1-15,-21 0 0,21 21 16,-21-21-16,-21 21 47,0 0-47,21 21 0,-22-21 15,22 21 1,0-42 31,0 0-32,0 0 1,0 0 0,0-1-1,0 1 1,22 21 15,-1 0-31,-21 21 16,0 1-16,21-22 0,-21 21 15,21-21-15,-21 21 0,0 0 16,0 0-16,0 0 0,0 1 16,0-1-1,0 0-15,0 0 32,0-42-1,0 0-31,0 0 15,0-1-15,0 1 16,0 0-16,0 0 0,0 0 16,21 0-16,-21-1 0,21 1 15,1 0-15,-1 0 0,0 0 0,0 0 16,0-1-16,0 22 0,1 0 0,-1 0 16,0 0-16,0 0 0,0 22 15,-21-1-15,21 0 0,-21 21 16,0-21-16,0 1 0,0-1 15,0 0-15,0 0 0,0 0 16,0 0-16,0 1 0,0-1 0,-21 0 16,0-21-16,21 21 0,0 0 15,-21-21-15,0 0 47,21-21-47,0 0 16,0 0-16,0 0 0,0-1 15,0-20-15</inkml:trace>
  <inkml:trace contextRef="#ctx0" brushRef="#br0" timeOffset="36250.26">16192 13293 0,'-42'0'16,"21"0"-16,0 0 15,0 0 1,-1 0 31,1 0-31,0 0-16</inkml:trace>
  <inkml:trace contextRef="#ctx0" brushRef="#br0" timeOffset="36475.12">15473 13441 0,'0'21'0,"21"-21"31,0 0-31,0 0 0,0 0 16,1 0-16,-22-21 15,21 21-15,0-21 16,0 21-16,-21-21 16,21 21-16,-21-22 15,0 1-15,0 0 16</inkml:trace>
  <inkml:trace contextRef="#ctx0" brushRef="#br0" timeOffset="36680.01">15134 13314 0,'0'0'0,"-21"0"16,21 21-16,-21-21 15,42 0 63,-21-21-78</inkml:trace>
  <inkml:trace contextRef="#ctx0" brushRef="#br0" timeOffset="67260.37">3768 14796 0,'0'0'0,"-22"0"0,1 0 16,0 0-16,42 0 47,0 0-32,22 0-15,-22-22 0,21 22 0,1-21 16,20 21-16,-21-21 0,22 0 16,-1 21-16,-20-21 0,20 21 0,1-21 15,-1 21-15,1-22 0,-1 22 16,-20-21-16,20 21 0,-21 0 0,-20 0 15,20-21-15,-21 21 0,0 0 16,0 0-16,-21 21 31,-21-21-31,0 21 0,0-21 0,0 0 16,0 22-16,-22-22 0,22 0 16,-21 0-16,21 0 0,-1 0 15,-20 0-15</inkml:trace>
  <inkml:trace contextRef="#ctx0" brushRef="#br0" timeOffset="67603.17">4127 14669 0,'0'21'15,"0"0"-15,0 0 0,0 0 16,0 0-16,0 1 0,0-1 16,0 21-16,0-21 0,0 0 15,0 22-15,0-1 0,0 0 0,0 1 16,22-1-16,-22 0 0,0 22 16,0-22-16,0 1 0,0-1 0,0 0 15,0-21-15,0 22 0,0-22 16,0 0-16,0 0 0,0 0 0,0 1 15,0-44 17,0 1-17,0 0-15,0 0 0,0-21 16,21 20-16</inkml:trace>
  <inkml:trace contextRef="#ctx0" brushRef="#br0" timeOffset="68274.72">4445 14711 0,'0'21'16,"0"0"-16,0 0 16,0 1-16,0-1 0,21 21 0,-21-21 15,21 0-15,-21 22 0,21-22 16,-21 21-16,0 1 0,0-1 0,0-21 16,22 21-16,-22 1 0,0-1 15,0-21-15,21 22 0,-21-22 0,0 21 16,0-21-16,0 0 0,0 1 15,0-1-15,0 0 16,0-42 31,0 0-47,0-1 0,0 1 16,0 0-16,0 0 0,0 0 0,0 0 15,0-22-15,0 22 0,0 0 16,0-21-16,21 20 0,0 1 0,0-21 15,0 21-15,1 0 0,-1-1 16,0 1-16,21 21 0,-21-21 0,22 21 16,-22 0-16,21 0 15,-21 0-15,22 0 0,-22 0 0,0 0 16,0 0-16,0 0 0,1 21 16,-1 0-16,-21 1 0,0 20 0,0-21 15,0 21-15,0-20 0,0 20 16,0 0-16,0 1 0,0-22 0,0 21 15,0-21-15,0 0 0,-21 1 0,21-1 16,0 0-16,0 0 0,-22-21 16,22 21-16,0-42 47,0 0-47,0 0 15,0 0-15,0-1 0</inkml:trace>
  <inkml:trace contextRef="#ctx0" brushRef="#br0" timeOffset="68846.39">5376 15240 0,'0'21'16,"0"0"-16,21-21 47,1 0-32,-22-21-15,21 21 0,0-21 0,0 0 16,0 21-16,22-21 0,-22 0 15,0-1-15,0 1 0,0 0 16,22 0-16,-22 0 0,-21 0 0,21-1 16,-21 1-16,0 0 15,0 0-15,0 0 0,-21 0 16,0 21 0,-1 0-16,1 0 0,0 0 0,-64 0 15,64 0 1,0 0-16,-21 0 0,21 21 0,-1 0 15,1 0-15,0 0 0,21 0 16,-21 1-16,21-1 0,0 0 16,0 21-16,0-21 0,0 22 0,0-22 15,0 0-15,0 21 0,0-20 16,0-1-16,21 0 0,-21 0 0,21 0 16,0 0-16,1 1 15,-1-22-15,0 21 0,0-21 0,21 0 16,-20 21-16,20-21 0,-21 0 0,21 0 15,-20 0-15,20 0 0,-21 0 16,21 0-16,-20 0 0,-1 0 0,0 0 16,0-21-16,0 0 0,0-1 15,1 1-15,-1 0 0,0 0 0</inkml:trace>
  <inkml:trace contextRef="#ctx0" brushRef="#br0" timeOffset="73747.09">7175 14923 0,'22'-22'0,"-22"1"16,0 0-16,0 0 0,0 0 15,0 0-15,0-1 16,0 1-16,-22 21 15,1 0-15,0 21 32,21 1-32,0-1 0,-21 21 0,21-21 15,0 22-15,-21-22 0,21 21 16,0 0-16,0 1 0,-21-1 16,21 0-16,-22 1 0,22-22 0,-21 21 15,21-21-15,0 1 0,0-1 16,0 0-16,0 0 0,0-42 47,0 0-47,0 0 15,0-22-15,0 22 0,0-21 0,21 21 16,-21-22-16,0 1 0,0 0 16,22-1-16,-1 1 0,-21 21 0,21-22 15,0 22-15,0-21 0,0 21 16,1 0-16,-1 21 0,0 0 15,0 21-15,0-21 16,-21 21-16,0 0 0,0 21 16,21-20-16,-21-1 0,0 0 15,0 0-15,22 21 0,-22-20 0,0-1 16,0 0-16,0 0 0,21 0 16,-21 0-16,21 1 0,0-1 0,0-21 15,0 0-15,1 0 16,-1 0-16,0 0 0,0 0 15,0-21-15,0 21 0,1-22 16,-1 1-16,0-21 0,0 21 16,0 0-16,0-1 0,1-20 0,-1 21 15,0-21-15,0 20 0,-21 1 16,0 0-16,0 0 0,21 0 0,-21 0 16,0-1-16,0 44 31,0-1-16,0 0-15,0 0 0,-21 0 16,21 0-16,0 22 0,0-22 0,0 0 16,0 0-16,0 0 0,0 1 15,0-1-15,0 0 0,0 0 0,21 0 16,0-21-16,1 21 16,-1-21-16,0 0 15,0 0-15,0 0 0,0-21 0,1 21 16,-1-21-16,0 0 0,0 0 15,0 0-15,0-1 0,1 1 0,-1 0 16,0-21-16,-21 21 0,21-1 16,-21 1-16,0-21 0,0 21 0,21 0 15,-21-1-15,0 1 0,0 42 47,0 1-47,0-1 16,0 0-16,0 0 0,0 0 0,0 0 15,0 1-15,0-1 0,0 0 0,0 21 16,0-21-16,0 1 16,0-1-16,21 0 0,-21 0 15,22-21-15,-1 0 0,-21 21 16,21-21-16,0 0 0,0 0 0,0 0 16,1 0-16,-22-21 0,21 0 15,0 0-15,0 21 0,0-21 0,0-1 16,1 1-16,-1-21 0,-21 21 0,21 0 15,-21-1-15,21 1 0,-21-21 16,0 21-16,0 0 0,0-1 0,0 1 16,0 0-16,-21 42 31,21 0-15,-21 1-16,21-1 0,0 0 15,0 0-15,0 0 0,0 0 0,0 1 16,0-1-16,0 0 0,0 0 15,0 0-15,0 0 0,0 1 0,0-1 16,0 0-16,0 0 16,0 0-16,0-42 47,0 0-47,0 0 0,0 0 0,0-1 15,0-20-15,0 21 16,0 0-16,0-22 0,0 22 0,21 0 15,0 0-15,0-21 0,-21 20 16,21 1-16,22 0 0,-22 0 0,0 0 16,0 21-16,0 0 0,22-21 15,-22 21-15,0 0 0,0 0 0,0 21 16,1 0-16,-1-21 0,0 21 0,0 0 16,0 0-16,0 1 0,1-1 15,-22 0-15,0 21 0,0-21 0,0 1 16,0-1-16,0 0 0,0 0 0,0 0 15,0 0 1,0 1-16,0-1 16,0-42 15,0-1-31,0 1 0,0 0 16,21 0-16,-21 0 0,21-22 15,0 22-15,-21-21 0,21 21 0,0-22 16,1 22-16,-1-21 0,0 21 15,0 0-15,0-1 0,0 1 16,1 0-16,-1 0 0,0 21 0,0 0 0,0 0 16,0 21-16,1 0 15,-22 0-15,21 1 0,0-1 0,-21 0 16,21 21-16,-21-21 0,0 22 16,0-22-16,0 21 0,0-21 0,0 1 15,0 20-15,0-21 0,0 0 0,0 0 16,0 1-16,-21-1 0,21 0 15,0 0-15,0-42 47,21 0-47,-21-22 0,21 22 16,0 0-16,1-21 0,-1-1 16,0 1-16</inkml:trace>
  <inkml:trace contextRef="#ctx0" brushRef="#br0" timeOffset="74846.99">9715 14330 0,'0'0'0,"0"-21"0,0 0 16,0 42-1,0 21 1,0-21-16,0 22 16,0-1-16,0 0 0,0 1 0,0-1 15,22 0-15,-22 1 0,0 20 0,0-21 16,0 1-16,0-22 0,0 21 15,0 1-15,0-22 0,0 0 16,0 21-16,0-21 0,0 1 0,0-1 16,0 0-16,0-42 47,0 0-47,0-1 0,0 1 15,0 0-15,0 0 0,0 0 0,0 0 16,21-22-16,0 22 0,-21 0 15,21 0-15,-21 0 0,21-1 0,0 1 16,1 0-16,-1 0 0,0 21 16,0-21-16,0 21 0,22 0 15,-22-21-15,0 21 0,21 0 0,-21 0 16,22 0-16,-22 0 0,0 21 16,21 0-16,-20-21 0,-1 21 0,-21 0 15,21 0-15,0 1 0,-21-1 0,0 0 16,0 0-16,0 0 0,0 0 15,0 1-15,0-1 0,-21-21 0,0 21 16,0 0-16,-1 0 0,1 0 0,0 1 16,0-22-16,0 21 0,0 0 15,-1-21-15,1 0 0,0 0 16,0 0-16,0 0 16,0 0-16,-1 0 0,1 0 15,21-21-15,0 0 0,-21 21 0,0 0 16,21 21 15,0 0-15,0 0-1,0 0-15,21 0 0,0-21 16,0 22-16,1-22 0,-1 0 0,0 21 16,21-21-16,-21 0 0,22 0 15,-1 0-15,0 0 0,1 0 0,-1 0 16,-21 0-16,22 0 0,-1-21 15,-21-1-15,21 22 0,1-21 16,-22 0-16,0 0 0,21 0 0,-20 0 16,-1-1-16,0 1 0,0 0 15,-21 0-15,0-21 0,21 20 0,-21 1 16,0 0-16,0-21 0,0 21 0,0-1 16,-21 1-16,0 21 15,0 0-15,0 21 16,21 1-16,-22-1 0,22 0 15,0 0-15,0 21 0,-21-20 16,21-1-16,0 21 0,0-21 0,0 0 16,0 1-16,0-1 0,0 0 15,0 0-15,0 0 0,21-21 16,1 21-16,-1-21 16,0 0-16,0 0 0,0 0 15,0-21-15,1 0 0,-1 21 0,0-21 16,0 0-16,0 0 0,22-22 0,-22 22 15,0 0-15,0 0 0,0-22 16,0 22-16,-21 0 0,22 0 0,-1 0 16,-21 0-16,0 42 31,0 0-31,0 0 0,0 0 16,0 0-16,0 1 0,0-1 0,0 0 15,0 0-15,0 0 16,0 0-16,0 1 15,21-22-15,-21 21 0,21-21 16,0 0 0,-21-21-1,0-1-15,21 1 0</inkml:trace>
  <inkml:trace contextRef="#ctx0" brushRef="#br0" timeOffset="75340.75">12763 14965 0,'0'0'0,"0"-21"0,-21 0 0,21-1 15,0 1-15,-21 0 0,21 0 16,0 0-16,0 0 0,0-1 0,0 1 15,0 0-15,0 0 16,0 42 0,-21 0-1,21 0-15,0 1 0,0-1 0,0 21 16,0-21-16,0 22 0,0-22 0,0 21 16,0-21-16,0 22 0,0-22 15,0 21-15,0-21 0,0 0 16,0 1-16,0-1 0,0 0 0,0 0 15,0 0 1,21-21-16,0 0 16,0-21-16,1 0 0,-1 0 15,0 0-15</inkml:trace>
  <inkml:trace contextRef="#ctx0" brushRef="#br0" timeOffset="75774.5">13441 14796 0,'0'0'0,"0"-22"16,-21 22-1,-1 0-15,1 0 0,0 0 0,-21 0 16,21 22-16,-1-1 0,-20-21 16,21 21-16,0 0 0,0-21 0,-1 21 15,1 0-15,0-21 0,21 22 0,0-1 16,0 0-1,21 0 1,0-21-16,1 0 0,20 0 16,-21 21-16,0-21 0,22 0 15,-1 21-15,-21-21 0,21 0 0,-20 22 16,-1-22-16,21 21 0,-21 0 16,0-21-16,-21 21 0,22 0 15,-22 0-15,0 1 0,0-1 16,0 0-16,-22 0 15,1-21-15,0 21 0,0-21 0,0 0 16,0 21-16,-1-21 0,1 0 0,0 0 16,0 22-16,0-22 0,0 0 15,-1 0-15,1 0 0,0 0 16,0 0-16,0-22 0,0 1 16,21 0-16,-22 0 15,22 0-15,0 0 0,-21-1 0,21-20 16,0 21-16</inkml:trace>
  <inkml:trace contextRef="#ctx0" brushRef="#br0" timeOffset="76363.16">12742 14563 0,'0'0'0,"-42"0"16,42 21-16,-21-21 16,21 21-16,21-21 47,0 0-47,-21-21 15,21 21-15,0-21 0,-21 0 16,0-1-1,-21 22 1,0 0-16,0 0 0,0 0 16,0 0-16,-1 0 0,1 22 15,0-22-15,21 21 16,0 0-16,-21 0 0,21 0 0,-21-21 16,21 21-16,0 1 0,0-1 15,0 0 1,21-21-1,0 0 1,0 0-16,0 0 0,-21-21 16,22 21-1,-22-21-15,0-1 16,0 1 0,-22 21-1,1 0 1,0 0-1,21 21-15,0 1 16,0-1-16,0 0 16,21-21 15,0 0-31,1 0 0</inkml:trace>
  <inkml:trace contextRef="#ctx0" brushRef="#br0" timeOffset="77608.64">15176 14584 0,'0'0'0,"22"0"0,-22-21 16,21 21-16,0-21 0,-21-1 16,21 22-16,0-21 0,0 21 15,1 0-15,-1-21 0,0 21 16,0 0-16,0 0 0,0 0 0,1 21 15,-1-21-15,0 21 0,0 22 16,-21-22-16,0 21 0,21-21 16,-21 22-16,21-1 0,-21 0 0,0 1 15,0-1-15,0 0 0,0 1 0,-21-1 16,0 0-16,-21 1 0,21-1 16,-1-21-16,-20 22 0,0-1 0,-1-21 15,22 21-15,-21-20 0,0-1 16,-1 0-16,1 0 0,0-21 15,-1 0-15,22 0 0,-21 0 0,21 0 16,-22 0-16,22-21 0,0 21 16,0-21-16,0 0 0,-1-22 0,1 22 15,21-21-15,0 21 0,0-22 0,0 1 16,0 0-16,0-1 0,0 1 16,0 0-16,0 20 0,21-20 0,1 21 15,-1 0-15,0 0 0,0-1 16,0 22-16,0 0 0,1 0 0,20 0 15,-21 0-15,0 0 0,0 22 0,1-1 16,-1 0-16,0 0 16,0 0-16,0 22 0,0-22 0,1 0 15,-1 21-15,0-21 0,0 22 0,-21-22 16,21 0-16,0 0 0,1 0 16,-1 1-16,-21-1 0,21 0 0,0-21 15,0 0-15,0 21 0,1-21 16,-1 0-16,0 0 0,0 0 0,0 0 15,0-21-15,1 21 0,-1-21 0,0 0 16,0-1-16,0 1 0,22-21 16,-22 21-16,0 0 0,0-1 0,0-20 15,-21 21-15,21 0 0,1-22 16,-22 22-16,21 0 0,-21 0 0,0 0 16,0 0-16,0-1 15,0 44 16,0-1-31,-21 0 0,21 0 0,0 0 16,0 0-16,-22 22 0,22-22 16,0 0-16,0 21 0,0-20 0,0-1 15,0 0-15,0 21 0,0-21 0,0 1 16,22-1-16,-1-21 16,0 0-16,0 21 0,0-21 0,0 0 15,1 0-15,-1 0 0,0 0 0,0-21 16,21 0-16,-20-1 15,-1 1-15,0 0 0,0 0 0,0 0 16,0-22-16,1 22 0,-22-21 0,0 0 16,0-1-16,0 1 0,0 0 15,-43 20-15,22-20 0,-21 0 0,21 21 16,-22-1-16,1 1 0,21 0 16,-22 0-16,22 21 0,0 0 0,-21 0 15,21 0-15,21 21 0,-22 0 0,1 0 16,0 1-16,0-1 0,21 0 15,-21 0-15,21 0 0,-21 0 16,21-42 15,0 0-15,0 0-16</inkml:trace>
  <inkml:trace contextRef="#ctx0" brushRef="#br0" timeOffset="80114.46">16785 14711 0,'0'0'0,"0"21"15,-21-21-15,0 0 16,0 0 0,-1 0-16,22-21 15,0 0 1,0 0-16,0-1 16,0 1-16,0 0 0,22 0 15,-1 0-15,0 0 0,0-1 16,0 1-16,0 21 15,1-21-15,-1 21 0,0 0 16,0 0-16,0 0 0,0 0 16,-21 21-16,22 0 0,-1 1 15,0-1-15,0 0 0,-21 21 0,21-21 16,-21 22-16,21-22 16,-21 21-16,0 1 0,0-22 0,0 21 15,0 0-15,0-20 0,0 20 0,-21-21 16,0 21-16,0 1 0,21-22 15,-21 0-15,0 21 0,-1-20 0,1-1 16,-21 0-16,21 0 0,0 0 16,-22-21-16,22 21 0,-21-21 0,-1 22 15,1-22-15,0 0 0,21 0 16,-22 0-16,1-22 0,0 1 0,20 0 16,1 0-16,0-21 0,0 20 15,21 1-15,0-21 0,0 21 0,0-22 16,0 22-16,0 0 0,21-21 0,0 21 15,0-1-15,1 22 0,-1-21 16,0 0-16,0 21 0,0 0 0,0 0 16,1 0-16,-1 0 0,0 0 15,0 21-15,0 0 0,0 1 0,-21-1 16,22 0-16,-1 0 0,0 0 0,-21 0 16,21 1-16,0-1 0,-21 0 15,21 21-15,-21-21 0,22 1 0,-1-22 16,0 21-16,-21 0 0,21 0 0,0-21 15,0 21-15,1-21 0,-1 0 16,0 0-16,0 21 0,0-21 0,0 0 16,1 0-16,-1 0 15,0-21-15,0 0 0,0 21 16,0-21-16,1 0 0,-1 0 0,0-1 16</inkml:trace>
  <inkml:trace contextRef="#ctx0" brushRef="#br0" timeOffset="80690.64">17674 14584 0,'-42'-21'16,"21"21"0,-1 0-16,1 0 0,0 0 0,0 0 15,0 0-15,0 21 0,-1-21 16,1 21-16,0 0 0,0 0 0,21 1 15,-21 20-15,0-21 0,-1 0 16,22 22-16,-21-1 0,21-21 0,0 21 16,0 1-16,0-22 0,0 21 0,0 1 15,0-22-15,0 21 0,21-21 16,1 22-16,-22-22 0,21 0 0,0 21 16,0-21-16,0-21 0,0 22 0,1-1 15,-1-21-15,0 0 0,0 0 16,0 0-16,22 0 0,-22 0 0,0-21 15,21 21-15,-21-22 0,1 1 16,-1 0-16,21 0 0,-21 0 16,0-22-16,1 22 0,-1-21 0,-21 21 15,21-22-15,-21 22 0,0-21 0,21 0 16,-21 20-16,0-20 0,0 0 16,0 21-16,0-22 0,-21 22 0,0-21 15,0 21-15,-1-1 0,1-20 0,-21 21 16,21 21-16,-22-21 0,22 21 15,-21 0-15,0 0 0,-1 0 0,1 0 16,0 0-16,20 0 0,-20 21 16,0 0-16,21 0 0,-22 0 0,22 1 15,0 20-15,0 0 0,21-21 0,0 22 16,-21-1-16,21 0 16,0 1-16,0-1 0,0 0 0,0 1 15,21-22-15,-21 21 0,21-21 0,0 22 16,0-22-16,22 0 0,-22 0 15,21 0-15,-21-21 0,22 0 0,-22 0 16,21 0-16,-21 0 0,0 0 0</inkml:trace>
  <inkml:trace contextRef="#ctx0" brushRef="#br0" timeOffset="91514.27">7345 10097 0,'-21'0'31,"-1"0"-31,1 0 16,0 0-16,0 0 15,0 0-15,0 0 16,-1 0-16,1 0 0,-21 0 0,21 0 15,0 0-15,-22 21 0,22-21 0,-21 0 16,21 0-16,-22 0 0,1 0 16,21 21-16,-22-21 0,1 0 15,21 0-15,-21 0 0,-1 0 0,22 0 0,-21 0 16,21 0-16,-22 0 16,22 0-16,-21 0 0,21 0 0,-1 0 15,1 0-15,0 0 16,0 0-16,0 0 15,21 21 32,21-21-31,0 0-16,0 0 0,0 0 16,1 0-16,20 0 0,-21 0 0,21 0 15,1 0-15,-1 0 16,22 0-16,-1 0 0,1 0 0,-1-21 15,1 21-15,-1-21 0,1 21 0,-1 0 16,1 0-16,-1-21 0,-21 21 16,22 0-16,-22 0 0,22 0 0,-22-22 15,0 22-15,1 0 0,-1 0 0,-21 0 16,22 0-16,-1-21 0,-21 21 16,0 0-16,22 0 0,-22 0 0,0 0 15,21-21-15,-21 21 16,1 0-16,-1 0 0,-21-21 47,0 0 0,0 0-47</inkml:trace>
  <inkml:trace contextRef="#ctx0" brushRef="#br0" timeOffset="93146.54">7726 9673 0,'-21'0'15,"21"21"32,0 1-47,0-1 16,0 0-1,0 0-15,21-21 0,0 0 16,-21 21-16,21-21 0,0 0 16,0 21-16,1-21 0,-1 0 0,0 0 15,0 22-15,21-22 0,-20 0 0,-1 21 16,21-21-16,-21 0 0,0 0 16,1 0-16,20 0 0,-21 0 0,-21 21 15,21-21-15,0 0 0,1 0 0,-1 0 16,0 0-1,0 0-15,-21 21 16,21-21 15,-21 21-15,0 0-16,-21 1 16,0-22-1,0 21-15,0 0 0,-1-21 16,1 21-16,0 0 15,0 0-15,-21-21 0,20 22 0,1-1 16,0 0-16,-21-21 0,21 21 16,-22 0-16,22 0 0,-21 1 0,21-22 15,-1 21-15,-20 0 0,21 0 16,0 0-16,0 0 0,-1-21 0,1 22 16,0-1-16,0 0 0,21 0 15,-21-21-15,21 21 0,-21 0 16,-1-21-16,22 22 0,22-22 62,-1-22-46,0 22-16,0-21 0,0 0 16,0 0-16,1 21 0,-1-21 15,21 0-15,-21-1 0,22 1 0,-22 0 16,21-21-16,-21 21 0,22-1 0,-22 1 15,21 0-15,-21 0 0,0 0 16,1 0-16,-1 21 0,0-22 0,0 1 16,0 21-16,0-21 0,-21 0 0,22 21 15,-1-21-15,0 21 16,-21-21-16,21-1 0,0 1 16,-42 21 62,0 0-78,0 0 0,0 0 15,-1 0-15,1 0 0,-21 0 16,21 0-16,0 0 0,-1 0 0,1 0 16,-21 0-16,21 0 0,0 0 0,-1 0 15,1-21-15,0 21 0,0-21 16,0 21-16,0-21 0,-1 0 15,1-1-15,0 22 0,0-21 0,0 0 16,0 21-16,-1-21 0,1 0 16,0 21-16,0 0 0,21-21 15,-21 21-15,0 0 16,-1 0-16,44 0 94,-1 0-94,0 0 15,21 21-15,-21-21 0,1 0 0,20 21 16,-21-21-16,21 0 0,1 21 0,-1-21 16,0 0-16,1 21 0,-22-21 15,21 0-15,1 21 0,-22-21 16,21 0-16,-21 0 0,22 22 0,-22-22 15,0 0-15,0 0 0,0 0 16,0 21-16,1-21 0,-1 0 16,0 0-16,0 0 15,-21 21-15,0 0 32,0 0-17,0 0-15,-21 1 16,0-22-16,0 21 0,-1-21 15,1 21-15,0 0 0,0 0 16,0 0-16,-22-21 0,22 22 0,-21-1 16,21 0-16,-22 0 0,22 0 0,-21 0 15,21 1-15,0-22 0,-22 21 16,22 0-16,0 0 0,0 0 0,0-21 16,-1 21-16,22 1 15,-21-22-15,0 21 0,0-21 16,42 0 93,0 0-93</inkml:trace>
  <inkml:trace contextRef="#ctx0" brushRef="#br0" timeOffset="96114.43">15642 10181 0,'-21'0'63,"0"0"-32,0 0-31,-1 0 16,1 0-1,0 0-15,0 0 16,0 0 0,0 0-1,42 0 63,0 0-78,0 0 0,0 0 16,0 0-16,1 0 0,-1 0 0,0 0 16,0 0-16,21 0 0,-20 0 15,-1 0-15,0 0 0,21 0 0,-21 0 16,1 0-16,20-21 0,-21 21 0,0 0 16,22 0-16,-22 0 0,21 0 15,-21 0-15,22 0 0,-1 0 0,-21 0 16,21 0-16,1 0 0,-1 0 15,-21-21-15,22 21 0,-1 0 16,0 0-16,-21 0 0,22 0 0,-22 0 16,21 0-16,-21 0 0,1 0 15,-1 0-15,21 0 0,-21-21 0,0 21 16,1 0-16,-1 0 0,0 0 16,0 0-1,0 0-15,-42 0 94,0 0-78,0 0-16,0 0 15,-1 0-15,1 0 16,0 0-16,0 0 0,0 0 0,0 0 15,-22 0-15,22 0 0,-21 0 0,-1 21 16,1-21-16,0 0 0,-22 0 16,22 0-16,-22 0 0,22 21 0,-21-21 15,-1 21-15,22-21 0,-22 0 0,22 0 16,0 0-16,-1 0 0,1 0 16,0 0-16,20 21 0,-20-21 15,21 0-15,-21 0 0,20 0 0,1 0 16,-21 0-16,21 0 0,0 0 15,-22 0-15,22 0 0,0 0 0,0 0 16,0 0-16,-1 0 0,1 22 16,0-22-16,0 0 0,42 0 78,0 0-63,0 0-15,1 0 0,-1 0 16,0 0-16,21 0 0,-21 0 0,22 0 16,-1 0-16,0 0 0,1 0 15,-1 0-15,0 0 0,1 0 0,20 0 16,-20 0-16,20 0 0,1 0 0,-1 0 16,1 0-16,-22 0 0,21 0 15,1 0-15,-1 0 0,1 0 0,-22 0 16,22-22-16,-22 22 0,0 0 15,1 0-15,-1 0 0,0 0 0,1 0 16,-22 0-16,0 0 0,0 0 0,0 0 16,1 0-16,-1-21 0,0 21 15,0 0 1,-42 0 15,0 0-31,0 0 16,-1 0-16,1 0 0,0 0 0,0 0 15,0 0-15,0 0 0,-1 0 16,1 0-16,0 0 0,-21 0 0,21 0 16,-22 0-16,1 0 0,0 0 0,-1 0 15,-20 0-15,-1 0 0,22 0 16,-22 21-16,1-21 0,21 0 0,-22 0 16,22 0-16,-1 0 0,1 22 0,0-22 15,-1 0-15,1 0 16,21 0-16,-21 0 0,20 0 0,-20 21 15,21-21-15,0 0 0,0 0 0,-1 0 16,1 0-16,0 0 0,0 0 16,0 0-16,42 0 62,0 0-62,0 0 0,0 0 16,22 0-16,-22 0 0,21 0 0,1 0 15,-1 0-15,0 0 0,22 0 16,-22 0-16,22-21 0,-1 21 16,22 0-16,-22 0 0,1 0 0,-1-22 15,1 22-15,-1 0 0,1 0 0,-22 0 16,0 0-16,22-21 0,-43 21 16,21 0-16,1 0 0,-22 0 0,0 0 15,21 0-15,-20-21 0,-1 21 0,0 0 16,0 0-16,0 0 15,-21-21 1,-21 21 15,0 0-31,0 0 0,0 0 0,-22 0 0,1 0 16,0 0-16,-1 0 16,1 0-16,-22 0 0,1 0 0,-1 21 15,-20-21-15,20 0 0,-20 0 0,-1 21 16,21-21-16,-20 0 0,20 21 15,-20-21-15,20 0 0,1 22 0,-1-22 16,22 0-16,-1 0 0,1 21 0,0-21 16,21 0-16,-1 0 0,1 0 15,0 0-15,0 0 0,0 0 16,63 0 31,-21 0-47,0 0 15,22 0-15,-22 0 0,21 0 0,1 0 16,20 0-16,-21-21 0,22 21 0,-22 0 16,22 0-16,20-22 0,-20 22 15,21 0-15,-1 0 0,-20-21 0,20 21 16,-20 0-16,-1 0 0,1-21 0,-1 21 16,-20 0-16,-1 0 0,0 0 15,1-21-15,-22 21 0,21 0 0,-21 0 16,1 0-16,-1 0 15,-21-21 1,-21 21 31,-1 0-47,1 0 0,0 0 16,0 0-16,0 0 0,0 0 15,-1 21-15,1-21 0,0 0 0,0 0 16,0 0-16,0 0 0,-1 0 0,1 0 15,0 21-15,0-21 0,0 0 16,0 0-16,-1 0 0,1 0 0,0 0 16,0 0-16,0 0 0,0 0 15,-1 0 1,22 21-16,-21-21 16</inkml:trace>
  <inkml:trace contextRef="#ctx0" brushRef="#br0" timeOffset="98427.12">19431 15642 0,'0'-21'15,"21"0"-15,0 0 0,-21 0 16,0-1-16,21 1 0,-21 0 16,22 21-16,-22-21 0,0 0 0,21 21 15,-21-21-15,0-1 16,0 44 31,0-1-47,0 0 0,0 0 15,0 0-15,0 0 0,0 1 16,0-1-16,0 21 0,0-21 0,0 22 16,0-22-16,0 21 0,0-21 15,0 22-15,0-22 0,0 21 0,0-21 16,0 22-16,0-22 0,0 0 0,0 0 16,0 0-16,0 0 0,0 1 15,0-1-15,21-21 31,-21-21-15,0-1-16,21 1 16,0 0-16,-21 0 15,0-21-15,0 20 0,0 1 0,0 0 16,0-21-16,0-1 0,0 22 0,0-21 16,0 0-16,0 20 0,0-20 15,0 0-15,0-1 0,0 22 0,0-21 16,0 21-16,0 0 0,0-1 15,0 1-15,-21 21 16,0 0 0,0 0-16,21 21 0,-21 1 15,-1-1-15,1 0 0,-21 0 0,21 21 16,0-20-16,-22 20 0,22 0 16,-21-21-16,21 22 0,-22-1 0,22-21 15,-21 22-15,21-22 0,-22 21 0,22-21 16,0 0-16,21 1 0,-21-1 15,0-21-15,21-21 32,0-1-17,21 1-15,0 0 0,0 0 16,0 0-16,0 0 0,1-1 16,20 1-16,-21 0 0,21 0 0,-20 21 15,20-21-15,0 0 0,1 21 16,-22-22-16,21 22 0,0 0 0,-20 0 15,20 0-15,-21 0 0,0 0 0,22 0 16,-22 0-16,0 0 0,0 22 16,0-22-16,0 21 0,-21 0 15,22 0-15,-1 0 16,-21 0-16,21-21 16,0 22-16,0-22 15,0 0 1,1 0-16,-1-22 15,0 1-15,0 21 0,-21-21 16,21 0-16,0 0 0,1 21 16,-1-21-16,-21-1 0,21 1 0,0 0 15,0 0-15,-21 0 0,0 0 16,0-1-16,21 22 0,-21-21 0,-21 42 47,0 1-47,21-1 15,0 0-15,-21 0 0,21 0 16,-21 0-16,21 1 0,0-1 0,0 0 16,0 0-16,0 0 0,0 0 15,0 1-15,0-1 0,0 0 16,0 0-16,0 0 0,0 0 16,21 1-16,0-22 0,0 0 15,0 21-15,1-21 0,20 0 16,-21 0-16,0 0 0,0 0 15,1 0-15,-1-21 0,0-1 0,0 1 16,0 21-16,0-21 0,1 0 0,-1 0 16,0 0-16,0-1 0,-21 1 15,21-21-15,-21 21 0,21-22 0,-21 22 16,0-21-16,0 0 0,0-1 0,0 22 16,-21-21-16,0-1 15,0 22-15,0 0 0,0 0 0,-22 0 16,22 0-16,0 21 0,-21 0 15,20 0-15,-20 0 0,21 21 0,0-21 16,-22 21-16,22 0 0,0 21 16,0-20-16,0 20 0,0-21 0,-1 21 15,1-20-15,0 20 0,21-21 0,-21 21 16,21-20-16,0-1 0,0 0 16,0 21-16,0-21 0,0 1 0,0-1 15,0 0-15,0 0 16,21-21-16,0 0 15,0 0-15,1 0 16</inkml:trace>
  <inkml:trace contextRef="#ctx0" brushRef="#br0" timeOffset="99030.78">21315 15198 0,'0'0'0,"21"0"0,-21-43 16,0 22-1,0 42 17,0 1-32,0-1 0,0 0 15,0 0-15,0 21 0,0-20 0,0 20 16,0 0-16,0 1 0,0-1 16,0-21-16,0 21 0,0 1 0,0-22 15,0 21-15,0-21 0,0 22 0,0-22 16,0 0-16,0 0 0,0 0 15,0 1-15,0-1 0,0 0 16,0 0-16,0 0 0,0 0 31,0-42 1,0 0-17,0 0-15,0 0 16</inkml:trace>
  <inkml:trace contextRef="#ctx0" brushRef="#br0" timeOffset="99523.44">21124 15642 0,'0'0'0,"-42"0"16,21 0 0,21 21-16,21-21 47,0 0-47,0 0 0,0 0 0,1-21 15,20 21-15,-21-21 0,21 21 16,85-21-1,-84 21-15,-22 0 0,21-21 0,1 21 16,-22 0-16,0 0 0,0 0 0,0 0 16,0 0-16,-42 0 31,0 0-31,0 0 0,-21 0 0,20 21 16,-20-21-16,0 21 0,21-21 15,-22 21-15,1-21 0,21 0 0,-22 21 16,22-21-16,0 0 0,0 0 15,0 22-15,0-22 0,-1 0 16,1 0 0,21 21-16,21-42 47,1 21-32,-1-22-15,0 1 0,21 0 16</inkml:trace>
  <inkml:trace contextRef="#ctx0" brushRef="#br0" timeOffset="100105">22204 14859 0,'0'-21'31,"-21"42"0,21 0-31,-22-21 16,22 21-16,0 1 0,0-1 0,-21 0 16,21 0-16,0 0 15,0 0-15,-21-21 0,21 22 0,0-1 16,0 0-16,0 0 15,21-21 17,0 0-17,-21-21-15,22 0 16,-1 21-16</inkml:trace>
  <inkml:trace contextRef="#ctx0" brushRef="#br0" timeOffset="100334.86">22394 14796 0,'0'0'16,"0"21"15,0 0-31,0 0 16,0 0-16,-21 0 0,21 1 15,-21-1-15,21 0 16,-21 0-16,21 0 0,0 0 15,-21 1-15,21-1 0,0 0 16,0 0-16,21-21 16,0 0-16,0 0 0,0 0 15</inkml:trace>
  <inkml:trace contextRef="#ctx0" brushRef="#br0" timeOffset="100943.65">22923 15007 0,'-42'43'0,"42"-22"16,0 0-16,0 0 0,0 0 15,-21 43-15,21-43 0,0 21 16,0 1-16,0-22 0,0 21 16,-21-21-16,21 22 0,0-22 0,-21 0 15,21 21-15,0-21 0,0 1 0,0-1 16,-22 0-16,22 0 16,0 0-1,22-42 1,-22 0-1,21 0-15,0 0 0,-21-1 16,0 1-16,21 0 16</inkml:trace>
  <inkml:trace contextRef="#ctx0" brushRef="#br0" timeOffset="101142.53">23050 14880 0</inkml:trace>
  <inkml:trace contextRef="#ctx0" brushRef="#br0" timeOffset="101390.9">22733 15092 0,'21'0'31,"21"0"-15,-20 0-16,-1 0 0,21-21 16,0 21-16,-20 0 0,20 0 0,0-21 15,-21 21-15,22 0 0,-22 0 16,21 0-16,-21-22 0,1 22 16,-22-21-16</inkml:trace>
  <inkml:trace contextRef="#ctx0" brushRef="#br0" timeOffset="101922.16">23326 14944 0,'-22'0'16,"1"21"-1,21 0-15,0 0 16,-21 22-16,21-22 0,0 0 16,0 21-16,0-21 15,0 22-15,0-22 0,0 21 0,0 1 0,0-22 16,0 0-16,0 21 0,0-21 16,0 1-16,0-1 0,0 0 15,0 0-15,0 0 0,0 0 0,0 1 16,-21-22 15,21-22-15,0 1-1,0 0-15,0 0 0,0 0 16,0 0-16,0-22 0,0 22 16,0 0-16,21 0 0,0 0 0,-21-22 15,21 22-15,1 0 0,20 0 0,-21 0 16,0 21-16,0-22 15,1 22-15,20 0 0,-21 0 0,0 0 16,0 0-16,1 22 0,-22-1 0,21 0 16,0 0-16,-21 0 0,0 0 15,0 22-15,0-22 0,0 0 0,0 0 16,0 0-16,0 1 0,0-1 16,0 0-16,0 0 0,-21 0 15,0-21-15,21-21 31,0 0-31</inkml:trace>
  <inkml:trace contextRef="#ctx0" brushRef="#br0" timeOffset="102306.9">23791 15325 0,'0'21'0,"21"-21"32,1 0-17,-1 0-15,0 0 0,0-21 16,0 21-16,0-21 0,22-1 0,-22 22 16,0-21-16,0 0 0,0 0 15,-21 0-15,0 0 0,22 21 0,-22-22 16,0 1-16,0 0 15,-22 21-15,1 0 16,0 0-16,0 21 0,-21-21 0,20 21 16,1 1-16,0-1 0,0 0 15,0 21-15,21-21 0,0 1 0,0-1 16,0 21-16,0-21 0,0 0 0,0 1 16,0-1-16,0 0 0,21 0 15,0 0-15,0-21 16,0 0-16,1 0 0,-1 0 0,0 0 15,0 0-15,0 0 0,0 0 16,1-21-16</inkml:trace>
  <inkml:trace contextRef="#ctx0" brushRef="#br0" timeOffset="103966.34">24469 15113 0,'0'0'0,"0"-21"15,0 0-15,0 0 16,0 42 31,0 0-47,0 0 15,0 0-15,0 0 0,0 22 0,0-22 16,0 0-16,-22 21 0,22-20 16,0-1-16,0 0 0,-21 21 0,21-21 15,-21-21-15,21 22 0,0-1 0,-21-21 16,21 21-16,0-42 47,0 0-47,0-1 15,21 1-15,-21 0 0,21-21 0,-21 21 16,21-1-16,-21-20 0,22 21 16,-22 0-16,21-22 0,0 22 0,-21 0 15,21 0-15,0 21 16,0 0 0,-21 21-16,22 0 0,-22 0 0,21 1 15,-21-1-15,0 0 0,0 0 16,21 21-16,-21-20 0,21-1 0,-21 0 15,21 0 1,-21 0-16,21 0 0,1-21 0,-22 22 16,21-22-16,0 0 0,0 0 15,0 0-15,0 0 16,-21-22-16,22 1 0,-1 21 0,0-21 16,-21 0-16,21 0 0,-21 0 15,21-1-15,-21 1 0,21-21 0,-21 21 16,0 0-16,0-1 0,0 1 0,0 0 15,0 0-15,0 42 32,0 0-17,0 0-15,0 22 0,0-22 16,0 0-16,0 0 0,0 0 0,0 22 16,0-22-16,0 0 0,0 0 15,0 0-15,22-21 16,-1 22-16,0-22 0,0 0 15,0 0-15,0 0 16,1-22-16,-1 22 0,0-21 0,-21 0 16,21 0-16,-21 0 0,21 0 15,-21-1-15,21 1 0,-21 0 0,0 0 16,0 0-16,0 0 0,0-1 0,0 1 16,0 42 15,0 1-31,0-1 15,0 0-15,0 0 0,0 0 16,0 0-16,0 1 0,0-1 0,0 0 16,22-21-1,-1 0-15,0 0 0,0 0 16,0 0-16,0 0 16,1-21-16,-22 0 0,21-1 15,0 1-15,-21 0 0,0 0 16,0 0-16,0 0 0,0-1 15,0 1-15,0 0 0,0 0 16,-21 21 0,21 21-1,-21 0-15,21 0 0,0 1 0,0 20 16,0-21-16,0 0 0,0 0 16,0 1-16,0-1 0,0 0 0,0 0 15,0 0-15,0 0 0,0-42 63,0 0-63,0 0 0,0 0 15,21 0-15,-21-1 0,21 1 16,-21 0-16,0 0 0,0 0 16,21 0-16,-21-1 0,21 1 0,-21 0 15,21 21 1,-21 21-16,0 0 0,22 1 15,-22-1-15,0 0 0,0 0 0,0 21 16,21-20-16,-21-1 0,0 0 16,21 0-16,-21 0 0,0 0 15,21-21 1,0 0 0,-21-21-1,0 0-15,21 0 16,-21 0-16,22 0 0,-22-22 15,0 22-15,0 0 0,21-21 0,-21 20 16,0-20-16,21 21 0,-21 0 16,0 0-16,21 42 31,-21 0-31,0 0 0,21 0 0,-21 0 16,0 1-16,0 20 0,0-21 0,0 0 15,0 22-15,0-22 0,0 0 16,0 0-16,0 0 15,0 0-15,0 1 16,21-22 0,-21-22-1,0 1-15</inkml:trace>
  <inkml:trace contextRef="#ctx0" brushRef="#br0" timeOffset="104439.08">25908 14817 0,'0'0'16,"0"-21"-16,0 42 31,0 0-31,0 0 0,0 0 16,0 22-16,0-1 0,0 0 16,0 1-16,0-1 0,0 0 0,0 1 15,0-22-15,0 21 0,0 0 0,0-20 16,0 20-16,21-21 0,-21 0 15,0 0-15,0 1 0,0-1 16,0-42 15,0-1-15,0 1-16,0 0 0,0 0 16,21 0-16,0 0 0,-21-1 15,22 1-15,-1-21 0,-21 21 0,21 0 16,0-1-16,21 1 0,-20 21 15,-1 0-15,0 0 0,0 0 16,0 0-16,-21 21 0,0 1 16,0-1-16,0 0 0,0 21 15,0-21-15,0 1 0,0-1 0,-21 0 16,21 0-16,-21 0 0,0 0 16,0 1-16,-1-22 0,1 21 15,0-21-15,0 0 0,21 21 0,-21-21 16,21-21 15,0 0-31,21 21 0</inkml:trace>
  <inkml:trace contextRef="#ctx0" brushRef="#br0" timeOffset="104762.9">26289 15282 0,'42'0'16,"-21"-21"-16,-21 0 16,22 21-16,-22-21 0,21 21 15,-21-21-15,0 0 16,-21 21 15,-1 0-15,1 21-16,21 0 0,0 0 15,0 0-15,-21 0 0,21 1 0,0-1 16,-21 0-16,21 0 16,0 0-16,0 0 0,0 1 15,21-22-15,0 0 16,0 0 0,1 0-16,-1 0 0,0-22 15</inkml:trace>
  <inkml:trace contextRef="#ctx0" brushRef="#br0" timeOffset="105137.78">26501 15155 0,'0'0'0,"0"-21"0,0 0 16,0 0 15,21 21-15,0 21-16,-21 0 15,21 0-15,0 1 16,-21-1-16,0 0 0,0 0 16,0 0-16,0 0 0,0 1 0,0-1 15,0 0-15,0 0 16,0-42 46,0 0-62,0 0 0,0-1 16,0 1-16,0 0 16,0 0-16,0 0 0,0 0 0,0-1 15,0 1-15,21 0 16,-21 0-16,22 0 16,-22 0-16,0-1 0,21 1 15</inkml:trace>
  <inkml:trace contextRef="#ctx0" brushRef="#br0" timeOffset="105439.61">26797 14520 0,'0'0'0,"0"-21"15,-21 21-15,0 21 32,21 1-32,0-1 15,0 0-15,0 0 0,0 0 16,0 0-16,0 1 16,0-1-1,0 0-15</inkml:trace>
  <inkml:trace contextRef="#ctx0" brushRef="#br0" timeOffset="105670.48">26924 14542 0,'0'21'31,"0"0"-31,0 0 0,0 0 16,0 0-16,0 1 0,-21-1 16,21 0-16,0 0 15,-21 0-15,-1 0 0,22 1 31,-21-22-31</inkml:trace>
  <inkml:trace contextRef="#ctx0" brushRef="#br0" timeOffset="108411.42">21272 14901 0,'-21'0'0,"0"0"16,0 0-16,0 0 0,0 0 15,-1 0-15,1 0 0,0 0 16,0 0-16,0 0 0,0 0 16,-1 0-16,1 0 0,0 0 15,0 22-15,0-22 0,0 21 16,-1-21-16,1 21 0,0 0 0,0 0 16,0 22-16,0-22 15,-1 0-15,1 21 0,0 1 0,0-1 16,0-21-16,21 21 0,-21 1 15,-1-1-15,22 0 0,-21 1 0,0-1 16,21-21-16,-21 22 0,21-22 16,0 21-16,0 0 0,-21-20 0,21-1 15,0 21-15,0-21 0,0 0 0,0 22 16,0-22-16,0 21 0,0-21 16,0 1-16,21-1 0,0 21 15,-21-21-15,21 0 0,-21 1 16,21-1-16,1 0 0,-1 0 0,-21 0 15,21 0-15,0 1 0,0-22 0,0 21 16,1-21-16,-1 21 0,0-21 16,0 0-16,0 0 0,0 21 0,1-21 15,-1 0-15,0 0 16,0 0-16,0 0 0,0 0 0,1 0 16,-1 0-16,0 0 0,0-21 15,0 21-15,0 0 0,1-21 16,-1 0-16,0 21 0,0-22 15,0 22-15,0-21 0,1 0 16,-1 21-16,0-21 0,0 0 0,0 21 16,0-21-16,1-1 0,-1 22 0,0-21 15,-21 0-15,21 0 0,0 21 16,0-21-16,-21 0 0,22-1 0,-1 1 16,-21 0-16,21 0 15,-21 0-15,21 0 0,-21-1 16,0 1-16,0 0 0,0 0 15,0 0-15,0 0 0,0-1 16,0 1-16,0 0 0,0 0 0,0 0 16,0 0-1,0-1-15,0 1 0,0 0 0,0 0 16,0 0-16,0 0 0,0-1 0,0 1 16,0 0-16,0 0 0,0 0 15,0 0-15,0-1 0,0 1 16,-21 0-16,21 0 0,-21 0 15,21 0-15,-21-1 0,21 1 16,0 0-16,-22 21 16,1-21-16,0 21 0,21-21 0,-21 21 15,0-21-15,0 21 0,-1-22 16,1 22-16,0 0 16,0 0-16,0 0 0,0 0 15,21-21-15,-22 21 0,1 0 0,0 0 16,0 0-16,0 0 15,0 0-15,-1 0 0,1 0 16,0 0-16,0 0 16,0 0-16,0 0 15,-1 0-15,1 0 16,0 0-16,0 21 16,0 1-16,0-22 0,21 21 0,-22-21 15,1 21-15,0-21 0,21 21 16,-21 0-16,0 0 0,0 1 0,21-1 15,-22 0-15,1 0 16,21 0-16,-21 0 0,21 1 0,-21 20 16,0-21-16,21 0 0,0 0 15,0 22-15,0-22 0,-21 0 0,21 0 16,0 0-16,0 1 0,0-1 0,0 21 16,0-21-16,0 0 0,0 1 15,0-1-15,21 0 0,-21 0 0,0 0 16,0 0-16,21 1 0,-21 20 15,21-21-15,-21 0 0,0 0 0,0 1 16,21-1-16,-21 0 0,21 0 0,-21 0 16,0 0-16,22-21 0,-1 22 15,-21-1-15,21-21 0,0 21 16,0-21-16,0 0 0,1 21 0,-1-21 16,0 0-16,0 0 0,0 0 15,0 21-15,1-21 0,-1 0 0,21 0 16,-21 0-16,0 0 0,1 0 15,-1 0-15,0 0 0,0-21 0,0 21 16,0 0-16,-21-21 0,22 0 16,-1 21-16,0-21 0,0 21 0,0-22 15,0 1-15,1 21 0,-22-21 0,21 0 16,0 0-16,0 0 0,0-1 16,-21 1-16,21 0 0,1 0 15,-22 0-15,0 0 0,21-1 0,-21 1 16,21 0-16,-21 0 0,0-21 15,0 20-15,0 1 0,0 0 0,21 0 16,-21 0-16,0 0 0,0-22 16,0 22-16,0 0 0,0 0 0,0 0 15,0-1-15,0-20 0,0 21 0,0 0 16,0 0-16,-21-22 0,21 22 16,0 0-16,0 0 0,-21-22 0,21 22 15,-21 0-15,21 0 0,-22 21 16,22-21-16,-21 0 0,21-1 15,-21 22-15,0-21 16,0 21-16,0-21 16,-1 21-16,1-21 0,0 21 15,0 0-15,0 0 0,0 0 16,-1-21-16,1 21 0,0 0 16,0 0-16,0 0 0,0 0 15,-1 0-15,1 0 16,0 0-16,0 0 0,0 0 15,0 0-15,-1 0 0,1 0 16,0 0-16,21 21 0,-21-21 16,0 0-16,0 0 0,-1 21 15,1-21-15,0 21 16,0-21-16,21 21 16,-21-21-16,0 0 0,-1 22 15,1-22-15,21 21 16,-21-21-1,21 21 220,0 0-220</inkml:trace>
  <inkml:trace contextRef="#ctx0" brushRef="#br0" timeOffset="110675.84">20913 16849 0,'0'21'47,"0"0"-31,0 0-16,0 22 0,0-22 0,0 21 15,0 0-15,-22-20 0,22 20 0,-21 0 16,0 1-16,21-22 0,-21 21 16,0-21-16,21 22 0,-21-22 15,-1 21-15,1-21 0,0 0 16,21 1-16,0-1 0,-21-21 0,21 21 15,0-42 17,0 0-32,21-1 0,0 1 15,0 0-15,-21-21 0,22 21 0,-1-22 16,0 1-16,0 0 0,-21-1 16,21 1-16,0-22 0,-21 22 0,0-21 15,0 20-15,22 1 0,-22 0 16,0-1-16,21 22 0,-21 0 0,0 0 15,0 42 1,-21 0-16,-1 0 16,1 22-16,0-22 0,0 21 0,-21 0 15,-1 1-15,1-1 0,0 0 16,-1 1-16,1-1 0,0-21 0,-1 22 16,22-1-16,-21-21 0,-1 0 15,22 0-15,0 1 0,0-22 0,0 21 16,0-21-16,21-21 31,0-1-31,0 1 16,21 0-16,0 0 0,0 0 0,0 0 15,-21-1-15,43 22 16,-22-21-16,0 0 0,0 21 0,0-21 16,22 21-16,-22-21 0,0 21 0,0 0 15,21 0-15,-20 0 0,-1 0 16,0 0-16,21 21 0,-21 0 0,1-21 15,-1 21-15,0 0 0,0 1 16,21-22-16,-20 21 0,-1-21 0,0 0 16,0 21-16,0-21 0,0 0 15,22 0-15,-22 0 0,21 0 0,-21 0 16,22 0-16,-22-21 0,21 21 16,-21-21-16,22-1 0,-1 22 0,-21-21 15,22 0-15,-22 0 16,0 21-16,0-21 0,0 0 0,0-1 15,1 22-15,-22-21 0,0 42 47,0 1-47,-22-1 0,1 0 16,21 0-16,-21 0 0,21 0 0,-21 22 16,21-22-16,0 0 0,0 0 15,0 0-15,0 1 0,0-1 16,21-21-1,0 0-15,0 0 0,1 0 16,-1 0-16,0 0 0,21-21 16,-21-1-16,1 22 0,20-21 0,-21 0 15,0 0-15,22 0 0,-22 0 0,0-22 16,0 22-16,-21 0 0,0-21 16,0 20-16,0 1 0,0 0 0,0 0 15,0 0-15,-21 0 0,0 21 16,0-22-16,-22 22 0,22 0 0,0 0 15,-21 0-15,20 22 0,-20-1 16,21 0-16,-21 0 0,20-21 0,1 21 16,0 0-16,0 1 0,21-1 15,0 0-15,0 0 0,0 0 16,0 0 0,21-21-16,0 0 0,22 0 15,-22 0-15,21 0 0,22 0 0,-22 0 16,21-21-16,-20 0 0,20 21 15,-20-21-15,20 0 0,-21 0 0</inkml:trace>
  <inkml:trace contextRef="#ctx0" brushRef="#br0" timeOffset="110942.7">22479 16828 0,'0'0'0,"0"-22"0,0 1 31,21 0-31,0 21 0,22 0 0,-22-21 16,21 21-16,0-21 0,1 21 15,-1 0-15,0-21 0,1 21 0,-1 0 16,-21-22-16,22 1 0,-1 21 16,-21 0-16,21 0 0,-20-21 0,-1 21 15,0 0-15,-42 0 47,0 0-47,-1 0 0,1 0 16</inkml:trace>
  <inkml:trace contextRef="#ctx0" brushRef="#br0" timeOffset="111214.54">22796 16701 0,'0'0'0,"-21"42"16,21-21-1,0 0-15,-21 0 0,21 1 0,0 20 16,0-21-16,-21 21 0,21-20 16,0 20-16,0-21 0,0 21 15,-21-20-15,0-1 0,21 21 0,-22-21 16,22 0-16,0 1 0,-21-1 16,21 0-16,-21 0 0,21 0 15,21-21 16,0 0-31,1-21 16,-1 0-16,0 0 0,0 0 0,0-1 16,22 1-16,-22-21 0,21 21 0,-21-22 15</inkml:trace>
  <inkml:trace contextRef="#ctx0" brushRef="#br0" timeOffset="111862.17">23135 16679 0,'0'0'0,"21"-42"0,-21 21 16,0 42-1,0 0 1,0 0-16,0 1 0,0 20 0,0 0 16,-21-21-16,0 22 0,21-1 15,-21-21-15,21 22 0,0-22 0,-21 21 16,21-21-16,-22 0 0,22 1 16,-21-1-16,21 0 0,0 0 0,0 0 15,0-42 32,21 21-47,-21-21 0,22 0 16,-1 0-16,-21-1 0,21 22 15,0-21-15,-21 0 0,21 21 16,0-21-16,1 21 16,-1 21-1,-21 0-15,0 0 16,0 1-16,0-1 0,21 0 0,-21 0 15,0 0-15,21-21 0,-21 21 0,21 1 16,-21-1-16,21-21 16,1 21-16,-1-21 15,0 0-15,0 0 16,0 0-16,0 0 0,22 0 16,-22-21-16,0 21 0,21-21 15,-20-1-15,20 22 0,-21-21 0,0 0 16,22 0-16,-22 0 0,0 0 15,0-1-15,-21-20 0,0 21 0,0 0 16,0 0-16,0-22 0,0 22 0,0 0 16,-21 0-16,0 21 15,0 0-15,-1 0 0,-20 0 0,21 0 16,0 21-16,0-21 0,-1 21 16,1 0-16,0 0 0,21 1 15,-21-1-15,21 0 0,0 21 16,0-21-16,0 1 0,0-1 0,0 0 15,21 0-15,0 0 0,0-21 0,1 21 16,-1-21-16,0 22 0,0-22 16,0 0-16,0 0 0,1 0 0,-1 0 15,0 0-15,0 0 0,0 0 16,0 0-16,1-22 0</inkml:trace>
  <inkml:trace contextRef="#ctx0" brushRef="#br0" timeOffset="114074.51">24426 16828 0,'0'0'16,"-21"0"0,0 21-16,0 0 0,0 0 15,21 0-15,-22 0 0,22 1 16,0-1-16,-21 0 0,0 21 0,21-21 15,-21 1-15,21-1 0,0 0 16,0 0-16,-21-21 0,21 21 0,0 0 16,0-42 31,0 0-47,21 0 15,-21 0-15,21 0 16,0-22-16,0 22 0,-21 0 0,0 0 15,22-22-15,-1 22 0,-21 0 0,0 0 16,21 0-16,0 21 16,-21-21-16,21 21 0,-21 21 15,0 0-15,0 0 16,0 0-16,0 0 0,21 1 16,-21-1-16,0 0 15,22 0-15,-22 0 0,0 0 16,21 1-16,0-22 0,-21 21 15,21-21-15,0 0 16,0 0-16,1 0 0,-1 0 16,0-21-16,0-1 15,0 1-15,0 0 0,1 0 16,-1 0-16,-21 0 0,21-1 16,0 1-16,-21 0 0,21 0 0,-21 0 15,0 0-15,0-1 16,0 44-1,0-1 1,0 0-16,0 0 16,0 0-16,0 0 0,0 1 0,0-1 15,0 0-15,0 0 16,0 0-16,0 0 16,21-21-1,1 0-15,-1 0 0,0 0 16,0-21-16,0 21 0,0-21 0,1 0 15,-1 21-15,-21-21 0,21 0 16,0-1-16,-21 1 0,21 0 0,-21 0 16,0 0-16,0 0 15,0-1-15,0 1 0,0 0 16,0 42 0,0 0-16,0 1 15,-21-1-15,21 0 0,0 0 0,0 0 16,0 0-16,0 1 15,0-1-15,0 0 0,21-21 16,0 0-16,1 0 16,-1 0-16,0 0 0,0 0 15,0 0-15,0 0 0,1 0 16,-1-21-16,0 21 0,-21-21 0,0-1 16,21 22-16,-21-21 15,0 0-15,0 0 0,0 0 0,0 0 16,0-1-16,0 1 0,0 42 31,0 1-15,-21-1-16,21 0 0,-21 0 15,21 0-15,0 0 0,0 1 0,-21-1 16,21 0-16,0 0 16,0-42 30,0 0-46,21 21 16,-21-21-16,0-1 0,21 1 16,-21 0-16,21 21 0,-21-21 0,0 0 15,21 0 1,-21 42 0,0 0-16,0 0 15,0 0-15,0 0 0,0 1 16,0-1-16,0 0 0,21 0 15,1-21 17,-1 0-17,0 0-15,-21-21 16,21 0-16,0 0 0,0-1 16,-21 1-16,22-21 0,-22 21 15,0-22-15,21 22 0,0-21 16,-21 0-16,21-1 0,-21 22 0,0-21 15,0-1-15,0 1 0,0 21 16,0 0-16,0 0 0,0-1 0,0 44 31,0-1-31,-21 0 16,21 21-16,0-21 0,0 1 0,0 20 16,0 0-16,0-21 15,0 22-15,0-22 0,0 21 0,0-21 16,0 1-16,0-1 0,0 0 15,0 0-15,0 0 0,0 0 16,0-42 31,0 0-47,0 0 16,21 0-16,0 0 0,0 21 15,-21-22-15,22 22 0,-1 0 16,0 0-16,0 0 15,0 0 1,-21 22-16,0-1 16,0 0-16,0 0 15,-21 0 1,21 0 0,-21-21-16,0 0 0,0 0 15,-1 0-15,1 0 16,21 22-16,-21-22 15,21 21-15,0 0 16,0 0-16,0 0 31,21-21-31,0 0 0,1 21 0,-1-21 16,0 0-16,0 0 16,21 0-16,-20 0 0,-1 0 0,0 0 15,0 0-15,0 0 0,0 0 0,1-21 16,-1 21-16,0-21 0,0 0 15,-21 0-15,21 0 0,-21-1 16,21 1-16,-21 0 0,22 0 16,-22 0-16,0 0 0,0-1 0,21 1 15,-21 0-15,0 0 16,0 42 15,0 0-31,0 0 16,0 1-16,0-1 0,0 0 15,0 0-15,0 0 16,0 0-16,21-21 0,-21 22 0,21-22 16,-21 21-16,21 0 15,0-21-15,1 0 16,-1 0-16,0 0 16,0-21-16,-21 0 15,21 21-15,0-22 16,1 22-16,-22-21 0,0 0 0,21 0 15,-21 0-15,21 21 16,-21-21-16,21 21 0,-21-22 16,0 44 15,0-1-31,0 0 0,0 0 16,0 0-16,0 0 15,0 1-15,0-1 16,0-42 31</inkml:trace>
  <inkml:trace contextRef="#ctx0" brushRef="#br0" timeOffset="114326.36">26501 16701 0,'0'21'0,"0"0"16,0 0-16,0 0 15,-22 0-15,1 1 0,21-1 16,0 0-16,0 0 0,-21-21 16,21 21-16,-21 0 0,0 1 15,21-1 1,0 0-1,0-42 17</inkml:trace>
  <inkml:trace contextRef="#ctx0" brushRef="#br0" timeOffset="114499.27">26437 16616 0,'0'21'32</inkml:trace>
  <inkml:trace contextRef="#ctx0" brushRef="#br0" timeOffset="114923.03">26839 16743 0,'-21'0'16,"0"0"-1,0 0-15,0 0 16,-1 21-16,1-21 0,21 21 0,-21-21 16,0 21-16,21 1 15,0-1-15,0 0 0,0 0 16,21-21 15,-21 21-31,21-21 0,0 0 0,1 21 16,-1-21-1,0 22-15,-21-1 16,0 0-16,0 0 16,-21-21-1,21 21-15,-21-21 16,-1 0-16,1 0 0,0 0 16,0 0-16,0 0 0,0 0 15,-1 0-15,1 0 16,0 0-1,21-21-15,-21 21 0</inkml:trace>
  <inkml:trace contextRef="#ctx0" brushRef="#br0" timeOffset="118438.55">15557 11007 0,'0'0'0,"-21"0"0,0 0 0,0 0 16,0 0-16,0 0 15,-1 0 1,44 0 46,-1 0-46,0 0-16,0-21 16,0 21-16,0 0 0,22-22 0,-22 22 15,21 0-15,-21 0 0,22 0 0,-22 0 16,21 0-16,-21-21 0,1 21 16,20 0-16,-21 0 0,0 0 0,22 0 15,-22 0-15,0 0 0,0 0 0,0 0 16,-21-21-16,21 21 15,-42 0 17,0 0-17,0 0-15,0 0 0,0 0 0,-22 0 16,22 0-16,0 0 0,-21 0 0,20 21 16,-20-21-16,21 0 0,-21 21 15,-1-21-15,22 0 0,-21 0 0,21 0 16,-1 22-16,1-22 0,0 0 0,0 0 15,0 0-15,0 0 0,21 21 16,-22-21-16,65 0 47,-1 0-31,-21 0-1,0 0-15,1 0 0,-1 0 0,21 0 16,-21 0-16,0 0 0,1 0 0,20-21 15,-21 21-15,0 0 0,22 0 16,-22 0-16,0 0 0,0 0 0,0-22 16,0 22-16,1 0 0,-44 0 47,1 0-47,0 0 15,0 0-15,0 0 0,0 0 16,-22 0-16,22 0 0,-21 0 15,21 0-15,-22 0 0,1 0 0,21 0 16,-22 22-16,1-22 0,21 0 16,-21 0-16,20 0 0,1 0 0,0 0 15,0 21-15,0-21 0,42 0 47,0 0-47,0 0 0,22 0 0,-22 0 16,21 0-16,-21-21 0,22 21 15,-1 0-15,0 0 0,1 0 0,-22 0 16,21 0-16,0-22 0,1 22 0,-1 0 16,0 0-16,-20 0 15,20 0-15,-21 0 0,0 0 0,0 0 16,1 0-16,-1 0 0,-42 0 47,-1 0-47,1 0 0,0 0 0,-21 0 15,21 0-15,-22 0 0,22 0 16,-21 0-16,-1 0 0,22 0 0,-21 0 16,0 0-16,-1 0 0,22 0 0,-21 0 15,21 0-15,-1 0 0,1 0 16,42 0 31,1 0-47,-1 0 0,0 0 15,21 0-15,-21 0 0,22 0 0,-22 0 16,21 0-16,-21 0 0,22-21 16,-1 21-16,-21-21 0,22 21 0,-22 0 15,0 0-15,0 0 0,0-21 16,0 21-16,-42 0 47,0 0-47,0 0 0,-21 0 0,20 0 15,1 0-15,0 0 0,-21 0 0,21 21 16,-22-21-16,22 0 16,0 0-16,0 0 0,-22 0 0,43 21 15,-21-21-15,0 0 0,42 0 47,0 0-47,22 0 16,-22 0-16,0 0 0,21 0 15,-20 0-15,20 0 0,-21 0 0,0 0 16,22 0-16,-22 0 0,0 0 0,0 0 16,0 0-16,0 0 15,-42 0 17,0 0-32,0 0 15,0 0-15,0 21 0,-1-21 0,1 0 16,0 0-16,-21 0 0,21 0 0,-1 22 15,-20-22-15,21 0 0,-21 0 16,20 0-16,-20 0 0,0 21 0,21-21 16,-1 0-16,1 0 0,0 0 0,42 0 31,0 0-15,1 0-16,20 0 0,-21 0 0,21 0 0,-20 0 15,20 0-15,-21-21 0,21 21 16,-20 0-16,20 0 0,-21-22 15,21 22-15,-20-21 0,-1 21 0,0 0 16,0 0-16,0 0 0,-42 0 47,0 0-47,0 0 0,0 0 0,-1 0 16,1 0-16,0 21 0,0-21 0,0 0 15,0 0-15,-1 22 0</inkml:trace>
  <inkml:trace contextRef="#ctx0" brushRef="#br0" timeOffset="124618.81">17272 11007 0,'-21'0'0,"0"0"16,-1 0-1,1 21-15,0-21 0,0 0 16,0 0-16,0 0 15,-1 0-15,1 0 16,0 0-16,0 0 16,0 0-16,0 0 0,-1 0 15,1 0-15,0 0 16,0 0-16,0 0 31,0 0-15,42 0 124,0 0-124,0 0 0,0 0-16,0 0 0,1 0 15,-1 0-15,21 0 16,-21 0-16,0 0 16,1 0-16,-1 0 0,0 0 0,0 0 15,0 0-15,0 0 0,1 0 0,-1 0 16,0 0-16,21 0 0,-21 0 15,22 0-15,-22 0 0,0 0 0,21 0 16,-20 0-16,20 0 0,-21 0 16,0 0-16,22 0 0,-22 0 0,0 0 15,0 0-15,21 0 0,-20 0 0,-1 0 16,0 0-16,0 0 0,0-21 16,0 21-16,1 0 0,-1 0 0,21 0 15,-21 0-15,0 0 0,1 0 0,-1 0 16,0 0-16,0-21 0,0 21 15,0 0-15,1 0 0,-1 0 0,0 0 16,0 0-16,0 0 0,0-22 16,1 22-16,-1 0 15,0 0-15,0 0 0,0-21 16,0 21-16,1 0 16,-44 0 77,1 0-77,0 0-16,0 0 16,0 0-16</inkml:trace>
  <inkml:trace contextRef="#ctx0" brushRef="#br0" timeOffset="125758.73">16891 11049 0,'0'0'0,"-21"0"16,0 0-16,-1 0 16,1 0-16,0 0 0,0 0 15,0 21-15,0-21 16,-1 0-16,1 0 0,0 0 15,0 0-15,0 0 16,21 21-16,0 1 63,21-22-63,0 0 15,0 0-15,0 0 0,1 0 16,-1 0-16,0 0 15,0 0-15,0 0 0,0 0 0,1 0 16,-1 0-16,21 0 0,-21 0 0,22 0 16,-1 0-16,0 0 0,1 0 15,-1-22-15,0 22 0,1 0 0,-1 0 16,0 0-16,1-21 0,-1 21 0,0 0 16,22 0-16,-22 0 15,0 0-15,1-21 0,-22 21 0,21 0 16,1 0-16,-22 0 0,21-21 0,-21 21 15,22 0-15,-22 0 0,21 0 16,-21-21-16,0 21 0,1 0 0,-1 0 16,0 0-16,0 0 0,0 0 0,0-21 15,1 21-15,-1 0 0,0 0 16,0 0-16,0 0 16,0 0 15,1 0 31,-1 0-30,0 0-32,0 0 15,0 0 32,0 0-16,-21-22 126,-21 22-157</inkml:trace>
  <inkml:trace contextRef="#ctx0" brushRef="#br0" timeOffset="127930.51">17018 11028 0,'21'0'46</inkml:trace>
  <inkml:trace contextRef="#ctx0" brushRef="#br0" timeOffset="129239.25">18373 11536 0,'0'-21'16,"0"0"-16,21 21 15,-21-22-15,21 1 0,-21 0 16,0 0 0,0 42 46,0 0-62,0 0 0,0 1 16,0-1-16,0 0 0,0 0 15,0 0-15,0 0 0,0 1 16,-21-1-16,21 21 0,0-21 0,-21 0 16,21 1-16,0-1 0,0 21 15,0-21-15,0 0 0,0 1 0,-22-1 16,22 0-16,0 0 0,0 0 31,0-42-15,0 0-1,0 0-15,0 0 0,22-1 16,-22 1-16,21 0 0,-21 0 0,0 0 16,21-22-16,-21 22 0,21-21 15,-21 21-15,0-22 0,0 1 16,0 21-16,0-21 0,0 20 0,0 1 15,0 0-15,0 0 0,0 0 16,0 0-16,-21 21 16,0 0-16,0 0 0,-1 0 15,1 21-15,0-21 0,21 21 16,-21 0-16,0 0 0,0 0 0,-22 1 16,22-1-16,0 21 0,0-21 0,-22 0 15,22 1-15,0 20 0,0-21 16,0 0-16,0 0 0,-1 1 15,1-22-15,0 21 0,0 0 0,21 0 16,0-42 31,0 0-47,21 0 16,0 21-16,0-22 0,-21 1 0,22 21 15,-1-21-15,0 0 0,0 21 16,0-21-16,0 21 0,1 0 0,-1-21 15,0 21-15,21 0 0,-21 0 0,1 0 16,-1 0-16,0 0 0,21 0 16,-21 0-16,1 0 0,-1 21 15,0-21-15,0 0 0,0 21 0,0-21 16,1 0-16,-1 21 16,0-21-16,0 0 0,0 0 15,0 0-15,1 0 0,-1 0 16,0 0-1,0 0-15,0-21 16,0 21-16,-21-21 0,22 21 0,-1-21 16,0 21-16,-21-22 0,21 1 15,0 21-15,0-21 0,1 0 0,-22 0 16,21 21-16,0-21 0,-21-1 0</inkml:trace>
  <inkml:trace contextRef="#ctx0" brushRef="#br0" timeOffset="130075.04">18986 11409 0,'-21'21'62,"21"0"-62,-21-21 0,21 21 0,-21 1 16,21-1-16,0 0 0,0 0 16,-21 0-16,21 0 15,0 1-15,0-1 0,0 0 0,0 0 16,0 0-16,0 0 15,0 1-15,0-1 16,21-21 0,0 0-1,0 0-15,0 0 16,1 0-16,-1 0 16,0-21-16,0 21 0,-21-22 0,21 22 15,0-21-15,1 21 0,-22-21 16,21 0-16,0 0 0,-21 0 15,0-1-15,0 1 0,21 0 0,-21 0 16,0 0-16,0 0 0,0-1 16,-21 1-16,0 0 15,0 21-15,-1-21 0,1 21 16,0 0-16,0 0 0,0 0 16,0 0-16,-1 0 0,1 0 15,0 0-15,0 21 0,0-21 0,0 21 16,21 0-16,-22-21 0,22 22 15,-21-1-15,21 0 0,0 0 0,0 0 16,-21 0-16,21 1 0,0-1 16,0 0-16,0 0 0,0 0 0,0 0 15,0 1-15,0-1 0,21 0 16,-21 0-16,21-21 16,1 0-16,-1 21 0,0-21 15,0 0-15,0 0 16,0 0-16,1 0 0,-1 0 0,0-21 15,0 0-15,0 21 16,0-21-16,1 21 0,-22-21 0,21-1 16,0 1-16,0 0 0,-21 0 0,0 0 15,0 0-15,0-1 0,0 1 16,0-21-16,0 21 0,0 0 0,0-1 16,0-20-16,-21 21 0,0 0 15,0 21-15,-1-21 0,1-1 16,0 22-16,0 0 0,0 0 0,-22 0 0,22 0 15,0 0-15,0 22 16,0-1-16,0 0 0,-1 0 0,1 0 16,0 0-16,0 22 0,21-22 0,0 0 15,0 0-15,0 22 0,0-22 16,0 0-16,0 0 0,0 0 0,0 0 16,0 1-16,0-1 0,0 0 15,21 0 1,0 0-16,0-21 15,-21-21 1,0 0 0</inkml:trace>
  <inkml:trace contextRef="#ctx0" brushRef="#br0" timeOffset="130862.1">16446 11430 0,'0'-21'0,"0"0"0,0 0 16,0-1 0,0 1-16,0 0 15,0 0-15,0 0 16,0 0 0,22 21-16,-1 0 0,0 0 15,0 0-15,21 21 0,-20 0 16,-1 0-16,0 21 0,-21-20 15,21 20-15,0-21 0,-21 21 0,0 1 16,0-22-16,0 21 0,0-21 16,-21 22-16,0-22 0,-21 0 15,20 0-15,1 0 0,0 1 0,-21-1 16,21 0-16,-1-21 0,1 0 16,0 21-16,0-21 0,0 0 0,0 0 15,-1-21-15,22 0 16,-21 21-16,21-21 0,0-1 15,0 1-15,0 0 0,0 0 0,0 0 16,0-22-16,0 22 0,21 0 0,1 21 16,-22-21-16,21 0 0,0 21 15,0 0-15,0 0 0,0 0 16,1 21-16,-1 0 0,0-21 16,0 21-16,0 0 0,0 1 15,1-1-15,-1 0 0,-21 0 0,21 0 16,0-21-16,0 21 0,-21 1 15,21-22-15,1 0 0,-22 21 0,21-21 16,0 0-16,0 0 0,0 0 16,0 0-16,1 0 0,-1 0 15,0-21-15,0-1 0,0 1 0,0 0 16,1 0-16,-1 0 0,21 0 0</inkml:trace>
  <inkml:trace contextRef="#ctx0" brushRef="#br0" timeOffset="131235.89">17251 11282 0,'-43'0'16,"43"21"-16,-21 0 15,0 0-15,0 1 0,21-1 0,0 0 16,-21 0-16,21 21 0,0-20 0,0-1 16,0 0-16,0 0 0,0 0 15,21 0-15,0-21 16,0 0-16,0 0 0,1 0 0,-1 0 15,0 0-15,0 0 0,21 0 16,-20-21-16,-1 21 0,0-21 0,0 0 16,0 0-16,0 0 0,-21-1 15,0 1-15,0-21 0,0 21 16,0 0-16,0-22 0,0 22 0,0 0 16,0 0-16,-21 0 0,0-1 15,0 22-15,0 0 0,0 0 0,-1 0 16,1 0-16,0 0 0,0 22 15,0-1-15,21 0 0,0 0 16,0 0-16,0 0 0,0 1 0,0-1 16,21 0-16,0-21 15,0 0-15,0 21 0,1-21 16,20 0-16,-21 0 0,21 0 0</inkml:trace>
  <inkml:trace contextRef="#ctx0" brushRef="#br0" timeOffset="131462.76">17970 11345 0,'0'0'16,"-21"43"-16,21-22 0,0 0 0,0 0 0,0 0 15,0 1-15,0-1 0,0 0 16,0 0-16,0 0 15,0-42 32</inkml:trace>
  <inkml:trace contextRef="#ctx0" brushRef="#br0" timeOffset="131626.67">17695 11494 0,'21'0'16,"1"0"0,-1 0-16,0 0 0,0 0 15,0-22-15,22 22 0,-22 0 0,0 0 16,21-21-16,1 0 0,-22 21 16,21-21-16,0 0 0,1 21 0</inkml:trace>
  <inkml:trace contextRef="#ctx0" brushRef="#br0" timeOffset="132126.57">20489 11663 0,'0'0'0,"0"-21"15,21 21 1,1-21-16,-1 21 0,21-22 15,-21 22-15,0 0 0,1-21 0,-1 21 16,0 0-16,0 0 0,0 0 16,0 0-16,1 0 0,-1 0 15,-42 21 17</inkml:trace>
  <inkml:trace contextRef="#ctx0" brushRef="#br0" timeOffset="132302.48">20574 11832 0,'0'0'0,"21"0"0,0 0 16,22 0-16,-22 0 0,0 0 15,0 0-15,21 0 0,-20 0 0,-1 0 16,21-21-16,-21 21 0,0-21 0,1 21 15,-1-21-15,21 21 0,-21-21 16</inkml:trace>
  <inkml:trace contextRef="#ctx0" brushRef="#br0" timeOffset="132843.23">22161 11091 0,'0'0'0,"0"-21"0,-21 21 15,0 0-15,0 0 16,0 0-16,0 0 0,-22 21 0,22 1 16,-21-1-16,21 0 0,-22 21 15,1-21-15,0 22 0,20-1 0,-20 0 16,0 1-16,21-1 0,-1 0 0,1 1 15,0-1-15,0 0 0,21 1 16,0-1-16,0-21 0,0 22 0,42 20 16,-21-42-16,1 0 15,-1 1-15,21-1 0,-21 0 16,0-21-16,22 21 0,-22-21 0,21 0 16,-21 0-16,1 0 0,-1 0 15,21 0-15,-21-21 0,0 21 16,1-21-16,-1 0 0,-21-1 15,0 1-15,21 0 0,-21 0 16,0 0-16,0 0 0,0-1 0,0 1 16,0 0-16,-21 0 0,0 0 15,-1 21-15,1 0 0,-21-21 16,21 21-16,-22 0 0,22 0 0,-21 0 16,0 0-16,20 0 0,-20 0 15,21 21-15,0-21 0,0 21 16,21 0-16,-22-21 0,22 21 15,0 0-15,0 1 16,0-1 0,22-21-16,-1 0 0,0 0 15,0 0-15</inkml:trace>
  <inkml:trace contextRef="#ctx0" brushRef="#br0" timeOffset="133400.9">22733 11303 0,'0'0'15,"-21"0"-15,0 0 0,-1 0 16,1 0-16,0 0 0,0 0 15,0 0-15,0 21 16,-1 0-16,1-21 0,0 22 0,0 20 16,0-21-16,0 0 0,-1 22 15,22-22-15,-21 21 0,0-21 16,21 22-16,-21-22 0,21 0 0,0 21 16,0-21-16,0 1 0,0-1 15,0 0-15,0 0 0,0 0 0,0 0 16,0 1-16,0-1 0,0 0 15,21 0-15,0-21 0,0 0 16,1 0-16,-1 0 0,0 0 0,0 0 16,0 0-16,0 0 0,22 0 0,-22-21 15,0 21-15,21-21 0,-20 0 16,20 21-16,-21-22 0,0 1 16,0 0-16,22 0 0,-43 0 0,21 0 0,0-1 15,-21-20-15,0 21 16,0 0-16,0 0 0,0-1 0,0-20 15,0 21-15,-21 0 0,0 0 16,0 21-16,-1-22 0,-20 22 0,21-21 16,-21 21-16,20 0 0,-20 0 0,21 0 15,-21 0-15,20 0 0,1 21 16,-21-21-16,21 22 0,0-22 0,-1 21 16,22 0-16,-21-21 0,0 21 0,0-21 15,0 21-15,0-21 16</inkml:trace>
  <inkml:trace contextRef="#ctx0" brushRef="#br0" timeOffset="139468.18">4022 13166 0,'0'0'0,"-22"0"0,1-21 15,0 21-15,0 0 0,0 0 0,0-22 16,-1 22-16,1 0 0,0-21 16,0 21-16,0 0 15,21-21 16,21 0 1,0 21-32,21 0 15,-20 0-15,-1-21 0,21 0 0,0 21 16,1 0-16,-1-22 0,0 22 16,1 0-16,20-21 0,1 21 0,-1 0 15,1 0-15,20-21 0,-20 21 16,21-21-16,-1 21 0,1 0 0,0 0 15,-1 0-15,22 0 0,-21 0 0,21 0 16,21 0-16,-22 0 0,22 0 16,0 0-16,0 0 0,0 0 0,0-21 15,22 21-15,-22-21 0,21 21 0,0 0 16,0-22-16,0 22 0,0-21 16,1 21-16,20-21 0,-21 21 15,0-21-15,0 21 0,22-21 0,-22 0 16,0 21-16,21-22 0,1 1 0,-22 21 15,0-21-15,21 0 0,-20 21 16,-1-21-16,0 0 0,0 21 0,-21-22 16,0 1-16,0 0 0,0 0 0,0 21 15,-21-21-15,0 0 0,0-1 16,-22 1-16,22 21 0,-42-21 0,20 21 16,-20-21-16,-1 21 0,-20 0 0,-1 0 15,-21 0-15,0-21 0,0 21 0,1 0 16,-22-21 31,0-1-47,0 1 15</inkml:trace>
  <inkml:trace contextRef="#ctx0" brushRef="#br0" timeOffset="143233.06">15113 11007 0,'-21'0'32,"0"0"-32,-1 0 31,1 0-31,0 0 0,0-21 16,0 21-16,0 0 15,-1 0 1,1 0-16,0 0 0,0 0 15,0 0-15,0 0 16,-1 0-16,1 0 16,0 0-16,0 0 0,21 21 0,-21-21 15,0 0-15,-1 0 0,1 21 0,0-21 16,0 0-16,0 21 16,0-21-16,-1 0 0,22 21 0,-21-21 0,0 21 15,0-21-15,21 22 0,-21-1 16,0-21-16,-1 21 0,22 0 0,-21 0 15,0 22-15,0-22 0,0 0 16,21 0-16,-21 21 0,21-20 0,-22-1 16,22 21-16,0-21 0,-21 0 0,21 1 15,0-1-15,0 21 0,0-21 16,0 0-16,0 1 0,0-1 0,0 0 16,0 0-16,0 0 0,0 22 0,0-22 15,0 0-15,0 0 0,0 21 0,0-20 16,0-1-16,0 21 0,0-21 15,21 0-15,-21 22 0,0-22 0,0 0 16,22 0-16,-1 0 0,-21 1 16,0-1-16,21 0 0,0 21 15,-21-21-15,21 1 0,0-1 0,1 0 16,-22 0-16,21 0 0,0 0 16,-21 1-16,21-1 0,0 0 0,0 0 15,1 0-15,-1 0 16,0 1-16,0-22 0,0 21 0,0-21 15,1 0-15,-1 21 0,0-21 0,0 0 16,21 0-16,-20 0 0,20 0 0,-21 0 16,21 0-16,-20 0 0,20 0 15,0 0-15,-21-21 0,22 0 16,-1 21-16,0-22 0,1 1 0,-1 0 16,0 0-16,-20 0 0,20 0 0,0-22 15,-21 22-15,22 0 0,-22 0 16,21-22-16,-21 22 0,1-21 0,-22 21 15,21-22-15,-21 1 0,21 21 0,-21-21 16,0-1-16,0 1 0,0 0 16,0 20-16,0-20 0,0-43 0,0 43 15,-21 0-15,21-1 0,-21 1 16,21 21-16,-22-21 0,1-1 16,21 1-16,-21 0 0,0 20 0,21-20 15,-21 21-15,0-21 0,-1 20 16,1-20-16,0 21 0,0 0 0,0-22 15,-22 22-15,22 0 0,0 0 0,0 0 16,0 0-16,-22-1 0,22 22 0,0-21 16,0 0-16,0 21 0,0 0 15,-22-21-15,22 21 0,0 0 0,0 0 16,-43 0-16,43 0 0,-21 0 16,21 0-16,-22 0 0,22 0 15,-21 0-15,21 0 0,-1 21 0,-20-21 16,21 0-16,0 0 0,-22 21 15,22 0-15,0-21 0,0 22 0,0-22 16,0 21-16,-1-21 0,1 21 16,-21 0-16,21 0 0,0 0 0,-1 1 15,1 20-15,0-21 0,-21 21 0,21-20 16,-1 20-16,1 0 0,0-21 16,0 22-16,0-1 0,21 0 0,0 1 15,-21-1-15,21 0 0,-22-20 0,22 20 16,0 0-16,0 1 0,0-22 15,0 21-15,0 0 0,0-20 0,0 20 16,22 0-16,-1-21 0,-21 22 0,21-22 16,0 21-16,0-21 0,-21 22 15,21-22-15,1 0 0,-1 0 16,0 0-16,0 22 0,21-22 0,-20 0 16,-1 0-16,0 0 0,21-21 0,-21 22 15,22-1-15,-22 0 0,21 0 16,-21-21-16,22 21 0,-1 0 0,-21-21 15,64 22-15,-43-22 0,1 21 16,-1-21-16,0 21 0,1-21 0,-1 0 16,0 0-16,1 0 0,20 0 15,-21 0-15,1-21 0,-1 21 0,22-21 16,-22-1-16,0 22 0,1-21 16,-1 0-16,0 0 0,-21 21 0,43-42 15,-22 20-15,-21 1 0,1 0 16,-1 0-16,21 0 0,-42 0 15,42-1-15,-42 1 0,22 0 0,-1 0 16,0 0-16,-21 0 0,0-22 0,21 22 16,-21 0-16,0-21 0,0 20 0,0-20 15,0 0-15,0 21 0,0-22 16,-21 1-16,21 0 0,-21-1 0,0 1 16,-1 0-16,1-1 0,0-20 15,-21 20-15,21 1 0,-1 0 0,1-1 0,-21 1 16,21 0-16,-22-1 15,22 22-15,0-21 0,-21 21 0,21-22 16,-22 22-16,22 0 0,-21-21 0,-1 21 16,22-1-16,-21 22 0,0-21 15,20 0-15,-20 0 0,0 21 0,-1-21 16,22 21-16,-21 0 0,0 0 0,20 0 16,-20 0-16,0 0 0,21 0 0,-22 0 15,22 21-15,-21-21 0,-1 21 16,22 0-16,-21-21 0,21 21 0,-22 1 15,22-1-15,0 0 0,-21 0 0,21 0 16,-1 0-16,1 22 0,0-22 16,0 21-16,0-21 0,0 22 15,21-1-15,-22-21 0,22 22 0,-21-1 16,21 0-16,0 1 0,0-22 0,0 21 16,0 0-16,0 1 0,0-1 15,0 0-15,0 1 0,0-1 0,0 0 16,0 1-16,21-1 0,1 0 0,-22 1 15,21-1-15,-21 0 0,21-20 16,-21 20-16,21-21 0,-21 21 0,21-20 16,0-1-16,-21 0 0,0 0 0,22 0 15,-1 0-15,-21 1 0,0-1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80A9-8E64-419D-AE15-26DB419C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BFF7-CE24-4E66-A2DE-FB77048CB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D322-F65E-420A-8F25-7DDAFD70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F623-D980-4218-9562-C42BED05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3B66-D06E-415B-B911-C72C5F0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F7C-3B30-445F-B13C-0EC7D8B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31E4-B3E7-44F1-B008-448069BB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82EA-4357-4F09-B5F5-77938E74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B99-A677-4757-AFB8-67E592B1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2DEC-E22E-487D-A590-3E089326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A017-721F-4116-93FB-FD522779C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A97EA-5D32-42C0-9C88-4CFD3184D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7664-9294-4957-8F91-E3C7C7D8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2D9F-6F6A-4745-8A7B-13E60475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92AF-D3EC-47B4-9B12-9A3A3E28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76C8-05B8-4C12-99E3-55BC333D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05C8-84B0-4693-901D-5D4CE036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6469-AD25-4591-B362-BC639821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FDF4-C90C-495E-AF6B-B4C24413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1ACA-9B0C-4FE3-853A-653872C2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6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AD4-615D-4DEB-AA92-FEC48E7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CA07-14DF-4981-9980-392C74A33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5DEA-4835-4733-B47E-1E78647C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7B6C-6329-4A2F-98C6-994A62D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5FDD-D4C4-4A32-8130-7A8C2324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8E63-6D08-45C4-BB71-B7D003D4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674-A73F-486F-BE47-E8FF409E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675C-96AF-4ED4-8AF2-629E5750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1B3D-A173-4544-9AEB-700C465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CAF7-0B14-4C26-A397-CE731768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F3FF2-9DD8-4D7F-83D9-62A14A42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618B-C26A-4C42-9F0F-6E1F892D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5910-950C-42EC-B150-909F94A8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C6C6E-7AAC-40DF-993F-88587D26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580E7-F8F9-4FD4-B7DD-D624BEBC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2821-2812-4378-AB43-2E851777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39431-06F1-4990-BB66-72610B43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0DC35-D39F-4ADB-ACB5-B9A91534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BB38F-FD1E-4BD9-83D5-661CB21D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7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EEF-7F7D-4632-AD3E-3D151E7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408F0-257C-4717-88BE-A246FE38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DBED2-60BD-4BD4-91C6-60C14388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F8122-7697-4FC1-9BB9-4065F51A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5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3DB8-7CF4-4B54-A1F1-96ED88E7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07FE-3D8B-4F41-937D-6594E6D1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1BEF0-5898-454C-A664-5D54BBCA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ABE2-D180-438D-89CA-AEFAE92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1C0F-8D9D-431D-BDC4-D99493E0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9877-AEE7-4E9F-A9F0-778A8401F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B5A10-4D65-4B68-81B1-571AEA52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7B088-603C-4E26-B4E5-6CD97603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ADC10-7F7C-4133-89FD-7AC669C9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D365-CA03-4806-A8CC-46593F8D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B2781-7237-495A-A3E6-79EE169F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1F972-B9B3-4245-89E5-0BCB317A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82A1-3CCE-4772-9974-E088AE54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5E72-FDF3-499E-BFBA-ECEDC3F3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AD2F-6548-4F6D-AED5-56380E82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82589-F0D7-4C47-8AFC-49CD7EC2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7E8C-EB5C-4D79-BAC7-3D08F8A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904E-FA46-4124-95E6-0B5D2BB03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1BDE-D7CE-466B-BBCE-E8BB504221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A365-5A48-4BB9-8F86-26116CB6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6820-9629-434B-827F-1D282AD9B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F27D-CD0D-48C8-8643-0B6E1915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803F15-B842-4F9B-BF72-B3F30A349F63}"/>
                  </a:ext>
                </a:extLst>
              </p14:cNvPr>
              <p14:cNvContentPartPr/>
              <p14:nvPr/>
            </p14:nvContentPartPr>
            <p14:xfrm>
              <a:off x="221040" y="68760"/>
              <a:ext cx="813852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803F15-B842-4F9B-BF72-B3F30A349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9400"/>
                <a:ext cx="815724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2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843487-61C1-450D-9F93-1701310D931D}"/>
                  </a:ext>
                </a:extLst>
              </p14:cNvPr>
              <p14:cNvContentPartPr/>
              <p14:nvPr/>
            </p14:nvContentPartPr>
            <p14:xfrm>
              <a:off x="91440" y="99000"/>
              <a:ext cx="947952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843487-61C1-450D-9F93-1701310D9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89640"/>
                <a:ext cx="949824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3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4D9C56-EF38-4652-B142-744C04137115}"/>
                  </a:ext>
                </a:extLst>
              </p14:cNvPr>
              <p14:cNvContentPartPr/>
              <p14:nvPr/>
            </p14:nvContentPartPr>
            <p14:xfrm>
              <a:off x="152280" y="259200"/>
              <a:ext cx="1157508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4D9C56-EF38-4652-B142-744C04137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49840"/>
                <a:ext cx="1159380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17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F99914-FEDE-486F-B69A-27BD3223CD36}"/>
                  </a:ext>
                </a:extLst>
              </p14:cNvPr>
              <p14:cNvContentPartPr/>
              <p14:nvPr/>
            </p14:nvContentPartPr>
            <p14:xfrm>
              <a:off x="380880" y="182880"/>
              <a:ext cx="924336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F99914-FEDE-486F-B69A-27BD3223C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73520"/>
                <a:ext cx="926208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46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D767F-1436-4C15-B9F3-359381D0B140}"/>
                  </a:ext>
                </a:extLst>
              </p14:cNvPr>
              <p14:cNvContentPartPr/>
              <p14:nvPr/>
            </p14:nvContentPartPr>
            <p14:xfrm>
              <a:off x="175320" y="38160"/>
              <a:ext cx="1169712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D767F-1436-4C15-B9F3-359381D0B1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8800"/>
                <a:ext cx="1171584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3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E0407-1988-4E81-9269-C8FBD206EC14}"/>
                  </a:ext>
                </a:extLst>
              </p14:cNvPr>
              <p14:cNvContentPartPr/>
              <p14:nvPr/>
            </p14:nvContentPartPr>
            <p14:xfrm>
              <a:off x="297000" y="83880"/>
              <a:ext cx="848916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E0407-1988-4E81-9269-C8FBD206E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74520"/>
                <a:ext cx="850788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51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E5E8C-FD18-4739-B7DA-B724B070C168}"/>
                  </a:ext>
                </a:extLst>
              </p14:cNvPr>
              <p14:cNvContentPartPr/>
              <p14:nvPr/>
            </p14:nvContentPartPr>
            <p14:xfrm>
              <a:off x="754200" y="99000"/>
              <a:ext cx="7689240" cy="326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E5E8C-FD18-4739-B7DA-B724B070C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89640"/>
                <a:ext cx="770796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A2E6B6-BB0F-44C1-A3C6-2D37962FC6BD}"/>
                  </a:ext>
                </a:extLst>
              </p14:cNvPr>
              <p14:cNvContentPartPr/>
              <p14:nvPr/>
            </p14:nvContentPartPr>
            <p14:xfrm>
              <a:off x="0" y="0"/>
              <a:ext cx="114760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A2E6B6-BB0F-44C1-A3C6-2D37962FC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4948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FDC-17B2-4150-98A2-5814F154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0893-BC43-42DC-87F7-3F84BB972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F7BE2-C115-42FE-8C1A-196E4A3C9883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number is 20"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number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1511CE-123F-4317-AADE-3D627C04DDD8}"/>
                  </a:ext>
                </a:extLst>
              </p14:cNvPr>
              <p14:cNvContentPartPr/>
              <p14:nvPr/>
            </p14:nvContentPartPr>
            <p14:xfrm>
              <a:off x="906840" y="2666880"/>
              <a:ext cx="8786160" cy="36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1511CE-123F-4317-AADE-3D627C04D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2657520"/>
                <a:ext cx="8804880" cy="36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01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2021-04-27T01:15:48Z</dcterms:created>
  <dcterms:modified xsi:type="dcterms:W3CDTF">2021-04-27T01:50:31Z</dcterms:modified>
</cp:coreProperties>
</file>