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06:48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1291 0,'0'-21'47,"-21"21"-47,0 0 31,21-21-31</inkml:trace>
  <inkml:trace contextRef="#ctx0" brushRef="#br0" timeOffset="3716.29">8572 487 0,'0'0'0,"0"-21"16,22 0 0,-22-1-1,21 22-15,-21-21 16,21 21-1,0 0-15,0-21 16,0 21 0,-42 0 15,0 0-31</inkml:trace>
  <inkml:trace contextRef="#ctx0" brushRef="#br0" timeOffset="4472.38">8403 381 0,'-21'0'31,"21"-21"-31,-21 21 0,0-21 15,-1 21-15,1 0 16,0 0-16,-21-21 16,21 21-16,-1 0 0,-20 0 0,21 0 15,0 0-15,-22 0 0,-41 0 16,41 0 0,22 0-16,0 0 0,0 21 15,42-21 1,0 21-1,22-21-15,-1 0 0,0 0 16,22 0-16,105 0 16,22 0-1,-43 0-15,-64 0 16,-20 0-16,21 0 0,-22 0 0,22 0 16,-43 0-16,127 0 15,-84 0 1,-64 0-16,0 0 0,-42 21 47,0-21-47,-21 21 0,21-21 0,-43 21 15,22-21-15,-1 0 16,-20 22-16,21-22 16</inkml:trace>
  <inkml:trace contextRef="#ctx0" brushRef="#br0" timeOffset="4838.17">8445 487 0,'-21'0'0,"21"21"62,0 0-62,0 0 0,0 1 0,0-1 16,0 21-16,0-21 0,0 22 16,0 20-16,0-21 0,0 1 0,0 105 31,0 0-31,-63-21 16,63-85-16,0 1 0,0-1 15,-21-21-15,21 0 16,0 1-16,0-1 0,-22 0 0,22 0 0,0 0 15,0 0 1,0-42 15,0 0-31,0 0 0,0 0 16</inkml:trace>
  <inkml:trace contextRef="#ctx0" brushRef="#br0" timeOffset="5790.64">8953 1080 0,'22'-22'15,"-1"22"1,-21 22 15,0 20-31,0-21 0,0 0 16,21 22-16,-21-22 0,0 21 16,0 22-16,0-1 15,0-42-15,0 0 0,0 22 16,0-22-16,0 0 0,0 21 15,21-42 1,-21 22-16,21-22 16,0 0-16,1 0 0,-1 0 0,0 0 15,0-22-15,-21 1 0,21 21 16,0-21-16,1 0 0,-1 0 0,0 0 16,0-1-16,43-62 15,-43 20 1,-21 43-16,21-21 0,0-1 15,-21 22-15,0 0 0,0 0 16,21 0-16,-21 0 0,0 42 63,0 0-63,0 21 15,0-21-15,0 1 0,0 20 0,0-21 16,0 21-16,0 1 0,0-22 0,21 21 15,-21 85 1,22-21-16,-22-42 0,21-22 16,-21 21-16,0 1 0,0-22 15,21 64-15,-21-42 0,0-22 16,0 0-16,0 43 16,0-43-16,0 1 0,0-1 15,0 0-15,-64 64 16,64-85-16,-42 0 0,-43 43 15,1-43 1,41 0-16,1-21 0,-64 0 16,43 0-16,20 0 0,1 0 15,0 0-15,-1-21 0,-41-64 16,41 64-16,22 0 16,0-21-16,0 21 0,21-22 0,0 1 15,0 21-15,0-22 0,0 22 16,0 0-16,0 0 15,21 0-15,43-43 16,20 1-16</inkml:trace>
  <inkml:trace contextRef="#ctx0" brushRef="#br0" timeOffset="6197.41">9864 1334 0,'0'0'0,"0"-43"16,0 22-1,0 0-15,0 42 47,0 0-47,0 22 0,0-22 16,0 106-16,0-21 15,0-43-15,21 128 16,-21-128-16,0 1 16,0 190-1,0-149 1,-21 65-16,-1-128 16,22 22-16,-21-22 0,0 21 15,0-20-15,21-22 0,0 21 16,0-21-16,-21 1 0,21-44 31,0 1-15,0 0-16,0-21 0,0-22 15,0 22-15,0 0 0</inkml:trace>
  <inkml:trace contextRef="#ctx0" brushRef="#br0" timeOffset="6568.9">9758 1609 0,'-21'-64'16,"42"128"-16,-42-149 0,21 64 15,0 0-15,0 0 0,0-1 16,0 1-16,42-21 16,43 0-1,-1 20 1,-41 1-16,-22 21 0,21 0 15,-21 0-15,22 0 0,-22 21 0,0 1 16,21-22-16,-21 21 0,1 0 16,-22 42-16,0 22 15,-22-43 1,1-20-16,-42 41 16,42-42-16,-22 0 0,22 1 15,0-1-15,0-21 0,0 21 16,-22 0-1,43 0-15,0-42 32,21 0-32,1 21 0,-22-21 15,21 21-15</inkml:trace>
  <inkml:trace contextRef="#ctx0" brushRef="#br0" timeOffset="6986.75">10350 1566 0,'22'0'15,"-1"-21"1,0 21-16,0-21 16,0 21-16,22-21 15,-22 0-15,0 0 16,0-1-16,0 22 0,0-21 15,1 0-15,-22 0 16,0 0-16,0 0 16,-22 21-1,-20 0-15,21 0 16,-21 21 0,20 0-16,1 0 0,0 0 15,0 0-15,21 43 16,-21-1-1,21-41-15,0 41 16,0-42-16,0 0 16,21 1-16,0-1 15,0-21-15,0 0 0,43 0 32,-43 0-32,21 0 0,-20 0 15</inkml:trace>
  <inkml:trace contextRef="#ctx0" brushRef="#br0" timeOffset="7319.57">11303 1334 0,'0'0'0,"0"-22"0,0-20 15,0 21-15,-21 21 16,0 0-16,-1 0 0,1 0 15,0 0-15,0 0 0,0 0 0,-22 0 16,-20 63 0,42-41-16,0 20 0,-22 21 15,22-41-15,-21 62 16,21-41-16,21-1 0,0-21 0,0 85 16,0-64-1,0-21-15,21 1 0,21-1 16,-21-21-16,0 21 15,1-21-15,20 0 0,-21 0 16,21 0-16,22 0 0,42-42 16,-64 20-16,0 1 15,1 0-15</inkml:trace>
  <inkml:trace contextRef="#ctx0" brushRef="#br0" timeOffset="7864.25">11959 1355 0,'0'0'0,"0"-43"16,-21 22-16,0 21 0,0 0 15,-1 0-15,1 0 0,-63 0 16,41 21 0,22-21-16,-64 64 15,64-43-15,0 21 16,0-20-16,0 20 0,21 0 15,-21-21-15,21 22 0,-22-1 0,22 22 16,0-22-16,0-21 0,0 0 16,0 0-16,0 1 15,0-1-15,43 0 0,-22-21 0,0 0 16,21 0 0,22-21-1,-22 0-15,-21 21 0,22-43 16,-1 1-16,-21 21 0,0 0 15,1-22-15,-1 22 0,42-106 16,-42 106 0,-21-21-16,22-1 0,-1 22 0,-21 0 0,0 0 15,0 0-15,21 21 0,-21 21 32,-21 0-32,21 21 15,0-21-15,0 22 0,-21 20 16,21-42-16,0 22 15,0-22-15,0 42 0,0-20 16,0-22-16,0 0 16,0 0-16,0 0 0,21-21 15,0 0-15,21 0 16,-21 0 0,1 0-16,-1 0 0,21-42 15,-21 42-15</inkml:trace>
  <inkml:trace contextRef="#ctx0" brushRef="#br0" timeOffset="8357.48">12594 1312 0,'0'0'0,"0"-21"16,-21 21-1,0 0-15,0 0 16,-1 0-16,1 21 15,0 1-15,21-1 16,-42 21-16,42-21 16,0 43-1,0-43-15,0 0 16,0 0-16,21 0 16,21-21-1,-21 22-15,43-1 16,-43-21-16,0 0 0,0 21 15,1-21-15,-1 0 0,0 21 0,0-21 16,0 0-16,22 21 0,-1 0 16,-21 1-1,-21-1-15,0 0 16,-21-21-16,0 21 16,-43 0-16,-20 0 15,41-21-15,1 22 16,-43-22-16,43 0 15,0 21-15,-85-21 16,84 0-16,-20 21 16,-22-21-16,64 0 15,0 0-15,0 0 0,21-21 16,0-22 0</inkml:trace>
  <inkml:trace contextRef="#ctx0" brushRef="#br0" timeOffset="9248.03">13144 1122 0,'0'0'0,"0"-21"0,0-43 15,0 43-15,22-21 16,-22 21-16,21-1 15,-21 1-15,0 0 16,21 21 15,-21 21-31,0 0 0,0 22 16,0-22-16,0 21 0,0 1 16,0-1-16,0 0 0,-21 64 15,0-64-15,-1 43 0,22-43 16,-21 1-16,0 41 15,21-41-15,0-22 0,-21 21 16,21 1-16,0-22 0,0 0 0,0 21 16,0 1-1,21-43-15,0 0 16,0 0-16,1 0 0,41 0 16,-42 0-16,22-43 15,-1 43-15,-21-21 16,0 0-16,0 0 0,22 0 0,-22-1 15,0 1-15,0 0 0,0-21 0,1 21 16,20-43 0,-42 22-16,21 21 0,-21-1 31,0 44-15,0-1-1,0 0-15,0 0 16,0 0-16,0 0 0,0 1 0,0-1 15,0 0-15,-21 0 0,21 0 16,0 0-16,0 1 0,0 20 16,21-42-1,0 0 1,0 0-16,-21-21 16,22 0-16,-1-22 15,-21 22-15</inkml:trace>
  <inkml:trace contextRef="#ctx0" brushRef="#br0" timeOffset="9464.91">13822 1080 0,'-21'0'15,"-1"0"1,22 21 31,-21-21-16</inkml:trace>
  <inkml:trace contextRef="#ctx0" brushRef="#br0" timeOffset="9735.06">13017 1291 0,'0'0'0,"-21"21"0,0-21 15,42 0 1,0 0-1,1 0-15,-1 0 0,0 0 0,21 0 16,-21 0-16,22 0 0,-22 0 16,21 0-16,1 0 0,20 0 15,-21 0-15,-20 0 0,62 0 16,1 0 0,-64 0-16,43 0 15</inkml:trace>
  <inkml:trace contextRef="#ctx0" brushRef="#br0" timeOffset="10367.5">14055 1376 0,'0'21'63,"21"-21"-63,-21 21 15,0 0-15,0 1 0,0-1 16,0 0-16,0 42 16,0-41-16,0-1 0,0 0 0,0 0 15,0 0-15,0 0 0,0 1 16,0-1-16,0 0 0,0 0 31,-21-21-15,-1-21-1,22 0 1,0 0-16,0-22 16,0 1-1,0 0-15,0 20 0,22-20 16,-1 0-16,0 21 0,0-22 15,0 22-15,22 0 0,105-64 16,-21 64 0,-85 21-16,-21 0 15,0 0-15,22 0 0,-1 42 16,-21-20-16,-21 20 0,0-21 0,21 0 16,-21 22-16,0-22 0,0 85 31,0-43-31,-42 1 15,42-43 1,-21 0-16,0-21 0,21 21 16,0-42 31,0 0-47,21 0 0,-21-1 15</inkml:trace>
  <inkml:trace contextRef="#ctx0" brushRef="#br0" timeOffset="11329.26">15367 1291 0,'21'-21'0,"-42"42"0,42-63 16,-21 21-16,0 0 15,0-1-15,-21 22 16,0 0-16,0 0 16,-1 0-16,-62 0 15,20 43 1,43-22-16,-64 64 16,64-64-16,-42 42 0,42-42 15,21 22-15,-22-22 16,22 0-16,-21 0 0,21 0 0,0 43 15,0-43-15,21 0 16,43-21 0,-43 0-16,0 0 15,0 0-15,1-21 0,-1 21 0,63-63 32,-41 41-32,20-41 15,-63 42-15,21 0 16,1-22-16,-1 22 0,-21 0 15,0 0-15,21 0 16,-21-1 0,0 44 15,0-1-31,0 0 16,0 0-16,0 64 15,0-43 1,-21 0-16,21 22 15,-21-1-15,21 22 16,0-21-16,0-22 0,0 21 0,0 86 16,0-44-1,0-62-15,0 20 0,0 43 16,0-64-16,0 128 16,0-128-16,0 0 15,0 85 1,0-21-16,0-63 0,0-22 15,0 0-15,0 0 0,0 0 16,0 0-16,0 1 16,-22-22-16,1 0 15,0-22 1,0 22-16,0-21 0,21 0 16,-21 0-16,-1 0 0,1 0 15,0-1-15,-42-126 16,-1 0-1,43-21 1,21 126-16,0-20 0,0 21 16,0-22-16,21 22 0,21-85 15,-20 84-15,-1-41 16,0 41-16,42-62 16,-41 83-16,-1-20 0,21 0 15,-21 21-15,85-64 31,-64 64-15,-20 0-16,-1 21 16,-42 0 15,-1 0-31</inkml:trace>
  <inkml:trace contextRef="#ctx0" brushRef="#br0" timeOffset="12565.1">8530 2180 0,'21'0'78,"0"0"-62,1 0-16,-1 0 0,0 0 16,21 0-16,-21 0 0,1 0 15,20 0-15,85 0 16,-42 0-16,-22 0 16,-21 0-16,22 0 0,-22 0 15,22 0-15,-1 0 0,64 0 16,-63 0-16,-1 0 0,22 0 15,0 0-15,-1 0 0,255 0 16,-233 0 0,-22 0-16,1 0 0,211-21 15,-190 21-15,127 0 16,-127 0-16,0 0 16,0-21-16,-1 21 0,1 0 0,0 0 0,233 0 31,-106-21-31,-128 21 0,1 0 15,106 0-15,-106 0 0,0 0 16,21 0-16,-22-21 0,1 21 16,402 0-1,-317-22-15,-85 22 16,63 0-16,-63 0 16,-43 0-16,170 0 15,-169-21-15,20 21 0,-20 0 16,-1 0-16,1 0 0,105 0 15,-84-21 1,-43 21-16,0 0 0,22 0 16,-43 0-16,0 0 0,0 0 15,1 0 1,-44 0 62,1 0-62,21-21-16,-21 21 0</inkml:trace>
  <inkml:trace contextRef="#ctx0" brushRef="#br0" timeOffset="17405.45">1947 3704 0,'0'0'16,"0"-21"-16,0 0 31,0 0-15,0 0 0,0-1-1,0 1 1,0 0-1,-21 21-15,0 0 0,0 0 16,0 0-16,-22 0 16,22 0-16,-21 0 0,21 0 0,-22 21 15,1 0-15,-106 22 16,105-22-16,-62 42 16,62-41-16,-20 20 0,20 0 15,22 1-15,-21 20 0,21-21 0,0 85 16,-1-84-1,22 63-15,0-64 0,22 64 16,-1-85-16,0 21 16,64 43-1,-22-43-15,-21-42 0,1 21 16,-1-21-16,0 0 0,-20 0 16,20 0-16,0 0 0,1 0 0,-1 0 15,0 0-15,43 0 16,-43-21-16,22-21 15,-22 42-15,22-64 16,-22 43-16</inkml:trace>
  <inkml:trace contextRef="#ctx0" brushRef="#br0" timeOffset="17852.4">2328 4128 0,'0'0'0,"0"-22"0,0 1 0,-21 42 31,21 1-16,-21-1-15,0 0 0,0 0 0,21 21 16,-22-20-16,22 20 0,-21 0 16,21-21-16,-21 22 0,21-22 0,0 21 15,0-21-15,0 1 16,0 41-16,21-42 0,0 0 16,43 1-1,21-22 1,-64 0-16,0 0 0,21-22 15,-21 1-15,1 21 0,20-21 16,-21 0-16,0 0 0,0 0 0,22-22 16,-1 1-1,-42 0-15,0 20 0,0-20 0,0 21 16,0-21-16,0 20 0,-85-83 16,-20 41-1,83 43-15,-20 0 0,21 21 16,-21 0-16,20 0 15,1 0-15,0 21 0,0 0 0,0 0 16,-22 43 0,43-22-16,0-21 0,0 0 15,0 1-15,0-1 0,22-21 16,-1 21-16,21 0 0,-21-21 0,0 0 16,1 0-16,20 0 0</inkml:trace>
  <inkml:trace contextRef="#ctx0" brushRef="#br0" timeOffset="18404.09">2984 4001 0,'0'21'31,"0"0"-31,0 0 16,0 0-16,0 0 0,0 22 0,0-22 15,0 21-15,0-21 0,0 22 16,0 84 0,0-85-1,0 0-15,0-20 0,0-1 16,0 0-16,0 0 16,0-42 15,0 0-31,0 0 15,0-1-15,0 1 0,0 0 0,0 0 16,0-21-16,0 20 0,0-105 16,43 43-1,20-22 1,-42 64-16,1 20 0,41-20 16,-42 21-16,22 21 0,-22 0 15,0 0-15,21 0 0,-21 21 16,43 43-16,-43-43 15,21 63-15,-42-62 0,22 62 16,-22-63-16,0 22 16,0 20-16,0-42 0,0 1 15,0 20-15,0-21 16,-22 43 0,1-64-16,21 21 15,0-42 16,0-1-31,0 1 16</inkml:trace>
  <inkml:trace contextRef="#ctx0" brushRef="#br0" timeOffset="18852.34">3704 3958 0,'21'0'0,"-21"21"16,21 1-16,-21-1 0,0 0 16,22 21-16,-22-21 0,21 1 15,-21 20-15,21 21 16,0 22 0,-21 0-16,0-64 15,0 0-15,0 21 16,0-20-16,21-22 47,-21-22-47,21 22 0,-21-21 15,0 0-15,0 0 0,22 0 16,-22 0-16,21-22 0,-21 22 0,42-85 31,0-21-31,1 43 16,-43 62-16,21 1 15,0 21-15,0 0 32,0 0-17,-21 21 1,22 1 0</inkml:trace>
  <inkml:trace contextRef="#ctx0" brushRef="#br0" timeOffset="19337.07">4318 4255 0,'21'0'0,"-42"0"0,63 0 0,-21-22 0,1 22 15,20-21-15,-21 0 0,0 21 16,0-21-16,1 21 0,-1-21 16,0 0-16,0-1 0,0 22 15,-21-63 1,0 21 0,0 20-16,0 1 15,-21 21-15,-21 0 16,21 0-16,-1 0 0,1 0 0,0 0 15,21 21-15,-21 1 0,-21 62 16,42-20 0,0-22-16,0 43 15,0-43-15,0 0 16,0-20-16,0 20 0,0-21 16,0 0-16,21 0 15,0 1 1,21-22-16,1 0 15,-22 0-15,0 0 16,21 0-16,-21-22 16,22 1-16,-43 0 0,21 21 15,0-21-15,21-43 16,-20 43-16</inkml:trace>
  <inkml:trace contextRef="#ctx0" brushRef="#br0" timeOffset="19804.98">4974 4001 0,'0'0'0,"0"-22"16,0 1-1,21 21 32,0 0-31,-21 21-16,22 1 0,-1-1 15,0 21-15,-21-21 0,21 0 16,0 22-16,-21-22 0,0 21 16,21-21-16,-21 1 0,0 20 0,22-21 15,-22 64 1,0-43 0,0-21-16,-22 0 0,1 1 15,21-44 32,0 1-47,0 0 0,0 0 16,0 0-16,0 0 0,0-1 15,0 1-15,0-42 0,21 42 16,-21-22-16,22 22 0,-22-21 16,0 21-16,0-22 0,21 22 15,-21-21-15,21 21 0,-21-1 0,21 1 16,-21 0-16,21 0 15,0-21 1,22 20-16,-22 1 16,0 0-16</inkml:trace>
  <inkml:trace contextRef="#ctx0" brushRef="#br0" timeOffset="21779.22">5778 4233 0,'0'0'0,"22"0"47,-1 0-32,0-21-15,0 0 0,0 0 16,0 0-16,1 0 0,-1-1 0,0 1 15,0 0-15,0 0 16,0-21-16,1 20 0,-1-20 0,-21 21 16,21-21-16,0 20 0,0-20 0,-21 0 15,21 21-15,1-22 0,-1-41 16,-21 41-16,0 1 0,0 21 16,0-22-16,21 1 0,-21 21 0,0-21 15,0 20-15,0 1 0,0 0 16,0 0-16,0 42 31,0 0-31,-21 0 0,21 1 16,-21 20-16,21-21 0,-22 21 0,22 1 15,-42 147 1,21-42 0,21-21-16,0-84 15,0-1-15,0-21 0,0 22 16,0-22-16,0 21 15,21-21-15,0 0 0,0-21 16,1 22-16,-1-22 16,0 0-16,0 0 0,0 0 0,22-22 15,-22 22-15,0-21 16,0 21-16,0-21 0,0 0 0,1 0 16,-1 0-16,-21-1 0,21 1 0,0 0 15,0 0-15,-21 0 0,21 0 16,1-1-16,-22 1 15,0 42 17,0 1-32,0-1 15,21 0-15,-21 21 16,21 1-16,-21-22 16,0 0-16,0 0 0,21 0 15,0 0-15,0-21 0,-21 22 0,22-22 16,-1 0-16,0 0 0,0 0 15,0 0-15,0 0 0,22 0 16,-22 0-16,0 0 0,0-22 16,0 1-16,1 21 0,-22-21 0,63-21 15,-42 21 1,0-1-16,-21 1 0,22-85 16,-22 85-1,0 0-15,0 0 0,0 0 0,0 0 16,0 42 15,-22 0-31,22 0 16,0 0-16,-21 0 0,0 1 15,21 20-15,-21-21 0,21 0 16,-21 22 0,21-22-16,-21 0 0,21 0 15,0 0 1,0-42 31,0 0-47,0 0 15,21 0-15,0 21 0,-21-22 16,21-20-16,0 21 0,0 0 0,1 0 16,-22-22-16,21 22 0,63-42 31,-62 41-31,-1 22 0,0 0 15,0 22 1,0-1-16,-21 0 0,0 0 0,21 0 16,-21 0-16,22 1 0,-22-1 15,0 0-15,0 21 0,0-21 16,21 1-16,0 20 0,-21-21 16,0 0-16,21 0 15,0 1-15,0-22 0,1 0 16,-1 0-16,0 0 0,0 0 15,0 0-15,0 0 16,1 0-16,20 0 0,-21 0 0,21-22 16,1 22-16,-22-21 0,0 0 15,21 21-15,-20-21 0,41-21 16,-42 20-16,0 1 0,1-106 31,-22 43-31,0-1 16,0 64-16,-22 21 15,1-21-15,0-1 16,-21 22-16,21 0 0,-1 0 16,1 22-16,0-1 0,0 0 15,-21 0-15,20 21 0,1-20 16,0-1-16,21 21 0,-21-21 16,21 22-16,0-22 15,0 0-15,0 0 16,21-21-1,0 0-15,0 0 16,1 0-16,-1 0 16,21 0-1,-42 21-15,42 0 16,-42 1-16,0-1 16,0 0-16,22 0 15,-22 0-15,0 22 0,0-22 0,0 0 0,0 106 31,-22-64-31,1-41 0,21 20 16,0-21-16,-21 21 0,0 1 0,21-22 16,0 21-16,0 1 0,-21 20 0,21-21 15,0 1-15,-21-1 16,21 0-16,0 1 0,0-1 0,0 0 16,0-20-16,-22 20 0,22-21 0,-21 21 15,21-20-15,-21-1 0,21 0 16,-21 0-16,21 0 0,-21 0 15,0 1-15,-1-22 0,1 0 16,0 0-16,0 0 16,0 0-16,0 0 0,-1 0 15,1 0-15,-21-22 0,42 1 16,-21 21-16,21-21 16,-21 0-16,21 0 15,0 0-15,0-22 0,0 22 0,0 0 0,0-43 16,0 22-16,0 0 0,0-1 15,0-20-15</inkml:trace>
  <inkml:trace contextRef="#ctx0" brushRef="#br0" timeOffset="22020.17">7302 3683 0,'-42'0'16,"21"0"-16</inkml:trace>
  <inkml:trace contextRef="#ctx0" brushRef="#br0" timeOffset="22296.64">6223 3768 0,'0'0'0,"-21"0"0,21 21 0,21-21 32,0 0-17,0 0-15,0 0 0,22 0 16,20 0-16,-20 0 0,20 0 16,-21 0-16,22-21 15,-22 21-15,22 0 16,-43 0-16,21 0 0,-21 0 15,1-21-15,-1 21 0,0 0 16,0 0-16,-21-22 0</inkml:trace>
  <inkml:trace contextRef="#ctx0" brushRef="#br0" timeOffset="25137.24">10287 4001 0,'85'0'15,"-64"0"-15,42-22 16,1-20-16,42 0 16,-64 21-16,0-1 15,-21-20-15,22 21 0,-22 0 0,21 0 16,-21-1-16,1-20 0,-1 21 16,0 0-16,-21-22 0,0 22 0,0-21 15,0 21-15,0 0 0,0-22 16,0 22-16,-64-42 15,43 41-15,0 1 16,-42 21 0,41 0-16,1 0 0,-21 64 15,-22 63 1,43-85-16,0 149 16,0-128-16,0 85 15,21-63-15,0 0 0,0 63 16,-21-85-16,21 22 0,0 0 15,-22-22-15,22 22 0,0 63 16,0-63-16,0-1 0,-21-20 16,0 211-1,21-148 1,-21-21-16,21-43 0,0-20 16,0-1-16,0 43 0,0-43 15,0 0-15,21 22 0,-21-43 16,21 0-16,0 0 15,1-21-15,-1 0 0,0 0 16,0-21-16,0 21 0,0-21 16,22-21-16,-22 20 0,42-62 15,-41 41-15,20 1 0,21-85 16,-41 85-16,-1-22 0,21-84 16,-21 85-16,0-22 0,-21 21 15,0-20-15,0-1 0,0-63 16,0 84-16,-21-20 0,0 20 0,0 1 15,0-1-15,0 22 16,-22-22-16,-41-41 16,20 62-16,1 22 15,41 21-15,1 0 16,0 0-16,21 21 31,21-21-15,0 0-16,1 0 0,-1 0 15,0 0-15,0-21 0,21 21 0,-20-21 16,20 0-16,21 0 16,-20-1-16,-1 1 0,0 0 15,1 0-15,-22 0 0,21 0 0,22-22 16,-43 22-16,21 0 0,-21 0 16,1 0-16,-1-1 0,-21-20 15,21 42-15,0-21 16,-21 42 15,0 0-31,0 0 0,0 1 0,0 20 16,0-21-16,0 21 15,0-20-15,0 20 0,0-21 0,0 21 0,0-20 16,0 41 0,21-42-16,0 0 15,22 1-15,-22-22 16,0 0-16,0 0 15,0 0-15,1 0 0,-1 0 16,-21-22-16,21 22 0,0-21 0,0 0 16,0 0-16,1 21 0,-1-21 15,-21-22-15,21 22 0,0 0 0,0-64 16,0 43 0,-21 21-16,22-43 15,-22 43-15,0 0 16,0 42 15,0 0-31,0 1 0,0 20 16,0 0-1,0 85 1,0-84-16,0-1 0,21-21 16,0 21-16,0-20 0,0-1 15,0-21-15,1 21 16,41-21-1,-21 0 1,-20 0-16,-1-21 0,0 21 0,0-21 16,0-1-16,22 1 15,-43 0-15,21 0 0,0 0 0,-21 0 16,21-1-16,-21 1 0,0-21 16,0 21-16,21 0 0,-21-1 15,21 1-15,-21-21 16,0 21-16,0 0 15,0-1 17,0 1-1,0 0-31,0 0 16,0 0-1,-21 21 1,0 0-1,21-21-15,-21 21 0,0 0 16,0 0-16,-1 0 0,1-22 16,0 22-16,0 0 0,-21 0 15,20 0-15,1 0 0,0 0 16,0 0-16,0 0 16,0 0-16,21 22 0,0-1 0,-22-21 15,-20 42 1,42-21-1,0 0-15,0 1 16,21-22-16,0 0 16,22 0-16,-22 0 0,0 0 15,43 0-15,-43 0 0,0 0 16,21 0-16,-21 0 0,22 0 16,-22 0-16,42-22 0,-20 22 15,-22 0-15,21-21 0,-21 21 16,1-21-16,20 0 0,-21 21 15,0 0-15,0-21 16,1 21-16,-1 0 0,0 0 16,0 0-16,0 0 0,0 0 15,1 0-15,-22 21 0,21 42 16,-21-20 0,0-22-16,0 0 0,0 43 15,0-43-15,0 0 16,-21 0-16,21 0 0,-22 0 15,22 22-15,-21-22 0,0 0 16,21 0 0,0-42 31,0 0-47,0 0 15,0 0-15,0-1 0,21 1 16,-21 0-16,21-21 0,1 21 0,-1-22 15,0 22-15,0 0 0,0-21 16,22 20-16,-22 1 0,21 0 16,0 0-16,-20 21 0,-1 0 0,42-21 15,-20 21 1,-43 21-16,0 0 0,21 0 16,-21 0-16,0 1 0,0-1 0,0 0 15,0 0-15,0 0 16,0 22-16,0-22 0,0 0 15,0 0-15,0 0 0,0 0 16,0 1-16,-21-22 16,21 21-16,0-42 62,0-1-46,0 1-16,0 0 0,0 0 0,21 0 15,0 0-15,0-1 0,21-41 16,22-22 0,42 22-1,-64 42-15,0-1 0,-20 1 0,20 21 16,-21 0-16,0 0 0,22 0 16,-22 0-16,0 0 0,0 0 0,0 21 15,0 1-15,-21-1 16,0 0-16,0 21 0,22-21 0,-22 1 15,0 20-15,0-21 0,0 21 0,0-20 16,0-1-16,0 21 0,0 22 16,-22-22-16,22-21 15,0 0-15,0 0 16,0 1-16,0-44 47</inkml:trace>
  <inkml:trace contextRef="#ctx0" brushRef="#br0" timeOffset="26932.1">15896 3471 0,'0'-21'16,"0"0"15,21 21-31,-21-21 16</inkml:trace>
  <inkml:trace contextRef="#ctx0" brushRef="#br0" timeOffset="28416.87">15981 3260 0,'0'0'0,"0"-21"0,0-1 16,0 1-1,0 0-15,0 0 16,0 0-16,0 0 15,-21 21-15,-1-22 16,1 22 0,-21 0-1,21 0-15,21 22 0,-21-1 0,-22 42 16,1 43 0,-22 21-1,64-85-15,-21 1 0,0-1 16,0 0-16,21 1 0,0-1 0,-21 106 31,21-84-31,0 20 16,21-62-16,-21-1 15,42 0-15,-21 0 0,1-21 16,41 0 0,1 0-16,-43 0 15,42-42-15,-42 42 16,22-21-16,20-22 0,-20 22 15,-22 0-15,42-21 16,22-43 0,-64 64-16,-21-22 0,0 1 0,21-21 15,-21 20-15,0-84 16,-21 0 0,21 85-16,-21 0 15,0 20-15,0 1 0,-1-21 0,-20 21 16,21 0-16,0 21 0,-64 0 15,0 42 1,64-21-16,0 21 16,0 1-16,0-22 0,0 42 15,21-20-15,0-1 0,-22 0 0,22 107 32,0-44-32,22-62 15,-22-22-15,63 42 16,-42-41-16,0-1 0,22 0 0,-22-21 15,21 21-15,106-21 16,-105 0 0,-1 0-16,0 0 0,22 0 0,21-21 15,-43 0-15,0 0 0,22-1 16,-1-20 0,-42 42-16,1-21 0,-1 0 0,-21 0 15,21-1-15,-21 44 47,-21-22-47,21 21 0,-21 0 16,21 0-16,-22 0 0,1 0 0,21 1 15,-21 20-15,0-21 16,0 0-16,21 22 16,-21-22-16,21 0 15,-22-21-15,22-21 31,22 0-15,-1-1-16,0 1 16,0 0-16,0 0 0,22-21 15,-22 20-15,21-20 0,-21 21 16,0 0-16,1 0 0,41-22 16,-42 22-16,0 0 0,1 21 15,-1 0-15,0 0 16,0 0-16,-21 21 0,0 0 15,0 0-15,0 1 16,0-1-16,0 0 0,0 0 0,0 43 31,0-22-31,0-21 0,42 43 16,-20-64 0,20 21-16,-21-21 15,0 0-15,22 0 0,-1 0 16,-21 0-16,21 0 0,64-21 15,0-22 1,-42 1 0,-22 42-16,-21-21 0,0 0 15,0-1-15,1 1 0,-1 0 0,0-42 16,-21 41-16,21 1 0,-21 0 16,0 0-16,0 0 0,-42 0 15,21 21 1,-1 0-16,1 0 0,0 21 15,0 0-15,0 0 0,0 0 0,-1 43 16,22-43 0,0 42-16,0-41 0,0-1 15,0 63 1,43-62 0,41-1-16,-62-21 15,20 0-15,-21 0 0,0 0 16,0 0-16,64-21 15,-21-22 1,-43 22-16,0 0 0,21 0 16</inkml:trace>
  <inkml:trace contextRef="#ctx0" brushRef="#br0" timeOffset="29510">19325 3937 0,'0'-21'15,"21"0"1,0 0-16,43-22 15,-43 22 1,43-85 0,-1 0-16,-21 22 15,-42 41-15,22-20 16,20-43-16,-42 64 0,0-22 16,21 22-16,-21 0 0,21-1 15,-21 1-15,0-64 16,0 85-1,-21 21 1,0 21-16,0 21 16,0-20-16,21 20 0,-43 64 15,22-64-15,21 22 0,-21-1 16,0 1-16,0-1 0,-1 43 16,22-43-16,-21-20 0,21-1 15,0 85-15,0-21 16,64-43-1,-43-41-15,0-22 16,0 0-16,22 21 0,-22-21 0,106-21 31,-64-1-31,-20 1 0,41-42 16,-63 20 0,22 1-16,-43 21 15,21 0-15,0-85 16,-21 64-1,0 63 17,-21 0-32,21 21 0,-21-21 15,0 43-15,21-22 16,0 1-16,0-22 0,0 21 16,0-21-16,0 0 0,0 43 15,0-43-15,21 0 0,21 0 16,-21-21-16,64 0 31,0 0-31,-43-21 16,21-21-16,-41 21 0,62-64 15,-84 64-15,21-21 16,1 20-16,-22-62 16,0-22-16,0 85 15,0-22-15,0 22 0,-22 0 16,-20-21-16,21 42 0,0 0 15,0 0-15,-22 0 16,22 0-16,-21 21 0,-22 0 16,22 0-16,21 0 0,-43 22 15,43-43-15,-21 42 16,21-21-16,-1-21 0,22 21 0,-21-21 16,0 0 15</inkml:trace>
  <inkml:trace contextRef="#ctx0" brushRef="#br0" timeOffset="29756.86">19537 3514 0,'0'0'0,"-21"0"15,21-21-15,0-1 16,21 1-1,0 21 1,21-21-16,-21 21 0,1 0 16,20-21-16,0 21 0,-21 0 0,106-42 15,-63 42 1,-22 0-16,1-22 0,-22 22 16,0 0-16,21 0 0,1 0 15,-22-21-15,0 21 0,0 0 16</inkml:trace>
  <inkml:trace contextRef="#ctx0" brushRef="#br0" timeOffset="31079.75">22034 3810 0,'0'-21'16,"22"21"0,-22-21-16,21 21 0,0-21 15,21-22-15,-21 43 16,1-21-16,-1 0 0,-21 0 15,0 0-15,21-1 0,-21 1 0,21-21 16,-21 21-16,0-22 0,0-41 16,-21 20-1,-21 43 1,20 21-16,1 0 0,0 0 0,-21 0 16,21 0-16,-22 21 0,-84 43 15,43-1 1,41-20-16,1-22 0,0 21 15,20 0-15,-20 1 0,21-1 16,21 0-16,0 1 0,0-22 0,0 21 16,0-21-16,0 22 0,0-22 15,63 64 1,1-64-16,-22-21 16,-21 0-16,22 0 0,-1 0 0,-21 0 15,85-64 1,-64 43-16,22 0 0,-22 0 15,-21 0-15,43-43 16,-43 43-16,0 0 0,22-106 16,-22 42-1,-21 64 1,0 0-16,-21 42 31,21 21-31,0-21 16,-22 1-16,22 20 15,0 21-15,0 1 16,0-43-16,0 0 0,22 0 16,-22 1-16,21-22 0,0 21 15,85-21 1,0 0 0,-43 0-16,-21 0 15,-20-21-15,41-1 0,-42 1 16,0 0-16,22-42 15,-22 41-15,-21-20 16,0 21-16,0 0 0,0 0 16,0-1-16,-21 22 15,0 0-15,-1 22 16,22-1-16,-42 42 16,21-42-16,0 43 15,21-43-15,-21 0 16,21 0-16,-22 1 0,22-1 0,-21-21 15,21 42-15,0-63 47,0 0-31,0 0-16,21-1 0,-21 1 16,22 0-16,20-42 15,21-22 1,-20 43-16,41-43 0,-41 64 15,20-22 1,-20 22-16,-1 21 0,0 0 16,-21 0-16,1 21 0,-1 1 15,-21-1-15,21 0 0,-21 85 16,0-22 0,0-41-16,-21-22 0,0 42 15,21-41-15,-22-1 0,1 42 31,0-42-31,21 1 16,0-44 15,0 1-31,0 0 16,21 0-16</inkml:trace>
  <inkml:trace contextRef="#ctx0" brushRef="#br0" timeOffset="31518">23622 3408 0,'0'21'16,"0"0"-16,-21 0 0,-22 43 16,22-1-1,0-41-15,0 20 0,-21 64 16,20-85-16,1 0 15,21 21-15,0-20 0,0-1 16,0 42-16,0-42 16,21-21-16,1 0 15,20 0-15,-21 0 0,21 0 16,64-21 0,-42 0-16,-43 0 0,21 0 15,22-43-15,-43 43 16,-21-21-16,0 21 0,0-22 15,0 1-15,0-43 16,-21 43-16,0 21 16,-1 0-16,-41-22 15,42 43-15,-22 0 0,1 0 16,21 0-16,0 0 0,-43 43 16,64-22-1,21-21 1,1 0-1,-1 0-15</inkml:trace>
  <inkml:trace contextRef="#ctx0" brushRef="#br0" timeOffset="31831.82">24236 3006 0,'0'0'0,"21"0"16,-21 21 0,0 0-1,0 0-15,-21 0 0,-22 106 16,43-63-16,-21-22 0,-21 64 16,21 42-1,0-105-15,21-1 0,0 21 16,0-20-16,-22-22 15,22 0-15,0 0 0,0 0 0,0 1 16,0-1 0,-21-21-1,21-21 1,-21-1-16</inkml:trace>
  <inkml:trace contextRef="#ctx0" brushRef="#br0" timeOffset="32516.43">23749 3535 0,'0'0'0,"-21"-21"0,0 21 0,42 0 31,0 0-15,0 0-16,21-21 0,-20 21 16,20 0-16,0 0 0,85-43 15,-84 43-15,-1-21 0,0 0 16,1 21-16,-1-21 0,85-64 31,-85 43-31,-21 21 0,1-1 16,-22-41-16,21 42 0,-21 0 0,0-22 15,0 22-15,0 0 16,-21 42 15,21 0-15,0 0-16,-22 1 0,1 20 0,21 0 15,-21 1-15,21-1 0,-21 43 16,0-43-16,0 64 16,-22 21-1,22-106-15,21 85 16,-21-85-16,21 0 0,-21 21 16,21-20-1,0-44 16,0 1-15,0 0-16,21 0 0,0 0 16,0 0-16,0-1 0,1-20 15,20 0-15,-21-1 0,0 22 16,64-42 0,-43 20-16,-21 43 0,1 0 15,20 0-15,-21 22 16,-21-1-16,0 0 15,0 0-15,0 0 0,0 64 16,0-43 0,0 43-1,0-64-15,0 0 16,0 0-16,0 22 16,-21-43 15</inkml:trace>
  <inkml:trace contextRef="#ctx0" brushRef="#br0" timeOffset="32933.19">24765 3683 0,'0'-21'0,"21"21"15,0-21 1,0 21-16,1 0 16,-1-21-16,42-1 15,-20 1 1,-22 21-16,0 0 0,-21-21 0,21 0 16,-21 0-1,0 0-15,-21 21 16,0 0-16,-22 0 15,43 21-15,-21-21 16,0 21-16,0 0 0,0 0 16,0 85-1,-1-21-15,22-43 16,0-21-16,0 0 16,22 1-16,-1-1 0,0-21 15,0 21-15,21-21 16,-20 0-16,-1 0 15,0 0-15,42 0 16,-41 0-16,-1 0 16,-21-21-16,21 21 0</inkml:trace>
  <inkml:trace contextRef="#ctx0" brushRef="#br0" timeOffset="33367.46">25188 3577 0,'0'0'15,"21"0"17,1 0-17,-22 21 1,0 1-16,0 20 0,21-21 0,-21 0 16,0 0-16,0 1 15,0-1-15,0 21 0,0 0 16,0-20-16,-43 20 0,43-21 15,0 0-15,-21 0 16,0 1-16,0-22 16,21-22 15,0 1-15,0 0-1,0 0-15,0 0 0,0 0 0,21-1 16,0 1-16,-21 0 0,21 0 15,1 0-15,-1 0 0,0-43 16,0 43-16,0 0 0,0-22 16,1 22-16,-1 0 15,0-21-15,-21 21 0,21 21 16,-21-43 0,0 22-1,-63 21-15</inkml:trace>
  <inkml:trace contextRef="#ctx0" brushRef="#br0" timeOffset="36864.74">1164 6181 0,'-21'0'0,"42"0"0,-63 0 16,42 21 15,0 0 0,21-21-15,0 0-1,0 0 1,0 0 0,1-21-16,-1 21 0,-21-21 15,21 0-15,0-1 0,0 1 0,22-63 16,20-1 0,-42 0-1,0 43-15,1 0 0,20-43 16,-21 64-16,0-43 15,0 43-15,1 0 0,-1 21 16,0 0 0,-21 21-16,0 0 15,21 0-15,-21 1 16,0 20-16,0-21 16,0 0-16,21 0 15,0-21 1,1 0-1,-1 0-15,-21-21 16,0 0 0,0 0-16,0 0 15,0 0-15,0-1 0,0 1 16,0 0-16,-21 21 16,21-21-16,-22 21 15,1 0-15,0 0 16,0 0-16,0 0 15,0 0-15,21 21 0,-22 0 16,22 0-16,-21 43 16,21 63-16,0-42 15,0-43-15,0 64 16,0-64-16,21 0 16,43 22-1,-43-43-15,43 21 16,-22-42-16,0 0 15,-21 0-15,64 0 16,-43-21-16,1-21 16,-1 21-16,22-22 0,-1-20 15,43-43 1,-64 21 0,1 22-16,-22 21 0,0-64 15,0 42-15,0 22 0,-21 0 0,21-85 31,-21 21-31,0 42 16,0 43-16,-21 21 16,0 0-16,0 0 15,21 21-15,-21 0 0,0 1 16,21 20-16,-22 21 16,1 22-16,21-43 15,0 64-15,0-63 16,0-1-16,0 64 0,0-64 15,0 0-15,21 1 0,1-1 16,-22-21-16,105 106 16,-105-106-1,22-21-15,-1 0 0,0 22 16,0-22-16,0 0 0,0 0 16,1 0-16,-1 0 0,63-43 15,-41 1 1,-1 21-16,-21 0 15,22-22-15,-22 22 0,21-21 0,0-1 16,1 1-16,-1 0 0,0-1 16,85-62-1,-63 41-15,-43 64 0,0 0 16,0 0-16,1 0 0,-1 0 0,0 21 16,-21 0-16,0 22 15,0-22-15,0 64 16,0-64-16,0 0 15,0 42-15,0-41 16,0-1-16,0 0 16,21-21-1,0 0 1,-21-21-16,0 0 16,21-1-16,-21 1 0,0 0 15,0-21-15,0-1 16,0 1-16,-21 21 15,-21-21-15,21-1 0,0 22 16,-1 0-16,1 0 0,0 0 0,-64 21 31,22 0-31,42 21 16,-22 42-16,43-20 0,-21-1 16,0-21-16,0 21 0,0 22 15,21-22-15,-64 106 16,64-63-1,0-21 1,21-43-16,1-21 16,-1 0-16,63 0 15,-41-21 1,20-22 0,-42 22-16,1 21 0,-1-42 15,0 21-15,0-1 0,0 1 0,22-85 16,-22 43-1,-21 21-15,21 20 16,-21-41-16,0 21 0,0-1 16,0 22-1,0 42 17,0 0-32,0 1 0,0 20 0,0-21 15,0 21-15,0 22 16,0-22-16,21 22 15,-21-43-15,21 64 16,-21-22 0,21-63-16,-21 21 0,22-21 15,-1 0-15,-21 21 0,21-21 16,0 0-16,0 0 0,0 0 0,43-21 16,-1-21-1,-41 42-15,-1-21 0,42-22 16,-42 1-16,22 21 0,-1-43 15,-21 43-15,0-21 16,22-43 0,-22 1-16,-21 62 15,-21 22 1,0 0 0,21 22-16,0-1 0,-22 0 15,1 64-15,21-64 16,0 21-16,0-21 0,0 0 15,0 1-15,0 20 0,0-21 16,0 0-16,21 0 0,1 1 16,-22-1-1,0 0-15,21-21 16,-21-21 31,-21 0-47,-1-1 15,22 1-15,-21 21 0,0-21 0,21 0 16,-63 0 0,41 21-16,1 0 15,21 21 17,0 0-32,0 0 0,0 0 15,21 1-15,1-1 16,20-21-16,-21 0 0,0 21 15,0-21-15,1 0 16,-1 0-16,21 0 0,-21 0 16,0 0-16,43 0 0,-1-21 15,-20 21-15,63-64 16,-43 43 0,-21 0-16,-20 0 0,41-43 15,-42 43-15,22-21 16,-43-1-16,0 22 0,21 0 0,-21-64 31,0 64-31,0 0 0,-21 21 16,-1 0-16,1 0 15,0 0-15,0 21 0,0 0 0,21 1 16,0-1-16,-21 21 0,21-21 16,0 0-16,0 64 15,0 0 1,0-22-16,21-42 15,-21 1-15,21-22 0,-21 21 0,0 0 16,21 0-16,21 0 16,-20 0-1,-1-21-15,-42 0 47,-1 0-47,1 0 0,0 0 16,0 0-16,0-21 0,0 21 15,-1 0-15,1 0 0,0 0 16,-21 0-16,21 0 16,-1 0-16,1 0 15,21-21 17,21 0-17,1 21-15</inkml:trace>
  <inkml:trace contextRef="#ctx0" brushRef="#br0" timeOffset="51996.34">1185 7768 0,'0'21'16,"0"-42"46,0 0-30,0 0-17,-21 0-15,0 21 16,21-21-16,0-1 15,-21 22-15,21-21 0,-21 21 16,21-21-16,0 0 16,-22 21-1,22 21 32,0 0-47,0 0 0,0 1 16,0 20-16,0-21 15,0 21-15,0 1 0,0-1 16,0 22-16,0-22 0,0 21 0,0-20 16,0 63-1,0-43-15,0 22 0,0-43 0,0-21 16,0 22-16,0-22 0,0 21 16,0 0-16,0-20 0,0-1 15,0 21 1,0-63 62,0 0-62,22 21-16,-22-21 0,0-1 0,0 1 15,21 21-15,0-21 16</inkml:trace>
  <inkml:trace contextRef="#ctx0" brushRef="#br0" timeOffset="52611.56">1672 8319 0,'21'0'110,"0"0"-110,-21-22 15,0 1-15,0 0 16,0 0 0,-21 42 46,21 0-62,0 0 16,0 1-1,21-22 17,1 0-17,-22-22 1,21 1-1,-21 0-15,0 0 16,0 0-16,-21 21 31,21 21-15,0 0 0,0 0-16</inkml:trace>
  <inkml:trace contextRef="#ctx0" brushRef="#br0" timeOffset="53377.12">3154 7324 0,'0'0'0,"0"-21"0,0-1 0,0 1 0,0-21 15,0 21-15,0 0 16,0-1-16,-21 44 31,21-1-31,-22 21 0,22 64 16,-21-43-16,0 43 16,21 0-1,0-64-15,0 22 0,-21-1 0,21 43 16,-21-42-16,21-22 15,-21 22-15,21-1 0,0-21 0,-22 149 32,1-128-32,21 22 15,0-64-15,0 0 0,0 1 16,-21-44 0,21 1-1,0-21-15</inkml:trace>
  <inkml:trace contextRef="#ctx0" brushRef="#br0" timeOffset="53792.03">2752 7662 0,'-22'-21'0,"44"42"0,-44-63 0,22 0 0,0 21 16,0-1-16,0-20 0,85-106 15,-21 84 1,-1-20 0,-21 63-16,-20-1 0,20 1 15,85-42-15,-85 63 16,22 0-16,-22 0 0,0 0 0,1 0 16,-1 21-16,0 0 0,1 21 15,-1 1-15,-21-1 0,0 0 16,1 212-1,-65-211 1,22-1-16,-85 106 0,64-127 16,-22 64-16,22-64 15,21 0-15,0 22 0,-43-22 16,43 21 0,0-42-16,21 21 0,-21-21 15,21-21 32,21 21-47,0 0 0,0 0 16</inkml:trace>
  <inkml:trace contextRef="#ctx0" brushRef="#br0" timeOffset="54600.09">3598 8446 0,'0'-22'31,"0"1"-31,0 0 0,0-21 16,21 21-16,1-1 0,-22-20 15,21 0-15,0-1 0,-21 1 0,21 0 16,0-43-16,-21 22 16,21 41-16,-21-20 0,0 0 0,0-22 31,0 43-31,-21 21 16,0 0-16,0 0 15,-21 42-15,20-42 16,1 22-16,21-1 0,-21 0 0,21 0 15,0 0-15,0 22 16,0-1 0,21-21-16,22 21 0,-22-42 15,0 22-15,0-1 0,0 0 0,0-21 16,1 21-16,-1 0 0,21 22 16,-42-22-1,0 0-15,0 0 0,0 0 0,0 0 16,0 1-16,0-1 0,0 0 15,21-21-15,-21 21 16,21-21 0,1 0-16,-1 0 15,0 0-15,21-21 16,1-43-16,-1 22 16,-21 21-16,21-21 15,-42-1-15,22 22 0,-1-21 16,-21-22-16,0 43 0,21 0 15,-21-43 1,0 43 0,0 42-1,0 1 1,0-1-16,0 21 0,-21-21 0,21 0 16,0 22-16,0-22 0,0 64 15,-21-22 1,21-21-1,0-20-15,0-1 0,21-21 63,-21-21-63,0-1 0,0 1 16,0 0-16,0 0 0</inkml:trace>
  <inkml:trace contextRef="#ctx0" brushRef="#br0" timeOffset="54982.86">4212 7641 0,'-21'0'0,"0"21"16,21 1-16,0-1 0,0 0 15,-21 21 1,21-21-1,21-21 1,0 0-16,0 0 0,0-21 16,22 21-16,-22-21 0,0 0 0,42-21 15,-41-1 1,-22 22-16,0 0 16,0 0-16,0 0 0,-22-1 15,1 22-15,0 0 16,0 0-16,-21 0 15,-22 22 1,43 41-16,0-63 16,21 21-16,0 0 0,-21 1 15,21-1-15,0 0 0,0 0 0,0 0 16,21 0-16,0 1 16,0-1-16,21-21 15</inkml:trace>
  <inkml:trace contextRef="#ctx0" brushRef="#br0" timeOffset="57181.98">4678 7895 0,'0'21'0,"-21"-21"0,21 22 0,-22-1 15,1 0-15,21 21 16,0 1-16,0-1 16,0-21-16,0 21 15,0 1-15,0-22 0,-21 21 16,21-21-16,0 1 0,0-1 16,0 0-16,-21 0 0,21 0 0,0 0 15,0-42 32,0 0-47,0 0 16,0 0-16,0-22 0,0 22 0,0 0 15,0-106-15,21 106 16,0-21-16,-21-1 0,43-20 16,-22 42-16,0-1 0,0 1 15,0 21-15,-21-21 0,21 21 16,22 0-1,-1 21-15,-21 0 0,-21 1 16,21-1-16,-21 0 0,0 21 16,22-21-16,-22 1 0,21-1 15,0 21-15,-21-21 0,0 0 16,0 1-16,21 41 16,-21-42-16,0 22 15,0-22-15,0 0 16,0-42 15,0 0-31,0-1 16,0 1-16,0 0 0,21-21 0,-21 21 15,21-22-15,1 1 0,-1-22 16,0 22-16,0 0 0,21-22 16,-20 43-16,-1-21 15,0 21-15,21-1 0,1 1 16,-22 21-16,0 0 0,0 0 15,21 21-15,-20 1 16,-22-1-16,0 0 0,21 0 0,-21 0 16,21 22-16,-21 41 15,0 1-15,21-64 16,-21 0-16,0 22 0,21-22 16,-21 0-16,0 0 0,0 0 0,21 0 15,1 1-15,-1-22 0,21 21 16,-21-21-1,0 0-15,1 0 0,-1 0 16,0-21-16,0 21 0,21-43 16,-20 22-16,-1 0 0,0 0 15,0-22 1,0-20-16,0 21 0,-21 20 0,22-62 16,-1 63-16,-21-1 15,0 1-15,0 42 31,0 1-15,0-1-16,0 0 0,0 21 16,0-21-16,0 64 15,0 0 1,0-64-16,0 21 16,0-21-16,0 1 0,21-22 15,0 21-15,0-21 0,0 0 0,1 0 16,-1 0-16,21 0 15,-21 0-15,0 0 0,43-64 16,-43 43-16,0 0 0,0 0 16,1-22-16,-1 22 0,42-106 15,-42 85 1,43-64-16,-43 64 0,0-22 16,-21 22-16,21-22 0,1 1 15,-22-43-15,0 43 0,0 20 16,0-41-1,0 41-15,0-20 0,0 42 16,-22-1-16,1 22 0,0 0 16,0 22-16,0-1 15,21 21-15,-21-21 0,-1 127 16,22-105 0,-21 20-16,21-20 0,0 62 15,0-62-15,0 20 0,0-20 0,0 105 16,0-64-1,21-62-15,-21 20 0,22 21 16,-1-41-16,0 41 16,0-42-16,-21 0 15,21-21-15,0 0 0,1 0 16,-1 0-16,0 0 0,0 0 16,0-21-16,0 0 15,22-21-15,-22 21 0,21-22 16,-42 1-16,21 21 0,1 0 15,-22-22-15,0 1 16,42-22 0,-42 43-16,0 0 15,0 42 1,0 0 0,21 1-16,-21-1 0,0 0 0,0 42 15,21-20 1,-21-22-16,0 21 15,0-21-15,0 22 0,21-22 0,1 0 16,-22 0-16,21 0 0,0 1 16,21-22-1,-21 0-15,1 0 16,-1 0-16,0-22 0,0 1 0,0 0 16,0 0-1,1 0-15,-22 0 0,21-1 0,0-20 16,-21 21-16,21-43 0,-21 43 15,21-21-15,0 21 16,-21 0-16,22-22 16,-1 43-1,-21 21 1,0 1-16,0-1 16,0 21-16,0-21 0,0 0 15,0 1-15,0-1 0,0 0 0,0 21 16,0-21-16,0 1 0,0 62 15,42-41 1,-21-22 0,-21 0-16,21-21 0,22 0 15,-22 0-15,0 0 0,0 0 16,85 0 0,-42 0-16,20-64 15,-63 43-15,1 0 16,41-21-16,-42 21 0,0-22 15,-21 22-15,22 0 0,-1-21 16,-21-1-16,21-41 16,-21-1-1,0 64-15,0 0 16,-21 21-16,0 0 16,-1 21-16,1-21 15,21 21-15,-21 21 0,21-21 0,-21 1 0,0 41 16,21-21-16,0 22 15,0-43-15,0 43 16,0-43-16,0 0 0,0 0 16,0 0-1,63 0 1,-42-21-16,1 0 0,-1 0 16,0 0-16,0-21 15,0 0-15,0 0 16,-21 0-16,0 0 0,22-1 15,-22 1-15,0-42 16,0-1 0,0 43-16,-22-64 0</inkml:trace>
  <inkml:trace contextRef="#ctx0" brushRef="#br0" timeOffset="57412.51">7556 7430 0,'-21'0'0</inkml:trace>
  <inkml:trace contextRef="#ctx0" brushRef="#br0" timeOffset="57732.33">6223 7662 0,'0'0'0,"-42"22"0,20-22 0,-20 0 16,21 21-16,42-21 31,0 0-15,0 0-16,22 0 0,-1-21 15,-21 21-15,85-22 16,0 1 0,-43 0-16,-41 21 0,-1 0 15,0 0-15,-21-21 0,0 0 16,0 0 0,-21 21-16</inkml:trace>
  <inkml:trace contextRef="#ctx0" brushRef="#br0" timeOffset="57944.21">5524 7557 0,'0'0'0,"-63"0"16,42 0-16,42 0 47,0 0-32,0 0-15</inkml:trace>
  <inkml:trace contextRef="#ctx0" brushRef="#br0" timeOffset="58693.28">8043 7345 0,'0'0'0,"-21"0"0,42 0 31,0 0-16,22 0-15,-22 0 0,21-21 0,1 21 16,-1 0-16,0-21 0,1-1 0,84 1 16,-85 21-16,85-21 15,-64 21-15,128-21 16,-149 21-16,1-21 16,20 21-16,-21 0 0,-63 0 46,0 21-46,0-21 16,-21 0-16,-1 21 0,22-21 16,-64 0-16,64 0 15</inkml:trace>
  <inkml:trace contextRef="#ctx0" brushRef="#br0" timeOffset="58980.11">8615 7281 0,'0'0'0,"0"22"0,0-1 0,0 0 15,0 0-15,0 0 0,0 22 0,0-1 16,0 0-16,0 1 0,0-1 0,-21 148 31,-1-41-31,1-22 16,21-85-1,-21 43-15,21-43 16,-21-21-16,21 21 0,-21-20 0,21-1 16,0 0-16,0 0 15,0-42 17,21 0-32,-21 0 0,21-1 15</inkml:trace>
  <inkml:trace contextRef="#ctx0" brushRef="#br0" timeOffset="59664.23">8996 7747 0,'0'21'15,"0"0"-15,0 1 16,0-1-16,-21 21 0,21-21 15,0 0-15,0 1 0,0 20 0,0-21 16,0 0-16,0 43 16,0-1-1,0-42-15,42 22 16,-21-22-16,0-21 16,0 0-16,1 0 0,-1 0 0,21-42 15,22-1 1,-1-41-1,-63 62-15,21 1 0,0-42 16,-21 42-16,0-22 0,22-20 16,-1 20-1,-21 22 1,0 42 15,0 1-31,0-1 16,0 0-16,0 42 0,-21 64 15,21-84 1,-22-1-16,22 106 16,0 0-1,0-84-15,-21-22 0,21 43 16,-21 21-16,21-64 16,0 0-16,0 1 0,-42 84 15,21-85 1,-1-21-16,1 0 15,0-21-15,0 0 0,0 0 16,0 0-16,-22-21 0,22 21 0,-64-63 16,22-1-1,21 43-15,-22-42 16,43 41-16,21 1 16,-21-21-16,21 21 0,0 0 0,0-22 31,0 22-31,42-21 15,43-22-15,-64 64 16</inkml:trace>
  <inkml:trace contextRef="#ctx0" brushRef="#br0" timeOffset="60046.52">9779 7768 0,'0'0'0,"-21"-21"16,0 21-1,-1 0-15,22 42 16,0-20-16,0-1 0,0 21 16,0 85-16,0-63 15,0-22-15,0 21 0,0 1 16,0 42-16,0-43 0,0-20 15,0 84-15,0-85 0,0 21 16,0-20-16,0-1 16,0 64-16,0-64 0,-21 1 15,21-1-15,-21 21 16,21-20-16,0-22 0,0 0 0,-21 0 16,21 0-16,0-42 15,0-21 1,0 21-16,0-64 15,0 43-15,0-128 16,21 107-16,-21-1 0</inkml:trace>
  <inkml:trace contextRef="#ctx0" brushRef="#br0" timeOffset="60374.34">9694 8001 0,'0'-42'0,"0"84"0,0-105 0,0 20 0,0 22 15,0-21-15,0 21 0,-21-1 16,21-83-1,21 83 1,0 1-16,22 0 0,-22 0 16,42 21-16,-41 0 0,20 0 15,0 0-15,43 21 16,-43 21-16,-21 1 16,-21-22-16,0 64 15,0-64-15,-105 85 16,62-85-1,1 0-15,-43 21 16,64-21-16,0-21 0,-21 0 16,20 0-16,1 22 15,21-44 17,0 1-32,21 21 15,-21-21-15,22 0 0,-1 21 0,0-21 16</inkml:trace>
  <inkml:trace contextRef="#ctx0" brushRef="#br0" timeOffset="60766.42">10160 7916 0,'0'0'0,"21"-21"0,0 21 15,0 0-15,1 0 0,-1-21 16,0 0-16,0 21 0,0-21 0,0 21 15,1-21-15,-1-1 0,42-20 16,-42-21 0,-21 41-16,0 1 15,-21 21 1,0 0-16,0 0 16,0 0-16,-43 64 15,22-22-15,21-21 16,0 22-16,-1-22 0,22 0 0,0 21 15,-21 1-15,21-22 0,0 21 16,0-21-16,0 0 16,0 1-16,0-1 0,21-21 15,22 0 1,-22 0-16,0 0 0,43 0 16,-43 0-16,21-21 15,-21 21-15,22-22 0,-22 1 0,106-63 16</inkml:trace>
  <inkml:trace contextRef="#ctx0" brushRef="#br0" timeOffset="61108.22">11282 7218 0,'0'0'0,"0"-42"0,-21 20 0,-1 1 16,-20-42-16,21 42 15,0 21-15,0 0 0,-1 0 16,-20 0-16,21 21 0,0 0 16,-22 42-16,22-20 0,0-1 15,-42 106 1,63-42-16,-22-42 16,22-22-16,-21 43 15,21-1-15,0-41 0,0-22 16,21 21-16,1-21 0,62 85 15,-20-85 1,-43-21-16,21 0 16,-21 0-16,43 0 15,-43 0-15,43-21 16,-43 0-16,0 0 0,0 0 0,43-22 16</inkml:trace>
  <inkml:trace contextRef="#ctx0" brushRef="#br0" timeOffset="61614.93">11726 7535 0,'0'-63'15,"0"42"-15,-21 21 16,0-21-16,0 21 0,-64 0 16,64 0-16,-21 0 15,-1 21 1,22 0-16,0 21 0,-43 43 15,43-64-15,0 43 16,0-43-16,21 21 0,0-21 16,0 64-16,0-43 15,21-21-15,0 22 16,0-43-16,1 21 0,-1-21 16,21 0-1,0 0-15,-20-21 0,-1 21 16,0-43-16,0 22 0,0 0 15,0 0-15,-21 0 0,22 0 16,20-64 0,-42-21-16,21 85 15,-21 0-15,0 0 0,0-1 16,21 1-16,-21 42 16,0 1-1,0-1-15,0 42 16,0-42-16,0 1 0,0 41 15,0-42-15,0 0 0,0 1 0,0-1 16,0 0-16,0 0 0,21 21 16,1-42-1,-1 0-15,0 0 0,0 0 16,0 0 0,0 0-16,1-21 0,41 0 15</inkml:trace>
  <inkml:trace contextRef="#ctx0" brushRef="#br0" timeOffset="63739.76">12319 7430 0,'0'0'0,"0"-22"0,0 1 0,-21 21 16,0 0-16,-1 0 16,-20 21-16,21-21 0,0 22 15,0-1-15,-43 21 16,43-21-16,0 0 0,21 1 15,0-1-15,0 0 0,0 0 0,0 0 16,0 0 0,21-21-16,0 22 0,21-22 15,-20 0-15,-1 0 0,21 0 16,-21 0-16,0 21 0,1-21 16,20 0-16,0 21 15,-42 0-15,0 0 16,0 0-1,0 1-15,-21-22 16,0 0-16,-43 42 16,43-42-16,-42 0 15,20 0 1,22 0-16,-21 0 16,21 0-16,0 0 0,-22 0 15,22 0 1,42 21 31,0-21-47,1 21 0,-1-21 15,0 21-15,0-21 0,0 22 16,0-22-16,1 0 0,20 0 0,-21 0 16,0 0-16,64 0 15,-64 0-15,21 0 16,-20-22-16,-1 1 0,0 21 0,0-21 15,0 21-15,0-21 0,1 0 0,-1 0 16,42-85 0,-42 21-1,-21 43-15,22-1 0,-1-62 0,0 62 16,-21-20-16,0 20 16,0-20-16,0 21 0,21-1 0,-21 1 15,0 21-15,0 0 0,0-22 16,-21 64 15,0 1-31,21-1 0,0 21 16,-21 0-16,21 1 0,-22-1 0,22 0 15,-21 107 1,21-107-16,0 43 0,0-1 16,0-41-16,0-22 0,0 42 15,0-20-15,0-22 0,0 0 16,21 21-1,-21-21-15,43 1 0,20-22 16,-42 0-16,1 0 16,20 0-16,-21 0 15,21-22-15,-20 1 0,-1 21 16,21-21-16,0-21 0,-20-1 16,-1 22-16,0 0 0,21-64 15,-21 43 1,-21 0-1,0 63 1,0 0 0,0 0-16,0 0 0,-21 43 15,21-43-15,0 0 0,0 0 16,0 1-16,0-1 16,0 0-16,0 0 15,21 0 1,22-21-16,-22 0 15,0 0-15,0 0 16,0-21-16,1 21 16,-22-21-16,21 0 0,-21-43 15,21 22 1,-21 0 0,0 20-16,0 1 0,0 42 46,0 1-46,0-1 16,0 0-16,-21-21 0,21 21 0,-21 0 16,21 0-1,0 1-15,21-44 63,0 22-63,-21-21 0,21 0 15,0 0 1,0 0-16,-21 0 0,22-1 0,-1 1 16,0 21-16,0-42 0,0 21 15,0 21-15,22-43 16,-1 43 0,-42 22-1,0-1-15,0 0 16,0 0-16,0 0 15,0 0-15,0 1 0,0-1 16,0 21-16,42 0 16,-42-20-1,22-1-15,-1-21 16,0 21-16,0-21 0,0 0 16,0 0-16,1 0 0,20 0 15,-21 0-15,0 0 16,64 0-16,-43 0 0,-21 0 15,22 0-15,41 0 16,-62 0-16,41-42 0,-42 20 16,22-41-16,-43 42 15,0 0-15,21-22 0,-21 22 16,0-21-16,-21-64 16,-22 64-1,22 42-15,0 0 16,0 0-16,0 0 0,-43 42 15,43-21-15,0 0 0,-22 0 16,22-21-16,0 22 0,0-1 16,0 42-16,21-42 15,0 1-15,0-1 16,0 0 0,21-21-16,0 0 15,0 0-15,0 0 0,1 0 31,-22 21 1,0 0-17,0 0-15,0 1 0,0-1 16,0 0-16,0 21 0,0 43 16,42 0-1,-42-43-15,42 85 16,-42-106-16,21 21 15,-21 1-15,0-1 0,22 0 0,-22 1 0,0 84 16,0-43 0,0-41-16,-22-1 0,-20 43 15,21-43-15,0 0 0,0-20 16,-1 20-16,1-21 0,-21 21 16,-64 43-1,43-64-15,41 0 0,-20-21 16,-21 0-16,41 22 15,-20-22-15,21 0 0,0 0 16,0 0-16,-1-64 16,1 22-1,21-22-15,0 43 16,0 0-16,0-85 16,0 64-16,0-43 0,0 43 15,0-1-15,0 1 0</inkml:trace>
  <inkml:trace contextRef="#ctx0" brushRef="#br0" timeOffset="64006.6">13441 7027 0,'0'0'0,"-21"0"16,21-21-16,-22 21 15,1 0-15,0 0 16,0 21 15,21 1-15</inkml:trace>
  <inkml:trace contextRef="#ctx0" brushRef="#br0" timeOffset="64308.43">12615 7408 0,'0'0'0,"0"22"15,-21-22-15,42 0 32,0 0-17,1 0-15,-1 0 0,0 0 16,64 0-16,-43 0 16,-21 0-16,21 0 0,-20 0 0,-1-22 15,0 22-15,0 0 0,0 0 16,0 0-16,-42 0 62</inkml:trace>
  <inkml:trace contextRef="#ctx0" brushRef="#br0" timeOffset="65830.06">656 12425 0,'0'0'0,"-21"0"15,0 0 1,0 0-16,21-21 0,-22 0 16,22-1-16,0 1 15,0 0-15,0-42 16,22 41-16,-1 22 15,-21-21-15,21 0 16,0 21-16,21 0 0,1 0 0,-22 0 16,0 0-16,0 0 15,0 21-15,22 22 0,-22-1 16,0-21-16,0 43 16,-21-22-16,0 0 0,0-21 0,0 22 15,-21-1-15,0 0 0,-43 43 16,-20 0-1,41-43-15,-41 22 0,41-22 16,-20-21-16,21 0 0,-22 0 16,22 1-16,-1-22 0,-20 0 15,-85 0 1,42-22-16,106 1 16,0-21-16,0 0 0,0-22 15,0 22-15,0-1 16,0-84-16,0 106 15,0-21-15,0 21 16,0 0 0,127 21-16,-64 21 15,1-21-15,21 42 16,-43-21-16,43 43 0,-64-43 16,42 64-1,1-1-15,-43-63 16,-21 1-16,0-1 15,21 0-15,0 0 0,-21 0 0,0 0 16,21-21 0,-21 22-16,22-22 0,-1 0 15,21-64 1</inkml:trace>
  <inkml:trace contextRef="#ctx0" brushRef="#br0" timeOffset="66058.92">1333 12700 0,'22'0'0,"-44"0"0,22 0 94,0 21-94</inkml:trace>
  <inkml:trace contextRef="#ctx0" brushRef="#br0" timeOffset="66677.49">2498 12107 0,'-22'-42'16,"1"21"-1,0 21-15,0 0 16,0 21-16,0-21 15,21 42-15,-22 64 16,1-21-16,0-43 16,21 22-16,0-22 0,-63 106 31,-1-21-31,64-84 0,-42 41 16,21-63-16,-1 1 15,1 20-15,21-21 0,-21 0 16,0-21-16,0 0 15,0 0-15,-1 0 0,1 0 16,0-21-16,0 0 16,21 0-16</inkml:trace>
  <inkml:trace contextRef="#ctx0" brushRef="#br0" timeOffset="67234.17">1566 12531 0,'0'0'15,"0"-43"-15,-21 22 0,21 0 16,0-21-16,0-43 16,0 64-16,21-21 15,0 20-15,1 1 0,62 0 16,-41 0-16,-1 0 16,106 0-1,-42 21-15,106 63 16,-149-42-16,1 22 15,105 62-15,-127-62 16,1-1-16,20 85 16,1 0-1,-43-42-15,-21-64 16,0 21-16,21 22 16,-21-43-16,0 0 0,0 0 0,0 0 15,0 1-15,0-44 31,0-20-15,0 21-16,0 0 0,0-22 0,0 1 0,0 0 16,0-1-16,21-20 0,-21-149 31,42 1-31,-20 84 16,-1 84-16,-21-20 0,42-22 15,-42 43-15,21 21 16,-21-1-16,21 1 0,-21 0 15,22 21-15,-1 0 16,0 0 0,0 0-1,-21 21-15,0 0 0,21-21 0,-21 22 16,0-1-16,0 0 16,0 0-16,0 43 0</inkml:trace>
  <inkml:trace contextRef="#ctx0" brushRef="#br0" timeOffset="68049.7">3387 12446 0,'0'0'0,"21"0"0,-21 21 0,0 43 31,0-22-31,-21 43 16,21-64-16,0 0 15,0 0-15,0 0 0,0 22 16,0 20 0,0-20-1,0-1-15,21-42 16,-21 21-16,21-21 16,0 0-16,0 0 15,0 0-15,-21-21 0,22 0 0,-1 21 16,-21-21-16,0-1 0,21-20 15,-21-43 1,0 64-16,0 0 0,0 0 0,-42-21 16,20 20-16,22 1 15,-21 0-15,0-21 0,-21-22 16,42 22 0,0 21-1,21 21-15,0 0 0,0-21 16,22 21-16,-1 0 15,-21 0-15,0 0 0,43 21 16,-22 21-16,0-21 0,-20 0 16,-1 1-16,0-1 0,-21 0 15,21 0-15,21 43 16,-42-43-16,0 42 16,0-42-16,0 22 15,0-22-15,0 0 0,0 0 16,-21-21 15,21-21-31,-21 21 0,21-21 0,0-21 16,0 20-16,0-41 15,0 42-15,0-43 16,0-42 0,0 64-16,42-21 0,22-1 15,-43 64-15,64-21 16,-43 21-1,-21 0-15,22 0 0,-22 21 0,21-21 16,43 85 0,-43-43-16,-42 0 15,0-20-15,21 41 0,-21-21 16,0 1-16,0 20 0,0-42 16,0 22-16,-21 63 15,21-85 1,-21 0-16,21 0 15,0-42 1,0 0 0,0 0-16</inkml:trace>
  <inkml:trace contextRef="#ctx0" brushRef="#br0" timeOffset="68699.06">5334 11896 0,'0'0'0,"0"-21"0,0-1 16,21 22-16,-21-21 0,21 42 15,-21 1 1,21-1-16,1 106 15,-1 42 1,-21-105-16,0-22 0,0 21 16,0 1-16,0-22 0,-21 85 15,-1-63-15,1-1 0,-21 43 16,21-42-16,21-22 16,-64 127-1,43-84 1,21-64-16,0 0 0,-21 0 0,21-42 31,0 0-31,0 0 0,0 0 16,0-22-16,0-20 15</inkml:trace>
  <inkml:trace contextRef="#ctx0" brushRef="#br0" timeOffset="69089.52">5101 12192 0,'0'0'0,"0"-42"0,0-1 16,0 22-16,0-21 0,0-22 16,0 43-16,0-21 0,0 21 15,64-43-15,-22 22 16,0 21-16,-21 0 16,22-1-16,-1 1 0,0 21 15,43 0-15,-43 0 0,22 0 0,105 64 31,-63 63-31,-64 0 16,-42-64 0,0 43-16,-21-64 15,0 1-15,-42 41 16,20-41-16,22-1 0,-21-21 16,-1 22-16,22-22 0,-85 63 15,85-84-15,0 22 0,0-1 16,0 0-16,0-21 0,21 21 15,21-21 17,0 0-32,0 0 15,0 0-15,-21-21 0,43 21 16</inkml:trace>
  <inkml:trace contextRef="#ctx0" brushRef="#br0" timeOffset="72018.89">5778 13102 0,'0'0'0,"0"21"0,-21-21 16,21-21 0,0 0-1,0 0 1,0 0-16,21 0 0,1-22 0,41-63 15,-21 22 1,-20 41-16,-1 1 0,0-43 16,0 43-16,0-64 15,-21 85-15,0 0 0,0 0 16,-21 21 0,0 0-16,0 0 15,-43 42-15,43-21 0,0-21 16,21 21-16,0 1 0,0-1 15,0 0-15,0 0 0,0 0 16,0 0-16,21 1 16,43-1-16,-43 0 15,0 0-15,21 0 0,-21 0 16,1 1-16,20 20 0,-21-42 16,0 21-16,0 43 15,1-22-15,-1-42 16,0 21-16,-21 0 0,21-21 15,0 21 1,0-21-16,1 0 16,-1 0-16,-21-21 0,21 21 15,0-21-15,-21 0 16,21 21-16,0-21 0,1 0 0,-22-1 16,84-83-1,-63 62-15,1 22 0,-1-21 16,-21-1-16,0 22 0,21-21 0,-21 21 15,0-22-15,0 22 0,0 0 16,0 42 15,-21 43-31,21-43 16,-21 0-16,21 0 16,0 0-16,0 22 0,0 84 15,0-106-15,42 64 16,-42-64-1,21 0-15,0 0 0,22 0 16,-22-21-16,0 0 0,85-21 16,-22 0-1,-62 0-15,20 0 0,21-43 16,-20 43-16,-1-21 0,0-1 16,-20 1-16,-1 21 0,0-22 15,-21 1-15,0 0 16,0 21-16,0-1 15,-21 22 1,21 22-16,-21-1 16,-1 0-16,22 0 15,-21 64-15,21-64 16,-21 21-16,21 1 0,0-1 16,0-21-16,-21 64 15,21-64-15,0 0 16,-21-21-16,21-21 31,0 0-15,0 0-16,0-1 0,42-62 15,-42 41 1,0 22-16,0-21 0,0 21 0,21-22 16,0 22-16,-21 0 15,22 21-15,-1 0 16,0 0-1,0 0-15,0 42 0,0-42 16,-21 43-16,22-22 0,-1 0 16,-21 0-16,0 0 0,0 22 15,63 20 1,-63-42-16,21 1 16,1-22-16,-1 0 31,-21-22-31,21 1 0,-21 0 15,0 0 1,21 0-16,0-22 0,-21 22 0,21 0 16,-21 0-16,0-21 0,22 20 0,41-62 15,-21 63 1,-20 21 0,-1 0-16,0 0 0,0 0 15,0 21-15,-21 0 0,0 0 16,21 0-16,-21 0 0,22 1 15,-1 41-15,-21 1 16,21-43-16,-21 0 16,21 0-16,-21 0 0,0 0 15,21 1-15,0-22 16,1 0-16,-1 0 16,0 0-16,0 0 0,0-22 15,0 1-15,1 21 16,-1-21-16,-21 0 0,21 0 0,21-22 15,-42 22-15,0 0 0,43-85 16,-43 85-16,0-21 16,0-1-1,0 22-15,0 42 32,0 1-17,0 20-15,0 21 16,0-41-16,0 20 15,0-21-15,0 21 0,0-20 16,0-1-16,42 21 16,-21-21-16,0 0 0,0-21 15,22 0 1,-22 0-16,21 0 0,-21 0 16,1 0-16,41-42 15,-42 21-15,22 0 0,20-22 0,-21 1 16,-20 21-16,83-106 15,-41-21 1,-43 105-16,21-105 16,-42 85-16,0 20 0,0-20 15,0 21-15,0-1 16,-42-41-16,21 62 0,0 1 0,0-21 16,-1 42-16,1 0 0,0 0 15,21 21-15,-21 21 16,0 1-16,21-1 0,0 0 15,0 107 1,0-86-16,0-21 0,0 1 16,0 20-16,0 22 0,0-43 15,21 1-15,0 41 0,-21-63 16,21 22-16,43 84 16,-1-64-1,1-42 1,-43-21-16,0 0 0,21 0 15,-20 0-15,-1-21 0,21-42 16,22-1 0,-22 1-1,-42 20-15,21 22 0,-21 0 16,0 0-16,0 0 0,21-22 31,-21 65-15,0-1-16,0 0 15,0 0-15,0 0 0,0 0 0,0 1 16,0-1-16,0 0 0,0 0 0,0 0 16,43 22-16,-22-22 15,-21 0-15,21-21 0,0 0 16,21 0 0,1 0-1,-22 0-15,0-21 16,0 0-16,0-22 15,1 22-15,-22 0 0,21 0 0,0-64 16,0 64 0,-21 0-16,0 0 0,0-1 15,21 22-15,-21-21 0,21 42 32,-21 1-32,0-1 15,0 0-15,0 42 16,22-20-16,-22-22 0,0 42 15,0-41-15,21-1 16,-21 0-16,21 0 16,0-21-1,0 0-15,0 0 16,1 0-16,-1 0 0,0-21 16,0 21-16,43-64 15,-22 22 1,-21 21-16,21 0 0,-20 0 0,-1-22 15,0 22-15,0 0 0,0 0 16,0 21-16,-21-21 0,43 21 16,-43 21 15,0 0-31,0 0 16,0 0-16,0 0 0,0 43 15,0-43-15,0 0 16,0 22-16,0-22 0,21-21 15,0 21-15,0 0 16,0-21-16,43 0 16,-1 0-16,-41 0 15,20-21-15,0 21 16,-21-21-16,43-22 16,-43 22-16,85-85 15,-85 22 1,-21 20-1,0 43-15,0-21 0,0 21 0,0-1 16,0 1-16,-63 21 16,41 0-16,1 0 0,-21 43 15,21-22-15,0 21 16,21 0-16,-22-20 0,22 41 16,0-21-16,0-20 0,22 83 31,20-41-31,0-43 15,-21-21 1,1 0-16,-1 0 0,0 0 16,0 0-16,0-21 0,0 0 15,43-43 1,-43 43-16,0-21 16,-21 21-16,43-85 15,-43 63-15,0 1 0,0 0 16,0-1-16</inkml:trace>
  <inkml:trace contextRef="#ctx0" brushRef="#br0" timeOffset="72221.77">10223 11790 0,'0'0'0,"-21"0"0,0 0 0,0 0 16,0 0 0,0 0 31</inkml:trace>
  <inkml:trace contextRef="#ctx0" brushRef="#br0" timeOffset="72496.06">8551 12171 0,'-42'0'0,"84"0"0,-105 0 0,20 21 16,65-21-1,-1 0 1,0-21-16,21 0 0,-21 21 16,22-21-16,-1 21 0,0-22 0,1 22 15,-22-21-15,21 21 0,1 0 16,-1-21-16,21 0 16,-41 21-16,-1 0 0,0-21 0,-21 0 15</inkml:trace>
  <inkml:trace contextRef="#ctx0" brushRef="#br0" timeOffset="72710.94">7874 12044 0,'0'0'0,"-21"0"0,0 0 16,-1 0 0,1 0-16,0 0 15,0 0 1</inkml:trace>
  <inkml:trace contextRef="#ctx0" brushRef="#br0" timeOffset="72928.82">6837 12107 0,'0'0'0,"-21"0"16</inkml:trace>
  <inkml:trace contextRef="#ctx0" brushRef="#br0" timeOffset="73700.89">11557 11875 0,'21'0'15,"21"0"1,-20 0-16,-1-22 16,21 22-16,0 0 0,1 0 0,63-21 15,21 21 1,-85-21-16,21 21 0,1 0 0,-1 0 16,-20-21-16,-1 21 0,0 0 15,1 0-15,-1 0 0,-21 0 0,0 0 16,22 0-1,-86 0 1,22 0-16,0 21 0,0-21 16,-21 21-16,20-21 0,-20 0 0,21 21 15</inkml:trace>
  <inkml:trace contextRef="#ctx0" brushRef="#br0" timeOffset="73996.72">12065 11875 0,'0'21'15,"-21"0"-15,21 21 16,0 1-16,0-1 0,0 0 16,0 1-16,0-1 0,0 21 15,0-20-15,0-1 0,-21 22 0,21 20 16,0-41-16,-22 20 0,-20 64 15,42-85-15,0 1 16,-21-1-16,21-21 0,-21 22 16,21 20-1,0-21-15,21-63 32,-21 0-17,21-21-15,0 21 0,0-22 0</inkml:trace>
  <inkml:trace contextRef="#ctx0" brushRef="#br0" timeOffset="74679.37">12552 12404 0,'0'0'0,"0"21"0,0 0 0,0 0 0,0 0 16,0 22-16,0-1 0,0-21 15,0 22-15,0-1 0,0-21 16,0 64 0,0-22-1,42-42 1,-21-21-16,0 0 0,1 0 16,-1 0-16,0 0 0,0-21 15,0 21-15,22-42 16,-22 21-16,21 0 0,-21-1 15,0-20-15,1 21 0,-1 0 0,21-22 16,-21 22-16,0-21 0,1 21 0,-1-64 16,0 64-16,-21 0 15,0 0 1,0 42 0,0 0-16,0 0 15,0 0-15,-21 64 16,0-43-16,21 1 0,0 41 15,-22-41-15,22-1 0,-21 0 16,21 22-16,-21-22 0,21 0 16,0 64-16,0-63 15,0 20-15,-21 22 0,21-22 16,-21-20-16,21 147 16,-21-126-1,-22-1 1,43-42-16,-21 0 0,0-21 15,0 0-15,0 0 0,-22 0 0,1 0 16,0-21-16,-1 0 0,1 0 16,0 0-16,20 0 0,-168-85 31,126 63-31,43 43 0,-42-63 16,63 42-1,0 0-15,0-1 16,0 1-16,21 0 15,42-21-15,1 21 16,-43-1-16,21 1 16,22-21-16</inkml:trace>
  <inkml:trace contextRef="#ctx0" brushRef="#br0" timeOffset="75054.28">13483 12404 0,'0'0'16,"21"0"-16,-21 21 15,0 0 1,0 0-16,0 22 0,0-22 16,0 21-16,0 0 0,0 1 0,0 20 15,0-20-15,0 20 0,0 1 0,0-1 16,0 128-1,-21-64-15,0-43 0,0-20 16,21 63-16,0-64 16,-21 1-16,-1 63 0,1-64 0,21-20 15,0 20-15,0-21 0,0 1 16,-21-22-16,21 0 0,0 21 16,0-20-16,0-44 15,0 1 1,0 0-16,0 0 0,0-64 15,0 43-15,0-22 0,0 22 16,0-43-16,0 22 0</inkml:trace>
  <inkml:trace contextRef="#ctx0" brushRef="#br0" timeOffset="75381.1">13293 12700 0,'21'64'0,"-42"-128"0,21 1 0,-22 20 0,22-20 0,0-22 15,0 43-15,0-1 16,0-20-16,0 21 0,22 20 15,41-62 1,22 41-16,-43 43 16,0 0-16,43 0 0,-43 0 15,22 64-15,-43-43 16,43 43-16,-43-22 16,-21-21-16,0 21 0,0 22 15,0-43-15,0 21 0,0 1 16,-21-22-16,-1 0 0,1 0 0,-63 43 15,20-43 1,43-21-16,-43 21 16,43-21-16,0 0 15,21-21 17,0 0-32,0 0 15,21 21-15,22-43 16,-22 43-16</inkml:trace>
  <inkml:trace contextRef="#ctx0" brushRef="#br0" timeOffset="75762.03">14055 12446 0,'21'-21'16,"0"21"-16,0 0 0,-21-21 15,21 21-15,0-21 0,1-1 16,-1 22-16,-21-21 0,63-21 16,-63 21-16,21-22 15,-21 22-15,0 0 0,0 0 16,-21 21 0,-21 0-1,21 0-15,0 21 16,-1 0-16,1 22 0,21-22 15,-21 42-15,21-42 0,-21 22 16,21 20-16,0-42 0,0 1 16,0 20-16,0 0 15,0 1-15,21-22 16,0-21-16,0 21 16,1-21-16,-1 0 0,0 0 0,0 0 15,0 0-15,22-21 16,20-22-1</inkml:trace>
  <inkml:trace contextRef="#ctx0" brushRef="#br0" timeOffset="76043.88">14711 12129 0,'0'-22'0,"0"1"15,-21 21 1,21 21-1,-22 1-15,22-1 0,0 0 0,-21 21 16,21-21-16,-21 22 16,21-1-16,-21 64 15,21-85-15,0 43 0,0-22 16,0 0 0,0-21-16,0 1 0,21-1 0,0 0 15,0-21-15,43 0 16,-43 0-16,43 0 15,-43 0-15,0 0 16,21-21-16,-21 0 0,22 21 0,-22-22 0</inkml:trace>
  <inkml:trace contextRef="#ctx0" brushRef="#br0" timeOffset="78375.92">15473 12213 0,'0'0'0,"0"-21"0,-64 0 16,43 21-16,0 0 0,0 0 0,0 0 16,-1 21-16,-41 21 0,-22 64 15,64-63 1,-21-22-16,21 21 0,-1-21 0,22 22 16,-21-22-16,0 85 15,21-85 1,0 0-16,21 0 15,0-21-15,1 0 0,-1 0 16,0 0-16,0-21 0,43 0 16,-22-22-1,-21 22-15,0 0 0,43-64 16,-64 43-16,21 0 0,21-22 16,-42 22-16,0 0 0,21-43 31,-21 64-16,0 42-15,0 0 16,0 21-16,0-20 16,0-1-16,0 42 0,0-20 15,0-22-15,0 42 0,0-42 16,0 1-16,22 41 16,20-21-1,-21-42-15,21 0 16,-20 0-16,-1 0 0,0 0 0,0 0 15,21 0-15,1-21 0,-22 21 16,0-21-16,0 0 0,106-64 16,-84 22-1,-22 42-15,0-22 0,21-20 16,-21 42-16,-21-22 16,-21 43-1,0 0 1,0 21-16,0 1 0,0-1 0,21 0 15,0 21-15,0-21 0,0 1 16,0-1-16,0 0 0,0 0 0,0 0 16,0 0-16,42 43 15,-21-43 1,-21 0 0,21-21-16,-21-21 46,-21 21-46,0-21 0,0 21 16,0 0-16,-1 0 16,1 0-16,21 21 15,0 0 1,0 0-16,0 1 16,21-1-16,1-21 0,41 21 15,-21-21 1,-20 0-16,20 0 0,-21 0 15,21 0-15,-20 0 0,20 0 0,-21 0 16,21 0-16,-20-21 0,20 0 16,-21 21-16,21-22 0,-20 1 15,20 0-15,0-42 0,1 41 16,-22-20-16,63-148 16,-62 63-1,-22 84-15,21-20 0,-21-1 16,21 1-16,-21-1 0,0-84 15,0 106-15,0-1 0,0-20 16,-21 63 0,-22 42-1,43-21-15,-21 43 16,21-22-16,-21 1 0,21 20 16,0-21-16,0 22 0,0 42 15,0-64-15,0 22 0,0-22 16,0 106-1,0-42 1,0-85-16,0 43 0,0-43 0,42 21 16,-20-42-1,-1 0-15,0 0 16,0 0-16,0 0 0,43-21 16,-22-21-1,22-43 1,-43 64-16,-21-22 0,21 22 15,0 0-15,-21 0 0,21-64 16,-21 106 15,0 1-31,0-1 0,0 21 16,0-21-16,0 0 0,21 85 31,-21-85-31,43 1 16,-22-22-16,-21 21 0,42-21 15,-21 0 1,1 0-16,20 0 0,-21 0 16,21-43-1,-20 22-15,-1 0 16,0-85 0,-21 64-16,0 21 0,0 0 15,0-1-15,0-20 16,0 63-1,0 0 1,0 1-16,-21-1 0,0 42 16,21-42-16,-43 22 15,43-1 1,0-21-16,-21-21 16,42 0 15,-21-21-16,21 21-15,1-21 0,-1 21 16,-21-21-16,63-64 16,-20 43-16,-22 21 0,0-1 15,0-20-15,21 21 16,-20 0-16,-1 21 0,0 0 16,-21 21-1,0 0-15,0 43 16,0-43-16,0 0 0,0 0 15,0 0-15,0 0 0,0 22 16,0-22-16,0 0 0,21 0 0,64 0 16,-85 1-1,42-22-15,22 0 16,-43 0-16,42 0 16,-42-22-16,43-20 15,-43 21-15,0 21 16,43-106-1,-64 43-15,21 20 16,-21-63-16,0 85 16,0-21-16,0 21 0,0 0 15,-42 21-15,20 0 16,1 21-16,-21 21 16,0 0-16,20-20 15,1 20-15,21-21 0,-21 0 16,21 0-16,-21 1 0,21 20 15,0-21-15,0 0 0,0 0 0,0 1 16,0-1 0,21-21-1,-21 21 17,0 0-32,0 0 15,0 0-15,0 1 0,0-1 16,0 42-16,0-20 0,0-1 15,0 21-15,21-20 0,-21 20 16,21 149 0,1-43-16,-22-42 15,0-84-15,0 20 16,0 1-16,-22 41 0,1-62 16,0-1-16,-64 85 15,-20-42 1,62-64-16,1 0 0,21 0 15,-22 0-15,1-21 0,0 0 16,-1 0-16,22 0 0,0 0 0,-21-42 16,42 0-1,0-1 1,0 22-16,0-21 0,21-64 16,0 64-16,0-1 0,43-126 15,-43 63 1</inkml:trace>
  <inkml:trace contextRef="#ctx0" brushRef="#br0" timeOffset="78678.75">17589 11642 0,'0'0'0,"0"-21"16,0-22-1,0 22-15,-21 42 78,0-21-62,0 21-16,0-21 16</inkml:trace>
  <inkml:trace contextRef="#ctx0" brushRef="#br0" timeOffset="78940.12">16552 11980 0,'0'0'0,"21"0"31,1 0-31,20 0 0,-21 0 16,0 0-16,0 0 0,22 0 0,-22-21 16,21 21-16,-21 0 0,22 0 15,-22-21-15,21 21 0,-21 0 16,22-21-1,-22 21-15,-42 0 47,0 0-47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29:17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1778 0,'0'0'0,"21"-21"0,1-64 32,-22 22-32,0 20 15,0 22-15,0 0 0,0 0 16,0 0-16,0 0 15,0-1-15,0 1 16,0 0 0,0 42 15,0 0-31,0 1 16,0 20-16,0 127 15,0 43 1,0-149-16,0 107 15,0-107-15,0 22 0,21 84 16,0 85 0,-21-169-16,21-22 0,0 22 15,-21-21-15,21-1 0,-21 64 16,0-63-16,22-22 0,-1 127 31,0-84-31,0-64 16,-21-42-1,0 0 1,0-22-16,0-41 16,0-22-16</inkml:trace>
  <inkml:trace contextRef="#ctx0" brushRef="#br0" timeOffset="927.33">2222 1566 0,'0'0'0,"-21"0"0,21-21 0,0 0 16,-21 21-16,21-21 16,0 0-16,21 21 15,0 0 1,22 0-16,-22 0 0,21 0 15,22-21-15,-1 21 0,1 0 16,-1 0-16,22 0 0,169-22 16,-42 1-1,147 21 1,-210 0-16,-22 0 0,0 0 0,21 0 16,-21 0-16,508 0 15,-529 0 1,-22 0-16,170 0 15,-169 0-15,42 0 16,-64 0-16,-20 0 0,20 0 16,-20 0-16,-1 21 0,0-21 0,22 22 15,-43-1-15,21 0 16,-21-21-16,1 21 0,-1 43 16,0-43-16,-21 0 15,21 0-15,-21 0 0,0 0 16,21 106-1,0-42-15,-21-64 16,0 106 0,0-63-16,0 20 0,0-41 15,0 20-15,0 149 16,-21-64 0,0-42-1,0-64-15,21 1 0,-21 41 16,0-41-16,-1-1 0,1 43 15,0-43-15,21-21 0,-42 64 16,42-64-16,-43 42 16,43-41-16,-21 20 0,0-21 0,21 0 15,-21 0-15,0-21 0,21 22 0,-43 20 32,1-21-32,0 0 15,21-21-15,-1 0 16,-20 21-16,0-21 0,21 0 15,-106 0 1,84 0-16,-84 22 0,64-22 16,-107 0-16,65 21 0,20-21 15,-42 21-15,21-21 0,0 0 16,-21 21-16,-381 21 16,212-42-1,148 22-15,-127-22 16,126 21-16,22-21 0,0 0 15,22 0-15,-1 0 0,-148 21 16,190-21 0,22 0-16,0 0 15,20 0-15,1 0 0,21-21 32,0 0-32,0-1 0</inkml:trace>
  <inkml:trace contextRef="#ctx0" brushRef="#br0" timeOffset="1227.15">2709 2223 0,'-21'0'0,"21"21"16,0 0-16,-21 0 0,21 64 16,-21 21-16,21-43 15,0 43-15,0 63 16,0-126-16,0 20 16,-21-21-16,21-20 0,0 20 15,-22 21-15,22-41 0,0-1 16,0-42 15</inkml:trace>
  <inkml:trace contextRef="#ctx0" brushRef="#br0" timeOffset="1761.94">2371 2498 0,'0'0'0,"-22"-43"0,22 1 15,0 21-15,0 0 16,0 0-16,0-1 0,22 1 16,20 21-16,64-21 15,-43 21-15,-20 0 0,-1 0 16,21 21-16,-20 0 0,20 43 16,-20-43-16,-43 21 0,0 64 15,-64 42 1,22-84-1,21-43-15,-22 0 16,1 22-16,21-43 16,21-22-1,21 1 1,21-21 0,1 21-16,-1 0 15,0-1-15,1 1 0,-22 21 0,106 0 16,-85 0-16,22 21 15,41 22 1,-83-22-16,-22 0 0,0 0 16,0 0-16,0 1 0,-64 62 15,-63 1 1,85-64-16,-1 0 0,-41 22 16,41-43-1,1 21-15,21 0 0,-21-21 0,-1 0 16,22 0-16,-21 0 0,21 0 0,-1 0 15,1 0-15,0-21 0,21 0 16,0-1-16,0 1 0,0 0 16,0-21-16,21 21 15,0-1-15</inkml:trace>
  <inkml:trace contextRef="#ctx0" brushRef="#br0" timeOffset="2168.23">3260 2646 0,'0'0'0,"0"21"0,21 21 0,-21-20 0,0 20 15,0 0-15,21 1 16,-21-1-16,0-21 0,0 0 16,0 0-16,21 1 0,-21-1 15,64 21 1,-43-21-16,0-21 0,21 0 15,-21 0 1,22-42-16,-22 21 0,0 0 16,0 21-16,-21-43 15,21-20-15,-21 42 16,0-1-16,0-20 0,-42 0 16,0 21-16,-22-22 15,22 22-15,0 0 0,-22 21 16,22 0-16,-64 0 15,64 21 1,42 0 0,-22-21-16,22 21 0,22-21 15,-1 0 1,0-21-16,21-21 16</inkml:trace>
  <inkml:trace contextRef="#ctx0" brushRef="#br0" timeOffset="2432.09">3662 2223 0,'0'21'16,"21"0"-16,-21 21 0,21 22 16,-21-22-16,21 43 15,0-43-15,-21 0 0,0 43 16,0-43-16,0 1 0,0 41 15,0 1 1,0-64-16,22 0 0,-22 1 16,21-22-1,0-22 1,0-20 0,0 21-16,-21-21 0,21-22 15</inkml:trace>
  <inkml:trace contextRef="#ctx0" brushRef="#br0" timeOffset="2711.82">4043 1905 0,'0'0'0,"0"-21"16,0 42 0,0 0-16,21 0 0,-21 43 15,0-22-15,21 1 0,-21-1 16,0 0-16,0 128 15,0-107-15,21 1 0,-21-22 0,0 64 16,0 42 0,0-106-16,21 22 15,-21-43-15,22 0 0,-22 0 16,0 0-16,0 1 0,21-22 16,0 0-16,0 0 15,21-43 1,-20 22-16,-1-21 15,0 21-15,0-22 0</inkml:trace>
  <inkml:trace contextRef="#ctx0" brushRef="#br0" timeOffset="3012.65">4699 1820 0,'0'0'16,"0"-21"-16,21 21 0,-21 21 15,0 1-15,21-1 0,-21 148 16,21-127 0,-21 128-16,0-107 15,0 1-15,0 42 16,0-43-16,0 1 0,0-22 0,-21 127 31,21-105-31,0 20 16,21-84 15,1 0-31,-1-21 0,0 0 16,0-21-16,0 21 0,0-1 15,1-20-15</inkml:trace>
  <inkml:trace contextRef="#ctx0" brushRef="#br0" timeOffset="3427.41">5038 2646 0,'0'0'16,"21"0"-16,-21 21 0,0 0 0,21-21 16,0 21-16,0-21 15,0 0-15,1 0 0,41 0 32,1-42-32,-1 0 15,-42 21 1,0-22-16,-21 22 0,0 0 15,0 0-15,0-22 0,0 1 16,0 21-16,-21 21 16,-21 0-16,21 0 0,0 0 15,-22 21-15,-20 64 16,63-22 0,-21-20-16,21-22 0,0 21 15,0 0-15,0-20 0,0 41 16,0-42-16,0 0 0,42 43 15,-21-64-15,0 0 16,0 21-16,1-21 0,-1 0 0,21 0 16,-21 0-16,0-21 0,22 21 15,-22-21-15,21-22 16,22-20 0,-43-22-16,-21 43 0,0 21 15</inkml:trace>
  <inkml:trace contextRef="#ctx0" brushRef="#br0" timeOffset="3791.23">3217 2582 0,'0'0'0,"21"0"15,22 0-15,-22 0 0,21-21 16,22 21-16,-22-21 16,149-21-16,-43-1 15,-85 22-15,1 0 16,63-21-16,-64 21 0,1-1 15,63 1-15,-64 0 16,43 0-16,-64 0 0,1 21 16,-22 0-16,21 0 15,-21 0-15,-42 21 32,0 0-32</inkml:trace>
  <inkml:trace contextRef="#ctx0" brushRef="#br0" timeOffset="4394.39">2942 6710 0,'0'0'16,"0"-21"0,-21 21-16,21-21 0,-21 21 0,21-22 15,-21 22 1,21 22-1,-22-1-15,22 0 0,0 127 32,0-84-32,0 190 15,0-149-15,0 86 0,0-85 16,0-22-16,0 297 16,0-148-1,0-169-15,0-1 16,-21 1-16,21-1 0,-21 22 15,21-64-15,0 0 0,-21 0 0,21 1 16,0-44 0,-42-105-1</inkml:trace>
  <inkml:trace contextRef="#ctx0" brushRef="#br0" timeOffset="5144.97">2688 7006 0,'0'0'0,"0"-21"0,0 0 0,0 0 15,-21 0-15,21-1 16,0 1 0,21 21-16,0 0 15,0-21-15,22 21 0,-1-21 0,0 21 16,1-21-16,20 0 0,1 21 0,169-64 15,-64 22 1,-63 21-16,105-43 16,-105 43-16,21 0 0,254-64 15,-254 43-15,148-1 16,149-41 0,-318 84-16,-22 0 0,64-21 15,-84 21-15,42 0 16,-64 0-16,0 0 15,85 84 1,-84-20 0,-1-22-16,-21 0 0,0-20 15,1 41-15,-1-42 0,0 0 16,-21 22-16,21-1 16,0 43-1,-21-43-15,0-21 0,0 43 16,0-22-16,0 0 0,21 149 15,1-43 1,20 0 0,-42-105-16,0-1 0,42 127 15,-21-148 1,-21 22-16,0-22 0,0 64 16,-21-43-16,0-21 15,-106 85 1,-42-21-16,42-22 15,21-42 1,21 22-16,-21-22 0,1 21 0,-22-21 0,0 22 16,-22-22-16,-295 85 15,126-43 1,-253 1 0,465-64-16,0 0 0,-63-22 15,105 1-15,22 21 0,-21-21 16,41 0-16,-20 0 0,-43-43 15,85 43-15,-21-21 16,21-22 0,0 43-16,43-85 15,-22 64-15,0 0 0,0-22 16</inkml:trace>
  <inkml:trace contextRef="#ctx0" brushRef="#br0" timeOffset="5789.6">3662 7112 0,'0'0'0,"21"-21"0,-21 42 31,0 0-31,0 106 16,0 21-1,0-105-15,0-1 16,0 0-16,0 1 0,0 20 15,0-20-15,0-22 0,0 0 0,0 0 16,0 0-16,0 0 16,21-21-1,-21-21 1,21 0-16,0 0 0,1-21 16,20-43-16,-21 0 15,0 43-15,-21 0 0,21 20 16,1 1-16,-1 0 0,0 0 15,42 21 1,1 63 0,-1 22-16,-20-64 0,-22 22 15,21-1-15,-21-21 16,1 0-16,-1 0 0,42 1 16,1-22-1,-22 0 1,-21-22-16,0 1 0,1 21 15,-1-21-15,-21 0 0,42-148 16,-42 42 0,-42 21-1,-1 63-15,-20-41 16,42 41-16,-22 1 0,22 21 0,-85-64 31,64 85-31,21 0 0,0 0 16,0 0-16,21 21 15,-22-21-15,22 22 0,0-1 16,22 85 0,20-43-1,43-21 1,-43-20-16,-21-1 0,21-21 0,1 21 0,-1-21 16</inkml:trace>
  <inkml:trace contextRef="#ctx0" brushRef="#br0" timeOffset="6278.32">4995 7006 0,'0'0'16,"-21"0"-16,0 0 0,0 0 0,0 0 0,-43 43 16,1 20-1,63-21-15,0-20 16,0 62-16,0-63 15,0 43-15,0-22 0,0-21 16,0 43-16,0-43 0,0 0 16,42-21-1,-21 0 1,0 0-16,22 0 16,-43-21-16,42-21 0,-21 21 15,-21-22-15,42-84 16,-20 21-1,-22 85-15,21-21 16,-21 21 0,21 21-16,0 21 15,-21 0-15,0 0 0,42 106 32,-20-42-32,-1 0 15,-21-64-15,0 0 0,21 0 16,0 0-1,0 0-15,0-21 16,1-21 0,-22 0-16,21 0 0,-21-21 15,21-43 1</inkml:trace>
  <inkml:trace contextRef="#ctx0" brushRef="#br0" timeOffset="6560.67">5419 6371 0,'0'0'0,"0"-42"16,0 21-16,0 42 31,0 0-31,0 21 0,0 1 0,0-1 16,0 106-1,21-63-15,-21-43 0,0 106 16,21-105-1,-21 41-15,0-62 0,21 20 16,-21 85 0,0-85-16,0-21 15,0 1-15,21-22 16,0-22 0,-21 1-16,0 0 0,0 0 15,22 0-15,-22 0 0</inkml:trace>
  <inkml:trace contextRef="#ctx0" brushRef="#br0" timeOffset="6951.44">5673 7091 0,'0'0'0,"0"21"15,21-21-15,-21 21 16,21-21-16,0 0 16,0 0-16,0 0 15,1-21-15,41-21 16,-42 21-16,0-1 15,22 1-15,-22 0 16,-21-21-16,21 21 0,-21-1 16,0 1-16,0-42 15,0 42-15,-42 21 16,21 0-16,-1 0 16,1 21-16,21 0 0,0 0 15,0 0-15,0 0 0,0 1 16,0 20-16,0 43 15,0-64-15,0 42 16,0-42-16,21 1 0,1-1 16,-1 0-16,0-21 15,0 0-15,0 0 16,0 0-16,1-21 0,-22 0 16,21 21-16,0-22 0,-21 1 15,21 0-15,-21 0 0,21 0 0,-21-22 16</inkml:trace>
  <inkml:trace contextRef="#ctx0" brushRef="#br0" timeOffset="7326.23">6202 6710 0,'21'0'16,"0"0"-16,0 0 15,0 0-15,1 0 0,41 42 16,22 1-1,-43-1 1,-21-21-16,0 0 0,-21 22 16,0-22-16,0 0 0,0 21 15,0-21-15,-42 22 16,21-22-16,0 21 16,0-42-16,-1 0 31,22-21-31,0 0 15,0 0-15,0 0 0,0-1 16,0-20-16,0 21 0,0-21 16,0-1-16,0 22 0,0-21 15,0 21-15,0-22 0,64-20 16,-43-1 0,0 43-1,-21 0-15,-21 21 16,0 0-16</inkml:trace>
  <inkml:trace contextRef="#ctx0" brushRef="#br0" timeOffset="7590.08">5249 6689 0,'0'0'0,"-21"0"0,0 0 15,21-21 17,21 21-17,0-22-15,0 22 0,106-84 16,-42 41 0,42-20-1,-85 42-15,-20 0 0,62-22 16,-63 43-16,1-21 0,-1 21 15,-21-21-15</inkml:trace>
  <inkml:trace contextRef="#ctx0" brushRef="#br0" timeOffset="8490.2">2519 7641 0,'0'0'0,"0"21"0,0 1 15,-21-22-15,-1 21 0,1-21 16,0 21-16,0-21 0,0 21 16,-22-21-16,22 0 0,-21 21 0,0-21 15,-64 21 1,-21-21 0,-43 0-1,128 0-15,-21 0 0,-1-21 16,22 21-16,-22-21 0,1 0 0,-128-43 15,64-20 1,64 41-16,-1 1 0,-63-64 16,-84-84-1,126 126-15,0 1 0,-211-234 32,84 43-32,170 85 15,42 63-15,0 22 0,0-107 16,0 106-16,0-20 15,0-1-15,0-85 16,0 1-16,0 84 0,0 0 16,0-84-1,0 105-15,0 0 0,0 1 0,0-1 0,21 0 16,21 1-16,149-149 16,-1 42-1,-105 128-15,-21 20 16,20 1-16,-20 0 0,147-64 15,-147 85-15,211-43 16,-148 43 0,21 21-1,-105 0-15,-1 0 0,0 0 16,1 0-16,-22 0 0,42 0 16,-42 0-16,1 0 15,-44-21 32,1 0-47,0 21 16</inkml:trace>
  <inkml:trace contextRef="#ctx0" brushRef="#br0" timeOffset="8921.96">1460 3239 0,'22'0'47,"-1"0"-47,0 21 0,0-21 16,21 21-16,-20-21 0,-1 0 0,0 21 15,21-21-15,-21 0 0,1 0 16,41 0-16,1 0 15,-43 0-15,0-21 16,21 0-16,-21 21 16,1 0-16,-22-21 0,21 21 15,-42 21 17,-1 0-32,22 0 0,-21 21 15,0 1-15,21-1 0,0 64 16,-21 84-1,21-126-15,0-1 0,-21 1 16,21-1-16,0 1 0,0 42 16,0-43-16,0-20 0,0 41 15,21-41 1,-21-22-16,21-21 16,0 0-16,0 0 0</inkml:trace>
  <inkml:trace contextRef="#ctx0" brushRef="#br0" timeOffset="9602.98">4593 3831 0,'0'0'16,"0"-21"-16,0 0 0,-21 0 0,21 0 0,0-1 16,0 1-16,0-21 15,0 63 16,0 0-31,21 0 0,0 43 16,43 105 0,-43-105-16,0 20 0,0-20 15,0 21-15,43 169 16,-43-170-16,0 22 0,43 254 31,-22-127-31,-21 21 16,-21-191-1,21 85-15,-21-63 0,22-21 16,-22 41-16,0-41 0,0-22 16,21 106-1,-21-126-15,0 20 16,0-63 0,0 0-1,0-1-15,0-20 0,-21-43 16,-1 43-16,-41-212 15,42 191-15</inkml:trace>
  <inkml:trace contextRef="#ctx0" brushRef="#br0" timeOffset="10180.04">4784 4064 0,'0'-21'0,"0"42"0,-22-63 15,1 21-15,21-1 0,-21 1 0,0 21 16,-21-21 0,-43 42-1,43 43 1,20-43-16,-20 64 0,21-43 16,0 0-16,0 43 0,-1-43 15,1 1-15,-42 126 16,20-106-1,22 1 1,21-43-16,-21-21 16,21-21 15,0 0-31,0 0 0,0-22 16,42 1-16,-20-85 15,-1 85-15,0-1 16,0-20-16,0 20 0,-21-20 15,64-43-15,-43 64 0,148-149 32,-105 149-17,-22 42-15,64 0 16,-64 21-16,-21 0 0,22 0 16,-1 22-16,-21-1 0,106 127 15,-106-126-15,1-1 16,41 64-1,-42-64-15,43 43 16,-64-64-16,21 21 16,0-20-16,0-1 0,-21 0 15,0 0-15,0 0 16,0 0 0,-21-21-1</inkml:trace>
  <inkml:trace contextRef="#ctx0" brushRef="#br0" timeOffset="24921.86">10329 2477 0,'0'0'16,"0"-22"-16,-21-20 15,21 21-15,0-21 0,21-22 16,0 43-16,22 0 15,-1 0-15,-21-1 0,64 1 16,-22 21-16,-20 0 0,20 0 16,1 0-16,-22 0 0,149 64 15,-149-43 1,-21 21-16,0 43 0,-21-43 16,-84 170-1,-22-64 1,0-21-1,0-63 1,85-22-16,0-42 0,-22 42 16,22-42-16,0 0 15,21-21 17</inkml:trace>
  <inkml:trace contextRef="#ctx0" brushRef="#br0" timeOffset="25306.57">10308 2604 0,'0'0'0,"0"21"31,0 0-31,0 21 16,0 1-16,0-1 0,0 0 0,0 64 16,42 169-1,-42-63 1,0-149-16,0 1 15,0 42-15,0-43 0,0-20 16,0-22-16,0 21 0,0-21 16,22 43-1,-1-64-15,0-21 16,0-1 0,-21 1-16,0-21 0,0 21 15,0-22-15,0 22 0</inkml:trace>
  <inkml:trace contextRef="#ctx0" brushRef="#br0" timeOffset="25793.29">10372 2985 0,'0'21'0,"0"0"16,0 0-1,0 0 1,21-21 15,0 0-31,0 0 16,0-21-16,0 21 16,1-21-16,-22 0 15,21 21-15,0-21 16,0-1-16,0 22 0,22-21 15,-22 21-15,0 0 0,42 0 16,-20 0-16,126 106 16,-148-85-1,22 22-15,-22 84 16,-21-64-16,0-21 0,-21 64 16,-22-63-16,22-1 0,-106 106 31,64-106-31,41-20 0,-41 20 15,42-42-15,0 0 16,-1 0 0,1 0-16,21-21 15,0 0-15,0-1 16,21-41-16,1 42 16,-1 0-16</inkml:trace>
  <inkml:trace contextRef="#ctx0" brushRef="#br0" timeOffset="26222.28">11578 3027 0,'0'21'16,"0"0"-16,0 22 15,0-1-15,0 0 0,0 22 16,0-22-16,0-21 0,0 22 15,-21 62 1,0-41-16,21-43 0,0 43 16,0-43-1,21-21-15,0 0 16,0 0-16,0 0 16,1-21-16,-1-1 0,0 22 0,0-21 15,0 0-15,22-21 0,-22-1 16,-21 22-16,0-21 0,0 21 15,0 0-15,-64-128 16,22 107 0,-43 0-1,64 42-15,0 0 0,-21 0 16,20 0-16,1 0 16,42 0 15,1-21-16,-1-1-15,0 22 0,0-21 16,21 0-16</inkml:trace>
  <inkml:trace contextRef="#ctx0" brushRef="#br0" timeOffset="26546.21">12023 2498 0,'0'0'0,"0"-21"0,0-1 16,0 1-16,0 0 0,0 0 15,0 63 1,0-21 0,0 22-16,0-1 0,21 0 0,0 128 15,-21-107-15,0 1 16,21-22-16,-21 127 16,0-105-16,21-1 0,-21-20 15,0-1-15,0 0 0,0 1 0,21 63 31,22-43-31,-43-42 16,21-21-16,0 0 0,0 0 16,0-21-16,1 0 15,-1-21-15,0-1 0,0 22 16,64-169 0</inkml:trace>
  <inkml:trace contextRef="#ctx0" brushRef="#br0" timeOffset="26843.04">12594 2350 0,'0'0'0,"0"-22"0,-21-20 15,0 42-15,21 21 16,-21-21-16,-22 170 16,43-65-1,0-41-15,-21-1 16,21 64-16,-21-84 0,21 20 15,0 43-15,-21-42 0,21-22 16,-43 85 0,43-21-1,0-43-15,0-42 0,0 1 16,22-22-16,-1 0 0,0 0 16,0 0-16,0 0 15,0 0-15,43-64 16,-43 43-16,21-43 15,-20 43-15</inkml:trace>
  <inkml:trace contextRef="#ctx0" brushRef="#br0" timeOffset="27147.38">12954 2477 0,'0'0'0,"0"-43"0,0 22 15,0 0 1,0 42-1,0 0-15,0 0 0,0 22 16,0 84-16,0-21 16,0-64-16,0 106 15,0-84 1,0 105 0,0-63-1,0 21 1,0-85-1,21-21-15,0-21 16,0 0-16,43-63 16,-43 42-16,21-22 15,-20-20 1</inkml:trace>
  <inkml:trace contextRef="#ctx0" brushRef="#br0" timeOffset="27568.14">13250 3154 0,'0'0'0,"0"21"0,0 0 16,21 0 0,1-21-1,-1 0-15,0 0 0,0 0 16,21 0-16,-20-21 0,-1 21 16,21-21-16,-21 0 15,0 0-15,1 21 0,-22-21 0,0-1 16,0 1-16,0-21 15,0 21-15,0 0 16,-22-1-16,1 22 16,0 0-16,0 0 0,-21 0 15,-22 22 1,64-1-16,-42 63 16,42-62-16,0 41 15,0-21-15,0-20 0,0-1 16,0 42-16,0-42 0,0 22 15,21-22-15,0-21 0,21 42 16,-20-42 0,-1 0-16,0 0 0,0 0 0,85-42 31,-85 0-15,0 42-16,0-43 0,-21 22 15,0-42-15,0 41 16,0 1-16</inkml:trace>
  <inkml:trace contextRef="#ctx0" brushRef="#br0" timeOffset="27926.93">12044 3027 0,'0'0'0,"-43"0"0,1 0 16,21 21-16,0-21 0,-22 0 0,22 0 16,42 0-1,1 0 1,62-21-16,-41 21 16,62-42-16,-62 42 0,20-22 15,85-20 1,22 21-1,-107 0 1,-20 21-16,20-21 16,-42 21-16,0 0 0,1 0 15</inkml:trace>
  <inkml:trace contextRef="#ctx0" brushRef="#br0" timeOffset="29744.67">15134 2265 0,'0'0'0,"-21"-21"0,21 0 0,-21-1 0,0 1 16,21 0-16,0-21 15,-22 21-15,1-1 0,0 1 16,21 0-16,0 0 0,0 42 31,0 0-15,0 0-16,0 1 0,21 20 0,-21 0 16,43 106-1,-22-105-15,-21 20 0,42 128 16,-42-149-16,0 22 15,0-1-15,0-21 0,0 22 16,0 63 0</inkml:trace>
  <inkml:trace contextRef="#ctx0" brushRef="#br0" timeOffset="29763.65">15071 3281 0,'0'21'0,"-22"-42"0,44 21 0</inkml:trace>
  <inkml:trace contextRef="#ctx0" brushRef="#br0" timeOffset="30026.51">15219 3239 0,'0'0'0,"21"21"0</inkml:trace>
  <inkml:trace contextRef="#ctx0" brushRef="#br0" timeOffset="30407.81">16489 2858 0,'0'-22'16,"21"22"-1,0 0 1,0 0-16,-42 0 31,0-21-15,0 21-16,0 0 0,-1 0 0</inkml:trace>
  <inkml:trace contextRef="#ctx0" brushRef="#br0" timeOffset="33924.23">15092 2328 0,'0'-21'16,"0"0"-16,0 0 16,0 0-1,0 0-15,0-1 16,0 1-16,0 0 0,0 0 15,0 0 1,0 0-16,0-1 16,21 44 15,-21-1-15,0 0-16,0 0 0,21 21 0,0 22 15,0-22-15,-21 1 0,22 105 31,-22 21-31,0-105 0,0 41 16,0-62-16,0 20 16,-22-20-16,22-1 0,0 0 0,0 1 15,-21 84 1,0-85-16,21 0 16,0-21-16,0 1 0,0-44 46,0 1-46,0 0 0,0 0 0,0 0 16,0 0-16,0-1 0,0-20 16,0 21-16,0 0 0,0-85 15,21 21 1,0 64-16,1-21 0,-1-1 16,0 22-16,21-21 15,1 21-15,-22 21 0,0-21 0,85 21 31,-22 0-31,1 63 16,-43-63-16,1 64 16,-43-43-16,21 0 15,-21 21-15,0 1 0,0-22 16,0 0-16,-21 21 0,0-21 0,-1 22 16,1-22-16,-21 0 0,21 0 15,-64 43-15,64-43 0,-21 0 16,20-21-16,-83 42 15,62-42 1,1 0 0,21 0-16,21-21 31,0 0-31,21 0 0,42-43 16</inkml:trace>
  <inkml:trace contextRef="#ctx0" brushRef="#br0" timeOffset="34187.08">16341 2752 0,'0'0'0,"21"0"16,0 0-16,0 0 15,0 0-15,22-21 16,20-1 0,-42 22-16,0 0 15,1 0-15,-1 0 16,-42 0 15</inkml:trace>
  <inkml:trace contextRef="#ctx0" brushRef="#br0" timeOffset="34379.97">16362 2900 0,'0'0'0,"0"21"0,0 0 0,0 0 47,21-21-47,0 0 16,0 0-16,0 0 15,1-21-15,-1 21 0,21-21 16,-21 21-16,43-42 16,-43 21-1</inkml:trace>
  <inkml:trace contextRef="#ctx0" brushRef="#br0" timeOffset="35942.82">17632 2625 0,'0'0'0,"-43"0"16,22-21-1,21-1-15,-21 1 16,21 0-16,0 0 0,0-21 16,0 20-16,0-20 15,21 42-15,0-21 0,1 21 16,-1 0-16,0 0 16,0 0-16,0 21 15,0 43-15,1-43 0,-22 21 0,21 0 16,-21 1-16,0-22 0,0 64 15,0-43-15,0-21 0,0 21 16,0 22 0,0-43-16,-43 43 0,43-43 0,-42 21 15,42-21-15,-21 0 16,21-42 15,0 0-31,0 0 0,0 0 16,0 0-16,0-22 15,21 22-15,-21-21 0,21-1 0,0 1 16,1 0-16,-1-1 0,42-84 16,22 22-1,-64 62-15,43 22 16,-43 21-16,0 0 16,0 21-16,-21 0 0,0 1 0,0 126 15,0-64 1,0 43-1,0-105-15,0 20 0,0 21 16,0-41-16,42 20 16,-20-21-16,-1 0 0,148 0 31,-105-21-15,63-42-16,-85 21 15,0 0-15,43-43 0,-43 43 16,-21 0-16,64-106 15,-64 85-15,-21-22 16,0-42 0,0 85-16,0-21 15,-21 42-15,0 0 16,0 21-16,-22 42 16,1 43-1,42-63-15,-21-1 0,21 21 16,0-20-16,0 105 31,0-106-31,42-42 16,-21 21-16,22-21 15,-1 0-15,-21-21 16,64-21 0,-64 21-16,64-22 0,-64 1 15,42-21-15,-41 20 0,20 22 16,0-64-16,-21 43 15,1 21-15,-1-21 0,21-1 16,-42 64 15,0 1-31,0 20 0,0 21 16,0-41-16,0 83 16,-21-41-1,21-43-15,-21 21 0,21 1 16,0-22-16,21-21 15,0 0-15,0 0 16,64-21 0,-22-22-16,22-20 15,-43 42 1,-20 0-16,-1-22 0,0 22 0,0 0 16,21-21-1,-20 63 1,-22 21-16,0 0 15,0-20-15,0-1 16,0 0-16,0 21 0,0 64 16,21-85-1,0-21 1,0 0-16,0 0 0,0 0 16,1 0-16,-1 0 15,0-21-15,-21 0 16,21-21-16,0-22 15,-21 22-15,0 21 0,0-64 16,0 64-16,-63-149 31,-1 107-31,43 63 16,21-21-16,-21 21 16,0-21-16,42 21 46,0-22-46,0 22 0,0 0 16,1 0-16,-1 0 0,0 0 16,0-21-16,0 21 0,0 0 15,1 0-15,-1-21 0,21 0 16,-21 21 0,22-21-1,-43 0-15</inkml:trace>
  <inkml:trace contextRef="#ctx0" brushRef="#br0" timeOffset="36890.28">21294 2138 0,'0'0'0,"0"21"31,0 0-31,21 43 15,-21 84 1,0-106-16,0 149 16,0-128-16,-21 43 15,-1-64-15,-62 85 16,63-84-16,-1-22 0,-20 64 16,21-85-1,21-22 16,0 1-31,0 0 0,21 0 16,-21 0-16,42-43 16,-20 22-16,20-43 0,43-84 15,-64 105 1,42-20-16,-42 41 16,22 1-16,-22 21 0,0 21 0,0 0 15,0 106 1,1 21-1,-22-85-15,0 0 0,0 1 16,0-1-16,42 64 16,-21-64-16,0-21 0,0 1 15,1-1-15,20 0 0,64 21 16,21-42 0,-21 0-1,-64 0-15,-21-21 0,0 0 16,22 0-16,-22-22 0,0 22 15,21-169 1,-42 63-16,0-85 16,0 149-16,0-1 15,-21-42-15,0 64 0,0 0 16,21-1-16,-21 22 16,-43 0-16,43 42 15,0-21 1,0 21-16,21 22 0,-22-1 0,22 0 15,-21-21-15,21 22 0,0-1 16,0 22 0,0-43-16,0 0 0,43 21 15,-22-21-15,0 1 0</inkml:trace>
  <inkml:trace contextRef="#ctx0" brushRef="#br0" timeOffset="37452.08">23008 2540 0,'0'0'0,"0"-21"0,0 0 0,-21 0 16,0-1-16,0 22 15,-1 0-15,-20 0 0,0 22 16,21-1-16,-22-21 0,1 42 15,-64 43-15,85-64 16,-21 21-16,-22 22 16,43-22-16,0-21 0,-22 43 15,43-43-15,0 0 0,0 21 16,0-20-16,0-1 0,22-21 16,-1 21-16,0-21 15,85 0 1,-22-21-16,1-43 15,-64 43-15,0 0 16,22-21-16,-1-22 16,-21 22-16,-21-1 0,43-62 15,-43 83 1,0-41 0,0 84-16,0 0 15,0 0-15,0 22 0,0-22 16,0 42-16,0-20 15,0-22-15,21 106 16,0-85 0,-21-21-16,21 22 15,0-22-15,0-21 32,1 0-32,-1-21 15,0 0-15,0-1 16,-21 1-16</inkml:trace>
  <inkml:trace contextRef="#ctx0" brushRef="#br0" timeOffset="37769.9">23622 2011 0,'21'-42'16,"-42"84"-16,42-127 0,-21 64 0,0 0 15,0 0-15,0 0 0,0-1 16,-21 22-16,21 22 15,0 20-15,0-21 0,-21 64 16,0 42 0,21-21-1,0-43-15,0 1 0,0 41 16,0-41-16,0-22 0,0 85 16,0-21-1,0-85-15,0 0 0,-22 22 16,22-22-16,0 0 15,-21-21-15,21-21 32,0 0-17,0 0-15,0-1 0,0 1 0</inkml:trace>
  <inkml:trace contextRef="#ctx0" brushRef="#br0" timeOffset="37989.76">23431 2561 0,'-21'0'16,"42"0"15,1 0-31,-1-21 0,0 21 16,0 0-16,0 0 0,0-21 16,1 21-16,-1 0 0,21 0 15,-21 0-15,0-21 0,1 21 16,-1 0-1,0 0-15,0-21 16,0 21 0</inkml:trace>
  <inkml:trace contextRef="#ctx0" brushRef="#br0" timeOffset="38386.06">23897 2625 0,'21'0'16,"0"0"-16,1 0 16,-1 0-16,0 0 15,0 0-15,0 0 0,-21-21 0,21 21 16,1-22-16,-22 1 16,21 0-16,0 0 0,-21-21 15,0 20 1,-42 1-1,20 21 1,1 0-16,21 21 0,-21-21 0,0 22 16,0 41-1,-22 1 1,43-1-16,-21-42 16,21 0-16,0 1 0,0-1 0,0 0 15,21-21-15,-21 21 16,22-21-16,-1 21 15,0-21-15,0 0 0,0 0 0,0 0 16,1 0-16,-1 0 0,0 0 0,0 0 16,0-21-16,0 0 0,1 21 15,-1-21-15</inkml:trace>
  <inkml:trace contextRef="#ctx0" brushRef="#br0" timeOffset="38861.97">24342 2519 0,'0'0'0,"0"-21"16,0 0-16,0-1 16,0 1-16,0 0 15,21 21 1,-21-21-16,21 21 16,0 0-16,0 0 15,43 0 1,20 42-16,-62-21 15,-1-21-15,0 22 0,0 20 16,0-21-16,0 0 0,-21 85 16,0-64-1,0-20-15,0 20 16,0-21-16,-21 21 16,0-42-16,0 22 15,21-44 32,0 1-47,0 0 16,0 0-16,21-43 15,21 22-15,-20 0 0,-1 21 16,0-1-16,0-20 0,0 21 16,22-21-16,-22 20 0,0 1 15,0 0-15,0 0 16,0 0-1,-42 21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34:38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847 0,'0'0'0,"0"-21"15,22-1-15,-1 22 0,-21-21 16,0 0-16,21 0 0,-21 0 15,21 21-15,-21-21 16,0-1-16,0 1 16,0 0-1,0 0-15,0 0 32,0 42 14,-21-21-46,0 21 16,0 0-16,-1 22 0,22-22 16,-21 21-16,0 0 0,-21 1 15,21-1-15,-1 22 0,-20-22 0,21 21 16,-43 43-16,1 0 16,42-64-16,-22 22 15,22-22-15,-21 22 0,0-1 0,-1 1 16,-20-1-16,20 1 0,-20 20 15,21-20-15,-22-1 0,22 1 0,-1-22 16,1 22-16,-64 42 16,85-64-16,0-21 15,0-21-15,0 21 16,21-42 0,0 0-16,0 0 0,0 0 0,0-43 15,0-21 1,0 22-16,0 21 0,0-1 15,21 1-15,0-22 0,21-20 16,-21 63-16,22-22 0,-22 22 16,21-21-16,-21 21 0,22-1 15,20 22-15,22 0 16,-64 0-16,21 0 0,-20 22 16,41 20-16,-42-21 15,0 21-15,1 1 0,-1-22 0,0 21 16,42 85-1,-20-63-15,-22-22 16,0-21-16,-21 0 0,21 22 16,0-22-16,1 0 0,-1-21 0,21 21 15,-21 0-15,0-21 0,128 0 16,-65-21 0,22-42-1,-64 42-15,43-64 16,-43 43-16,1-1 0,20-63 15,-20 43-15,-1-22 0,-21 22 16,21-1-16,-20-20 0,-1 20 0,0-21 16,0 22-16,-21-22 0,0 22 15,0-22-15,0 22 0,0-1 0,0 1 16,-85-64 0,22 42-16,-43 21 15,43 43-15,20 0 16,-20 0-16,-1 0 0,-20 21 15,20 0-15,-63 21 16,64 0-16,-64 43 0,84-22 16,1 21-16,-43 86 15,64-86-15,0 85 16,21-63-16,0-22 0,42 107 16,43-43-1,-64-85-15,0-21 0,22 22 16,-1-22-16,0 0 0,22 0 15,-22-21-15,85 0 16,-21-21 0,-64 21-16,-21-21 0,1 0 15,20 21-15,-21-22 0,0 1 16,0 0-16,-21 0 0</inkml:trace>
  <inkml:trace contextRef="#ctx0" brushRef="#br0" timeOffset="831.55">4593 1545 0,'0'0'0,"0"-42"15,0 21-15,0 0 16,-21 21-16,0 0 16,0 0-1,-1 0-15,1 0 16,0 0-16,21 21 0,-21-21 0,0 21 15,0 21-15,-1-21 0,1 22 16,0-1-16,0 0 0,0 1 0,0-1 16,-1 0-16,22 1 0,-21 41 15,21-41-15,-21-22 0,21 21 16,0-21-16,0 22 0,0-22 16,0 21-16,21-21 15,0-21-15,22 0 16,20 0-1,22 0-15,-64-21 16,43 0-16,-22-21 16,-21 21-16,21-1 0,22-62 15,-1-43 1,-41 63-16,-1 22 0,0-64 16,-21 64-16,0-1 0,0 1 15,0 21-15,-21-21 0,-43-1 16,43 22-16,0 0 0,-21 21 15,-22 0-15,1 0 16,41 0-16,-20 0 0,0 21 16,21 0-16,-1 0 0,1-21 15,0 22-15,0-1 0,21 0 16,0 0-16,0 0 0,0 0 16,0 1-16,0-1 0,0 0 15,0 42 1,63-20-1,1-43 1,-22 0-16</inkml:trace>
  <inkml:trace contextRef="#ctx0" brushRef="#br0" timeOffset="2030.98">5207 1418 0,'0'0'0,"0"21"47,0 1-47,0-1 0,0 21 16,-21-21-16,21 22 0,0 20 0,-21-21 15,-1 1-15,22 20 0,-21-20 16,21-1-16,0 0 0,-21 1 15,21-1-15,-21 0 0,21 1 0,0-22 16,0 0-16,0 0 16,0 0-1,21-21-15,0 0 16,0 0-16,1 0 0,-22-21 0,42 0 16,0-21-1,-21-1-15,-21 22 0,43-42 16,-22 20-16,0 22 0,-21-21 15,21-1-15,0 22 0,43-106 32,-64 106-32,0 0 0,21 21 15,-21 21 1,0 0 0,21 0-16,-21 22 0,0 20 15,0-42-15,0 22 0,0-1 16,21-21-16,-21 43 0,0-43 15,0 0-15,22 0 0,-1 0 16,-21 1-16,21-1 0,21 0 16,-21-21-1,43 0 1,-43-21-16,0 0 0,22-1 16,-22 1-16,0-21 0,42-43 15,-41-42 1,-1 85-16,-21-22 15,0 22-15,0 0 0,0-1 16,-21 22-16,21 0 16,-22 0-16,1 21 0,0-21 15,0 21 17,21-21-32,21 21 15,0-22 1,0 22-16,22 0 0,-22 0 15,21 0-15,-21 0 16,1 0-16,-1 0 0,0 0 0,0 0 0,0 0 16,0 0-16,22 22 15,-22 20-15,0-21 16,0 0-16,-21 0 0,0 22 16,0-22-16,21 0 0,-21 21 15,0-20-15,0-1 0,0 42 0,0 1 16,0-43-16,0 42 15,0-41-15,-21 20 16,21-21-16,-21 0 0,0 0 16,0-21-16,21 22 15,0-44 17,0 1-32,0 0 15,0-21-15,0 21 0,0-43 16,21-21-16,0 43 15,0 0-15,0-1 0,1 1 16,-1 0-16,21-1 0,-21 22 0,22-21 16,-22 21-16,63 0 15,-62-1-15,20 22 0,-21 0 0,21 0 16,-20 0-16,41 43 16,-42-22-16,0 0 15,1 21-15,-22-20 0,0 20 0,0-21 16,0 21-16,0 1 0,0-22 0,-22 85 31,-20-43-31,42-42 0,-21 22 16,0-22-16,21 0 15,0-42 17,0 0-17,0 0-15,0-1 0</inkml:trace>
  <inkml:trace contextRef="#ctx0" brushRef="#br0" timeOffset="2701.55">7620 1461 0,'0'-43'15,"-21"22"-15,0 21 0,-22-21 16,1 21-16,21 0 0,-43 0 16,22 0-16,0 0 15,20 0-15,-20 0 0,0 21 0,21 0 16,-85 64-1,63 0-15,22-43 16,0 106 0,21-106-16,0 1 0,0-1 0,0 0 15,0-20-15,21 20 0,22 21 16,20-20 0,1-22-1,-43-21-15,42 0 16,-20 0-16,-1 0 0,64-42 15,21-1 1</inkml:trace>
  <inkml:trace contextRef="#ctx0" brushRef="#br0" timeOffset="3267.73">8297 1503 0,'0'0'0,"0"-21"0,0 0 16,-21 21-16,0 0 15,0 0-15,-22 0 16,22 0-16,-21 42 16,21-21-16,0 0 0,-1 22 0,-20-22 15,21 21-15,0 0 0,-22 64 16,43-63-16,-21 20 15,21-42-15,0 0 16,0 1-16,0-1 0,0 42 16,21-63-16,1 0 0,-1 0 15,0 0-15,85-21 32,-64 0-32,0-64 15,-20 64-15,20-42 16,-21 41-16,-21-20 15,21-21-15,-21 20 0,21 22 16,-21-85 0,0 85-1,0 42 1,0 0 0,0 1-16,0-1 0,0 21 0,0-21 15,0 22-15,0-1 0,0-21 16,0 64-16,0-22 15,0-42-15,0 1 16,0-1-16,22 0 0,-1-21 16,0 0-1,0 0-15,0 0 16,0 0-16,22-42 16</inkml:trace>
  <inkml:trace contextRef="#ctx0" brushRef="#br0" timeOffset="5399.51">9144 1524 0,'0'-21'0,"0"42"0,0-63 0,0 21 16,0-1-16,0 1 16,-21 21-1,0 0-15,-1 0 0,1 0 0,0 0 16,0 21-16,-21 1 0,20-22 15,-20 21-15,21 0 0,-21 42 16,20-41-16,1-1 0,21 0 16,0 0-16,0 0 0,0 0 15,43 1 1,-22-1-16,0-21 16,0 0-16,0 21 0,0-21 15,85 42 1,-63-21-16,-22 1 15,-21-1-15,21-21 0,-21 21 16,0 0-16,0 21 16,0-20-1,-21-22-15,0 21 0,-1-21 16,1 0-16,0 21 0,0-21 0,0 0 16,0 0-16,-1 0 0,-20 0 15,21 0-15,0-21 16,0 0-16,-1-1 0,1 1 15,0 0-15,21 0 32,0 42-17,0 0 1,0 0-16,21 1 16,0-1-16,1-21 0,-22 21 15,42 0-15,-21-21 0,0 0 16,22 21-16,-22-21 15,0 0-15,42 0 16,-41 0-16,20 0 16,-21-21-16,85-21 15,-85 42-15,21-21 0,22-43 0,-43 22 16,21 21-16,64-128 16,-21 65-1,-64 20-15,21 22 0,22-64 16,-43 64-16,0-22 0,0-20 15,-21 41-15,0 1 16,0-64-16,0 43 16,0 41-1,-21 22-15,0 0 16,21 43 0,-21-22-16,0 0 0,21 21 0,0 1 15,-21-1-15,-1 22 0,22-22 0,0 0 16,-21 1-16,0 20 15,0 22-15,21-22 0,0-20 0,0-1 16,0 0-16,0 43 16,0-22-16,0-41 15,0 20-15,0-21 0,0 0 16,0 0-16,0 1 0,0-1 16,21-21-16,0 0 0,22 21 15,-1-21 1,43-42-1,-64 20-15,21-20 16,-21 0-16,0 21 0,1-1 16,-1-20-16,0 21 0,0-21 0,21-1 15,-20-20 1,-22 42-16,21-1 16,-21 44 15,0-1-31,0 0 0,0 0 15,0 0-15,0 22 0,0-1 16,21 0-16,0-21 16,-21 1-16,21 20 15,-21-21-15,21-21 0,1 21 0,-1-21 16,0 21-16,0-21 16,0 0-16,0 0 15,1 0-15,-1-21 16,0 21-16,-21-21 0,0 0 15,21 21-15,-21-21 0,21 0 16,-21-43-16,21 1 16,-21 41-16,0 1 15,0 0-15,0 0 0,0 42 32,0 0-32,0 0 15,0 1-15,0-1 0,-21 0 0,21 0 16,0 0-16,-21 0 0,21 1 15,0-1-15,0 0 16,-21-21-16,21-21 63,21 0-63,-21-1 0,21 1 15,0 0-15,-21 0 0,22 0 0,-1-22 16,-21 22-16,21 0 0,42-42 15,-41 63 1,-1 0-16,0 0 16,0 21-16,-21 0 15,0 0-15,21 0 0,-21 22 16,0-22-16,0 0 0,0 21 0,0 43 31,21-43-31,-21-21 16,43 43-16,-22-64 15,-21 21-15,21-21 0,0 0 0,-21 21 16,21-21-16,43 0 16,21 0-1,-1-42-15,-63 42 16,22-21-16,20-22 16,-42 22-16,22 0 0,-22 0 15,0-21-15,0 20 0,0-20 0,43-64 16,-64 22-1,0 41-15,0-41 16,0 62-16,0 1 16,-21 0-16,0 0 0,-1 21 0,-20 0 15,21 0-15,0 0 0,-64 42 16,0 1 0,64-22-16,0 21 15,0-21-15,0 0 0,21 1 16,-21-1-16,21 0 0,0 0 15,0 0-15,0 0 0,0 1 16,21 20 0,0-21-1,-21 0-15,21 0 16,-21 1-16,21-1 0,-21 0 0,0 0 16,0 0-16,0 0 0,0 1 0,0 41 15,0 22 1,0 21-1,0-64-15,-21 0 0,0-21 0,21 22 16,-21-1-16,0 0 0,-1 1 16,22-1-16,-21 0 0,0-20 0,-21 105 15,-43-43 1,64-41-16,0-22 16,-22 0-16,1 0 0,21 0 15,-21 0-15,20 1 0,-20-1 0,21-21 16,-43 0-16,43 0 0,0 0 15,-21 0-15,-1-21 16,22-1-16,0-20 16,21-43-1,0 64-15,0-63 0,0 41 16,0 1-16,0-43 16,0 43-16,0 0 0,42-64 15,-20 63-15</inkml:trace>
  <inkml:trace contextRef="#ctx0" brushRef="#br0" timeOffset="5682.17">10689 1080 0,'0'0'0,"0"-22"16,-21 1-16,0 21 16,21-21-1,0 42 32,0 0-16</inkml:trace>
  <inkml:trace contextRef="#ctx0" brushRef="#br0" timeOffset="6086.94">9673 1418 0,'0'0'0,"42"0"0,-20 0 16,20 0-16,64 0 15,-85 0-15,21 0 0,1 0 16,-22 0-16,0 0 0,21 0 0,-21 0 16,1 0-16,-1 0 15,0 0-15,0 0 0,0 0 16</inkml:trace>
  <inkml:trace contextRef="#ctx0" brushRef="#br0" timeOffset="8107.05">2286 2328 0,'0'0'0,"-21"0"16,0 0-16,-22 22 15,43-1-15,-21-21 16,21 21-16,-21-21 0,21 21 15,0 0 1,0 0 0,21-21-16,0 22 0,0-1 0,1-21 15,-1 21-15,21-21 0,170 63 32,-149-63-32,-20 0 0,105 22 15,-85-22-15,1 0 0,20 21 16,1-21-16,0 0 0,-1 0 15,107 21-15,-85-21 0,0 0 16,-1 0-16,213 21 16,-85-21-1,-106 0-15,0 0 0,21 0 16,-21 0-16,0 0 0,148 0 16,-127 0-16,-21 0 0,170 0 15,-170 0-15,21 0 0,169 0 16,-169 0-16,1 0 0,-1 0 15,0 0-15,21 0 0,614 0 32,-465 0-32,148 0 15,-318 0-15,0 0 0,0 0 16,0 0-16,0 0 0,1 0 16,-1 0-16,0 0 0,233 0 15,-254 0-15,-21 0 16,211 21-16,-211-21 15,148 0 1,-42 21 0,-170-21-16,22 0 0,41 0 15,-62 0-15,-22 0 0,21 0 0,-21 0 16,22 0-16,-22 0 0,21 0 16,-21 0-16,1 0 156,-1 0-125</inkml:trace>
  <inkml:trace contextRef="#ctx0" brushRef="#br0" timeOffset="12099.32">15303 2921 0,'-21'0'0,"21"21"16,21-42 47,1 0-63,-1 21 15,-21-21-15,21 0 0,0 21 16,0-22-16,-21 1 0,21 0 0,-21 0 15,22 0-15,-22-22 0,0 22 0,0-21 16,0-22 0,0 22-16,0 21 0,-22-21 15,-20-22-15,0 43 0,21 0 16,-22 0-16,1-1 0,-22 1 0,22 0 16,-127 21-1,63 0-15,42 0 16,-41 42-16,62-20 0,1-1 15,-64 63-15,64-41 16,-1-1-16,22 0 0,-21 1 0,21-1 16,21 22-16,0 105 15,0-106 1,21 22 0,0-64-16,0-21 0,22 43 15,-22-43-15,0 0 0,0 0 16,0 0-16,0 0 0,22 0 0,-22 0 15,0 0-15,21-22 0,1 1 0,63-42 16,-43 20 0,-21 1-16,1 21 0,20-43 15,-42 22-15,1 0 16,20-1-16,-21 22 0,0-21 0,-21 0 16,43-43-1,-43 106 16,0 21-31,0-20 16,0 20-16,0-21 0,0 21 16,0 1-16,-22 20 0,22-20 0,-21-1 15,21 0 1,0 1-16,0-22 0,0 0 0,0 0 16,21-21-16,1 21 0,41 0 15,1-21 1,-43 0-16,0 0 0,42 0 15,-41 0-15,20-21 0,-21 0 16,21 21-16,1-21 0,-22-21 0,21 20 16,22-41-16,42-64 15,-64 85-15,21-43 16,-20 43-16,-22 20 16,21-41-16,-21 63 0,1-21 15,20 21-15,-21 21 16,-21 0-1,0 0-15,0 0 16,21 1-16,-21-1 0,0 21 16,0-21-16,21-21 31,1-21 0,-22 0-31,0 0 16,0 0-16,0-1 0,0 1 15,0 0-15,0 0 0,0 0 16,-22 0-16,22-1 16,-21 22-16,0 0 15,0 0-15,0 22 0,0-1 16,-1 0-16,22 21 0,-21-21 16,-21 106-16,42-42 15,-21-43-15,21-20 0,0 20 16,0 0-16,0-21 0,0 22 15,0 20-15,21-42 0,-21 1 16,63 20 0,1-21-1,-43-21-15,21 0 0,-20 0 16,-1 0-16,21 0 0,-21 0 0,22-21 16,-22 0-16,21 0 0,64-64 15,-21 21 1,-43 22-16,0 0 0,22-22 15,-22 22-15,-21 0 0,22 20 0,-22 1 16,0 0-16,0 21 16,-21-21-16,21 21 0,-21 21 15,0 0-15,21 0 16,-21 1 0,0-1-16,0 0 15,22-21-15,-22 21 16,0-42 31,0 0-47,0 0 15,0-1-15,0 1 16,0 0-16,0 0 16,0 0-16,0 0 0,-22-1 15,1 22-15,0 0 16,0 0-16,21 22 15,-21-1-15,0 0 0,21 0 0,-22 0 16,22 22-16,-21-22 0,0 42 16,21-20-16,-21-1 0,21-21 15,-21 43 1,21-43-16,0 42 0,42 22 16,-21-64-16,22 21 15,-22-20 1,21-22-16,-21 0 0,22 21 0,-22-21 0,21 0 15,85 0 1,0-64 0,-85 43-16,1 0 0,20-21 15,-20-1-15,-1 1 0,-21 0 16,0-1-16,0-63 16,-21 22-1,0 63 1,0-1-16,-21 22 15,0 0 1,0 0-16,-21 85 16,20-64-16,22 0 15,-21 43-15,21-43 0,0 43 16,0-43-16,0 0 0,0 0 16,0 0-16,0 0 0,0 1 15,0-1 1,43 0-16,-22-21 0,0 0 15,21 0-15,1 0 0,-22 0 16,0 0-16,0-21 0,21 0 16,-20-1-16,105-62 15,-64 20 1,22-42-16,-64 85 16,0 0-16,0-21 15,-21 21-15,-21 42 31,0-21-31,21 21 16,-21 0-16,21 0 0,-21 0 0,21 22 16,0-22-16,0 0 0,0 0 0,0 0 15,0 22-15,0-22 0,0 42 32,0-41-32,0-1 15,0-42 32,0-1-47,0 1 0,0 0 0,-22 0 16,22 0-16,-21 21 15,21-21-15,-21 21 0,21-22 16,-21 22-16,0 0 16,0 22-1,21-1-15,0 0 16,0 0-16,0 0 15,0 0-15,42 1 16,-21-1-16,0-21 16,0 0-16,1 0 0,-1 0 15,0 0-15,0 0 0,106 0 16,-63-21 0,-43 21-16,21-22 15,0 1-15,-20 0 0,20 0 0,0 0 16,22-43-16,-43 43 0,0-21 15,21 21-15,1-85 16,-43 63-16,0 22 16,0 0-16,-21 21 15,-1 0 1,1 0-16,0 21 0,0 0 16,0 1-16,0 62 15,-1-63-15,22 1 0,0 20 16,0-21-16,0 0 0,0 22 0,0-22 15,0 0-15,22 0 0,-22 0 16,21 0-16,-21 1 0,21-1 0,-21 0 16,21 0-16,-21 0 15,0 0-15,-21-21 16,21 22 0,-42-22-1,-22 0-15,43 0 0,0 0 16,0 0-16,21-22 31,0 1-31,0 0 16,0 0-1</inkml:trace>
  <inkml:trace contextRef="#ctx0" brushRef="#br0" timeOffset="12675.27">20278 2413 0,'0'0'0,"0"-21"0,0 0 15,0-22-15,0 22 0,0 0 16,0 0-16,21 0 0,-21 0 0,0-1 16,0 1-1,21 21-15,-21 21 16,0 1 0,-21 20-16,0 21 15,-1-20-15,22 20 16,-21 1-16,0-1 0,0 1 0,0-22 15,0 85-15,-1-85 0,1 1 16,0-1-16,0 43 16,-21-22-1,42-42-15,-22 1 0,1-1 0,21 0 16,0 0 0,-21-21-16,0 0 0,0-21 15,0 21 1,21-21-16</inkml:trace>
  <inkml:trace contextRef="#ctx0" brushRef="#br0" timeOffset="13577.75">19600 2836 0,'21'0'31,"1"0"-31,-1 0 0,0 0 15,0 0-15,64 0 0,-43 0 16,43 0-16,-43 0 16,0 0-16,22 0 0,42-21 15,0 0-15,-43 0 16,43-21-16,-43-1 16,-20 22-16,20-21 0,22-43 15,-64 43-15,21-1 0,22-105 16,-64 42-1,0 85 1,0 0-16,-42 21 16,20 0-1,1 0-15,-21 64 0,-22 84 16,43-106-16,0 22 16,0-1-16,0 1 0,0-1 15,-1 1-15,1-1 0,21-21 0,-21 64 16,0-85-16,21 22 15,-21-1-15,21 43 16,0-43-16,0-21 16,-21-21-16,21-21 47,0 0-47,21 21 0,-21-42 0,21 20 15,0 1-15,21-63 16,-20 62-16,41-20 15,-42 21-15,0 21 0,43-21 16,-43 21 0,-21 21-16,0 0 15,21 0-15,-21 0 0,0 1 0,21-1 16,-21 0-16,0 0 16,0 0-16,0 0 0,22 1 0,-22-1 15,21 21-15,0-21 0,0-21 16,0 21-16,0-21 15,1 22-15,-1-22 0,0 0 0,0 0 16,21 0-16,-20 0 0,-1 0 16,0-22-16,21 22 0,-21-21 0,1 0 15,20 0-15,21-21 0,-41 20 16,-1 1-16,21 0 0,-21-21 16,0 21-16,1-128 15,-22 107 1,0 21-16,-22 21 0,1 0 15,0 0-15,0 0 0,-21 0 16,20 0-16,1 21 0,0 0 16,-42 64-1,63-22-15,0-41 16,0 20-16,0-21 0,21 21 16,0-42-16,0 22 0,43-22 31,-43 21-31,21-21 0,0 0 15,43-21-15,-64 21 16</inkml:trace>
  <inkml:trace contextRef="#ctx0" brushRef="#br0" timeOffset="14863.69">23347 3133 0,'0'21'0,"0"0"15,-21 0-15,-1-21 16,44 0 31,-22-21-47,21 0 16,0 21-16,0-21 0,21 0 15,-20-1-15,62-62 16,-41 63-16,-22-22 0,21 1 15,-21 0-15,22-1 0,41-126 16,-63 127-16,1-22 16,-1 1-16,-21 20 0,21-63 15,-21 64-15,0 0 0,0 21 0,0-22 16,0 22-16,0 0 16,-21 21-16,0 0 15,-22 21-15,22 0 16,-21 43-16,21-22 0,-1 0 15,1 22-15,-21-22 0,21 22 0,0-1 16,-1 1-16,1-1 0,0-20 16,0 62-16,0-62 0,0-1 15,21-21-15,-22 22 0,22-22 16,0 0-16,0 21 16,0-21-16,43-42 46,-22 0-46,0 0 0,-21 0 16,21 0-16,22-1 0,-22 1 0,0-21 16,0 21-16,0 0 0,22-22 0,-22 22 15,21-21 1,43 42-16,-64 0 16,0 21-16,-21 0 15,0 0-15,0 0 0,0 1 0,0-1 16,0 0-16,21 21 15,-21 1-15,21-22 16,-21 0-16,0 0 0,22 0 16,-1-21-16,-21 21 0,21-21 15,0 0-15,43 0 16,-43 0-16,0 0 16,0 0-16,64-42 15,-64 21-15,21 0 0,1 0 16,-22-1-16,0 1 0,21-21 15,-42 21-15,21-43 16,-42 85 15,21 1-31,-21-1 16,21 0-16,0 0 16,-21 0-16,0 0 0,21 1 0,0-1 15,0 0-15,-21 0 0,21 0 16,0 0-1,0-42 17,21 21-32,-21-21 15,21 0-15</inkml:trace>
  <inkml:trace contextRef="#ctx0" brushRef="#br0" timeOffset="15062.57">24596 2561 0,'0'0'0,"0"-21"16,-22 21 31,1 0-32,21 21-15,0 0 16,0 1-1,0-1-15</inkml:trace>
  <inkml:trace contextRef="#ctx0" brushRef="#br0" timeOffset="17047.18">25421 3048 0,'0'-21'0,"0"-21"15,0 20-15,0 1 16,0 0-16,0 0 0,0 0 16,-85-85-1,43 64-15,-21 20 16,20 22-16,22 0 15,0 0-15,-21 0 0,-1 0 16,-105 85 0,127-43-16,-43 22 15,22-1-15,21-41 0,0 20 16,21-21-16,0 43 16,0-43-16,0 0 0,0 0 0,21 0 15,0 0-15,0 1 0,64-1 16,-22-21-1,-20 0-15,63-21 16,-85-1-16,21 22 0,0-21 16,1-21-16,-22 21 0,127-127 15,-63 21 1,-64 63-16,21 22 16,-21-22-16,1 1 0,-1 20 15,21-62-15,-21 41 0,0 22 16,1-1-16,-1 22 0,-21 0 15,0-21-15,-21 63 32,-1 0-32,1 0 0,0 22 15,0-1-15,0 0 0,-22 106 16,22-42 0,21-42-16,0-22 0,0 43 15,0-43-15,0 0 0,0 1 16,21-22-16,1 0 0,20 43 15,-21-43-15,0 0 0,0 0 16,43 0-16,-43-21 0,64 0 16,-1-21-1,-41 21-15,-1-21 16,0 0-16,-20 0 0,20-1 0,-21 1 16,64-63-16,-64 62 15,0-20-15,-21 21 0,0-21 16,0-22-16,0 43 0,0 0 15,0 0-15,0-1 0,-21 22 16,0 0-16,-22 0 16,1 0-16,0 22 15,21-1-15,-1 0 0,1 21 16,0-21-16,0 1 0,-21 41 16,20-21-16,22-20 0,-21 20 15,21 43 1,0-64-16,0 0 0,21 0 15,1 0-15,-1-21 16,0 0-16,0 0 0,0 0 0,43 0 16,-22-21-1,-21 0-15,0 0 0,43-64 16,-43 64-16,-21-21 16,64-85-1,-22-43-15,-21 1 16,0 105-16,-21 22 15,21-64-15,1 64 16,-22 21-16,0-85 16,21 64-1,-21 63 1,0 0-16,0 21 0,-21-21 16,21 22-16,0 20 0,-43 107 15,43-65 1,0-41-16,0-1 0,0-20 15,0-1-15,0 0 0,0 43 16,0-64-16,0 22 0,43-1 16,-43-21-16,21 0 0,0-21 15,0 21-15,0-21 0,0 0 0,106 0 32,-84 0-32,63-42 15,-64 42-15,0-21 16,-21 0-16,22 0 0,-1-1 15,0-41-15,-20 42 0,-1 0 16,21-64 0,-42 64-16,0-22 0,0 22 15,-21 21 1,0 0-16,0 0 0,-1 21 16,1 1-16,-21 41 15,21 1 1,21-43-16,0 0 0,0 21 15,0-21-15,0 1 0,0-1 16,0 0-16,0 0 16,63 21-16,-20-20 15,20-22 1,-42 0-16,0 0 0,43 0 16,-43 0-16,0-22 0,22 1 15,20-42 1,22-1-16,-43 1 15,-21 20-15,0 22 16,-21-42-16,22 42 0,-22-1 16,21 1-16,-21 42 31,0 1-15,0-1-16,-21 0 0,21 0 15,-22 21-15,1-20 0,21-1 16,0 0-16,-21 21 0,21-21 0,-42 64 15,42-43 1,-21 1 0,-1-22-16,22 0 0,-21-21 31,0-21 0,21 0-31,0 0 0,0-1 16,0 1-16,0 0 0,0 0 15,0 0-15,85-85 16,-22 42 0,107-63-16,-128 106 15,21 0-15,-20 0 0,-1 21 16,22 0-16,-1 0 16,-21 0-16,-20 21 0,-1 64 15,0-1 1,-21-62-16,0 62 15,0-63-15,0 1 16,0-1-16,-21 0 0,21 0 0,-64 43 16,64-43-1,-21-21-15,0 21 16,0-21-16,0 0 31,-1 0-31</inkml:trace>
  <inkml:trace contextRef="#ctx0" brushRef="#br0" timeOffset="20116.53">29654 2604 0,'0'0'0,"-21"-22"16,21 1-16,-21 0 0,21 0 0,-21 0 15,21 0-15,0-1 16,-21 22-16,0 0 16,21 22-1,-22 41 1,1-21-16,0 1 0,21-1 15,0 0-15,-21 22 0,21-22 0,-42 64 16,20 21 0,1-63-16,0-1 0,21 1 0,-21-1 15,0 1-15,0-1 0,-22 43 16,22-43-16,0-20 0,-43 126 31,64-148-31,-21 22 0,21-1 16,-21-42-1,21-21 17,0-22-32,21 22 0,0-42 15,1 20-15</inkml:trace>
  <inkml:trace contextRef="#ctx0" brushRef="#br0" timeOffset="20492.31">29422 2836 0,'0'0'0,"0"-42"0,0 21 0,0-21 16,0 20-16,21-20 0,21-21 15,-21 20 1,0 22-16,22 21 0,-22-21 16,0 0-16,21 21 0,-20 0 15,20 0-15,0 0 0,-21 0 0,22 0 16,-22 0-16,0 21 15,43 42-15,-64-41 0,0 20 16,0 21 0,0-20-16,-22-1 0,1 0 0,-21-20 0,21 20 15,-22-21-15,22 21 0,-21-20 16,-22 20-16,22-21 16,21-21-16,-21 21 0,-1-21 15,22 21-15,0-21 0,0 0 16,0 0-16,42 0 31,0-21-31,0 21 16,0-21-16,0 0 0,1 21 0,-1-21 15,0 21-15</inkml:trace>
  <inkml:trace contextRef="#ctx0" brushRef="#br0" timeOffset="20907.07">29845 2688 0,'21'0'16,"-21"-21"-16,21 21 15,0 0-15,1 0 0,-1-21 16,0 21-16,0 0 0,21 0 16,22 21-1,-43 0-15,-21 0 0,21 1 16,0-1-16,-21 21 0,0 0 15,0 1-15,0-22 0,0 42 16,0-41-16,0-1 0,0 0 16,0 0-16,-21 0 0,-21 0 15,42 1-15,-21-22 0,0 0 16,-1 0-16,1 0 16,21-22-1,0 1-15,0 0 16,21 0-16,22-21 15,-1-22 1,-21 43-16,22-21 0,-22 20 0,21 1 16,-21 0-16,0 0 0,1 21 15,41-21 1,-42 21 0,0 0-16,1 0 15,-1 0-15</inkml:trace>
  <inkml:trace contextRef="#ctx0" brushRef="#br0" timeOffset="21343.19">30670 2752 0,'0'-21'0,"0"42"31,-21-21-15,0 21-16,0 0 0,-43 43 15,43-22-15,0-21 16,0 0-16,0 22 0,0-22 16,-1 0-16,1 0 0,21 21 15,0-20-15,0 20 0,0-21 16,0 0-16,21 0 0,1 1 16,20-22-16,-21 21 0,85-21 15,0 0 1,0-21-1,-85-1-15,21 1 0,-21 0 16,0 0-16,1 0 0,-1-43 16,0 22-16,-21 21 0,0-22 15,0 22-15,0-21 0,-21 0 16,0-1-16,-1 43 0,-62-42 31,41 42-31,1 21 16,42 0-16,0 0 15,-21 1-15,21-1 0,0 0 16,0 0-16,0 0 16,0 0-16,21-21 0</inkml:trace>
  <inkml:trace contextRef="#ctx0" brushRef="#br0" timeOffset="21728.22">31411 2836 0,'0'22'31,"0"-1"-31,0 0 0,0 21 16,-21-21-16,0 149 15,21-128-15,0 22 16,0-22-16,0 21 0,-21 43 15,21-63-15,0 20 0,-21-21 16,-1 107 0,-20-22-1,0-43-15,21-63 16,21 22-16,-22 20 0,1-42 16,21 22-16,-21-22 0,21 0 15,0 0 1,0-42-1,0 0 1,0 0-16,0 0 0,21-22 0,-21-63 16,0 64-1</inkml:trace>
  <inkml:trace contextRef="#ctx0" brushRef="#br0" timeOffset="22050.76">31136 3112 0,'0'0'0,"0"-64"0,0 22 0,0-1 15,0 22-15,21-21 0,-21 21 0,21 0 16,1-1-16,-1 1 0,21 0 16,64-21-1,-85 42-15,21 0 0,-20 0 16,20 0-16,0 21 0,-21-21 16,1 21-16,-1 0 0,-21 0 15,0 43-15,0-22 16,-21-21-16,-43 43 15,43-43-15,-85 21 16,64-20-16,-1-1 16,22-21-16,-21 21 0,21-21 0,-22 21 15,22-21 1,42 0 15,22 0-31,-22 0 0,42-21 16</inkml:trace>
  <inkml:trace contextRef="#ctx0" brushRef="#br0" timeOffset="22435.05">31602 3069 0,'21'0'31,"0"0"-31,0 0 16,0 0-16,1 0 15,-1 0-15,0-21 0,0 21 16,-21-21-16,21 21 0,-21-21 16,21 0-16,-21-1 0,0 1 15,0 0-15,0 0 16,0 0-16,0 0 16,-21 21-16,0 0 15,0 0-15,0 21 16,-22 0-16,43 0 15,0 0-15,-21 0 0,21 1 0,-21-1 16,21 0-16,0 0 16,0 43-16,0-43 0,0 0 15,21 0-15,0-21 16,1 21-16,-1-21 0,0 0 16,0 0-16,0 0 15,0 0-15,22 0 0,20-21 16,1 0-1</inkml:trace>
  <inkml:trace contextRef="#ctx0" brushRef="#br0" timeOffset="22826.34">32152 2900 0,'0'0'16,"0"-21"-16,0 0 15,21 21 16,0 21-15,1 0 0,-22 0-16,0 0 0,0 22 0,0-22 15,0 42 1,0 1 0,0-43-16,-22 0 0,1 21 15,21-20-15,0-1 16,0-42 15,0-1-31,0 1 16,0 0-16,0 0 15,21-21-15,43-43 16,-43 64 0,0-22-16,0 22 0,-21 0 15,22 0-15,-1 21 16,-21-21-16,21 21 15,-21-21 1</inkml:trace>
  <inkml:trace contextRef="#ctx0" brushRef="#br0" timeOffset="23674.85">32724 2498 0,'0'0'0,"0"-21"0,21-1 15,-21 44 1,0-1 0,0 0-16,-21 21 0,-1 22 15,1-22-15,0 0 0,0 43 16,0-43-16,0 1 16,-1-1-16,1 0 0,21 1 0,-21 105 31,21-63-16,0-22-15,42-42 16,-20-21-16,-1 0 16,0 0-16,0 0 15,21 0-15,-20-21 0,20-21 16,21-43 0,-20 43-1,-43 21-15,0-1 0,21-20 16,-42 42 15,21 21-31,-21 0 0,-1-21 16,22 22-16,0-1 0,-21 0 15,0 0-15,21 0 0,0 0 0,-21 1 16,21-1-16,0 0 16,0 21-1,42-42-15,22 0 16,-43 0-16,0 0 15,0 0-15,0 0 0,1 0 16,20-21-16,-21 0 0,0 0 16,43-43-1,-43 1-15,0 42 16,-21-1 0,0 44-1,-21-1 1,0 0-16,0 0 0,21 0 15,0 0-15,0 1 16,0-1-16,0 0 0,0 0 16,0 0-1,21-21-15,0 0 16,0 0-16,64-21 16,-64 0-16,0 21 0,21-21 15,-20 21-15,-1-21 0,21-22 16,-21 43-16,-21-21 15,21 21 1,-21 21 0,-42 0-16,42 1 15,-21-1-15,0-21 0,21 21 16,-21 0-16,-1 0 0,44-21 47,-1 0-47,0-21 0</inkml:trace>
  <inkml:trace contextRef="#ctx0" brushRef="#br0" timeOffset="23874.74">33549 2752 0,'0'0'0,"0"-21"0,-21 21 31,0 0-31,0 0 16,-1 0 0,1 21-16,0-21 31</inkml:trace>
  <inkml:trace contextRef="#ctx0" brushRef="#br0" timeOffset="24122.6">32554 2794 0,'0'0'0,"-42"21"0,42 0 32,21-21-17,0 0-15,0 0 0,22 0 0,-22 0 16,64 0-1,-43 0-15,0 0 16,-21 0-16,1 0 16,-22-21-16,21 21 0,-21-21 15,0 0 1</inkml:trace>
  <inkml:trace contextRef="#ctx0" brushRef="#br0" timeOffset="25472.82">18182 3810 0,'0'0'0,"-21"0"0,0 0 16,0-21-1,-1 21-15,1 0 16,0 0-16,0 0 0,0 21 15,0 0-15,-22 22 16,22-1-16,21 0 0,-21 43 16,0-22-16,21-20 0,0 20 15,0-20-15,-21-1 0,21 148 32,0-168-32,21-1 0,0 0 15,0-21-15,0 21 0,0-21 16,22 0-16,-22 0 0,0-21 15,0 0-15,0 21 0,22-21 16,-1-43-16,-21 43 0,0-21 16,-21-1-16,0 1 0,0 0 15,0-1-15,0 1 0,0 0 0,-21-1 16,0 22-16,-64-64 16,-20 43-1,62 42-15,-20 0 16,20 0-16,22 21 0,0 0 15,0 1-15,0-22 0,21 42 16,0-21-16,21-21 0,21 21 16,43-21-1,-43 0-15,1 0 0,41-21 16,-20 21-16,42-42 16,-64 21-16,21 21 0,107-64 31,-107 22-31,-20 21 15,-43-1-15,-22 22 47,22 22-47,0-1 0,-21 0 16,21 21-16,-21-21 0,21 22 16,0-1-16,0 22 0,-21-22 0,21 0 15,-21 22-15,0 84 16,21-85-16,0 64 15,0-63-15,0-1 0,0 86 16,0-86-16,0 22 0,0-22 16,0 22-16,0-22 0,42 318 31,-42-254-31,0 22 16,0-107-16,-21 0 15,0 1-15,21-22 0,-22 0 0,1 0 16,-21 0-16,0-63 15,20 21-15,1-22 16,0 1-16,0 0 0,0-1 16,-43-84-16,64 64 0,-21-1 15,0-105-15,0 84 0,21 1 16,0-1-16,0 0 0,0 1 16,0-1-16,63-127 15,1 107 1,-22 41-16,0 22 0,128-106 15,-107 105-15,-20 1 0,20 21 16,-21-22-16,22 22 0,42-42 16</inkml:trace>
  <inkml:trace contextRef="#ctx0" brushRef="#br0" timeOffset="27179.35">20172 4720 0,'0'0'0,"-21"0"15,21-21 17,0 0-32,21 0 15,0 0-15,0-1 16,0-41-16,22 42 0,-22-22 15,21-41-15,-21 20 0,22 22 16,-22-22-16,0 22 0,21-106 16,-42 106-16,0-1 15,0-20 1,0 42-16,-84-1 16,62 22-16,-62 22 0,41-1 15,22 21-15,0 0 16,0 1-16,0 20 0,0-20 0,21 20 15,0 1-15,0-22 0,0 21 16,0-20-16,21 20 0,21 22 16,-21-64-16,0 21 0,43 22 15,-43-43-15,0-21 0,0 21 16,1 0 0,-1 1-16,-42-44 31,-1 22-31,1-21 0,0 21 0,0-21 15,-21 0-15,20 21 0,1-21 0,-21 0 32,21 21-32,21 21 31,0 0-31,21 0 16,0 0-16,0 0 0,0 1 15,22-1 1,41 0-1,-62-21-15,-1 0 0,21 0 0,-21 0 16,22 0-16,-22-21 0,85 0 16,-1-43-1,-83 43-15,20 0 0,21-43 16,-63 43 0,22 0-16,-22-21 0,0 20 0,21 1 15,-21-85 1,0 85-16,-21 42 31,21 1-31,-22-1 0,22 21 16,0-21-16,-21 64 15,21 0 1,0-22 0,0-42-16,21-21 0,1 21 15,-1-21-15,42 0 16,-20 0-1,-43-21-15,63-21 16,-42 21-16,22-22 16,-22 22-16,0 0 0,0 0 0,0-85 15,0 64 1,-21 21-16,0-1 0,0 44 31,0-1-31,0 0 16,0 0-16,0 0 0,0 22 0,0-1 15,0-21-15,0 43 16,0-43-16,0 0 16,22 0-16,-1 0 15,0-21 1,0 0-16,21 0 16,22-42-16,-43 42 15,0-21-15,0 0 0,1-22 16,-1 22-16,-21 0 0,21-148 15,-21 63 1,21 0 0,-21 64-16,0-22 0,0-63 15,0 106-15,0 0 0,0 0 16,0 42 0,0 0-1,0 21-15,0 1 0,0 62 16,0-41-16,0-22 0,0 22 15,-21 42-15,21-64 0,0 0 16,-42 85 0,42-42-1,0-64-15,-22-21 16,1 0 0,21-21 15,0 0-31,0 0 0,0-1 15,0 1-15,0 0 0,21-42 16,1 41-16,-1 1 0,21 0 16,-21-21-16,0 21 0,149-1 15,-128 22 1,-21 22-16,22 20 16,-22-21-16,0 21 15,-21-20-15,21-1 0,-21 0 0,0 64 31,-21-43-31,0-21 0,0 0 16,-22 22-16,1-43 16,-22 21-16,43-21 15,0 21-15,-21-21 0,21 0 16,-1 0-16,1 0 0,0 0 16,21-21-1,0 0-15,0-1 0,0 1 16,21 21-16,0-21 0</inkml:trace>
  <inkml:trace contextRef="#ctx0" brushRef="#br0" timeOffset="29327.07">22500 4805 0,'0'0'0,"21"0"0,0 0 31,1 0-31,-1-21 16,-21 0-16,21-1 15,0-20 1,-21 21-16,21-21 0,-21 20 0,21-20 16,1 21-16,-22-64 15,21 43-15,0 0 0,0-1 0,-21 1 0,21 0 16,85-107-1,-85 149 17,-21 22-32,0-1 0,21 0 15,-21 0-15,0 0 0,0 0 16,0 64-16,0-43 16,0-20-1,0-1-15,0-42 47,0-1-47,0 1 16,0 0-16,0 0 15,0 0-15,0 0 0,0-1 0,-21 1 16,21 0-16,0 0 0,-21 0 16,21 0-16,-21-1 0,0 22 15,0 22 1,-22 41-1,43-21-15,-21 1 0,0-22 16,21 21-16,0 1 0,0-1 0,-21 64 16,21-43-1,0-42-15,0 1 0,0 41 16,21-42-16,0 0 16,0 1-16,0-22 0,1 0 15,-1 0-15,21 0 0,-21 0 0,43 0 16,20-43-1,-41 43-15,-22-21 16,42-42-16,-20 41 0,-22-20 16,21 0-16,1-1 0,-22 1 15,106-212 1,-85 148 0,-21 22-16,-21 41 15,0 22-15,0 0 0,0-21 0,0 20 16,0 44-1,-21 20 1,0-21-16,0 64 16,0-43-16,21 43 15,0-22-15,-22-20 0,22 147 32,0-84-32,85 0 15,-43-64 1,-20-21-16,-1 0 0,0-21 15,85 22 1,-43-22-16,-42 0 16,22-22-16,-22 1 0,21 21 15,-21-21-15,43-21 0,-43 21 16,0-22-16,64-105 16,-85 63-1,0 43-15,0-64 16,0 85-16,0-21 15,-21 21-15,0 21 0,-64 21 16,64 0-16,-22 42 16,-20 22-1,42-43-15,0 43 16,-1-64-16,22 22 0,0 20 16,0-42-16,0 22 15,0-22-15,0 0 0,22 0 16,-1-21-16,0 0 0,0 0 15,0 0-15,0 0 0,1 0 16,83-42 0,-83 21-1,20-64-15,-42 64 16,21-43-16,0 22 16,-21 21-16,0-22 0,0-41 15,21 63 1,-21-1-16,0 44 15,0-1 1,0 0-16,-21 0 0,21 0 0,-21 85 16,21-42-1,0-43-15,0 0 16,0 0-16,0 0 0,0 0 0,21 1 16,0-1-16,1-21 15,-1 0 1,42 0-16,-20 0 15,-1-21-15,-21-1 0,21 1 16,-20 0-16,20 0 16,43-106-1,-22 21 1,-42 43 0,0 41-16,-21 1 0,0 42 15,-21 1 1,21-1-16,-21 0 0,21 21 15,0 1 1,0-1-16,0-21 0,0 21 16,0-20-16,21-1 0,0 0 15,-21 0-15,22 0 16,-1 0-16,-42-21 47,-1-21-32,1 21-15,21-21 16,-21 21-16,0 0 0,0 0 47,21 21-47,0 0 0,0 1 16,0-1-16,0 0 15,0 0-15,21 0 16,0-21-16,0 0 15,22 0-15,-1 0 16,-21 0-16,0 0 0,22 0 16,-22 0-16,0 0 0,42-21 15,-41 0-15,-1 21 0,0-21 0,42-43 16,1-20 0,-22-1-1,-21 43-15,-21 20 16,22-20-16,-22 21 0,0-21 0,0 20 15,0-20 1,0 63 0,0 0-1,0 1-15,-22-1 0,22 0 0,0 0 16,0 0-16,0 0 0,0 1 16,0 20-16,43 21 15,-43-41-15,21 20 16,0 0-1,-21-21-15,21-21 16,-21 22-16,-21-22 31,0 0-31,0 0 16,0 0-16,-1 0 16,1 0-1,0 0 1</inkml:trace>
  <inkml:trace contextRef="#ctx0" brushRef="#br0" timeOffset="78022.86">1101 7154 0,'0'0'0,"0"22"15,0-1 1,0-42 46,0-1-62,0 1 0,0 0 16,0 0-16,0 0 16,0 0-16,0-1 15,-22 22 1,22-21-16,-21 21 15,0 0-15,21 21 0,-21 1 16,21-1-16,-21 0 16,21 0-16,-21 0 0,21 43 15,0-1 1,0 1 0,0-43-1,21-21 1,0 0-16,0 0 15,-21-21-15,0 0 0,21-1 16,0 1-16,-21 0 16,0 0-16,0 0 0,0 0 15,0-1-15,-21 22 16,21-21-16,-21 21 0,21 21 16,-21 1-1,21-1-15,0 0 0,0 0 16,-21 21-16,21 22 15,0 42 1,0-22-16,0-62 16,0-1-16,21 0 0,-21 0 15,21 0-15,0 0 0,0-21 16,1 0 0,-1 0-16,0 0 0,0 0 15</inkml:trace>
  <inkml:trace contextRef="#ctx0" brushRef="#br0" timeOffset="78647.75">1714 7218 0,'0'42'0,"-21"-42"15,0 43 1,21-22-16,0 0 16,0-42 15,0 0-15,21-1-16,-21 1 15,0 0-15,0 0 0,0 0 16,0 0-16,0-1 15,0-20-15,-21 21 16,0 21-16,0 0 16,0 0-16,21 21 15,0 0-15,0 22 0,-22-22 16,22 21-16,-21 0 16,21 1-16,0-1 15,0 22-15,0-43 16,21-21-1,1 0 1,-1-21-16,0-1 16,-21 1-16,0 0 0,0 0 15,21-21-15,-21 20 0,0-20 16,0 21-16,0 0 16,0 0-16,-21 21 15,21 21-15,0 0 16,0 21-16,-21 1 15,21-22-15,0 21 0,0 22 16,0-43-16,0 21 0,0-21 16,0 22-16,0-22 0,42 42 15,-21-63 1,0 0 0,1 0-16</inkml:trace>
  <inkml:trace contextRef="#ctx0" brushRef="#br0" timeOffset="79507.27">3577 6985 0,'0'0'0,"21"0"0,43-21 15,-64 0-15,21 21 16,0-21-16,0-1 0,-21 1 16,0 0-16,0 0 0,0 0 15,0 0-15,-21 21 0,0-22 16,0 22-16,-22 0 0,-84 0 16,22 0-1,-44 43 1,86-22-16,-43 21 15,64 1-15,-1-1 0,-62 43 16,62-43-16,1 21 0,-64 128 16,43 21-1,63-128-15,0-20 16,0-1-16,0 1 0,0-1 0,42 64 16,-21-63-16,0-22 0,106 127 31,-63-105-31,-22-43 15,-21 0-15,22-21 0,-1 0 16,21 21-16,-20-21 0,-1 0 0,0 0 16,22-21-16,148-63 15,-128 20 1,64-42 0,-105 85-16</inkml:trace>
  <inkml:trace contextRef="#ctx0" brushRef="#br0" timeOffset="80023.14">4106 7472 0,'0'0'0,"-42"0"16,21 0-16,0 0 0,-1 21 0,-20 43 16,21-43-16,0 0 15,0 21-15,21-21 0,0 22 16,0 126-1,0-42 1,0-42-16,0-43 0,0 0 16,0 22-16,21-43 15,0 0-15,0 0 0,-21 1 0,21-1 0,0-21 16,1 0-16,62 0 16,1-64-1,0-20 1,-43 62-16,0-62 15,1 41-15,-22 1 0,0 0 0,21-149 16,-42 107 0,-42-43-1,0 84-15,20 22 0,-62-21 16,41 21-16,-20 21 16,21 0-16,-1 21 0,22 0 15,-85 42-15,64 1 16,21-43-1,0 0-15,21 64 0,0-64 16,0 0-16,0 22 0,0-22 0,0 0 16,42 42-16,-21-41 15,0-1-15,43 0 0,-43-21 16,21 0-16,43 0 16</inkml:trace>
  <inkml:trace contextRef="#ctx0" brushRef="#br0" timeOffset="80571.34">4932 7535 0,'0'0'0,"0"22"31,0-1-31,0 0 16,0 0-16,-21 43 15,-1-1-15,22-21 0,0 1 16,0-22-16,0 21 0,0 1 16,0 41-16,0-63 0,0 22 15,0-22-15,-21 21 0,21 1 16,0-1 0,0-21-16,-21-21 0,21-21 31,0 0-31,0 0 15,0-22-15,0-20 16,0 20-16,0 1 0,0-43 16,0 43-16,21 0 15,0-1-15,1 1 0,-1 0 0,0-1 0,85-84 32,-64 106-32,-21 0 0,0 21 0,64 21 15,-43 0-15,-20 22 16,-1-22-16,21 21 0,-21-21 15,0 22-15,1-1 0,-22-21 16,21 64-16,0-43 0,-21-21 16,0 22-16,0 20 0,0-20 15,0-22-15,0 0 0,0 0 16,0 0-16,21 0 0,-21 1 16,0-1-1,21-21-15,0 0 0,1 0 16,-22-21-16,42-43 15,-21 1-15</inkml:trace>
  <inkml:trace contextRef="#ctx0" brushRef="#br0" timeOffset="80985.39">5821 7557 0,'0'0'0,"21"21"31,-21 0-31,21-21 0,-21 21 16,0 21-16,42 1 0,-42-1 15,22-21-15,-22 22 16,0-22-16,21 21 0,-21 22 16,0-22-16,0-21 0,21 21 15,-21-20-15,0-1 0,0 0 0,0 21 16,0-21-16,21-21 15,0 0 1,-21-21-16,21 0 16,-21 0-16,43-64 15,-43 43-15,21 0 0,0-43 16,0 43-16,-21-1 0,43-63 16,-22 22-1,0 63-15,0-22 16,0 43-1,-21 21 17,21-21-32,-21 22 0,0-1 15</inkml:trace>
  <inkml:trace contextRef="#ctx0" brushRef="#br0" timeOffset="81407.14">6498 8043 0,'0'0'0,"21"0"0,0 0 0,1 0 16,-1 0-16,0-21 0,0 0 15,64-42 1,-64 20-1,21-20-15,-42 42 0,0-22 16,21-20-16,-21 42 16,0-1-16,-21 1 15,0 21-15,0 0 0,0 0 16,0 0-16,-64 43 16,21 41-1,43-41-15,0 20 16,21-21-16,0-20 0,0 62 15,0-63-15,0 22 0,0 41 16,64-41 0,-43-22-16,0-21 0,21 0 15,-21 0-15,22 0 0,-22 0 16,21 0-16,-21 0 0,1-21 0,62-22 31,-41 1-31</inkml:trace>
  <inkml:trace contextRef="#ctx0" brushRef="#br0" timeOffset="81820.91">7091 7641 0,'0'0'0,"42"-21"15,-42 0-15,42 21 16,-20-21-16,-1 21 15,0 0-15,0 0 0,0 0 0,0 21 16,43 42 0,-43-41-16,0-1 15,-21 21-15,21-21 0,-21 0 0,22 1 16,-22 20-16,0-21 0,0 0 0,0 22 16,0 41-1,0-41-15,-22-22 0,22 0 16,-42 0-16,42 0 0,-21-21 15,0 0 1,21-21 0,0 0-16,0 0 0,0 0 15,0-22-15,0 22 0,0-21 0,0-1 16,21 1-16,-21 21 0,21-21 16,0-1-16,0-41 15,-21 62-15,22-20 0,41-64 16,-21 43-1,-20 42 1</inkml:trace>
  <inkml:trace contextRef="#ctx0" brushRef="#br0" timeOffset="83705.2">8128 8086 0,'0'0'0,"-21"21"15,21 0 1,21-21 31,0-21-47,0 21 0,0-21 15,22-43-15,-22 43 0,0 0 16,43-43-16,-43 22 0,0 21 16,0-21-16,21-43 15,-20 43-15,20-64 16,-42 42-16,21-42 16,-21 43-16,0-1 0,0-41 15,-21 62-15,0 1 0,0-43 16,-1 64-16,1-21 0,0 42 15,0-21-15,0 21 0,-43 0 16,43 0-16,-21 42 16,21 0-16,-1-21 0,22 22 15,-21-1-15,21 22 0,-21-22 0,21 148 16,0-20 0,0-107-16,0-20 15,0 20-15,0-21 0,0 1 0,21 41 16,0-62-16,1 20 0,-1-21 15,-21 0-15,42 0 0,22 22 16,-43-43 0,85 0-1,-85 0-15,21 0 0,22-43 0,-22 22 16,0 0-16,64-42 16,-21-1-1,-64 43-15,21 0 0,22-64 16,-43 43-16,-21 21 0,0-1 15,0 1-15,21 0 0,-21 42 47,0 0-47,-21 1 0,21 20 16,0-21-16,0 21 0,0 22 16,0-43-16,0 0 15,0 22-15,21-22 0,0 0 16,22 21-1,-1-42-15,-21 0 0,0 0 16,0 0-16,1 0 0,-1 0 16,42-42-16,-42 21 0,1 21 15,41-85 1,-42 22-16,0 41 16,-21 1-16,0-21 15,0 21-15,0 0 0,0-1 16,0 1-16,0 42 31,0 1-31,0-1 0,0 21 16,0-21-16,0 0 0,0 1 0,0-1 15,0 21-15,-21 0 16,21-20-16,-21-1 0,21 0 16,0 0-16,0-42 46,0 0-46,0 0 16,21-1-16,0 1 0,-21 0 0,22 0 16,-1 0-16,0 0 0,0-1 15,0-20-15,0 0 16,1 21-16,-1 21 0,0-22 0,0 1 0,0 21 16,0 0-16,43 0 15,-43 21 1,-21 1-16,21-1 0,0 21 15,-21-21-15,0 0 0,22 22 16,-1-22-16,0 21 16,-21-21-16,0 1 0,21-1 15,0 0-15,0-21 0,-21 21 0,22 0 16,41 0-16,-21-21 16,-20 0-16,20 0 15,-21 0-15,0 0 0,0 0 16,43-42-16,-43 42 0,0-21 15,43-21-15,-43 20 0,21 1 16,22-85 0,-1 43-16,-63 42 15,21-22-15,-21 22 0,22-42 0,-22 42 16,0-1-16,0 1 16,0 0-16,-22-21 0,-20 42 15,-21 0 1,20 42-1,22-21-15,0 0 0,-21 43 16,20-43-16,22 0 0,-21 106 16,21-63-1,0-43 1,0 0-16,0 0 0,21-21 16,1 0-16,-1 0 0,0 0 15,0 0-15,0 0 16,0 0-16,1 0 15,-1-21 1,-21 42 47,0 0-63,0 1 0,0-1 0,0 21 15,0-21-15,0 0 0,0 22 0,0 20 16,-21 22-1,21-43-15,-22 106 16,22-105-16,0-1 0,0 0 16,-21 1-16,21-1 0,-21 22 0,21 105 15,0-84 1,-21-43-16,0 85 16,0-106-16,-1 21 15,22-20-15,-21-1 0,0 0 0,21 0 16,-63 21-1,41-20-15,1-22 0,0 0 16,-21 0-16,-1 0 0</inkml:trace>
  <inkml:trace contextRef="#ctx0" brushRef="#br0" timeOffset="83984.47">9800 6985 0</inkml:trace>
  <inkml:trace contextRef="#ctx0" brushRef="#br0" timeOffset="84083.41">9800 7006 0,'-21'0'16</inkml:trace>
  <inkml:trace contextRef="#ctx0" brushRef="#br0" timeOffset="84395.36">8255 7493 0,'0'0'0,"-21"0"16,63 0-16,-21 0 0,0 0 15,1 0-15,20 0 0,0 0 16,1-21-16,20 0 16,43 0-16,-43 21 0,149-43 15,-106 22 1,-43 0-16,-20 21 0,84-21 15,-85 21-15,22 0 16,-43 0 0,0 0-1</inkml:trace>
  <inkml:trace contextRef="#ctx0" brushRef="#br0" timeOffset="86020.45">12255 7747 0,'0'-21'31,"0"0"-15,22 0-16,-1-1 0,-21 1 16,42-63-16,0 20 15,1 22-15,-22-1 16,64-126-16,-64 106 15,42-43-15,-42 42 0,22 1 16,-22 20-16,0-84 16,0 64-16,-21 42 15,0 0-15,-21 21 16,0 0-16,-21 0 0,-1 21 16,22 0-16,-64 64 15,43-22 1,21-42-16,21 22 0,0-1 0,0 43 15,0-43-15,21 0 0,0 1 16,0-1-16,1 0 0,-1 1 0,42 84 16,1-43-1,-64-41-15,21-22 16,-21 0-16,0 0 0,0 21 16,0-20-16,0-1 15,-21-21 1,0 0-16,-1 0 0,1 0 15,0 0-15,21-21 0,-21-1 16,0 1-16,0 0 0,-1 0 16,1 21-16,21-21 15,0 42 17,0 0-32,0 0 15,21 0-15,1 1 16,-1-22-16,-21 21 0,21 0 0,0-21 15,0 21-15,0-21 0,1 0 16,-1 0-16,0 0 0,85-21 31,0-21-31,-1-22 16,-62 43-16,20-21 16,-20-1-16,-1 22 0,-21-21 15,0 21-15,0-22 0,1 22 0,-1-21 16,21-43-1,-42 64 1,0 42 0,0 0-1,-21 22-15,21-22 0,-42 42 16,42 43 0,-22-85-16,22 22 0,0-22 0,0 0 15,0 0-15,0 21 16,0-20-16,22-1 0,20-21 15,0 0 1,1-21 0,-22-1-16,21 22 0,-21-21 15,0 0-15,1 0 0,-1 0 0,42-64 32,-42 43-32,22-22 0,-43 22 0,21 0 15,-21-1-15,21 43 0,-21-42 16,0 63-1,0 0 1,0 22-16,0-22 16,0 0-16,0 21 0,0-21 0,0 22 15,0-22-15,0 42 16,0-41-16,0-1 0,0 21 0,21-42 16,0 21-16,-21 0 0,22 1 15,-1-22-15,0 0 0,85 0 16,-64 0-1,22-43 1,-43 22-16,0 0 0,21 0 0,-21 0 16,1-1-16,-1-20 0,0 21 0,0-85 15,0 21 1,0 64-16,-21-21 0,0 0 16,0 20-16,0 1 0,0 0 15,0 42 1,0 22-1,0 20-15,0-21 16,0 1-16,0 63 0,0-64 16,-63 43-16,63-22 0,-21-21 15,21 1-15,0-1 0,0 106 16</inkml:trace>
  <inkml:trace contextRef="#ctx0" brushRef="#br0" timeOffset="89078.54">18732 9821 0</inkml:trace>
  <inkml:trace contextRef="#ctx0" brushRef="#br0" timeOffset="89468.44">14033 6964 0,'0'-21'0,"0"0"0</inkml:trace>
  <inkml:trace contextRef="#ctx0" brushRef="#br0" timeOffset="92456.43">14097 7514 0,'0'0'0,"0"-21"16,21 0-16,-21 0 0,42-22 16,-42 22-16,22 0 15,-1 0-15,-21 0 0,21 0 0,-21-1 16,21 1-16,0 21 0,-21-21 15,21 21 1,1 0 0,-22 21-16,21 43 15,-21-43-15,21 64 16,-21-43-16,0 0 0,0 22 16,0-1-16,0-20 0,0 41 0,0-20 15,0 20-15,0 1 0,-21 106 16,0-107-16,-1 1 0,1 0 15,0-1-15,0 22 0,-21 42 16,20-84-16,1-1 0,0 1 0,21-1 16,0-20-16,-21-22 0,21 63 31,0-105-15,0 0-16,0 0 15,0 0-15,0-22 0,21 22 0,64-233 31,-43 64-15,-42 126-16</inkml:trace>
  <inkml:trace contextRef="#ctx0" brushRef="#br0" timeOffset="92850.43">14309 7493 0,'0'0'15,"0"-42"-15,0 21 0,0-1 16,0 1-16,0 0 0,21-64 16,21 43-1,22 0 1,-43 21-16,21 21 0,43-22 16,-1 44-1,-41-22-15,-22 21 16,21 42-16,-21-20 0,-21-22 15,0 63-15,0-41 16,-21 41-16,0-41 0,0-22 16,-43 64-16,22-64 0,21 0 15,-106 64 1,106-64-16,-64 0 16,64-21-1,21-21 16,21 0-31,0-1 0,22-20 16,-22 21-16,0-21 0,42-1 16</inkml:trace>
  <inkml:trace contextRef="#ctx0" brushRef="#br0" timeOffset="93269.86">15028 7557 0,'0'21'16,"21"-21"-1,1 0-15,20-21 16,43-22 0,42-63-1,-85 22 1,-42 63-1,0-22 1,-21 43-16,-22 0 16,22 0-16,-21 43 15,-22 62 1,43 22 0,0-42-1,21-21-15,0-1 16,0-42-16,42 0 15,-20-21-15,-1 0 16,0 0-16,0 0 16,85 0-1,-64-42 1,-21 42-16,43-42 16</inkml:trace>
  <inkml:trace contextRef="#ctx0" brushRef="#br0" timeOffset="93720.41">15642 7324 0,'0'0'16,"21"0"-16,0-21 0,1 21 0,-1 0 0,21 0 31,0 0-31,-20 0 0,-1 21 0,21 0 16,0 21-16,-20-21 15,20 43-15,-21-43 16,0 21-16,-21-20 0,0 20 0,0-21 16,0 85-16,0-85 15,0 0-15,-21 22 0,0-22 16,0 0-16,0 0 0,21 0 16,-22-21-16,1 0 15,21-21 1,0-42-1,21-22 1,-21 64-16,22 0 0,-1-85 16,42-42-1,1 84 1,-22 1 0,-21 63-1,-21-22-15,21 22 31</inkml:trace>
  <inkml:trace contextRef="#ctx0" brushRef="#br0" timeOffset="93855.4">17822 7366 0,'0'0'16,"127"0"-16,21 0 0,-21 0 0,85 0 15</inkml:trace>
  <inkml:trace contextRef="#ctx0" brushRef="#br0" timeOffset="96190.54">17970 7620 0,'0'0'0,"-21"0"0,0 0 15,0 0-15,-21 0 16,42 21-16,0 0 31,21-21-15,0 0-16,0 0 31,0 0-31,0-21 16,1 0-16,-1-21 15,0 21-15,0-22 0,21-63 16,-20 64-1,20-43-15,-21 43 0,0 0 16,64-85-16,-64 84 16,0 22-16,22 0 0,-22 0 15,0 0-15,42 21 16,-41 21 0,-1 21-1,0-21-15,-21 43 16,0-43-16,0 0 0,0 22 15,0-1 1,0-21-16,21-21 31,-21-21-15,21 0-16,-21 0 16,0-1-16,0 1 0,0-21 15,0 21-15,0 0 16,0-1-16,-21 1 15,0 21-15,-21-21 16,20 21 0,1 0-16,-21 21 0,21-21 15,0 21-15,-1 1 0,1-1 0,0 0 16,0 21-16,-21 22 0,42-22 16,0 0-16,-22 1 0,22-1 15,0 64-15,0-85 16,0 21-16,0 1 0,43 20 15,-22-42-15,42 22 16,-41-22-16,20 0 0,-21-21 0,127 21 16,-105-21-1,-22 0-15,21 0 0,22-21 16,-43 0-16,21 21 0,22-42 16,-43 20-16,0 1 15,64-85-15,-1-42 16,-41 106-16,-22-22 15,0 1-15,21 21 0,1-64 16,-22 42-16,-21 22 0,0-22 16,21-63-1,-21 0 1,0 106-16,0-21 0,0 0 16,0 20-16,0 44 15,0-1 1,-21 21-16,0-21 0,-1 0 15,22 22-15,-21-1 0,21 0 16,0 1-16,-21-1 0,0 43 16,21-43-16,0 0 0,0 85 15,0-84-15,0 41 16,0-41-16,0 20 16,0-20-16,0-1 15,0-21-15,0 0 0,21 0 0,0 1 0,0-1 16,22 21-1,20-42-15,64 0 16,-106 0 0,22 0-16,-1-21 0,0 21 0,-20-21 15,147-64 1,-106 43-16,-20 21 16,-1-22-16,0-20 15,-20 42-15,-1-22 0,-21 1 0,0 21 16,0-22-16,0 22 0,0-63 15,0 62-15,0 1 16,-21 0-16,-1 21 16,1 0-16,0 0 0,0 0 15,0 21 1,21 0-16,-21 1 0,-22 62 16,43-41-16,0 20 15,0-21-15,-21 22 16,21-43-16,0 21 0,0-20 15,0 41 1,0-42-16,0 0 16,21-21-1,0 0-15,1-21 16,-1 21-16,-21-21 16,21 0-16,42-43 15,-41 43-15,20-63 16,-21 41-16,0-20 15,0 42-15,1-22 0,-1 1 16,-21 21-16,0 0 0,0-1 16,0 44-1,0-1 1,0 0-16,0 0 0,21 64 16,-21-64-16,0 21 0,21 85 31,-21-84-31,42 20 15,-20-63-15,-1 21 16,21-21-16,-21 0 0,0 0 16,22 0-16,-22 0 0,0 0 15,85-42 1,-43 0-16,-41 20 16,-1 1-16,0 0 0,0-21 15,0 21-15,0-43 16,1 22-16,-1 21 0,0-22 15,0 22-15,-21 0 0,42 0 16,-20 21 0,-22 21-16,21 21 15,-21-21-15,0 1 0,0-1 16,0 0-16,0 21 0,0 1 16,0-1-16,0-21 0,0 0 0,0 0 15,0 1-15,0-1 0,0 0 16,0 0-16,0 0 0,-21-21 15,-1 21-15,1-21 16,0 0-16,0 0 16,0 0-16,0-21 15,-1 0-15,22 0 0,0 0 16,-21-22 0,0 1-16,0 21 15,21 0-15,0 42 31,0 0-31,0 0 16,0 0-16,0 1 0,0-1 16,0 0-16,21 0 0,0 0 0,0 0 15,-21 1-15,22-1 0,-1-21 0,21 21 32,0-21-32,1 0 0,41 0 15,-62 0-15,20 0 0,21-42 16,-41 42-16,20-22 15,0 1-15,43-63 16,-43 20-16,1-21 16,-43 43-1,0 21-15,0-43 0,0 43 16,0 0-16,-22 42 31,22 0-31,0 1 0,0-1 16,0 0-16,0 21 0,0-21 15,0 1-15,0 20 0,0-21 0,0 0 16,22 22-16,-22-22 0,21 0 16,-21 0-16,0 0 0,0 0 0,0 43 15,0-43 1,-21 0 0,-1-21-16,1 0 0,0 0 15,0 0 1,21-21-16,0-21 15</inkml:trace>
  <inkml:trace contextRef="#ctx0" brushRef="#br0" timeOffset="96935.62">23431 7027 0,'0'0'0,"0"-63"16,0 42-16,0 0 16,0-1-16,-21 22 31,0 0-31,0 0 15,0 22-15,0 20 0,-1-21 0,1 0 16,0 22-16,0-1 0,0 0 0,-22 64 16,1 42-1,42-105-15,0-1 0,0-21 16,0 21-16,0-20 0,0 20 16,21-21-16,0 0 0,43 0 15,42-21 1,-85 0-16,106-42 15,-85 21-15,1 0 16,-22-22-16,21 22 0,0-21 16,107-170-1,-128 128 1,-21-1-16,0 43 16,0-1-16,-21 1 0,-22 21 0,22 0 15,-21-1-15,-43 1 16,43 21-16,-1 0 0,-62 0 15,62 21-15,-41 22 0,20 20 16,22-42-16,21 22 16,21-1-16,0 0 0,0 1 15,0 105 1,0-85-16,63 22 16,-42-64-16,64 0 15,-64-21-15,21 0 0,1 0 16,-22-21-16,64 0 15</inkml:trace>
  <inkml:trace contextRef="#ctx0" brushRef="#br0" timeOffset="97986.21">24320 6498 0,'0'-21'0,"0"42"0,0-63 16,-21 63-1,0 0 1,21 22-16,-21-1 0,21 0 0,0 22 16,-21 84-1,21-85-15,0-20 0,-21 63 16,21-64-16,0 0 0,0 64 16,-43 0-1,43-85-15,-21 21 0,21 22 16,0-43-1,-21-21-15,0 0 16,21-21 0,0 0-16,0 0 15,0-1-15,0-20 0,0 21 16,21 0-16,0-43 0,0 22 0,0 21 16,1-22-16,-1 22 15,0 0-15,64-21 16,-64 42-16,0 0 0,42 0 15,-41 0-15,-1 21 0,0 0 16,0 0-16,-21 0 0,21 1 0,0 20 16,-21-21-16,22 21 0,-22-20 0,0 41 15,0-21 1,0-20-16,0-1 0,0 0 0,-43 21 16,22-21-16,0 1 15,0-22-15,0 0 0,-1 0 16,-20 21-1,0-21-15,21 0 32,42 0 15,0 0-47,0 0 0,0 0 15,0 0-15,22 0 0,-22 0 16,21-21-16,1-1 0,147 1 15,-84-21 1,42 0 0,-106 42-16,1-22 0,-1-20 15,0 21-15,-20-21 0,20-1 16,-21-41 0,0 62-16,-21 1 0,0-21 15,0 21-15,0 42 47,-21 0-31,0 21-16,0-20 0,21 20 0,0 0 15,-21 1-15,21-1 0,-22 0 0,22 1 16,-21-1-16,21 0 16,0 1-16,-21 189 15,0-105 1,21-42-1,0-43-15,-42 43 0,42-43 16,-22 1-16,1-22 0,-42 106 16,63-106-1,-21 0-15,-1 0 0,-41 1 16,42-22-16,0 0 0,-1 0 16,1 0-16,0 0 0,-21 0 0,-1 0 15,22 0-15,0-43 16,21 22-16,-21 0 15,21-21-15,0 20 0,0-20 16,0-21-16,21 20 16,21-63-16,-20 64 0,-1-21 15,21 20-15</inkml:trace>
  <inkml:trace contextRef="#ctx0" brushRef="#br0" timeOffset="98218.08">25421 6900 0,'0'0'16,"0"-21"-1,0 0-15,-21 21 0,42 0 78,-21 21-78,21-21 16,0 0-16,1 21 0,-1-21 16,-21 22-16</inkml:trace>
  <inkml:trace contextRef="#ctx0" brushRef="#br0" timeOffset="98611.99">25717 7260 0,'0'0'0,"22"0"0,-1 0 0,0 0 16,0 0-16,0 0 0,0-21 15,1 0-15,20-21 16,-21 42-16,-21-22 0,21-20 16,-21 21-16,21 0 15,-21 0-15,0-1 16,0 1-16,-21 21 15,0 0-15,0 0 16,0 0-16,0 0 0,-1 0 0,22 21 16,-21 1-16,0-1 0,0 0 0,21 0 15,0 21-15,-21 22 16,21-1-16,0-20 0,0-22 16,0 42-16,0-41 15,0-1-15,21-21 0,21 42 16,22-42-1,-43 0-15,0 0 0,0 0 16,0 0-16,22 0 0,-22 0 16,0-21-16,21 0 0,-20 21 0,20-43 15</inkml:trace>
  <inkml:trace contextRef="#ctx0" brushRef="#br0" timeOffset="99186.41">26479 6943 0,'0'0'0,"-21"0"32,0 0-32,0 0 0,0 42 15,0 0-15,21 1 16,-22-22-16,1 21 0,21-21 16,-21 22-16,21 20 0,0-42 15,0 22-15,0 20 16,21 1-1,0-43-15,1-21 0,-1 0 16,0 0-16,0 0 0,0 0 16,22 0-16,-22 0 0,42-42 15,22-22 1,-64 43-16,21-21 0,-20-1 0,-1 1 16,0 0-16,0-22 0,64-126 31,-64 84-31,21-42 15,-42 105-15,0 1 16,0 21-16,0 0 0,21-1 0,-21 1 16,0 0-16,0 42 31,-21 22-31,21-22 0,-21 21 16,21 0-16,-21 1 0,21-1 0,-21 0 15,0 1-15,21 63 16,-22-64-16,22 0 0,-21 1 15,21 20-15,0-21 0,0 128 16,0-149 0,0 0-16,0 0 0,21 0 15,1 1-15,-1-22 16,0 0 0,0 0-16,0-22 15,0 1-15,1 0 0,-1 0 16,-21 0-16,0-43 15,0 43-15</inkml:trace>
  <inkml:trace contextRef="#ctx0" brushRef="#br0" timeOffset="99414.28">26860 6964 0,'0'0'0,"-21"0"15,42 0 1,1 0-1,-1 0-15,0 0 0,0 0 0,0 0 16,22 0-16,-22 0 0,85-21 16,-85 21-16,42 0 15,22 0 1,-64-21-16,43-1 16,-43 22-16,0 0 0,0-21 0,21 21 15,-20-21-15</inkml:trace>
  <inkml:trace contextRef="#ctx0" brushRef="#br0" timeOffset="99831.04">28871 6371 0,'0'0'0,"21"-21"0,-21 0 15,0 0-15,22 0 16,-1 21 0,-21 21-16,0 0 0,0 0 15,0 43-15,0 20 16,0-41-16,0-1 0,0 0 15,0 64-15,-21-42 0,-22 20 16,22-20-16,0-22 16,-64 127-1,43-105-15,42-22 16,0-21-16,-21 1 0,21 20 16,-21-21-16,21 0 0,21-21 46,0 0-46,0-21 0,0 0 0,0 0 16,22-22-16,-22 22 0</inkml:trace>
  <inkml:trace contextRef="#ctx0" brushRef="#br0" timeOffset="100248.8">29379 6795 0,'0'0'0,"-21"21"31,0 0-15,21 0-16,-42 21 0,42-20 16,-22-1-16,22 21 0,0-21 15,0 0-15,0 64 16,0-43-16,0-20 16,43 20-16,-22-42 0,0 21 15,0-21-15,22 0 16,-1 0-16,-21 0 0,64-21 15,-64 0-15,21 0 16,-42-1-16,21 1 16,-21 0-16,22 0 0,-22-43 15,0 43-15,0-21 0,0 21 0,-43-43 16,1 22 0,21 42-16,0 0 0,-22 0 15,22 0-15,-42 0 16,41 0-16,1 0 0,-21 21 15,21-21-15,0 0 0,21 21 16,-22-21-16,44 0 47</inkml:trace>
  <inkml:trace contextRef="#ctx0" brushRef="#br0" timeOffset="100593.69">28596 6625 0,'0'0'0,"-21"-21"16,21 0 0,21 21-16,0 0 15,0-21-15,22 21 0,-22 0 0,42 0 16,-20 0-16,20 0 0,-20-21 15,20 21-15,1-22 0,-1 22 16,1 0-16,-1-21 0,-21 21 0,1 0 16,105-21-1,-127 21-15,43-21 16,-43 21-16,0 0 16,-42 0 30,0 0-46,-1 0 0,1 0 0,0 21 16,-21-21-16,-1 0 0,1 21 16</inkml:trace>
  <inkml:trace contextRef="#ctx0" brushRef="#br0" timeOffset="103530.36">1482 9779 0,'-22'0'15,"1"0"1,0 21 15,0-21 0,21 21-31,-21-21 16,0 0 0,21 22 31</inkml:trace>
  <inkml:trace contextRef="#ctx0" brushRef="#br0" timeOffset="105515.39">1249 10097 0,'0'0'0,"0"21"16,0 0-16,-21-21 15,21 21 1,-22-21 0,1 0-1,21-21 1,21 0 0,1 0-16,20-1 15,-21-20-15,21 0 0,1 21 0,-1-22 16,0-20-16,1 20 0,-1 1 15,0-21-15,1 20 0,-1-20 16,-21 20-16,22-20 0,-22 21 0,0 20 16,0-83-1,-21 62-15,-21 43 32,0 0-32,0 0 0,-1 21 0,-20 1 15,21-1-15,0 0 0,-22 21 16,22-21-16,0 22 0,-42 20 15,41 1 1,22-22-16,0-21 0,0 0 16,0 1-16,0 20 0,0-21 15,22 0-15,20 0 0,-21 1 0,64 20 16,21 0 0,-43 1-1,-42-43-15,0 21 0,22 21 16,-22-42-16,-21 21 0,0 22 31,0-1-31,-21-21 0,-22-21 16,1 21-16,21-21 15,0 0-15,-22 0 0,22 0 0,-21 0 16,-22 0-16,22 0 16,21 0-16,-64-42 15,22 21 1,42 21-16,-1-21 0,22-1 15,-21 22-15,42 0 32,1 0-32,-1 0 0,0 22 15,21-1-15,-21-21 0,43 21 16,-22 0-16,1-21 0,-22 21 16,63-21-16,-20 0 15,-43 0-15,21 0 0,-20 0 16,20 0-16,-21 0 0,21 0 0,1-21 15,-1 0-15,-21 21 0,64-42 32,-22-1-32,-41 22 0,-1-21 15,42-1-15,-42 1 16,22-85 0,-43 64-16,0 41 0,0 1 15,0-21 1,-21 63-1,21 0 1,0 22-16,0-22 0,-22 42 16,22-42-16,0 22 15,0-22-15,0 21 0,0-21 0,22 22 16,-1-22-16,0 0 0,21 21 16,1-20-1,-1-22 1,-21 0-16,0 0 0,43-22 15,-43 22-15,0-21 16,0 0-16,0 0 0,1 0 16,-1 0-16,21-1 0,-21-20 0,0 21 15,1-43-15,-22 22 0,21 21 16,-21-64 0,0 22-16,0 42 15,0 42 16,0 0-31,0 0 0,0 0 0,0 0 16,0 85 0,0-85-16,0 22 0,21 20 15,-21-42-15,21 1 0,0-1 16,-21 0-16,21 0 0,64 21 16,-64-42-1,0 0-15,1 0 16,20 0-16,-21-21 0,0 21 0,43-42 15,-43 21-15,21 0 0,22-64 32,-22 21-32,-21 22 0,0 21 15,22-85-15,-43 64 16,0-43-16,0 43 0,0-1 16,0 1-16,0-43 15,-21 43 1,-1 42-16,1 0 15,21 21-15,0 0 0,0 22 16,0-22-16,0 21 0,0 106 16,0-21-1,0-63-15,0-22 16,0 1-16,0-1 0,0-21 0,0 43 16,0-22-16,0-21 0,0 0 15,0 0 1,0-42 15,0 0-15,0 0-16,0 0 0,21-22 0,1 22 15,-22 0-15,21-21 0,0-1 0,-21 22 16,63-63 0,-20 20-16,-1 64 15,-21-21-15,22 0 16,-22 21-16,42 0 0,-42 21 15,1 0-15,-1 0 0,21 22 16,-21-22-16,-21 21 16,0 43-1,0-64-15,-21 64 16,0-64-16,0 0 0,0 0 16,-1 0-16,1 0 0,-21 1 0,-43 20 15,22-21 1,42-21-16,-22 21 15,1-21-15,21 0 0,0 0 16,-22 0-16,22 0 16,0-42-1,21 21 1,0-22-16</inkml:trace>
  <inkml:trace contextRef="#ctx0" brushRef="#br0" timeOffset="107936.02">4741 9991 0,'0'0'0,"0"-21"31,0-1-15,0 1-16,0 0 0,21 0 0,1 0 16,-1 0-16,0-1 0,42-126 31,1 42-31,-1 1 15,-41 83 1,-1-20-16,0 21 0,0 21 16,0 0-1,0 21-15,1 43 16,-1-43 0,-21 21-16,0-21 0,0 0 15,0 1-15,21-1 16,0-21-1,0 0 17,-21-21-32,0-1 15,0 1-15,0-21 16,0 21-16,-21 0 16,0-1-16,0 1 15,0 0-15,-1 0 0,-41 0 31,42 21-31,0 0 0,21 21 16,-22 21-16,22-21 0,0 1 16,0 20-16,0 0 0,0 1 15,0 126 1,0-127-16,0 43 16,43 0-16,-22-64 15,-21 21-15,42 0 0,-21-20 16,1-22-16,-1 21 0,42 0 15,-42-21 1,1 0-16,-1 0 0,63-21 16,-41 21-16,-22-21 0,64-22 15,-64 22-15,21 0 0,64-85 16,-43 21 0,-20 22-16,-22 21 0,64-128 15,-64 128-15,0-22 0,0 22 16,0-21-16,0 20 0,1-105 15,-22 42 1,0 85-16,0 0 16,0 0-16,0 0 0,-22 21 15,1 21 1,21 0-16,0 21 0,-21-21 16,-21 128-16,42-107 15,0 21-15,0 43 0,0-42 16,0-1-16,0-20 0,0 20 15,0-21-15,0 107 16,63-65 0,-42-63-16,22 1 15,-22-22-15,0 0 0,64 0 16,-22 0 0,-20-22-16,-22 1 0,21 21 0,22-42 15,-22 0-15,-21 20 16,0 1-16,22-21 0,-22 21 0,0-22 15,21-62 1,-42 20-16,0 64 0,0-22 16,0 1-16,-21 21 0,21 0 15,-21 21-15,0 0 0,-22 0 0,22 0 16,-21 0 0,-22 42-16,43-21 15,0 0-15,0 43 0,21-22 16,0 1-16,-21 20 0,21-21 15,0 1-15,0 63 16,21-43 0,-21-42-1,21-21-15,0 0 16,0 0-16,1 0 0,41-42 31,-21 0-31,-20-43 16,-1 43-16,-21 20 15,0-20-15,21 0 0,-21-1 0,21 22 16,0-42-16,-21 42 0,0-1 16,0 1-16,21 21 15,-21 21 1,0 1-16,22-1 16,-22 63-1,21 1 1,0-64-16,-21 0 0,0 1 0,21-1 0,-21 0 15,21 0-15,0 0 16,1-21-16,20 0 16,-21 0-16,43 0 15,-43-21-15,0 21 0,0-21 16,0 0-16,0 0 0,64-85 16,-64 42-1,0 43-15,-21-21 0,22-22 16,-22 43-16,0-21 15,0 21-15,21-1 0,-21 1 16,-21 21 0,-1 0-1,1 21-15,21 1 0,-21-1 16,0 0-16,21 85 16,0-64-1,0 43 1,0-64-16,0 0 0,21 0 0,0 0 15,-21 1-15,43 20 16,-22-42 0,-21-21 31,0 0-47,0-1 15,0 1-15,-21 21 0,-1-21 0,1 0 16,0 21-1,0 0-15,21 21 16,-21 0 0,21 0-16,0 1 15,0 20-15,0-21 16,21 21-16,-21-20 16,21-22-16,21 21 15,-20-21-15,-1 21 0,0-21 0,0 0 0,0 0 16,0 0-16,64 0 15,-43-21-15,1 0 16,84-43 0,-85 43-16,-21 0 15,0 0-15,1-22 0,-1 22 0,21-42 16,-21 41-16,-21-20 0,0 0 16,0-1-16,0 1 15,0 21 1,-21 0-16,0 42 15,0 0-15,21 21 16,0 1 0,0-22-16,0 0 0,0 0 15,42 64-15,-21-64 0,0 0 16,43 43 0,-22-1-1,-21-42 1,-21 1-16,22-1 0,-22 0 15,-22 0 1,1-21-16,0 0 0,0 21 0,0-21 16,0 0-16,-1 0 0,-83 21 15,62-21 1,-20 0 0,42 0-1,-1 0-15,1-21 0,21 0 16,0 0-16,0 0 15</inkml:trace>
  <inkml:trace contextRef="#ctx0" brushRef="#br0" timeOffset="108587.72">8869 8911 0,'0'-21'0,"0"42"0,0-63 15,0 21-15,0 0 16,0-1 0,0 44-1,0-1-15,0 0 16,0 0-16,0 0 0,0 22 0,-21-1 15,21 0-15,0 22 0,-22-22 16,22 0-16,-21 22 0,21-22 0,-21 22 16,0-22-16,21 0 0,-21 22 15,0 21-15,21-43 0,-22 0 16,22 43-16,0-64 16,0 0-16,0 0 15,0 1 1,22-22-16,-1 0 0,-21-22 15,21 1-15,-21 0 0,21 21 16,-21-42-16,0 21 0,0-1 0,21 1 16</inkml:trace>
  <inkml:trace contextRef="#ctx0" brushRef="#br0" timeOffset="109386.78">8657 9377 0,'-21'0'15,"42"0"17,0 0-32,0 0 0,1 0 15,20 0-15,-21 0 0,0 0 0,22-21 16,105-22 0,-106 43-16,-21 0 15,22-21-15,20 21 0,-42-21 16,22 21-16,-22 0 0,21-21 15,-21 21 1,-21 21 109,0 0-109,0 0-16,0 1 0,0-1 15,0 0-15,0 0 0,0 0 16,0 0-16,0 43 0,0-43 16,0 43-16,0-43 15,0 0-15,0 0 16,21-21-16,1 0 15,-1 0-15,0 0 16,0 0-16,0-21 0,0 0 16,1 21-16,-1-21 0,0-1 15,0 1-15,0 21 0,0-21 0,22-42 16,-22 41 0,-21 1-16,0-42 15,0 42-15,0-1 0,0-20 16,0 21-16,0 0 31,-21 21 125,0 0-140,-1 0-16,1 21 16</inkml:trace>
  <inkml:trace contextRef="#ctx0" brushRef="#br0" timeOffset="109960.45">9546 9250 0,'0'21'94,"0"0"-94,0 0 15,0 1-15,0-1 16,0 0-16,0 0 0,0 0 16,0 22-16,0 62 15,0-83-15,0 20 0,0 21 16,0-20-16,0-1 15,0 0-15,0-20 0,0 20 0,0 0 16,0 106 0,-21-105-16,0 41 0,0-20 15,-1 21-15,1-43 0,0 21 16,0 22-16,0-64 16,21 22-16,-21-1 0,-1 0 15,-41 22-15,63-43 16,-21 0-16,-22 21 15,22-42-15,-42 22 16,42-22-16,-1 0 0,-20 0 0,0 0 16,21 0-16,-22 0 0,22-22 15,0 1-15,-21 21 0,20-21 0,1-21 16,0 42-16,0-43 16,0 22-16,21-42 15,0 42-15,0-1 16,0 1-16,0 0 0,0 0 15,21-21-15,0 20 0,0 1 16,0-21-16</inkml:trace>
  <inkml:trace contextRef="#ctx0" brushRef="#br0" timeOffset="110467.16">10012 9292 0,'-21'-21'0,"42"42"0,-64-63 16,22 21-16,21 0 15,0 42 17,0 0-32,0 0 0,0 21 15,0-20-15,0 105 16,0-64-16,21 43 16,1 0-16,-22-43 15,0 1-15,0 63 0,0-64 16,0-20-16,0 20 0,0 1 0,-22-22 15,1 21-15,0 22 16,0-21-16,0-22 0,0 0 0,-1 1 16,22-22-16,-21 21 0,-21 22 15,42-43-15,0 0 0,-21 21 16,21-21-16,0 1 0,0-1 31,21-42-15,0-1-1,-21 1-15,0 0 0,21-21 16,-21 21-16,43-64 0,-43 21 16</inkml:trace>
  <inkml:trace contextRef="#ctx0" brushRef="#br0" timeOffset="110818.96">10096 9504 0,'0'0'0,"0"-85"15,0 43-15,22 0 16,-1-22 0,0 43-16,0 0 0,0 0 0,0-1 15,1 1-15,-1 0 0,0 21 16,0 0-16,0 0 0,0 0 0,43 21 16,-64 22-1,21-22-15,-21 0 0,0 21 16,0-21-16,0 22 0,0-22 0,0 42 15,0-20-15,0-22 0,-63 106 32,-1-85-32,43-21 0,0-21 15,-43 43-15,43-43 0,0 0 16,-21 21-16,20-21 0,1 0 16,0 0-16,21-21 15,0 0 1,0-1-16,0 1 0,0 0 15,21 0-15,0 0 0,1 21 16</inkml:trace>
  <inkml:trace contextRef="#ctx0" brushRef="#br0" timeOffset="111260.21">10774 9525 0,'0'0'0,"21"0"15,0 0 1,0 0-16,0 0 16,1 0-16,-1 0 0,0-21 15,0 21-15,0-21 16,0 21-16,1-21 0,41-22 16,-21-20-1,-20 20-15,-1 22 0,-21 0 16,0 0-16,0 0 15,0 0-15,-43-1 16,1 22-16,21 0 16,-21 22-16,20-1 0,1 0 0,0 0 15,0 0-15,0 22 0,-22 84 16,43-22 0,0-41-1,22-43-15,-1 0 0,42 22 16,-42-22-16,1-21 0,83 21 15,-62-21-15,20 0 16,-42 0-16,22 0 0,-22-21 16,0 21-16,0-21 0,0-1 15,-21 1-15,22 0 0,-22 0 16,0-21-16</inkml:trace>
  <inkml:trace contextRef="#ctx0" brushRef="#br0" timeOffset="113545.82">11684 9144 0,'0'-21'47,"-21"21"-16,0-21 16,-1 21 0,22 21 0,0 0-47,0 0 15,0 0-15,0 1 16,0-1-16,0 0 16,0 0-16,0 0 15,0 0-15,0 1 16,-21-22 0,21 21-16,-21-21 0,0 0 15,0 0 1</inkml:trace>
  <inkml:trace contextRef="#ctx0" brushRef="#br0" timeOffset="113783.2">11853 9081 0,'0'0'0,"0"-22"16,0 1-16,0 42 47,0 1-47,0-1 15,0 0-15,0 0 16,-21 0-16,21 0 0,-21-21 16,-21 43-16,42-22 15,-22 0-15</inkml:trace>
  <inkml:trace contextRef="#ctx0" brushRef="#br0" timeOffset="116178.71">2265 11367 0,'0'0'0,"-21"0"15,-1-22-15,1 22 0,0 0 16,0 0-16,0 0 0,0 22 16,-1-1-16,1 42 15,21 22-15,0-22 16,-21-20-16,0 63 15,21-43-15,-21 1 0,21-1 16,-21 1-16,-1-1 0,1 43 16,0-64-16,21 1 0,-21 84 15,21-64 1,-21-42-16,21 0 0,0 1 16,0-44 15,0 1-16</inkml:trace>
  <inkml:trace contextRef="#ctx0" brushRef="#br0" timeOffset="116694.93">1609 11853 0,'0'0'0,"-22"-21"15,-105-63 1,106 41-1,21 1-15,0 21 0,0 0 0,0-22 16,43 22-16,-22-21 0,21 21 16,0-22-16,1 22 0,126 0 15,0 63 1,-84-21-16,-21 22 0,-1-22 16,22 21-16,-22 1 0,43 62 15,-42-62-15,-22 20 0,85 170 31,-106-64-31,-21-84 16,0-43-16,0-20 16,0 62-16,0-63 15,0-42 17,0 0-32,0 0 0,0-21 15,0 20-15,0-20 16,21 0-16,-21-1 0,0 1 0,0-21 0,0-1 15,21 1-15,1-43 16,-22 0-16,21 42 16,0 22-16,0 0 0,0-43 15,-21 64-15,21 21 16,-21-21-16,22 21 0,-1 0 16,0 0-1,-21 21 1,21 0-16,-21 0 15</inkml:trace>
  <inkml:trace contextRef="#ctx0" brushRef="#br0" timeOffset="117182.65">3323 11917 0,'-21'0'0,"0"21"16,0 0-16,21 0 15,0 1-15,-22 20 0,1-21 16,21 21-16,-21-20 0,21-1 0,0 21 0,0-21 16,0 64-1,0-64-15,0 0 0,21 0 16,0 1-16,1-22 15,-1 0-15,0 0 0,64 0 16,-64-22-16,21 22 16,-21-21-16,0 0 0,22 0 15,-1-43-15,-21 22 0,-21 21 16,21-170 0,-21 64-1,-42 22 1,21 62-16,-21 22 0,20 0 15,-20 21-15,-43 21 16,64 0 0,0 0-16,0-21 0,0 43 15,0-22-15,21 21 0,-43 1 16,43-22-16,0 0 16,0 0-16,0 0 0,43-21 15,-22 0-15,21 0 0,-21 0 16,22 0-16,-1 0 0,0-21 0,1 21 15</inkml:trace>
  <inkml:trace contextRef="#ctx0" brushRef="#br0" timeOffset="117468.54">4149 11282 0,'0'21'31,"0"0"-15,0 22-16,0-22 0,0 21 16,0 0-16,0 1 0,0-1 0,-22 43 15,1 21 1,21-64-16,-21 0 0,21 1 0,0 41 16,-21-41-16,0 20 15,21-21-15,0-20 0,-21 20 16,21-21-16,0 0 0,0 0 15,21-21 17,0 0-32,-21-21 0</inkml:trace>
  <inkml:trace contextRef="#ctx0" brushRef="#br0" timeOffset="117934.27">4381 11896 0,'0'0'0,"-21"0"16,21 21-16,0 0 15,21-21 1,1 0 0,-1 0-16,0-21 0,0 21 0,21-21 15,-20 0-15,-1 21 0,0-22 16,0 22-16,0-21 0,43-21 15,-64-22 1,0 43-16,0 0 16,0 0-16,0 0 15,-21 21-15,-1 0 0,1 0 16,-63 21 0,41 42-16,1-41 15,-22 105-15,64-85 16,-21 64-16,0-85 15,21 21-15,0 1 0,0 41 16,42-20 0,-20-43-16,20-21 15,-21 21-15,21-21 0,22 0 16,-43 0-16,85-21 16,-64 0-16,-21 21 0,1-21 15,20-1-15,-21 1 0,0 0 0,22-85 16,-43 85-1,0-21-15</inkml:trace>
  <inkml:trace contextRef="#ctx0" brushRef="#br0" timeOffset="118286.58">4000 11536 0,'0'0'0,"-21"0"16,21-21 0,21 0-1,1 21-15,20-22 0,-21 22 16,0 0-16,22-21 0,-1 21 16,0 0-16,-21-21 0,22 0 0,-1 21 15,0 0-15,1-21 0,-1 21 0,43 0 16,-64 0-16,21-21 15,-21 21-15,1 0 0,-1 0 0,42 0 32,-42 21-17,1 0 1,-1 0-16,0-21 16,21 21-1,-21 0-15</inkml:trace>
  <inkml:trace contextRef="#ctx0" brushRef="#br0" timeOffset="118811.79">5948 11875 0,'0'0'0,"0"21"62,0 0-46,0 0-16,0 0 16,21-21 15,0 0-31,-21-21 16,0 0-1,0 0-15,0 0 16,0-1-1,-21 22 1,0 0 0,21 22 15,-21-22-31,21 21 0,0 0 16,0 0-16,0 0 15,0 0 16,0 1-31</inkml:trace>
  <inkml:trace contextRef="#ctx0" brushRef="#br0" timeOffset="119134.6">5905 12361 0,'0'0'0,"0"43"16,0-22-1,22-21 17,-1 0-32,-21-21 15,0 0 1,0-1-16,0 1 16,-21 42 46,-1-21-62,1 22 0,0-22 16,21 21-16,-21-21 15</inkml:trace>
  <inkml:trace contextRef="#ctx0" brushRef="#br0" timeOffset="119636.65">3577 12742 0,'0'0'0,"-85"22"0,22-22 0,-106 21 16,126 0 0,22-21-16,-21 0 0,21 0 0,-1 21 15,22 0 1,0 0-16,22 1 16,-1-22-16,21 0 0,0 0 15,1 21-15,-1-21 0,170 0 16,21 0-1,-149 0-15,64 0 16,-42 0-16,-21 0 16,105 0-16,-84 0 0,0 0 15,148 0 1,-169 0-16,42 0 16,21-21-16,-106 21 0,-21 0 15,43 0-15,-43 0 0,0 0 16,-21-22-1,-21 22 1,0 0 0,0 0-16,-22 0 15,22 0-15,-21 0 0,0 0 0,-107 0 16,107 0-16</inkml:trace>
  <inkml:trace contextRef="#ctx0" brushRef="#br0" timeOffset="119961.47">3641 13060 0,'0'0'0,"-64"0"0,1 21 16,-1-21-16,22 0 0,-1 21 0,1-21 15,0 0-15,21 21 0,-1-21 16,65 0 0,-22 0-16,42 0 15,1 0-15,-1 0 0,1 0 16,21 0-16,84 0 0,-84-21 15,-1 21-15,86-21 0,-86 21 16,86-21 0,-86 21-16,1-21 0,-22 21 0,128-21 15,-128 21-15,-20 0 16,-1 0-16,43-22 16,-64 22-16,0 0 0,0 0 0,0 0 15,1 0 1,-1 0-1</inkml:trace>
  <inkml:trace contextRef="#ctx0" brushRef="#br0" timeOffset="121862.27">8086 11218 0,'0'0'0,"0"22"31,-22-1-16,22 0-15,0 0 0,0 21 0,0-20 16,-21 20-16,21 0 0,0 1 16,0 62-16,0-62 15,0 41-15,0 43 16,0-84-16,0 20 16,0-42-16,43 64 15,-22-85-15,-21 21 0,21-21 16,0 0-16,0 0 0,0 0 0,22 0 15,20-42 1,-42 21-16,22-22 0,-22 22 16,0 0-16,0-21 0,0 21 15,1-22-15,-1 22 0,0-21 0,0 21 16,0-128 0,-21 86-16,0 42 15,0 0-15,0-1 0,0 1 16,0 0-16,21 21 47,1 0-47,-1 0 15,0 0-15,0 0 0</inkml:trace>
  <inkml:trace contextRef="#ctx0" brushRef="#br0" timeOffset="122253.05">8996 11324 0,'0'0'0,"-21"0"16,-1 0-1,22 21 1,-21 22-16,0-1 16,21-21-16,-21 64 0,21-64 15,0 85-15,-21-64 0,21 22 16,0-22-16,0 22 0,0-1 15,0-21-15,0 22 0,0-1 0,0 1 0,0-1 16,0 1-16,21 126 16,-21-41-1,0-86-15,0 22 0,0 63 16,0-85-16,0 22 0,-21-21 16,0-1-16,21 1 0,0-1 0,-22 106 15,22-126-15,-21 20 16,21-42-16,0 22 15,0-22-15,0-42 16,0 0 0,0-1-16,0 1 0,0 0 0,0-21 15,0-64-15,0 64 0,0-107 16,0 86-16</inkml:trace>
  <inkml:trace contextRef="#ctx0" brushRef="#br0" timeOffset="122610.35">9017 11599 0,'0'0'0,"21"-42"0,21-64 16,-20 85-16,20-21 16,-21 21-16,43 21 15,-43 0-15,0 0 0,21 0 16,-21 0-16,1 21 0,-1 0 15,0 64-15,-21-22 16,0-21-16,-21 43 16,0-64-16,-1 0 15,1 1-15,0-1 0,0 0 0,-21 0 16,20 0-16,1 0 0,0 1 16,-42-1-16,41-21 15,1 0-15,21 21 0,-21-21 0,21-21 31,21 21-31,-21-21 16,21-1-16,22 22 0,-22-21 16,0 0-16,0 0 0</inkml:trace>
  <inkml:trace contextRef="#ctx0" brushRef="#br0" timeOffset="122916.17">10160 11324 0,'0'0'0,"0"-21"15,-21 21-15,0 0 0,-1 0 0,-20 0 16,-21 21 0,-22 43-16,64-22 15,0-21-15,-1 22 0,22-1 16,-21-21-16,0 21 0,21 1 0,-21-22 15,21 21-15,0-21 0,0 43 16,0-22 0,0-21-16,63 22 15,-41-43-15,-1 0 0,21 0 16,-21 0-16,22 0 0,-22 0 0,42 0 16,1-21-1,-43 21-15,21 0 0,-21-22 0</inkml:trace>
  <inkml:trace contextRef="#ctx0" brushRef="#br0" timeOffset="123418.88">10753 11472 0,'0'0'0,"0"-21"0,0-21 16,0 21-16,-22 21 0,1-21 0,0 21 15,0-22-15,0 22 0,0 0 16,-1 0-16,1 0 0,0 22 15,0-1-15,-21 21 16,20-21-16,22 22 0,-21-1 16,0 0-16,21-21 0,-21 43 15,21-22-15,-21-21 0,21 43 16,0-22 0,0-21-16,0 1 0,21-22 15,0 0-15,0 0 0,22 0 16,20-43-1,-42 22-15,0 21 0,22-42 16,-22-1-16,0 22 0,0 0 16,0-21-16,-21-1 0,22 22 15,-1-63-15,-21 62 0,0-41 16,0 42-16,0 0 0,0-1 16,0 44 15,0-1-31,0 21 0,0-21 0,0 0 15,0 22-15,0-1 0,0-21 16,0 22-16,0 20 16,0-42-16,0 0 0,21 64 15,42-43 1,-41-42-16,20 22 16,-21-22-16,0 0 0,106-22 15,-42-20 1</inkml:trace>
  <inkml:trace contextRef="#ctx0" brushRef="#br0" timeOffset="125450.52">11642 11388 0,'0'0'0,"0"-21"0,-22 21 16,1-22-16,0 22 15,-21 0-15,21 0 0,-1 22 16,-83 41-1,41 1 1,43-22 0,21-21-16,0 0 0,0 0 15,21 1 1,0-22-16,0 21 16,1-21-16,-1 21 0,21-21 15,-21 21-15,0-21 0,1 21 0,-1 0 16,0-21-16,0 22 15,-21-1-15,0 0 16,0 0-16,0 0 16,0 0-16,0 1 0,-21-22 15,0 21-15,0-21 16,-1 0-16,1 0 0,0 0 16,0 0-16,-21 0 0,20 0 0,1 0 15,0-21-15,0-1 0,0 22 16,-43-42-1,43 21-15,-21 0 0,42 0 16,-21 21 0,21 21-1,0 0-15,0 0 16,0 0-16,21 0 0,0 22 16,0-22-16,0-21 0,0 21 15,1 0-15,20 0 0,-21-21 0,0 0 16,22 22-16,-22-22 0,21 0 0,64 0 31,-64 0-31,22 0 0,63-43 16,-106 22-16,85-42 15,-85 41-15,21-20 16,85-170 0,-63 107-1,20-107 1,-41 148-16,-1-84 0,0 106 0,-42-22 15,22 1-15,-22-64 16,0 63 0,0 43-16,0 0 15,-22 21-15,1 0 0,0 21 16,0 0-16,0 1 0,0 20 16,-22 64-16,22 21 15,-21 42 1,21-105-16,21 63 15,0-85-15,-22 21 0,22 128 32,22-128-32,-22-41 0,21 20 0,21 0 15,-21-42-15,0 21 16,1-21-16,20 0 0,-21 0 16,43 0-16,-43 0 0,21 0 0,-21 0 15,0-21-15,22 0 0,-22 21 16,21-21-16,1-43 15,41-41 1,-63 83-16,1-20 16,-1 21-16,-21 0 0,0 42 31,0 0-31,0 0 16,0 0-16,0 1 0,0-1 15,-21 0-15,21 0 0,0 0 0,0 0 16,0 1-16,0-1 0,0 0 0,0 0 15,21 0 1,0-21-16,0 0 0,0 0 16,22 0-16,-22 0 0,21 0 15,-21 0-15,22 0 0,-1 0 0,-21 0 16,127-42 0,-127 21-16,22 0 0,-22-1 15,0 1-15,0 0 0,-21 0 16,0 0-16,21-22 0,-21 22 15,0 0-15,-21 21 32,0 42-32,0-20 15,0-1-15,21 0 0,-21 0 16,-1 0-16,22 0 0,0 1 0,-21-1 16,0 21-1,0-21-15,21 0 16,0-42 15,21 21-15,0-21-16,-21 0 0,21 0 0,1 0 15,41-43-15,1 1 16,-43 41 0,0-20-16,0 21 0,0 0 0,22 0 15,-22-1-15,0 22 0,0 0 0,0 0 16,0 0-1,-21 22-15,0-1 0,0 0 16,0 0-16,0 0 0,0 0 16,0 1-16,0-1 0,0 21 15,0-21-15,0 0 0,0 1 0,0 20 16,22 0 0,-1-42-16,0 0 0,0 0 15,0 21-15,0-21 0,1 0 0,20 0 0,0 0 16,1 0-16,-1 0 0,43 0 15,-43 0-15,0 0 16,1 0-16,-22 0 0,21-21 0,0 0 16,1 0-16,-22 0 0,21 0 0,-21-1 15,22-62-15,-22 41 0,-21 1 16,21 0-16,-21-22 0,0 22 16,-42-106-1,-1 148 1,-41 0-1,41 21-15,-20 21 0,21-21 0,-1 1 16,22 20-16,-21-21 0,-22 43 16,22-22-1,21-21-15,21 21 0,0-20 16,0-1-16,0 0 16,0 0-16,21-21 0,0 21 15,0 0-15,22 1 16,-22-22-16,21 42 15,-42-21-15,21 0 0,-21 22 16,0-22-16,0 0 0,0 21 0,21 43 16,1 42-1,-22-64-15,0-20 16,0-1-16,0 64 0,0-64 16,0 22-16,0-22 0,0 22 0,0-22 0,-22 21 15,-20 43 1,21 0-16,0-64 15,0 1-15,-1-1 0,1 0 0,0 1 0,-21-22 16,21 21-16,-106 64 16,21-42-1,21-43 1,43-21-16,21 0 0,-1 0 16,1 0-16,0 0 0,21-21 15,0-1-15,-21 1 0,21 0 16,-21 0-16,21 0 0,-21 0 0,21-64 15,0 43-15,-22-1 0,22 1 16</inkml:trace>
  <inkml:trace contextRef="#ctx0" brushRef="#br0" timeOffset="125718.37">13525 11007 0,'0'0'0,"-21"-21"0,-42-1 16,63 1-1,-21 21-15,-1 0 16,22-21-16,-21 21 31,0 0-31,0 0 16</inkml:trace>
  <inkml:trace contextRef="#ctx0" brushRef="#br0" timeOffset="126022.19">11874 11430 0,'0'0'16,"-42"0"-16,21 0 0,0 21 0,0-21 16,-1 0-16,44 0 15,20 0-15,0-21 16,1 21-16,-1 0 0,0 0 15,1-21-15,-1 21 0,0 0 0,1-21 16,-1 21-16,-21 0 0,64-21 16,-64 21-16,0 0 15,-42 0 17</inkml:trace>
  <inkml:trace contextRef="#ctx0" brushRef="#br0" timeOffset="130827.55">21040 13526 0,'0'0'0,"-22"0"0,22 21 15,-21-21-15,21 21 0,-21 0 16,0-21 0,21 21-16,-21-21 15,21 21-15,-21-21 16,-1 22-16,22-1 15,0 0 17,-21-21-32,21-21 78,21 0-78,-21-1 31,22 1-15,-1 0-16,0 0 15,-21 0-15,21 0 16,0 21-16,-21-22 0,21 1 16,22-21-16,-22 42 15,21-42 1,-21 42-16,-21-22 0,22 1 0,-1 21 15,0-21-15,0 0 0,0 21 16,22-42-16,20-1 16,-42 22-16,0 0 0,1 0 15,-1 0-15,0-1 16,42-20-16,-41 21 0,-1 0 16,21 0-16,0-22 15,22 1-15,-43 21 0,0 0 16,22-1-16,-1-20 0,-21 0 15,64-22 1,-22 1 0,-42 42-16,1-1 0,-1 1 0,0 21 15,0-21-15,21 0 0,-20 0 16,-1 0-16,0-1 0,0 1 0,21 0 16,-20 0-16,-1 0 0,0 0 15,0-1-15,21 1 0,-20 0 0,20-21 16,0 21-16,1-43 15,-1 43-15,-21 0 0,0 0 16,64-64 0,-22 43-16,-41-1 0,-1 22 15,0 0-15,0 0 0,0 0 0,0-1 16,1-20-16,-1 21 0,0 0 16,0 0-16,0-1 0,0 1 0,1 0 15,20-42-15,0 41 0,-21 1 16,85-42-1,-85 20-15,64-20 16,-43 42-16,-20 0 16,20-1-16,-21-20 0,21 0 15,-20 21-15,20-43 16,0 43-16,-21 0 0,1 0 0,-1-22 16,21 22-16,-21 0 0,64-64 15,-22 43 1,-41 21-16,20 0 0,43-64 15,-64 64-15,0 0 16,0-1-16,0 1 0,22 0 0,-22-21 16,0 21-16,0-1 0,64-41 31,-43-1-31,-21 43 0,22 0 0,-22 0 16,0 0-16,21 0 15,22-22-15,-43 22 0,21 0 16,-21 0-16,64-43 15,21 22 1,-43-22-16,-20 64 16,-1-42-1,-21 42-15,0-21 0,1 21 0,20-42 16,-21 20 0,0 1-16,-21 0 0,43 0 15,-43 0 1,21 21-16,-21-21 15,21 21 32,-21-22-47,21 22 32,0-21-17,0 21-15,1 0 16,-1-21-16,0 21 15,0 0-15,0-21 16,0 21-16,43 0 16,-43-21-16,21 21 15,-20 0-15,20-21 0,0-1 16,-21 22-16,1 0 0,20 0 16,0-21-16,1 21 0,62-21 15,-83 21 1,-1 0-16,21 0 0,43 0 15,-64 0-15,0 0 16,0 0-16,0 0 0,1 0 16,20 0-16,0 21 0,22 22 15,-43-22-15,64 21 16,-43-42-16,0 42 16,22-20-16,-1-1 0,-20 0 15,20 0-15,212 85 16,-232-85-1,20 0-15,85 64 0,-127-43 16,22 1-16,-1 20 0,0-21 16,-20 1-16,41 105 15,-21-106-15,22 43 16,-1 0 0,-20-43-16,-1 0 0,64 85 15,-64-84-15,1-1 0,84 85 16,-22 0-1,-62-85-15,-22 1 16,21-1-16,1 0 0,-22 1 16,21-1-16,0 0 0,1 1 0,-1-1 15,127 85 1,-20-42-16,-86-22 0,1-21 16,63 85-16,-64-84 15,1 20-15,-1-20 0,-21 20 0,22-21 16,126 128-1,-105-86 1,-43-41-16,107 63 16,-86-64-16,22 43 15,-43-43-15,22-21 0,20 64 16,-41-64-16,-1 21 0,-21-21 16,21 22-16,1-1 0,147 106 15,-105-63 1,-22 0-1,-20-43-15,-1-21 0,0 21 0,1 1 16,-1-1-16,85 85 31,-85-106-31,-42 0 16,-21-21 15,0 0-31,0-21 16,0 21-16,21-21 0,-21 21 15,21-21-15,-22 0 0,1 21 16,21-21-16</inkml:trace>
  <inkml:trace contextRef="#ctx0" brushRef="#br0" timeOffset="154275.31">19748 12488 0,'0'0'0,"0"22"16,-21-22-16,0 21 0,0-21 16,21 21-16,-21-21 0,21 21 15,-21-21-15,42 0 157,0 0-157,0 0 15,-21-21-15,21 21 16,0-21-16,1 21 0,-1-21 15,0-1-15,0 1 16,0 21-16,22-21 16,-22 0-16,-21 0 15,21 21-15,0-21 0,0-1 16,0 1-16,1 0 0,-1 0 0,63-43 31,-20 1-31,-1 21 16,-41 20-16,-1 1 15,0 0-15,0 0 0,0 0 16,43 0-16,-43-1 16,0 1-16,43-21 15,-22 21 1,-21 0-16,21-1 16,-20 1-16,-1 21 0,42-42 15,-42 42-15,1-21 16,-1 21-16,0-21 0,0 21 0,0-43 15,0 43-15,1-21 0,20 0 16,-21 0-16,21-22 16,-20 22-16,-1 0 0,21-21 15,0 21-15,1-22 0,105-63 32,-42 22-32,0-1 15,-85 64-15,21 0 16,-21 0-16,0-1 0,1 1 15,20-21-15,-21 21 0,0 0 16,0-1-16,85-62 16,-42 41-1,-22 22-15,64-42 16,-64 20-16,1 22 0,-1 0 0,21 0 16,22-21-16,63-43 15,-63 43 1,-22-1-1,-20 22-15,-1 0 0,43-43 16,-43 43-16,0 0 0,22-21 16,-22 21-16,-21-1 0,43-20 15,-22 21-15,64-64 32,-64 64-32,22-42 0,21-22 15,-64 64 1,42 0-16,-42-1 0,1 1 15,62-21 1,-41 21 0,-22 0-16,0 21 15,-21-22-15,21 22 0,0 0 16,-21-21-16,0 0 141</inkml:trace>
  <inkml:trace contextRef="#ctx0" brushRef="#br0" timeOffset="155755.79">23050 9525 0,'-21'0'0,"42"21"93,1-21-77,-1 0-16,0 0 0,42 21 16,-41-21-1,-1 22-15,21-22 0,-21 0 0,22 0 16,-22 0-16,21 0 0,-21 0 0,106 0 31,0 0-31,-21 0 16,-85 0-16,22 0 15,-1-22-15,-21 22 16,0 0-16,0 0 0,1-21 0,-1 21 16,21 0-16,-21-21 15,0 21-15,22 0 16,-22-21 0,0 21-1,-42 0 48,0 0-63,0 21 31,-1-21-31,1 21 16,0 0-16,0 1 15,0-1-15,0 0 16,-1 0-16,22 0 0,-21 0 15,0 1-15,-21 20 16,21 21-16,-1-41 16,1-1-16,-21 42 15,21-42-15,-43 64 16,43-64-16,0 0 0,-43 85 16,22-63-1,-21 41 1,41-63-16,1 22 15,0-22-15,21 0 0,-21 0 0,0 22 16,21-22 0,-21 0-16,21 0 15,0-42 360,21 21-234,-21-21-141</inkml:trace>
  <inkml:trace contextRef="#ctx0" brushRef="#br0" timeOffset="157190.49">28321 9165 0,'0'-21'0,"-21"21"16,21-21 0,0 42 62,0 0-78,21 0 0,0 1 15,0-22-15,0 21 16,1 0-16,-1-21 0,42 63 16,-20-20-1,-22-22-15,0 0 0,21 21 16,-21 1-16,22 20 15,-22-20-15,21-1 0,64 148 16,-42-105 0,63 63-1,-85-105-15,0 20 0,85 85 16,-84-84-16,20-1 16,-21 1-16,1-1 0,20 1 15,-20-22-15,62 85 0,86 64 16,-128-128-1,43 64-15,-42-42 0,-1-22 16,1 1-16,126 126 16,-63-63-16,-84-42 15,20-22-15,64 64 0,-85-63 16,22-1-16,-1 1 0,1-1 16,-22 1-16,22-1 0,42 43 15,-1 0-15,-62-42 16,-1-1-16,43 43 15,-43-64-15,0 22 0,22 20 16,-43-41-16,21-1 0,-20 0 16,-1 1-16,21-1 0,-21-21 0,43 85 31,-22-42-31,0-1 16,-20-42-1,-22 0-15,21-21 0,-21-21 78,0 0-62,0 0 0,0 0-1,0 0 1,0-1-16,0 1 15,0 0-15</inkml:trace>
  <inkml:trace contextRef="#ctx0" brushRef="#br0" timeOffset="157784.15">32067 13060 0,'0'0'0,"0"-21"15,-21 21 1,21 21 46,0 0-62,0 0 16,0 0-16,0 1 0,21-1 16,-21 0-16,22 0 0,-1 0 0,-21 0 15,42 22-15,0-1 16,-42-21-16,43 22 16,-22-22-16,-21 0 0,21 0 15,0 0-15,-21 22 16,21-43-16,-21 21 0,22 0 15,-22 0-15,0 0 16,0 0 0,0 1-1,0-1-15,0 0 32,-22-21-32,1 0 0,0 0 15,-42 21 1,20-21-16,1 0 0,21 21 15,-22-21-15,1 21 0,0-21 0,-1 22 16,22-22-16,-21 21 0,-43 0 16,43-21-16,-22 21 15,43 0-15,0-21 0,0 21 0,-21-21 16,42 22-16,-22-22 16</inkml:trace>
  <inkml:trace contextRef="#ctx0" brushRef="#br0" timeOffset="159890.32">30480 10054 0,'0'-21'15,"0"0"1,0 0 0,0 0-16,0-1 15,0 1-15,0 0 16,0 0-16,0-21 16,-21 20-16,0 1 0,-1 0 15,-20 0-15,21 21 0,0 0 0,0 0 16,-1 0-16,1 0 0,-42 0 15,20 42 1,1-42-16,21 21 0,-43 64 16,43-64-16,0 0 0,21 22 15,-21-22-15,21 0 0,0 64 16,0-43 0,0-21-16,0 0 0,0 1 15,0-1-15,21 0 0,0 0 0,0 0 16,1-21-16,-1 0 15,0 0-15,0 0 16,0 0-16,0 0 16,22-21-16,-1-21 0,-21 21 15,22-1-15,-22 1 0,0-21 16,21 21-16,-21-22 0,22-20 16,-1-22-16,-21 43 15,0-22-15,22-84 16,-43 106-16,21 0 0,-21-64 15,0 63-15,0-62 16,0 62 0,-21 43-1,0 21-15,-1 1 0,1 83 16,0-20 0,0-21-16,21-1 15,0 1-15,0-22 0,-21 21 0,21-20 16,-21 63-16,-1-64 15,22 21-15,0-41 0,0 20 16,0-21-16,0 21 16,0-20-16,22-22 47,-1 0-47</inkml:trace>
  <inkml:trace contextRef="#ctx0" brushRef="#br0" timeOffset="160323.07">30861 9927 0,'0'21'31,"-21"1"-31,21-1 0,-21-21 0,-1 21 16,1 21-16,0-21 0,21 1 15,-42 20 1,42-21-16,-21 21 0,21-20 0,0-1 16,0 0-1,0 0-15,0 0 16,21-21-16,0 0 0,0 0 16,0 0-16,0 0 0,22-21 15,20-21 1,-42 21-16,22-22 15,-22 22-15,-21 0 0,0-21 16,0 20-16,0 1 0,0-42 16,-21-1-1,-22 64 1,22 0-16,0 0 16,0 21-1,21 1-15,-21-22 0,21 21 0,0 0 16,0 0-1,21-21-15,0 0 16</inkml:trace>
  <inkml:trace contextRef="#ctx0" brushRef="#br0" timeOffset="160938.76">31242 9948 0,'0'22'16,"0"-1"-16,0 0 15,0 0-15,0 0 16,0 0-16,-21 1 0,0-1 0,21 0 16,-22 21-16,22-21 15,-21 1-15,21-1 16,21-21 15,1 0-15,-1-21-16,0 21 0,-21-22 0,21 22 15,0-21-15,-21 0 16,43-21-16,-22 21 16,-21-1-16,21 22 0,-21-21 15,0 42 1,0 1-1,0-1 1,0 0-16,0 0 0,0 0 16,0 0-16,0 1 0,0-1 15,0 0 1,21-21-16,0 0 16,0 0-1,1 0-15,-1 0 0,0-21 16,0 0-16,0 21 15,-21-22-15,0 1 0,0 0 16,0-21-16,0 21 0,0-1 16,0 1-16,0 0 15,-21 0-15,0 21 16</inkml:trace>
  <inkml:trace contextRef="#ctx0" brushRef="#br0" timeOffset="161494.47">31729 9991 0,'0'0'0,"0"21"0,-21-21 0,21 21 0,0 0 16,0 0-16,0 1 0,0-1 15,-22 0-15,22 0 0,-21 0 16,21 0-1,0 1-15,-21-22 16,0 0 0,21-22 15,0 1-31,0 0 16,0 0-16,0 0 0,21-22 15,0 22-15,0 0 16,1-21-16,-1 21 0,21-1 15,-21 1-15,0 0 0,1 21 16,20 0-16,-21-21 0,0 21 0,0 0 16,22 21-1,-22 21-15,-21-20 0,0-1 16,0 0-16,0 21 16,0-21-16,0 1 0,0-1 0,-21 0 15,21 0-15,-21 21 16,-1-42-1,1 0-15,21 22 0,0-44 47,0 1-47</inkml:trace>
  <inkml:trace contextRef="#ctx0" brushRef="#br0" timeOffset="161795.44">32343 9864 0,'0'0'0,"0"-21"16,-22 21-16,1 0 16,0 0-16,0 0 0,0 0 15,0 21-15,-1-21 0,1 21 0,0 0 16,0 0-16,0 0 0,0 1 15,-1-1-15,1 42 16,0-42-16,21 1 0,0-1 16,0 0-16,0 21 15,0-21-15,21 1 0,22-1 32,-1-21-32,-21 0 15,0 0-15,0 0 16,1 0-16,-1 0 0</inkml:trace>
  <inkml:trace contextRef="#ctx0" brushRef="#br0" timeOffset="162311.14">32618 9970 0,'0'0'15,"0"-22"-15,-21 22 31,-1 0-31,1 0 16,0 22-16,0-1 0,-21 21 16,20-21-16,1 0 15,21 1-15,-21-1 0,0-21 0,21 42 16,0-21-16,0 0 16,0 1-16,21-22 31,0 0-16,0 0-15,1 0 16,-1-22-16,0 1 0,-21 0 16,21 21-16,0-21 15,-21 0-15,21 0 0,1-1 0,-22 1 16,21 0-16,-21 0 0,0 0 16,21 0-1,-21 42 1,0 0-16,0 0 15,0 0-15,0 0 16,-21 1-16,0 20 16,21-21-16,0 0 15,0 0-15,0 1 0,0-1 32,21-21-1,-21-21-31,21-1 0,0 22 15,-21-21-15</inkml:trace>
  <inkml:trace contextRef="#ctx0" brushRef="#br0" timeOffset="162742.89">33105 9843 0,'-64'0'15,"43"21"1,0-21-16,-64 42 16,64-21-16,0-21 0,-22 43 15,22-22-15,0-21 16,21 42-16,0-21 16,0 0-1,0 1-15,21-22 16,-21 21-1,21-21-15,22 21 16,-22-21-16,0 0 0,-21 21 16,21-21-16,-21 21 15,21-21-15,-21 21 16,0 1-16,-21-22 16,0 0-1,0 21-15,-21-21 16,-1 0-1,22 0-15,0 0 0,21-21 32,0-1-32,0 1 0,0 0 15,21 0 1</inkml:trace>
  <inkml:trace contextRef="#ctx0" brushRef="#br0" timeOffset="163693.69">33422 9440 0,'0'0'0,"0"-21"0,0 0 0,0 0 16,-21 21 15,21 21-16,-21 0-15,0 0 0,21 22 16,-22-1-16,1 0 0,21 1 0,-21-1 16,0 0-16,21 1 0,-21 20 15,-22 64-15,22-63 16,0-22-16,21-21 16,-21 22-16,0-22 0,21 0 0,0 0 15,0 0-15,-21 0 0,21 1 16,-22 20-16,44-42 62,-1 0-62,0-21 0,0 0 0,0 21 16,0-22-16,1 1 0,-1 0 16,0 0-16,0 0 0,21 0 15,-20-1-15,-1 22 16,0 0-1,-21 22 1,0-1-16,0 0 16,0 0-16,0 0 15,0 0-15,0 1 0,0-1 16,0 0 0,21-21-1,0 0-15,0 0 16,1 0-16,-1 0 0,0 0 15,0 0-15,0-21 0,0 21 0,1-21 16,-1-1-16,0 1 16,0 21-16,0-21 0,-21 0 15,0-21-15,0 20 16,0 1-16,-21 21 16,0 0-1,0 0-15,0 0 0,-1 0 16,1 21-1,0-21-15,21 22 0,0-1 16,0 0-16,0 0 16,0 0-16,0 22 15,0-22-15,0 0 16,0 0-16,0 0 0,0 22 16,0-22-16,0 0 0,0 21 15,0 22-15,0-43 0,0 42 16,0-20-16,0-22 0,-21 21 15,0-21-15,21 1 0,-21 20 16,-22 0-16,22-21 0,21 1 16,-42-1-1,21 0-15,-1 0 16,22-42 15,0 0-31,0 0 16,0-1-16,22 1 0,-22 0 15,21 0-15,0-21 0</inkml:trace>
  <inkml:trace contextRef="#ctx0" brushRef="#br0" timeOffset="163942.54">33676 9821 0,'0'0'0,"-21"0"0,0-21 16,0 21 0,-1 0 62,22-21-63</inkml:trace>
  <inkml:trace contextRef="#ctx0" brushRef="#br0" timeOffset="164205.4">32978 9779 0,'-22'0'16,"22"21"-16,22-21 15,-1 0 1,0 0-16,0 0 16,85 0-16,-64 0 15,1 0-15,-22 0 0,21 0 16,-21 0-16,22-21 0,-22 21 16,0 0-16,0 0 15,-42 0 16,0 0-15</inkml:trace>
  <inkml:trace contextRef="#ctx0" brushRef="#br0" timeOffset="165538.72">17695 9991 0,'0'0'0,"0"-21"0,0-1 0,-21 1 15,0 21-15,21-21 0,-21 21 0,21-21 16,-21 21 0,-1 0-16,1 21 15,0 0-15,21 0 16,0 1-16,-21 20 0,21-21 16,-21 0-16,0 43 0,21 63 15,0-85-15,0 0 16,0 1-16,0-22 0,0 21 15,0 22-15,0-22 0,0-21 16,21 0-16,42 22 16,-42-43-16,1 0 15,-1 0-15,0 0 0,0 0 0,0-21 16,0-1-16,1 1 0,-1 0 0,21 21 16,-21-21-16,0 0 0,-21 0 15,22-22-15,20 1 16,-21 21-16,0-64 15,-21 64-15,21 0 0,-21 0 0,0-22 16,0 22-16,0-21 16,0 21-1,22 21 32</inkml:trace>
  <inkml:trace contextRef="#ctx0" brushRef="#br0" timeOffset="165931.5">18288 10012 0,'-21'0'0,"0"0"16,-1 21-16,22 0 15,0 0-15,-21 22 0,21-22 0,0 21 16,0 1-16,0-1 0,0 21 0,-21-20 16,21 147-1,0-105-15,-21-22 0,-21 149 16,20-148-16,-20 105 16,42-106-16,-21 22 0,-43 127 15,43-85 1,0-64-16,21 1 0,-42 105 15,42-105-15,0-22 16,0 0-16,0 1 0,0-22 16,0 63-1,-21-84-15,21-42 16,0 0 0,-22 21-16,22-22 0,0 1 0,0 0 15,0-22-15,0-105 16,0 84-16,0-63 15</inkml:trace>
  <inkml:trace contextRef="#ctx0" brushRef="#br0" timeOffset="166298.98">18055 10478 0,'0'0'0,"21"-127"16,-21 105-16,0-62 15,0 63-15,21-22 16,-21 22-16,22 0 0,-22 0 15,0 0-15,21-1 0,0 22 0,0-21 16,0 0-16,0 21 0,1 0 16,-1-21-16,0 21 0,0 0 15,0 0-15,0 0 0,1 0 0,20 0 16,-21 21-16,0 0 0,0 0 16,-21 1-16,0 41 15,-42 1 1,0-1-1,21-42-15,-1-21 0,1 21 16,0 1-16,0-1 0,-64 0 16,64 0-1,0-21 1,21 21-16,-21-21 0,42 0 31,0-21-31,0 0 0,0 21 16,22-21-16</inkml:trace>
  <inkml:trace contextRef="#ctx0" brushRef="#br0" timeOffset="166630.82">18923 9970 0,'0'0'0,"0"-22"0,0 1 15,0 0-15,-21 21 0,0 0 16,-1 0-16,1 0 0,0 0 16,0 0-16,-43 64 15,43-43-15,-21 21 16,21-21-16,21 0 0,-21 22 0,21-22 16,-22 0-16,22 21 0,0 1 15,0-1-15,0-21 0,22 64 31,20-43-31,-21-42 0,0 21 16,0-21-16,1 0 0,-1 0 16,0 0-16,0 0 0,0-21 0,0 0 15,64-21 1,-64 42-16</inkml:trace>
  <inkml:trace contextRef="#ctx0" brushRef="#br0" timeOffset="167111.91">19431 10054 0,'0'-21'16,"0"0"-16,-21 21 16,-22-21-1,22 21-15,0 0 0,-21 0 16,21 0-16,-1 21 0,-41 42 16,21-20-1,42-1-15,-43 43 16,22-64-1,21 21-15,0-21 0,0 1 0,0-1 16,0 0-16,0 21 16,21-42-16,0 0 15,1 0-15,-1 0 16,0-21-16,0 21 0,0-21 0,0 0 16,1 21-16,-1-21 0,0-1 15,21-20-15,-21 21 16,1-21-16,-1-1 0,-21 22 15,21 0-15,-21 0 0,0-22 16,0 22 0,0 42-1,0 1-15,0 20 16,0-21-16,0 0 16,0 0-16,0 1 0,0-1 0,0 42 15,0 1 1,0-43-16,0 0 15,21-21-15,0 21 16,0-21-16,1 0 0,-1 0 16,42-21-1</inkml:trace>
  <inkml:trace contextRef="#ctx0" brushRef="#br0" timeOffset="168853.91">20045 9991 0,'0'0'16,"0"-21"-16,-21 21 16,-1 0-16,1 0 15,-63 42 1,41-42-16,22 21 0,0 0 16,0-21-16,0 21 0,-22 43 31,43-43-31,21 21 15,1-42-15,-1 0 16,21 22-16,-21-22 0,0 0 16,1 21-16,-1-21 0,0 0 15,0 21-15,43 0 16,-64 0-16,21 0 16,0 1-16,-21-1 15,0 0-15,0 0 0,-21-21 16,0 21-16,-43 22 15,43-43 1,0 0-16,0 0 0,-43 0 16,43 0-16,-43 0 15,64 21 48,22-21-63,-1 0 0,0 21 15,0-21-15,0 0 0,0 21 16,22-21-16,20 0 16,-42 0-16,64-42 15,-64 42 1,22-21-16,20-22 0,-42 22 16,22 0-16,41-64 15,1 1 1,-64 41-16,43-84 15,-43 85-15,0-85 16,0 21 0,0 64-16,-21-1 0,0-20 15,0 42-15,0 0 0,-21 21 16,0 0 0,0 0-16,0 21 0,-1 42 15,1-42-15,21 22 0,0-22 16,-21 21-16,21 1 0,0-1 15,-21 43-15,21-43 0,0 0 16,0 85-16,0-42 16,0-43-16,0 1 15,0-22-15,0 21 0,0-21 0,0 0 16,21 1-16,-21-1 0,21-21 0,0 21 16,1-21-16,-1 0 15,0 0-15,0 0 0,0 0 16,22-42-1,-22 20-15,21-20 16,-21 21-16,0 0 0,22-43 16,-22 43-16,-21 0 0,21 0 0,0-22 15,0 22-15,1 21 0,-22-21 0,42 21 16,-42 21 15,0 0-31,0 1 0,0-1 16,0 0-16,0 0 0,21 0 15,-21 0-15,0 1 16,0-1-16,0 0 16,21-21 15,0-21-31,1 0 16,-22-1-16,21 1 0,-21 0 15,21 21-15,-21-21 0,0 0 16,63 0-1,-41 21-15,-1 0 16,0 0 0,-21 21-16,0 0 0,0 0 15,21 0-15,0 0 16,-21 1-16,0-1 0,43 0 16,-22-21-16,0 21 15,0-21-15,0 0 0,0 0 16,64 0-1,-43 0-15,-20 0 16,41-42-16,-42 42 0,0-21 16,22-22-16,-22 22 0,0-21 15,0-1-15,-21 22 16,0-21-16,21 21 0,-21 0 0,0-1 16,0 1-16,0 0 0,-21 0 15,0 21-15,0 0 0,0 0 16,0 0-16,-1 0 0,1 0 15,0 21-15,0-21 0,-21 42 16,20-42-16,1 22 0,0-1 0,0 0 16,21 0-16,0 0 0,-42 22 15,42-1 1,0-21 0,0 0-1,21-21 1,-21 21-1,21-21-15,0 22 16,-21-1 0,21 0-16,0 0 15,-21 0-15,0 0 0,43 22 16,-43-22-16,21 64 16,21-22-16,-21-21 15,-21-20-15,22 62 16,-1-63-16,-21 22 0,0 20 0,0-42 15,0 22-15,0-22 0,0 85 16,-21-64 0,-1-21-16,1 22 0,-21-1 0,21-21 15,-22 21-15,1-20 0,0 20 0,-43 0 16,43-21-16,-1 1 0,-20 20 16,42-42-16,0 0 0,-22 0 31,22 0-31,21-42 0,0 20 0,0-41 15,0 21-15,0-22 16,0 22-16,0-1 16,0-20-16,21 21 0,0-1 0</inkml:trace>
  <inkml:trace contextRef="#ctx0" brushRef="#br0" timeOffset="169095.28">21632 9546 0,'0'0'0,"0"-21"16,-21 21 62</inkml:trace>
  <inkml:trace contextRef="#ctx0" brushRef="#br0" timeOffset="169355.13">20743 9991 0,'0'0'0,"0"21"16,21-21 0,1 0-1,-1 0-15,0 0 0,0 0 0,0 0 16,22 0-16,-22-21 0,0 21 15,42 0 1,-20-21-16,-43-1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37:4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1143 0,'0'-21'16,"0"0"-1,-21 0 1,21-1-16,0 1 0,0 0 16,-21 0-16,21 0 15,-21 21 1,21 21 31,0 0-47,0 0 0,0 22 15,0-22-15,0 21 0,0 43 16,0 42 0,0-85-16,0 64 15,0-43-15,0-20 0,0 84 16,0-64-16,0 1 15,-43 126-15,1-63 16,21-42-16,0-22 0,0 22 16,21 0-16,-22-1 0,1-20 15,-21 105-15,42-105 0,0 20 16,0-20-16,0 84 16,0 85-16,0-170 15,0 149 1,0-148-16,0-22 0,0 21 15,0-20-15,0 20 0,0 85 16,0-105 0,0-22-16,0-42 15,0-22 1,0 22-16,0-21 0,0 0 0</inkml:trace>
  <inkml:trace contextRef="#ctx0" brushRef="#br0" timeOffset="1466.38">4932 1058 0,'-21'0'15,"-1"-21"1,1 21-1,0 0-15,0 0 16,0 0-16,21 21 16,-21-21-16,-1 0 15,22 22-15,0-1 16,22-21 0,-1 0-16,21 21 15,0-21-15,-20 0 16,20 0-16,0 0 0,1 0 15,20 0-15,-21 0 0,22 0 0,-1 0 16,149 0 0,-43 0-16,-84 0 0,0 0 15,-1 0-15,1 0 0,0 21 16,84-21-16,-63 0 0,-21 0 16,20 0-16,192 0 15,-107 0 1,-105 0-16,-22 0 0,22 0 15,-21 0-15,20 0 0,43-21 0,-63 21 16,-1 0-16,-20 0 0,62-21 16,1 21-1,-85 0-15,22 0 0,-22 0 16,0 0-16,0 0 0,0 0 16,1 0-1,-22 21 1,0 0-16,0 0 15,0 0-15,0 1 0,0-1 16,0 21-16,0-21 0,0 22 16,0-22-16,0 21 0,0-21 15,0 22-15,-22 105 16,1 0-16,21-85 16,0 1-16,-21-22 15,21 22-15,0 42 0,-21-43 0,21 1 16,0 126-1,0-126-15,0 84 16,0-85-16,0 149 16,0-149-16,0 1 0,0 21 15,0-1-15,-21 64 0,21-84 16,0 21-16,0-22 0,-21 149 16,-1-85-1,22-64-15,0 1 0,0-1 0,-21 64 16,0-63-16,21-22 0,-21 22 15,21-22-15,0 0 0,0-21 16,-21 22-16,21-1 0,-21-21 16,-1 22-16,22-22 0,0 0 15,-21-21-15,0 0 0,0 0 16,-43 0 0,1 0-1,21 0-15,-22 0 0,43 0 16,-21 0-16,-1 0 0,1-21 15,0 21-15,-64 0 0,42 0 16,1-21-16,-85 21 16,63 0-16,21 0 0,-20 0 0,-1 0 15,22 0-15,-107 0 16,107-22-16,-22 22 0,0 0 0,-211-21 16,127 0-1,105 21-15,-84 0 16,85-21-16,-22 21 0,-42 0 15,63 0-15,1 0 16,-22 0-16,22 0 0,-1 0 0,1 0 16,-170 0-1,191 0-15,-1 0 0,1 0 16,-22 0-16,22 0 0,21 0 16,-21-21-16,20 21 15,22-21 1,-21-1-1,21 1 1,0 0 0,0 0-16,21 21 0,1 0 15</inkml:trace>
  <inkml:trace contextRef="#ctx0" brushRef="#br0" timeOffset="3933.96">5334 1609 0,'-21'0'0,"0"0"0,-1 0 15,1 21-15,0-21 16,42 0 15,0 0-31,1 0 16,20 0-16,0 0 0,1 0 15,62 0-15,-41 0 0,-1-21 16,-20 21-16,20-21 0,22 21 16,-43 0-16,1 0 0,-1 0 15,21 0-15,-41 0 16,-1 0-16,-42 0 31,-1 21-15,1-21-16,-21 0 15,21 0-15,0 21 0,-22-21 0,22 0 16</inkml:trace>
  <inkml:trace contextRef="#ctx0" brushRef="#br0" timeOffset="4265.79">5524 1693 0,'0'22'0,"0"41"16,0-42-16,0 0 0,0 1 15,0 20-15,0 0 16,0-21-16,0 1 0,0 20 0,0-21 16,0 0-16,0 64 15,0-22-15,0-41 16,0-1-16,0 21 0,0-21 15,0 0-15,0 1 16,0-44 47,0 1-48,22 21-15</inkml:trace>
  <inkml:trace contextRef="#ctx0" brushRef="#br0" timeOffset="4685.1">5969 2180 0,'42'0'16,"-21"0"-1,1 0-15,-1 0 16,0 0-16,-21-21 16,21 0-16,0 0 15,-21 0-15,0-1 16,0 1-16,0 0 0,0 0 16,0 0-16,0 0 15,-21 21-15,0 0 16,0 0-16,0 0 15,-1 0-15,1 0 0,-42 63 16,42-42-16,-1 0 0,-20 22 16,21-22-1,21 21-15,0-21 0,-21 1 0,21-1 16,0 21-16,0-21 0,0 0 16,21 43-1,0-64 1,21 0-16,-20 0 15,-1 0-15</inkml:trace>
  <inkml:trace contextRef="#ctx0" brushRef="#br0" timeOffset="5194.81">6519 2053 0,'-21'0'31,"0"0"-31,0 0 0,21 21 16,-21 1-16,-22-1 16,1 21-1,21-21-15,21 0 16,0 1-16,0-1 0,0 0 15,0 0-15,0 0 16,21-21 0,0 0-16,0 0 0,0 21 15,1-21-15,-1 0 0,21 22 16,-21-22-16,0 21 16,-21 0-16,22-21 0,-22 21 0,21 21 15,-21-20 1,0-1-1,-21-21-15,-1 21 0,1-21 0,0 0 16,-21 21-16,21-21 0,-1 0 16,-62 21-1,63-21-15,-22 0 0,-20 0 16,42-21 0,21 0-16,-22 21 0,22-21 15,0 0-15,0-1 16,0 1-1,0 0-15,0 0 0,43 0 16,-22 0-16</inkml:trace>
  <inkml:trace contextRef="#ctx0" brushRef="#br0" timeOffset="5514.63">6921 1630 0,'0'-21'0,"0"42"15,0 0 1,-21 0-16,21 0 0,0 22 0,-21-22 16,21 21-16,0-21 0,-21 22 0,21-1 15,0 0-15,0 43 16,-21-21-16,21-22 15,-21-21-15,21 21 0,0-20 0,0 20 16,0-21-16,0 0 0,0 0 16,0 1-16,0-1 0,0 0 15,21-21 1,0 0 0,-21-21-1</inkml:trace>
  <inkml:trace contextRef="#ctx0" brushRef="#br0" timeOffset="5645.55">6646 2138 0</inkml:trace>
  <inkml:trace contextRef="#ctx0" brushRef="#br0" timeOffset="5746.5">6794 2117 0,'0'0'0,"22"0"15,-1 0-15,21-21 0,-21 21 16,0 0-16,1-22 0,20 22 0,-21 0 16,0 0-16,0-21 0,1 21 15,-1 0-15,-21-21 0,21 21 16,0 0 0</inkml:trace>
  <inkml:trace contextRef="#ctx0" brushRef="#br0" timeOffset="6182.02">7345 2117 0,'0'0'0,"42"0"15,-42-21-15,21 21 16,-21-22-16,21 22 0,1-21 16,-22 0-16,0 0 15,0 0 1,-22 21 0,1 0-1,0 21-15,21 0 0,-21 0 16,0 0-16,21 1 0,-21-1 15,21 21-15,-22 22 16,22-43-16,0 0 16,0 0-16,0 0 0,0 0 15,0 1 1,22-1 0,-1-21-16,0 0 15,0 0-15,0 0 16,-21-21-16,21-1 0,1 1 15,-22 0-15</inkml:trace>
  <inkml:trace contextRef="#ctx0" brushRef="#br0" timeOffset="6597.83">7641 2032 0,'21'0'31,"0"0"-31,1 0 16,-1 0-16,0 0 0,-21 21 16,21 0-16,0-21 15,0 43-15,1-22 0,-1 0 16,-21 21-16,0-20 16,0-1-16,0 0 0,0 0 0,0 0 15,0 0-15,0 22 16,0-22-16,0 0 0,-21 0 15,-1-21-15,22 21 0,-21-21 16,21-21 15,0 0-31,-21 0 0,21 0 16,0 0-16,0-1 0,0 1 0,0 0 16,0 0-16,0 0 0,0-22 15,0 22-15,0 0 0,21 0 0,22-64 31,-22 43-31,21 21 16,-42 0-16,0-1 31</inkml:trace>
  <inkml:trace contextRef="#ctx0" brushRef="#br0" timeOffset="7693.68">4276 7176 0,'0'0'0,"0"-43"0,21 43 16,-21-21-16,21 0 0,-21 0 0,21 0 16,-21-1-16,21 22 0,-21-21 15,0 0 1,21 21-1,-21 21 32,0 0-31,0 1-16,0-1 0,0 21 16,0 0-16,0 22 0,0-1 0,0 128 15,0-128-15,0 1 16,0 21-16,0 105 15,0-126-15,0-1 0,0 1 16,0-22-16,0 21 0,0-20 0,0 41 16,-21-20-1,21-22-15,0-21 0,0 1 16,0 20-16,0-21 0,0 0 16,0 0-16,0-42 46,0 0-46,-21 0 0,21-21 16,0 20-16,0-20 0</inkml:trace>
  <inkml:trace contextRef="#ctx0" brushRef="#br0" timeOffset="8818.04">4339 7006 0,'0'-42'16,"21"21"-16,0 21 16,1 0-16,-1-21 0,21 21 0,0-22 15,1 1-15,-1 21 0,22-21 0,-22 21 16,43-21-16,-22 21 15,1-21-15,105 0 16,-84-1-16,20 1 0,107 0 0,-85 0 16,-21 21-16,21-21 0,0 0 15,-21 21-15,21-22 0,254 1 16,-148 21 0,-128 0-16,-20 0 0,0 0 0,-1-21 15,1 21-15,0 0 0,-22 0 0,1 0 16,-1 0-16,1 0 0,-22 0 15,43 0-15,-1 0 16,-41 21-16,-22-21 0,0 0 16,0 0-16,0 21 15,22 1-15,-43-1 0,21 0 16,21 21 0,-42 22-16,0-43 0,0 21 15,0-21-15,0 22 0,0-1 0,0 0 16,0 43-16,0-43 0,0 1 15,0 20-15,-21 85 16,21-42 0,-21-63-16,21 20 0,-21-21 0,0 1 0,21 20 15,0-20-15,0 20 0,-22-21 16,22 22-16,-21-22 0,21 1 0,-21 20 16,21-21-16,0 107 15,0-86-15,-21-21 0,0 43 16,21-43-16,0 43 15,-21-21-15,21-22 0,-22 106 16,22-84 0,0-22-16,0-21 0,-21 21 15,21-20-15,0-1 16,-21 0-16,21 0 0,-21-21 0,0 21 16,-43 0-1,22 22-15,21-43 0,-22 0 16,-20 21-1,21-21-15,-43 0 0,43 0 16,-22 21-16,-211-21 16,106 21-16,63-21 15,21 0-15,-127 0 16,107 0-16,-1 0 0,-21 0 0,21 0 16,0 0-16,0 0 0,0 0 0,-169 0 15,191 0-15,-65-21 16,86 21-16,-1 0 15,22-21-15,0 21 0,-64-21 16,85 0-16,0 21 0,-43-22 16,43 22-1,0-21-15,0 0 16,-1 21-16,22-21 16,0 0-1,0 0 16,0-1-15,0 1 0,0 0-16,0 0 15,-21-43 1,21 43-16,0 0 0,0-21 0,-21-1 16,21 22-16,-21-21 0,-21-149 15,20 22 1,1 63-1,21 43-15,-21-1 0,0-20 16,21 41-16</inkml:trace>
  <inkml:trace contextRef="#ctx0" brushRef="#br0" timeOffset="9477.66">5546 7070 0,'0'0'0,"0"-43"15,0 22-15,0 0 16,0 0-16,0-43 16,0 43-16,0 0 15,0 0-15,0 0 16,-22 21-16,1 0 0,-21 0 16,21 0-16,-22 21 0,-62 42 15,62-20-15,1-22 16,0 21-16,-43 43 0,64-22 15,-22-20-15,22 63 16,21-22 0,21-20-1,1-64-15,20 0 0,-21 21 16,0-21-16,22 0 0,-22 0 0,21 21 16,0-21-16,1 0 0,-1 21 0,22 0 15,20 22 1,-84-22-16,0 0 0,0 21 15,-21-20-15,0-1 0,-21 0 16,-1 0-16,1 0 0,0 0 16,-1 1-16,1-1 0,0 0 0,-1-21 15,-84 21 1,85-21-16,21 0 0,-22 0 16,22 0-16,-42 0 0,42-21 0,-43-21 15,64 20-15,-21 1 16,21 0-1,0 0-15,0-21 0,21 20 16,0 1-16,43-21 0,-43 21 16,21 21-16,43-43 15,-43 43-15</inkml:trace>
  <inkml:trace contextRef="#ctx0" brushRef="#br0" timeOffset="10021.9">5905 7493 0,'0'0'0,"0"-21"0,0 0 16,22 21-16,-22-21 0,0-1 0,0 1 16,0 0-16,-22 0 15,1 0-15,0 21 0,0 0 16,-43-21-16,43 21 0,-21 0 15,-22 21-15,43 0 16,-21 0-16,21 0 0,0 0 0,-1 22 16,1-22-16,0 21 0,0-21 15,21 85 1,0-63-16,0-22 0,0 42 16,0-42-16,0 1 0,21-1 15,0-21-15,0 0 0,43 0 16,-22 0-1,-21-21-15,1 21 0,20-22 16,-21 1-16,0 0 0,64-64 31,-43 22-31,-21 42 0,1 0 0,-22-43 16,0 22 0,0-1-16,0 22 0,0 42 31,0 1-16,0-1-15,0 21 0,0 0 16,0-20-16,0 83 16,0-83-16,21-1 15,0 0-15,0 0 16,0-21-16,0 0 0,1 0 16,-1 0-16,0 0 0,0 0 0,0 0 0</inkml:trace>
  <inkml:trace contextRef="#ctx0" brushRef="#br0" timeOffset="10698.67">6413 7408 0,'-21'22'16,"21"-1"-16,0 0 0,0 0 15,-21 0-15,21 0 0,-21 1 16,21-1-16,0 21 0,-21-21 0,21 0 15,0 1-15,0-1 16,0 0-16,-21 0 0,-1 0 16,22 0-1,0-42 17,0 0-17,0 0-15,0 0 0,0 0 0,0-1 16,0 1-16,0 0 0,0-21 15,22 21-15,-1-1 0,0-20 0,42-21 16,-20 41 0,-22 22-16,0 0 15,21 0-15,-20 22 0,20 20 16,-21-21-16,-21 0 0,0 0 16,21 1-16,-21 20 0,0-21 15,0 0-15,0 0 0,0 1 16,0-1-16,0 0 0,0 0 15,-21 0 1,21-42 15,0 0-15,0 0-16,0 0 0,42-43 16,22-21-1,-43 43-15,0 21 0,22-21 16,-22 20-16,42 22 15,-42 0-15,1 0 16,62 64 0,-84-1-16,0 22 15,0-64 1,0 0-16,0 1 0,0-1 0,0 0 16,-21 21-1,0-42-15,0 21 16,21-42 15,0 0-31,0 0 0</inkml:trace>
  <inkml:trace contextRef="#ctx0" brushRef="#br0" timeOffset="10993.5">7281 7281 0,'0'22'0,"0"-1"0,0 0 16,0 21-16,0-21 0,0 1 0,0 20 15,0-21-15,0 21 0,0 1 16,0-1-16,0 64 16,0-21-16,0-43 0,0 0 15,-21 1-15,21-1 16,0 0-16,-21 43 0,21-43 15,-21 1-15,21-1 0,-21 43 16,21-64 0,-22 0-16,22-42 15,0-22 1,0 22-16,0 0 0</inkml:trace>
  <inkml:trace contextRef="#ctx0" brushRef="#br0" timeOffset="11318.31">7218 7324 0,'0'0'0,"21"-21"0,21-22 16,-21 22-16,22 0 0,-22 0 15,0 21-15,21 0 0,-20 0 16,20 0-16,43 21 15,-43 21-15,-42 1 16,0-22-16,0 42 0,-21-20 16,0-22-16,-1 21 0,1-21 0,-21 22 15,21-22-15,0 0 0,-1 0 16,1 0-16,-21 0 0,21 1 16,0-1-16,-1-21 15,1 0-15,21-21 31,0-1-15,21 1-16,1 0 0</inkml:trace>
  <inkml:trace contextRef="#ctx0" brushRef="#br0" timeOffset="11627.52">7853 6922 0,'0'21'16,"0"0"-1,0 0-15,0 0 0,0 0 0,0 22 16,0-22-16,0 21 0,0 1 0,-21 41 16,-1 43-1,1-84-15,21 41 16,0-63-16,0 22 0,0-22 0,0 0 15,0 0-15,0 0 0,0 1 16,0-1-16,0-42 47,21-1-31</inkml:trace>
  <inkml:trace contextRef="#ctx0" brushRef="#br0" timeOffset="12019.29">8001 7493 0,'0'0'0,"21"0"0,0 0 0,0 0 16,1-21-16,-1 21 15,0 0-15,0-21 0,21 0 16,-20-1-16,-1 22 0,0-21 15,0 0-15,0 21 0,0-21 0,-21 0 16,0 0-16,0-1 16,0 1-16,-21 21 31,0 0-31,0 0 0,0 21 16,0 1-16,-1-22 0,1 42 0,-21-21 15,21 0-15,0 43 16,-1-1-16,1-42 0,21 1 15,0 20-15,0-21 0,0 0 16,21 0-16,43 22 16,-22-43-1,-21 0-15,22 0 16,-1 0-16,22-21 16,-43-1-16,-21 1 0,21 0 0,21-21 15</inkml:trace>
  <inkml:trace contextRef="#ctx0" brushRef="#br0" timeOffset="12807.84">6202 4953 0,'0'0'0,"21"-63"15,-21 41-15,0 1 0,0 0 0,21 0 16,-21 0-16,0 42 47,0 0-47,0 21 15,0 1-15,0 41 0,0 65 16,0-65-16,0-20 16,-21 63-16,21-43 15,0 1-15,0-21 0,-21 20 0,21 1 16,-43 127-1,22-43-15,21-106 16,0 1-16,-21 42 16,21-64-16,0 0 0,0 43 0,0-43 15,0-20-15,0 41 16,0-84 15,0 0-15,0-22-16,0 22 0,0-21 0,0 0 15,0-64-15</inkml:trace>
  <inkml:trace contextRef="#ctx0" brushRef="#br0" timeOffset="13492.45">6350 4699 0,'0'0'0,"-21"0"15,0 0 1,-1 0-16,-20 21 15,42 0-15,-21 1 0,-21 20 16,20-21-16,1 0 0,-21 43 16,21-22-16,0-21 15,-64 85 1,21-21-16,43-64 0,0 21 16,-21 1-16,21-1 15,21-21-15,-22 0 0,22 0 16,-21-21-16,42-21 47,1 0-47,-1 0 0,0 0 15,0 0-15,0-1 0,0 1 16,1-21-16,-1 0 0,106-128 16,-43 43-1,-41 64 1,-22 20-16,0 22 0,-21 0 15,21 21-15,0 0 16,1 0-16,-22 21 0,0 0 16,21 22-16,21 20 15,-42-42-15,0 22 0,64 63 16,-64-64-16,21 0 16,0 1-16,-21-22 0,21 21 15,43 85 1,-64-106-1,21 43 1,-21-43-16,21 0 0,-21 0 16,0 0-1,0 1 1</inkml:trace>
  <inkml:trace contextRef="#ctx0" brushRef="#br0" timeOffset="17225.41">13589 2159 0,'0'-21'16,"0"0"-16,0 0 0,0-1 16,0 1-16,0 0 15,21 0-15,-21 0 16,0 42 15,0 0-15,0 0-16,0 0 15,0 22-15,0-22 0,0 0 16,0 21-16,0-20 0,0-1 0,0 21 16,0 0-16,0-20 0,0 20 15,0-21-15,0 21 0,0-20 0,0 41 16,21-21 0,0-20-1,1-22-15,-1 0 0,0 0 16,0 0-16,0-22 0,64-41 15,0-22 1,-22 1 0,-42 41-16,0-41 15,1 62 1,-22 1-16,0 0 0,0 0 0,0-21 16,0 20-1,21 22 32,0 0-47,0 0 16,0 0-1,0 0-15</inkml:trace>
  <inkml:trace contextRef="#ctx0" brushRef="#br0" timeOffset="17567.74">14414 2032 0,'-21'21'31,"21"0"-15,-21 1-16,21-1 16,-21 21-16,21 0 15,0 22-15,0-22 0,-21 1 16,0 62-16,21-62 0,-22 20 15,1 64-15,0-63 16,0-1-16,21 1 0,-42 105 16,20-84-16,1-1 15,0 1-15,0 0 0,0-22 0,0 107 16,-1-107-16,1 43 16,21-64-16,0 1 0,0-22 0,0 0 0,0 0 15,0-42 1,0 0-16,0 0 15,21-22-15,1-126 16</inkml:trace>
  <inkml:trace contextRef="#ctx0" brushRef="#br0" timeOffset="17893.55">14203 2434 0,'0'0'16,"0"-42"-16,-21 21 0,21-22 0,0 22 0,0-21 15,0 21-15,0-22 0,0 22 0,21 0 16,0 0-16,21-21 16,64-22-1,-85 64-15,85 0 16,-64 0-16,-20 0 0,20 21 16,-21 0-16,0 1 0,0-1 0,-21 0 15,0 0-15,0 0 0,0 43 16,0-43-16,-21 0 0,-21 21 15,21-20-15,-22-1 0,22 0 0,-63 42 16,41-41-16,1-1 0,-64 42 31,64-63-31,63 0 32,0-21-32,0 21 15,0-21-15</inkml:trace>
  <inkml:trace contextRef="#ctx0" brushRef="#br0" timeOffset="18198.38">15049 2096 0,'0'0'15,"-21"0"1,-21 0-16,21 0 0,0 0 15,-1 0-15,1 0 0,0 21 16,-21 0-16,21 21 16,-1-21-16,1 1 0,21 41 15,-21-42-15,21 0 16,-21 64-16,21 0 16,0-64-16,0 0 15,0 0-15,21-21 16,0 0-16,0 0 0,1 0 0,-1 0 15,21 0-15,43 0 16,-64 0-16,21 0 0</inkml:trace>
  <inkml:trace contextRef="#ctx0" brushRef="#br0" timeOffset="18700.09">15579 2159 0,'0'0'0,"-22"-21"16,1 21-16,0 0 0,0 0 0,0 0 16,0 0-16,-1 0 0,1 0 15,-21 21-15,0 43 16,20-43-16,1 21 16,0 0-16,21 1 0,-21-22 15,21 21-15,-21-21 0,21 1 16,0 62-1,0-41-15,0-22 16,21-21 0,0 0-16,0 0 0,64-43 15,-22-20 1,-41 42 0,-1-22-16,0 22 0,0 0 0,21-42 15,-42 20-15,0 22 0,22 0 16,-22 0-16,21-22 0,-21 22 15,0 0-15,0 42 32,0 0-32,0 1 0,0-1 15,0 0-15,-21 0 0,21 21 16,0-20-16,-22 83 16,22-62-16,0-22 0,0 0 15,0 21-15,0-20 16,22-22-1,-1 0-15,0 0 0,0 0 16,0 0-16</inkml:trace>
  <inkml:trace contextRef="#ctx0" brushRef="#br0" timeOffset="19129.84">16171 2138 0,'-42'0'15,"21"0"-15,0 0 0,-43 0 16,22 21 0,21 0-16,-1 0 0,-20 22 15,21-22-15,21 0 16,-21 0-16,21 0 0,-21 1 16,21-1-16,0 0 15,0 0-15,21-21 0,0 0 16,21 0-16,1 0 15,-22 21-15,42-21 0,-20 0 16,-22 21-16,0-21 0,21 0 16,-21 22-16,1-1 0,-1-21 15,-21 21-15,0 0 0,0 0 16,-21 0 0,-43 22-1,43-43-15,-21 0 0,-1 21 16,1-21-16,21 0 0,0 21 15,-22-21-15,22 0 0,0 0 0,0 0 16,0 0-16,-1 0 16,1-21-1,21 0-15,0-22 16,21 22 0,1 0-16</inkml:trace>
  <inkml:trace contextRef="#ctx0" brushRef="#br0" timeOffset="19676.54">16616 1693 0,'0'0'0,"0"-21"0,-21 0 16,-1 21-16,1 0 15,21 21 1,0 22 0,-21 41-16,21 1 15,0-43-15,-21 1 16,21 41-16,0-20 0,-21 20 16,21-62-16,-21 20 0,21 0 15,0 43-15,0-64 16,0 21-16,0-20 0,0-1 15,0 0-15,0 0 0,21 21 16,21-42-16,-21 0 16,0 0-16,1 0 0,-1-21 15,0 0-15,0 0 0,0 21 0,0-42 16,1 20-16,-1 1 0,0 0 0,21-42 16,-21-22-1,1 21 1,-22 43-16,0 0 0,0 42 31,0 0-31,0 1 16,0-1-16,0 0 15,0 0-15,0 0 0,0 0 16,0 22-16,0 20 16,0-42-16,0 1 0,21-1 15,0-21 1,0 0-16,0 0 0</inkml:trace>
  <inkml:trace contextRef="#ctx0" brushRef="#br0" timeOffset="21213.44">18013 2180 0,'21'-21'15,"-21"0"-15,0 0 16,0 0-16,0-1 16,-21 22-16,0-21 15,-1 21-15,1 0 0,0 0 16,0 0-16,0 0 0,0 0 16,-1 0-16,-20 0 0,0 21 0,21-21 0,-85 64 15,85-43-15,-1 0 16,-20 64-1,42-64-15,0 0 0,0 0 16,0 1-16,0-1 0,21 0 16,0-21-16,1 0 0,20 0 15,0 0-15,-21 0 16,64-21-16,-21 0 16,-43-1-16,0 22 15,0-21-15,21-21 16,-42 21-16,22 0 0,-22-1 15,0-20-15,0 21 16,0 0 0,0 42 15,0 0-15,0 0-16,0 0 15,0 1-15,0-1 0,0 0 0,0 21 16,-22 22-16,1 42 15,0-64-15,0-21 16,21 21-16,-21 1 0,0-1 0,21 64 16,-22-64-16,22 22 0,0 147 31,0-41-31,0-64 16,0-43-16,0-21 0,0 85 15,0-84 1,0-1-16,0-21 0,0 22 0,0-22 15,0 0-15,0 21 16,-21-21-16,-21 1 16,0-22-1,20 0-15,1 0 0,-21 0 16,21 0-16,-85-64 16,42 1-1,43-43 1,21 42-16,0-20 15,0 20-15,0 22 0,0-22 0,21-105 16,22 63 0,-22 64-16,0-1 0,43-41 15,-43 41-15,21 1 16,-21 21-16,0 0 0,22 0 0,-1-22 16,0 22-16,-20 0 15,-1 0-15,85-22 16,-43-20-16,-42 63 15,0-21-15,1 21 0,-22-21 16,0-1-16,0 1 0,0 0 16,0 0-16</inkml:trace>
  <inkml:trace contextRef="#ctx0" brushRef="#br0" timeOffset="21630.27">17441 1524 0,'-21'0'0,"0"0"0,21 21 0,-21 0 16,0-21-1,21 22-15,0-1 0,0 0 16,0 0 0,21-21-16,0 0 15,0 0-15,0 0 16,0 0-16,-21-21 16,22 21-16,-22-21 0,0 0 15,0-1-15,0 1 16,-22 21-16,1 0 15,21-21-15,-21 21 0,21 21 47,0 0-15,-21-21-32</inkml:trace>
  <inkml:trace contextRef="#ctx0" brushRef="#br0" timeOffset="21898.12">16468 1905 0,'0'0'0,"0"21"15,21-21 1,0 0-16,21 0 15,-21 0-15,1 0 0,-1 0 0,42 0 16,-42-21-16,1 21 0,-1 0 16,0 0-16,0 0 0,0 0 15,43 0 1,-43 0-16,0 0 16</inkml:trace>
  <inkml:trace contextRef="#ctx0" brushRef="#br0" timeOffset="22657.98">13547 3175 0,'0'0'0,"-22"0"0,-20 0 0,21 0 0,0 0 15,0 0-15,-22 0 0,22 0 0,0 0 16,-21 0-16,-1 0 16,1 0-16,21 0 0,0 0 15,-1 0-15,1 0 16,0 0-16,0 0 16,63 0 15,-21 0-31,1 0 0,62 0 15,-20 0-15,-1 0 0,149 0 16,-149 0 0,43 0-16,-21 0 0,21 0 0,127 0 15,-128 0-15,1 0 0,21 0 16,0 0-16,0 0 0,0 0 16,445 0-1,-276 0-15,-148 0 0,170 0 16,-149 0-1,-21 0-15,149 0 0,-128 0 16,-21 0-16,297 0 16,-318 0-16,0 0 0,0 0 15,0 0-15,105 0 16,-126 0-16,0 0 0,-21 0 0,148 0 16,-85 0-1,-64 0 1,-62 0-16,-1 0 0,0 0 94,0 21-79</inkml:trace>
  <inkml:trace contextRef="#ctx0" brushRef="#br0" timeOffset="34036.5">17187 2180 0,'0'21'93,"0"1"-93,0-1 16,0 0-16,0 0 0,0 21 16,0 22-1,0-43-15,0 0 0,-21 43 16,21-43-16,0 21 15,0-21 1,-21-21 15,21-21-31,0 0 0,0 0 16,0-43-16,0 1 16,0 42-16,0-43 15,21 43-15,-21 0 0,21-21 16,43-22-1,-22 43-15,-21 21 16,0 0-16,43 0 0,-43 21 16,0-21-16,22 42 0,-43-20 15,0 20-15,0 43 16,0-22-16,0-42 16,0 0-16,0 22 15,0-1-15</inkml:trace>
  <inkml:trace contextRef="#ctx0" brushRef="#br0" timeOffset="35446.76">12277 4720 0,'0'0'0,"-22"0"0,1 0 0,0 0 0,0 0 16,-21 21-16,20-21 0,1 0 16,0 0-1,42 0 17,0 0-32,22 0 15,-22 0-15,21 0 0,22 0 0,20 0 16,65 0-1,-86 0-15,-21 0 0,64 0 16,-63 0-16,20 0 16,-21 0-16,1 0 0,-1 0 0,85 0 15,-106 0-15,43 0 16,-43 0 0,-21 22-1,-21-22-15,0 0 16,-64 0-1,21 21-15,43-21 16,-21 0-16</inkml:trace>
  <inkml:trace contextRef="#ctx0" brushRef="#br0" timeOffset="35814.07">12594 4847 0,'-21'0'15,"21"21"1,0 1-16,-21-1 16,21 21-16,0 0 15,0 22-15,0-43 16,0 43-16,0-22 0,-21-21 15,21 64-15,-22-64 0,22 21 16,0 1-16,-21-22 0,21 21 16,-21-21-16,-21 106 15,21-63 1,-1-43-16,22 42 16,-21-41-16,21-44 46,0 1-30,21 21-16</inkml:trace>
  <inkml:trace contextRef="#ctx0" brushRef="#br0" timeOffset="36250.81">12721 5525 0,'0'21'15,"21"-21"1,0 0-16,1 0 0,-1-21 16,0-1-16,0 22 0,0-21 15,22 0 1,-22 0-16,0 21 0,0-21 0,0 0 15,0-1-15,-21 1 0,22 0 16,-22 0-16,0 0 16,0 0-16,-43 21 15,22 0-15,0 0 16,-21 0-16,20 0 0,1 21 0,0-21 16,-42 42-16,20 0 15,22-20-15,0-1 0,0 0 16,21 42-16,-21-41 0,21-1 15,0 21-15,0-21 0,0 0 16,0 1-16,0 20 16,0-21-16,21-21 0,-21 21 15,42-21 1,-21 0-16,0 0 0</inkml:trace>
  <inkml:trace contextRef="#ctx0" brushRef="#br0" timeOffset="36744.53">13610 5355 0,'0'-21'16,"-21"21"-16,0 0 15,0 0-15,-1 0 16,1 0-16,-21 21 15,0 0-15,42 1 0,-22-1 16,1-21-16,0 21 0,21 0 16,0 0-16,0 0 15,0 1-15,0-1 16,21-21-16,0 21 0,1-21 16,-1 0-16,0 21 15,0-21-15,0 0 0,0 0 0,22 21 16,-22 0-1,0-21-15,-21 43 16,0-22-16,0 0 16,-21-21-16,0 21 0,0-21 15,-22 43-15,-41-22 16,41-21-16,22 0 16,-64 0-16,64 0 0,-21 0 15,21 0-15,0 0 0,-22 0 0,22 0 16,-21-21-16,-1-1 15,43 1-15,-21 21 16,21-21-16,0 0 16,0 0-16,21 21 15,1-21-15,20-1 16,-21 1-16</inkml:trace>
  <inkml:trace contextRef="#ctx0" brushRef="#br0" timeOffset="37111.32">13991 4699 0,'0'0'15,"0"-21"-15,0 0 16,-21 42 15,21 21-15,-21-21-16,21 22 0,0-1 0,0 0 15,0 1-15,0 63 0,-21-43 16,21 1-16,-22-22 16,22 21-16,0-20 0,-63 190 15,63-170 1,0-42-16,0 43 15,0-43-15,0 0 0,21-21 32,-21-21-17,0 0-15</inkml:trace>
  <inkml:trace contextRef="#ctx0" brushRef="#br0" timeOffset="37330.19">13758 5355 0,'21'0'16,"1"0"0,-1 0-16,0 0 0,21 0 15,-21 0-15,64 0 16,-21-21-1,-43 21-15,42-21 16,-42 21 0</inkml:trace>
  <inkml:trace contextRef="#ctx0" brushRef="#br0" timeOffset="37747.96">14224 5419 0,'0'0'0,"21"0"15,0 0-15,0 0 0,1 0 16,-1 0-16,0 0 0,0 0 16,0-21-16,0 21 0,1-22 15,-1 1-15,0 21 0,-21-21 16,0 0-16,21 21 0,-21-21 0,0 0 15,0-1 1,-21 22 0,0 0-16,0 0 0,-1 0 15,1 0-15,-42 85 32,42-64-32,-1 22 0,22-22 0,0 42 15,-21-42-15,21 1 16,0-1-16,0 0 0,0 0 15,0 0-15,21 0 0,1-21 16,-1 22 0,0-22-16,21 0 0,-21 0 15,43 0-15,-43 0 16,21-22-16</inkml:trace>
  <inkml:trace contextRef="#ctx0" brushRef="#br0" timeOffset="38192.22">14753 5313 0,'0'0'0,"0"-21"16,0 0-16,21 21 16,0 0-16,1 0 0,-1 0 15,0 0-15,0 0 0,0 0 16,0 0-16,1 21 15,-1 0-15,0 0 0,0 0 16,0 43 0,-21-43-16,0 21 0,0-21 15,0 1-15,0-1 0,0 0 0,0 0 16,0 0-16,-21 43 16,-21-43-1,21 0 1,-1-21-16,1 0 0,21-21 31,0 0-31,0 0 16,0-22-16,43-41 15,41-65 1,-63 107-16,1 21 16,20 0-16,-21 0 0,0-1 15,0 1-15,1 21 0,-1-21 0,0 21 16,0 0-16,0 0 0,-21-21 15</inkml:trace>
  <inkml:trace contextRef="#ctx0" brushRef="#br0" timeOffset="38971.18">17293 4678 0,'0'0'0,"0"-21"16,21-22-1,-21 22-15,0 0 0,0 0 0,0 0 16,0 0-16,0-1 16,-21 22 15,0 0-31,21 22 16,-21-1-16,0 0 15,-1 0-15,1 21 0,-21 64 16,21-63-16,21 20 0,-21 1 0,-1-1 15,1 1-15,0-1 0,0 1 16,21 41-16,-42 44 16,42-86-16,0-42 0,0 22 15,0-1-15,0-21 0,0 21 16,21-20 0,-21-1-16,21-21 0,0 0 15,0 0-15,0 0 0,1-21 16,-1-1-16,0 1 0,42-42 15,-41 42 1,-1-1-16,0-20 0,-21 21 16,21 0-16</inkml:trace>
  <inkml:trace contextRef="#ctx0" brushRef="#br0" timeOffset="39242.03">16700 5080 0,'0'0'0,"22"0"31,-1 0-31,0 0 0,0 0 0,64-21 16,-43 21-16,43-21 15,-43 0-15,64-1 16,-43 22-16,-20-21 0,20 21 15,85-21 1,-84 21-16,-43 0 16,0 0-16,0 0 31</inkml:trace>
  <inkml:trace contextRef="#ctx0" brushRef="#br0" timeOffset="39645.42">18584 5165 0,'0'0'15,"-21"21"-15,42-21 47,0 0-47,1 0 16,20 0-16,-21 0 0,0 0 0,0 0 15,22 0-15,-22 0 0,0 0 0,0 0 16,64 0 0,-64 0-16,0 0 15,-42 0 17,0 0-32,0 0 15</inkml:trace>
  <inkml:trace contextRef="#ctx0" brushRef="#br0" timeOffset="39847.31">18542 5398 0,'0'0'0,"0"21"16,21-21 15,0 0-31,0 0 15,1 0-15,-1 0 0,0 0 16,42 0-16,1 0 16,-22-21-1</inkml:trace>
  <inkml:trace contextRef="#ctx0" brushRef="#br0" timeOffset="40729.8">20278 5017 0,'0'0'0,"0"-43"15,0 22-15,0 0 16,0 0-16,0 0 0,21-1 16,0 1-16,0 0 0,0 0 15,0 21-15,43-21 16,-22 21-16,-21-21 0,1 21 15,20 0-15,-21 0 0,43 21 16,-22 0-16,-21 0 0,85 85 16,-64-21-1,-21-64-15,-21 63 16,0-62-16,0 20 0,0-21 0,-21 43 16,0-43-16,0 0 15,0 0-15,21 21 0,-43-42 16,22 43-16,0-22 0,0-21 0,0 21 31,0-21-15,21-21-16,0 0 15,0 0-15,21-1 16,0-20-16,21 0 16,-21-1-16,1 22 0,41-42 15,-42 20-15,22 1 0,-22 0 16,21 21-16,-21-22 0,64 1 15,-64 21-15,21 0 0,-20 21 0,41 0 16,1 0 0,-64 21-16,0 0 0,21 64 15,-21-43-15,0 0 16,0-21-16,0 22 0,-64 84 16,22-85-1,42-21-15,-21 0 0,0 22 16,21-22-1,-22-21 1,22-21 15,22 0-31,-22-1 0</inkml:trace>
  <inkml:trace contextRef="#ctx0" brushRef="#br0" timeOffset="41161.57">21548 5144 0,'0'0'0,"0"21"0,21-21 47,0 0-31,0-21-16,0 21 0,0-22 15,22 1-15,-22 21 0,0-21 16,0 0-16,22 0 0,-22 0 16,-21-1-16,0 1 0,0 0 15,0 0-15,0-21 16,-43 42 0,22 0-16,0 0 0,0 0 15,0 0-15,-22 21 16,22 21-16,0-21 0,21 0 0,-21 106 15,0-63 1,21 21 0,0-64-16,0 0 0,0 21 15,21-42-15,21 21 16,22-21 0,-43 0-16,0 0 15,0 0-15,22-21 0,-22 0 0,0 21 16,21-21-16</inkml:trace>
  <inkml:trace contextRef="#ctx0" brushRef="#br0" timeOffset="41745.33">22288 4953 0,'0'-21'0,"0"42"0,0-63 0,0 63 31,0 0-31,-21 0 16,21 0-16,-21 1 0,21-1 0,-21 42 15,21-20-15,0-22 16,-21 0-16,21 21 0,-21-21 0,21 1 16,-22-1-16,22 0 0,-21-21 0,21 21 31,0 0-31,0-42 31,21 21-31,1-21 0,-1 0 16,0 0-16,0-1 0,0 1 0,0 0 15,85-85 1,-85 106-16,1-21 16,-1 21-16,0 0 0,0 0 15,-21 21-15,0 0 0,0 1 16,0 20-16,0-21 16,0 0-16,0 0 0,0 1 15,0-1-15,0 0 0,0 0 0,21-21 16,-21 21-16,21 0 0,1-21 15,-1 22-15,0-22 0,21 0 16,-21 0-16,1 0 0,41-22 16,-42 1-16,22 21 0,-1-42 15,-21 21-15,21-22 16,-42 22-16,0 0 0,0-148 31,0 84-15,-42-21-16,42 64 15,0 21 17</inkml:trace>
  <inkml:trace contextRef="#ctx0" brushRef="#br0" timeOffset="42718.36">24977 4593 0,'42'0'16,"-21"0"-16,0-21 0,0 21 0,43-42 15,-43 42-15,0-21 16,43-22-16,-43 22 0,0 0 16,0 0-16,0 0 0,1-1 15,20-62 1,-42 41-16,0 22 16,-21 21-16,0-21 15,-22 21-15,22-21 0,-21 21 0,-22 0 0,22 0 16,-22 0-16,22 21 0,-85 0 15,-63 64 1,126-43 0,64-21-16,0 1 0,0-1 15,0 0-15,0 0 0,21 0 0,85 43 16,-64-22-16,-20-21 16,20 0-16,0 1 0,64 62 15,-85-41-15,43 20 16,-43-42-16,0 22 0,-21-1 15,0 43 1,-21 20 0,-64-20-16,43-64 15,0 0-15,-22 1 0,22-1 16,-1 0-16,-20 0 0,-22 0 16,-63 0-1,127-21-15,-21 0 0,-22-21 16,22 21-16,-22-42 15,43 21-15,0 0 0,0-1 0,0-41 16,21 42-16,-22-22 0,22-20 16,0-43-1,0 85-15,0 0 0,0-22 16,22 22-16,-1 21 16,-21-21-16,21 21 0,0 0 15,21 0 1,-20 0-16,20 21 15,-21 0-15,0-21 16,22 22-16,-22-22 0,21 0 16</inkml:trace>
  <inkml:trace contextRef="#ctx0" brushRef="#br0" timeOffset="43279.56">25442 5017 0,'0'0'0,"43"0"0,-22-22 0,0 22 0,42-21 15,-41 0-15,-1 0 0,0 21 16,-21-21-16,0 0 16,0-22-1,-21-20-15,-22 42 16,22 21-16,0 0 0,-42 0 15,41 0 1,1 21-16,0 0 0,0 0 0,0 0 16,0 0-16,-22 43 15,22-22-15,0 64 16,-21 0-16,42-85 16,0 21-16,0-20 15,0-1-15,0 0 16,21-21-16,0 0 0,21 0 15,1 0 1,-22-21-16,0 0 16,0-1-16,0 1 0,-21-21 0,21 21 15,-21 0-15,22-1 0,-22-20 16,0 0 0,21-22-16,-21 43 15,0 42 1,0 0-1,0 1-15,0 20 16,0 21-16,0-20 16,21-22-16,-21 0 0,21 0 0,-21 0 15,42 1-15,-42-1 0,22-21 16,-1 21-16,63-21 16,-62 0-1,41 0 1</inkml:trace>
  <inkml:trace contextRef="#ctx0" brushRef="#br0" timeOffset="43994.35">26077 4890 0,'0'0'16,"0"-43"-16,-21 43 31,21 21-31,-21 1 0,21-1 0,0 21 16,0 0-16,0-20 15,0-1-15,0 21 0,-21-21 16,0 85 0,21-64-1,0-20-15,0-1 16,-22-21 0,22-21-1,0-1-15,0 1 16,0 0-16,0 0 0,0-43 15,0 1 1,43-43 0,-22 64-16,0 21 0,21-22 15,-20 22-15,-1 0 0,0 21 16,0 0-16,0 0 0,22 0 16,20 21-1,-42 0-15,22 22 0,-22-22 0,0 21 16,0-21-16,0 0 0,-21 64 15,0-64-15,0 0 16,0 1-16,0-1 0,0 0 16,-21-21-1,0 0 1,21-21 0,0 0-1,0-1-15,0 1 0,0 0 16,0 0-16,0 0 0,0-22 15,21 22-15,0 0 0,0-64 16,1 64-16,-1 0 0,106-64 16,-64 85-1,-20 0-15,-22 0 0,21 22 16,-21-1-16,-21 21 0,0 0 16,0 1-16,0-22 15,0 64 1,0-22-16,-21-42 0,21 0 0,-21 1 15,0-1 1,21 0-16,0 0 0,21-21 47</inkml:trace>
  <inkml:trace contextRef="#ctx0" brushRef="#br0" timeOffset="44394.12">27284 4763 0,'0'0'0,"0"-22"16,0-20 0,0 21-16,0 42 31,0 0-31,0 0 15,0 1-15,-21-1 0,21 21 16,-22-21-16,22 22 0,0-1 0,0 43 16,-21-43-16,21 43 15,-21 20 1,21-62-16,0 20 0,0 1 0,0-1 0,0 1 16,0-1-16,0 1 0,0-1 0,0 22 15,-21-22-15,0 1 0,0-1 16,-43 107-1,43-128-15,-64 85 16,64-106-16,0 0 0,-21 22 16,42-64-1,0-1 1,0 1-16,21 0 0,0 0 0,0-43 16,0 22-16,0 0 0,1-1 15,-1 1-15</inkml:trace>
  <inkml:trace contextRef="#ctx0" brushRef="#br0" timeOffset="44753.92">27284 4826 0,'0'0'0,"0"-21"0,0-64 15,0 64-15,42 0 16,-21 0-16,0 0 15,1 21-15,83-22 16,-62 22-16,-22 0 0,21 0 16,-21 0-16,1 0 0,-1 22 0,0-1 15,-21 0-15,0 0 0,0 85 16,0-85-16,-21 64 16,-22-64-16,-20 64 15,21-64-15,20 0 16,-41 21-16,21-42 0,20 21 15,1-21-15,0 0 0,0 22 16,-21-22 0,42-22-1,0 1-15,0 0 16,21 0-16,0 0 0,21 0 16</inkml:trace>
  <inkml:trace contextRef="#ctx0" brushRef="#br0" timeOffset="45059.74">28152 4106 0,'0'0'0,"-22"0"16,1 0-1,21 22-15,-42 41 16,21-42-16,21 22 0,-21-1 15,-1 0-15,-41 106 16,42-42-16,0-63 16,-1-1-16,-20 64 0,21-43 15,0-20-15,0 41 0,21-63 16,0 22-16,0-22 0,0 21 16,0-21-16,0 22 15,42-43 1,21-21-1,-41-1-15,20 22 0</inkml:trace>
  <inkml:trace contextRef="#ctx0" brushRef="#br0" timeOffset="45448.52">28109 4868 0,'21'22'0,"1"-22"16,-1 0 0,42 0-16,-42 0 0,22-22 15,-1 22-15,-21-21 16,0 0-16,1 21 0,-1-21 16,0 0-16,0 21 0,-21-21 0,0-1 15,0 1-15,0 0 16,-21 0-16,0 21 15,0 0-15,-1 0 0,-41 0 16,42 0-16,-22 21 0,22 0 16,-21 0-16,21 1 0,0 20 0,-1-21 15,1 21-15,0-20 0,0 20 16,0 43-16,21-22 16,0-42-16,0 22 15,21-43-15,0 21 0,0-21 16,0 0-16,22 0 15,-22 0-15,21 0 16,-21 0-16,22-21 0</inkml:trace>
  <inkml:trace contextRef="#ctx0" brushRef="#br0" timeOffset="45787.83">29104 4509 0,'0'0'0,"0"-22"0,0 1 0,0 0 15,-21 21 1,0 0-16,0 0 16,-22 42-16,22-20 15,0-1-15,0 0 0,-43 106 16,43-85-16,21 1 15,-21 41-15,0-41 16,21-1-16,0 0 0,0 43 16,42 0-1,0-64 1,-20 0-16,62-21 16,-63 0-16,1 0 0,-1 0 0,21 0 15,-21-21-15,0 0 0,1-1 16</inkml:trace>
  <inkml:trace contextRef="#ctx0" brushRef="#br0" timeOffset="46162.62">29718 4445 0,'0'0'0,"42"0"16,-21 0-16,1 0 0,-1 21 16,0 0-16,0 1 15,-21-1-15,0 0 0,0 0 16,21 0-16,-21 22 0,0-22 16,0 0-16,0 42 15,0-41-15,-21 83 16,21-62-16,-21-1 0,0-21 15,0 22-15,-1-22 0,1 21 0,-63 22 16,41-22 0,22-21-16,0-21 0,-21 42 15,20-42-15,1 0 16,21 22-16,-21-22 16,21-22-1,0 1 1,21 21-16,-21-21 0</inkml:trace>
  <inkml:trace contextRef="#ctx0" brushRef="#br0" timeOffset="46422.37">30565 4678 0,'0'0'0,"0"-21"0,-22 21 16,1-21 0,0 21 15,0 0 0,0 0-31,0 0 16,-1 21-16</inkml:trace>
  <inkml:trace contextRef="#ctx0" brushRef="#br0" timeOffset="46672.22">30374 5165 0,'0'0'0,"0"21"0,21 0 15,-21 0-15,0 0 16,0 1-16,0-1 16,0 0-16,0 0 0,0 21 15,-21-20 1,0-1-16,0 0 0,0 0 0,-1 0 16,-20-21-16,-64 64 15,85-64-15,-21 21 0,-85 0 16,84 0-16</inkml:trace>
  <inkml:trace contextRef="#ctx0" brushRef="#br0" timeOffset="50288.4">14795 7493 0,'0'-21'16,"0"0"-1,0 0 1,0-1 0,-21 1-16,0 21 15,21-21-15,-21 21 16,21-21-16,-21 21 16,0 0-1,-1 0 1,1 21-16,21 0 15,-21 0-15,21 1 16,-21-22-16,21 21 0,-21 0 16,21 0-1,0-42 79,0 0-47,0 0-16,0-1-15,0 1-16,0 0 15,0 0 1,0 0-16,0 0 16,0-1-1,0 1 17,0 42 93,0 1-110,21-22 1,-21 21-16</inkml:trace>
  <inkml:trace contextRef="#ctx0" brushRef="#br0" timeOffset="50841.68">14690 7387 0,'0'0'0,"0"-21"15,0 0-15,21 21 16,-21-21-16,0 0 16,0-1-16,0 1 15,0 0 1</inkml:trace>
  <inkml:trace contextRef="#ctx0" brushRef="#br0" timeOffset="51760.67">14732 7324 0,'0'-21'15,"-21"21"-15,0 0 16,-1 0-16,1-22 16,-42 22-1,42 0-15,-22 0 16,22 0-16,0 22 0,0-1 0,-64 42 15,-21 22 1,22 21 0,41-85-16,22 21 0,0-21 15,21 22-15,0-22 0,-21 21 0,21-21 16,0 1-16,0-1 0,0 0 0,21 42 16,21-20-1,-21-43-15,43 21 16,-43-21-16,0 0 0,22 0 15,-1-21-15,-21 0 16,21 21-16,-20-22 0,20 1 16,-21 0-16,21 0 0,1 0 0,-22 0 15,21-22-15,-21 22 0,22-21 0,-1 21 16,-21-22-16,85-84 16,-42 21-1,-43 64-15,0 0 0,21-64 0,-21 64 16,1-1-16,-22 1 0,21 0 15,-21 20-15,0-62 16,0 63-16,0-1 0,0 1 16,-21 21-16,-1 0 0,1 0 15,0 21-15,-42 64 16,20-64-16,22 22 0,0 20 16,0-21-16,21 22 0,-43 63 15,22-85-15,21 22 0,-42 147 31,42-126-31,0-64 0,0 22 16,0-22-16,0 0 0,0 0 0,0 0 16,0 22-16,21-43 0,0 0 15,0 0 1,1 0-16,20 0 0,-21-22 16,21 1-16,-20 0 0</inkml:trace>
  <inkml:trace contextRef="#ctx0" brushRef="#br0" timeOffset="52210.41">15515 7535 0,'-21'0'16,"0"22"-16,0-1 0,-1 0 15,-20 21-15,21 1 16,0-22-16,21 0 15,0 0-15,-21 21 0,-1-20 16,1 20-16,21-21 0,-21 21 16,21-20-16,0-1 0,0 0 15,0 0-15,0 0 0,21-21 16,0 0 0,1 0-16,-1 0 0,0 0 0,42-42 15,-41 21-15,-1 0 0,21-1 16,-21 1-16,22-21 15,-22 21-15,0-22 0,21 1 16,-42 0-16,0 21 0,0-22 0,0 22 16,0-21-16,0-1 15,0 22-15,-21 0 0,-21 0 16,21 21-16,-1 0 16,1 0-16,-21 21 15,21 0-15,0-21 0,-1 21 0,1 1 16,-21 20-16,42-21 0,0 0 15,-21-21-15,21 21 0,0 22 16,0-22 0,21-21-16,0 0 0</inkml:trace>
  <inkml:trace contextRef="#ctx0" brushRef="#br0" timeOffset="53341.76">15960 7493 0,'0'21'16,"0"0"-16,0 1 15,0-1-15,0 21 0,-22-21 16,22 0-16,-21 1 0,21-1 0,-21 42 15,21-42-15,-21 1 16,21-1-16,-21 0 0,21 0 16,0 0-16,0 0 15,0 1-15,21-22 16,0 0-16,0 0 16,0-22-16,1 1 0,-1 0 0,0 21 15,0-21-15,64-64 16,-43 43-1,-21-22 1,0 43-16,-21 0 0,22 0 0,-1 21 31,-21 21-15,0 0-16,0 0 0,0 43 16,0-43-16,0 0 0,0 0 15,0 1-15,0 20 0,0 0 16,0-21-16,0 1 15,0-1-15,42-21 16,-21 0 0,43 0-16,-43 0 0,0 0 15,64-64 1,-64 43-16,0 0 16,0 21-16,-21-21 0,0-22 15,0 22-15,0-42 0,0 42 16,-21-1-16,21 1 0,-42 0 15,21 0 1,-1 21-16,1 0 0,0 0 16,21-21-1,21 21 1,-21-21-16,21 21 0,43-22 16,-43 22-16,21 0 0,-20-21 15,-1 21-15,21 0 0,0 0 16,-20 0-16,-1 0 15,0 0-15,0 0 0,0 21 0,0 1 16,1-1 0,-22 0-16,21 42 0,-21-41 0,0-1 15,0 63-15,0-62 16,0-1-16,0 0 0,0 0 16,0 0-16,-21 0 0,21 1 15,-22-22-15,1 21 16,0 0-1,0-21-15,21-21 32,0 0-32,0-1 0,0 1 0,0 0 15,0 0-15,0-64 16,21 64-16,21-42 16,-20 20-16,-1 22 0,21-21 15,-21 21-15,0-1 16,1 22-16,41 0 0,1 22 15,-43-22-15,21 42 16,-21-21-16,-21 0 16,21 43-16,-21-43 0,0 0 15,0 64 1,0-64-16,-21 42 16,-21-20-1,21-22-15,0 0 16,21 0-16,-22-21 0,22-21 47,22 0-47,-1 0 0,0 21 15</inkml:trace>
  <inkml:trace contextRef="#ctx0" brushRef="#br0" timeOffset="53695.12">17992 7472 0,'-22'-21'15,"-20"21"1,21 0-16,0 0 0,-22 0 0,22 0 16,0 0-16,0 0 0,-64 42 15,43 0 1,21-20-16,-22 20 15,22 0-15,0-21 0,-21 85 16,42-63-16,0-22 16,0 21-16,0-21 0,0 0 0,0 64 15,42-43 1,-21-20-16,0-22 0,22 0 16,-1 0-16,-21 0 15,0 0-15,22 0 0,-22 0 0,42-43 16,-20 43-16,-22-21 0,0 0 15,21 0-15,-20 0 0,20-1 16,0 1-16</inkml:trace>
  <inkml:trace contextRef="#ctx0" brushRef="#br0" timeOffset="54512.59">18394 7578 0,'0'-21'0,"0"42"0,0-64 0,0 22 15,-21 21-15,-1 0 16,1 0-16,0 0 15,0 0-15,21 21 0,-64 22 16,43-1 0,0-21-16,21 0 0,-42 22 15,42-1-15,0-21 0,-21 0 16,21 1-16,-22-1 0,22 42 31,0-42-31,22-21 16,-1 0-16,0 0 15,0 0-15,0-21 16,0 0-16,1 0 16,20-21-16,-21 20 0,-21 1 15,21 0-15,0-21 0,1 21 16,-22-1-16,0 1 0,21 0 16,-21 0-16,21-21 15,-21 63 1,0 0-16,0 0 15,0 0-15,0 22 16,0-22-16,0 21 16,0-21-16,0 0 0,0 43 15,0-43-15,0 0 16,21 0-16,0-21 0,0 0 16,1 0-16,41 0 15,-42 0-15,0 0 16,1 0-16,-1-21 0,21 21 0,-21-21 15,43-21 1,20-43-16,-62 64 0,-22 0 16,21 0-16,0-22 15,-21 22-15,21-42 0,-21 41 16,0 1-16,0 0 0,0 0 0,0 0 16,-21 21-16,0 0 15,0 0-15,-22 21 0,22 0 16,0 0-16,21 0 0,-21 1 15,21-1-15,0 0 0,0 0 16,0 0-16,0 0 0,0 1 16,0-1-16,0 0 0,84 42 15,-84-41-15,22-22 16,-1 21-16,0 0 16,0-21-16,-21 21 0,21-21 0,-21 21 15,0 0 1,-21-21-1,0 0 1,-21 0-16,20 22 0,1-22 16,0 0-16,0 0 15,0 0-15,0 0 16,-1-22-16,22 1 16,-21 21-16,21-42 0</inkml:trace>
  <inkml:trace contextRef="#ctx0" brushRef="#br0" timeOffset="56039.32">19325 7281 0,'21'-42'16,"0"21"-16,1 0 15,-22 0-15,21-1 0,0 22 0,21-42 16,-42 21-16,43-21 16,-22 20-16,0-20 15,0-21 1,-21 41-16,0 1 15,-21 42 17,0 1-32,0-1 0,-1 21 0,1-21 15,0 22-15,0 20 0,0-21 16,0 1-16,-1 20 0,-20 43 16,21-64-16,0 22 0,21-22 0,-21 64 31,21 0-31,0-43 15,0-41-15,21-1 16,0-21-16,0 0 0,0 0 16,85 0-1,0 0 1,-21-43-16,-64 22 16,0 0-16,0 0 0,0 0 15,0 0-15,22-22 0,-22 22 16,-21 0-16,0-21 15,0 63 17,0 0-32,0 0 0,0 0 0,-21 0 15,21 1-15,0-1 0,0 0 16,0 21-16,0 1 16,21-1-1,0-42-15,0 0 16,0 0-16,1 0 15,-1 0-15,0 0 0,21 0 16,22-21-16,-1-43 16,-63 43-16,0 0 15,21 0-15,-21 0 0,0-1 16,22-41 0,-44 63 15,1 21-31,21 0 0,0 0 0,-21 1 15,21-1-15,-21 0 0,0 0 0,0 21 16,-1 1 0,1-22-1,42-21 32,1-21-47,-1 0 0,0-1 16,0 1-16,0 0 0,0 0 0,1 0 15,-1 0-15,21-22 16,-21 22-16,22-21 16,-22 21-16,21 21 15,-21 0-15,-21 21 16,21 21-16,-21-21 0,22 0 16,-22 1-16,42 62 15,-21-20 1,43-22-16,-64-21 15,42 0-15,0 1 16,-21-1-16,22-21 0,84 0 16,-43 0-1,1-43 1,-64 22-16,0 0 0,22-21 16,-22 21-16,0-1 15,-21-20-15,21 21 0,-21-21 0,21-1 16,-21-84-1,0 85-15,-21 21 0,-42-22 16,42 43-16,-64 0 16,64 22-16,0-22 15,-22 21-15,22 0 16,-21 21-16,21 1 0,-1-22 16,1 0-16,21 85 15,0-64 1,0-21-16,0 0 0,0 22 15,21-22-15,-21 0 0,22 21 16,-1-20-16,-21-1 0,0 21 0,21-21 0,0 22 16,-21-1-16,0 106 15,0-42 1,0-21 0,0-64-16,-42 21 15,42-21-15,-106 106 31,64-106-31,20 1 16,-20-1-16,0-21 0,-43 21 16,64-21-1,0 0-15,0 0 0,-1 0 0,1 0 16,21-42 0,0-1-1,43-63 1</inkml:trace>
  <inkml:trace contextRef="#ctx0" brushRef="#br0" timeOffset="56277.7">20595 7091 0,'-21'0'0,"42"0"0,-63-21 16,21 21 0</inkml:trace>
  <inkml:trace contextRef="#ctx0" brushRef="#br0" timeOffset="56543.55">19410 7281 0,'0'0'0,"21"0"31,0 0-31,21 0 0,-20 0 16,20 0-16,106-21 15,-106 21-15,1 0 16,-1-21-16,0 21 0,-20 0 16,-1-21-16,-42 21 31</inkml:trace>
  <inkml:trace contextRef="#ctx0" brushRef="#br0" timeOffset="57766.36">14351 8403 0,'0'0'0,"-42"0"0,-43 0 16,64 0-16,-43 0 16,1 0-1,-22 0-15,64 0 16,0 0-16,-22 0 15,22 0-15,0 0 0,0 0 16,0 0-16,21 21 31,21-21-15,0 22 0,0-22-16,0 0 0,43 0 15,21 0-15,-43 0 0,64 21 16,-43-21-16,-20 0 15,253 0 1,-148 0-16,-63 0 0,190 0 16,-169 0-1,84 0-15,-84 0 0,0 0 16,402-21 0,-85 21-1,-275 0-15,1 0 0,20-22 16,-21 22-16,21 0 0,-20 0 15,20 0-15,-21 0 0,21-21 0,1 21 16,-22 0-16,21-21 0,-21 21 0,1 0 16,-22 0-16,21 0 0,381-21 15,-212 0 1,-211 21-16,0 0 16,-21 0-16,-1 0 0,1 0 0,0 0 15,-1 0-15,-20 0 0,-1 0 0,107 0 31,-86 0-31,-41 0 0,-1 0 16,-21 0 0,0 0-16,1 0 234,-22-21-187,-22 21-16</inkml:trace>
  <inkml:trace contextRef="#ctx0" brushRef="#br0" timeOffset="78310.28">12763 9737 0,'-21'21'15,"0"-21"-15,21 21 16,0 0 0,21-21 31,0-21-47,1 0 15,-1 21-15,21-42 16,0-1-16,-20 22 0,-1 0 15,-21 0-15,21 0 0,-21-1 16,0 1-16,0 0 0,0 0 16,-21 21-1,-22 0 1,22 0-16,0 0 0,0 0 0,-21 0 16,20 21-16,-20-21 0,21 21 15,-21 0-15,20 1 0,-41 20 16,-1 21-16,22-20 15,0-1 1,42-21-16,0 0 0,0 1 16,0-1-16,0 0 0,0 0 15,21 0-15,0 0 16,21 22-16,43-1 16,-64-21-16,0 0 15,43 22-15,-22-43 16,-21 21-16,22 0 0,-22 0 0,0 0 15,43 64 1,-64-43-16,0-20 0,0-1 16,-22 0-16,1 21 15,0-21-15,-21 1 0,-22 20 16,43-21-16,-21 0 0,-43 22 16,43-22-16,-1-21 0,1 0 0,-106 21 15,106-21 1,20 0-16,-20-21 0,0 0 0,-43-22 15,64 22-15,-21-21 0,-1 21 16,22-1-16,0-20 0,-21 21 0,-22-64 16,43 43-1,21 21-15,0 0 16,0-1 0,21 22 15,0 0-31,0 0 0,1-21 15,20 21 1,-21-21-16</inkml:trace>
  <inkml:trace contextRef="#ctx0" brushRef="#br0" timeOffset="80259.03">13716 10351 0,'0'0'0,"21"0"0,0 0 0,-21-22 0,21 1 15,1 0-15,-22 0 16,21 21-16,0-42 16,-21 20-16,0 1 15,0 0-15,0 0 16,-21 0-16,0 21 0,-1-21 15,-41 21-15,-1-22 16,43 22-16,-21 0 0,21 0 16,-22 0-16,1 0 0,0 22 0,-106 41 31,42 1-31,85-43 16,-1 21-16,1-21 0,0 22 15,21-1-15,-21 21 0,21-41 16,0-1-16,0 63 15,0-41-15,21-43 16,0 21-16,22-21 0,-22 0 16,0 0-16,0 0 0,0 0 15,0 0-15,1 0 0,20 0 0,21-42 16,22-22 0,-43 43-16,-20-21 0,41-22 15,-42 43-15,22-21 0,-1-22 16,-42 43-16,21 0 0,0 0 15,-21-1-15,0 1 0,21 0 16,-21 42 15,0 0-15,0 1-16,0-1 0,0 0 16,0 0-16,0 0 0,0 22 0,0-22 15,0 0-15,0 0 0,0 0 16,0 0-16,22 22 15,20-22-15,-21-21 16,0 0-16,0 0 16,1 0-16,20 0 0,-21 0 15,0-21-15,0 21 0,1-21 0,62-43 16,-63 43 0,1 0-16,-1 0 0,21-43 15,-42 43-15,21 0 0,-21 0 16,0 42 31,0 0-47,-21 0 0,21 0 15,0 0-15,-21 1 0,21-1 0,-21 63 16,0-20 0,21-43-1,-22 21-15,22-20 16,0-44 15,0 1-15,0 0-16,0 0 0,0 0 15,0 0-15,22-22 0,-22 22 16,21 0-16,0-21 0,-21 20 0,42-62 16,22 41-1,-22 43 1,-21 0-16,0 0 0,1 0 15,-1 0-15,0 0 0,0 22 16,-21-1-16,21 0 0,-21 0 16,0 0-16,0 0 15,21 43 1,-21-22-16,0-21 0,0 1 16,0-1-16,0 0 15,-21-21 1,21-21 15,0 0-31,0-1 16,0 1-16,0-21 15,21 21-15,22-22 16,-43 22-16,21 0 0,42-42 16,-41 41-16,-1 22 15,-21-21-15,21 21 0,0 0 0,21 0 31,1 21-31,-43 22 16,0-22-16,0 0 16,0 0-16,0 0 0,0 1 0,0 83 31,0-62-15,0-1-16,0-21 15,21-21 1,0 0-1,0 0-15,0 0 16,1-21-16,20 0 16,-21 0-16,0 21 0,0-21 0,43-22 15,-43 22-15,0 0 0,22 0 16,-22 0-16,0-1 0,21-20 16,-21 21-16,-21 0 0,0 0 15,22-1-15,-22-20 16,0 21-16,0 0 15,-22 21 32,22 21-31,-21 0-16,21 0 0,0 0 16,0 1-16,0 20 0,0-21 0,0 0 15,-21 85 1,0-21-16,21-43 0,-21 0 15,21 43-15,0-21 0,-21-22 16,-1 0-16,22 22 16,-21-22-16,21 22 0,-42 168 15,42-168-15,-42 84 16,42 0 0,-22-105-16,22-1 15,-21 0-15,21 1 0,-21 62 16,21-62-1,0-22-15,0-42 32,0 0-17,0-1-15,21-20 0,-21 21 0,0-21 16,21-22-16,1 22 0,-1-22 0,-21 1 16,21-1-16,0-20 0</inkml:trace>
  <inkml:trace contextRef="#ctx0" brushRef="#br0" timeOffset="80672.8">15367 10266 0,'0'0'0,"0"-21"0,0 0 0,0-1 16,0 1-16,0 0 0,0 0 16,0 0-16,0 0 0,21-1 15,21-20 1,-20 42-16,-1 0 0,0 0 15,0 0-15,21 0 0,1 0 16,-1 0-16,-21 0 0,0 21 16,64 43-1,-64-43-15,-21 0 0,21 0 16,-21 22-16,0-22 0,0 42 16,-21-42-16,0 1 0,-21-1 15,-43 42 1,22-20-16,20-22 0,22-21 15,-85 42-15,85-42 16,0 21-16,-43-21 16,43 0-16,0 0 15,42-21 17,0 21-17,-21-21-15,22 0 0,-1 21 16,0-21-16,0-1 0,0 1 0,0 0 15</inkml:trace>
  <inkml:trace contextRef="#ctx0" brushRef="#br0" timeOffset="81085.57">16277 9567 0,'0'-21'0,"0"42"0,0-63 0,0 21 0,0 0 16,0 0-16,0-1 15,0 1-15,0 42 47,0 1-47,0 20 0,0-21 0,0 21 16,-21 85-1,21-84-15,-21 20 0,0 22 16,-1-43-16,1 1 0,21-1 16,-21 0-16,0 1 0,21-1 15,-42 106 1,-1-106-16,43 1 0,0-1 16,0-21-16,0 0 0,0 1 15,21-22 32,1-22-47,-22 1 0,21 0 0,0 0 16,-21 0-16</inkml:trace>
  <inkml:trace contextRef="#ctx0" brushRef="#br0" timeOffset="81906.11">16362 10245 0,'0'21'0,"0"0"16,21-21-16,0 0 16,0 0-1,0 0-15,1 0 16,-1 0-16,21-21 0,-21 21 15,0-21-15,43 0 0,-43 21 16,0-22-16,85-41 16,-85 21-1,0-1 1,-21 22-16,0 0 16,-21 21-1,0 0-15,0 0 16,0 0-16,0 0 0,-64 21 15,43-21 1,20 21-16,1 0 0,0-21 0,0 22 16,-43 41-16,22 22 15,21-64-15,21 0 16,0 0-16,0 22 0,0-22 16,0 42-16,0-42 0,0 1 15,21 20-15,0-21 0,-21 0 16,64 0-16,-43-21 0,0 22 15,64-22 1,-64 0-16,21 0 16,-21 0-16,43-22 15,-43 1-15,0 0 16,0 21-16,-21-21 31</inkml:trace>
  <inkml:trace contextRef="#ctx0" brushRef="#br0" timeOffset="83118.37">19008 10478 0,'-22'21'15,"22"-42"48,22-1-48,-1 22-15,-21-21 0,42-21 16,-21 21-16,-21 0 16,21-1-16,85-83 15,-85 62-15,43-41 16,-43 41-16,0 1 0,22 0 0,-22-1 16,0-20-16,64-85 15,-64 84-15,21-21 16,-21 43-16,0 0 0,-21-1 15,0 22-15,0 0 0,0-21 32,-42 42-32,0 0 15,21 0-15,-1 0 16,-62 63-16,41-42 0,22 1 16,-42 62-1,42 22 1,-1 0-16,22-85 15,0 64-15,0-64 0,0 21 16,22-21-16,-1 22 16,0-22-16,0 0 0,0 21 0,43 22 15,20-1 1,-62-41-16,-1-22 0,0 21 16,0 0-16,-21 0 0,0 21 15,0-20 1,-21-1-16,-21 0 0,20-21 15,1 0-15,-42 21 16,20-21-16,22 0 0,-85 0 16,64 0-16,-85-63 31,64-1-31,-1 22 16,43 21-16,21-1 15,0 1 1,-21 21-16,42 0 47,0 0-32,0 0-15,0 0 16,1 0-16,20-21 0,-21 21 0</inkml:trace>
  <inkml:trace contextRef="#ctx0" brushRef="#br0" timeOffset="83829.97">20680 9991 0,'0'0'0,"-21"0"0,-1 0 0,1 0 15,0 0-15,0 0 16,0 0 0,0 0-16,42 0 47,0 0-47,0 0 0,0-21 0,22 21 15,-1 0-15,0 0 16,-21 0-16,43 0 15,-43 0-15,0 0 0,22 0 32,-22 0-32,-42 0 125</inkml:trace>
  <inkml:trace contextRef="#ctx0" brushRef="#br0" timeOffset="84218.74">20574 10160 0,'0'0'0,"0"21"0,0 0 31,21-21-15,0 0-16,0 0 0,1 0 15,-1 0-15,0 0 16,0 0-16,0 0 0,43 0 15,-43 0 1,0 0-16,0 0 0,0 0 0,1 0 16,-1 0-1,0 0-15,0 0 78,-21-21-46</inkml:trace>
  <inkml:trace contextRef="#ctx0" brushRef="#br0" timeOffset="85340.33">22923 8827 0,'0'0'0,"0"-22"0,0 1 16,22 21-16,-22-21 0,21 0 0,-21 0 15,0 0 1,0-1-1,-21 22 32,-1 0-47,1 0 16,0 0-16,0 0 0,-43 43 16,43-22-16,-63 21 15,-22 22 1,21 20-16,22-41 0,20-1 15,1 0-15,-64 85 16,21 22-16,64-107 16,0 21-16,0-20 15,21-1-15,-21 22 0,0 20 16,21-20-16,-22-22 0,22 106 16,0-105-16,0-1 15,0 21-15,0-20 0,43 41 16,-43-41-16,21-1 0,0 22 15,0-22-15,0 0 0,1 1 16,20 41 0,21 1-16,-41-64 0,41 21 15,-42-20-15,0-22 0,22 21 16,-22-21-16,0 21 0,0-21 16,0 0-16,1 0 15,-1 0-15,0 0 16,0 0-16,-21-21 15,21 21-15,-21-21 0,0-1 16,21-41 0,1 63-16,-22-42 0</inkml:trace>
  <inkml:trace contextRef="#ctx0" brushRef="#br0" timeOffset="86073.42">23495 9483 0,'0'0'0,"0"-21"0,0-1 15,0 1-15,0 0 16,0 0-16,0 0 0,-21 0 16,21-1-1,-21 1-15,-1 21 16,22-21-16,-21 21 0,0 0 16,0 0-16,0 0 0,0 0 15,-1 0-15,1 0 0,-21 21 16,21 0-16,-22 1 0,22-1 0,-42 42 15,20-20 1,22 20 0,21-42-1,0 0-15,0 1 0,21-1 16,1 0-16,-1 0 16,42 21-16,-42-20 15,22-22-15,-1 42 0,0-42 16,-20 21-16,-1 0 0,21 0 15,-21-21-15,43 43 0,-43-22 16,0 0-16,0 21 16,-21-20-16,0-1 15,0 0-15,0 0 0,-42 21 16,21-20-16,0-22 0,-43 42 16,43-21-16,0-21 0,-22 21 0,-41-21 15,-1 0 1,0 0-1,64-21-15,-21 21 0,0-21 16,-1 0-16,22 0 16,-42-22-16,41-20 15,1 63-15,21-21 16,-21-1-16,21 1 16,21 21 15,0 0-31,1 0 0,-1 0 15,63-21 1,-62 21-16</inkml:trace>
  <inkml:trace contextRef="#ctx0" brushRef="#br0" timeOffset="86726.99">24172 9864 0,'0'0'0,"0"-21"0,0-1 15,0 1-15,0 0 0,0 0 16,0 0-16,0 0 0,0-43 15,-42 1 1,0-1-16,20 64 16,1 0-16,0 0 15,-21 0-15,21 0 0,-1 0 16,-20 21-16,21-21 0,0 21 0,-22 1 16,22 20-16,-21-21 0,-22 85 15,1 21 1,63-106-16,0 85 15,0-85-15,0 21 0,0 1 16,0-22-16,21 0 16,21-21-16,22 0 15,-43 0-15,43 0 16,-43 0-16,0-21 16,42-21-1,22-22-15,-64 43 0,0-21 16,1-22-16,-1 43 15,0-21-15,-21-1 0,0 1 0,0 21 16,21 0 0,-21 42-1,0 0 1,0 0-16,0 0 0,0 0 16,0 1-16,0 20 0,0-21 0,21 21 15,0 43 1,-21-64-16,0 0 0,0 1 15,0-1-15,22-21 0,-1 21 16,0-21-16,0 0 16,0 0-1,0 0-15,-21-21 0</inkml:trace>
  <inkml:trace contextRef="#ctx0" brushRef="#br0" timeOffset="87510.55">24680 9631 0,'-21'0'15,"0"0"-15,21 21 16,0 0-16,-21 0 0,21 22 16,-21 41-1,21-62-15,0-1 16,0 0-16,0 21 0,0-21 0,-22 22 15,22-22-15,-21 0 0,21 0 0,-21 22 16,21-22 0,-21 0-16,0-21 0,0 21 15,-1-21 1,1 0-16,0-21 16,21 0-1,0 0-15,0-1 0,0 1 16,0-42-16,0 42 0,0-22 15,0 22-15,21-21 0,0 21 0,1-22 16,-1 1-16,0 21 16,0 0-16,43-22 0,-43 22 15,0 21-15,0 0 0,43 0 16,-43 0-16,21 21 16,-21 0-16,0 1 0,-21-1 0,43 63 15,-22-41 1,-21-1-16,0-21 0,0 0 0,0 1 15,0-1-15,0 0 0,0 0 16,0 0-16,0 0 0,-42 22 31,20-22-31,1-21 32,21-21-32,0 0 15,-21-1-15,21 1 0,0 0 16,0 0-16,0-21 0,0 20 0,21-20 15,85-85 1,-64 85-16,1 21 16,-22-1-16,42 1 15,-20 0-15,-22 21 0,0 0 16,21 0-16,-20 0 0,20 0 16,-21 21-16,0 0 0,0 1 0,1-1 15,-1 0-15,-21 21 0,0-21 0,0 64 16,0-21-1,0 20 1,-21-63-16,-1 1 16,22-1-16,-21-21 0,21 21 15,21-21 17,1 0-32,-1-21 0</inkml:trace>
  <inkml:trace contextRef="#ctx0" brushRef="#br0" timeOffset="87901.84">25781 9716 0,'21'-22'16,"0"22"-1,-21 22 1,0 20-1,0 0-15,0-21 0,0 1 16,0 20-16,0-21 0,0 64 16,0 21-16,-21-43 15,0-21-15,-21 43 16,20-43-16,1 22 16,-85 190-1,64-148-15,21-43 16,0-20-16,21 62 0,-21-41 15,21-22-15,-22 1 0,22-1 16,0 0-16,0 1 0,-21-1 16,21-21-16,0 43 15,0-43-15,0 0 0,0-42 32,0 0-32,21-1 0,1 1 15,-22-21-15</inkml:trace>
  <inkml:trace contextRef="#ctx0" brushRef="#br0" timeOffset="88321.75">25781 9843 0,'0'0'0,"0"-22"0,-21-20 0,21 21 0,0 0 15,0 0-15,0-1 0,0 1 16,42-85 0,22 64-1,-1 21 1,-21 21-16,1 0 0,20 0 16,-20 0-16,-1 0 0,21 21 15,-20 0-15,-1 0 0,-21 1 16,0-1-16,22 0 0,-43 21 0,21 85 15,-42-42 1,-22-43 0,22-21-16,-85 43 15,64-43-15,21-21 0,-64 21 16,64 0-16,-21-21 16,-22 0-1,85-21 32,-21 0-47,22 0 0</inkml:trace>
  <inkml:trace contextRef="#ctx0" brushRef="#br0" timeOffset="88685.68">26903 9059 0,'0'0'0,"0"-21"0,21 0 15,-21 0-15,21 0 16,-21 42 15,0 0-31,-21 0 0,0 64 16,-43 42-16,43-85 15,0 1-15,0-1 0,0 21 16,-1-20-16,1 20 0,21-20 16,-21-1-16,0 43 0,0-43 15,21 0-15,-21-21 0,-1 22 16,22-22-16,0 0 0,0 21 16,0-20-16,-21-1 0,21 0 15,21-21 1,1 0-1,-1-21-15,0 0 0,21-1 16</inkml:trace>
  <inkml:trace contextRef="#ctx0" brushRef="#br0" timeOffset="89142.11">27030 9758 0,'21'0'47,"0"0"-32,0 0-15,0 0 0,1 0 16,-1 0-16,0-21 0,21 21 16,-21-21-16,1-1 0,20 1 15,-21 0-15,0-21 16,-21 21-16,0-1 15,0 1 1,-21 21-16,-42 0 16,-1 0-16,22 43 15,21-22-15,-1 0 16,22 0-16,-21 0 0,0 22 0,0-22 16,21 42-16,-21-42 0,21 1 15,-21-1-15,21 21 0,0-21 16,0 22-16,0-22 15,0 0-15,0 0 0,21-21 16,42 21 0,-20-21-1,-22 0-15,0 0 0,21 0 0,-21 0 16,1 0-16,-1 0 0,21-21 16,-21 0-16,22 0 0,-22 21 15,0-21-15</inkml:trace>
  <inkml:trace contextRef="#ctx0" brushRef="#br0" timeOffset="89754.44">27813 8890 0,'0'0'0,"-21"-21"15,0 0-15,21 0 0,0-1 0,-22 22 16,22-21-16,0 0 0,-21 21 0,21-21 16,21 21 15,1 0-31,-1 0 16,0 21-16,0 0 0,21 0 15,-20 1-15,-1-1 0,21 0 0,-21 21 16,0-21-16,22 22 0,-22-22 15,0 21-15,21 1 0,22 105 16,-43-106 0,-21 43-16,0 42 15,0-85-15,-21 43 16,0-43-16,21 0 0,-21 1 16,-43 105-1,1-42-15,41-85 16,1 0-16,0 21 15,0-20-15,-43 20 0,43-21 0,0 0 16,-21 22-16,21-22 16,-1 0-16,1-21 0,0 21 0,0 0 15,0 0-15,-22 1 16,22-1-16,0-21 0,0 21 0,0-21 16,0 21-16,-1-21 15,22 21-15,-21-21 0,0 0 16,21-21 62,0 0-78,0 0 0,-21 0 16,0 21-16</inkml:trace>
  <inkml:trace contextRef="#ctx0" brushRef="#br0" timeOffset="91268.17">17293 6033 0,'0'0'16,"-21"0"-16,21 21 47,21-21-31,0 21-16,0-21 0,22 21 15,-22-21-15,0 0 0,64 21 16,-64 0-16,21-21 0,1 22 15,20-22-15,-21 21 0,1-21 0,63 21 16,-43 0-16,1 0 0,63 0 16,-43 1-16,-20-1 15,105 21-15,-63-21 0,63 22 16,-63-22-16,-21 0 16,126 21-16,-105-21 0,0 1 15,21-1-15,-21 21 0,21-21 16,0 0-16,127 22 0,-127-1 15,0-21-15,0 0 0,21 1 16,106 41-16,-127-42 0,0 22 16,0-22-16,127 42 0,-127-20 15,0-22-15,381 127 16,-106-21 0,0-21-1,-253-64-15,-22 0 0,21 1 16,-21-1-16,21-21 0,-21 22 15,0-1-15,0 0 0,21 1 0,106 20 16,-106-21-16,-21 1 0,0-1 16,0 0-16,0 1 0,487 147 31,-360-126-31,-148-22 0,106 22 16,-85-43-16,-22 21 15,107 0-15,-106 1 0,106-1 16,-128 0-16,22-20 15,-21 20-15,-1-21 0,170 64 16,-42-22 0,-85-20-1,-63-22-15,-22 0 0,21-21 0,-20 21 16,-1 0-16,-21-21 0,43 21 16,-43-21-16,0 0 0,0 22 15,0-22 1,-21-22 78,0 1-94,0 0 0,22 0 15</inkml:trace>
  <inkml:trace contextRef="#ctx0" brushRef="#br0" timeOffset="91750.63">28554 8763 0,'0'0'0,"0"21"0,0 0 15,0 1-15,21 20 16,-21-21-16,21 0 0,0-21 16,-21 21-16,21 1 0,1-22 0,-1 21 15,21 21 1,22 0-1,-22-20-15,-21-22 16,-21 21-16,0 0 16,0 0-1,-21-21 1,-21 42-16,-43-20 16,0 20-1,64-42-15,-21 21 0,-22 0 16,43 0-16,-21-21 0,21 22 15,-22-22-15,22 21 0,0-21 0,-21 21 16,20-21-16,1 0 0,0 21 16,0-21-16,0 0 0,21 21 15</inkml:trace>
  <inkml:trace contextRef="#ctx0" brushRef="#br0" timeOffset="92483.04">29654 9144 0,'22'0'0,"-22"-21"15,0 42 32,-22-21-31,1 21-16,21 0 0,-21 1 15,21-1-15,-21 0 0,0 0 0,0 43 16,-1-43-16,22 21 16,-21-21-16,0 22 0,0-22 15,21 21-15,-21 0 0,0-20 0,-1 20 16,1 0-16,-42 64 15,20 0 1,22-43-16,21-20 16,0-22-16,0 0 0,0 0 15,0 0-15,0 1 16,0-1-16,0 0 0,21-21 16,1 0-16,-1 0 0,0 0 15,0 0-15,21 0 16,-20 0-16,-1 0 0,21 0 15,-21-21-15,0 21 0,-21-21 0,64-22 32,-43 22-32,21-42 15</inkml:trace>
  <inkml:trace contextRef="#ctx0" brushRef="#br0" timeOffset="92902.47">29252 9652 0,'0'0'0,"21"0"31,1 0-15,-1 0-16,21 0 0,-21 0 0,22 0 15,62 0 1,-20 0-16,-64 0 0,127 0 31,-105-21-31,63 21 31,-106-21-15,21 21 31,0 0-31,0 0-1</inkml:trace>
  <inkml:trace contextRef="#ctx0" brushRef="#br0" timeOffset="93289.95">31200 9716 0,'0'-22'16,"0"1"15,-22 21-31,22 21 78,0 1-62</inkml:trace>
  <inkml:trace contextRef="#ctx0" brushRef="#br0" timeOffset="93673.35">31157 10139 0,'21'21'16,"-21"0"-1,0 0-15,0 1 16,0-1-16,0 0 15,0 0-15,0 0 0,0 0 16,0 22-16,0-22 0,0 0 16,0 0-16,-21 0 15,0 1-15,21-1 0,-106 85 16,64-64 0,0-42-16,-22 21 15,-105 21 1,126-42-16,-62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39:42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762 0,'0'-21'15,"0"0"1,0 0 15,0 42 0,0 0-31,0 21 0,0-21 16,-21 22-16,21-1 0,0 0 16,0 22-16,0-1 0,0-20 15,0 20-15,-21 64 0,21 0 16,0-63-16,0 20 0,0-20 15,-21 21-15,21-22 0,0 149 16,-22-128 0,22-20-16,-21 126 15,21-147-15,0 20 16,-21 149 0,21-170-16,0 1 0,0-22 15,0 21-15,0 43 16,0-64-1,-21-21 1,21-21-16,0 0 0,0-1 16,0-20-16,0 21 0,-21-21 0</inkml:trace>
  <inkml:trace contextRef="#ctx0" brushRef="#br0" timeOffset="1016.93">2328 889 0,'0'0'0,"-21"0"16,21-21-16,0 0 15,21 21 1,0-21-16,43-1 16,-43 1-16,127 0 15,-84 0-15,63 0 16,-64 21-16,1 0 0,-1-21 15,191 21 1,43-22-16,-107 1 16,-84 21-1,0-21-15,0 21 0,-1 0 0,1 0 16,0 0-16,190-21 16,-42 21-1,-169 0-15,-21 0 0,-1 0 16,-21 0-16,107 0 15,-128 0-15,21 21 0,0-21 16,1 0-16,-22 0 0,85 21 16,0-21-1,-22 21 1,-63 1-16,1-1 0,-1-21 16,-21 21-16,0 0 0,0 0 0,0 106 31,0-42-31,0 63 15,0-106-15,0 64 16,0-63-16,-21-1 16,-1 170-1,22-64-15,0-85 16,0 43-16,-21-64 16,-21 64-16,21 0 15,0-64-15,-1 22 0,-20-22 16,21 1-16,0 20 0,0-21 15,-1 1-15,1 20 0,-85 85 16,64-84 0,21-43-16,-43 64 15,43-85-15,0 21 16,-42 0-16,41-21 0,-41 21 16,21-21-16,-1 0 0,-105 21 31,85-21-31,-86 0 0,65 0 0,-64 0 15,63 0-15,0 0 16,1 0-16,-22 0 0,21 0 0,-127 22 16,85-22-16,22 0 15,-22 21-15,21-21 0,-21 0 16,21 0-16,-127 21 0,106-21 16,21 0-16,-84 0 15,105 0-15,-63 0 0,84 0 16,1 0-16,-64 0 15,63-21 1,43 21-16,21-21 16,0-1-1,21 1-15,-21 0 16,22 0-16,20-21 0,-21 20 16</inkml:trace>
  <inkml:trace contextRef="#ctx0" brushRef="#br0" timeOffset="1432.77">2942 1122 0,'0'0'16,"0"21"0,0 0-16,0 0 15,0 64-15,21 0 16,-21-43-16,0 22 0,0-1 15,0 1-15,0-1 0,21 1 0,-21-1 16,0 43-16,0 21 16,0-106-1,0 0-15,0 22 0,0-22 16,0 0-16,-21-42 47,21 0-47,0-1 0</inkml:trace>
  <inkml:trace contextRef="#ctx0" brushRef="#br0" timeOffset="1821.55">2794 1122 0,'0'0'0,"21"0"0,21-21 16,-20-22-16,20 22 0,-21 0 0,21-21 16,64-1-1,21 1-15,-63 42 16,-22 0-16,0 0 0,-20 0 0,20 21 16,-21 22-16,21-22 0,-20 21 15,-22 0-15,0 1 0,0 41 16,-64 22-1,43-63-15,-21-1 0,-43 43 16,64-43-16,-22 0 0,1-21 16,21 22-16,0-22 0,-64 42 15,64-41 1,0-22-16,42 0 47,0 0-47,0 0 0,0 0 15</inkml:trace>
  <inkml:trace contextRef="#ctx0" brushRef="#br0" timeOffset="2228.83">3387 1926 0,'0'0'0,"63"0"16,-42 0-16,22-21 16,-22 0-16,21 21 0,-21-21 15,22-22-15,-1-20 16,-21 42-16,-21 0 0,21-22 16,-42 1-1,-21 42 1,21 0-16,-1 0 0,1 0 15,-21 42-15,21-21 16,0 1-16,-22 41 16,1 43-16,21-64 0,21-21 15,0 22-15,0-22 0,0 21 16,0 1-16,0-22 0,0 0 16,63 21-1,22-42 1,-22 0-1,-41 0-15,20 0 0,21-42 16,-41 21-16,20 0 0,0-1 16,-21 1-16</inkml:trace>
  <inkml:trace contextRef="#ctx0" brushRef="#br0" timeOffset="2734.61">4170 1609 0,'0'0'0,"0"21"16,0 21-16,0-21 0,0 22 16,0-22-16,0 21 15,0-21-15,0 22 0,0-22 0,-21 0 16,21 21-16,0-20 0,0-1 16,0 0-16,-22 64 15,22-64 1,-21-21-16,21 21 0,0-42 47,0 0-47,0-1 15,0 1-15,0 0 0,0 0 16,0-21-16,0-1 0,0 22 16,43-85-16,20-21 15,-21 106-15,-20-21 16,20 21-16,0-1 0,1 1 15,41 0-15,-41 21 0,-1 0 16,64 42 0,-22 22-16,-62-43 15,-1 43-15,-21-22 16,0 0-16,0 1 0,0-1 0,0-21 16,-43 64-16,22-64 0,0 21 15,0-21-15,0 1 0,0 20 16,-1 0-1,1-21-15,0-21 32</inkml:trace>
  <inkml:trace contextRef="#ctx0" brushRef="#br0" timeOffset="3501.44">2074 4995 0,'0'0'16,"0"-21"-16,-21 0 0,0 0 0,0 21 31,0 21-15,21 0-16,0 22 0,-22-1 0,22 0 15,0 43-15,0-22 0,0 22 16,-21 0-16,21 21 0,-21-22 0,0 191 31,0-105-31,0-86 0,21 1 16,-22 84-16,1-84 16,0-21-16,0 126 15,0-63 1,21-85-16,-21 1 15,21-22-15,0-42 16,0-22 0,0 22-16,0-21 0,0 0 0,0-22 15,0 1-15</inkml:trace>
  <inkml:trace contextRef="#ctx0" brushRef="#br0" timeOffset="4243.01">1778 5249 0,'0'-21'0,"0"42"0,0-63 0,0 21 15,0 0-15,21 21 32,21 0-32,-20 0 0,20 0 0,0-21 15,85 21 1,-63-22-16,20 1 0,1 0 0,0 21 15,21-21-15,-1 0 0,107-43 16,-85 43-16,0 0 0,0 0 16,0 0-16,0-1 0,0 1 15,0 0-15,0 21 0,-21 0 0,21-21 16,-21 21-16,0 0 0,253 0 16,-232 21-1,-63-21-15,-22 21 16,1-21-16,-1 21 0,0-21 0,22 43 15,-22-43-15,-21 21 0,0 0 16,1 21 0,20 22-16,-42-43 0,0 0 15,0 43-15,0-22 16,0 22-16,0-22 16,0 0-16,21 64 0,-21-64 15,0 22-15,21 126 16,-21-84-1,21-42-15,-21-1 0,0 1 0,0 63 16,0-64-16,0 1 16,0-1-16,0 1 0,0-1 0,-42 149 15,0-127 1,-22 42 0,43-85-16,-42 0 15,20-21-15,22 1 0,-21-1 0,-22 0 16,22 0-16,-22-21 15,-274 42 1,20-20-16,64-22 16,127 0-16,-21 0 15,-106-43-15,127 22 0,21 0 16,-127-21-16,128 20 16,-1-20-16,21 21 0,-21 0 15,22-22-15,-1 22 0,-42 0 0,63 0 16,22 0-16,0 21 15,-1-21-15,1 21 0,0-22 16,21 1-16,21-21 16,0 0-1</inkml:trace>
  <inkml:trace contextRef="#ctx0" brushRef="#br0" timeOffset="4587.33">2625 5398 0,'0'0'0,"-43"0"15,22 0-15,0 42 16,21 21-1,0-20-15,-21 20 0,21 43 16,0-42-16,0-22 0,0 21 16,0-20-16,-21-1 0,21 0 0,0 43 15,0-21 1,0-43-16,0 0 0,21-21 47,-21-21-47,0 0 15,0-1-15,0 1 0,0-21 16</inkml:trace>
  <inkml:trace contextRef="#ctx0" brushRef="#br0" timeOffset="5174.04">2265 5567 0,'0'0'15,"0"-21"-15,0 0 0,0-1 16,0 1-16,0 0 0,21 0 15,42 0 1,-41 0-16,20 21 0,43-22 16,-43 22-16,0 0 0,22 0 15,-22 0-15,0 22 0,85 62 16,-84 1 0,-43-43-16,0 1 0,-21 41 15,-1-41-15,1-1 16,0-21-16,-21 21 0,21 1 0,-22-22 15,-41 42 1,41-41-16,22-22 16,0 0-16,0 0 0,21-22 15,0 1 1,0 0-16,42-21 16,0-1-16,-20 22 15,20 0-15,21 0 0,-20 0 16,-1 21-16,0 0 0,1 0 15,-1 0-15,106 21 16,-84 0 0,-43 0-16,-21 0 0,0 43 15,0-43-15,0 21 0,-21-20 16,0-1-16,-1 21 0,-20-21 0,-21 22 16,-1-1-1,22-21-15,-1 0 0,-84 22 16,106-43-16,-21 21 15,21-21-15,0 0 0,-22 0 16,1 0 0,21 0-16,0-21 0,21-1 15,0 1-15,0 0 16,21 21-16,0-21 16,21 0-16,-21 0 0,22 21 15,41-64-15</inkml:trace>
  <inkml:trace contextRef="#ctx0" brushRef="#br0" timeOffset="5850.7">3408 5821 0,'0'21'15,"0"0"-15,-21 0 16,-1-21-16,1 22 0,21 20 0,0-21 15,-21 0-15,0 0 0,21 1 0,0-1 16,0 21 0,0 0-16,0-20 15,21-22 1,0 0-16,0 0 0,43 0 16,-1-22-1,-41 1-15,41-21 0,-42 21 16,0 21-16,1-21 0,-1-1 15,0 1-15,-21 0 0,0-21 16,0 21-16,0-1 0,-21 1 16,0 0-16,-1 0 15,1 0-15,21 0 16,21 21 15,1 0-31,-1 0 0,21 0 16,-21 21-16,0 0 15,1-21-15,-22 21 0,21 0 0,-21 0 16,21 1-16,-21-1 0,0 0 16,0 0-16,0 0 0,0 0 15,0 64 1,0-64-16,21-21 16,0 0-1,0 0-15,-21-21 16,22 21-1,-22-21-15,21 0 0,0 0 16,-21-1-16,0 1 0,0 0 16,0 0-16,0 0 0,0 0 0,0-1 15,-21 1-15,0 21 0,-22-21 16,22 21 0,0 0-16,0 0 0,42 0 62,0 0-62,0 0 16</inkml:trace>
  <inkml:trace contextRef="#ctx0" brushRef="#br0" timeOffset="6469.85">4318 5334 0,'0'0'15,"0"-21"-15,0 0 0,0 0 16,0 42 0,0 0-16,0 0 15,0 21-15,0 43 16,0-43-16,0 1 0,0 41 16,-21-41-16,21-1 0,-21 0 15,21 1-15,0-1 0,0 0 16,-22 64-1,1-63-15,21-22 16,-21-21 0,21-21-1,0-1 1,0 1-16,0-21 0,0 21 16,0 0-16,0-22 0,0 22 15,21-42-15,0 41 16,1 1-16,-1-21 0,21 21 15,-21 0-15,64-22 16,-22 43 0,-63 21 15,-21-21-31,0 22 0,0-22 0,0 21 16,-22-21-16,-20 21 15,42 0 1,21 0-1,0 0-15,0 1 16,21-22-16,0 21 16,0-21-16,64 42 15,-43-21-15,43 0 16,-64-21 0,0 0-16,0 22 0,1-22 15,-1 0-15,0 0 16,0 0-1,-21-22-15,0 1 16,0 0-16,0 0 0</inkml:trace>
  <inkml:trace contextRef="#ctx0" brushRef="#br0" timeOffset="7107.07">3979 3302 0,'0'0'0,"21"-21"0,-21 0 0,0 0 15,0 63 17,0-21-32,0 21 15,-21 22-15,21 42 16,-21-43-16,21 1 0,0-1 15,0 22-15,-21 0 0,21-1 0,-21 1 0,0 0 16,21-22-16,-22 170 16,1-85-1,21-84-15,0-22 0,-21-21 16,21 21-16,0 22 16,0-43-16,0 0 15,0-42 1,0 0-1,0 0-15,0 0 0,0-1 0,0 1 16,0 0-16,-21-21 16,21-43-16</inkml:trace>
  <inkml:trace contextRef="#ctx0" brushRef="#br0" timeOffset="7717.23">3895 3196 0,'0'0'0,"-22"0"0,1 21 16,0 1-16,0-1 15,0 0-15,0 0 0,-1 21 16,1-20-16,-21 41 0,0 1 15,20-43-15,1 21 0,21-21 16,-21 22-16,0-22 0,-21 42 16,42-42-16,-22 1 15,1-1-15,0-21 0,21 21 16,0 0-16,-21-21 0,21 21 16,-21-21-1,21-21 1,0 0-1,21 0-15,42-43 16,-41 22-16,20 0 0,-21-1 16,21 1-16,1 0 0,63-128 15,-1 43 1,-41 43 0,-64 62-16,21 22 15,0 0-15,0 0 16,-21 22-16,22 20 0,-22-21 15,21 21-15,0 1 0,0-1 16,-21 0-16,64 107 16,-43-107-16,21 0 0,-21 1 15,43 20-15,-43-21 0,21-20 16,1 41-16,-22-42 16,21 0-16,-21 1 0,-21-1 15,21-21 1,1 0-16,-1 0 15</inkml:trace>
  <inkml:trace contextRef="#ctx0" brushRef="#br0" timeOffset="8787.79">5673 1630 0,'42'-21'0,"-21"21"15,0 0-15,43-43 16,-43 43-16,21-21 0,43 0 16,-43 0-16,1 21 0,20 0 15,-21-21-15,1 21 0,20 0 16,1-21-16,-1 21 0,22 0 0,0 0 15,84 0-15,-63 21 0,63 0 16,-63 21-16,-21-21 16,20 22-16,-20-1 0,0 0 15,21 22-15,-22-22 0,1 22 0,0-22 16,-1 22-16,128 126 16,-64 1-1,-21 20-15,-85-126 16,43 63-16,-64-84 15,22 20-15,-22 1 0,63 148 16,-84-149 0,0 1-16,0 0 0,0-1 0,0 86 15,-21-64-15,0-22 0,0 1 16,0 0-16,-22-1 0,1 22 16,0-42-16,-1 20 0,-20 1 0,-170 254 15,21-128 1,128-147-1,-64 63-15,84-64 0,-84 43 16,63-42-16,1-22 0,-1 21 16,-106 43-16,86-63 15,-1-1-15,0 0 0,21 1 0,-21-1 16,1 0-16,20-21 0,0 22 0,1-22 16,-86 21-16,107-21 15,-1 1-15,1-1 0,-85 21 16,63-42-1,43 21 1,42-42 15,21 0-15,-21 0-16,21 0 0,0 21 16,0-43-16</inkml:trace>
  <inkml:trace contextRef="#ctx0" brushRef="#br0" timeOffset="9305.02">5821 5567 0,'0'0'0,"-21"0"16,-1 0-16,1 0 15,0 21-15,0 0 16,21 22 0,-21-22-16,0 0 0,21 21 0,-43 43 15,22-43 1,0 1-16,0-22 0,0 21 0,-22 22 16,1-22-16,21-21 0,-43 43 15,22-43-15,21 0 16,-64 21-1,64-21-15,-21-21 0,20 0 0,1 0 16,0 0 0,0 0-16,21-21 15,0 0 1,21 21-16,0 0 0,0 0 16,1 0-16,20 0 0,0 21 15,1-21-15,-1 21 0,0 1 0,1-22 16,20 21-16,43 21 15,42 0 1,-84-20-16,20 20 0,-41-21 16,-22-21-16,21 21 0,0 0 15,-20-21-15,-1 22 0,21-1 16,-21 0-16,-42 0 47</inkml:trace>
  <inkml:trace contextRef="#ctx0" brushRef="#br0" timeOffset="29333.68">12763 1461 0,'-21'0'15,"0"0"17,21-22-32,-21 22 0,21-21 15,-21 21 1,21-21-16,-21 21 15,21-21-15,0 0 16,-22 0 0,22-1-1,0 1-15,0 0 16,0 0 0,0 0 15,22 21 16,-22-21-32,0-1 63,0 1-62,-22 21 0,22-21-1,0 0 32,22 21 31,-22 21-62,-22-21 62</inkml:trace>
  <inkml:trace contextRef="#ctx0" brushRef="#br0" timeOffset="41694.17">12700 1355 0,'0'0'0,"0"-21"16,21-1-16,-21 1 15,21 0-15,-21 0 0,0 0 16,0 0-16,0-1 0,0 1 16,0 42 15,0 1-31,0-1 16,0 0-16,0 21 0,0 22 15,0-22-15,0 0 16,0 22-16,0-1 0,0 1 0,0-1 15,0 1-15,0-1 0,0 1 16,-21-1-16,21 1 0,-42 105 16,42-126-16,-21 20 0,-1 22 15,1-64-15,21 21 16,0-21-16,0 22 16,-21-22-16,21-42 31,0 0-31,0-1 0,0 1 0</inkml:trace>
  <inkml:trace contextRef="#ctx0" brushRef="#br0" timeOffset="42117.92">12425 1566 0,'-21'-21'0,"42"42"0,-64-63 15,22 21-15,0 0 0,0 0 0,0-22 16,21 22-16,0 0 0,0-21 16,42-22-16,43-21 15,-43 43-15,0 21 16,22-21-16,-22 20 0,22 1 16,63-21-16,-64 42 0,1 0 15,105 0 1,-63 63-16,-85-41 0,21 20 15,1 106-15,-43-106 16,0 1-16,0 20 0,-21-20 16,-1 20-16,-126 128 15,42-107-15,64-41 16,-21 20 0,20-42-16,-20 22 0,-1-1 15,85-42 32,1-21-31,-1 0-16,0 21 0,0 0 0</inkml:trace>
  <inkml:trace contextRef="#ctx0" brushRef="#br0" timeOffset="42547.68">13144 2265 0,'0'0'0,"43"21"16,-22-21-16,0 0 16,0 0-16,0-21 15,1 0-15,-1 21 0,0-21 16,0-1-16,0 1 0,43-42 15,-43 20 1,-21 22-16,0-21 16,0 21-16,0 0 0,0-1 15,-21 22 1,0 22-16,-1-1 16,1 0-16,0 0 0,0 0 15,0 22-15,0-22 0,-1 0 0,1 0 16,0 21-16,21-20 0,0-1 15,-21 0-15,21 0 0,0 0 0,0 0 16,0 22-16,0-22 0,21-21 16,0 21-16,0-21 15,22 0-15,-22 0 0,0 0 16,21 0-16,-20-21 0,-1 0 16,21 21-16,-21-21 0,22-1 15,-22 1-15,21 0 0</inkml:trace>
  <inkml:trace contextRef="#ctx0" brushRef="#br0" timeOffset="43033.4">13906 1926 0,'-21'0'16,"0"0"-16,0 21 16,21 1-16,0-1 15,0 0-15,0 0 0,0 0 0,0 43 16,0-43-16,0 0 15,0 21 1,0-20-16,-21 20 0,21-21 16,0 0-16,0 0 0,-21 1 15,21-1 1,0 0-16,-22-21 16,1 0-1,21-42 1,0 20-16,0-20 15,0 21-15,0-43 16,0 43-16,0 0 0,21-21 0,106-85 31,-84 106-31,-1-1 0,85 1 16,-85 21-16,43 0 16,-64 21-16,0 1 15,1 20-15,-22-21 16,0 43-16,0-43 0,0 0 15,0 85 1,-22-64 0,1-21-16,-21 22 15,21-22-15,0 0 16,21 0-16,42-21 16,-21-21-16</inkml:trace>
  <inkml:trace contextRef="#ctx0" brushRef="#br0" timeOffset="43456.23">15346 1969 0,'0'-22'15,"0"1"1,0 42 0,0 1-16,0-1 15,0 0-15,-21 0 0,21 0 16,-22 106 0,22-84-16,0-1 0,0 148 15,0-126-15,-21 21 0,21-22 16,-21 22-16,21-1 0,-42 149 15,21-148-15,-1 63 16,1-63-16,0-22 0,-21 64 16,21-63-16,-1-22 0,1 0 15,21 1-15,-21-1 0,21-21 16,-21 0-16,21 1 16,0-44-1,0 1-15,0-21 0,0 21 16,42-85-16,-21 21 0,1 22 15</inkml:trace>
  <inkml:trace contextRef="#ctx0" brushRef="#br0" timeOffset="43783.04">15346 2223 0,'-21'-43'0,"42"86"0,-64-128 0,22 64 15,0-22-15,0 1 16,21 0-16,-21 21 0,21-22 15,21 22-15,21-21 16,1 42-16,84-43 16,-85 43-16,21-21 0,22 21 15,-43 0-15,43 21 16,-43 1-16,-20-1 0,41 85 31,-63-1-31,-127 22 31,21-63-31,85-43 0,-21 0 16,-64 22 0,85-43-1,21-22 1,21 22 0,0-21-16,0 0 0,22 0 0</inkml:trace>
  <inkml:trace contextRef="#ctx0" brushRef="#br0" timeOffset="44134.84">16891 2032 0,'0'0'0,"-21"0"0,0 0 15,-1 0-15,22 21 16,-21-21-16,42 0 31,1 0-15,-1 0-16,0 0 0,21-21 15,-21 21-15,22 0 16,-22 0-16,0 0 0,0 0 16,0 0-16</inkml:trace>
  <inkml:trace contextRef="#ctx0" brushRef="#br0" timeOffset="44315.26">16912 2159 0,'-21'0'0,"21"21"0,-21-21 16,21 21-16,21-21 31,0 0-15,0 0-16,0 0 0,1 0 15,-1 0-15,0 0 0,0 0 16,0 0-16,0-21 0</inkml:trace>
  <inkml:trace contextRef="#ctx0" brushRef="#br0" timeOffset="45180.86">18373 2011 0,'0'0'0,"-22"-21"16,22 0-16,0-1 16,0 1-16,0 0 15,22 0-15,-1 0 16,0 21-16,0 0 16,0-21-16,0 21 0,1 0 15,-1 0-15,0 21 0,0 42 16,0-20-1,-21 105 1,0-106-16,0 22 16,-21-43-16,0 0 15,0 85 1,-22-85-16,22-21 16,21-21 15,0 0-31,0-1 0,0 1 15,0 0-15,0 0 0,21 0 16,1-22-16,83-84 16,-62 43-1,63-22-15,-64 85 16,-21 21-16,64-21 16,-64 21-16,0 0 0,21 21 15,-20 0-15,-1 0 0,0 0 0,0 64 16,-21-64-1,0 21-15,0-20 0,0-1 0,0 42 16,0-42-16,-21 1 0,21-1 16,0 0-16,-21-21 15,21 21-15,-21-21 0,-1 0 16,22 21-16,0-42 31,0 0-15,0 0-16</inkml:trace>
  <inkml:trace contextRef="#ctx0" brushRef="#br0" timeOffset="45590.63">19304 2117 0,'0'0'0,"21"0"0,43 0 15,20-43 1,-41 22-16,-22 21 16,0-21-16,0 0 0,0 0 0,22 0 15,-43-1-15,21 1 0,-21 0 16,0 0-16,-21 0 16,-1 0-16,-62 21 15,63 0 1,-1 0-16,1 21 0,0 0 0,0 0 15,0 0-15,-22 64 16,22-43-16,0 1 16,0-1-16,21-21 15,0 0-15,0 0 0,0 1 0,0-1 0,0 0 16,0 0-16,21 0 16,0-21-1,0 0-15,1 0 0,20 0 16,0 0-16,22-42 15,-43 42-15,21-21 0,22-22 16</inkml:trace>
  <inkml:trace contextRef="#ctx0" brushRef="#br0" timeOffset="46132.28">19981 1905 0,'0'21'16,"0"0"-16,0 1 15,0-1-15,0 21 0,-21 0 16,0 1-16,21-22 16,0 0-16,0 0 15,0 0-15,-21 1 0,42-22 47,0-22-31,0 1-16,0 0 15,1 0-15,-22 0 0,21 0 0,0-1 16,-21 1-16,0 0 0,21 0 16,0 21-16,0-21 15,-21 42 1,0 0-16,0 0 16,0 0-16,22 1 0,-22-1 15,0 21-15,0-21 0,21-21 16,0 21-16,0 1 0,0-22 15,0 21-15,43-21 16,-22 0-16,1 0 0,20 0 16,-42-21-16,0 21 15,22-22-15,20-20 16,-42 21-16,1 0 0,20-43 16,-42 43-16,0-21 0,0 21 15,0-22-15,0 22 0,0-64 16,-21 64-16,0 0 0,-85-42 15,63 63 1,1 0-16,21 0 0,-21 0 16,20 0-16,1 21 15,0 0-15</inkml:trace>
  <inkml:trace contextRef="#ctx0" brushRef="#br0" timeOffset="46649.01">22077 1037 0,'0'0'0,"21"-21"16,-21 42-1,0 0-15,0 22 16,0-1-16,0 22 0,0 41 16,-42 44-1,20-65-15,22-20 0,-21 20 0,-42 43 16,42-63-16,-1-1 15,1-20-15,0 20 0,0-20 0,0-1 16,-22 21-16,22 1 16,0-43-16,21 0 15,21-42 1,0 0 0,1 0-16</inkml:trace>
  <inkml:trace contextRef="#ctx0" brushRef="#br0" timeOffset="47293.66">21738 1376 0,'0'0'0,"-21"-21"0,0 0 0,0-1 0,-1 1 16,22-21-16,0 21 0,0-22 15,0 22-15,22-42 16,-1 20-16,21 1 0,43-21 15,-22 41-15,-20 1 0,62 0 16,-41 21-16,-1 0 0,170 106 31,-127-21-31,-21 63 16,-85-106-16,0 0 16,-21 64-16,-1-63 0,-20-1 15,0 0-15,-22 1 0,22-1 16,-149 85-1,149-106-15,-21 21 16,-1-42-16,64-21 31,21 0-31,0 0 16,22-21-16,-22 20 16,21 22-16,-21-21 0,22 21 15,-1 0-15,0 0 0,43 21 16,-21-21-16,-22 22 0,127 105 15,-105-64 1,-43-21-16,21 64 16,-21-63-16,-21-22 0,0 21 15,0 0-15,-42-20 0,21 20 16,-170 64 0,64-64-16,64-21 0,-43 0 15,43-21-15,-43 0 16,63 0-16,1 0 0,-21-21 15,20 0-15,22 0 16,-21-21-16,42 20 16,0 1-16,0 0 0,0 0 15,0 0-15,0 0 16,21 21-16,21-22 0,-21 22 16,22-21-16,63 21 15</inkml:trace>
  <inkml:trace contextRef="#ctx0" brushRef="#br0" timeOffset="48065.23">22923 2011 0,'0'0'0,"22"0"16,-44 0 15,1 21-31,21 0 16,-21 0-16,0 1 0,21-1 15,0 0-15,-21 21 0,21-21 0,-21 1 16,21-1-16,0 42 16,0-42-16,0 1 15,21-22 1,0 0-16,21 0 0,-21 0 0,22 0 16,-22 0-16,42-43 15,-41 43-15,20-42 16,-21 21-16,0 0 0,-21-1 15,0 1-15,0 0 0,0 0 0,-42-43 16,0 43 0,-1 0-1,22 21-15,0 0 0,42 0 47,0 0-47,0 0 16,1 0-16,-1 0 0,0-21 15,21 21-15,-21 0 0,43-21 16,-1 0-16,-41 21 16,-1 0-16,21 0 0,-21 0 15,0 0-15,-21 21 16,0 0 0,-21 0-16,0-21 15,21 21-15,-21 0 0,-21 43 16,20-43-16,22 0 0,0 0 0,-21 1 15,21-1-15,0 0 0,0 21 16,43-21 0,-22-21-1,0 0-15,21 0 0,-21 0 16,1 0-16,-1 0 0,21-21 0,43-21 16,-22-22-1,-63 43-15,0 0 16,0-42-16,0 41 0,0 1 15,-21-21-15,0 21 0,0 0 16,-64-22 0,22 43-1,-1 0 1,64 21-16,0 1 31,21-22-31,22 0 16,-22 0-16,21 0 0</inkml:trace>
  <inkml:trace contextRef="#ctx0" brushRef="#br0" timeOffset="48750.36">24215 1503 0,'0'0'0,"0"-42"15,-22 42 16,22 21-31,-21-21 16,21 21-16,-21 0 0,21 21 16,0-20-16,0 62 0,0-41 15,-21-1-15,21 0 0,-21 22 16,21-22-16,-21 170 16,-1-149-1,1 22 1,21-64-16,0 0 0,-21 0 0,21 1 15,-21-1-15,21 0 0,-21-21 0,21 21 16,-21-21 0,-1 0-16,22-21 0,0 0 15,0 0-15,0-1 0,0 1 16,0 0-16,0 0 16,22-21-16,-1 20 0,0-20 0,0 21 15,64-64 1,21 22-1,-22 42-15,-63 21 16,1 0-16,-1 0 0,0 0 0,0 0 16,-21 21-1,-21 0 1,0 0-16,0-21 16,-22 0-16,22 21 0,-21-21 15,21 21-15,-1-21 0,1 0 16,0 0-16,0 22 15,0-22-15,21 21 16,0 0-16,0 0 16,0 0-16,0 0 15,0 1-15,0-1 0,0 0 16,21 0 0,21 21-16,1 1 15,-22-22-15,0-21 16,0 21-16,0-21 15,0 0-15,1 0 0,-1 0 16,42 0-16,-42 0 16,1 0-16,-1 0 0,21-21 15,-21 0-15,43 0 0</inkml:trace>
  <inkml:trace contextRef="#ctx0" brushRef="#br0" timeOffset="49050.19">25188 1884 0,'0'0'0,"0"-21"0,0 0 16,0-1-16,0 1 0,-21 21 31,0 21-15,21 1-16,-21-1 0,21 0 0,0 0 15,-21 0-15,-1 43 16,1 42-16,0-85 15,0 42-15,21-42 0,0 1 16,0 20-16,0-21 16,0 0-16,0 0 15,21 1-15,21-22 0,-20 21 0,-1-21 16,0 0-16,21 0 16,43-21-1,-64-1-15,43-20 0,-43 42 16</inkml:trace>
  <inkml:trace contextRef="#ctx0" brushRef="#br0" timeOffset="49385.13">25675 1799 0,'0'0'16,"0"-21"-16,0 0 0,0 0 0,0 0 15,21-1-15,0 22 16,1 0-16,-1 0 0,0 0 15,21 0-15,-21 22 0,1-1 16,-1 0-16,0 0 16,0 21-16,21 43 15,-42 21-15,0-85 16,0 21-16,0 22 16,0-43-16,-21 0 0,0 22 15,21-22-15,-21 0 0,-43 64 16,22-64-1,21 0-15,0-21 16,21-21 15,21 21-31,0-21 0,0-1 0</inkml:trace>
  <inkml:trace contextRef="#ctx0" brushRef="#br0" timeOffset="49658.97">26628 1990 0,'0'-21'0,"0"-1"15,0 44 63,-22-1-78,1 0 16,0 0-16,21 0 0,-21-21 16,0 21-16,21 1 0</inkml:trace>
  <inkml:trace contextRef="#ctx0" brushRef="#br0" timeOffset="49900.83">26501 2519 0,'0'0'16,"0"21"-16,0 0 0,0 0 15,-22 1-15,22-1 16,-21-21-16,21 21 0,0 0 0,-63 21 16,63-20-1,-21-1-15,-1-21 0,1 21 16,-21 0-16,0 0 0,-22-21 16,43 21-16</inkml:trace>
  <inkml:trace contextRef="#ctx0" brushRef="#br0" timeOffset="54753.58">13060 3937 0,'0'0'0,"0"-21"16,0 0-16,0 0 16,0-1-1,0 1-15,-21 0 16,21 0-16,-22 21 15,1 0-15,0 0 16,0 21 0,0 0-16,21 22 0,-21-1 0,21 0 15,0 22-15,-22 20 0,-41 213 32,42-64-32,21-106 15,-21-64-15,21-21 16,0 43-16,0-43 0,0-20 0,0 20 15,0-21 1,0-42 0,0 0-1,0 0-15,0-22 0,0 22 0</inkml:trace>
  <inkml:trace contextRef="#ctx0" brushRef="#br0" timeOffset="55355.82">12679 4149 0,'0'0'0,"0"-21"0,0-22 0,-21 1 15,21 21-15,0 0 0,0-1 16,0 1-16,0 0 0,63-21 16,-42 21-16,149-43 31,-128 64-31,64 0 15,42 21-15,-85 0 0,-20 1 16,-1 41-16,-21-21 16,-21 43-16,0-43 0,0 1 15,-21 41-15,0-41 0,-21-1 16,-22 22 0,43-22-16,-21-21 0,20 0 0,-20 0 0,21 1 15,0-22-15,-64 0 16,85-22-1,0 1 1,0 0-16,21 0 0,22 21 0,20-42 16,-42 42-16,22 0 0,62 0 15,-62 0-15,63 0 16,-64 21-16,106 42 16,-106-42-16,1 1 0,-22 20 15,21-21-15,-21 21 0,-21 22 16,0-22-16,0 1 15,0-1-15,-21 0 0,0 1 0,-21-1 16,21-21-16,-64 64 16,-42-22-16,85-42 15,-1-21-15,-41 22 0,41-22 16,1 0-16,0 0 0,-1 0 16,22-22-16,0 22 0,-64-63 15,85-1 1,0 43-16,0 0 15,0 0-15,0-21 0,21 20 0,1 1 16,20 0-16,-21 0 0,21 0 0,-20-22 0,20 43 16</inkml:trace>
  <inkml:trace contextRef="#ctx0" brushRef="#br0" timeOffset="55768.59">14160 4636 0,'0'0'0,"0"42"0,-21-21 16,-42 106 0,42-85-16,-1 22 15,22-43-15,0 21 16,0-20-16,22-22 31,-1-22-15,0 22-16,0-21 0,0 0 0,22-21 15,-43 21-15,21-1 16,-21-20-16,21 21 0,-21 0 0,0 0 16,0-1-16,0 1 0,0 0 0,-42-21 15,-1 42 1,1 0-16,21 0 15,0 0-15,-1 0 16,1 0-16,42 0 16,1 0-1,-1 0-15,0-21 0,0 21 16,0-22-16,43 1 0</inkml:trace>
  <inkml:trace contextRef="#ctx0" brushRef="#br0" timeOffset="56158.36">14457 4593 0,'0'0'0,"0"21"0,0 1 0,0 20 15,0-21-15,0 0 0,-21 43 16,-1-43-16,22 0 0,-21 64 16,21-64-1,0 21-15,0-21 16,21 1-16,1-22 0,-1 0 15,0 0-15,0 0 16,43-43 0,-43 22-16,21-21 0,-21 21 0,0-1 15,1-41-15,-22 42 16,0 0-16,0-22 0,-22 22 16,1 0-16,-85-64 15,64 85 1,-43 0-1,64 0-15,0 0 0,0 0 0,0 0 16,42 0 15,0 0-31,0 0 16,0 0-16,1-21 0,20 21 0,-21-21 16</inkml:trace>
  <inkml:trace contextRef="#ctx0" brushRef="#br0" timeOffset="56748.06">15176 3937 0,'0'0'0,"22"21"0,-22 22 15,0-1-15,21 64 0,-21-64 16,0 22-16,0-22 0,0 21 15,0 1-15,0 84 16,0-106-16,-21 1 0,-22 41 16,43-41-16,-21-1 15,21-21-15,-21 22 0,21-22 0,-42 21 16,42-21-16,0-63 47,0 21-47,0 0 0,0-22 15,21 22-15,0-21 0,0-1 0,0 22 16,43-85 0,-1 22-1,22 20 1,-64 64-16,0 0 0,-21 21 31,-21-21-31,0 22 16,0-22-16,0 21 0,-1 0 15,1-21-15,-63 42 16,62-21-16,1-21 0,0 22 0,0-22 16,21 21-16,0 0 0,0 21 15,21 22 1,0-43-16,-21 0 0,43 21 16,-22-20-16,0-1 0,21 0 15,-21-21-15,1 21 16,126 0-1,-64-21 1,1 0-16,-64-21 16,43 0-16,-43 0 15,42-22-15</inkml:trace>
  <inkml:trace contextRef="#ctx0" brushRef="#br0" timeOffset="57349.71">16722 3789 0,'0'-21'0,"0"42"0,0-63 15,0 20-15,-22 22 16,-20 0 0,21 22-16,21-1 0,-21 0 15,-22 42-15,43-20 16,0-1-16,0 0 0,0 22 0,-21-22 15,21 85-15,0-84 0,0 20 16,0 22 0,0-43-16,0 43 0,0-43 15,0 85-15,0-106 16,0 0-16,-21 22 16,21-22-1,-21-21-15,0 0 16,21-21-1,0 0-15,0-1 0,0 1 16,0 0-16,0 0 0,0 0 0,21-85 16,21 64-1,-21 20-15,22-20 16,-22 21-16,0 21 0,43 0 16,-43 0-16,0 0 0,42 0 15,-41 21-15,20 0 16,-21 0-16,0 1 15,43 41-15,-43-42 16,-21 0-16,0 22 0,0-22 16,0 0-16,-85 43 15,1-1 1,-1 1-16,43-64 16,20 21-16,-20-21 15,21 0-15,-21 21 0,20-21 0,-20 0 16,42-21-1,0-22 1,42 22 0</inkml:trace>
  <inkml:trace contextRef="#ctx0" brushRef="#br0" timeOffset="57711.07">17970 4403 0,'0'0'0,"-21"0"0,0 0 31,21 21-15,21-21-1,0 0-15,1 0 0,-1 0 16,0 0-16,0 0 0,21 0 16,-20 0-16,20 0 15,-21 0-15,0 0 0,0 0 16,1 0-1,-22-21-15</inkml:trace>
  <inkml:trace contextRef="#ctx0" brushRef="#br0" timeOffset="57918.95">17907 4657 0,'0'0'0,"0"21"15,0 0 1,21-21 0,0 0-16,0 0 0,1 0 15,-1 0-15,0 0 0,0 0 16,0 0-16,0 0 16,43-21-1,-43 21-15</inkml:trace>
  <inkml:trace contextRef="#ctx0" brushRef="#br0" timeOffset="58727.61">20426 3471 0,'0'-21'0,"0"42"0,0-63 0,0 21 0,0 0 15,0 0-15,-21 21 16,-1 0 0,-20 0-16,21 0 0,-21 0 15,-1 21-15,-41 21 16,41-21-16,1 22 0,0-1 0,-43 43 15,0 42 1,22-64-16,-107 297 16,149-275-16,0-1 0,-21 22 15,42-21-15,0-1 0,0 213 32,42-128-32,0-84 15,-20-64-15,20 21 0,21-21 16,-20 1-16,-1-22 0,149-43 31,-149 22-31,21-21 16,-20 21-16</inkml:trace>
  <inkml:trace contextRef="#ctx0" brushRef="#br0" timeOffset="59066.41">20976 3662 0,'0'0'0,"-21"0"0,0 0 15,0 0-15,-1 0 0,1 21 16,0 0-16,0 43 16,21-22-16,-21 22 0,0 126 15,-1-126 1,22-1-16,0 1 0,-21-22 0,-63 191 31,62-170-15,1 1-16,21-43 0,0-42 47,21 0-47,-21-22 15,22 22-15,-22 0 0,0-21 16,21-1-16,-21 1 0,0-43 15</inkml:trace>
  <inkml:trace contextRef="#ctx0" brushRef="#br0" timeOffset="59633.71">20659 3874 0,'-22'-64'0,"44"128"0,-44-149 0,22 43 0,0 20 16,0 1-16,0 0 0,0 0 0,43-43 31,-22 43-31,42 0 0,64 21 16,-84 0-1,-1 0-15,-21 21 0,22 0 0,-1 1 16,21 20-16,-41 0 16,-1 1-16,0 20 15,-21 85-15,0-105 16,-21-1-16,-43 43 16,43-64-16,-21 21 0,21-21 0,-22 0 15,1 1-15,-106 20 16,127-42-1,21-21 1,0 0-16,0-1 0,0-20 16,21 21-16,0 0 0,64-64 15,-43 64 1,0 0-16,1 21 0,-1 0 0,85 0 16,-64 21-16,43 21 15,-63-21-15,-1 1 16,64 126-1,-106-21-15,-21-64 16,-1-20-16,-41 20 16,21-21-16,-22-20 0,22-1 15,-64 42-15,42-42 0,22 1 16,-21-1-16,-107 0 16,22-21-1,21 0 1,106-21-16,0 0 0,-22-22 15,43 22-15,0 0 0,0 0 16,0 0-16,0-22 0,106-63 16,-21 64-1,-64 21-15,21 0 0,1 0 16</inkml:trace>
  <inkml:trace contextRef="#ctx0" brushRef="#br0" timeOffset="60380.8">21823 4255 0,'0'0'0,"0"21"16,-21 0-16,-1 0 0,1 0 0,0 22 15,0-22-15,0 42 16,0-42-16,-1 1 0,1 41 15,21-42-15,0 0 0,0 1 16,-21-1-16,21 0 0,0 0 16,42-21-1,1 0 1,-22 0-16,0 0 0,0 0 16,0-21-16,1 21 0,-22-21 15,42-22-15,-42 1 16,0 21-16,0 0 0,0-64 15,0 64 1,0 0-16,0-22 0,0 22 0,0 0 16,-21 0-16,21-21 15,21 20-15,-21 1 16,21 21-16,0 0 0,22-21 16,-22 21-16,0 0 0,0 0 0,0 0 0,0 0 15,1 0-15,-1 0 0,0 21 16,21 22-1,-42-22-15,0 0 0,0 64 16,0-64-16,0 0 16,0 0-16,0 21 0,0-20 0,-42 41 15,42-21 1,0-20-16,0-1 0,21-21 16,0 0-1,0 0-15,22 0 16,20 0-16,-42-21 0,22-1 15,-22 22-15,0-21 0,21 0 16,1-21-16,-22 21 0,0-22 16,-21 22-16,0-85 15,0 43-15,-21 42 16,0-22-16,-22 1 0,22 42 16,0-21-16,0 21 0,0 0 0,-22 0 15,22 0-15,0 0 0,-21 0 16,-1 21-1,22-21-15,21 21 16,21-21 15,22 0-31,-22 0 0,0 0 0</inkml:trace>
  <inkml:trace contextRef="#ctx0" brushRef="#br0" timeOffset="61082.14">23072 3366 0,'0'0'0,"0"-22"0,0 1 16,-22 21-1,1 21-15,0 22 16,-21 41-1,42-41-15,-21-1 0,-1 0 16,22 1-16,-21 20 0,21 43 16,0-64-16,0 22 0,-21 42 15,21-64-15,-21 0 0,21 128 32,0-107-32,-21-20 15,21-22-15,-21-21 16,21-21 15,0-1-31,0 1 0,0 0 16,0-64-1,42-20-15,-21 62 16,21 22-16,-20-21 0,-1 21 16,21-1-16,22-20 15,-43 42-15,0 0 0,42 0 16,-41 0-16,-1 0 0,0 0 15,-21 21 1,0 0-16,-21-21 16,0 22-16,-1-1 15,-20-21-15,21 0 0,-21 21 16,20-21-16,1 21 0,0-21 16,0 0-16,0 21 0,0-21 15,-1 21-15,22 1 0,0 20 16,0-21-16,0 21 15,0-20-15,0 20 16,0-21-16,22 0 0,-22 0 0,21 1 16,63 41-1,-41-63-15,-22 21 16,0-21-16,21 0 16,-20 0-16,-1 0 0,0 0 0,21 0 0,-21 0 15,1 0-15,41-42 16,1 0-1,-43 20-15</inkml:trace>
  <inkml:trace contextRef="#ctx0" brushRef="#br0" timeOffset="61443.93">23707 3408 0,'0'0'0,"0"-21"16,0-22-16,0 22 0,0-21 15,0 21-15,-22 0 0,22-1 0,0 1 16,0 0-16,22 21 16,-1 0-16,42-21 0,-20 21 15,-22 0-15,85 21 16,21 64-16,-85-43 16,21 0-16,-20 1 15,-1 20-15,-21-20 0,85 126 16,-85-127-16,-21 22 0,0-22 15,0 22-15,0-22 0,-63 127 16,-1-63 0,43-64-16,-21 1 0,-22-1 0,-20 43 15,20-43-15,22 0 0,-106 43 16,63-21 0,64-43-16,0-21 0,-22 21 15,64-42 1</inkml:trace>
  <inkml:trace contextRef="#ctx0" brushRef="#br0" timeOffset="62032.59">24892 4276 0,'0'0'0,"0"-21"0,0-1 16,0 1-16,21 0 0,-21 0 0,21 0 16,22-85-1,-22 64 1,-21 63-1,21 0 1,-21 21-16,0 1 0,21 41 16,-21-20-16,0-1 0,0 1 15,0-1-15,0 22 0,0-22 16,0 170 0,-21-148-16,0 63 0,-22-84 0,1 84 15,21-85-15,-21 85 16,20-84-16,-20 21 0,21-22 15,-43 149 1,43-128-16,21-62 0,0-1 16,0 0-16,0 0 0,0-42 15,21 0 1,1 0-16,-1-43 16,0 22-16,0-22 0</inkml:trace>
  <inkml:trace contextRef="#ctx0" brushRef="#br0" timeOffset="62408.7">24998 4593 0,'0'0'15,"0"-42"-15,-21 0 0,-1-1 0,1-84 16,21 0 0,0 106-16,0-21 0,43-43 15,-22 64 1,21 0-16,0 0 0,-20-1 15,20 1-15,43 0 16,-22 21-16,1 0 0,-22 0 0,0 21 16,-21 0-16,1 1 0,20-1 15,-42 21-15,0 0 0,0-20 0,0 20 16,0 21-16,-42 1 16,-43 21-1,0-43-15,43-21 16,21-21-16,-22 0 0,1 21 15,21-21-15,0 0 0,-22 0 0,1 0 16,21 0 0,21-21-1,0 0-15,21 21 0,43-42 16,-43 42-16,21-22 0,22 1 16</inkml:trace>
  <inkml:trace contextRef="#ctx0" brushRef="#br0" timeOffset="62765.49">26966 3937 0,'0'-21'15,"0"0"-15,0 0 16,0-1 0,0 1-16,0 0 15,0 0-15,-21 21 16,0 0-16,0 0 0,0 0 16,-1 0-16,1 0 15,0 21-15,0-21 0,21 21 16,-21 0-1,21 1-15,0-1 16,21-21 31,0 0-47,-21 21 0</inkml:trace>
  <inkml:trace contextRef="#ctx0" brushRef="#br0" timeOffset="63689.96">26649 4487 0,'21'-21'47,"-21"42"16,0 1-63,0-1 15,0 0-15,0 0 16,-21-21-16,21 21 0,21-21 47,0-21-31,0 0-16,-21 0 15,0 0-15,21 21 0,1 0 31,-1 42-15,-21-21 0,0 0-16,0 0 0,0 1 15,-21 41-15,-22 1 16,22-22-16,-21 0 0,21 1 0,-85 20 16,63-21-16,1-20 0,-21 20 15,20-21-15,-20 21 0,-1-20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44:50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8551 550 0,'0'0'0,"21"0"0,-21-21 0,0-42 32,0 20-17,-21 1 1,21 21 0,-21 21 15,0 63 0,21 22-15,0-43-16,0 255 31,0-255-31,0 127 16,0 1-1,42-107 1,128-20 15,-86-65-15,43-83-1,-21-65 1,-21 1 0,-85 127-1,63-191 16,-63 190-15,0 1 0,0 21-1,0 42 32,21-21-47,-21 21 0,22-21 16</inkml:trace>
  <inkml:trace contextRef="#ctx0" brushRef="#br0" timeOffset="433.76">9715 614 0,'-21'0'0,"0"0"16,0 0-1,21 21-15,-64 106 32,1 42-17,42 64 1,-22-42-1,22 147 1,0-62 0,-42 41-1,63-232-15,0 105 16,-43 22 0,22-85-1,21-106 16,0-42-15,0-170 0,64-20-1,-43 126-15</inkml:trace>
  <inkml:trace contextRef="#ctx0" brushRef="#br0" timeOffset="833.52">9652 953 0,'0'0'0,"0"-64"0,0 43 0,0-127 31,42 63-15,-21 64-16,43 0 15,-43 0-15,127-1 16,-42 22 15,0 64-15,-85 21-1,-42 63 1,0-106-16,-254 170 31,148-149-15,21-20-1,85-22 1,42-21 15,85-85-15,-85 64 0</inkml:trace>
  <inkml:trace contextRef="#ctx0" brushRef="#br0" timeOffset="1166.63">10689 614 0,'0'-21'16,"0"42"-16,0-63 0,0 20 15,-21 22 1,0-21-16,-149 64 31,65 62-15,20 22-1,43 43 1,20-128 0,44 106-1,-22-127-15,63 1 16,22-22 15,-1 0-15,-41-22-16</inkml:trace>
  <inkml:trace contextRef="#ctx0" brushRef="#br0" timeOffset="1683.33">11366 614 0,'0'-21'0,"0"42"16,0-63-16,-21 42 16,0 0-16,-42 0 15,41 0-15,-41 21 16,-43 85 0,43-1-1,20 65 1,43-86 15,0 1-15,106-85 15,-42-63-15,-22 41-16,127-232 31,-105 127-16,-64 85-15,21-43 16,-21 64 0,0 64-1,0-22-15,-42 212 32,20-85-17,22-42 1,0-64 15,106-42 0,-42-42-31</inkml:trace>
  <inkml:trace contextRef="#ctx0" brushRef="#br0" timeOffset="3666.38">12171 635 0,'0'0'16,"0"-21"-16,0 0 16,-21 21-16,-85-21 31,63 21-31,-62 84 16,-1 64 15,106-84 0,0-43-31,63 0 16,1 22-1,63-22 1,-43 21 0,1 0-1,-85 1 1,-106 20 15,85-42-31,-85-21 16,0 22-1,43-22 1,42 0 0,21 21 15,84 21 0,-62-42-31,147 0 31,-63 0-15,-85-21-16,106-21 16,21-64-1,-21-42 1,-85 84-16,107-232 31,-128 105-15,-21 85-1,0 85 1,-64 42 0,43 106-1,-21 0 1,21 64 15,-1-149-31,1 85 16,21 43-1,0-86 1,64-20 0,20-43-1,1-21 1,-43 0-16,149-127 31,-128 0-15,-41 63-1,-22 22 1,0 63 15,0 0-31,-22 149 31,22-107 1,22-42-17,41 1 1,22-44 0,-1-41-1,-20-22 1,-43 1-1,-21 62-15,21-41 32,-21 84-17,0 0-15,-42 127 32,21-63-17,21-64 1,-21 43 15,21-85 0,21-1-15,21-41 0,22-64-1,-22 63 1,-21 43-16,43 0 31,-43 106-15,-21-22-1,0 22 1,21-43 0,21 22-1,-21-43-15,64 0 16,21-21 15,63-21-15,85-85 15,-148-21-15,-106 106-16,21-106 15,-21 0 1,-63 85-1,-43 42 1,-21 84 0,21 1-1,0 42 1,106-85 0,0 1-1,43-43 1,20 21 15,-21 0-15,1 64-1,-1 42 1,22 42 0,-22 212 15,-63-148-16,-43-85 1,22-106-16,-106 106 16,-22-42-1,-105-63 17,191-65-17,62 1 1,22-190-1,43 41 17,-1 1-17</inkml:trace>
  <inkml:trace contextRef="#ctx0" brushRef="#br0" timeOffset="3916.25">13695 508 0,'0'0'0,"-21"-21"16,-1 0 0,1 21-1,0 0 16,21 21 1,-21-21-32</inkml:trace>
  <inkml:trace contextRef="#ctx0" brushRef="#br0" timeOffset="4149.12">12721 783 0,'0'0'16,"-42"21"-16,42 1 15,190-22 17,22-22-17,-170 1-15,255-21 31,-276 42-15</inkml:trace>
  <inkml:trace contextRef="#ctx0" brushRef="#br0" timeOffset="5132.51">16425 402 0,'0'0'0,"0"-21"0,0 0 16,0-85-1,0 43 17,-21 63-17,21 21 1,-63 85 0,41-64-16,-20 106 15,-43 106 1,1-63-1,63-149-15,-106 191 32,127-212-17,42-85 17,21-84-17,22-21 1,21-64-1,0 43 17,-85 126-32,64-126 15,-64 84 1,-21 148 0,0 254 15,0-253-31,21 338 31,-21-339-31,0 127 16,21 22 15,-21-170-15,0-42-1,-42 0 1,21 0-16,21-1 15</inkml:trace>
  <inkml:trace contextRef="#ctx0" brushRef="#br0" timeOffset="5716.48">17357 614 0,'-43'0'0,"22"0"16,-21 0-16,-22 0 16,43 0-16,-148 85 31,126-64-15,43 0-16,0 21 15,0-21 1,0 1 31,22-22-32,-22-22 1,0 1 0</inkml:trace>
  <inkml:trace contextRef="#ctx0" brushRef="#br0" timeOffset="6020.31">16214 931 0</inkml:trace>
  <inkml:trace contextRef="#ctx0" brushRef="#br0" timeOffset="6165.23">16362 910 0,'84'0'16,"-41"-21"-16,105 0 31,-85 0-15,-41 21 15,-22-21-15</inkml:trace>
  <inkml:trace contextRef="#ctx0" brushRef="#br0" timeOffset="6632.47">16933 931 0,'21'0'15,"1"0"-15,41 0 16,22 22 0,-22-22-1,-42 0 1,1 0 0,-65-22 15,22 1-16</inkml:trace>
  <inkml:trace contextRef="#ctx0" brushRef="#br0" timeOffset="7999.09">17335 741 0,'0'-21'15,"22"0"1,41-22 0,-21 1-1,-42 21 1,-42 21 0,-43 0-1,-63 21 1,127 0-16,-85 21 31,22 22-15,41-22-1,43 1 1,0-22-16,64 63 31,-1-41-15,22-1-1,-22-21 1,22 22 0,-85-22-1,-21 63 1,-170 22 15,86-106-15,83 0-1,-126 0 17,127-42-17,21 0 1,0 20 0,64-20-1,-43 42-15,0 0 0</inkml:trace>
  <inkml:trace contextRef="#ctx0" brushRef="#br0" timeOffset="8549.29">17949 762 0,'0'0'0,"21"-21"16,1-21 0,-22-1-1,-106 22 17,21 63-17,64-20-15,-64 83 31,64-62-15,21 20 0,21-20-1,43-1 1,-43-42-16,106 42 31,-106 1-15,-21-1 15,-21 0-15,-85 22-1,85-64-15,-85 21 16,21-21 0,1 0-1,63-21-15,-1-43 31,22 43-15,43-42 0,-22 63-16</inkml:trace>
  <inkml:trace contextRef="#ctx0" brushRef="#br0" timeOffset="8850.12">18373 762 0,'0'21'16,"0"0"-16,0 128 31,-22-128-31,-20 85 15,-21 21 1,-1-64 0,43-42-1,0-21 17,21-21-32,42-21 15</inkml:trace>
  <inkml:trace contextRef="#ctx0" brushRef="#br0" timeOffset="9233.9">18500 487 0,'-22'-21'16,"-20"21"-1,0 42 1,42 22-1,0-43-15,42 21 32,-21-42-32,43 0 15,-1-21 1,-20-43 0,-22-20-1,-106-43 32,43 127-31,-43 42-1,22 22 1,63 20 0,0-63-16,21 64 31,0-64-31</inkml:trace>
  <inkml:trace contextRef="#ctx0" brushRef="#br0" timeOffset="12048.78">18986 868 0,'0'0'15,"43"-42"-15,-22-43 47,-42 43-31,0 42-16,-22 0 16,-63 21-1,1 63 1,20 86 15,85-149-31,42 21 31,1-42-15,41 0 0,-41-42-1,20-43 1,-21 22-1,-20 20 17,-22 65-1,0 20-15,0 64-1,21 84 1,21 64-1,22 43 1,-64-213-16,42 340 31,-42-192-15,-21-168-16,-43 63 16,-20 0-1,-22-64 1,-127-147 31,148-86-32,64-20 1,21 105-16,42-253 16,1 232-16,211-487 31,-64 297-16,-42 148 1,1 63 0,-65 85-1,-20 148 17,-64-21-17,0-106-15,-43 127 31,43-126 1,0-44-1,43-41-15,-22 42-16,148-233 31,-63 148-16,-42 64 1,-43 63 0,-21 42-1,0 85 1,21-21 0,-21-84-16,63 84 15,22-64 1,106-42-1,20-42 17,-168 0-32,147-127 31,-169 106-31,0-64 16,-21-42-1,0 105 1,-21 22-1,-42 85 1,20 41 0,22-83-16,-42 126 15,20 0 17,22-127-17,21-42 16,21 0-31,22-43 32,41-63-17,-20 21 1,21 1 0,-64 83-16,21 22 31,-42 22-31,0 41 15,42 191 17,-20-190-17,20-22 1,-21-21 0,0-21-16,22 0 15,62-148 16,-62 42 1,41-21-17,-84 106-15,64-43 16,-43 43 0,0 42-1,-21 43 1,21 42-1,-21-64-15,127 127 32,85-126-1,-85-64-15,-106-1-16,149-105 31,-149 22-16,0 62-15,-21-84 32,0 64-17,-64 63 1,43 0-16,-106 106 31,85 63-15,42-84-1,42-1 1,1-41 0,62-43-1,1-22 1,0-41 0,21-149 15,-106 191-16,-21-21 17,-21 84-17,0-21-15,-21 170 32,20-107-17,22-62 1,22-44 15,-1 1-15,0 0-16,42-42 15,1-64 1,-43 105-16,43-62 31,-64 168 0,0-62-31,0 83 32,0-20-17,63-43 1,1-20 0,105-86 15,-148 43-31,64-64 15,-1-126 1,-20 41 0,-43 128-16,21-254 31,-42 211-15,-42 85-1,0 127 1,42-106-1,-64 275 17,64-105-17,0-43 1,21-42 0,22-64-1,41-84 16,1-43-15,-64 43-16,0-43 16</inkml:trace>
  <inkml:trace contextRef="#ctx0" brushRef="#br0" timeOffset="12281.65">22966 508 0,'-21'0'0,"42"0"0,-64 0 15,22 21 17,85-21-17,-22 0-15,191 0 32,-106-42-17,-42 21 1,-64 21-16,21-43 31,-63 43-15</inkml:trace>
  <inkml:trace contextRef="#ctx0" brushRef="#br0" timeOffset="13514.92">9229 2053 0,'0'0'0,"-43"0"15,-63 0 1,-42 0 0,0 0-1,127 0-15,-85 0 31,127 0 1,0 0-32,22 0 0,126 0 15,0 0 1,149-21 0,105-21-1,-21 21 1,382-43-1,-255 43 17,952-21-1,-1290 20-31,1037-20 31,-339 21-15,0 0-1,0 0 1,-191-1 0,191 22-1,-254 0 1,212 0 0,-657 0-16,1059-21 31,-826 21-16,43-21 1,-148 21 15,-191 0-15,-106 0-16,21 0 16,-169 42 15,85-42-31,-1 22 0</inkml:trace>
  <inkml:trace contextRef="#ctx0" brushRef="#br0" timeOffset="14498.35">4022 3810 0,'0'0'0,"0"-42"15,0 21 1,0 42 15,-22 63-15,22 170 0,-21 85-1,21-233 1,-63 465-1,20-253 1,-20-43 15,21-106-15,42-105-16,-22 42 16,22-85-1,0-63 1,0 20-16</inkml:trace>
  <inkml:trace contextRef="#ctx0" brushRef="#br0" timeOffset="15514.77">4043 3916 0,'0'0'0,"-64"-21"16,43-22 15,0 43-15,42-21-1,106 0 1,64 21 0,211-42-1,-64 21 1,170-1 0,-359 22-16,253-21 15,127 0 1,-402 21-1,360 0 17,-297 21-17,-126 0 1,-22 43 0,-21 21-1,0 169 16,1-85-15,-22 64 0,-22 42-1,1-190-15,-63 401 32,20-210-17,1-22 1,20-85-1,22-127-15,-21 149 32,-43 42-1,85-212-31,-169 42 31,21-63-15,105 0-16,-422 0 31,62 0-15,22 43-1,-148-1 1,-21 0 0,402-42-16,-614 64 31,614-64-16,105 0 1,-63-21 15,106-1-15,43 22 0,-22-21-16,21 21 15,22-21 1,-43 0-16,64-21 31</inkml:trace>
  <inkml:trace contextRef="#ctx0" brushRef="#br0" timeOffset="16597.16">3873 6033 0,'0'-22'15,"-21"22"17,0 0-17,-21 106 17,42-85-32,0 85 15,0 42 1,-21 1-1,21-65 1,-22-63-16,22 64 31,0-64-31</inkml:trace>
  <inkml:trace contextRef="#ctx0" brushRef="#br0" timeOffset="17297.53">4085 10224 0,'0'0'0,"0"-22"16,-21 1-16,21-42 15,-42-22 1,42 64 0,-43-43 15,43 86-15,0 83-1,0 107 1,0-127-16,0 317 15,0-63 1</inkml:trace>
  <inkml:trace contextRef="#ctx0" brushRef="#br0" timeOffset="17998.15">6244 10097 0,'-21'0'0,"-43"42"0</inkml:trace>
  <inkml:trace contextRef="#ctx0" brushRef="#br0" timeOffset="21197.25">4085 9991 0,'0'-21'0,"0"-1"15,-21 1-15,0 0 16,0 21 0,-22 21 15,1 22-15,21 105-1,21-106-15,0 297 31,0-64-15,0-42 0,-43 105-1,1-41 1,42-213-16,-21 86 16,0 84 15,21-233-16,0-63 1,21-64 15,0 85-31,21-191 16,-20 148-16</inkml:trace>
  <inkml:trace contextRef="#ctx0" brushRef="#br0" timeOffset="22064.91">4064 10075 0,'0'0'0,"0"-21"16,21 0-1,0 21-15,64-21 16,105-21 15,43 20-15,148-20 0,148 0-1,-402 21-15,784-43 31,-594 43-15,22 0 0,-276 21-16,297 21 31,-318-21-31,85 63 16,-63 22-1,-64 106 16,0-43-15,0-106 0,0 106-1,0 64 1,0 21 0,21-43-1,21 64 1,-42 43-1,0-128 1,0 21 0,-42-41-1,-43-44 1,1-62 0,-170 20-1,-85-42 1,-21 1-1,-190-1 1,402-21 0,-699 42 15,381-42-15,-20 0-1,274 0 1,43 0-1,147 0-15,-20-42 32,84-22-17,-20 43-15,20-85 16</inkml:trace>
  <inkml:trace contextRef="#ctx0" brushRef="#br0" timeOffset="22846.47">5355 7133 0,'0'-42'16,"0"21"0,0 0-1,0 42 1,0 42-1,0 128 1,0 20 0,21-147-1,0 719 17,-42-487-17,21-190-15,-21 423 31,21-296-15,0-190-16,42 84 16,-20-106-1,-22-64 1,0 22-16,0-169 31</inkml:trace>
  <inkml:trace contextRef="#ctx0" brushRef="#br0" timeOffset="23497.1">5313 7260 0,'0'-21'0,"0"42"0,-21-84 16,-22 63 0,-20 84-1,42-41-15,-85 253 32,85-169-17,-22 42 1,43-63-1,-21-63 1,42-43 15,0-43-15,22-63 0,20-42-1,-20 0 1,-22 85-16,127-255 31,-127 276-31,43-64 16,-22 64-1,21 42 1,22 63 0,0 64-1,21 85 1,-64-149-16,43 107 15,105 211 17,-148-297-1,1-20-15,-43-43-1,-21-21 1,-1 0-1</inkml:trace>
  <inkml:trace contextRef="#ctx0" brushRef="#br0" timeOffset="24547.07">4022 10732 0,'0'0'0,"0"21"16,0 21-1,-22-42-15,-168 85 31,63-64-15,-64 0 0,-20-21-1,147-21-15,-274-106 32,274 106-32,-105-106 15,-318-339 16,339 254-15,84 149 0,-253-424 15,274 402-31,-126-317 16,127 318-16,-106-594 31,84 340-16,64-149 1,42 42 0,64 107-1,64-65 1,41 44 0,-41 126-1,-128 148-15,381-296 31,-190 254-15,-64 64 15,-20 63-15,-65 0 0,1 0-1,-64 21 16,-42-21-15,-43-43 0,43 22-16</inkml:trace>
  <inkml:trace contextRef="#ctx0" brushRef="#br0" timeOffset="24996.81">2286 4530 0,'0'0'0,"-21"-21"0,-22 21 0,43 21 47,64 21-31,21-21-1,63 22 1,42-22-1,-63 0 1,-63-21-16,190 21 31,-170 21-15,-62 1 0,-22 63-1,-64-1 1,43-62-16,-85 147 15,0-42 1,-63 85 15,127-190-31,-107 189 32,149-189-17,64-43 1,105-43-1</inkml:trace>
  <inkml:trace contextRef="#ctx0" brushRef="#br0" timeOffset="25846.69">14584 2688 0,'0'0'0,"0"-21"0,-21 21 31,21 21-31,0 106 16,0-84-1,0 422 17,0-168-17,0-65 1,-22 65-1,1-22 1,21-233-16,0 170 31,21-233-15,-21-22 0,0 1-1</inkml:trace>
  <inkml:trace contextRef="#ctx0" brushRef="#br0" timeOffset="26545.79">14563 2815 0,'0'0'0,"0"-21"0,0 0 16,42-43 15,0 64-31,233-84 31,43 41-15,-233 22-16,719-85 31,-423 64-15,-275 42-16,486 0 31,-338 21-15,-211 0-1,168 170 17,-126-43-17,-85 0 1,42 64-1,-42 21 1,0 0 0,0-43-1,0-42 1,0-105-16,-21 232 31,-21-191-15,42-41-16,-64 41 15,-20-20 1,-1-22 15,43-21-31,-360 85 32,21-42-17,-678 84 16,636-106-15,-43-21 0</inkml:trace>
  <inkml:trace contextRef="#ctx0" brushRef="#br0" timeOffset="26633.24">14266 5017 0,'-21'0'0,"0"0"16,63 0-16,-105 0 0,42 0 31,42 0 0</inkml:trace>
  <inkml:trace contextRef="#ctx0" brushRef="#br0" timeOffset="27313.85">15261 7006 0,'0'0'0,"0"-21"16,-42-21 0,-22 21-1,43 21-15,-64 84 32,43 86-17,42-1 1,0 106-1,0-63 1,0-149 0,-42 212-1,-64 106 17,85-359-32,-22 147 31,43-169 0,0-106-15,22 85-16,-1-106 15,0 63-15</inkml:trace>
  <inkml:trace contextRef="#ctx0" brushRef="#br0" timeOffset="28097.21">15198 7027 0,'0'0'0,"0"-21"0,-22-42 16,-20 20 15,42 22-31,42 0 31,170 0-15,-148 0-16,465-43 31,-42 22-15,-339 21-16,635-43 31,-381 43-15,-317 21-16,253 0 31,-316 0-31,41 127 31,-63 0-15,0-106-1,0 106 1,0 64 0,0-22-1,0 64 1,0-21-1,-21-43 1,21-127-16,-21 339 31,21-233-15,-64-42 0,1 0-1,-85 0 1,-233-21 15,21-64-15,254-21-1,-614 0 17,593 0-32,-487 0 31,530 0-31,-191 0 15,63 21 1,106 0 0,64-21-1,105 0 17,-42 0-32,64 0 15</inkml:trace>
  <inkml:trace contextRef="#ctx0" brushRef="#br0" timeOffset="28762.83">15515 11790 0,'-21'-21'0,"0"0"31,-43 63-15,64-21-16,-42 254 31,42-21-15,0-190-16,0 147 15,-21 86 1,21-22-1,0-212 1,-21 276 0,-43-148 15,1-86 0,63-168-15,-22-64-1,22-42-15</inkml:trace>
  <inkml:trace contextRef="#ctx0" brushRef="#br0" timeOffset="29196.48">15579 11769 0,'0'0'16,"0"-21"-16,21 21 0,-21-22 16,127-20 15,-43 21-15,149 0-1,-148 21-15,190-21 16,170-43-1,63 43 1,-149 0 0,44 21-1,-128 0 1,-233 0-16,85 21 16,-42 21-1,-43 43 1,0 148 15,-20-191-15,-1 276 15,-21-255-31,21 85 16</inkml:trace>
  <inkml:trace contextRef="#ctx0" brushRef="#br0" timeOffset="29463.33">18817 13039 0,'0'84'16,"0"86"-1,0-128-15,-42 254 32,-43-105-17,-42 21 17,42-128-17,-63-63 1,21-21-1,64 0-15,-234 0 16,-105-21 0,-85 21 15,-84 0-15,169 21-16</inkml:trace>
  <inkml:trace contextRef="#ctx0" brushRef="#br0" timeOffset="29512.3">15430 14203 0,'-42'0'16,"-21"0"-16</inkml:trace>
  <inkml:trace contextRef="#ctx0" brushRef="#br0" timeOffset="29597.25">15198 14245 0,'0'0'16,"21"-63"15,0-1-15,-21 43-16,0 0 0</inkml:trace>
  <inkml:trace contextRef="#ctx0" brushRef="#br0" timeOffset="30546.71">14859 13208 0,'0'0'0,"21"0"0,-21 21 16,0 22-1,-42-1 1,21-21-16,-64 0 15,-21 0 1,-21-21 0,-63 0 15,63 0-15,-64-42-1,-63-64 1,106 0-1,-85-42 1,21-42 0,43 42-1,-43-85 1,170 169-16,-254-444 31,148 233-15,105 190-16,-126-444 31,127 275-15,42-63 15,0 232-31,0-254 16,63 85-1,212-296 16,-105 338-15,84-42 0,-191 212-16,233-170 15,-105 85 1,63-21 0,-21 21-1,-64 43 1,-105 62-16,317-62 31,-276 63 0,-20-1-15,-43 22 0,-20 0-1,-22-21 16,-64 0-15,43 0-16,-43-21 16</inkml:trace>
  <inkml:trace contextRef="#ctx0" brushRef="#br0" timeOffset="30996.45">13970 7514 0,'-85'0'16,"170"0"-16,-191 0 0,64 0 31,84 43-15,-21-22-1,212 63 17,-191-62-32,149-1 15,21 0 1,-43-21-1,0 0 1,-126 0-16,41-21 31,-105 63-15,-212 127 15,64-20-15,21-22-1,84-106-15,-84 106 16,42-85 0,85-42 15,21-106 0,0 64-31,21 21 0</inkml:trace>
  <inkml:trace contextRef="#ctx0" brushRef="#br0" timeOffset="31762.53">14563 6964 0,'0'0'0,"0"21"0,0 0 32,-22-21-32,-41 43 15,-43-1 1,-63 0-1,105-21-15,-359 22 32,105-1-17,43-42 1,-85-42 0,43-64-1,232 85-15,-465-212 31,296 42-15,-64-168 15,213 126 1,62 42-17,22-105 1,21 232-16,42-147 15,85-64 1,43-1 0,-128 213-16,297-255 31,-43 128-15,-232 148-16,465-149 31,-318 170-16,1 0 1,-64 0 0,-105 21 15,-1 0 0,-42-22-15,0-20-1,-64 0 1</inkml:trace>
  <inkml:trace contextRef="#ctx0" brushRef="#br0" timeOffset="32229.27">12742 3535 0,'0'0'0,"-84"0"15,20 0 1,64 21 15,21 0-15,276 0-1,-128-21 17,85 0-17,-106 0 1,-106 0-16,107-21 15,-86 21 17,-105 21-17,21 1-15,-170 189 32,22 1-17,21 21 1,21-64-1,105-84 1,1-22 0,42-20 15,1-43-31,62 0 16,-20 0-16</inkml:trace>
  <inkml:trace contextRef="#ctx0" brushRef="#br0" timeOffset="32829.92">16235 5376 0,'0'0'16,"0"-63"0,0-106-1,0 126 1,0 64-1,0 64 1,0 106 0,0-1-1,0 85 17,0-211-32,-21 211 15,21-190-15,-127 253 31,63-190-15,43-84 0,21-106-1,21-85 1,0 0 0</inkml:trace>
  <inkml:trace contextRef="#ctx0" brushRef="#br0" timeOffset="33396.6">16256 5101 0,'0'-21'0,"0"42"0,-21-63 0,-64 42 31,22 42-15,20-21-16,-41 85 15,-22 42 1,85-105-16,-64 190 31,64-149-15,21-63 15,21-63-15,21-64-1,1 0 1,41-42 0,-63 106-1,128-127 17,-107 147-32,43-41 15,-22 42 1,1 42-1,-22 64 1,-21-43-16,64 254 31,-22-126-15,-63-128-16,85 106 31,-22-84-15,-20-43-1,-22-21 1</inkml:trace>
  <inkml:trace contextRef="#ctx0" brushRef="#br0" timeOffset="33979.54">16870 9229 0,'0'0'0,"-21"-21"16,-43-22 0,43 22-1,-21 0 1,20 42-1,22 0-15,0 254 32,0 43-1,0-64-15,0 127-1,0-296-15</inkml:trace>
  <inkml:trace contextRef="#ctx0" brushRef="#br0" timeOffset="34081.49">16658 11494 0,'0'-22'16,"0"1"-16,0-21 16,0 21-16</inkml:trace>
  <inkml:trace contextRef="#ctx0" brushRef="#br0" timeOffset="34762.61">16531 9377 0,'21'-21'0,"-42"42"0,42-85 15,-21 22 1,0 21 0,-42 42-1,0 64 1,20-43-16,-83 318 31,62-191-15,-41 1-1,84-149-15,-43 42 16,43-20 0,0-65 15,0-83 0,64-22-15,-43 84-16,21-63 15,1 64-15,84-148 16,-22 63 0,1 0-1,-63 42 1,-22 64 0,0 21-16,21 42 31,22 64-16,-1 63 1,1-42 0,20 21 15,-62-126-31,83 105 31,-83-127-15,-44 0-1</inkml:trace>
  <inkml:trace contextRef="#ctx0" brushRef="#br0" timeOffset="35262.32">16764 9821 0,'0'22'16,"0"41"15,0 1-16,0-43-15,0 212 32,0-43-17,0-148-15,0 276 32,0-106-17,0-149-15,0 128 16,0-86-1,0 22 1,0 64 15,0-149 1,-21-63-1,-43-21-16,64 21-15</inkml:trace>
  <inkml:trace contextRef="#ctx0" brushRef="#br0" timeOffset="35390.25">16785 11557 0</inkml:trace>
  <inkml:trace contextRef="#ctx0" brushRef="#br0" timeOffset="36111.94">18817 12340 0,'-21'0'15,"21"21"1,0 1-1,21-1-15,0 63 16,-21 22 0,0 21-1,0 0 1,21-84 0,-21-22-16,-21-21 15</inkml:trace>
  <inkml:trace contextRef="#ctx0" brushRef="#br0" timeOffset="37262.29">26204 2350 0,'0'0'0,"0"-43"16,0-20-1,0 42-15,-21-1 16,21 234 15,-21 106-15,0-22 0,0 191-1,21-22 1,0-359-16,-85 550 31,21-359-15,43-234-1,-21 149 17,21-212-32,21-21 15,0-254 16,0 190-31</inkml:trace>
  <inkml:trace contextRef="#ctx0" brushRef="#br0" timeOffset="38029.69">26162 2582 0,'-21'-42'0,"42"84"0,-42-105 0,-22 21 16,43-1-1,0 22 1,106-21 15,64 21-15,168-1-1,149-20 1,85 21 0,-149 0-1,85-22 1,-191 43 0,1-21-1,-191 21 1,-85 0-16,43 0 15,-43 0 1,1 64 0,-43-43-1,0 169 17,0 43-17,0 0 1,0-21-1,21 105 1,0-232-16,0 338 31,-21-359-31,0 338 32,21-212-17,-21 128 16,0-276-31,-84 149 32,62-170-32,-147 64 31,-106-22-15,-43-21-1,-190-20 1,360-22-16,-910 63 31</inkml:trace>
  <inkml:trace contextRef="#ctx0" brushRef="#br0" timeOffset="38202.58">25887 5609 0,'0'43'16</inkml:trace>
  <inkml:trace contextRef="#ctx0" brushRef="#br0" timeOffset="38895.71">25802 7768 0,'0'-21'0,"0"42"47,0 0-47,0 128 15,0 126 1,0-212 0,0 488 15,0-297-16,0-170-15,-85 467 32,43-276-17,21-233-15,21 106 16,0-42 15,21-169-15,0 41-16,64-316 31</inkml:trace>
  <inkml:trace contextRef="#ctx0" brushRef="#br0" timeOffset="39011.64">25844 7980 0,'0'0'0,"0"-42"0</inkml:trace>
  <inkml:trace contextRef="#ctx0" brushRef="#br0" timeOffset="39379.43">25908 7768 0,'63'-21'16,"64"0"0,149-43-1,20 22 1,-190 21-16,1058-170 31,-698 128-15,-318 42-1,635-85 1,-466 106 15,-253 0-31,105 63 31,-148-41-31,-21 189 32,-42-41-17,0-22 1,21-85-16,-22 234 16,43-107-1,0 1 1,21-22-1</inkml:trace>
  <inkml:trace contextRef="#ctx0" brushRef="#br0" timeOffset="39761.21">29845 9123 0,'0'106'16,"0"-22"-1,0 43 17,0-444-32,-85 719 15,-21-296 1,64-85-16,-275 85 31,253-85-31,-253 43 16,-424 41 15,296-62-15,339-22-16,-571 85 31,571-85-31,-254 0 15,-232 43 17,401-64-17,22 0 17,127-22-17,42 1-15,0 0 16,63 0-1</inkml:trace>
  <inkml:trace contextRef="#ctx0" brushRef="#br0" timeOffset="40411.85">25548 12996 0,'0'0'16,"-21"-42"-16,0 42 15,-22 0 17,1 148-17,42 106 1,0-21-1,0 106 1,21-85 0,-21 84-1,0-41 1,-42-149 0,42-63-1,-21-64 1,21-106-1,0-63 1,0-64 0</inkml:trace>
  <inkml:trace contextRef="#ctx0" brushRef="#br0" timeOffset="41178.76">25379 12975 0,'0'0'0,"-21"-84"16,-1-65 15,44 107-15,62 21 0,191-21-1,128-22 1,-276 43-16,931-106 31,-550 85-15,-339 20-1,720 1 17,-487 21-17,-317 0-15,63 43 16,-21 41-1,-84 1 1,-22 21 0,-21 84-1,21-20 1,0 126 0,-21-106-1,0 86 1,-63-44-1,20-41 1,-20 42 0,42 0-1,-22-22 32,22-168-31,-64-1-1,-105 0 1,-191-21 0,-191 22-1,-168-1 1,-86 22 0,636-43-16,-721 85 31,827-106-31,-149 0 15,169-43 1,64-63 0,127-63-1</inkml:trace>
  <inkml:trace contextRef="#ctx0" brushRef="#br0" timeOffset="41794.44">27326 10541 0,'21'-21'0,"-42"42"0,42-63 16,-21 21 0,0 63-1,-21 106 1,21-84-16,-21 211 15,-21-21 1,-1 127 0,1 211 15,42-528-15,0 211 15,0-254-16,0-42-15,42-148 32,-42 42-32</inkml:trace>
  <inkml:trace contextRef="#ctx0" brushRef="#br0" timeOffset="42278.16">27453 10774 0,'0'0'15,"0"-42"-15,0-43 0,0 21 16,-63 86 0,-22 83-1,-63 65 17,-85 126-1,148-169-16,64-106 1,21-42 0,42-42-1,22-43 1,42-64 0,21-41-1,-21 63 1,-1 63-1,-83 85-15,41 21 16,85 233 15,-63-127 1,-64-85-32,43 64 15,-22-63 1,-42-22-1,0-42 1,0-22-16</inkml:trace>
  <inkml:trace contextRef="#ctx0" brushRef="#br0" timeOffset="43044.51">28046 5588 0,'0'0'0,"0"-42"16,0 21 0,0 63-1,-43 402 16,22-84-15,21-275-16,0 84 16,0-84-16,-63 169 15,20-42 17,22-107-17,0-41 1,21-106 15,0 20-31,0-62 0</inkml:trace>
  <inkml:trace contextRef="#ctx0" brushRef="#br0" timeOffset="43561.22">28194 5821 0,'0'0'0,"0"-21"16,-21 0-16,-85 21 16,42 63-1,22-42 1,-191 233 0,127-148 15,64-64-31,-43 43 15,43-21 1,42-86 15,64-41-15,-43 21-16,63-43 16,65-106-1,-1 43 1,21-42-1,-63 105 1,-21 85 0,-85 21-16,42 254 31,-42-126 0,21 20-15,0-84-1,22-22 1,-43-42-16,-22-42 31,1 0-31</inkml:trace>
  <inkml:trace contextRef="#ctx0" brushRef="#br0" timeOffset="44127.6">26204 5398 0,'0'0'15,"-42"0"-15,-64 42 16,43-21 0,105-21 15,-21 0-31,21 0 16,361 0 15,-298 0-31,615-42 31,-445 21-15,-190 21-16,232 0 31,-295 0-15,-44 0-1,-83 21 1,-1 0-1</inkml:trace>
  <inkml:trace contextRef="#ctx0" brushRef="#br0" timeOffset="44716.45">25506 8996 0,'0'0'0</inkml:trace>
  <inkml:trace contextRef="#ctx0" brushRef="#br0" timeOffset="45511.18">25506 9038 0,'-64'21'31,"1"22"-15,-22 20-1,64-63-15,-64 43 16,43-43-16,-85 21 16,-85 0-1,-42-21 1,21 0-1,64-42 1,-43-43 0,-84-63-1,-127-170 17,190 128-1,-63-64-16,84 63 1,-42-84 0,190 212-16,-338-488 31,212 213-15,147 253-16,-189-423 31,253 233-16,-42 190-15,42-190 16,190-191 15,-41 212-15,-22 106 0,106-42 15,-169 147-31,190-63 15,508-148 17,-296 170-17,-64 20 1,-148 22 0,-190 42-16,254 0 15,-149-21 1,-21 21-1,-84 0 1,-64-21 0,0 21-1,-42-22 17,-127-20-1,85 21-16,20-21-15</inkml:trace>
  <inkml:trace contextRef="#ctx0" brushRef="#br0" timeOffset="46061.86">24363 3344 0,'-43'-63'15,"43"42"1,-21 21 0,21 21-1,0 42 1,21-41 0,85 62 15,-63-63-31,316 128 31,-189-107-15,-107-21-16,191 21 31,-190-42-15,-43 0-16,-42 22 46,0-1-46,-170 85 32,149-64-32,-255 275 31,149-168 0,127-107-31,-148 106 31,148-127-31,-43 43 32,64-43-17,21 21 1</inkml:trace>
  <inkml:trace contextRef="#ctx0" brushRef="#br0" timeOffset="50577.1">29951 13229 0,'-21'0'31,"-22"0"-15,1 0-1,21 0 1,0 0 0,42 0 30,0 0-46,0 0 0,148-42 32,-147 42-32,168-64 31,-169 43-31,85-42 31,-42 20-15,20-20-1,1-22 1,0 22 0,-64 42-16,63-64 15,1 0 1,127-84 15,-64 42-15,-106 85-16,191-191 31,-191 190-31,107-105 16,-44 21-1,44-21 1,-22 0 15,-106 106-31,254-318 31,-63-21 1,-107 127-17,-83 190-15,83-296 32,-83 297-32,41-318 31,-21 148-16,-42 43 1,43-64 0,-43 63-1,0-42 1,0 170-16,0-149 31,0-63-15,-21 63-1,-43-84 1,64 211-16,-106-402 31,43 276-15,20 20 0,-62-84-1,20 63 1,-42-63-1,0 42 1,-21 1 0,63 62-1,-21-41 1,64 147 0,-127-190 15,63 106-16,63 106-15,-105-149 16,0 64 0,-64-42-1,43 63 1,-64-42 0,170 105-16,-149-62 15,-42-1 1,64 63-1,147 22-15,-211-21 32,170 42-17,41-21 1,43 0 78,0-1-79,0 1-15,0 0 16,0 0-16</inkml:trace>
  <inkml:trace contextRef="#ctx0" brushRef="#br0" timeOffset="51210.18">30057 2709 0,'21'0'16,"-42"22"31,-1-22-32,1 21-15,-106 63 16,-21 22-1,0-21 1,0 0 0,105-64-1,-62 21 1,105-21 46,21 0-46,0 1-16,21-22 16,64 84-1,-85-63-15,85 64 16,85 42 0,-64-42-1,0-1 1,-85-62-16,43 20 31,-64-42-15,-21 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45:52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11769 487 0,'0'0'0,"21"-21"0,-21 0 0,0-22 31,0 1-15,0 21-16,-21 84 31,-1 64-15,22 106 0,-42-21-1,-21 21 1,63-191-16,0 64 15,-22 0 1,22-64 0,-42-106 15,42 22-15</inkml:trace>
  <inkml:trace contextRef="#ctx0" brushRef="#br0" timeOffset="450.02">11218 699 0,'0'0'0,"-42"-22"15,0-41 1,20 42-16,86-149 31,42 86-15,-64 63-16,127-43 15,403 64 17,-339 106-17,-22 211 1,-316 170 15,62-423-15,-295 169 15,126-149-15,170-63-16,-170-63 31,148 0-15,64 21-16,0-64 31,64 0-16,-22 64-15,-21 21 0</inkml:trace>
  <inkml:trace contextRef="#ctx0" brushRef="#br0" timeOffset="899.77">12636 889 0,'0'0'0,"0"42"16,0 43-1,0 63 1,-21 0 0,21-63-1,0-64-15,0 43 16,85-64 15,-22-43-15,-41 22-16,41-85 15,-42-126 17,-21 189-17,-127-63 16,64 128-15,-1 62 0,43-63-16,-21 85 15,21-42 1,21-43-16,42 42 31,64-84-15</inkml:trace>
  <inkml:trace contextRef="#ctx0" brushRef="#br0" timeOffset="1937.79">13229 995 0,'0'21'15,"0"21"-15,0-20 16,-21 83-1,-21 22 1,20-42 0,22 0-1,0-43 1,43-42 0,-22 0-16,64-42 15,-22-22 1,106-169 15,-169 191-15,22 21-1,-22 42 1,0 64 0,0-22-1,0 22 1,63-22 15,-42-63-31,85 0 31,-85 0-31,43-21 16,42-127 15,-106 63-15,-22 43-16,-41-21 15,42 41-15,-22 1 16,22 0 0,21 0 15,43 0-15,-1 21-16,85-21 31,-42 42-16,42 42 1,-43 1 0,-20 42-1,-64-22 1,0-41-16,0 84 31,-43-106-15,22-42 15,21-22-15,0 22-16,64-233 31,42 148-15,-64 85-1,85 0 16,-64 84-15,-63-41-16,43 126 31,-43-127-31,0 64 16,-21-1 0,-1 1 15,44-85 0,-1-21-31,0 0 0</inkml:trace>
  <inkml:trace contextRef="#ctx0" brushRef="#br0" timeOffset="2249.61">15261 1101 0,'0'0'0,"0"-43"16,0 1 0,-63 42-1,41 0-15,-168 106 32,169-64-32,-43 43 15,43 42 1,21-64-1,21 22 1,0-85-16,149 21 31,-149-21-31,233-63 32</inkml:trace>
  <inkml:trace contextRef="#ctx0" brushRef="#br0" timeOffset="2699.62">15706 1143 0,'0'-42'16,"0"84"-16,0-105 0,-64 63 31,1 63-15,20 22-1,-20 42 1,42-64-1,21-42-15,-22 85 32,65-106-17,-22-21 1,106-85 0,-64 0-1,1-21 16,-64 85-15,21 42 0,-21 64-1,-21 20 1,0 22 0,21-85-16,0 106 31,0-106-16,21-21 1,21 0-16</inkml:trace>
  <inkml:trace contextRef="#ctx0" brushRef="#br0" timeOffset="4282.53">16277 1058 0,'0'0'0,"-63"0"32,20 0-32,-147 127 31,169-84-15,21-22-16,0 64 31,84-43-16,-63-21-15,64 21 16,-64-20 0,0-1-1,-21 21 1,-84-21 0,-1-21-1,64 0 1,-64 0 15,64 21 0,21 22-15,21-1 0,-21-21-16,127 22 31,-42-43-16,-43 0-15,149-127 32,-43 0-17,-106 63-15,43-84 16,21-127 0,-43 84-1,-63 149 1,0-170 15,-21 212-15,-42 127-1,20 21 1,1 106 0,0-84-1,42-1 1,0-42-1,148-63 17,-64-86-17,65-20 1,20-21 0,-84-1-1,-43 1 1,-42 84 31,-21 42-32,-22 1 1,1 20 0,42-41-1,0-22 1,21-21 15,0-21-31,64-64 16,-64 64-16,43-21 15,-43 20-15,64-41 16,-22 63 0,-42 85 15,-21-22 0,0-21-15,0-20-16,21 20 15,22-42 1,84 0 0,-106 0-1,-63-169 126,42 190-126,0 0-15,-22 0 16,22 106 0,-21-106-16,-21 212 31,42-64-15,0-126-16,0 168 15,-21-41 1,0 20-1,-22-84 1,1-106 0,-43 0-1,64-21-15,-64-85 16,64 0 0,21-148 15</inkml:trace>
  <inkml:trace contextRef="#ctx0" brushRef="#br0" timeOffset="4499.39">17759 847 0,'0'0'16,"-21"0"46,-1 0-46,1 0-16,21 21 0,-21-21 16</inkml:trace>
  <inkml:trace contextRef="#ctx0" brushRef="#br0" timeOffset="4715.28">16616 974 0,'0'0'0,"-21"0"0,-1 0 16,65 21 0,-1-21-1,191 0 16,-106 21-15,-64-21 0,-20 0-1</inkml:trace>
  <inkml:trace contextRef="#ctx0" brushRef="#br0" timeOffset="6081.97">19262 572 0,'0'-22'0,"0"1"15,0-21 1,0 21-16,0 0 31,-64 105-15,64-41-16,-127 316 31,64-147-15,-43 21-1,21-85 1,64-106-16,-21 64 16,42-85-1,0-42 16,42-106-15,85-275 15,-106 317-31,191-401 32,-128 337-17,1 107 1,-64 63-16,22 318 31,-43-127-15,0-128-16,-22 255 31,22-254-15,0-64-16,0 0 31,-63-63 0,63 20-31,-21 1 0</inkml:trace>
  <inkml:trace contextRef="#ctx0" brushRef="#br0" timeOffset="6250.88">18944 1228 0,'0'21'16,"42"-21"15,43 0-15,63-42-1,-42-1 1,-64 43-16,85-63 16</inkml:trace>
  <inkml:trace contextRef="#ctx0" brushRef="#br0" timeOffset="6732.6">19981 1058 0,'0'0'15,"43"-21"1,-43 0-16,0-21 31,0 21-15,-85 21-1,0 21 1,-84 63 0,148-62-16,-22 83 31,65-83-15,62-1-1,43 21 1,-42 43 15,-64-85-31,21 127 31,-105-64-15,-22-42 0,-21 1-1,1-22 1,83-22-16,-41-41 31,42-1-15,21 43-16,21-21 15</inkml:trace>
  <inkml:trace contextRef="#ctx0" brushRef="#br0" timeOffset="7198.84">20595 1101 0,'0'0'0,"0"-21"0,21 21 16,-21-64-1,-84 43 1,62 21-16,-210 106 31,147-22-15,85 1-1,127 0 17,-21-64-17,-85 0 1,42 21-1,-41-42-15,-22 43 16,-43-1 0,-41-21-1,-65 0 1,22-21 0,43-63 15,84 21-16,63-22 1,43 22 0</inkml:trace>
  <inkml:trace contextRef="#ctx0" brushRef="#br0" timeOffset="7432.71">20849 1164 0,'0'0'0,"0"21"31,0 43-15,0-43-16,0 148 31,-21-105-15,-21-1-1,42-41 1,0-44-1,0 1 1</inkml:trace>
  <inkml:trace contextRef="#ctx0" brushRef="#br0" timeOffset="7598.62">20807 847 0,'0'0'16,"0"-21"-16,0-1 15,21 44 17,-21-1-32,63 127 31</inkml:trace>
  <inkml:trace contextRef="#ctx0" brushRef="#br0" timeOffset="10315.66">21230 1355 0,'0'0'0,"21"0"0,22 0 15,-22-21 1,63-64 0,-84 64-16,22-64 15,-44 22 16,-210 105 1,210-21-32,-62 127 31,63-105-31,21 20 16,21-21-1,42-20 1,64-22-1,-63-43 1,20-20 0,-62 20 15,-22 65-15,0-1-1,0 212 1,-22-1 15,22 22-15,-42 106-1,42-85 1,-63 64 0,-1-43-1,43-253-15,-64 105 16,-21-42-1,-21-106 1,85 0-16,-148-212 31,126-63-15,64-106 0,127-64-1,0 128 1,64-43 15,-22 85-15,-63 148-1,-64 85-15,191-1 32,-148 128-17,-85-64-15,21 191 31,-21-128-15,-21 43 0,21-105-1,0-1 1,0-64 0,21-41-1,0 63 1,127-233 15,-84 148-15,-43 106-1,0 21 1,-21 42 0,0-41-16,0 147 31,63-106-16,43-41 17,21-44-17,-42-20 1,21-64 0,-85 85-16,0-64 15,-21 64 1,0-21 15,-42 105-15,21-41-16,-64 168 31,64-84-15,21-64-1,0-63 16,21 0-15,21-43 0,-21 22-16,43-85 15,42-21 17,-64 148-17,-42 63 1,0 64 15,0-84-31,0 63 16,0-85-16,64 85 31,-22-106-15,-21 0-16,64-64 31,-64 22-31,85-64 15,-43 0 1,22 21 0,-64 43-1,-21 127 17,0-43-32,0 64 15,0-43 16,85 22-15,-1-43 0,22-42-1,-63 0-15,62-42 16,-62 42-16,63-85 16,42-147 15,-148 105-16,0 105-15,-21 1 16,-85 42 0,85 1-16,-64 83 15,43 1 1,42 0 0,21-42-1,0-43 1,191 0 15,-22-63-15,22-107 15,-191 65-15,-21 41-1,-21 65 1,-22 41-1,43-42-15,-42 64 16,0 63 15,42-127-31,21-42 47,21-21-47,-21 21 16,85-149-1,-42 64 17,-64 85-32,21 21 31,-21 21-31,0 64 16,-21 21-1,21-21 1,0-64-16,190 63 31,-105-84-15,-64 0-16,191-169 31,-128 21-15,-20 0-1,-1-64 1,-63 64-1,22 106 1,-22-85 0,0 84-1,-22 43 1,-62 212 15,41 0-15,43-170-16,-42 233 31,42-190-15,0-22-1,64-63 1,-1 0 0,-42 0-16,127-84 31,-126 20 0,-1 43-31</inkml:trace>
  <inkml:trace contextRef="#ctx0" brushRef="#br0" timeOffset="10548.53">24786 1143 0,'0'0'0,"21"0"31,0 0-31,170 0 32,-170-21-32,127 0 15,-42 0 17,-85-1-17,-21 1 1,-21 21-1</inkml:trace>
  <inkml:trace contextRef="#ctx0" brushRef="#br0" timeOffset="11731.83">11917 2180 0,'0'0'0,"-21"0"15,42 0 32,0 0-47,64 0 16,20 0-1,86 0 1,63 0 0,85 0-1,63 0 1,-42 0-1,-212 0 1,889 0 15,-529-21-15,-339 21-16,530 0 16,20-21-1,-147 21 1,275-21-1,-234 21 1,213 0 0,-614 0-16,1121 0 31,-634 0-15,-170 0-1,85 0 1,-149 0-1,-317 0 1,911 21 15,-784-21-15,-190 0-16,211 21 31,-254-21-15,-63 0 31,0 0-47,-64 0 15,43 21-15</inkml:trace>
  <inkml:trace contextRef="#ctx0" brushRef="#br0" timeOffset="13265">2053 3196 0,'0'0'0,"0"-21"16,0 0-16,0 0 0,0-43 31,0 43-15,0 0 0,-42 21-1,21 42 1,21-21-1,0 297 17,0-255-32,0 170 15,0 381 17,-43-254-17,43-85 1,-21-190-16,21 190 15,0-127 1,0-21 15,0-169-15,0 21-16,0-64 16</inkml:trace>
  <inkml:trace contextRef="#ctx0" brushRef="#br0" timeOffset="14098.15">1968 3217 0,'0'0'16,"0"-21"-16,-21 21 0,0-21 31,42 21-15,0-21-16,403-21 31,-128-1-15,170 1-1,-85 0 17,-275 42-32,359-43 15,-63 22 1,-169 21 0,-21 21-1,-170 0-15,106 170 31,-148-64-15,22 106 0,-22-22-1,21-41 1,-21-107-16,0 361 31,0-128 0,-64-169 1,64-85-32,-106 106 31,85-126-31,-169 83 31,-1-41-15,-63-1-1,21-20 1,-169-1 0,275-21-16,-846 106 31,634-106-15,275-21-16,-211 0 31,254 0-16,42-21 17,43 0-17,-22 21-15</inkml:trace>
  <inkml:trace contextRef="#ctx0" brushRef="#br0" timeOffset="14750.33">2074 7514 0,'0'0'0,"0"-21"16,-21-42-16,0-1 15,0 22 1,21 169 31,0-85-47,0 149 15,21 168 1,-21-83 0,0 41-1,0-84 1,0 42-1,-21-148 1,0-42 0,-22-64 15,22-127-15,0 64-16</inkml:trace>
  <inkml:trace contextRef="#ctx0" brushRef="#br0" timeOffset="15498.44">1947 7599 0,'0'-21'16,"0"0"-1,21 21 16,1 0-31,147-22 16,-106 1-16,445-42 31,-423 42-31,254-22 16,-212 22-16,571-64 31,-296 64-15,-126 21 15,-128 0-15,-106 0-16,64 43 15,-64-1 1,-42-21-16,0 148 31,0-42-15,0-21-1,0-63-15,0 126 16,0 0 0,0-42-1,0 21 1,21 22 0,-21-128-16,0 212 31,-63-127 0,-85-21-15,-127 0-1,-1-22 1,171-62-16,-954 168 31,699-169-15,255-21-16,-276 0 31,275-42-15,85-22-1,21 43-15,0-63 16,63-43 0</inkml:trace>
  <inkml:trace contextRef="#ctx0" brushRef="#br0" timeOffset="15948.18">3196 5948 0,'0'-21'15,"0"42"-15,-21-106 0,0 43 16,21 63 15,0 21-31,0 1 0,42 190 16,-42 21 15,21-170-31,-21 445 31,21-380-15,-21-22 0,0-85-1,0-63 1,0-64-1,0-84 1,-21-106 0</inkml:trace>
  <inkml:trace contextRef="#ctx0" brushRef="#br0" timeOffset="16414.72">3238 5715 0,'-21'0'0,"0"21"15,-21 85-15,-22 0 32,43-64-32,0 1 0,-106 147 31,106-148-15,0-20-1,21-86 16,0 43-31,63-127 16,1 0 0,41-85-1,-20 106 1,0 84 0,-43 86-1,85 211 1,-42-64-1,-1 22 17,-62-170-32,83 191 31,-20-169-15,-64-64-16,43 21 15,-1-85 1,-42 43-16</inkml:trace>
  <inkml:trace contextRef="#ctx0" brushRef="#br0" timeOffset="17214.07">5186 4149 0,'-21'21'16,"42"-42"-16,-85 42 0,43-21 15,0 0 1,63-21 0,-21 0-1,318-85 1,-275 85-16,211-43 15,106 43 17,-275 21-32,465 85 31,-486-43-31,126 85 16,-126-85-16,106 149 15,41 84 1,-189-190-16,147 380 31,-147-126-15,-22-22-1,-21-232-15,-21 148 16,-106 84 0,-64 1-1,22-85 1,-149 84-1,-84-42 17,296-211-32,-275 126 15,148-84 1,-21 0 0,191-85-16,-128 0 31,149-63-16,63-64 1,64-21 0</inkml:trace>
  <inkml:trace contextRef="#ctx0" brushRef="#br0" timeOffset="17680.52">6117 7239 0,'0'0'16,"0"21"0,-42 43 15,-1 84-15,22-106-16,-63 106 15,20-21 1,-63 0-1,0 0 1,0-63 0,42-64-1,22 0 1,126 42 15,86 1-15,41 41-1,43 1 17,-43-43-17,-147-21-15,168 22 16,-41-22 0,-64-21-1,-85 0 1,0 0-1,-21-42-15</inkml:trace>
  <inkml:trace contextRef="#ctx0" brushRef="#br0" timeOffset="18447.87">12700 3641 0,'-21'0'0,"42"0"0,-85-64 15,22 22 1,0 42 0,21 0-16,-64 233 31,64 105-16,21-20 17,0 105-17,0-42 1,0-148 0,0-169-16,42 147 15,-21-105 1,0-106-1,-21-63 1,0 41-16</inkml:trace>
  <inkml:trace contextRef="#ctx0" brushRef="#br0" timeOffset="19197.75">12467 3958 0,'0'0'0,"-63"-84"16,41-1-1,1 43 1,85 20 0,105 1-1,191-42 1,-43 20-1,-190 43-15,784-84 32,-403 41-17,-170 43 1,22 0 0,-106 43-1,-190-22-15,41 42 16,-20 86-1,-85-1 17,21 127-17,-21 0 1,-21-63 0,0-149-16,-21 234 15,-22-22 1,43-212-16,0 64 15,-127 233 17,42-275-17,85-64-15,-678 42 47,572-63-47,-275 0 16,-148 22-1,423-22 1,-635 21 15,465 0-15,107 0 0,126-21-1,85 0 1,1 0-1,-1 0-15,127-42 32</inkml:trace>
  <inkml:trace contextRef="#ctx0" brushRef="#br0" timeOffset="19797.23">12573 8382 0,'0'-21'16,"0"42"-16,21-148 15,-21 85-15,0-43 16,0 64 0,0 296 15,0 85-16,0 42 1,0-296-16,-42 169 16,42 43-1,0-107 1,0-105 0,21-106-1,-21-42 1,21-43-1</inkml:trace>
  <inkml:trace contextRef="#ctx0" brushRef="#br0" timeOffset="20513.96">12636 8446 0,'0'0'0,"-42"-85"15,63-21 17,170 43-17,42-1 1,-128 43-16,806-127 31,-319 105-15,-422 43-1,697-21 1,-761 21 0,296 21-1,-169 64 1,-106 148 15,-127-43-15,0-41-1,-21 62 1,21-147-16,0 147 16,0-41-1,0 20 1,0 22 0,0-43-1,0-148-15,-21 64 16,0-64-16,-127 85 15,-128-42 17,-126-22-17,-21-21 1,254-21-16,-1017 64 31,1017-64-31,-318 21 16,275-21-1,85 21 1,64-21 0,63 21-1,0 0 1,42 22 0,1-22-1</inkml:trace>
  <inkml:trace contextRef="#ctx0" brushRef="#br0" timeOffset="20980.11">12700 12510 0,'0'0'15,"0"42"1,42 233 15,64 64-15,-42-64 0,-22 85-1,-42-276-15,0 234 16,-21-255-16,-22 255 31,43-255-15,0-84-1,0-106 1</inkml:trace>
  <inkml:trace contextRef="#ctx0" brushRef="#br0" timeOffset="21664.11">12869 12700 0,'0'0'0,"-21"-63"16,85-1 15,147 43-15,149-21-1,-21 42 1,-212 0-16,423 0 16,360 21 15,-508 42-15,-84 1-1,-170-1 1,-106-42-16,107 85 31,-65 42-15,-20 43-1,-43-64 1,0-85-16,-21 318 31,0-318-31,0 107 16,21 189 15,-21-147-15,-21-149-16,-169 170 31,147-170-31,-147 64 16,-64-21-1,169-64 1,-613 21-1,359-42 17,233 0-32,-550-106 31,423 0-15,191 85-16,-191-148 31,212 0-16</inkml:trace>
  <inkml:trace contextRef="#ctx0" brushRef="#br0" timeOffset="22063.83">14372 11197 0,'-21'-42'0,"42"84"0,-106-232 15,64 84 1,21 85-16,-21 84 31,0 255-15,-21 63-1,20 21 1,1-169 0,21-149-16,-63 234 31,63-297-31,0 0 16,21-190 15,21-22-16,-42 107 1</inkml:trace>
  <inkml:trace contextRef="#ctx0" brushRef="#br0" timeOffset="22496.61">14266 11113 0,'0'0'0,"0"-64"0,21-105 31,-126 190-15,-149 254 15,211-211-31,-41 84 16,-22 0-1,63-85 1,43-84 15,85-85-15,-64 64-16,85-148 15,21 20 1,64-41 15,-149 168-31,212-41 32,-127 253-17,-106-106-15,148 382 31,-84-255-15,-21-84 0,-43-106-1,0-42 1,-21 21-16</inkml:trace>
  <inkml:trace contextRef="#ctx0" brushRef="#br0" timeOffset="23563.88">14668 6900 0,'0'0'0,"22"-42"0,41-85 16,-42 85-16,43-85 31,-64 211-15,0 86-1,-43 190 1,22-255-16,-42 298 16,-1 126 15,43-402-16,0-106 1,21-42 15,42-191-15,-42 149-16,85-424 31,-22 85-15,-41 317-16,62-360 31,-84 403-31,-21-21 16,0 63-16,-191 232 31,85-62-15,-42 20-1,84-84 1,22-42-1,63-149 32,106-42-31,-1 0 0,-62 63-16,84-126 15,-85 126-15,127-147 16,-63 126-1,0 149 1,-64 105 0,-20-106-16,62 445 31,-63-465-31,22 105 16,105 0 15,-106-148-16,-21-21 1,1 0-16</inkml:trace>
  <inkml:trace contextRef="#ctx0" brushRef="#br0" timeOffset="24329.83">16404 4974 0,'0'0'15,"-21"21"-15,-43-21 0,1 0 32,42 0-17,63-84 17,85 20-17,-85 43-15,234-85 16,-1 43-1,169-1 1,-20 64 0,-86 21-1,86 106 1,-65 85 0,-20 42-1,-64 64 1,-148-43-1,-84-191 1,105 594 15,-127-297-15,-21-21 0,-106-22-1,-42-84 1,63-169-16,-592 402 31,190-276-15,64-41-1,84-43 1,276-106-16,-297 64 31,317-85-31,-84-43 31,127-20 1,22 42-32</inkml:trace>
  <inkml:trace contextRef="#ctx0" brushRef="#br0" timeOffset="24779.57">17611 8297 0,'0'0'0,"21"0"0,-21 22 16,-21 126 15,-106 42-15,21-63-1,-42 43 1,-1-43-1,128-106 1,-106 42 15,106-63-31,21 21 16,42-21 0,85 0-1,85 22 1,-148-22-16,317 21 31,-85 0-15,-127 0-1,-84 0 1,-85 0 0,-21 1-1,-43-22 1</inkml:trace>
  <inkml:trace contextRef="#ctx0" brushRef="#br0" timeOffset="25562.88">17039 10393 0,'0'0'0,"-42"-21"0,-1-22 47,43 22-47,64 0 16,21 0 0,126 0-1,86 21 1,-234 0-16,445 42 31,-21 85-15,-170-21-1,128 106 1,-64-1 0,-106 64-1,-148-42 1,-85-169-16,1 211 15,-43 21 17,-106-42-17,-254 170 17,0-192-17,-105-41 1,359-128-16,-275 64 15,-127 43 1,63-1 0,85-42-1,106-21 1,22 0 15,210-106-15,22-21-1,64-43 1</inkml:trace>
  <inkml:trace contextRef="#ctx0" brushRef="#br0" timeOffset="26080.6">17462 13250 0,'0'-21'16,"-21"21"15,0 21-31,-64 64 16,22 0-1,-22 42 1,-42 0-1,106-85-15,-169 127 47,168-169-47,-62 22 32,84-65-17,21 22 1,0 21-16,64 0 15,63 64 1,0-1 0,85 22-1,21 42 1,-169-106-16,359 169 31,-275-147-15,-126-43-1,84-64 1,-106 43 0</inkml:trace>
  <inkml:trace contextRef="#ctx0" brushRef="#br0" timeOffset="27062.54">25273 2667 0,'0'21'16,"0"22"-16,0-1 0,-21 318 31,21-254-31,-21 359 15,-1 318 17,1-465-17,21-255-15,-42 191 32,42-232-32,0-1 15,21-85 1,0 22-1,0 0-15</inkml:trace>
  <inkml:trace contextRef="#ctx0" brushRef="#br0" timeOffset="27746.42">25633 2942 0,'0'0'0,"-148"-63"16,-85-1 0,190 43-1,86-21 1,168-1 0,-126 43-16,677-105 31,0 20-16,-317 21 1,105 1 15,-233 63-15,-232 0-16,233 63 31,-234 64-15,-84 149 15,0-44-15,0 1-1,0 148 1,0-84 0,0-213-16,43 424 31,-22-381-16,-64 0 1,-126-42 15,-64-22-15,127-41-16,-423 62 16,-127-20-1,127-1 1,360-42-16,-678 64 31,783-85-31,-168 42 31,232-20-15,0-1 0</inkml:trace>
  <inkml:trace contextRef="#ctx0" brushRef="#br0" timeOffset="28263.14">24998 7091 0,'0'0'0,"0"-42"0,-43-1 16,22 43 0,21 212 15,0 148-15,43 63-1,-1 0 1,-21-126-1,-21-213-15,-21 424 32,0-338-17,21-149 1,0-127 0,0 64-16</inkml:trace>
  <inkml:trace contextRef="#ctx0" brushRef="#br0" timeOffset="28947">25082 7387 0,'0'0'0,"0"-63"0,0 20 16,0 1-16,0-148 31,43 190-31,126-85 15,106 43 1,254-22 0,128 22-1,-467 21-15,868-22 32,-528 22-17,-213 21 1,-148 42-1,-105 191 17,-64-169-17,0 84 1,0 106 0,0 21-1,0-63 1,0 338 15,-21-317-15,-43-85-1,22-106-15,-106 128 16,-127-43 0,211-106-16,-656 85 31,85-64-16,466-42-15,-1037 21 32,698-21-1,190 21-15,212-21-1,106 22 1,21-1-16,318 85 31,-254-64-31</inkml:trace>
  <inkml:trace contextRef="#ctx0" brushRef="#br0" timeOffset="29396.75">25336 11748 0,'0'0'0,"0"-43"16,0 1 0,0 63-1,64 445 17,-22-128-17,-42-62 1,21 62-1,-21-253-15,0 359 32,0-274-1,0-107-15,0-105-1,0-85 1</inkml:trace>
  <inkml:trace contextRef="#ctx0" brushRef="#br0" timeOffset="30095.75">25400 11832 0,'0'0'0,"-42"-63"0,-1-43 16,1 64-16,0-107 31,105 128-16,85 0 1,276-42 15,189-1-15,-443 64-16,1079 0 31,-720 42-15,-275-20-1,-43-1 1,-126 0 0,-64 0-16,-21 21 15,43 43 1,-43 21 0,0 169 15,0-63-16,0-149-15,0 107 16,21 84 15,-21-22-15,-43 149 15,-84-190-15,106-149-16,-190 128 15,-22-65 1,-169 44 0,-85-44-1,-106-41 1,-42-22 0,-275-42 15,868 0-16,-85-233 1,127 85 15,0 85-31,21-64 0</inkml:trace>
  <inkml:trace contextRef="#ctx0" brushRef="#br0" timeOffset="30462.54">26776 10478 0,'0'-43'0,"0"86"0,0-170 15,-64 0 1,64 148-1,-21 21-15,21 127 16,0 149 15,-42 211 1,-1-338-17,43-86 1,22-105 15,-1-21-31,42-127 16,-42 106-16</inkml:trace>
  <inkml:trace contextRef="#ctx0" brushRef="#br0" timeOffset="30895.8">26987 10414 0,'0'-148'16,"0"296"-16,-21-338 15,-127 63 1,0 148 15,-21 63-15,84 22 0,64-85-16,-64 85 15,85-85-15,-21 1 31,63-65-15,-21 22-16,170-191 31,-85 107-15,21-22 0,-43 63-1,-62 85 1,-1 22-16,63 232 31,-62-212-31,20 64 31,-21-84-31,43 84 32,-64-212-1</inkml:trace>
  <inkml:trace contextRef="#ctx0" brushRef="#br0" timeOffset="32012.16">26691 5228 0,'0'0'0,"21"0"16,0-21-1,-21 212 17,0 105-17,0 43 1,0-107-1,0-147-15,-21 169 16,-21-21 15,42-212-15,0-42 0,21-21-1,-21-1-15,21-126 16,22 0-1,-22 84 1,42-465 15,-42 359-15,-21 43 0,-84 148-1,-64 106 1,21 21-1,-43 63 1,43-42 0,106-126-16,-42 41 31,105-105 0,85-64-15,-21-21-1,-64 85 1,339-339 0,-190 232 15,-86 128-15,-62 106-1,-43-43-15,63 339 31,-42-317-31,1 169 16,20-85 0,0-85-1,-21-42-15,106-42 32,-105 0-32</inkml:trace>
  <inkml:trace contextRef="#ctx0" brushRef="#br0" timeOffset="32779.72">29019 4276 0,'0'0'0,"-42"-43"16,21 22-1,0-21 1,21 21 0,148-43 15,64 43-15,169 0-1,0 21 1,-254 0-16,359 63 15,-147 1 1,63 63 0,-169 0-1,-21 127 1,-128-21 0,-62-149-16,-1 170 15,-42 85 1,-85 0-1,42-85 1,-63 84 15,-21-105-15,-106 64 0,-42-43-1,-64-22 1,-42-62-1,317-128-15,-423 149 32,233-86-17,169-83 17,106-44-17,21-62 1</inkml:trace>
  <inkml:trace contextRef="#ctx0" brushRef="#br0" timeOffset="33295.43">29760 7408 0,'-21'22'31,"0"-1"-31,21 0 0,-106 106 32,43 0-17,41-106-15,-147 127 32,-21-63-17,84 0 1,42-64-1,22 0 1,63 0 15,21-21-15,107 42 0,-107-42-16,360 22 31,-169-1-16,-191-21-15,170 42 32,-170-42-17,-21 0 1,-42 0 15,0 0-31,-42-42 16</inkml:trace>
  <inkml:trace contextRef="#ctx0" brushRef="#br0" timeOffset="34811.62">25209 4720 0,'0'0'15,"22"0"-15,-22-21 16,0-21 31,-64 21-31,43 21-16,-318 21 31,85 21-16,170-21-15,-297 127 32,148-21-17,148-84-15,-232 168 16,-64 107 0,63-22-1,191-211-15,-381 592 31,254-190-15,21 169 15,127-254-15,1 128 0,62-382-16,-105 677 31,106-274-16,21-403-15,-1 783 32,44-444-17,83-43 1,44-41 0,41-22-1,22-64 1,-22-84-1,-147-170 1,422 297 0,-211-233 15,-84-84-15,-128-22-16,127-21 15,-42 0 1,-42 0-1,-64 0 1,0-21 0,-63-22 15,42 22-31,0-21 16,0 21-1,0-1 1,0 1-1,0 0 1</inkml:trace>
  <inkml:trace contextRef="#ctx0" brushRef="#br0" timeOffset="35462.42">23326 13293 0,'0'-21'16,"-22"21"-16,1 0 16,21 21-1,0 42 17,43 22-17,-1-43-15,127 64 16,1-42-1,105-1 1,-42-42 0,-106 0-1,-85-21-15,43 43 32,-170-1-17,-42 22 1,-127 20-1,-42 43 1,211-84-16,-360 232 47,318-148-31,106-106-16,-42 106 31,42-106-16,21-42 1,0 0 0,0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08:36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572 0,'0'0'0,"0"-43"15,0 22-15,0 0 16,0 0-16,0 42 47,-21 0-47,21 0 16,-21 22-16,21-1 0,-22 0 0,22 22 15,0-22-15,-42 106 16,21-84-16,21-1 0,0 22 15,-21-22-15,0 1 0,21-1 16,-22-20-16,22 20 0,-21 1 0,21-22 16,-42 127-1,21-126-15,21-1 0,0-21 16,0 43-16,-21-43 16,21 0-16,0-42 31,0 0-31,0-22 15,0 22-15,0-21 0</inkml:trace>
  <inkml:trace contextRef="#ctx0" brushRef="#br0" timeOffset="436.26">1164 889 0,'0'0'16,"-21"-21"-16,-43-64 16,43 64-16,0 0 0,21 0 0,-21-22 15,21 22-15,0 0 16,0 0-16,0-21 0,21 20 16,106-62-1,-63 41-15,84-20 16,106-1-16,-170 43 15,86 21-15,-86 0 16,-20 21-16,84 64 16,-106 42-1,-42-63-15,-63 41 16,42-41-16,-22-22 0,1 22 16,21-22-16,-21 22 0,-1-22 0,-41 43 15,-22-1 1,63-63-16,1 22 0,-85 20 15,106-42-15,-21 1 16,20-22-16,1 21 0,21 0 16,21-21-1,1 0-15,-1 0 16,0-21-16,0 21 0</inkml:trace>
  <inkml:trace contextRef="#ctx0" brushRef="#br0" timeOffset="1444.68">1968 1884 0,'0'-21'31,"0"0"-15,0-22-16,0 22 15,22-21-15,-1 21 0,0-22 0,-21 1 16,21 0-16,0-1 15,0 1-15,1-22 0,-1 22 0,0 0 16,42-85 0,-63 63-16,0 43 15,-21 21-15,0 0 0,-21 0 16,-1 21-16,1 0 16,-106 64-1,84-43 1,43-20-16,21 20 15,0-21-15,0 0 0,21-21 16,22 0-16,-22 0 16,0 0-16,64 0 15,-1 21 1,-62-21-16,-1 22 0,21-22 0,-21 21 16,0 0-16,-21 0 15,22 64-15,-22-43 16,0-21-16,0 22 0,0-22 15,-22 21-15,22-21 0,0 22 0,0-22 16,0 0-16,0 0 0,0 0 16,0 0-16,22-21 15,-1 0 1,0 0-16,0 0 16,64-21-16,-43 0 15,-21 0-15,22-21 0,-1 20 0,0 1 16,-21-21-16,22 0 0,-1 20 15,-21-20-15,22-21 16,-22 20-16,0 22 0,0 0 0,0 0 16,-21 0-16,0 42 31,0 0-31,0 0 16,-21 0-16,-42 85 15,63-85-15,-22 22 0,1-22 16,0 0-16,21 21 0,-42 43 31,42-64-31,0 0 16,21-42-1,0-21 1,0 21-16,-21-1 0,21-20 16</inkml:trace>
  <inkml:trace contextRef="#ctx0" brushRef="#br0" timeOffset="1836.96">2879 1101 0,'-22'21'16,"22"0"-16,-42 43 16,42-43-1,0 0-15,0 0 0,0 0 16,0 0-16,21-21 15,0 0 1,1 0-16,-1 0 0,0 0 0,0-21 16,0 21-16,0-21 0,1 0 0,-1 0 15,-21 0-15,21-1 0,-21 1 16,0 0-16,0-42 16,-21 20-16,21 22 0,-21 0 15,-43 21-15,43 0 0,0 0 16,0 0-16,-1 0 15,-20 0-15,21 21 0,-21 21 16,20 1-16,22-22 16,-21 0-16,21 21 0,0-20 15,0-1-15,0 0 0,0 21 0,0-21 16,21 1-16,1-1 0,-1 0 0,-21 0 16,42 21-1,-21-20-15,22-22 0</inkml:trace>
  <inkml:trace contextRef="#ctx0" brushRef="#br0" timeOffset="3957.77">3260 1418 0,'0'21'46,"-22"1"-46,22-1 0,-21 0 16,21 0-16,0 0 0,0 0 16,0 1-16,0-1 0,-21 42 15,21 1-15,0-43 16,-21 0-16,21 21 16,0-20-16,0-1 0,0 21 15,0-63 32,0 0-31,0 0-16,0-1 0,0 1 0,0-21 15,0 0-15,0 20 0,0-20 16,21 0-16,-21 21 0,21-22 0,0 1 16,1 21-16,41-22 15,-21 1-15,1 42 16,-22 0-16,0 0 0,0 0 15,22 0-15,-1 0 0,-21 21 16,0 0-16,0 1 0,22 20 16,-22 0-16,-21 1 15,21-22-15,-21 21 16,0-21-16,0 22 0,0 41 16,0-63-1,-21 1 1,21-44-1,0 1 1,0 0-16,0 0 16,0-43-16,42-20 15,-21 41-15,43-62 16,-43 83 0,43-20-16,-43 21 0,21 0 15,-21 21-15,0 0 16,64 0-16,-64 0 0,0 0 15,1 21-15,-1 21 0,-21-21 16,0 22-16,0-22 0,0 21 16,0-21-16,0 106 15,0-63 1,0-43-16,0 0 0,0 43 16,21-43-16,0 0 0,-21 0 15,21-21-15,0 0 0,1 0 16,-1 0-16,0 0 0,42-21 15,-41 0-15,20 21 0,21-64 16,-41 43-16,-1 0 16,21-21-16,-21 21 0,0-22 0,1 1 15,-1 0-15,0 20 0,0-20 0,0 21 16,0-21-16,-21 20 0,0 1 16,0 0-16,22 21 0,-22 21 31,-22 0-16,1 22-15,0-1 16,21-21-16,-42 43 16,42-22-16,0-21 0,0 22 0,0-22 15,0 0-15,0 21 0,0 22 16,21-22 0,42-42-1,-41 0-15,41 0 0,-21-21 16,-20 0-16,20 0 0,43-43 15,20-63 1,-83 85-16,41-43 16,-42 22-16,22 20 15,-1-84-15,0 85 0,-21-22 16,1 1-16,-1-1 0,0 1 16,-21 21-16,21-107 15,-21 86-15,0 42 16,0 0-16,0-1 0,0 44 15,-21-1 1,21 21-16,-21 0 0,0 43 16,-22 84-1,43-105-15,-21 42 16,0-43-16,0-20 0,21 41 16,0-41-16,0 20 0,0-21 15,-21 1-15,21-1 0,0-21 16,0 85-16,21-64 15,0-20-15,-21-1 0,21 0 16,0-21-16,0 0 0,43 0 16,-43 0-16,21 0 0,-20 0 15,20-21-15,-21 21 0,21-21 16,-20-1-16,20 1 0,-21-21 16,43 0-16,-43-1 0,21 22 15,0-64 1,-20 22-16,-22 42 15,0 0-15,0 42 32,0 0-32,0 0 15,-22 43-15,1-22 16,21 0-16,0 1 16,0-22-16,0 0 0,0 21 15,0-21-15,0 1 0,21-1 16,1-21-16,-1 0 15,0 0-15,21-21 16,-21 21-16,1-22 0,20 1 16,-21 0-16,0 0 0,0 0 15,22-22-15,-43 1 0,21 21 16,0 0-16,0-22 0,0 22 16,-21 0-16,43-21 15,-43 21 1,0 42-1,0 0-15,0 0 16,0 0-16,0 0 0,0 43 16,0-43-16,0 21 15,0 22 1,0-43-16,0 0 0,0 22 16,0-22-16,0 0 0,0 0 0,0 0 15,21 0-15,21-21 16,-21 0-16,1 0 0,41 0 15,-42 0-15,22 0 16,-22-21-16,21 21 0,22-42 16,-43 21-16,42-22 0,-20-20 15,-22 42-15,0-22 16,0 1-16,0 21 0,0-21 0,-21 20 16,0 1-16,0 0 0,0 0 15,0-21 1,-21 42-1,0 0-15,0 21 16,0 0-16,0 0 0,21 0 0,-22 0 16,1 22-16,21-22 0,-21 42 15,21-41-15,-21 41 16,21-42-16,0 0 0,0 22 16,0-22-16,0 0 15,0 0-15,21-21 0,0 0 0,0 0 16,1 0-16,20 0 15,-21 0-15,0 0 0,0-21 0,64-21 16,-43-1 0,1 22-16,-22 0 15,0 0-15,0-21 0,-21 20 0,21-20 16,22-21-16,-43 41 0,0-20 16</inkml:trace>
  <inkml:trace contextRef="#ctx0" brushRef="#br0" timeOffset="4192.64">6667 1207 0,'0'0'0,"-21"0"0,0 0 0,0 0 15,0 0-15,0 0 31,-1 0 1,1 0-17,0 0 1,0 0-16,0 0 0</inkml:trace>
  <inkml:trace contextRef="#ctx0" brushRef="#br0" timeOffset="4443">5440 1334 0,'0'0'0,"-21"0"0,21 21 16,21-21 0,0 0-1,0 0-15,21 0 0,-20-21 16,20 21-16,0-22 0,64 1 15,-64 21-15,1 0 16,-1-21-16,-21 21 0,22 0 0,20-21 16,-42 0-1,-21 0 1,-21 21 0</inkml:trace>
  <inkml:trace contextRef="#ctx0" brushRef="#br0" timeOffset="4638.89">4657 1080 0,'-43'0'0,"86"0"0,-128 0 0,64 0 0,-22-22 16,22 22-16,0 0 0,0 0 31</inkml:trace>
  <inkml:trace contextRef="#ctx0" brushRef="#br0" timeOffset="5298.28">7937 847 0,'0'0'0,"-21"0"0,0-21 16,-21 21-16,21 0 0,-22 0 15,1 0-15,21-22 0,0 22 16,42 0-1,21 0 1,0 0-16,1 0 0,20 0 0,1 0 16,63 0-1,0-21-15,-43 21 0,-20 0 0,84 0 16,-63 0-16,-22-21 16,1 21-16,-1 0 0,1 0 0,-22 0 15,64 0 1,-85 0-1,-42 0 1,0 0-16,0 21 16,-22-21-16,1 21 0,-43-21 15,43 0-15</inkml:trace>
  <inkml:trace contextRef="#ctx0" brushRef="#br0" timeOffset="5594.11">8403 847 0,'-21'21'0,"21"0"16,0 21-16,-21 1 0,21 20 16,-21-20-16,21 20 15,-64 170 1,64-170-1,-21-20-15,0 105 16,0-106-16,-1 1 0,22 20 16,0-42-16,-21 64 15,21-43 1,21-42 0,-21-21-1,22 21-15,-1-21 0,-21 0 0</inkml:trace>
  <inkml:trace contextRef="#ctx0" brushRef="#br0" timeOffset="6227.26">8678 1376 0,'0'21'15,"0"0"1,0 0-16,0 22 15,-42 41 1,42-20-16,0-43 16,0 21-16,0-20 0,0 20 15,0-21-15,0 0 0,0 0 0,21 1 16,0-22 0,0 0-16,1 0 0,20-22 15,0 22-15,-21-21 0,1 0 16,20 0-16,-21 0 0,21 0 0,-20-1 15,-1-20-15,21 21 0,-21-21 0,0-22 16,1-21 0,-22 64-16,0 0 15,21-21-15,-21 21 16,0 42 15,0 21-31,-21-21 16,21 0-16,-22 43 0,1-22 15,0 1-15,21-1 0,0 0 16,0 1-16,-42 147 16,21-42-1,21-105-15,0 41 16,0-41-16,-22 20 16,1-21-16,21 1 0,0-22 0,-21 21 15,0-21-15,0 1 0,-43 41 16,43-63-16,-42 0 15,41 0-15,1 0 0,-21 0 16,21-21-16,0 21 16,-22-21-16,22 0 0,0-1 0,-21 1 0,-1-21 15,22 0 1,0 20-16,21 1 16,0-21-16,0 21 0,21 0 15,0-1-15,22 1 0,-22 0 16,21 0-16</inkml:trace>
  <inkml:trace contextRef="#ctx0" brushRef="#br0" timeOffset="6577.06">9419 1397 0,'-21'0'31,"0"21"-15,21 0-16,-21 1 0,21-1 16,-22 21-16,22 43 15,0 21-15,-21-64 0,21 21 16,0 1-16,0-22 0,0 149 16,0-149-16,0 22 15,-21 190 1,21-212-16,-21 21 0,0-20 15,21 20-15,0-20 0,-21-1 0,-1 0 16,22-21-16,-42 43 16,42-43-16,0-42 31,0 0-31,0 0 0,0-1 0,21-20 16,-21 0-16,21-1 0</inkml:trace>
  <inkml:trace contextRef="#ctx0" brushRef="#br0" timeOffset="6915.86">9271 1863 0,'0'0'16,"0"-64"-16,0-20 0,0 41 0,0-41 15,42-1 1,-21 43-16,1 20 0,-1 1 16,0 0-16,0 0 0,21 0 15,107 0 1,-22 21-1,-85 21-15,-21 0 16,-21 0-16,0 43 0,0-22 16,0-21-16,-106 106 15,43-63 1,-64 20 0,106-63-16,-1 1 0,1-1 15,0-21-15,0 21 0,0-21 0,21 21 31,-21-21-31,21-21 16,0 0 0,21-22-16,0 22 15</inkml:trace>
  <inkml:trace contextRef="#ctx0" brushRef="#br0" timeOffset="7310.64">9885 1630 0,'0'-21'0,"0"42"0,21-42 0,0 21 0,0-21 16,0 21-16,43-43 16,-1 1-1,-41 21-15,-1 0 16,0-1-16,-21 1 0,0 0 15,0 0-15,0 0 16,-21 21 0,0 0-16,-1 21 15,-20 0-15,21-21 0,0 21 0,0 22 16,-22 20 0,22 43-16,0-64 15,21-21-15,0 1 16,0-1-16,0 0 0,0 0 15,21-21-15,0 21 0,0-21 16,1 0-16,41 0 16,-42 0-16,22 0 15,-22 0-15,42-42 16,-42 42-16</inkml:trace>
  <inkml:trace contextRef="#ctx0" brushRef="#br0" timeOffset="7674.53">11155 910 0,'0'-21'15,"0"0"-15,0 0 0,-21 0 0,-1 21 16,-20 0-16,21-22 0,-21 22 15,20 0-15,1 0 0,-21 22 0,0-1 16,20 0-16,-41 42 16,-22 43-16,43-63 15,21-1-15,0 21 16,-1-20-16,1-1 0,21 43 16,-21-43-16,21 0 0,0 1 0,0 63 15,0-64 1,21-21-16,43 43 15,-43-43-15,21 0 16,1-21-16,-22 21 0,42-21 16,-42 0-16,22 0 0,-1-21 15</inkml:trace>
  <inkml:trace contextRef="#ctx0" brushRef="#br0" timeOffset="8186.76">11536 1418 0,'0'0'0,"0"-21"0,0 0 0,0 0 0,0 0 16,0-1 0,0 1-16,-43 0 0,22 21 15,0 0-15,0 0 16,0 0-16,0 0 0,-1 0 16,1 21-16,0 0 0,0-21 0,-21 64 15,20-43-15,1 0 0,0 22 16,0-22-16,0 21 0,21-21 0,0 64 15,0-43 1,0-21-16,0 1 0,0 20 16,0-21-16,21 0 15,0-21-15,0 0 16,0 0-16,1 0 0,-1 0 0,42-42 16,-42 21-16,-21 0 15,22-1-15,-1 1 0,0 0 16,-21 0-16,21-43 0,-21 43 15,21-21-15,-21 21 0,0 0 16,0-22-16,0 22 0,0-21 16,0 63 15,0 0-31,0 0 0,0 64 16,0-64-16,0 21 0,0-20 15,0 20-15,0-21 0,0 21 16,0 1-16,0 20 15,0-42-15,21-21 16,-21 22-16,22-22 0,20 0 16,-21 0-16,0 0 0,0-22 15,1 22-15,-1-21 0</inkml:trace>
  <inkml:trace contextRef="#ctx0" brushRef="#br0" timeOffset="10096">12107 1312 0,'0'0'0,"0"-21"0,-21 0 16,0 21-16,0 0 15,0 0-15,-85 42 16,42 22 0,43-43-1,0 0-15,21 22 16,0-22-16,0 0 0,21 0 15,0-21-15,22 21 16,-22-21-16,21 21 0,0 1 16,1-22-16,-22 21 15,0 0-15,0-21 0,-21 21 16,0 0-16,21-21 0,-21 21 0,0 1 16,-21-1-1,0-21-15,0 0 16,-21 0-16,20 21 0,1-21 15,0 0-15,0 0 0,0 0 16,0 0-16,-1 0 16,1 0-1,0 0 1,21 21 0,0 0-1,0 0-15,21-21 16,0 22-16,1-22 0,-1 0 15,0 0-15,21 0 0,-21 0 16,22 0-16,-22 0 0,21 0 0,43-22 16,-43 1-16,1 21 15,-1-21-15,0 0 0,1 0 0,20-43 16,-21 43-16,1-21 0,-1-1 16,43-84-1,-22 22-15,-42 62 16,1-20-16,20-43 0,-42 42 15,0 22-15,0-21 0,21 20 16,-21 1-16,0 21 0,0-43 16,-21 64-1,-21 21 1,20 1-16,1-1 0,0 21 0,0-21 16,21 22-16,-21-1 0,-22 64 15,43-64-15,0 0 0,-42 107 16,21-65-1,21-41-15,0-22 0,0 21 0,0 0 16,0-20-16,0 20 16,0-21-16,0 0 0,21 0 0,0-21 15,64 22 1,-22-22-16,22 0 16,-43-22-16,-20 1 15,41 0-15,-21 0 16,-20 0-16,-1 0 0,0-1 0,0 1 15,0 0-15,0-42 16,-21 41 0,-21 22-1,0 22-15,21-1 0,0 0 16,0 0 0,-21 21-16,21-20 0,0-1 0,0 21 15,0-21 1,21 0-16,0 1 0,22-22 15,-22 21-15,0-21 0,42 0 16,-41 0-16,-1 0 16,0 0-16,0 0 0,0-21 0,43-64 31,-43 43-31,0-22 16,-21 43-16,0 0 15,0 0-15,0-1 16,0 1-16,0 42 47,-21-21-47,0 22 0,21-1 0,0 0 15,-21 0-15,-1 0 0,1 0 16,0 1-16,21-1 0,0 0 16,0 0-16,-21-21 15,21-21 32,21 0-47,0 21 16,-21-21-16,43-22 15,41-20-15,-20 20 16,-43 22-16,0 0 16,43 0-16,-43 21 0,0 0 15,21 0-15,-42 21 16,0 0-1,0 0-15,0 1 0,0 41 16,-21 1 0,0-1-1,21-42-15,0 22 0,0-22 16,21 0-16,0-21 16,22 0-16,41 0 15,-20-21 1,-22 21-16,0-21 0,22-1 15,-22 1-15,1 0 0,-1-42 16,-21 41-16,0-20 16,0 21-16,-21-21 0,22 20 0,-22-83 15,0 83-15,-22-20 16,-20 0 0,21 42-16,0 0 15,-43 0-15,43 21 0,-21 0 16,-64 43-1,42-1 1,43-21-16,0-20 16,21-1-16,0 0 0,0 0 15,21 0-15,0-21 0,1 0 16,-1 21-16,0-21 16,0 0-16,0 0 0,-21 22 0,21-22 15,-21 21-15,22 0 0,-1 0 16,-21 0-16,21 0 0,21 85 15,-21-42 1,-21-22-16,0 0 0,0 22 16,0-22-16,0 1 0,0 84 15,-21-22 1,0-62-16,-21 41 16,21-41-16,-1-1 15,1-21-15,0 22 0,0-1 0,-21-21 16,-64 85-1,63-64 1,-41-21-16,63-21 16,-1 0-16,1 0 15,0 0-15,0 0 16,21-21-16,0-21 16,0 21-16,0 0 0,0-22 15,0 1-15,0 0 0,0-1 0</inkml:trace>
  <inkml:trace contextRef="#ctx0" brushRef="#br0" timeOffset="10374.09">13801 1122 0,'0'-21'0,"0"42"0,-22-42 16,22 0-16,-21 21 15,0-22-15,0 22 47,0 22-31</inkml:trace>
  <inkml:trace contextRef="#ctx0" brushRef="#br0" timeOffset="10626.97">12785 1249 0,'0'0'0,"-22"0"0,44 0 16,-1 0-16,0 0 16,21 0-16,-21 0 15,22 0-15,-1 0 0,22 0 0,-22 0 16,0 0-16,1 0 0,20-21 16,22 21-1,-64 0-15,0 0 0,-42 0 31,0 0-15</inkml:trace>
  <inkml:trace contextRef="#ctx0" brushRef="#br0" timeOffset="11895.16">2455 2498 0,'0'0'0,"-42"0"15,0-21-15,-43 21 0,0-22 16,43 1-16,21 21 16,-43-21-1,43 21-15,0 0 0,0-21 16,0 21-16,42 21 47,21-21-47,-21 21 15,22-21-15,20 0 0,-21 0 16,43 21-16,-21-21 0,-1 0 16,191 0-1,-21 0-15,42 0 16,-169 0-16,-21 0 16,20 0-16,1 0 0,21 0 15,85 0-15,-85 0 0,-21 0 16,21 0-16,0 0 0,21 0 15,127 0-15,-127 0 0,-21 0 16,21 0-16,149 0 16,20 0-16,-169-21 0,22 21 15,-1 0-15,170 0 16,-170 0-16,170 0 16,-149 0-16,-20 0 0,507 0 15,-338 0 1,-170 0-16,170 0 15,-170 0-15,0 0 0,170 0 16,-191 0-16,21 0 0,149 0 16,-170 0-16,0 0 0,149 0 15,-149 0-15,-21 21 16,21-21-16,-21 0 0,0 0 0,127 0 16,-148 0-16,21 0 0,-21 0 15,211 0 1,-21 0-1,-20-21-15,-192 21 16,-20-21-16,20 21 0,-20-21 16,-1 21-16,1 0 0,42-21 15,-64 21-15,43 0 0,-64 0 16,42 0 0,-41 0-16,-1 0 0,0 0 0,0 0 15,0 21 1,-21 0-1,-21-21-15,0 0 0,0 21 16,-22-21-16,22 0 16,-21 0-16</inkml:trace>
  <inkml:trace contextRef="#ctx0" brushRef="#br0" timeOffset="12877.65">1736 3366 0,'42'-43'15,"-42"22"-15,0 0 16,0 0-16,0 0 15,0-1-15,-21 1 16,0 21-16,-1 0 0,1-21 0,0 21 16,-21 0-16,21 0 0,-22 0 15,-105 64 1,63-22-16,22 0 0,21-21 16,-43 64-16,43-43 15,-43 43-15,64-43 0,0 1 16,-22 84-1,22-21 1,21-22-16,0-41 16,0-22-16,42 42 15,-20-42-15,-1 1 0,42-1 16,-20 0-16,-1-21 0,0 0 16,1 0-16,-1 0 0,170-42 15,-107-1 1,22-20-1,-84 20-15</inkml:trace>
  <inkml:trace contextRef="#ctx0" brushRef="#br0" timeOffset="13341.53">2053 3598 0,'0'0'16,"-21"0"-1,0 0-15,0 0 16,-1 22-16,1-1 0,21 0 15,-21 0-15,0 0 16,21 64-16,-21-43 0,21-21 16,0 22-16,-21-22 15,21 0-15,0 21 0,0 1 0,0-22 16,0 0-16,42 43 16,21-64-1,-41 0-15,-1 0 16,0 0-16,0-22 0,21 1 15,-20 0-15,-1 0 0,0 0 16,42-64-16,-41 43 16,-22 21-16,0-22 15,0 22-15,0 0 0,-22-21 0,-20-1 16,21 22-16,21 0 16,-85-43-1,43 64 1,0 0-16,20 0 15,1 0-15,21 22 0,-21-1 16,0-21-16,-43 63 16,64-42-1,22 1 1,-1-22-16,0 0 0,0 0 16,0 0-16,0 0 0</inkml:trace>
  <inkml:trace contextRef="#ctx0" brushRef="#br0" timeOffset="13844.78">2371 3620 0,'0'21'0,"0"0"16,0 0-16,0 0 15,0 0-15,0 43 0,0-22 16,0-21-16,0 1 15,0 41-15,0-42 0,0 0 16,0 1-16,0 20 0,0-21 16,0 0-16,0 22 15,0-65 17,0 1-17,0 0-15,0 0 0,0-43 16,0 1-1,0 42-15,42-64 16,-21 64-16,-21-21 0,21 20 16,0 1-16,1 0 0,20-21 15,-21 42-15,0 0 0,22 0 16,-22 0-16,0 0 0,0 0 16,64 84-1,-64-62-15,0-1 16,-21 21-16,0 0 0,0-20 0,0 20 15,0-21-15,0 0 16,0 22-16,-21 41 16,0-41-1,21-65 17,0 1-32,21 0 15,0 0-15</inkml:trace>
  <inkml:trace contextRef="#ctx0" brushRef="#br0" timeOffset="14252.56">2963 3662 0,'0'0'0,"21"0"16,1 0-1,-22 21 1,21 0-16,0-21 0,-21 21 15,0 1-15,21-1 0,21 63 16,-42-62 0,22-1-16,-22 21 0,21 0 0,-21-20 15,0 20-15,0 0 16,0-21-16,0 1 0,0-1 16,0 0-1,0-42 1,0 0-16,0-1 15,0 1-15,0 0 0,0-21 16,0 21-16,0-1 0,0-20 16,21 21-16,-21-21 0,21-1 0,-21 22 15,0-21-15,21 21 0,22-85 32,-43 85-32,21-1 0,0 22 15,-21-21-15</inkml:trace>
  <inkml:trace contextRef="#ctx0" brushRef="#br0" timeOffset="14899.31">3535 3852 0,'21'0'0,"0"0"0,0 0 15,0 0-15,1 0 0,-1 0 16,0 0-16,0-21 0,21 0 16,-20 0-16,-1 0 0,0 21 15,0-43 1,-21 22-16,0 0 0,0 0 16,-21 21-16,-21 0 15,20 0-15,1 0 16,0 0-16,-21 0 0,-1 42 15,1-21-15,21 1 16,0-1-16,0 42 0,21-42 16,0 1-16,0 20 0,0-21 15,0 0-15,0 64 16,0-64-16,21 0 16,-21 0-16,21 1 0,0-1 0,0 0 15,0-21-15,1 0 0,-1 21 16,0-21-16,0 0 0,0 0 15,43 0-15,-1-21 16,-42 0-16,1 21 16,-22-21-16</inkml:trace>
  <inkml:trace contextRef="#ctx0" brushRef="#br0" timeOffset="15327.06">4022 3768 0,'0'0'0,"0"-43"15,0 22-15,0 0 16,0 0-16,21 0 16,0 21-16,0-21 15,43 21-15,-43 0 16,0 0-16,0 0 16,21 0-16,-20 21 0,41 21 15,-42-21-15,22 0 0,-1 43 16,-21-43-16,0 0 0,-21 22 15,0-22-15,0 21 0,0-21 0,0 64 16,-42-43 0,42-21-16,-21 1 15,0-22-15,-1 0 32,22-22-32,0 1 0,0 0 15,0 0-15,0 0 16,0-43-16,22 22 15,-22 21-15,21-43 0,0 43 16,0-21-16,-21 21 0,21-22 16,0 22-16,85-85 15,-85 85 1,1 21-16,-1 0 16,0 0-16</inkml:trace>
  <inkml:trace contextRef="#ctx0" brushRef="#br0" timeOffset="16558.87">4678 4149 0,'21'0'15,"0"-21"-15,0-1 0,0 1 16,1 0-16,-1 0 0,0 0 16,21-64-16,-21 64 15,1-21-15,-1-22 16,0 43-16,-21-21 0,21-1 16,-21 1-16,0 21 0,42-149 15,-42 149 1,0-21-16,0 21 0,0-64 15,0 64-15,0 0 16,0 42 0,0 0-1,0 0-15,0 0 0,-21 22 16,21-22-16,0 21 0,0 1 16,-21 105-1,0-106-15,21 0 0,0 43 16,0-43-1,0 43-15,0-64 16,0 22-16,0-22 0,21 0 16,0 0-16,0-21 0,22 42 15,-22-42 1,0 0-16,0 0 0,0 0 0,1 0 16,-1 0-16,0-21 0,0 21 15,0-21-15,0 0 0,1 0 0,-1 0 16,0-1-16,0 1 0,21-63 15,1-1 1,-43 21 0,0 43-16,0 42 47,0 1-47,0-1 15,0 0-15,0 0 0,0 0 0,0 0 16,0 1-16,0-1 15,21-21-15,-21 21 0,0 0 16,42 0-16,-21-21 0,1 0 16,-1 0-16,0 0 0,0 0 15,21 0-15,64-42 16,-63 21 0,-22 0-16,0-1 0,-21 1 15,0 0-15,0-21 16,0 21-16,0-1 0,0 1 0,0 0 15,-21 21 17,21 21-32,0 0 15,-21 1-15,-1-1 16,22 0-16,0 0 0,0 0 0,0 0 16,-21 22-16,0-22 0,21 0 15,-21 0-15,21 0 16,0-42 31,0 0-32,0 0-15,0 0 16,21 21-16,0-21 0,-21-22 0,21 22 16,1 0-16,-1 0 0,42-64 15,-20 22 1,-1 41-16,-21 1 0,43 21 15,-22-21-15,-21 21 0,21 0 16,-20 0-16,-1 21 0,21 0 0,-21-21 16,0 22-16,-21 41 15,0-42-15,0 22 0,0-22 16,0 0-16,0 0 0,0 0 16,-21 22-16,21-22 0,-21 0 15,-21 42 1,42-41-16,-21-1 0,-1 0 15,22-42 32,22 21-31</inkml:trace>
  <inkml:trace contextRef="#ctx0" brushRef="#br0" timeOffset="17284.21">6837 3577 0,'0'0'0,"0"-21"16,-21 0-16,-1 21 15,1 0-15,-21 0 16,-43 21-16,64-21 15,-21 42-15,21-20 16,-1-1-16,1 0 0,0 0 0,21 0 16,-21 0-16,0 22 15,21-22-15,-21 21 0,21-21 16,0 1-16,0 20 16,0-21-16,21-21 0,0 0 15,0 0-15,0 0 0,0 0 0,64 0 16,0-21-1,-43-21 1,-21 42-16,0-22 0,1 1 16,-1 0-16,-21 0 0,42-21 15,-42-1 1,0 22 0,0 0-1,0 42 16,0 0-31,0 0 16,0 1-16,0-1 0,-21 21 16,0 43-1,0 21 1,-1-85-16,1 63 16,21-41-16,0-1 0,-21 64 15,0-64-15,21 1 0,-21 147 16,21-148-16,0 64 15,-43 21 1,43-84-16,-42 84 16,21-106-16,21 21 0,-42 0 15,42-20-15,-22-1 16,1 0-16,0 0 0,0-21 16,0 0-16,0 0 15,-1 0-15,1-21 16,21 0-1,0 0-15,-21-22 0,21 22 16,0 0-16,0-64 0,0 64 16,0-42-16,0 20 0,0 1 15</inkml:trace>
  <inkml:trace contextRef="#ctx0" brushRef="#br0" timeOffset="17523.08">6286 3069 0,'-21'0'15,"0"0"1,0 0 31</inkml:trace>
  <inkml:trace contextRef="#ctx0" brushRef="#br0" timeOffset="17798.91">5270 3344 0,'22'0'32,"-1"0"-32,0 0 15,21 0-15,-21-21 0,22 21 16,41 0-16,-62-21 15,20 21-15,0 0 0,1 0 16,-1 0-16,-21 0 0,21-21 0,-20 21 16,-1 0-16,42 0 15,-42 0-15</inkml:trace>
  <inkml:trace contextRef="#ctx0" brushRef="#br0" timeOffset="20175.68">8467 3598 0,'21'0'15,"0"0"-15,0-21 16,0 0-16,0 0 0,22 21 16,-22-21-16,21-22 0,-21 22 15,1 0-15,62-106 16,-63 64 0,1-22-1,-22 64-15,0-22 0,0 1 16,0 21-16,0 0 0,0 0 15,-22 21-15,1 0 16,0 0 0,0 0-16,21 21 0,-42 0 15,20 42 1,1-20-16,0-22 0,21 42 16,-21 43-16,21-42 0,-21-1 15,0 1-15,21-1 0,-22 1 16,22-1-16,0 22 0,-21-22 0,21 22 15,0 63-15,0-84 0,0-1 16,-21 22-16,0 42 16,-21 85-16,20-149 15,1 22-15,0 42 16,0-64-16,0 22 0,0-43 0,-1 22 16,22-1-16,0-20 0,-21-1 15,21 0-15,0 1 0,0 62 16,0-62-1,64-43 1,-43 0-16,42-64 16,-20 22-16,-22 21 0,42-64 15,-20 43-15,-22-22 0,64-42 16,-43 43-16,-21-22 16,43-63-16,-22 85 15,-21-22-15,21-63 0,-20 63 0,-22 22 16,0-22-16,0 21 0,-64-168 31,-42 147-15,22 64-16,62 0 15,-20 21-15,0 0 0,21 0 16,-1 0-16,1 0 16,42 0 15,1-22-31,-1 22 0,21 0 15,-21 0-15,0-21 0,85 0 16,-85 0-16,64 0 16,-43 0-16,22-1 15,-22 1-15,43-21 16,-64 21-16,0 0 0,22 21 16,-1-43-1,-21 22-15,0 21 0,-21 21 31,0 0-31,0 1 16,0-1-16,0 63 16,0-41-1,0-22-15,0 0 0,0 0 16,0 0-16,0 1 0,0-1 16,21 0-16,1-21 0,20 0 15,-21 0 1,0 0-16,0 0 0,1 0 15,-1 0-15,0-21 0,0 21 0,21-21 16,-20 21-16,-1-22 0,0 1 16,21 0-16,-21 0 0,1 0 0,20-22 15,-21 22-15,-21 0 0,21 0 16,0 0-16,1 0 16,-22 42 15,0 0-31,0 0 0,0 0 15,0 22-15,0-22 16,0 0-16,0 21 0,-22-42 16,22 21-16,0 22 0,0-22 15,0 0 1,22-21-16,-1 0 16,0 0-16,0 0 15,0 0-15,-21-21 16,21 0-16,-21 0 0,0-1 15,0 1-15,0 0 16,0 0-16,-21-43 16,-42 1-1,42 42-15,21 0 0,-22-1 16,1 1-16,21 0 16,0 0-1,0 0-15,0 0 0,21 21 16,1-22-16,-1 22 0,21 0 15,-21 0-15,0-21 0,1 21 16,41 0-16,-42 0 0,0 0 16,22 0-16,-22 21 0,0 1 15,0-1-15,64 63 16,-43-20 0,-42 21-1,0-64-15,0 0 0,0 21 16,0-21-16,0 1 0,0-1 15,0 0-15,0 0 16,0 0 0,-21-21-16,0 0 31,21-21-31,0 0 0,0 0 16,0 0-16,0-1 0,0 1 15,0 0-15,42-106 16,-21 106-1,22-43-15,-22 43 0,-21-21 16,21 21-16,0 0 0,0 21 16,22-22-16,-22 22 15,-21 22-15,42 20 16,-42 21 0,21-41-16,1 41 15,-1-42-15,-21 0 0,0 64 16,0-43-1,0-20-15,0-1 0,0 0 16,0-42 31,0 0-47,0-1 16,0 1-16,21 0 0,0 0 15,-21 0-15,21 0 0,22-43 16,-1 22-16,-21 21 0,64-64 15,-43 64 1,-21 0-16,0-1 0,22 22 0,-22 0 16,85 64-1,-106-1 1,0-41-16,0 41 16,0-21-16,0-20 0,0-1 0,0 21 15,0-21-15,0 0 0,0 43 16,0-22-1,-21-42-15,21 21 0,-22 1 0,22-1 16,-21-21 0,21-21 15</inkml:trace>
  <inkml:trace contextRef="#ctx0" brushRef="#br0" timeOffset="20943.2">12255 3641 0,'22'0'0,"-1"-21"16,-21-1-16,21 22 0,-21-21 0,21 0 15,0 0 1,0 0-16,1 0 0,-1-64 16,-21 64-16,21 0 15,0-22-15,-21 22 0,21-21 16,-21-64-1,0 64-15,0 20 0,0 1 16,0 42 15,0 1-31,0-1 0,-21 21 16,0 64 0,21-64-16,0 1 0,0 41 15,0-41-15,-21-22 0,21 21 16,0 0-16,-21-20 0,21 20 0,0 43 15,0-43 1,-22-21 0,1-21-16,0 0 15,0 21-15,-43 0 16,43-21-16,-21 0 0,21 0 16,-22 0-16,1 0 0,-64 0 15,64 0 1,-22 0-16,43 0 0,0 0 15,42 0 17,0 0-32,1 0 0,20 0 15,-21 0-15,21 0 0,1 0 16,-1 0-16,0-21 0,1 21 0,-1 0 16,0 0-16,1 0 0,-1 0 15,0-21-15,-20 21 0,20 0 0,0 0 16,-21 0-16,43-21 15,-43 21-15,21 0 16,-20 0-16,-1 0 16,0-21-1,-21 0 1</inkml:trace>
  <inkml:trace contextRef="#ctx0" brushRef="#br0" timeOffset="21874.63">13970 3598 0,'0'0'0,"21"-21"0,0 0 16,-21-21-16,0 21 15,21-22-15,-21 22 0,22-21 16,-22 21-16,0-1 0,0 1 15,0 0-15,0 42 32,0 0-32,0 1 0,0 20 15,0 0-15,0 1 0,0-1 0,-22 64 16,22-64-16,0 22 0,0-22 16,-21 148-1,0-84-15,0-42 0,0 126 16,0-126-1,-1-1-15,22 22 0,-21-22 16,21 1-16,-21 63 0,0-64 16,21 1-16,-21 63 0,21-64 15,0-20-15,-21-1 0,21 43 16,0-64-16,0 42 16,0-41-1,0-44 1,0 1-16,0-21 0,0 21 15,0-22-15</inkml:trace>
  <inkml:trace contextRef="#ctx0" brushRef="#br0" timeOffset="22291.38">13716 3471 0,'0'0'0,"-21"-21"0,21-21 0,0 21 16,0-22-16,0 22 0,0-21 16,0 0-16,0 20 0,21-20 15,21 21-15,-21 0 0,22 21 16,-1-21-16,0-1 0,149 1 16,-85 21-1,-43 0-15,-20 0 0,20 21 16,-21 1-16,43 62 15,-64-41-15,-21-22 0,0 21 0,0 85 16,-21-85 0,0 1-16,-21-1 0,20-21 0,-41 43 15,42-22-15,-22-21 0,-41 43 32,20-43-32,64 0 15,-21-21-15,0 0 16,42 0 15,0-21-31,0 21 16,1-21-16,-1 0 0,0 21 15,0-22-15</inkml:trace>
  <inkml:trace contextRef="#ctx0" brushRef="#br0" timeOffset="25547.76">14541 3768 0,'0'0'0,"0"-21"47,22-1-47,-1 1 16,0 0-16,0 0 15,0 0-15,64-64 16,-43 22-1,22-43-15,-64 85 0,0-22 16,0-20-16,0 42 0,0-1 16,-43-20-1,1 42 1,0 0-16,-22 0 16,43 0-16,0 42 15,21-20-15,0 20 16,0-21-16,0 21 0,0-20 15,42 41-15,1 1 16,20-1 0,-63-42-16,21 0 0,0 1 15,-21-1-15,0 0 0,22 0 0,-1 21 16,-21-20 0,21-22-16,0 21 0,0-21 15,0 0-15,22 0 16,-22 0-16,0 0 15,0 0-15,22-21 16,20-1-16,-21 1 0,-20 0 16,20 0-16,0-21 0,-21 20 15,1 1-15,20-63 16,-21-1 0,-21 64-16,0 0 0,0-1 15,0 1-15,0 0 0,-21 21 31,0 0-31,0 21 16,21 0-16,0 1 0,-22 20 0,22 43 16,0-43-1,0 0-15,22 43 16,-22-64-16,42 0 16,-21 0-16,0-21 0,0 0 15,43 22 1,21-22-16,-64 0 0,21 0 15,22-22-15,-22 1 0,-21 21 16,21-21-16,-20 0 0,-1 0 16,0 21-16,0-21 0,-21-22 0,0 22 15,21-21-15,-21-1 16,0 22-16,0 0 0,0-21 16,0-1-1,-21 43 1,21 22-1,0-1-15,-21 0 0,21 0 0,-21 64 16,0-1 0,-1-20-1,22-43-15,0 0 16,0 0 0,-21-21-16,21-21 46,0 0-46,0 0 16,21 21-16,-21-21 0,43-22 16,-22-41-1,21-1 1,-21 64-16,1 0 0,-22 0 0,0-1 16,21 1-16,0 21 15,-21 21 1,21 1-16,0 20 15,-21-21-15,0 21 0,0 1 16,21-22-16,-21 21 16,22-21-16,-22 1 0,21 20 31,-21-21-31,21-21 16,0-21-1,0 0 1,-21 0-16,21 21 15,1-64-15,41-21 16,-42 64 0,-21-21-16,21 21 0,1 0 0,-22-1 15,21 1-15,0 0 0,0 21 16,-21 21 0,0 0-1,0 1-15,0-1 0,0 42 16,0-42-16,0 1 0,0-1 15,0 21-15,0-21 0,42 22 16,-42-22-16,22 0 16,-1-21-16,0 0 15,0 0-15,0 0 0,0 0 0,22 0 16,-22 0-16,0 0 0,43-42 31,-1-1-31,-42 22 16,0 0-16,1-21 0,-1-1 15,-21 22-15,21 0 0,-21 0 16,0 0-16,0-1 0,0 1 16,0 0-16,0 42 31,0 0-31,0 22 16,0-22-16,-21 21 0,21-21 15,0 1-15,0 20 0,0-21 0,0 21 16,0-20-1,0-1-15,42 0 16,-21-21-16,0 0 0,1 0 16,-1 0-16,0 0 15,64-21-15,-43 0 16,-21-1-16,0 1 0,22-21 16,-22 21-16,0-22 15,42-62-15,-20-22 16,-43 84-16,21 1 15,-21 0-15,0-1 0,0 1 16,0-43-16,0 43 0,0 0 16,0 20-16,0-20 0,0 21 15,0-21-15,0-1 16,-21 43 0,-22 21-1,22 1-15,21 20 0,-21 21 16,0-20-16,21-1 0,-21 149 15,21-107 1,0 64 0,0-105-16,0-1 0,0 0 15,0 1-15,0-22 0,0 0 0,42 43 16,-21-43 0,0-21-16,-21 21 0,22-21 0,20 0 15,-21 0-15,43 0 31,-43 0-31,21-42 0,-21 20 16,22-20-16,-22 21 16,-21 0-16,21-22 0,0 22 15,-21 0-15,0 0 0,42-43 16,-42 43 0,0 42-1,0 1-15,0-1 16,0 0-16,0 21 15,0 1-15,0-22 0,0 0 0,0 0 16,0 0-16,0 0 0,22 1 16,-22-1-16,21-21 0,0 21 15,0-21 1,0 0-16,0 0 16,1 0-16,-1 0 15,0 0-15,-21-21 0,21 0 0,0 21 16,-21-22-16,21-20 0,1 42 15,-22-21-15,0 0 0,21-22 16,-21 22-16,21 0 0,-21 0 16,0 0-16,0 0 15,0 42 17,0 0-17,0 0-15,0 0 0,0 0 0,0 1 16,0 41-1,0-42-15,0 0 16,0 1-16,21-22 16,0 0-16,0 0 0,1 0 15,-1 0-15,0 0 16,0 0-16,0 0 16,-21-22-16,21 22 0,1-21 0,-1 0 15,0 21-15,-21-21 0,21 0 0,0 21 16,0-64-1,1 43-15,-22 0 0,21 0 16,-21-22-16,21 43 16,-21-21-16,0 42 62,0 1-15,21-22 0,-21-22-47,0 1 16,0 0-1,0 0-15,0 0 16,0 0-1,0 42 17,0 0-32,-21 0 15,21 0-15,-21 43 16,21-22 0,0 0-1,-21-20-15,21-1 0,0 0 16,-22-21-16,22 21 0,0 0 15,0 0-15,0 1 16,0-1 0,0 0-1,0 0-15,22-21 16,-1 0-16,0 0 16,0 0-16,0 0 15,0 0-15,1 0 0,-1 0 16,0 0-16,0 0 0,0 0 15,0 0-15,1 0 0,20-21 16,-21 21-16,0-21 0,0 0 0,1 21 16,-1-22-16,21-41 15,-21-22 1,-21 64-16,0 0 0,0 0 0,0 0 16,0-1-16,-21 22 31,0 22-16,0-1-15,0 0 0,-1 0 16,22 0-16,-21 0 0,0 22 16,0-22-1,21 0-15,-21 0 0,21 0 0,0 1 16,0-1 0,21-21 15,0 0-31,0 0 15,0-21 1,-21-1-16,0 1 0,22 0 16,-22 0-16,0 0 0,0 0 15</inkml:trace>
  <inkml:trace contextRef="#ctx0" brushRef="#br0" timeOffset="25790.62">18373 3069 0,'-22'0'16,"1"0"62,0 0-62,0 0-16,0 0 15</inkml:trace>
  <inkml:trace contextRef="#ctx0" brushRef="#br0" timeOffset="26031.48">17505 3175 0,'-21'0'0,"42"0"0,-42 21 16,-1-21-16,44 0 31,-1 0-31,0 0 0,21 0 16,1 0-16,41-21 15,-41 21-15,-22 0 16,21-21-16,-21 21 15,-21-21 1,-21 21 0,0-21-16,0 21 0</inkml:trace>
  <inkml:trace contextRef="#ctx0" brushRef="#br0" timeOffset="26239.87">16764 3069 0,'-42'0'15,"42"-21"48</inkml:trace>
  <inkml:trace contextRef="#ctx0" brushRef="#br0" timeOffset="28412.73">20701 3471 0,'0'0'0,"21"0"0,21 0 0,1-21 16,-22 21-16,-21-21 15,21 0-15,-21-21 16,0 20-16,-21 1 16,0 0-16,-22-21 15,22 42-15,-21-21 0,21-1 0,-22 1 16,-20 0-16,-22 21 15,43 0-15,0 0 16,-22 0-16,22 21 0,-1 0 16,22-21-16,-21 43 15,21-22-15,-64 106 16,64-106-16,21 21 0,-21-20 16,21-1-16,0 42 15,0-42-15,0 1 0,0-1 0,63 0 16,-42-21-1,1 21-15,62-21 16,-63 0-16,43-21 16,-22 21-16,1-21 0,-22 0 0,85-43 31,-85 43-31,42-43 0,-42 43 16,22-63-16,-22 20 0,0 22 15,0-1-15,0-20 0,1 21 0,-22-22 16,42-126-1,-42-1-15,0 128 16,0-1-16,0 1 0,0 20 16,0 1-16,0 21 0,0 0 0,0-1 15,-21 22-15,0 0 16,-1 0-16,1 22 0,0-1 16,0 21-16,0 0 0,0 22 0,-1-22 0,1 43 15,0-22-15,0 1 0,0 148 16,21-149-16,0 64 15,21 42 1,0-126-16,0-1 0,0 0 16,22-20-16,-22-1 0,21 0 0,-21 0 15,22 0-15,-1 0 0,106-21 32,-84 0-32,63-21 15,-106 0-15,21 0 0,22-21 16,-43 20-16,0 1 15,0-21-15,0 21 0,-21 0 16,0-22-16,0 1 0,0 21 0,0 0 16,0-22-16,-42 1 15,0 0-15,21 42 16,-22 0-16,1 0 16,21 0-16,0 21 0,-1 0 0,1 0 15,0 0-15,21 22 0,-42 84 16,42-106-1,0 0-15,0 42 16,0-41-16,0-1 0,0 0 16,21-21-1,0 0-15,0 0 0,0 0 16,1 0-16,-1 0 0,0 0 16,0-21-16,0 0 15,0-1-15,22-20 16,-22 0-16,42-22 15,-41 64 1,-1 0-16,-21 21 16,0 1-16,0-1 15,0 0-15,21 64 16,0-64 0,0 0-16,-21 0 0,43 0 15,-22-21-15,63 0 16,-62 0-16,20 0 0,-21 0 15,43 0-15,-1-42 16,-42 21-16,0 0 0,1-1 16,-1-20-16,0 21 0,-21-64 15,21 43-15,0 0 0,0-64 16,1 42-16,-1 22 16,0-85-16,-21 63 0,21-63 15,0 64 1,0-43-16,-21 64 0,0-22 15,0 1-15,0 42 0,0-1 16,-42 1 0,0 127-1,-1 0-15,22-43 16,0 1-16,0 63 0,0-64 16,21 1-16,0 126 15,0-20 1,0-128-16,0 0 0,0 1 15,0-1-15,21-21 0,0 43 16,0-64-16,-21 21 0,21 0 16,1-21-16,-1 21 15,63-21 1,-20 0-16,-43-21 0,43 0 16,-43 0-16,21-43 15,-21 43-15,0 0 0,-21-21 16,0-43-1,0 0-15,0 64 16,-21 0-16,0 21 16,0 0-16,0 0 15,0 0-15,21 21 0,-22 0 0,1 0 16,0 22-16,0 20 16,0 22-1,21-43-15,0 22 16,0-43-16,0 0 15,21 0-15,0-21 16,0 0 0,0 0-16,1 0 0,-1-21 15,0 21-15,21-42 16,-21 21-16,1-1 16,-22 1-16,21 0 0,0 0 0,0 0 0,43-85 31,-22 42-31,-42 22 15,0 63 17,0 0-32,0 1 0,0-1 0,0 21 15,-21-21-15,21 64 16,0 0 0,0-64-16,0 0 0,21 0 15,0 0-15,0-21 16,0 21-16,1-21 0,-1 0 0,21 0 15,0 0 1,-20 0-16,-1-21 0,0 0 16,-21 0-16,0 0 0,0-43 15</inkml:trace>
  <inkml:trace contextRef="#ctx0" brushRef="#br0" timeOffset="28696.57">21950 2985 0,'0'0'15,"-21"0"-15,-22 0 0,22 0 16,42 0 15,0 0-31,1 0 16,-1 0-16,0 0 0,0 0 15,0 0-15,64-22 16,-64 22-16,0 0 0,43-21 16,-22 21-16,-21 0 0,22 0 15,-1 0-15,0-21 0,1 21 0,41-21 16,-41 21 0</inkml:trace>
  <inkml:trace contextRef="#ctx0" brushRef="#br0" timeOffset="29023.38">23389 2455 0,'0'0'16,"0"-21"-16,21 0 0,-21 0 0,21 0 0,-21 0 16,0-1-16,0 44 15,0-1 1,0 0-16,0 21 0,0 1 15,0-1-15,-21 127 16,21-126-16,0 20 0,-21-21 16,0 22-16,21-1 0,-42 43 15,42-63-15,-22 20 0,1-21 16,0 107 0,0-86-16,21-42 0,-21 43 15,21-43-15,0 0 16,0-42 31,-21 0-47</inkml:trace>
  <inkml:trace contextRef="#ctx0" brushRef="#br0" timeOffset="29813">22966 3217 0,'21'0'16,"0"0"-16,21 0 16,-20 0-16,-1 0 0,127 0 15,-42 0 1,21-42 0,-85 42-16,22-21 15,-22 21-15,-21 0 0,21-21 31,-63 21-15,0 0 0,0 0-16,0 0 0,0 21 0,21 0 15,-22 0-15,1 43 16,21-22 0,0-21-1,0 0-15,0 1 16,21-22-16,1 0 0,-1 0 15,0 0-15,0 0 0,43 0 16,-43 0-16,0 0 0,21-22 16,-21 1-16,1 21 15,62-63 1,-84-1-16,21 43 16,-21 0-16,0 0 15,0 42 32,0 0-47,-21 0 0,21 0 16,0 1-16,-21 20 0,0-21 15,21 21-15,-21-20 0,21 20 16,0 0-16,-21 1 0,21 20 16,0-21-16,0 43 15,0-43-15,0 1 0,-22 41 16,22-41-16,0 41 15,-21-41-15,0-1 0,21 0 0,-21 1 16,0-1-16,21-21 0,-21 22 0,-1-22 16,1 21-16,-21 0 15,21-20-15,0-1 0,-1 0 16,-105 21 0,85-42-16,-43 0 15,64 0-15,0 0 0,0 0 16,0 0-1,21-21-15,-21 0 0,21 0 16,0-22 0,0 22-1,42-42 1,-21 42-16,43-43 0</inkml:trace>
  <inkml:trace contextRef="#ctx0" brushRef="#br0" timeOffset="30211.28">24215 3154 0,'0'0'0,"0"-21"15,0 42 16,0 0-31,0 21 0,0-20 16,0 20-16,0 0 0,0 22 16,-22-22-16,1 22 0,0-22 15,21 21-15,-21 43 0,0-63 16,0-1-16,21 21 0,0-20 16,-22-1-16,-20 64 15,42-64-15,0 1 0,-21-22 16,0 0-16,0 21 0,21 22 15,-22-64-15,1 21 16,21-42 31,0 0-47,0-1 16,0 1-16,0 0 0,0 0 0,21-21 15</inkml:trace>
  <inkml:trace contextRef="#ctx0" brushRef="#br0" timeOffset="30532.61">24130 3429 0,'0'0'0,"0"-21"16,0-21 0,0 20-16,21 1 0,21-21 0,-20 21 15,-1 0-15,0 21 0,0-22 16,21 22-16,22 0 15,-43 0-15,0 0 0,43 0 16,-43 0-16,-21 22 0,0-1 16,0 0-16,0 0 0,-21 64 31,-43-22-31,22-20 16,21-43-16,0 21 0,-22 0 15,22 0-15,0-21 16,0 0-16,0 21 0,42-21 47,0 0-47,0 0 0</inkml:trace>
  <inkml:trace contextRef="#ctx0" brushRef="#br0" timeOffset="30957.36">24680 3471 0,'0'0'0,"43"-21"16,-22 21-16,0 0 0,0-21 16,0 21-16,0-21 15,1 21-15,20-42 16,-42-1-16,0 22 15,21-21-15,-21 21 16,0-1-16,-21 22 16,0 0-16,-22 0 15,-20 43 1,-1 41-16,43-62 16,0 20-16,21-21 0,0 0 15,0 22-15,0-1 16,0-21-16,0 0 0,42 22 15,1-22-15,-22-21 16,0 0-16,21 0 0,1 0 0,147 21 31,-126-21-31,-1 0 16,-42-21-16,1 0 16,-22-1-16</inkml:trace>
  <inkml:trace contextRef="#ctx0" brushRef="#br0" timeOffset="32031.74">1905 4847 0,'0'-21'0,"0"42"0,0-63 0,0 21 0,0 0 15,0-1-15,-21 22 16,-22 22-1,-20 126 1,42-106-16,0 43 0,-1-22 16,1 1-16,0 20 0,-21 43 15,21-42-15,-1-21 0,-20-1 16,21 1-16,0-1 0,-43 64 16,43-85-16,21 1 0,0-22 15,-21 21-15,21-21 0,0 1 16,0-1-16,0 0 15,0-42 17,0 0-32,0-1 0</inkml:trace>
  <inkml:trace contextRef="#ctx0" brushRef="#br0" timeOffset="32575.16">1037 5715 0,'0'0'0,"-63"0"15,41 0 1,44 0 0,-1 0-1,0 0-15,0-21 0,21 21 16,1-21-16,-1 21 0,22-21 0,-1-1 16,1 1-16,-1 0 0,64-21 15,-42 21-15,-22 21 16,1-22-16,-22 1 0,22 21 15,-1-21-15,-21 21 0,-20 0 16,-1 0-16,0 0 0,-21 21 16,0 0-16,0 64 15,0-64-15,-42 43 16,42-1 0,-22-20-16,1 20 15,21-21-15,-21-20 0,21 41 16,0-42-16,0 22 15,0-22-15,21-21 16,43 0 0,-22-21-1,-21-1-15,43-20 16,20-21 0,-62 20-16,-1 22 0,-21-106 15,0 106-15,-43-43 16,1 43-16,21 0 15,-85 0 1,64 21 0,-22 0-16,43 21 15,0 0 1,21 0-16,-21 1 0,21-1 16</inkml:trace>
  <inkml:trace contextRef="#ctx0" brushRef="#br0" timeOffset="33890.94">4043 5588 0,'0'0'0,"21"-21"0,21 0 16,-21 0-16,-21-1 0,22-20 15,-1 21-15,-21 0 0,0 0 16,0-64-1,-43 43-15,22 20 0,0 1 16,-21 0-16,21 0 0,-22 21 16,-41 0-16,62 0 0,-20 0 15,-43 0-15,43 21 16,0 0-16,-1 0 0,1 22 16,21-22-16,-21 21 0,20 1 0,1-22 15,0 21-15,-21 43 16,42-43-16,-21 0 0,21 22 15,0-22-15,0-21 0,0 1 16,21 20-16,21 0 16,-21-42-16,0 0 0,1 21 0,62-21 31,22-21-31,0-42 16,-64 42-16,22-22 15,-43 1-15,21 0 16,-21-1-16,1 22 0,-1-21 15,-21 21-15,0-1 0,0 1 16,0-21-16,0 21 0,0 0 0,0-1 16,0 1-16,0 0 0,0 0 15,0 42 1,0 0 0,0 0-16,0 1 0,0 20 15,0-21-15,0 0 0,0 22 16,0-22-16,0 0 0,21 0 15,-21 21-15,21-20 0,0-1 0,0 0 16,1-21-16,-1 0 0,63 21 31,-41-21-31,41-21 16,-41 0-16,20-22 16,-20 43-16,-22-21 15,0-21-15,0 21 0,-21 0 16,21-1-16,-21 1 0,0 0 15,0 0 1,0 42 0,0 0-1,-21 0-15,21 22 0,-21-22 16,21 0-16,0 0 0,0 22 0,0-22 16,-21 0-16,21 0 0,-21 0 15,21 0 1,0-42 15,21 0-15,0 0-16,0 21 0,0-21 15,0-22-15,1 22 0,-1 0 0,42-64 32,22 1-32,0 20 15,-64 64-15,0 0 16,0 0-16,0 21 15,0 1-15,-21-1 0,0 0 16,0 21-16,0-21 16,0 43-16,0-43 0,0 21 15,0-20-15,-21 20 0,0-21 16,21 21-16,-21-42 0,21 22 16,0-1-16,0 0 0,0 0 15,21-21 16,0-21-15,-21 0-16,21 21 0,1-21 0</inkml:trace>
  <inkml:trace contextRef="#ctx0" brushRef="#br0" timeOffset="34363.36">5588 5313 0,'-21'0'0,"0"21"16,-1-21-16,-41 64 15,21-22 1,20 0-16,-62 64 16,84-42-1,-21-22-15,21-21 0,0 43 16,0-43-16,0 0 0,0 0 15,0 0-15,21-21 0,0 0 16,0 0-16,0 0 0,0 0 16,1 0-16,-1 0 0,21-21 0,-21 0 15,22 0-15,-22 21 0,85-106 32,-85 42-32,-21 1 15,0 42-15,0 0 0,-43-43 16,43 43-16,-21 0 15,-21-22-15,21 43 16,0-21-16,-1 21 0,1 0 0,0 0 16,0 0-16,42 0 47,0 0-32,0 0-15,1 0 0,-1 0 16,0 0-16,21-21 0,-21 21 0</inkml:trace>
  <inkml:trace contextRef="#ctx0" brushRef="#br0" timeOffset="34639.85">6350 4868 0,'0'22'0,"0"-1"15,0 0-15,-21 21 0,21-21 16,-21 22-16,-1-1 0,22 22 0,-21-22 16,0 43-16,0-43 15,0 0-15,-22 128 16,22-107 0,21-42-16,-21 64 15,21-64-15,0 0 16,0-42 15,0 0-31</inkml:trace>
  <inkml:trace contextRef="#ctx0" brushRef="#br0" timeOffset="35756.26">5842 5482 0,'0'0'0,"0"-21"0,-21 21 0,42-21 31,21 21-15,-21 0-16,1 0 0,20-21 0,-21 21 16,21-21-16,1 21 0,-1-22 15,0 22-15,1-21 0,-1 0 0,0 0 16,22 21-16,105-85 16,-126 64-16,-1-21 15,106-64 1,-127 85-16,0 0 0,1-22 15,-22 22-15,0-21 16,-22 42 0,1 0-16,0 21 15,0 0-15,0 0 0,0 43 16,-1-22-16,22 0 0,-63 107 31,21-65-31,-1 43 16,22-106-16,0 22 15,0-22-15,21 0 0,0 0 16,-64 43 0,64-43-1,0-42 17,0 0-32,21-1 0,-21 1 15,22 0-15,-1 0 0,0 0 0,0 0 16,0-1-16,0-20 0,22 0 15,-1 21-15,-21-1 0,0 1 16,22 21-16,-22 0 0,21-21 16,-21 21-16,1 0 15,-22 21-15,0 0 16,0 1-16,0-1 0,0 0 16,0 0-16,0 0 0,0 0 0,0 1 15,0-1-15,0 0 0,42 85 31,21-64-15,-41-42-16,20 0 0,-21 21 16,0-21-16,0 0 0,1 0 0,-1 0 15,0 0-15,42 0 0,-41-21 16,-1 21-16,0-21 0,0 21 16,-21-21-16,42-22 15,-20 22-15,-22-21 0,0 21 16,0 0-16,21-1 0,-21 1 15,0 0-15,0 0 0,0 0 0,0 0 16,0-1-16,-21 22 31,21 22-31,-22-1 16,22 0-16,-21-21 0,21 21 16,0 0-16,-21 0 0,21 1 15,0 62 1,0-41-16,0-22 15,21-21 1,0 0-16,1 0 16,-1 0-16,21 0 15,0-21 1,1-22 0,-22 22-16,42-42 15,-41 41-15,-1 1 0,0 0 16,-21 0-16,21 0 0,0 0 15,0 21-15,-21 21 32,22 0-32,-22 0 15,0 0-15,0 0 16,0 22-16,0-1 16,0-21-1,0 0-15</inkml:trace>
  <inkml:trace contextRef="#ctx0" brushRef="#br0" timeOffset="36493.62">9313 5228 0,'0'0'15,"0"-21"-15,21 21 0,-21-21 0,0 0 0,22 0 16,-22 42 31,0 0-47,0 21 0,0-21 15,-22 43-15,1 42 0,21-64 16,-42 85-16,21-42 16,21-22-16,-21 1 0,-1-1 0,1-20 15,0 20-15,-21 64 16,42-85-16,-21 22 0,-1-1 0,1-20 15,0 20-15,0 1 0,0 42 16,0-43-16,-1-21 0,1 64 16,21-63-16,-21-1 0,21 43 15,0-43-15,0-21 0,-21 21 16,21-20-16,0-1 0,0 21 16,21-42-1,-21-21 1,21 0-16,-21 0 15</inkml:trace>
  <inkml:trace contextRef="#ctx0" brushRef="#br0" timeOffset="36912.08">9165 5630 0,'0'0'0,"0"-42"15,21 0-15,0-64 16,1 64-16,-1 20 0,21-41 16,-21 21-16,0 20 0,1 1 15,20-21-15,0 21 0,1 0 0,-1-1 16,0 1-16,1 21 0,-1 0 16,0 0-16,1 0 0,-1 0 0,21 106 31,-63-42-31,-21 41 15,0-83-15,0 20 16,0-21-16,0 21 0,-22-20 0,22-1 16,-21 21-16,21-21 0,-22 0 15,22 1-15,-64 20 16,43-21 0,21-21-16,42 0 31,0 0-16,0 0-15,1 0 16,-1 0-16,0 0 0,0 0 0,0 0 16,0 0-16,1 0 0</inkml:trace>
  <inkml:trace contextRef="#ctx0" brushRef="#br0" timeOffset="39843.94">9673 5757 0,'0'0'0,"21"0"15,0 0-15,1 0 16,-1-21-16,0 21 0,0-21 16,0 0-16,106-64 15,-63 22 1,-1-1-16,-20 43 16,-22 0-16,21-21 0,0-22 15,-20 43-15,-22 0 0,0 0 16,0-1-16,0 1 0,0 0 15,-22 21 1,1 0-16,0 21 0,0-21 16,0 21-16,0 1 0,21-1 0,-43 21 15,43-21-15,-21 22 0,21-22 16,0 0-16,0 0 0,0 43 16,0-43-16,0 0 0,0 21 15,21-21-15,0 1 0,1-22 16,-22 21-16,21-21 15,21 21-15,-21-21 0,0 0 16,1 0-16,-1 0 0,0 0 16,21 0-16,-21-21 15,1 21-15,20-21 0,-21-1 16,0 1-16,0 0 0,-21 0 16,22 0-16,-22 0 0,21-1 0,-21 1 15,0 0-15,21-42 16,0 63-16,-21-22 0,0 1 15,0 42 17,-21 1-17,21-1-15,0 0 0,-21 0 0,21 43 16,0-22-16,0-21 16,0 21-1,0-20-15,0-1 0,21 0 16,0-21-16,0 0 15,0 0-15,1 0 0,-1 0 16,106-21 0,-43-22-1,-41 1-15,-22 21 16,0 0-16,21-22 0,-20 22 16,-22 0-16,0-21 0,0 21 15,21-1-15,-21 1 0,0 0 16,0 42 15,-21 0-31,-1 1 0,-20 41 16,42-42-16,-21 22 0,0-22 15,0 21-15,-1 22 16,1-22-16,0 0 16,21-21-16,-21 1 15,21-44 32,0 1-47,0 0 16,0 0-16,21 0 0,-21 0 15,21-22-15,0-20 0,1 42 16,41-85 0,-42 85-16,22-43 15,-22 22-15,21-22 0,-21 43 16,0 0-16,22 0 15,-22 0-15,0 21 0,0 0 16,-21 21-16,0 0 16,0 0-16,21 0 0,1 22 0,-22 20 15,21-21-15,-21 1 0,42 84 32,-42-43-32,0-41 15,0-22-15,21-21 47,-21-21-31,21 0-16,64-106 15,-43 42 1,1 21 0,20-41-1,-42 41 1,1 64-16,-1 21 15,-21 0-15,0 1 16,0-1-16,0 0 0,0 0 16,0 85-1,42-21 1,-42-64-16,42 21 0,-20 0 16,-1-20-16,0-1 15,0-21-15,0 0 16,22 0-16,-1 0 15,-21 0-15,0-21 16,64-43 0,-22-21-1,-20-42 1,-22 106 0,-21-21-1,0 63 1,0 0-1,-21 0-15,0 64 16,21 0 0,0-64-16,-22 21 15,22-21-15,0 1 16,22-1 0,-1 0-1,21-21-15,22-42 16,-43 42-16,0-22 15,0 1-15,0 0 0,0 0 16,64-85 0,-85 85-16,42-64 15,-20-42 1,-1 85-16,0-85 16,-21 0-1,0 106-15,0-127 16,0 126-1,0 1 1,-21 21-16,21 21 16,0 1-16,-21 20 0,-22 106 15,22-21 1,0-42 0,0-43-16,21 0 0,0 22 15,0-22-15,0 1 16,-21-1-16,21-21 0,0 21 0,0-20 15,0 105 1,0-85-16,0 0 16,0-21-1,21-21-15,0 0 16,0 0-16,21 0 16,1 0-1,-1-42 1,-42 21-16,21 0 0,22-22 15,-22 22-15,-21 0 0,21 0 0,21-64 16,-42 43 0,21 42-1,-21 21 17,0 0-32,0 0 0,0 1 15,0-1-15,0 42 16,0-42-16,-21 1 15,21-1-15,0 0 0,0 0 16,21-21 31,1 0-47,-1 0 0,0 0 16,-21-21-16,42 0 15,-42 0-15,43-22 16,-22 22-16,0 0 0,42-43 15,-63 43 1,22 21 0,-22 21 15,0 1-31,0-1 16,0 0-16,-22 0 0,22 0 15,0 0 1,0 1-16,0-1 31,22-21 0,-1 0-31,-21-21 0,42-1 16,-21-20 0,22 0-1,-22 21-15,0 21 0,-21 21 47,0 0-31,0 0-16,0 0 15,0 0-15,0 1 0,0-1 16,0 21 0,21-42-16,21 21 15,-20-21-15,-1 0 0,0 0 16,0 0-16,0 0 15,22 0 1,20-42 0,-21-22-16,-42 43 0,0 0 15,22 0-15,-22 0 0,0 0 16,21-43 0,-21 43-16,0 0 0,0 0 0,0-1 15,-21 22-15,-1 0 16,1 0-16,0 0 15,0 22-15,21-1 16,-21 0-16,0 0 0,-1 21 16,22-20-16,0 20 0,-21 0 15,21-21-15,0 1 16,0 20 0,0-21-16,43-21 15,-1 0 1,-21 0-16,0 0 0,0 0 15,22-21 1,-1 0 0,-21 0-16,0-1 0,1 1 15,-22 0-15,21 21 0,-21-21 16,0-21-16,0 20 16,0 1-16,0-21 0,0 21 15</inkml:trace>
  <inkml:trace contextRef="#ctx0" brushRef="#br0" timeOffset="40057.92">13420 5101 0,'0'0'0,"-22"0"16,22-21-1,-21 21 1,0-21 46,0 21-62,0 0 0,0 0 16</inkml:trace>
  <inkml:trace contextRef="#ctx0" brushRef="#br0" timeOffset="40279.79">12361 5080 0,'21'0'15,"1"0"1,-1 0-16,0 0 0,42-21 16,-41 21-16,41-21 15,-42 21-15,0 0 0,64-21 31,-43-1-15,-42-20 0</inkml:trace>
  <inkml:trace contextRef="#ctx0" brushRef="#br0" timeOffset="40455.69">11239 4974 0,'0'0'0</inkml:trace>
  <inkml:trace contextRef="#ctx0" brushRef="#br0" timeOffset="42493.36">15600 5292 0,'21'0'0,"-42"0"0,63 0 0,-42-21 16,21 21-16,-21-22 0,21 22 16,-21-21-16,0 0 0,0 0 15,0 0-15,-63-22 16,-22-20 0,43 63-16,0-21 0,-43 0 15,43 21-15,-43 0 16,64 0-16,-22 0 15,-105 63 1,106 1 0,21-43-16,-22 42 15,43-20-15,-21 62 0,21-83 16,-21-1-16,21 42 0,0-42 16,0 22-16,0-22 15,21 0-15,22-21 16,-22 0-16,0 0 15,64 0 1,-43 0-16,0 0 0,22-42 16,-22 21-16,-21-1 0,22 1 15,-1 0-15,0 0 0,1 0 16,-1-22-16,-21 22 0,21-21 0,22-43 16,-43 43-16,43-64 15,-43 64-15,0-1 0,42-147 16,-63 105-1,0 64-15,0-21 16,0 21-16,0-1 0,-21 22 31,21 22-31,-21-1 0,0 0 16,0 0-16,0 64 16,21-22-16,-22 22 15,1-22-15,21 86 16,0-107-16,0 0 15,0 1-15,0-1 0,0-21 0,0 85 16,43-43 0,-22-41-16,0-22 15,0 21-15,21-21 0,-20 0 16,-1 0-16,0 0 0,21 0 0,1 0 16,-22-21-16,21-1 15,0 22-15,-20-21 0,20 21 0,-21-21 0,85-64 31,-64 22-31,-21-43 16,-21 85 0,0-43-16,0 43 0,-21 0 15,-42 21 1,20 0 0,22 0-16,-21 21 15,0 0-15,-22 43 0,43-43 16,21 0-16,-42 85 15,42-64 1,0-20-16,0-1 16,0 0-16,21-21 15,0 0-15,0 0 16,0 0-16,0 0 16,22-21-16,-1-22 15,-21 43-15,0-21 16,1 0-16,-1 0 0,21 0 0,43-64 15,-64 64-15,0 0 16,0 0-16,0-1 0,-21 1 16,0 42-1,0 1 1,0-1-16,0 63 16,0 1-1,0-43 1,0-20-16,0-1 0,0 0 15,0 0-15,22 0 16,-1-21-16,21 0 16,0 0-1,-20 0-15,-1 0 0,42-42 16,-42 21-16,1 0 16,-1 21-16,-21-22 0,21 1 0,42-106 31,-63 85-31,22 0 0,-22-1 15,21-63-15,-21 43 0,0 21 16,42-64-16,-42 63 16,21 1-16,-21 0 0,0-22 15,0 22-15,0 63 32,0 0-32,-21 0 0,21 1 0,-21 20 15,0 43-15,21-22 16,-21-21-16,-22 107 15,43-107-15,-21 43 16,21-43-16,-21-21 0,21 21 16,0-20-16,0 20 0,0-21 0,0 43 15,0-43 1,21-21 0,0 0-1,0-21 1,-21-1-1,22 1-15</inkml:trace>
  <inkml:trace contextRef="#ctx0" brushRef="#br0" timeOffset="42739.22">16637 5017 0,'-21'0'0,"42"0"0,-42-22 16,42 22 15,0 0-31,0-21 0,0 21 16,1 0-16,-1 0 0,21 0 15,-21 0-15,0 0 0,22 0 16,-1 0 0,-21 0-16,0 0 15,1 0-15,-1 0 31</inkml:trace>
  <inkml:trace contextRef="#ctx0" brushRef="#br0" timeOffset="43780.38">17357 5419 0,'21'0'15,"0"0"-15,0 0 16,0 0-16,0 0 0,1 0 16,-1-21-16,-21-1 0,21 22 15,0-42 1,0 21-16,0 0 0,-21 0 0,0-43 15,0 43 1,22 0-16,-22-22 0,0 22 0,0 0 16,0-42-1,-22 20-15,1 43 0,0 0 16,-21 0-16,21 0 16,-1 21-16,1 1 0,0-1 15,-21 21-15,21-21 0,-85 127 16,63-63-1,43-64-15,-21 22 0,21-22 16,0 21-16,-21-21 0,21 22 16,0-22-16,0 0 0,0 0 15,21 0-15,43-21 16,-43 0-16,42 0 31,1-21-31,-22-21 16,-21 21-16,1 21 15,-1-43-15,0 22 16,21-42-16,-21 41 0,1 1 16,-1-42-16,0 42 0,-21-1 15,42-41 1,-42 84 15,0 0-31,0 0 16,0 1-16,0-1 0,0 21 15,0-21-15,0 0 0,0 1 0,0 41 16,43-21 0,-22-20-1,-21-1-15,21-21 16,0 0-16,0 0 0,43 0 31,-43-43-31,0 1 16,0-21-1,0 41-15,1 1 0,20-106 32,0 0-17,1 43-15,-43 41 16,21 1-16,0-22 0,-21 22 16,0 21-16,0-21 0,0 63 31,0 21-31,-42 22 15,-1 20 1,43-41-16,-21-1 0,0 43 16,0-43-16,21 0 0,0 22 15,-21-22-15,21 22 16,0-43-16,-22 0 0,22 21 16,0-21-16,0 1 15,0-1 1,0-42 31,0-1-47</inkml:trace>
  <inkml:trace contextRef="#ctx0" brushRef="#br0" timeOffset="44047.37">17886 5271 0,'0'0'0,"21"0"47,-21-22-47,21 22 0,0 0 16,0 0-16,1 0 16,-1 0-16,42-21 15,-42 21-15,1 0 16,-1 0-16,0 0 15,0 0-15,0 0 16,0 0 15</inkml:trace>
  <inkml:trace contextRef="#ctx0" brushRef="#br0" timeOffset="44760.98">18309 5398 0,'0'0'0,"-42"63"16,42-42-16,-43 22 16,43-22-16,0 0 15,-21 0-15,21 0 16,0 0-1,0 1-15,21-22 16,1 0 0,20 0-16,-21 0 0,0 0 15,0 0-15,64-43 16,-21-20 0,-1 20-1,1-20-15,-43 42 16,0 0-1,-21-1-15,21 1 0,0 21 16,-21-21 0,-21 21-1,0 21 1,21 0-16,0 1 16,-21-1-16,21 0 0,-43 85 31,43-43-31,0 1 15,-21-22-15,21-21 16,-21 0-16,21 1 0,0 20 0,0-21 16,-42 64-1,42-22 1,0 22-16,-21-64 16,-1 21-16,1-20 15,21-1-15,-21-21 0,-42 21 16,20-21-1,22 0-15,0 21 0,0-21 16,-22 0-16,1 0 16,21 0-16,0 0 0,-22-21 0,22 0 15,0 21 1,0-21 0,21-1-16,0 1 15,0 0 1,0 0-1,21 0-15,0 21 0,0-21 16,1 21-16,-1-22 0</inkml:trace>
  <inkml:trace contextRef="#ctx0" brushRef="#br0" timeOffset="45215.73">18902 5398 0,'21'-22'0,"-42"44"0,42-65 0,0 43 16,-21-21-16,0 42 47,0 0-47,0 1 0,0-1 15,0 0-15,0 21 0,0 1 0,-21 20 16,0-21-16,21 1 0,0-1 15,0 0-15,0 1 0,-64 84 16,64-106-16,-63 85 16,42-85-1,-1 42-15,1-41 0,-21 41 16,0 106 0,42-105-1,0 42 1,0-85-16,0 21 0,0 1 15,0-22-15,0 0 0,0-42 47,0 0-31,0-1-16,0 1 0,0 0 16,0-64-1</inkml:trace>
  <inkml:trace contextRef="#ctx0" brushRef="#br0" timeOffset="45647.48">18859 5482 0,'22'-21'0,"-44"42"0,65-42 0,-43 0 0,21 21 15,0 0-15,-21-21 0,42 21 16,-20-21 0,-1 21-16,0 0 0,0 0 0,0 0 15,0 0-15,1 0 16,-22 21 0,0 0-16,0 0 15,0 0-15,-43 85 31,1-64-31,0 22 16,20-43-16,1 0 16,-21 0-16,21-21 0,21 22 15,-21-22 1,-1 0 0,44 0 15,-1 0-16,-21-22-15,21 22 0,0-21 16,21 0-16</inkml:trace>
  <inkml:trace contextRef="#ctx0" brushRef="#br0" timeOffset="46147.41">19346 5546 0,'43'-21'0,"-22"21"16,0-22-16,0 22 15,0-21-15,0 21 0,-21-21 16,22 21-16,20-42 16,-21 42-16,0-43 15,22-20 1,-43 42-1,0 0-15,0-1 0,0 1 16,-22 21-16,-20 0 16,-21 43-1,41 20 1,1-42-16,21 22 0,-21-22 16,21 0-16,0 0 0,0 43 15,0-43-15,0 0 0,0 0 16,42 21-1,1 1-15,20-22 16,-42-21 0,1 21-16,-1-21 15,0 0-15,0 0 16,-21-21 0,21 21-1,-21-21-15,0 0 16,0-1-16,0 1 15,-21 21 1,0 0-16,0 0 0,0 0 16</inkml:trace>
  <inkml:trace contextRef="#ctx0" brushRef="#br0" timeOffset="94867.47">5461 7535 0,'0'-21'16,"0"0"15,0 0-15,0 0 0,0 0-16,0-1 15,-21 22-15,21-21 0,0 0 16,0 0-16,-21 21 0,21-21 0,0-43 31,-43 1-31,43 42 0,-21-22 16,0 1-1,21 21-15,-21 0 16,21 42 31,0 0-47,0 0 15,21 0-15,0 43 0,0-22 16,0 0-16,1 1 0,-22-1 0,21 0 16,0 22-16,0-22 0,-21 1 15,21-1-15,0 64 0,1-64 16,-1 0-16,-21 1 0,21-1 16,-21-21-16,0 22 0,21-22 0,-21 21 15,21 22-15,-21-43 16,0 0-16,0 0 0,21 21 15,-21-20 1,0-44 31,0 1-31,0 0-16,0 0 15,0 0 1,0 0-16,0-1 0,0 1 15</inkml:trace>
  <inkml:trace contextRef="#ctx0" brushRef="#br0" timeOffset="96104.53">5376 7408 0,'0'0'0,"0"-63"16,0 42-16,-21 0 15,21-1-15,0 1 16,-21 0-16,21 0 0,0-21 16,0 20-16,0 1 15,0 0 1,0 42 15,21 0-31,-21 22 0,21-22 0,22 42 16,-22-20-16,0 20 15,-21-20-15,21-1 0,0 21 0,0 22 16,1-21-16,-22-22 0,0 64 16,21-43-16,-21 212 31,0-211-16,0-1 1,0-41-16,0-1 16,21-21-16,-21-21 31,0-1-31,0 1 0,0 0 16,0 0-16,0-21 0,0-149 15,-21 43 1,0 84-1,-1-84-15,1 42 16,0 43-16,0-64 16,21 85-16,-21-64 31,0 63-31,42 65 31,0-22-15,0 21-16,-21 0 0,21 0 15,43 106-15,-22 0 16,-21-63 0,-21-22-16,21 148 15,1-63 1,-22-21 0,0-63-16,0-22 15,0 0-15,0 0 0,0 0 16,0 0-16,0-42 31,0 0-31,0 0 0,0 0 16,-22 0-16,22-1 0,-21-20 0,0-64 31,0 43-15,21 42-16,0-1 15,21 1 1</inkml:trace>
  <inkml:trace contextRef="#ctx0" brushRef="#br0" timeOffset="97071.94">6286 7726 0,'0'21'47,"0"0"-31,22-21-16,-1 0 16,0 0-1,0 0 1,0 0-1,-21-21 1,21 0-16,-21 0 0,0-22 16,0 22-1,-21 0 1,0 21-16,0-21 0,0 21 16,0 0-1,21 21 1,0 0-1,0 0-15,0 1 0,0-1 0,0 21 16,0-21 0,0 0-16,21 1 0,0-22 15,-21 21-15,21-21 0,0 0 16,0 0 0,1 0-16,-1 0 15,0-21-15,-21-22 16,21 22-16,-21 0 15,0 0-15,0 0 16,-21-1-16,0 22 31,0 0-15,-1 0-16,22 22 16,0-1-16,0 0 0,0 0 15,0 0 1,0 0-16,0 1 15,0-44 64</inkml:trace>
  <inkml:trace contextRef="#ctx0" brushRef="#br0" timeOffset="98608.3">8064 6985 0,'0'0'0,"0"-21"0,22-21 16,-22 20-16,0-20 15,0 21-15,0 0 0,0-22 16,0 1-16,0 21 0,0 0 16,0 0-16,0-22 0,0 22 15,0 0-15,0 0 0,0 0 16,0 42 31,0 21-32,0 0-15,0 1 0,0 41 0,0-41 16,0-1-16,0 191 16,0-127-1,21 63 1,-21-127-16,21 1 0,-21 41 15,0-62-15,0 20 0,21 0 16,-21-21-16,21 1 16,-21-1-16,21-21 0,1 0 15,-1-21 1,0-22 0,0 1-16,0-22 0,43-126 15,-64 148 1,21-64-16,0 42 0,21-84 15,-20 127-15,-22-21 16,21-22 0,0 64-1,-21 21-15,21 0 16,0 1-16,0 20 16,-21 0-16,0-21 0,0 22 0,22-22 15,-22 21-15,21 1 0,-21 62 16,21-83-16,0 20 15,0-21-15,22 43 16,-43-43-16,63 0 16,-42 0-16,0-21 0,1 0 15,-1 0-15,0-21 0,0 21 16,0-21-16,22 0 0,-43-1 16,84-105-1,-63 43-15,-21-22 16,0 64-16,0-85 15,0 84-15,0-20 16,0 20-16,0-20 16,0 21-16,-21-22 0,21 43 15,0-21-15,0 63 32,0 0-32,0 21 15,0-21-15,0 22 0,0-1 16,0 0-16,0 22 0,0-22 0,0 85 15,21-21 1,-21-64-16,43 85 16,-43-84-16,21 41 15,0-62-15,-21-1 16,21 0-16,0 0 0,-21 0 0,43 0 16,-22-21-16,64-21 31,-43 0-31,21-42 15,-41 20-15,-22 22 16,42-42-16,-42 20 0,21 1 16,-21-22-16,0 22 15,0 21-15,0-85 16,0 85 0,0 42-1,0 0 1,0 0-16,0 1 0,0 20 0,0 0 15,0 43 1,0-43-16,0-21 0,21 1 16,-21-1-16,0 0 0,0 0 15,0 0-15,0 0 0,21 1 16,-21-44 15,0 1-31,0 0 16,0 0-16,0-21 0</inkml:trace>
  <inkml:trace contextRef="#ctx0" brushRef="#br0" timeOffset="98956.1">9631 6583 0,'0'0'0,"0"21"0,-21 0 16,21 0-16,-22 22 15,22-22-15,0 0 16,0 0-16,22-21 31,-1 0-31,0-21 0,0 0 16,-21 0-16,21 21 16,-21-21-16,21-1 0,-21 1 15,0-21-15,0 21 16,0 0-1,-21 21-15,0 0 16,21 21-16,0 0 16,-21 0-16,21 0 15,0 0-15,0 1 0,0-1 16,0 0-16,0 0 16,21 0-1</inkml:trace>
  <inkml:trace contextRef="#ctx0" brushRef="#br0" timeOffset="101165.81">10837 7324 0,'0'0'0,"21"0"15,1 0-15,-1 0 16,0-21-1,-21-1-15,21 1 0,0 0 16,-21 0-16,0 0 16,0 0-16,0-1 0,0 1 0,0-21 15,-21 21-15,-21-22 16,21 22-16,-22 0 16,1 0-16,21 21 0,-43 0 15,22 0-15,0 0 0,20 21 16,-62 21-16,-1 1 15,64-1-15,0 0 16,-22-20-16,1 62 0,42-41 16,0-22-16,0 63 0,0-62 15,0 41-15,0-42 16,0 0-16,21-21 0,43 43 16,-22-43-1,43-21 1,-1-22-1,-62 22-15,20 0 0,-21 0 16,0-22-16,22 22 0,-22-21 0,63-106 16,-62 63-1,20-105 1,-42 147-16,0-41 16,0 41-16,0 1 0,0 0 15,0 20-15,0 1 0,0-21 16,0 0-1,-21 42-15,0 0 0,21 21 16,0 0-16,0 21 16,0-21-16,0 22 0,0-1 0,0 0 15,0 1-15,0-1 0,0 0 0,0 1 16,21-1-16,-21 0 16,21 1-16,0-1 0,21 106 15,-42-127-15,43 64 16,-22-43-16,0-20 0,21 20 15,-20 0-15,41-21 16,-42 1-16,22-22 0,-22 0 0,106 0 16,-43 0-1,-62-22-15,41 1 16,-21 0-16,1 0 0,20-43 16,-42 43-16,1-21 0,-1 21 15,0-22-15,-21 22 0,0-21 0,0 21 16,0-43-1,-21-20-15,0 62 0,-1 1 16,1 0-16,0 21 16,-21-21-16,21 21 0,-1 0 15,1 0-15,-85 42 16,64 22 0,21-43-16,21 0 0,-21 0 0,21 22 15,0-22-15,0 0 16,0 21-16,0-21 0,0 1 0,0 41 15,0-42-15,21 0 0,0 22 16,0-22-16,0-21 0,22 21 16,-22-21-16,21 0 15,-21 0-15,22-21 16,-22 0-16,0 21 0,21-21 0,-20-43 16,-1 43-16,0 0 15,0-22-15,-21 22 0,0-21 16,21-43-16,-21 43 0,0 0 15,0-43-15,0 43 0,0-1 16,0-126 0,0 84-1,0-21-15,0 85 16,0 42 15,0 1-31,-21-1 0,21 0 16,0 85-1,0-64-15,0 0 0,0 43 16,0-43-16,0 1 0,0-1 0,21 0 16,-21 1-16,21-1 0,-21 0 15,22 64-15,-1-21 16,21 0 0,-21-64-16,0-21 0,1 21 15,-1-21-15,42 21 16,-42-21-16,1 0 0,20 0 15,43-42 1,-1-22-16,-63 43 0,1 0 16,-1-21-16,0 20 15,0-20-15,-21-21 0,21 41 16,-21-20-16,21-85 16,-21 85-1,0 21-15,-21 21 16,0 0-16,0 21 15,0 0 1,21 0-16,-21 0 0,21 0 0,0 1 16,0 62-1,0-63-15,0 22 0,0 20 16,0-20-16,0-22 0,0 0 16,0 0-16,21-21 0,-21 21 15,63 0 1,1-21-16,42-21 15,-85 21-15,0-21 16,42 0-16,-41 0 16,83-106-1,-83 42 1,-22 22-16,0 41 16,0 1-16,0 0 15,-22 21 16,1 21-31,21 0 0,0 1 16,0-1-16,0 0 0,0 0 16,0 0-16,0 0 0,0 1 0,-21 20 15,21-21-15,0 21 16,0-20-16,-21-1 16,21 0-16,0 0 15,-21-42 16,21 0-15,0 0-16,0-1 16,0 1-16,0-63 15,21 20-15,0 43 16,-21-21-16,21-1 0,0 22 16,1-21-16,-1 21 0,0-1 15,21 1-15,-21 0 0,22 0 0,84 0 16,-106 21-1,0 21-15,21 0 0,-20 21 16,-22-20-16,21-1 0,-21 21 16,0-21-16,21 22 0,-21-22 0,0 106 15,0-64 1,-21-42-16,-22 43 16,43-43-16,-21 0 15,21 0-15,0 1 0,0-44 47,0 1-31,0 0-16,21 0 0,1 0 0,-1 21 15</inkml:trace>
  <inkml:trace contextRef="#ctx0" brushRef="#br0" timeOffset="101467.64">13674 6816 0,'0'21'31,"0"0"-31,0 0 0,0 0 16,0 1-16,0-1 0,0 0 15,0 21 1,0 22-16,0-43 0,0 42 15,-22-41 1,22-1-16,0 0 0,0 0 16,0 0-16,0 0 15,0-42 32,0 0-47,0 0 0,0 0 0</inkml:trace>
  <inkml:trace contextRef="#ctx0" brushRef="#br0" timeOffset="101839.42">13589 6519 0,'0'0'0,"-21"0"15,21 22 1,-21-1-16,21 0 0,0 0 15,21-21 17,0 0-17,0 0-15,-21-21 0,21 0 0,-21 0 16,0-1 0,0 1-16,0 0 0,0 0 15,0 0-15,0 0 16,-42 21-1,21 42 1,0-21-16,-1 0 16,22 0-16,-21 1 0,21-1 15,0 0-15,0 0 0,-21 43 32,21-43-32</inkml:trace>
  <inkml:trace contextRef="#ctx0" brushRef="#br0" timeOffset="103715.38">14224 7006 0,'0'-42'16,"0"21"0,0 42 15,-21 0-31,21 0 0,0 0 0,0 22 15,0-1-15,-21-21 0,21 22 16,-22-1-16,1 21 16,21 43-16,-21-85 15,21 1-15,0-1 0,-21 0 16,21 0-16,0 0 16,0-42 15,0 0-31,0 0 0,0 0 15,0-1-15,21 1 0,0-42 16,-21 20-16,21 1 0,1 0 16,-22-1-16,21 22 0,42-127 15,-42 127 1,1 0-16,-1 21 0,0 0 16,0 21-16,0 0 15,0 0-15,-21 0 0,22 1 0,-1 20 16,21 64-16,-21-22 15,-21-41-15,43 20 16,-43-42-16,21 1 0,0-1 16,0 0-16,21 21 15,-20-42-15,-1 0 16,0 0-16,0 0 0,0-21 16,0 0-16,-21 0 0,22 0 0,20-1 15,-21 1-15,0-21 0,43-22 16,-1-20-1,-42 41-15,22 1 0,20-43 16,-42 43-16,22 21 0,20-43 16,-42 43-16,1 0 0,41 21 15,-42 0-15,22 21 16,-22 0-16,-21 1 0,21 20 16,-21-21-16,21 0 0,-21 64 31,0-64-31,42 21 0,-42-20 15,22-22 17,-22-22-17,0 1-15,0 0 16,0-21 0,-22 21-1,1-1-15,21 1 0,-42 0 16,21 0-16,0 0 0,-1 21 0,-41 0 15,42 0-15,0 0 16,-1 0-16,1 21 0,-21 21 16,21 1-16,-64 84 15,22-22 1,41-62-16,22-1 16,0-21-16,0 0 0,0 1 0,0-1 15,0 21-15,0-21 16,64-21-1,-1 0-15,-41 0 0,-1-21 16,63-21-16,-62 42 0,20-21 16,0-43-16,-21 43 0,1 0 15,-1-22-15,21 1 16,-21-43-16,-21 43 16,21 21-16,-21 0 15,0 0-15,0-1 0,0 44 47,0-1-47,0 0 0,0 0 0,0 0 16,0 0-16,0 22 0,0-1 15,0 22-15,0 20 16,0-41-16,0-1 0,0 0 0,22 43 16,-22-43-16,0 1 0,0 62 15,0-62-15,0-1 16,-22 170-1,1-64 1,0 0-16,0-84 16,0-22-16,0 43 0,21-43 15,0 64-15,0-64 16,0 0-16,0 43 0,0-43 16,0-20-16,0 20 0,0 21 15,0 1-15,0-43 16,-22-21-1,1 0-15,0-21 16,0 0-16,-43-85 16,1 0-1,42 43-15,0 20 0,-1-84 16,22 64-16,-21-1 16,0 1-16,21-1 0,0 1 0,0-22 0,0-127 15,42 22 1,-20 148-1,-22-22-15,21 22 0,0-22 0,0 22 16,21-22-16,-20 22 0,-1 0 16,42-1-16,-42 22 0,1 0 15,62-21 1,-63 42-16,-21 21 31</inkml:trace>
  <inkml:trace contextRef="#ctx0" brushRef="#br0" timeOffset="105331">5990 9440 0,'-21'0'15,"0"0"1,0 0-16,-1 0 16,1 0-16,0 0 15,0 0-15,0 0 16,21-21-1,0 0-15,0 0 16,0 0 0,42-43-16,-21 64 15,0-21-15,22 21 0,-22-21 16,0 21-16,64 21 16,-43-21-16,43 85 15,-22-22 1,-20 1-16,-22-22 0,21 64 15,-42-64-15,0 128 16,-21-128-16,0 21 0,-85 107 16,0-64-1,21-1 1,43-83-16,21-1 16,0 0-16,-22-21 0,22 0 0,0 0 0,-64 0 31,22-42-31,21-22 15,20 43-15,1-85 16,21 64 0,0-1-16,0 22 0,0-21 0,21 0 15,1 20-15,-1 1 0,0-21 0,21 21 16,22 21-16,-43 0 16,21 0-16,64 21 15,0 64 1,-85-64-16,64 63 15,-85-62-15,21-1 0,-21 0 16,21 21-16,-21-21 0,21 1 0,-21 20 16,21 0-1,1-42 1,-1 0 0,0-21-16,0 0 15</inkml:trace>
  <inkml:trace contextRef="#ctx0" brushRef="#br0" timeOffset="105671.02">7006 9885 0,'0'0'0,"21"21"16,0-21-1,1 0 1,-1-21 0,-21 0-1,0 0 1,0-1-16,-21 22 31,-1 0-31,1 0 16,21 22-1,0-1-15,-21-21 16,21 21-16,0 0 16</inkml:trace>
  <inkml:trace contextRef="#ctx0" brushRef="#br0" timeOffset="106315.93">9017 9123 0,'0'0'0,"-21"-21"0,21 0 0,-21 21 15,-1-22-15,1 1 0,0-21 16,0 21-16,0 0 0,21-1 16,0 1-16,-21 0 0,-1 0 15,22 0-15,0 0 0,0-22 16,0 64 15,0 1-31,0-1 16,0 21-16,0 22 15,0 84-15,0-106 16,0 0-16,0 43 0,0-21 16,0-22-16,0 43 0,0-43 15,0-21-15,0 21 0,0-20 16,0 20-16,0 43 15,0-64 1,0 0 0,0-42 15,-21 0-31</inkml:trace>
  <inkml:trace contextRef="#ctx0" brushRef="#br0" timeOffset="106911.52">8509 9250 0,'0'-21'16,"0"42"-16,0-63 0,-21 20 0,0 22 0,-1-21 16,22 0-16,0-42 15,0-22 1,0 64-16,0 0 15,22-22-15,-1 22 0,21 0 0,43-21 16,-43-1-16,0 43 0,128-42 16,20 63-1,-126 0-15,-1 22 16,43 20-16,-42-21 0,20 64 16,-41-42-16,-1-1 15,-21-20-15,21 62 0,-20 1 16,-1-63-16,-21-1 0,0 85 15,0-85-15,0-21 16,0 1-16,0-1 0,0 0 16,0 0-1,0-42 1,0-21 0,0 20-16,0 1 0,-21-42 15,21 20-15,0 1 0,0-64 0,0 64 16,0-22-16,0 1 0,0-85 15,0 0 1,0 63-16,0 21 0,0-105 16,0 127-16,0 21 15,0-22-15,0 22 0,0 0 0,0-21 16,0 63 46,21-21-62,-21 21 16,0 0-16,21-21 0,-21 21 0,21 0 16,-21 1-16,21-1 0</inkml:trace>
  <inkml:trace contextRef="#ctx0" brushRef="#br0" timeOffset="110651.48">10372 9462 0,'0'0'15,"21"21"1,0-21-16,-21-21 16,0-1-16,0 1 15,21 21-15,-21-21 16,0 0-16,0 0 0,0 0 0,0-1 15,0 1-15,0 0 0,-21 0 0,0 0 16,-85-85 0,64 64-16,-1 20 15,-41 1-15,62 21 16,-20 0-16,0 21 0,21 22 16,-1-22-16,1 21 0,21-21 15,0 22-15,-21 84 16,21 0-1,0-85-15,0-21 0,0 22 16,21-22-16,-21 0 0,21 0 0,1 0 16,-22 0-16,21 1 0,0-22 0,21 0 15,22 0 1,-43 0-16,-21-22 16,21 1-16,0 0 0,0 0 0,22-21 15,-22-1-15,0 22 0,-21-42 16,0 20-16,21 22 0,0-106 31,-21 21-31,0 0 16,0 85-1,0 0-15,22 21 16,-22 21-16,0 0 16,21 1-16,-21 83 15,21-62-15,-21-1 16,0-21-16,21 22 0,-21 20 15,0-21-15,21-20 0,-21 20 0,21-21 16,-21 0-16,22 22 0,41 20 16,-21-63-1,22 0 1,-22 0-16,-21 0 0,1 0 16,20-21-16,-21 0 0,0 0 0,22-1 15,41-41 1,-41-1-16,-22 22 0,42-64 15,-63 64-15,21 0 16,1-43-16,-22 43 0,0-1 16,0-20-1,0 42-15,0-1 0,-22 22 16,-41 22-16,42-1 16,0-21-16,21 21 15,-22 0-15,22 0 0,0 22 16,0-1-1,22-21-15,-1 0 16,0-21-16,0 21 0,0 1 16,0-1-16,1 0 0,20 21 15,-21-21-15,0 22 16,-21-22-16,21 0 16,1 0-1,-22 22-15,0-22 0,21-21 0,0 21 16,0-21-16,0 0 15,0 0-15,1 0 0,-1 0 16,0 0-16,0 0 16,0-21-16,0 0 0,1 21 15,-22-22-15,42-20 0,-21 21 16,-21 0-16,21-64 16,0 22-1,-21 20-15,0 22 0,0-42 16,0 41-16,0 1 0,-21-21 15,0 42-15,0 0 0,0 0 16,0 21 0,21 43-1,0-43-15,0 21 16,21-21-16,-21 0 16,21 1-16,0-1 15,0-21-15,-21 21 0,43 21 16,-22-21-16,0 22 15,0-43-15,-21 21 16,0 0-16,21 0 16,-21 0-16,21-21 0,-21 22 15,0-1-15,22-21 16,-1 21 0,0-21-16,0 0 15,21 0 1,-20 0-16,-1-21 0,0 21 15,0-21-15,0-1 0,0 1 0,43-42 16,-43 42-16,21-43 16,-42 1-1,22 41-15,-22 1 0,21-21 16,-21 63 15,0 0-15,-21 0-16,21 1 0,-22-1 15,1 21-15,21-21 0,0 0 16,0 1-16,0-1 0,0 0 0,0 21 16,0 43-1,21-43 1,22 1-16,-1-43 16,-21 0-16,0 0 0,1 0 15,-1 0-15,42 0 16,-42 0-16,1-22 0,-1 1 0,63-42 15,-62-1 1,-1 22 0,-21 0-16,0 20 0,0-41 15,0 21-15,0 20 0,-21-83 16,-1 83-16,1-20 16,0 42-16,0-21 0,0 0 15,0 21-15,-1 0 0,1 0 0,0 0 16,0 21-16,0-21 0,-22 63 15,22-41 1,0 41-16,0-42 0,21 22 16,0 84-1,0-106-15,0 0 0,0 0 0,0 21 16,0-20-16,0-1 0,0 0 16,21-21-16,0 21 0,0 0 0,1-21 15,-1 0-15,42 0 16,1 0-1,-43-21-15,0 0 0,21 21 16,-20-21-16,-1 0 0,21-22 16,-21 22-16,0 0 0,43-85 15,-43 43 1,0 41-16,0 1 0,-21 0 16,0 0-16,22 21 0,-22 21 46,0 0-46,0 0 0,0 1 16,0-1-16,0 0 0,0 0 16,0 21-16,0-20 0,0-1 0,0 0 15,0 21 1,0-21 0,21 1-1,0-22-15,21 0 16,-21 0-16,1 0 0,-1 0 15,0 0-15,0 0 0,0-22 0,43-20 16,-43-21 0,0 41-16,0 1 0,-21-21 15,0 0-15,0 20 0,21 22 16,-21-21-16,0 0 0,0 0 16,0 42 15,0 0-16,0 0-15,0 1 0,0-1 16,0 0-16,0 0 0,0 0 0,0 22 16,0-22-16,0 0 15,0 21-15,0-21 16,0 1 0,22-22-16,-1 0 0,0 0 15,0 0-15,0 0 0,0 0 16,1 0-16,-1-22 0,0 1 15,0 0 1,0 0-16,0 0 0,-21 0 16,0-1-16,22 1 0,-1 0 0,-21-42 15,21 41-15,-21-20 0,21 21 16,-21-21-16,0 20 0,21-41 16,-21 42-1,0 42 16,0 0-31,0 0 16,0 0-16,-21 22 0,21-22 0,0 0 16,-21 21-16,0-20 0,21 20 15,-21-21-15,21 21 0,0-20 16,0-1-16,0 0 0,0 0 16,0 0-16,42 0 15,-21-21-15,43 0 16,41 0-1,-62 0-15,63 22 16,-64-22-16,0 0 0,149-43 16,-85 1-1,-22-22 1,-63 43-16,1 0 0,-1-21 16,-21 21-16,0-1 0,0-41 15,0 42-15,0 0 0,0-1 16,0 44 15,-21-1-31,21 0 16,0 0-16,0 0 0,0 0 0,0 1 15,0 20-15,0-21 0,0 0 16,0 0-16,0 1 16,0-1-16,21 0 15,-21-42 48,0 0-48,0-1-15,0 1 0,0 0 16,0 0-16,0 0 0,0 0 16,0-1-16,0 1 0,0 0 0,0 0 15,0-21-15,0 20 0,0 1 0,0-21 16,0 21-16,21 0 0,0-1 15,0 22-15,0-21 0,1 21 16,41 0 0,-21 43-1,-20 20-15,-1-42 16,-21 22-16,21-1 0,-21 0 16,21-21-16,-21 64 15,21-43 1,0 1-1,1-43-15,-1 21 16,0-21-16,0 0 0,21 0 16,22 0-1,-43-21-15,0 21 16,0-21-16,1-1 0,-1 22 16,0-21-16,-21 0 0,0 0 0,106-43 15,-85 43-15,21-21 16,-21 21-16,1-22 0,-22 22 0,42-42 15,-42 42-15,0-1 16,0-41 0,-42 63-1,-1 0-15,1 0 16,21 0-16,0 21 0,-1 0 16,1-21-16,21 21 0,-21-21 15,21 22 1,21-22 31,0 0-32,1-22-15,-22 44 63,-22-1-63,1-21 0,0 21 0,0 0 15,21 0-15,-21 0 0,0 22 16,-1-22-16,22 0 0,0 21 16,0-20-16,0 62 0,0-63 0,0 22 15,43 41-15,-22-41 16,0-1-16,21 64 0,1-64 16,-22 1-16,64 126 15,-64-127-15,21 64 16,-42-64-16,0 85 15,0-84-15,-21 41 16,0-41-16,0-1 0,-22-21 0,-63 64 16,1-22-1,-1-20 1,85-22-16,-22-21 16,22 0-16,0 0 0,-43-21 15,64 0-15,-21-1 16,0 1-16,0-42 15,21 42-15,-21-1 16,-22-62-16,43 63 0,-21-22 16</inkml:trace>
  <inkml:trace contextRef="#ctx0" brushRef="#br0" timeOffset="111072.24">13674 8636 0,'0'-21'32,"-22"21"-1,1 0-16,21 21 48,0 0-63,0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10:38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1185 0,'0'0'0,"21"0"16,-21-21-16,21 0 0,-21 0 15,0 0-15,0 0 0,21-1 16,-21 1-16,0 0 0,0 0 15,0 0-15,0 0 0,0-1 16,0-83 0,0 83-16,0-20 15,0 21 1,0 42 15,0 0-31,0 22 16,0-22-16,0 63 15,0 1 1,0-21-16,0-22 0,0 106 16,-21-84-16,21-22 15,0 21-15,0 1 0,0-1 0,-42 128 16,42-106 0,-21 63-1,21-127-15,0 0 16,0 0-16,0 0 0,0-42 31,21 0-15,-21 0-16,21 0 0,0 0 15,-21-22-15,21 1 0,0 21 0,1-22 16,62-84 0,-63 85-16,1 0 0,20-1 15,0-20-15,1 42 0,-22 0 16,0-1-16,0 1 15,0 0-15,0 21 0,1 0 16,-1 0 0,-21 21-16,0 0 15,0 1-15,0-1 0,0 21 16,0-21-16,0 22 0,0 62 16,0 1-1,0-85-15,0 22 16,0-22-16,21 0 0,0 0 15,0 0-15,0-21 16,43 0 0,-1-42-1,-20 0-15,-22-1 0,21 22 16,1-42-16,-22 20 16,0 1-16,0 0 0,0 21 15,0-22-15,1 1 0,-22-43 16,0 43-16,0 0 0,0-1 15,0 1-15,0-22 16,0 22-16,0 0 0,0 21 0,0-22 16,0 22-16,0 0 0,0 0 15,-22 21 1,22 21-16,-21 0 0,0 0 16,21 22-16,0-22 0,0 21 15,-21 0-15,21 1 0,-21-1 16,21 0-16,-21 1 0,21 63 15,0-64-15,0 0 0,0 22 16,0-22-16,0 0 0,0 1 0,0-1 16,0 64-1,42-43-15,-21-41 16,21-1-16,-20-21 0,-1 0 16,21 0-16,-21 0 0,22 0 15,41-21 1,-63-1-16,22 1 0,-22 0 15,0 0-15,21 0 0,1-43 16,-43 43-16,21-21 0,-21 21 16,21-22-16,-21 22 0,0-64 15,0 64 1,0 42 0,-21 1-16,21-1 15,-21 0-15,21 0 0,0 21 0,0-20 16,-21 20-16,21 0 15,-22 1-15,22-22 0,0 0 0,0 0 16,0 0-16,0 0 16,22-21 15,-1-21-15,-21 0-16,0 0 0</inkml:trace>
  <inkml:trace contextRef="#ctx0" brushRef="#br0" timeOffset="352.13">2879 1228 0,'-22'0'0,"1"0"0,0 21 16,21 0-16,-21-21 15,21 21-15,0 0 16,21-21 15,0 0-31,0 0 16,1 0-16,-1-21 0,-21 0 15,0 0-15,0 0 16,0 0 0,0-1-16,-21 22 15,-1 0-15,1 0 16,0 0-16,0 0 15,0 0-15,21 22 0,-21-1 16,-1 0 0,22 0-16,0 0 15,0 0-15,0 1 16</inkml:trace>
  <inkml:trace contextRef="#ctx0" brushRef="#br0" timeOffset="1483">3429 1863 0,'21'0'0,"-42"0"0,63 0 16,-42-21-16,21-1 16,-21 1-16,0 0 15,0 0 1,0 0-16,0 0 0,0-1 15,0 1-15,-21 0 16,0 21-16,21-21 0,-21 0 0,0 21 16,-22-21-1,22 21-15,-63 0 16,20 0-16,43 0 16,-64 42-16,43-21 15,21 0-15,0 0 0,-22 22 16,22-22-16,-42 106 15,41-85 1,22 1-16,0-1 16,0 0-16,0-21 0,0 1 0,0-1 15,0 0-15,22-21 16,-1 0-16,0 21 0,0-21 0,0 0 16,0 0-16,1 0 0,-1 0 0,42-21 15,22 0 1,-64 0-16,43-22 15,-22 22-15,-21-21 0,21 21 16,-20-1-16,20-20 0,-21 0 16,0 21-16,22-22 0,-22 1 15,0 0-15,0-1 0,0 1 0,0 0 16,1-22-16,-22 43 16,0-43-16,0 22 0,0 21 15,0 0-15,0 0 16,0-22-1,0 22-15,-22 21 16,1 21-16,0-21 16,21 21-16,0 1 0,-21 20 15,0 21-15,0 1 16,21-22-16,0 1 0,-22 41 16,22-41-16,0-1 0,0 64 15,0-85 1,0 0-16,0 21 0,0-20 0,0 20 15,22-21 1,-22 0-16,21-21 0,0 0 0,-21 21 16,42-21-1,-21 0-15,1 0 0,20 0 16</inkml:trace>
  <inkml:trace contextRef="#ctx0" brushRef="#br0" timeOffset="2929.6">4297 1757 0,'0'0'0,"0"-64"15,0 43-15,0-21 16,0 21-16,0 0 0,-43-22 16,22 43-16,0-21 15,-21 21-15,-1 0 16,22 0-16,0 0 0,-21 42 15,-1-20-15,22-1 16,0 0-16,0 21 0,0 1 0,0-22 16,-1 106-1,22-64-15,0-42 16,0 22-16,0-1 0,0-21 16,22 22-16,-1-43 0,0 21 15,0-21-15,21 0 16,22 0-1,-43 0-15,43-43 16,-43 22-16,0 0 0,21 0 16,-21 0-16,1 0 0,62-85 15,-20 21 1,-43 22-16,21 20 0,22-41 16,-22 20-16,-21 22 0,64-85 15,-64 21 1,-21 64-16,0 20 15,0-41-15,0 42 16,-21 21-16,0 0 16,0 21-16,-1 0 15,-20 43-15,21-43 16,0 21-16,21 0 0,-21 1 0,-1-1 16,1 0-16,0 1 0,0-1 15,21 0-15,0 1 0,-42 20 16,42 22-1,0-43-15,0-21 0,0 43 0,0-22 16,0-21-16,0 1 16,0 20-16,21-21 0,63 43 15,-41-43 1,-1-21-16,-21 0 0,43 0 16,-22 0-16,0 0 0,64-21 15,-42-1 1,-43 1-16,21 0 0,-21 0 15,1 0-15,-1 0 0,0-22 0,0 22 16,0 0-16,-21-21 0,21 20 16,-21-83-1,0 62-15,0 22 0,0 0 16,-21-21-16,0 42 0,0 0 16,0 0-1,0 21-15,-1 42 16,1-20-1,21-1-15,-21 21 16,21-41-16,0-1 0,0 21 0,0-21 16,0 0-16,0 1 0,0 20 15,42-21-15,-20 0 16,-1-21-16,0 0 0,0 0 16,0 0-16,22 0 0,20-21 15,-42 0-15,0 21 0,106-64 31,-63-20-31,-22 41 16,-21 22-16,1-21 16,-22 0-16,0-1 0,0 22 15,0 0-15,0 0 0,0 0 16,0-1-16,-22 22 31,22 43-31,0-22 16,-21 0-16,21 43 15,-21-43-15,21 42 0,0-42 16,0 1-16,-21 83 16,0-83-1,21-1-15,0 0 16,0-42 31,0 0-47,0-1 15,0 1-15,0 0 0,21-42 16,0 41-16,-21 1 0,21-21 16,0 0-16,1 20 0,-22-20 15,63-21-15,-42 41 0,0 1 16,22 0-16,-22 0 0,21 21 16,-21 0-16,85 0 15,-42 42 1,-64 1-1,0-22-15,0 42 0,0-42 16,0 1-16,0-1 0,0 63 16,-21-20-1,-22-1 1,22-41-16,21-1 16,0 0-16,-21-21 0,21 21 15,0 0-15,0-42 31,21 0-15</inkml:trace>
  <inkml:trace contextRef="#ctx0" brushRef="#br0" timeOffset="3211.44">6244 1482 0,'0'21'16,"0"0"-16,0 0 16,0 0-16,0 22 0,0 41 15,0-41 1,0-1-16,-21 0 16,21-20-16,-21 41 15,21-42-15,0 0 16,0 1-1,0-44 17,0 1-17,0 0-15</inkml:trace>
  <inkml:trace contextRef="#ctx0" brushRef="#br0" timeOffset="3560.24">6117 1312 0,'0'22'16,"21"-22"0,0 0-1,1-22 1,-1 22-16,0-21 15,-21 0-15,0 0 16,0 0 0,0 0-16,-21 21 15,0 0-15,-1 0 16,1 0 0,21 21-16,-21 0 15,21 0-15,0 0 16,0 0-16,0 1 15</inkml:trace>
  <inkml:trace contextRef="#ctx0" brushRef="#br0" timeOffset="4487.25">6816 1545 0,'0'21'63,"-22"1"-63,22-1 0,-21 42 15,0-42 1,21 1-16,-21-1 0,0 0 16,21 21-16,0-21 0,-21 1 15,21-1-15,-22 0 0,1 0 16,21 0-1,0-42 32,0 0-47,0 0 0,0 0 16,21-1-16,1 1 0,-1 0 16,0-42-16,0 41 0,21-20 15,43-43 1,0 43-16,-64 0 15,21 21-15,22-1 16,-22 1-16,-21 21 0,0 0 0,22 0 16,-22 21-16,0 1 0,0 20 15,0 64 1,-21-22-16,0-41 16,0-22-16,0 21 0,0 22 15,0-43-15,0 0 0,-21 0 16,21 0-16,0 1 0,-21-1 15,42-42 32,0 21-47,1-22 16,20-20-16</inkml:trace>
  <inkml:trace contextRef="#ctx0" brushRef="#br0" timeOffset="5393.8">8128 1418 0,'0'0'0,"0"-42"16,0 21-1,0 0-15,0-1 0,0 1 16,-21 21-1,0 0-15,-1 0 0,1 0 0,-21 0 16,21 0-16,0 0 16,-22 43-16,22-22 0,0 0 15,0 0-15,0 0 0,-22 22 16,43-1-16,-21-21 16,21 21-16,-21-20 0,21-1 0,0 21 15,0 43 1,21-85-1,0 0-15,22 21 0,-1-21 16,-21 0-16,21-21 16,-20 21-16,-1-21 0,42-22 15,-20 1 1,-43 21-16,0-22 16,0 22-16,21 0 0,-21 0 0,0-21 15,0 20-15,0 1 16,0 0-16,0 0 0,0 42 47,0 0-47,0 0 15,0 1-15,0-1 16,0 21-16,21 0 0,-21-20 0,0 20 16,0 0-16,0 1 0,0 20 15,0-21-15,0 43 0,0-21 16,0-22-16,0 0 0,0 22 15,0-22-15,21 170 16,0-149-16,-21 43 16,0 63-1,0-126-15,0 105 16,-21-106-16,21 22 0,-63 63 16,-1-21-1,1-43 1,63-42-16,-22 0 0,1-21 15,0 0-15,0 0 16,0-21 0,21 0-16,0 0 0,0 0 15,-21-85-15,21 0 16,0 64-16,0-22 16,0-42-16,0 64 15,0-21-15,0-1 0,21 1 16,0-1-16,0-63 0,0 85 15,0-22-15,22-42 16,-22 64-16,0 0 0,0 21 16,0-22-16,1 22 0,-1-21 0,42-22 15,-42 43 1,1 0-16,-1 0 0,0 0 16,0-22-1</inkml:trace>
  <inkml:trace contextRef="#ctx0" brushRef="#br0" timeOffset="7168.12">1799 2625 0,'0'0'0,"-21"0"0,0 0 15,0-21-15,-1 21 0,-41-22 16,42 22-16,0 0 0,-1-21 16,1 21-16,0 0 0,0 0 15,42 21 32,21-21-47,-20 22 16,20-22-16,0 21 0,1-21 0,-1 0 15,0 21-15,22-21 0,-22 21 16,43-21-16,-22 0 0,43 0 0,-21 0 16,275 0-1,63-21-15,-275 0 16,191 0-1,-149 21-15,-20-22 0,20 22 0,22-21 0,-1 21 16,1-21-16,423 0 16,-233 21-1,381-42 1,-592 42-16,-1 0 0,149-22 16,-148 22-16,-43 0 15,296 0-15,-190-21 16,-148 21-16,148 0 15,-190 0-15,63 0 16,-106 0 0,0 0-16,-42 0 31,0 0-15,-1 0-16,1 0 0,0-21 0,0 21 15,0 0-15,0 0 0,-1 0 16,1 0-1,0 0-15,21-21 16,21 21 62,0 0-78,-21 21 31,22-21-31,-22 21 32,0-42 140,0 0 359,0 0-516</inkml:trace>
  <inkml:trace contextRef="#ctx0" brushRef="#br0" timeOffset="8315.96">1968 3683 0,'0'0'0,"0"-21"0,0 0 0,0 0 16,0-1-16,0 1 0,0 0 16,0 0-16,-21 0 0,0-22 15,0 22 1,0 21-16,0 0 0,-1 0 16,1 0-16,-21 0 0,21 0 0,-64 43 15,43-22-15,-22 21 16,22 0-16,-22-20 0,22 20 15,21 0-15,-21 1 0,-22 41 16,22-41-16,21 20 16,-22 106-1,43-105-15,0-22 0,0 1 0,64 62 16,-22-62 0,-21-22-16,106 21 15,-42-42-15,-22 0 16,22 0-16,-43 0 15,1-21-15,-1 0 0,0 0 16,-20 0-16</inkml:trace>
  <inkml:trace contextRef="#ctx0" brushRef="#br0" timeOffset="8782.7">2222 3979 0,'0'0'15,"0"-21"-15,0 0 16,-21 21-1,0 0-15,0 21 16,0 0-16,21 1 0,-21-1 0,-1 21 16,22-21-16,0 22 0,0-22 15,0 85 1,0-43-16,0 43 16,22-85-1,-1-21-15,0 21 0,0-21 16,0 0-16,0 0 0,43 0 15,63 0 1,0-63 0,-85 42-16,22-22 15,-43 22-15,0 0 0,21-21 16,-42 20-16,0-20 0,0-43 16,-21 22-1,0 42-15,-64-43 16,64 43-16,-21 0 0,0 0 15,20 21-15,-20-21 0,-106 21 32,84 0-32,1 42 15,63-21 1,-21 0-16,21 0 0,0 1 0,0-1 16,0 0-16,21 0 0,-21 0 15,21-21-15,64 21 16,-43-21-16</inkml:trace>
  <inkml:trace contextRef="#ctx0" brushRef="#br0" timeOffset="9330.39">3006 3852 0,'-22'0'16,"1"0"-16,21 22 15,-21-22-15,21 21 16,-42 42-16,42-20 16,0-22-16,-21 21 15,21 0-15,0 1 0,0-22 16,0 0-16,0 21 0,0-20 16,0 62-1,0-63-15,0 1 16,-22-22 15,22-22-31,0 1 16,0 0-16,0 0 0,0 0 15,0-22-15,0 22 0,0 0 16,0-21-16,0 21 0,0-22 16,22 22-16,-1-21 0,0-1 15,0 22-15,0 0 0,0-21 0,64-1 16,-21 22-1,-22 21-15,-21 0 0,0 0 16,22 21-16,-22-21 0,21 43 16,-42-22-16,0 21 0,21 22 15,-21-43-15,0 0 16,0 106 0,-21-85-1,0 1-15,21-22 0,0 0 31,0-42 1,21 0-32,-21 0 0</inkml:trace>
  <inkml:trace contextRef="#ctx0" brushRef="#br0" timeOffset="9779.16">3577 3747 0,'21'21'31,"-21"0"-31,21-21 16,-21 21-16,22 0 0,-22 0 0,0 22 16,21-22-16,0 0 0,-21 21 15,21 43 1,-21-43-16,0-20 0,0-1 0,0 21 15,0-21-15,0 0 0,0 1 16,0-1-16,21-21 16,0 0-1,1-21 1,-22-1-16,21 1 0,-21 0 16,21 0-16,0 0 0,-21 0 15,21-22-15,0 22 0,1-21 0,-22 21 16,21-22-16,0 22 0,0-21 15,-21-1-15,21 22 0,-21 0 16,21 21-16,-21-21 0,0 0 16,22 21 15,-22 21-15,0 0 15</inkml:trace>
  <inkml:trace contextRef="#ctx0" brushRef="#br0" timeOffset="10246.9">4191 4064 0,'0'0'0,"21"0"0,0 0 0,22 0 32,20-42-32,-21-1 15,22-20 1,-43 63-16,0-21 16,-21 0-16,21-1 0,-21 1 15,0-42 1,0 42-1,-42 21 1,21 0-16,-21 0 0,20 0 16,1 21-16,-42 42 15,42-20 1,-1-22-16,22 0 0,0 42 16,-21-20-16,21-22 0,0 42 15,0-41-15,0-1 16,0 21-16,0-21 0,21 22 15,1-43 1,-1 21-16,0-21 0,0 0 0,0 0 16,43 0-16,-1 0 15,-42-21-15,1-1 16,41 1-16,-42 0 0,0 21 16,1-21-16</inkml:trace>
  <inkml:trace contextRef="#ctx0" brushRef="#br0" timeOffset="10697.64">4784 3895 0,'0'0'0,"0"-21"0,21-22 15,-21 22 1,21 0-16,0 21 16,0-21-16,0 21 15,1 0-15,-1 0 16,0 0-16,0 0 0,-21 21 0,42 0 15,-20 21 1,-1-20-16,0-1 0,-21 21 16,0 0-16,21 1 15,-21-22-15,0 21 16,0 43 0,0-64-16,0 0 0,0 0 15,-21 1-15,21-1 16,-21-21-16,0 0 15,21-21 1,0-1 0,0 1-16,0 0 15,0 0-15,0 0 0,21-85 16,0 42 0,0 22-1,0 0-15,0 21 0,-21-1 0,22 1 16,-1 0-16,-21 0 0,21 21 15,-21-21-15,21 21 16,0 0-16,-21-21 0</inkml:trace>
  <inkml:trace contextRef="#ctx0" brushRef="#br0" timeOffset="12108.33">5694 4170 0,'0'-21'31,"21"0"-31,-21-1 16,21 22-16,0-21 0,-21-21 0,43 0 16,-22 20-16,0-20 0,0 21 15,0-21-15,-21 20 0,43-62 16,-22 41-16,-21 1 0,0-21 15,21 20-15,-21 1 16,0 0-16,0-22 16,0 1-16,0 41 0,0 1 15,-21 21-15,0 0 16,-1 21-16,1-21 16,21 43-16,0-22 0,-21 42 15,-21 64 1,42-84-16,0-1 0,0 22 15,0-22-15,0 43 0,0-64 16,0 21-16,0 0 0,0 22 16,21-1-16,0-41 15,0-1-15,0-21 0,22 21 16,-1-21-16,-21 0 16,0 0-16,22 0 0,-22 0 0,0 0 0,64-42 15,-43 20 1,-21 1-16,0 0 0,1-21 0,20-1 15,-21 22-15,0 0 0,0 0 16,-21 0-16,22 0 16,-22-43-16,0 43 15,0 42 17,0 0-32,0 0 15,0 1-15,0-1 16,0 0-16,0 0 0,0 0 0,0 0 0,0 1 15,0-1-15,42 21 16,-21-21-16,21 0 16,-20-21-16,41 0 15,22-21 1,-64 21-16,0-21 0,21 0 16,-20 0-16,-1 0 0,-21-1 15,21 22-15,-21-21 0,21 0 16,-21 0-16,0 0 0,0 0 0,0-22 31,0 22-31,0 42 31,-21 0-15,21 1-16,-21-1 0,21 0 16,-21-21-16,21 21 0,0 0 15,0 0-15,-22 22 16,22-22-1,-21-21-15,21-21 32,0 0-17,0-1-15,0 1 16,21 21-16,22-63 16,-22 42-16,0-1 0,21-20 15,-20 21-15,-1-21 16,0 20-16,0 1 0,0 21 0,22-21 15,20 21 1,-42 0-16,0 64 16,-21-43-1,0 21-15,0-21 0,0 0 16,0 64 0,0-43-16,0 1 15,0-1-15,-21-42 0,21 21 16,0 0-16,0 1 0,0-1 15,0 0 1,21-42 15,1 0-31,-1 21 0,0-22 16</inkml:trace>
  <inkml:trace contextRef="#ctx0" brushRef="#br0" timeOffset="12830.45">7768 3789 0,'0'0'0,"0"-42"15,0 20-15,0 1 16,0 0-16,0 0 0,-21 21 16,0 0-1,-22 0 1,1 21-16,21 0 15,0 0-15,21 22 16,-21-22-16,21 0 0,0 0 0,-22 0 16,22 1-16,0-1 0,0 21 15,0-21 1,22 0-16,-1-21 0,0 0 16,0 0-16,0 0 15,0 0-15,1 0 0,41-63 31,-21 21-31,-42 20 16,0 1-16,22 21 16,-22-21-16,21 0 15,-21 42 17,0 0-17,0 0-15,0 1 16,-21-1-16,21 0 0,-22 64 15,22-1 1,-21 22-16,0-64 16,21-20-16,0 62 15,-21-41-15,0-1 0,0 0 0,21 1 16,-22-1-16,-62 170 16,20-64-1,43-64 1,0-41-16,0 20 0,0 22 15,-1-43-15,1-21 0,-63 128 32,62-128-32,1 0 15,0-21-15,21-21 16,0 0 0,0-22-16,0 22 15,0-21-15,0 21 0,0-1 16,0-105-1,-21 64 1,21 21-16,0-22 16,0 22-16</inkml:trace>
  <inkml:trace contextRef="#ctx0" brushRef="#br0" timeOffset="13079">7239 3366 0,'0'0'0,"-21"0"0,0 0 16,-1-22-16,1 22 15,0 0 1,0 0-1</inkml:trace>
  <inkml:trace contextRef="#ctx0" brushRef="#br0" timeOffset="13331.85">5905 3747 0,'0'0'0,"22"0"16,-1 0-16,0 21 15,21-21-15,22 0 16,63 0-1,-21-21-15,-64 21 16,0-22-16,1 22 0,62-21 16,-62 21-16,-22-21 0</inkml:trace>
  <inkml:trace contextRef="#ctx0" brushRef="#br0" timeOffset="15746.35">9969 3704 0,'-21'0'0,"0"21"16,0-21-16,0 0 15,0 22 1,-1-22-16,44 0 31,-1 0-31,21 0 16,-21 0-16,22 0 15,-22-22-15,21 1 0,0 0 0,1 21 16,20-21-16,-20 0 0,-1-22 0,0 22 16,1 0-16,84-85 15,-22-21 1,-83 85-16,20-43 16,-21 43-16,0 0 0,-21-1 0,0-41 15,0 20 1,0 22-16,0 21 0,-42-43 15,21 43-15,0 0 0,-1 21 16,1 0-16,0 0 0,-85 84 31,43 1-31,-1 106 16,43-107-16,0-20 16,0 105-16,0-84 15,-1-1-15,22 1 0,-21 0 0,21-1 16,0 1-16,0 275 15,0-191 1,0 85-16,0-169 16,0 0-16,0 84 15,0-106-15,0 22 0,-21 106 16,21-43 0,0-85-16,0-20 0,0 20 15,0-21-15,0-20 0,21-1 16,-21 0-16,0 0 0,21-21 15,43 0-15,-1-85 16,-41 43-16,41-43 16,-21 43-16,1 0 0,-22-22 15,21 1-15,1-1 0,-1-20 16,64-170 0,-64 169-16,22-84 0,-43 63 0,21-64 15,-42 86-15,0-86 16,-21 107-16,0-1 0,-22-20 15,-62-64 1,-22 63 0,84 64-16,1 0 0,-43-1 15,43 22-15,0 0 0,20 0 16,-20 0-16,0 0 0,-1 22 16,65-22-1,-1 0 1,0 0-16,42 0 0,1-43 15,63 1 1,-85 21-16,128-43 16,-128 43-16,43-42 15,-43 41-15,0 1 16,1 0-16,-22 0 0,0 0 0,0 0 16,21-22-1,-42 64 1,0 1-1,0-1-15,0 0 0,0 21 16,0 1-16,0-22 0,22 85 16,-1-64-1,0-21-15,-21 0 0,21 22 16,0-22-16,0 0 0,1-21 16,-1 21-16,0-21 0,21 0 15,-21 0-15,1 0 0,41-21 16,-21-21-1,-20 20-15,-1 22 0,21-42 16,-42 21-16,21 0 0,22-43 16,-43 43-16,0 0 15,0 0-15,21-43 16,-21 85 15,0 1-31,0-1 0,0 0 0,0 0 16,0 0-16,0 22 0,0-22 15,0 85 1,21-64 0,-21-21-16,21 0 15,0-21-15,0 0 0,1 0 16,-1 0-16,0 0 0,0 0 16,0 0-16,0 0 0,1-21 15,-1 0-15,0 0 16,-21 0-16,21-1 0,-21 1 15,0 0-15,0 0 0,0-43 16,-21 43-16,0-21 0,-22-22 31,-20 22-31,-1 0 16,43 42 0,42-21 15,1 21-16,-1 0-15,0 0 0,0 0 0,0-22 16,22 22-16,-1 0 16,-21 0-16,64 0 0,-43 0 0,0 0 15,1 0-15,105 64 16,-106-22 0,-21-21-16,1 64 15,-22-43-15,0-20 0,0-1 16,0 0-16,0 0 0,0 43 15,-22-43-15,22 0 16,0 0-16,-21 0 0,0 0 16,0-21-1,21-21 17,0 0-32,0 0 15,0-21-15,0 20 16,0 1-16,0 0 0,0 0 15,21 0-15,0 0 0,-21-22 0,21 22 0,1-21 16,-1 21-16,-21-22 16,21 22-16,0 0 0,21-21 15,-20 42-15,-1 0 0,21 0 16,-21 0-16,0 0 16,1 21-16,-22 0 0,21 0 0,0 64 15,-21-64 1,0 0-16,21 21 0,-21 22 15,0-43-15,0 0 0,0 0 16,0 1-16,-21-22 16,0 21-1,21 0-15,-21-21 32,21-21-32,0 0 15,0-1-15,0 1 16,42-63-1,21-1 1,-20 43-16,-22 20 0,21-20 0,-21 0 16,22-1-16,-1 22 0,0 0 0,-20 0 15,20 0-15,21 0 16,1 21 0,-43 21-16,-21 0 0,0 64 15,0-64-15,0 42 16,0-20-16,0-22 0,-21 85 15,0-85 1,21 0-16,0 0 0,-43 43 16,43-43-16,-21-21 15,21 21-15,-21-21 0,21 21 16,-21-21 0</inkml:trace>
  <inkml:trace contextRef="#ctx0" brushRef="#br0" timeOffset="19096.99">14520 3747 0,'0'21'16,"0"-42"15,21-1-31,-21 1 16,0 0-16,22 0 15,20-43-15,-21 43 0,43-106 16,20 0 0,-63 64-16,22 20 15,-22 1-15,42-43 16,1-42-1,-22 64 1,-42 42-16,0 0 0,0-1 16,-21 22-16,0 0 0,-21 0 15,20 22-15,1-1 0,-21 21 16,21-21-16,-22 43 16,22-43-16,21 21 0,-21 43 15,21-64-15,0 64 16,0-43-16,0 0 0,64 107 31,-22-86-31,-21-42 0,-21 0 16,21 22-16,0-43 0,-21 21 15,0 0 1,-21-21 0,0 0-16,-21 0 0,21 0 15,-1-21-15,1 0 0,0 21 16,0-21-16,0 21 0,0-22 0,-1 1 15,1 21-15,0-21 16,0 21-16,0 0 0,21-21 0,-21 21 16,21 21-1,0 0 1,21 0-16,21 22 16,-21-22-16,0-21 0,22 21 15,-22-21-15,21 0 0,-21 21 0,64-21 16,-43 0-16,1 0 0,41 0 15,-41 0-15,-1 0 16,22-21-16,-22 21 0,0-21 0,22 0 16,-22 0-16,-21-1 0,0 1 15,22 0-15,-43 0 16,63-106 0,-63 85-1,0-22-15,0 43 16,-21 21-1,0 21 1,0 0-16,21 0 0,-21 64 16,-1-21-1,1-43-15,21 0 0,0 21 0,0-21 16,0 1-16,0-1 0,0 0 16,0 0-16,21-42 46,1 0-30,-22 0-16,21-1 0,-21 1 0,21 0 16,0 0-16,-21 0 0,21-22 15,22-41 1,-22 41-16,0 1 16,21 21-16,-42 0 0,21 21 15,1 0-15,-1 21 16,0-21-16,-21 21 0,0 0 15,42 64 1,-21-43-16,-21-21 0,0 1 0,0-1 16,0 21-16,22 0 15,-22-20-15,0 20 16,21-42 0,0 0-1,-21-21 1,21 0-16,0-1 15,22-41 1,-22 21-16,42-43 16,-42 64-16,1 0 0,41-43 15,-42 43-15,0 0 16,1 0-16,-1 21 0,0 0 0,0-22 16,0 22-1,0 85 1,-21-64-16,0 43 15,22-1-15,-22-42 16,21 22-16,0-1 0,0-21 16,0 22-16,22-22 0,-22 0 15,63 0 1,-41 0-16,-22-21 0,42 0 16,-20 0-16,-22 0 0,42 0 15,43-42 1,-85 21-16,22 0 0,-22 21 15,0-22-15,0-20 0,43-85 32,-64 106-32,0-21 0,0-43 15,0 64-15,-21-22 16,-1 22-16,1 0 0,0 21 16,-42 21-1,20 22 1,22-22-16,-21 42 15,42-20-15,-43 41 0,43-41 16,0-22-16,0 21 16,0-21-16,0 22 15,43-22 1,-22-21 0,0 0-16,0 0 0,0-43 15,-21 22-15,22 21 0,-1-63 16,21-22-1,-42 0 1,21 64-16,-21-21 16,21 21-16,-21 0 0,0-1 0,0 1 15,22 21 1,-22 21 0,0 43-16,0-43 0,0 43 15,21-43-15,-21 42 16,0-20-16,21-22 0,0 0 15,-21 0-15,21 21 0,0-42 16,1 22-16,62 20 16,-20-42-1,-43 0-15,0 0 16,0 0-16,0 0 16,1-21-16,-1 0 0,0 21 0,21-43 15,22-63 1,-64 64-16,21 21 0,21-85 15,-21 64-15,1-1 16,-1-20-16,-21 21 0,21-1 0,-21 1 0,21-85 16,-21 106-1,0-22-15,0 22 0,0 0 16,0 0-16,0 42 31,0 0-31,0 0 0,0 22 16,-21 41-1,21-41-15,0-1 0,-21 0 0,21 22 0,0-22 16,0 22-16,0 63 16,0-43-16,0-41 15,0-22-15,21 21 16,0-21-16,0-21 0,-21 22 16,21-22-16,1 0 0,-1 0 0,21 0 15,-21 0 1,0-22-16,1 22 0,-1-21 0,21-21 15,-21 21-15,22-43 16,-22 22-16,21-43 16,22-63-16,-22 63 15,-42 22-15,0 21 16,21-22-16,-21 22 0,0 21 16,0-22-16,0 22 15,-21 42 1,0 0-16,21 1 15,0-1-15,-21 21 0,21 0 16,0 1-16,-22-1 0,22 127 16,0-126-1,0-1-15,0 0 0,0 22 16,0-22-16,22-21 0,-1 1 16,0-1-16,0 0 0,0 0 0,0-21 15,1 0-15,-1 21 0,63-21 16,-41 0-1,-22 0-15,0-21 0,0 21 0,22-42 16,-22 21-16,-21-1 0,21 1 16,0 0-16,-21 0 15,21-106 1,-21 63-16,0 1 16,0 42-1,0 42 1,-21 0-16,0 21 15,0 43 1,0-21-16,-1-43 16,22 21-16,0 0 15,0 1-15,0-22 0,0 0 0,0 0 16,0 0-16,22 1 16,-1-22-16,-21 21 0,42-21 15,-21 0-15,0 0 16,1 0-16,-1 0 0,63-21 15,-62-1 1,-1 22-16,-21-21 0,42-42 16,-42 42-16,21-22 15,-21 22-15,21 0 0,-21-21 16,0 20-16,0 1 0,0 0 0,0 0 16,0 0-1,0 0 1,22 21 31,-1 0-32,0 0-15,0 0 16,0 0-16,-21-22 0,21 1 16,1 21-16,-22-21 0,42 21 15,-42-21-15,21 21 16,-21 21 15,0 0-31,0 43 16,-21-43-16,21 21 0,0-21 15,0 22-15,-21-22 0,21 42 16,-21-20 0,21-1-1,0-21-15,0 0 0,21-21 31,0 0-15,0-21 0,0 0-16,-21 0 15,21 21-15,-21-21 0,0-43 16</inkml:trace>
  <inkml:trace contextRef="#ctx0" brushRef="#br0" timeOffset="19229.91">19981 2900 0,'0'0'0,"43"0"0,41 0 15,-84-21 1</inkml:trace>
  <inkml:trace contextRef="#ctx0" brushRef="#br0" timeOffset="19833.43">20637 2858 0,'0'0'0,"0"-64"16,22 43-16,-22-21 0,0 20 16,21 1-16,-21 0 15,0 0-15,0 42 47,0 0-47,0 0 0,0 22 16,-21-22-16,21 21 0,-22 1 0,1 20 15,0 85-15,-21-42 16,21 42 0,-1-105-16,22 20 0,0 1 15,0-22-15,-21-21 16,21 85 0,0-85-16,0 0 31,0-42-16,0 0 1,0 0-16,0 0 16,21 21-16,-21-43 0,0 1 15</inkml:trace>
  <inkml:trace contextRef="#ctx0" brushRef="#br0" timeOffset="20280.52">20341 2921 0,'0'0'0,"-63"-21"16,63 0-1,-22 0-15,22-1 16,0 1-16,0 0 16,22 21-16,41-42 15,1 21-15,63-1 16,-85 22-16,0 0 15,64 0-15,-64 0 16,1 0-16,41 0 0,-62 0 16,20 0-16,-21 22 0,0-1 15,22 42-15,-43-20 16,0-22-16,0 0 16,0 21-16,0-21 0,-22 1 0,-20-1 15,21 0-15,0 0 0,-22 0 0,-41 22 16,-1-1-1,0-21 1,64-21-16,-63 21 16,105-21 46,0 0-62,0-21 0,0 21 16,43-21-16</inkml:trace>
  <inkml:trace contextRef="#ctx0" brushRef="#br0" timeOffset="20643.31">21421 2815 0,'0'0'0,"0"-21"0,0-21 31,0 63 1,0 0-17,0 0-15,0 0 0,0 1 0,0 20 16,0-21-16,0 21 0,0 1 16,0-22-16,0 106 15,0-42-15,0-43 16,-22 43-16,22-64 0,0 0 15,0 21-15,0 1 0,-21-22 16,21 0-16,0 0 16,0-42 31,0 0-47,0 0 15,0-1-15,0 1 0,0 0 16</inkml:trace>
  <inkml:trace contextRef="#ctx0" brushRef="#br0" timeOffset="21027.62">21251 2942 0,'0'0'0,"0"-63"16,0 42-16,0-1 0,21 22 15,1-21-15,-1 21 16,42 0-16,-42-21 15,22 21-15,126 0 16,-42 21 0,-42 0-1,-64 1-15,42 62 16,-63-63-16,22 1 0,-22-1 16,0 21-16,0 0 0,-64 43 15,43-64-15,-21 43 16,-64-1-1,85-42-15,-85 22 16,85-22-16,-1 0 16,-41 0-1,-1 0-15,64 1 16,0-44 31,22 1-47</inkml:trace>
  <inkml:trace contextRef="#ctx0" brushRef="#br0" timeOffset="21473.37">23220 2350 0,'0'0'0,"0"-22"0,0-20 0,21 0 16,-21 21-16,21-1 16,-21 1-16,0 42 31,0 1-16,0-1-15,0 0 0,0 21 16,-42 106-16,21-105 16,-1 20-16,-20 85 15,21-84-15,0-22 16,21 1-16,-21-1 0,-1 0 0,-20 64 16,0-42-1,21-43-15,-1 0 0,22 21 16,-21-21-16,0 1 0,21-1 15,0 0 1,0-42 15,21 0-31,0 21 0,1-22 16</inkml:trace>
  <inkml:trace contextRef="#ctx0" brushRef="#br0" timeOffset="21927.11">23453 2794 0,'0'21'16,"-22"-21"-16,1 43 16,0-22-16,0 0 0,0 21 15,0-21-15,-1 1 0,1 41 16,21 22-1,0-64-15,0 0 16,0 0-16,0 0 0,0 1 16,21-22-16,1 21 15,-1-21-15,0 0 0,0 0 0,0 0 16,0 0-16,1-21 0,-1-1 16,0 22-16,0-21 0,0 0 15,-21 0-15,21 0 0,-21 0 0,22-22 16,-22 22-16,0-42 15,0-1-15,0 43 16,0-21-16,0-1 16,0 22-16,-22-21 15,1 42-15,0 0 0,0 0 0,0 0 16,0 0-16,-1 0 0,1 0 16,-21 21-1,21-21-15,21 21 0,-21-21 0,-1 21 16,1-21-1,0 0-15</inkml:trace>
  <inkml:trace contextRef="#ctx0" brushRef="#br0" timeOffset="22314.89">22945 2731 0,'0'0'0,"-22"0"0,-41-22 16,42 22 0,21-21-16,0 0 15,42 21-15,-21 0 0,22-21 16,-1 21-16,21 0 0,-20 0 16,20 0-16,1-21 0,105 0 15,-63 21 1,-64-22-16,1 1 0,41 0 15,-41 21-15,-1-21 16,-21 21-16,0-21 0,0 21 16,-21-21-16,-21 21 62,0 0-46,0 0-16,0 0 0,0 21 15,-22-21-15,22 21 16,-21-21-16,-1 0 0,1 21 0</inkml:trace>
  <inkml:trace contextRef="#ctx0" brushRef="#br0" timeOffset="24805.84">2307 5863 0,'-21'0'16,"0"0"-1,21-21 1,0 0-16,0 0 16,0 0-16,0-22 15,0 22-15,0 0 0,0-21 16,0 20-16,0 1 0,0-63 15,-43 20 1,22 43-16,0 0 16,0 0-16,-64-22 15,64 22-15,0 0 0,-21 21 16,20 0-16,-20 0 0,0 0 16,-64 21-1,-21 43-15,42-1 16,43-21-16,-22 22 15,22-1-15,21-20 16,-21-1-16,20 0 0,22 1 16,0-1-16,0 0 0,0 64 15,22-42 1,-1-43-16,21 0 16,0 0-16,-20-21 0,62 0 15,-63 0-15,22 0 0,-1-21 16,0 0-16,1 21 0,41-42 15,-41-1-15,-1 22 0,-21 0 16,22-21-16,-1 20 0,21-62 16,-41 63-16,41-85 15,-42 85-15,-21-22 16,0 22-16,0 0 0,0 0 16,-21-43-1,0 64-15,0 0 0,0 0 16,-1 0-16,22 21 15,-21 22-15,21-22 0,0 0 16,0 64 0,0-64-16,0 85 0,0-64 15,21-21-15,-21 0 0,22 1 16,-1-1-16,106 0 16,-106-21-1,21 0-15,1 0 0,-22 0 0,21-21 16,0 0-16,-20 21 0,20-22 15,0 1-15,-21 0 0,22 0 0,-1-21 16,-21 20-16,0 1 16,1-21-16,-22 21 0,21 0 0,-21-22 15,0 22 1,0 0-16,-21 21 16,-1 0-1,22 21-15,-21 0 0,0 0 16,21 1-16,0-1 0,0 21 15,-21 0-15,0-20 16,21-1-16,-21 0 0,21 0 16,-22 21-16,22-63 62,0 0-62,22 21 0,-22-21 16,21 0-16,0 0 0,0-1 0,21-41 15,22-22 1,-43 64-16,21-42 16,-20 41-16,-1 22 15,0 0-15,0-21 0,0 21 0,-21 21 16,21 1 0,-21 20-16,0-21 0,0 0 15,0 22-15,0-22 0,0 0 16,0 42-16,0-41 0,0-1 15,0 21-15,0 0 16,22-20-16,-22-1 0,0 0 16,21-21-16,0 0 0,0 0 15,0 0-15,0 0 16,1-21-16,-1 21 0,21-43 16,-21 22-16,43-21 15,-43 21-15,64-64 16,-64 43-16,0 21 15,0-1-15,-21-20 0,21 21 16,0-21-16,-21 20 16,0 44 15,0-1-31,0 0 0,0 0 16,0 64-1,0-43 1,22 43-1,-1-64-15,0 0 16,0-21-16,0 0 0,0 0 0,1 0 16,20 0-16,0 0 15,43-21-15,-64 0 16,0 0-16,22-1 0,-1-20 16,-21 0-16,0 21 0,-21-1 15,21 1-15,-21 0 0,22-42 16,-22 41-16,0 1 0,0-21 31,0 63 0,-22 0-31,22 0 0,-21 64 16,21-43 0,0 43-16,-21-43 0,21 1 15,0-1-15,0 85 16,0 21-1,21 22 1,-21-107-16,0 64 0,0-63 16,0-22-16,0 85 0,0-85 15,0 1-15,-63 105 16,-1-64 0,64-62-16,-21-1 0,-21-21 15,21 0-15,-1 0 16,1 0-16,0-21 0,0-1 0,-21-62 15,20-43 1,22 63-16,-21-42 16,21 22-16,0 20 15,0 1-15,0-1 0,0 1 0,21-1 16,43-84 0,-22 42-16,-21 85 15,22-21-15,-1-22 0,0 43 16,-20 0-16,20 0 0,-21 0 0,43-22 15,20 1-15</inkml:trace>
  <inkml:trace contextRef="#ctx0" brushRef="#br0" timeOffset="25856.62">5482 5313 0,'0'-21'0,"0"0"15,-21 21-15,0 0 0,0 0 16,-22 0-16,22 0 16,0 0-16,0 21 0,0 0 15,-43 64-15,43 20 16,0-62-1,21-1-15,0 0 0,0-20 0,0 20 16,21 43 0,0-85-16,0 21 0,43 0 15,20-21 1,1-21 0,-64 0-16,43-1 15,-43 1-15,0 0 0,-21 0 0,21 0 16,0 0-16,-21-1 0,0 1 0,0-42 15,-21-64 1,-42 42 0,42 64-16,-1 0 15,-20 0-15,21-1 0,0 1 0,-85 0 32,85 21-32,0 42 15,21-20-15,0-1 16,0 0-1,21-21-15,0 0 0,64 21 16,-43-21 0,64 0-16,-64 0 15,0-21-15,-20 21 0,20-21 16,0 0-16,-21 21 0,22-22 16,-1 1-16,-21 0 0,22 0 0,-1-21 15,0 20-15,-21 1 0,1 0 16,-1 0-16,0 0 0,0 0 0,0-22 15,-21 22 1,0 42 15,0 0-31,0 1 0,0 20 16,0 21-16,0-20 16,-21 41-16,21-41 0,0-1 15,-21 43-15,21-22 0,0-20 16,0-1-16,0 127 15,0-84 1,21-22-16,0 86 0,-21-107 16,21 0-16,1 1 0,-22 20 15,21-21-15,0 191 16,0-63 0,-21-1-1,-21-127-15,0 1 0,0-1 16,-1 0-16,1 1 0,-21-22 0,0 42 15,-1-20-15,22-22 0,-64 21 16,64-42-16,0 0 16,0 0-16,0-21 0,-22-21 15,22 20-15,0-20 0,0 21 16,0-106 0,21 0-16,0 63 0,0 1 15,0-85-15,0 84 16,0-20-16,21-43 0,0 42 0,0 21 15,43-147 1,-1 84 0,-20 63-16,-22 22 0,21-22 0,-21 22 15,22 0-15,-22-1 0,21 22 0,-21 0 16,22-21-16</inkml:trace>
  <inkml:trace contextRef="#ctx0" brushRef="#br0" timeOffset="26324.35">7747 5228 0,'0'-21'0,"21"21"15,0 0-15,-21 21 32,0 0-32,0 1 0,0-1 15,0 0-15,0 0 0,-42 106 32,42-106-32,0 43 0,-21-1 15,21-42-15,-21 1 16,21-1-16,0-42 47</inkml:trace>
  <inkml:trace contextRef="#ctx0" brushRef="#br0" timeOffset="26732.12">7874 4974 0,'0'0'0,"0"-21"0,0 42 31,-21 0-31,21 1 16,0 20-16,0 0 16,21-42-16,0 21 15,0-21-15,0 0 16,1 0-16,-1 0 0,0 0 15,0-21-15,0 21 16,-21-21-16,21 0 0,-21 0 16,0 0-16,0-1 0,0 1 15,0 0-15,0 0 16,-21-43 0,0 43-16,21 0 15,-21 21-15,0 0 0,0 0 16,21 21 15,0 0-31,0 22 16,0-22-16,0 0 0,0 0 15,21 0-15,21-21 16,-21 0-16</inkml:trace>
  <inkml:trace contextRef="#ctx0" brushRef="#br0" timeOffset="27079.92">8636 4530 0,'0'0'0,"0"-21"16,21 21-16,-21 21 15,0 0 1,0 21-16,-21 43 15,-21 63 1,20-106-16,1 22 0,0 42 16,0-43-16,0 22 15,21-22-15,0-20 0,-21-1 16,-1 64-16,22-43 16,0-41-16,0 20 15,0-21-15,0 0 16,22-21-1,-1 0-15,0 0 16,0-21-16,43-21 16</inkml:trace>
  <inkml:trace contextRef="#ctx0" brushRef="#br0" timeOffset="27507.19">9271 4953 0,'-21'0'16,"0"0"-16,-22 0 15,22 0-15,0 0 0,-64 42 16,64-20-16,0-1 16,-21 0-16,20 0 0,1 21 15,0-20-15,21-1 16,0 0-16,21 0 15,0-21 1,1 21-16,62-21 16,-41 0-16,-22 0 15,0 0-15,21 21 16,-21-21-16,1 22 0,-22-1 16,0 0-16,0 0 0,0 0 15,0 0-15,-22 1 16,22-1-16,-21-21 0,-21 21 15,21-21-15,0 21 0,-1-21 16,1 0-16,0 21 0,-64-21 16,22 0-1,42 0 1,0 0 0,21-21-16,-22 0 0,22 0 15</inkml:trace>
  <inkml:trace contextRef="#ctx0" brushRef="#br0" timeOffset="27801.02">8445 4911 0,'22'0'16,"-1"-21"-16,0-1 15,0 22-15,21 0 0,1-21 16,-22 21-16,21 0 0,1-21 0,105-21 16,-42 21-1,-85 21-15,21 0 16,-21 0-16,0-22 0,1 22 0,-1 0 16,0 0-16,0 0 15,-42 0 32</inkml:trace>
  <inkml:trace contextRef="#ctx0" brushRef="#br0" timeOffset="29093.45">11472 4932 0,'0'0'0,"0"-21"0,0 0 0,0-1 0,0 1 15,0-21-15,0-43 16,0 64-16,0-64 16,0 43-16,0 21 15,0 0-15,0-22 0,0 1 16,0 21-16,-21 0 16,21 0-16,-21 42 15,21 0 1,0 0-16,0 0 15,0 85-15,0-64 0,0 1 16,0 63-16,0-43 16,0 1-16,0-22 0,0 21 15,0-20-15,-42 126 16,42-84 0,0-64-16,-22 0 15,22 0-15,-21-21 16,21-21 15,0 0-31,0 0 16,0 0-16,0-1 15,0-20-15,21 0 16,22-43-16,-1 22 16,-21 20-16,0 22 15,43-21-15,-22 42 0,-21-21 16,43 21-16,-22 0 15,-21 0-15,22 21 0,-1 0 16,22 64 0,-43-64-16,0 42 15,-21-20-15,-21 41 16,0-63-16,-1 1 0,-62 41 16,20-21-1,43-42-15,-21 22 0,-43-22 16,0 0-1,64 0-15,-42 0 16,42 0-16,-1 0 0,1 0 31,0 0-31,42 0 16,0 0 0,1 0-16,-1 0 15,21 21-15,-21-21 0,0 0 0,22 0 16,-22 0-16,0 0 0,21 0 15,-20 0-15,20 0 0,0 0 16,-21 0-16,22 0 0,63-21 16,-43-1-1,64-41 1,-106 42-16,22-22 16,-22 22-16,0 0 0,-21 0 0,21-43 15,-21-20 1,0 41-1,0 22-15,0 42 32,0 1-32,0-1 15,-21 21-15,21 0 16,0-20-16,0 41 16,0-42-1,0 0-15,0 1 16,0-44 31,0 1-47,0 0 15</inkml:trace>
  <inkml:trace contextRef="#ctx0" brushRef="#br0" timeOffset="29325.84">12234 4763 0,'21'0'0,"-21"-22"15,22 22 48,-1 0-48,0 22 1,-21-1-16,21 0 16</inkml:trace>
  <inkml:trace contextRef="#ctx0" brushRef="#br0" timeOffset="30166.36">12912 5101 0,'0'0'0,"21"-21"0,0 0 16,0 0 0,0 0-16,-21-1 0,0 1 15,0 0-15,0 0 0,0 0 16,0 0-16,-21-1 15,0 1-15,-43 0 16,43 21-16,0 0 16,0 0-16,-21 0 0,20 0 0,1 21 15,0 0-15,0 1 16,0-1-16,0 21 0,-1 43 16,1-1-1,21-62-15,0-1 0,0 0 16,0 0-16,0 0 0,21 0 15,1-21-15,-1 0 16,0 0-16,0 0 0,0 0 16,0-21-16,1 21 0,20-21 15,-42 0-15,21 0 16,0 21-16,-21-21 0,21-1 0,1 1 16,-22 0-16,0 0 15,0 0-15,0 0 16,0-1-1,0 44 17,0-1-32,0 0 0,0 42 15,0-20 1,0 41 0,0-41-16,0-22 0,0 85 15,0-64-15,0-21 16,0 22-16,0 41 0,0-41 15,0-1-15,0 0 0,0 149 32,-22-128-32,-20 22 15,21-64-15,-21 21 16,20-20-16,1-1 0,0 0 16,-21-21-16,21 0 15,-22 0-15,22 0 0,0 0 16,-127-42-1,63-1 1,-21 1-16,85 21 16,-21 0-16,21-1 0,-1 1 15,1 0-15,21 0 0,-21 0 16,21 0-16,0-43 16,21 64-16,0-21 15,1 0-15,-1 0 16,21-1-16,-21 1 0,43-21 15,-22 21-15</inkml:trace>
  <inkml:trace contextRef="#ctx0" brushRef="#br0" timeOffset="30981.24">13377 5144 0,'0'0'0,"21"-22"0,1 1 15,-1 0-15,-21 0 0,0 0 16,21 0-16,-21-43 0,0 43 16,0 0-16,0 0 15,0-1-15,0 1 0,0 0 16,-21 21-16,0 0 16,-1 0-16,1 21 15,21 0-15,-21 1 16,21-1-16,-21 0 0,21 0 15,0 0-15,0 0 0,0 1 0,0 41 16,0-42-16,0 22 31,21-43-15,0 0-16,0 0 0,1 0 16,-1 0-1,0 0-15,-21-43 16,21 22-16,0 21 15,-21-21-15,0 0 0,21 21 0,-21-21 16,0-1-16,0 1 31,0 42-15,0 1 0,0-1-16,22 0 0,-22 21 15,0-21-15,0 1 0,0 83 16,0-41-1,0-43-15,0 85 16,0-64-16,0 1 0,0 20 16,0-21-16,0 1 15,0-1-15,0-21 0,-22 22 0,22-1 16,0-21-16,-21 21 0,21-20 0,0-1 16,0 21-16,-21-21 0,21 22 15,-21-22-15,21 0 0,-21 0 16,21 21-16,0-20 0,0-1 0,-21 0 15,-1 0-15,1 0 0,0-21 16,21 21-16,-21-21 16,0 0-16,-22-21 15,1 0 1,21 0-16,-21 0 16,20 0-16,-41-22 15,42 22-15,0 0 0,-1-21 16,22 20-16,0 1 15,0 0-15,0 0 16,0 0-16,22 0 16,-1-1-16,21 1 15,-21 0-15,-21 0 16,64-21-16</inkml:trace>
  <inkml:trace contextRef="#ctx0" brushRef="#br0" timeOffset="31506.6">13864 5080 0,'21'0'46,"0"0"-30,1 0-16,-1-21 16,-21 0-16,63 0 15,-63-1-15,21 1 16,1 0-16,-22 0 16,0 0-16,0 0 15,0-1-15,0 1 16,-22 21-1,1 0-15,0 21 16,21 1 0,-21-1-16,21 21 15,0-21-15,-21 22 0,21-1 16,-21-21-16,21 0 16,0 0-16,0 22 0,0-22 0,0 21 15,0-21-15,0 1 0,0-1 16,0 0-1,21-21-15,0 0 16,0 0 0,0 0-16,0 0 15,1 0 1,-22-21-16,21 0 0,0-1 16,0 1-16</inkml:trace>
  <inkml:trace contextRef="#ctx0" brushRef="#br0" timeOffset="32027.5">14266 4974 0,'0'0'0,"0"-21"0,0 0 15,21 0 1,1 21-16,-22-21 16,21 21-1,0 0-15,0 0 0,0 0 16,0 0-16,1 0 15,-1 0-15,-21 21 16,21 0-16,0 0 0,-21 0 0,0 22 16,21 41-1,-21-41-15,0 20 16,0-42-16,0 0 0,0 1 0,0 20 16,-21-42-16,21 21 15,-42-21-15,42 21 0,-21-21 16,21 21-16,-22-21 0,22-21 31,0 0-15,0 0-16,0 0 0,0-22 15,22 1 1,-22 21-16,63-64 16,-21-21-1,-20 85-15,41-63 16,-42 41-1,-21 22 1,21 21-16,-21 21 63,-21-21-48,0 0 1</inkml:trace>
  <inkml:trace contextRef="#ctx0" brushRef="#br0" timeOffset="34865.14">16573 5228 0,'0'0'0,"0"-21"0,22 21 16,-22-21-16,42-43 15,-42 43 1,0-42-16,0 42 16,0-1-16,0 1 0,-21 0 15,0 0-15,-1 0 16,1 0-16,-127-22 16,127 43-1,-21 0-15,-22 21 16,43 1-16,0-1 0,-43 42 15,43-20-15,21-22 0,-21 63 16,0-41-16,21 20 16,0-20-16,0-22 0,0 0 0,0 0 15,0 0-15,63 43 16,-42-64-16,1 0 0,20 0 16,0 0-16,1 0 0,-22 0 15,21 0-15,-21 0 16,85-43-16,-85 22 0,22 0 15,-22 0-15,0 0 16,21 0-16,-21-1 0,1-20 0,-1 21 16,0-21-16,21-43 0,-42 21 15,0 22-15,21 0 0,-21-22 16,0 22-16,22 0 0,-22-43 16,0 43-16,0-1 0,0 1 15,0 0-15,0 20 0,-22-20 16,22 21-16,-21 0 0,0 21 31,0 21-31,0 0 0,21 64 16,0-22-16,-21 43 15,21-42-15,0-1 0,0 1 0,0-22 16,0 21-16,0 1 0,21 21 16,-21-43-16,21 0 15,42 43-15,22-22 16,-43-41-1,-20-1-15,20-21 0,0 0 0,1 0 16,84 0-16,-85 0 16,0-21-16,1-1 15,-22 22-15,21-21 0,22-21 0,-43 21 16,0 0-16,21-22 16,-21 1-16,-21 21 0,0-43 15,0 22-15,0-22 16,0 43-16,0-21 0,-21 21 15,0 0-15,0 21 0,0 0 16,0 0-16,-1 0 0,1 0 0,-42 42 16,-43 85-1,85-85-15,0 22 16,-1-22-16,22-21 16,-21 85-1,42-64 1,1-42-16,-1 0 0,21 0 15,0 0 1,22-42 0,-22 21-16,-21 0 15,-21 0-15,43-22 0,-43 22 16,0 0-16,42-106 16,-42 63-1,0 43-15,21 21 16,-21 21-1,0 1-15,0-1 0,0 21 16,0-21-16,0 0 0,-21 22 16,21-22-16,0 0 0,0 43 15,0-43-15,0 0 0,0 0 16,21 0-16,0-21 0,1 21 16,-1-21-16,21 0 15,64 0 1,-85 0-1,0 0-15,43-42 0,-43 21 16,21-43 0,-42 43-16,43-42 15,-43 20-15,0 22 0,21-85 16,0 64-16,-21-43 16,0 22-16,0-22 0,0 1 15,0 41-15,0 22 0,0-21 16,0 21-16,0-1 0,0 1 15,-21 21 1,21 21-16,-21 1 16,21-1-16,0 21 0,0 0 0,0 1 15,-22-1-15,22 22 0,0-1 0,0-21 16,0 22-16,0-22 0,0 1 16,0-1-16,0 0 0,0 1 0,0 62 31,22-62-16,-1-43 1,0 0-16,0 0 16,0 0-16,0-21 15,1-1-15,-22 1 0,0 0 16,0 0-16,21-21 16</inkml:trace>
  <inkml:trace contextRef="#ctx0" brushRef="#br0" timeOffset="35105.61">17907 4890 0,'0'0'0,"21"0"47,0 0-47,0 0 0,1 0 15,-1 0-15,0 0 0,42-22 31,1 22-31,-43-21 0,0 21 16,0 0-16,1 0 16,-1-21-1,-21 0 1,21 21-16</inkml:trace>
  <inkml:trace contextRef="#ctx0" brushRef="#br0" timeOffset="36159.96">18669 5122 0,'0'0'0,"21"0"0,-21-21 16,21 0-16,0 0 0,1 21 16,-22-21-16,21 0 0,-21-1 15,0 1-15,21 0 0,0-21 16,-21 21-16,0-1 0,0 1 16,0-85-1,0 85-15,0 0 0,-21-21 16,0 42-16,0 0 15,-43 21 1,43 0-16,-21 21 16,20 1-16,-20-22 0,0 64 15,42-43-15,-21 0 0,-22 128 32,22-86-32,21 1 15,0-64 1,21 0-1,0-21-15,1 0 0,-1 0 16,0 0-16,21 0 0,-21-21 16,1 0-16,-1 0 15,42-22 1,-42 22-16,1 0 0,-1-21 0,0 21 16,-21-22-16,63-126 15,-41 84 1,-1 64-16,-21-42 15,0 84 1,0 85 15,-21-1-31,21 1 16,0-85-16,0 64 16,0-43-1,0-20-15,21-22 16,-21 21-16,21-21 0,21 0 15,-21 0-15,1 0 16,20-21-16,-21-1 16,0 22-16,0-21 15,1 0-15,-22 0 0,21 0 0,0-22 16,-21 22-16,21-21 0,0 0 16,0-1-16,1-41 15,-1 41-15,-21-20 0,21 20 0,0-84 16,0 64-1,-21 21-15,21 20 0,-21-20 16,0 21-16,0 42 31,0 0-31,0 0 0,0 1 16,0-1-16,0 21 0,0-21 16,-21 22-16,21-1 0,-21 0 0,21 1 15,-21-1-15,21 0 0,0 1 16,0-1-16,0-21 0,-21 21 0,21-20 15,0 20-15,0-21 0,-21 0 0,21 0 16,0 1-16,0-1 16,0 0-16,21-21 15,0 0-15,0 0 16,0 0 0,0 0-16,1-21 15,-1 21-15,-21-21 0,21-1 0,0 1 16,-21 0-16,21 0 15</inkml:trace>
  <inkml:trace contextRef="#ctx0" brushRef="#br0" timeOffset="36415.39">19325 4805 0,'-21'0'16,"42"0"31,0 0-47,0 0 15,1 0 1,-1 0-16,0 0 0,0 0 16,0 0-16,0 0 15,1 0-15,-1 0 16,0-21-16,0 21 15</inkml:trace>
  <inkml:trace contextRef="#ctx0" brushRef="#br0" timeOffset="37162.89">19875 4847 0,'0'0'0,"0"21"16,0 1-16,0-1 0,0 0 15,0 0-15,0 0 0,0 22 16,0-1 0,0-21-1,0 0 1,22-21-16,-1 0 15,0 0-15,0 0 16,0 0-16,22-21 16,-22 0-1,0 0-15,-21 0 0,21-1 16,0 1-16,-21-21 16,43-64-1,-22 43 1,-21 41-1,0 1-15,0 42 32,-21 1-17,21-1-15,0 0 0,-22 0 16,22 0-16,-21 22 0,21 20 16,-21 22-1,0-22 1,21-20-16,0 41 15,0-41-15,0-22 0,0 21 16,0-21-16,0 22 0,0 105 31,0-85-31,0-20 0,0 20 16,0-42-16,-21 43 16,0-43-16,-1 0 15,1 0-15,0 0 0,0-21 16,-64 22-1,22-22 1,-22 0-16,64 0 16,0 0-16,0 0 0,-1 0 15,1 0-15,21-22 16,-21 22-16,21-21 16,0 0-16,0 0 15,21 0-15,0 0 16,1-1-16,41-41 15</inkml:trace>
  <inkml:trace contextRef="#ctx0" brushRef="#br0" timeOffset="37578.26">20553 4890 0,'0'0'0,"0"-22"0,0 1 0,0 0 0,0 0 16,0 0 0,0 42-1,0 0 1,0 0-16,0 0 0,0 106 16,0 0-1,-21 22 1,-1-107-16,1 43 15,0-43-15,21 0 0,-42 43 16,21-43-16,-1 22 16,1-22-16,-21 22 15,0-1-15,20-21 16,1-20-16,21-1 16,21-42 30,1-1-30,-1 1-16,-21 0 0,21 0 16,0-21-16</inkml:trace>
  <inkml:trace contextRef="#ctx0" brushRef="#br0" timeOffset="37974.46">20553 5038 0,'0'0'0,"-21"-21"0,21-22 16,0 22-16,42-21 15,0-1 1,-21 43-16,22 0 16,-22-21-16,42 21 15,-41 0-15,-1 0 0,0 0 0,21 0 31,-21 21-31,-21 1 16,0-1-16,0 0 0,0 0 16,0 0-16,-21 0 15,0 1-15,-42 41 16,41-42 0,1 0-1,0 1-15,0-22 0,21 21 16,21-21 46,0 0-62,0 0 16</inkml:trace>
  <inkml:trace contextRef="#ctx0" brushRef="#br0" timeOffset="38447.18">21018 5080 0,'22'0'0,"-44"0"0,65 0 0,-22 0 0,-21-21 16,21 21-16,0 0 16,0-21-16,-21 0 0,64-1 15,-1-41 1,-41 42-16,-22 0 15,0-1-15,21-20 0,0-21 16,-21 41-16,0-20 16,0 21-1,-21 21 1,21 21-16,-21-21 16,21 21-16,-22 0 0,-20 85 31,21-42-31,0-43 15,21 0-15,0 21 0,0-20 16,0-1-16,0 21 0,0-21 16,0 0-16,21-21 15,0 22 1,0-22 0,22 0-1,-22-22 1,21-41 15,0 42-31,1 21 16</inkml:trace>
  <inkml:trace contextRef="#ctx0" brushRef="#br0" timeOffset="38740.01">22077 5122 0,'0'0'0,"0"22"15,-21-22 1,-1 0 62</inkml:trace>
  <inkml:trace contextRef="#ctx0" brushRef="#br0" timeOffset="60341.5">2307 10329 0,'0'-21'15,"0"0"1,0 0-1,0 0-15,-21 21 0,21-21 16,0-1 0,0 1-16,-21 0 15,21 0 1,0 0-16,0 0 16,0 42 30,0 0-46,0 0 0,0 0 16,0 0-16,0 22 0,0-1 16,0 0-16,21 43 15,-21 21-15,0-64 0,0 22 16,0 20-16,0-41 0,0 20 16,0-20-16,-21-22 0,21 21 15,-21 0-15,-1 64 16,1-42-1,21-22 1,0-21-16,-21-21 0,21 21 16,0-42 15,0 0-15,0 0-16,0 0 0,0 0 0,0-22 15,0 22-15,0 0 0,0-21 16,0 20-16,0-20 0,0 21 0,0-21 15,0 20-15,0-20 0,21 21 16,43-85 0,-43 64-16,21 21 0,-21-1 15,22 1-15,-1 21 0,-21 0 16,43 0 0,-22 0-16,22 21 0,-43 1 15,0-1-15,42 0 16,-63 0-16,22 0 0,-22 0 0,21 22 15,-21-22-15,0 0 0,-43 85 16,1-64 0,-43 43-1,43-64-15,21 0 0,-21 0 0,20-21 16,-20 22-16,-64-1 31,64 0-31,42-42 16,0 0-1,0-1 1,0 1-16,21 21 0,21-42 16,1 21-16,-22 0 15,21-22-15</inkml:trace>
  <inkml:trace contextRef="#ctx0" brushRef="#br0" timeOffset="61040.1">2963 10668 0,'0'0'0,"0"21"0,21 0 15,-21 1-15,0-1 0,0 0 16,0 21-16,0 1 16,0-22-16,0 0 0,0 0 15,0 0-15,0 0 0,0 22 16,22-43-16,-22 21 0,21 0 31,0-21-31,0 0 0,0 0 16,22 0-16,-22-21 15,0 0-15,0 0 0,0-1 16,0 1-16,22-21 16,-1-43-1,-21 43-15,0 0 0,-21 20 16,0 1-16,0 0 0,0 0 0,22 0 15,-22 0 1,0 42 15,0 0-31,0 0 0,0 0 16,0 43-16,0 20 16,0-41-16,0-1 0,21 43 15,-21-22-15,0 43 16,21-64-16,0 22 0,0-1 15,0 86 1,1-1-16,-22-106 16,0 0-16,0 1 0,0-1 0,0 0 15,-43 22-15,22-22 16,-21 43-16,21-64 0,-1 21 16,1-20-16,-85 62 15,43-41-15,21-22 16,-1-21-16,-41 21 0,41-21 15,-20 0-15,-22 0 16,43 0-16,-1-21 0,-20-22 16,21 22-16,20 0 0,-20-21 15,21 21-15,0-22 0,0 1 16,-1-64-16,22 0 16,0 22-1,0 41-15,22 1 0,-1 0 16,0-1-16,0 1 0,0 0 0</inkml:trace>
  <inkml:trace contextRef="#ctx0" brushRef="#br0" timeOffset="61401.93">3789 10139 0,'0'0'0,"-21"0"0,-22 0 16,22 0-16,0 0 0,-21 0 15,20 0-15,1 21 16,21 0-16,0 22 0,0-22 16,0 21-16,0 0 0,0 22 15,0-22-15,0 22 0,0 105 16,0-127-16,0 1 0,0-1 15,0 0-15,0 1 16,0-1-16,0-21 0,21 0 0,-21 1 16,0-1-16,0 0 0,0 0 0,22 0 15,-1-21 17,-21-21-32,21 0 15,-21 0-15,21 0 0,0-1 16</inkml:trace>
  <inkml:trace contextRef="#ctx0" brushRef="#br0" timeOffset="61930.32">3937 10837 0,'0'22'16,"21"-22"-1,0 0 1,0 0-16,1 0 0,-1-22 16,0 1-16,0 0 0,0 21 15,43-63 1,-1 20 0,-20-20-16,-22 42 15,-21-1-15,0 1 16,0 0-16,-21 21 15,-1 0 1,1 0-16,0 21 16,0 0-16,0 1 0,0-1 0,-1 0 15,1 0-15,0 0 0,0 22 16,21-22-16,-21 0 0,0 127 16,21-106-1,0-20-15,0-1 16,0 0-16,0 0 0,21 0 15,0-21-15,0 0 16,0 0-16,0 0 16,1 0-16,-1 0 0,0 0 15,21 0-15,-21-21 0,1 0 16,-1 21-16,0-21 16,0 21-16,0-21 0,0-22 15,1 22-15,-22 0 0,0 0 16,0 0-16,0-1 15,0 1-15</inkml:trace>
  <inkml:trace contextRef="#ctx0" brushRef="#br0" timeOffset="62301.83">3662 10372 0,'0'0'0,"-21"0"15,21-21-15,21 21 16,0 0-16,0-22 16,43 1-1,-22 0-15,0 21 0,43-21 16,-43 21-16,1 0 0,20-21 15,-21 0-15,-20 21 0,20 0 16,0-22-16,-21 22 0,22 0 0,41-21 16,-41 21-1,-43-21-15,42 21 16,-42 21 31</inkml:trace>
  <inkml:trace contextRef="#ctx0" brushRef="#br0" timeOffset="63156.91">6773 10435 0,'0'0'0,"21"0"47,1 0-47,-1-21 15,0 21-15,0 0 0,0-21 0,0 21 16,1-21-16,-1 0 0,42-1 16,22-20-1,-64 21-15,43-21 16,-43 20-16,0 1 16,-21 0-16,0 0 0,0 0 0,0-22 15,-21 22 1,0 21-16,-1 0 15,-41-21-15,21 21 0,-1 0 0,-63 0 32,64 21-32,-21 0 0,-64 43 31,105-43-31,22 0 0,0 0 16,0 1-16,64 83 15,21-20 1,-22-43-1,-21-20-15,1-1 0,41 63 16,-62-62-16,-1-1 0,0 0 16,0 0-16,-21 0 0,0 0 0,0 22 15,-21-1 1,0-21-16,0-21 0,-43 21 16,22-21-16,21 22 0,-22-22 15,1 0-15,0 0 0,-170-22 31,148 1-31,1-21 16,21 21-16,20 0 0,-20-22 16,21 22-16,21 0 0,0 0 15,0-22 1,42 1-16,-21 21 16,85-21-16,-63 20 15,-1 1-15,21 0 0,-20 21 16,20-21-16</inkml:trace>
  <inkml:trace contextRef="#ctx0" brushRef="#br0" timeOffset="63759.07">7620 9906 0,'0'0'0,"0"-21"0,0 0 0,0 0 0,-21 21 16,0-22-16,-1 1 15,1 21-15,0 0 0,0 0 16,0 0-16,21 21 0,0 1 16,-21-1-16,21 0 0,-22 0 15,22 170 1,0-149 0,0 148-16,0-147 15,0-1-15,0 43 0,0-43 16,0-21-16,0 106 15,-21-84 1,21-22 0,-21-21-1,0-21 1,21-1 0,0 1-16,0 0 0,0-64 15,0-20 1,21 83-16,0-20 0,22-21 15,-1 20-15,-21 22 16,21 0-16,-20 0 0,20 0 0,0 21 16,22 0-16,-43 0 0,42 21 15,-41 0-15,-1 0 16,21 21-16,-42-20 0,0-1 16,0 21-16,0 0 15,0 1-15,0-1 16,-42 43-16,21-64 15,-1 0-15,-20 21 16,21-20-16,0-22 16,21 21-16,21-42 31,0 21-15,0-22-16,0 1 0,1 0 0</inkml:trace>
  <inkml:trace contextRef="#ctx0" brushRef="#br0" timeOffset="64244.8">8213 10245 0,'0'0'0,"-22"0"0,1 0 16,21 21-16,-21 0 0,0 0 15,0 0-15,21 1 0,0-1 16,0 0-16,-21 21 0,21 43 16,0 0-1,0-64-15,0 21 16,0-21-16,21 0 0,0 1 16,0-1-16,0-21 0,43 21 15,-43-21-15,0 0 16,0 0-16,0 0 0,43-42 15,-43 20-15,43 1 16,-64 0-16,21 0 0,0-21 16,0-43-1,-21 21-15,0 43 16,0-21-16,-21-22 0,0 43 16,0-21-16,-1 21 0,1 21 0,0-21 15,-21-1 1,-43 22-1,64 0-15,0 22 16,21-1-16,0 0 0,0 0 16,0 0-16,0 0 15,21-21-15,0 0 0,0 0 16,0 0-16,1 0 0,-1 0 16</inkml:trace>
  <inkml:trace contextRef="#ctx0" brushRef="#br0" timeOffset="64675.55">8615 10224 0,'0'-22'16,"0"1"-16,42 0 15,-21 21 1,22 0-1,-22 0-15,21 42 16,-42-20-16,21-1 0,43 63 16,-43-20-1,0-43-15,-21 0 0,0 43 16,0-43-16,0 0 0,0 0 16,0 0-16,0 1 15,-42-1 1,21 0-16,-1-21 15,22-21 1,0 0-16,0-1 16,0 1-16,0 0 0,0 0 0,0-21 15,0-1-15,43-41 16,-22 41 0,-21 22-16,42-21 0,-21 21 15,1-1-15,-1 1 0,42-21 16,-20 0-1</inkml:trace>
  <inkml:trace contextRef="#ctx0" brushRef="#br0" timeOffset="65045.35">9440 9800 0,'0'0'0,"0"-42"15,-21 42 1,21 21 15,-21-21-31,21 42 0,0-20 16,-21 20-16,21-21 0,0 21 0,0-20 16,0 41-16,0-21 15,0 1-15,0 20 0,0-20 16,0 20-16,0-21 15,0 1-15,0-22 0,0 21 16,0-21-16,0 22 0,0 20 16,0-42-16,0 22 15,0-22 1,21-21-16,0 0 16,0 0-16,0-21 15,1 0-15,-22-1 16,0 1-16,21-21 15,0 21-15</inkml:trace>
  <inkml:trace contextRef="#ctx0" brushRef="#br0" timeOffset="65431.12">9271 10160 0,'21'0'16,"0"0"0,0 0-16,43-21 15,-43 21-15,0-21 0,22 0 16,-22 21-16,0 0 0,0-22 16,0 22-16,0 0 0,1-21 15,-1 21-15,0 0 16</inkml:trace>
  <inkml:trace contextRef="#ctx0" brushRef="#br0" timeOffset="66700.39">11896 10753 0,'0'-21'47,"0"-1"-47,21 22 16,-21-21-16,21 21 0,0-21 15,-21 0-15,21 0 0,-21 0 16,21-1-16,-21 1 0,22 0 16,-22-42-1,21 41-15,-21 1 0,0 0 0,0-21 16,0 21-16,0-1 0,0 1 16,0 0-1,0 42 32,0 0-47,0 22 0,0-22 16,0 42-16,0 43 15,0-63 1,0-22-16,0 42 0,0-42 16,0 1-16,0 41 15,0-42 1,21-21-1,0-21 1,0 21-16,-21-21 16,21 0-16,1 0 0</inkml:trace>
  <inkml:trace contextRef="#ctx0" brushRef="#br0" timeOffset="67127.39">12128 9948 0,'-21'0'0,"42"0"0,-63 0 0,21 0 15,0 0-15,0 0 16,-1 22-16,22-1 16,0 0-16,22 0 15,-1-21 1,0 0-16,21 0 0,1 0 15,-1 0-15,21-21 16,-20 21-16,-22-21 0,0 21 16,21-21-16,-20-1 0,-1 22 0,-21-21 15,0 0-15,0 0 0,0 0 16,0 0-16,0-1 0,-43-20 16,22 42-16,-42-21 15,42 21-15,-43 0 16,43 0-16,0 0 0,-43 21 15,43 0-15,0 0 0,21 1 16,0 20-16,0-21 0,0 21 0,0-20 16,0 41-1,63 43-15,-41-85 0,62 43 16,-41-43 0,-1 0-16,-21 0 0,21-21 15</inkml:trace>
  <inkml:trace contextRef="#ctx0" brushRef="#br0" timeOffset="67678.23">12785 10202 0,'0'0'0,"-22"0"32,1 0-32,0 22 15,21-1-15,0 0 16,0 0-16,0 0 15,0 0-15,0 1 0,0-1 0,0 0 16,0 0-16,-21 64 16,21-64-16,0 0 15,-21 43-15,0-43 16,-1-21 0,22-21-1,0-1 1,0 1-16,0 0 0,0 0 15,0 0-15,0-43 16,0 22-16,22 21 0,-1-22 0,0 1 16,0 21-16,21-21 0,64-43 15,-21 64 1,-64 0-16,21 21 0,43 0 16,-64 0-16,22 0 0,-22 21 15,21 0-15,-21 0 0,0 0 0,1 106 31,-22-63-31,-22 42 16,22-64-16,-21-21 16,0 0-16,21 0 0,-21 1 0,0-1 31,21 0-31,0-42 31,21 0-15,-21-1-16,21 1 15,0-42-15</inkml:trace>
  <inkml:trace contextRef="#ctx0" brushRef="#br0" timeOffset="68020.03">13695 9737 0,'0'0'0,"0"21"32,-21 21-17,21 1-15,0 20 16,0 43 0,0 21-16,0-85 15,0 1-15,-22-1 0,22 0 0,0 1 16,-21-22-16,21 127 15,0-85 1,0 1 0,0-43-16,21-21 15,1 0 1,-1-21 0,0 0-1,-21 0-15,0-1 0,0 1 16</inkml:trace>
  <inkml:trace contextRef="#ctx0" brushRef="#br0" timeOffset="68311.82">13631 10245 0,'0'0'0,"21"0"31,1 0-31,-1 0 15,-21-21-15,21 21 0,21 0 16,22-43 0,-43 43-16,0 0 0,0-21 15,0 21-15,1 0 0,20-21 16,-21 21 0,-21-21-16,21 21 0</inkml:trace>
  <inkml:trace contextRef="#ctx0" brushRef="#br0" timeOffset="69090.45">15388 10414 0,'21'-21'0,"0"21"15,-21-21-15,22 21 0,-1-21 0,-21-1 16,21 1-16,0 0 0,0 0 0,0 0 16,1 0-16,20-43 15,-21 43-15,0-21 0,0-1 16,43-84-16,-43 64 15,0 20-15,0 1 0,-21-21 16,22-22-16,-1 43 0,-21-1 16,0-20-16,0 42 15,0-1-15,0 1 16,0 42 0,0 1-16,-21-1 15,21 0-15,0 21 0,0 1 0,-22-22 16,22 21-16,-21 22 0,21-22 15,0 0-15,-21 64 16,21-64-16,0 1 0,0 41 16,0-41-16,0-1 0,0-21 15,0 22-15,0-1 0,0-21 0,0 64 16,0-64 0,0 0-16,21 0 0,22-21 15,-22 0-15,0 0 0,21 0 16,-21 0-16,22-21 0,-22 21 15,85-63 1,-43 20-16,-20 22 0,-1-21 16,21-1-16,-41 22 0</inkml:trace>
  <inkml:trace contextRef="#ctx0" brushRef="#br0" timeOffset="69492.22">16510 10012 0,'0'-21'15,"-21"21"16,0 0-31,-1 0 0,1 42 16,0 0 0,0-20-16,21-1 0,-21 42 15,21-42-15,0 22 16,0-22-16,21 0 0,0 0 16,21 0-16,1 1 15,-22-22-15,0 0 0,0 0 16,22 0-16,-22 0 0,21 0 15,22-22-15,-43 1 0,0 21 16,21-21-16,-21 0 0,1 0 16,-1-64-1,-21 22-15,0 41 0,0 1 16,0-21-16,0 21 0,0 0 16,-43-43-16,22 43 0,0 0 15,0 0-15,0 21 0,-22 0 0,22 0 16,0 0-16,-64 0 15,22 42 1,42 0 0,21-21-16,0 1 0,0 20 15,0-21-15,0 0 0,106 22 16</inkml:trace>
  <inkml:trace contextRef="#ctx0" brushRef="#br0" timeOffset="70036.42">17335 9991 0,'-21'0'16,"0"0"-16,0 21 0,0-21 15,0 21-15,21 0 0,-43 0 16,1 64-1,21-64-15,0 22 0,21-22 16,0 0-16,-22 21 16,22-21-16,0 22 15,0-64 32,0-1-47,0 1 16,0 0-16,0 0 0,22 0 15,-1-22-15,0 1 16,42-43 0,1 22-16,-43 42 0,85-64 15,-64 64-15,-21 21 16,22 0-16,-22 0 0,21 0 16,-21 0-16,22 0 15,-22 42-15,-21 1 16,0-22-16,0 0 0,0 0 0,0 21 15,0-20-15,-64 83 16,43-62 0,21-22-16,-21 0 15,0 0-15,21 0 16,21-21 15,0-21-15,0 21-16,1-21 0</inkml:trace>
  <inkml:trace contextRef="#ctx0" brushRef="#br0" timeOffset="70742.53">18140 9948 0,'0'0'0,"0"-21"0,0 0 15,-21 0 1,-1 21-16,1 0 16,0 0-16,0 0 0,-43 21 15,43 0 1,21 0-16,-21 1 0,21-1 16,-21 0-16,21 0 0,0 21 15,0-20-15,0-1 16,21-21-1,0 0-15,0 0 16,1 0-16,-1 0 0,0 0 16,0 0-16,0 0 15,-21-21-15,21 21 16,1-22-16,-22 1 16,0 0-16,0 0 15,21 0-15,-21 42 47,0 0-47,0 0 16,0 0-16,-21 1 0,21-1 15,0 21 1,0-21-16,0 0 0,0 1 0,0 20 16,0-21-16,0 0 0,0 22 0,0-1 15,0-21-15,-22 21 0,22 1 16,-21 20-16,0 22 15,0-43-15,0 1 0,0-1 0,-22 43 16,22-64-16,21 21 0,-21 0 16,0-20-16,0 20 0,-1 0 15,-41 43 1,42-64-16,-22 0 0,43 0 16,-63 1-16,42-22 15,0 0-15,-1 0 16,1 0-16,0-22 15,21 1-15,-21 0 0,0 21 16,21-21-16,-21 21 16,21-21-16,0 0 0,0-1 15,0-20 1,0 21-16,0 0 0,21 0 0</inkml:trace>
  <inkml:trace contextRef="#ctx0" brushRef="#br0" timeOffset="73164.21">19727 10033 0,'0'0'0,"-21"21"0,0-21 16,0 21-16,0-21 0,-1 0 15,44 0 17,-1 0-32,0 0 0,21-21 15,22 0-15,-22 0 0,0 0 16,128-85 0,-107 42-1,43-41-15,-64 41 16,-20 22-16,-1-1 0,21-41 15,-21 41-15,-21 1 16,21 21-16,-21-21 0,0-1 0,0-20 16,0 42-16,0-1 0,-42-20 15,-43 0 1,64 42-16,-63 0 16,41 21-16,1 21 15,42 1-15,-21-1 0,0 191 31,21-64-31,0-84 0,0-1 16,0 86-16,0-86 0,0 22 16,0-21-16,0 0 0,0-22 0,0 22 15,0-1-15,0-20 0,-22-1 16,1 86-16,0-86 0,21 1 16,-42 63-16,42-64 0,-21 1 15,-1-1-15,1-21 0,21 22 16,0-22-16,0 1 0,0-1 0,0-21 15,0 0-15,0 22 0,21-43 16,1 0-16,41-22 16,-42 1-16,43-42 15,63-43 1,-43 0-16,-20-21 16,-43 85-16,21-22 0,-20 1 0,20-107 31,-42-20-31,-85 42 15,64 105-15,-21 1 0,21 0 16,-22 21-16,1-1 0,21 1 16,-64-21-1,64 42-15,42 0 32,0 0-32,22-21 15,-22 21-15,63 0 16,65-43-1,-86 22-15,-21 21 0,85-42 16,-63 21-16,-1 0 0,-20-1 16,-1-20-16,22 21 0,-22-21 15,-21 20-15,21-20 0,-20 0 0,41-106 16,-63 21 0,0 84-16,0 22 0,0-21 15,-21 21-15,21-1 0,-21 22 16,0 0-16,-1 0 15,1 0-15,0 0 0,0 22 0,0 20 16,-22 106 0,1 21-16,42-20 15,0-107-15,0 0 16,0 1-16,0-22 0,21 21 16,0 0-16,1-20 0,-1-1 15,0 0-15,21 0 16,22-21-16,-43 0 15,0 0-15,21 0 0,-20-21 16,-1 21-16,21-42 16,-21 20-16,0 1 0,1 0 0,20-42 15,0-1 1,-21 1 0,-21 41-16,0 1 0,-21 42 31,21 1-16,0 20-15,-21-21 0,0 0 16,21 0-16,0 22 0,0-22 0,0 0 16,0 64-1,0-64-15,21 0 16,21 21-16,-20-42 16,-1 0-16,21 0 0,-21 0 15,0 0-15,43 0 16,-1-42-16,-41 42 15,-1-21-15,21-21 16,-21 20-16,0 1 0,-21 0 16,22-21-16,-22 21 0,0-1 0,0-126 15,0 106 1,-43-22 0,22 43-16,0 0 0,-43 21 15,43 0-15,-21 0 0,21 0 0,0 21 16,-22 0-16,22 1 0,-42 105 31,63-64-31,0-21 0,0-20 16,0 20-16,21-21 0,0 21 15,21 1-15,-21-22 0,1 0 16,-1 0-16,42 22 16,43-22-16,-85-21 15,22 0-15,41 0 0,-41 0 16,-1 0-16,0-21 0,-21-1 15,22 22-15,-1-21 0,22-21 16,-22 0-16,-21-1 16,0 22-16,0 0 0,1-21 0,-1 20 15,-21 1-15,0-42 16,0 42-16,0-22 0,0 22 0,-43-21 16,-20 42-1,-1 21 1,43 0-16,-42 64 15,42-64-15,-1 42 16,22-41-16,-21-1 0,21 63 16,0-41-1,0-22 1,21-21-16,1 0 16,-1 0-16,0 0 15,0 0-15,0 0 0,0-21 16,22 0-16,-22-1 15,0 22-15,21-42 16,-20 21-16,-1 0 0,0 0 0,-21-1 16,21 1-16,0 0 0,0 0 15,-21 42 1,0 0 0,0 0-16,0 1 0,0 20 0,0 21 15,22 1 1,-1-22-1,0-21-15,0 1 16,0-22-16,0 0 0,1 0 0,-1 0 16,21 0-16,0 0 15,-20-22-15,-1 22 0,0-21 16,-21 0-16,42-21 0,-21 21 16,-21-1-16,43-62 15,-43-1 1,21 43-16,-21-1 0,21-41 0,-21 20 15,0 22-15,0-22 0,0 22 16,0 0-16,42-85 16,-20 106-16,-22-1 0,0 1 15,0 0-15,0 42 16,0 0-16,0 43 16,0-22-16,-22 1 15,22-1-15,0 21 0,-21 86 16,0-107-16,0 0 0,21 43 31,-42 0-31,42-64 0,0 0 16,0 0-16,0 0 15,0-42 17,21 21-17,-21-21-15,21 0 0,-21 0 0,0-1 16</inkml:trace>
  <inkml:trace contextRef="#ctx0" brushRef="#br0" timeOffset="73386.09">22733 9843 0,'0'0'0,"-21"0"0,0 0 0,-22 0 16,22 0 0,21 21-16,21-21 31,0 21-31,1-21 15,-1 0-15,0 0 0,42 0 16,-41 0-16,-1 0 0,0 0 16,42 0-1,1 0-15,-43 0 16,0 0 0,-21-21-1</inkml:trace>
  <inkml:trace contextRef="#ctx0" brushRef="#br0" timeOffset="75792.12">24003 10202 0,'0'-21'0,"21"21"0,-21-21 16,21 0-16,0 0 16,1 0-16,-22-1 0,42-41 15,-42 42-15,21-43 16,0 43-16,-21 0 0,0-43 15,0 43-15,0-21 0,0 21 16,0 0-16,0-1 0,0 1 16,-42 0-1,-22 21-15,22 0 16,0 21-16,21 0 16,-22 43-16,22-43 0,-21 21 15,21 1-15,-43 63 16,43-22-16,21-63 15,-21 22-15,21 20 16,0-42-16,0 1 0,0 20 16,21-42-16,0 21 0,21 0 15,43-21 1,-64 0-16,22 0 0,-1 0 16,0-21-16,-21 21 0,1-21 15,-1 0-15,21 21 0,-21-21 0,85-85 16,-85 85-1,0-22-15,1 22 16,-22-21-16,21-1 0,0 1 0,21-85 16,-21 64-16,-21 20 15,22 1-15,-22 0 0,0-1 0,42-63 16,-42 85-16,0 0 16,0-21-16,0 21 15,0-1-15,0-20 0,0 21 16,-21 21-1,0 0 1,21 21-16,-43 21 16,22-20-16,21 20 0,-21 0 0,0 1 15,21 20-15,-21-21 0,21 85 16,-22-63-16,22-1 0,-21 43 16,21-63-16,0-1 0,0 43 15,0-43-15,0 21 16,0-41-16,0-1 0,21 0 0,43 21 31,-43-42-31,0 0 0,43 0 16,-43-21-16,0 21 15,0-21-15,0 0 0,1 0 16,20 21-16,0-43 16,22-41-16,-43 62 0,0 1 15,-21 0-15,0 0 16,21 0-16,-21 0 0,0-1 0,0 1 0,-21 21 31,0 0-15,0 21-16,21 1 0,-21 20 0,-1-21 15,1 0-15,21 0 0,0 43 16,0-43-16,0 0 0,0 22 16,0-22-16,0 0 0,43 42 15,-22-63 1,0 22-16,0-22 0,21 0 15,-20 0-15,20-22 16,-21 1-16,0 0 16,0 21-16,-21-21 0,22 0 0,-1 0 15,0-43 1,-21 1-16,0 41 0,0 1 16,0-42-16,0 20 15,0 22-15,-64-42 16,22 63-1,21 0-15,-43 21 16,43 21-16,21-21 0,-42 43 16,42-43-16,-21 21 15,21-20-15,0-1 0,0 21 0,0 0 16,0-20-16,0-1 0,42 21 16,-21-42-16,64 21 15,-43-21 1,-21 0-16,1 0 0,20 0 15,-21 0-15,0-21 16,0 0-16,1 21 0,-1-21 0,0 0 16,21-43-16,-21 22 15,1 21-15,-1-22 16,-21 22-16,0 0 0,0 0 16,0 42 15,0 0-31,0 0 0,0 0 15,0 1-15,0-1 0,0 0 16,0 0-16,0 0 0,0 0 0,0 1 16,0-1-16,0 0 0,0 0 15,21 0 1,42-21 0,-41 0-16,-1 0 15,0 0-15,21-21 16,-42 0-16,21 0 0,1 21 0,-1-85 15,0 64 1,-21 0-16,0 0 16,-21 42 15,21 0-31,0 0 16,0 0-16,-21 22 15,21 20-15,0-42 16,0 0-16,0 1 0,0-1 15,0 0-15,63 0 16,1-21 0,-43 0-16,21 0 15,-21 0-15,0-21 0,22 0 16,-22 0-16,0-1 0,21-62 16,-20 20-1,-22 43-15,21-21 0,0-85 16,-21 84-16,21 1 15,0 0-15,-21-1 0,21-20 16,1 21-16,-22 20 0,0 1 16,0 0-16,0 0 15,0 42 1,0 0-16,-22 0 0,1 1 16,0-1-16,21 21 0,-21 0 15,21 1-15,-42 105 16,20-63-1,1-1-15,21-41 16,0-22-16,0 0 0,-21 0 16,21 0-16,0 0 0,-21-21 15,21 22-15,0-1 16,0-42 15,0-1-31,0 1 0,0 0 16,21 0-16,0 0 0,0 21 15,1-43 1,-1 22-16,21 0 0,43-21 16,-22 42-16,-20 0 15,-22 0-15,0 0 16,21 42 0,-42 22-1,0-43-15,0 0 16,0 0-16,0 0 0,-21 0 0,0 1 15,0-22-15,-22 42 0,22-42 16,0 21-16,-21-21 16,21 0-16,-1 21 0,-20 0 0,0-21 15,21 0-15,-1 22 16,1-22-16,0 0 0,21-22 31,0 1-31,21 0 0,0 0 16,1 0-16,-1 0 0,0-1 15,21 1-15</inkml:trace>
  <inkml:trace contextRef="#ctx0" brushRef="#br0" timeOffset="76136.2">26437 9716 0,'0'-22'16,"0"44"15,0-1-31,0 21 16,0-21-16,0 22 0,-21-22 15,0 21-15,21 22 16,-21-22-16,21 0 0,-43 85 16,22-84-1,21-1-15,-21-21 0,21 21 0,-21 1 16,21-22-16,0 0 0,-21 43 15,-1-43 1,22-42 31,22-1-31,-1 1-16,0 0 0,-21 0 15,21 0-15,0 0 0</inkml:trace>
  <inkml:trace contextRef="#ctx0" brushRef="#br0" timeOffset="76605.92">26522 10202 0,'0'0'16,"21"22"-1,0-22 1,0 0-16,0 0 15,1 0 1,-1 0-16,-21-22 16,21 22-16,-21-21 0,0 0 15,21 21-15,-21-21 0,0 0 16,0 0-16,0-1 16,0 1-16,-21 21 15,0 0 1,0 21-16,-1 1 0,1-1 15,0 0-15,21 0 0,-21 0 16,0 0-16,0 22 0,21 20 16,0 1-1,0-22 1,0-21-16,0 0 0,21-21 16,0 0-1,0 0-15,0 0 16,0 0-16,1 0 0,-1 0 15,-21-21-15,21 21 0,0-21 0,-21 0 16,42 0 0,-20-22-16,-22 22 0,21-21 15,-21 21-15,0 0 16</inkml:trace>
  <inkml:trace contextRef="#ctx0" brushRef="#br0" timeOffset="78807.92">1037 10837 0,'0'0'0,"-21"0"16,0 0 0,42 0 62,0 0-78,0 0 0,0 0 0,1 0 15,-1-21-15,21 21 0,-21 0 16,106-21 0,-63 0-16,-22 0 0,64 0 15,-43 21-15,1-22 0,-22 22 16,22-21-16,-1 0 0,1 21 0,126-42 16,43-1-1,-148 22-15,-1 21 0,1-21 16,0 0-16,21 0 0,-22 21 15,22-21-15,0-1 0,0 1 16,275-42-16,-254 20 16,0 22-16,21 0 0,0 0 15,21 0-15,1 0 0,-1-22 0,0 22 16,212-21-16,-169-1 0,-21 22 16,465-85-1,0 22-15,-423 41 16,0 1-16,-1 21 15,1-21-15,254-22 0,-254 22 0,0-1 16,0 1-16,253-21 16,-253 41-16,21-20 0,-21 0 15,21 21-15,0-22 0,508-63 16,-508 64-16,254-21 16,-233 20-16,-21 1 0,551-106 15,-43 21 1,-508 84-16,0 1 0,0 0 15,0 21-15,0-22 0,254-41 16,-276 41-16,22 1 0,-21 0 16,254-43-16,-42 0 15,-213 43-15,-20 0 16,21-1-16,190-20 0,-211 20 16,0 1-16,-22 21 0,1-21 15,-1-1-15,572-63 16,-423 43-1,-191 42-15,148-43 0,-148 43 16,-21 0-16,106-21 0,-127 20 16,0 1-16,-21 0 0,-1 0 15,107-21 1,-128 20-16,-20 22 0,41-21 16,-63 21-16,1-21 0,-44 21 31,1 0-31,-21 0 15,-64 21-15,64 0 16,-43-21-16</inkml:trace>
  <inkml:trace contextRef="#ctx0" brushRef="#br0" timeOffset="80716.87">1355 10837 0,'0'0'0,"-22"0"0,1 0 16,21 22 31,0-1-47,0 0 16,0 0-1,0 0 1,21-21-16,1 0 15,62 21-15,-20 1 16,-22-22-16,106 42 16,-84-42-16,-22 21 15,22-21-15,-22 21 0,21-21 16,255 43 0,-128-22-1,-84 0-15,106 0 0,-85 0 0,0-21 16,127 21-16,-127 1 15,21-1-15,-21-21 0,21 21 0,0-21 16,1 21-16,507 0 16,-487-21-1,0 0-15,191 0 0,-169 0 16,-22 0-16,43 0 0,190 0 16,-212 0-16,22 0 0,0 0 0,21 0 15,-22 0-15,1-21 0,719 21 16,-211 0-1,-233 0 1,-233 0-16,0 0 16,254-21-16,-254 21 0,0 0 0,804 0 31,-804 0-31,0 0 0,-21 0 0,21 0 16,233 21-16,-254-21 0,-1 21 15,234-21-15,-233 21 16,-21 1-16,20-22 0,-20 21 15,0-21-15,529 63 16,-233-42 0,-212 22-1,-169-43-15,0 21 0,127 0 16,-148-21-16,0 0 0,-1 21 0,192 0 16,-128-21-1,-105 22-15,-1-22 0,149 21 16,-170 0-16,64-21 15,-64 0-15,1 21 0,-1-21 16,21 0-16,1 0 16,-43 21-16,0-21 0,43 0 15,-43 0-15,21 0 16,22 21-16,20-21 16,-41 0-16,-1 0 0,0 0 15,107 22-15,-107-22 16,0 21-16,22-21 0,-1 0 15,-20 21-15,189 0 16,-147 0-16,84 0 16,-63 1-16,85-1 15,-85-21-15,21 21 0,-22-21 0,22 21 16,0-21-16,-21 21 0,233 22 16,-127-22-1,-85 0-15,-22-21 0,192 63 16,-191-63-16,-22 22 0,22-1 15,-21-21-15,-1 21 16,1 0-16,169 0 16,-85 22-16,-105-43 0,21 21 0,-22-21 15,1 0-15,-22 0 16,43 21-16,-43-21 0,0 0 0,-21 0 16,1 0-16,-1 0 15,-42-21 16,-1 0-31,1 21 16,-21-22-16,-22 1 16,22 0-16,-64 0 15,43 0-15,-1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12:3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931 0,'0'-21'15,"0"42"32,0 1-47,0-1 0,0 0 16,0 0-16,0 21 0,0 1 15,-22 20-15,22-20 0,0 20 16,0 1-16,0-1 0,-21 149 16,0-128-16,21-20 15,0 21-15,0-22 0,-21 1 0,21-22 16,0 21-16,0-20 0,-21 41 16,21-41-16,0-22 0,0 21 15,0-21-15,0 1 0,0 41 16,0-42-1,0 0-15,0 1 0,-21-44 63,21 1-63,-22 0 0,22 0 16,-21 21-16</inkml:trace>
  <inkml:trace contextRef="#ctx0" brushRef="#br0" timeOffset="1471.88">1863 1185 0,'0'-21'0,"21"0"15,-21 0 1,0 0 0,0 0-1,0-1-15,21 22 31,0 0-31,0 0 16,0 0-16,1 22 0,20-1 16,-21 0-16,21 0 0,-20 0 15,20 22-15,0-22 0,1 21 0,20 0 16,-21-20-16,43 83 16,-43-62-16,1-1 0,-1 22 15,-21-1-15,22-21 0,20 85 16,-42-63-16,0-22 0,1 22 15,-1 84 1,0-63-16,-21-64 0,0 42 16,0-42-16,0 1 15,0-1-15,0-42 32,21 21-32,-21-22 0,21-20 0,-21 21 15,21 0-15,1-22 16,-22 1-16,21 0 0,21-85 15,0 42-15,-20 22 0,62-191 16,-41 190-16,20-84 16,22-43-1,-64 128-15,21-22 16,-42 64-16,0 0 0,21 0 16,-21 0-16,0-1 15,0 44 32,0-1-47,0 0 16,0 0-16,0 0 15,0 0-15,0 1 0</inkml:trace>
  <inkml:trace contextRef="#ctx0" brushRef="#br0" timeOffset="3421.27">3683 2223 0,'0'0'0,"21"-22"15,-21 1-15,21 0 0,0 0 0,1-21 16,-22 20-16,21-62 16,-21 63-16,0-64 15,0 64-15,0-43 16,0 22-16,-21 21 15,21-22-15,-43 22 0,-20 21 16,42 0 0,-85 64-16,85-22 0,-22-21 15,-20 64 1,-43 84 0,64-126-16,42-1 0,-22 0 15,22-21-15,0 43 16,0-43-16,0 0 0,43 0 15,20-21 1,22 0 0,-43-21-16,-21 21 0,43-42 15,-22 21-15,22-22 16,-43 22-16,21-21 0,1 0 16,-22-1-16,0 22 0,0-21 15,0 21-15,-21-1 0,0 1 16,21 0-16,-21 0 0,0 0 15,22 21-15,-22 21 16,0 21 0,-22-21-16,22 1 0,-21-1 15,21 21-15,-21-21 0,21 22 16,0-22-16,0 106 16,0-106-1,0 0-15,0 0 0,0 0 0,0 1 16,0-1-16,21 0 15,0-21-15,1 0 0,-1 0 16,0 0-16,21-21 0,1-22 16,-1 43-16,-21-42 0,21 21 15,-20 0-15,20 0 0,-21-22 0,43-41 16,-22 20 0,-42 22-16,0-1 15,0 22-15,0 0 0,0-42 16,-21 63-16,0 0 15,-43 0 1,64 21-16,0 0 16,0 0-16,0 0 15,0 0-15,21 1 16,43 41-16,-43-42 16,0 0-16,21 1 0,-20-1 15,-22 21-15,21-21 16,-21 0-16,0 1 0,0-1 15,0 21 1,0-21-16,0 0 16,21-21-1,0 0-15,0 0 16,0 0-16,1 0 16,20-42-16,21 21 15,-41 0-15,-1 0 0,21-1 16,-21-20-16,0 21 0,22 0 15,-22-22-15,0 22 0,-21-21 0,21 21 16,0-64 0,-21 64-16,0-21 15,-42 42-15,-21 21 16,41-21-16,1 21 16,21 0-16,0 0 0,-21 0 15,21 1-15,0 20 16,0-21-16,21 21 15,43 1 1,-43-22-16,0-21 0,21 42 16,1-21-1,-43 1-15,21-22 0,-21 42 16,0-21-16,0 0 16,0 0-16,21-21 15,-21 22-15,21-22 16,0 0-16,1 0 15,-1 0-15,0 0 16,0 0-16,21-22 16,1-20-16,-22 42 0,0-21 0,43-21 15,-43 20 1,0-20-16,42 0 0,-41-1 16,-22 22-16,42-63 15,-21 41-15,-21 22 16,0 42-1,0 0 1,-21 1-16,-21 20 16,42 0-16,-22-21 0,-20 43 15,42-22-15,0-21 0,-21 1 16,21 20-16,0-21 0,0 0 0,0 43 16,0-43-1,21 0-15,0-21 0,64 0 16,-64 0-16,21 0 15,1 0-15,-22 0 0,21-21 16,64-43-16,-42 22 16,-43 21-16,0-21 15,-21-1-15,0 1 0,0 21 16,0-64-16,0 64 16,-21-21-16,0-1 0,-64-20 15,21 42 1,-41 21-1,83 21-15,-20-21 0,-43 63 16,64-42-16,-42 64 16,42-64-16,-1 22 0,1 20 15,21-21-15,0 1 0,0 63 32,43-64-32,-22-21 0,21 0 15,-21-21-15,22 0 0,20 0 16,-42 0-16,22 0 15</inkml:trace>
  <inkml:trace contextRef="#ctx0" brushRef="#br0" timeOffset="4432.14">6138 1947 0,'0'0'0,"0"-21"15,0 0-15,0 42 32,0 0-32,-21-21 0,21 22 0,0-1 15,0 0-15,-21 0 0,21 64 16,0-22 0,0-42-16,0 22 15,0-1-15,0-21 0,0 22 16,0-22-16,0 0 0,0 0 0,21 0 15,0-21 1,0 0-16,22 0 16,-43-21-1,21 0-15,0 0 0,0 0 0,-21-1 16,21 1-16,1-21 16,-1-22-16,0 22 0,0 21 15,0-64 1,-21 64-16,21 0 0,-21 0 15,0 42 1,0 0 0,0 0-16,0 64 15,0-64-15,0 0 16,0 0-16,0 1 0,22-1 16,41 42-16,-21-20 15,22-22 1,-43-21-16,0 0 0,43 0 15,-43 0-15,0 0 16,0-21-16,0-1 0,1 22 0,-1-21 16,21-42-1,-21 20-15,0 22 16,-21-63 0,0 41-16,22 1 0,-22 21 15,0 0-15,0-1 0,0 44 31,0-1-15,-22 0-16,22 0 0,0 21 16,0-20-16,0-1 0,0 21 15,0-21-15,0 22 16,0-22-16,0 0 0,0 0 16,22 0-16,20-21 15,-21 0-15,0 0 0,0 0 16,22 0-1,20-21-15,-20-21 16,-22 42-16,0-21 16,0-1-16,0 1 0,-21 0 15,21-42 1,-21 41-16,22 1 0,-22 0 16,0-21-16,0 63 46,0 0-46,0 21 0,0-20 16,0-1-16,0 21 0,0 0 16,0-20-16,0 20 0,0 0 15,0-21-15,0 1 16,0-1-16,0 0 16,21-21 15,0-21-31,-21 0 15,21 21-15,-21-22 0</inkml:trace>
  <inkml:trace contextRef="#ctx0" brushRef="#br0" timeOffset="4754.96">7345 1736 0,'0'0'0,"-21"21"0,21 0 0,0 0 16,0 0-16,21-21 15,0 0-15,21 0 16,-21 0 0,1 0-16,-22-21 15,21 21-15,-21-21 0,21 21 0,-21-21 16,0 0-16,0 0 15,-21 21 1,0-22-16,-1 22 0,1-21 16,0 21-16,0 0 15,0 0 1,21 21-16,-21 1 0,21-1 16,0 0-16</inkml:trace>
  <inkml:trace contextRef="#ctx0" brushRef="#br0" timeOffset="6370.21">8191 2011 0,'-21'21'0,"21"21"16,0-20-16,-21-1 0,0 0 16,21 21-1,-42 1 1,42-22-16,-22-21 15,22-21 48,0-1-63,22 22 0,-22-21 0,21 0 16,0 0-16,21-43 15,-21 22-15,1 21 0,20-21 16,0 20-16,-21 1 15,1 0-15,-1 0 0,0 0 0,0 21 16,21 0-16,-20 0 16,-1 0-16,0 0 0,-21 21 15,42 42-15,-21-41 0,1-1 16,-1 21-16,-21-21 0,21 0 16,0 22-16,43 20 15,41 1 1,-83-64-16,20 21 0,0 0 15,-21-21-15,22 0 0,-22 0 0,21 0 16,-21 0-16,22 0 0,41 0 16,1-21-1,-43 0-15,-20 21 0,-1-21 16,0-1-16,-21 1 0,42 0 16,-42 0-16,21 0 0,-21-22 15,0 22-15,0-21 0,0 0 16,0 20-16,0 1 15,0 0-15,-21 21 0,0-21 0,0 21 16,0 0-16,0 0 16,-1 0-16,1 21 0,-21 0 15,21 22 1,0-1 0,21 0-1,0-21-15,21-21 16,0 0-16,0 0 15,0 0-15,0 0 0,1 0 16,20 0 0,-42-21-16,21 0 0,0 21 15,-21-21-15,0 0 16,21 0-16,-21-1 0,22 22 16,-22-21-1,0 42 16,0 1-15,0-1-16,0 0 16,0 0-16,0 0 0,0 0 15,0 22-15,-22-1 0,1 0 16,21-20-16,-21 83 16,0 44-1,0-44-15,0-62 0,21 20 16,-22 1-16,22-1 0,-21-20 15,0 20-15,21 1 0,-21-1 0,21 1 16,0-1-16,0 1 0,0 211 16,-21-233-1,21 22-15,0-22 0,0 64 16,-21-64-16,21 0 0,0 22 16,0-22-16,0-21 0,0 43 15,-22-64 1,1 0-1,0 0-15,0-21 0,0 0 16,21-1-16,-21 1 0,-1-21 16,22 21-16,-21-22 0,21 1 0,0 21 15,0-170 1,0 128-16,21 21 0,1-22 16,-1 1-16,21-43 0,-21 42 15,0 22-15,1-22 0,-1 22 0,0 0 16,21-43-1,-21 43-15,1-1 0,-1-20 16,0 21-16,-21 20 0,21 1 16,-21-42-16,0 42 0,0-22 15,0 22-15,0 0 16,0 0-16,-21 0 0,0 21 16</inkml:trace>
  <inkml:trace contextRef="#ctx0" brushRef="#br0" timeOffset="7387.14">2244 2963 0,'-22'-21'16,"44"21"30,-1 0-46,0 0 0,21 0 16,1 0-16,-1 0 0,0 0 16,22 0-16,-1 0 0,1 0 0,-1 0 15,22 0-15,0 0 0,-1 0 16,1 0-16,254 0 16,-212 0-16,21 0 0,-21 0 15,21 0-15,21 0 0,170 0 16,-149 0-16,1 0 0,-1 0 15,424 0 1,-190 0-16,-192 0 0,425 0 16,-425 0-1,-20 0-15,465-21 16,-42 21-16,-423 0 16,190-21-16,-211 21 15,-1 0-15,149-21 16,-170 21-16,-21 0 0,1-21 15,-22 21-15,0 0 0,190 0 16,-84-22 0,-191 22-16,22 0 0,-43 0 15,21 0-15,-21 0 0,-42 0 32,0 0-32,-21 0 0,-1 0 15,1 22-15</inkml:trace>
  <inkml:trace contextRef="#ctx0" brushRef="#br0" timeOffset="8232.17">2519 3704 0,'0'0'0,"0"-42"16,0 21 0,0 0-16,0-1 0,-21 1 15,-1 21-15,-62-21 16,41 21-16,22 0 15,-21 0-15,-85 21 16,85 0-16,-43 43 16,43-22-16,-22-21 0,-21 64 15,43-21-15,0-1 0,-1 1 16,1-1-16,21 1 0,-21 20 16,-1 43-16,43-21 15,0-42-15,0-22 0,43 43 16,-1-43-16,-21-21 15,43 43-15,-22-64 16,0 21-16,106-21 16,-42 0-1,85-43-15,-149 22 0,22 0 16</inkml:trace>
  <inkml:trace contextRef="#ctx0" brushRef="#br0" timeOffset="8681.43">2815 4255 0,'0'0'0,"0"-22"0,0 1 16,-21 21-1,0 21-15,0-21 0,21 22 16,-22-1-16,1 0 0,21 21 0,-21-21 16,0 22-16,21-22 0,-21 64 15,21-64-15,-21 21 0,21 43 16,0-43-1,21-21-15,0 0 0,21-21 16,1 0-16,-22 0 16,0 0-16,0 0 0,21 0 0,-20 0 15,20-21-15,-21 0 16,0 0-16,22 0 0,-1-22 16,-42 22-16,21 0 0,0 0 15,-21-21-15,0-107 16,0 86-1,-21 21-15,-42-64 16,41 85-16,1 21 0,0-22 16,0 22-16,-21 0 0,-64 64 15,63-22 1,1 64 0,21-85-16,21 22 0,0-22 15,0 21-15,0-21 0,42 22 16,1-22-16,-22 0 0,0-21 15,64 0-15</inkml:trace>
  <inkml:trace contextRef="#ctx0" brushRef="#br0" timeOffset="11314.52">3619 4233 0,'0'22'16,"0"-1"-16,0 0 0,-21 0 16,21 0-16,0 0 0,-21 43 15,21-43-15,0 0 0,-21 64 16,21-22 0,-21 1-1,21-43-15,-21-21 16,21-21 15,0 0-15,0 0-16,0-1 15,0 1-15,0 0 0,21-21 16,21-43-16,-21 64 16,0-21-16,22-1 0,-22 22 15,0 0-15,0 21 0,0 0 16,1 0-16,20 0 15,-21 0-15,0 21 0,-21 0 16,21 0-16,1 1 0,-22 62 16,21-63-16,-21 22 0,21-22 15,-21 0-15,0 0 0,0 43 16,21-64-16,0 21 0,-21 0 16,21 0-16,1-21 15,20 21-15,0-21 16,-21 0-16,22-42 15,-1 21-15,22-21 16,-43 20 0,0 1-16,21-42 15,-21 20-15,22-20 16,-43 42-16,0 0 16,0 42-1,0 0 1,0 0-16,0 0 0,0 0 15,0 1-15,0-1 0,0 0 16,0 42-16,0-41 16,0-1-16,0 0 0,0 0 0,21-21 15,0 21-15,-21 0 0,64 22 16,-22-43 0,0 0-1,-21 0-15,1-21 0,-1-1 16,0 22-16,0-21 0,0 0 0,43-42 31,-1-22-31,-42 64 16,1-43-16,-1 43 0,-21 0 15,21 0-15,-21 0 0,21-1 16,-21 1-16,0 42 31,0 22-31,0-22 16,0 0-16,0 0 0,0 22 15,0 41 1,0-41-16,0-22 0,0 63 16,21-41-16,-21-22 0,21-21 15,1 21-15,-1 0 0,63-21 16,-62 0 0,20-21-16,-21 0 0,21 0 15,-20 0-15,20-1 0,-21 1 0,43-21 16,-22 0-16,-21 20 15,64-83 1,-22 20-16,-63 64 0,0 0 16,0-1-16,0 1 0,0 0 15,0 0-15,-21 21 16,0 0-16,-21 0 16,-1 21-16,22 0 0,21 0 15,-42 22-15,21-1 0,21-21 16,0 0-16,0 22 15,0-22-15,-22 0 0,22 64 16,0-43 0,0-21-16,0 0 0,22 22 15,-1-22-15,0-21 0,21 21 16,-21-21-16,22 0 0,84-21 16,-64-21-1,-20 20-15,-1 1 16,0 0-16,-21 0 0,1-21 0,41-22 15,-42 43-15,0 0 0,1-22 16,-1-20 0,-21 21-16,0 20 15,-21 22 1,-1 22 0,1-22-16,21 21 0,0 21 15,0 22 1,0 20-1,0-63-15,21 1 0,-21-1 0,22 0 16,-22 0-16,0 0 0,42 22 16,0-1-1,1-21 1,-22-21-16,0 0 0,0 0 16,0 0-16,0 0 15,22-42-15,-22 21 0,0-1 16,0 1-16,0 0 0,1 0 15,83-148 1,-83 126-16,20-63 0,0-21 16,-21 85-16,1-21 15,-1-43-15,-21 42 16,21 22-16,-21-43 0,0 64 0,21-21 16,-21 21-16,0-1 0,0 1 15,-21 21 1,0 0-16,0 0 0,-1 21 15,1 1-15,0-1 0,21 21 16,-21 0-16,0 1 0,21-1 16,0 22-16,-21-1 0,-1 43 15,22-43-15,0-20 0,0 168 16,0-105 0,0-21-1,22-64-15,20 0 16,-21-21-16,0 0 15,0 0-15,1 0 0,-1 0 0,0-21 16,85-42 0,-22 20-16,1-41 15,-64 62 1,0-20-16,1 21 0,-1 0 0,0 21 16,0-43-16,-21 65 31,0-1-31,0 0 15,-21 0-15,0 21 16,21-20-16,-21 20 0,21-21 16,0 0-16,0 0 0,0 1 0,0 20 15,0-21 1,0 0 0,21-21-16,0 0 15,0 0-15,0-21 16,43-21-1,-22-1-15,-42 22 0,42-21 16,-42 21-16,22 21 16,-1-43-16,0 43 15,-21-21-15,0 42 32,0 1-32,0-1 15,0 0-15,0 0 16,0 0-16,0 0 0,0 1 15,0-1-15,42 0 16,-21 0-16,1-21 0,-1 0 16,0 21-16,0-21 0,106 0 15,-63 0 1,-22 0-16,0 0 0,-21-21 16,1 0-16,20 21 0,-21-21 0,21-22 15,-20 22-15,-22 0 0,21-106 31,0 64-31,-21 41 0,0-62 16,0 63-16,-42 21 16,20-22-16,1 22 15,-21 22 1,0-1-16,-1 21 0,43-21 16,-21 0-16,0 1 0,0 20 15,21-21-15,-21 0 0,21 0 0,0 1 16,0-1-16,0 63 15,0-41 1,0 20 0,0-42-16,0 1 0,42 20 15,-21-21-15,-21 21 0,21 43 16,-21-43 0,0 1-16,0-1 0,0 0 0,0 43 15,0-43-15,0 1 0,-21 20 16,0-20-16,21-1 0,-21 0 15,-43 106 1,1-84-16,42-22 0,-1-21 16,1 1-16,0-1 0,0-21 15,-21 21-15,20 0 0,1-21 0,-21 0 16,-43 0 0,43 0-16,42-21 0,0 0 15,-21-22-15,21 22 16,0 0-16,0-64 15,0 43-15,0-21 0,0-86 16</inkml:trace>
  <inkml:trace contextRef="#ctx0" brushRef="#br0" timeOffset="11559.38">7662 3979 0,'0'0'0,"-21"0"0,0-21 15,0 21-15</inkml:trace>
  <inkml:trace contextRef="#ctx0" brushRef="#br0" timeOffset="11819.23">6731 4233 0,'21'0'15,"0"0"1,22 0-16,-22 0 0,21 0 16,-21 0-16,85-21 15,-64 21-15,-20 0 0,20-21 16,0 21-16,22 0 15,-43-21-15,0 21 0,21 0 16,-20-21-16,-1 21 0,0 0 16</inkml:trace>
  <inkml:trace contextRef="#ctx0" brushRef="#br0" timeOffset="14287.85">10245 4360 0,'0'0'0,"21"0"31,0 0-15,0 0-16,43-21 15,-22 0-15,43-64 16,-43 64-16,64-85 15,-64 85 1,22-63-16,-22 41 0,-21 22 16,0-21-16,43-64 15,-43 42-15,-21 43 16,0-42-16,0 42 16,0-1-16,0 1 0,0 0 0,0 0 15,-21 21-15,0 0 16,-1 0-16,1 0 15,0 21-15,0 0 0,0 0 16,0 1-16,-1 20 0,1 0 0,0 1 16,21-1-16,-21 21 0,-21 86 15,20-86-15,1 22 0,0-1 16,21 1-16,-21 0 0,-21 275 16,42-255-1,-43 171-15,22-192 16,0 1-16,0 0 0,-43 169 15,43-170-15,0 1 16,-21-22-16,20 1 0,1 21 0,0-22 16,0 64-1,-21 42-15,42-126 0,0 20 16,0-20-16,0-22 0,21-21 16,0 0-16,0 0 0,0 0 15,106-127 1,-63 42-1,-22 22-15,85-128 16,-85 106-16,1 1 0,-1-1 16,22 0-16,-22 1 0,21-86 15,-41 86-15,-1-1 0,0-190 16,-63 148 0,-1 85-16,22-1 0,-64-20 15,43 20-15,0 22 0,-1 0 16,1 21-16,-21-21 15,-22 0 1,43 21-16,20 0 0,22-21 31,22 21-31,-1 0 0,0 0 16,0 0-16,21-22 0,43 22 16,0-42-16,-43 42 15,22-21-15,41-21 0,-41 20 16,-22 1-16,22 0 0,-22 21 15,0-21-15,107-64 16,-107 64 0,-21 21-16,-21-21 0,0 42 31,0 0-15,0 0-16,-21 1 0,21-1 15,0 0-15,0 0 0,-21 0 0,21 43 16,0-43-16,0 0 0,0 0 15,21 43 1,0-43-16,0-21 0,0 0 16,22 21-16,-22-21 15,0 0-15,0 0 0,0 0 0,1 0 16,83-63 0,-62 63-16,-22-22 0,0 1 15,0 0-15,43 0 16,-43 0-16,21-43 15,-21 43-15,-21 0 16,0 0-16,0 42 31,0 0-15,0 0-16,0 0 0,0 1 0,0-1 16,0 0-16,0 0 0,0 21 15,0-20-15,0 20 16,22-42-16,-1 0 15,0 0-15,0 0 0,21 0 16,-20 0-16,-1 0 0,63-64 31,-84 43-15,22-42-16,-22 42 16,0-1-16,0 1 0,0-21 15,-64 0 1,22-1-16,21 43 0,-1 0 15,1 0-15,0 0 16,0 0-16,42 0 31,0 0-31,0 0 16,1 0-16,-1 0 0,21 0 0,22-21 16,-22 21-16,-21 0 15,21-21-15,-20 21 0,83 0 16,-83 0-16,20 0 15,-21 0-15,21 42 16,-42-21-16,22 1 16,-22 20-16,21-21 0,-21 0 15,0 64 1,0-43 0,-21 1-1,-1-22-15,22-42 47,0-1-31,0 1-16,0 0 0,0 0 15,22 0-15,-1 0 0,-21-22 16,42-41-16,22-1 16,-22 43-1,-21 20-15,-21 1 16,21 21-16,0 0 0,1 21 15,-1 1-15,-21-1 16,0 63 0,0 1-16,0-64 15,0 43-15,0-43 16,0 0-16,-21 21 0,21-20 16,0-1-16,0-42 46,0-1-46,0 1 16,21 0-16,-21-21 16,21 21-16,0-1 0,0-20 0,43-21 15,-1-1 1,-42 22-16,106-64 16,-84 85-16,-1 0 0,22 21 15,-43 0-15,21 21 16,-21 0-16,0 0 0,-21 0 15,0 106 1,0-84-16,0-22 0,-21 85 16,0-85-16,21 42 15,-21-42-15,0 1 16,21-1 0,0-42 15</inkml:trace>
  <inkml:trace contextRef="#ctx0" brushRef="#br0" timeOffset="15820.97">15155 3598 0,'0'-21'0,"0"0"16,21 0 0,1 0-16,-22 0 0,21-1 15,-21 1-15,21 0 0,-21-21 16,21 21-16,-21-1 0,21 1 15,-21 0-15,0 0 0,0 0 16,43-43 0,-43 22-16,0 21 15,-22 21 17,22 21-32,-21 0 0,0 0 15,0 22-15,21-1 0,-21 0 0,0 1 16,21 20-16,-22-21 0,1 22 15,21-1-15,-63 170 16,63-127-16,-21-42 16,21-22-16,0 43 15,-22-43-15,22 0 0,0 22 16,0-43 0,0 0-16,0-42 31,0 0-31,0 0 15,0-1-15,43-62 16,-22 41-16,-21 22 0,21-21 16,21-22-16,-20 22 0,-1 21 15,0-21-15,0 20 0,21 1 0,-20 21 16,62-21 0,-63 21-16,22 0 0,-1 21 15,-21-21-15,0 21 0,1 22 16,-1-22-16,0 21 0,-21 1 15,0-22-15,0 42 0,0-20 0,0-1 16,0-21-16,0 21 0,0 1 16,-21-1-16,0-21 0,-22 43 15,22-43-15,-21 0 0,-43 21 16,43-20 0,-22-22-1,43 0-15,0-22 0,0 22 16,0-21-16,-1 0 0,22 0 15,-21 0-15,21 0 0,-21-1 0,21 1 16,0 0-16,0 0 16,21 21 15,0 0-31,1 0 0,-1 21 16,0 0-16,21 0 0,-21-21 15,1 0-15,20 22 0,-21-22 16,0 0-16,127 0 15,-84 0 1,63 0 0,-85-22-16,1 1 0,20 0 15,-21 0-15,-20 0 0,105-64 16,-85 22 0,-21-1-1,-21 43-15,0 0 0,0 0 16,0-1-16,-21 44 31,0-22-31,0 21 16,21 0-16,-22 0 0,1 43 15,0-43-15,0 42 16,21-42-16,0 1 16,0-1-1,0 0-15,21-21 16,0 0-16,0 0 15,1 0-15,-1 0 16,-21-21-16,21 0 0,0 21 0</inkml:trace>
  <inkml:trace contextRef="#ctx0" brushRef="#br0" timeOffset="15988.82">16277 3768 0,'0'0'0,"0"-21"0,0-1 15,0 1 1,0 42 15,21 1-15,-21-1-16</inkml:trace>
  <inkml:trace contextRef="#ctx0" brushRef="#br0" timeOffset="16783">16997 4106 0,'0'0'16,"21"0"-16,0 0 0,-21-21 0,42 0 15,-20-21 1,-1 21-16,-21-1 15,0 1-15,0 0 0,0 0 16,0 0-16,-21 21 0,-1-21 16,-20-1-16,21 1 0,0 0 15,-22 21 1,-41 0-16,41 0 0,22 0 16,-42 42-16,20-42 0,1 22 15,21-1-15,-21 0 16,20 0-16,1 21 0,-21 1 15,42-22-15,0 0 0,0 43 16,63-22 0,1-21-1,-22-21-15,22 0 0,-22 0 16,-21 0-16,22 0 0,62-42 16,-20-1-1,-64 22-15,43-21 16,-64 21-16,0 0 15,0-1-15,0 1 0,0 0 16,0 0 0,-21 21-1,-1 0-15,22 21 16,-21 21 0,0 64-16,21-63 15,-21 84-15,21-64 16,0-21-16,0 128 15,0-22 1,0-85-16,0 1 16,0-1-16,0-20 0,0 126 15,0-127-15,-21 64 16,0-85-16,-1 43 16,1-64-16,0 21 0,-106-21 31,85-21-31,-64-21 15,85 20-15,-22 1 16,22-21-16,-21 21 0,21 0 0,0-1 16,-43-62-1,43 41 1,21 1-16,21 21 16,21 0-16,-20 21 15,-1-21-15,21-1 0,0 1 0,1 0 16,-1 0-16</inkml:trace>
  <inkml:trace contextRef="#ctx0" brushRef="#br0" timeOffset="17899.36">17801 4085 0,'0'0'0,"85"-148"15,-85 106-15,0-22 16,-21 43-1,-1 21-15,1 0 0,0-21 0,-64 21 16,43 21-16,0-21 16,-1 21-16,22 0 0,-21 1 15,-64 126 1,64-85-16,42 43 16,0-85-1,0 0-15,42 22 0,-21-43 16,0 0-16,22 21 0,-1-21 15,-21 0-15,22 0 0,-22 0 16,21-21-16,-21 21 0,43-43 16,-43 22-16,0 0 0,21 0 15,-20-21-15,-1 20 0,0-41 16,0-1 0,-21 22-1,0 63 16,0 22-31,0-22 16,-21 21-16,21 0 0,0 1 0,0 63 16,0-64-16,0 0 0,-21 85 15,21-84-15,0 20 16,0-21-16,0 22 0,0-1 0,0-20 16,0 147-1,21-147-15,-21 62 16,0-62-16,0 84 0,0-85 15,0 0-15,0-20 0,-21 20 16,0-21-16,-1 0 0,-41 43 16,-22-22-1,64-42-15,-21 0 0,21 0 16,-22 0-16,22 0 0,-85-85 16,85 64-16,0-42 15,21 42-15,0-43 16,0 22-16,0-43 15,21 43-15,0-22 0,0 22 0,85-149 32,-21 86-32,-43 41 0,1 1 0,62-86 15,-62 86-15,-1-1 16,0 1-16,22-1 0,-22 1 16,-21 21-16,22-1 0,20-41 15,-20 20-15,-43 22 16,0 21-16,0-1 0,-22 44 31,1-1-15,0 0-16,21 0 0,-21 0 0,21 22 15,0-22-15,0 21 0,0-21 16,0 22-16,0-22 0,0 21 0,0 0 16,0-20-1,0-1-15,0 0 0,42-21 16,-21 0-16,1 0 0,-1 0 15,0 0-15,0-21 0,0 0 16,85-43 0,-85 43-16,0-21 0,43-43 15,-43 64-15,0 0 16,22-64 0,-43 64-16,0 0 15,0 42 1,0 0-1,0 0-15,0 21 0,0-20 16,0 20 0,0 0-16,0-21 0,0 1 15,0-1-15,0 0 0,0 0 0,0 0 16</inkml:trace>
  <inkml:trace contextRef="#ctx0" brushRef="#br0" timeOffset="18667.91">20235 3725 0,'0'0'0,"21"-21"16,-21 0-16,0 0 15,0 42 16,0 21-15,0-20-16,-21 20 0,21 0 16,-21 22-16,21-22 0,0 43 0,0-22 15,-63 149 1,41-64-16,1-63 16,-21 169-16,21-170 15,0 1-15,21 0 0,-22-22 16,1 22-16,-63 190 15,41-106 1,1-63 0,42-63-16,-21-22 0,21 21 15,-21-21-15,21 0 0,-22-21 16,22-21-16,0 0 16,0 0-16,0-21 15,0-22-15,43-63 16,-22 64-16,0-1 0,0 1 15</inkml:trace>
  <inkml:trace contextRef="#ctx0" brushRef="#br0" timeOffset="21866.96">19812 4043 0,'0'0'0,"-21"-42"0,21 20 0,0 1 0,0-21 16,0 21-16,0 0 0,0-1 15,0 1-15,84-42 16,1 20 0,42 22-1,-85 0-15,22 21 0,-1 0 0,-20 0 16,20 0-16,43 21 16,-42-21-16,-22 21 0,0 1 0,43 41 15,-85-42 1,0 22-16,0-22 0,0 0 0,-42 42 15,20-20-15,-20-22 16,21 21-16,-21-21 0,-22 22 16,1-1-1,-1-21-15,43-21 16,0 21-16,42-21 47,0 0-47,0 0 0,0 0 15,1 0-15,-1 0 0,21 0 0,-21 0 16,0 0-16,1 0 0,41 0 16,-21 0-1,-20 0-15,-1 0 0,21 0 16,-21 0 0,0 0-16,-21-21 15,22 0-15,-1 0 16,0 0-1,0 21-15,-21-21 0,21-1 0,0 1 16,43-42-16,-22 20 16,-21 1-16,22 21 0,-1-43 15,-21 43-15,0 0 16,1-21-16,-22 21 0,21-1 16,-21-20-16,-21 42 15,-1 0 1,1 0-16,0 21 15,0-21-15,0 43 16,0-22-16,21 0 0,0 0 16,0 0-16,0 22 15,21-22-15,-21 0 0,106 64 16,-22-43 0,-41 0-1,-1-42-15,-21 21 0,21-21 16,-20 0-16,41 0 15,-42 0 1,-21-21-16,21 21 16,-21-21-16,0 0 0,0-21 15,22 42-15,-22-22 0,42-62 16,-21 63 0,-21-1-16,21 1 0,0 0 15,-21 0-15,22-21 16,-22 20-16,0 44 31,0-1-15,0 0-16,-22 0 15,22 0-15,0 0 0,0 1 16,0-1-16,0 0 0,0 0 16,0 0-16,22-21 0,-1 21 15,21-21 1,-21 0-16,0 0 15,1 0-15,-1 0 0,0 0 16,0 0-16,0 0 0,0 0 0,1-21 16,-1 0-16,0 21 15,0-21-15,0 0 0,0 0 0,1-1 16,-1 1-16,0 0 16,-21 0-16,21 0 0,0 21 15,-21-21 1,0 42-1,-21 0 1,0 0-16,0 0 16,21 0-16,-43 43 15,43-43-15,-21 0 0,21 0 16,0 1-16,0-1 0,-21 0 16,21-42 30,0 0-46,0-1 16,0 1-16,21 0 0,0-21 16,-21 21-16,22-1 0,-1-20 15,0 42-15,0-21 16,0 0-16,-21 0 0,21 21 16,1 0-16,-1 0 15,0 0 1,-21 63-16,0-42 15,0 0 1,0 1-16,0-1 0,0 63 16,0-41-1,0-22 1,21-21 0,0 0-16,0 0 15,-21-21-15,22 0 16,-1 21-16,21-64 15,-21 43-15,0 0 0,1 0 16,-1-1-16,0 1 16,0 0-16,0 21 0,0-21 0,1 21 15,-1-21 1,-21 42 0,0 0-1,0 0-15,0 0 0,0 1 16,0-1-16,0 0 0,21 0 15,0 0-15,-21 0 16,21 1-16,0-22 16,1 0-16,20 21 15,21-21 1,-41 0-16,-1 0 0,21 0 16,-21-21-16,0 21 0,-21-22 0,64-20 31,-43 0-31,-21 21 0,21-1 0,0-20 15,-21 21-15,0 0 16,0 0-16,0 42 47,0 0-47,0 0 0,0 0 16,0 0-16,0 22 15,0-1 1,0-21-16,0 0 0,0 1 0,0-1 15,0 0-15,22-21 16,-1 0-16,0 21 0,0-21 0,0 0 16,0 0-16,22 0 15,-22 0-15,0 0 0,21-42 16,-20 21-16,20-1 16,-21-20-16,0 21 0,0 0 0,22-85 15,-22 0 1,-21 64-16,21-64 15,-21 64-15,0-1 16,0 1-16,0-22 0,0 22 0,0-43 16,0 64-16,0 0 15,0-21-15,0 21 0,-21 42 32,0 0-17,21 21-15,-21 22 16,21-22-16,0 43 0,-22-43 15,22 0-15,-21 1 0,21-1 0,0 0 16,0 1-16,0 105 16,-21-42-1,21-43 1,0-42-16,0 1 0,0-1 16,0 0-16,0 0 0,21-21 15,0 0 1,22 0-16,-22 0 15,0 0-15,21-42 16,-20 21-16,-1-1 16,0 1-16,0 0 0,0 0 15,43-21 1,-43 42-16,0 0 16,-21 21-1,0 0 1,21 42-1,-21 1 1,21-22 0,1-21-16,-1 1 0,0-22 15,0 0-15,0 21 16,43-21 0,-43 0-16,0-21 15,0-1-15,0 1 16,1 0-16,-1-21 15,0 21-15,-21-22 16,0 22-16,21 21 0,-21-21 16,21 0-16,-21 0 15,0 42 17,0 0-17,0 0-15,0 0 0,0 0 0,0 1 16,0-1-16,0 0 15,0 0-15,0 0 0,0 0 16,0 1-16,0-1 16,21-21 15,1 0-31,-1 0 0,21-43 16,0 22-1,-20 0-15,-1 0 16,0 0-16,0 0 0,0 21 0,0-22 15,-21 1-15,22 0 0,-1-21 16,21 42 0,-42-21-1,21 21 79,-21-22-78,0 1-1,0 0 1,0 0-16,-21 21 31,0 0-31,0 21 16,0 0-16,-1 22 15,1-22-15,21 0 0,-21 42 16,21-41-16,0 41 16,0-42-16,0 0 0,0 1 15,21-1-15,0 0 16,-21 0-16,22-21 0,-1 0 0,0 21 16,0-21-16,0 0 0,0 0 15,22 0-15,41 0 16,1-21-1,-43-21 1,-20 42-16,-1-21 0,0-1 0,-21 1 16,0 0-16,21 0 0,0-43 15,-21 22 1,0 21-16</inkml:trace>
  <inkml:trace contextRef="#ctx0" brushRef="#br0" timeOffset="22097.83">24596 3620 0,'0'0'0,"0"-22"0,0 1 15,-22 21-15,22-21 16,-21 21-1,0 0 17,0 0-32,0 0 15</inkml:trace>
  <inkml:trace contextRef="#ctx0" brushRef="#br0" timeOffset="22335.69">23580 3641 0,'21'0'16,"0"0"-16,0 0 16,21 0-16,-20 0 0,20 0 15,21 0-15,-20 0 0,-1 0 16,-21 0-16,22 0 15,-22 0-15,63 0 16,-62 0-16,-1 0 0,-21-21 16</inkml:trace>
  <inkml:trace contextRef="#ctx0" brushRef="#br0" timeOffset="22576.17">22818 3556 0,'0'0'0,"-22"0"0,1 0 15,0 0 32,0-21-47,0 21 0</inkml:trace>
  <inkml:trace contextRef="#ctx0" brushRef="#br0" timeOffset="24929.74">1926 6519 0,'0'-21'32,"0"0"-32,0 0 15,0 0-15,0-22 16,0 22-16,0-21 15,0 21-15,0 0 0,-42-1 16,42 1-16,-21 0 0,-1 0 16,-41 0-16,-22 21 15,64 0-15,-21 0 16,-1 0-16,1 0 0,21 0 16,-64 42-16,43-21 15,21 0-15,-43 22 16,22-1-16,21-21 0,0 22 15,-1-1-15,22 43 16,0-43-16,0-21 0,0 0 16,0 0-16,0 1 0,64-1 15,-43-21 1,21 0-16,-20 0 0,62-21 16,-41-1-16,-1 1 15,-21-21-15,21 21 0,43-43 16,-64 22-16,22 21 0,-1-22 0,43-84 31,-1 0-31,-41 22 16,-43 62-16,0 1 15,0-43-15,0 43 0,0 0 16,0 20-16,0-20 0,0 21 16,0 0-16,-22 21 15,1 0-15,0 0 16,21 21-16,-21 0 0,0 21 0,0-20 15,-1 20-15,22 0 0,0 106 16,0-105 0,0-1-16,0 64 15,22-64-15,-22 1 0,42 41 16,-21-41-16,0-1 0,22-21 16,-22 0-16,0 0 0,0 1 0,21-22 15,1 0-15,-22 0 0,21 0 16,22 0-16,63-22 15,-85 1-15,22 0 16,-22 0-16,-21 0 0,21 0 16,-20-22-16,-1 22 0,0 0 15,21-85 1,-42 64-16,0-43 16,-21 64-16,0 21 15,0-21-15,0 21 16,-1 0-16,1 0 15,0 0-15,-21 42 0,21 0 16,-1-20-16,22-1 16,-21 0-16,21 64 15,0-43-15,0-21 0,0 0 16,0 0-16,0 1 0,0 20 16,0-21-16,0 0 15,21-21-15,1 0 16,-1 0-16,-21-21 15,21 21-15,0-21 0,-21 0 16,21 0-16,0-1 0,-21 1 16,43-42-1,-1-1-15,-42 43 16,0-21-16,21 42 16,0 0-1,-21 21 1,22 0-16,-22 0 0,21 0 15,0 43 1,-21-43-16,21 0 0,-21 22 0,0-22 16,21 0-16,0 0 0,22 21 15,-22-20-15,0-1 0,0-21 16,0 0-16,1 0 0,83 0 16,-20-21-1,-43-1-15,22-41 16,-22-1-1,-21 43-15,1-21 0,20-127 32,-42 84-17,0 43-15,21-43 0,-21 43 16,0-64-16,0 85 16,0-22-1,0 64-15,0 1 16,0 41-16,0-21 0,0 1 15,0-1-15,0 43 16,0-43-16,0 0 0,0 1 16,0-1-16,0-21 0,0 22 15,0-1-15,0-21 0,0 21 0,0 43 16,0-43 0,0-20-1,0-44 1,0 1-1,0 0-15</inkml:trace>
  <inkml:trace contextRef="#ctx0" brushRef="#br0" timeOffset="25210.94">3323 6138 0,'0'0'15,"0"-21"17,21 21-32,0 0 15,1 0-15,-1 0 0,0-21 0,0 21 16,0-21-16,0 21 16,1 0-16,-1 0 0,0 0 0,21-21 15,-21 21-15,1 0 16,-1 0-16,-21-21 0,21 21 15</inkml:trace>
  <inkml:trace contextRef="#ctx0" brushRef="#br0" timeOffset="26271.69">4212 6392 0,'0'0'15,"0"-21"-15,21 0 0,-21 0 16,0 0-16,0 0 16,0-1-16,0 1 0,0 0 15,0 0-15,0 0 16,-21 0-16,21-1 0,-21 1 16,0 21-16,0 0 15,-1 0-15,1 0 16,0 0-16,21 21 0,-21 1 15,0-1-15,0 42 0,-1-42 16,-20 43-16,42-22 0,0 1 16,-21-22-16,0 63 15,21 1 1,0-64-16,0 0 16,21-21-1,0 0-15,0 0 16,0 0-16,1-21 0,-1 0 15,0 0-15,0 0 16,0 0-16,0-1 0,-21 1 16,22 0-16,-22 0 0,21-21 15,0-22-15,0 1 16,-21 41-16,0 1 16,21 21 15,-21 21-31,0 1 0,21-1 15,-21 0-15,0 0 0,0 21 16,22 1-16,-22-22 16,0 21-16,21-21 0,0 43 15,-21-22 1,21-42-16,0 21 0,0-21 16,1 0-16,-1 0 15,0 0-15,0 0 0,21-21 16,1 0-1,-22 0-15,0 0 0,0 0 16,0-1-16,-21-20 0,22 21 0,20-85 16,-21 43-1,0 20-15,-21 1 16,0-43-16,21 43 0,-21 0 16,22-43-16,-22 64 0,21-22 15,-21-62 1,0 83-1,0 1 1,0 42 0,0 1-16,0-1 0,0 0 15,0 64 1,-21-43-16,21 0 0,-22 1 0,22 20 16,0-21-16,-21 1 0,21-22 15,-21 21-15,21-21 0,-21 106 31,21-84-31,0-22 0,0 0 0,0 21 16,0-20-16,0-1 16,0 0-16,21-21 15,0 0-15,0 0 16,1 0-16,-1 0 16,0-21-16,-21 0 0,21 21 15,-21-22-15,0 1 0</inkml:trace>
  <inkml:trace contextRef="#ctx0" brushRef="#br0" timeOffset="26553.53">4572 6181 0,'21'0'0,"0"0"16,0 0-16,1-21 16,-1 21-16,0 0 0,0 0 15,21-22-15,-20 22 16,-1-21-16,0 21 16,0 0-16,-21-21 0,21 21 15,0 0-15,-21-21 0,22 21 16,-22-21-1,21 21-15</inkml:trace>
  <inkml:trace contextRef="#ctx0" brushRef="#br0" timeOffset="28003.25">5419 6181 0,'0'-21'15,"0"-1"1,0 1 0,0 0-1,-22 21 1,22-21-16,-21 21 15,0 0 1,21 21 0,-21-21-16,21 21 0,-21 0 15,0 43 1,21-43-16,-22 0 0,22 0 0,0 22 16,0-22-16,0 0 0,0 21 15,0-20-15,0-1 0,0 0 0,22 42 16,-1-63-1,0 22-15,21-22 16,-21 0-16,1 0 0,-1 0 0,0-22 16,21 1-16,-21 21 0,64-63 15,-64 42-15,22-1 16,-1-20-16,-21 21 0,21-21 16,-20 20-16,-1 22 15,-21-42-15,0 21 0,0 0 16,0 0-1,0 42 32,-21-21-47,21 21 0,0 0 0,0 0 16,0 0-16,0 1 0,0-1 0,0 0 16,0 0-16,0 0 0,0 0 15,0 1-15,0-1 0,0 0 16,21 0-16,0-21 0,0 0 15,0 0-15,0 0 16,1 0-16,-1 0 0,-21-21 16,42 0-1,-21-22-15,-21 22 16,21-21-16,1 21 16,-22 0-16,0-1 15,0 1-15,0 0 0,0 0 16,0 0-1,0 0 1</inkml:trace>
  <inkml:trace contextRef="#ctx0" brushRef="#br0" timeOffset="28721.93">5842 6244 0,'0'-21'31,"-21"21"-31,21-21 16,-21 21-1,21 21 17,0 0-17,0 0-15,0 1 0,-22 62 16,22-41-16,0 20 15,-21-21-15,21 1 0,0 20 16,0-20-16,0-1 0,0 170 31,0-170-15,0 0-16,-21 85 0,0-84 16,21 62-16,0-62 0,-21-1 15,0 22-15,-1-22 16,1 43-16,0-64 15,21 0-15,-21 0 0,0 0 0,0 0 16,21 1-16,-43-22 16,22 21-16,-21-21 0,21 0 0,-1 0 15,-20 0-15,-127-21 16,84-22 0,43 22-1,42 0-15,-21 0 0,-1-22 16,22 1-16,0 21 15,0 0-15,0 0 0,0-1 16,85-105 0,0 22-16</inkml:trace>
  <inkml:trace contextRef="#ctx0" brushRef="#br0" timeOffset="29156.88">5990 6202 0,'0'-21'16,"0"42"15,0 0-31,0 0 15,0 0-15,0 22 0,0-22 0,0 21 16,0 1-16,21 20 0,-21-21 0,21 22 16,-21-22-16,0 1 0,0 20 15,0-21-15,0 1 0,0 63 16,0-64-16,0 0 0,0 1 16,-42 126-1,0-84-15,42-64 16,0 21-16,-21-21 0,21 0 0,-22 1 15,22-1-15,0 0 0,0 0 16,0-42 15,0 0-31,0 0 0,0-1 16,0 1-16,0 0 16,22 0-16,-22-21 0,21 20 0,-21-20 15,0-64-15</inkml:trace>
  <inkml:trace contextRef="#ctx0" brushRef="#br0" timeOffset="29497.34">5990 6414 0,'0'0'0,"0"-22"0,0 1 0,0-21 16,21 0-16,-21 20 0,21 1 16,-21 0-16,22 0 0,-1 21 15,0-42-15,0 20 16,0 22-16,22-21 0,-22 21 0,0 0 15,42 0 1,-20 43 0,-22-22-16,-21 0 15,0 0-15,0 0 0,0 0 0,0 1 16,0-1-16,0 0 0,0 0 16,-21 0-16,0 0 0,-22 22 15,22-22-15,0-21 0,0 0 16,21 21-16,-21-21 15,-1 0-15,1 0 16,21-21 15,21 0-15,1 0-16,-1-1 16</inkml:trace>
  <inkml:trace contextRef="#ctx0" brushRef="#br0" timeOffset="29917.76">6540 6265 0,'0'0'0,"22"0"0,-1 0 0,0-21 16,0 21-16,0 0 0,-21-21 15,43 0 1,-1 0-16,0-22 16,-42 22-1,0 0-15,0 0 16,-21 21 0,0 0-16,0 0 0,0 0 15,-1 0-15,1 21 0,0 0 16,21 0-16,-21 1 15,21-1-15,0 21 0,0-21 16,0 0-16,0 1 0,0-1 0,0 0 16,0 0-16,21 0 0,-21 0 15,21 1-15,0-1 0,1 0 16,-1-21-16,0 0 0,0 0 0,0 0 16,0 0-16,1 0 15,-1 0-15,0 0 0,-21-21 0,21 0 16,0 21-16,0-22 0,22 1 15</inkml:trace>
  <inkml:trace contextRef="#ctx0" brushRef="#br0" timeOffset="31455.52">8234 6308 0,'0'0'15,"-21"0"1,21-21 31,0-1-32,21 22-15,-21-21 0,21 0 16,-21 0-16,21 21 16,-21-21-16,0 0 15,21 21-15,-21-22 16,0 1 0,21 0 234,-21 0-250,0 0 15,22 0-15,-22-1 16,0 1-16,21 0 0,-21 0 0,0-21 15,0 20-15,0-20 0,0 0 16,0-1-16,0 1 0,21 0 16,-21-1-16,0 1 0,0-127 15,0 126 1,0 1 0,0 21-16,0 42 31,-21 0-31,21 22 0,-21-22 15,21 21-15,0 0 0,0 1 0,-22 20 16,22 1-16,-21-22 0,21 22 16,0-1-16,0 1 0,0-22 15,0 21-15,0-20 0,0-1 0,0 0 16,0 1-16,0-22 0,0 0 16,21 43-16,1-64 0,-1 21 15,0 0-15,42-21 16,22 0-1,-43-21-15,-20 0 0,-1 21 16,0-22-16,0 1 0,0 0 16,0 0-16,22-21 15,-22 20-15,0 1 0,-21-21 16,21 21-16,-21 0 0,0-1 16,0 44 15,0-1-31,0 0 15,0 0-15,0 0 0,0 0 0,0 22 16,0-22-16,0 0 16,21 0-16,1-21 15,-1 0-15,21 0 16,0 0-16,-20 0 0,20 0 16,-21-21-1,0 21-15,0-21 0,-21 0 16,0 0-16,22-1 0,-22-20 15,0 0-15,0 21 0,0-1 16,0 1-16,-22 0 16,1 0-16,21 0 0,-21 0 0,0-1 15,0 22-15,0 0 0,-22 0 16,22 0-16,0 0 0,0 0 0,-43 0 16,43 0-16,0 22 0,0-22 15,0 21-15,-1 0 0,22 0 16,0 0-1</inkml:trace>
  <inkml:trace contextRef="#ctx0" brushRef="#br0" timeOffset="31755.92">8445 5821 0,'0'0'0,"-21"0"0,0 0 0,21-21 16,0 0-1,42 21-15,-20-22 16,-1 22-16,21-21 16,0 21-16,1-21 0,-1 21 0,0-21 15,22 21-15,-22-21 0,1 21 0,-1-21 16,0 21-16,1 0 0,-1-22 15,-21 22-15,21 0 0,-20-21 0,-1 21 16,0 0-16,0 0 0,0 0 16,-21-21-16</inkml:trace>
  <inkml:trace contextRef="#ctx0" brushRef="#br0" timeOffset="33799.65">11515 6075 0,'0'0'0,"21"0"0,-21-21 0,21 21 0,-21-21 16,21 21-16,-21-22 0,42-41 15,-42 21 1,0-22 0,0 43-16,0 0 0,0 0 15,0-1-15,0 1 0,0 0 16,0 0-16,0 0 16,-21 21-16,0 0 15,0 0-15,0 21 16,0 0-16,-1 0 0,1 0 0,0 1 15,0-1-15,0 0 16,0 21-16,-1-21 0,22 1 0,-21 20 16,0-21-16,0 43 15,21-43-15,0 0 0,-21 0 0,21 0 16,0 0-16,0 1 16,21-22-16,0 0 0,0 0 15,0 0 1,22 0-16,-22 0 0,0-22 0,0 1 15,0 21-15,1-21 0,-1 0 0,0 0 16,0 0-16,21-22 16,-42 1-16,0 21 15,22-43-15,-22 43 16,21 0-16,-21-21 0,0 20 0,0 1 16,0-21-16,-21 63 31,21 0-16,-22 0-15,22 22 0,0-22 16,0 0-16,0 21 0,0 43 16,0-43-1,22 22 1,-1-43-16,0 0 0,0-21 0,21 21 16,-20-21-16,20 0 15,-21 0-15,43 0 16,-22-21-16,-21 0 0,0 21 0,43-42 15,-22 42-15,-21-21 16,0-1-16,22 1 0,-22 0 0,21-21 16,-21-1-16,1 22 0,-22 0 15,0 0-15,21-21 0,-21 20 16,0-41 0,0 84-1,0 0 1,-21 0-16,21 43 15,-22-43-15,22 21 0,0-20 0,0-1 16,-21 21-16,21-21 0,-21 0 16,21 1-16,-21-1 0,21 0 15,0 0-15,0 0 0,0 0 16,0 1-16,0-44 47,21 1-47,-21 0 0,21 21 15,0-21-15,1-21 16,-1 20-16,0-20 0,0 21 0,43-85 31,-43 64-31,0 21 0,0-1 16,-21 1-16,21 21 16,-21 21-16,21 1 15,-21-1-15,0 0 0,0 0 16,0 21-16,0 1 15,22-1-15,-1 22 16,0-43-16,0 21 0,0-21 16,0 0-16,1-21 15,-1 0-15,-21 22 0,63-22 16,-42 0-16,1 0 0,-1 0 16,0 0-16,0-22 0,21 1 15,-20 0-15,-1 21 0,0-21 16,-21 0-16,21 0 0,0-1 15,-21 1-15,0 0 0,21 0 0,1-21 16,-22 20-16,0-20 16,0 21-16,0 0 0,0 42 47,0 0-47,0 0 15,0 0-15,0 1 16,0-1-1,21-21-15,0 0 0,0 0 0,0 0 16,0 0-16,1 0 16,20 0-16,-21 0 0,106-21 15,0-43 1,-85 22 0,-20-1-1,-1 22-15,-21 0 0,0 0 16,0 42 15,0 0-15,0 0-16,0 1 15,-21 20-15,21-21 0,0 21 0,-22-20 16,22 20-16,0 0 0,0-21 0,0 22 16,0-1-16,0 0 0,0 22 15,0 42-15,0-43 0,0 1 16,0-1-16,0 255 15,0-191 1,-21 63 0,-42 22-1,42-106-15,-1-85 0,1 21 16,0-21-16,-21 22 16,42-22-16,-64-21 15,43 0-15,21-21 0,-42-22 16,21 22-16,-1-21 0,1-22 15,0 1-15,0 21 16,21-22-16,-21 22 0,21-22 0,0 1 16,42-212-1,22 63-15,-22 106 16,-21 64-16,21-1 16,1-20-16,-22 42 15,0 0-15,0-1 0,0 1 0,1 0 16,-1 0-16,0 0 0,0 0 15,0-1-15</inkml:trace>
  <inkml:trace contextRef="#ctx0" brushRef="#br0" timeOffset="35056.99">15875 5588 0,'0'0'0,"0"-21"0,0-21 16,-21 20-16,21 1 0,-21 21 16,21-21-16,-22 0 0,22 0 0,-42-22 31,21 22-31,-43 21 15,22 43 1,42-22-16,-106 127 31,64 0-31,21-63 16,21-43 0,0 0-16,0 22 0,0-22 0,0-21 15,42 22-15,0-22 16,1 0-16,-22-21 15,21 0-15,22 0 0,-43 0 16,21 0-16,-21 0 0,1 0 16,62-42-1,-41 21-15,-22-1 0,0 1 0,21-42 16,-42 20-16,0-62 16,0-1-1,-21 63-15,-21-41 16,42 63-16,-43-43 15,22 43-15,0 0 0,-21 0 16,21 21-16,-85 21 31,85 42-15,21-42-16,0 1 0,0-1 16,21 21-16,0-21 15,21-21-15,-21 0 0,22 21 16,84-21-16,-85 0 15,22 0-15,105-42 16,64-21 0,-191 41-1,0 1-15,-20 0 0,41-21 16,-42 21-16,0-1 0,-21 1 0,0-21 16,0 0-1,-21 63 16,0 0-31,0 42 16,0 86 0,21-86-16,-21 64 0,-1 64 15,22-128-15,-21 149 16,21-128-16,-42 65 16,42-65-1,-21 1-15,-22 148 16,1-22-16,42-147 15,-21-1-15,0 64 0,0-63 16,21-22-16,-22 106 16,22-105-1,-21-43 1,21-21-16,0-1 0,0 1 16,-21-21-16,-21-127 15,-1-1 1,22-20-1,0 126-15,0-84 16,21 63-16,0 1 0,0-107 16,0 128-16,0 20 0,21 1 15,0 21-15,0-21 16,22-1-16,-22 22 0,0 21 16,0 0-16,22-21 0,-22 21 0,21 0 15,-21 0-15,22 0 0,-1 0 16,0 0-16,149-21 15</inkml:trace>
  <inkml:trace contextRef="#ctx0" brushRef="#br0" timeOffset="35386.33">18330 5673 0,'0'0'16,"0"-21"-16,0-22 15,0 22-15,0 0 16,0 42-16,0 0 16,-21 22-16,21-22 15,-21 63-15,21-41 0,0-1 16,-21 64-1,21-85-15,-21 64 16,21-43-16,0-21 16,0 0-16,21-21 47,-21-21-47,21 0 0,0 21 0</inkml:trace>
  <inkml:trace contextRef="#ctx0" brushRef="#br0" timeOffset="35772.12">18436 5461 0,'0'0'0,"0"-21"0,0 0 16,-21 21 0,0 0-16,21 21 15,0 0 1,0 0-16,21-21 15,0 0-15,0 0 16,0 0-16,22 0 16,-22 0-16,0 0 0,21-21 0,-20 0 15,-1 21-15,-21-21 16,0 0-16,0-1 0,0-41 16,0 21-1,0 20-15,-21 1 16,21 0-16,-22 0 0,1 0 0,0 21 15,0 0 1,0 0 0,0 0-16,21 21 0,-43 64 15,43-64-15,0 21 16,0-21-16,0 0 16,43 1-1,-22-22-15,21 21 0</inkml:trace>
  <inkml:trace contextRef="#ctx0" brushRef="#br0" timeOffset="36050.96">19135 5207 0,'0'21'0,"-22"0"0,22 1 16,-21-1-16,0 21 0,21-21 0,-21 22 15,21-1-15,0 0 0,-42 128 16,42-43 0,-22-85-16,1 43 15,21-43-15,0-21 16,0 43-16,0-43 0,0 0 16,0 21-1,21-42 1,1 0-16,-1 0 15,0 0-15,0 0 0</inkml:trace>
  <inkml:trace contextRef="#ctx0" brushRef="#br0" timeOffset="36446.37">19537 5525 0,'0'0'0,"0"-22"16,-21 22-16,-1 0 15,1 0-15,0 22 0,-21 20 16,-1-21-16,22 0 0,-21 43 16,21-43-16,0 0 15,21 0-15,0 22 0,0-22 0,0 0 16,0 0-16,0 0 0,0 0 16,42 1-1,43-22-15,-1 21 16,-63-21-1,1 0-15,-1 0 0,0 21 16,-21 0 0,-21-21-1,0 21-15,-1-21 16,-62 0 0,63 21-16,-1-21 0,1 0 15,0 0-15,0 0 0,-21 0 0,20 0 16,1 0-16,0 0 0,-21 0 15,21-21-15,-1 0 16,1 21-16,21-21 0</inkml:trace>
  <inkml:trace contextRef="#ctx0" brushRef="#br0" timeOffset="36700.61">19008 5334 0,'0'0'0,"0"-21"0,0 0 0,0 0 16,0-1-16,21 1 16,0 0-16,85 0 15,-43 21 1,-42-21-16,106 0 16,-84 21-16,20 0 15,-20 0-15,41-22 16,-63 22-16,22 0 0,-22 0 0,42 0 15,-41-21 1</inkml:trace>
  <inkml:trace contextRef="#ctx0" brushRef="#br0" timeOffset="39836.96">20828 6075 0,'0'0'15,"-21"21"-15,21 0 0,21-42 47,0 21-47,0-21 0,0 21 16,1-21-16,-1 0 0,0-1 16,0 1-16,64-63 15,-64 41-15,0 22 0,0-21 16,0-1-16,1 1 0,41-85 15,-42 0 1,-21 85-16,21-1 16,-21 22-16,0 0 0,-21-21 15,0 42 1,0 0-16,0 0 0,-22 63 16,22-42-16,0 1 15,0 20-15,21-21 0,0 43 16,0 63-1,0-64 1,0-21-16,21 22 16,0-43-16,-21 21 0,21 1 15,1-22-15,-22 0 0,21 21 16,-42-42 31,-1 0-47,1 0 0,21-21 0,-21 21 15,0-21-15,0 0 16,0 0-16,-1 21 16,44 0 31,-22 21-47,21-21 0,0 0 15,0 21-15,21 0 16,22-21-16,-43 0 0,0 0 15,22 0-15,-1 0 16,-21 0-16,0 0 0,0-21 0,1 0 16,-1 21-16,42-42 15,-42 20-15,1 1 16,-1 0-16,0 0 0,-21-43 16,0 43-16,21 0 0,0-85 15,-21 85 1,0 42 15,-21 0-15,21 1-16,0-1 0,-21 21 0,21-21 15,0 22-15,0-22 0,0 21 0,0-21 16,0 22-16,0-22 0,0 0 16,0 42-16,0-20 15,0-22 1,0-42 15,0 0-15,0-1-16,0 1 0,21 21 15,0-21-15,-21 0 0,21-21 0,-21 20 16,22 1-16,-1-21 0,0-22 16,21 1-1,-21 42-15,-21 0 0,43-22 16,-43 22-16,0 0 0,42 21 15,-42 21 1,21 0-16,-21 0 0,21 1 16,1 41-16,-22-21 0,21 1 15,-21-1-15,0-21 16,21 43-16,0-43 0,-21 0 16,0 0-16,21 0 15,0 1-15,1-22 16,-1 0-16,0 0 15,0 0-15,0 0 16,0 0-16,-21-22 0,43 1 16,-22 0-1,0 0-15,21-21 16,-20-1-16,20 22 0,0-42 16,-21 41-16,85-83 15,-63 83 1,-22 22-16,0 0 15,0 22-15,-21-1 16,0 0-16,0 0 16,64 85-1,-22-43-15,21-20 16,-20-22-16,-1-21 16,22 21-16,-22-21 0,43 21 15,-43-21-15,0 0 16,-21 0-16,22 0 0,-22 0 15,0 0-15,43-21 16,-64 0-16,0 0 16,0-64-1,0 64-15,0-21 16,0 20-16,0 1 0,0-21 0,0-22 16,0 43-16,-22-21 0,22 21 15,-21 0-15,0-1 0,-42 1 16,41 21-16,-62 43 31,63-1-31,-1-21 0,1 85 16,0-85-1,21 43-15,0-43 0,0 0 16,0 21-16,0-21 0,0 1 16,21-22-16,-21 21 15,21-21-15,1 0 0,-1 0 16,0 0-1,0 0-15,0 0 0,-21-21 16,21-1-16,-21 1 0,22 21 16,-22-21-16,0 0 0,42-43 15,-42 43 1,42-21 0,-42 21-16,0 42 31,0 0-31,0 0 0,0 0 15,0 43-15,21-1 16,1 1 0,-1-43-16,-21 0 15,21 0-15,-21 1 0,21-22 16,0 0 0,0 21-16,1-21 15,-1 0-15,-21-21 16,21-1-16,0 1 0,-21 0 15,21-21-15,0 21 16,-21-43-16,22 43 16,-1-21-16,0-128 15,21 107 1,-42 20-16,21 1 0,-21-21 16,0 41-16,0 1 0,22 0 15,-22 0-15,0 0 0,0 0 16,0 42-1,0 0 1,0 0-16,0 0 0,0 64 16,0-43-16,0 128 31,21-43-31,-21-64 16,21-42-16,0 0 15,0 22-15,-21-22 16,21-21-16,22 21 15,-1-21 1,43 0-16,-64 0 16,0-21-16,0 21 0,0-21 15,22 0-15,-1-22 16,-21 22-16,0-21 0,1-1 16,-1 22-16,0-21 0,-21 0 0,42-85 15,-42 84-15,0 1 16,0 0-16,0 20 0,0-41 15,0 42-15,0 0 0,0-1 16,0 1-16,-21 21 16,0 21-1,21 1-15,-21-1 0,21 0 16,0 0-16,0 21 0,0-20 0,0 20 16,0 43-16,0-64 15,0 21-15,0 0 0,0 1 0,0-22 16,0 64-1,0-43-15,0-21 16,0 0-16,21 0 16,0 1-16,0-22 0,0 0 15,1 0-15,-1 0 16,0 0-16,0-22 16,0 1-16,-21 0 15,21 0-15,-21 0 0,43-22 16,-43 22-16,21 0 0,0-64 15,0 22 1,-21 21 0,21 42-16,-21-22 15,0 44 1,0 20 0,0-21-16,-21 0 0,21 0 15,0 1-15,0 20 0,0-21 16,0 0-16,0 43 15,0-22-15,0-21 16,0 0-16,21 1 0,1-22 16,-1 0-16,21 21 15,-21-21-15,22 0 0,41 0 16,-63 0-16,43 0 16,-22-21-1,-21-1-15,1 22 0,20-63 16,-42 42-16,21 0 0,-21-1 15,21 1-15,-21 0 0,0-21 16,0 21-16,0 42 31,0 0-15,0 0-16,0 0 16,0 0-16,-21-21 0,21 22 0,-21-1 15,21 0-15,-21-21 16,21 21-16,0 0 0,-21-21 15,-1 21-15,1-21 16,0 0-16,0 0 16,-64 22-1</inkml:trace>
  <inkml:trace contextRef="#ctx0" brushRef="#br0" timeOffset="41044.74">1672 7874 0,'0'0'0,"0"-21"0,0 0 0,0 0 0,0-1 15,-42-20 1,21 21 0,-43 21-1,43 0-15,0 0 16,0 21-16,21 21 0,0 1 16,0-1-16,0 22 0,0 20 0,0 64 15,0-63-15,0 106 16,0-107-16,0 1 0,0 105 15,-22-105-15,1 0 16,0-1-16,21-20 0,0-1 0,-42 64 16,42-63-16,-21-22 0,21 22 15,0-22-15,-22 0 0,22-20 16,-21 20-16,0 0 16,21-63-1,0-21 1,0 21-16,0-22 0,0 1 15</inkml:trace>
  <inkml:trace contextRef="#ctx0" brushRef="#br0" timeOffset="41418.98">1101 8213 0,'0'0'0,"-22"-43"0,1 22 0,21-21 0,0 0 16,0-1-16,0 1 16,21 21-16,1 0 0,-1-1 15,21 1-15,0 0 0,1 0 16,63 0-16,-1 21 16,-62 0-16,-22 0 0,64 63 15,-64-42 1,-21 43-16,0-22 0,0 1 15,-43 62 1,1-41-16,21-43 16,0 21-16,0-20 0,-1-1 15,1 0-15,0 0 0,0-21 0,21 21 16,0 0-16,0 1 16,21-22-1,0 0-15,0 0 16,22 0-16,-22 0 0,21 0 15,-21 0-15</inkml:trace>
  <inkml:trace contextRef="#ctx0" brushRef="#br0" timeOffset="44427.65">1820 8424 0,'21'0'0,"1"0"16,-1-21-1,0 0-15,0 0 16,0 0-16,-21 0 0,21-1 16,1 1-16,-1 0 0,0-21 0,-21 21 15,21-1-15,0-41 16,-21-43 0,0 85-16,0 0 0,0 0 15,0-22-15,-21 43 16,0 0-16,0 0 15,-22 0-15,1 64 16,21-22-16,21-21 16,0 0-16,0 22 0,0-22 0,0 0 15,0 21-15,0-20 0,21-1 16,0 0-16,0 21 0,43-21 16,-43 1-16,0-1 15,22 0-15,-22-21 0,0 21 16,0-21-16,0 0 0,0 21 15,43-21 1,-64 21-16,21-21 16,0 0-16,0 0 15,1-21 1,-1 21-16,0-21 16,-21 0-16,21 21 0,21-64 15,-20 43-15,-1 0 0,0-21 16,-21 21-16,21-22 0,-21 22 0,21-64 15,-21 22 1,0 42-16,0 0 0,0-1 16,0 1-16,-21 21 15,0 0-15,21 21 0,-21 1 16,0 62 0,21-20-16,-22-22 15,22 85-15,0-85 16,0-20-16,22 20 0,-1-21 15,0 0-15,21 22 0,-21-22 16,1 0-16,-1-21 0,0 0 16,0 0-16,21 0 15,-20 0-15,-1 0 0,0 0 0,0-21 0,0 21 16,0-21-16,43-43 16,-22 22-1,-42-1-15,0 22 0,21 0 16,-21-21-16,0-1 0,0-20 15,0 21-15,0-1 0,0 22 0,0 0 16,0 0-16,0 0 0,0-1 16,-21 22-1,21 22-15,-21 41 16,21-42-16,-21 22 0,21 20 16,-21-21-16,21 1 15,0-22-15,0 64 16,0-43-16,0-21 15,0 21-15,0-20 16,0-44 31,0 1-47,0 0 0,21 0 16,-21 0-16,0 0 0,21-43 15,0-21 1,-21 43-16,21-21 15,1 41-15,-22 1 0,42 0 16,-21 21-16,0 0 16,0 64-1,1-22-15,-1 0 0,-21 22 16,21-43-16,0 42 16,0-41-16,-21-1 0,21 0 15,22 42 1,-22-41-16,0-22 15,0 0-15,0 0 16,1 0 0,-22-22-16,21-20 0,0 42 15,-21-21-15,42-64 16,1 1 0,-22 41-16,0-20 15,0 20-15,0-20 16,-21 42-16,0 0 0,21-1 15,1 22-15,-1 22 16,-21-1 0,0 0-16,0 21 0,0-21 0,0 1 15,21 20-15,-21-21 0,0 43 16,21-43-16,-21 21 0,21 0 16,0-20-16,-21-1 15,64 21 1,-1-42-1,-41 0-15,-1 0 16,0 0-16,21 0 0,-21-21 16,1 21-16,41-85 15,-21 22 1,-20-1 0,-22 43-16,0-21 0,0 21 15,0-1-15,0 1 0,0 0 16,0 0-16,0 42 31,-22 0-31,22 0 0,0 1 0,0 41 16,0-42-16,0 43 15,0-43-15,0 0 0,0 43 16,0-43 0,0 0-16,0 0 0,22 0 15,62-21 1,-41 0-1,-22 0-15,42 0 0,-42 0 16,85-42-16,-85 21 16,22 0-16,41-43 15,-20-42 1,-1-21 0,-41 85-16,-22 0 0,0-1 15,21 22-15,-21-21 0,0-1 0,0 1 16,0 21-16,0-21 0,0 20 0,0 1 15,0 0-15,0 0 0,-21 21 32,-1 0-32,22 21 15,0 0-15,0 0 0,-21 1 16,21-1-16,0 21 0,0-21 0,0 64 16,0-64-16,0 21 15,0 128 1,0-86-1,0-20-15,0-43 16,21 0-16,-21 0 0,0 1 16,22-22-16,-1 0 0,0 0 15,0 0-15,0 0 16,22 0 0,-22-22-16,0 1 0,21 0 15,-21 0-15,-21 0 0,22 0 16,-1-1-16,-21 1 0,0-21 0,21-22 15,-21 43-15,0 0 16,21-21 0,-21 63 15,0 0-31,0 0 16,0 0-16,0 1 0,0-1 0,0 0 15,0 42-15,0-41 16,0-1-16,21 0 0,-21 0 15,21 0-15,1 22 16,-1-43-16,0 0 16,0 0-16,0 0 15,0 0-15,1 0 0,-1 0 0,0-22 16,0 22-16,0-21 16,0 0-16,1-21 15,-1 21-15,-21-1 0,21-62 16,0 63-16,-21-1 15,0-20-15,0 21 0,0 0 0,21-43 16,0 64 0,-21 21 15,0 1-31,0-1 0,0 0 0,0 21 16,0 1-16,0 20 15,0-42-15,0 22 16,0-22-16,0 21 0,0-21 0,0 22 15,22-43 32,-1 0-47,0-22 16,0 1-16,0 0 16,0 0-16,-21 0 0,43-22 15,-43 22 1,0 0-16,21 0 0,0 0 15,-21 0-15,0 42 47,0 0-47,0 0 0,0 0 0,0 0 16,0 1-16,0-1 16,0 0-16,21 0 0,-21 0 15,0 0-15,21-21 0,22 22 16,-22-22-1,21 0-15,-21 0 0,1 0 16,20 0-16,-21 0 0,0 0 16,0-22-16,43-20 15,-22 0 1,-42 21-16,21-1 0,1-20 16,-22 21-16,21 0 0,-21 0 15,0-1-15,0 1 0,0 0 0,0-21 16,0-1-1,-21 43 1,-1 0 0,1 22-16,21-1 0,-21 0 0,21 0 15,-21 64 1,0-43-16,21 0 0,0 22 16,0-43-16,0 21 15,0-20-15,0-1 16,0 0-16,21 0 15,0-21-15,-21 21 0,21-21 16,0 0-16,1 0 16,-1 0-1,0 0-15,-21-21 0,0 0 16,21 21-16,-21-21 0,21 21 16,-21-21-16,0-1 0,21-20 15,-21 21-15,0 0 0,0 0 0,0-22 16,0 22-16,0 0 0,-21-43 15</inkml:trace>
  <inkml:trace contextRef="#ctx0" brushRef="#br0" timeOffset="44619.6">5673 7726 0,'0'0'0</inkml:trace>
  <inkml:trace contextRef="#ctx0" brushRef="#br0" timeOffset="44912.29">4805 7874 0,'0'0'16,"-21"0"-16,-1 21 0,44-21 46,-1 0-46,0 0 0,0 0 16,0 0-16,0-21 0,1 21 0,20 0 16,-21 0-16,64-21 15,-22 0 1,-42 0 0,1 21-16,-22-22 15,0 1-15</inkml:trace>
  <inkml:trace contextRef="#ctx0" brushRef="#br0" timeOffset="45299.02">3852 7705 0,'-21'0'16,"42"0"15,0 0-31,1 0 15,-1 0-15</inkml:trace>
  <inkml:trace contextRef="#ctx0" brushRef="#br0" timeOffset="47126.91">9271 7895 0,'0'21'15,"0"1"1,0-44 46,21 1-46,-21 0 0,0 0-16,0 0 15,0 0-15,0-1 16,0 1-16,-21 0 16,0 21-16,-22-21 15,22 21-15,0 0 0,0 0 16,0 0-16,-22 0 0,22 0 0,-21 0 15,21 0-15,-22 0 0,-84 63 16,64-20 0,21-22-16,20 0 0,1 0 15,0 22-15,0-22 0,0 0 16,-22 42-16,43-20 16,0-22-16,0 42 15,0-20-15,0-22 0,0 21 16,22-42-16,-1 0 15,0 0-15,42 0 16,43 0-16,-85-21 16,43-21-1,-22 21-15,-21-1 0,43-41 0,-22 42 16,-21-22-16,43-20 16,21-85-1,-64 105-15,0 1 0,-21 0 16,21-1-16,-21 22 0,21-21 15,-21 0-15,21 20 0,-21-20 0,0-43 16,0 43 0,0 21-16,-21 21 31,0 0-31,21 21 0,-21 0 16,21 0-16,0 1 0,-21-1 0,-22 169 31,43-105-16,0 42-15,0-85 16,0 1-16,22 41 0,-1-63 16,0 22-16,0-22 0,21 21 15,-20-21-15,62 1 16,-41-22 0,-1 0-16,-21 0 0,0 0 15,22 0-15,-22 0 0,21-22 0,22 1 16,-43 0-16,0 0 0,42-43 15,-20 22 1,-22 21-16,-21 0 0,0-64 16,0 64-1,0 0-15,0 0 0,0-22 0,0 22 0,-64-42 32,22 41-32,0 22 15,21 0-15,-1 0 16,-20 43-16,21-22 0,0 0 15,0 0-15,-1 22 0,1-22 16,0 21-16,21 0 0,0-20 0,0 20 16,-21 0-16,21 43 15,0-22 1,21-20 0,0-43-16,0 0 0,1 0 15,-1 0-15,0 0 0,42 0 16,-41-21-16,-1 21 0,21-22 0,-21 1 15,0 0-15,22-21 16,-22 21-16,21-1 0,-42 1 0,43-21 16,-22 21-16,-21 0 0,0-1 15,21 1-15,-21 42 32,0 1-32,0 20 15,0-21-15,0 0 16,0 43-16,0-43 15,0 0-15,21 21 0,-21-20 0,0-1 16,64 42 0,-1-63-1,-42 0-15,22 0 16,-22 0-16,0 0 0,0-21 0,21 0 16,-20 0-16,83-85 15,-83 85 1,-1-22-16,0 22 0,21-42 15,-42 20-15,21 1 0,1-21 16,-22 20-16,0 1 0,21-22 16,-21 22-16,0-21 15,0 41-15,0 1 0,0 42 32,0 1-32,0-1 15,-21 0-15,-1 0 0,22 21 0,-21 1 16,21 20-16,0-20 0,-21-22 15,21 21-15,0 0 0,-21-20 16,21 20-16,0-21 0,0 21 0,0-20 16,0-1-16,0 42 15,0-42 1</inkml:trace>
  <inkml:trace contextRef="#ctx0" brushRef="#br0" timeOffset="47399.3">10393 7980 0,'0'0'16,"0"-21"-16,-21 21 0,21-21 0,0-1 16,0 1-16,21 21 15,0 0-15,-21-21 0,21 21 16,64-21-1,-1 0 1,1 21-16,-64 0 16,0-21-16,22 21 0,-22 0 15,0 0-15,64 0 16,-64 0 0,0 0-16</inkml:trace>
  <inkml:trace contextRef="#ctx0" brushRef="#br0" timeOffset="48266.31">11303 7853 0,'0'0'15,"-21"-42"1,0 20-16,-1 22 16,1-21-16,0 21 0,-21-21 0,-43 21 15,0-21 1,64 21-16,-63 0 0,62 0 15,1 21-15,-21-21 0,21 21 16,0 0-16,-1 1 0,1 126 16,0-42-1,21-64-15,0 0 16,0-21-16,0 22 0,21-22 16,22 21-16,-22-21 15,0-21-15,42 0 16,-20 0-16,-1 0 0,-21-21 15,43 0-15,-43 0 0,21 0 16,-21 21-16,1-21 0,-1-1 0,0 1 16,64-85-1,-64 43 1,21 21 0,-42 20-16,0 1 0,0 0 15,21 21-15,0 0 16,-21 21-16,0 0 0,0 1 15,0-1-15,22 63 16,-22-41-16,0-22 0,21 21 16,-21-21-16,0 1 0,0-1 0,42 42 31,-42-42-31,21-21 0,22 0 16,-22 0-1,21 0-15</inkml:trace>
  <inkml:trace contextRef="#ctx0" brushRef="#br0" timeOffset="48844.98">12636 7303 0,'0'0'15,"0"-43"-15,0 22 0,0 0 0,0 0 16,-21 21-1,0 21 1,21 0-16,0 0 0,0 22 16,-21-1-16,21 0 0,-21 22 0,21-22 15,0 0-15,0 22 0,0-22 0,0 85 16,0 0 0,0-84-16,0 20 15,0-42-15,0 0 16,0 1-16,21-1 0,-21 0 0,21-21 15,-21 21-15,21-21 16,0 0-16,-21-21 16,0 0-1</inkml:trace>
  <inkml:trace contextRef="#ctx0" brushRef="#br0" timeOffset="49649.64">12552 7789 0,'0'0'0,"21"0"0,0 0 16,0 0-16,22 0 0,-22 0 15,63 0-15,-41 0 0,-1-21 16,0 21-16,1-21 0,-22 0 0,21 21 15,1-21-15,-22 21 0,21-21 16,0 21-16,-20-22 0,-1 22 16,-21 22 15,0-1-15,0 0-16,0 0 15,0 0-15,0 0 16,0 1-1,21-1 1,0-21-16,0 0 0,0 0 16,22 0-1,20-43-15,-20 22 16,-43 0-16,21 21 0,0-21 16,0 0-16,-21 0 0,21-22 31,-21 1-16,0 21-15,0 0 16,0 42 15,0 0-31,0 0 0,0 0 0,0 0 16,0 22-16,0 20 16,0-20-16,0 41 0,0-41 15,0-1-15,-21 0 0,0 149 16,21-107-1,0-62-15,0 83 16,0-41 0,21-43-16,-21 0 0,21 22 31,-21-22-31,-21-21 16,0 0-1,0 0-15,0 0 0,-1 0 16,1 0-16,-85-43 15,43 22 1,21 21-16,-1-21 0,1 21 16,0-42-16,42 21 15,0-1 1,21-20 0,63 0-1,-62 21-15,20-1 0</inkml:trace>
  <inkml:trace contextRef="#ctx0" brushRef="#br0" timeOffset="50065.68">13928 7641 0,'0'0'16,"-22"0"-16,1 0 15,21 21-15,0 1 16,0 20-16,0-21 0,0 21 16,0 1-16,0-1 0,0 149 15,0-128 1,0 128 0,0-128-16,0 22 0,0-43 15,0 0-15,0 1 0,-21 84 16,0-21-1,0-22 1,21-63-16,0 1 0,-21-1 16,21-42 15,0-1-15,21 1-16,-21 0 0,0 0 15,21 0-15,-21-22 0,21 22 16,-21-42-16,0 20 0,21-20 15,-21 21-15,21-1 0,-21-20 16</inkml:trace>
  <inkml:trace contextRef="#ctx0" brushRef="#br0" timeOffset="50367.19">13949 7959 0,'0'-43'0,"0"86"0,21-107 0,0 1 16,0-22-1,43 0 1,-43 64-16,0 0 15,0 21-15,0 0 0,22-21 16,-22 21-16,0 0 0,0 0 0,0 42 31,1 22-31,-22-1 16,0-42-16,0 1 16,0-1-16,-22-21 0,-62 63 31,63-20-31,-1-43 15,1 21-15,0-21 16,21 21-16,21-21 47,0 0-47,1 0 16</inkml:trace>
  <inkml:trace contextRef="#ctx0" brushRef="#br0" timeOffset="51131.07">14457 7853 0,'0'-21'0,"21"0"16,0 21-16,0-22 15,-21 1-15,21 21 16,1-21-16,-22 0 0,21 21 15,0-42-15,-21 20 16,0 1-16,0-21 16,0 21-1,-21 21 1,0 0-16,21 21 16,-22 0-16,1 0 0,21 0 15,0 1-15,0-1 0,-21 21 0,21 0 16,-21 1-16,21-1 15,0 64 1,0-85-16,0 0 16,21 0-16,0 1 0,0-1 15,1-21-15,-1 0 0,0 0 16,0 0 0,0 0-16,22 0 0,-22-21 0,63-22 15,-62 22 1,41-21-16,-42 21 0,0-1 15,85-83 1,-42 20 0,-64 21-16,21 43 15,-21-42-15,0 42 16,-21 21 0,0 0-16,-1 0 15,1 21-15,21 0 0,-21-21 0,-21 85 16,42-43-1,0 0 1,0-21-16,0 1 0,42-1 16,-21 0-16,0 0 0,1 0 31,-1-21-31,0 21 16,-21 1-16,0-1 31,-21-21-16,0 0-15,-1 21 16,1-21 0,-21 0-1,21 21-15,0-21 16,-1 0-16</inkml:trace>
  <inkml:trace contextRef="#ctx0" brushRef="#br0" timeOffset="62295.14">2392 9504 0,'0'-21'15,"-21"21"1,21-21 0,-22 21-16,22-22 15,0 1 1,22 21 93,-1 0-93,0 0-1,0 0 1,0 0 0,0 0-16,1 0 15,-1 0-15,0 0 16,0 0-16,0 0 0,0 0 16,1 0-1,-22 21-15,0 1 16,0-1-16,0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18:28.9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12827 1164 0,'0'0'0,"0"-21"32,-21 21-17,0 0 1,-1 0-16,1 0 16,-21 0-16,21 0 15,0 0-15,-22 21 16,22-21-16,-21 21 0,21-21 15,-22 0-15,22 0 0,-42 22 16,41-22 0,1 0-16,0 0 15,42 0 17,0 0-32,1 0 0,20 0 15,43 0-15,-43 0 0,85 0 16,-64 0-16,22-22 15,0 22-15,-1-21 0,1 21 0,0 0 16,-1-21-16,1 21 0,0 0 16,190-21-1,-106 0-15,-84 21 16,-43 0 0,1 0-16,-1 0 0,-21 0 15,-42 0 32,0 0-47,0 0 0,-1 0 16,1 0-16,0 0 0,0 0 15,0 0-15,-22 0 0,22 0 16,0 0-16,-21 0 0,21 0 0</inkml:trace>
  <inkml:trace contextRef="#ctx0" brushRef="#br0" timeOffset="459.3">13377 1291 0,'-21'0'0,"21"-21"0,-21 21 47,0 0-32,0 0 1,21 21-16,0 0 16,0 1-16,-22-1 0,22 42 15,0-42-15,-21 43 16,21-22-16,0 1 0,-21 41 15,21-41-15,-42 62 16,42-62-16,-21-1 0,21 22 16,-64 84-1,64-127-15,0 21 16,-21-21-16,21 1 0,0-1 0,-21-21 16,21 21-16,0-42 46,0 0-30,21 21-16,0-22 0,0-20 16,22 21-1</inkml:trace>
  <inkml:trace contextRef="#ctx0" brushRef="#br0" timeOffset="1272.83">13547 1820 0,'0'0'0,"42"-21"15,-42 0 1,0 42 15,0 0-15,0 1-16,0-1 0,0 0 0,0 0 15,0 0-15,-21 22 0,21-22 16,0 0-16,-21 0 0,21 43 16,0-43-1,0 0-15,0 0 16,21 0-16,0-21 16,0 0-16,0 0 0,0 0 15,22 0-15,41-21 16,-41 0-16,-22 0 15,0 0-15,21-1 0,-20 1 0,20-21 16,-21 21-16,0 0 16,22-64-1,-43 21-15,0 43 16,0 0-16,0 42 62,0 0-62,0 1 16,0-1-16,0 0 0,0 0 16,0 0-16,0 0 0,0 22 0,0 41 15,0-20 1,0-43-16,0 21 0,0 43 16,0-43-16,0 1 0,0-1 15,0 22-15,0-22 0,0 191 31,-22-64-31,1-127 0,0 43 16,0-43 0,0 43-16,0-43 0,-1-20 15,-20 41-15,21-42 0,0 0 16,0 1-16,-64-1 16,21 0-1,43-21-15,-63 0 0,41 0 0,1-21 16,-22 21-16,22-21 15,0-1-15,-1 1 0,1 0 0,-64-42 16,22-1 0,84 43-16,0-21 15,0 20-15,0-41 16,21 63-16,0-21 0,0 0 16,0-1-16,0 1 0,1 0 15,41-42-15</inkml:trace>
  <inkml:trace contextRef="#ctx0" brushRef="#br0" timeOffset="1737.08">14372 1884 0,'0'0'0,"0"-21"16,0 0-1,-21 21-15,21 21 32,0 0-32,0 0 15,0 0-15,0 0 0,0 22 0,0-1 16,0 43-1,0 42-15,21 42 16,-21-105-16,0-1 16,0 1-16,0-1 0,0-21 15,0 22-15,0 84 16,0-42-16,0-64 0,-21 1 16,0 41-16,21-41 15,0-1-15,-43 43 16,43-64-1,0-42 1,0-1-16,0 1 16,0 0-16,0 0 0,0-43 15,0 22-15,0-43 16,0 43-16</inkml:trace>
  <inkml:trace contextRef="#ctx0" brushRef="#br0" timeOffset="2139.85">14330 2074 0,'0'0'0,"0"-21"0,0-42 31,0-1-31,0 43 0,42-42 16,-21 41-1,-21 1-15,21 0 0,1 21 0,-1-21 16,21 0-16,22 0 15,20 21 1,-20 0 0,-43 0-16,0 21 0,0 0 0,0 0 15,1 0-15,-1 0 0,-21 43 16,0-43-16,0 0 0,0 22 0,-64 41 16,-20-20-1,-1-1 1,64-63-16,0 21 0,-1 1 15,1-22-15,0 21 0,-21-21 16,42 21-16,-21-21 16,42-21 46,-21 0-62,21 21 0</inkml:trace>
  <inkml:trace contextRef="#ctx0" brushRef="#br0" timeOffset="2599.38">14986 2053 0,'0'0'0,"42"0"16,-21 0-16,22-21 31,-1 0-31,-21 0 0,0 0 16,22-1-16,-22 1 0,0 0 15,0 0-15,-21 0 16,21-43 0,-21 43-16,0 0 15,0 0-15,-21 21 16,0 0-16,0 0 15,0 0-15,-64 42 16,22 22 0,41-1-1,1-21-15,0-20 0,21 62 16,0-41-16,0-1 16,0 0-16,0-21 15,0 1-15,0-1 0,0 0 16,21-21-16,0 21 15,1-21-15,20 0 16,-21 0-16,0 0 0,22-21 16,-1 21-16,-21-21 15,21-22-15</inkml:trace>
  <inkml:trace contextRef="#ctx0" brushRef="#br0" timeOffset="3023.17">15981 1799 0,'0'0'0,"0"-21"0,0 0 0,0-21 31,0 20-31,-21 22 16,-1 0-16,1 0 0,0 0 16,0 0-16,0 0 15,0 0-15,-22 43 16,1-1-16,21-21 16,0 0-16,-1 22 0,1-1 0,0-21 15,21 0-15,0 22 16,0-22-16,0 21 0,0 64 15,0-42 1,21-43 0,0 0-16,1 0 0,-1-21 15,0 0-15,0 0 0,0 0 16,0 0-16,22 0 16,20 0-1,-20-21-15,-22 21 0,0-21 16,0 21-16</inkml:trace>
  <inkml:trace contextRef="#ctx0" brushRef="#br0" timeOffset="3591.26">16552 1778 0,'0'0'15,"0"-21"-15,-21 21 0,0 0 16,0 0-16,0-21 0,-1 21 16,1 0-16,0 0 15,0 0-15,21 21 0,-21 0 0,-22 21 16,22 1 0,0-22-16,0 0 0,0 43 15,21-22-15,-21-21 0,-1 43 16,22-43-16,0 21 0,0-21 15,0 43 1,0-1-16,22-42 16,-1-21-1,0 0-15,0 0 0,0 0 16,22 0-16,-22-21 0,0 0 16,0 0-16,21-21 15,-20-1-15,-1 22 16,0-21-16,-21-22 0,21 22 15,-21 0-15,21 20 16,-21-20-16,0 0 0,0 21 0,43-43 16,-43 43-1,0 42 1,0 0-16,0 0 0,0 43 16,0-22-16,0-21 15,0 22-15,0-22 0,0 42 16,0-41-16,0-1 0,21 21 15,0-21-15,-21 0 0,21-21 16,0 22-16,22-1 16,-22-21-16,0 0 15</inkml:trace>
  <inkml:trace contextRef="#ctx0" brushRef="#br0" timeOffset="4627.17">17505 1905 0,'0'-21'16,"21"0"0,0 21-16,-21-21 15,21 21-15,0-22 0,1-20 16,-1 21-1,-21 0-15,0 0 0,0-1 0,0 1 16,0 0-16,-21 21 16,-1 0-16,1 0 15,0 0-15,0 0 0,-21 0 0,-1 0 16,22 0-16,-21 0 16,-1 21-16,22-21 0,-21 21 0,21 1 15,-43-1-15,43 0 16,-21 21-16,21 1 15,21-22 1,0 0-16,0 0 0,0 0 16,21 0-16,21 1 15,-21-22-15,0 21 0,64 0 16,-64-21 0,22 21-16,-1-21 15,-21 21-15,21-21 0,1 21 0,-22-21 16,21 22-16,-21-1 15,1 0-15,-22 0 16,0 0-16,0 0 16,-22-21-16,1 22 15,-63-1-15,20-21 16,22 0-16,-22 0 16,22 0-16,21 0 0,0 0 15,-22 0-15,22 0 0,0 0 0,-21 0 16,20 0-1,1 0 1,21-21-16,0-1 16,0 1-1,21 21-15,1-21 16,-1 0-16,42-21 16,-42 42-16</inkml:trace>
  <inkml:trace contextRef="#ctx0" brushRef="#br0" timeOffset="5792.02">17992 1016 0,'0'0'0,"0"-21"16,0 0-16,0 42 31,0 0-15,0 21-16,0-20 0,0 20 15,0 0-15,-22 43 16,22 21-16,0-64 0,-21 22 16,21 63-16,0-64 15,0-21-15,0 22 0,0-22 16,0 22-16,0-22 0,-21 85 15,21-63-15,0-22 16,0-21-16,0 21 16,0-20-16,0-1 0,0 0 0,0 0 15,21-21 1,0 0-16,1 0 16,-1 0-16,0-21 0,0 21 0,0-21 15,0 0-15,1 21 0,-1-22 16,0 1-16,0 0 0,0 0 0,22-43 15,-1 22 1,-42 21-16,21-21 0,0 20 16,0-20-16,-21 21 15,22 21 1,-22 21 15,0 0-31,0 0 0,-22 1 16,22-1-16,0 0 0,0 0 15,0 0-15,0 0 0,0 1 16,0 41-16,0-42 16,22-21-16,-1 21 15,0-21-15,0 22 0,0-22 16,0 0-16,1 0 16,-1 0-16,42 0 0,-20 0 15,-22-22-15,0 22 0,0-21 16,0 0-16,0 0 15,1 0-15,-1 21 0,0-43 0,-21 22 0,21 0 16,-21 0-16,0-64 16,0 64-16,0 0 0,0 0 15,0 0-15,0 42 32,0 0-32,0 0 15,0 0-15,0 0 16,0 1-16,0 41 0,0-42 15,-21 0-15,21 1 0,0-1 16,0 0-16,0 0 0,-21 43 16,21-43-1,0 0 1,0-42 15,0 0-15,0-1-16,0 1 0,0 0 15,0 0-15,0 0 0,0 0 16,0-1-16,0-20 0,42-43 16,-21 43-16,0 21 15,1-21-15,41-1 16,-21 22-16,22-21 16,-43 42-16,21 0 0,-20 0 0,-1 0 15,21 21-15,-21 0 16,0 0-16,1 0 0,-22 64 15,21-21 1,-21-22-16,0-21 0,0 21 16,0 1-16,0-22 0,-21 42 15,21-20 1,-22-43-16,22 21 16,-21-21-16,21-21 46</inkml:trace>
  <inkml:trace contextRef="#ctx0" brushRef="#br0" timeOffset="6676.54">20024 1926 0,'0'0'0,"0"-21"0,21-21 16,-21 21-1,0-1-15,0 1 16,-21 21-16,-1-21 0,1 21 16,0 0-16,-21 0 15,21 0-15,-1 21 0,-20 0 16,21-21-16,0 22 0,-22-1 0,-62 85 31,83-64-31,22-21 0,0 0 16,-21 22-16,21-22 0,0 0 15,0 21-15,21-42 0,-21 21 16,22-21-16,20 22 16,43-22-1,-64 0-15,42 0 16,-42-22-16,43-20 0,-43 21 15,0 0-15,0 21 0,1-43 16,-22 22-16,21-42 16,-21 42-16,0-22 15,0 1 1,0 63 15,0 0-31,-21 22 16,21-22-16,0 0 0,-22 21 15,22-21-15,0 22 0,0 20 16,0-20-16,0-1 0,0 0 16,-21 22-16,21-22 0,0 22 15,-21 211 1,0-64 0,0-62-16,0-65 0,-1-20 15,1 84-15,0-85 16,0 1-16,0-1 0,0 1 0,-1-22 15,22 1-15,0-1 0,-21-21 16,21 0-16,-21 0 0,0 1 16,21-44 15,0 1-31,0 0 16,0 0-16,0 0 0,0-22 0,0 22 15,0-21-15,0 0 0,21-1 16,21-126-1,1-22-15,-22 128 0,0-64 16,0 63-16,0-63 16,1 85-16,-1-21 15,21-43-15,-42 63 0,21 1 16,22-43-16,-22 64 16,-21-21-16,21 21 0,0 0 0,0-22 15,-21 22-15,43-64 16,-22 22-1,0-22-15</inkml:trace>
  <inkml:trace contextRef="#ctx0" brushRef="#br0" timeOffset="6984.39">19262 1270 0,'0'0'0,"0"-21"0,-22 21 0,1 0 16,0 0-16,0 0 0,0 0 31,0 0-31,-1 0 94</inkml:trace>
  <inkml:trace contextRef="#ctx0" brushRef="#br0" timeOffset="7300.72">17949 1630 0,'0'0'15,"0"21"1,21-21-16,1 0 15,-1 0-15,0 0 0,21 0 16,64-42 0,-85 42-16,22 0 0,-1-21 0,0 21 15,1 0-15,62-22 16,-62 22-16,-22-21 16,21 21-16,-21 0 0,1 0 0,-1 0 15,0 0 1,-21 21 15</inkml:trace>
  <inkml:trace contextRef="#ctx0" brushRef="#br0" timeOffset="8183.28">15833 2709 0,'0'0'0,"21"0"0,0 0 16,-21-21-16,-21 21 47,0 0-47,21 21 0,-22-21 15,1 22-15,0-1 0,-21 0 16,21-21-16,-22 21 0,22 0 0,-148 64 16,105-64-1,-20 0-15,-1 0 0,-84 43 16,63-22-16,21-21 0,-148 64 16,127-64-16,-21 22 0,-21-1 15,-106 43-15,-190 42 16,274-85-16,22 0 0,0 1 15,0-22-15,21 21 16,0 0-16,0 1 0,0-22 0,21 21 16,-84 1-16,105-22 0,0 0 15,-105 42 1,84-41-16,64-1 0,20-21 16,-41 0-16,42 0 15,0 0-15,-1 0 0,22-21 31,22-1-31,-1 22 0,0-21 16</inkml:trace>
  <inkml:trace contextRef="#ctx0" brushRef="#br0" timeOffset="8639.02">12340 3556 0,'21'0'0,"-21"-21"0,21 21 16,-42 21 15,0 0-31,0 0 16,0-21-16,0 22 16,-64 41-16,43-42 0,20 0 15,-41 1-15,21-1 16,-22 0-16,43 0 15,-21 0-15,20-21 0,-62 21 16,63-21-16,-1 22 16,1-22-16,0 0 15,42 0 17,0 0-32,1 0 15,-1 0-15,0 0 0,21 0 0,-21 0 16,22 0-16,-22 21 0,21-21 15,1 21-15,-22 0 0,21 0 0,22 22 16,-22-43 0,21 42-16,-41-21 0,-1 0 15,0-21-15,21 43 16,-21-43-16,1 21 16,-1-21-1,0 0-15,0-21 0</inkml:trace>
  <inkml:trace contextRef="#ctx0" brushRef="#br0" timeOffset="9623.33">18055 2731 0,'0'0'16,"-21"0"-1,0 0-15,0 0 0,21-22 16,-22 22-16,1 0 16,42 0 30,1 0-46,-1 0 16,0 0-16,0 22 0,0-22 16,0 21-16,22 0 0,-1-21 0,43 42 15,-43-42-15,0 21 16,22 1-16,148 62 16,-64-41-16,-64-1 15,86 21-15,-64-20 16,253 63-16,-253-64 15,0 0-15,21-21 0,85 64 16,-1-21-16,-105-43 16,-21 21-16,21-21 0,63 22 15,-84-22-15,-1 0 16,-20 0-16,-1 0 0,1 0 0,84 22 16,-106-43-16,1 0 15,-1 21-15,-21-21 0,43 21 16,-43-21-16,0 0 15,-42-21 32,21 0-31,-21 21-16,21-21 16,0-1-16,0 1 0</inkml:trace>
  <inkml:trace contextRef="#ctx0" brushRef="#br0" timeOffset="10054.6">21294 3281 0,'-22'0'31,"22"21"-15,0 0-16,0 0 0,0 1 15,0-1-15,0 0 16,22 0-16,-1 0 0,21 22 16,-21-22-1,0-21-15,1 0 0,-22 21 16,42-21-16,-21 21 0,0-21 0,0 0 16,64 21-1,-64-21 1,0 43-16,-21-22 15,0 0 1,-21 0-16,0 0 0,0 0 16,0-21-16,0 22 0,-22-1 15,1 0-15,0 0 0,20-21 0,-20 21 16,0 0-16,-1 1 0,-105 62 16,85-41-1,42-22-15,-22-21 0,22 21 16,-21-21-16,21 0 0,-1 0 0,-41 0 15,21 0-15,20 0 16</inkml:trace>
  <inkml:trace contextRef="#ctx0" brushRef="#br0" timeOffset="11236.84">1990 4170 0,'0'0'0,"0"-21"15,0 0 1,-22 21 15,1 21-31,21 0 16,-21 0-16,21 0 0,0 22 15,0-1-15,0 64 16,0 84-16,0-105 16,0 63-16,0-84 0,21 20 15,-21-20-15,0-1 0,0-20 16,0 20-16,0-21 0,0-20 0,0 20 15,0 21-15,0-41 16,0-1-16,0 0 0,0 0 16,0-42-1,0 0 1,0 0-16</inkml:trace>
  <inkml:trace contextRef="#ctx0" brushRef="#br0" timeOffset="11619.14">1672 4403 0,'-21'-21'0,"42"42"0,-63-64 0,21 22 16,-1 21-16,1-21 0,21 0 16,-42-21-16,42-1 15,0 22 1,21 0-16,21-21 0,-20 20 15,62-20-15,-41 21 16,-1 0-16,106 0 16,-42 21-16,-43 21 15,-20 0-15,-1 0 0,0 0 16,1 22-16,-22-1 0,0 106 16,-21-106-16,0 22 15,-21-22-15,-85 149 16,85-149-16,0 0 15,0-20-15,-22 20 0,22 0 0,0 1 16,0 20 0,21-42-16,0 0 15,0 1 1,21-22-16,0 0 16</inkml:trace>
  <inkml:trace contextRef="#ctx0" brushRef="#br0" timeOffset="14565.83">2434 5376 0,'0'0'0,"0"22"15,0-44 16,21 1-31,0 0 16,1 0-16,-1-21 0,21-43 16,-21 43-16,22-1 15,20-84-15,-42 64 0,0 20 16,1-20-16,-1 21 0,-21-1 0,0-41 16,0 41-1,0 22 1,-64 21-16,43 21 15,-21 0-15,21 1 0,-1-1 16,1 0-16,21 0 0,0 0 0,0 0 16,0 1-16,0-1 0,21 21 15,22 0 1,-22-20-16,0-1 0,21 0 16,-20 0-16,-1 0 0,42 22 15,-42-22-15,1 0 0,20 42 16,-42-20-16,21-1 15,-21-21-15,0 22 16,21-22-16,-21 0 16,21 0-16,-21 0 0,22-21 31,-1 0-31,0 0 0,0 0 16,0-21-16,0 0 15,22-21-15,-22 20 0,0-20 16,21-21-16,-20 41 15,-22-20-15,42-43 0,-42 43 16,21 21-16,-21-64 16,0 64-16,0 0 15,-21 42 17,0 0-32,21 22 0,-21-22 15,21 21-15,0 64 16,0-43-1,0-20-15,0-22 16,21-21-16,0 21 0,-21 0 0,21 0 16,0-21-16,0 0 0,1 22 0,-1-22 15,0 0-15,0 0 0,21 0 16,-20 0-16,20 0 0,-21-22 0,21 22 16,-20-21-16,20 0 0,-21 0 15,106-85 1,-85 43-1,-42 41-15,0-20 0,22 21 16,-22 0-16,0-64 16,0 64-16,0 0 15,-22 21 1,22 21-16,-21 21 16,21-21-16,0 1 0,0-1 15,-21 21-15,21-21 0,0 43 16,0-22-16,0-21 0,0 0 15,0 22-15,0-22 0,0 0 0,0 0 16,0 0-16,0 1 16,21-22 15,-21-22-31,0 1 16,21 0-16,-21 0 0,0-21 15,22 20-15,-22-105 16,21 85-16,-21 0 15,0 21-15,21-43 0,-21 43 16,0 0-16,21-22 0,0 43 16,0 0-1,-21 22-15,22-1 16,-22 21-16,0-21 16,21 0-16,-21 22 0,42 41 15,-42-41-15,0-22 0,21 42 16,0-41-16,-21-1 15,22 42 1,-1-42-16,0 1 0,0-22 16,0 0-1,0 0-15,1-22 0,-1 1 16,0 0-16,0 0 16,0-21-16,0-1 0,-21 22 15,0 0-15,22-64 0,-1 64 16,-21-42-16,0 20 15,0 22-15,0 0 0,21-21 16,0 42 0,-21 21-1,0 0-15,0 0 0,0 0 16,0 0-16,21 22 16,0-1-16,-21 0 15,0-20-15,22-1 0,-1 0 0,0 21 16,0-21-16,0 1 15,43-1-15,-43-21 0,21 0 16,1 0-16,-1 0 16,-21 0-16,0-21 15,0 21-15,1-22 0,-22 1 0,21 0 16,21-42-16,-21-1 16,-21 43-16,21 0 15,1-64-15,-22 64 16,0 0-16,21 0 0,-21-1 0,21 1 15,-21 42 17,0 1-32,0-1 15,0 21-15,0 0 16,0 1-16,0-22 0,0 21 0,0 43 16,0-64-1,21 21-15,-21-20 0,21-1 0,0 21 16,-21-21-16,22-21 0,-1 21 15,-21 1-15,21-22 0,0 0 0,64 0 16,-43 0 0,-21-22-16,22 1 0,-1 0 15,0-21-15,-21 21 16,22-1-16,-22-20 0,0 0 0,21-1 16,43-147-1,-64 126-15,22-41 16,-22-1-16,-21 42 15,0 22-15,0-127 16,0 126-16,0 1 0,0 21 16,-21-22-16,-22 1 15,43 21-15,-21 21 0,0 0 0,-21 0 16,-1 85 0,22-64-16,0 63 15,21-41-15,0 20 0,0-20 16,0-1-16,0 21 0,0-20 0,0 147 31,0-42-31,21-63 16,-21-64-16,21 22 15,0-22-15,1 21 0,-22-21 0,21 0 16,42 22 0,-42-43-16,22 0 0,-22 0 15,64 0 1,-64 0-16,21-21 0,-21-1 0,0 1 0,22 21 15,-22-21-15,21-42 16,1-22 0,-43 64-16,21-22 0,-21-20 15,0 42-15,0 0 0,0-1 16,0 1-16,0 0 0,0 0 0,0 42 47,0 0-47,0 0 0,0 1 0,0-1 15,0 63-15,0-20 16,0-43-16,0 21 16,0-20-16,0-1 0,21 0 0,-21 0 15,21 0-15,-21 0 0,21 1 0,43 20 32,-43-42-32,0 0 0,0 0 15,0 0-15,1 0 16,-1-21-16,-21 0 0,0-1 15,21 1-15,0-42 16,-21 42-16,0-43 16,0 22-16,21-43 15,-21 64-15,0 0 0,0 0 16,21 21-16,-21-22 0,43 1 16,-22 21-1,-21 21 1,0 1-16,0-1 15,0 0-15,0 0 0,0 43 32,0-1-32,0 1 15,0-43-15,0 0 16,21 0-16,-21 0 0,0 0 16,21 1-16,-21-1 15,0 0-15,21 0 16,1-21-16,-22 21 0,21-21 15,0 0 1,0 0-16,0 0 0,0 0 16,43-21-1,-43 0-15,0 0 16,0 21-16,1-21 0,-1-1 16,-21 1-16,21 0 0,0 0 0,0 0 15,0 0-15,-21-1 0,0-20 0,43-43 16,-43 1-1,21 20 1,-21 43-16,0 0 16,0 42 15,0 0-31,-21 0 16,21 22-16,0-22 0,0 0 15,0 43-15,0-22 0,0-21 16,0 21-16,0-20 0,0-1 15,0 21-15,0-21 0,0 22 16,42-1 0,22 0-1,-43-42-15,0 0 0,0 0 16,0 0-16,0 0 0,1 0 0,-1 0 16,0 0-16,0 0 0,64-21 15,-64 0-15,21-43 16,1 1-1,-43 21-15,21-64 16,-21 42-16</inkml:trace>
  <inkml:trace contextRef="#ctx0" brushRef="#br0" timeOffset="14803.21">6900 4212 0,'-21'0'0,"42"0"0,-63 0 0,21 0 15,0 0 1</inkml:trace>
  <inkml:trace contextRef="#ctx0" brushRef="#br0" timeOffset="15066.06">5821 4530 0,'0'0'0,"-21"0"0,-1 21 16,44-21 15,-1 0-31,0 0 0,0 0 16,0 0-16,0-21 0,1 21 16,20-21-16,-21 21 0,43-22 15,-43 1-15,21 0 0,-21 21 0,43-42 31,-22 21-31,-42-1 0,0 1 16,0 0-16</inkml:trace>
  <inkml:trace contextRef="#ctx0" brushRef="#br0" timeOffset="15287.44">4911 4382 0,'0'0'16,"-22"0"-16,1 21 0,-63-21 15,62 0 1,1 0 0,42 0 30,1 0-46</inkml:trace>
  <inkml:trace contextRef="#ctx0" brushRef="#br0" timeOffset="16769.7">21442 4509 0,'0'0'0,"-21"0"16,21-22 15,0 1-15,0 0-16,0 0 15,0 0-15,0 0 16,0 42 31,0 0-47,0 21 16,0-21-16,0 22 0,0-1 0,0 0 15,0 1-15,0 190 16,-22-128-1,1 44-15,0-107 16,21 0-16,-21 22 16,21-43-16,0 0 0,0 21 15,0-20 1,0-44 0,0 1-16,0 0 15,0 0-15,0 0 0</inkml:trace>
  <inkml:trace contextRef="#ctx0" brushRef="#br0" timeOffset="17270.41">21145 4720 0,'0'0'0,"-21"-21"0,-63-85 16,84 85 0,0 0-16,0 0 0,0 0 15,0-1-15,21 22 0,0-21 16,0 0-16,0 21 0,22 0 15,20 0-15,-21 0 0,22 0 16,-22 21-16,22-21 0,42 64 16,-43-43-16,43 64 15,-64-43-15,85 106 16,-84-106-16,-22 1 0,21-1 16,-21 0-16,-21 1 0,21 105 15,-21-127-15,0 21 16,0 22-1,-21-64 1,21-21 0,0 0-16,0-1 0,0 1 15,0-21-15,0 0 16,0-1-16,0-20 0,0-1 0,0-63 16,0 64-16,21-1 0,1 1 15,20-170 1,-21 127-1,-21 85-15,21 0 16,0 21-16,-21 21 16,22 0-16,-22 0 15,21 22 1,-21-22-16,0 0 0,0 0 16,0 0-16,21 0 0,-21 1 15,21-1-15,-21 0 0</inkml:trace>
  <inkml:trace contextRef="#ctx0" brushRef="#br0" timeOffset="18051.5">22839 4763 0,'-21'0'31,"-1"0"-15,1 21-16,0-21 0,0 21 15,0 0-15,0 0 0,-1 22 16,1-22-16,-21 42 0,21-20 16,21-22-16,0 21 0,-21 43 15,21-64 1,0 0-16,0 0 0,21 22 16,0-22-16,0-21 0,0 0 15,0 0-15,1 0 0,41-21 16,1-22-1,-64 22-15,0 0 16,0-21-16,0 20 0,0-20 0,0 21 16,0-21-16,0-1 0,0 1 15,42-85 1,-42 85-16,42-43 0,-21 64 16,43-43-16,-43 64 0,0-21 15,22 21-15,-22 0 0,0 0 0,21 0 16,-21 21-16,43 64 15,-43-22 1,-21-20-16,21 84 16,-21-85-16,0 0 0,0-20 0,0 20 15,0-21-15,0 21 0,0 22 16,-21-43 0,0 0-16,0-21 15,0 0 1,21-21-16,0 0 15,0-21-15,21-64 16,42-21 0,-42 63-16,1 22 15,-1 0-15,21-1 0,-21 1 0,22 0 16,105-64 0,-64 106-1,1 21-15,-43 0 16,-20 21-16,20 22 0,-21-22 15,-21 1-15,0 20 0,21-21 16,-21 1-16,0 126 16,-21-84-1,21-43 1,-21-21-16,21-42 47,0 0-47,0 0 15,21 0-15,-21-22 0</inkml:trace>
  <inkml:trace contextRef="#ctx0" brushRef="#br0" timeOffset="18936.57">25823 4064 0,'0'0'16,"-21"-42"-16,0 21 16,21-1-16,0 1 0,0 0 15,0 0-15,0 0 16,0 0-16,0-1 0,-21 1 15,21 0-15,0 0 16,-21 21 31,21 21-47,-22 0 0,22 0 16,0 22-16,0-1 15,-21 0-15,21 1 0,-21 20 0,0 1 16,21-1-16,-42 128 15,20-128-15,1-20 0,-21 84 16,21-85-16,0 21 0,-1-20 16,22-1-16,0 0 0,-42 85 31,42-105-31,0-44 47,0 1-47,0 0 0,0 0 0,0 0 15,0-22-15,0 22 0,0-21 16,0 0-16,0 20 0</inkml:trace>
  <inkml:trace contextRef="#ctx0" brushRef="#br0" timeOffset="19369.31">25209 4170 0,'0'0'0,"-21"-21"0,0 0 0,21-1 16,0 1-16,-21 0 0,21 0 0,0 0 16,0 0-16,0-1 15,0 1-15,0 0 0,21 0 0,0 0 16,43 0-16,-22-1 0,0 1 16,149-21-1,-106 21-15,63 21 16,0 0-16,-63 0 0,-22 0 15,64 0-15,-85 21 0,1 0 16,-1 21-16,0 64 16,-42-21-1,-42-43-15,21 22 0,-21-22 16,-1 0-16,1 1 0,-85 41 16,63-62-16,22 20 0,-85 21 15,64-41-15,20-1 0,1 0 16,-43 0-16,22 0 15,42-21-15,-1 21 0,44-21 32,-1 0-17,0 0-15,0-21 0,0 21 16,22-21-16,-1 21 0</inkml:trace>
  <inkml:trace contextRef="#ctx0" brushRef="#br0" timeOffset="22372.1">26098 4868 0,'0'0'0,"-21"22"0,21-1 0,-21-21 15,21 21-15,-21-21 16,42-21-1,0 21-15,0-21 16,1-1-16,-1 1 0,21 0 16,-21 0-16,22 0 0,-22-22 0,21 22 15,-21-21-15,22 21 0,-1-22 16,64-126 0,-85 148-16,0-21 0,-21 20 15,0-41-15,-21 63 16,0 0-1,-22 0-15,-41 0 0,41 21 16,-20 21 0,42-20-16,0-1 0,21 21 0,0-21 15,0 0-15,21 22 16,63-1 0,-62-21-16,-1 0 0,0-21 15,21 22-15,-21-22 0,1 21 16,-1 0-16,0-21 0,-21 21 0,21 0 15,-21 0-15,21 1 16,-21-1-16,0 0 0,0 0 16,0 0-1,21-21 1,1 0 0,-1 0-16,0 0 15,0 0-15,0-21 0,22 0 0,-22 21 16,0-21-16,0 0 0,21-1 15,-20 1-15,-1-21 0,42 0 16,-20-22 0,-22 43-16,0-21 0,0 20 0,-21 1 15,0 0-15,0 0 16,-21 42 15,21 0-31,-21 0 0,0 1 16,21-1-16,0 0 0,0 0 15,0 0-15,0 22 0,0-1 16,0-21-16,0 0 0,0 0 16,21 22-16,21-22 15,-21-21 1,43 0-16,-43 0 0,0 0 16,43 0-16,-22 0 15,-21-21-15,21 0 0,1 21 0,-22-22 16,21 1-16,-21 0 0,1 0 0,20 0 15,0-43-15,-21 43 16,-21 0-16,22 0 0,-22 0 0,0-1 16,0 1-16,0 0 15,0 42 17,-22-21-32,22 21 0,0 22 15,-21-22-15,21 0 0,0 0 16,-21 22-16,21-22 0,0 0 15,0 0-15,0 0 0,0 0 0,0 22 16,0-22-16,0 0 16,0-42 15,0 0-15,0 0-16,0-1 0,0 1 15,0 0-15,0 0 0,0 0 16,21 0-16,-21-1 0,21 1 15,-21-21-15,22 21 0,-1 0 16,-21-1-16,42-20 0,-42 21 16,21 21-16,0-21 15,1 21-15,-1 21 16,-21 0-16,21 0 16,0 0-16,-21 1 0,21-1 15,0 21-15,22 43 16,-22-64-1,0 0-15,0 0 0,0 0 16,1-21 0,-1 0-16,0 0 15,0 0-15,0 0 0,-21-21 16,21 0-16,-21 0 16,22 0-16,-22 0 0,21-1 15,0 1-15,0 0 0,0 0 16,22-43-1,-22 43-15,0 0 16,0 21-16,0 21 31,-21 0-31,21 1 0,-21 20 16,0 0 0,0-21-16,22 1 0,-22-1 15,21 0-15,-21 0 0,21 0 16,0-21-16,-21 21 15,42-21-15,1 0 16,-22 0-16,0 0 16,0 0-16,-21-21 0,21 21 0,22-42 15,-22 42-15,0-21 0,0 0 16,-21-1-16,21 1 0,43-85 31,-43 85-31,-21 0 16,0 0-16,0 42 47,0 0-47,0 0 0,0 1 15,0-1-15,0 0 0,0 21 16,0-21-16,0 1 0,0-1 16,0 0-16,0 0 0,0 21 15,42-42 1,-20 0-16,-1 0 0,0 0 15,21 0-15,-21 0 0,1 0 16,83 0 0,-41-42-16,-43 42 0,85-63 15,-85 20 1,21 22-16,-20-21 0,20 21 0,-21-22 16,43-105-1,-64 63-15,0 22 16,0 21-16,0-22 0,0 22 0,0-1 15,0 1-15,0 0 0,0 21 0,0-1 16,0 1-16,0-21 16,-43 42-1,22 21 1,0 0-16,0 64 16,0-43-16,-1 1 15,22 20-15,-21-21 0,21 107 16,0-44-1,0-62-15,0-1 0,0 0 0,21 22 16,1-22-16,-22-21 16,21 1-16,0-1 0,-21 0 0,63 42 31,-20-63-31,-22 0 16,0 0-16,21 0 0,-20 0 15,41 0-15,-42-21 16,0 0-16,1 0 0,-1 21 0,0-21 15,21 0-15,-21-1 0,1 1 16,-22 0-16,21 0 0,0-21 0,-21 20 16,0 1-16,0 0 15,0 42 17,0 0-32,-21 1 15,21-1-15,0 0 0,0 0 16,-21 0-16,21 0 0,0 22 15,0-22-15,0 0 0,0 21 16,21-20 0,0-22-16,0 0 0,0 0 15,0 0-15,1 0 16,-1 0-16,0 0 0,0 0 16,43-43-1,-43 22-15,42-21 0,-42 21 16,22-22-16,-22 22 15,0 0-15,0 0 0,0 0 0,1 21 16,20-43 0,-42 64 15,0 1-15,-21-1-16,21 0 0,-21 0 15,21 0-15,0 22 0,0-22 0,-22 0 16,22 0-16,0 0 15,0 0-15,0 1 0,22-22 16,-1 21-16,0-21 16,0 0-16,0 0 0,0-21 15,-21-1-15,22 22 0,-1-21 16,0 0 0,0 0-16,0-21 0,0 20 15,22-41-15,-43 42 16,21 0-16,-21-1 15,21 22-15,-21-21 0,21 21 16,-21 21 0,0 1-1,0-1-15,0 0 0,0 0 16,0 0-16,0 0 0,0 1 16,0-1-16,0 0 0,0 21 15,0-21-15,21 1 0,1-22 16,-1 21-16,63-21 15,-20 0 1,42 0 0,-64-21-16,0 21 0,1-22 15,-1 1-15,0 0 0,-20 0 16,62-43 0,-84-20-16,0 63 15,0-43-15,0 43 16,-21-43-16,0 64 15,0 0-15,0 0 0,-1 0 16,-20 43 0,21-1-1,21-21-15,0 0 0,-21 22 0,21-22 16,0 0-16,0 0 0,0 0 16,0 1-16,0-1 0,21 0 0,0 0 15,0-21-15,43 21 16,-43-21-16,21 0 0,106 0 15,-42 0 1,-63-42 0,-1 42-16,-21-21 0,0-22 15,0 22-15,-21 0 16,22-42 0,-22-1-16</inkml:trace>
  <inkml:trace contextRef="#ctx0" brushRef="#br0" timeOffset="22651.94">30776 3789 0,'0'0'0,"-21"0"16,0 0 0,0 0-16,0 0 15,-1 0 17,1 0-17,0 0 1,0 0-16</inkml:trace>
  <inkml:trace contextRef="#ctx0" brushRef="#br0" timeOffset="22932.29">29379 4022 0,'0'0'0,"0"21"15,21-21 1,1 0-16,-1 0 0,21 0 16,0 0-16,-20 0 0,20 0 15,21 0-15,43 0 16,-85-21-16,43 21 16,-43-21-16,0 21 15,0 0-15,-21-22 0,22 22 16,-22-21-16,0 0 15,0 0-15,-22 21 16</inkml:trace>
  <inkml:trace contextRef="#ctx0" brushRef="#br0" timeOffset="23186.15">28533 3874 0,'-22'0'0,"44"0"0,-65 0 0,43 21 16,-21-21 0,0 0 15,0 0-16,0 0 1,-1 0-16,1 0 0</inkml:trace>
  <inkml:trace contextRef="#ctx0" brushRef="#br0" timeOffset="25255.52">5249 6138 0,'0'0'0,"21"0"0,1 0 15,-22-21-15,21 0 0,0 21 16,0-21-16,0 0 16,0 0-16,22-1 15,-43 1 1,21 0-16,0 21 0,-21-21 15,0 42 17,-21 0-17,0 0-15,0 1 0,-22-1 16,1 21-16,-85 85 16,-21-21-16,84-43 0,-20 22 15,-22-21-15,0-1 0,21 22 16,-126 63-16,126-85 0,0 1 15,-63 63-15,63-64 16,22 1-16,-1-1 0,1-20 0,21-1 16,-1 0-16,-63 22 15,22-1-15,41-41 16,22-22-16,-21 21 16,42-42 15,0-1-16,0 1-15,21 0 0,0 0 16,0 0-16,1-22 0,-1 22 0,0 0 16,0-21-16,0-1 0,43-20 15,-43 21-15,-21 20 0,21-20 16,0 21-16,0 0 0,-21-22 16,43-41-1,-43 63-15,0-1 16,0 44 15,0-1-31,-21 0 16,-1 0-16,1 21 0,0-20 0,0 20 15,0 0-15,0 1 0,-64 41 16,-21 43 0,64-84-16,-1-22 0,1 21 15,21-21-15,-21 0 0,-1 1 16,22-1-16,0-21 0,0 0 15,0 0 1,21-21-16,0-1 16,21 1-1,0 21 1,0 0-16,0 0 0,22 0 16,20 0-16,-21 0 0,1 21 15,63 1-15,-64-1 0,0 0 16,85 21-1,-63-21-15,-43 1 0,0-22 16,0 21-16,0-21 0,1 0 16,-1 21-16,0 0 0,0-21 15,0 0 1,-21-21 15,0 0-31</inkml:trace>
  <inkml:trace contextRef="#ctx0" brushRef="#br0" timeOffset="26099.05">7493 5906 0,'0'-22'15,"-21"22"16,42 0 16,0 22-47,0-1 0,0 0 0,85 42 16,-63-20-16,20-22 0,1 21 16,-1 1-16,22 20 0,-22-21 15,1 1-15,84 63 16,64 42-16,-128-106 15,86 43-15,-107-43 16,22 0-16,63 22 0,-85-22 16,1-21-16,-22 22 0,22-22 0,-22 0 15,0 0-15,-20 0 0,20 1 16,-21-1-16,21 0 0,-20-21 16,-1 21-16,0-21 0,-21 21 0,21-21 15,-21-21 16,0 0-31,0 0 0,0 0 16,0-1-16,0 1 16,0 0-16,0 0 15,-21 0-15,21 0 0,0-1 0</inkml:trace>
  <inkml:trace contextRef="#ctx0" brushRef="#br0" timeOffset="26451.51">9377 6583 0,'0'0'16,"-21"0"-16,21 21 47,0 0-31,21-21-16,0 21 15,0 1-15,0-22 0,0 21 0,1 0 16,-1-21-16,0 21 0,0-21 15,64 42-15,-43 1 16,-21-43-16,0 21 0,22 0 16,-43 0-16,0 0 15,0 1-15,0-1 16,0 0-16,-21-21 0,-1 21 0,-20 21 16,21-42-16,0 22 15,-22-1-15,22 0 0,0 0 16,0 0-16,-21 0 0,-22 43 15,-21-1 1,-20-20-16,83-22 16,-20-21-16</inkml:trace>
  <inkml:trace contextRef="#ctx0" brushRef="#br0" timeOffset="27253.4">1058 8615 0,'0'0'0,"0"-42"15,0 20-15,0-41 16,0 42-16,-21 21 31,0 21-31,21 21 0,0 1 16,0 105-16,0-64 15,0-20-15,0 21 16,-21 63-16,0-85 0,-1 22 16,22-22-16,-21 1 0,0 21 15,-42 126 1,41-168-16,22-1 0,-21 0 15,21 1-15,0-22 16,0-42 0,0-1-1,0-20 1,0 21-16,0 0 0,0-106 16</inkml:trace>
  <inkml:trace contextRef="#ctx0" brushRef="#br0" timeOffset="27754.11">550 8975 0,'0'-21'15,"0"42"-15,0-64 0,0 22 0,0 0 16,0-21 0,43-1-16,-1 43 0,-21-21 15,64 0-15,-43 21 16,0 0-16,22 0 0,-22 0 15,22 21-15,211 127 16,-169-42 0,0-21-16,-64-22 0,0-20 15,1-1-15,-22 0 0,0 1 16,0-1-16,-21 0 0,21 43 16,-21-21-1,0-43-15,0 0 0,-21-21 31,0-21-31,21 0 16,0-1-16,-21 1 0,21-21 16,-21 21-16,21-22 0,-22-20 15,22 21-15,0-22 0,0 1 0,0-1 16,0-169 0,0 149-16,0 20 0,0 1 0,22-1 15,-22 1-15,21 20 0,0 1 16,21-22-16,-42 43 0,21 0 15,1 21-15,-1 0 16,-21 21 0,0 0-16,21 1 0,-21-1 15,0 21-15,0-21 0,0 0 16,0 1-16,0-1 16,21 0-16,0 42 0</inkml:trace>
  <inkml:trace contextRef="#ctx0" brushRef="#br0" timeOffset="29449.88">2434 9440 0,'0'0'0,"0"22"0,21-22 16,0 0-1,-21-22 1,22 1-16,-22 0 0,21 21 15,-21-42-15,0 21 16,0-22-16,0 1 0,0 21 16,0-22-16,0 22 0,-21-21 15,-1 21-15,-83-85 16,41 85 0,43 21-16,-21 0 0,-22 21 15,22 0-15,21 0 0,-1 0 16,1 22-16,-21-22 0,0 148 15,42-84 1,0-43-16,0-21 16,0 22-16,0-1 0,21-21 0,0 22 15,0-43-15,0 0 16,0 21-16,22-21 0,-22 0 0,21 0 16,22-43-16,20 1 15,-41 21-15,-1-21 16,22-1-16,-43 1 0,0 21 15,0-22-15,0 22 0,0-21 16,1 21-16,-22-64 16,0 43-1,0 21-15,0 42 32,0 0-32,0 0 0,0 21 15,0-20-15,0 20 0,0 43 16,0 20-1,0-83-15,0 20 0,21 0 16,-21-21-16,21-21 16,0 22-16,0-22 0,0 0 15,1 0-15,-1 0 0,0 0 16,0-22-16,0 1 0,0 0 16,22 0-16,-22 0 0,0 0 0,0-22 15,22-41 1,-1-22-1,-42 42-15,0 22 0,0 21 16,0 0-16,0-1 0,0 1 16,-21 21-16,0 0 0,-1 0 15,1 0-15,-21 43 0,42-22 16,0 0-16,-21 0 16,21 0-16,0 0 0,0 1 15,21-1-15,0 0 0,0 0 16,0 0-16,1 0 0,62 22 15,-63-43-15,1 21 16,41 21 0,-42-42-16,-21 21 15,43 1-15,-22-1 16,-21 0 0,21-21-16,0 0 15,0 0 1,0 0-16,-21-21 0,22 21 15,20-85 1,-21 43 0,-21-1-16,21 22 0,-21-21 0,0 0 15,0-1-15,0 1 0,0-22 16,0 22-16,0 21 0,0 0 16,0 0-16,0-1 0,0 44 31,0-1-31,0 0 0,0 0 15,0 21-15,0-20 0,0-1 0,0 21 16,0-21-16,0 0 16,0 1-16,0-1 0,0 0 0,0 0 0,64 43 31,-22-43-31,-21-21 16,0 0-16,1 0 0,-1 0 0,0 0 15,0 0-15,0 0 16,-21-21-16,21 21 15,1 0-15,-22 21 32,0 0-32,0 0 15,21 0-15,-21 0 0,0 22 16,0-22 0,21-21-16,0 21 15,0-21-15,0 0 0,1 0 16,-1 0-16,0 0 0,0-21 15,0 21-15,43-64 16,-43 43 0,0 0-16,0 0 0,0-21 0,1 20 15,-22 1-15,0-21 0,21 21 16,0-64-16,-21 43 16,0 21-16,0 42 31,0 0-31,0 0 15,0 21-15,0-20 0,0 20 16,0 0-16,0 1 16,0-22-16,0 21 0,0-21 0,0 0 15,0 1-15,21-1 16,0 0 0,0-21-16,43-21 15,-43 21-15,0-21 0,0-1 0,22 1 16,-22 0-16,0 0 0,-21 0 15,42-22-15,-20-62 16,-22 83-16,0-20 0,0 0 16,-22-1-16,1 22 0,0-21 15,0 21-15,-21 0 0,20 21 0,-83 0 32,41 0-32,43 21 0,-21 42 15,20-20-15,1-1 16,21-21-16,-21 0 15,0 43 1,21-22-16</inkml:trace>
  <inkml:trace contextRef="#ctx0" brushRef="#br0" timeOffset="31252.8">4805 9081 0,'0'0'0,"0"-22"0,0-20 15,0 21 1,-21 21-16,-1 0 0,1 0 15,0 21 1,0 0-16,0 64 16,21-64-16,0 21 0,0 22 15,0-43-15,0 43 16,0-43-16,0 21 0,0-21 16,0 0-16,0 22 15,21-43 16,0 0-31,0 0 0,22-64 16,-22 43-16,-21 0 16,21 0-16,21-22 15,-42 22-15,0 0 0,43-21 16,-43 21-16,21-1 0,-21 1 0,21 21 16,0 21-1,-21 1 1,0-1-16,21 0 0,-21 0 15,0 0-15,0 22 0,21 41 16,22-41 0,-22-1-1,0-42-15,0 0 16,0 0-16,1 0 0,-1 0 16,21-21-16,-21 0 0,0-1 15,22-20 1,-1 0-16,-21-1 15,0 22-15,-21-42 0,0 42 0,0-1 16,0-20-16,0 21 0,0-21 16,0-1-16,0 22 15,0 42 17,0 0-32,-21 22 15,21-22-15,0 21 0,0 1 16,0-1-16,0-21 0,0 43 15,21-1 1,22-42 0,-22-21-16,21 0 15,-21 0-15,1 0 0,41 0 16,-42-21-16,22 21 0,41-63 31,-41 20-31,-22 22 16,0 0-16,0-21 0,-21 20 15,0 1-15,0 0 0,21 21 0,-21-21 16,0 42 0,0 0-1,0 0-15,0 1 16,0-1-16,0 0 0,0 0 16,0 0-16,0 0 0,0 1 15,-21-1-15,21 0 0,0 0 16,0-42 15,21 0-15,-21 0-16,21-1 15,22-41 1,-22-1-16,21 1 16,-21 42-16,-21 0 15,43-1-15,-22 22 16,0 0-16,0 0 15,0 22 1,1 41-16,-22-42 0,21 0 16,-21 1-16,0-1 0,0 0 15,0 0-15,21 0 0,-21 0 16,21 1-16,-21-1 0,21 0 16,-21 0-16,21 0 0,1-21 15,-1 0-15,0 0 0,21 0 16,1 0-16,-1 0 15,-21 0-15,21 0 0,22-21 16,-43 0-16,0 0 0,22 21 16,20-64-16,1-20 15,-43-22 1,-21 63-16,0 1 0,0 21 16,0-21-16,0 20 0,0-41 15,0 42-15,-21 21 16,-1 0-16,1 0 0,-21 0 15,0 0-15,-1 21 16,22 0-16,-42 43 0,41-43 16,-20 21-16,21-21 0,0 22 0,0-1 15,-1-21-15,22 21 0,0 1 16,-21-22-16,21 64 16,0-64-16,0 21 0,0-21 0,64 85 15,42 21 1,-64-63-1,-21-22-15,21 0 0,1 43 16,-22-64-16,-21 21 0,21 1 0,-21 84 31,0-21-31,-21-64 16,0 0-16,0 1 0,-1-1 0,-20-21 16,-21 64-16,20-64 0,1 21 15,-64 22 1,21-22-16,64-21 0,-21-21 0,21 0 15,0 0-15,-1 0 0,-20-21 16,0-21-16,21 21 0,-1-1 16,1-20-16,-21-64 15,21-21-15,0 85 16,21-22-16,0 22 16,0-21-16,-22 20 0</inkml:trace>
  <inkml:trace contextRef="#ctx0" brushRef="#br0" timeOffset="31451.69">5905 8742 0,'0'0'0,"0"-21"15,-21 21 16,21 21 1</inkml:trace>
  <inkml:trace contextRef="#ctx0" brushRef="#br0" timeOffset="32755.46">8953 8086 0,'0'-21'0,"0"42"0,0-64 16,0 22-16,0 0 0,0 0 0,0-21 16,0 20-1,-21 22 1,21 22-16,0-1 15,-21 0-15,0 106 16,21-21-16,0-43 16,0 1-16,0 42 15,0-64-15,-21 21 0,21 43 0,0-63 16,0-1-16,-21 64 16,21-43-1,0-42-15,0 1 0,21-22 31,0-22-31,21-62 16,22-22 0,-43 64-16,-21-1 0,21 1 15,0 0-15,0-1 0,64-168 32,-64 147-32,0 64 15,1 21 1,-22 0-16,0 1 0,0 20 0,21-21 15,0 148 1,21-84-16,-42-43 16,21 43-16,1-64 15,-1 22-15,-21-1 0,21-21 0,0 0 16,-21 22-16,21-43 0,0 21 16,-21 0-16,64-21 15,-43 0-15,0 0 0,85-106 16,-64 64-1,1-1-15,-22 1 0,0 0 16,0-1-16,0 1 0,1-64 16,-1 64-16,-21-22 0,21-41 15,-21 62-15,0-20 0,0 20 16,0 1-16,0 0 0,0-1 0,-21-20 31,0 63-31,-1 85 16,22-43-1,0 0-15,0 1 0,0-1 0,0 0 16,0 22-16,0 84 16,0-42-1,43 0 1,-22-85-16,-21 21 0,42-21 16,1 22-16,-1-43 0,21 0 15,22-43 1,0-20-1,-64 42-15,42-22 0,-41 1 16,-22 21-16,42-85 31,-42 42-31,0 86 32,0-1-32,-21 0 15,21 0-15,0 0 0,0 22 0,0-22 16,0 106-1,0-85 1,0-21-16,0 0 0,0 1 0,0-1 16,0-42 15,0-1-15,0 1-16,0-42 15,0 42-15</inkml:trace>
  <inkml:trace contextRef="#ctx0" brushRef="#br0" timeOffset="32951.35">10414 8086 0,'0'-21'15,"0"42"-15,0-64 0,0 22 0,0 0 16,-21 21-16,-22-21 31,22 21-31,21 21 47,21 0-31</inkml:trace>
  <inkml:trace contextRef="#ctx0" brushRef="#br0" timeOffset="35861.14">11536 8573 0,'0'0'0,"21"21"0,0 0 0,0-21 47,-21-21-31,21 21-16,-21-21 0,0-1 15,0 1-15,0 0 0,0 0 16,0 0-16,0 0 0,0-1 16,0 1-16,0 0 0,0-21 0,-21-1 15,0 1-15,0 21 16,0-21-16,0 20 0,-1 1 15,-41 21 1,42 0-16,0 0 0,-22 21 16,22 1-16,-21 41 0,21-21 15,-1-20-15,1 20 0,0 0 16,0 1-16,21-1 0,-21 21 16,21-41-16,0 41 0,0-42 15,21 0-15,0 1 0,-21-1 16,21 0-16,0-21 0,22 0 15,-22 0-15,42 0 0,1-21 16,-1-22 0,1 1-1,-43 0-15,21 21 0,-20-1 16,-1-20-16,0 21 0,-21-21 0,21-1 16,-21 1-16,21 0 0,-21-107 15,21 86-15,-21-85 16,0 105-16,0 1 15,0 0-15,-21-1 0,21 1 16,0 21-16,-21-43 16,0 64-16,21 22 15,0-1 1,0 0-16,0 0 0,0 64 16,0 63-1,0-106-15,21 22 0,0 42 16,0-64-16,1 0 0,-22 1 15,21-1-15,0 0 0,0-21 16,85 85-16,-64-85 16,-21 1-16,1-22 0,41 21 15,-21-21-15,-20 0 0,41 0 16,-21 0-16,-20 0 0,20-21 16,-21 21-16,0-22 0,64-41 15,-64 42 1,43-43-16,-64 43 15,21-42-15,-21 20 16,0 1-16,0-64 16,0 85-16,-21-21 0,-1 20 15,1-20-15,0 42 16,0 0-16,0 0 0,-43 21 16,22 0-16,21 1 15,0 20-15,21-21 0,-22 0 0,22 22 16,-21-22-16,21 42 15,0-20-15,0-22 0,43 106 32,-43-106-32,42 21 15,-21-42-15,0 0 0,0 0 16,1 0-16,-1 0 16,0 0-16,0 0 0,-21-21 0,21 21 15,0-21-15,1 0 0,-22 0 16,21-1-16,-21 1 0,21 0 0,-21-21 15,21-22-15,-21 22 0,0 0 16,21-1-16,-21-20 0,0 20 16,0-62-16,0 62 15,0-20-15,0 20 0,21-41 16,-21 63-16,0-43 16,0 43-16,0 0 0,0-22 15,0 65 16,0-1-31,0 21 0,0-21 16,0 22-16,0-22 0,0 21 0,0 0 16,0 22-16,0-22 15,0 1-15,0 126 16,22-42-16,-1-42 16,-21-64-16,21 21 15,0 0-15,0-20 0,0-1 0,1 0 16,41 21-1,1-21-15,-43-21 16,0 0-16,0 0 0,0 0 16,22 0-16,-1 0 0,-21-21 15,0 21-15,22-42 0,-22 21 16,0 0-16,42-43 16,-63 43-16,43-43 15,-22 22-15,-21-43 16,0 43-16,0 21 0,0 0 15,0 0-15,0-1 0,-21 22 16,0 0 0,-1 22-1,1-1-15,21 0 0,0 42 16,0-41-16,0-1 0,0 0 16,0 0-16,0 21 0,0-20 0,0-1 15,21 21 1,22 22-16,-22-43 0,0-21 15,21 42-15,-20-42 16,-1 0-16,0 0 0,0 0 0,0 0 16,106 0-1,-63-42 1,-1-1 0,-63 22-16,21 0 0,-21 0 15,22 0-15,-22 0 0,0-85 16,0 42-1,0 43 1,-22 21 0,22 21-16,-21 0 0,21 1 15,0-1-15,0 0 0,0 21 16,-21-21-16,21 22 16,0 20-16,0-42 0,0 1 0,0-1 15,0 0-15,0 0 16,0-42 31,0 0-32,21 21-15,-21-21 0,0-1 0,0 1 16,21 0-16,-21 0 0,22-64 16,-22 43-1,21 21-15,-21-43 16,21 64-16,0 0 15,-21 21-15,0 1 16,0-1-16,21 21 16,-21-21-16,0 0 0,21 43 15,-21-43-15,0 0 0,22 0 16,-1 1-16,-21-1 0,0 0 16,21 0-16,0-21 15,0 0-15,0 0 16,1 0-16,-1 0 15,0 0-15,0-21 16,0 21-16,-21-21 0,43 0 16,-43-1-16,42-20 15,-42 21-15,21 0 0,0-43 16,-21 43-16,21 0 0,1 0 16,-22 0-16,21-1 15,0 22-15,0 0 0,0 22 16,-21-1-16,0 0 0,0 0 15,21 43-15,1-1 16,-22-42-16,0 0 16,0 1-16,0-1 0,21 0 15,0-21-15,0 21 16,0-21-16,0 0 0,1 0 16,-1 0-16,0 0 0,0 0 15,0 0-15,0-21 0,22 21 16,41-64-1,-41 22-15,-22 21 16,0-21-16,0-1 0,-21 1 16,0 0-16,0 20 0,0-20 15,0-21-15,0 41 16,0 1-16,0 0 0,-42 21 16,21 0-1,-22 0-15,22 21 0,0 0 0,-42 22 16,41-1-16,1-21 0,0 22 15,21-22-15,-21 21 0,21-21 0,-21 43 16,21-43-16,0 0 16,0 0-16,0 0 0,21 1 15,0-22-15,0 21 0,0 0 16,1-21-16,-1 21 0,0-21 0,0 42 16,0-42-16,0 22 15,22 83 1,-22 1-16,-21 0 15,0-64 1,0 1-16,-21-1 0,0 0 16,21 1-16,-127 168 15,42-105 1,21-21 0,22-64-16,21 0 0,0 0 15,0 1-15,-22-22 0,22 0 16,0 0-16,0 0 0,-22-64 15,22 1 1,21 41-16,0-41 16,0 21-16,0 20 0,0-20 15,0 0-15,0-1 0,0-20 0,0 21 16</inkml:trace>
  <inkml:trace contextRef="#ctx0" brushRef="#br0" timeOffset="36130.98">13864 7768 0,'0'0'0,"-21"0"0,0 0 0,0 0 16,21-21-1,-22 21 79,44 0-78,-1 0-1</inkml:trace>
  <inkml:trace contextRef="#ctx0" brushRef="#br0" timeOffset="37161.91">25442 5525 0,'-21'21'0,"42"-42"0,0-1 16,1 22-16,-1 0 0,0-21 16,0 21-16,0 0 0,-21-21 0,64 0 15,-43 0 1,0 0-16,-21-1 16,21 22-16,-21-21 15,0 0 1,-21 21-1,0 21 1,0-21-16,0 21 0,-22 1 16,1 20-16,-43 43 0,22-43 15,-22 21-15,22 1 0,-43-1 0,21 1 16,-359 169 0,126-43-1,212-126-15,22 20 0,-1-20 16,21-22-16,-20 22 0,20-1 15,1-20-15,-1 20 0,1-21 0,-85 64 16,84-42 0,22-43-16,21 0 0,-1-21 15,1 21-15,0-21 0,0 0 0,0 0 16,21-21 0,0 0-1,0 0-15,0 0 0,0-1 16,0 1-16,21 0 0,0 0 15</inkml:trace>
  <inkml:trace contextRef="#ctx0" brushRef="#br0" timeOffset="37556.69">23368 6414 0,'0'21'31,"0"0"-31,0 0 15,-21 21-15,21-20 0,-21-1 0,-43 85 16,22-43 0,21-42-16,-1 22 0,-41-1 15,42-21-15,0 0 0,-43 0 16,43 1-16,0-22 0,-22 21 31,43-42-15,22 21-1,-1 0-15,0 0 16,0 0-16,0 0 0,0 0 0,22 0 16,-22 0-16,42 0 0,-20 0 15,-1 21-15,85-21 16,-85 21-16,85 0 16,-63 0-1,-43-21-15,0 0 0,0 0 16,1 0-16,-1 0 0,0 0 0,42 0 15,-20-42 1</inkml:trace>
  <inkml:trace contextRef="#ctx0" brushRef="#br0" timeOffset="38556.08">26606 5503 0,'0'-21'0,"0"42"0,0-63 0,0 0 16,0-1-1,0 22 1,-21 21-1,21-21 1,0 42 15,21-21-31,1 21 0,62 22 16,-41-22-16,20 0 16,1 21-16,63 22 15,-64-22-15,1 1 0,168 84 16,-168-64-16,190 64 15,0 0 1,-148-85-16,-22 1 16,1-1-16,-21 0 0,84 22 15,-85-43-15,1 21 0,-1-20 0,1-1 16,-22 0-16,22 0 0,-22 0 16,191 85-1,-106-64-15,21 1 16,-127-22-16,21-21 15,1 21-15,-22-21 16,-42 0 0,0 0-1,-1-21-15,1 0 16,21 0-16,-21 21 16,21-22-16,0 1 0,0 0 15,-21 0-15,21 0 0,0 0 16,0-1-16,-21 1 0,21 0 15,0-21-15,-21-1 16,21 22-16,-22 21 16,44 0 15,-1 0-31,0 0 0,-21 21 16,63 1-16,-20 20 15,-22-21-15,21 0 16,-21 0-16,1 1 0,-1-1 0,0 0 15,21 21-15,-42-21 16,0 1-16,0 20 16,0-21-16,-42 21 15,-43-20-15,43-1 16,21-21-16,-64 21 0,43-21 16,-1 0-16,1 21 15,21-21-15,-21 0 0,-22 21 16,43-21-16,0 0 0,-22 0 0,-41 0 15,41 0 1</inkml:trace>
  <inkml:trace contextRef="#ctx0" brushRef="#br0" timeOffset="39519.54">19981 7853 0,'0'-42'16,"0"20"-16,0 1 15,0 0-15,0 0 0,0 0 16,0 0-16,0-1 15,0 44 17,0-1-32,-21 21 0,21-21 15,-21 64-15,21-22 16,0-20-16,-21 63 0,21-64 16,0 21-16,0 22 15,0-43-15,0 1 0,0 20 16,0-20-16,21-22 0,0 0 0,0 0 15,0-21-15,43 21 16,-1-21 0,-20-21-16,-22 0 0,21 21 15,-21-21-15,1 0 0,20-22 0,0 1 16,-21 0-16,1-1 0,-1-41 16,-21 41-16,0 1 15,0 0-15,0-1 0,0 22 0,0-21 16,0 21-16,-21-22 0,-1 22 15,1 21-15,21-21 0,0 0 16,-21 21-16,0 0 16,63 21 15,-21-21-31,1 0 16,-1 21-16,0-21 0,42 0 15</inkml:trace>
  <inkml:trace contextRef="#ctx0" brushRef="#br0" timeOffset="39851.26">20807 7832 0,'0'21'16,"0"0"-16,0 0 0,0 22 16,0-1-16,0 0 0,0 1 0,0-1 15,0 21-15,0 1 0,0 42 16,0-43-16,0 1 0,0-1 15,0 22-15,0-22 0,0 22 0,0 0 16,0-1-16,-21 1 0,21 0 16,-43 84-16,43-63 0,-21-21 15,0 20-15,0-20 0,0 21 0,-1-21 16,1-1-16,0 1 0,0 0 16,0-1-16,0-20 0,-1-1 15,22 1-15,0-1 0,-21 22 16,21-64-16,0 0 0,0 0 15,0-42 1,0 0-16,0 0 0,21-64 16,-21 43-16,22-106 15,-22 84-15</inkml:trace>
  <inkml:trace contextRef="#ctx0" brushRef="#br0" timeOffset="40163.22">20574 8763 0,'0'0'0,"0"-63"0,0-22 0,0 21 16,0-20-16,0 20 0,0 22 0,0-22 16,0 22-16,0-21 0,0 20 0,0 22 15,42-42 1,-21 20-16,22 22 0,20-21 0,-20 42 16,-1-21-16,21 21 0,-20 0 15,-1 0-15,0 0 0,1 0 16,-1 0-16,22 0 0,-43 42 0,21-21 15,0 0-15,-20 22 0,-22-22 16,0 21-16,0 0 0,0-20 0,-22 62 16,-20-63-16,21 22 0,-21-22 15,20 0-15,-20 0 0,21 0 16,0 1-16,-22-1 0,22 0 0,0-21 16,0 0-16,0 21 0,0-21 15,-1 0-15,1 0 16,0 0-16,0 0 0,0-21 0,21 0 15</inkml:trace>
  <inkml:trace contextRef="#ctx0" brushRef="#br0" timeOffset="40632.67">21611 7980 0,'21'-42'15,"-21"20"-15,0-41 16,0 42 0,0 0-16,-21 21 0,21-22 15,-21 22-15,0 0 0,0 0 0,-1 0 16,-20 22-16,21-1 0,-21 0 16,20 0-16,-41 64 15,21-43-15,20 0 0,1 1 0,0-1 16,0 0-16,0 1 0,21-1 15,0 0-15,0 1 0,0-1 0,0-21 16,0 22-16,21-22 0,0 0 16,0 0-16,0 0 0,64 0 15,-64-21-15,22 0 0,20 0 16,-21 0-16,1 0 16,-1 0-16,0 0 0,1-21 0</inkml:trace>
  <inkml:trace contextRef="#ctx0" brushRef="#br0" timeOffset="41089.57">22183 8001 0,'0'0'0,"0"-21"0,0 0 0,0 0 0,-22 21 0,1 0 16,0 0-16,0 0 0,0 0 16,0 0-16,-1 0 0,1 21 15,0 0-15,-21 0 0,21 0 0,-1 22 16,1-1-16,21 0 0,-21 1 15,21-22-15,-21 21 0,21 149 16,0-149 0,0-21-16,0 0 15,0 0-15,21-21 0,21 0 16,-20 0-16,-1 0 0,21 0 16,0-21-16,-20 0 15,-1 0-15,0 0 0,-21 0 0,21-1 16,0 1-16,0-21 0,-21 21 0,0-22 15,22 1-15,-22 21 16,21-21-16,-21-1 0,0 1 0,0 21 16,0-22-16,0 22 0,0 0 15,0 42 1,0 0-16,0 1 0,0-1 16,0 21-16,-21 85 15,21-63 1,0 41-1,0-83-15,0-1 0,0 0 16,21-21-16,0 21 0,42-21 31,-41 0-31,20 0 0</inkml:trace>
  <inkml:trace contextRef="#ctx0" brushRef="#br0" timeOffset="42779.29">22987 8001 0,'0'-21'16,"0"42"-16,0-63 0,0 21 0,-21 21 16,0 0-16,-22 0 15,-63 42 1,64-21-16,-21 21 16,20-20-16,22 20 0,-42 0 15,63-21-15,0 1 0,0-1 16,0 0-16,0 0 0,0 0 15,21-21-15,0 0 0,21 21 16,-21-21-16,1 0 0,41 43 16,-42-43-16,0 21 0,1-21 15,-1 21-15,-21 0 0,21 0 32,-21 1-32,-21-22 0,0 0 15,-1 0-15,-20 0 0,0 0 16,21 0-16,-1 0 15,-20 0-15,21 0 0,0 21 16,0-21-16,-1 0 0,1 21 16,21 0-1,0 0-15,0 0 16,21-21-16,1 22 16,-1-22-16,0 0 0,0 0 15,0 0-15,22 0 0,-22 0 0,21 0 16,0 0-16,1 0 0,-1 0 15,0-22-15,1 1 0,-1 0 0,106-42 16,-84 20 0,20-63-1,-62 85-15,-1-21 0,0-64 16,-21 64-16,21-22 16,-21 22-16,0-22 0,0 22 0,21 0 15,-21-64-15,0 85 0,0-22 16,0 22-16,0 0 0,0 0 15,0 0-15,0 42 16,0 0-16,0 0 0,-21 0 16,21 22-16,-21 63 15,-21 63 1,42-106-16,-22 43 16,22 42-1,0-105-15,0-1 0,22 43 16,-1-64-16,21 0 15,22-21 1,-43 0-16,21 0 0,0 0 16,1 0-16,-22 0 0,0-21 15,21 0-15,-20 21 0,-1-21 0,0-1 16,0 1-16,0-21 0,0 21 0,22-43 16,-22 22-16,0 0 15,-21 20-15,0 44 31,0 20-15,0-21-16,0 0 0,0 22 0,0-22 16,0 21-16,0-21 0,21 43 15,0-22 1,22-21-16,-22-21 16,0 0-16,0 0 15,0 0-15,1 0 0,-1-21 16,0 21-16,-21-21 0,42 0 15,-21 0-15,-21-1 0,22-20 16,-1-21 0,-21 41-16,0 1 15,0 42 1,0 1 0,0-1-16,0 0 0,0 0 15,-21 0-15,-1 22 16,1-1-16,42-42 62,1-21-62,-1 0 16,0 21-16,0-22 0,0 1 16,0 0-16,1 0 0,-1 21 15,0-21-15,0 21 16,0 21-1,-21 0-15,21-21 16,-21 21-16,0 0 0,0 1 16,22-1-16,-1 0 15,0 0-15,0-21 16,43 21-16,-1-21 16,-21 0-16,-20 0 15,20 0-15,0 0 0,1-21 0,-22 21 16,21-21-16,0 0 0,-20 21 15,41-43-15,-21 22 0,-20 0 16,-1 0-16,0 0 0,0-22 16,-21 22-16,0-63 0,0 62 15,0-20-15,0 0 0,0 21 0,0-22 16,-21 22-16,0 21 0,-22-21 16,22 21-16,-42 0 15,20 21-15,22 0 0,-63 22 16,41-22-16,22 21 0,0 0 15,-21-20-15,20 20 0,22 0 0,-21 22 16,0-43-16,21 21 0,0 1 16,0-22-16,0 21 0,0 22 15,0-22-15,21 0 0,0 22 16,1-22-16,-1 22 0,0-22 0,-21 21 16,21 1-16,-21-1 0,21 1 15,-21 169 1,-42-64-1,-43 0-15,64-126 0,-21-1 16,-1 0-16,1 1 0,21-22 16,-64 21-16,64-42 15,0 0-15,0 21 0,0-21 0,-1 0 0,22-21 16,0 0-16,0 0 16,0 0-16,0-22 0,0 22 15,0-42-15,0 20 0,22-84 16,-22 64-16</inkml:trace>
  <inkml:trace contextRef="#ctx0" brushRef="#br0" timeOffset="43015.75">24532 7789 0,'0'0'0,"-21"0"0,0 0 0,0-21 15,-1 21 1,1 0-16,21-21 78,-21 21-78,0 0 0</inkml:trace>
  <inkml:trace contextRef="#ctx0" brushRef="#br0" timeOffset="43216.23">23580 7874 0,'0'0'0,"-22"0"0,22 21 16,-21-21-16,42 0 31,1 0-31,-1 0 0,21 0 0,-21-21 15,22 21-15,-1 0 0,0-21 0,1 21 16,20 0-16,-21 0 0,1-21 16,105-22-16,-106 43 15</inkml:trace>
  <inkml:trace contextRef="#ctx0" brushRef="#br0" timeOffset="44177.04">28321 7980 0,'0'0'0,"-21"0"15,0 0 1,21-21 0,0 0-16,0-1 31,21 22-31,-21-21 0,0 0 15,21 0-15,-21 0 16,-21-22 0,0 43-16,-1-21 15,1 0-15,-63 0 0,41 21 16,22 0-16,-21 0 16,-1 0-16,1 0 0,-127 42 15,84 1 1,22 62-1,41-41-15,1-22 0,0 64 16,21-64-16,0 1 0,0-1 16,0 0-16,0-20 0,0 20 0,42 0 15,1-42-15,-22 0 16,21 21-16,1-21 0,-22 0 0,148-42 31,-127 21-31,1-21 0,41-1 16,-41 1-16,-1 0 0,-21-1 0,43-41 15,-43 20-15,0 22 16,0-22-16,0 22 0,1-22 16,-22 1-16,21-64 15,0 63-15,-21 1 0,0-1 0,0 1 16,0 21-16,0-43 0,0 43 16,0 20-16,0 44 15,-21 20 1,0 0-16,-1 1 0,1 20 15,21 1-15,-21-1 0,0-21 16,21 22-16,0-1 0,0 1 0,-21-1 16,21 1-16,0-22 0,0 22 0,0-1 15,0-20-15,0-1 0,0 43 16,21-64-16,-21 21 0,21-21 16,-21 0-16,21 1 0,0-22 15,1 21-15,-1-21 0,0 0 16,0 0-16,0-21 0,0 21 0,1-22 15</inkml:trace>
  <inkml:trace contextRef="#ctx0" brushRef="#br0" timeOffset="44595.48">29041 7832 0,'0'0'0,"0"-21"16,0-1-16,-22 22 15,1 0 1,0 22-16,0-1 0,-21 0 0,-1 42 15,22-20-15,0-22 16,0 21-16,21 1 0,-21-1 0,21-21 16,-22 21-16,22-20 0,0 20 0,0-21 15,0 0-15,0 0 16,0 1-16,22-22 0,-1 21 0,21-21 16,0 0-1,22-21-15,21-43 16,-64 22-16,0 21 15,0-22-15,-21 1 0,0 21 16,21-22-16,-21-41 0,0 41 16,0 1-16,0 0 0,0 21 0,-21-22 15,0 22-15,0 21 0,0-21 16,-1 21-16,-41 0 0,42 0 16,-22 0-16,22 21 0,0 0 15,-21 0-15,-1 22 0,43-22 16,0 21-16,0-21 0,0 64 15,43-21 1,-1-43 0,0-21-16,1 0 0,-22 0 0,21 0 15,1 0-15</inkml:trace>
  <inkml:trace contextRef="#ctx0" brushRef="#br0" timeOffset="45584.87">29527 7832 0,'0'21'32,"-21"0"-32,0 0 0,21 0 15,-21 22-15,0-22 0,0 21 16,-1 1-16,22-22 0,-21 21 0,21-21 16,-21 22-16,21-22 0,0 0 15,0 0-15,0 0 0,21-21 16,0 0-1,1 0-15,-1 0 0,0-21 16,0 21-16,0-21 0,22-21 16,-22 20-16,-21 1 0,63-85 15,-63 64 1,21 21-16,-21 0 16,0 42-1,0 0 1,0 0-16,0 22 15,0-22-15,0 42 16,0-20-16,22-22 16,20 21-16,-21-42 15,0 0-15,22 0 16,-22 0-16,0 0 0,0 0 0,21 0 16,-20 0-16,83-63 15,-105 41 1,0-20-16,0 0 15,0 21-15,0-22 0,-21-20 16,0 42-16,0-1 0,-21-20 16,20 21-16,1 0 0,21 0 15,-21 21-15,21-22 16,21 22 0,0-21-16,22 21 15,-22 0-15,0 0 0,21 0 16,1 0-16,-22 0 0,21 0 0,1 0 15,-22 0-15,21 21 0,-21 1 16,106 126 0,-106-64-1,1-20-15,-22-22 0,0-21 16,0 43-16,0-43 16,0 0-16,-22 0 0,22 1 15,0-1-15,-21-21 0,0 21 16,0-21-16,0 0 0,0 0 15,21-21 1,-22 0-16,22-1 0,0 1 16,0 0-16,0-21 0,0 21 15,0-22-15,22 1 0,-1 0 0,21-1 16,-21 1-16,0 0 0,22-22 0,63-42 31,-64 85-31,85-42 16,-64 63-1,43 84-15,-85-41 16,-21 41-16,0-41 16,0 84-16,0-85 15,-21-21-15,0 43 16,0-43-16,0 0 0,-22 42 16,22-41-1,21-44 16,0 1-15,21 0-16,1 0 16,20 0-16,-21 0 0</inkml:trace>
  <inkml:trace contextRef="#ctx0" brushRef="#br0" timeOffset="45843.87">31432 7789 0,'0'0'0,"43"-63"0,-43 42 0,0 0 15,-21 21-15,-1 0 16,-62 21-16,20 21 16,22-21-1,0 0-15,-128 212 16,149-148 0,21 21-1,21-43 1,43-42-1,20-21 1,-41 0-16,-1 0 0,-21-21 16,106-21-16,-42 0 15</inkml:trace>
  <inkml:trace contextRef="#ctx0" brushRef="#br0" timeOffset="46304.37">31898 7874 0,'0'-21'0,"0"42"0,0-127 15,0 85-15,-42 0 16,21 21 0,-1 0-1,1 0-15,-42 42 16,42-21-16,-1 1 0,1 41 16,0-42-16,21 22 0,-21 84 15,21-64 1,0-21-1,42-20 1,-21-22 0,1 0-16,20-22 15,-21 1-15,0 0 16,43-106 0,-22 42-1,-21-42 1,0 106-16,-21 64 31,-21 20-15,0 43-1,0-64-15,0 64 16,0-85-16,21 22 16,0-22-16,0 0 0,21-21 15,0 0 1,21 0-16,-21 0 0,43-21 15,-43 0-15,21-1 0,1 1 16,-1 0-16</inkml:trace>
  <inkml:trace contextRef="#ctx0" brushRef="#br0" timeOffset="46685.82">32639 7747 0,'0'-21'0,"0"42"0,0-63 0,-21 42 15,0 0-15,-1 0 16,-62 21-16,63 0 0,-22 0 15,22 0-15,-21-21 0,21 22 16,-22 20-16,22-21 0,21 0 16,0 0-16,0 1 0,0-1 15,0 0-15,42-21 0,-20 0 16,-1 21-16,21-21 0,-21 0 16,22 21-16,-1-21 15,0 0-15,-21 0 0,1 0 16,-1 0-16,-21 21 15,-21 1 1,-1-22-16,1 21 16,-85 0-1,22 0-15,20 0 16,-20-21 0,84 21-16,-22-21 15,44 0 1,-1 0-1,0-21-15,0 21 0,43-42 16</inkml:trace>
  <inkml:trace contextRef="#ctx0" brushRef="#br0" timeOffset="47521.34">32999 7345 0,'0'0'0,"0"-85"15,-21 64-15,-1 21 16,1 0-16,0 21 16,0 0-16,0 22 0,-22 20 15,22 1-15,0-22 0,-42 170 32,41-149-32,1 107 15,21-86 1,-21 22-16,21-42 15,0-43 1,21-21 0,0-21-1,1-1-15,-1 1 16,0 0-16,0 0 16,0 0-16,0 0 0,85-64 15,-85 85 1,-21 21-1,0 43 1,22-43-16,-22 63 16,21-41-16,21-1 15,-42-21-15,21 0 0,22 1 16,-22-22-16,0 21 16,85-21-1,-43 0 1,43-43-16,-85 22 0,64-21 15,-43 21-15,43-85 16,-64 64-16,-21 20 16,0-20-16,0 21 15,0 0-15,-63-22 16,-22 43 0,43 22-16,-43-1 15,64 0-15,-85 42 16,85-41-16,21-1 0,0 0 15,-21 0-15,21 64 16,0-64-16,21 106 31,-21-64-15,0 64-16,-21 0 16,-1-63-16,22 42 15,-21-43-15,21-20 0,-21 147 31,0-105-15,0-64-16,21 0 0,-21-21 31,-1 0-31,22-21 16,0 0-16,0 0 16,0-64-1,0 43-15,0-1 0,0 1 16,0 0-16</inkml:trace>
  <inkml:trace contextRef="#ctx0" brushRef="#br0" timeOffset="47770.79">33676 7662 0,'0'0'0,"-42"-21"16,42 0-1,-21 21-15,-1 0 16,1 0 0,0 0-1,21 21 17,-21-21-1</inkml:trace>
  <inkml:trace contextRef="#ctx0" brushRef="#br0" timeOffset="47999.2">32851 7662 0,'0'0'0,"21"0"47,0 0-32,0 0-15,21 0 0,-20 0 16,20 0-16,-21 0 0,21 0 0,1 0 16,-1 0-16,-21 0 0,22 0 15,-22 0-15,21 22 16</inkml:trace>
  <inkml:trace contextRef="#ctx0" brushRef="#br1" timeOffset="56110.13">2117 5884 0,'0'0'0,"-43"22"16,22-22-16,-21 0 0,21 0 0,-1 0 16,1 0-16,-21 0 0,21 0 15,-22 0-15,22 21 0,0-21 16,-21 0-1,21 0-15,-1 0 16,44 0 31,-1 0-47,0 21 0,0-21 0,21 0 16,-20 0-16,20 0 0,0 0 15,128 0 1,-43 0-16,-43 0 0,-20 0 15,20 0-15,1 0 0,0 0 16,105-21-16,-105 0 0,21 21 16,232-43-1,-105 1-15,-127 21 0,0 21 16,21-21-16,0-1 0,-21 1 16,21 21-16,127-42 0,-127 21 15,0 21-15,233-43 16,-233 22-16,127 0 15,-127 0-15,232-21 16,-253 42-16,21-22 0,-21 1 16,21 21-16,-21-21 0,317 0 15,-232 0 1,-107 21-16,1 0 0,84-21 16,-105 21-16,21 0 0,42 0 15,-85 0-15,0 0 16,64-22-1,-42 22-15,-43 0 16,0 0-16,0 0 78,0 0-62,0 0-1,1 0 1,-44 0 15,1 0-31,0 0 16,0 0-16</inkml:trace>
  <inkml:trace contextRef="#ctx0" brushRef="#br1" timeOffset="61427.24">1630 10033 0,'0'0'0,"-43"0"0,22 0 16,-21 0-16,0 0 0,-1 0 0,-41 0 16,41 0-16,1 0 15,0 0-15,-43 21 0,64-21 16,-127 21 0,84 1-1,22-22-15,-1 0 16,22 0-16,-42 21 0,42-21 15,-1 0 1,22 21 0,43-21-1,-22 0-15,0 21 16,64-21-16,21 0 16,-43 0-16,22 0 0,-1-21 15,22 21-15,0-21 0,85 0 16,-64-1-16,-22 1 0,1 0 15,21 21-15,0-21 0,0 0 16,402-43 0,-402 43-16,22 0 15,-1 0-15,127-43 0,-148 43 0,0 0 16,-21 0-16,21 0 0,-21-1 16,-1 1-16,192-42 15,-213 63-15,65-43 16,-86 43-16,1-21 0,-22 21 15,0-21-15,1 21 0,-1-21 16,-21 21-16,21 0 0,22-21 16,-43 21-1,-42 0 48</inkml:trace>
  <inkml:trace contextRef="#ctx0" brushRef="#br1" timeOffset="62688.51">10393 9081 0,'0'0'0,"-21"0"16,-1 0-16,1 0 0,0 0 15,0 0-15,0 0 0,-22 0 16,22 0-16,-63 21 0,-1 0 16,43 0-16,-1-21 0,-41 21 15,41 0-15,1-21 16,21 22-16,-22-22 0,1 21 0,0-21 15,-22 21-15,22-21 0,21 21 16,-22-21-16,1 21 0,21-21 16,-21 0-16,20 21 0,-20-21 0,21 0 15,0 0-15,0 22 0,-1-22 0,1 0 16,-21 0 0,63 0 15,0 0-16,22 0-15,-1 0 0,0 0 16,1-22-16,-1 22 0,21 0 16,22-21-16,-21 21 0,20-21 0,1 21 15,0 0-15,20-21 0,86 0 16,-85 21-16,21-21 0,0 21 0,317-43 16,-126 22-1,-170 21-15,0-21 0,148 0 16,-147 21-16,-1-21 15,0 21-15,0-22 0,0 22 0,0 0 16,-21-21-16,149 0 16,62 0-16,-84 0 15,-169 21 1,-22 0-16,-20 0 0,-1 0 0,-21 0 16,22 0-16,-22 0 0,0 0 15,-42 0 95,0 0-110,-1 0 15,1 0-15,0 0 0,0 0 16,0 0-16,0 0 0,-1 0 15,-20 0-15,21 0 0,-21 0 0,-1 21 16</inkml:trace>
  <inkml:trace contextRef="#ctx0" brushRef="#br1" timeOffset="105338.45">19473 5313 0,'0'0'0,"0"21"16,-21-21-1,21 21-15,0 0 31,-21-21-31,21 22 16,-21-22-16,21 21 31,-21-21-15,-1 0 0,44-21 30,20 21-30,-21-22-16,21 1 0,1 0 0,-1 0 16,0 0-16,22-22 15,-1 1-15,-20 21 0,190-127 16,-64 42 0,-63 42-16,84-41 15,-105 62-15,0 1 0,-1-22 0,64-20 16,-84 41-16,63-20 15,-64 21-15,1-1 0,84-41 16,-63 20 0,-43 43-16,-21 0 0,43 0 15,-43-1-15,0 22 16,-21-21-16,-21 21 78,0 0-78,21 21 16,-21-21-16,-1 0 0,1 22 15,0-22-15</inkml:trace>
  <inkml:trace contextRef="#ctx0" brushRef="#br1" timeOffset="106029.06">19770 5546 0,'0'0'0,"0"21"15,-22 0-15,22 0 16,0 0 0,0-42 31,22 0-47,-1 0 0,0 0 15,42-22-15,-20 1 16,-1 21-16,0-21 0,22-1 0,-1 1 15,86-64-15,-65 43 16,1-1-16,84-63 16,-84 64-16,63-64 0,-84 84 15,84-63-15,-85 64 0,22 0 16,84-64-16,-105 85 16,-1-22-16,64-20 15,-63 21 1,-22 42-16,-21-22 0,0 22 15,-21-21-15,22 21 0,-1 0 32,-42 21-1,-1-21-31,22 22 0,-21-1 16,-21 21-1,0 0-15,20-20 0,-41 41 16</inkml:trace>
  <inkml:trace contextRef="#ctx0" brushRef="#br1" timeOffset="115556.23">21315 5906 0,'-21'0'0,"-1"0"0,1 0 31,0 0-15,42-22 109,0 22-109,1 0-16,-1 0 46,-21-21-46,21 21 79,0 0-79,0 0 15,0-21-15,1 21 16,-1 0-16,0 0 0,0 0 15,21-21-15,1 21 0,20 0 0,1-21 16,-1 0-16,107-1 16,147-41-1,85-22-15,-275 64 16,0 0-16,21 0 0,-21 0 0,0-1 16,22 1-16,210-42 15,-168 42 1,-106-1-16,-1 22 0,1-21 0,0 21 15,-22 0-15,1 0 0,-1-21 16,-21 21-16,1 0 0,-1 0 0,85-21 16,-106 21-1,0 0 1,-42 0 15,0 0-31,0 0 16,0 0-16,0 0 0,-22 0 15,22 0-15,-21 0 0,21 0 0,-22 0 16,1 0-16</inkml:trace>
  <inkml:trace contextRef="#ctx0" brushRef="#br1" timeOffset="117139.36">26014 5461 0,'-21'0'16,"42"0"93,0 0-93,0 0-16,0 0 0,0 0 16,1 0-16,-1 0 0,0 0 15,0-21-15,0 21 0,0 0 0,1 0 16,-1 0-16,0 0 0,0 0 16,85 0-16,0-21 15,-43 21-15,-20 0 0,20 0 16,22 0-16,-22 0 0,107-21 15,-86 21-15,1 0 0,0 0 16,-1 0-16,1-22 16,169 22-16,-169-21 15,-1 21-15,107 0 0,-107-21 16,1 21-16,0 0 0,-1-21 16,-20 21-16,296-42 15,-254 42-15,-1-22 16,-20 22-16,190-42 15,-190 42-15,-22 0 0,86-21 16,-65 21-16,43-21 16,-63 21-16,-1 0 0,1 0 15,-1 0-15,1 0 0,84-21 16,-85 21-16,64 0 31,-84 0-31,41 0 0,-41 0 16,-22 0-16,21 0 0,-21 0 0,22 0 15,20 0 1,22-22-16,-64 22 0,0 0 16,22 0-16,-22 0 15,42 0-15,-42 0 0,1 0 16,-1-21-16,0 21 0,0 0 16,0 0-16,0 0 0,1-21 15,-1 21-15,21 0 0,22-21 16,20 0-1,-20 0 1,-43 21-16,0 0 0,21-22 16,-20 22-16,-1 0 0,0 0 15,0-21-15,0 21 0,0 0 0,1 0 16,-1 0-16,-21-21 0,21 21 16,0 0-16,0 0 0,-21-21 62,-21 21-62,0 0 16,0 0-16,0 0 0,-22 0 0,22 0 15,0 0-15,-43 0 16,-63 21 0,22-21-16,62 21 15,-20-21-15</inkml:trace>
  <inkml:trace contextRef="#ctx0" brushRef="#br1" timeOffset="118920.16">20743 9102 0,'0'0'0,"-21"0"0,0 0 32,21-21 15,21 21-47,0 0 0,0 0 15,1 0-15,20-22 0,106 1 16,-21 0-1,-63 0-15,20 21 0,213-64 16,-192 43-16,107 0 16,-85 0-16,0 0 0,127-22 15,127-20 1,-254 42-16,0 0 0,127-22 16,-127 22-16,-21 0 15,21 0-15,-21 21 0,0-21 0,-1-1 16,128 1-1,-169 0-15,63 21 0,-64 0 16,43-21-16,-64 21 16,1 0-16,-22 0 0,-21-21 15,21 21-15,0 0 16,-42 0 0,0 0-1,0 0-15,0 0 0,-64 0 16,0 0-1,43 0-15,-22 0 0</inkml:trace>
  <inkml:trace contextRef="#ctx0" brushRef="#br1" timeOffset="119445.03">21103 9292 0,'0'0'0,"21"0"31,0 0-31,1-21 0,105-21 16,0 21-1,-43-1-15,170-20 16,-148 21-16,-21 0 0,21-22 16,253-20-1,-105-1-15,-127 43 0,212-85 16,-233 85-16,21-21 15,-21 21-15,0-22 0,-1 22 0,-20 0 16,21-21-16,-21 21 16,-1-1-16,86-41 0,-86 42 0,1 0 15,0-1-15,126-41 16,-84 21-16,-63 42 16,-22-22-16,43 22 15,-43 0-15,0 0 0,1 0 16,-22 0-16,-63 0 31,20 0-31,-20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20:45.8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826 0,'21'0'15,"1"0"-15,-22-22 16,0 1 15,0 0-31,0 0 16,0 0-1,-22 21 1,1 0-16,0 0 0,0 0 16,0 0-16,0 0 0,-1 0 15,1 0-15,-21 0 0,-43 0 16,43 0 0,21 21-16,-22-21 0,1 42 15,21 1-15,0-22 16,0 21-16,21-21 0,0 22 0,-22-22 15,1 106 1,21-85-16,0-21 0,0 22 16,0 41-16,0-63 15,21 22-15,-21-22 0,22 21 0,-1-21 16,0 1-16,0-1 0,-21 21 16,64 0-16,-43-20 15,0-1-15,0-21 0,21 21 16,-20-21-16,20 0 0,-21 0 0,21 0 15,-20 0-15,83 0 16,-41-21 0,-43 0-16,0-1 0,22 1 0,-22 0 15,21 0-15,-21-21 0,22 20 16,-1-20-16,-21 21 0,21-21 0,1-1 16,-22 1-16,64-106 15,-43 105-15,-21 1 16,0-21-16,0 20 0,1-20 0,-1 20 15,0 1-15,-21 0 0,0 21 16,0-64 0,0 64-16,0 0 0,0-1 0,-21 22 15,0 0-15,-1 0 16,1 0-16,0 0 0,0 22 16,21-1-16,-21 21 15,0 64-15,-1-64 16,22 22-16,0-22 0,0 22 15,0-1-15,0-21 0,-21 22 0,21-22 16,0 1-16,0-1 0,0 43 16,0-43-16,0 0 15,21-21-15,1 22 0,-22-22 0,21 0 16,0 0-16,0 22 0,0-43 16,0 21-16,1 0 0,-1-21 0,42 0 15,22 0 1,-64-21-16,21 0 0,22-1 15,-43-20-15,43 0 16,-22-1-16,0 1 16,43-64-1,0 22-15,-64 41 0,21 1 16,22-22-16,-43 43 16,0 0-16,21 21 0,-21 0 0,1 0 15,-1 0-15,21 21 16,-42 22-1,42 20 1,-42-42-16,0 22 0,0-1 16,0-21-16,0 0 0,0 0 15,0 1-15,0-1 0,0 0 16,0-42 31,0 0-32,0-1-15,0 1 0,0 0 16,0 0-16,0 0 0,-21-22 16,21 22-16,-21 0 0,0 0 0,21 0 15,-21 0-15,0-1 0,-1 1 16,-62 0 0,41 21-1,-20 21-15,42 0 0,0-21 16,-1 22-1,22-1-15,-21 0 0,0 0 0,0 64 16,-21 21 0,42-22-1,0-63-15,0 22 16,0-22-16,0 0 0,63 64 16,-42-43-1,0-42-15,22 0 16,-22 0-16,0 0 15,0 0-15,0-21 0,22 21 16,-22-21-16,0 0 0,0-1 0,43-20 16,-43 21-16,0 0 15,64-85 1,-43 42-16,-21 43 16,-21 0-16,21-21 0,-21 21 15,0-1-15,0-20 0,0 21 16,0 0-16,0 0 15,0 42 17,0 0-32,0 0 15,0 0-15,0 22 16,0-22-16,0 21 0,-21-21 16,21 0-16,0 22 0,0-1 15,0-21-15,0 0 0,0 1 16,0-1-16,0 0 15,0 0-15,21 0 16,1-21-16,-1 0 0,0 0 16,0 0-16,0 0 0,0 0 15,1 0-15,-1 0 0,21-21 16,-21 0-16,64-21 16,0-1-1,-1-20-15,-63 42 16,22-1-16,-22 1 0,0 0 15,0 0-15,0 0 0,64-43 16,-85 43 0,0 42 15,0 0-15,0 1-16,0-1 15,-21 0-15,21 0 0,-21 0 0,21 0 16,-21 1-16,21-1 0,0 0 15,-22 0-15,22 0 0,0 0 16,0 1-16,0-1 16,0 0 15,0-42 47,0 0-78,-21 21 0,0-22 16,0 1-1,0 21-15,21-21 16,-21 21-16,-1 0 47,22 21-47,0 0 15,0 1-15,0-1 16,0 0 0,22 0-16,-1-21 0,0 0 15,0 0-15,0 0 16,0 0-16,1 0 0,-1 0 16,21 0-16,-21 0 15,43 0-15,-43-21 16,0 0-16,21 21 0,22-21 15,21-43 1,-64 64-16,21-21 0,-21 0 16,0 0-16,43-43 15,-64 43-15,21 0 0,0 0 16,-21-1-16,0 1 16,-21 21 15,0 0-31,21 21 15,0 1-15,-21-22 0,21 21 16,-21 0-16,21 0 16,0 0-16,0 0 15,0 1-15,0-1 16,0 0 0,21-21-16,0 21 15,0 0-15,0-21 16,0 0-16,-21 21 0,22-21 15,-1 22-15,-21-1 32,0 0-17,-21 0 1,-1-21-16,1 0 0,0 0 16,0 0-16,0 0 0,0 21 0,-22-21 31,22 0-31,0 0 15,0 0-15,0 0 47,21-21-31,-22 0 0,22 0-16,0 0 0</inkml:trace>
  <inkml:trace contextRef="#ctx0" brushRef="#br0" timeOffset="777.55">6138 529 0,'0'0'0,"0"-21"0,21 0 0,-21 0 0,22 0 16,-22-22-16,0 22 0,0 0 15,0-64 1,21 43 0,-21 21-16,0 0 0,0 42 31,-21 0-16,21 0-15,-22 21 0,22 1 16,0-1-16,-21 0 0,21 1 0,-21 20 16,0 1-16,21-1 0,-21 1 15,0 20-15,-1-20 0,-41 148 16,-1-1 0,43-147-16,-42 63 15,20-64-15,1 1 0,21-22 0,-21 22 16,20-1-16,-20-21 0,21 1 15,-21-1-15,20 0 0,1 1 0,-21 20 32,0 1-32,20-43 15,22-42 17,0 0-32,0-1 0,0-20 15,43-21 1,-22 41-16</inkml:trace>
  <inkml:trace contextRef="#ctx0" brushRef="#br0" timeOffset="3804.6">6816 804 0,'0'-21'16,"0"42"-16,-22-42 0,1 21 15,0 0-15,0 21 16,0-21-16,0 43 0,21-22 0,-22 21 16,-62 128-1,41-65 1,22-41-16,-21 21 15,21-22-15,-64 64 16,64-85-16,0 1 0,-22 63 16,22-64-1,0-21-15,21 0 0,-21-21 16,21-21 15,0 0-31,0 0 0,0-22 0,0 22 16,21-21-16,0 0 0,0-64 15,1 85-15,-22-22 16,21 1-16,0 21 0,-21 0 0,21-22 16,0 22-16,0 21 15,1 0 1,-1 42-16,0-20 16,0-1-16,-21 0 0,21 21 15,-21-21-15,21 1 0,1 20 0,-22-21 16,21 21-16,21 1 15,0-1-15,-20-21 0,-1 0 16,0-21-16,0 0 0,21 0 16,-20 0-16,41 0 15,-21 0-15,1-21 0,63-21 16,-1-43 0,-83 64-16,20-21 0,0-22 15,-21 22-15,22 0 16,-43-1-16,21-20 0,0 20 0,0-20 15,-21-64-15,0 0 16,0 85-16,0-22 0,-42-63 16,21 85-16,0-1 15,-1 22-15,1 0 0,0 0 16,-64 0 0,22 21-16,42 0 15,-22 21-15,1 21 0,21 1 16,-21-22-16,20 21 0,1 0 0,21 22 15,-21-22-15,0 85 16,21 0-16,0-63 16,0-1-16,0-20 0,21 62 15,0-62-15,-21-22 0,21 21 16,1 1-16,-1-22 0,63 85 16,-41-85-1,-22 0-15,0-21 0,21 21 0,22-21 16,-43 0-16,43 0 15,-22 0-15,-21 0 16,21 0-16,22-21 0,-43 0 0,43-22 16,-22 22-1,21-21-15,-41 21 0,-1-22 16,0 22-16,21-63 16,-42 20-16,0 22 15,0 21-15,0-22 0,0 22 16,-21 21 15,0 21-31,0 0 16,21 1-16,0-1 0,0 21 15,-21-21-15,21 0 0,0 22 0,-22 20 16,22 1 0,0-43-16,0 0 0,0 21 15,0-20-15,0-1 16,0 0-16,0 0 0,22-21 15,-1 0-15,0 0 0,21 0 16,-21 0-16,1-21 16,20 0-16,-21 21 0,21-21 0,-20-1 15,20-20-15,0 21 0,-21 0 16,85-106 0,-63 84-16,-22 22 15,0-21-15,-21 21 16,0 0-16,-21 21 15,0 0-15,-1 0 16,-20 21-16,0 21 16,21 0-1,21-20-15,0-1 0,0 21 16,0-21-16,0 0 16,21 1-16,-21-1 0,0 0 15,21 0-15,-21 0 0,21-21 16,-21 21-16,0 1 0,21-1 15,0 0-15,-21 0 16,22-21 0,-1 21-16,0-21 15,0 0-15,0 0 16,0-21-16,1 0 16,-1 0-16,0 0 0,-21-22 15,42 1 1,-42 21-16,21 0 0,-21-22 0,0 22 15,22 0-15,-1-43 16,-21 43-16,0 0 0,0 0 16,0 0-16,21 21 15,-21 42 1,0 0 0,0-20-16,0 20 0,0-21 15,0 0-15,0 22 16,0-1-16,0-21 0,0 0 0,0 0 15,0 22 1,0-1-16,21-21 0,0-21 16,0 0-1,22 0-15,-22 0 16,0-21-16,43-21 16,-22-1-1,43-41 1,-64 63-16,0-22 0,-21 22 0,21 0 15,-21 0-15,42-43 16,-42 85 31,0 1-47,0-1 16,0 0-16,0 21 0,-21 22 15,21-43-15,0 21 16,0-21-16,0 43 15,0-43-15,0 0 0,0 0 16,21 1-16,1-22 0,-1 0 16,0 0-1,42 0-15,22-22 16,-64 1 0,0 0-16,1 0 0,-1 0 0,-21 0 15,63-64-15,-42 64 16,-21-22-16,22 22 0,-22 0 15,21 0-15,0-21 16,0 42-16,-21 21 47,0 0-47,0 0 0,0 0 16,0 22-16,-21 20 15,21-42-15,0 22 0,0-22 16,0 0-16,0 0 0,0 0 15,0 0-15,0 1 0,63 20 32,-41-42-32,20 21 0,0-21 15,-21 0-15,43 0 0,-22 0 16,-21 0-16,22-21 0,-22 21 0,21-21 16,-21 0-16,1-1 0,20 1 15,-21 0-15,64-42 16,-64-22-1,-21 64-15,0-43 16,0 43-16,-21 0 16,0 21-16,-1 0 0,-20 0 15,0 42 1,21-21-16,-1 22 16,1-22-16,21 0 0,-21 43 15,21-43-15,0 0 0,0 21 16,0-21-16,0 1 0,42 20 15,-20-21-15,20-21 0,85 21 32,-21 0-32,-64-21 15,43 0-15,-43 0 0,0 0 16,43 0-16,-43-21 16,-20 0-16,20 21 0,-21-21 0,21 0 15,-20 0-15,20-43 0,-21 43 16,-21-21-16,0 20 15,0 1-15,0-21 0,-21 0 16,0 42-16,0-22 0,-22 22 16,22 0-16,0 0 0,0 0 15,0 0-15,-1 0 0,1 0 0,-85 85 16,85-64 0,0 22-16,0-22 0,-21 42 15,20-42-15,22 1 0,0 20 16,0-21-16,0 0 0,43 22 15,-1-22 1,-21-21-16,0 0 0,22 0 16,-1 0-16,-21-21 15,22-1-15,-22 1 0,0 0 0,21 0 16,43-85 0,-43 43-16,-21 20 0,-21-20 15,43-43-15,-43 64 0,0-22 16,21-63-16,-21 64 15,0-1-15,21 1 0,-21 20 16,0 1-16,0 0 0,0-1 16,0 22-16,-21 21 15,0 21-15,0 0 0,21 22 16,-22-1-16,1 0 0,-21 149 16,0-22-1,20-105-15,22-1 0,0-20 16,-21 20-16,21-21 0,0 1 15,0-1-15,0 0 0,0-20 0,21 41 16,1-42 0,-22 0-16,21-21 0,0 0 15,21 0-15,-21 0 0,1 0 0,-1 0 16,21 0-16,-21-21 0,0 0 0,1 21 16,62-63-1,-41-22-15,-43 64 16,21 0-16,-21-1 15,0-20-15,0 21 0,-21-21 0</inkml:trace>
  <inkml:trace contextRef="#ctx0" brushRef="#br0" timeOffset="4139.92">9419 1334 0,'0'0'0,"-21"0"0,21 21 0,21-21 31,0-21-31,0 21 0,-21-22 15,0 1-15,22 21 0,-22-21 16,0 0-16,0 0 16,-22 21-16,1 0 15,0 0-15,0 0 16,0 21-16,21 0 16</inkml:trace>
  <inkml:trace contextRef="#ctx0" brushRef="#br0" timeOffset="5149.16">12319 953 0,'0'0'0,"0"-22"0,0 1 16,0 0-16,0 0 15,0 0-15,0 0 16,0-1-16,21 22 0,-21-21 16,21 0-16,-21 0 0,0 0 0,21-22 15,1 1 1,-22 21-16,0 0 0,0-22 16,0 22-16,21 0 0,-21 0 15,0 0-15,-21 42 47,-1 21-31,22 1-16,-21-1 0,0 21 0,0 1 15,0 21-15,-22 84 16,-41 64-16,-86-22 16,149-147-1,0 21-15,21-22 0,-21-21 16,0 22-16,0-22 0,-1 1 0,1-1 15,21-21-15,0 21 0,-21 1 16,0-22-16,21 21 16,0-21-16,0-42 47,0 0-47,0 0 15,0 0-15,0 0 0,21-22 16</inkml:trace>
  <inkml:trace contextRef="#ctx0" brushRef="#br0" timeOffset="6736.34">14732 1122 0</inkml:trace>
  <inkml:trace contextRef="#ctx0" brushRef="#br0" timeOffset="7256.58">14626 1122 0,'0'-21'0,"21"0"125</inkml:trace>
  <inkml:trace contextRef="#ctx0" brushRef="#br0" timeOffset="7783.06">14690 1016 0,'0'0'0,"0"-21"16,0 0-1,-22 0 17,1 21-32,0 0 0,0 21 15,0-21-15,21 21 0,-21 0 16,-1 21-16,22-20 0,-21 20 15,0 0-15,0 1 0,21-1 0,-21 0 16,0 1-16,21-1 0,-22 0 16,-20 85-1,21-42-15,21-64 0,0 21 16,0 1-16,21-22 16,0 0-16,64 21 15,-43-42-15,-21 0 16,85-21-16,-85 0 15,1 0-15,41-21 0,-42 20 16,0 1-16,64-85 16,-85 43-1,0 21-15,0-22 16,0 22-16,0-1 0,-21-41 16,0 41-16,0 1 0,-64-85 15,43 85 1,-22 42-1,43 0-15,0 0 0,-22 0 16,22 21-16,0 0 0,0 0 0,0 22 16,0-22-16,-1 21 0,1-21 15,21 22-15,-21-22 0,21 21 0,0 0 16,0 1-16,0-22 16,21 0-16,0 0 0,1 0 0,-1 1 15,0-22-15,85 0 16</inkml:trace>
  <inkml:trace contextRef="#ctx0" brushRef="#br0" timeOffset="8898.4">15325 889 0,'0'0'0,"0"-85"15,0 64-15,0-21 16,-22 21-1,1 42 1,0 0-16,21 21 16,0-20-16,-21 20 0,21 0 15,0 43-15,0-22 0,0-20 16,0 63 0,0 42-16,0-106 0,0 0 15,0 22-15,0-22 16,0 1-16,0-22 0,-21 21 15,21-21-15,-21 43 16,21-43 0,0-42-1,0 0 1,0-1-16,0 1 16,0-21-16,0 21 0,0 0 0,0-1 15,21 1-15,0-21 0,21 0 16,-21 20-16,1-20 0,20 21 15,-21 0-15,0 0 0,43 21 16,-1 0 0,-42 0-16,1 0 15,20 21-15,-21-21 0,21 42 16,-20-21-16,-1 0 16,0 43-1,-21-43-15,0 0 0,0 0 16,-21 43-1,0-43-15,-1 0 0,-20 0 0,21-21 16,0 22-16,-106-1 16,63 0-1,43-21 1,0 0-16,0 21 16,21 0-16,0 0 31,21-21-31,0 0 15,0 0-15,0 0 0,1 0 0,20 0 16,-21 0-16,21-21 0,1 21 16,-22-21-16,21 21 0,1-21 0,20-21 15,-21 42-15,43-64 16,-43 43-16,-20 0 0,20 0 16,21-43-1,1 1-15,-64 41 16,0 1-16,21-21 0,-21 21 15,21 21-15,-21-21 16,-21 42 15,21 0-31,-21 0 16,21 0-16,0 0 0,0 1 0,0 20 16,-21-21-16,21 21 0,0 43 15,0-21-15,21 63 16,0-64-16,0 1 0,22 63 15,-22-43-15,0-20 0,0 20 16,0 1-16,-21 0 0,0-1 0,85 192 31,-127-65-31,-1-147 16,22 20-16,21-62 0,-21-1 16,-21 21-16,-22 0 0,43 1 15,0-43-15,21 21 0,0 0 0,-21 0 16,-1-21-16,1 0 0,-63-42 15,41 0 1,-41-43 0,84 64-16,0-22 15,0 1-15,0 21 0,0-64 16,0 43-16,0 0 0,0-1 0,0 1 16,0 0-16,21-22 0,-21-42 15,21 43-15,0-1 0,0 1 16</inkml:trace>
  <inkml:trace contextRef="#ctx0" brushRef="#br0" timeOffset="9180.48">16150 1058 0,'0'0'0,"0"-21"0,0 0 16,0 42 62,0 0-78,0 1 0,21-22 15,-21 21-15,21-21 0,1 21 16</inkml:trace>
  <inkml:trace contextRef="#ctx0" brushRef="#br0" timeOffset="9613.29">16552 1524 0,'0'21'16,"21"-21"-16,1 0 16,-1 0-1,0 0-15,21-42 16,-21 42-16,22-42 16,-22 20-16,0 22 0,21-84 15,-20 41 1,-22 22-16,0-21 15,0 21-15,-22 21 16,1 0 0,0 0-16,0 21 0,0 0 15,0 0-15,-1 0 0,1 1 0,0-1 16,0 63 0,0-20-1,21-22-15,0 1 16,0-22-16,0 0 0,0 0 15,0 0-15,42 0 16,22-21 0,-43 0-16,63 0 15,-41 0-15,20-21 16,-20 0-16,-1 21 0,0-21 0</inkml:trace>
  <inkml:trace contextRef="#ctx0" brushRef="#br0" timeOffset="10208.52">17462 1291 0,'0'0'0,"0"-21"0,0 0 15,0 0-15,-21 21 32,0 21-32,0 0 15,21 0-15,-21 0 0,21 1 0,-21-1 16,-1 0-16,22 21 15,-21 43 1,21-64-16,0 0 0,0 43 0,21-43 16,1 0-1,-22 0-15,21-21 0,85 0 16,-64 0 0,0 0-16,-21 0 0,43-42 15,-22 21-15,-21 0 0,22-1 16,-22 1-16,21 0 0,64-148 31,-85 126-31,0-20 0,22-85 16,-43 84-16,21 22 0,-21-43 15,0 64-15,0-64 16,0 64 0,-21 21-1,21 21-15,0 1 16,-43 83-1,22 44 1,21-107 0,-21 0-16,21 1 0,0-1 0,0 127 15,0-148 1,0 22-16,0 20 0,0-42 16,0 1-16,0-1 0,0 21 15,0-21-15,0 0 16,21-21-16,0 0 0,1 0 15,-1 0-15,0 0 16,0 0-16,0 0 0,-21-21 0,43-21 16,-43 21-1</inkml:trace>
  <inkml:trace contextRef="#ctx0" brushRef="#br0" timeOffset="10496.35">17907 1228 0,'0'0'0,"21"0"32,0 0-17,0 0-15,1 0 16,-1 0-16,0-21 0,0 21 0,0 0 15,0 0-15,43 0 16,-43-22 0,0 22-16,0-21 15,-21 0 1</inkml:trace>
  <inkml:trace contextRef="#ctx0" brushRef="#br0" timeOffset="11265.91">19621 1122 0,'-42'0'15,"21"0"-15,0 0 16,0 0-16,-1 0 16,1 0-16,42 0 62,1 0-62,-1 0 16,0 0-16,21 0 0,1-21 15,-1 21-15,0-21 0,22 21 0,84-22 16,-42 1 0,-64 21-16,85-21 15,-85 21-15,1 0 16,-22-21-16,0 21 0,21 0 15,-63 0 17,0 0-32,0 0 15,0 0-15,0 0 16,-1 0-16,1 0 0,0 0 0,0 0 16,-21 0-1,-1 21-15,22-21 0</inkml:trace>
  <inkml:trace contextRef="#ctx0" brushRef="#br0" timeOffset="11649.69">20002 1058 0,'-21'0'31,"0"22"0,21-1-31,0 21 16,0-21-16,0 0 0,0 22 15,0-1-15,0-21 0,-21 22 0,21-1 16,0 43 0,-21 20-16,21-62 0,0-22 15,0 21-15,0-21 16,0 1-16,0-1 0,0 0 0,0 0 15,0 0-15,0 0 16,0 1 0,0-44 15,0 1-15,0 0-16,0 0 15,21 21-15,-21-21 0,21 0 16,0-1-16</inkml:trace>
  <inkml:trace contextRef="#ctx0" brushRef="#br0" timeOffset="12325.79">20320 1355 0,'0'0'0,"21"0"15,-21 21 1,0 0-16,0 0 15,0 0-15,-21 43 16,21-43-16,0 0 0,0 0 16,-21 1-16,21-1 0,0 21 15,0-21-15,0 0 0,21-21 16,0 0 0,0 0-16,0 0 0,22 0 15,-1 0-15,-21 0 0,43-21 16,-43 0-16,21 21 0,43-85 31,-43 43-31,-42 21 0,0-43 16,21 43-16,-21-21 15,0 21-15,0 0 0,0-1 16,0 44 15,0-1-31,-21 0 16,21 0-16,-21 0 15,21 0-15,0 22 0,-42 63 16,42-85 0,0 21-16,-21 0 0,21 85 15,0-84-15,0-1 0,0-21 16,0 22-16,0-1 0,0 0 0,0 22 16,21 42-1,-21-85-15,0 42 16,0-42-16,0 1 0,0-1 0,0 0 15,-21 0-15,-1 0 0,-62 0 32,41-21-32,22 0 0,-85 0 15,85 0-15,-21-21 16,21 21-16,-22-21 0,22 21 16,0-21-16,-21 21 0,21 0 0,-1-21 15,1 21 1,21-21-16,0-1 15,0 1-15,0 0 0,21 0 16,1 0-16,-1 0 0,21-1 16</inkml:trace>
  <inkml:trace contextRef="#ctx0" brushRef="#br0" timeOffset="12764.54">21018 1439 0,'0'0'0,"0"-21"15,-21 42 17,21 1-32,0-1 0,-21 0 0,21 21 15,0-21-15,0 22 16,0-1-16,0 0 0,0 149 15,0-128 1,0-20-16,0 105 16,0-85-16,0-20 0,0 20 15,0-20-15,0-1 0,0 21 0,0 64 16,-21-63 0,21-22-16,0-21 0,-21 22 15,21-22-15,0 0 16,0 0-16,0-42 47,0 0-47,0 0 15,0 0-15,0-1 0,0-20 0,0 21 16,0-106 0,21-21-16,-21 84 15</inkml:trace>
  <inkml:trace contextRef="#ctx0" brushRef="#br0" timeOffset="13117.8">21061 1609 0,'0'-21'0,"0"42"0,0-85 0,0 43 15,0-42 1,0 41-16,21-20 16,0 21-16,0 0 15,43-22-15,-22 43 16,22 0-1,-43 0-15,0 0 0,21 0 16,-21 0-16,1 22 16,-22-1-16,0 0 0,0 0 0,0 64 15,-43-22 1,22-42 0,-64 43-16,64-43 0,-21 0 15,21 0-15,-22 1 0,22-22 16,-85 42-1,85-21 1,0-21-16,42 0 31,0-21-15,-21 0-16,22 21 0,-1-21 0,0-1 16</inkml:trace>
  <inkml:trace contextRef="#ctx0" brushRef="#br0" timeOffset="13507.58">21611 1482 0,'0'-21'32,"21"21"-17,0-22 1,1 1-16,-1 21 0,-21-21 15,21 0-15,0 21 0,-21-21 16,21 0-16,0-1 16,-21 1-16,-21 21 31,0 0-31,0 0 0,0 0 16,0 21-16,-1 1 15,1-1-15,0 0 0,0 0 0,0 0 16,21 22-16,-21-22 0,-1 0 15,1 64-15,21-1 16,0-63 0,0 1-16,21-22 15,22 21-15,-22-21 0,0 0 16,21 0-16,-20 0 0,-1-21 16,42-1-16,-42 22 0</inkml:trace>
  <inkml:trace contextRef="#ctx0" brushRef="#br0" timeOffset="13827.58">22331 1270 0,'0'-21'0,"0"0"15,-21 21-15,-1 0 16,1 0-16,0 0 15,0 0-15,0 0 0,0 21 16,21 0-16,-22-21 0,1 42 16,0-20-16,0-1 0,0 0 0,0 21 15,-1 1-15,1 20 16,21-42-16,-21 0 0,21 1 16,0-1-16,0 0 0,0 0 15,0 0-15,0 0 0,21 1 16,0-22-16,22 0 15,-22 0 1,0 0-16,0 0 0,22 0 16,-1-22-16</inkml:trace>
  <inkml:trace contextRef="#ctx0" brushRef="#br0" timeOffset="14340.8">22860 1312 0,'0'-21'0,"0"42"0,-21-42 0,21 0 16,-21 21-16,-1-21 0,1 21 16,0 0-16,-21-21 0,-1 21 15,22 0-15,0 0 16,-21 21-16,21-21 0,-1 21 16,-41 43-1,21-1-15,20-42 16,22 0-16,-21 43 0,21-43 15,0 0-15,0 0 0,0 1 16,0-1-16,21 0 16,1 0-16,-1-21 15,0 0-15,0 0 16,0 0-16,0 0 0,1 0 16,-1-21-16,0 0 0,42-64 15,-41 64-15,-1 0 16,42-64-1,-42 64-15,1 0 0,-22-22 16,21 22-16,-21 42 47,0 1-47,-21-1 0,21 0 0,-22 0 16,22 21-16,0-20 0,-21-1 0,21 0 15,0 21-15,-21-21 0,21 1 16,0-1-16,0 21 15,0-21 1,21-21-16,0 0 16,1 0-16,-1 0 15,-21-21-15</inkml:trace>
  <inkml:trace contextRef="#ctx0" brushRef="#br0" timeOffset="14798.7">23304 1185 0,'0'0'0,"0"-21"0,-21 21 16,0 0-1,0 0-15,0 0 0,0 21 16,-22-21-16,1 43 16,0-1-16,20-42 15,-20 42-15,42-20 0,0-1 16,0 0-1,21-21-15,0 0 16,1 0-16,-1 0 0,42 21 16,-20-21-1,-22 21-15,0 0 16,-21 1-16,0-1 0,0 0 16,0 0-16,0 0 15,0 0-15,0 1 0,0-1 16,-42 0-16,20 0 15,1-21-15,-21 0 16,21 21-16,0-21 0,-1 0 16,1 0-16,0 0 15,-21 0-15,21 0 16,-1 0 0,22-21-16,0 0 15,0 0 1,0 0-16,22-1 15,-1 1-15</inkml:trace>
  <inkml:trace contextRef="#ctx0" brushRef="#br0" timeOffset="16127.64">23707 572 0,'0'0'0,"0"-22"0,-22 44 47,22-1-47,-21 0 16,21 0-16,-42 43 15,21-1-15,0-21 16,-22 64-16,22-63 0,0 20 15,-43 85 1,43-84-16,0-22 0,0 0 0,0 22 16,21-43-16,0 64 15,0-64-15,0 64 16,0-64-16,0 21 16,21-42-16,0 0 0,0 21 15,0-21-15,1 0 0,41 0 16,-42 0-16,22-42 15,-22 42-15,42-42 16,-42 20-16,1-20 16,-1 21-16,0 0 0,-21 0 0,21-22 31,-21 22-31,0 0 0,0 0 16,-21 21-1,0 0-15,21 21 16,-21-21-16,-1 63 15,1-41-15,21-1 16,0 21-16,0-21 16,0 0-16,0 1 0,0-1 15,0 0-15,0 0 16,21-21-16,1 0 16,-1 0-1,0 0-15,0 0 0,-21-21 16,21 0-16,0 21 15,-21-21-15,22-1 0,-22-20 16,21 0 0,0 42-16,-21-21 0,0-1 15,0 44 48,0-1-63,0 0 15,0 0-15,0 0 16,0 0 0,0 1-16,0-1 15,0 0 1,21-21-16,0 0 16,0 0-16,1 0 15,-1 0-15,0 0 0,21 0 16,-21 0-16,1 0 0,-1-21 15,0 21 1,0-21-16,0 21 0,0-22 0,1 1 16,-1 0-16,0-21 15,0 21-15,-21-1 0,0 1 16,0 0-16,0 0 16,0-21-16,-21 20 15,0 22-15,0 0 0,-1 0 16,-41 0-16,42 0 15,0 0-15,-22 0 0,22 22 16,0-22-16,21 21 0,0 0 16,-21-21-16,21 42 15,0-21-15,0 1 16,0-1-16,0 0 16,0 21-16,0-21 15,0 22 1,0-22-16,0 21 0,0-21 0,0 43 15,0-43-15,-21 21 16,21-20-16,-22 20 0,1-21 0,21 21 16,0-20-16,-21-1 0,21 0 0,-42 64 15,21-22 1,-1-42-16,22 0 16,-42 1-16,21-1 0,0 0 15,0-21-15,-1 0 16,1 21-1,0-21-15,0 0 16,0 0 0,21-21-1,0 0 1,0 0-16,0-1 16,0 1-16,0-21 0,0 21 15</inkml:trace>
  <inkml:trace contextRef="#ctx0" brushRef="#br0" timeOffset="16375.01">23918 1143 0,'0'-21'15,"0"0"1,-21 21-16,21-21 16,-21 21-16,0-22 31,0 22-15</inkml:trace>
  <inkml:trace contextRef="#ctx0" brushRef="#br0" timeOffset="16679.84">23220 1185 0,'0'0'0,"0"22"0,-21-22 0,21 21 15,21-21 16,21 0-31,-21 0 16,0 0-16,1 0 0,-1 0 16,0 0-16,0 0 0,0 0 0,0 0 15,1 0-15,-1 0 16,0 0-16,-21-21 31,-21 21 16</inkml:trace>
  <inkml:trace contextRef="#ctx0" brushRef="#br0" timeOffset="17889.95">23072 1143 0,'0'0'0,"-22"0"31,44 21 16,-1-21-31,21 0-16,-21 0 15,0 0-15,22 0 0,-22 0 0,21 0 16,1 0-16,-1 0 0,85 0 16,-85 0-16,1 0 15,-22 0-15,21 0 0,-21 0 16,22 0-16,-22 0 15,-42 0 17,-1 0-17,1 0 1,0 0-16,0 0 16,0 0-16,0 0 15,-1 0-15,1 0 0</inkml:trace>
  <inkml:trace contextRef="#ctx0" brushRef="#br0" timeOffset="36493.54">2244 3260 0,'0'0'0,"0"-21"0,0-1 16,0 1 0,0 0-16,0 0 0,-22 21 0,1-21 15,0 21-15,0-21 0,-85 21 31,43 0-31,41 0 0,1 0 16,-42 42 0,20 0-16,1 22 0,21-22 0,-21 0 15,20 1-15,-41 126 16,-1-63 0,43-64-16,21 22 0,-21 42 15,21-1-15,0-41 16,21-1-16,0-20 0,1-1 15,62 85-15,1-63 16,21-22 0,-64-42-16,0 0 0,1 0 15,-1 0-15,0-21 0,43-22 16,-43 22-16,22 0 0,-22-21 16</inkml:trace>
  <inkml:trace contextRef="#ctx0" brushRef="#br0" timeOffset="37004.54">2857 3620 0,'0'0'16,"-21"0"-16,0 0 16,0 0-16,-64 63 15,64-21 1,0-20-16,0 83 15,0-62-15,21-22 0,-22 21 16,22 1-16,0-1 0,22 85 16,-1-85-1,0-21-15,0 1 16,0-1-16,0-21 0,1 0 0,-1 0 16,0 0-16,0 0 0,0 0 15,43-43 1,-22 1-16,-21 21 0,0 0 15,22-43-15,-22 22 0,0 21 16,-21-22-16,0 1 0,21 21 16,-21-170-1,0 149 1,0 21-16,-42-64 16,21 64-16,-22-21 15,22 42-15,-21 0 0,21 0 16,0 0-16,-1 0 0,-20 21 0,-43 64 15,22-22 1,42 43 0,21-85-16,0 21 0,0-20 15,0-1-15,0 0 0,0 0 0,21 0 16,0-21-16,0 0 0,43 0 16</inkml:trace>
  <inkml:trace contextRef="#ctx0" brushRef="#br0" timeOffset="40010.12">3556 3556 0,'-21'21'16,"0"0"-1,21 1-15,-22-1 0,1 0 16,21 21-16,-21-21 0,0 22 15,21 20-15,-21 1 16,0-22-16,21 0 0,-22 1 16,22-1-16,0 0 0,0 1 0,0-1 15,0 0-15,0-20 0,0-1 16,0 0-16,0 0 0,0 0 16,0 0-1,0-42 1,22-21-16,-22 21 0,21 0 15,0-1-15,-21-20 0,21 0 16,21-106 0,1 42-1,-22 21-15,0 43 16,0 21-16,22-64 16,-22 85-16,0-21 0,0 0 15,0 21-15,0 0 0,64 42 16,-64-21-1,-21 21-15,21-20 0,-21 20 16,0 0-16,0 22 16,22-22-16,-22-21 15,21 106 1,-21-84-16,0-22 0,0 0 16,0 0-16,0 0 0,21 0 15,0-21-15,0 0 31,0-21-31,1 0 16,-1 0-16,-21 0 0,21 0 0,0-22 16,0 22-16,0-21 0,-21 21 15,22-22-15,62-105 16,-84 127 0,21-21-16,1 20 0,-1-20 15,-21 21-15,21 21 16,-21 21-1,21 0-15,-21 0 16,0 22-16,0-22 0,0 42 16,0-41-16,0 20 0,0 21 15,0-41-15,0 20 16,21 43-16,0-64 16,-21 21-16,43-21 15,-22-21-15,0 0 16,0 0-16,0 0 0,1-21 15,41-21 1,1-22-16,-43 43 0,21-21 16,-21 21-16,22-43 15,-1 22-15,0-22 0,-42 43 16,64-127 0,-64 127-1,21 0-15,-21 42 31,0 0-31,0 0 0,0 0 16,0 22-16,0-1 16,0 0-16,0-21 0,0 43 15,0-43-15,0 0 0,0 0 16,0 22-16,0-22 0,0 21 16,21 1-1,21-43-15,1 21 16,-22-21-16,0 0 15,21-21-15,-20 21 0,-1-22 16,106-41 0,-43-22-1,-41 43-15,-22 0 16,0 20-16,0-62 16,-21 63-16,0-22 15,0 22-15,0 0 0,0 0 0,0 0 16,-21 21-16,0 0 0,-21 0 15,20 0 1,1 21-16,0 42 16,0-20-16,21-22 15,-21 21-15,21-21 16,-21 64 0,21 0-16,0-64 0,0 21 15,0-21-15,21 0 16,21 1-16,-21-22 0,0 0 15,22 0-15,-22 0 16,0 0-16,85-43 16,-43 1-16,-41 21 15,41-22 1,-42 22-16,22 0 0,-1-42 16,0 41-16,-21 1 0,43-85 15,-43 85 1,-21 0-1,-21 21-15,0 0 16,0 21-16,-1 0 16,22 22-16,-21-1 15,21-21-15,0 0 0,0 1 16,0-1-16,21-21 0,1 42 16,-1-21-16,-21 0 0,42 22 15,-21-22 1,0 0-16,22 21 15,-22-20 1,21-22-16,-21 0 16,1 0-16,-1 0 15,0 0-15,0 0 0,0 0 16,43-64-16,-22 43 16,-21 0-16,0 0 15,1-22-15,-1 22 0,21-64 16,-42 43-16,21 0 0,0-1 0,1 1 15,-1-21-15,0 20 0,0-168 16,0 126 0,-21 43-16,0 20 15,0 1-15,0 0 0,0 0 0,-21 21 16,0 0 0,0 85-1,0-22-15,-1-21 0,22 22 16,0-22-16,0 1 0,-21-1 15,21 64-15,-21-64 0,21 0 16,0 43-16,0-43 16,0 1-16,21 41 15,22-20-15,-22-43 16,21 0-16,-21-21 16,0 0-16,1 0 15,20 0-15,-21 0 0,64-42 16,-43 21-16,22-64 15,-43 64 1,0 0-16,0 0 0,0-43 16,0 43-16,1 0 0,-1-43 31,-21 85-15,0 1-16,0 20 15,-21-21-15,21 0 16,0 0-16,0 64 15,0-64 1,0 0-16,42 22 0,-21-43 16,0 21-16,0-21 15,1 0-15,20 0 16,0-42 0,1-1-1,-43 22-15,21 0 0,0 0 0,-21 0 16,0-1-16,21-20 15,-21 21 1,0 42 15,0 0-15,0 0-16,0 1 0,0-1 16,0 42-1,0-20-15,0-22 16,21-21 15,0 0-31,1 0 16,-1-21-16,0-1 0,0 22 15,0-21-15,0 0 0,1 0 0,-1 0 16,0 21-16,0-21 0,43-22 16,-43 43-16,0-21 15,0 21 1,0 0-16,-21 21 0,0 0 15,0 1-15,0-1 0,0 21 16,0 0 0,0-20-16,0-1 15,21-21 1,1 0-16,-1 21 0,0-21 0,21 0 16,-21 0-16,22 0 0,-22 0 15,0-21-15,21 21 0,-20-21 16,41-22-1,1 1-15,-43 21 16,-21 0-16,21-22 0,-21 22 16,0-42-16,0 41 15,0 1-15,-21-63 16,-22 62 0,22 22-16,-21 0 15,21 0-15,0 0 0,-1 22 16,1-22-16,0 21 0,0 0 0,0 0 15,0 0 1,21 0-16,0 1 16,0-1 15,0 0-15,0 0-16,21-21 0,-21 21 15,21 0-15,0 1 16,-21-1-16,0 21 15,0 43-15,21-43 0,-21 0 16,0-20-16,0 62 0,0-63 16,0 22-16,0-1 0,0 0 15,-21-20-15,-21 105 16,21-85-16,-22 21 16,1-20-16,21-1 0,0 0 15,-22 1-15,22-1 0,-42 22 16,20-43-16,22 21 0,-42 0 15,41-20-15,22-1 16,-21-21 0,21-21-1,0-1-15,0 1 0,0 0 16,0-64 0,0 22-16,0 21 0</inkml:trace>
  <inkml:trace contextRef="#ctx0" brushRef="#br0" timeOffset="40228.01">7810 3408 0,'-42'0'16,"21"0"-16,21-21 15,-21 21 17,21-21-17,-21 21 1,21-22-16</inkml:trace>
  <inkml:trace contextRef="#ctx0" brushRef="#br0" timeOffset="40480.4">6456 3514 0,'0'0'0,"-21"21"16,-1 0-16,44-21 15,20 0-15,-21 0 16,191 0-1,-170 0-15,85 0 16,-85 0-16,22-21 0,-22 21 16,1 0-16,-1 0 0,-21 0 0,43-21 31,-64 0-31</inkml:trace>
  <inkml:trace contextRef="#ctx0" brushRef="#br0" timeOffset="43144.08">10499 3514 0,'21'0'0,"-42"0"0,63 0 0,-21 0 15,0-21-15,0-1 0,22 1 0,-22 21 16,85-127 0,-22 21-1,-20 43 1,-43 21-16,-21-64 0,0 63 16,0 22-16,0-42 0,0 20 15,-21 22-15,-21-63 16,-43 41-1,64 43 1,0 0-16,-1 0 0,-20 43 16,21-22-16,0 21 0,-22 85 15,22 85 1,0-149-16,21 212 16,0-190-16,0 21 15,-21-21-15,21-1 0,-21 1 16,-22 254-1,-20-107 1,21-41-16,42-106 16,-22-22-16,1 1 0,21-1 0,0 1 15,-42 105-15,21-106 16,21-20-16,0 20 0,0-20 16,0-1-16,0 64 15,21-64 1,0-42-16,21 0 0,-20 0 15,-1-21-15,0 0 0,21-22 16,1 1-16,-22 0 0,21-1 16,-21 1-16,22 0 0,20-85 15,-42 42-15,22 0 0,41-147 16,-63 147-16,-21 0 0,0-63 16,0 63-16,0-42 15,-21 64-15,-21-1 0,-127-147 31,105 168-15,-42 22-16,85 21 16,-42 0-16,84 0 47,0 0-47,0 0 0,0 0 0,0 0 15,22 0-15,-22 0 0,21-21 16,1 0-16,-1 0 0,0 21 15,1-21-15,-1-1 0,0 1 0,64-42 16,0-22 0,-85 64-16,21-21 15,-20 42-15,-22-22 0,21 1 16,-21 42 15,0 22-31,0-22 16,0 0-16,0 21 0,0 1 15,0-22-15,0 21 0,0 1 0,0-1 16,0 21-16,0-41 0,21 20 16,0-21-16,0 21 15,22-20-15,-22-22 16,0 21-16,42-21 16,-41 0-16,-1-21 0,0 21 0,0-22 15,21 1-15,-20 0 0,41-21 16,1-22-1,-22 22-15,-21 21 0,0-22 16,0 22-16,1-21 0,-1-22 16,0 43-16,0 0 0,-21 0 0,21 0 15,-21 42 1,0 0 0,0 21-16,0-20 0,0 20 0,0-21 15,0 85 1,0-64-16,0-21 0,0 22 15,0 41-15,0-62 0,21-1 16,1 0-16,-1-21 0,0 21 16,0-21-16,43 0 15,-22 0-15,0 0 16,22-42-16,-22 21 16,-21-1-16,22 22 0,-22-21 0,21 0 15,-21 0-15,0-21 0,22-1 16,-22 22-16,0-64 15,-21 64-15,0 0 0,0 0 16,0 0-16,-21 21 16,0 0-16,0 0 15,21 42-15,-22-21 16,22 0-16,-21 22 16,21-22-16,0 0 15,21 0 1,1-21-16,-1 0 15,0 0-15,0 0 0,-21-21 16,21 21-16,0-21 0,1 21 0,-22-21 16,42-22-1,-42 22-15,0-21 16,0 21-16,0-43 16,0 43-16,-21-42 0,0 41 15,-1 1-15,-62 0 16,-1 21-1,64 0-15,0 0 0,0 21 0,-1 0 16,1-21-16,21 22 0,0-1 16,0 0-16,0 0 0,0 0 0,21 0 15,1 1-15,-1-22 16,63 0-16,-20 0 16,-43 0-16,21 0 15,64 0-15,-85 0 16,22-22-16,-1 22 0,0 0 0,1-21 15,84 21 1,-85 0 0,-21 43-16,0-22 15,-21 0-15,0 0 0,0 21 16,0-20-16,0 20 0,0-21 16,-21 0-16,0 0 15,21 1-15,-21-1 0,21 21 16,-21-42-16,21 21 0,-21 0 15,21-42 17,0 0-17,0 0-15,0 0 0,0 0 16,42-43 0,-21 43-16,0-43 0,0 22 0,22 21 15,-1-43-15,-21 22 0,0 21 16,1 0-16,20 0 0,-21 21 15,21 0-15,-20 0 0,-1 0 16,0 21-16,0 0 16,-21 0-16,0 0 0,21 0 0,-21 22 15,21-22-15,-21 85 16,0-43 0,0-20-16,-21-22 15,0 0 1,0-21-1,21-21 1,0 0 0,0-1-16,0 1 0,0 0 0,21 0 15,-21-21-15,21 20 0,0-20 0,1 21 16,-1-21-16,21-1 0,-21 1 16,64-64-1,-22 85-15,-20 0 0,-22 21 16,21 0-16,22 21 0,-22 21 15,-21-21-15,-21 1 16,21 20-16,1 64 16,-22-43-16,0-42 15,0 22-15,-22-22 16,1 0-16,21 21 0,-21-42 16,0 22-16,0-22 15</inkml:trace>
  <inkml:trace contextRef="#ctx0" brushRef="#br0" timeOffset="43987.59">16510 2773 0,'-21'-42'16,"0"20"-16,-22 22 15,22-21-15,0 21 0,-21 0 16,20 0-16,-20 0 0,-64 43 16,64-22-1,-43 21-15,-63 64 16,106-64-16,-22 43 16,43-43-16,0 22 0,0-22 15,0 106 1,21-42-16,0-64 0,0 1 15,21 41-15,0-62 0,0 20 16,0-21-16,0 0 0,43 43 16,-43-64-16,21 21 15,-20 0-15,-1-21 0,42 21 16,-42-21-16,1 0 16,-1 0-16,-21-21 62,0 0-31,0 0-15,0 0-16</inkml:trace>
  <inkml:trace contextRef="#ctx0" brushRef="#br0" timeOffset="45951.2">16341 2963 0,'-22'0'15,"1"0"-15,0 0 16,0 0-16,0 0 0,0 0 15,-1 0-15,-41 64 16,21-22 0,-22 85-16,43-84 0,0 20 15,0-21-15,21 22 0,0-22 16,0 22-16,-22-22 0,22 22 16,0-22-16,0 0 0,0 43 15,0-64-15,22 0 0,41 64 16,22-43-1,-1-42 1,-41 0-16,-1 0 0,-21 0 16,22-21-16,-1 21 0,0-21 0,106-64 31,-84 22-31,42-43 16,-85 85-16,0-22 0,21-62 15,1 41-15,-43 22 0,21-22 16,0 22-16,-21-22 0,0-147 31,0 168-31,-21-41 16,-43-1-16,43 64 15,0 0-15,-42 21 0,20 0 16,1 21-16,0-21 0,-1 21 16,1 21-16,0-20 0,-128 126 15,128-85 1,0-20-16,-22 126 15,64-127-15,0 22 0,0 20 16,0-41-16,106 84 16,21-64-1,-85-63-15,1 0 16,-1 21-16,0-21 0,64 0 16,-64 0-16,1-21 0,-1 21 15,0-21-15,1 0 0,-1 0 0,0 0 16,22-1-16,-22 1 0,-21-21 15,85-43 1,-63 22-16,-22 42 0,0-1 16,0 1-16,-21 42 31,0 1-31,0-1 16,-21 42-16,-21 22 15,20 0 1,1-64-16,0 21 15,21-21-15,0 0 0,0-42 63,0 0-63,21 0 0,-21 0 0,21 0 16,22-43-1,-1 22-15,-21-1 0,-21 22 16,43-42-16,-22 42 15,21-1-15,-21 1 0,0 21 16,1 0-16,-22 21 16,0 1-16,0-1 0,0 21 15,0-21-15,0 43 0,0-43 16,0 0-16,0 43 0,0-43 16,21 0-16,-21 0 0,21 21 15,21-20 1,-21-1-16,1-21 0,-1 0 0,21 0 15,-21 0-15,22 0 0,-22 0 16,0 0-16,21-21 0,-21-1 0,43 1 16,-1-21-1,-41 0-15,-1 20 0,21-41 16,-21 42-16,0-22 0,1-20 16,-22 42-16,0 0 15,-22-43 1,-20 64-16,21 0 0,-21 42 15,20-20-15,1 20 16,-42 43 0,63-1-16,0-63 0,0 1 15,0 20-15,0-21 16,21 0-16,0-21 0,-21 21 0,21-21 16,0 0-16,43 22 15,-1-22 1,-41 0-16,-1 0 0,21 0 15,-21-22-15,0 22 0,1-21 16,-1 0-16,0 0 0,0 21 0</inkml:trace>
  <inkml:trace contextRef="#ctx0" brushRef="#br0" timeOffset="48046.3">19727 3768 0,'0'0'0,"-21"0"0,0-21 16,21-1-1,0 1-15,0 0 0,0 0 16,0 0-16,0 0 0,0-22 16,0 1-16,42-64 15,-21 64-15,1-43 16,-1 43-16,0 21 0,0-22 16,0 22-16,0 0 0,1 0 15,-1 21-15,0 0 16,0 0-1,-21 21-15,21 0 0,-21 0 0,0 22 16,0-22-16,0 0 16,0 0-16,21-21 0,-21 21 15,0 0-15,22-21 32,-22-21-17,0 0 1,0 0-16,0 0 15,0 0-15,0-1 0,0 1 16,0 0-16,-43 0 16,43 0-16,-21 0 0,-21-1 15,21 22-15,-1 0 0,1 0 16,0 0-16,21 22 0,-21-1 16,0 42-1,-22 1-15,43-22 0,-21 0 16,21 1-16,0-1 0,0 0 15,0 1-15,0-22 0,0 21 0,0 1 16,0-22-16,85 63 16,-22-20-1,22-43-15,-43 0 16,-20-21-16,-1 0 16,0 0-16,64 0 0,-43-21 15,-21 21-15,21-21 0,43-43 16,-43 22-1,-20 21-15,-1-21 0,85-107 16,-64 107-16,-21 0 0,21-22 16,1 1-16,-22 20 0,106-147 15,-85 105 1,-42 43 0,0 21-16,-21 21 15,21 21-15,-21-21 16,0 21-16,0 21 0,-1-20 15,1 20-15,0 43 16,0 63-16,21-106 0,-21 0 16,21 1-16,0 20 0,0-42 15,0 64-15,0-64 16,21 22-16,0-22 0,0 0 0,0 0 16,1 0-16,20-21 0,43 21 15,-22-21 1,-21 0-16,-20 0 0,20 0 15,0 0-15,1-21 0,20 0 16,-21 0-16,1 0 0,-22 0 0,42-43 16,-41 43-16,20-43 15,-42 22-15,0-21 16,0 20-16,0 1 0,0 21 0,-21 0 16,0-1-16,-1 1 0,-20 21 15,21 0-15,0 0 0,0 0 0,-106 64 31,84-1-31,-20 43 16,42-64-16,21 1 16,0-1-16,0-21 0,0 22 15,0-22-15,0 0 0,0 0 0,0 0 16,0 0-16,42-21 0,-21 22 16,0-22-16,0 0 15,1 0-15,-1 0 0,0 0 0,0-22 16,0 22-16,0-21 0,43-42 15,-22-1 1,1 1 0,-22 20-16,-21 1 0,21 21 0,0-21 15,0-1-15,-21 22 0,21-42 16,-21 41-16,22 22 16,-22 22-1,0-1-15,-43 42 16,22 43-16,0-42 15,21-22-15,0-21 16,0 43-16,0-43 0,0 0 16,21 0-16,0-21 0,0 21 0,1-21 15,-1 0-15,0 0 16,21 0-16,22 0 0,-43 0 16,0 0-16,21 0 0,22-21 15,-43 0-15,85-64 16,-21-21-1,-64 43 1,-21 42-16,0-22 0,0 1 16,0 21-16,0 0 0,-21 21 0,-1 0 15,1 0 1,21 63-16,0 1 16,0-22-16,0 22 15,0-43-15,0 21 0,0 0 16,0-20-16,0-1 15,21 0-15,-21 0 0,0 0 0,0 0 16,0-42 31,0 0-31,-21 21-16,0-21 0,0 21 15,21-21-15,-21 21 16,0 0-16,-1 0 15,22 21 1,-21-21-16,21 21 0,0 0 16,0 0-16,21 1 15,1-22-15,-1 0 0,0 0 16,21 0-16,22 0 16,-22 0-16,-21 0 0,43-22 15,-43 22-15,21-21 0,-21 21 16,22-21-16,-22 21 0,0-21 15,64-43-15,-43 1 16,-42 42 0,0 0-16,0-1 0,0-20 0,0 21 15,0 0 1,-21 21 0,0 0-16,21 42 0,-21-21 15,21 0-15,-22 22 0,22-1 16,0 0-16,0-20 0,0 20 15,0 43 1,22-64-16,-22 21 16,0-21-16,0 0 15,-22-21 1,1 0 0,0 0-16,0 0 15,0 0-15,0 0 0,-1-21 16,1 0-16,0 0 0,0 0 15,0 21-15</inkml:trace>
  <inkml:trace contextRef="#ctx0" brushRef="#br0" timeOffset="48820.38">23961 3048 0,'-22'0'16,"44"0"-16,-65 0 0,22 0 0,21-21 15,-21 21-15,0 0 0,0 0 16,42 0 0,21 0-1,-21 0-15,64 0 0,-22 0 16,-20 0-16,-1 0 15,22 0-15,-1 0 0,-21-21 0,22 21 16,-22 0-16,22 0 0,-22 0 0,64 0 16,-43 0-1,-41 0-15,-1 0 0,-21-21 16,-21 21 15,-1 0-31,-20 0 16,0 0-16,-22 0 0,-42 0 15,85 0-15,-21 0 16,21 0-16,0 0 0,-1 0 16</inkml:trace>
  <inkml:trace contextRef="#ctx0" brushRef="#br0" timeOffset="49128.2">24278 2985 0,'0'21'15,"0"0"1,0 0-16,0 0 0,0 0 15,0 1-15,0 41 16,-21-21-16,21 1 0,0 41 16,-21-41-16,21 20 0,-21-20 0,-1 105 15,1-64 1,0-41-16,21-1 0,-21 43 16,21-64-16,0 21 0,-21 1 15,21-22-15,0 21 16,21-42 31,0-21-47,0 0 0,0 0 15,1-1-15,-22 1 0,63-42 16,-21 20 0,-20 1-16,20 0 0</inkml:trace>
  <inkml:trace contextRef="#ctx0" brushRef="#br0" timeOffset="49750.53">24574 3577 0,'0'0'16,"22"0"-16,-22 21 31,0 1-31,0-1 16,0 0-16,0 21 0,0 1 16,0-22-16,0 21 15,0-21-15,0 0 16,21 1-16,0-22 0,-21 21 15,21-21-15,0 0 0,0 0 16,1 0-16,-1 0 0,0 0 0,0 0 16,64-21-1,-64-1-15,64-20 16,-43 0-16,-21 21 16,0-1-16,22-20 0,-43 21 15,0 0-15,21 0 16,-21-1-16,21-20 0,-21-21 15,0 41-15,0 44 32,0-1-17,0 21-15,0-21 0,-21 0 16,21 22-16,0-22 0,-21 21 0,21 22 16,0-43-16,0 21 0,0-21 15,0 64 1,0 21-16,0-64 15,0 22-15,0-22 0,0-21 16,0 22-16,-22-22 0,22 21 16,0-21-16,-42 85 15,21-85 1,0 0-16,-22 1 0,22-22 16,0 0-16,0 0 0,0 0 15,-22 0-15,1 0 16,21 0-16,0 0 0,-22 0 15,22 0-15,21-22 0,-21 1 16,21-21 0,21 21-1,0 0-15,1-1 16,-1 1-16,21 21 0,-21-21 0,0-21 16,22 21-16</inkml:trace>
  <inkml:trace contextRef="#ctx0" brushRef="#br0" timeOffset="50167.29">25590 3577 0,'0'0'0,"22"-84"16,-22 62-16,0 1 16,0 0-1,0 42 16,-22 0-31,22 1 0,-21 20 0,21-21 16,-21 21-16,0 22 16,21-22-16,0 1 0,-21-1 0,21 0 15,-21 1-15,21-1 0,-22 106 16,1-42 0,21-64-16,-21 1 0,21-1 0,0 21 15,0-20-15,-21-1 0,21-21 16,-21 22-16,21-22 0,-21 63 31,21-41-31,-22-43 0,22-21 47,0-1-47,0 1 0,0 0 0,0 0 16,0 0-16,0-22 15,22 22-15,-22-21 0,21-43 0,0 43 16,-21-22-16,21 22 0</inkml:trace>
  <inkml:trace contextRef="#ctx0" brushRef="#br0" timeOffset="50488.11">25548 3620 0,'0'0'0,"0"-22"16,21 1-16,0 0 0,43-21 16,-43 21-16,0 21 15,0 0-15,22 0 0,20-22 16,-20 22-16,-1 0 0,0 0 15,22 0 1,-22 22-16,22 20 0,-43-21 16,-21 0-16,0 22 0,0-1 0,0-21 15,0 0-15,-21 22 0,-1-22 16,-20 0-16,-64 42 16,-42-20-1,106-43-15,-22 21 16,22-21-16,21 21 0,-22-21 0,22 0 15,42 0 17,1 0-32,-1 0 0,63-42 15,-41 42-15,20-43 16,-20 43-16,-22-21 0,21 0 16</inkml:trace>
  <inkml:trace contextRef="#ctx0" brushRef="#br0" timeOffset="50903.98">26141 3747 0,'21'0'0,"0"-22"16,0 22-16,0 0 15,22-21 1,-22 21-16,21-42 16,-21 42-16,22-21 0,-22 0 15,-21-1-15,21-41 16,-21 42-1,0 0 1,-21 21-16,0 0 16,0 0-16,-1 0 0,1 21 15,-21 21-15,0 43 16,20-64-16,22 0 16,0 0-16,0 0 0,0 43 15,0-43-15,0 21 16,22-20-16,-1-22 15,21 0 1,22 0-16,-43 0 16,0 0-16,0 0 15,0 0-15,0-22 0,1 22 16,-22-21-16,42-21 16,-42 21-1,63-64 1,-63 64-16</inkml:trace>
  <inkml:trace contextRef="#ctx0" brushRef="#br0" timeOffset="51357.85">28046 2752 0,'0'0'0,"21"-21"0,0-1 15,-21 1-15,21 0 0,-21 0 16,21 21-16,-21 21 15,0 21 1,0-20-16,0-1 16,0 21-16,-21 0 0,21 43 15,0-43-15,-21 1 0,21-1 16,0 22-16,-21 20 16,21-20-16,0 20 15,0-41-15,0-1 0,0 43 16,0-64-16,-21 21 0,21-21 15,0 1-15,0-1 0,21-21 32,0 0-32,0 0 0,0 0 15,1-21-15,-1-1 0,21 1 16,-21 0-16</inkml:trace>
  <inkml:trace contextRef="#ctx0" brushRef="#br0" timeOffset="51748.63">28554 3196 0,'0'0'0,"0"21"16,0 1-16,0 41 15,0-42-15,-21 43 16,21-22-16,0 0 16,0-20-16,0-1 0,0 0 0,42 21 31,21-21-31,1-21 15,-43 0-15,0 0 16,0 0-16,1-21 0,-1 21 16,21-106-1,-42 64 1,-21-43-16,21 43 16,-21 21-16,0 0 0,-1 0 15,1-1-15,-63 1 16,62 0-1,-20 21 1,21 0-16,21 21 16,-21-21-16,21 21 15,0 1 17</inkml:trace>
  <inkml:trace contextRef="#ctx0" brushRef="#br0" timeOffset="52109.42">27728 3112 0,'0'0'0,"-42"0"0,0 0 15,-1 0-15,22 0 0,0 0 16,42 0-1,0 0-15,0 0 0,22 0 16,-22 0-16,21 0 0,43 0 16,-43 0-16,-21 0 0,64 0 15,42 0 1,-85 0-16,-20 0 0,62 0 16,-63 0-16,22-22 0,41 22 15,-41 0 1,-43-21-16,21 21 15,0 0-15,-42 0 32,0 0-17,0 0-15,-22 0 0,1 0 0,0 0 16,-22 0-16</inkml:trace>
  <inkml:trace contextRef="#ctx0" brushRef="#br0" timeOffset="54093.97">2434 5757 0,'0'-21'15,"-21"21"1,21-21-16,-21 21 16,21-21-16,-21 0 15,21 0-15,0-1 16,0 1-16,0 0 16,0 0-16,0 0 0,-22 0 15,1-1-15,21 1 16,-21 0-16,-21 0 15,-1 0 1,1 21-16,21 0 0,-43 0 16,43 0-16,-21 0 0,21 0 15,-43 42-15,43-42 0,-42 64 16,20-43-16,1 63 16,21-41-16,0-1 0,-1 64 15,1-64-15,21 43 16,0-43-16,0 1 0,21 62 31,1-62-31,-1-22 0,0-21 16,0 0-16,0 0 15,22 0-15,-1 0 0,-21 0 16,64-64 0,-64 43-16,85-63 15,-43 20 1,-42 22-16,43-64 15,-64 64-15,21 20 0,-21-20 16,0 21-16,0 0 0,0-22 16,-21 43-1,0 0-15,21 22 0,-21 20 16,-1-21-16,22 21 0,0 22 16,-21-43-16,21 21 15,0 43 1,21 0-16,22-43 15,-22-42-15,0 21 16,21-21-16,1 0 0,-22 0 16,64 0-1,-1-42-15,-63 21 16,64-43-16,-64 43 16,0 0-16,-21-21 0,0 20 15,22-20-15,-22 21 0,21-43 16,-21 1-1,0 42-15,0 0 0,0-1 0,-21 22 32,-1 22-32,22-1 15,-21 0-15,21 0 0,0 0 16,0 22-16,-21-22 0,0 63 16,21-20-16,0-43 0,-21 0 15,21 22-15,-21-22 0,21 21 31,0-21-15,0-42 0,21 0-1,0 0-15,-21 0 0,63-64 16,-20 21 0,20-41-1,-42 62-15,22 22 0,-22 0 16,0 0-16,0 0 0,0-1 15,1 22-15,-1 0 0,0 0 0,21 22 16,-21 41 0,-21-42-16,0 0 0,22 64 15,-22-43-15,0-20 16,0 20-16,0-21 0,0 0 0,0 22 16,0-1-1,0-21-15,0 0 0,0 22 16,21-43 31,-21-22-47,21 1 15,0 0-15,0 0 0</inkml:trace>
  <inkml:trace contextRef="#ctx0" brushRef="#br0" timeOffset="54590.68">3810 5461 0,'-21'0'0,"0"0"0,21 21 0,-22 0 16,-20 43-1,21-43-15,21 43 0,-21-22 0,0 43 16,21-64-16,0 21 15,0 0-15,-22-20 0,22 20 0,0 0 16,0 1-16,0-22 0,0 0 16,0 21-1,43-21-15,-22-21 0,64 0 32,-64-21-32,0 0 0,21 0 15,-21 0-15,43-64 16,-22 0-1,-42 43-15,0 0 0,0 21 16,0-22-16,0 1 0,0-43 16,-21 64-16,0-21 0,0 21 15,0-1-15,-1 1 0,1 0 0,-42 0 16,-1 21 0,43 0-16,0 0 0,-43 42 15,43-21-15,0 1 16,21-1-16,-21 0 0,21 0 15,0 43 1,0-22-16,21-42 0,0 0 16,43 0-16,-43 0 15,42 0-15</inkml:trace>
  <inkml:trace contextRef="#ctx0" brushRef="#br0" timeOffset="54924.61">4762 4995 0,'0'0'0,"-21"0"0,0 0 16,0 0-16,21 22 0,-21-1 16,0 0-16,-22 21 0,22 43 15,21-43-15,-21 1 0,0-1 16,21 0-16,-21 1 0,-22 126 15,22-106-15,0 1 16,0-1-16,21 1 0,-21-22 16,-22 106-1,43-63-15,0-43 0,0-20 16,0-1-16,0 0 16,21-21 15,1-21-31,-22 0 0,21-1 15,0 1-15,0 0 0,21-64 16</inkml:trace>
  <inkml:trace contextRef="#ctx0" brushRef="#br0" timeOffset="55496.5">4974 5059 0,'0'0'0,"0"21"0,-21 0 0,21 0 16,0 64-16,0-43 15,0-20-15,0 20 0,0 0 16,0 1-16,0-1 0,0 0 0,0 1 16,-21-1-16,0 43 15,-1 42 1,1-85-16,21 0 0,-21 1 0,21-1 15,0-21-15,-21 0 16,21 0-16,0-42 47,0 0-47,0 0 0,0 0 16,21-22-16,0 22 0,-21-21 0,43-43 15,-22 43-15,0 0 16,21-1-16,-21 22 0,1-21 0,41-22 15,-21 43-15,-20 21 0,-1-21 16,0 21-16,0 0 0,0 0 16,0 0-16,1 21 0,-1-21 0,0 21 15,-21 0-15,21 43 16,0 42 0,-21-85-16,0 64 0,0-64 15,0 21-15,0 0 0,0-20 16,-21-1-16,0 21 0,0 22 15,-22-22 1,22-42 0,0 0-1,0 0 1,21-21-16,-21 0 0,21-1 16,-21 1-16</inkml:trace>
  <inkml:trace contextRef="#ctx0" brushRef="#br0" timeOffset="55761.35">4318 5588 0,'0'0'0,"-21"0"0,21-21 16,21 21-1,0 0-15,21-21 0,22 21 16,-43-21-16,43-1 15,-22 22-15,-21 0 0,21-21 16,-20 21-16,20 0 0,43 0 16,-64 0-1,0 0-15,0 0 16,0 0 0,0 0-1</inkml:trace>
  <inkml:trace contextRef="#ctx0" brushRef="#br0" timeOffset="56203.29">5503 5821 0,'43'0'15,"-22"0"-15,0 0 16,0 0-16,0 0 16,0-21-16,-21 0 0,43-1 15,-22-20 1,-21 21 0,0 0-16,0 0 0,0-1 0,-21-20 15,21 21-15,-21 21 16,-1 0-1,-20 0-15,21 21 16,0 0-16,21 0 0,0 1 16,0 20-16,-21 21 15,-1-41-15,22 41 0,0-21 16,0 1-16,0-1 16,0-21-16,0 22 0,0-22 15,22-21-15,41 42 16,-42-42-16,64 0 31,-64 0-31,0-21 0,22 0 16,-22 0-16,0-1 0</inkml:trace>
  <inkml:trace contextRef="#ctx0" brushRef="#br0" timeOffset="56620.06">5990 5673 0,'0'0'15,"0"-43"1,0 22-16,21 0 0,0 21 16,1 0-16,-1 0 0,-21-21 15,84 21 1,-41 21 0,-43 0-16,63 43 15,-42-43-15,-21 21 0,0-21 0,0 22 16,0-1-16,22 85 15,-22-42 1,-22-22 0,22-42-16,0 1 0,0-44 47,0 1-47,0 0 15,0 0-15,0 0 16,0 0-16,0-22 0,0 22 0,0-21 15,22-22-15,-1 1 16,0-1-16,0 43 16,0 0-16,-21 0 0,21 0 15,1 21-15,-22-22 0,0 1 16,0 0-16,21 21 16</inkml:trace>
  <inkml:trace contextRef="#ctx0" brushRef="#br0" timeOffset="59024.6">7768 5652 0,'0'0'0,"0"42"16,0-21-16,0 21 15,0-20 1,21-22-16,-21 21 0,21 0 0,1 0 16,20-21-1,-21 0-15,0 0 16,0 0-16,1 0 0,20-21 15,-21 0-15,0 21 16,0-21-16,1-1 0,-1-20 0,0 21 16,42-85-1,1-21-15,-43 85 16,21-85-16,-20 84 16,-1 22-16,0-21 0,0 21 15,0 0-15,22-1 16,-22 22-1,21 64 1,-42-43-16,0 0 0,0 0 0,21 1 16,-21-1-16,0 0 0,21 42 15,1-63 17,-1 0-17,-21-21 1,0 0-16,0 0 15,0 0-15,0 0 16,0-1-16,-21 1 0,21 0 0,-22 21 16,1-21-16,-21 0 15,21 0-15,0 21 16,-22 0-16,22 21 16,21 0-16,-21 21 0,0-21 15,0 22-15,-1 63 16,1 42-1,21-106-15,0 0 0,0 43 16,0-43-16,21 22 16,1-43-16,-1 21 0,21 1 15,-21-22-15,0-21 0,64 21 16,-64-21-16,43 0 16,-22 0-16,22-21 15,-22 0-15,0 0 0,-21-22 0,22 22 16,-1 0-16,0-21 0,1-1 15,-22 1-15,21 0 0,1-22 16,20-42-16,-42 64 0,0-22 16,22-63-16,-22 85 15,0-21-15,-21-1 0,0 1 0,0-1 16,0-42-16,0 64 0,0 21 16,0-22-16,0 1 15,-21 42 1,21 64-16,-21-22 15,21 21-15,0 1 16,-21-22-16,21 22 0,0-1 0,0 128 16,0-85-1,0-43-15,0-21 0,0 1 16,0-1-16,0 0 0,0 1 0,0-1 16,21-21-16,0 22 0,0-22 0,43 21 15,-1-21 1,-42-21-16,0 0 0,22 0 15,-1 0-15,0 0 0,1-21 0,41-21 16,-41 42-16,20-43 0,-20 22 16,41-21-1,-41 0-15,20-22 0,-21 22 16,-20 21-16,-1-43 0,-21 22 16,0 21-16,0-22 0,0 22 15,0-21-15,0 21 0,-43-22 16,22 43-16,-21 0 15,0 0-15,-1 21 16,1 1-16,21-1 0,-43 42 16,43-42-16,0 22 0,-64 63 15,64-22 1,21-63-16,-21 22 0,21 20 16,0-42-16,0 1 0,0-1 0,0 0 15,0 0-15,21-21 16,0 0-16,0 0 15,22 0-15,-22 0 0,64-42 16,-43 42-16,-21-21 16,0-1-16,0-20 0,1 21 15,20 0-15,0-64 16,-21-21-16,-21 85 16,0-42-16,0 41 15,0 1-15,0 0 0,-21 21 16,21 21-1,0 0-15,0 1 16,0-1-16,0 0 0,0 42 16,0-20-16,0-22 0,21 21 15,-21-21-15,0 22 0,22-22 0,-1 0 16,0 21-16,0 1 16,0-22-16,0-21 0,1 21 0,20-21 15,-21 21-15,0-21 0,0 0 16,1 0-16,-1 0 0,21 0 15,64-63 1,-64 20-16,1 22 0,-22 0 16,0-21-16,0 21 0,0-22 15,22 1-15,-22 21 0,0-22 0,-21 1 16,21-21-16,0 41 16,-21-20-16,0 21 0,0 0 15,0 0-15,-63 21 16,20 42-1,22-21-15,21 21 16,-21-20-16,21 62 16,0-63-16,0 1 0,0 20 15,0-21-15,0 0 0,0 0 0,21 22 16,0-1 0,-21-21-16,0 0 0,22 1 15,-22-1-15,-22-21 47,1 0-47,21-21 0,-21 21 16,0-22-16,0 1 15,0 21-15,-1-21 0,1 21 16,0 0 15,21 21-15,0 0-16,0 1 0,21-1 15,-21 0-15,21-21 16,1 0-16,-1 21 0,85-21 16,-22 0-1,43-21 1,-106 0-16,64 0 16,-43-1-16,-20 22 0,105-84 31,-85 41-31,21-62 15,-63 62-15,0 22 16,0 0-16,0 0 0,0 0 0,0-1 16,0 1-16,0 0 15,-42 21 1,0 21-16,21 0 16,-1 1-16,22 20 15,0 0-15,0-21 0,0 1 16,0-1-16,0 21 0,0 43 15,0-43 1,0-21-16,0 0 16,0 1-16,0-1 0,0 0 15,0 0-15,0 0 0,0 0 16,-21-21 0,0 0-16,0 0 0,0 0 15,-64 0 1</inkml:trace>
  <inkml:trace contextRef="#ctx0" brushRef="#br0" timeOffset="59640.3">12488 4636 0,'0'0'0,"-21"0"15,42-22 32,0 22-47,22 0 0,-1 0 16,0-21-16,1 21 0,-1 0 16,22 0-16,-1-21 0,-21 21 0,170-21 31,-148 21-31,-22 0 0,43 0 15,-64 0-15,21 0 16,-21 0-16,-42 0 31,0 0-31,0 0 16,0 0-16,-43 0 0,22 21 16,-1-21-16,1 0 0,0 0 15,-1 0-15,-20 21 0</inkml:trace>
  <inkml:trace contextRef="#ctx0" brushRef="#br0" timeOffset="59951.12">12785 4614 0,'0'0'0,"0"22"16,-22-22-16,22 21 15,0 42 1,0 22-16,0-43 0,0 128 15,-21-128-15,21 21 16,-21 43-16,21-42 0,0-22 16,0 0-16,0 1 0,0-1 15,-21 64 1,0-21-16,21-64 16,0 0-16,0 0 0,0 0 15,0 0-15,21-21 16,0 0-1,0 0-15,22-42 16,-22 21-16,42-43 16,-42 43-16,1-21 0</inkml:trace>
  <inkml:trace contextRef="#ctx0" brushRef="#br0" timeOffset="60643.72">13314 5122 0,'0'22'0,"0"-1"16,0 0-16,0 21 0,0 1 15,0-1-15,0-21 0,0 21 16,0 1-16,0-1 16,0-21-16,0 0 0,0 1 0,0-1 15,21 0-15,21 21 16,1-42-1,-22 0-15,0 0 0,21 0 16,1 0-16,-22 0 0,42-21 16,-42 21-16,22-21 0,-22 0 15,0 0-15,21-1 0,1-20 16,-22 21-16,-21 0 0,21-22 16,-21 1-16,0 21 0,0-21 15,0-1-15,0 22 0,0 0 16,0-21-1,-21 42 1,21 21 0,0 0-16,0 21 0,0-21 0,-21 22 15,21-22-15,0 21 0,0 22 16,-21-22-16,21-21 16,0 22-16,0-1 0,0 0 0,0 1 15,0-22-15,0 21 0,0 0 16,0 1-16,0 105 15,0-42 1,0-85-16,0 21 0,0-21 16,-22 22-16,22-22 0,-21 0 15,0 0-15,21 0 0,-21 1 0,0-1 16,21 0-16,-21 0 0,-1-21 0,-41 21 16,-1-21-1,22 0-15,21 0 0,-21 0 16,-1 0-16,1-21 0,-22 0 15,22 0-15,21 21 0,-21-21 16,-22-22 0,43 22-16,21-42 15,0 41 1,21 1 0,0 21-16,0-21 0,22-21 15,20-1-15</inkml:trace>
  <inkml:trace contextRef="#ctx0" brushRef="#br0" timeOffset="61056.08">14076 5122 0,'0'0'16,"21"0"-16,-21 22 16,0-1-16,0 0 15,0 42-15,0-20 16,0-22-16,0 21 0,0 1 16,0-1-16,0 43 0,0-43 15,0 21-15,0 22 0,-21-43 16,21 1-16,0-1 15,-21 0-15,21 1 0,0-1 0,0 22 16,-22-22-16,22-21 0,-21 21 16,21-20-16,0-1 0,0 0 15,0 0-15,0 0 0,0 0 16,-21-21 0,21-21 15,0 0-31,0 0 15,0 0-15,0-22 0,0 22 16</inkml:trace>
  <inkml:trace contextRef="#ctx0" brushRef="#br0" timeOffset="61435.38">14182 5249 0,'0'0'0,"21"0"0,-21-21 16,21 21-16,0-21 16,0 21-16,0 0 0,64-21 15,-21 21 1,-43 0 0,0 0-16,0 21 0,0 0 0,-21 22 15,0-22-15,0 0 0,0 21 16,0 1-16,0-22 15,0 42 1,-63 1-16,42-43 0,21 0 16,-22 0-16,1-21 0,0 21 15,-21 1-15,21-1 16,-1-21 0,22-21 15,0-1-31,0 1 15,0 0-15,22 0 0,-1 0 16</inkml:trace>
  <inkml:trace contextRef="#ctx0" brushRef="#br0" timeOffset="62036.03">14817 5440 0,'0'0'0,"63"0"16,-42 0-16,0 0 16,43-21-16,-43 21 15,21-43 1,-20 43-16,41-42 0,-42 21 15,-21 0-15,0 0 16,21-1-16,-21-62 16,-21 63-1,0-1 1,0 22-16,0 0 16,0 0-16,21 22 0,-22-1 0,1 21 15,0-21-15,21 0 0,-42 85 31,21-21-15,21-22-16,0-41 0,0-1 16,21 0-16,0 0 15,21 0 1,-21-21-16,22 0 16,-22 0-16,0 0 15,0 0-15,0 0 0,1 0 16,-1-42-1,-21 21 1,0 0-16,21 21 16,-21-22-16,21 22 47,-21-21-47,21 0 31,0 21-31,1 0 0</inkml:trace>
  <inkml:trace contextRef="#ctx0" brushRef="#br0" timeOffset="62368.37">16002 5419 0,'0'21'0,"-21"-21"31,0 0 79</inkml:trace>
  <inkml:trace contextRef="#ctx0" brushRef="#br0" timeOffset="84274.82">3895 8763 0</inkml:trace>
  <inkml:trace contextRef="#ctx0" brushRef="#br0" timeOffset="87209.44">1355 9419 0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22:26.9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720 0,'0'0'0,"-21"-21"0,0 21 16,21 21 46,0 0-62,-22 64 16,22-43-16,-21 0 15,21 1-15,0 295 16,0-168 0,0-22-1,0-21 1,0-85 0,0-21-16,0 43 31,0-85 0,0-1-31,0-41 16,21-1-1</inkml:trace>
  <inkml:trace contextRef="#ctx0" brushRef="#br0" timeOffset="585.38">2286 1312 0,'0'22'15,"0"-1"1,0 0-16,0 0 16,0 21-16,0-20 15,0-1 1,21-21 0,0 0-1,43-43 16,-64 22-15,0 0-16,0 0 0,0 0 16,-21 21 15,-1 0-15,22 21-1,0 0-15,0 0 31,22-21-15,-1 0 0</inkml:trace>
  <inkml:trace contextRef="#ctx0" brushRef="#br0" timeOffset="1457.61">3810 1122 0,'0'-21'0,"0"42"0,0-63 16,0 20-16,-21-41 15,21 42 1,0 0-16,0-1 15,-21 22 1,21 22 0,-22 41-16,22 22 15,0-43 1,0 85 0,-21 0-1,21-21-15,0-21 16,85 84 15,-64-148-15,0-21-16,64 0 15,-22-42-15,22-22 16,-43 43-16,-20-21 16,105-85-1,-106 84-15,42-84 16,-63 64-1,0-43-15,0 85 16,-21-85 0,21 127 46,21 0-46,0-21-16,1 22 15,20-1 1,-21 0-16</inkml:trace>
  <inkml:trace contextRef="#ctx0" brushRef="#br0" timeOffset="1901.36">4847 1101 0,'0'21'63,"0"0"-63,0 0 0,0 0 0,-21 106 31,21-42-31,0-21 0,-21 105 15,21-106-15,0 64 16,0 106 0,-43 296 15,22-232-15,0-107-1,0 1 1,21-149-16,0-21 15,-21-21 1,21-63 0,-21 20-1,21-126 1,0 127-16,0-22 0,0 1 16,0-22-16,0 22 0</inkml:trace>
  <inkml:trace contextRef="#ctx0" brushRef="#br0" timeOffset="2399.27">4826 1334 0,'0'-22'0,"0"44"0,0-65 0,0 22 16,0 0-16,0 0 0,0 0 15,21 21-15,-21-64 16,0 43-16,21 0 0,0 0 16,1 21-16,20-43 15,-21 22-15,0 0 0,0 21 16,22-21-16,-22 21 0,42 0 15,-20 0-15,-1 0 0,85 21 32,-42 42-32,-64 1 15,-21-43-15,0 0 16,0 43-16,0-43 0,-21 21 16,-22 1-16,1-22 15,-106 85 1,84-64-1,1-21 1,21 0-16,63-21 47,0 0-31</inkml:trace>
  <inkml:trace contextRef="#ctx0" brushRef="#br0" timeOffset="2801.07">6096 1185 0,'0'0'0,"0"-21"0,0 0 0,0 0 16,0 0 0,-21 21-16,0 0 0,-1 0 15,1 0-15,0 0 16,0 0-16,-21 0 0,-1 21 16,-20 0-1,42 0-15,-1 0 0,-41 22 16,42-22-16,0 21 0,-22 1 15,43-1-15,0-21 0,-21 64 16,21-64-16,0 42 16,0 1-1,21-43 1,0 0-16,1 0 0,-1-21 16,0 22-16,21-22 0,1 0 15,-1 0-15,21-22 16</inkml:trace>
  <inkml:trace contextRef="#ctx0" brushRef="#br0" timeOffset="3385.39">6731 1270 0,'0'0'0,"0"-21"15,-64-21-15,43 42 16,-21-22-16,0 22 16,20 0-16,1 0 0,-21 0 15,21 22-15,0-22 16,-1 21-16,1 0 0,21 0 0,-63 43 16,63-22-16,0-21 15,0 0-15,-21 22 0,21-22 16,0 42-16,0-42 0,0 1 15,0-1-15,0 0 0,0 0 16,0 0-16,21 0 16,21 1-1,22-22 1,-43-22-16,0 1 0,42 0 16,-41 0-16,-1 0 0,0 0 15,21-1-15,-21-20 0,1 21 0,20-21 16,21-64-1,-63 85-15,0-1 0,0 1 16,0-21-16,0 21 0,0 0 16,0-1-16,-21 44 31,21-1-31,-21 0 0,21 21 16,0 1-1,0-22-15,0 0 0,0 0 0,0 21 16,0-20-16,0 20 0,0 0 15,0-21-15,0 1 16,0-1-16,21 0 0,0-21 16,1 0-16,-1 0 15,0 0-15,0 0 0,0-21 16</inkml:trace>
  <inkml:trace contextRef="#ctx0" brushRef="#br0" timeOffset="3950.07">7662 1185 0,'0'-42'16,"0"21"-16,0 0 15,-21 21-15,0-21 0,0 21 16,-22 0-16,22 0 16,-21 0-16,21 0 15,-22 0-15,22 21 0,-42 0 16,20 21-16,22-21 16,0 1-16,0-22 0,-21 42 15,42-21-15,0 0 0,0 0 16,0 1-16,0-1 0,0 0 15,21-21-15,0 0 16,0 21-16,0-21 0,0 0 16,22 0-16,-22 21 0,21-21 0,1 0 0,-22 0 15,21 21-15,0-21 0,-20 0 16,62 43 0,-63-22-16,1-21 0,-22 21 15,0 0-15,0 0 16,0 1-16,-22-1 15,1 0-15,0 0 0,-21-21 0,-22 42 16,43-42-16,-21 22 16,-64-1-1,85-21-15,0 0 0,-22 0 0,22 0 0,0 0 16,0 0-16,-43 0 16,22 0-16,21 0 15,21-21 1,-21 21-16,21-22 15,0 1-15,0 0 0,0 0 16</inkml:trace>
  <inkml:trace contextRef="#ctx0" brushRef="#br0" timeOffset="4801.77">8318 656 0,'0'0'16,"0"-21"-16,0 0 16,-21 21-1,0 0 1,21 21-16,-21 0 16,21 0-16,-21 1 0,21 20 15,-21 0-15,21 1 0,0 41 16,-22 43-1,1-84-15,0 20 0,21 1 16,0-22-16,0 0 0,0 1 0,0 41 16,0-41-16,0-1 0,21 64 31,0-64-31,43-21 16,-43-21-16,0 0 0,0 0 15,1 0-15,-1-21 0,21 0 16,-21 0-16,43-22 15,20-20-15,-62 21 16,20 20-16,-21 1 0,0-21 16,-21 21-16,21-43 0,1 43 15,-22 0-15,0 0 0,0 0 16,-22 21 0,22 21-1,-21 0-15,21 0 16,0 0-16,-21 0 0,21 22 0,-21-1 15,21 0-15,0-20 0,0 41 16,42 1 0,-21-43-16,1-21 15,-1 0-15,0 0 0,0 0 16,0 0-16,0 0 0,1 0 0,20 0 16,-21 0-16,0-21 0,0-1 15,22-20 1,-22 21-16</inkml:trace>
  <inkml:trace contextRef="#ctx0" brushRef="#br0" timeOffset="5167.56">8742 847 0,'0'0'0,"0"21"16,0 42-16,0-41 16,0-1-16,42-21 15,-21 0-15,22 0 16,-22 0-16,0 0 16,-21-21-16,0-1 15,0 1-15,0 0 0,0 0 16,0 0-1,-21 0-15,0 21 0,-1 0 16,-20-22 0,21 22-16,0 0 15,0 0-15,21 22 16,-22-22-16,22 63 16,0-42-1,0 0 1</inkml:trace>
  <inkml:trace contextRef="#ctx0" brushRef="#br0" timeOffset="5510.4">8064 1228 0,'0'0'0,"22"0"31,-1 0-31,0 0 16,0 0-16,21 0 0,-20-21 15,20 21-15,-21 0 0,21 0 16,-20-22-16,-1 22 0,42-21 0,-42 21 16,22 0-16,-1-21 15,0 21 1,-20 0-1,-22 21 48,21-21-63,0 0 0</inkml:trace>
  <inkml:trace contextRef="#ctx0" brushRef="#br0" timeOffset="6142.1">9356 1249 0,'-22'0'15,"1"0"1,21 21 0,-21 0-16,21 0 15,-21 1-15,21 20 16,0-21-16,-21 0 0,21 0 16,0 1-16,0-1 0,0 0 15,0 0-15,-21 0 0,21 0 16,0 1-16,-22-1 15,22 0-15,-21-21 47,21-21-47,0 0 16,0-1-16,0 1 0,0 0 16,0 0-16,0 0 0,0 0 15,21-22-15,1 22 0,20-42 16,0 20-1,-21 22-15,1 0 0,-1 0 0,42-22 16,-42 43-16,22 0 0,-22 0 16,0 0-16,0 0 0,0 0 15,43 22-15,-43-1 16,-21 21-16,0-21 0,0 22 16,0-22-16,0 42 15,0-20-15,0-22 0,-21 21 16,0-21-16,0 22 0,-22 20 15,22-42-15,21 0 16,-21 22-16,21-22 0,0 0 31,0-42-15,21 21-16,0 0 16</inkml:trace>
  <inkml:trace contextRef="#ctx0" brushRef="#br0" timeOffset="7133.71">10287 1397 0,'0'0'16,"0"-42"-16,0 21 15,0-1-15,0 1 16,-21 0-16,0 21 15,-1 0-15,1 0 0,0 0 16,0 0-16,-21 0 0,20 21 16,1-21-16,0 21 0,0 1 15,0-1-15,21 0 0,-21 0 0,-1 0 16,22 0-16,0 22 16,0-22-16,0 0 0,0 0 15,0 0-15,0 1 0,0 20 16,22-42-16,20 0 15,-21 0-15,0 0 0,0 0 16,1 0-16,-1 0 0,0-21 0,0 0 16,0 21-16,0-22 0,-21 1 0,22 21 15,-22-21-15,21 0 0,-21 0 16,0 0-16,0-1 0,0 1 0,0 0 16,0-21-1,0 21-15,0 42 47,0 0-47,0 0 0,0 0 16,0 0-16,0 1 15,0-1-15,0 0 16,0 0-16,21 0 0,-21 0 16,0 1-16,0-1 0,0 21 15,0-21-15,0 22 0,0-22 0,0 21 16,0-21-16,0 22 0,0 84 15,0 0 1,-21 0 0,21-85-16,0 0 0,0 106 15,21-84-15,-21-22 16,21 22-16,-21-1 0,0 43 16,42 106-1,-20-106 1,-22-43-16,21 22 0,-21-22 15,0 22-15,0-43 0,0-21 16,-21 128 0,-22-128-1,22-21-15,0 0 16,0 0-16,0-21 16,-1-1-16,-20-41 15,21 42-15,-21-22 0,-85-126 16,63 42-1,22 64-15,-1-1 0,-41-63 16,41 64-16,1-86 16,21 86-16,21-22 0,0 22 15,0-128 1,42 43-16,-21 106 0,1-43 16,-1 43-16,42-64 15,-42 85-15,1 0 16,-1-1-16,0 1 0,21 0 0,-21 0 15,22 0 1,20 0-16,-42 21 16,1 0-1,-44 0 1,1 0-16,0 0 16</inkml:trace>
  <inkml:trace contextRef="#ctx0" brushRef="#br0" timeOffset="8041.15">3154 2519 0,'0'0'0,"-21"0"0,-1 0 16,1 0-16,0 0 15,21-21-15,-21 21 0,0 0 16,0 0-16,42 0 47,0 0-47,0 0 0,0 0 15,43 0-15,42 0 16,-64 0-16,21 0 0,1 0 16,21 0-16,-22 0 0,22 0 0,105 0 15,-84 0-15,127 0 16,-106 0-16,0 0 0,339 0 16,-149 0-1,-148 0-15,1-21 0,20 21 16,-20 0-16,-1 0 0,21-22 15,530 1 1,-529 0-16,-22 21 16,0 0-16,360-42 0,-380 42 15,189-21-15,-190-1 0,1 22 16,126-21-16,-148 21 16,0 0-16,106-21 15,-128 21-15,149-21 16,-190 21-16,-1 0 0,-20 0 15,20-21-15,1 21 16,-43 0 0,-42 0 15,0 0-15,-1 0-16,1 0 15</inkml:trace>
  <inkml:trace contextRef="#ctx0" brushRef="#br0" timeOffset="10798.11">13250 1672 0,'0'0'0,"21"-21"16,-21-21-16,0 21 16,0-1-16,0 1 15,0 0 1,0 42-1,0 0 1,0 1-16,0 20 16,0 64-1,-21 21-15,21-85 16,0 0-16,-21 22 0,21-22 16,0-21-16,0 64 15,0-43 1,0-20-1,21-22 1,0 0-16,1 0 0,-1-22 16,-21 1-16,21 21 0,0-21 0,0 0 15,-21 0-15,21-22 0,1 22 16,-1 0-16,-21 0 0,21-21 0,0-22 16,-21 43-16,21-43 15,-21 43-15,21 0 16,-21 0-16,22 21 0,-22 21 31,0 0-31,0 0 0,21 22 16,-21 20-1,0-42-15,0 43 0,0-22 16,21 1-16,-21-22 0,21 0 16,-21 0-16,0 0 0,21 22 15,22-43 1,-43 21-16,21-21 0,21 0 15,-21 0-15,0 0 0,1 0 0,20-21 16,-21-1-16,0 22 16,0-21-16,1 0 0,-1 0 0,0-21 15,0 20-15,0 1 0,0-21 0,1-22 16,20-63 0,-42 106-16,0-21 0,0-64 15,0 85-15,0 0 16,0 0-16,0-1 0,0 1 15,-21 21 1,0 0 0,-1 43-16,1-22 15,21 0-15,0 42 16,0-41-16,0-1 0,0 21 0,0-21 16,0 0-16,0 1 0,0-1 0,0 0 15,21-21-15,1 21 16,-1-21-16,0 21 0,0-21 0,0 0 15,0 0-15,1 0 0,-1 0 16,21 0-16,0-21 0,43-21 16,-64 21-16,43-22 15,-22 1-15,22-43 16,-43 43-16,0 0 16,0-1-16,0 22 0,-21-21 15,21-64-15,-21 21 16,0 43-16,0 21 15,0-22-15,0 22 0,0 0 16,-21 21-16,0 0 0,21 21 16,-85 85-1,64-21-15,0-43 16,0 0-16,21 22 16,0-22-16,-21 22 0,0-1 0,21-20 0,-22 20 15,22-21-15,0 22 0,0 21 16,0-43-16,0 21 15,-21 1 1,21-43-16,0 0 0,0 0 16,0-42 15,0 0-31,21 21 16,-21-21-16,0 0 0,22 0 15,20-64-15,-21 21 16,0 22-16,0 21 0,1-43 15,-1 43-15,0 0 16,0 21 0,0 0-16,0 21 15,1 0-15,-22 1 16,0-1-16,21 42 16,0-42-16,-21 1 0,0 41 15,21-42-15,0 43 16,0-43-16,1 0 15,-1-21-15,0 21 0,0-21 16,0 0-16,0 0 0,43 0 16,-22-21-1,-21 0-15,22 0 0,-22 21 0,0-21 16,0-22-16,0 22 16,1 0-16,-1 0 0,0-22 0,0 22 15,0-63 1,0 41-16,-21 22 15,0 42 1,0 0 0,0 1-16,0-1 0,0 0 15,0 0-15,0 43 0,0-43 16,0 0-16,0 0 0,0 0 16,0 0-16,22 1 15,-1-22-15,21 21 16,-21-21-16,43 0 15,-43 0-15,42-21 16,-20 21-16,-22-22 0,0 1 0,64-21 16,-43 0-1,-42 20-15,21-20 0,0-21 16,-21 20-16,0 22 16,0 0-16,0 0 0,0 0 15,0-1-15,0 1 16,0 42-1,0 1 1,0-1-16,0 42 16,0 1-16,0-22 15,0 22-15,0-43 16,0 21-16,0 0 0,0 1 0,0-22 16,0 21-16,0 64 15,0 42 1,0-105-16,0-1 0,0 64 15,0-64-15,0 0 0,0 22 16,0-22-16,0 1 0,0 41 16,0-41-16,0-1 0,0 0 0,0 64 15,0-64-15,0-20 16,0 20-16,0 43 16,0-64-16,0 21 15,-21 0-15,0-20 16,21-1-16,-21-21 15,0 0-15,0 0 16,-22 0-16,22-21 16,0 21-16,21-22 0,-21 1 0,0-21 15,-1 21-15,22-22 0,-21 22 16,21-21-16,-21 0 0,21-1 0,0 1 16,0-22-16,0-84 15,21 0 1,0 106-16,1-22 0,-22 22 15,21 0-15,0-1 0,0 1 0,0 0 16,0-1-16,22 1 0,-22 21 16,0-22-16,0 22 0,0 0 0,64-42 15,-64 41 1,0 22 0,-21-21-16,22 21 0,-1 0 15,-21 21 95,-21-21 30,-1 0-124</inkml:trace>
  <inkml:trace contextRef="#ctx0" brushRef="#br0" timeOffset="15024.98">5059 4530 0,'0'0'0,"-21"-21"15,-1-1 1,1 22-16,0 0 16,0-21-1,0 21-15,21 21 16,0 1-16,0-1 0,0 0 15,0 21-15,0 1 0,0-1 16,0 85-16,0-42 0,0-22 16,0 85-16,0-63 15,0-22-15,0 22 0,42 148 16,-42-106-16,0-64 16,0 1-16,0-1 15,0 1-15,0-1 0,0 43 16,0-63-16,0-1 0,0 43 15,0-43-15,0 0 0,0 1 16,0-1-16,0 0 16,0-63-1,0 0 1,-21 0-16,21-22 0,-21 22 16,21 0-16,0-21 0</inkml:trace>
  <inkml:trace contextRef="#ctx0" brushRef="#br0" timeOffset="16233.81">4805 4636 0,'21'0'15,"21"0"-15,-21 0 16,22 0-16,41 0 16,-41 0-16,20 0 0,107 0 15,-86 0-15,43 0 16,-21 0-16,21 0 0,0 0 0,0 0 15,466-43 1,-466 43-16,21 0 0,-21-21 16,127 0-16,-127 21 0,0 0 15,127-21-15,-148 21 0,0-21 16,-1 21-16,-20-22 0,0 22 16,-22 0-16,64 0 15,-63 0-15,-22 0 0,-21 0 16,22 0-16,-22 22 0,21-1 15,-42 0-15,0 0 0,0 21 16,0-20-16,0-1 0,21 106 16,-21 0-1,0 0 1,0-85-16,0 0 0,0 1 16,0-1-16,0 22 0,21-22 15,-21 43-15,0 63 16,22-106-16,-22 0 0,0 1 15,21-1-15,-21 0 0,0 1 16,0-1-16,0 0 0,0-20 16,21 20-16,-21 64 15,0-64 1,0-21-16,0 0 16,0 1-16,0-1 0,-42 0 0,20 0 15,1-21-15,0 21 0,0-21 16,-21 43-1,20-43-15,1 21 0,-21-21 16,21 0-16,0 21 0,-22-21 0,-20 21 16,20-21-16,1 0 0,-148 21 15,147-21 1,-20 0-16,-1 21 0,1-21 0,-1 0 16,-20 0-16,20 0 0,-84 22 15,63-22-15,1 0 0,-1 0 16,-84 21-16,-85-21 15,169 21-15,0-21 16,-190 21-16,190-21 16,1 21-16,-1-21 0,-21 0 15,-254 21 1,106-21-16,191 0 16,-1 0-16,22 0 15,-21 0-15,20 0 0,1 0 0,0 0 0,20 0 16,-20 0-16,-43 0 15,64 0-15,0 0 0,0 0 16,0 0-16,0 0 0,21-21 16,-22 21-16,1 0 0,0-21 15,42 21 79,0 0-63,-21-21 32,22 21-48,-1 0 1,0-21-16,0 0 16,0 21-16,0-22 0,1 1 15,-1 0-15</inkml:trace>
  <inkml:trace contextRef="#ctx0" brushRef="#br0" timeOffset="16852.46">9229 4657 0,'0'0'0,"0"21"31,0 0-31,0 0 0,0 22 16,0-1-16,21 85 16,-21-85-16,21 22 0,-21 63 15,0-64-15,0 1 0,0-1 0,0-20 16,0 20-16,0-21 0,0 85 16,0-21-1,0-85-15,0 22 16,0-22-1,-21-21-15,0 0 16,21-21-16,0 0 16</inkml:trace>
  <inkml:trace contextRef="#ctx0" brushRef="#br0" timeOffset="17225.25">8953 5122 0,'0'0'0,"0"-21"0,0-21 0,0 21 16,0-22-16,0 22 0,22-148 16,-1 105-1,63-20 1,-41 63-16,-1-1 16,0 1-16,-20 0 0,20 0 0,21 0 0,22 0 15,-43 21-15,64 0 16,-63 0-16,-1 0 0,43 42 15,-43-21-15,-21 0 16,0 22-16,0-22 0,-21 21 16,0 0-16,-42 149 15,-21-106 1,20-43-16,-41 21 0,41-20 16,1-22-16,-22 42 0,43-41 15,0-1-15,-42 21 16,41-21-1,44-21 1,-1 0 0,0 0-16,0 0 0</inkml:trace>
  <inkml:trace contextRef="#ctx0" brushRef="#br0" timeOffset="17809.43">10223 5271 0,'0'0'15,"22"-43"1,-22 22-16,0 0 0,0 0 16,-22 21-16,-62-21 15,-22 21 1,64 0-16,-1 21 0,1 0 15,0 0-15,-1 0 0,-20 22 16,42-22-16,-1 21 0,-20 64 16,42-43-1,0-20-15,0-22 0,0 21 16,21-21-16,0 1 0,-21-1 16,22-21-16,-1 0 0,0 21 0,21-21 15,43 0 1,-64-21-16,0 0 15,0-1-15,1 22 0,-1-42 16,21 21-16,-21 0 0,0 0 0,1-22 16,-1 22-16,0-21 0,0 21 15,-21-22-15,0 22 0,21-21 0,-21-1 16,21 22-16,-21 0 0,0 0 16,0 0-16,0 0 0,0 42 31,0 0-31,0 0 0,0 0 15,0 43-15,0 20 16,0 1 0,0-43-16,0-20 0,22-1 15,-22 0-15,21 0 0,-21 21 16,42-20 0,-21-22-16,0 0 15,1 0-15,-1 0 16,-21-22-16,21 1 0,0 21 15</inkml:trace>
  <inkml:trace contextRef="#ctx0" brushRef="#br0" timeOffset="18274.11">10583 5292 0,'0'-21'15,"0"-1"-15,0 1 16,0 0-16,0 0 15,21 0-15,1 21 16,-1 0-16,0-21 0,21 21 16,-21 0-16,1 0 0,41 21 15,-42-21-15,0 21 16,22 21-16,-22 22 16,-21-43-16,0 0 0,0 21 15,0-20-15,0-1 16,0 0-16,0 0 0,0 0 0,0 0 15,0 22 1,-21-22-16,0-21 16,-1 0-1,22-21-15,0 0 16,0-1-16,0 1 0,0 0 16,0 0-16,22 0 15,-1-22-15,0 1 0,-21 21 16,21 0-16,0-43 15,-21 43-15,21 21 0,22-42 16,-22 42-16,0-21 16,0 21-1,0 0-15,1 0 0,-22 21 32</inkml:trace>
  <inkml:trace contextRef="#ctx0" brushRef="#br0" timeOffset="18645.89">11176 5419 0,'0'0'0,"21"0"0,0 0 16,22 0-1,20 0-15,-42 0 16,0 0-16,1-21 16,-1 21-16,-21-22 0,21 1 15,-21 0-15,21 0 16,0-43-1,-21 43-15,0 0 0,0 0 16,0 0-16,0 0 0,0-1 16,-21 22-16,0-21 0,0 21 0,0 0 15,-1 0-15,-20 43 16,42-22-16,-21 21 16,21 0-16,0-20 0,0 20 15,0 0-15,0 1 16,0-22-16,0 0 0,0 0 15,42 21 1,1-20-16,-22-1 0,0-21 16,0 0-16,0 0 15,43 0-15,-22 0 16,-21-21-16,22-1 0,-1 1 16,-21 21-16,0-21 0</inkml:trace>
  <inkml:trace contextRef="#ctx0" brushRef="#br0" timeOffset="19164.52">11896 5122 0,'0'0'0,"-22"0"15,1 22 1,21-1 0,0 0-16,0 0 0,-21 0 0,21 0 15,0 22-15,-21-22 0,21 0 16,0 0-16,0 0 0,0 1 15,0 62 1,0-63-16,-21-21 0,21 22 16,-21-22-1,21-22 1,-22 22 0,22-21-16,0 0 0,0 0 15,0 0-15,0 0 0,0-22 16,22-63-1,20 43 1,0 21-16,-21-1 0,22 22 0,-22-21 16,21 21-16,1-1 0,-1 1 0,64 0 15,-64 21 1,-21 21-16,0-21 0,1 43 16,-1-1-16,-21 21 15,0-20-15,0-22 16,0 0-16,0 0 0,0 0 0,0 22 15,-21-1-15,21-21 0,-22 0 16,1 1-16,21-1 16,0 0-16,-21-21 0,21 21 15,-21-21-15,42-21 32,0 0-17,0 0-15</inkml:trace>
  <inkml:trace contextRef="#ctx0" brushRef="#br0" timeOffset="19524.33">12954 4530 0,'0'0'0,"0"-21"15,0-1-15,-21 22 16,0 0-1,-1 0-15,1 22 0,21-1 0,0 0 16,-21 0-16,0 43 16,-21 84-16,-22 21 15,64-127-15,-21 22 16,0-1-16,0-20 0,21-1 0,0 0 16,-22 85-1,22-63-15,0-22 16,0-21-16,0 1 0,0 20 15,22-21-15,-22 0 0,21 0 16,0-21-16,0 0 16,0 0-16,22 0 15,-43-21-15,21 21 0,0-21 0,0 0 16,0 0-16,-21 0 0,21-1 16,1 1-16,-22 0 0</inkml:trace>
  <inkml:trace contextRef="#ctx0" brushRef="#br0" timeOffset="19809">12488 5038 0,'-21'0'16,"42"0"-1,0 0-15,1 0 0,-1 0 16,21 0-16,0 0 0,43 0 15,-43 0-15,234-21 16,-171 21 0,-62 0-16,-22-22 0,21 22 15,-21 0-15,1 0 0,20 0 16,-21 0-16,-42 0 47,0 0-47,0 0 0,-1 0 0,1 0 15,0 0-15</inkml:trace>
  <inkml:trace contextRef="#ctx0" brushRef="#br0" timeOffset="20713.91">4868 9081 0,'0'0'15,"0"-64"-15,0 43 16,-21 21 15,21 21-31,0 21 0,0-20 16,0 83-16,0-41 0,0-1 15,0 22-15,0 0 0,-21 211 16,21-211 0,0-1-16,-21 22 0,0-21 0,21 0 15,-22-1-15,1 43 16,21 43-16,0-128 16,0 43-16,0-64 15,0 0-15,0 0 0,0-42 31,0 0-15,0 0-16,0-22 0,0 22 0</inkml:trace>
  <inkml:trace contextRef="#ctx0" brushRef="#br0" timeOffset="21629.79">4847 9017 0,'0'0'0,"0"-21"16,0 0 0,0 0-1,21 21-15,85-22 16,0 22-1,106-42 1,-128 42-16,22-21 0,0 21 0,0-21 16,21 21-16,-21-21 0,21-1 15,0 22-15,21-21 0,-21 21 0,444-42 32,-296 21-32,128 21 15,-276-21-15,0 21 0,84 0 16,-105 0-16,-21 0 0,84 0 15,-105 0-15,-1 0 16,1 0-16,-22 0 0,0 0 0,1 0 16,-22 0-16,0 0 0,0 21 15,0-21-15,0 21 0,1-21 16,-22 21-16,21 0 0,0 0 16,-21 1-16,0-1 0,21 0 15,-21 21-15,21-21 0,0 43 16,-21-22-16,0 43 15,0-43-15,0 85 16,22-63-16,-22-22 0,0 0 16,0 22-16,0-22 0,0 64 15,0-64-15,21 64 16,-21 21-16,21-21 16,-21-64-16,0 1 15,0 41-15,21-41 0,0 126 31,0-127-31,-21 43 0,0-43 0,0 1 16,0 20-16,0-20 16,0 20-16,0-42 0,0 0 15,-84 64 1,63-85-16,-64 42 0,43-42 16,-107 22-16,107-22 15,-21 0-15,-1 0 0,1 21 16,-107-21-16,-84 0 15,21 0 1,128 0-16,-22 0 0,-127 0 16,105 0-16,1 0 0,0 21 15,0-21-15,-21 0 0,20 0 0,-316 42 16,168-42 0,170 0-16,22 0 0,-1 0 0,-42 0 15,84 0-15,1 0 16,-64 0-16,84 0 15,22 0-15,21-21 0,0 0 16,21 0 0,-21 0-1,21 21-15,22-43 16</inkml:trace>
  <inkml:trace contextRef="#ctx0" brushRef="#br0" timeOffset="22274.43">10308 9313 0,'0'0'0,"0"-21"0,-21 21 16,-21-21 0,20 21-16,1 0 0,-21 0 0,0 0 15,20 0-15,-41 21 0,21 0 16,-1-21-16,-84 85 16,85-64-16,-22 43 15,1 126 1,63-147-16,0 62 15,0-62-15,21-1 0,43 22 16,-43-22-16,21-21 0,-21 0 16,22 0-16,-1 1 0,0-22 0,149 0 15,-85 0 1,-64-22-16,0 1 16,22 0-16,-22 0 0,22-21 0</inkml:trace>
  <inkml:trace contextRef="#ctx0" brushRef="#br0" timeOffset="22809.12">11134 9059 0,'-22'-21'16,"44"42"-16,-65-42 0,22 21 0,0 0 16,0 0-16,0 0 0,-1 0 0,1 21 15,0 1-15,0 20 0,21-21 16,0 21-16,-21 1 0,21 84 15,0 21 1,0-106-16,0 43 16,0-43-16,0 1 0,0-1 15,0 0-15,0-21 0,0 64 16,0-43 0,0-63 15,0 0-16,0 0-15,0 0 0,0 0 0,0-1 16,0 1-16,0-21 16,0 21-16,0-22 0,21 1 0,0 21 15,0-21-15,85-64 16,-64 85-16,-20-1 16,20 1-16,43 21 15,-43 0-15,0 21 0,-21 1 16,1-1-16,-1 0 0,21 64 15,-42-22 1,0-21-16,0 22 16,0-22-16,0-21 0,-42 22 15,42-22-15,-21 0 16,-1 0 0,22-42 15,0 0-31,0 0 0,22 0 15</inkml:trace>
  <inkml:trace contextRef="#ctx0" brushRef="#br0" timeOffset="23061.98">11790 9419 0,'0'21'16,"0"1"-1,0-1-15,0 0 16,0 0-16,0 21 0,-21 22 16,-1-22-16,22-21 0,0 1 15,0-1-15,0 0 0,0 0 16,0 0-16,-21 0 0,21 1 16,0-1-16,0-42 31,21-1-31,-21 1 15</inkml:trace>
  <inkml:trace contextRef="#ctx0" brushRef="#br0" timeOffset="23463.41">11832 9059 0,'0'0'15,"0"22"-15,0-1 0,-21 42 16,21-42-16,0 1 0,0-1 16,0 0-16,0 0 0,21 0 15,0-21-15,22 0 16,-22 0-16,0 0 0,0 0 16,0-21-16,0 0 0,1 21 15,-22-21-15,0 0 0,21 21 16,-21-22-16,0 1 0,0 0 0,0 0 15,0-21-15,0 20 0,0-20 16,-21 21-16,-1 0 16,-41 0-1,21 21-15,20 0 16,1 21-16,0 0 0,21 0 16,0 43-16,0-43 15,-21 21-15,21-21 0,0 0 0,0 22 16,0-22-16,0 0 0,42 21 15,1-20 1,-22-22-16,0 0 0</inkml:trace>
  <inkml:trace contextRef="#ctx0" brushRef="#br0" timeOffset="23746.25">12615 8869 0,'0'21'16,"-21"0"-16,21 0 15,-21 1-15,21 20 0,0 0 16,0 1-16,0 41 0,-21-41 16,0 41-16,21-41 0,0-1 15,0 0-15,-43 85 16,43-63-1,0-22-15,0-21 0,-21 0 0,21 22 16,0-22-16,0 0 0,0 0 0,21-21 31,0 0-15</inkml:trace>
  <inkml:trace contextRef="#ctx0" brushRef="#br0" timeOffset="24450.27">13547 9271 0,'0'0'0,"-22"-21"0,-62 0 15,41 0-15,22 21 16,-21 0-16,21 0 0,0 21 16,-22-21-16,22 21 0,-21 0 0,21 0 15,-22 0-15,22 1 0,0 20 0,-43 21 16,1 43 0,63-85-16,-21 85 15,21-85-15,0 22 0,0-1 16,21-21-16,0-21 15,21 21-15,-20-21 0,-1 0 16,42 0-16,-20 0 16,20-21-16,-42 21 0,22-21 15,20-21-15,-42-1 16,22 22-16,84-148 16,-43 21-1,-20-22 1,-43 107-16,21-85 0,-21 84 15,-21 1-15,22-85 16,-22 105-16,0 1 0,0 21 16,0 0-16,0-1 0,0 1 15,-22 21-15,1 21 16,0 1-16,21-1 0,0 0 16,-42 64-16,42-22 15,0 43-15,-43 127 16,43-170-16,0-20 15,0 20-15,0-21 0,0 22 16,0-22-16,0 1 0,0-1 0,0 0 16,85 64-1,-43-85-15,43 0 16,-64-21-16,22 0 16,-22 0-16,21 0 0,0-21 0,-20 21 15,20-21-15,-21 0 0,21-21 0,1 20 16,-22 1-16,85-85 15,-85 64 1</inkml:trace>
  <inkml:trace contextRef="#ctx0" brushRef="#br0" timeOffset="25503.95">7133 6752 0,'0'0'0,"-63"0"15,20 0 1,22 21 0,0 1-16,0-1 0,21 0 0,0 21 15,0 1-15,-21-1 0,21 0 16,0 22-16,0 147 15,0-126-15,0 0 0,0-1 16,0 86-16,-22-86 0,22 1 16,0 0-16,-21-1 0,21 1 15,0 0-15,-21 126 16,0-41 0,21-22-16,0-127 15,0 21-15,0-20 0,0-1 0,0 0 16,21-21-1,0-21-15,-21 0 16,0-1-16,0 1 0,0-21 16,0 0-16,0-1 0,0 22 15,0-21-15,0-22 0</inkml:trace>
  <inkml:trace contextRef="#ctx0" brushRef="#br0" timeOffset="26066.62">6837 6837 0,'0'0'0,"-21"21"0,-1 0 0,1 0 0,0 1 15,0-1-15,-43 42 16,43-20-16,-42 41 16,42-41-16,-22-1 0,22 0 0,-64 64 15,43-42 1,21-43-16,0 0 0,21 0 16,0 0-16,0-42 31,0 0-16,0 0-15,21 0 0,0-1 0,0-20 16,0 21-16,22-21 0,-22-1 16,21 1-16,85-85 15,-42 42-15,-22 43 0,-20 0 16,-1-1-16,-21 22 0,22-21 16,-1 21-16,-21-1 0,21 22 15,-20 0-15,-1 0 0,21 0 16,0 64-16,-20-43 15,20 21-15,-21 1 0,0-1 0,22 0 16,-22 1-16,0 20 0,0-20 16,0-1-16,0 0 0,22 128 15,-22-86 1,-21-63-16,0 1 0,0-1 16,0 0-16,0 0 0,0 0 15</inkml:trace>
  <inkml:trace contextRef="#ctx0" brushRef="#br0" timeOffset="31797.43">6202 8996 0,'0'-21'0,"-21"0"15,21-1-15,-22 22 16,22 22 93,0-1-109,22 0 16,-22 0-16,21 0 0,0 0 16,0 1-16,0 20 0,22 0 15,-22-21-15,63 43 16,-41-22-16,63 22 16,-43-22-16,22 22 0,42 41 15,-64-41-15,22-1 0,105 128 16,-20-22-1,-107-105-15,1-1 0,-1 1 16,1-1-16,-1 1 0,64 63 16,-63-64-16,-22 1 15,22-22-15,63 106 16,-22-21-16,-83-84 16,20-1-16,-21 0 0,0 1 15,0-1-15,22 21 0,-22-20 16,0-1-16,0-21 0,-21 22 15,21-22-15,1 0 16,20 0 0,-21-21-16,0 0 0,0 0 15,-21-21-15,22 0 0,-1-43 16,0 22 0,-21 21-16,0-22 0,0-20 15,0 42-15,0-22 0,0-41 16,0 20-16</inkml:trace>
  <inkml:trace contextRef="#ctx0" brushRef="#br0" timeOffset="32481.54">8551 8975 0,'0'0'0,"0"-21"0,21-1 15,-21 1-15,0 0 16,22 0-16,-22 0 15,0 0 1,-22 21 15,1 0-15,0 0-16,21 21 16,-21 0-16,0-21 0,21 21 15,-21 0-15,-1 0 16,-20 1-16,21-22 0,0 21 15,0 0-15,-106 42 16,-22 22 0,-20 21-1,106-85-15,-22 21 0,21 22 16,-20-22-16,-1 22 0,-84 84 16,63-85-16,21 22 0,-21-21 15,-105 84 1,105-85-16,-190 170 0,42-21 15,169-128-15,-63 43 16,63-84-16,22 20 16,-149 85-1,43 1-15,126-107 0,1 0 16,-64 22-16,85-22 16,-64 22-16,43-43 0,21 0 15,0 0-15,-22 0 0,22 0 0,0-21 16,0 0-1,0 0 1,21-21 0,-22 0-16,22 0 0</inkml:trace>
  <inkml:trace contextRef="#ctx0" brushRef="#br0" timeOffset="34893.3">4466 9758 0,'0'21'0,"0"0"0,0 0 15,0 1 1,0-1 0,0 0-16,-21-21 15,0 21-15,0 0 0,-1-21 0,1 21 16,0 1-16,0-22 0,-64 63 15,43-42 1,21-21-16,-22 21 0,-62 43 16,62-43-16,1-21 0,-43 42 15,43-20-15,-22-1 0,-41 0 16,-86 42 0,106-63-16,22 22 0,-85 20 15,84-42-15,-20 21 16,20-21-16,-21 0 0,1 21 0,-213-21 31,213 0-31,20-21 0,-20 21 0,-43-42 16,63 21-16,1-1 0,-1 1 15,1 0-15,-22 0 0,21 0 16,1 0-16,-1-22 0,-20 22 0,20-21 16,-84-22-1,85 22-15,-107-85 16,22-42-16,106 126 15,-1-20-15,1-1 0,0 22 16,-1-22-16,22 1 0,-21-1 16,21 1-16,0-1 0,-1 1 0,1-1 15,0-20-15,21 20 0,-21-20 16,21 20-16,0-21 0,0 22 0,0-22 16,0 1-16,21-1 0,85-254 31,-43 170-31,64-85 15,-84 169-15,-1 1 0,64-86 16,-43 86 0,1 20-16,21 1 0,-1-1 0,-20-21 15,42 22-15,-22-1 0,1 1 16,0-1-16,20 1 0,-41-1 0,21 1 16,20 21-16,234-107 15,-106 65 1,-127 41-16,105-20 0,-126 21 0,21 20 15,-21 1-15,20-21 16,-20 21-16,0 0 0,211-43 16,-148 43-1,-21 0 1,-106 21-16,22 0 16,-22 0-16,0 0 0,0 0 0,22 0 15,-22 21 16,-21 0-15,0 0 0,-21-21 15,-1 0-31</inkml:trace>
  <inkml:trace contextRef="#ctx0" brushRef="#br0" timeOffset="35506.94">3344 5567 0,'0'0'0,"0"21"0,21-42 15,1 21-15,-1 21 0,0 0 0,-21 22 16,21-22-16,85 0 15,-64 0-15,22 0 0,-22-21 0,22 21 16,-1-21-16,1 0 0,41 22 16,-41-22-16,63 0 15,-85 0-15,85 0 16,-84 0-16,-1 0 0,0 0 16,1 0-16,-1 0 0,0 0 0,-21 0 15,43 0-15,-43 0 16,-21 21-1,0 0 1,0 0-16,0 0 0,0 0 16,-21 22-16,0-22 0,0 21 0,-1-21 15,-20 22-15,-21 41 16,-64 43-16,-22 22 16,107-107-1,-43 64-15,43-64 16,0-21-16,21 22 0,-64 41 15,64-41 1,21-22-16,-43 0 16,43 0-16,-21-21 15,0 0 1,0 21-16</inkml:trace>
  <inkml:trace contextRef="#ctx0" brushRef="#br0" timeOffset="86290.1">16679 4763 0,'21'0'0,"1"0"78,-1 0-47,-21-22-31,0 1 16,0 0-16,0 0 16,0 0-16,0 0 15,0-1-15,-21 22 31,-1 0-31,1 0 16,21 22-16,-21-1 16,0 0-16,21 0 15,0 0-15,0 0 0,0 1 16,0-1 0,0 0-16,21-21 62,0-21-46,0 0-16,-21-1 0,0 1 15,0 0-15,0 0 16,0 0-16,0 42 31,-21-21-15,21 21-16,-21 0 0,21 0 0,-21 22 15,21-22-15,-21 0 0,21 43 16,0-43-16,0 0 0,-21 21 16,21-21-1,0 22-15,0-22 0,0 0 16,21-21 0,0 0-1,0 0-15,0 0 0</inkml:trace>
  <inkml:trace contextRef="#ctx0" brushRef="#br0" timeOffset="86689.38">17230 4763 0,'-22'0'0,"22"21"15,-21-21-15,0 0 16,42 0 31,-21-21-47,21 21 16,-21-22-16,22 22 0,-22-21 15,0 0-15,0 0 16,-22 21-1,1 0 1,0 0-16,0 21 16,0 0-16,21 22 15,-21-1-15,21-21 0,0 0 16,-22 0-16,22 1 0,0-1 0,0 21 16,43-42-1,-22 21 1,0-21-16,0 0 0,0 0 15,1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23:56.9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1080 0,'21'0'0,"0"0"0,0 0 16,-21-22-16,21 22 16,1-21-1,-1 0-15,-21 0 16,21 21-16,-21-21 0,21 0 15,-21-1 1,0 1-16,0 0 16,-42 0-16,21 21 0,-1-21 15,-20 21-15,21 0 16,-21 0-16,-1 0 0,1 0 0,0 0 16,-1 21-16,1 0 0,-43 21 15,-21 1-15,64-1 16,0 0-16,-1-20 15,1 20-15,0 0 0,-1 1 0,1-1 16,21 0-16,0-21 0,-22 106 16,43 0-1,0-42 1,0-43-16,22 1 0,-1-1 0,0 0 16,0 1-16,0-22 0,85 42 15,-21 1 1,-43-64-16,22 0 15,-22 0-15,-21 0 16,43 0-16,-43 0 16,0 0-16,64-64 15,-43 43-15,-21 0 0,21 0 16,22-64-16</inkml:trace>
  <inkml:trace contextRef="#ctx0" brushRef="#br0" timeOffset="499.09">2730 1376 0,'0'0'0,"0"-21"16,-21 21-1,0 0-15,0 0 16,0 0-16,0 0 0,-1 21 16,-20 21-16,21-21 15,0 1-15,0-1 0,-1 21 0,-20 22 16,42-22-16,0-21 15,-21 21-15,21 1 0,0-22 0,0 21 16,0-21-16,0 43 16,21-43-16,21 21 15,43-20-15,-64-1 16,43-21-16,-43 0 16,21 0-16,22-43 0,-22 43 15,-21-21-15,22 0 0,20-42 16,-21-1-16,-20 22 15,-1-1-15,-21 1 0,0-21 16,0 20-16,0 1 16,-21 0-16,-22-22 0,22 43 15,-42-21-15,20 20 0,22 22 16,-85 0 0,85 0-16,0 0 0,-21 22 15,20-22-15,1 21 0,0 0 0,-21 42 31,42-20-31,0-22 0,0 0 16,0 21-16,0-20 0,0-1 16,21 0-16,0-21 0,0 0 15,22 0-15,-22 0 0,21 0 16,0 0-16,1 0 0,-22-21 0</inkml:trace>
  <inkml:trace contextRef="#ctx0" brushRef="#br0" timeOffset="1117.79">3344 1376 0,'0'0'0,"-21"0"32,0 0-17,21 21-15,0 0 16,-21 0-16,21 1 0,0-1 15,-21 0-15,21 0 0,0 0 16,0 22-16,0-22 0,0 42 16,0-42-16,0 1 15,0 41-15,0-42 0,0 0 0,0 1 16,21-1-16,-21 0 16,0 0-16,0 0 15,0-42 16,0 0-15,-21 0-16,21 0 0,0-1 16,0 1-16,0 0 0,0-21 15,0 21-15,0-22 0,0 1 16,0 0-16,0 20 0,63-62 16,-42 63-1,43-22-15,-43 22 0,42 0 16,-20 21-16,63 0 15,-64 0-15,-21 21 16,64 43 0,-64-43-16,-21 63 15,0-20-15,0-22 16,0-21-16,0 22 0,0-22 0,0 0 16,0 21-16,0-20 0,0-1 15,-21 0-15,0 42 16,21-84 31,0 0-32,0 0-15,0 0 0,0 0 0</inkml:trace>
  <inkml:trace contextRef="#ctx0" brushRef="#br0" timeOffset="1458.6">3979 1397 0,'21'0'32,"-21"21"-32,0 0 15,22 1 1,-1-1-16,-21 0 15,21 0-15,0 0 0,-21 0 16,21 1-16,-21-1 0,0 0 0,21 42 16,-21 1-1,22-22 1,-22-21-16,0 1 16,0-44 30,0 1-46,0 0 16,0 0-16,0 0 0,0 0 16</inkml:trace>
  <inkml:trace contextRef="#ctx0" brushRef="#br0" timeOffset="1727.44">4318 1334 0,'0'21'16,"0"0"0,0 0-16,0 0 0,0 0 15,-21 1-15,21 20 0,-21-21 16,21 0-16,0 0 0,0 22 0,-22-1 16,1 0-16,21-20 15,0-1-15,0 0 0,0 0 0,0 0 16,0 0-1,0-42 17,0 0-32</inkml:trace>
  <inkml:trace contextRef="#ctx0" brushRef="#br0" timeOffset="2380.07">4551 1609 0,'21'0'31,"-21"21"-31,21-21 15,0 0-15,0 0 16,1 0-16,-1-21 16,0 21-16,0-21 0,0 21 15,22-43-15,-22 43 16,0-21-16,0 21 0,0-42 16,0 21-16,-21-1 15,0 1-15,0 0 16,-21 21-16,0 0 0,0-21 15,0 21-15,-22 0 16,22 0-16,0 0 0,0 0 0,0 21 16,-22 21-1,22-42-15,0 64 0,0-43 16,21 0-16,0 0 0,0 22 16,0-22-16,0 0 0,0 21 0,0-20 15,0-1-15,0 21 16,0-21-16,21 22 0,0-22 15,0-21-15,-21 21 0,43 0 16,-22-21-16,0 0 16,0 0-16,0 0 0,1 0 0,20 0 15,0 0 1,-21 0-16,1-21 0,-1 0 16</inkml:trace>
  <inkml:trace contextRef="#ctx0" brushRef="#br0" timeOffset="2883.05">5228 1439 0,'0'-21'0,"21"0"16,-21 0-1,21 21-15,1-21 0,-1 21 16,0 0-16,0 0 15,0 0-15,0 0 0,22 42 16,-1-21 0,-21 0-16,0 1 0,1-1 15,-22 0-15,21 0 0,0 0 0,-21 22 16,21-22-16,-21 0 0,0 64 16,0-22-1,0-42-15,0 0 0,0 1 16,-21-22-16,21 21 0,-21-21 0,21 21 15,-21-21 1,21-21 0,0 0-1,0-1-15,0 1 0,0 0 16,0 0-16,0-21 0,0 20 16,21-20-16,0 0 0,-21 21 15,21-22-15,21-20 0,-42 20 16,22 22-16,-1 0 0,21-64 15,0 64 1,-20 21 15,-1 0-15,-21 21 0</inkml:trace>
  <inkml:trace contextRef="#ctx0" brushRef="#br0" timeOffset="4122.85">5990 1799 0,'21'0'16,"0"0"-1,1 0-15,-1 0 16,0-42-16,0 21 15,0 0-15,43-64 16,-43 21 0,0 43-16,-21-21 0,42-22 15,-42 22-15,22 0 0,20-106 16,0 42 0,-42 63-16,0 1 0,0 0 15,0 21-15,0-1 0,0-41 16,0 42-16,-21 21 15,0 0 1,21 21-16,0 0 0,-21 0 16,21 0-16,0 22 0,0-22 15,0 21-15,0 1 0,-21-1 0,21 0 16,0 1-16,-22-1 16,22 0-16,0 128 15,0-86 1,0-41-16,0-1 0,0 21 15,0-41-15,0-1 0,0 0 16,22 0-16,-1 0 0,-21 0 0,63 1 16,1-22-1,-22 0 1,-21 0-16,22-22 0,-1 1 16,-21 0-16,0 0 0,0 0 15,1 0-15,-1-1 0,0-20 16,42-43-16,-63 43 15,22 0-15,-22 21 16,21-22-16,-21 64 31,-21-21-31,21 22 16,0-1-16,-22 21 16,22 0-16,0 1 0,0-1 15,0-21-15,0 22 0,0-22 16,0 0-16,22 21 15,-1-42-15,21 0 16,22 0 0,-43 0-16,21 0 15,-21-21-15,0 21 0,1-21 0,20-21 16,-21 20-16,0 1 16,0-63-16,-21 20 15,0 1 1,0 41-16,0 1 15,0 42 17,0 1-32,0-1 0,-21 0 15,21 0-15,0 0 0,0 0 16,0 22-16,-21-22 0,21 0 16,0 0-16,-21 64 15,21-64 1,-21 0-16,21 0 15,0 1-15,-21-22 0,21-22 47,0 1-47,0 0 16,0 0-16,0-43 0,0 22 16,0 0-16,21-22 15,0 43-15,42-64 16,-41 64-16,20-21 15,0 42-15,-21-21 16,128 21 0,-128 0-16,21 21 0,-21-21 15,22 63-15,-43-41 16,21 41-16,-21-42 16,0 0-16,0 22 0,0-22 15,0 0-15,-21 0 0,-1 43 16,22-43-16,-21 21 0,0-21 15,21 1-15,-21 20 16,0-21-16,21 0 0,0-42 47,21 21-47,0-21 0</inkml:trace>
  <inkml:trace contextRef="#ctx0" brushRef="#br0" timeOffset="4915.41">8213 1588 0,'0'-22'16,"0"1"-16,0 0 15,0 0 1,0 0-16,0 0 0,-22 21 16,22-22-16,-21 22 0,0 0 15,0 0-15,0 0 0,-43 22 16,22-1 0,21 0-16,0 0 0,-22 21 15,22-20-15,0-1 0,21 0 16,-21 64-16,21-64 15,0 0-15,0 0 16,0 0-16,21-21 0,0 0 16,21 0-16,-20 0 0,-1 0 15,0 0-15,0 0 0,0 0 0,0 0 16,43-42 0,-22 0-1,-42 20-15,0 1 0,21 0 16,-21 0-16,0-21 0,0 20 15,0 44 48,0-1-63,0 0 0,0 0 0,0 0 16,0 43-16,0-1 15,0-20-15,0-1 0,0 85 16,-21-85-16,0 64 15,21-42-15,0-1 0,0 1 16,-21-1-16,21 64 16,0 64-16,0-1 15,0-148-15,0 1 16,0 41-16,0-20 16,-21-22-16,-43 43 15,64-22-15,-21-41 16,21-1-16,-42 21 15,21-42-15,-1 0 0,-20 0 16,21 0 0,0 0-16,0 0 0,-1-21 15,22 0-15,-21 0 0,0-1 16,21 1-16,0 0 0,-21-64 16,21 64-16,0-21 15,0 0-15,0 20 16</inkml:trace>
  <inkml:trace contextRef="#ctx0" brushRef="#br0" timeOffset="5243.22">7535 1164 0,'0'0'0,"-21"0"0,0-21 16,0 21 0,0 0 30,21 21-30,-22-21 0,22 21-16,-21-21 15,0 0-15,0 0 0</inkml:trace>
  <inkml:trace contextRef="#ctx0" brushRef="#br0" timeOffset="5546.05">6054 1418 0,'21'0'31,"0"0"-31,0 0 0,0 0 0,0-21 16,22 21-16,-1 0 0,-21-21 16,64 0-16,-43 21 0,1 0 15,41-21-15,-63 21 16,22 0-16,20 0 16</inkml:trace>
  <inkml:trace contextRef="#ctx0" brushRef="#br0" timeOffset="7541.87">10075 1757 0,'0'-21'47,"21"0"-47,1-1 0,-22 1 15,21-21-15,0 21 0,0 0 16,21-43-16,-20 22 0,-1-1 15,0 22-15,21-21 0,-21 0 16,1-22-16,20-21 16,-21 43-16,0 0 0,0-1 0,-21-62 15,0 62 1,-21 22-16,-21 0 16,0 21-16,20 0 0,-41 21 15,21 0-15,20 0 0,-20 1 16,21 20-16,0-21 0,0 21 15,-1 1-15,22-1 0,0 0 0,0 43 16,0-43-16,0 1 16,22 63-16,-1-64 0,-21 0 15,42 64 1,-21-42-16,-21-22 16,21 0-16,-21-21 0,0 1 15,0-1-15,-21-21 31,0 0-31,0 0 0,0 0 16,-43-43 0,43 22-16,0 0 0,0 0 15,0 0-15,-1 0 0,1-1 0,0 22 16,21-21-16,0 42 31,0 1-31,21-1 0,0-21 16,22 63-1,-22-63-15,0 21 0,21 1 16,-20-22-16,-1 0 0,0 0 16,21 0-16,-21 0 0,1 0 15,20 0-15,-21-22 0,0 22 16,0-21-16,43-21 16,-43 21-16,21 0 0,-20-1 0,-1 1 15,21 0-15,0-21 16,-20-1-16,-1 22 0,-21 0 0,21 0 15,-21 0-15,21-64 16,-21 64 0,0 42-1,0 0-15,0 0 16,-21 1-16,21 20 16,0 0-16,-21-21 0,21 43 15,0-22-15,0-21 16,0 22-16,0-22 0,0 0 0,42 64 31,-21-85-31,0 0 16,1 0-16,20 0 0,0 0 0,-21 0 15,43-21-15,-43-1 16,21 1-16,-20 0 0,20 0 16,43-64-16,-43 64 15,-21-21-15,0 21 16,-21-22-16,21 22 0,-21-42 0,0 41 15,0-20-15,0 21 0,0 0 16,0 0 0,-21 21-1,21 21-15,0 0 16,-21 21-16,21-21 0,0 1 0,0 62 16,-21-63-16,21 64 15,0-64-15,0 22 0,0-22 16,0 42-16,21-42 15,21 22 1,1-43-16,20 0 16,-42 0-16,1 0 15,-1 0-15,0-21 0,0-1 16,0 22-16,43-84 16,-22 20-16,-21 22 15,0 0-15,22-43 0,-22 43 16,0-22-16,0 22 15,0-1-15,-21-62 0,0 62 0,22 22 16,-22-21-16,0 21 0,0-22 16,0 22-1,-22 21-15,22 21 16,0 0-16,-21 1 0,0-1 16,21 21-16,0 0 0,0-20 0,0 20 15,-21 43-15,21-1 16,0-41-16,-21-1 0,21 0 15,0 1-15,0-22 0,-21 21 0,21 0 16,0-20-16,0 20 0,0-21 16,0 21-16,-22-20 0,1-1 15,21 0 1,-21-21 0,0 0-1,21-21-15,0 0 0,0-1 16,0 1-16,0 0 0,0-21 15,21-1-15,0 22 0,43-85 16,20 43 0,22 21-1,-63 42-15,41 0 16,-41 0-16,-22 21 0,42 0 16,-20 0-16,-22 0 0,-21 22 15,0 41-15,0-41 16,-21-22-16,-22 21 15,22-21-15,-21 0 0,21 1 16,-64 20-16,43-21 0,20 0 16,-20-21-16,21 21 0,-21-21 0,20 0 15,1 0-15,0 0 0,0 0 16,-43 0 0,22-21-16,42 0 15,0 0 1,0 0-16</inkml:trace>
  <inkml:trace contextRef="#ctx0" brushRef="#br0" timeOffset="7711.78">12848 1693 0,'0'0'15,"64"0"-15,-22 22 0,0-22 0,1 0 16,-43 21-16,0 0 16</inkml:trace>
  <inkml:trace contextRef="#ctx0" brushRef="#br0" timeOffset="9811.45">12975 1863 0,'0'21'16,"0"0"0,21-21-16,0 0 31,1 0-31,-22-21 0,21 0 16,0 0-16,0-1 0,0 1 15,-21 0-15,21 0 0,-21 0 16,43-43-16,-43 43 0,42-64 15,-21 64-15,-21-21 16,21 0-16,1 20 0,-1-20 16,-21 21-16,21-21 0,0 20 0,-21 1 15,21 0-15,0 21 16,1 0-16,-1 21 16,0 0-16,-21 1 15,0-1-15,0 0 16,0 0-16,0 0 0,0 0 15,0 1 1,21-22 0,-21-22 15,0 1-15,0 0-16,0 0 15,0 0-15,0 0 0,-21-1 16,21 1-16,-21 0 15,-22 21-15,22 0 0,0 0 16,0 0-16,0 0 0,-22 42 16,43-20-16,-21-1 15,-21 63 1,21 43-16,0-84 16,21-1-16,0 0 0,0 1 15,0-1-15,21 22 0,0-22 16,0-21-16,43 43 15,20-43 1,-63 0-16,64-21 16,-43 0-16,-20-21 0,20 21 15,-21-21-15,21-1 0,22-20 16,-22 21-16,-21-21 0,22-1 0,20-20 16,-42 20-16,22-41 15,-22 20-15,0-20 16,0 41-16,-21 1 15,0-64-15,0 64 0,0-1 16,0 1-16,0 0 0,0-1 0,0 22 16,0 0-16,0 0 0,0 0 15,0 42-15,-21 0 16,0 0-16,21 0 0,-21 22 16,21-1-16,0 0 0,-21 1 0,21-1 15,-22 22-15,1 20 16,21-41-16,0 41 15,0-41-15,0 41 0,0-41 0,0-22 16,0 21-16,21-21 16,1 22-16,-1-22 0,42 21 15,22 0 1,-43-42-16,-21 0 0,22 0 16,-1 0-16,0 0 0,-20 0 0,20 0 15,0 0-15,1-21 0,-22 0 0,63 0 16,-62 0-16,62-64 15,-63 43-15,1-1 16,-1 22-16,-21-21 16,0-22-16,0 22 0,0 21 0,0-21 15,0-22 1,0 43-16,-21 21 0,-1 0 0,1 0 16,-42 0-1,42 21-15,-43 0 0,43 0 16,-21 22-16,-22 63 15,1-1 1,41-62-16,22-22 0,0 21 16,0-21-16,0 1 0,0 20 15,22-21-15,-1 0 0,0-21 0,0 0 16,64 0 0,-64 0-16,0 0 0,21-21 15,-20 0-15,-1 0 0,0 0 16,0-1-16,-21 1 0,0 0 15,42-106 1,-42 64-16,0-22 16,0 64-16,0 0 15,0-1-15,0 1 16,0 42 0,-21 1-16,21-1 15,0 21-15,0-21 0,0 22 16,0-22-16,0 42 0,0-20 15,0-22-15,21 85 16,22-64 0,-22-21-16,21-21 15,-21 0-15,22 0 0,-22 0 16,0 0-16,21-21 0,43-21 16,0-22-1,-64 22-15,21 21 16,-21-22-16,1 1 0,-1 21 0,0-22 15,0 1-15,-21 21 0,0-21 0,0 20 16,0 1-16,0 0 0,0 0 16,-21 21-16,0 0 15,0 21-15,-1 0 0,1 0 16,21 64 0,0-21-16,0-22 0,0-21 15,0 43 1,0-43-16,43 21 0,-43-21 15,21-21-15,-21 21 0,21 1 16,-21-44 31,-21 22-47,0-21 16,-1 0-16,1 0 0,0 21 15,0 0-15,0-21 0,0 21 16,-1 0-16,22 21 15,-21-21-15,21 21 0,0 0 16,0 0-16,0 1 16,21-22-16,1 21 15,-1-21-15,106 0 16,-106 0 0,106 0-16,-85 0 15,-21 0-15,43-21 0,-22-1 16,-21 22-16,22-21 0,-22 0 15,0 0-15,21-21 16,-20 20-16,-1 1 0,-21-21 0,0 21 16,21 0-16,-21-1 0,0-20 15,0 21-15,0 0 0,0 0 0,0-1 16,-21 22 0,0 22-1,21-1-15,-22 42 16,22-42-16,0 1 0,0 41 15,0-42-15,0 22 0,22 20 16,-22-42-16,0 0 16,21-21-16,-21 22 0,0-1 15,0 0-15,0 0 16,-21-21-16,-1 21 16,-41 0-1,42-21-15,-22 22 0,22-22 16,0 0-16,-21 0 15,42-22-15,0 1 0</inkml:trace>
  <inkml:trace contextRef="#ctx0" brushRef="#br0" timeOffset="10666.07">17484 1291 0,'0'-21'15,"0"0"-15,-22 0 16,1 21-16,0 0 16,0 0-16,0 0 0,-22 21 15,-20 21 1,42 1-16,0-22 0,-1 21 15,1 0-15,0 43 0,21-43 16,0 1-16,-21-1 0,21 85 16,0-63-1,0-43-15,42 21 0,-21-21 16,1 0-16,20-21 0,-21 0 16,21 22-16,-20-22 0,20 0 0,64 0 15,-22-22 1,-41 1-16,-1 0 15,22-21-15,-43 21 0,0-22 16,0 22-16,0-21 0,0-1 16,1-62-16,-22-22 15,-22 105 1,1-20-16,0 0 0,0 21 0,0-22 16,-22 22-16,22 0 0,0 0 0,-21 21 15,-43 0 1,43 0-16,-22 21 15,43 0-15,-21 43 16,21-22-16,-1-21 0,22 64 16,0-43-16,0 0 0,0 43 15,0-43-15,0 22 16,0-43-16,22 0 0,-1 22 16,0-22-16,0 0 0,0-21 15,0 0-15,1 0 0,-1 0 0,42-21 16,-42 0-16</inkml:trace>
  <inkml:trace contextRef="#ctx0" brushRef="#br0" timeOffset="11822.18">18182 995 0,'0'0'0,"0"-21"0,0-22 0,0 22 16,0 0-16,-21 21 15,21 21 1,-21 0-16,21 22 0,-21-22 0,21 21 16,0 1-16,0 20 0,0-21 15,0 1-15,0-1 0,0 0 0,0 22 16,0 21 0,0-43-16,0 0 0,0 1 0,0 20 15,0-21-15,0 1 16,0-22-16,0 0 0,-22 0 15,1 22 1,0-43-16,0 0 16,0-22-1,21 1-15,0 0 16,0 0-16,0-21 16,0-22-16,0 22 15,42-1-15,-21 22 0,0 0 16,1 0-16,-1 21 0,0-21 15,0 21-15,106 0 16,-85 0 0,1 21-16,-1 21 15,-21-42-15,0 21 0,1 1 0,-1 20 16,-21-21-16,0 0 0,0 43 16,0-1-1,-21-42-15,-1 1 16,1-22-16,-21 21 0,0 0 15,20-21-15,-20 21 0,21-21 0,-64 0 32,22 21-32,42-21 0,-1 0 15,22 21 1,22-21 15,-22 22-15,42-22-16,-21 0 0,0 0 0,22 0 15,-22 0-15,21 0 0,0 0 16,1-22-16,-1 22 0,0-21 16,1 21-16,-1-21 0,0 0 0,-20 21 15,20-21-15,21 0 0,-20-1 16,-22 1-16,0 0 0,21-42 16,-42 20-16,22 1 15,-1-22 1,-21 43-16,21 0 15,-21 42 17,0 0-32,0 1 15,0-1-15,0 0 0,0 21 16,0-21-16,0 22 0,0-22 16,0 21-16,0 22 15,0-43-15,0 42 0,0-20 16,0-22-16,0 106 15,0 0 1,-21 42 0,21-105-16,0-1 0,0 1 15,-21-1-15,21 1 0,-22-1 0,-41 149 16,42-149 0,-22 1-1,22-43-15,0 0 0,0 0 16,0-21-16,0 22 0,-1-22 0,-20 0 15,21 0-15,-21 0 16,20 0-16,1-22 0,21 1 16,-21 0-16,0 21 0,21-21 0,-21 0 15,0 0-15,21-1 0,0 1 16,-22 0-16,22 0 16,0 0-16,0 0 0,0-1 15,0 1-15,0 0 0,0 0 16,0-21-16,64-149 15</inkml:trace>
  <inkml:trace contextRef="#ctx0" brushRef="#br0" timeOffset="12081.15">18965 1270 0,'-42'-21'16,"42"0"-16,-21 21 15,0 0 1,21 21 15,0 0-15,0 0-1,21-21-15,-21 21 16,21 1-16,0-22 0</inkml:trace>
  <inkml:trace contextRef="#ctx0" brushRef="#br0" timeOffset="12514.59">19325 1651 0,'-21'21'16,"42"-21"15,0 0-31,0-21 0,1 21 16,-1-21-16,0 21 0,0-21 16,0 21-16,0-21 0,1 21 15,-1-22-15,0 1 0,-21 0 16,21 0-16,-21 0 0,0 0 15,-21 21 1,0 0 0,0 0-16,-1 0 0,1 0 0,0 0 15,0 21-15,0 0 0,-22 0 0,22 0 16,21 0-16,-21 22 0,0-22 16,21 0-16,-21 21 0,21 85 31,21-63-16,0-43-15,0-21 16,0 21-16,1-21 0,-1 0 16,21 0-16,-21 0 0,0 0 15,43 0-15,-43-21 16,43 0-16,-43 21 0,0-21 16</inkml:trace>
  <inkml:trace contextRef="#ctx0" brushRef="#br0" timeOffset="13155.54">20172 1439 0,'0'0'0,"0"-21"0,0 0 15,-21 21 1,-1 0-16,1 0 0,0 21 16,0 0-16,0 1 0,21-1 15,-21 0-15,-1 0 0,1 43 16,21-22-16,0-21 0,0 21 0,0-20 15,0-1-15,0 21 0,0-21 16,0 0-16,0 1 0,0-1 0,64 0 31,-1 0-31,-42-21 0,43 0 16,-43 0 0,21 0-16,-20-21 0,-1 0 15,0 21-15,85-85 16,-22-21-1,1-84 1,-64 126 0,0 22-16,1-22 0,-22 1 0,42-43 15,-42 43-15,21-1 0,-21 22 16,0-1-16,0-20 16,0 42-16,0 0 0,0 42 15,0 0 1,0 21-1,0-21-15,0 22 0,0-1 0,-21 22 16,0-22-16,21 0 0,-21 22 0,-1-22 16,1 106-1,0-63-15,21-43 0,0 1 16,0-1-16,0-21 0,0 21 16,0-20-16,0 20 0,0-21 0,0 0 15,0 0-15,0 1 0,0-1 16,21-21-16,0 0 0,1 0 15,-1 0-15,0 0 16,0 0-16,0 0 0,0 0 16,1-21-16,-1-1 0,0 1 15,0 0-15,0 0 0,0 0 16,1 0-16,-1-22 0,0 22 16,-21 0-16,0-21 0,0 20 0</inkml:trace>
  <inkml:trace contextRef="#ctx0" brushRef="#br0" timeOffset="15089.79">20553 1334 0,'0'0'0,"-21"0"16,42 0-1,0 0-15,0 0 16,0 0-16,0 0 0,1 0 0,-1 0 15,21 0-15,-21 0 0,0 0 16,1 0-16,41 0 16,-42-22-16,0 22 0,1 0 15,-1 0 1,0 0 312,0 0 1031</inkml:trace>
  <inkml:trace contextRef="#ctx0" brushRef="#br0" timeOffset="16148.25">21950 1926 0,'0'21'16,"0"-42"15,21 0-15,0 21-16,-21-21 0,0 0 0,21 0 15,0-1-15,1 1 0,-22 0 16,0-21-16,21 21 0,0-22 16,0-20-16,0 20 0,-21 1 15,21 0-15,1-1 0,-22 1 16,21-21-16,0 20 0,-21 1 0,0 0 16,42-128-1,-42 107 1,0 42-16,0-1 15,0 44 1,0-1-16,0 0 0,-21 21 16,21-21-16,-21 22 0,21-1 15,0 0-15,0 1 0,-21 63 16,21-64-16,-21 0 0,21 22 16,0-22-16,0 0 0,0 1 0,0 41 15,0 22 1,0-85-16,21 1 0,0 20 15,0-21 1,0-21-16,0 0 0,1 0 16,-1 0-16,21 0 15,-21-21-15,0 0 0,43-22 32,-43 1-32,21 0 0,-20-1 15,-1 22-15,0-21 0,0 21 0,0 0 16,-21-1-16,21-20 0,-21 63 31,0 0-15,0 1-16,0-1 0,0 0 15,-21 21-15,21-21 0,-21 22 0,21-1 16,0-21-16,0 0 0,0 22 16,0-22-16,0 42 15,0-41-15,21-22 0,0 21 0,1-21 16,-1 0-16,0 0 15,0 0-15,0 0 0,0 0 16,22 0-16,-22-21 0,0-1 0,0 22 16,0-21-16,1 0 0,-22-21 15,21-22-15,0 43 0,-21-21 16,21-1-16,-21 1 0,0 21 16,0-43-16,0 22 0,0 21 15,0 0-15,-21 21 0,0-21 16,0 21-16,-22 0 15,22 0-15,-21 0 0,-1 0 0,22 0 16,0 21-16,-42 0 16,20 0-1,22 0 1,0-21-16,0 0 16,0 0-16</inkml:trace>
  <inkml:trace contextRef="#ctx0" brushRef="#br0" timeOffset="16395.2">22013 1461 0,'-21'0'16,"21"-22"-1,21 22-15,0 0 16,22-21-16,20 21 15,22 0 1,-43 0-16,22-21 16,-43 21-16,0 0 0,21 0 15,-20 0-15,-1 0 0,0 0 0,0 0 16,0 0 0</inkml:trace>
  <inkml:trace contextRef="#ctx0" brushRef="#br0" timeOffset="18257.13">25167 2011 0,'0'-21'16,"21"0"0,0 21-16,1-22 0,-1 22 0,-21-21 15,21 0-15,21 0 16,-21 0-16,1 0 0,20-22 16,-21 1-16,-21 21 0,0 0 15,0-1-15,0 1 0,0-85 16,-42 85-1,21 0-15,-22 21 16,-20 0-16,20 0 0,-41 0 16,41 0-16,1 0 15,-127 64 1,126-43-16,-20 21 16,42 22-16,21-22 15,0-21-15,0 21 0,21-20 16,-21 20-16,106 85 15,-43-64 1,43 43 0,-85-63-16,0-22 0,22 42 15,-43-42-15,0 22 0,0 41 16,-43-41 0,1-22-16,-21 0 15,20-21-15,-84 0 16,85 0-16,0 0 0,-1 0 15,1 0-15,0-21 0,-128-85 32,128 43-32,0-43 15,42 63-15,0 1 16,0-21-16,0 20 16,0 1-16,0 21 0,0 0 15,0-22-15,0 22 0,21 42 31,0 0-15,-21 1-16,21 20 0,0-21 16,0 21-16,1-20 0,20 62 15,-21-41-15,21 20 16,-20-21-16,-1-20 0,21 41 16,0-42-16,-20 0 0,62 22 15,-41-22-15,20-21 16,-21 0-16,22 0 15,-22 0-15,1-21 0,-1 21 16,0-21-16,-21-1 0,22 1 16,-22 0-16,21 0 0,-21 0 0,1 0 15,41-64 1,-21 0-16,-42 64 16,0 0-16,0 0 0,0 0 15,0-1-15,0 44 31,0-1-31,0 0 0,-21 21 16,0 1 0,21-22-16,0 42 15,0-42-15,0 1 0,0-1 16,0 0-16,0 0 0,21-21 16,0 21-16,1-21 15,-1 0-15,0 0 0,21 0 16,43-21-1,-64 0-15,0 0 16,0 21-16,22-21 0,-22-1 0,42-62 31,-41 41-31,-1 22 16,-21-21-16,21 21 0,-42 42 47,21 0-47,-21 0 0,-1 22 15,22-22-15,0 0 0,0 0 16,0 21-16,0-20 0,0-1 16,0 0-16,0 0 0,0 0 0,43 43 15,20-64 1,-20 0-16,-1 0 0,-21 0 16,21 0-16,1 0 0,20 0 15,-42 0-15,22-21 0,-22-1 16,21 1-16,-21 0 0,1 0 0,41-43 15,-42 22 1,-21-21-16,21 41 16,-21-20-16,0 21 0,22-21 0,-22-1 15,0-20-15,0 42 0,0-1 16,0 1-16,0 42 31,0 1-31,0 20 0,0-21 16,0 21-16,0 1 0,-22-22 15,22 21-15,-21 1 0,21-1 0,-21 0 16,21 1-16,-21 84 16,21-43-1,0-41-15,0-1 0,-21 43 16,21-43-16,0 0 0,0 1 0,0-22 16,0 21-16,-21 0 0,-1 43 15,1 0 1,21-64-16,0 0 0,0 0 15,0-42 17,0 0-32,0 0 15,0 0-15,0-1 0,0 1 16,0-42-16,0 20 16,21 1-16</inkml:trace>
  <inkml:trace contextRef="#ctx0" brushRef="#br0" timeOffset="18611.43">26501 2053 0,'0'0'0,"0"-21"0,0 0 0,21 21 16,0-21-16,-21 0 0,21 21 16,0 0-16,0-22 0,1 22 0,20 0 15,-21 0-15,0 0 0,22 0 16,-22 0-16,0 0 0,21 0 0,-21 0 15,1 0-15,-1 22 16,21 20-16,-42-21 0,0 21 16,0-20-16,0-1 0,-21 0 15,-43 42 1,-20 1-16,41-43 16,22 0-16,-21 0 0,21-21 15,0 22-15,-22-22 0,22 0 0,0 21 16,0-21-16,-22 0 15,65 0 32,-1-21-47,0-1 0,21 1 0</inkml:trace>
  <inkml:trace contextRef="#ctx0" brushRef="#br0" timeOffset="19048.2">27157 2159 0,'0'0'16,"21"0"-16,0 0 0,-21-21 0,21 21 0,0-21 16,1 21-16,-1 0 15,0-21-15,0-1 0,0 1 16,0 21-16,-21-21 0,0 0 15,0 0-15,0 0 0,0-1 16,0 1-16,-21 21 16,0 0-16,0 0 15,0 0-15,0 0 0,-1 0 16,1 21-16,0 1 0,-21 20 16,21 0-16,21-21 0,-22 64 15,22-21 1,0-43-16,0 0 0,0 42 15,0-41 1,0-1-16,22 0 16,20 0-16,-21-21 0,0 0 15,0 0-15,1 0 16,-1 0-16,0 0 0,0 0 0,0 0 16,0 0-16,22-42 15,-22 42-15,21-43 0,-21 22 16,1 0-16</inkml:trace>
  <inkml:trace contextRef="#ctx0" brushRef="#br0" timeOffset="19478.93">27601 2053 0,'21'0'47,"1"21"-32,-1 1 1,-21-1-16,0 0 0,21 0 16,0 43-16,-21-43 0,0 21 15,0 0-15,0-20 16,0-1-16,0 0 0,0 0 16,0 0-16,0 0 0,0 1 15,-21 20 1,0-42-1,0 0-15,-1-21 32,22 0-32,0-1 15,0 1-15,0 0 0,0-21 16,22 21-16,-22-1 0,21 1 16,-21 0-16,21 0 0,0 0 0,21-43 15,1 22 1,-22 0-1,0 42-15,0-22 16,-21 1-16,21 0 16,1 21-16,-1-21 15,-21 0-15</inkml:trace>
  <inkml:trace contextRef="#ctx0" brushRef="#br0" timeOffset="19913.66">28914 1757 0,'0'0'0,"-22"0"0,1-21 16,42 21 15,1 0-31,-1 0 16,63 0-16,-62-21 0,41 21 16,-21 0-16,1 0 0,-1 0 15,0 0-15,22 0 0,-22-22 16,1 22-16,20 0 0,-21 0 15,-20 0-15,-1 0 0,21 0 16,0-21 0,-63 21 31,0 0-47,0 0 0,0 0 15,0 0-15,-1 0 0,-20 0 16</inkml:trace>
  <inkml:trace contextRef="#ctx0" brushRef="#br0" timeOffset="20231.49">29316 1693 0,'-21'22'0,"21"-1"16,-22 0-16,22 0 15,0 0-15,0 22 16,-21-22-16,21 0 0,0 21 0,-21-21 15,21 22-15,0-22 0,0 21 16,-21 1-16,0 41 16,21 1-1,-21-64-15,21 21 16,-22-20-16,22-1 0,0 0 16,0 0-16,0 0 0,0 0 15,22-21 16,-1-21-15,0 21-16,0-21 0,0 0 16,0 0-16,22 0 15</inkml:trace>
  <inkml:trace contextRef="#ctx0" brushRef="#br0" timeOffset="20895.11">29612 2032 0,'0'21'16,"0"0"0,0 1-16,0-1 0,0 0 15,-21 0-15,21 0 0,0 0 0,-21 1 16,21-1-16,0 0 16,0 0-16,0 21 0,0-20 0,21 41 15,21-42 1,-21 0-16,22-21 15,-22 0-15,0 0 16,0 0-16,0 0 16,1-21-16,-1 21 0,21-42 15,-42 21 1,21-22-16,0 22 0,1 0 16,-1-21-16,0 21 0,-21-1 15,42-62 1,-42 63-1,0 42 17,-21 0-32,0 0 15,21 0-15,-21 0 0,0 43 16,-1-43-16,22 21 0,-21-20 0,0 20 16,21 0-16,0 1 0,-21-22 15,0 21-15,21 0 0,0 1 0,-21-22 16,21 21-16,-22 1 0,-20-1 15,42 0-15,-21-21 0,0 22 16,0-22-16,-1 0 16,22 0-16,-21 0 0,0 1 0,21-1 15,-42 21 1,-1-42-16,22 21 16,0-21-16,0 0 0,0 0 15,0 0-15,-1 0 16,1 0-16,-42 0 15,42 0-15,-1-21 16,1 21-16,0 0 16,21-21-16,0 0 15,0 0-15,0-1 16,0 1 0,21 0-16,0 21 0,1-21 0</inkml:trace>
  <inkml:trace contextRef="#ctx0" brushRef="#br0" timeOffset="21283.4">30162 2223 0,'0'0'0,"0"-22"0,0-20 15,0 63 32,0 0-47,0 1 16,0-1-16,0 0 0,0 21 15,0-21-15,-21 22 0,-21 105 16,21-106-16,0 64 16,-22-21-1,22-43-15,0 0 0,21 1 0,-42 20 16,20-42-16,1 22 15,0-22-15,21 0 0,-21 0 0,-21 43 16,20-43 0,1 0-16,21 0 15,0-42 17,0 0-32,0 0 0,0 0 15,43-22-15</inkml:trace>
  <inkml:trace contextRef="#ctx0" brushRef="#br0" timeOffset="21690.17">30162 2307 0,'0'0'0,"0"-21"15,0 0 1,0 0-1,22 21-15,-1-21 0,0 21 0,0 0 16,21 0-16,22 0 16,-22 0-16,-21 0 15,43 0-15,-43 0 0,0 0 16,0 21-16,-21 0 16,0 0-16,0 0 0,0 0 15,0 1-15,0-1 16,-21 0-16,-21 21 0,0-42 15,20 21-15,1 1 0,-42-1 0,20 0 16,22-21-16,-21 21 16,-22 0-1,43-21-15,0 0 16,42 0 46,0-21-62,1 21 0</inkml:trace>
  <inkml:trace contextRef="#ctx0" brushRef="#br0" timeOffset="22162.82">30734 2392 0,'21'0'16,"21"0"-1,-20-21-15,-1 21 0,21-21 16,22-1 0,-22-20-1,-42 21-15,21 21 0,-21-21 16,21 0-16,-21-1 0,0 1 15,0-21 1,0 21-16,-21 21 16,-21 0-16,21 0 0,-1 0 15,1 21-15,0 0 0,-21 0 16,-22 43 0,-20 42-16,62-64 15,22 21-15,0-41 0,0-1 16,0 21-16,0-21 0,0 0 15,22 22-15,-1-43 0,0 21 16,21-21-16,1 21 16,41-21-16,-63 0 15,22 0-15,-1 0 0,-21 0 16,22 0-16,-1 0 0,43-42 16,-43 42-16,0-21 0,-21-1 15,64-41-15,-21 21 16</inkml:trace>
  <inkml:trace contextRef="#ctx0" brushRef="#br1" timeOffset="38039.36">2773 4868 0,'0'0'0,"0"-21"16,0 0-16,0 0 15,0 0 1,0 0 0,0-1-1,0 44 79,-21-1-78,21 0-16,0 21 0,-22-21 0,22 22 15,0 20 1,0-20-16,0 105 15,0 0-15,0-106 16,-21 64-16,21-42 16,-21-1-16,21 64 15,0-63-15,-21-1 0,-21 128 16,-1-22 0,22-106-16,0 64 15,0-84-15,21 20 0,-21 43 16,21-64-16,-22-20 0,22 20 15,0 0-15,-21-21 0,21 64 32,0-64-32,0 0 15,0-42 17,0 0-17,0-21-15,0 21 0,0-22 16</inkml:trace>
  <inkml:trace contextRef="#ctx0" brushRef="#br1" timeOffset="39478.61">2815 4995 0,'0'0'0,"0"-21"0,0 0 0,0 0 16,0 0-1,0 0-15,0-1 16,0 1-16,0 0 16,0 0-16,0 0 15,0 0 1,0-1-16,21 22 16,0 0-16,-21-21 15,22 21-15,20 0 0,-21 0 0,0-21 16,22 21-16,-1-21 15,0 21-15,1 0 0,20 0 0,149-21 32,42 0-32,-170-1 0,22 22 15,85-21-15,63 0 16,-148 21-16,21 0 0,232-21 16,-253 21-16,233-21 15,-22 21 1,-232 0-16,21 0 15,-21-21-15,-1 21 0,1 0 16,169 0 0,-148 0-1,-64 0-15,0 0 0,22 21 16,-43 0-16,0 0 0,-21 0 16,21 0-16,-21 1 0,0-1 15,0 0-15,0 0 0,0 0 16,0 0-16,0 22 0,0-22 15,0 0-15,0 21 0,0 1 0,0-1 16,0 0-16,0 1 0,0-1 0,0 85 16,0-21-1,0-64-15,0 1 0,22 62 16,-22-41-16,0-1 0,0 1 16,0-22-16,0 22 15,0 147 1,0-105-16,0-42 0,0-22 15,0 85-15,0-85 16,0 22-16,-22-1 0,22-20 0,0 20 16,-21-20-16,0 147 15,21-148 1,-21 1-16,21-22 0,-21 64 16,0-64-16,21 21 0,-43 22 15,43-43-15,-21 0 0,0 0 0,0 21 16,-22-20-1,22-1-15,0-21 0,0 0 0,-43 21 16,43-21-16,-21 0 0,0 0 16,-1 0-16,1 0 0,-149 0 15,86 21 1,62-21-16,-20 0 0,-1 0 16,1 0-16,-1 0 0,1 0 15,-64 0-15,63 0 0,-20 0 16,-234 21-1,149-21 1,84 0-16,-21 0 0,43 0 0,-22 0 16,0 0-16,-42 0 0,64 0 15,-1 0-15,1 0 0,-1 0 16,1 0-16,-1 0 0,-63 21 16,64-21-16,-1 0 0,1 0 15,21 0-15,-22 0 0,-126 0 16,84 0-1,63 0-15,22 0 16,0 0-16,0 0 0,0 0 0,-22 0 16,22 0-16,0 0 15,0 0-15,0 0 16,-22 0-16,22 0 0,0 0 0,0 0 31,0 0-31,21-21 16,-21 21-1,21-21-15,-22 21 16,22-21-16,-21 21 16,21-21-16,0 0 15,0-1-15,-21-41 16,21 42-16,-21 0 16,21-1-16,0 1 0,0-63 15,0 62-15,0 1 0,0 0 16,-21 0-16,0 0 15,-1 0 1,1 21 0,21-22-16,0 1 15</inkml:trace>
  <inkml:trace contextRef="#ctx0" brushRef="#br1" timeOffset="40710.74">5440 4974 0,'0'0'0,"0"-21"16,0 0-16,21 21 0,-21-21 16,0 0-16,0-1 0,0 1 15,0 0-15,-21 42 63,21 0-63,-21 1 0,21 20 0,0 0 0,-22 43 15,1-43-15,0 1 16,21 20-16,-21-21 0,21 1 16,-42 84-16,42-85 15,-22 0-15,22 1 0,-21-1 16,21-21-16,-21 43 0,0-22 15,21-21-15,0 0 0,0 1 16,0-1-16,0 0 16,0-42-1,0 0 1,0-1-16,21-41 16,0 21-16,-21 20 0,21-20 15,1 0-15,-22-1 0,21-105 16,0 106-1,0 0-15,0-22 0,0-63 16,1 85-16,-22-1 0,0 1 16,21 21-16,0 0 0,21-22 15,1 43 1,-22 0 0,0 22-16,0-1 0,0 0 0,0 21 15,1-21-15,-22 22 0,21-1 0,0 0 16,-21 1-16,21 41 15,0 22-15,-21-63 16,0-22-16,0 21 0,0-21 16,0 0-16,0 22 0,0-22 15,0 0-15,0 0 0,0 43 16,0-43 0,0 0-16,0 0 0,0 0 0,0 1 15,-21-22 16,0 0-31,21-22 16,0 1-16,-21 0 0</inkml:trace>
  <inkml:trace contextRef="#ctx0" brushRef="#br1" timeOffset="40994.58">5334 5503 0,'0'0'0,"-21"0"16,42-21-1,0 21-15,21 0 16,-20-21-16,-1 21 0,21 0 16,0-21-16,-20 21 0,83-42 15,1 42 1,-63-22-16,-1 22 15,0 0-15,-21 0 0,1 0 16,-1 0-16,-64 22 47,22-1-47</inkml:trace>
  <inkml:trace contextRef="#ctx0" brushRef="#br1" timeOffset="42024.93">2117 11642 0,'0'0'0,"21"-85"15,-21 64-15,0-21 16,0-1-16,0 22 0,21-42 16,-21 20-16,0 22 0,0 0 15,21 0-15,-21 0 0,0-1 0,0 44 32,0-1-17,0 0-15,0 21 0,0 22 16,0-22-16,21 22 0,-21-1 0,0 22 15,0-22-15,0 22 0,0 0 16,0-1-16,-21 255 16,0-170-1,-21 212 1,42-296-16,-22 0 0,22-1 16,0-20-16,0 20 0,0 192 15,0-171 1,0-20-1,-21-43-15,21 1 0,0 20 16,-21-63-16,0 0 31,0-21-31,21 0 0,0-43 16,0 22-16,-21-85 16,21 64-16,0-1 15</inkml:trace>
  <inkml:trace contextRef="#ctx0" brushRef="#br1" timeOffset="43159.31">2138 11726 0,'0'0'16,"0"-42"-16,0 21 0,0 0 0,-21 0 0,21-22 15,0 22-15,0-21 16,0 21-16,0-1 0,0 1 0,0 0 16,0 0-16,21 0 15,0 0-15,21 21 16,-21-22-16,1 22 0,20 0 16,0 0-16,1-21 0,-1 0 15,21 21-15,86-21 16,83-21-16,-147 20 15,21 22-15,106-21 0,-107 0 16,22 0-16,0 21 0,0-21 16,-21 21-16,445-64 15,-255 64 1,-169-21-16,148 21 0,-148 0 16,21-21-16,191 21 15,-233 0-15,0-21 0,126 21 16,-62 0-1,-64 0 1,-64 0-16,-21 0 0,21 0 16,-20 0-16,-1 0 15,0 0 1,-21 21-16,0 0 0,0 0 16,0 0-16,0 1 15,0-1-15,0 21 0,0-21 16,0 43-16,0-43 0,0 21 15,0 22-15,0-22 0,0-21 16,0 127 0,0-63-1,0-64-15,0 85 16,0-64-16,21 1 0,-21-1 0,0 22 16,21-22-16,-21 21 0,0-20 0,0 63 15,0-1 1,0-41-16,0-22 0,0 22 0,0 42 15,0-43-15,0 1 0,0-1 16,0-21-16,-21 22 0,21-1 0,-42 86 16,42-107-16,0 43 15,-21-43-15,21 43 16,-22-43-16,22 0 0,-21 64 16,21-21-1,0-64-15,-21 0 16,21 0-16,-21 0 0,21 1 15,0-1-15,-21-21 16,0 21-16,-1-21 16,1 21-16,0-21 15,0 0-15,0 21 0,0-21 16,-1 0-16,1 21 16,0-21-16,0 0 15,0 0-15,0 22 0,-22-22 16,1 0-16,21 0 0,-22 21 0,1-21 15,-21 0-15,20 0 0,-190 0 16,-42 0 0,169 21-16,-21-21 0,22 0 15,-22 0-15,0 0 0,-106 0 16,106 0-16,-21 0 0,21 0 16,-22 0-16,22 0 0,-21 0 0,0 0 15,0 21-15,0-21 0,21 0 16,-148 0-16,169 0 0,-21 0 15,21 21-15,0-21 0,21 0 16,22 0-16,-149 0 16,170 0-1,0 0-15,20 0 0,1 0 16,0 0-16,21-21 16,21 0-1,0 0-15,1 0 0,20-1 16</inkml:trace>
  <inkml:trace contextRef="#ctx0" brushRef="#br1" timeOffset="43844.43">5588 11515 0,'0'0'0,"0"-21"16,0-1-16,0 1 16,-21 21-1,21 21 1,-21 1-16,21 20 15,-22-21-15,22 43 0,-21-22 0,21 0 16,0 22-16,-21-1 0,21 1 16,-21-1-16,0 1 0,21-22 15,0 22-15,-21 84 16,21-85-16,0-42 0,0 22 16,0-22-16,0 0 15,0-42 32,0 0-47,0 0 0,0-1 16,0 1-16,0-21 0,0 21 0</inkml:trace>
  <inkml:trace contextRef="#ctx0" brushRef="#br1" timeOffset="44511.05">5397 11684 0,'0'0'0,"-21"-21"0,0-21 16,0 42-16,21-22 16,0 1-16,0 0 15,0 0-15,21 21 0,43-42 32,41-1-32,-62 22 0,84 0 15,-106 21-15,21 0 16,1 0-16,-22 21 0,21-21 15,0 42-15,-20 1 0,-1-22 16,0 127 0,-21-84-1,-21-22-15,-22 21 0,1-20 16,21-22-16,-21 21 0,20-21 16,-20 1-16,21-1 0,-21 0 0,-22 42 15,22-63 1,21 0-16,42-21 31,0 0-31,0 0 0,21 21 16,-20-21-16,20 0 0,21-1 15,-20 1-15,-1 21 16,-21 0-16,22 0 0,-1 0 0,-21 0 16,43 0-16,-22 21 0,-21 1 15,64 20 1,-22 43-16,-63-64 15,0 0-15,21 0 0,-21 21 0,0-20 16,0-1-16,0 0 0,0 0 16,-21 21-16,-63 22 15,-43 21-15,84-64 16,-20 0-16,-1 0 0,22-21 16,-22 21-16,-41 0 15,62-21-15,-20 22 0,20-22 0,-84 0 16,43 0-1,41 0-15,-41 0 16,63 0-16,-1-22 0,1 22 16,21-21-16,-21 21 0,0-21 15,21 0-15,0 0 16,-21 0-16,21-1 0,-43-41 16</inkml:trace>
  <inkml:trace contextRef="#ctx0" brushRef="#br1" timeOffset="45491.96">4614 7684 0,'0'0'0,"21"-43"16,-21 22-1,0 42 16,0 0-31,0 1 16,0-1-16,0 0 0,0 21 0,0 1 16,0 84-16,-21 21 15,21-64-15,0 170 16,0-169-16,0 190 16,0-190-16,0 0 15,0-1-15,0 1 0,0 0 16,-21 169-1,0-191-15,21 85 0,-21-63 0,21-22 16,0 86-16,-21-22 16,21-85-16,-22 21 0,22 1 15,-21-22-15,0 128 16,0-86 0,0-41-1,0-43-15,-1 0 16,1 0-16,21-22 15,-21 1 1,21 0-16,0 0 0,0-21 16,0 20-16,-21-83 15,21 62-15,0 1 0</inkml:trace>
  <inkml:trace contextRef="#ctx0" brushRef="#br1" timeOffset="46304.21">4614 7662 0,'-21'0'32,"0"22"-17,0-1-15,0 0 16,-1 21-16,1-21 0,-21 22 0,21-1 16,0 0-16,-22 22 15,22-22-15,-21 22 0,21-1 0,-64 107 16,21-43-1,64-85-15,-21-21 16,21 0-16,-21 0 0,21 1 0,0-1 16,0-42 15,0-1-31,21 1 16,0 0-16,-21-21 0,22 21 0,-1-22 15,0 22-15,0-21 0,0-22 16,0 22-16,22-64 15,63-63-15,-64 105 16,21-20-16,-20 41 16,-1 1-16,22-22 0,-22 43 15,-21 0-15,0 0 0,43 21 16,-43 21 0,0 21-1,-21 1-15,0-22 0,0 21 16,21-21-16,-21 22 0,21 41 15,1-41-15,-22-1 0,21 0 0,0 43 16,0-43-16,0 43 16,0-43-16,-21-20 0,43 41 15,-43-21-15,42 1 16,-42-22-16,0 0 16,0 0-16,21 0 0,-21 1 0,21-22 15,-21 21-15,22 0 0</inkml:trace>
  <inkml:trace contextRef="#ctx0" brushRef="#br1" timeOffset="59619.22">7493 5017 0,'21'0'47,"0"0"-47,-21-22 15,21 22 1,1-21-16,-1 21 0,-21-21 0,21 0 16,0 0-1,-21-22-15,0 22 16,0 0-16,0 0 0,0 0 16,-21 0-16,21-1 15,-21 22-15,0-21 0,-1 0 0,-20 21 16,21 0-16,0 0 0,0 0 15,-1 0-15,1 0 0,0 0 0,-21 21 16,21-21-16,-1 21 0,1 22 16,-21-22-16,21 0 0,-64 106 15,85-85 1,0-20-16,0-1 16,0 0-16,0 0 0,0 0 15,21-21 1,0 0-16,1 21 0,-1-21 15,0 22-15,0-22 0,0 21 16,22-21-16,-22 21 0,0-21 16,0 21-16,0-21 0,0 21 0,1 0 15,20 1-15,-21-1 0,0 0 16,-21 0-16,0 21 16,-21 1-1,-64 20 1,64-42-16,-42 1 15,42-1-15,-22-21 0,22 0 0,-64 0 16,1 0 0,41 0-1,22-21-15,0 21 0,0-22 0,0 1 16,0 0-16,-1 0 16,1 0-16,21 0 0,0-1 15,0 1 1,21 21 15,1 0-15,-1 0-16,0 0 0,0 0 0,0 0 15,0 0-15,1 0 0,-1 0 0,0 0 16,0 0-16</inkml:trace>
  <inkml:trace contextRef="#ctx0" brushRef="#br1" timeOffset="60094.41">7768 5207 0,'0'0'0,"21"0"16,-21 21 31,-21 0-47,0 1 15,0-1-15,21 0 0,0 0 16,0 21-16,-21-20 16,21-1-16,0 0 0,0 0 15,0 0-15,0 0 0,0 1 16,21-22-16,0 0 16,0 21-16,0-21 15,0 0-15,1 0 0,-1 0 16,42-21-1,-42-1-15,1 1 0,20 0 16,-21 0-16,0 0 0,-21 0 16,21-22-16,1-20 15,-22-1 1,0 43 0,0 42 30</inkml:trace>
  <inkml:trace contextRef="#ctx0" brushRef="#br1" timeOffset="60458.19">8318 5186 0,'0'21'31,"0"0"-31,0 0 0,0 1 16,0-1-16,0 0 0,-21 0 0,0 43 16,21-43-16,-21 21 15,21-21-15,0 22 0,0-22 16,-21 21-16,0 43 15,21-43-15,0 0 0,0-20 0,-22 20 16,1 43-16,21-43 0,-21-21 16,0 43-16,21-22 0,0-21 15,0 0-15,0 0 0,0 1 16,-21 62 0,21-105 30,21 0-46,-21 0 16,0 0-16,21-22 0,0 22 0,-21-21 16</inkml:trace>
  <inkml:trace contextRef="#ctx0" brushRef="#br1" timeOffset="60826.76">8255 5398 0,'0'-43'16,"0"86"-16,0-107 0,0 43 0,0 0 15,21 0-15,-21-1 0,21 1 16,0 0-16,-21 0 0,22 21 16,20-21-16,-21 0 15,43 21-15,-43 0 16,21 0-16,-21 0 0,43 0 16,-43 21-16,0-21 15,-21 21-15,0 64 16,-42-43-16,21-21 15,-1 0-15,1 0 0,-21-21 16,21 22-16,-64 20 16,64-21-16,-21-21 0,20 21 15,1-21-15,0 0 16,21 21-16,21-21 62,0-21-62,1 0 16,-1 21-16</inkml:trace>
  <inkml:trace contextRef="#ctx0" brushRef="#br1" timeOffset="61241.52">8763 5334 0,'0'0'0,"21"0"0,0 0 16,22 0-16,-22-21 16,0 21-16,0-21 15,0 0-15,0 21 0,1-22 16,-22 1-16,21 21 0,-21-42 16,0 21-1,0 0-15,-21 21 16,-1 0-16,1 0 15,0 0-15,0 0 0,-21 0 16,20 21-16,1 0 0,0 0 16,21 0-16,-21 0 0,0-21 15,0 43-15,21-22 16,0 0-16,-22 43 16,22-43-16,0 0 15,0 0-15,22-21 16,-1 0-16,0 21 0,0-21 15,0 0-15,0 0 0,1 0 16,41-21 0,-42 21-16,0-21 0,22 0 15,-22 0-15,0-1 0</inkml:trace>
  <inkml:trace contextRef="#ctx0" brushRef="#br1" timeOffset="61674.27">9144 5186 0,'0'0'0,"0"-21"16,21 21-16,0 0 16,-21-21-16,21 21 0,1-22 15,-1 22-15,0 0 16,0 0-16,0 0 16,22 0-1,-22 64 1,-21-43-16,0 21 15,0 1-15,0-22 0,0 21 16,0-21-16,0 1 0,0-1 0,-43 21 16,22 0-1,21-20-15,-21-22 16,0 0 0,21-22-1,0 1-15,0 0 16,21 0-16,21-43 15,-42 43-15,22 0 0,-1-21 16,0 21-16,0-1 0,-21-20 16,21 21-16,43-43 15,-22 22 1,-21 42-16,0 0 16,-21 21 15,-21 0-31</inkml:trace>
  <inkml:trace contextRef="#ctx0" brushRef="#br1" timeOffset="62854.62">7620 11536 0,'0'0'16,"0"-21"-16,0 0 15,0-1 1,0 1 0,21 21-16,0-21 15,0 21-15,-21-21 0,22 0 16,-1 21-16,0-21 0,42-22 15,-41 22 1,-1 0-16,-21 0 0,21 0 16,-42 21-1,0 0 1,-22 0-16,22 0 0,-21 21 0,-1 0 16,-20 0-16,-22 43 15,64-43-15,-21 0 0,21 0 16,-22 21-16,43 1 0,0-22 15,0 0 1,0 21-16,21-20 0,1-1 16,-1-21-16,0 21 0,21 0 15,-21-21-15,22 21 0,-22 0 0,21-21 16,-21 22-16,85 20 16,-106-21-1,0 0 1,0 0-16,-21 1 0,-42-1 0,20-21 15,1 21-15,0-21 0,-1 0 16,1 21-16,-43-21 16,43 0-16,21 0 0,-22 0 0,22 0 15,0 0-15,0-21 0,-21 0 16,42 0 0,0-22-16,0 22 15,0 0 1,21 21-16,0 0 15,0-21-15,21 21 16,-20 0-16,-1 0 0,21 0 0,-21 0 16,43 0-16,-22 0 0,0 0 15</inkml:trace>
  <inkml:trace contextRef="#ctx0" brushRef="#br1" timeOffset="63848.57">8001 11663 0,'0'0'0,"21"0"0,0-21 15,0 21-15,-21 21 47,0 0-47,0 0 16,0 0-16,-21 1 0,21-1 16,-21 0-16,0 42 15,0 1-15,21-22 16,0-21-16,0 1 0,0-1 15,21-21 1,0 0 0,0 0-16,0 0 15,22-21-15,-22-1 16,0 1-16,21-21 0,-20 21 16,20-22-16,-21 22 15,-21 0-15,21 0 0,0-64 16,-21 64-1,0 42 17,0 0-32,0 1 0,0-1 0,-21 0 15,21 0-15,0 0 0,0 64 16,0-22 0,21-20-1,1-43 1,-1 21-16,0-21 0,0 0 15,21 0-15,-20 0 16,-1-21-16,0 21 0,0-21 0,0-1 16,43-20-16,-43 21 0,0 0 15,0 0-15,0-22 0,-21 22 16,22-21-16,20-106 16,0 63-1,-42 64-15,0-64 16,0 64-16,0 0 0,0 0 15,-21 42-15,0 0 16,0 0-16,21 0 0,-21 22 16,-1 20-16,1-21 0,21 22 15,-21-22-15,0 22 16,21-22-16,-21-21 0,21 43 16,0-43-16,0 0 0,-21 21 15,21-20-15,0-1 16,0-42 31,0-1-47,0 1 0,0 0 15,21 0-15,21-21 16,0 20-16,-20 1 16,-1 0-16,42-21 15,-42 42-15,1 0 0,41-21 0,-42 21 16,0 0-16,1 0 0,-1 0 15,0 0-15,0 21 0,-21 0 16,21 0-16,-21 0 0,0 22 16,-21-22-1,0 0-15,0 0 0,-43 21 16,-20 1 0,41-43-16,22 0 0,-42 21 31,41-21-31,1 0 15,21-21 1,21 21-16,-21-21 16,22-1-16,-1 22 0</inkml:trace>
  <inkml:trace contextRef="#ctx0" brushRef="#br1" timeOffset="64438.23">9504 11557 0,'0'0'0,"0"-21"0,-21 21 31,21 21-15,0 0-16,-22 0 0,1 1 15,0-1-15,21 0 0,0 0 0,-21 0 16,21 22-16,-21-22 0,21 0 0,0 21 15,0-21-15,0 1 0,0-1 16,0 0-16,0 0 0,0 0 0,0 0 16,0 1-16,21-22 15,0 0-15,0 0 16,0 0-16,1 0 0,-1 0 16,0-22-16,0 1 0,43-21 15,-22 21-15,21-22 16,86-105-1,-128 106-15,42-43 16,-42 43-16,1 0 0,20-43 16,-42 43-16,0-1 0,0-20 15,0 42-15,0-1 0,0 1 16,-21 42 0,0 1-16,-1-1 0,1 42 15,0-20 1,0 41-16,21-41 0,-21-1 15,0 21-15,-1-20 0,22-1 16,0-21-16,0 22 0,0-22 16,0 42-16,0-42 0,0 1 15,43 41 1,-22-42 0,42-21-16,-20 0 15,-22 0-15,0 0 0,21 0 0,-20 0 16,20-21-16,0 21 15</inkml:trace>
  <inkml:trace contextRef="#ctx0" brushRef="#br1" timeOffset="65574.58">10604 11663 0,'0'0'0,"0"-21"0,0-22 15,0 22-15,0 0 0,-21 21 16,0 0-1,-21 0-15,21 0 0,-43 42 16,43-20-16,0-1 16,0 0-16,-1 21 0,1-21 15,0 1-15,0 20 16,21 0-16,0-21 0,0 1 16,0-1-16,0 0 15,0 0-15,21-21 16,0 0-1,0 0-15,1-21 0,-1 0 0,21 0 16,-21-1-16,0 1 16,1 0-16,-1 0 0,21-85 15,-21 64 1,-21 21 0,0 42-1,0 0 1,0 0-16,0 0 0,0 0 15,-42 22-15,42-22 0,-21 21 16,21-21-16,0 1 0,0-1 16,0 0-1,42 0-15,-21-21 16,0 0-16,1 0 0,-1 0 16,0-21-16,21 21 0,-21-21 15,1 0-15,41-1 16,-42 1-16,22 0 0,-1-21 15,-21 21-15,0-1 0,22-20 16,-22 21-16,0-21 16,-21 20-16,0 1 0,-21 21 31,0 0-31,-1 21 0,22 1 0,-21-1 16,21 0-16,-21 0 0,21 0 15,0 0-15,0 1 0,0-1 16,0 0-16,0 0 0,0 21 15,0-20 1,-21-22 31,21-22-31,-21 22-16,21-21 0,-21 21 15,21-21-15,-22 21 0,22-21 16,-21 0-1,0 21 1,21 21 0,0 0-16,0 0 15,0 0 1,0 1-16,21-22 16,-21 21-16,43-21 0,-22 0 15,0 0-15,21 0 0,-21 0 16,22 0-16,20 0 0,64-21 15,-84-1-15,-1 1 16,0 21-16,1-21 0,-22 0 16,42-21-16,-20 42 0,-22-22 15,21-62 1,-42 41-16,0 22 16,0 0-1,-21 21-15,0 0 0,0 21 16,-1 0-16,-20 43 15,21-43-15,0 43 16,21-43-16,0 0 16,0 0-16,0 0 0,0 0 15,0 1-15,0-1 16,0 0-16,-21-21 47,-1 0-47,1 0 15,0-21-15,0 21 16,0-21-16,0 21 0</inkml:trace>
  <inkml:trace contextRef="#ctx0" brushRef="#br1" timeOffset="67451.62">10499 2582 0,'0'0'0,"-22"0"0,1 0 15,0 0-15,-21 0 16,21 0-16,-1-21 0,-20 21 16,21 0-16,0 0 0,-64 0 15,43 0 1,21 0-16,-1 0 16,1 0-16,0 0 15,0 0 32,42 0 0,0 0-47,0 0 0,1 0 16,-1 0-16,21 0 0,-21 0 15,0 0-15,22 0 0,-22 0 0,21 0 16,-21 0-16,22 0 15,-22 0-15,21 0 0,-21 0 0,22 0 16,-1 0-16,0 0 0,1 0 0,41 21 16,1-21-1,-43 22-15,1-22 0,20 0 0,22 21 16,-43-21-16,22 0 16,-22 0-16,0 0 0,1 21 0,20-21 15,22 0-15,21 21 16,-64-21-16,106 0 15,-84 21-15,-1-21 0,64 0 16,-63 0-16,-1 21 0,1-21 16,42 0-1,63 22-15,-106-22 16,-20 0-16,20 0 0,-20 0 16,20 0-16,191 0 15,-127 0 1,-42 0-16,-22 0 0,64 0 15,-63 0-15,-1 0 0,1 0 16,-1 0-16,1 0 0,-1 0 0,107 0 16,-43 0-1,-85 0-15,21 0 0,107 0 16,-107 0-16,107 0 16,-65 0-1,-62 0-15,-1 0 0,64 0 16,-64 0-16,22 0 15,42 0-15,-64 0 0,21 0 16,213 0 0,-213 0-16,22 0 0,-22 0 15,191 0-15,-169 0 16,105 0-16,-84 21 16,381-21-1,-381 0-15,63 0 16,22 0-1,-107 0-15,1 0 0,63 0 16</inkml:trace>
  <inkml:trace contextRef="#ctx0" brushRef="#br1" timeOffset="68365.09">18373 2709 0,'190'0'16,"22"-21"0,-149 21-16,1-21 0,-1 21 0,64 0 15,-63 0-15,-1-21 0,43 21 16,-42 0-16,20 0 15,-41 0-15,-1 0 0,0-21 16,22 21 0,-22 0-16,-21 0 15,0-21-15,1 21 32,-1 0-32,0 0 15,0 0-15,0 0 16,0 0-1,1 0-15,-1 0 0,0 0 16,0 0 0,-42 0 140,0 0-140,0 0-1,-1 0-15,1 0 0,0 0 16,0 0-16,0 0 15,0-22-15,-43 22 16,43 0-16,0 0 0,0 0 16,-1 0-16,-20 0 0,21 0 15,-21 0-15,20 0 0,-20 0 0,0 0 16,21 0-16,-22 0 0,1 0 16,-22 0-16,43 0 0,-42 0 15,42 0-15,-22 0 16,22 0-16,0 0 0,0 0 0,-22 0 15,22 22-15,0-22 0,-64 0 32,43 0-32,0 21 15,-1-21-15,1 0 0,21 0 16,-43 0-16,22 0 16,21 21-16,-64-21 15,22 0-15,42 0 16,-1 21-16,1-21 0,0 0 0,0 0 15,-21 0-15,20 0 16,1 0-16,0 0 0,0 0 0,-64 0 16,22 21-1,-1-21 1,43 0-16,0 0 16,0 0-16,0 0 15,-1 21 1,1-21-16,0 0 15,0 0-15,0 0 0,0 0 16,-22 0-16,1 22 16,21-22-16,0 0 0,-22 0 0,1 0 15,21 0-15,-64 0 0</inkml:trace>
  <inkml:trace contextRef="#ctx0" brushRef="#br1" timeOffset="108496.6">18965 7218 0,'0'0'15,"0"-21"-15,0 0 0,0-1 0,0 1 16,0 0-16,0 42 47,0 0-47,0 1 0,0 20 15,0-21-15,0 43 0,0-22 0,0 21 16,0-20-16,0 126 16,0 0-1,0-105-15,0 105 16,0-126-16,0-1 0,0 0 0,0 1 15,0-1-15,0 0 0,0 43 16,0-22 0,0-41-16,-21-1 15,0-21 1,21-21 0,0-1-16,0 1 15,0-21-15,0 21 0,0-22 16,0 1-16,0 21 0,0-21 15,0-43-15,0 43 0,0 20 16,0-41-16,21 21 0,0 20 16,0-20-16,1 21 0,20 0 15,-21 0-15,106-22 16,-42 43 0,-43 0-16,-21 0 0,22 0 15,-1 21-15,0 1 0,22-1 16,-22 21-16,-21-21 0,0 0 0,43 64 15,-64-64-15,21 22 16,-21-22-16,0 63 16,-21-62-16,-21 41 15,-1-42-15,1 0 0,0 1 0,-43 20 16,43-21-16,-22 0 16,-84 22-1,42-22-15,64-21 0,21 0 16,-43 0-16,43 0 15,0 0-15,0 0 16,21-21 0,0-1-16,0 1 15,0 0-15,21 21 0,-21-21 16,21 0-16</inkml:trace>
  <inkml:trace contextRef="#ctx0" brushRef="#br1" timeOffset="108867.2">20701 7874 0,'21'0'62,"0"0"-46,0 0-16,1 0 16,-1 0-16,0 0 0,0 0 0,0 0 15,0 0-15,1 0 0,62 0 16,-41 0-1,-22 0-15,-21-21 0,21 21 16,-42 0 31,0 0-47</inkml:trace>
  <inkml:trace contextRef="#ctx0" brushRef="#br1" timeOffset="109089.07">20701 8107 0,'0'0'0,"21"0"16,0 0-16,0 0 16,1 0-16,20 0 15,21 0 1,-41 0-16,-1 0 0,0 0 15,-21-21-15,21 21 16,-21-21-16,21 21 0,-21-22 16</inkml:trace>
  <inkml:trace contextRef="#ctx0" brushRef="#br1" timeOffset="110167.84">22585 7620 0,'0'0'0,"-21"0"0,-1 0 16,22-21-16,-21 0 16,21 0-16,0-1 15,0 1-15,0 0 16,0 0-16,0 0 0,0 0 16,0-1-16,0-20 15,21 21-15,1 0 0,-1 0 16,0-1-16,0 22 0,0 0 15,0 0-15,1 0 0,-1 0 16,0 0-16,0 0 0,0 0 16,43 85-1,-43-64-15,21 64 16,-42-43-16,0-21 0,21 64 16,-21-43-16,0 1 0,0 105 15,-21-63 1,0-64-16,0 42 15,21-42-15,-21 22 0,0-22 0,21 0 16,0 0-16,-22 0 0,22 1 16,-21-22-1,21-22 1,0 1-16,0 0 16,0 0-16,0-21 0,0 20 15,0 1-15,0-21 0,0 0 0,0-1 16,21 1-16,-21 0 0,22-1 15,-1 1-15,0 0 0,0-1 16,-21 1-16,127-106 16,-21 84-1,-43 43-15,-41 21 16,20 0-16,21 42 0,-41-20 16,20-1-16,-21 21 0,21 43 15,-20-43-15,-22-21 0,0 22 16,0-1-16,0 0 0,0 64 15,-22-21 1,1-64-16,21 0 0,0 0 16,0 0-16,-21 1 0,21-1 15,0-42 17,0-1-17,0 1-15,21 0 0,-21 0 0,21-21 16</inkml:trace>
  <inkml:trace contextRef="#ctx0" brushRef="#br1" timeOffset="110604.59">23770 7768 0,'0'21'16,"21"-21"-1,0 0 1,1 0-16,-1 0 0,0-21 16,0 21-16,0-21 0,22 0 0,-1 0 15,-21 0-15,21-1 16,1-62 0,-22 63-16,0-43 0,0 43 15,-21-64-15,0 64 16,-21 21-16,0 0 15,0 0-15,-43 21 16,43 0-16,-21 43 0,-1-43 16,1 64-16,42-43 15,-21 0-15,21-20 0,-21 20 0,21 0 16,0 1-16,0-22 0,0 21 0,0-21 16,0 0-16,0 22 0,42 20 15,-21-42 1,0 1-16,1-1 0,20-21 15,-21 0-15,0 0 0,0 0 16,1 0-16,-1 0 0,63-64 16,-20 22-1,-43 21-15</inkml:trace>
  <inkml:trace contextRef="#ctx0" brushRef="#br1" timeOffset="111318.18">24701 7535 0,'0'0'0,"22"-21"16,-1-21-16,0 42 16,-21 21-1,0 0-15,0 0 0,0 1 16,0 20-16,-21-21 0,0 21 16,21 1-16,-22-22 0,22 64 15,-21-43-15,0 0 0,21 43 16,-21 0-1,21-64-15,0 0 0,0 0 16,0 0-16,21-21 16,0 0-16,0 0 15,1 0-15,-1 0 0,0-21 16,21-21-16,22-43 16,-22 64-16,-21-21 15,0 20-15,1-20 0,-1 0 16,-21 21-16,42-43 0,-21 43 0,-21 0 15,21 0 1,-21 42 0,22-21-16,-22 21 0,0 0 15,0 0-15,0 0 0,0 22 0,0-22 16,0 0-16,0 106 16,0-63-1,0-1 1,0-42-16,21-21 0,0 0 15,0 0-15,0 0 16,0 0-16,1 0 0,-1 0 0,42-21 16,1-42-1,-22 20-15,0-41 16,-42 41-16,22 22 16,-22-64-16,0 43 0,0 0 15,-22-43 1,-20 22-16,42 41 0,-21 22 15,-21-21-15,20 21 16,22 21 15,22-21-15,-1 0-16,0 0 0,0 0 16,0 0-16,0-21 0,43 0 15,-43 21 1,0-21-16,-21 0 15</inkml:trace>
  <inkml:trace contextRef="#ctx0" brushRef="#br1" timeOffset="111667.6">27411 7049 0,'0'0'16,"0"-22"-16,0-20 0</inkml:trace>
  <inkml:trace contextRef="#ctx0" brushRef="#br1" timeOffset="111925.97">27241 8043 0,'0'22'16,"0"-1"0,0 0-16,0 0 0,0-42 47,0 0-47,22 0 0,-22-1 15,21-62-15,-21 63 0,0-22 16</inkml:trace>
  <inkml:trace contextRef="#ctx0" brushRef="#br1" timeOffset="112582.6">27220 7281 0,'0'0'0,"-21"-21"0,0 0 16,21 0-16,-21 0 0,0-22 16,21 1-1,0 21-15,0 0 16,0 0-16,21 21 0,0-22 15,0 1-15,21 21 0,-20-21 0,105 0 16,-85 21 0,0 0-16,-21 0 0,64 0 15,-64 0-15,22 0 0,-1 21 16,0 21-16,1-20 16,-22 20-16,-21-21 0,0 21 0,21 1 15,-21 41-15,0-41 0,0-1 16,-42 43-16,-1-43 15,22 0-15,-106 85 16,64-105 0,41-1-16,-20 0 0,21-21 15,0 21-15,0-21 0,21-21 32,0 0-17,0 0-15,21-1 16,0 1-16,0 0 0,21 0 15,-20 0-15,-1 0 0,21 21 16,0-22-16,-20 22 0,147-21 16,-42 42-1,-85 1-15,1-1 16,-1 0-16,-21 0 0,21 43 16,-20-43-16,-1 0 0,-21 0 15,0 21-15,0-20 0,0-1 0,-64 63 16,1-41-1,20-22-15,1 21 16,0-42-16,-64 43 0,64-22 16,-22 0-16,22-21 0,-1 0 15,1 21-15,0-21 0,-85 0 16,84 0 0,1-21-16,21 0 0,0 0 15,21-1-15,-21 22 16,21-21-16,0 0 0,0 0 0,0 0 15,0 0-15,0-22 16,21 22-16,-21 0 16</inkml:trace>
  <inkml:trace contextRef="#ctx0" brushRef="#br1" timeOffset="112937.39">27474 7197 0,'0'0'0,"0"-21"16,-21-1-16,21 1 15,-21 0-15,0 0 0,21 0 16,-21 21 0,21 21-1,0 0-15,0 21 0,0 107 16,0-86-16,0 43 15,0-43-15,0 43 16,0-42-16,-43 63 16,43-85-16,0-21 0,-21 106 31,0-63-31,21-43 16,21-21 15,0 0-31,0-21 0,-21 0 15,22-1-15,-1-20 0</inkml:trace>
  <inkml:trace contextRef="#ctx0" brushRef="#br1" timeOffset="113431.5">29231 7091 0,'0'0'0,"0"-42"16,0 20-16,0 1 16,-21 21-1,0 0 1,0 21-16,-1 22 16,1-22-16,0 64 0,-42 63 15,20-42 1,-41 63-1,62-127-15,1 1 0,0 126 16,21-106 0,0-41-16,0 20 0,0 0 15,21 1-15,0-22 0,22 0 16,-22 0-16,0 0 0,64-21 31,-22 0-31,-20 0 0,-22 0 0,21-21 16,22-21-16,-22 21 15,-21-1-15</inkml:trace>
  <inkml:trace contextRef="#ctx0" brushRef="#br1" timeOffset="113863.17">29866 7049 0,'0'0'0,"0"-22"0,0 1 16,21 21-16,0 0 0,22-21 15,-22 21-15,0 0 16,43 0-16,-22 0 16,-21 0-16,21 21 0,-20 0 0,-1 1 15,42 20-15,-42 0 0,1 1 16,-22-1-16,21 21 0,-21-20 15,21 63-15,-21-64 0,0 0 16,0 85-16,-21-84 16,-43 105-1,1-64 1,-22 1 0,64-64-16,0 0 0,0 1 15,-22-1-15,22-21 0,-21 42 16,21-42-16,-1 21 15,22-42 17,0 0-32,0 0 0,0 0 15,0-1-15,22 1 0,-1-21 16</inkml:trace>
  <inkml:trace contextRef="#ctx0" brushRef="#br1" timeOffset="114126.08">31411 7535 0,'0'-21'0</inkml:trace>
  <inkml:trace contextRef="#ctx0" brushRef="#br1" timeOffset="114281.99">31348 7451 0,'0'0'16,"-21"0"-16,21-21 0,0-1 15,-22 22 1,22-21 15</inkml:trace>
  <inkml:trace contextRef="#ctx0" brushRef="#br1" timeOffset="114659.77">31348 8086 0,'0'0'0,"21"0"0,0 0 16,0 0 0,0 0-1,-21 21 17,0 0-17,22-21-15,-22 21 0,0 0 0,0 1 16,0-1-16,0 21 15,0-21-15,0 22 0,0-22 0,0 42 16,0-42-16,0 22 16,0-22-16,0 0 0,-43 21 15,22-20-15,0-1 0,-43 0 16,22 0-16,21-21 0,-21 21 16,-43 0-16,43-21 15,-1 0-15</inkml:trace>
  <inkml:trace contextRef="#ctx0" brushRef="#br1" timeOffset="120217.6">25104 3069 0,'0'0'0,"-22"0"0,1 0 16,0 0-16,0 0 0,0 0 15,0 0-15,-22 21 16,22-21-16,0 0 0,-43 0 16,22 0-16,0 0 0,21 0 15,-22 0-15,22 0 0,0 0 0,-43 0 16,43 0 0,0 0 15,42 0 16,0 0-47,22 0 0,-22 0 15,21 0-15,1 0 0,20 0 16,106 0-16,-105 0 16,-1 0-16,1 0 15,-1 0-15,1 0 0,63 0 16,-42 0-16,-22 0 0,255 0 15,-213 0 1,-20 0-16,21 0 0,21 0 0,127 22 16,-127-22-16,21 0 0,297 21 15,-149-21 1,-148 21-16,21-21 0,128 0 16,-149 0-16,21 0 0,-21 0 15,1 0-15,-1 0 0,169 0 16,-169 0-16,1 0 0,-1 0 15,275 0 1,-42 0 0,-21 0-16,-254 0 15,84 0-15,-105-21 16,0 21-16,126 0 16,-147-21-16,42 21 15,-64 0-15,64-22 16,-85 22-16,0 0 15,0 0-15,-21-21 16,0 0 15,21 21 469,1 0-484,-22-21 0,21 21-16,0 0 0,0 0 15,-21-21 1,-21 21 15,0 0-31,-22 0 16,1-21-16,0 21 0</inkml:trace>
  <inkml:trace contextRef="#ctx0" brushRef="#br1" timeOffset="138797.56">16192 7176 0,'22'0'15,"-22"-22"1,0 1-16,0 0 16,0 0-16,0 0 15,0 0-15,0-1 0,0 1 16,0 0 0,0 0-16,0 0 15,0 42 16,-22 0-31,1 0 0,21 22 16,-42 20-16,21-21 16,0 1-16,-22 20 0,22 1 15,0-1-15,-43 43 0,43-42 16,-21-1-16,21 1 0,0-1 0,-1 1 16,-41 84-16,42-85 15,0 1-15,-1-22 0,1 106 16,0-63-1,21-64-15,0 43 16,0-43-16,0 0 0,21-42 31,-21 0-15,21-1-16,-21 1 0,22 0 0,41-169 31,-42 126-31,0 1 0,64-128 16,-64 128-16,0-22 0,43-42 15,-43 63-15,0 1 16,0-1-16,1 1 0,-1 21 16,85-149-1,-85 149 1,0 21-16,-21-1 0,21 1 16,0 0-16,0 21 15,-21 21 1,22-21-1,-1 21-15,-21 43 16,21-22-16,-21 1 0,21-1 0,-21 0 16,0 22-16,21 105 15,-21-105-15,21-1 0,-21-21 16,0 22-16,0-1 0,0 1 0,0 105 16,22-21-1,-1-84-15,-21-22 16,0-21-16,0 22 0,21-1 0,0 0 15,-21-20-15,0-1 16,0 0-16,21 21 16,0-21-16,-21-42 31,0 0-15,0 0-16,0 0 0,-21 0 0,21-1 15,-21 1-15,0 0 0,21-21 16,0 21-16</inkml:trace>
  <inkml:trace contextRef="#ctx0" brushRef="#br1" timeOffset="139182.54">16044 8128 0,'0'0'0,"-21"0"0,0 0 15,0 0 1,42-21-1,0 21 1,0 0-16,43-21 16,-22 0-16,0-1 0,-20 22 15,41-21-15,-21 0 0,-20 0 16,41 21-16,-42-21 16,22 21-16,-1-21 15,-21 21-15,0 0 0,0 0 0,-21-22 16,22 22-1,-22 22 110,-22-1-125</inkml:trace>
  <inkml:trace contextRef="#ctx0" brushRef="#br1" timeOffset="151078.54">7027 7811 0,'-42'-22'16,"84"44"-16,-126-44 0,20 22 0,1 0 0,-1 0 15,1 0-15,-1 22 0,1-1 0,-1 0 16,1 0-16,-22 21 0,21 1 16,-41 41-16,41-41 0,1-1 15,20 0-15,-84 149 16,85-128-1,-22 43 1,43-63-16,0-1 0</inkml:trace>
  <inkml:trace contextRef="#ctx0" brushRef="#br1" timeOffset="152442.78">2688 12425 0,'0'21'0,"-21"0"16,-21-21 0,20 21-16,1-21 15,21 22-15,-21-1 0,-21 0 16,21 0-16,-1-21 0,-20 0 16,0 0-16,-1 21 0,22-21 15,-21 21 1,-43-21-16,64 0 15,0 0-15,-64-21 16,64 21-16,-64-21 0,43 0 16,0 0-16,-1 21 0,-147-43 15,105 1 1,43 21-16,-22 0 0,22 0 16,0-1-16,-22 1 0,22 0 0,-106-42 15,84 20 1,22 22-16,0-21 0,-1 21 15,-20-64-15,20 64 16,1-22-16,0 1 0,21 0 0,-22-1 16,-41-84-1,20 43-15,22 20 0,-1 22 16,22-22-16,-21 22 0,21-21 16,-22-43-16,22 42 0,0 1 15,0 20-15,21-20 16,0-1-16,0-126 15,0 105-15,0 22 0,21-22 16,0 22-16,22-64 0,-22 63 0,0 1 16,0 20-16,43-168 15,-43 126 1,21-42 0,-21 85-16,0-22 0,22-63 15,-22 64-15,21-1 0,-21-21 16,85-147-16,-42 147 15,-22-21-15,22 21 0,41-84 16,-20 84-16,-21-20 0,84-65 16,-85 86-16,22-1 15,-22 0-15,22 1 0,-21-1 0,-1 0 16,149-148 0,-43 64-16,-84 106 15,-1-22-15,1 21 16,84-84-16,-105 85 0,21-1 0,-1-20 15,-20 20-15,20 1 0,128-86 16,-85 44 0,-85 62-16,107-20 15,-107 42-15,-21-1 0,0 22 16,0 0-16,1-21 0,-44 21 47,22 21-47,-21-21 15,0 0-15,-21 0 16,21 0-16</inkml:trace>
  <inkml:trace contextRef="#ctx0" brushRef="#br1" timeOffset="153012.45">2667 6265 0,'0'0'0,"-21"0"0,0 0 16,-22 0-16,22 22 0,0-22 15,0 0-15,0 0 16,21 21-16,21 0 15,0-21 1,0 0-16,21 0 0,-20 0 16,20 21-16,0-21 0,1 0 0,-1 0 15,0 0-15,1 0 0,-1 0 16,64 0-16,-64-21 0,22 21 16,41-21-1,65-22-15,-107 43 16,-20 0-16,-1-21 0,0 21 15,1 0-15,41 0 0,-63 0 16,1 0-16,-1 0 0,-21 64 16,0 20-1,0-20-15,-21 105 16,-1-126-16,-20 84 16,21-64-16,0 1 0,0-1 0,-64 149 15,64-149 1,0-20-16,-1 20 0,-20 64 15,21-85-15,21 1 0,-21-22 16,21 0-16,0 0 16,0 0-16,0 22 15,0-22-15,21-21 16,0 0-16,0 0 16,0-21-16,1 0 0</inkml:trace>
  <inkml:trace contextRef="#ctx0" brushRef="#br1" timeOffset="153642.71">5694 6160 0,'0'0'0,"-21"0"0,-1 0 0,-20 0 0,21 0 16,0 0-16,-22 0 0,22 0 15,0 0-15,0 0 0,0 0 0,0 0 16,-1 0-16,1 0 0,0 0 16,21-22-1,-21 22-15,21-21 16,21 0-16,0 21 15,0-21-15,22 21 0,-1-21 16,0 21-16,64-43 0,-42 22 16,-1 0-16,1 0 0,20 21 15,65-42-15,-65 20 0,-20 1 16,105-21-16,-84 21 16,84-22-16,-84 22 0,-1 0 15,170-21 1,-211 42-16,-1-21 0,0 21 15,1 0-15,20-22 16,-42 22-16,1 0 0,-1 0 16,0 0-16,0 0 0,0 0 15,-42 0 32</inkml:trace>
  <inkml:trace contextRef="#ctx0" brushRef="#br1" timeOffset="154080.75">5969 6329 0,'0'0'0,"42"-21"0,1 0 15,-1 21-15,21-22 0,107-20 16,-107 21-16,22 0 15,-22 0-15,22-1 0,169-20 16,-169 21-16,63-21 16,-85 20-16,1 22 15,169-42 1,-170 42-16,-20 0 0,-1-21 16,-21 21-16,0 0 0,0 0 15,1 0-15,-44 0 31,1 0-15,0 0-16,0 21 0,-21-21 16</inkml:trace>
  <inkml:trace contextRef="#ctx0" brushRef="#br1" timeOffset="154479.51">5948 6710 0,'21'0'16,"0"0"-16,0 0 15,0 0-15,22 0 0,63 0 16,-22-21 0,-20 21-16,-1-21 0,1-1 15,-1 1-15,1 21 0,-1-21 0,1 0 16,-1 0-16,1 21 0,-1-21 0,64-1 16,-84 1-16,62 21 15,-83-21-15,20 21 0,43 0 16,-64 0-16,0 0 15,-42 0 17,21 21-17,-21-21-15,-1 0 0</inkml:trace>
  <inkml:trace contextRef="#ctx0" brushRef="#br1" timeOffset="154841.06">5969 7091 0,'0'0'16,"21"0"-16,0 0 0,22 0 0,-22 0 0,0 0 15,21 0-15,-21 0 0,149-21 32,-128 0-32,64-1 0,-43 22 0,43-42 15,-42 21-15,-1 21 16,64-42-16,-63 20 16,-22 22-16,22-21 0,-22 0 0,0 21 15,1-21-15,-1 21 0,-21-21 16,43 21-16,-86 0 31,-20 0-31,21 21 16</inkml:trace>
  <inkml:trace contextRef="#ctx0" brushRef="#br1" timeOffset="156108.04">6858 5630 0,'0'0'16,"-42"22"-16,-22-1 0,1-21 0,-1 21 16,1 0-16,20 0 0,-20 0 15,-1 22-15,1-22 0,20 0 0,-20 0 16,21 0-16,-22 22 0,22-22 16,-22 0-16,-84 85 15,42-21-15,64-43 0,0 0 16,-1 1-16,-20 20 0,20 1 15,1-1-15,-21 43 0,20-43 16,22 1-16,-21 63 16,21-21-16,21-64 15,0 22-15,0-22 0,0 64 16,42 0-16,-21-64 16,0 0-16,22 1 0,-1-1 0,170 85 15,-85-85 1,-64-21-16,1 1 15,-1-1-15,22 0 0,-22-21 0,107 21 16,-86-21-16,1 0 0,169 0 16,-64-21-1,-126 0-15,21 0 0,126-22 16,-126 22-16,-22 21 16,1-21-16,-1 0 0,-20 0 15,20-1-15,-20-20 0,62 0 16,44-43-1,-44-42-15,-62 106 16,-1-21-16,22-43 0,-43 43 16,0-1-16,0-20 0,0 20 15,0 1-15,1-127 16,-1 105-16,-21 1 0,21-64 16,-21 84-16,0-20 0,0 21 15,0-22-15,0 22 0,-106-170 31,64 149-31,-1 41 0,1 1 16,0 0-16,-1 0 0,1 0 16,-85 0-16,64-1 0,-1 22 15,1 0-15,-1 0 0,1 0 16,-1 0-16,1 0 0,20 0 0,-20 0 16,20 0-16,-41 0 15,41 22-15,-41-1 0,63 0 16,-64 0-16,64 0 0,-22 0 15,1 1-15,21-1 16,-21 0-16,-1 0 0,-20 21 16,42-20-16,-1-1 0,-41 21 15,42-21-15,0 0 0</inkml:trace>
  <inkml:trace contextRef="#ctx0" brushRef="#br1" timeOffset="157222.64">8699 12721 0,'0'0'0,"-42"-21"16,21 21-16,0 0 0,0-21 15,42 21 17,0 0-17,0 0-15,21 0 0,1 21 16,-1 0-16,0-21 0,43 64 16,-21-43-16,-22 0 0,0 0 0,22 0 15,-22 1-15,0-1 0,128 21 16,-128-21-16,0-21 0,22 21 15,-22-21-15,1 22 0,20-1 16,-21 0-16,-20 0 0,20 0 16,0-21-16,-21 0 0</inkml:trace>
  <inkml:trace contextRef="#ctx0" brushRef="#br1" timeOffset="157327.57">9948 13208 0,'0'0'16,"-21"0"31,0 0-47,0-21 0,21 0 15,-43 0 1,43-1-16,-21 1 0,0 21 0</inkml:trace>
  <inkml:trace contextRef="#ctx0" brushRef="#br1" timeOffset="157605.68">9885 12213 0,'-21'0'46,"-1"21"-46,1 1 16,-21-22-16,-22 0 0</inkml:trace>
  <inkml:trace contextRef="#ctx0" brushRef="#br1" timeOffset="157756.6">8742 13420 0,'-64'21'0,"128"-42"0,-43 21 0,0-21 0,0 21 0,-42 0 31,21 21-31,-21 0 0,21 0 16,-21-21 15,21-21-15</inkml:trace>
  <inkml:trace contextRef="#ctx0" brushRef="#br1" timeOffset="172688.02">20722 10202 0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1T01:27:21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1461 0,'0'0'16,"0"-22"-16,-21 22 0,21-21 0,-21 21 16,21-21-16,0 0 15,0 0-15,0 0 16,0-1-16,0 1 15,0 0-15,0 0 32,0 42 15,0 0-47,0 0 0,0 1 15,-22 20 1,22 21-16,0-20 0,0-1 0,0 0 15,0 22-15,0-22 0,0 85 16,0-63-16,0-1 0,0 1 16,0 63-1,0-64-15,0 85 0,0-84 16,0 84-16,0-84 16,0 20-16,0-20 0,0-1 15,0 1-15,0-1 0,0 128 16,0-64-1,-21 21 1,21-106-16,0-21 0,0 22 0,0-22 16,0 0-16,0 0 0,0 0 15,0-42 1,0 0 0,21 0-16,-21-21 0,0 20 15</inkml:trace>
  <inkml:trace contextRef="#ctx0" brushRef="#br0" timeOffset="1305.48">2413 1482 0,'0'-21'15,"0"-1"17,21 22-1,0 0-31,0 0 15,1 0-15,-1 0 0,21 22 16,22-22-16,-22 0 16,0 21-16,128-21 15,-86 0-15,-20 21 0,20-21 16,22 0-16,0 0 0,423 0 16,-254 0-1,-126 0-15,-1 0 16,127 0-16,-148 21 0,0-21 15,0 0-15,-21 0 0,21 21 16,84-21-16,-105 0 0,-21 0 16,0 21-16,84-21 15,43 0-15,-128 0 16,43 0-16,-63 0 16,63 0-16,-85 0 0,22 0 15,-43 0-15,63 0 16,-62 0-16,-22 22 31,0-1-31,0 0 16,0 0-16,0 0 0,0 22 15,0-22-15,-22 0 0,22 21 16,-21 64-16,21-21 16,0 42-1,0-106-15,-21 64 16,21-43-16,0 0 0,0 1 15,0-1-15,0 0 0,0 1 0,0-1 16,0 170 0,0-128-1,0 64-15,0-105 16,0-1-16,0 64 0,0-64 16,-42 64-16,42-64 15,-21 1-15,21-1 0,-43 22 16,43-22-16,-21 21 15,21-41-15,-21-1 0,0 21 16,21-21-16,-21-21 16,-1 0-16,1 0 0,0 0 15,0 0 1,-21 0-16,20 0 16,1 0-16,0 0 0,-21 0 15,21 0-15,-1 0 0,-20-21 16,21 21-16,-64 0 0,-126-42 15,84 42 1,42 0-16,0 0 16,1 0-16,-1 0 0,-21 0 0,21 0 15,-359 0 1,317 0-16,-106 0 16,-106 0-1,212 0-15,0 0 0,0 0 0,22 0 16,-22 0-16,21 0 0,-106 0 15,106 0-15,-105 0 16,105 0-16,-169 0 16,190 0-16,-63 0 15,84 0-15,22-21 0,-43 21 16,85-22 15,0 1-15,21 0-1,22 21-15,-22-21 0,21 0 0,-21 21 16,22-21-16</inkml:trace>
  <inkml:trace contextRef="#ctx0" brushRef="#br0" timeOffset="1747.74">3725 2201 0,'0'22'31,"0"-1"-31,0 0 16,0 21-16,0 22 16,0 84-16,0-106 15,0 22-15,0-22 0,0 0 0,0 1 16,0-1-16,0 43 15,0-64-15,0 42 16,0-41-16,0-1 0,0 21 16,21-42-1,-21-21 1,0 0 0,0 0-16,22-22 15</inkml:trace>
  <inkml:trace contextRef="#ctx0" brushRef="#br0" timeOffset="2131.52">3683 2350 0,'-42'-43'16,"20"22"-16,22 0 16,0 0-1,0 0-15,0-1 0,22 1 16,-1 0-16,106-64 15,-43 43 1,43 0 0,43 42-1,-149 0-15,42 21 16,-41 0-16,-1 0 0,-21 85 31,-85 21-31,-63 0 16,106-85-16,-1 1 15,1-22-15,-22 21 0,22 1 16,-85 62 0,85-62-1,63-43 17,0-21-32,0 21 0,0-22 15,1 1-15,-1 0 0</inkml:trace>
  <inkml:trace contextRef="#ctx0" brushRef="#br0" timeOffset="2581.31">4170 2773 0,'21'0'0,"0"0"0,0-21 16,0 0-16,1 21 15,-1-22-15,0 1 0,21 0 16,-21 0-16,1 0 0,-1 0 16,-21-1-16,21-20 15,-21 21-15,-42 21 16,-1 0-1,22 0-15,0 21 0,-21 0 16,20 0-16,-20 1 0,21-1 0,-21 42 16,20-42-16,-20 43 15,42-43-15,-21 21 0,21 22 16,0-43-16,0 0 16,0 0-16,21 1 0,21-22 15,-20 0-15,-1 0 16,21 0-16,-21 0 15,106-22 1,-63 1-16,42-42 16,-64 42-16</inkml:trace>
  <inkml:trace contextRef="#ctx0" brushRef="#br0" timeOffset="3048.07">4784 2604 0,'0'21'47,"-22"0"-47,22 0 0,0 0 15,0 0-15,0 1 0,-21-1 16,21 0-16,-21 0 0,21 0 0,-42 85 16,21-85-1,21 0 1,0 1-16,0-1 0,-22-21 15,22-21 17,0-1-32,0 1 15,22 0-15,-22 0 16,21 0-16,21-43 0,-42 43 16,21-21-16,22-1 0,-22 22 15,0-21-15,0 21 0,127-64 16,-84 85-1,-22 0 1,0 21-16,-20 0 0,-1 1 0,0 20 16,0-21-16,0 21 0,0 1 0,-21 20 15,0 43 1,0-85-16,0 0 0,-42 43 16,21-43-16,0 0 0,0 0 15,-1 1-15,1-1 16,0-21-1,0 0-15,0 0 0</inkml:trace>
  <inkml:trace contextRef="#ctx0" brushRef="#br0" timeOffset="3751.67">3937 3810 0,'21'21'0,"-21"0"15,0 22-15,0 168 16,0-147 0,0 211-1,0-190-15,0 63 0,0-85 0,0 22 16,0-21-16,-21 63 15,0 0-15,21-85 16,-21 21-16,21-20 0,0-22 16,0 21-16,-22-21 0,1 64 15,21-106 17,0 0-32,0 0 15,0-1-15,0 1 0</inkml:trace>
  <inkml:trace contextRef="#ctx0" brushRef="#br0" timeOffset="4364.32">3958 3810 0,'0'0'0,"-21"21"15,0 0-15,-43 128 16,1-22 0,42-85-1,-22 43-15,22-64 0,0 21 16,0 0-16,0-20 0,-1 20 0,1-21 15,21 0-15,0 0 0,-21-21 16,21 22 0,0-44-1,21 1 1,-21 0-16,21 0 0,22-43 16,-1-41-1,0 20 1,-20 43-16,62-85 15,-63 105-15,1-20 0,-1 21 16,0 0-16,0 0 0,21-1 16,-20 22-1,-1 22-15,0 20 16,-21-21-16,21 21 0,-21 1 16,21-22-16,-21 21 0,21 128 31,1-65-31,20-41 15,-21-43-15,-21 21 16,21-20-16,-21-1 16,21-21-1,-21 21 17</inkml:trace>
  <inkml:trace contextRef="#ctx0" brushRef="#br0" timeOffset="5032.05">2265 5630 0,'0'0'0,"0"-21"16,-21 21 15,21 21-31,0 1 0,-22 20 16,22-21-16,0 21 0,-21 64 16,0 64-1,-21-43-15,21-64 16,-22 149-1,43-149-15,-21-20 0,21 20 0,-21 1 16,0-22-16,21 0 0,-43 85 16,22-63-1,21-43-15,0 64 16,0-107 15,0 1-31,0 0 16,0 0-16,0 0 0,0-22 15,0 1-15</inkml:trace>
  <inkml:trace contextRef="#ctx0" brushRef="#br0" timeOffset="6030.63">2138 5884 0,'0'0'16,"0"-42"-1,0 21-15,21 21 32,0 0-32,0 0 15,0 0-15,43 0 16,-43 0-16,21 0 0,64 0 16,-42 0-16,-1 0 0,1 0 15,-1 0-15,22 0 16,105-21-16,22 21 15,21-21-15,148-1 16,-254 22-16,0 0 0,0-21 16,127 21-16,-127-21 15,0 21-15,127 0 16,127 0 0,-275 0-16,148 0 0,-148 0 15,-1 0-15,361 0 16,-297 0-1,-105 0-15,63 0 16,-85 0-16,85 0 16,-106 0-16,1 0 0,62 0 15,-84 21 32,0 0-47,0 1 16,0-1-16,0 0 15,0 21-15,0 1 16,0 20-16,0-42 0,0 22 16,0 20-16,-21-21 0,21 1 15,-21 63 1,-21 42 0,20 21-16,22-105 0,-21-22 15,21 21-15,0-20 0,-21-1 0,21 22 16,0 63-1,0 21 1,0-106-16,-21-21 0,0 64 16,21-64-16,0 21 0,-21 22 15,-1-43-15,22 0 0,-42 43 16,0-43 0,-1 0-1,22-21-15,0 21 0,-42-21 16,41 0-16,-20 0 15,-21 0-15,20 0 0,-126-21 16,105 0-16,-20 21 16,-86-21-16,65 21 15,-1 0-15,0-21 0,-21 21 16,21 0-16,-423-22 16,127 1-1,0 21-15,275 0 16,-170 0-1,149 0-15,21 0 0,0 0 0,-106 0 16,106 0-16,43 0 0,-170 0 16,84 0-1,86 0 1,62 0-16,-20 0 0,0 0 16,21 0-16,21-21 15,0 0 1,0 0-16,0 0 0,21-1 0,0 1 15</inkml:trace>
  <inkml:trace contextRef="#ctx0" brushRef="#br0" timeOffset="6420.42">2836 6181 0,'0'0'16,"0"-21"-16,-21 21 16,0 0-16,0 0 15,21 21-15,-21 0 16,21 21-16,0-21 0,0 22 15,0 84 1,-22 21-16,1-63 16,21-43-16,0 0 0,-21 43 15,21-64 1,0 0-16,-21 0 0,21 1 16,-21-22-1,21-22 1,0 1-1,0 0-15,0 0 0</inkml:trace>
  <inkml:trace contextRef="#ctx0" brushRef="#br0" timeOffset="6768.22">2646 6054 0,'0'0'0,"21"-21"0,21 21 16,1 0-16,-1-22 0,0 22 15,43 0-15,-43 0 0,1 0 16,105 43 0,-42 20-1,-106-42-15,0 22 0,0-22 16,0 0-16,0 21 0,-43 22 15,22-22-15,0-21 0,0 22 16,-22-22-16,22 21 0,-85 43 16,85-64-1,21 0-15,-21-21 16,42 0 15,0 0-31</inkml:trace>
  <inkml:trace contextRef="#ctx0" brushRef="#br0" timeOffset="7371.86">3852 6583 0,'0'0'0,"21"0"0,-21-21 0,22 0 15,-22-1-15,0 1 16,0 0-16,0 0 0,0 0 16,-22 0-16,1-1 15,0 1-15,0 0 0,0 0 0,0 21 16,-22 0-16,22 0 0,-42 0 16,-22 21-1,64 0-15,0 0 0,-85 85 31,63 0-31,22-21 16,0-1 0,21-62-16,0 20 15,21-21 1,22-21 0,20 0-1,-42 0-15,22 0 0,-22-21 16,127-85-1,-106 43 1,-21 20-16,1 22 0,-1-21 16,0 21-16,0-22 0,0-20 15,-21 42-15,0 42 32,0 0-32,0 0 15,0 21-15,0-20 0,0 41 16,0-42-16,0 22 15,21 41-15,22-20 16,-43-43 0,42 0-16,-21-21 0,22 0 15,-22 0 1,63-21 0,-41-21-16</inkml:trace>
  <inkml:trace contextRef="#ctx0" brushRef="#br0" timeOffset="7697.67">4424 6308 0,'-21'21'0,"21"0"0,-22 0 15,22 0-15,0 1 0,0 20 0,0 43 16,0 42-1,-21-85-15,0 170 16,0-85 0,21-64-16,-21 1 15,-22 211 1,22-191 0,21 22-1,0-21-15,0-64 0,0 0 16,0-42 15,0-21-15,0 21-16</inkml:trace>
  <inkml:trace contextRef="#ctx0" brushRef="#br0" timeOffset="8048.47">4233 6498 0,'0'-42'0,"0"84"0,0-105 0,0 20 16,0 22-16,21 0 15,64-64 1,-21 64-16,-22 21 16,85-21-1,-106 21-15,85 42 0,-85-20 16,0-1-16,-21 85 15,-42-43 1,-43 22 0,64-64-16,-21 21 0,21-21 15,-22 1-15,22-1 0,-21 0 0,-43 21 16,22-21 0,63-42 15,0 0-16,0 0-15</inkml:trace>
  <inkml:trace contextRef="#ctx0" brushRef="#br0" timeOffset="8480.21">4911 6541 0,'0'0'0,"21"-22"0,0 22 16,0-21-16,0 21 0,22-42 16,-22 21-16,0-22 15,-21 22-15,0 0 16,0 0-1,-21 21-15,-22 0 16,22 0-16,-42 42 16,63-21-16,-43 64 31,22 0-31,21-43 16,-21-21-16,21 22 0,0-1 15,0-21-15,0 0 16,0 0-16,0 1 0,21-22 31,0 0-31,1 0 0,-1 0 16,0 0-16,42-22 15,-41 1-15,-1 0 0,0 0 16,0 0-16</inkml:trace>
  <inkml:trace contextRef="#ctx0" brushRef="#br0" timeOffset="8889.84">5567 6244 0,'0'0'0,"21"21"0,0 1 16,64 20-1,-64-21-15,0 21 0,0-20 16,-21-1-16,0 0 0,21 42 16,-21-41-16,0 20 0,0 0 15,-21-21-15,21 1 0,0-1 0,-21 21 16,0-21 0,0-21-16,21-21 31,0 0-31,0 0 15,0 0-15,0-22 0,0 22 16,0-21-16,0 21 0,0-22 0,0 1 16,21 0-16,0 20 15,21-83-15,-20 83 16,20-20-16,-21 21 0,0 0 16,0 21-16,1-21 15,20 21-15</inkml:trace>
  <inkml:trace contextRef="#ctx0" brushRef="#br0" timeOffset="18761.06">11874 2138 0,'0'0'16,"0"-21"-16,-21 21 0,21-43 16,-21 43-16,21-21 0,-21-42 15,0 42 1,21-1-16,-21 22 15,21-21-15,0 42 47,0 1-47,0-1 16,0 21-16,0-21 0,0 22 16,21 41-16,0-20 0,-21-22 15,42 212 1,-21-148-1,-21-43-15,0-20 0,22 41 16,-22-41-16,0-1 0,0 22 0,0-22 16,0-21-16,0 21 0,0 22 15,0-22 1,0-63 62,0 0-62,0 0-16,0 0 15,0-1 17,0 1-1,21 21 16,-21-21-32,0 0 17</inkml:trace>
  <inkml:trace contextRef="#ctx0" brushRef="#br0" timeOffset="21512.32">11620 2159 0,'0'0'16,"-21"0"-16,0 0 0,0 0 0,0 0 15,0-21 1,21 0 0,0 0-16,0-1 15,0 1-15,0 0 0,0-21 16,0 21-16,42-22 16,-21 22-16,21-21 0,1 21 15,-1-22-15,0 22 0,1-21 0,20 21 16,1-1-16,-22 1 0,22 0 15,-1 21-15,-21 0 0,22 0 16,21 0-16,-43 42 0,0-20 0,-21 20 16,22 0-16,-22 1 0,0 211 31,-84-106-15,41-106-16,-20 0 0,0 22 15,-64 63-15,64-106 16,-1 21-16,-20 1 15,-1 20-15,43-42 16,0 1-16,0-22 16,21-22 31,21 1-47,0 21 15,-21-21-15</inkml:trace>
  <inkml:trace contextRef="#ctx0" brushRef="#br0" timeOffset="21984.05">12446 2942 0,'0'0'0,"42"0"16,-21 0-16,1 0 15,-22-21-15,21 0 0,21 0 16,-21 0-16,0-1 0,1 1 0,20-21 16,-21 0-1,-21 20-15,0 1 0,0-21 16,0 21-16,-21 21 15,0 0 1,-22 0 0,22 21-16,0 0 0,-21 43 15,42-43-15,-21 21 0,-1-21 16,22 64-16,-21-64 16,21 85-1,0-64 1,21 1-16,1-43 15,-1 0 1,0 0-16,0 0 0,85 0 16,-85 0-1,0-22-15,64-20 16,-64 42-16,43-42 0</inkml:trace>
  <inkml:trace contextRef="#ctx0" brushRef="#br0" timeOffset="22515.75">13102 2646 0,'0'0'0,"0"21"31,0 0-31,0 0 0,0 1 0,0-1 16,0 0-16,0 64 15,-21-22 1,0 22-1,0-64-15,21 0 0,0 21 16,0-20-16,-22 20 16,22-21-1,0-42 17,0 0-32,0 0 15,0-1-15,0 1 0,0 0 0,0-42 31,0-43-31,64 0 16,-43 85-16,0-22 16,22 22-16,-22-21 0,21 21 0,127-43 31,-126 64-15,-22 0-16,85 43 0,-85-22 15,42 21-15,-63-21 0,22 0 16,-22 22-16,0-22 0,0 21 15,0-21-15,0 43 0,0-43 16,-43 21-16,43 1 16,-21-22-16,0 0 0,0 0 15,21 0-15,-21 1 16,-1-1-16,22-42 31,0-1-15</inkml:trace>
  <inkml:trace contextRef="#ctx0" brushRef="#br0" timeOffset="23450.78">14838 2625 0,'0'0'0,"0"-43"15,0 22 1,0 0 0,0 0-16,0 0 15,0 0-15,0-1 16,0 44 78,21-1-94,-21 0 15,21 21-15,-21 1 0,21 62 16,-21-62-16,21 20 0,-21 1 15,0-1-15,0 1 0,0-1 0,0 1 16,0-1-16,0 128 16,-21-128-16,0 1 15,0 63-15,0-64 0,0 1 0,-1-1 16,1 1-16,21-22 16,-63 170-1,63-149-15,-21-42 0,21 1 16,0-1-16,0-42 15,0-1 1,0-83 0,0 62-16,0-63 0</inkml:trace>
  <inkml:trace contextRef="#ctx0" brushRef="#br0" timeOffset="23828.57">14690 2879 0,'0'0'0,"-22"-21"0,22-43 16,0 43-16,0-21 15,0 20-15,0 1 0,0 0 16,22-21-16,-22 21 0,21-1 16,0 1-16,0 0 0,0 0 15,43 0-15,-22 0 0,-21-1 16,64 22-16,-43-21 15,1 21-15,84 43 16,-64 41 0,-63 1-1,0-43-15,0 1 0,-21 41 16,0-41-16,0-1 0,-64 64 16,43-85-16,20 21 15,1-21-15,-42 43 16,42-43-16,-1 0 0,22 0 15,0-42 17,22 21-32,-1-21 15</inkml:trace>
  <inkml:trace contextRef="#ctx0" brushRef="#br0" timeOffset="24155.38">16065 2773 0,'22'0'15,"-1"0"1,0 0-16,0 0 16,0 0-16,0 0 0,1 0 0,-1 0 15,42 0 1,-20 0-16,-22 0 16,0 0-16</inkml:trace>
  <inkml:trace contextRef="#ctx0" brushRef="#br0" timeOffset="24368.26">16065 2985 0,'0'21'15,"22"-21"1,-1 0-16,0 0 0,0 0 16,0 0-16,0 0 15,1 0-15,-1 0 0,0 0 16,0 0-16,0-21 16,0 21-16</inkml:trace>
  <inkml:trace contextRef="#ctx0" brushRef="#br0" timeOffset="26544.18">17378 2561 0,'0'0'0,"-21"0"16,-1 0 15,1 0-16,0 0 17,21 21 108,-21-21-124,21 22 0,-21-1 15,0-21-16,-1 0 17,1 0-17,21-21 17,0-1-17,0 1-15,0 0 16,0 0-16,0 0 15,0 0-15,21 21 0,-21-22 0,22 1 16,-1 0-16,0 21 16,0 0-16,21-42 15,1 42-15,-22 0 0,21 0 16,-21 21-16,1 21 16,-1-21-16,0 22 0,-21-22 15,21 85 1,-21-22-16,0-41 15,0-1-15,0 64 16,-21-85-16,21 21 0,0-20 16,0-1-16,-21 0 0,-22 42 15,43-41 1,0-44 15,0 1-15,0 0-16,0 0 0,0-43 15,22 43-15,-22 0 16,21-42-16,0 20 0,21-41 16,-21 41-16,1 22 0,83-127 31,-41 84-31,-22 64 16,1-42-16,-1 42 0,-21 0 15,21 21-15,-20 0 16,20 1-16,-42-1 0,21 21 0,-21-21 15,21 22-15,-21 41 16,0 22-16,0-85 16,0 22-16,-21 41 15,21-63-15,-21 1 16,0-1-16,21 0 0,-21 0 16,21-42 30,0 0-46,21 0 0</inkml:trace>
  <inkml:trace contextRef="#ctx0" brushRef="#br0" timeOffset="26982.93">18373 2858 0,'0'21'0,"0"-42"47,21 21-47,0-22 0,0 22 0,0-21 16,43-21 0,-43 21-16,0 0 0,21-22 15,-42 22-15,0 0 0,22-21 16,-22 20-16,0 1 0,0 0 15,0 0-15,-22 21 0,1 0 16,-21 0 0,-22 42-16,1 43 15,42-43-15,0 22 16,21-22-16,-22 0 16,1 85-1,21-105-15,0-1 16,0 21-16,0-21 15,21-21-15,1 0 0,-1 0 16,0 0-16,0 0 16,0 0-16,0 0 0,22-21 15,-22 0-15,21 0 0,1-22 16,-22 22-16,21 0 0,-21 0 16</inkml:trace>
  <inkml:trace contextRef="#ctx0" brushRef="#br0" timeOffset="27599.09">18923 2561 0,'21'0'16,"-21"21"-1,0 1-15,0-1 16,0 0-16,0 21 0,0-21 0,0 1 16,0 41-16,-21-42 0,21 22 15,-21-22-15,21 0 0,0 0 16,-43 85-1,43-85 1,22-21 15,-1-21-31,-21 0 16,21 0-16,0-1 0,-21 1 16,21 0-16,0 0 0,-21 0 0,22 0 15,-1-1-15,0-20 16,-21 21-16,21 0 0,21 21 15,-42 21 1,0 21 0,0-21-16,0 1 15,0-1-15,0 0 0,22 0 0,-1 43 16,0-22 0,0-42-16,0 0 15,0 0-15,1 0 16,62 0-16,-63 0 15,1 0-15,62-42 16,-20-22 0,-1-42-1,-63 22 1,0 62-16,0-20 0,-63-85 16,42 85-1,-1 21-15,1 21 0,0-22 0,-42 1 16,41 21-1,1 0-15,0 0 16,21-21 15,21 21-31,0 0 16</inkml:trace>
  <inkml:trace contextRef="#ctx0" brushRef="#br0" timeOffset="28083.82">20595 1863 0,'0'0'0,"0"-21"0,0-1 0,-21 22 16,21-21-16,-21 21 15,21 21 1,0 1-1,-21-1-15,21 21 0,0-21 16,0 22-16,0-1 0,0 64 0,0-64 16,0 22-16,0 168 15,0-126 1,0-63-16,0 62 16,0-62-16,0 41 15,-22-62-15,22-1 0,0 21 0,-63 22 16,63-43-1,0-42 17,0-1-32,0 1 15,0-21-15</inkml:trace>
  <inkml:trace contextRef="#ctx0" brushRef="#br0" timeOffset="28470.71">20383 2053 0,'0'0'0,"-42"-84"16,42 62-16,0 1 15,0 0-15,0-21 0,0 21 16,0-1-16,0 1 0,64-63 16,-1 41-1,-21 22-15,85-21 16,-84 42-16,-1-21 0,0 21 15,1 0-15,-1 0 16,0 0-16,-20 0 0,20 0 0,-21 21 0,64 85 31,-64 42-31,-21 42 16,-64-84 0,43-64-16,-21-20 15,0 20-15,-107 85 16,128-106-16,0 21 15,-21-20-15,21-1 0,21 0 16,0 0-16,21-21 31,0 0-31,0 0 0</inkml:trace>
  <inkml:trace contextRef="#ctx0" brushRef="#br0" timeOffset="29065.37">21336 2646 0,'0'0'0,"21"-21"0,0 0 16,-21-1-1,0 1-15,0 0 0,0 0 16,-21-64-1,0 64-15,-21-21 16,20 42-16,-20-21 16,0 21-16,21 0 0,-1 0 0,-62 63 15,20 43 1,1 42 0,63-63-1,0-64-15,0 21 0,0 1 16,0-22-16,21 0 0,21 21 15,43-42 1,-22 0 0,-41 0-16,-1 0 15,0-21-15,0 0 0,0 21 16,64-106 0,-22-21-1,-63 64-15,0 41 16,22-20-16,-22 63 15,0 0 1,0 43 0,0-22-16,0 43 15,0-43 1,0-21-16,0 1 0,0 20 16,21-42-16,0 21 0,-21 0 0,85-21 15,-43 0 1,-21 0-16,21 0 15,-20 0-15,20-21 0,0-21 16,1 21-16</inkml:trace>
  <inkml:trace contextRef="#ctx0" brushRef="#br0" timeOffset="29428.18">21971 2413 0,'0'-21'15,"0"42"-15,0-63 0,-21 42 31,21 21-31,-21 0 16,21 21-16,0-20 0,-22 41 16,22-21-16,-21-20 0,21 20 15,0 0-15,0 1 0,-21 20 16,21-21-16,-21 22 16,21-22-16,0 1 0,-21 20 15,21-21-15,0 1 0,0 20 16,0-20-16,0-1 0,0 43 15,0-43-15,-21 0 0,21 1 16,0-22-16,0 21 0,-22 0 0,22 43 16,0-43-16,0 1 0,0-22 15,0 21-15,0 149 32,0-128-17,0-84 16,0 0-31,0 0 0,0 0 16,0-1-16,0-20 0</inkml:trace>
  <inkml:trace contextRef="#ctx0" brushRef="#br0" timeOffset="29798.97">21823 2667 0,'0'0'0,"0"-106"16,21 85-16,0-21 16,-21 21-16,21-1 0,-21 1 15,21 0-15,1 0 0,-1 21 16,0 0-16,42 0 16,-20 0-16,-22 0 15,21 42-15,-21-21 0,-21 1 16,0 20-16,0 0 0,0-21 15,-21 85 1,-21-42-16,21-43 16,0 21-16,-85 22 15,85-43-15,-1 0 0,1 0 16,0-21-16,0 21 0,0 1 16,42-44 30,0 22-46,0-21 0,0 0 0</inkml:trace>
  <inkml:trace contextRef="#ctx0" brushRef="#br0" timeOffset="30182.75">22246 2752 0,'0'0'0,"21"-21"0,22 21 16,-22-22 0,-21 1-16,21 21 0,0-21 0,0 0 15,0 0-15,1 0 16,-22-1-16,21 1 16,-21 0-16,0 0 0,0 0 15,-21 21 16,-1 21-31,1 0 0,0 0 16,0 0-16,21 22 16,-21-22-16,21 0 0,0 0 0,-21 0 15,21 43-15,0-22 16,0-21-16,0 1 16,0-1-16,0 0 15,21-21-15,0 0 0,0 0 16,21 0-1,64 0 1,-63-21-16</inkml:trace>
  <inkml:trace contextRef="#ctx0" brushRef="#br0" timeOffset="30664.59">22818 2519 0,'0'-21'0,"0"-22"16,21 22 0,0 0-16,21 21 15,-21-21-15,43 21 16,-43 0 0,21 21-16,-20 0 0,-1 0 15,0 85 1,0 0-1,-21-21-15,0-64 16,-42 42-16,21-41 16,21-1-16,-22 0 15,1 0-15,0-21 0,21 21 16,-21-21 0,21-21-1,0 0-15,21 0 16,-21 0-16,42-64 15,1 0 1,-22 43-16,0 21 0,-21-22 16,21 22-16,0 0 0,-21-42 15,22 63-15,-22-22 16,21 22-16,0-21 16,0 0-1,0 0 1,43 0-16,-43 21 15</inkml:trace>
  <inkml:trace contextRef="#ctx0" brushRef="#br0" timeOffset="31002.2">23961 2096 0,'0'21'16,"-22"0"-16,1-21 15,-21 63-15,0-20 16,20-1-16,1-21 16,-21 64-16,21-43 0,0 1 15,-22 105 1,22-42-1,21-22-15,0-63 16,0 1-16,21-1 16,0 0-16,22 0 15,-22-21-15,0 0 0,64 0 16,-43 0 0,0 0-16,-20-21 0,41 0 15</inkml:trace>
  <inkml:trace contextRef="#ctx0" brushRef="#br0" timeOffset="31391.97">24363 2159 0,'0'0'0,"0"-21"15,21 21 1,0 0-16,21 0 0,-20 0 16,-1 0-16,21 42 15,43 22-15,-64-43 16,-21 0-16,21 21 0,0-20 0,-21 62 16,0-63-1,0 22-15,0-1 0,0 0 0,-42 64 16,21-85-16,-22 43 15,22-43-15,0 0 0,-64 43 16,22-1 0,42-63-16,-22 21 15,43 1-15,-21-22 16,21-22 31</inkml:trace>
  <inkml:trace contextRef="#ctx0" brushRef="#br0" timeOffset="31723.33">25167 2540 0,'-21'0'16,"0"0"-16,0 0 16,21 21 62,21-21-63</inkml:trace>
  <inkml:trace contextRef="#ctx0" brushRef="#br0" timeOffset="32133.1">25209 3069 0,'0'21'47,"0"1"-47,0-1 0,0 0 15,0 0-15,0 0 0,-21 22 16,21-22-16,-42 42 16,21-42-16,-22 22 15,22-22-15,0 0 0,0 0 16,0 0-16,-43 1 0,22-1 16,21-21-1,-43 21-15</inkml:trace>
  <inkml:trace contextRef="#ctx0" brushRef="#br0" timeOffset="34848.5">4149 7959 0,'0'-21'0,"21"21"16,0 21 30,-21 21-46,21-21 0,0 22 16,-21-1-16,0 21 0,43 64 16,-43-63-16,0 63 15,0-64-15,0 170 16,0-169-16,0 20 0,0 170 16,0-190-1,-22-22-15,22 22 0,-21 20 16,21-41-16,0-1 0,0 0 15,0 1-15,0-22 16,0 0-16,-21-21 31,21-21-31,0 0 0,-21 0 0,21-1 16,0-20-16</inkml:trace>
  <inkml:trace contextRef="#ctx0" brushRef="#br0" timeOffset="35487.78">4191 8065 0,'0'0'0,"-21"0"16,-22 0-1,22 21-15,21 0 0,-21 0 16,0 0-16,0 0 0,-43 85 15,43-63-15,0-1 0,-64 85 32,64-85-32,-42 85 0,-1 0 15,43-106 1,21 43-16,0-43 0,0 21 31,0-63 0,0 0-31,0 0 16,21-21-16,-21 20 16,42-41-16,-42-1 15,22 22-15,20-106 16,-21 106-16,0-1 0,-21 1 16,21 0-16,43-85 15,-22 63 1,-21 43-16,1 21 0,-1-21 0,-21 0 15,21 21-15,0 0 0,21 0 16,-20 0-16,-1 21 0,0 0 0,42 42 31,1 1-31,-43-22 0,85 85 16,-85-84-16,21-22 16,-20 21-16,-1 0 0,21 1 15,43 105 1,-64-106-16,0-21 0,-21 1 15,0-1-15,21 0 0,-21 0 16,21 0-16,-21 0 16,-21-21-1,0 0-15,0 0 0,0 0 16,0-21-16,-22 21 16</inkml:trace>
  <inkml:trace contextRef="#ctx0" brushRef="#br0" timeOffset="36579.16">1863 6816 0,'0'0'0,"-22"0"16,1 0-1,0 0-15,0 0 16,-21 0-16,20 0 0,1-21 15,-42-1-15,20 1 16,-168-85 0,126 43-1,-21-1 1,64 22-16,0 0 0,-64-64 16,63 64-16,1-1 0,0-20 15,-1 20-15,22-20 0,-21 21 0,-64-149 16,43 64-1,41 64-15,1-1 0,21-84 16,-21 84-16,21-20 0,0 20 16,0-20-16,21-1 15,85-254 1,-21 191-16,63-127 16,-106 211-16,22-20 15,-1-1-15,-20 22 0,20-1 16,64-63-16,-63 64 15,-1 20-15,1-20 0,63-22 16,-43 22 0,-41 20-16,62 1 15,-62 21-15,-22 21 0,0 0 0,0 0 16,0 0-16,1 0 16,-22-21 62,-22 21-78</inkml:trace>
  <inkml:trace contextRef="#ctx0" brushRef="#br0" timeOffset="36993.93">1630 3281 0,'0'0'0,"0"42"16,21-42 0,0 21-16,21 1 15,1-22 1,-1 0-16,43 0 15,-64 0-15,0 0 0,21 0 16,-20 0-16,-1 0 0,0 0 0,0 0 16,0 0-1,-21 21 17,0 0-32,0 0 0,0 0 0,-21 0 15,0 1-15,0 62 16,-43 22-16,43-64 15,0 1-15,0-22 0,0 21 16,-1 1-16,1-22 0,0 21 0,0-21 16,0 22-16,0 41 15,-1-63-15,1 1 16,21 20 0,0-21-16</inkml:trace>
  <inkml:trace contextRef="#ctx0" brushRef="#br0" timeOffset="37915.42">2053 10266 0,'0'0'0,"0"-21"0,0-22 16,0 22-16,0 42 47,0 1-47,0-1 0,21 21 0,43 127 16,-43-84-1,-21-21-15,21 20 0,0 107 16,-21-107-16,0 22 0,0 0 15,0-21-15,0 21 0,0 63 16,0-84-16,0-1 0,0 64 16,0 22-1,0-107-15,0-20 0,0 62 16,0-83 0,0-1-16,0 0 0,0 0 0,0-42 31,0 0-31,0 0 0,0-1 15,0-20-15,0 0 0</inkml:trace>
  <inkml:trace contextRef="#ctx0" brushRef="#br0" timeOffset="38865.81">2307 10626 0,'0'0'0,"-21"-43"0,-21 22 15,42-21-15,-22 21 0,1 21 16,21-21-16,0-1 0,-21 1 16,21 0-16,0 0 15,21 21 1,0 0 0,43-21-16,-22 21 0,128-21 15,-107-1 1,106 1-16,-84 21 0,21 0 15,0-21-15,423 0 16,-233 0 0,-148 21-16,191-21 15,317-22 1,-508 43-16,149 0 16,-149 0-16,-21-21 0,127 21 15,-148 0-15,0 0 0,63 0 16,-84 0-16,-1 0 0,128 0 15,-127 0 1,-22 0 0,-42 0-16,0 21 0,1-21 15,-22 21-15,21 1 0,-21-1 16,0 0-16,0 0 16,0 43-16,0-43 0,0 106 15,0-85-15,0 0 16,0 22-16,0-22 0,0 1 15,0 62-15,0-62 0,0-1 16,-21 106-16,21-84 16,0-22-16,0 106 15,0-84-15,0 20 16,0 65 0,0-107-16,0 0 0,0 43 15,0-43-15,0 1 0,0 62 16,-22-62-16,22-1 0,-21-21 15,21 0-15,0 22 0,-42 63 32,0-85-32,-1 0 15,43 0-15,-42-21 0,0 21 16,20 0-16,-62-21 16,41 22-16,-20-22 0,-1 0 15,-232 42 1,84-21-16,107-21 0,-255 42 15,233-42 1,-148 43-16,126-43 16,1 21-16,-169 21 15,147-21-15,1 1 0,-170 20 0,170-21 16,0 0-16,-403 43 16,445-64-16,-63 0 15,-22 0 1,170 0-16,-22 0 15,43 0-15,0 0 0,0 0 16,21-21-16,0-1 16,0 1-1,0 0-15,21-21 16,0 21-16,0-1 16,0 1-16</inkml:trace>
  <inkml:trace contextRef="#ctx0" brushRef="#br0" timeOffset="39280.64">3281 11113 0,'0'0'0,"-21"-22"0,-1 1 0,22 0 15,-42 21 1,21 0-16,0 42 16,-22 64-1,43-42-15,0-22 16,0 22-16,0-22 0,0 21 15,0 1-15,0 42 16,0 84 0,0-84-16,0-64 15,0-20-15,0-1 0,0 0 16,0-42 0,0 0-1,0-1-15,0 1 0,0 0 16,0-21-16</inkml:trace>
  <inkml:trace contextRef="#ctx0" brushRef="#br0" timeOffset="39947.97">3069 11155 0,'0'-21'15,"0"42"-15,-21-42 0,21 0 0,-21-1 16,21 1-16,0 0 15,0 0-15,0 0 0,0 0 16,42-1-16,-21 1 16,0 21-16,1-21 0,-1 0 15,21 21-15,-21 0 0,22 0 16,-22 0-16,21 0 0,149 42 16,-107 22-1,-20-1 1,-43-20-16,-21-1 0,0 85 15,0-85-15,-21 1 0,-43 41 16,22-41-16,21-1 16,-22-21-16,22 21 0,-106 43 15,106-85 1,0 0-16,0 0 16,21-21-16,0 0 15,0 0-15,0-1 16,0 1-16,0 0 0,21 0 15,0 0-15,21 0 0,-20 21 16,41-22 0,43 22-16,-85 0 15,21 0-15,107 64 16,-107-43-16,-21 0 16,0 0-16,0 1 0,1 41 15,-22-42-15,0 0 0,-22 43 16,1-43-16,-42 43 0,-43-1 15,0-21 1,21-20 0,43-22-16,21 0 15,0 0-15,0 0 0,-1 0 0,-62-43 32,41 1-32,22 21 15,21 0-15,0-1 16,0 1-16,0 0 15,21 0-15,43 0 16,-1-22 0,-41 43-16</inkml:trace>
  <inkml:trace contextRef="#ctx0" brushRef="#br0" timeOffset="40747.5">4212 11409 0,'0'21'32,"0"0"-32,0 0 0,-21-21 15,21 43-15,-21-22 0,21 0 16,-21 85-1,21-43 1,0 1-16,0-22 16,0-21-16,0 1 15,21-22 1,0 0-16,0 0 16,0 0-16,0-22 15,1 1-15,-1-21 16,0 42-16,-21-21 0,0-85 15,0 64 1,0-1-16,0-41 16,0 62-16,21-20 15,0 21-15,-21 0 16,21 0-16,1-1 0,-1 1 16,42 21-1,-42 0-15,1 0 16,20 43-16,-42-22 15,21 0-15,-21 0 0,0 21 0,0-20 16,0-1-16,0 42 0,0-42 16,-21 106-1,21-105-15,0 20 16,0-21-16,0 0 16,0 0-16,21-21 15,0 22-15,0-22 16,1 0-16,-1 0 0,21-43 15,-21 43-15,0-21 0,43-42 16,-1-1 0,-63-21-1,0 64-15,0-21 0,0-22 16,-21 43-16,0 0 16,0 0-16,0 0 0,0 21 0,-1 0 15,-20 0-15,21 0 0,0 0 0,0 0 16,-43 0-16,43 0 15,0 21-15,21 0 16,-21-21-16,21 21 0,0 0 16,21-21-1,21 0 1,22 0 0,-43-21-16,0 21 0</inkml:trace>
  <inkml:trace contextRef="#ctx0" brushRef="#br0" timeOffset="41475.21">5165 10837 0,'0'0'0,"-22"0"31,22 22-15,0-1-16,0 0 0,0 0 15,0 43-15,0-43 0,0 21 16,0 43-16,0-43 0,0 0 16,22 1-16,-22 84 15,0-43 1,0-62-16,0 20 0,0 21 16,0-41-16,0-1 0,0 21 15,0-21-15,0-42 47,0 0-31,0 0-16,0 0 15,0-22-15,21 22 0,-21 0 0,0 0 16,42-85 0,0 21-16,22 22 15,-64 42-15,21 21 16,21 0-16,-20 0 0,-1 0 15,0 0-15,-21 21 16,21 0 0,-21 0-16,0 0 0,0 0 15,-21 1-15,0 20 16,0-42-16,-1 21 0,-62 21 16,41-20-1,22-22-15,0 0 0,-21 0 16,21 21-16,21 0 31,0 0-15,21 0-16,0-21 15,0 0-15,-21 21 0,21-21 16,43 22-16,-1-1 16,-42-21-16,1 21 15,41-21-15,1 21 16,-43-21-16,0 21 15,42-21 1,-20 0-16,-22 0 16</inkml:trace>
  <inkml:trace contextRef="#ctx0" brushRef="#br0" timeOffset="45048.02">2476 11684 0,'0'0'0,"-21"21"62,0-21-62,0 21 16,0-21-16,0 22 16,-1-22-16,1 0 15,0 21-15,0-21 0,0 0 0,0 0 16,-1 21-16,1-21 0,-42 21 15,-1-21 1,43 0-16,0 0 16,0 0-16,0 0 0,-1 0 0,1 0 15,0 0-15,0 0 0,0 0 16,-22 0-16,-62 0 16,41-21-1,22 21-15,-1 0 16,-41-21-16,20 21 0,22 0 15,-22-21-15,1 21 0,-1-22 16,1 22-16,-85-42 16,63 21-1,43 0-15,-85-43 16,84 43-16,-41-42 16,41 41-16,1-20 0,-43-21 15,43 41-15,-212-210 16,127 147-1,106-63 1,21 84-16,0 22 0,0-85 16,0 63-16,0 1 0,0-64 15,0 63-15,0 1 0,0 21 16,0-22-16,0 1 0,0-43 16,0 42-16,0 22 0,0-22 15,0-168 1,0 62-1,0 64-15,0 43 16,0-128-16,0 107 16,0 20-16,0-190 15,0 127 1,169-127 0,-84 191-16,-22-1 15,22 1-15,0 20 0,-22-20 0,170-64 16,-106 21-1,-42 85-15,-22-21 0,85-43 16,43 0 0,-128 64-16,1 0 0,21-21 15,-43 20-15,43 1 16,-64 0-16,21 0 0,-21 21 16,22-21-1,-22 21 1,0-21-1,0 21-15,-21-22 16,21 22-16,0 0 16,1 0-16,41-21 15,-63 0-15,21 21 32,-21-21-32,-21 21 31,0 0-16,0 0-15,21-21 0</inkml:trace>
  <inkml:trace contextRef="#ctx0" brushRef="#br0" timeOffset="45579.73">1587 7112 0,'0'0'16,"-105"0"-1,83 0-15,-41-21 16,21 21 0,42 21 15,0 0-31,21 0 16,0 1-16,0-1 0,43 0 15,-1 21 1,-21-42-16,-20 21 0,62-21 15,-41 0-15,-1 0 0,0 0 16,1 0-16,-1 0 0,127 0 16,-126 0-1,-22 0-15,21 0 0,22-21 16,-43 0-16,-21 42 31,0 0-15,0 1-16,0 20 0,-21-21 15,-1 21-15,-20 43 0,21-43 16,0 1-16,-22 20 0,22 1 16,0-22-16,-106 233 15,85-211 1,21-1-16,-85 107 16,85-128-16,-1 0 0,1 1 15,0-22-15,0 21 0,-21 43 16,42-64-1,0-42 32,0 0-47</inkml:trace>
  <inkml:trace contextRef="#ctx0" brushRef="#br0" timeOffset="52031.74">12636 4805 0,'0'0'15,"0"-42"1,0 20-16,-21 22 0,21-21 0,0 0 16,-21 21-1,0 0 1,21 21-16,0 0 16,0 22-16,0-1 0,0 22 0,0-1 15,0 1-15,0 190 16,0-85-1,-21 85-15,21-169 0,0-22 16,-21 64-16,-1-63 0,22-22 16,-63 85-16,42-85 15,21-21-15,-21 22 0,-1-22 16,1 0-16,21 21 0,-21-20 16,0-22-16,21-22 15,0-20 1,0-21-1</inkml:trace>
  <inkml:trace contextRef="#ctx0" brushRef="#br0" timeOffset="52396.53">12150 5419 0,'0'0'0,"-22"-43"0,1 22 0,-42-63 15,42 41-15,-1 1 16,1 21-16,0-22 0,21 22 15,0-21-15,0-64 16,42 43-16,1 20 16,-1 22-16,0 0 0,1-21 0,20 20 15,1 22-15,63-21 0,-64 21 16,1 0-16,-1 0 0,1 21 16,-1 22-16,-20-22 0,41 85 15,-41 0 1,-43-64-16,0 21 0,-22 43 15,-20-63-15,0 20 0,-1-21 0,-84 85 16,64-63 0,21-22-16,-43 43 15,64-64-15,0-21 0,21 21 16,21-21 0,0 0-1,0-21-15,0 0 0,0 21 0,22-21 16</inkml:trace>
  <inkml:trace contextRef="#ctx0" brushRef="#br0" timeOffset="53015.24">13187 5821 0,'0'0'0,"42"21"0,-21 0 0,0 0 0,1 1 15,-1-1-15,-21 0 16,21 0-16,0-21 0,0 0 15,0 21-15,1-21 0,-1 0 16,21 0-16,43-42 16,-22 0-1,-42 20-15,22-62 16,-43 63-16,0-22 16,0 1-16,0 21 0,-127-64 31,63 64-31,-147 21 15,147 21 1,22 0-16,-64 22 0,64-1 16,-1-21-16,-20 85 15,63-21 1,21-1-16,-21-63 16,21 1-16,0-22 0,0 21 15,1-21-15,83 0 16,-20-21-1,-43-1-15,-20 22 0,20-21 16,0 0-16,-21 0 0,43-21 16,-43-1-16,0 22 0,43-64 15,-64 64-15,0 0 16,0 0-16,0 0 16,0 42-1,0 0-15,0 0 16,0 0-16,0 1 0,0 20 15,0 0-15,0-21 0,0 22 16,63 63 0,-20-85-1,-22-21-15,0 0 16,0 0-16,0 0 0,22 0 0,-22-21 16,21 21-16,-21-22 0,0 1 15,1 0-15</inkml:trace>
  <inkml:trace contextRef="#ctx0" brushRef="#br0" timeOffset="53308.22">14097 5503 0,'0'0'0,"-21"22"16,21-1-16,-21 0 16,21 21-16,0 1 0,0-1 15,0 0-15,0 1 0,0-1 0,0 64 16,0-43-16,0-20 0,0 147 31,0 1-15,0-22-16,0-106 15,0 1-15,0 63 16,0-85-16,0 22 0,-22-22 0,22 0 16,0 22-16,-42 105 15,42-105 1,0-85-1,0-1-15,0-20 16,0 21-16</inkml:trace>
  <inkml:trace contextRef="#ctx0" brushRef="#br0" timeOffset="53630.04">14033 5821 0,'0'0'0,"-21"-64"0,0-20 15,0 41-15,21 1 0,0 21 0,0-21 16,0-1-16,21 43 0,0-21 16,64 0-1,-43 21-15,22 0 16,-22 0-16,64 21 16,-64 0-16,1 22 15,-22-22-15,-21 0 0,-43 106 16,22-106-16,-42 43 15,20-43-15,22 21 16,-21-21-16,0 0 0,-43 22 16,64-22-16,-22 0 0,22 0 0,-21 0 15,21 1 1,42-22 0,0 0-16,0 0 0,22-22 15</inkml:trace>
  <inkml:trace contextRef="#ctx0" brushRef="#br0" timeOffset="54013.83">14690 5800 0,'0'0'0,"21"0"0,21-21 15,-21-1-15,22-20 16,-1 0-1,-21-22 1,-21 43-16,0-42 16,0 41-16,-21 22 0,-43 0 15,22 0 1,21 22-16,0-1 16,0 21-16,21 22 15,0-22-15,0-21 0,0 21 16,0 64-1,0-42-15,21-43 16,0 0-16,0 0 0,0-21 16,0 0-16,1 0 0,-1 0 15,21 0-15,0 0 16,43-21 0,-64 0-16,43-21 15,-43 20-15,-21 1 0,0 0 16</inkml:trace>
  <inkml:trace contextRef="#ctx0" brushRef="#br0" timeOffset="54363.63">15113 5694 0,'0'0'0,"0"-85"0,0 22 16,0 42-1,0-1-15,21 22 0,0 0 0,43 0 32,-1 22-32,1 41 15,-64-21-15,42 22 16,-21-43-16,-21 0 15,21 127 1,-21-84 0,0-1-16,-21-63 15,21 22-15,-21-22 0,21 21 16,-21-21-16,21-21 31,0-1-31,0 1 16,0 0-16,0 0 0,0 0 0,0-22 15,0 22-15,0-21 0,0 21 16,21-22-16,0 1 0,22-85 16,-1 64-1,0-22 1,-21 64-16,1 0 16</inkml:trace>
  <inkml:trace contextRef="#ctx0" brushRef="#br0" timeOffset="54791.46">16722 5398 0,'0'0'0,"0"-22"16,-22 1-16,1 0 15,0 0-15,21 0 16,-21 21-16,21 21 31,0 0-31,0 0 0,0 22 0,0 20 16,0 43-16,0-43 0,21 86 15,-21-86-15,21 1 16,-21 211 0,0-42-1,-42 21 1,21-85-16,0-127 16,21 1-16,-22 41 15,22-20 1,22-85-1</inkml:trace>
  <inkml:trace contextRef="#ctx0" brushRef="#br0" timeOffset="55145.77">16573 5715 0,'0'0'0,"0"-42"0,0-22 15,0-42-15,22 1 16,-1 83 0,42-20-16,-20 21 0,-1 0 15,191 0 1,-170 21 0,-20 0-16,62 42 15,-83-21-15,20 64 16,-42-64-16,0 21 0,-85 64 15,-21-21 1,64-64-16,0 21 0,-43 1 16,64-22-16,-21 0 0,20 0 15,1-21-15,21 21 0,21-21 32,-21-21-17,22 21-15,20-21 0,-21 0 16</inkml:trace>
  <inkml:trace contextRef="#ctx0" brushRef="#br0" timeOffset="55379.64">17843 5503 0,'22'0'0,"-1"0"16,0 0-1,0 0-15,0 0 0,0 0 16,1 0 0,-1 0-16,0 0 15,0 0-15,0 0 16</inkml:trace>
  <inkml:trace contextRef="#ctx0" brushRef="#br0" timeOffset="55563.53">17865 5715 0,'0'0'0,"0"21"0,0 0 15,0 1-15,0-1 16,21-21 0,0 0-16,0 21 15,0-21-15,0 0 0,1 0 16,-1 0-16,0 0 15,0 0-15,0 0 0,22-21 16,-22 21-16,0-21 0,0-1 16,0 1-16</inkml:trace>
  <inkml:trace contextRef="#ctx0" brushRef="#br0" timeOffset="56328.09">18754 5461 0,'0'0'0,"-22"-85"15,22 64 1,22-21-16,-1 0 0,0 20 15,21 1-15,-21 0 0,22 21 16,41 0 0,-41 64-16,-1-43 0,-21 21 15,0 0-15,1 1 0,-1-1 16,0 0-16,-21 64 0,0-42 16,0-22-16,-21 127 15,-22-105 1,22-43-16,-21 43 15,21-43 1,21-42 15,0-1-31,0 1 0,0 0 16,0 0-16,0-21 0,0 20 0,21-20 16,0-21-16,0 20 0,0 1 15,64-127 1,21 42-16,0 42 15,-64 64-15,-21 21 16,22 0-16,-22 0 16,0 21-16,21 64 15,-42 42 1,0 42 0,0-42-16,0-106 15,-21 0-15,0 43 16,0-43-1,21 0-15,0-42 32,42 0-17,-21-22-15</inkml:trace>
  <inkml:trace contextRef="#ctx0" brushRef="#br0" timeOffset="57276.25">20045 5567 0,'21'0'31,"-21"-21"-31,21 0 16,0-1-16,0 1 16,1 0-16,-1 21 0,0-21 15,0 0-15,-21 0 0,21-1 16,-21 1-16,21 21 0,-21-84 15,-21 62 1,-21 22 0,21 0-16,0 22 15,-1 20-15,1-21 0,21 0 16,-21 22-16,21-1 0,-21 0 0,21 22 16,0-22-16,-21 0 0,0 22 15,21-43-15,0 0 16,0 22-16,0-22 0,0 0 0,0 0 31,21-21-31,21 0 16,-21 0-1,43-63-15,-22 41 16,22-20-16,-1-21 16,-42 20-16,64-41 15,-22-1 1,-41 64-16,-1 21 0,-21-21 15,0 42 1,0 21-16,0-21 16,0 22-16,0 41 15,-21 1 1,21 0 0,0-64-16,42 21 31,0-42-31,22 0 15,-43 0-15,0-21 16,0 21-16,0-21 0,22 0 16,20-64-1,-42 64 1,-21 42 0,0 0-16,0 0 0,-21 0 15,0 1-15,21-1 0,-42 42 16,42-20-1,-21-1 1,42-42 15,0 0-31,0 0 0,0 0 0,43-42 16,-1-1 0,-42 1-16,1 21 15,-1 0-15,-21-22 0,0 22 0,21-148 31,-21 105-31,0 22 16,-21 0-16,21 20 16,-21 1-16,-1 21 15,44 0 32,-1 0-47,0 0 16,0 0-16,0 0 0</inkml:trace>
  <inkml:trace contextRef="#ctx0" brushRef="#br0" timeOffset="57593.46">21950 4974 0,'0'-21'0,"0"42"0,0-63 16,0 21-16,0 0 0,0-1 15,-21 44 1,21-1 0,-22 0-16,22 42 15,-63 64 1,63-84-16,-21 63 16,0-64-16,-22 106 15,43-106-15,-42 149 16,42-128-1,0-41-15,0 20 16,0-21-16,0-42 31,21 21-31</inkml:trace>
  <inkml:trace contextRef="#ctx0" brushRef="#br0" timeOffset="58147.24">21759 5207 0,'0'0'0,"0"-42"0,0-43 16,0-21 0,21 0-1,22 43 1,-22 42-16,106-22 16,-21 22-1,-43 21 1,1 43-16,-43-22 15,0 0-15,-21 0 0,0 21 0,0 22 16,0-22-16,-42 22 16,-1-22-16,22-21 0,-42 43 15,42-43-15,-22 0 0,-20 21 32,42-42-32,42 0 31,0 0-16,0 0-15,0 0 0,0 0 16,85 0 0,-42 0-16,-43 22 15,21-1-15,-21 0 0,1 0 16,-1 0-16,0 43 16,-21-43-16,0 0 0,0 43 15,0-43-15,0 42 16,-21-42-16,-64 64 15,64-64-15,-106 22 16,85-22-16,20-21 0,-105 21 16,85-21-16,-21 0 15,20 0-15,-41 0 16,84-21 0,0 0-16,0-1 15,21 1-15,42-21 0,-42 21 16</inkml:trace>
  <inkml:trace contextRef="#ctx0" brushRef="#br0" timeOffset="58546.01">22733 5249 0,'-21'0'15,"0"22"-15,-1-1 16,1 0-16,0 0 0,0 0 15,0 0-15,0 1 0,-1 20 16,1-21-16,0 0 0,0 22 0,0 41 16,21-41-1,0-22-15,0 0 0,0 0 16,21-21-16,85 0 16,-22-21-1,1-21 1,-85 20-16,21 1 15,-21-21-15,0 21 0,0-22 16,0-41 0,-42 41-1,21 22-15,0-21 0,-1 42 16,22-21-16,22 21 47,-1 0-47,0 0 0,0 0 0,0 0 15,0-21-15,22 21 0,-22 0 16</inkml:trace>
  <inkml:trace contextRef="#ctx0" brushRef="#br0" timeOffset="58956.77">23283 5207 0,'-21'21'31,"0"0"-31,0-21 0,0 22 0,-1-1 16,-41 85 0,21-43-1,-22 22-15,64-43 16,0-21-16,0 22 0,0-22 16,0 0-16,21 21 15,22-21 1,-1-21-1,-21 0-15,21 0 0,-20-21 0,-1 0 16,0 21-16,21-42 16,-21 21-16,-21-1 0,0 1 0,22-42 15,-22-1-15,0 22 16,0 0-16,0 20 16,-43-83-1,1 83-15,21 22 16,0 0-16,-1 0 15,1 0-15,0 0 16,21 22 0</inkml:trace>
  <inkml:trace contextRef="#ctx0" brushRef="#br0" timeOffset="59623.39">23897 4995 0,'0'-42'0,"0"84"0,21-105 0,0 21 16,-21-1-16,22 22 0,-22-42 15,0 41-15,0 1 16,0 0-16,0 42 31,0 0-31,0 22 16,-22-22-16,1 0 0,0 21 15,21 1-15,0-1 0,-21 0 16,21 1-16,-21-1 0,0 0 0,21 1 16,-22-1-16,-20 127 15,0-126 1,-1 63 0,22-64-1,0-42-15,21-21 31,0 0-15,0-1-16,0 1 0,21 0 0,0 0 16,1 0-16,-1 0 15,0-1-15,0 1 0,21 0 0,1-21 16,-1 21-16,-21-1 0,64-41 16,-22 42-1,-84 21 32,0 0-31,0 21-16,0-21 0,0 21 0,-1-21 15,1 21-15,0 0 16,0 1-16,0-1 0,21 0 16,0 0-1,0 0-15,0 22 16,0-22-16,0 0 15,0 0-15,63 0 16,-42-21 0,1 21-16,-1-21 15,0 0-15,0 0 16,0 0 0,0-21-16,1 21 0</inkml:trace>
  <inkml:trace contextRef="#ctx0" brushRef="#br0" timeOffset="59981.68">24469 5059 0,'0'0'0,"0"-21"0,0-22 15,0 22 1,-22 21 15,1 21-15,21 1-16,0-1 0,-21 0 0,0 42 15,0-41-15,21 41 16,0-42-16,-21 43 16,21-22-16,0 22 15,0-22 1,0-21-16,21 0 15,-21 0-15,21-21 16,-21 22-16,21-22 0,0 0 16,0 0-16,1 0 15,20-43 1</inkml:trace>
  <inkml:trace contextRef="#ctx0" brushRef="#br0" timeOffset="60340.48">24871 4953 0,'0'0'15,"21"-21"1,0 21-16,-21-21 0,21 21 16,0 0-16,1 0 15,20 0-15,0 42 16,1 22-1,-43-22-15,21-21 16,-21 0-16,0 85 16,0-42-1,-21-22-15,-22 21 16,1-20-16,21-22 16,-22 0-16,-41 21 15,20 1 1,22-22-1,42-42 17,21 0-17,0 21-15,0-22 0</inkml:trace>
  <inkml:trace contextRef="#ctx0" brushRef="#br0" timeOffset="60579.34">25294 5144 0,'0'-22'16,"-21"22"15,0 0 31</inkml:trace>
  <inkml:trace contextRef="#ctx0" brushRef="#br0" timeOffset="60840.19">25252 5546 0,'0'0'0,"0"21"0,0 0 0,0 0 16,0 0-16,0 1 0,0-1 16,0 0-16,-43 42 15,22 1 1,-42-22-1,63-21-15,-21 1 0,-1-22 0,1 21 16,0-21-16,0 21 0,-21-21 16,20 21-16,1-21 0,-42 0 15</inkml:trace>
  <inkml:trace contextRef="#ctx0" brushRef="#br0" timeOffset="65556.36">3196 13970 0,'0'0'0,"-42"-63"16,21 63-16,21-22 0,-22 1 15,22 0-15,-42-21 16,42-1 0,-21 43-16,21-21 0,-21 21 15,21-21 1,-21 21-16,21 21 15,0 0 1,0 1-16,0 20 16,0 0-16,0 106 15,21-42 1,0-63-16,0 84 16,-21-64-16,21 128 15,0-64-15,22 42 16,-22-106-16,42 149 15,1-21 17,-43-107-32,0-41 0,0-22 15,-21 42-15,0-42 16,22 1-16,-22-1 0,21 0 16,-21-42 15,0 0-31,0-22 15,-21 22-15,-1 0 0,-20-64 16,21 43-16,0 0 0</inkml:trace>
  <inkml:trace contextRef="#ctx0" brushRef="#br0" timeOffset="66500.47">3048 14118 0,'0'0'0,"0"-21"15,0 0-15,0 0 16,0 0 0,21 21-16,0 0 15,0-22-15,1 1 0,-1 21 16,21 0-16,-21 0 0,170 0 15,-128 0 1,1-21-16,169 0 16,-149 21-16,403-64 15,-381 43 1,0 21-16,0-21 0,190-21 16,-190 21-16,-22-1 15,22 1-15,-21 0 0,21 0 0,211-43 31,-169 43-31,-105 0 16,63 0-16,-64 0 0,0 21 0,1 0 16,-22-21-16,21 21 0,-21 0 15,43 0 1,-43 0-16,0 0 0,0 0 16,-21 21-1,21-21-15,-21 21 0,0 0 0,22 0 16,-22 0-16,21 85 15,-21-42 1,0 20 0,21-41-16,-21-1 0,21 64 15,0-43-15,64 107 16,-64-64 0,0-64-16,43 106 15,-64-106-15,21 1 0,-21 41 16,21-41-16,-21-1 0,21 127 31,-21-126-31,0-1 0,0-21 16,0 127-1,0-63-15,-21-64 16,21 0-16,-42 64 16,-1-43-1,22-42-15,-21 43 16,21-43-16,0 21 0,-64-21 15,43 21-15,-1-21 0,1 0 0,-233 21 16,84 0 0,-105 1-1,190-22-15,0 0 0,-127 0 16,128 0-16,-22 0 0,-233 0 16,254 0-16,-106 0 15,106 0-15,-84 0 16,84 0-16,43 0 0,-213 0 31,213-22-15,42 1-16,21-21 15,0 0-15,0 20 16,106-147 0,-64 84-1</inkml:trace>
  <inkml:trace contextRef="#ctx0" brushRef="#br0" timeOffset="66818.28">3916 14309 0,'0'0'0,"-21"0"0,-64 0 31,64 0-31,21 42 0,0 106 16,0-105-1,0 41-15,21-41 0,-21-1 16,21-21-16,-21 85 16,42-21-1,-42-43 1,22-42-16,-1 0 15,-21-21 1,0 0-16,0-1 0</inkml:trace>
  <inkml:trace contextRef="#ctx0" brushRef="#br0" timeOffset="67355.73">3725 14415 0,'-21'-22'0,"42"44"0,-42-65 0,0 1 16,21 21-16,0 0 15,0-1-15,21-20 16,0 21-16,22 0 16,20 0-16,64-1 15,-85 22-15,1 0 16,41 0-16,-62 0 0,20 22 16,-21-1-16,0-21 15,0 21-15,-21 0 0,-21 106 16,0-106-1,-21 22-15,-64 62 16,21-41 0,64-43-16,-21-21 0,-22 21 15,64-42 1,0 0 0,21 0-1,1 21-15,-1 0 0,0-21 0,106 21 31,-21 0-31,21 0 16,-85 21-16,0 0 16,22 21-16,-64-21 15,0 1-15,0-1 0,0 0 16,-21 0-16,-127 106 16,84-85-1,-21 1 1,64-22-16,-21-21 0,-22 0 15,43 0-15,-21 0 0,-43-21 16,85-43 0,0 1-1,21 42-15,1-1 0,-1 22 16,0-21-16</inkml:trace>
  <inkml:trace contextRef="#ctx0" brushRef="#br0" timeOffset="68964.69">4889 14372 0,'0'0'0,"-21"0"0,0 0 0,0 0 15,0 0-15,0 21 16,-1-21-16,-41 64 16,63-43-16,0 0 0,0 43 15,0-43-15,0 21 16,0 1-16,0-22 0,21 85 31,0-106-31,-21 21 0,43 0 16,-22-21-16,21 0 15,-21-21-15,-21 0 16,21 21-16,1-22 0,-22 1 16,21-21-16,-21 21 0,21 0 15,-21-64-15,0 64 16,0 0-16,0-1 0,0 1 16,0 0-16,0 42 15,0 0 1,0 1-16,0-1 15,21 0-15,21 64 16,-20-64-16,-1 0 0,0 21 16,0-42-16,0 21 0,43-21 31,-43 0-31,21-21 16,-21 21-16,1-42 15,-1 21-15,0-43 16,-21 43-16,0 0 15,0-21-15,0 20 0,0 1 16,0 42 15,0 1-31,0-1 16,0 0-16,0 0 0,0 0 16,0 0-16,0 1 0,0-1 15,0 0-15,0 0 16,0-42 31,0 0-47,0 0 0,0-1 0,0 1 15,0-42 1,0 42-16,0-1 0,0 1 0,21-21 16,0 21-16,0 21 31,1 21-31,41 21 15,-63-21-15,21 1 16,0-1-16,-21 0 0,22-21 16,-22 42-1,21-21-15,0-21 16,-21-21 0,0 0-1,0 0-15,21 0 16,-21 0-16,0-1 0,0-62 15,0 63-15,0-22 16,0 22-16,21 21 0,0-42 16,1 42-1,-1 0-15,0 21 0,21 42 16,-42-41-16,21-1 16,22 63-1,-22-62-15,21 62 16,-21-63-16,1 1 0,-1-1 0,0-21 15,0 0 1,21-21 0,1-22-16,-22 1 15,-21 21-15,0-22 16,0-20-16,0 42 0,0-22 16,0-126-1,0 127-15,0-22 16,-21 22-16,21-22 15,0 43-15,-21 21 0,21-21 16,0 42-16,0 0 16,0 1-16,0-1 0,21 85 15,0-1 1,0-20 0,-21-43-16,0 1 15,0-22-15,0 0 0,0 21 16,0-20-1,0-44 17,0 1-32,21 21 15,-21-21-15,21-42 16,1 20 0,20 22-16,-21 21 15,0 0-15,0 0 16,1 0-16,105 42 15,-64-20 1,-63-1 0,21-21-16,-21 21 0,21 0 15,-21 0-15,0 0 0,0 1 16,-21-22-16,0 21 0,-42 21 16,41-42-1,-20 21-15,21-21 0,-43 21 16,43-21-16,0 0 15,0 0 1,21-21 15</inkml:trace>
  <inkml:trace contextRef="#ctx0" brushRef="#br0" timeOffset="69726.52">6985 14118 0,'-21'21'31,"21"1"-31,-21-1 16,21 42-16,0 1 15,0-22 1,21-21-16,0 0 16,42 22-1,-41-43 1,-1 0 0,21-21-16,-21-1 15,-21 1-15,0 0 0,0 0 16,0 0-16,0-43 15,-42 1 1,42 42-16,-21-43 16,21 43-16,0-43 15,0 43-15,21 21 0,42-21 16,-20 21 0,20 0-1,-42 0-15,-21 21 0,43 0 16,-43 1-16,21-1 0,0 0 15,-21 0-15,0 0 16,21 64 0,0-22-1,1 1-15,-1-43 16,0-21-16,0 0 16,0 0-16,0 0 0,1 0 15,-1 0-15,21-21 16,0-21-1,-42-1 1,0 22-16,0 0 0,0 0 16,0 0-16,0-22 0,-42-41 15,0 20 1,-1 43 0,22 21-1,0 0 1,21 21-16,0 0 15,0 0 1</inkml:trace>
  <inkml:trace contextRef="#ctx0" brushRef="#br0" timeOffset="72449.86">3196 14965 0,'0'0'0,"0"21"31,-21-21 32,21 21 46,-21 0-93,21 1-1,-21-22-15,21 21 16,0 0-16,-22-21 0,22 21 16,-21-21-16,0 21 0,21 0 15,-42 1 1,21-1-16,-1 0 16,1-21-16,21 21 0,-21-21 15,0 21-15,0 0 0,0-21 16,-1 22-16,1-22 0,0 21 15,0-21-15,0 21 0,0-21 16,-85 42-16,85-42 16,-22 21-16,1-21 0,0 22 15,-149-1 1,106-21 0,-20 0-16,62 0 15,1 0-15,0 0 16,-1 0-16,22 0 0,-64 0 0,43 0 15,0-21-15,-1 21 16,-20 0-16,-1 0 0,-168-22 16,62-20-1,1 21 1,127 0-16,-64-22 16,63 22-16,1 21 0,-106-84 31,106 62-31,-85-41 0,84 21 15,1 20-15,0-20 0,-43-21 16,43 20-16,-1 1 16,1 0-16,0-1 0,-1 1 15,1 0-15,42-64 0,0 63 0,0-20 16,0 21-16,0-64 16,0 42-16,0-42 15,0-42 1,0 85-16,0-43 15,0 42-15,0 22 0,0-191 16,0 64 0,0 0-1,148-22 1,-84 128-16,-22-1 0,0 1 16,64-43-16,-42 42 0,41-42 15,-41 43-15,21-64 16,-22 63-16,85-105 15,-84 106-15,-22-1 16,127-84 0,-126 106-16,126-107 15,-63 65-15,-64 41 16,1 1-16,41-43 0,-41 43 16,147-170-1,-105 128 1,-64 41-1,0 43-15,0-42 16,0 42-16,-21-21 16,-21 21 124,0 0-124,0 0-16,0 0 0,0 0 16,-1 0-16,-41 0 15,-22 0 1,43-21-16,-64 21 15,85 0-15,-21 0 0,20 0 16,1 0-16,0 0 16,21-21-16,-21 21 15,42 0 32,0 0-47,0 0 16,22 0-16,20 0 15,22 0-15,21 0 16,-64 0 0,-21 0-16,22-22 0,-22 22 0,21 0 15,22 0 1,-43 0 0,-21 22-1,-21-1 1,21 0-16,-22 0 0,1 21 15,0 22 1,21-22-16,-21 1 0,21 20 0,-21 43 16,0-64-16,21 1 15,0 20-15,-22-21 0,22 1 0,-21 105 16,21-106 0,-21 43-1,21-64 1,21-21-1,0 0-15,1 0 0,-1 0 16,0-21-16,0 21 16</inkml:trace>
  <inkml:trace contextRef="#ctx0" brushRef="#br0" timeOffset="99135.06">12192 7895 0,'0'-21'16,"21"21"-1,0 0 95</inkml:trace>
  <inkml:trace contextRef="#ctx0" brushRef="#br0" timeOffset="99835.66">12213 7768 0,'0'-21'16,"0"0"0,0 0-1,-21 21 188</inkml:trace>
  <inkml:trace contextRef="#ctx0" brushRef="#br0" timeOffset="100345.36">12192 7705 0,'-21'-21'16,"0"21"15,21 21 16,0 0-31,0 0-16,0 21 0,21-20 15,0 20-15,-21 21 16,63 191 0,-63-127-16,0-63 0,0 63 15,0-42-15,0 105 16,0-148-16,0 22 16,0 105-1,0-126-15,0-22 16,0 42-16,0-42 0,0 1 15,0-44 1,-21-20 0,0 21-1,0-21-15,21-43 0</inkml:trace>
  <inkml:trace contextRef="#ctx0" brushRef="#br0" timeOffset="101034.65">11959 8149 0,'-21'-21'16,"0"0"-16,-43-21 16,43 20-16,0-20 15,21 21-15,0-21 0,42 20 16,1-20-16,-1 21 15,43-21-15,-43 20 16,21 1-16,170 0 16,-63 42-1,-128 0-15,21 1 0,-20-1 16,-22 21-16,21 43 16,-42-22-16,0-20 0,-21 20 0,-64 106 15,43-126 1,0 20-16,-1-20 0,-41 41 0,-1-20 15,64-43-15,-64 21 16,85-21-16,-21-21 16,21-21-1,21 0 1,0 0-16,1 21 0,41-42 16,-42 42-16,22-22 15,232 22 1,-148 0-1,0 22-15,-64 20 0,-20-21 16,20 21-16,1 43 0,-43-43 16,0 1-16,-21 20 0,0-20 0,-21 20 15,0-21-15,-43 64 16,1-63-16,20 20 0,-20-21 16,-1 1-16,-63 20 0,64-20 15,20-1-15,-20-21 0,-106 43 16,105-43-16,-42-21 15,64 0-15,0 0 0,-22-21 16,22-1-16,21 1 0,-43-21 16,43 21-16,0-22 0,21-20 15,-21 42-15,42-127 32,63 84-32,22 1 15,-63 41 1,41-20-16,-41 42 15</inkml:trace>
  <inkml:trace contextRef="#ctx0" brushRef="#br0" timeOffset="101792.75">13462 8636 0,'0'42'15,"0"-20"-15,-64 83 32,1 1-32,42-63 0,21-1 15,-21 21-15,21-20 16,-22-22-16,22 21 0,0-21 0,0 22 16,0 20-1,22-42-15,20 1 0,-21-22 16,21 0-16,1 0 15,-22 0-15,0-22 0,0 1 0,22 0 16,-22 0-16,21-43 0,0 43 16,-42 0-16,22-127 15,-22 127 1,0-22-16,0 22 0,-43-42 16,22 42-16,-21-43 0,21 43 15,-1 21-15,1-21 0,0-22 16,21 1-1,64 21 1,-43 21-16,63 0 16,-62 0-16,20 0 15,-21 0-15,21 0 0,-20 0 0,105 63 32,-85 22-32,-21-64 15,-21 22-15,21-22 0,-21 21 16,0-21-16,0 43 0,0-43 15,0 21-15,0-21 0,21 1 0,-21-1 16,22 0-16,-1 21 16,0-42-16,0 0 15,0 0-15,43 0 16,-43-21-16,0-21 16,0 42-16,0-43 0,1 22 0,-1-63 15,-21-22 1,0 0-1,-21 85-15,-22-22 0,1 1 16,0 42-16,20 0 0,1-21 16,-21 21-16,21 0 0,0 0 15,-22 0-15,22 21 16,21 0-16,0 0 16,21-21 15,0 0-31,1-21 15,20 0-15,-21 0 0</inkml:trace>
  <inkml:trace contextRef="#ctx0" brushRef="#br0" timeOffset="102405.4">14563 7832 0,'0'-21'15,"0"42"-15,0-85 0,0 43 0,0 0 0,21 21 16,0 0-1,-21 21-15,21 21 0,0 22 16,0-1-16,1-20 0,-1 84 16,0-64-16,-21-20 0,21 126 31,-21-106-31,0 22 0,0-43 16,0 22-16,0-22 0,0 1 15,0-22-15,0 42 0,0-42 16,0 1-16,0-1 15,0-42 17,0-1-32,0-20 0,0 21 15,0-21-15,0 20 0,0-20 0,0 0 16,0-1-16,0 1 0,64-85 16,-43 106-1,0 0-15,0 21 0,21-21 16,-20 21-16,-1 0 15,-21 21-15,0 0 16,-21 0-16,-1 0 16,1-21-16,0 21 0,0 1 15,-21-1-15,20-21 0,-20 42 16,21-42-16,0 21 0,21 0 16,0 1-1,0-1-15,0 0 0,0 0 16,21 0-16,0 0 0,0 1 15,43 20 1,20-21-16,-62-21 16,-1 0-16,42 0 0,-42 0 15,1 0-15,20 0 16,-21 21-16,21-21 0,22 0 16,-1 0-1,-41-21-15,-1 0 0,21 0 16,-21 0-16,0-22 0</inkml:trace>
  <inkml:trace contextRef="#ctx0" brushRef="#br0" timeOffset="102943.09">16171 7705 0,'0'-21'0,"0"42"15,0 42 1,0-20 0,0-1-16,0 21 0,0 86 15,0-86-15,0 1 0,0-1 16,0-21-16,0 22 0,0 63 16,0-42-16,0-64 15,0 21-15,0 64 16,-21-43-1,0-41-15,21-1 16,-21-21 0,0 0-16,21-21 15,0-1-15,0 1 0,0 0 0,0-21 16,0 21-16,0-1 0,21-20 16,0 21-16,106-106 15,0 42 1,-21 64-1,-43 21-15,-20 0 0,-22 0 16,0 21-16,0 43 16,-21-1-1,-42 22 1,21-64-16,-43 21 16,22-20-16,-1 20 0,-41 0 15,41-21-15,1 1 0,0 20 16,21-21-16,-1-21 0,1 0 15,0 0-15,21-21 16,0 0-16,0-43 16</inkml:trace>
  <inkml:trace contextRef="#ctx0" brushRef="#br0" timeOffset="103223.93">17378 8446 0,'0'0'0,"0"21"15,21-21 1,0 0-1,0 0-15,0 0 0,1 0 0,-1 0 16,0 21-16,21-21 0,43 0 31,-64 0-31,0 0 16</inkml:trace>
  <inkml:trace contextRef="#ctx0" brushRef="#br0" timeOffset="103407.82">17399 8678 0,'0'0'0,"0"22"16,0-1-1,0 0-15,21-21 16,0 21-16,0-21 0,64 0 16,-43 0-1,22 0 1,-64-21-16,21 21 15,0-21-15</inkml:trace>
  <inkml:trace contextRef="#ctx0" brushRef="#br0" timeOffset="105075.5">18902 8361 0,'0'0'16,"-21"0"-16,-22 0 0,22 0 0,0 0 16,0 0-16,0 0 15,-1 0-15,1 0 0,0-21 16,21 0-16,-21-22 16,21 22-16,0-21 15,0 21-15,0-1 0,21 1 16,0 0-16,0 0 0,1 0 15,-1 21-15,0 0 0,21 21 16,-21-21-16,1 42 0,-1 22 16,0-43-16,0 21 0,0 64 15,-21 0 1,0-85-16,0 21 16,0 1-16,0 20 31,-21-63 0,21-21-31,0 0 16,0 0-16,0 0 0,0-43 15,0 1 1,0 41-16,0-20 0,42-85 16,-20 85-16,-1 21 0,21-43 15,0 64 1,-20 0-16,20 42 15,-42-20-15,21-1 0,0 21 16,-21 0-16,0-20 0,64 147 31,-22-84-31,22-43 16,-43-21-16,0-21 16,21 0-16,-21 0 0,22 0 15,41 0-15,-41 0 0,20-21 16,43-43-1,-64 43-15,-20-21 16,83-106-16,-105 105 16,0-105-1,0 106-15,0 0 0,0-1 0,0 1 16,0 21-16,0-22 16,-21 43-16,0 0 15,0 22-15,21-1 0,-21 0 0,0 64 16,21-1-1,0-41-15,0-1 0,0 0 0,-22 43 16,22-43-16,0 22 16,0-43-16,0 0 0,0 0 15,0 22-15,22-43 16,-1 0-16,0 0 0,21 0 16,-21 0-1,1-22-15,-22 1 0,21 0 16,0 0-16,0-21 0,64-43 15,-43 0 1,-21 43-16,43-85 0,-22 106 16,0 0-16,-20 21 15,-1 0-15,-21 21 0,0 21 16,0 64 0,0 0-1,0-64-15,0-21 0,0 43 16,0-43-16,0 0 0,0 43 15,21-64 17,0 0-32,0 0 15,-21-22-15,43 1 0,-1-42 16,-21 42-16,0-43 16,0 43-16,-21 0 15,43-43-15,-22 64 16,0-21-16,43 21 15,-64 21-15,0 22 16,21-1-16,-21-21 16,21 21-16,-21 22 15,0-43-15,21 0 0,0 0 16,0 1 0,22-22-1,-22 0-15,0 0 0,21-22 16,-20 1-16,-1 0 0,-21 0 15,0 0-15,21 0 0,-21-43 16,0 22-16,0-1 16,0 1-16,-64-43 15,43 64-15,0 0 0,0 0 16,0 21-16,42 0 62,0 0-62,-21-21 16,21 21-16,0 0 0,22-43 16,-22 43-16,42-21 0</inkml:trace>
  <inkml:trace contextRef="#ctx0" brushRef="#br0" timeOffset="105482.77">22373 7493 0,'-21'-21'0,"42"42"0,-63-84 0,21 41 0,21-20 15,-64-43 1,43 64-16,0 0 0,-22 21 16,1 42-1,0 107 1,42-65-16,-21 64 16,-1-63-16,1 0 0,0 84 15,0-84-15,0-1 0,21 1 0,-21-21 16,-1-1-16,1 1 0,0-1 15,21 1-15,-21-22 0,0 21 0,21-20 16,0-22-16,0 21 0,0-21 0,0 22 16,0-64-1,0-22 1,0 22-16,0-21 0</inkml:trace>
  <inkml:trace contextRef="#ctx0" brushRef="#br0" timeOffset="106058.04">21802 7514 0,'-22'-42'0,"44"84"0,-44-105 0,22 20 0,0 22 15,0 0-15,0 0 0,43-21 16,-1 20 0,0 22-16,64 0 15,-63 0-15,62 0 16,-62 0-16,84 85 15,-85-43-15,0-20 0,1 210 32,-86-147-32,-62 42 15,-86 21 1,149-127-16,21 22 16,-22-43-16,22 21 0,0 0 15,-43-21 1,64-21-1,22 0 1,-1 0-16,21-1 0,-21 22 0,0 0 16,22 0-16,-1 0 0,85 22 15,-85-1 1,1 21-16,-1-21 0,43 43 16,-43-22-16,-21-21 0,22 43 15,-22-43-15,-21 21 0,0 43 16,-21-64-16,-22 21 15,-105 22 1,106-43-16,-106 21 16,105-42-16,-63 0 15,85 0-15,-21 0 16,-22-42-16,1-21 16,63 41-1,0-20-15,21 42 16,21-21-16,-20 21 15,105 0 1,-85 0-16,21 0 0</inkml:trace>
  <inkml:trace contextRef="#ctx0" brushRef="#br0" timeOffset="108193.53">23029 8255 0,'0'0'0,"0"-42"0,0 21 16,0-1-16,0 1 0,0 0 16,0 0-16,-21 21 15,0 0-15,-21 0 0,-22 42 16,43 1-16,0-22 16,-22 63-16,22-41 0,0-22 15,21 21-15,-21 1 0,0-1 16,0 64-1,21-64-15,0-21 0,0 0 16,21-21-16,0 22 16,0-22-16,0 0 0,0 0 15,1-22-15,-1 1 16,21 0-16,0-42 16,-42 41-16,22-20 0,-1 21 15,0-21-15,-21-1 0,21-20 16,0 20-16,0 22 0,-21 0 0,43 0 31,-43 42-31,21 21 16,-21 1-16,0-22 0,21 21 15,-21 1-15,21-22 0,0 42 32,22-20-32,-1-22 15,-21-21 1,0 0-16,1 0 0,-1 0 15,-21-21-15,21 21 0,0-22 16,-21 1-16,21 0 0,-21-21 16,21 21-16,-21-1 0,0 1 15,22-21-15,-22 21 0,0 0 16,0-43-16,0 43 16,0 42-1,0 0-15,-22 64 16,1-22-1,21-41-15,0-1 16,0 0-16,0 0 16,0-42 31,0 0-32,0 0-15,21-1 0,1 1 0,-22-21 16,21 21-16,0 0 0,-21-22 0,21 22 15,-21 0-15,0 0 0,21 0 16,0 21-16,1 0 0,-22 21 16,0 0-16,0 21 15,0-21-15,0 1 0,0-1 16,0 21-16,0-21 0,0 0 16,21 1-16,-21-1 0,0 0 15,21 0-15,0-21 47,0 0-47,-21-21 16,21 0-16,1 0 0,-22-1 0,21 1 15,0 0-15,0 0 0,0 0 16,-21 0-16,21-1 0,43 22 31,-22 64-15,-21-1-16,-21-41 15,0-1-15,0 0 0,0 0 16,22-21-16,-22 42 0,21-20 16,0-22-1,0 0-15,0 0 16,0-22 0,-21 1-16,22 0 15,-22 0-15,21 0 0,-21-43 16,0 43-16,0-21 0,21-43 15,-21 22-15,21 20 0,-21-190 32,42 85-17,-42 106-15,0 63 16,0 0 0,0 149-1,-21-22-15,0-64 16,21-41-16,-21-1 15,21 43-15,0-43 0,0-21 16,0 43-16,0-43 0,0 0 16,0 0-16,0 0 0,0 1 15,21-22-15,0 0 16,0 0-16,1 0 16,-1 0-16,0 0 15,-21-22-15,0 1 0,21 0 16,0 0-16,-21 0 0,0-22 15,21 22-15,1-21 16,-22 63 15,0 0-15,21-21 0,-21 21-16,21-21 0,0 0 15,0 0-15,0 0 0,1 0 16,-1 0-16,21 0 0,-21 0 15,0 0-15,1 0 0,-1-21 16,0 21-16,0-21 0,0 0 16,0 0-16,-21 0 15,22-1-15,-22 1 16,0 42 0,-22 1-1,1-22-15,21 21 0,-21 0 0,0 42 16,0-20-1,21 20 1,0-42 0,0 1-16,21-22 31,0 0-31,0 0 16,-21-22-1,0 1-15,0 0 0,0 0 16,0 0-16,0 0 0,0-1 0,0-20 15,0 21-15,0 0 0,0 0 16,-21-22 0,42 43 15,0 0-15,1 0-16,-1 0 0,0 0 15,0 0-15,0 0 0,0 21 16,1-21-16,-1 0 15,-21 22-15,21-22 0,-21 21 16,0 0-16,0 0 16,0 0-16,0 0 15,0 1-15,-21-1 0,0 0 16,21 0-16,0 21 16,0-20-1,0-1-15,21-21 16,0 0-16,0 0 15,0 0-15,0 0 0,1 0 16,-1 0-16,-21-21 16,21-1-16,0-41 15,-21-1 1,-21 1 0,0 21-1,0 42-15,-1 0 0,22-22 16,-21 22-1,0 0 1</inkml:trace>
  <inkml:trace contextRef="#ctx0" brushRef="#br0" timeOffset="108493.48">25252 8043 0,'0'0'0,"-21"0"31,21 22-31,-22-1 0,1 21 16,-21 22 0,21-22-16,21-21 0,-43 64 15,43-64-15,-21 42 16,21 1-1,0-43 1,0 0-16,21-21 16,1 0-1,-1 0-15,0 0 16,0 0-16,-21-21 16,42-21-16</inkml:trace>
  <inkml:trace contextRef="#ctx0" brushRef="#br0" timeOffset="108773.48">25336 8043 0,'0'22'0,"22"-1"16,-22 0-16,21-21 0,0 63 15,-21-20 1,0-1-16,21-21 0,-21 43 15,0 20 1,0-62-16,-21-1 0,0 21 16,0-21-16,-1 0 0,-62 64 31,-1-21-15,64-43-16,-21 0 0,20 0 0,-41 0 15,42 0-15,0-21 16,-1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A01D-1285-4B48-BF86-10D645B39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5F64F-0906-494F-BCD4-FB6C3BEB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BCE1-1769-4412-8FF4-616B9DCC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DE68-7D8E-4D0F-8BD2-02FCD000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C19F6-52DF-4D95-8A61-0E82275F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EE1C-4C1F-4F80-8D64-23C8BA5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D257-6734-4D3B-8C31-21D417AA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C997-6BED-4B0C-AF59-52ED8A14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4356-329A-430E-B83E-E5AA6D2E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1F7F-AEA6-4853-AB92-4F7F6AA0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7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1A0A0-54F0-4C03-8B02-11D5FA739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A9EF5-D809-4B96-95D0-8CB1681B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07DE-20A8-4930-B3CC-98F3EB92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8468-0B89-4059-8D58-B1A25C9E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7B90-A5D0-4043-979F-CB76EB55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7815-24BF-4136-B160-15D9B6F5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4181-EFA1-4903-A800-4C646D38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99D7-550F-4169-94A1-7BB17786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6A1C-6357-4486-88FB-97820D3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3E7B-AE3B-4439-8B8A-9EB399D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67E7-A9EA-4A6D-8607-25EBF115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16B7A-F43C-40D7-B87E-84214213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EDDF-65C9-447E-92A1-A1C1F586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9A06-3CD7-4D9A-B8CC-98ADDD3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DCFF-1023-4CFE-802A-D1C6536B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FA80-5FBB-47CD-84EF-C651DDD2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3FA-C569-48E8-8582-BF05DE5F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0A4C-1B51-4AFB-AC04-034B956C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180B-9F72-4475-8043-BC8C8B45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9E5B0-96FE-4AED-B02C-B09055D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E06AF-1630-46AD-8EB7-E2ECA56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8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02A9-809C-40C9-8195-D3C7A01B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24D3-3C21-4692-AEBE-216611B8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D63BA-5614-4C05-A4F6-A0404FA1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A3F53-F791-41E8-9B0C-4F842EF0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C5B0-29F5-48F9-A992-0773D0DB8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8435D-8EB7-4748-8DFA-4E557103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DEEA-19EC-43A5-9C5B-3CF029F9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9150-559C-457D-BF57-1954B63D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28B8-951E-45EB-B01D-16DAF38C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A712-F629-4A07-8425-3C80B4AD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1B4A-46CF-41E6-8905-CE8691A1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74155-471F-450A-8F0D-5574E5C1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2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8198-A136-4B5F-9841-52841011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DF3E9-835D-467B-B18C-15DDDF91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BB28C-7F0A-432A-B7FC-95982F17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5254-4089-473D-ACED-09ABE906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F577-A948-42F8-8E05-C11873A5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F3C4E-6119-4D3D-8D7A-8FFE777B4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DB077-E1AC-4F76-9AB1-433C20FA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A188-1310-4380-9CC9-350BFD13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C609-4C63-445C-A7EE-FD52997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6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9B5-8F61-48DA-8058-4ABF2EE6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C69CC-C630-4F0A-81A7-465A37EB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5163-7118-4788-9165-FA4B7082F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41F3-2CA7-4643-B274-59AE177A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54D2-9B83-426C-ADFE-A1A342FB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1203-5C36-4965-BBEF-C7C794F9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F512D-3716-4108-948B-AECDB406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EAF1-ECFA-4FD7-9D27-630FCEEC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61AE-E2C6-4F51-9007-E3D89D28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8F2A-2E03-4219-AAFC-F47890F789A1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FCDB-6B08-491F-8DB3-9F1B2E6B0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56EF-2A13-4AA6-B666-4523A6F56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9F27-A0C1-41CE-9154-28F4FC27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ABC0E7-8C4E-47F6-ABDD-BC8A508DE6B0}"/>
                  </a:ext>
                </a:extLst>
              </p14:cNvPr>
              <p14:cNvContentPartPr/>
              <p14:nvPr/>
            </p14:nvContentPartPr>
            <p14:xfrm>
              <a:off x="0" y="114480"/>
              <a:ext cx="915192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ABC0E7-8C4E-47F6-ABDD-BC8A508DE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17064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48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FB6B1A-015E-40DE-846D-49498E19D682}"/>
                  </a:ext>
                </a:extLst>
              </p14:cNvPr>
              <p14:cNvContentPartPr/>
              <p14:nvPr/>
            </p14:nvContentPartPr>
            <p14:xfrm>
              <a:off x="0" y="502920"/>
              <a:ext cx="8984160" cy="262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FB6B1A-015E-40DE-846D-49498E19D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93560"/>
                <a:ext cx="900288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94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260662-C3D3-4CDF-A26F-F76BAF9799EE}"/>
                  </a:ext>
                </a:extLst>
              </p14:cNvPr>
              <p14:cNvContentPartPr/>
              <p14:nvPr/>
            </p14:nvContentPartPr>
            <p14:xfrm>
              <a:off x="350640" y="167760"/>
              <a:ext cx="11780640" cy="483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260662-C3D3-4CDF-A26F-F76BAF9799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8400"/>
                <a:ext cx="1179936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1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EAC03B-D714-4D2C-BC5D-B9607F9B06E3}"/>
                  </a:ext>
                </a:extLst>
              </p14:cNvPr>
              <p14:cNvContentPartPr/>
              <p14:nvPr/>
            </p14:nvContentPartPr>
            <p14:xfrm>
              <a:off x="1523880" y="350640"/>
              <a:ext cx="9708480" cy="393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EAC03B-D714-4D2C-BC5D-B9607F9B0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341280"/>
                <a:ext cx="972720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00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45AC81-381C-4715-8DF5-D05AD70E6E7B}"/>
                  </a:ext>
                </a:extLst>
              </p14:cNvPr>
              <p14:cNvContentPartPr/>
              <p14:nvPr/>
            </p14:nvContentPartPr>
            <p14:xfrm>
              <a:off x="624960" y="221040"/>
              <a:ext cx="9083160" cy="236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45AC81-381C-4715-8DF5-D05AD70E6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11680"/>
                <a:ext cx="910188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81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C4F034-2ED4-4A19-AE13-8AE0AB6DA058}"/>
                  </a:ext>
                </a:extLst>
              </p14:cNvPr>
              <p14:cNvContentPartPr/>
              <p14:nvPr/>
            </p14:nvContentPartPr>
            <p14:xfrm>
              <a:off x="419040" y="30600"/>
              <a:ext cx="11460960" cy="547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C4F034-2ED4-4A19-AE13-8AE0AB6DA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1240"/>
                <a:ext cx="1147968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83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33A4D2-0231-4955-8FFE-4F609E62FF7E}"/>
                  </a:ext>
                </a:extLst>
              </p14:cNvPr>
              <p14:cNvContentPartPr/>
              <p14:nvPr/>
            </p14:nvContentPartPr>
            <p14:xfrm>
              <a:off x="685800" y="91440"/>
              <a:ext cx="10828440" cy="530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33A4D2-0231-4955-8FFE-4F609E62FF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82080"/>
                <a:ext cx="1084716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16B6CA-FAC0-482A-B09E-622F9E973C7A}"/>
                  </a:ext>
                </a:extLst>
              </p14:cNvPr>
              <p14:cNvContentPartPr/>
              <p14:nvPr/>
            </p14:nvContentPartPr>
            <p14:xfrm>
              <a:off x="327600" y="99000"/>
              <a:ext cx="875592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16B6CA-FAC0-482A-B09E-622F9E973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89640"/>
                <a:ext cx="877464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75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48688A-607D-4F72-9F2C-A79A21215482}"/>
                  </a:ext>
                </a:extLst>
              </p14:cNvPr>
              <p14:cNvContentPartPr/>
              <p14:nvPr/>
            </p14:nvContentPartPr>
            <p14:xfrm>
              <a:off x="358200" y="266760"/>
              <a:ext cx="928152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48688A-607D-4F72-9F2C-A79A212154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57400"/>
                <a:ext cx="930024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18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FFBDE-8953-4AD1-B91D-9A9F86EB2060}"/>
                  </a:ext>
                </a:extLst>
              </p14:cNvPr>
              <p14:cNvContentPartPr/>
              <p14:nvPr/>
            </p14:nvContentPartPr>
            <p14:xfrm>
              <a:off x="380880" y="327600"/>
              <a:ext cx="864144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FFBDE-8953-4AD1-B91D-9A9F86EB2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318240"/>
                <a:ext cx="8660160" cy="31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87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59503-36E2-41D1-AC3C-FC6EB26EF297}"/>
                  </a:ext>
                </a:extLst>
              </p14:cNvPr>
              <p14:cNvContentPartPr/>
              <p14:nvPr/>
            </p14:nvContentPartPr>
            <p14:xfrm>
              <a:off x="198000" y="350640"/>
              <a:ext cx="11925720" cy="34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59503-36E2-41D1-AC3C-FC6EB26EF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41280"/>
                <a:ext cx="1194444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61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823FD-AA3E-479C-B8C1-FC5ED47F7951}"/>
                  </a:ext>
                </a:extLst>
              </p14:cNvPr>
              <p14:cNvContentPartPr/>
              <p14:nvPr/>
            </p14:nvContentPartPr>
            <p14:xfrm>
              <a:off x="426600" y="68760"/>
              <a:ext cx="9959760" cy="332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823FD-AA3E-479C-B8C1-FC5ED47F7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59400"/>
                <a:ext cx="9978480" cy="33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79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7C721-D208-4D1C-BFBD-D18450787793}"/>
                  </a:ext>
                </a:extLst>
              </p14:cNvPr>
              <p14:cNvContentPartPr/>
              <p14:nvPr/>
            </p14:nvContentPartPr>
            <p14:xfrm>
              <a:off x="182880" y="221040"/>
              <a:ext cx="6020280" cy="39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7C721-D208-4D1C-BFBD-D18450787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11680"/>
                <a:ext cx="603900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29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D0-130A-43E7-BA20-A3D8D9F75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35C6-0633-4F68-BF81-E14D7D5D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F0CE2-D2FA-4E55-95A7-8F1ABD274C2E}"/>
                  </a:ext>
                </a:extLst>
              </p14:cNvPr>
              <p14:cNvContentPartPr/>
              <p14:nvPr/>
            </p14:nvContentPartPr>
            <p14:xfrm>
              <a:off x="91440" y="297360"/>
              <a:ext cx="11437920" cy="473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F0CE2-D2FA-4E55-95A7-8F1ABD274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88000"/>
                <a:ext cx="1145664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8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CC3E37-2B3C-4F05-8332-02D68F01239F}"/>
                  </a:ext>
                </a:extLst>
              </p14:cNvPr>
              <p14:cNvContentPartPr/>
              <p14:nvPr/>
            </p14:nvContentPartPr>
            <p14:xfrm>
              <a:off x="0" y="449640"/>
              <a:ext cx="9151920" cy="519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CC3E37-2B3C-4F05-8332-02D68F0123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0280"/>
                <a:ext cx="917064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0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2021-05-11T01:14:52Z</dcterms:created>
  <dcterms:modified xsi:type="dcterms:W3CDTF">2021-05-11T01:48:48Z</dcterms:modified>
</cp:coreProperties>
</file>