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06:21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656 0,'21'0'16,"0"0"-1,0 0 32,-21-21-31,0 0-16,0 0 16,0 0-16,0-1 0,0 1 15,0 0-15,-21 21 16,0-21-16,0 21 0,0 0 15,-1 0-15,-20-21 0,21 21 0,-21 0 16,-1 0-16,1 0 0,0 21 16,-1-21-16,-20 21 0,20 0 15,1 0-15,-21 1 0,20-1 0,1 0 16,0 0-16,-1 21 0,22-20 16,-21 20-16,21 0 0,-1 1 0,1-1 15,0 0-15,0 22 16,0-22-16,21 0 0,-21 22 0,21-22 15,-22 1-15,22-1 0,-21 0 16,21 1-16,0-1 0,0 21 16,0-20-16,0-1 0,21 0 0,1 1 15,-1-1-15,0 0 0,0-20 16,0 20-16,0-21 0,22 0 0,-22 0 16,0 1-16,21-22 0,1 0 15,-22 0-15,21 0 0,1 0 16,-1 0-16,0 0 0,43-43 15,-43 43-15,-21-21 0,22 21 16,-1-21-16,-21 0 0,22 0 16,-22 21-16,21-22 0,-21 1 15,22 0-15,-22 0 0,0 0 0,21 0 16,-21-1-16,1 1 0</inkml:trace>
  <inkml:trace contextRef="#ctx0" brushRef="#br0" timeOffset="579.84">3196 1249 0,'21'-21'15,"-21"0"-15,0-1 0,0 1 0,0 0 16,0 0-16,-21 0 15,0 21-15,21-21 0,-21 21 16,0 0-16,-1 0 16,1 0-16,0 0 0,0 21 0,0 0 15,0 0-15,-1 0 0,1 0 16,0 22-16,-21-22 0,21 21 16,-1-21-16,1 22 0,0-1 15,0-21-15,21 22 0,0-22 0,0 21 16,0 0-16,0-20 0,0 20 15,0-21-15,0 0 0,0 0 16,21 1-16,0-1 0,0 0 0,1-21 16,-1 0-16,0 0 0,21 0 15,-21 0-15,1 0 0,20 0 0,-21 0 16,0-21-16,22 0 0,-1-1 16,-21 1-16,21-21 0,-20 21 0,20 0 15,-21-22-15,0 22 0,0-21 16,-21 21-16,0-22 0,0 1 15,0 21-15,0-22 0,0 22 16,-21-21-16,-21 21 0,21 0 0,0-1 16,-1 22-16,-20 0 0,21-21 15,-21 21-15,20 0 0,1 0 0,-21 0 16,21 21-16,0-21 0,-1 22 16,1-1-16,0 0 0,0-21 0,21 21 15,-21 0-15,21 0 0,0 1 16,0-1-16,0 0 0,21-21 0,0 21 15,0-21-15,0 0 0,1 21 16,-1-21-16,21 0 0</inkml:trace>
  <inkml:trace contextRef="#ctx0" brushRef="#br0" timeOffset="1152.52">3598 1291 0,'0'0'0,"-21"0"0,21-21 0,-21 0 16,0 21-16,21-21 15,-21 21 1,21 21 0,0 0-16,0 0 15,0 0-15,0 1 0,0-1 16,0 0-16,0 0 0,0 0 0,0 0 15,0 1-15,0 20 0,0-21 16,0 0-16,0 22 0,0-22 0,0 0 16,0 0-16,0 0 0,0 0 15,0 1-15,-22-1 0,22 0 0,0 0 16,-21-21 0,0 0-1,21-21-15,0 0 0,0-22 16,0 22-16,0 0 0,0 0 15,0-21-15,0 20 16,0 1-16,0-21 0,0 21 0,21-22 16,22 22-16,-22 0 0,0-21 15,21 21-15,1-1 0,-1 1 0,0 0 16,1 0-16,-1 0 0,0 21 16,1 0-16,-1 0 0,-21 0 0,21 0 15,-20 21-15,-1 0 0,0 0 16,0 0-16,-21 1 0,0-1 0,0 21 15,0-21-15,0 0 0,0 22 16,-21-22-16,0 21 0,0-21 0,-1 22 16,1-22-16,0 0 0,0 21 15,21-20-15,-21-1 0,0 0 16,21-42 15,0 0-31</inkml:trace>
  <inkml:trace contextRef="#ctx0" brushRef="#br0" timeOffset="1981.25">4678 1355 0,'0'0'0,"42"-21"15,-21-1-15,0 22 16,1-21-16,-1 21 0,0-21 15,0 0-15,0 0 0,0 0 0,1-1 16,-1 1-16,-21 0 0,0 0 16,21 21-16,-21-21 0,0 0 0,-21 21 15,-22 0 1,22 0-16,-21 0 0,0 0 16,-1 21-16,1 0 0,0-21 0,-1 21 15,1 0-15,0 0 0,-1 1 16,22-22-16,0 21 0,0 0 15,21 0-15,0 0 0,0 0 16,0 1-16,21-22 16,21 21-16,-21-21 0,1 21 0,20-21 15,-21 0-15,21 21 0,-20-21 16,20 21-16,0-21 0,1 21 16,-22-21-16,21 0 0,-21 22 0,22-1 15,-22-21-15,0 21 0,0-21 16,-21 21-16,0 0 0,0 0 0,-21 1 15,-21 20-15,20-21 16,-41 0-16,21 0 0,-1 1 16,-20-1-16,-1 0 0,22-21 0,-22 21 15,22-21-15,0 0 0,-1 0 0,1 0 16,0 0-16,21-21 0,-22 21 16,22-21-16,0 0 0,0-1 0,0 1 15,-1 0-15,1 0 16,21 0-16,0 0 0,0-1 0,0 1 15,0 0-15,0 0 0,0 0 16,21 21-16,1-21 16,-1-1-16,0 22 0,0-21 15,21 0-15</inkml:trace>
  <inkml:trace contextRef="#ctx0" brushRef="#br0" timeOffset="2360.79">5292 381 0,'0'0'0,"0"-21"16,0 0-16,0 0 0,-22-1 15,22 1-15,-21 21 0,21-21 16,-21 21-16,21 21 15,0 22-15,0-1 0,0 0 16,0 1-16,0 20 0,0 1 16,0-1-16,0 22 0,0-22 0,-21 22 15,21 0-15,-21-1 0,21-20 16,0 20-16,-21-20 0,-1-1 16,22 1-16,-21-22 0,21 22 15,0-22-15,-21 0 0,21-20 0,-21 20 16,21-21-16,0 0 0,0 0 0,21-21 31,0-21-31,0 0 16,-21 0-16,22 0 0,-1-22 15,-21 22-15,21 0 0</inkml:trace>
  <inkml:trace contextRef="#ctx0" brushRef="#br0" timeOffset="2574.66">5059 1249 0,'-21'0'16,"42"0"-1,0 0-15,-21-21 16,21 21-16,0 0 0,0-21 0,1 21 16,-1-22-16,21 22 0,-21 0 15,0-21-15,1 21 0,-1 0 0,0 0 16,0 0-16,0-21 0,0 21 15,1 0 1</inkml:trace>
  <inkml:trace contextRef="#ctx0" brushRef="#br0" timeOffset="3544.11">5419 1588 0,'0'0'0,"-22"21"15,22 0-15,0 0 16,-21-21-16,21-21 31,21 21-31,1-21 0,-1 0 16,0-1-16,0 1 0,0 0 16,0 0-16,22-21 0,-22 20 15,0-20-15,0 0 0,0 21 16,1-22-16,-1 1 0,0 21 0,-21 0 15,0-22-15,0 22 16,0 0-16,-21 21 0,0 0 16,-1 0-16,1 0 0,-21 21 15,21 0-15,0-21 0,21 21 0,0 1 16,-22-1-16,22 0 0,0 0 16,0 0-16,0 0 0,22 1 15,-1-22-15,0 21 0,0 0 16,0 0-16,0 0 15,1-21-15,-1 21 0,0 1 0,0-1 16,-21 0-16,21 0 16,-21 0-16,0 0 0,21 1 15,-21-1-15,0 0 16,22-21 0,-1 0-16,0 0 15,0 0-15,0 0 0,-21-21 16,21 0-16,1-1 0,-1 22 15,0-21-15,0 0 0,0 0 0,0-21 16,1 20-16,-22 1 0,21 0 16,0-21-16,0 21 0,0-1 0,-21 1 15,0 0-15,21 0 16,-21 0-16,0 0 16,0 42-1,0 0 1,-21 0-16,21 0 0,0 0 15,0 1-15,0-1 0,0 0 16,-21 21-16,21-21 0,0 1 0,0-1 16,0 0-16,0 0 0,0 0 15,0 0-15,0 1 0,0-1 16,21-21-16,0 0 16,1 0-16,-1 0 0,0 0 0,0 0 15,0 0-15,0-21 16,1-1-16,20 22 0,-21-21 0,21 0 15,-20 0-15,-1 0 0,21 0 0,-21-1 16,0-20-16,1 21 0,-1 0 16,0-22-16,0 22 0,-21 0 0,0 0 15,0 0-15,0 0 0,0-1 16,0 1-16,-21 21 16,0 0-1,0 21-15,21 1 0,0-1 16,-22 0-16,22 0 0,-21 0 15,21 22-15,0-22 0,0 0 16,0 0-16,0 21 0,0-20 0,0-1 16,0 0-16,0 21 0,0-21 15,0 1-15,0-1 0,0 0 0,21 0 16,1-21-16,-1 0 16,0 0-16,0 0 0,21 0 0,-20 0 15,20 0-15,-21 0 0,21-21 16,1 0-16</inkml:trace>
  <inkml:trace contextRef="#ctx0" brushRef="#br0" timeOffset="3844.27">7197 1249 0,'0'0'0,"0"-21"0,0 0 16,0-1-16,0 1 0,0 0 15,-22 0-15,1 21 0,0 0 16,0 0-16,0 0 15,0 0-15,-1 0 0,22 21 16,-21 21-16,0-20 0,0-1 16,0 21-16,0-21 0,21 22 0,0-1 15,-22-21-15,22 21 0,-21-20 0,21 20 16,0 0-16,0-21 0,0 1 16,0 20-16,0-21 0,21 0 0,1-21 15,-1 21-15,0-21 16,0 0-16,0 0 0,0 0 0,1 0 15,20 0-15,-21 0 0,0 0 16,22-21-16,-22 0 0,0 0 0,21-21 16,-21 20-16,1 1 0</inkml:trace>
  <inkml:trace contextRef="#ctx0" brushRef="#br0" timeOffset="4191.59">7726 466 0,'0'0'0,"-21"-21"0,-1-1 16,1 1-16,21 0 0,-21 21 0,0 0 15,0 0-15,0 0 16,21 21-16,-22 0 0,22 1 0,-21-1 16,21 21-16,0 0 0,-21 1 15,21-1-15,0 22 0,-21-22 0,21 21 16,0 1-16,0-1 0,0 1 15,0-1-15,0 1 0,0-22 0,0 22 16,0-22-16,0 0 0,-21 1 16,21-22-16,0 21 0,0-21 0,0 1 15,0 20-15,0-21 16,0 0-16,0 0 0,0 1 31,0-44-15,21 1-16,-21 0 0,21 0 15,0 0-15</inkml:trace>
  <inkml:trace contextRef="#ctx0" brushRef="#br0" timeOffset="4615.63">7895 1101 0,'0'21'31,"0"0"-31,-21 0 15,21 0-15,-21 1 0,0 20 0,21-21 16,0 21-16,-22-20 0,1 20 16,21-21-16,0 0 0,0 22 0,0-22 15,0 0-15,0 0 0,0 0 16,0 0-16,0 1 0,0-1 0,0 0 16,21-21-16,1 0 0,-1 0 15,0 0-15,0 0 0,21 0 16,-20 0-16,-1-21 0,21 21 15,-21-21-15,0-1 0,22 1 16,-22 0-16,0-21 0,0 21 0,0-1 16,-21-20-16,0 0 0,0 21 15,0-22-15,0 1 0,0 21 0,-21-22 16,0 22-16,0 0 0,0 0 0,0 0 16,-1 21-16,-20-21 0,21 21 15,0 0-15,0 0 0,-22 0 0,22 21 16,0 0-16,0-21 0,0 21 15,21 0-15,0 0 0,-22-21 0,22 22 16,0-1-16,0 0 16,22-21-16,-22 21 15,21-21-15,0 0 0,21 0 16</inkml:trace>
  <inkml:trace contextRef="#ctx0" brushRef="#br0" timeOffset="5084.35">8445 1228 0,'0'0'0,"-21"0"0,21-21 16,0-1-16,0 1 16,0 0-16,0 0 15,0 0-15,21 0 0,1 21 16,-1 0-16,0 0 0,0 0 15,0 0-15,0 0 0,1 21 16,-1 0-16,0 0 0,0 0 16,0 0-16,0 1 0,1 20 0,-22-21 15,0 0-15,0 22 0,0-22 16,0 0-16,0 0 0,0 21 0,0-20 16,-22-1-16,1 0 0,0 0 0,0-21 15,21 21-15,0 0 0,-21-21 16,21-21 15,0 0-31,0 0 16,21 0-16,-21 0 0,21-1 15,0 1-15,0-21 0,1 21 0,-22-22 16,21 1-16,0 21 0,0-21 0,0 20 16,22 1-16,-22-21 0,0 21 15,-21 0-15,21-1 0,0 22 0,0-21 16,1 21-16,-1-21 15,0 0-15</inkml:trace>
  <inkml:trace contextRef="#ctx0" brushRef="#br0" timeOffset="5435.67">7239 826 0,'-21'-22'0,"42"44"0,-63-44 0,20 22 0,22-21 15,22 0 1,-1 21-16,21 0 0,0 0 15,1-21-15,-1 0 0,22 21 16,-1 0-16,1 0 0,20-21 0,-20 21 16,-1 0-16,1 0 0,-1-22 15,1 22-15,-22 0 0,0 0 0,1 0 16,-1 0-16,-21-21 0,0 21 16,-42 0 15,0 0-16,0 0-15</inkml:trace>
  <inkml:trace contextRef="#ctx0" brushRef="#br0" timeOffset="6292.63">1312 2371 0,'0'0'0,"-21"21"16,0-21-16,0 0 16,0 0-1,42 0 16,0 0-15,0 0-16,21 0 0,-20 0 16,20 0-16,0 0 0,1 0 15,20-21-15,1 21 0,-1 0 0,22 0 16,-1-21-16,1 21 0,0 0 16,21-22-16,-1 22 0,22-21 0,0 21 15,0 0-15,0-21 0,0 21 16,0 0-16,22-21 0,-1 21 0,0 0 15,0 0-15,0-21 0,22 21 0,-22 0 16,21-21-16,22 21 0,-22 0 16,0 0-16,22-22 0,-1 22 15,-20-21-15,20 21 0,-21 0 16,22 0-16,-22-21 0,22 21 0,-1 0 16,-20 0-16,-1-21 0,0 21 15,1 0-15,-1 0 0,0 0 0,-21-21 16,1 21-16,-1 0 0,-21 0 0,-21-21 15,21 21-15,-43 0 0,22 0 16,-21 0-16,-1 0 0,-20-22 0,21 22 16,-43 0-16,21 0 0,-20 0 15,-1 0-15,-21 0 0,0 0 0,1-21 16,-1 21-16,-42-21 31,-1 21-15,1 0-16</inkml:trace>
  <inkml:trace contextRef="#ctx0" brushRef="#br0" timeOffset="7216.61">9398 1164 0,'0'0'0,"21"-21"16,-21 0 0,0 0-16,-21 21 31,0 0-31,0 0 0,-1 0 16,-20 0-16,21 0 0,0 21 15,0 0-15,-22 0 0,22-21 0,0 21 16,0 1-16,0-1 15,-1-21-15,1 21 0,0 0 0,0 0 16,21 0-16,0 1 0,0-1 16,0 0-1,21-21-15,0 0 0,0 0 16,1 21-16,20-21 0,-21 0 16,21 0-16,-20 0 0,20 0 0,-21 0 15,0 0-15,0 0 0,22 21 16,-22-21-16,0 0 0,-21 21 15,21-21-15,-21 22 0,0-1 16,-21 0 0,0-21-16,0 21 0,0 0 15,-1-21-15,1 21 0,0-21 16,-21 22-16,21-22 0,-1 0 0,1 21 16,0-21-16,0 0 0,0 0 15,0 0-15,-1 0 0,1 0 16,0 0-1,0 0-15,21-21 16,-21 21-16,0 0 16</inkml:trace>
  <inkml:trace contextRef="#ctx0" brushRef="#br0" timeOffset="12928.82">2307 3133 0,'0'21'0,"0"0"15,21-21 1,0 0 0,1 0-16,-1 0 15,0 0-15,0-21 0,0 21 16,0-21-16,1 21 0,-1-21 15,0-1-15,0 1 16,-21 0-16,21 0 0,-21 0 16,0 0-16,0-1 0,0 1 15,0 0-15,0 0 0,0 0 16,0 0-16,-21-1 0,0 22 0,0-21 16,0 21-16,-1 0 0,-20 0 15,21 0-15,-21 0 0,-1 21 0,1-21 16,0 22-16,-1-1 0,1 0 15,0 21-15,-1-21 0,1 1 16,21-1-16,-22 21 0,22-21 0,0 0 16,0 1-16,21-1 15,0 0-15,0 0 0,0 0 0,0 0 16,0 1-16,0-1 0,0 0 16,0 0-16,21-21 0,0 21 0,0 0 15,22 1-15,-22-22 0,21 21 16,-21 0-16,22 0 0,-1-21 0,0 21 15,1 0-15,-1 1 0,0-1 16,-20 0-16,20 0 0,-21 0 0,0 0 16,-21 1-16,0-1 0,0 0 15,0 0-15,-21 0 0,-21 0 0,-1 22 16,1-22-16,0 0 0,-22 0 16,22 0-16,-22-21 0,1 22 15,21-22-15,-22 0 0,22 0 16,-22 0-16,22 0 0,0 0 15,-1-22-15,1 1 0,-22 0 0,22 0 16,0 0-16,-1 0 0,1-22 16,0 22-16,-1-21 0,22 21 0,0-22 15,0 22-15,21-21 0,0 21 16,0-22-16,0 22 0,21 0 16,0 21-16,0-21 0,22 0 0,-1 21 15,0 0-15,1 0 0,-1 0 16,0 0-16,1 0 0,-1 0 15</inkml:trace>
  <inkml:trace contextRef="#ctx0" brushRef="#br0" timeOffset="13357.71">2815 3154 0,'0'0'0,"0"-21"0,0 0 16,0-1-16,-21 22 31,0 0-31,0 0 0,-1 0 16,22 22-16,-21-1 16,21 0-16,0 0 0,0 21 15,0 1-15,0 20 0,0-20 0,0 20 16,0 1-16,0-1 0,0-21 15,-21 22-15,21-1 0,-21 1 0,21 21 16,-21-22-16,0 1 0,21 20 16,-22-20-16,1-1 0,0 1 0,-21 20 15,21-20-15,-1-22 0,1 22 16,-21-1-16,21-20 0,0 20 0,-1-21 16,1-20-16,0 20 15,21-21-15,0 0 0,0 0 0,0 1 16,0-44-1,0 1-15,0-21 0,0 21 16,0-22-16,0 1 0,21 0 0,-21-1 16,21-20-16,1-1 0,-22 1 15,21-22-15</inkml:trace>
  <inkml:trace contextRef="#ctx0" brushRef="#br0" timeOffset="13683.52">2667 3387 0,'0'-21'16,"0"42"-16,0-64 0,0 22 16,21 0-16,-21 0 0,21 21 15,-21-21-15,21 21 0,1 0 16,-1 0-16,0 0 0,0 0 0,0 0 16,0 0-16,1 0 0,-1 21 15,0-21-15,0 21 0,0 0 0,0 0 16,-21 1-16,0 20 0,0-21 15,0 0-15,0 22 0,0-22 0,0 0 16,-21 0-16,21 21 0,-21-20 16,0-1-16,-21 0 0,20 0 15,1-21-15,21 21 0,-21-21 16,0 0-16,0 21 0,21-42 31,21 0-15,-21 0-16,21 21 15,0-21-15</inkml:trace>
  <inkml:trace contextRef="#ctx0" brushRef="#br0" timeOffset="14063.71">3344 3471 0,'21'0'32,"1"-21"-32,-22 0 0,21 21 0,-21-21 15,21 0-15,0 0 0,-21-1 16,0 1-16,0 0 0,0 0 16,0 0-16,-21 21 15,0 0-15,0 0 16,-1 0-16,1 21 15,-21 0-15,21 0 0,0 0 0,-1 1 16,1 20-16,0-21 0,0 0 16,21 22-16,0-22 0,-21 21 0,21-21 15,0 0-15,0 1 0,0-1 16,0 0-16,0 0 0,0 0 16,21-21-16,0 0 0,0 0 15,0 0-15,1 0 0,-1 0 0,0 0 16,21 0-16,-21-21 0,1 21 15,20-21-15,-21 0 0</inkml:trace>
  <inkml:trace contextRef="#ctx0" brushRef="#br0" timeOffset="14515.99">3810 3281 0,'0'0'0,"0"-21"0,0 0 0,0-1 15,-21 22 1,0 0-16,21 22 15,-22-22-15,1 21 0,0 0 16,0 21-16,21-21 0,-21 22 0,21-22 16,-21 21-16,21-21 0,0 22 15,0-22-15,0 21 0,0-21 0,0 22 16,0-22-16,0 0 0,21 0 16,0-21-16,0 0 15,-21 21-15,21-21 0,0 0 0,22 0 16,-22 0-16,0 0 0,0-21 15,0 0-15,22 0 0,-22 0 16,0 0-16,0-1 0,0 1 0,1 0 16,-22-21-16,0 21 0,0-1 15,21 1-15,-21 0 0,0 0 0,0 0 16,0 0-16,0-1 0,0 44 31,0-1-31,0 0 16,0 0-16,0 0 0,0 0 0,0 1 15,0-1-15,-21 0 0,21 0 16,0 0-16,0 0 0,0 1 16,0-1-16,0 0 0,0-42 47,0 0-47</inkml:trace>
  <inkml:trace contextRef="#ctx0" brushRef="#br0" timeOffset="14699.89">4085 3112 0,'0'0'0,"0"-22"16,0 44 15,0-1-15,0 0-16,0 0 15,21-21-15,-21 21 16,21-21-16</inkml:trace>
  <inkml:trace contextRef="#ctx0" brushRef="#br0" timeOffset="15612.87">4551 3450 0,'21'0'0,"0"-21"16,0 21-16,-21-21 0,21 0 16,-21 0-16,22-1 0,-22 1 15,0 0-15,0 0 0,0 0 16,0 0-16,0-1 0,0 1 16,-22 21-16,1 0 0,0-21 0,0 21 15,0 0-15,0 0 16,-1 21-16,-20 0 0,21 1 15,0-1-15,0 21 0,-1-21 16,22 22-16,-21-1 0,0 0 0,0 1 16,21-22-16,0 21 0,-21 0 15,21-20-15,-21-1 0,21 21 0,0-21 16,0 0-16,0 1 16,21-22-16,0 0 15,0 0-15,0-22 16,0 1-16,1 0 0,-1 0 0,21 0 15,-21 0-15,0-1 0,1-20 0,-1 21 16,-21 0-16,21-22 0,-21 1 16,21 21-16,-21-21 0,0 20 15,0-20-15,0 21 0,21 0 16,-21 0-16,0-1 0,0 44 31,0-1-31,0 0 16,0 0-16,0 21 0,0-20 15,0-1-15,0 21 0,0-21 0,0 0 16,21 22-16,-21-22 0,0 0 0,0 0 16,22 0-16,-1 1 0,-21-1 15,21 0-15,0-21 0,-21 21 0,21-21 16,0 0-16,1 0 0,-1 0 16,0 0-16,0 0 15,0 0-15,0-21 0,22 21 0,-22-21 16,0 0-16,0-1 0,0 1 15,1-21-15,-1 21 0,0-22 0,0 1 16,0 0-16,0-1 0,-21 1 16,22 0-16,-22-22 0,21 22 0,-21 0 15,0-1-15,0 1 0,0 0 16,21-1-16,0 1 0,-21 0 0,0-1 16,0 22-16,21 0 0,-21 0 0,0 0 15,0-1-15,0 44 16,0-1-1,-21 0-15,0 0 16,21 21-16,-21 1 0,0-1 0,21 22 16,0-22-16,-22 0 0,22 22 15,-21-22-15,21 22 0,0-22 0,0 21 16,0-20-16,0-1 0,0 0 0,0-20 16,0 20-16,0-21 0,0 0 15,0 22-15,21-22 0,1 0 16,-1-21-16,0 0 15,0 0-15,0 0 0,0 0 16,1 0-16,20 0 0,-21-21 16,0 0-16,0 21 0,-21-22 15,22-20-15,-1 21 0,0 0 0</inkml:trace>
  <inkml:trace contextRef="#ctx0" brushRef="#br0" timeOffset="16981.29">6308 3217 0,'0'0'0,"0"-21"16,0 0-1,0 0 1,0 42 15,0 0-15,0 0-16,0 22 0,0-22 16,0 0-16,0 21 0,0 1 0,0-22 15,0 21-15,0-21 0,0 22 16,0-22-16,0 21 0,0-21 0,-22 1 15,22-1-15,-21 0 16,21 0-16,0 0 0,0 0 16,-21-21-1,21-21 1,0 0-16,0 0 16,0 0-16,0 0 0,0-22 15,0 22-15,0 0 0,0-21 0,21-1 16,0 1-16,-21 21 0,22-22 15,-1 1-15,0 0 0,21-1 0,-21 22 16,1-21-16,20 21 0,-21 21 16,21-21-16,-20 21 0,-1 0 0,0 0 15,0 21-15,0-21 0,0 21 16,1 21-16,-22-21 0,0 22 16,0-22-16,0 21 0,0 1 0,0-1 15,0-21-15,0 21 0,0-20 16,0 20-16,0-21 0,0 0 0,0 0 15,0 1-15,0-1 0,0 0 16,0-42 15,0 0-15,0-1-16,0 1 0,21-21 16,0 21-16,-21-22 0,21 22 15,0-21-15,0 0 0,1-1 16,20 1-16,-21 0 0,21-1 15,-20 1-15,20 21 0,0 0 0,-21-1 16,22 1-16,-22 21 0,0 0 0,0 0 16,0 21-16,1 1 0,-22-1 15,0 21-15,0-21 0,0 22 0,0-1 16,0 0-16,0 1 0,0-1 16,0 0-16,0-21 0,-22 22 0,22-22 15,0 21-15,0-21 0,0 1 16,-21-1-16,21 0 0,21-21 47,-21-21-47,22 0 0,-1-1 15,0 1-15</inkml:trace>
  <inkml:trace contextRef="#ctx0" brushRef="#br0" timeOffset="17392.06">7535 3366 0,'-21'0'0,"21"21"0,21-21 47,0 0-47,1 0 16,-1-21-16,0 21 0,0-22 0,21 1 15,-20 0-15,-1 0 0,0 21 16,21-21-16,-21 0 0,1-1 0,-22 1 15,0 0-15,0 0 0,0 0 0,0 0 16,0-1-16,-22 22 16,1 0-16,0 0 0,0 0 0,-21 0 15,20 0-15,1 0 0,-21 22 16,21-1-16,-22 0 0,22 21 0,0 1 16,0-1-16,0 0 0,0 1 15,21-22-15,0 21 0,0 0 16,0 1-16,0-22 0,0 0 0,0 0 15,0 0-15,21 1 0,0-1 16,0-21-16,0 0 0,0 0 0,22 0 16,-22 0-16,21 0 0,-21 0 15,22 0-15,-22-21 0,21-1 0,1 1 16,-22 0-16,21 0 0,0 0 0,1 0 16,-22-22-16</inkml:trace>
  <inkml:trace contextRef="#ctx0" brushRef="#br0" timeOffset="17679.4">8297 2752 0,'0'-21'0,"0"42"0,0-64 0,0 65 32,0-1-32,0 0 0,0 0 15,0 21-15,-21 1 0,21-1 16,0 0-16,0 1 0,-21 20 0,21-20 15,-21 20-15,0-21 0,21 22 0,-22-22 16,22 1-16,-21 20 16,21-42-16,-21 22 0,21-1 0,0-21 15,0 0-15,0 0 0,0 1 0,0-1 16,21-42 15,0-1-31,1 1 16,-1 0-16,0 0 0,0-21 0,0-1 15</inkml:trace>
  <inkml:trace contextRef="#ctx0" brushRef="#br0" timeOffset="18168.12">8615 2731 0,'0'0'0,"0"21"31,0 0-15,-21 0-16,21 21 0,0 1 0,-22-1 15,22 0-15,-21 1 0,0-1 16,21 0-16,0 22 0,-21-22 0,21 22 16,-21-22-16,0 0 0,21 1 15,0-22-15,0 21 0,0-21 0,-22 22 16,22-22-16,0 0 0,0 0 16,0-42 15,0 0-16,0 0-15,22 0 0,-22-1 0,0 1 16,21-21-16,0 21 0,0-22 16,0 1-16,-21 21 0,21-21 15,1 20-15,-1 1 0,0 0 0,0 0 16,0 21-16,0 0 16,1 21-1,-22 0-15,0 22 0,0-22 0,0 0 16,0 21-16,0-21 0,0 22 15,0-22-15,0 0 0,0 21 0,0-20 16,-22-1-16,22 0 0,0 0 16,-21 0-16,21 0 0,-21 1 15,42-22 17,0 0-32,-21-22 0,22 22 15,-1-42-15,0 21 0,21 0 0,-21 0 16</inkml:trace>
  <inkml:trace contextRef="#ctx0" brushRef="#br0" timeOffset="18568.16">9144 3133 0,'0'0'16,"0"21"0,-21-21-1,0 21-15,-1 0 16,22 22-16,-21-22 0,0 0 0,21 21 15,0-21-15,-21 22 0,0-22 0,21 0 16,-21 21-16,21-20 0,0-1 16,0 0-16,0 0 0,0 0 0,0 0 15,21-21 1,0 0-16,0 0 0,0 0 0,0 0 16,1 0-16,-1 0 0,0 0 0,-21-21 15,21 0-15,0 0 0,0 21 16,-21-21-16,0 0 0,0-22 0,22 22 15,-22 0-15,0-21 0,0 20 16,0 1-16,0-21 0,0 21 16,0 0-16,-22-1 0,1 1 0,0 0 15,0 21 1,0 0-16,0 0 16,21 21-16,0 0 0,0 1 15,0-1-15,0 0 16,0 0-16,21 0 15,0-21-15,0 0 0</inkml:trace>
  <inkml:trace contextRef="#ctx0" brushRef="#br0" timeOffset="19211.87">9779 3260 0,'0'0'0,"0"-43"15,0 22 1,0 0-16,0 0 0,-21 21 16,0 0-1,-1 0-15,1 0 0,0 0 0,0 0 16,0 0-16,0 21 0,-22 0 16,22 22-16,0-22 0,0 0 0,0 21 15,21 1-15,-22-22 0,1 21 0,21-21 16,-21 22-16,21-22 15,0 0-15,0 0 0,0 0 0,0 0 16,0 1-16,0-1 0,0 0 16,21 0-16,0-21 15,1 0-15,-1 0 0,0 0 16,0-21-16,0 0 0,0 0 16,1 21-16,-1-43 0,0 22 0,0 0 15,21-21-15,-20-1 0,-1-20 0,0 20 16,0-20-16,0 21 0,0-22 15,1 1-15,-1 20 0,-21-20 0,21-1 16,0 1-16,0 20 16,0-20-16,1 21 0,-22-1 0,21-20 15,-21 42-15,21-22 0,-21 22 16,0 0-16,0 42 16,0 0-16,0 22 0,-21-1 15,0 21-15,21-20 0,-22 20 16,1 1-16,0-22 0,0 22 0,0-1 15,0-21-15,21 22 0,0-1 16,-22-20-16,22-1 0,0 22 0,0-22 16,0-21-16,0 21 0,0 1 0,0-22 15,0 0-15,0 0 16,22 0-16,-1 1 0,-21-1 0,21-21 16,0 0-16,21 0 0,-20 0 0,-1 0 15,0 0-15,21 0 0,-21 0 16,22-21-16,-1-1 0,-21 1 0,22 0 15,-22 0-15,21-21 0,-21 20 16,0-20-16,1 0 0,-1-1 0,0 1 16</inkml:trace>
  <inkml:trace contextRef="#ctx0" brushRef="#br0" timeOffset="19532.5">7514 3112 0,'-21'0'0,"42"0"0,-21 0 31,42 0-31,1 0 0,-1 0 16,22-22-16,-1 22 0,1-21 0,-1 21 16,1-21-16,20 21 0,-20-21 15,-1 21-15,1 0 0,-1-21 0,1 21 16,-1-21-16,-20 21 0,-1 0 16,0 0-16,1-22 0,-22 22 0,21 0 15,-21 0-15,0-21 0</inkml:trace>
  <inkml:trace contextRef="#ctx0" brushRef="#br0" timeOffset="20544.03">11747 2286 0,'0'0'0,"22"-21"0,-22 0 16,21 0-16,-21-1 0,21 22 15,-21-21-15,0 0 0,21 0 16,0 0-16,0 0 0,-21-1 0,0 1 16,22 0-16,-1 0 0,-21 0 15,21 0-15,-21-1 0,0 1 0,0 0 16,0 0-16,-21 42 47,0-21-32,-1 21-15,22 22 0,-21-22 0,0 21 16,-21-21-16,21 22 0,-1 20 16,-20-21-16,21 22 0,0-1 0,-22 1 15,22-1-15,0 22 0,-21-21 16,21 20-16,-1-20 0,1-1 0,0 1 16,0-1-16,-21 22 0,20-22 0,1 1 15,-21-1-15,21 1 16,-22-1-16,1-20 0,21 20 0,-21-20 0,20-1 15,1 0-15,-21 1 0,42-1 16,-21-21-16,21 0 0,-21 0 16,21 1-16,-22-22 0,22-22 47,0 1-47,0 0 15,0 0-15,0 0 16</inkml:trace>
  <inkml:trace contextRef="#ctx0" brushRef="#br0" timeOffset="22438.08">12658 2646 0,'21'0'0,"0"0"0,0 0 16,0 0-16,0-21 0,1 21 16,-1-21-16,21-1 0,-21 1 0,22 0 15,-22 0-15,0 0 0,21 0 16,-21-22-16,22 22 0,-22 0 0,0 0 16,0 0-16,0-22 0,-21 22 15,0 0-15,0 0 0,0 0 16,-21-1-16,0 22 0,0 0 15,-21 0-15,20 0 0,-20 0 0,0 0 16,-1 0-16,1 0 0,-21 22 0,20-1 16,1 0-16,0 0 15,-1 0-15,22 0 0,-21 22 0,21-22 16,-22 21-16,22-21 0,21 1 16,0 20-16,0-21 0,0 0 0,0 22 15,0-22-15,0 0 0,0 0 0,0 0 16,21 22-16,0-22 0,1 0 15,20 0-15,-21 21 0,0-20 0,0-1 16,22 0-16,-22 21 0,0-21 16,0 1-16,0 20 0,1-21 0,-22 0 15,0 22-15,0-22 0,0 21 16,-22 0-16,1-20 0,-21 20 0,21 0 16,-22-21-16,1 22 0,0-22 15,-1 0-15,-20 0 0,21 0 16,-1-21-16,1 0 0,0 0 0,-1 0 15,1 0-15,0-21 0,20 0 0,-20 0 16,21 0-16,0-22 0,-22 22 16,22-21-16,0 0 0,21 20 0,-21-20 15,21 21-15,0 0 0,0 0 16,0-1-16,0 1 0,0 0 0,0 0 16,21 21-16,0-21 0,0 21 15,1 0-15,-1 0 0,21-21 16,-21 21-16,0 0 0,22 0 0,-22-22 15,21 22-15</inkml:trace>
  <inkml:trace contextRef="#ctx0" brushRef="#br0" timeOffset="22837.99">13166 2625 0,'-22'0'16,"1"0"0,0 21-16,21 0 0,-21 0 15,0 0-15,21 22 0,0-22 0,-21 21 16,-1 1-16,1 20 0,0-21 16,21 22-16,-21-1 0,0 1 0,0 21 15,21-22-15,-22 22 0,1-1 16,0-20-16,0 21 0,0-1 0,0 1 15,-1 0-15,1 20 0,0-20 0,0 0 16,0-1-16,-22 1 0,22 0 16,0-22-16,0 1 0,-21 169 15,20-191-15,22-21 16,0 21-16,0-20 0,0-1 0,0 0 16,0 0-16,0 0 15,0-42 1,0 0-16,0 0 0,0-22 15,0 22-15,22-21 0,-22 0 16,21-1-16,-21-20 0,0 20 0,21-20 16</inkml:trace>
  <inkml:trace contextRef="#ctx0" brushRef="#br0" timeOffset="23175.45">12954 2985 0,'21'-43'16,"0"22"0,0 21-16,1 0 15,-1 0-15,0 0 0,0 0 16,0 0-16,22 0 0,-22 0 16,0 0-16,0 21 0,0 0 0,0 1 15,1-1-15,-22 0 0,0 0 16,0 0-16,0 22 0,-22-22 0,1 0 15,0 21-15,0-21 0,-21 1 0,20-1 16,1 0-16,-21 0 0,21 0 16,-22 0-16,22-21 0,0 0 15,0 0-15,0 0 0,0 0 0,21-21 32,0 0-32,0 0 15,0 0-15,0 0 16,21-1-16,0 1 0,21 21 0</inkml:trace>
  <inkml:trace contextRef="#ctx0" brushRef="#br0" timeOffset="23555.39">13589 3006 0,'0'0'0,"21"0"15,0-21 1,0 21-16,-21-22 0,22 1 16,-1 21-16,0-21 0,-21 0 0,21 0 15,0 21-15,-21-21 0,0-1 16,0 1-16,0-21 0,0 21 16,0 0-16,-21 21 15,0 0-15,0 0 0,0 21 16,-1-21-16,1 21 0,-21 0 0,21 0 15,0 22-15,-1-22 0,1 21 16,0-21-16,0 22 0,21-22 0,0 0 16,0 21-16,0-21 0,0 1 15,0 20-15,0-21 0,0 0 16,0 0-16,0 1 0,21-22 16,0 0-16,0 0 0,1 0 0,-1 0 15,0 0-15,0 0 0,21 0 16,-20-22-16,20 1 0,-21 0 0</inkml:trace>
  <inkml:trace contextRef="#ctx0" brushRef="#br0" timeOffset="24065.38">14287 2773 0,'0'0'0,"0"-21"0,0 0 15,0-1-15,-21 22 0,0 0 16,0 0-16,0 0 0,0 0 15,-1 0-15,1 22 0,0-22 0,0 42 16,0-21-16,0 0 0,-1 22 16,1-22-16,0 21 0,0-21 0,21 0 15,0 22-15,0-22 0,0 0 0,0 21 16,0-20-16,0-1 0,0 0 16,0 0-16,0 0 15,21 0-15,0-21 0,22 0 16,-22 0-16,0 0 0,21 0 0,-21 0 15,22-21-15,-1 0 0,-21 21 0,22-21 16,-1 0-16,-21 0 0,21-1 16,1 1-16,-22 0 0,0 0 0,21-21 15,-20 20-15,-1 1 0,0-21 0,-21 21 16,0 0-16,21-1 0,-21 1 16,0 0-16,0 0 0,0 42 46,0 0-46,0 0 0,-21 1 0,21 20 16,0-21-16,0 0 0,0 0 16,0 1-16,0-1 0,0 0 0,0 0 15,0 0-15,0 0 0,0 1 16,21-22 15,0 0-15,-21-22-16,21 1 0,-21 0 15,0 0-15</inkml:trace>
  <inkml:trace contextRef="#ctx0" brushRef="#br0" timeOffset="24239.85">14647 2604 0,'0'0'0,"0"-22"0,-21 22 15,0 0-15,0 0 16,21 22 15,0-1-31,0 0 16,21-21-16,0 21 15,0-21-15,-21 21 0</inkml:trace>
  <inkml:trace contextRef="#ctx0" brushRef="#br0" timeOffset="25139.65">15198 2963 0,'0'0'0,"21"0"16,0-21-16,0 0 0,0 0 16,0 0-16,1 0 15,-22-1-15,0 1 16,0 0-16,0 0 0,0 0 0,0 0 15,-43-1-15,1 22 16,21 0-16,0 0 0,-1 0 16,-20 22-16,21-1 0,0 0 0,-22 0 15,22 0-15,-21 0 0,21 1 16,0-1-16,-1 21 0,1-21 0,0 0 16,21 1-16,-21 20 0,21-21 0,0 0 15,0 0-15,0 1 16,21-22-16,0 0 15,0 0-15,1 0 0,-1 0 16,0 0-16,0 0 0,0-22 0,0 22 16,1-21-16,20 21 0,-21-21 15,0 0-15,0 0 0,1 0 16,-1-1-16,0 1 0,-21-21 0,21 21 16,0 0-16,-21-22 0,0 22 0,21-21 15,1 21-15,-22-1 0,0 1 16,0 0-16,0 42 31,0 22-31,0-22 16,0 0-16,0 21 0,0-21 0,0 22 15,0-22-15,-22 21 0,22-21 16,0 1-16,0-1 0,0 21 0,0-21 16,0 0-16,0 1 0,22-1 15,-1 0-15,0-21 16,0 0-16,0 0 0,0 0 15,1 0-15,-1 0 0,0 0 16,0 0-16,21 0 0,-20-21 0,-1 0 16,21-1-16,-21-20 0,0 21 0,22-21 15,-22 20-15,21-20 0,-21-21 16,1 20-16,-1-20 0,21-1 0,-21 1 16,0-1-16,1 1 0,-1-1 15,0 1-15,0-1 0,0 22 0,-21-22 16,21 22-16,-21 0 0,0-1 15,0 1-15,0 0 0,0 21 0,0-22 16,0 22-16,0 0 0,-21 21 16,0 0-16,0 0 15,0 0-15,0 0 0,21 42 0,-22-21 16,1 22-16,0-1 0,0 0 16,21 22-16,-21-22 0,21 22 0,-21-1 15,-1 1-15,22-1 0,0 22 16,0-22-16,0 1 0,0-1 0,0-20 15,0 20-15,0-20 0,0-1 0,22 0 16,-1-21-16,0 22 0,0-22 16,0 0-16,0-21 0,22 21 15,-22 0-15,0-21 0,0 0 0,0 0 16,22 0-16,-22 0 0,0-21 16,21 0-16,-20 0 0</inkml:trace>
  <inkml:trace contextRef="#ctx0" brushRef="#br0" timeOffset="27756.35">17060 2709 0,'0'22'16,"0"-1"0,-21-21 15,21-21 125,21-1 63,-21 1-203,21 0-16,-21 0 15,0 0-15,22 21 0,-1-21 16,-21-1-16,21 1 0,-21 0 0,21 0 15,0 0-15,0 0 0,1 21 16,-1-22-16,0 22 0,0-21 16,0 21-16,0 21 15,1 1-15,-1-1 0,-21 0 16,0 21-16,21-21 0,0 22 16,-21-1-16,0 0 0,0 1 0,0-1 15,0-21-15,0 22 0,0-22 16,0 21-16,0-21 0,0 0 15,0 1-15,0-1 0,0 0 16,-21-21-16,0 0 31,21-21-15,0 0-16,0-1 16,21 1-16,0-21 0,0 21 0,0 0 15,-21-22-15,22 22 0,-1-21 16,0 21-16,0-22 0,0 22 0,0 0 15,1 0-15,20 0 0,-21-1 16,0 22-16,0 0 0,1 0 16,-1 0-16,0 22 15,-21-1-15,0 0 0,21 0 0,-21 0 16,21 0-16,-21 22 0,0-22 0,0 0 16,0 0-16,0 0 0,0 1 15,0-1-15,0 0 0,0 0 0,0 0 16,0 0-16,-21-21 15,21 22-15,0-44 32,0 1-17,0 0-15,0 0 0,0 0 0,0 0 16,21-22-16,0 22 16,1-21-16,-22-1 0,21 1 0,0 0 15,0-1-15,0 22 0,0-21 16,1 21-16,-1 0 0,0-1 0,21 22 15,-21 0-15,1 0 0,-1 0 16,0 0-16,0 22 0,-21-1 16,0 0-16,0 21 0,0-21 0,0 22 15,0-1-15,0 0 0,0-20 16,0 20-16,0-21 0,0 21 0,-21-20 16,21-1-16,-21 21 0,21-21 15,0 0-15,0 1 16,21-22-16,0 0 15,0 0-15,0 0 0,1 0 16,20 0-16,0-22 0,1 1 0,-1 21 16,0-21-16,1 0 0,20-21 15,-21 20-15,-20 1 0,20-21 0,0 0 16,-21 20-16,1-20 0,-1 0 16,-21 21-16,0-22 0,0 22 0,0 0 15,0 0-15,0 0 0,0-1 16,-21 22-1,-1 0-15,1 22 16,0-1-16,0 0 0,21 0 16,-21 21-16,21-20 0,-21-1 0,21 21 15,0-21-15,0 22 0,0-22 16,0 0-16,0 0 0,0 0 0,0 0 16,0 1-16,0-1 0,21-21 0,0 0 15,0 21-15,0-21 16,0 0-16,22 0 0,-22 0 0,0 0 15,0-21-15,0 21 0,1-21 16,20-1-16,-21 1 0,0 0 0,0 0 16,22 0-16,-22-22 0,0 22 15,-21-21-15,21 21 0,0-22 16,-21 22-16,22-21 0,-22 21 0,0 0 16,0-1-16,0 44 31,0-1-31,0 0 15,0 0-15,0 0 0,0 22 0,0-22 16,0 0-16,0 21 0,0-21 16,0 1-16,0-1 0,0 0 0,-22 0 15,22 0-15,0 0 0,-21-21 16,21 22-16,0-1 16,0-42 15,0-1-31,0 1 15,0-21-15,0 21 16,21 0-16,1-22 0,-22 22 0,21-21 16,0 21-16,0-22 0,0 22 15,-21 0-15,43 0 0,-22 0 0,0 21 16,0-22-16,21 22 0,-20 0 16,20 0-16,-21 22 0,0-22 0,22 21 15,-22 0-15,0 21 0,0-21 16,-21 1-16,0 20 0,21-21 0,-21 21 15,0-20-15,0-1 0,0 21 16,0-21-16,0 0 0,0 1 16,-21-1-16,21 0 0,0 0 15,0-42 17,0 0-17,0 0-15,21-1 0,0 1 0,-21 0 16,43-21-16,-22 21 0,0-22 0,0 1 15,22 21-15,-22-22 0,21 1 16,-21 21-16,22-21 0,-22 20 0,21 1 16,-21 21-16,22 0 0,-22 0 15,0 0-15,0 21 0,-21 1 16,0-1-16,21 21 0,-21-21 16,0 22-16,0-22 0,0 21 0,0-21 15,0 22-15,-21-22 0,21 0 16,0 21-16,-21-21 0,0 1 0,21-1 15,-21-21-15,21 21 0,0 0 0,21-21 47,0 0-47,-21-21 0,21 0 16,0 0-16,0-1 0,1 1 0</inkml:trace>
  <inkml:trace contextRef="#ctx0" brushRef="#br0" timeOffset="28313.22">20510 2138 0,'0'0'16,"64"-127"-16,-64 106 16,0-22-16,0 22 0,0 0 0,0 0 15,-21 21 1,0 21-16,-1 0 0,22 0 16,-21 22-16,0-1 0,21-21 15,-21 43-15,0-22 0,21 0 0,-21 22 16,21-1-16,-22 1 0,1-1 15,21 1-15,0-1 0,0-20 0,-21 20 16,21-20-16,0-1 0,0 0 16,-21 1-16,21-22 0,0 0 15,0 21-15,0-21 0,0 1 16,-21-22 0,21-22-1,0 1-15,0-21 16,0 21-16,0 0 15,21-22-15,0 1 0,0 0 0,0 20 16,1-20-16,-1 0 0,21 21 16,-21-22-16,22 22 0,-1 0 0,-21 0 15,21 21-15,1 0 0,-1 0 16,-21 0-16,22 21 0,-22 0 16,0 0-16,0 0 0,0 1 0,-21 20 15,0-21-15,0 21 0,0-20 16,0 20-16,0-21 0,-21 0 0,0 0 15,0 1-15,-22-1 0,22 0 16,-21 0-16,0 0 0,20 0 0,-20-21 16,21 22-16,-21-22 0,20 0 0,1 21 15,-21-21-15,21 0 0,0 0 16,-1 0-16,22-21 31,22-1-15,-1 22-16,0-21 0,21 0 0,-21 21 15,22-21-15,-22 0 0</inkml:trace>
  <inkml:trace contextRef="#ctx0" brushRef="#br0" timeOffset="28693.52">21061 2794 0,'21'0'47,"0"0"-47,0 0 0,0 0 16,-21-21-16,22 21 0,-1-21 15,0 21-15,0-21 0,0-1 0,0 1 16,1 0-16,-22 0 0,21 0 16,0-22-16,-21 22 0,0 0 0,0 0 15,0 0-15,-21 42 31,0 0-31,-1 0 0,1 22 16,0-22-16,0 21 0,21 0 16,0-20-16,-21 20 0,21-21 15,-21 0-15,21 22 0,0-22 16,0 0-16,0 0 0,0 0 16,0 0-16,21-21 0,0 22 15,0-22-15,0 0 16,0 0-16,1 0 0,-1 0 0,0 0 15,0 0-15,21 0 0,-20-22 0</inkml:trace>
  <inkml:trace contextRef="#ctx0" brushRef="#br0" timeOffset="29080.01">21653 2688 0,'-21'-21'15,"42"42"-15,-63-63 0,42 21 0,-21 21 16,21-21-16,0-1 0,0 1 15,0 0-15,21 21 16,0 0-16,0 0 0,1 0 16,-1 0-16,21 0 0,-21 0 0,0 0 15,1 21-15,20 0 0,-21 1 16,-21-1-16,21 21 0,-21-21 0,21 22 16,-21-22-16,0 21 0,0-21 0,0 0 15,0 1-15,-21-1 0,0 0 16,0 0-16,21 0 0,-21 0 15,0-21 1,21-21 0,0 0-1,0 0-15,0 0 16,0 0-16,0-1 0,21-20 0,0 21 16,0-21-16,-21 20 0,21-20 0,0 21 15,-21-21-15,22 20 0,-1 1 16,-21 0-16,21 21 0,0-21 0,0 0 15,0 21-15,1-21 0,-1 21 16,21 0-16,-21-22 0</inkml:trace>
  <inkml:trace contextRef="#ctx0" brushRef="#br0" timeOffset="29977.49">23622 2265 0,'-21'-21'16,"42"42"-16,-63-63 0,20 20 0,1 22 0,21-21 0,-21 0 16,0 21-16,0 0 15,21-21-15,-21 21 0,-1 0 0,1 0 16,0 0-16,-21 21 0,21 0 15,-1-21-15,1 21 0,-21 22 0,21-22 16,0 21-16,-1-21 0,1 22 0,0-1 16,21 0-16,0-20 0,0 20 15,0 0-15,0-21 0,0 22 0,21-22 16,0 0-16,1 21 0,-1-42 16,0 22-16,21-1 0,-21-21 0,1 0 15,20 0-15,-21 0 0,0 0 16,22 0-16,-22 0 0,21-21 15,-21-1-15,0 1 0,1-21 0,20 21 16,-21-22-16,0 1 0,0 0 16,-21-1-16,22 1 0,-22 0 0,0-1 15,0-20-15,0 21 0,0 20 16,-22-20-16,1 0 0,0 21 0,0-22 16,-21 22-16,20 0 0,1 21 15,-21 0-15,21 0 0,0 0 0,-1 0 16,44 21 15,20-21-31,-21 0 0,21 21 0,1-21 16,-1 0-16,0 0 15,22 0-15,-22 0 0,22 0 0,-22 0 16,22 0-16,-22 0 0,0 0 16,-21-21-16,22 21 0,-22-21 0,0 21 15,0-21-15,-21 0 0,0-1 16,0 1-16,0 0 0,0 0 15,0 0-15,-21 21 16,0 0-16,0 0 16,0 0-16,-1 21 0,1 0 15,0 0-15,21 0 0,-21 1 16,0 20-16,0 0 0,-1 1 0,1-1 16,0 0-16,0 22 15,0-22-15,-22 22 0,22 20 0,0-20 16,-21-1-16,21 1 0,-1 20 15,1-20-15,-21-1 0,42 22 0,-21-21 16,0 20-16,21 1 0,-22 0 0,22-1 16,0-20-16,0 20 0,0 1 15,0-21-15,0-1 0,0 22 0,0-22 16,0 1-16,0-1 0,0-20 0,0 20 16,0-21-16,0 1 0,0-1 15,0 0-15,0-20 0,0-1 16,0 0-16,-21-21 15,0-21 1,21 0-16,-21-1 16,0 1-16,0-21 0,-1 21 0,1 0 15</inkml:trace>
  <inkml:trace contextRef="#ctx0" brushRef="#br0" timeOffset="31148.31">3704 4509 0,'0'-22'16,"0"1"-16,0 0 15,0 0-15,-21 0 16,21 0-16,0-1 15,-21 22-15,21-21 0,-21 21 47,21 21-47,0 22 0,0-22 16,0 21-16,0 1 0,0 20 16,-22-21-16,22 22 0,0-1 0,0 1 15,-21 21-15,0-22 0,0 1 16,21-1-16,-21-21 0,0 22 0,21-22 15,-22 22-15,22-22 0,-21-21 16,21 22-16,0-22 0,0 0 0,0 0 16,0 0-16,0 0 0,-21-42 47,21 0-47,-21 0 0,0 0 15</inkml:trace>
  <inkml:trace contextRef="#ctx0" brushRef="#br0" timeOffset="31836.97">2921 5080 0,'0'0'0,"-21"0"0,0 0 16,42 0 0,0 0-1,0 0-15,0 0 16,22 0-16,-1-21 0,0 0 0,22 0 15,-1 21-15,1-22 0,-1-20 0,1 21 16,20 0-16,-20 0 0,-1-22 16,1 22-16,-1-21 0,1 21 0,-22-22 15,1 22-15,-1-21 0,0 21 16,-21-1-16,1 1 0,-1 0 0,-21-21 16,0 21-16,0-1 15,0 1-15,-21 21 16,-1 0-16,1 0 0,0 0 15,0 43-15,0-22 16,21 0-16,-21 21 0,21 1 16,0 20-16,0-21 0,-22 22 15,22-22-15,-21 22 0,21-1 0,0-20 16,0-1-16,0 21 0,-21-20 16,21-1-16,0-21 0,-21 22 0,21-22 15,0 21-15,0-21 0,0 0 0,0 1 16,0-1-16,0 0 15,-21-21 1,21-21 0,0 0-16,0-22 15,0 22-15,0 0 0,0 0 16,0-22-16,21 1 16,0 21-16,0-21 0,0 20 0,1-20 15,-1 21-15,21-21 0,-21 20 16,0 1-16,1 21 0,-1-21 0,0 21 15,0 0-15,0 0 0,0 0 0,-21 21 16,0 0-16,0 1 0,22-1 16,-22 0-16,0 21 0,0-21 0,0 1 15,0 20-15,0-21 0,-22 0 16,22 0-16,0 22 0,0-22 0,-21 0 16,0 0-16,21 0 0,-21 1 31,21-44 0,21 22-31,-21-21 0,21 0 0,0 0 16</inkml:trace>
  <inkml:trace contextRef="#ctx0" brushRef="#br0" timeOffset="32231.91">4381 5122 0,'22'0'16,"-1"0"-16,0 0 15,0 0-15,0 0 0,0 0 16,1 0-16,-1-21 0,0 0 16,0 21-16,0-21 0,0 0 0,1 0 15,-1-1-15,-21 1 0,0 0 16,21 0-16,-21 0 0,0 0 0,0-1 15,0 1-15,0 0 0,-21 21 0,0 0 16,-1 0-16,1 0 0,0 0 16,-21 0-16,21 21 0,-22 0 0,22 1 15,-21-1-15,21 21 16,-1 0-16,-20 1 0,21-22 0,21 21 16,-21 1-16,21-1 0,0-21 15,0 21-15,0-20 0,0-1 0,0 0 16,0 0-16,21 0 0,0 0 0,0-21 15,0 0-15,1 22 0,20-22 16,-21 0-16,21 0 0,1 0 0,-22 0 16,21 0-16,1-22 0,-22 1 0,21 0 15</inkml:trace>
  <inkml:trace contextRef="#ctx0" brushRef="#br0" timeOffset="34419.76">6900 4699 0,'0'-21'15,"21"21"-15,-21-21 0,0 0 16,0-1-1,0 1-15,-21 21 16,21-21-16,-21 21 16,0 0-16,0 0 0,0 0 0,-1 0 15,1 0-15,0 21 0,0-21 16,0 21-16,0 1 0,-1-1 0,-20 0 16,21 0-16,0 21 0,-22-20 15,22 20-15,0 0 0,0 1 16,0-22-16,21 21 0,-21 0 0,21 1 15,0-22-15,0 21 0,0-21 16,0 22-16,21-22 0,0 0 0,-21 0 16,21 0-16,0 1 0,0-22 0,1 21 15,-1-21-15,21 0 0,-21 0 16,0 0-16,22 0 0,-1 0 0,-21 0 16,22-21-16,-1-1 0,0 1 15,1 0-15,-1 0 0,0-21 0,-21 20 16,22-20-16,-1 0 0,0-1 0,-20 1 15,-1 0-15,21-22 16,-42 22-16,21 0 0,0-1 0,1 1 16,-22 0-16,21-1 0,-21 1 0,0 0 15,0-1-15,21 22 0,-21-21 16,0 21-16,0-1 0,0 1 0,0 0 16,0 42 15,0 0-31,0 1 0,-21-1 15,21 21-15,-21-21 0,21 22 0,0-1 16,-22 0-16,22 22 0,-21-22 0,0 22 16,21-22-16,0 0 0,0 22 15,-21-22-15,21 0 0,0 1 16,0-1-16,0-21 0,0 22 0,21-22 16,-21 0-16,21 0 0,22-21 15,-22 21-15,0-21 0,21 0 0,-21 0 16,22 0-16,-22 0 0,21 0 0,-21 0 15,22-21-15,-1 21 0,0-21 16,1 0-16,-1 0 0,0-1 0,22 1 16,-22-21-16,-21 21 0,22 0 15,-1-22-15,-21 1 0,0 21 16,1-22-16,-22 1 0,0 21 0,0-21 16,0 20-16,0 1 0,0 0 0,0 0 15,-22 0-15,1 21 16,0-21-16,0 21 0,0 0 0,0 0 15,-1 0-15,-20 21 0,21-21 16,0 21-16,0 0 0,-22 21 0,22-20 16,0 20-16,21-21 0,-21 21 15,0 1-15,21-1 0,-22 0 0,22-20 16,0 20-16,0 0 0,0-21 0,0 1 16,0-1-16,0 0 0,22 0 15,-1 0-15,0-21 0,0 0 16,0 0-16,22 0 0,-22 0 0,0 0 15,0 0-15,0-21 0,22 0 16,-22 0-16,0 0 0,0-1 16,0 1-16,0-21 0,-21 21 15,0-22-15,22 22 0,-22-21 0,21 21 16,-21-22-16,0 22 0,0-21 0,0 21 16,0 0-16,0-1 15,0 44 16,0-1-31,0 0 16,0 21-16,0-21 0,0 1 0,0 20 16,0-21-16,0 21 0,0-20 15,0-1-15,0 21 0,0-21 0,0 0 16,0 1-16,21-1 0,0 0 16,0 0-16,0-21 15,1 0-15,-1 0 0,0 0 16,0 0-16,0 0 0,0 0 0,1-21 15,-1 21-15,0-21 0,21 0 16,-21-1-16,22 1 0,-22-21 0,0 21 16,21-22-16,-20 22 0,-1-21 15,0 0-15,0-1 0,0 22 0,0-21 16,-21 21-16,0-1 0,0 1 16,0 0-16,0 42 31,0 0-31,0 1 15,0-1-15,0 0 0,0 0 16,0 0-16,0 22 0,0-22 0,0 0 16,0 21-16,0-21 0,0 1 0,0-1 15,0 0-15,0 0 16,0 0-16,0 0 16,-21-21 15,0 0-31,0 0 15,0-21-15,0 21 0,21-21 16,-22 21-16,22-21 16,-21 21-16,0-21 0,0 21 47,21 21-32,0 0 1,0 0-16,0 0 15,21-21-15,-21 22 0,21-22 16,0 21-16,1-21 16,-1 0-16,0 0 0,0 0 15,0 0-15,0 0 0,1 0 16,-1 0-16,0 0 0,0 0 16,0 0-16,0-21 0,1 21 0,20-22 15,-21 1-15,0 21 0,22-21 16,-22-21-16,21 21 0,-21-1 0,0 1 15,22-21-15,-22 21 0,-21-22 0,21 22 16,-21-21-16,21 21 0,-21 0 16,0-1-16,0 1 0,-21 21 15,0 0 1,0 0 0,0 21-16,21 1 0,0-1 0,-22 0 15,22 0-15,0 0 0,0 0 0,0 22 16,0-22-16,0 0 0,0 0 15,0 0-15,22 1 0,-22-1 0,0 0 16,21 0-16,-21 0 16,0 0-16,0 1 15,0-1-15,-21-21 16,21 21-16,-22-21 16,1 0-16,0 0 0,0 0 15,0 0-15,0-21 16,21 0-16</inkml:trace>
  <inkml:trace contextRef="#ctx0" brushRef="#br0" timeOffset="37091.87">11261 4614 0,'0'0'0,"-22"0"0,22-21 31,-21 21-31,21-21 16,0 0-16,0 0 0,0 0 15,0-1 1,0 1-16,0 0 16,0 42 15,0 0-31,-21 1 0,0 20 16,21-21-16,-21 0 0,21 22 0,-21-1 15,-1 0-15,22 1 0,-21-1 16,0 0-16,21-21 0,0 22 0,-21-1 15,0-21-15,21 0 0,0 22 16,0-22-16,-21 0 16,21 0-16,0-42 31,21 0-15,0 0-16,0 0 0,0-1 0,0-20 15,1 21-15,-1-21 0,0-1 16,0 22-16,-21-21 0,21 21 0,0-1 15,1 1-15,-22 0 0,0 0 0,21 21 16,0 0 0,-21 21-16,0 0 15,0 0-15,0 22 0,21-22 16,-21 0-16,21 21 0,-21-20 16,0-1-16,0 21 0,21-21 0,-21 0 15,22 1-15,-22-1 0,0 0 16,21-21-16,0 21 0,0-21 15,0 0-15,0 0 0,1 0 16,-1 0-16,0-21 16,0 0-16,0 0 0,0-1 15,1 1-15,-1 0 0,-21-21 16,21 21-16,0-22 0,-21 22 0,21-21 16,-21 21-16,0-22 0,0 22 0,0-21 15,0 21-15,0-1 0,0 1 16,0 0-16,0 0 0,0 0 15,0 42 17,0 0-32,21 0 0,-21 22 15,0-22-15,0 0 0,0 21 0,0-21 16,0 22-16,0-1 0,0-21 16,0 22-16,0-22 0,0 0 0,0 0 15,0 0-15,22 0 0,-1 1 16,0-1-16,0-21 15,0 0-15,0 0 0,1 0 0,-1 0 16,0 0-16,0-21 16,0-1-16,22 1 0,-22 0 0,0-21 15,21 21-15,-21-22 0,1 1 0,20 0 16,-21-1-16,0 1 0,0 0 16,1-1-16,-1 1 0,-21-22 0,0 22 15,21 0-15,-21-1 0,0 22 0,0-21 16,0 21-16,0 0 0,0-1 15,0 44 17,0-1-32,0 0 0,0 21 15,0-21-15,0 22 0,-21-22 0,21 21 16,0 1-16,0-1 16,0 0-16,0-21 0,-21 22 0,21-1 15,-22 0-15,22 1 0,0-22 0,0 21 16,-21-21-16,21 22 0,0-22 15,0 0-15,-21 0 0,21 0 0,0 1 16,0-44 15,21 1-31,0 0 16,1 0-16,-22 0 0,21-22 16,0 22-16,-21-21 0,21 21 15,0 0-15,0-1 0,-21 1 0,22 0 16,-1 0-16,0 21 15,0 21 1,-21 0 0,0 0-16,0 1 0,0-1 15,0 0-15,0 0 0,0 0 0,0 0 16,0 1-16,0-1 0,21 0 0,0-21 16,-21 21-16,22 0 0,-1-21 15,0 0-15,0 0 0,0 0 16,0 0-16,1 0 0,-1 0 0,0 0 15,0-21-15,0 0 0,0 21 16,1-21-16,-1 0 0,0-1 16,0 1-16,0 0 0,-21 0 0,0-21 15,21 20-15,-21 1 0,0 0 16,0-21-16,0 21 0,0-1 0,0 1 16,0 0-16,0 42 31,0 0-16,0 1-15,0-1 16,0 21-16,0-21 0,0 0 0,0 1 16,0 20-16,0-21 0,0 0 0,0 0 15,0 1-15,0-1 16,0 0-16,0 0 0,22-21 16,-1 0-16,0 21 0,0-21 15,0 0-15,0 0 16,1-21-16,20 0 0,-21 21 0,0-21 15,0 0-15,1-1 0,-1-20 0,21 21 16,-21 0-16,0-22 0,1 22 16,-1 0-16,0-21 0,-21 21 0,21-1 15,0 1-15,0 0 0,-21 0 16,22 21 0,-1 0-1,-21 21 1,0 0-1,0 0 17,21-21-17,-21-21 1,0 0 0,0 0-16,0 0 15,-21 21 1,0 0-16,-1 0 15,1 0-15,0 21 16,0-21-16,21 21 0,-21 0 16,0 0-16,21 1 0,0 20 15,-22-21-15,22 0 0,-21 0 0,21 22 16,0-22-16,0 0 0,0 21 0,0-20 16,0-1-16,0 0 0,21 0 15,1-21-15,-1 21 0,0 0 0,0-21 16,0 0-16,0 0 0,1 0 15,20 0-15,-21 0 0,0 0 0,22 0 16,-22-21-16,0 0 0,21 0 0,-21 0 16,1-22-16,-1 22 15,0-21-15,0 0 0,0-1 0,0 1 0,1 0 16,-1-1-16,0 1 0,0-22 16,-21 22-16,21-21 0,0-1 15,1 22-15,-22-22 0,21 22 0,-21 0 16,21-1-16,-21 1 0,0 21 15,0 0-15,0-1 0,0 44 32,0-1-32,-21 21 0,21 0 15,-21-20-15,21 41 0,0-21 0,0 1 16,-22-1-16,1 0 0,21 22 16,-21-22-16,21 1 0,-21-1 15,21-21-15,-21 21 0,0 1 0,21-1 16,0-21-16,-22 22 0,22-22 0,-21 0 15,21 21-15,-21-21 0,21 1 16,0-1-16,-21-21 16,21-21-1,0-1 1,0-20-16,0 21 0,21 0 0,0 0 16,-21-22-16,21 22 0,1 0 15,-1-21-15,0 20 0,0 1 16,21 0-16,-20 0 0,20 0 0,-21 0 15,21 21-15,-20 0 0,20 0 0,-21 0 16,21 0-16,-20 0 0,-1 0 16,0 21-16,0 0 0,0 0 0,-21 0 15,0 0-15,0 1 0,0-1 16,0 0-16,0 21 0,0-21 0,0 1 16,0-1-16,-21 0 0,0 0 15,21 0-15,-21-21 0,21 21 0,-21 1 16,-1-22-16,1 0 31,21-22-31,-21 22 0,21-21 16,-21 0-16</inkml:trace>
  <inkml:trace contextRef="#ctx0" brushRef="#br0" timeOffset="37287.9">13398 4318 0,'0'0'0,"-21"0"0,0 0 0,0 0 15,42 0 32,0 0-47,0 0 0,1 0 16</inkml:trace>
  <inkml:trace contextRef="#ctx0" brushRef="#br0" timeOffset="37680.67">15600 4360 0,'0'0'16,"-21"-21"-16,21 0 0,-22 21 0,22-21 16,0 0-16,-21 21 0,21-21 0,-21 21 15,0 0-15,21 21 16,0 0-16,0 0 15,-21 0-15,21 22 0,-21-22 0,21 21 16,-22 0-16,22-20 16,0 20-16,-21-21 0,21 0 0,-21 22 15,0-22-15,21 0 0,0 0 0,0 0 16,-21 0-16,21 1 0,0-1 16,0 0-16,21-42 31,0 21-31,0-21 0,0-1 15</inkml:trace>
  <inkml:trace contextRef="#ctx0" brushRef="#br0" timeOffset="38076.44">15917 4382 0,'0'0'16,"0"-22"-16,0 1 0,21 21 0,-21-21 15,-21 21 1,0 0-16,0 0 15,0 0-15,-22 21 0,22 0 0,0 1 16,-21-1-16,21 0 0,-1 0 0,1 0 16,0 0-16,-21 43 15,42-43-15,0 0 16,21-21 0,0 0-16,0 0 0,0 0 0,22 0 15,-22 0-15,0 21 0,0-21 0,0 0 16,1 0-16,20 22 0,-21-1 15,0 0-15,0-21 16,-21 21-16,0 0 16,0 0-16,0 1 15,-21-22-15,0 0 0,0 21 16,0-21-16,0 0 0,-1 0 0,22 21 16,-21-21-16,0 0 0,0 0 15,0 0-15,0 0 0,-1 0 16,22-21-16,-21 21 15,21-21-15,0-1 0,-21 1 16,21 0-16</inkml:trace>
  <inkml:trace contextRef="#ctx0" brushRef="#br0" timeOffset="38256.36">15409 4064 0,'-21'-21'16,"42"42"-16,-63-42 0,42 0 0,0 0 16</inkml:trace>
  <inkml:trace contextRef="#ctx0" brushRef="#br0" timeOffset="40375.51">17462 4741 0,'0'0'0,"-42"0"15,21 0-15,21-21 47,0 0-47,0 0 16,21 0-16,0 0 0,0-1 15,1 1-15,-1 0 0,0-21 0,0 21 16,0-22-16,0 1 0,1 0 0,-1-1 16,-21 1-16,0 0 0,21-22 15,-21 22-15,21-1 0,-21 1 16,0 0-16,0-1 0,0 22 16,0-21-16,0 21 0,0 0 15,0 42 1,0 21-16,0-21 15,0 22-15,0-1 0,0 21 0,0-20 16,0 20-16,-21-20 0,0 20 16,21-21-16,0 22 0,0-22 0,-21 1 15,21-1-15,0 0 0,0 1 16,0-22-16,0 21 0,0-21 0,21 0 16,0 22-16,0-22 0,21 0 15,-20-21-15,-1 0 0,0 0 16,0 0-16,0 0 0,0 0 0,22-21 15,-22 0-15,0 0 0,0-1 16,22 1-16,-22-21 0,21 21 16,-21-22-16,22 1 0,-22 0 0,0-1 15,21 1-15,-21-21 0,1 20 16,-1-20-16,-21-1 0,0-42 16,21 64-16,-21 0 0,0 21 15,0-1-15,0 1 0,0 0 0,0 42 16,-21 0-1,21 22-15,-21-22 0,21 21 16,0 1-16,0-1 0,0 21 0,-22-20 16,22-1-16,-21 0 15,21 1-15,0-1 0,0 0 0,0 1 16,0-22-16,0 21 0,0-21 0,0 1 16,0-1-16,0 0 0,0 0 15,21 0-15,1-21 0,-1 0 16,0 0-16,0 0 15,0 0-15,0-21 0,1 21 16,-1-21-16,0 0 0,0 0 0,0-1 16,0 1-16,-21-21 0,22 21 15,-1 0-15,0-1 0,0 1 0,0 0 16,0 0-16,1 0 0,-1 21 16,0 0-16,0 0 15,-21 21-15,0 0 0,21 0 16,-21 0-16,0 1 15,21-1-15,-21 0 0,0 0 0,0 0 16,0 0-16,0 1 0,0-1 0,0 0 16,0 0-16,0 0 15,0 0-15,0 1 0,-21-22 16,0 0-16,21 21 16,-21-21-16,0 0 0,0 0 0,-1 0 15,1 0-15,0-21 16,0 21-16,0-22 0,0 1 15,21 0-15,-22 21 0,1-21 16,42 42 31,1-21-31,-1 21-16,0-21 0,0 0 15,0 21-15,0-21 0,22 0 16,-22 0-16,0 0 0,21 0 0,-20 0 15,20 0-15,0 0 0,-21 0 0,22 0 16,-1-21-16,0 21 0,-20-21 16,20 0-16,0 21 0,-21-21 15,1 0-15,20 21 0,-21-22 0,0 1 16,-21 0-16,0 0 0,21 0 16,-21 0-16,0-22 0,0 22 0,0 0 15,0 0-15,0 0 16,0-1-16,-21 22 0,0 0 15,0 0-15,0 0 16,0 22-16,-1-1 0,22 0 0,-21 0 16,0 0-16,21 0 0,0 1 0,0 20 15,0-21-15,0 0 0,0 0 16,0 22-16,0-22 0,21 0 16,0-21-16,1 21 0,-1 0 0,0 1 15,0-22-15,21 0 0,-20 21 0,-1-21 16,21 0-16,0 0 0,-20 0 15,20 0-15,0 0 0,1 0 16,20-21-16,-21-1 0,1 22 0,-1-21 16,0 0-16,1 0 0,-1 0 0,0 0 15,-20-1-15,20 1 0,-21 0 16,21 0-16,-20 0 0,-1 0 0,-21-1 16,21 1-16,-21 0 0,21 0 15,-21 0-15,0 0 0,0-1 16,0 1-16,-21 21 15,0 0 1,0 0-16,-1 0 0,1 0 0,0 0 0,0 21 16,0 1-16,0-1 15,-1 0-15,1 0 0,0 0 0,0 0 16,21 1-16,0-1 0,-21 21 0,21-21 16,0 0-16,0 1 15,0-1-15,0 0 0,0 0 16,21-21-16,0 0 0,0 0 15,0 0-15,1 0 16,-1 0-16,0 0 0,0 0 0,0-21 16,0 21-16,1-21 0,-1 0 15,0-1-15,0-20 0,0 21 16,0-21-16,1-1 0,-22 1 0,21 0 16,0-1-16,-21-20 0,21-1 15,-21 1-15,21 20 0,-21-20 0,21-1 16,-21 22-16,0 0 0,0-1 0,0 1 15,0 21-15,0-21 0,0 20 16,0 1-16,0 0 0,0 42 31,0 0-31,0 1 0,0 20 16,0 0-16,0 1 0,0 20 16,0 1-16,0-1 0,-21 1 15,21-1-15,0-21 0,0 22 0,0-22 16,0 1-16,0-1 0,0 0 15,0-21-15,0 1 0,21 20 0,-21-21 16,22-21-16,-22 21 0,21 0 0,0-21 16,0 0-16,0 0 15,0 0-15,22 0 0,-22 0 0,0 0 16,21-21-16,-20 21 0</inkml:trace>
  <inkml:trace contextRef="#ctx0" brushRef="#br0" timeOffset="41203.04">21124 4509 0,'0'0'0,"43"0"15,-22 0 1,0 0-16,0 0 16,0 0-16,0 0 0,1 0 15,-1-22-15,0 1 16,0 21-16,0-21 0,0 0 0,1 0 15,-1 0-15,0-22 0,0 22 0,21-21 16,-20-22-16,-1 22 0,0-22 16,0 1-16,0 21 0,22-22 0,-22 1 15,-21 20-15,21-20 16,0 20-16,0 1 0,-21-21 0,0 41 16,0-20-16,0 21 0,0 0 15,0 0-15,-21 21 16,0 21-16,0 0 15,21 0-15,-21 21 0,-1-20 16,1 20-16,0 0 0,0 1 0,0 20 16,0-21-16,21 22 0,-22-1 15,1 1-15,21-1 0,0 1 16,0-22-16,0 22 0,0-22 0,0 0 16,0-20-16,0 20 0,0-21 0,21 0 15,1 0-15,-22 1 0,21-22 16,0 0-16,0 0 0,0 0 15,0 0-15,1 0 0,-1 0 0,0 0 16,0-22-16,0 1 0,0 21 0,1-42 16,20 21-16,-21 0 0,0-22 15,0 22-15,1-21 0,-1-1 0,21 1 16,-42 21-16,21-21 0,0 20 16,-21 1-16,22 21 0,-22 21 31,0 1-31,0-1 0,0 21 0,0-21 15,0 22-15,0-22 0,0 21 0,0-21 16,0 0-16,0 22 16,0-22-16,0 0 0,21 0 15,0 0-15,0-21 0,0 0 16,0 0-16,1 0 16,-1 0-16,0-21 15,0 0-15,-21 0 0,0 0 16,21 0-16,-21-22 0,21 22 0,-21-21 15,0-1-15,0 1 0,0 0 16,0-1-16,0 1 0,0 0 0,0 21 16,0-1-16,0 1 0,-21 21 0,0 0 15,0 0-15,0 0 16,0 0-16,-1 0 16,1 21-16,0 1 15,0-1 1,0-21-16,0 0 15,-1 0-15,1 0 16</inkml:trace>
  <inkml:trace contextRef="#ctx0" brushRef="#br0" timeOffset="41463.89">21484 3895 0,'0'0'0,"21"0"47,22 0-47,-1 0 0,0 0 0,1 0 16,20 0-16,1 0 0,-22 0 15,21 0-15,1-21 0,-1 21 0,-20 0 16,-1 0-16,22-22 0,-22 22 16,0 0-16,1 0 0,-22-21 0,21 21 15,-21 0-15,0 0 0,-21-21 16,-21 21-1,0 0 1,0 0-16,-21 0 0,-1 0 0,1 0 16</inkml:trace>
  <inkml:trace contextRef="#ctx0" brushRef="#br0" timeOffset="42243.45">3831 6985 0,'21'-42'15,"-21"21"-15,0-1 0,0 1 0,0 0 16,0 0-16,0 0 0,0 0 16,0 42 15,0 0-31,0 0 0,0 0 16,0 0-16,-21 22 0,21-22 15,0 21-15,0-21 0,0 22 0,0-1 16,0-21-16,0 22 0,-21-22 0,21 21 15,0-21-15,0 0 0,0 1 16,0-1-16,0-42 31,0-1-31</inkml:trace>
  <inkml:trace contextRef="#ctx0" brushRef="#br0" timeOffset="42463.32">3895 6604 0,'-22'0'16,"1"0"15,21 21 0</inkml:trace>
  <inkml:trace contextRef="#ctx0" brushRef="#br0" timeOffset="43495.73">4191 6710 0,'0'21'16,"0"0"-16,0 0 0,0 1 15,-21-1 1,21 0-16,0 21 0,0-21 0,0 1 16,0-1-16,0 21 0,0-21 0,-21 0 15,21 1-15,0 20 0,-22-21 16,22 0-16,-21 0 0,21 1 0,0-1 15,0 0-15,0 0 0,0 0 16,0-42 15,0 0-31,0 0 0,0 0 16,0-1-16,0 1 0,0 0 16,0-21-16,21 21 0,1-22 0,-22 22 15,21-21-15,0-1 0,0 22 16,0 0-16,0-21 0,1 21 0,-1 21 15,0-22-15,0 22 0,0 0 16,0 0-16,1 0 0,-1 22 0,-21-1 16,21 0-16,-21 0 0,0 0 15,21 22-15,-21-22 0,0 0 16,0 21-16,0-21 0,0 1 0,21-1 16,-21 0-16,0 0 0,21 0 15,1 0-15,-1-21 0,0 22 0,0-22 16,0 0-16,22 0 0,-22 0 15,0 0-15,0-22 0,0 22 16,0-21-16,1 0 0,20 21 16,-21-21-16,0 0 0,0 0 0,1-1 15,-1-20-15,0 21 0,0 0 16,0-22-16,-21 22 0,0-21 0,21 21 16,-21 0-16,0-22 0,0 22 15,0 0-15,0 0 0,0 42 31,-21 0-31,21 0 0,-21 0 16,21 22-16,0-22 0,-21 0 0,21 21 16,-21-20-16,21 20 0,0-21 15,0 21-15,0-20 0,0-1 0,0 0 16,0 0-16,0 0 0,21 0 16,0 1-16,0-22 0,0 0 15,1 0-15,-1 0 0,0 0 16,0 0-16,0-22 0,0 1 15,1 0-15,20 0 0,-21 0 16,21 0-16,-20-22 0,-1 22 0,21-21 16,-21-1-16,0 1 0,1 0 0,-1-1 15,0-20-15,0 21 0,-21-22 16,0 22-16,21-22 0,-21 22 16,0 0-16,0 20 0,0-20 0,0 21 15,0 0-15,-21 21 16,0 0-1,0 42-15,0-21 16,21 22-16,0-1 0,-22 0 0,1 22 16,21-22-16,0 22 0,0-22 0,0 0 15,-21 22-15,21-22 0,0 0 16,0 1-16,0-1 0,0 0 0,0-20 16,0 20-16,0-21 0,0 0 0,21 0 15,-21 1-15,21-1 0,-21 0 16,22-21-16,-1 0 0,0 0 15,0 0-15,0 0 0,0 0 16,1-21-16,-1 0 16,0-1-16,21 1 0,-21 0 0,1 0 15,-1-21-15,0 20 0,-21-20 0,21 21 16</inkml:trace>
  <inkml:trace contextRef="#ctx0" brushRef="#br0" timeOffset="43719.6">5419 6731 0,'0'0'0,"21"0"31,0 0-31,21 0 16,-21 0-16,22-21 0,-22 0 15,21 21-15,1-21 0,-22 21 0,21-22 16,0 1-16,1 21 0,-1-21 0,-21 0 15,0 21-15,1-21 0,-1 21 16,-21-21-16,0-1 0,0 1 16</inkml:trace>
  <inkml:trace contextRef="#ctx0" brushRef="#br0" timeOffset="43911.49">5080 6477 0,'0'0'0,"-21"0"0,0 0 16,42 0 46,0 0-62</inkml:trace>
  <inkml:trace contextRef="#ctx0" brushRef="#br0" timeOffset="45056.83">6371 6943 0,'0'0'16,"21"0"-16,-21-21 0,21 21 0,-21-22 15,0 1-15,0 0 16,0 0-16,0 0 0,0 0 0,-21-1 16,0 1-16,0 0 0,0 0 15,0 0-15,-1 0 0,1 21 0,0-22 16,-21 22-16,21 0 0,-1 0 0,-20 0 15,21 22-15,0-1 0,-22 0 16,22 0-16,0 0 0,0 22 0,0-1 16,0 0-16,-1 1 0,22-22 0,0 21 15,0 0-15,0-20 0,0 20 16,0-21-16,0 0 0,22 22 0,-1-43 16,-21 21-16,21 0 0,0-21 0,0 0 15,0 0-15,1 0 16,-1 0-16,0 0 0,0-21 0,0 0 15,0-1-15,1 22 0,-1-21 0,0-21 16,0 21-16,0 0 0,0-1 16,1 1-16,-1-21 0,0 21 0,-21-22 15,0 1-15,0 21 0,0-21 16,0-1-16,0 22 0,0 0 0,0-21 16,0 20-16,0 1 0,-21 21 15,0 21 1,-1 22-1,22-22-15,0 0 0,0 21 16,0-20-16,0 20 0,0 0 16,0-21-16,0 22 0,0-22 0,0 0 15,0 21-15,0-20 0,0-1 0,0 0 16,22 0-16,-1-21 0,0 21 16,0-21-16,0 0 0,0 0 15,1 0-15,-1 0 0,0 0 16,0 0-16,0-21 0,0 0 0,1 0 15,-1 0-15,0-1 0,0 1 0,0 0 16,0-21-16,1-1 0,-1 1 16,0 0-16,0-1 0,0-20 0,-21 21 15,21-22-15,1 22 0,-22-22 0,0 22 16,0 0-16,0-1 16,0 1-16,0 21 0,0-22 0,0 22 15,0 0-15,-22 21 31,1 21-31,21 0 0,0 1 0,-21 20 16,0 0-16,21 1 0,-21-1 16,21 0-16,0 1 0,0 20 0,-21-21 15,21 1-15,0-1 0,0 0 0,0 1 16,0-1-16,0-21 0,0 22 16,0-22-16,0 0 0,0 21 15,21-42-15,-21 21 0,21 1 0,0-1 16,0-21-16,0 0 15,1 0-15,-1 0 0,0 0 0,0 0 16,0 0-16,0-21 0,1 21 0,-1-22 16,21 1-16,-21 21 0,0-21 15,1 0-15,-1-21 0,-21 20 0,21 1 16,-21 0-16,21 0 0,-21 0 0,0 0 16,0-1-16,0 44 31,0-1-16,0 0-15,0 0 0,-21 0 0,21 0 16,0 1-16,0-1 0,-21 0 16,21 0-16,0 0 0,0 0 15,0 1 1,0-44 15,21 1-15,-21 0-16,0 0 0,21 0 0,-21 0 15</inkml:trace>
  <inkml:trace contextRef="#ctx0" brushRef="#br0" timeOffset="45227.73">7218 6604 0,'-21'0'0,"-1"0"15,1 0 1,21 21-16,-21-21 15,42 0 17,0 0-32,1 0 0</inkml:trace>
  <inkml:trace contextRef="#ctx0" brushRef="#br0" timeOffset="45861.88">7451 6773 0,'21'0'47,"0"0"-47,0 0 16,-21-21-16,21 21 0,0 0 0,1 0 15,-1 0-15,0 21 16,0 1-16,-21-1 0,0 0 15,0 0-15,0 0 0,0 0 16,0 1-16,0-1 0,-21 0 16,-21 0-16,20 21 0,1-20 0,-21 20 15,21-21-15,-22 0 0,22 22 0,-21-22 16,21 0-16,0 0 0,-1 0 16,1-21-16,0 21 0,21-42 46,21 21-46,0 0 0,1-21 16,-1 21-16,21 0 16,-21 0-16,0 0 0,1 0 0,20 0 15,-21 0-15,0 21 0,22 0 16,-22-21-16,0 22 0,0-1 16,0 0-16,0 0 0,1 21 0,-1-20 15,0 20-15,-21-21 0,0 21 0,0-20 16,0 20-16,0-21 0,0 21 0,0-20 15,0 20-15,-21 0 0,0-21 16,-1 22-16,-20-1 0,21-21 0,-21 22 16,20-22-16,-20 21 0,0-21 0,-1 22 15,1-22-15,0 0 0,-1 0 16,1 0-16,0 0 0,-1-21 16,1 22-16,0-22 0,21 0 0,-22 0 15,22 0-15,-21 0 0,21 0 0,-1-22 16,1 1-16,0 0 0,0 0 15,21 0-15,0 0 0,0-1 0,0 1 16,0-21-16,0 21 0,0 0 0,0-22 16,21 22-16,0-21 0,22-1 15,-22 1-15,21 21 0</inkml:trace>
  <inkml:trace contextRef="#ctx0" brushRef="#br0" timeOffset="46256.66">7874 7027 0,'0'-21'16,"21"0"-16,0 0 15,0 0-15,1 21 16,-1-21-16,-21-1 0,21 1 0,0 0 15,0 0-15,-21 0 0,0 0 0,21-1 16,-21 1-16,0 0 0,0 0 16,0 0-16,-21 21 15,0 0-15,0 0 16,0 0-16,-22 21 0,22 0 16,0 21-16,0-20 0,0 20 0,0 0 15,21-21-15,0 22 0,0-1 0,0-21 16,0 22-16,0-22 0,0 21 15,0-21-15,21 0 0,-21 1 0,21-1 16,0 0-16,21 0 0,-20-21 0,-1 0 16,21 0-16,-21 0 0,22 0 15,-22-21-15,21 0 0,-21 0 0,22-1 16,-22 1-16,0-21 0,0 21 0</inkml:trace>
  <inkml:trace contextRef="#ctx0" brushRef="#br0" timeOffset="46832.33">9673 6265 0,'0'0'0,"42"-63"15,-42 42 1,22 0-16,-22-1 0,21 1 0,-21 0 16,0 42 15,0 0-16,0 22-15,0-1 0,0 0 16,0 1-16,0 20 0,0-20 0,0 20 16,0 1-16,0-22 0,0 21 0,-21-20 15,-1 20-15,22-20 0,-21-1 16,0 0-16,21-21 0,-21 22 0,21-1 16,-21-21-16,0 0 0,21 1 15,0-1-15,0 0 0,-22 0 16,1-21-1,21-21 1,0 0-16,-21 0 0</inkml:trace>
  <inkml:trace contextRef="#ctx0" brushRef="#br0" timeOffset="47675.84">9292 6837 0,'0'0'0,"-21"0"0,0 0 0,0 0 16,21-21-16,21 0 15,0 21 1,0-22-16,21 22 0,-20-21 16,20 21-16,0-21 0,1 21 0,-1-21 15,0 0-15,22 0 0,-1-1 16,1 1-16,-1 0 0,1 0 0,-1 0 16,1 0-16,-1-22 0,-20 22 0,-1-21 15,0 21-15,1-22 0,-1 22 16,-21 0-16,-21 0 0,21 0 0,-21-1 15,0 1-15,0 0 0,0 0 16,-21 21 0,0 0-16,0 0 15,21 21-15,-21 0 0,21 0 16,0 1-16,0 20 16,-22 0-16,22 1 0,-21-1 0,0 0 15,21 1-15,0-1 0,-21 21 0,0-20 16,0-22-16,-1 21 0,22 1 15,-21-22-15,21 21 0,-21-21 0,21 0 16,0 1-16,-21-1 0,21 0 16,-21-21-16,21-21 31,21 0-15,0-1-16,0 1 0,0 0 0,1-21 15,-1 21-15,0-22 16,21 1-16,-21 21 0,22-22 0,-22 22 15,0 0-15,21 0 0,-20 0 0,-1 0 16,0 21-16,0 0 0,0 21 16,-21 0-16,0 0 15,0 0-15,0 0 0,0 1 0,0 20 16,0-21-16,0 0 0,0 22 16,0-22-16,0 0 0,0 0 0,0 0 15,0 0-15,0 1 0,21-1 0,1 0 16,-1 0-16,0-21 15,0 0-15,0 0 0,22 0 16,-22 0-16,0 0 0,21 0 0,1 0 16,-22 0-16,21-21 0,0 0 15,1 21-15,-1-21 0,-21-1 0,22 1 16,-1-21-16,-21 21 0,0 0 0,0-22 16,1 22-16,-22-21 0,0 21 15,0-1-15,0 1 0,0 0 0,0 0 16,0 0-16,-22 21 0,1 0 15,0 21-15,0 0 16,0 0-16,21 0 0,0 1 0,-21 20 16,21-21-16,0 0 0,0 22 0,0-22 15,0 0-15,0 0 16,21 0-16,0 0 0,0-21 0,0 22 16,0-22-16,1 0 0,20 0 0,-21 0 15,21 0-15,-20 0 0,-1 0 16,21-22-16,-21 22 0,0-21 0</inkml:trace>
  <inkml:trace contextRef="#ctx0" brushRef="#br0" timeOffset="48611.81">12742 6583 0,'0'0'0,"0"21"15,0 0-15,21-21 16,1 0-16,-1 0 15,0 0 1,0 0-16,0-21 16,0 0-16,-21 0 15,0 0-15,0-1 16,0 1-16,0 0 0,0 0 0,0 0 16,0-22-16,-21 22 0,0 0 0,0 21 15,0-21-15,0 0 0,-1 21 16,1 0-16,0 0 0,-21 0 0,21 0 15,-1 0-15,-20 0 0,21 0 0,-21 21 16,20 0-16,-20 0 0,21 0 16,-21 22-16,20-1 0,-20-21 0,21 22 15,0-1-15,21-21 0,0 21 16,0 1-16,0-22 0,0 0 16,0 21-16,0-20 0,0-1 0,21-21 15,0 21-15,0 0 0,0-21 0,1 0 16,-1 0-16,0 0 0,0 0 15,0 0-15,0-21 0,1 0 0,-1 0 16,21-1-16,-21 1 0,0 0 0,22-21 16,-22 21-16,21-22 0,-21-20 15,1 20-15,20-20 0,-21 21 0,21-22 16,-20 22-16,-1-22 0,0 1 16,21 20-16,-42-20 0,21-1 0,1 22 15,-22 0-15,0-22 0,0 43 0,0-21 16,0 21-16,0-1 15,0 1-15,-22 21 0,1 0 0,0 21 16,0 22-16,0-22 16,0 21-16,21 1 0,-22-1 15,1 21-15,21-20 0,-21-1 0,21 22 16,0-1-16,-21-21 0,21 22 16,0-1-16,0-20 0,0 20 0,0-20 15,0-1-15,0 0 0,0 1 0,0-22 16,21 21-16,-21-21 0,21 0 15,0-21-15,1 22 0,-1-22 0,0 0 16,0 0-16,0 0 0,22 0 0,-22 0 16,21-22-16,-21 1 0,22 0 15,-1 0-15,-21 0 0</inkml:trace>
  <inkml:trace contextRef="#ctx0" brushRef="#br0" timeOffset="49904.08">13695 6244 0,'0'0'0,"-21"0"0,-1 0 16,1 0-16,0 0 0,0 0 15,0 0-15,-22 0 0,22 0 16,0 0-16,-21 0 0,-1 21 0,22 1 16,-21-22-16,21 21 0,0 21 15,-22-21-15,22 22 0,0-22 16,0 21-16,21 0 0,0 1 0,0-1 15,0-21-15,0 22 0,0-22 0,0 0 16,21 0-16,0 0 0,-21 0 16,21 1-16,0-22 0,1 0 0,-1 0 15,0 0-15,0 0 0,0 0 16,0 0-16,1 0 0,-1-22 0,0 1 16,0 0-16,0 0 0,0-21 0,1 20 15,-22-20-15,21 0 0,-21 21 16,21-22-16,-21 1 0,21 0 0,-21-1 15,0 22-15,0-21 0,0 21 16,0-1-16,0 1 0,21 21 16,-21-21-16,0 42 15,0 0 1,0 1-16,0-1 0,0 0 16,0 21-16,0 1 0,0-22 0,0 21 15,0 0-15,0-20 0,0 20 16,0-21-16,0 21 0,0-20 0,0-1 15,0 0-15,21 0 0,1 0 16,-1-21-16,0 0 16,0 0-16,0 0 0,0 0 0,1-21 15,20 21-15,-21-21 0,0 0 16,22-22-16,-22 22 0,0-21 16,21 0-16,-21-1 0,22 1 0,-22 0 15,21-1-15,-21 1 0,1-22 0,-1 22 16,0 0-16,21-1 0,-42 1 15,21 0-15,1-1 0,-22 1 0,21 21 16,-21-21-16,0 20 0,0 1 16,0 0-16,0 0 0,21 21 0,-21 21 31,0 0-31,0 22 0,0-22 16,-21 21-16,21 0 0,0 1 15,-21-1-15,-1 0 0,1 1 16,21-1-16,-21 0 0,0 22 0,21-22 15,-21 1-15,21-1 0,0 0 0,0 1 16,0-1-16,0-21 0,0 0 16,0 22-16,21-22 0,0 0 0,0-21 15,0 21-15,22-21 0,-22 0 0,0 0 16,21 0-16,-20 0 0,-1 0 16,21 0-16,0 0 0,-20 0 0,-1 0 15,21-21-15,0 0 0,-20 0 16,20-1-16,-21 1 0,21 0 0,-20-21 15,-1 21-15,0-1 0,0-20 16,0 0-16,0 21 0,1-22 0,-22 22 16,0 0-16,0 0 0,0 0 15,0-1-15,-22 22 16,1 0-16,0 0 0,0 0 16,0 0-16,-22 0 0,22 22 0,0-1 15,0 21-15,-21-21 0,20 22 0,1-22 16,0 21-16,0 0 0,0-20 15,21 20-15,0-21 0,0 0 0,0 0 16,0 1-16,0-1 0,0 0 0,21-21 16,0 21-16,0-21 15,0 0-15,1 0 16,-1 0-16,0-21 0,0 21 0,0-21 16,0 0-16,1-1 0,-1 1 15,0 0-15,-21 0 0,21 0 0,0-22 16,-21 22-16,21-21 0,-21 21 0,0-22 15,0 22-15,0 0 0,0 0 16,0 0-16,0 0 0,0-1 0,0 44 31,0-1-31,0 0 16,0 0-16,-21 0 0,21 22 0,0-1 16,0-21-16,0 21 0,0-20 15,0-1-15,0 21 0,0-21 16,21 0-16,-21 1 0,22-22 0,-22 21 15,21-21-15,0 0 0,0 0 16,0 0-16,0 0 0,1 0 16,-1 0-16,0 0 0,0 0 0,0-21 15,0-1-15,1 1 0,-1 0 16,0 0-16,-21-21 0,0 20 0,21-20 16,-21 0-16,0 21 0,0-22 0,0 1 15</inkml:trace>
  <inkml:trace contextRef="#ctx0" brushRef="#br0" timeOffset="50117.96">14160 6096 0,'0'0'0,"-21"21"16,0-21-16,0 21 0,42 1 31,0-22-31,22 0 0,-22 0 0,21 0 15,0 0-15,1 0 0,-1 0 0,0 0 16,1 0-16,-1-22 0,0 22 16,1-21-16,-1 21 0,0 0 0,-20-21 15,-1 21-15,0 0 0,0 0 0</inkml:trace>
  <inkml:trace contextRef="#ctx0" brushRef="#br0" timeOffset="52036.38">16637 6160 0,'0'-22'0,"-21"1"15,0 21 17,21 21-17,0 1-15,0 20 0,0-21 16,0 0-16,-22 22 0,22-1 15,-21 0-15,21-21 0,-21 22 0,21-1 16,0 0-16,-21-20 0,21 20 16,-21-21-16,21 21 0,0-20 0,0-1 15,-21 0-15,21-42 47,0 0-31,0-1-16,0-20 0,0 21 15,0-21-15,21 20 0,-21-20 0,21 0 16,0-1-16,0 1 0,0 21 0,1-21 16,-1 20-16,0 1 0,0 0 15,0 21-15,0-21 0,1 21 16,-1 0-16,0 21 16,-21 0-16,0 0 0,21 1 0,-21-1 15,21 21-15,-21-21 0,0 22 16,0-22-16,0 21 0,0-21 15,21 0-15,-21 22 0,0-22 0,0 0 16,0 0-16,0 0 16,22-21-16,-22-21 31,21 21-31,0-21 0,-21 0 0,21 0 16,-21 0-16,21-1 0,-21-20 15,21 21-15,-21-21 0,22 20 0,-22-20 16,21 21-16,0-21 15,-21 20-15,21 1 0,0 0 0,-21 0 0,21 21 16,1 0 0,-1 21-1,-21 0-15,0 0 16,21 22-16,-21-22 0,0 0 0,0 21 16,0-20-16,0-1 0,21 21 15,-21-21-15,21 0 0,-21 1 0,21-1 16,1 0-16,-1 0 0,0 0 15,0-21-15,0 0 0,0 0 16,22 0-16,-22 0 0,0 0 0,0 0 16,0 0-16,22-21 15,-22 0-15,0 0 0,21 0 0,1-1 16,-22 1-16,21-21 0,-21 21 0,1-22 16,20 22-16,-21-21 0,0 21 15,-21-22-15,0 22 0,21 0 0,-21 0 16,0 0-16,0 0 0,-21 21 15,0 0 1,0 0-16,0 21 0,0 0 16,-1 0-16,22 0 0,0 0 15,0 22-15,0-22 0,0 21 0,0-21 16,0 1-16,0 20 0,0-21 16,0 0-16,0 0 0,0 1 15,22-1-15,-1 0 0,0-21 0,0 0 16,-21 21-16,21-21 0,0 0 0,1 0 15,20 0-15,-21 0 0,0 0 16,22-21-16,-22 0 0,21 0 0,-21-1 16,22 1-16,-22 0 0,0 0 15,0 0-15,0-22 0,0 22 0,1 0 16,-22-21-16,21 21 0,-21-1 0,0 1 16,0 0-16,0 0 0,0 0 15,0 0-15,0 42 31,0 0-15,0 0-16,0 0 0,0 0 0,0 1 16,0-1-16,0 0 0,0 21 0,0-21 15,0 1-15,0-1 0,0 21 16,0-21-16,0 0 0,-21 1 0,21-1 16,0 0-16,-22 0 15,22-42 32,-21 21-47,21-21 0,0 0 0,0-1 0,0 1 16,0 0-16,0-21 0,0 21 15,0-1-15,0-20 0,21 21 16,1-21-16,-22 20 0,21 1 0,0 0 16,0 0-16,0 0 0,22 21 0,-22 0 15,0-21-15,0 21 0,0 0 16,0 0-16,1 21 0,-1-21 0,0 21 15,0 0-15,-21 0 0,21 0 16,-21 1-16,21-1 0,-21 0 0,0 0 16,0 21-16,0-20 0,0-1 0,0 0 15,0 0-15,0 0 16,0 0-16,-21-21 16,0 0-16,21-21 31,0 0-31,0 0 15,0 0-15,0 0 0,0-1 16,0 1-16,21-21 0,0 21 0,1 0 16,-1-22-16,21 22 0,-21 0 0,22-21 15,-22 20-15,21 1 0,0 0 16,1 21-16,-1 0 0,0 0 0,1 0 16,-1 0-16,-21 0 0,22 21 0,-22 0 15,21 1-15,-21-1 0,-21 21 16,0-21-16,21 0 0,-21 22 0,0-22 15,0 21-15,0-21 0,-21 1 16,0-1-16,0 21 0,0-21 16,0 0-16,21 1 0,-22-22 15,22-22 17,22 1-32,-1 0 0,0 0 15,0 0-15,0 0 0</inkml:trace>
  <inkml:trace contextRef="#ctx0" brushRef="#br0" timeOffset="52592.06">19706 5694 0,'0'0'0,"21"0"0,-21-21 16,0 42-1,-21 0-15,0 0 0,21 0 16,-21 22-16,21-22 0,0 21 0,-21 1 15,-1-1-15,22 0 0,-21-21 0,21 22 16,0-1-16,-21 0 0,21 1 16,-21-22-16,21 21 0,-21 1 0,21-22 15,0 21-15,0-21 0,-21 0 16,21 1-16,0-1 0,-22 0 0,22 0 16,0 0-16,0 0 15,0-42 16,0 0-31,0 0 0,0 0 16,0 0-16,0-1 0,0 1 16,22 0-16,-1-21 0,0 21 0,0-1 15,0-20-15,0 21 0,22 0 16,-22 0-16,0-1 0,21 1 0,-20 0 16,-1 21-16,21 0 0,-21 0 0,0 0 15,1 0-15,-1 0 0,0 21 16,0-21-16,-21 21 0,0 1 0,21-1 15,-21 0-15,0 0 0,0 0 0,0 0 16,0 22-16,-21-22 16,21 0-16,-21 21 0,0-20 0,-22-1 15,22 0-15,-21 0 0,21 0 0,-22-21 16,22 21-16,-21 1 0,21-22 16,0 0-16,-1 21 0,1-21 0,0 0 15,0 0-15,0 0 16,21-21-1,0-1-15,21 1 0,0 0 0,0 0 16,0 0-16,1 0 0,20-1 16,-21 1-16</inkml:trace>
  <inkml:trace contextRef="#ctx0" brushRef="#br0" timeOffset="52979.98">20129 6244 0,'22'0'16,"-1"0"15,0 0-31,0-21 0,0 21 16,-21-21-16,21 21 0,1-21 0,-1 0 15,0-1 1,-21 1-16,21 21 0,-21-21 15,0 0 1,-21 21 0,0 0-16,21 21 0,-21-21 0,-1 21 15,22 0-15,-21 1 0,21-1 16,-21 0-16,21 0 0,-21 0 0,21 0 16,0 1-16,0 20 0,0-21 0,0 0 15,0 0-15,0 1 16,0-1-16,0 0 0,21-21 15,0 21 1,0-21-16,1 0 16,-1 0-16,0 0 0,0-21 0,0 21 15,0-21-15</inkml:trace>
  <inkml:trace contextRef="#ctx0" brushRef="#br0" timeOffset="53407.73">20637 6117 0,'0'0'0,"0"-42"16,0 21-16,22 21 0,-1-21 15,0 21-15,0 0 0,0-22 0,0 22 16,22 0-16,-22 0 0,0 0 16,21 0-16,-20 0 0,-1 0 0,0 22 15,0-1-15,0-21 0,0 21 16,-21 21-16,0-21 0,0 1 0,0-1 15,0 21-15,0-21 0,0 0 16,0 1-16,0 20 0,-21-21 0,0 0 16,21 0-16,-21 1 0,0-1 0,0 0 15,-1 0-15,1-21 0,0 21 16,21-42 15,0 0-15,0 0-16,21 0 0,0-1 15,1 1-15,-1-21 0,-21 21 16,21 0-16,0-22 0,0 22 0,0-21 16,1 21-16,-1-1 0,0-20 0,0 21 15,0 0-15,0 21 0,-21-21 16,22-1-16,-1 22 0,-21-21 16,21 21-1</inkml:trace>
  <inkml:trace contextRef="#ctx0" brushRef="#br0" timeOffset="53951.73">21717 6096 0,'0'0'0,"21"-42"15,-21 21 1,0-1 0,-21 22-16,0 0 0,0 0 15,-22 0-15,22 22 16,0-1-16,0-21 0,0 21 0,-22 0 15,22 0-15,0 0 0,0 1 0,21-1 16,-21 0-16,21 0 0,-22-21 16,22 21-16,0 0 0,0 1 15,0-1-15,22 0 16,-1 0-16,0-21 16,0 0-16,0 0 0,0 21 15,1-21-15,-1 0 0,-21 21 16,21-21-16,0 0 0,0 22 0,-21-1 15,0 0-15,0 0 16,0 0-16,0 0 16,-21-21-16,21 22 15,-21-22-15,0 0 0,0 21 0,-1-21 16,1 0-16,0 0 16,0 0-16,0 0 15,0 0-15,-1 0 0,1 0 16,0 0-16,0-21 15,21-1 1,-21 22-16</inkml:trace>
  <inkml:trace contextRef="#ctx0" brushRef="#br0" timeOffset="67604.14">1524 10329 0,'0'0'0,"-21"0"0,0 0 16,-1 0-16,1 0 0,0 0 16,0 0-16,0 0 0,-22 0 15,22 0-15,0 22 0,0-22 16,-21 0-16,20 0 0,-20 0 0,21 0 16,-21 0-16,20 0 15,1 0-15,-21 0 0,21 0 0,0 0 16,-1 0-16,-20 0 0,21 0 15,0 0-15,0 0 16,42 0 15,0 0-15,21 0-16,1 0 0,-1 0 16,21 0-16,1 0 0,21 0 0,-22 0 15,22 0-15,21 0 0,-22 0 16,1 0-16,21 21 0,-22-21 0,1 0 15,0 0-15,-22 21 0,22-21 16,-22 0-16,22 0 0,-21 0 16,-1 0-16,22 0 0,-43 0 0,22 21 15,-1-21-15,-21 0 0,1 0 16,-1 0-16,-21 0 0,22 0 0,-22 0 16,0 0-16,0 0 0,0 0 15,0 0 1,-21-21-16,0 0 15,0 0 1,-21-1 0,0 22-16,0-21 0</inkml:trace>
  <inkml:trace contextRef="#ctx0" brushRef="#br0" timeOffset="68208.8">2625 9927 0,'0'0'0,"-22"0"15,1 0 1,21 21 15,21 1-31,1-1 16,-1 0-16,0 0 0,21 0 15,-21-21-15,22 21 0,-22 1 0,21-22 16,1 21-16,-22 0 0,21-21 16,0 21-16,-20-21 0,20 21 0,-21-21 15,21 0-15,-20 21 0,-1 1 16,0-22-16,0 0 0,0 0 15,0 21-15,1-21 0,-1 0 0,0 21 32,-21 0-17,-21 0 1,0-21-16,-1 21 0,1 1 16,-21-22-16,21 21 0,-22 0 0,1 21 15,0-21-15,-1 1 0,1-1 16,21 21-16,-21-21 0,-1 22 0,1-22 15,21 21-15,-22-21 0,22 0 16,-21 22-16,21-22 0,0 0 0,-22 0 16,43 0-16,-21 1 0,0-1 0,21 0 15,-21-21-15,21 21 16,21-21 15,0 0-15,0 0-16,-21-21 15,21 21-15,-21-21 16,22 21-16,-22-21 0,0-1 0</inkml:trace>
  <inkml:trace contextRef="#ctx0" brushRef="#br0" timeOffset="69999.67">4911 9906 0,'-22'-42'16,"22"21"-16,0-1 16,0 1-16,0 0 15,0 0-15,0 42 31,0 0-31,0 0 16,0 1-16,0 20 0,0-21 0,0 21 16,0 1-16,0-1 0,0 0 15,0 1-15,0-22 0,0 21 0,0 1 16,0-1-16,0-21 0,0 21 16,0-20-16,0 20 0,0-21 15,0 0-15,0-42 31,22 0-15,-1 0-16,-21 0 0,21-1 0,0 1 16,-21 0-16,21-21 0,0 21 15,1-22-15,-22 22 0,21 0 0,0-21 16,-21 20-16,21 1 0,-21 0 16,21 21-16,-21 21 15,0 0-15,21-21 16,-21 22-16,0-1 0,0 21 15,0-21-15,0 0 0,0 1 16,0-1-16,22 0 0,-22 0 0,0 21 16,0-20-16,0-1 0,21 0 15,-21 0-15,21-21 0,0 21 0,0-21 16,0 0-16,1 0 0,-1 0 16,0 0-16,0 0 0,0 0 15,0-21-15,22 0 0,-22 0 0,21 0 16,-21-1-16,22 1 0,-22 0 15,0-21-15,21 21 0,-20-22 0,-1 1 16,0 21-16,0-22 0,-21 1 0,0 0 16,21 21-16,-21-22 0,0 1 15,0 21-15,0 0 0,0-1 16,0 1-16,0 42 31,0 1-31,0-1 0,-21 0 0,0 21 16,21 1-16,0-22 0,0 21 0,-21 0 15,21-20-15,0 20 0,-21-21 16,21 21-16,0 1 0,0-22 0,0 0 16,0 21-16,21-20 0,0-1 15,0 0-15,0 0 0,22-21 0,-22 0 16,0 0-16,21 0 0,-21 0 0,1 0 16,20 0-16,-21-21 0,21 21 15,-20-21-15,20 0 0,-21-1 16,21-20-16,-20 21 0,20 0 0,-21 0 15,0-22-15,0 22 0,1 0 16,-22-21-16,0 20 0,0 1 0,0 0 16,-22 21-1,1 0-15,0 0 16,21 21-16,-21-21 0,0 21 0,0 1 16,-1-1-16,22 0 0,-21 0 0,21 21 15,0-20-15,0-1 0,0 0 16,0 0-16,0 0 0,0 0 0,21 1 15,1-1-15,-1-21 0,-21 21 16,21-21-16,0 0 0,0 0 16,0 21-16,1-21 0,-1 0 0,0 0 15,21 0-15,-21-21 0,1 0 16,-1 0-16,21 21 0</inkml:trace>
  <inkml:trace contextRef="#ctx0" brushRef="#br0" timeOffset="70519.88">8234 9864 0,'0'0'0,"0"-43"15,0 22-15,0 0 16,0 0-16,0 0 15,0 0-15,0-1 0,-21 1 0,21 0 16,-22 0-16,1 0 0,-21 21 16,21 0-16,0-21 0,-22 21 0,1 0 15,0 0-15,-22 21 0,22 0 0,-1 0 16,-20 21-16,21-20 0,-1 20 16,1 0-16,21 1 0,-22-1 0,22 0 15,0 1-15,0-1 0,21 0 16,0 1-16,0-1 0,0-21 0,0 21 15,0 1-15,21-22 0,0 21 0,0-21 16,22 1-16,-22 20 0,21-21 16,1-21-16,-1 21 0,0 0 15,1-21-15,-1 0 0,0 0 0,22 0 16,-22 0-16,22-21 0,-1 0 16,-21 0-16,22 0 0,-22 0 0</inkml:trace>
  <inkml:trace contextRef="#ctx0" brushRef="#br0" timeOffset="71391.63">8657 9991 0,'0'0'0,"0"-21"0,0-1 16,0 1-1,-21 21-15,0 0 0,0 0 0,-22 0 16,22 0-16,0 0 0,0 0 0,0 0 16,-22 21-16,22 1 0,-21-1 15,21 0-15,-1 0 0,-20 21 0,21-20 16,0-1-16,0 21 0,-1-21 0,22 22 15,0-22-15,0 21 0,0-21 16,0 0-16,0 1 0,0-1 0,22 0 16,-1-21-16,21 21 0,-21-21 15,0 0-15,22 0 0,-22 0 16,21 0-16,-21-21 0,22 0 0,-1 21 0,0-21 16,-20-22-16,20 22 0,-21 0 15,0 0-15,0 0 0,1-1 16,-1 1-16,-21-21 0,0 21 0,0 0 15,0-1-15,0-20 0,0 21 16,0 0-16,-21 21 16,-1 0-16,22 21 15,-21 0-15,21 0 0,-21 0 16,21 1-16,0-1 0,0 0 0,0 0 16,0 0-16,0 0 0,21 1 0,0-1 15,1 0-15,-1 0 0,0-21 16,21 21-16,-21-21 0,1 0 0,20 0 15,-21 0-15,21 0 0,-20 0 16,20 0-16,-21-21 0,21 0 16,-20 21-16,20-21 0,-21 0 0,0-1 15,0 1-15,1 0 0,-22 0 0,0 0 16,0 0-16,0-1 0,0 1 16,0 0-16,0 0 0,0 0 0,0 42 31,-22 0-16,22 0-15,0 0 0,-21 1 16,21-1-16,0 0 0,0 0 0,0 0 16,0 0-16,0 1 0,0-1 15,-21 0-15,21 0 0,0 0 0,0 0 16,-21 1-16,21-1 16,-21-21-16,0 0 31,21-21-31,0-1 15,0 1-15,0 0 0,0 0 16,0-21-16,21 20 0,0-20 0,0 21 16,0-21-16,0-1 0,1 22 15,20-21-15,0 21 0,-21-1 0,22 1 16,-1 0-16,0 21 0,1 0 0,-1 0 16,22 0-16,-22 21 0,0 0 15,-21 1-15,22-1 0,-22 0 16,0 21-16,0-21 0,-21 1 0,0 41 15,0-42-15,0 0 0,-21 1 16,0-1-16,21 0 0,-21 0 16,0 0-16,21 0 0,-22-21 0,22 22 15,-21-1-15,0-21 0,21-21 32</inkml:trace>
  <inkml:trace contextRef="#ctx0" brushRef="#br0" timeOffset="72676.41">10858 10181 0,'0'21'16,"0"-42"-16,0 64 0,0-22 15,0 0-15,0-42 47,0 0-31,22-1-16,-22 1 0,21 0 16,0 0-16,-21 0 0,21-22 0,0 1 15,0 21-15,1-21 0,20-1 16,-21 1-16,0 0 0,22-1 15,-1 22-15,-21-21 0,21 21 0,1-1 16,-22 1-16,0 21 0,21 0 16,-20 0-16,-1 0 0,0 21 15,-21 1-15,21-1 0,-21 0 16,0 0-16,0 0 0,0 0 16,0 1-16,0-1 0,0 0 15,0 0-15,0-42 47,0 0-47,0 0 0,0-1 16,0 1-16,0 0 15,0 0-15,0-21 0,-21 20 0,0 1 16,21 0-16,-21 0 0,-1 0 0,1 0 16,0 21-16,0 0 15,0 0-15,0 21 0,-1-21 16,1 21-16,21 21 0,-21-21 0,0 22 15,0-22-15,0 21 0,-1 1 16,1-1-16,0 0 0,21 1 0,-21-22 16,21 21-16,0 0 0,0-20 0,0 20 15,0-21-15,21 0 16,0 22-16,22-22 0,-22 0 16,0 0-16,21-21 0,1 0 0,-22 0 15,21 0-15,0 0 0,1 0 16,-1 0-16,0-21 0,1 21 0,-22-21 15,21 0-15,1-1 0,-22-20 0,21 21 16,-21 0-16,0-22 0,1 22 16,-1-21-16,-21 0 0,0 20 0,0-20 15,0 21-15,0 0 0,0 0 0,0-1 16,-21 22 0,21 22-1,0-1-15,0 0 0,0 0 16,0 0-16,0 0 0,0 1 15,0-1-15,21 0 0,0 0 0,0 0 16,0 0-16,-21 1 0,0-1 0,21-21 16,1 21-16,-22 0 0,0 0 15,21 0-15,0-21 0,0 0 16,0 0-16,0 0 0,22 0 16,-22 0-16,0 0 0,0 0 15,22 0-15,-22 0 0,0-21 0,21 0 16,-21 21-16,1-21 0,-1 0 15,0 0-15,0-1 0,0 1 0,0-21 16,-21 21-16,0 0 0,22-1 16,-22 1-16,0 0 0,0 0 0,0 0 15,0 0-15,-22 21 16,1 0 0,21 21-16,-21 0 0,0 0 0,0 0 15,21 0-15,0 1 0,-21-1 16,21 0-16,0 21 0,0-21 0,0 1 15,0-1-15,0 0 0,0 0 0,0 0 16,21 0-16,0 1 16,0-22-16,-21 21 0,42-21 0,-20 0 15,-1 0-15,21 0 0,-21 0 16,22 0-16,-1 0 0,0 0 0,1 0 16,-1 0-16,0 0 0,1-21 15,-1 21-15,0-22 0,1 1 0,-1 0 16,0 0-16,1 0 0,-1 0 0</inkml:trace>
  <inkml:trace contextRef="#ctx0" brushRef="#br0" timeOffset="73599.88">13208 9843 0,'0'0'0,"0"-22"0,0 1 15,0 0-15,-21 21 0,0 0 0,-1-21 16,1 21-16,0 0 0,0 0 0,0 0 16,-22 21-16,22 0 0,0 0 15,0 1-15,0-1 0,0 0 16,-22 21-16,22-21 0,21 1 0,-21 20 15,0-21-15,21 0 0,-21 22 0,21-22 16,-22 0-16,22 0 0,0 0 16,0 0-16,0 1 0,22-1 15,-1-21 1,0 0-16,0 0 16,0 0-16,0-21 0,1-1 0,-1 22 15,0-21-15,21 0 0,-21 0 0,1 0 16,-22 0-16,21-22 0,0 22 15,0-21-15,-21 21 0,0-22 0,21 22 16,-21-21-16,21 21 0,-21-1 16,0 1-16,0 0 0,0 42 31,0 0-31,0 1 0,0-1 16,-21 21-16,21-21 0,0 0 15,0 22-15,0-22 0,0 0 0,0 21 16,0-20-16,0-1 0,0 0 0,0 0 15,21-21-15,1 21 0,-1 0 0,0-21 16,0 0-16,0 0 0,0 22 16,1-22-16,20 0 0,0 0 0,-21 0 15,22-22-15,-1 1 0,0 21 16,-20-21-16,20 0 0,-21 0 16,21 0-16,-20-1 0,-1-20 0,0 21 15,0-21-15,0-1 0,-21 1 0,21 0 16,-21-22-16,22 22 0,-22-22 15,0 22-15,21 0 0,-21-1 0,0 1 16,0 21-16,0 0 0,0-1 0,0 1 16,0 42-1,-21 1-15,-1-1 16,22 21-16,0 0 0,-21 1 16,21-1-16,-21 0 0,0 1 15,21 20-15,0-20 0,0-1 0,0-21 16,0 21-16,0 1 0,0-22 15,0 21-15,0-21 0,0 1 0,0-1 16,21 0-16,0-21 0,0 21 0,1-21 16,-1 0-16,0 0 0,0 0 0,0 0 15,0 0-15,1 0 0,-1 0 16,21 0-16,-21-21 0,0 0 0,1 21 16,-1-21-16,0-1 0,0-20 0,0 21 15,-21 0-15,0 0 0,0-22 16,0 22-16,0 0 0,0 0 0,0 0 15,-21 21 1,0 0-16,0 0 16,21 21-16,-21 0 0,21 0 0,-22 0 15,22 0-15,0 1 0,0-1 0,0 0 16,0 0-16,0 0 0,0 0 16,22 1-16,-1-1 0,0-21 0,-21 21 15,21-21-15,0 0 0,0 0 0,22 0 16,-22 0-16,0 0 0,0 0 0,22 0 15,-22 0-15,21 0 0,-21-21 16,0 21-16,22-21 0,-22-1 0,0 1 16,-21 0-16,21 0 0,-21 0 0</inkml:trace>
  <inkml:trace contextRef="#ctx0" brushRef="#br0" timeOffset="73807.75">13547 9694 0,'0'0'16,"-22"22"-16,22-1 0,22-21 15,-1 0 1,0 0-16,0 0 0,21 0 16,1 0-16,-22 0 0,21 0 0,1 0 15,-1 0-15,0 0 0,1 0 16,-22 0-16,21-21 0,-21-1 0,0 22 15,1 0-15</inkml:trace>
  <inkml:trace contextRef="#ctx0" brushRef="#br0" timeOffset="74260">15706 9419 0,'0'0'0,"0"-21"0,21-21 16,-21 21 0,0-1-16,0 44 31,0-1-31,0 0 16,0 21-16,0 1 0,0-1 15,0 0-15,0 1 0,0 20 0,0-21 16,0 1-16,0 20 0,0-20 0,0-1 15,-21 0-15,-1 1 0,22-22 16,-21 21-16,21-21 0,-21 0 0,21 1 16,0-1-16,0 0 0,0 0 0,-21-21 15,0-21 17</inkml:trace>
  <inkml:trace contextRef="#ctx0" brushRef="#br0" timeOffset="75071.39">15176 9843 0,'22'0'16,"20"0"0,-21 0-16,21 0 0,1-22 0,-1 22 15,0-21-15,22 0 0,-1 21 16,1-21-16,-1 0 0,1 0 0,-1-1 15,1 1-15,-1 0 0,1-21 16,-1 21-16,-20-1 0,-1-20 16,0 21-16,-20 0 0,-1-22 0,-21 22 15,0 0-15,0 0 0,0 0 16,0 0-16,-21 21 0,-1 0 16,1 0-16,0 0 0,0 0 0,0 21 15,0 0-15,-1 0 0,1 0 16,21 22-16,0-1 0,0-21 15,0 21-15,-21 1 0,21-1 0,0 0 16,0 1-16,0-1 0,0 0 16,0 1-16,0-22 0,-21 21 0,21-21 15,0 1-15,0-1 0,0 0 16,0 0-16,0 0 0,0 0 16,0 1-16,0-44 46,0 1-46,21 0 0,0 0 0,0 0 16,1 0-16,-1-22 0,0 22 0,0-21 16,0 21-16,0-22 0,1 22 15,-1 0-15,0 0 0,0 21 0,0 0 16,0 0-16,1 21 16,-22 0-16,21 0 0,-21 0 15,0 1-15,0-1 0,0 0 16,0 0-16,21 0 0,-21 0 0,21 1 15,-21-1-15,0 0 0,21-21 16,0 21-16,1 0 0,-1-21 0,0 0 16,21 21-16,-21-21 0,22 0 0,-1 0 15,0 0-15,1 0 0,-22 0 16,21 0-16,1-21 0,-1 21 0,-21-21 16,21 0-16,-20 0 0,-1 0 0,0-1 15,-21 1-15,0 0 16,0 0-16,0 0 0,0-22 0,0 22 15,0 0-15,-21 21 0,0 0 16,-1 0-16,1 0 16,21 21-16,0 0 0,-21 1 0,0-1 15,21 0-15,0 0 16,0 0-16,0 0 0,0 1 16,0-1-16,0 0 15,21-21-15,0 0 0,-21 21 16,21-21-16,1 0 15,-1 0-15,0 0 0</inkml:trace>
  <inkml:trace contextRef="#ctx0" brushRef="#br0" timeOffset="75716">18796 9546 0,'0'0'0,"0"-21"16,0 0-16,-21 21 0,21-21 15,-21 21 1,-1 0-16,1 0 0,0 0 16,0 0-16,-21 21 0,20 0 15,-20 0-15,21 0 0,0 22 0,-22-22 16,22 21-16,-21 1 0,21-22 0,0 21 15,-1 0-15,22-20 0,0 20 16,0 0-16,0-21 0,0 1 16,0 20-16,0-21 0,0 0 0,0 0 15,22 1-15,-1-22 0,0 21 16,0-21-16,21 0 0,-20 0 0,20 0 16,0 0-16,-21 0 0,22 0 0,-1-21 15,0-1-15,1 1 0,-1 0 16,-21-21-16,22 21 0,-22-22 0,0 22 15,-21-21-15,0-1 0,0 1 0,0 0 16,0-1-16,0 1 0,-21 0 16,21 21-16,-43-22 0,22 22 0,0 0 15,0 21-15,0 0 0,-22-21 16,22 21-16,0 0 0,-21 0 16,21 21-16,-1 0 0,1 0 0,0 0 15,0 1-15,0-1 0,21 0 16,-21 0-16,21 0 0,0 22 0,0-22 15,0 0-15,21-21 0,0 0 16,0 0-16,0 0 0,22 0 16,-22 0-16</inkml:trace>
  <inkml:trace contextRef="#ctx0" brushRef="#br0" timeOffset="76716.17">19325 9081 0,'0'0'0,"-21"-64"16,0 64-1,21 21-15,0 22 16,-21-22-16,-1 21 0,22-21 16,-21 22-16,21-1 0,0 0 0,-21 1 15,0 20-15,0-21 0,21 1 16,-21-1-16,21 22 0,0-22 0,-22 0 15,1 1-15,0-22 0,21 21 0,0 0 16,-21-20-16,21-1 16,-21 0-16,21 0 0,0 0 15,0-42 17,0 0-32,0 0 0,0 0 15,0-1-15,0 1 0,21-21 0,0 21 16,0 0-16,-21-22 0,43 22 15,-22-21-15,0 21 0,21-1 0,-21 1 16,22 21-16,-22 0 16,21 0-16,1 0 0,-22 0 0,21 0 0,0 21 15,-20 1-15,20-1 0,-21 0 0,21 0 16,-20 21-16,-1-20 16,-21-1-16,0 21 0,0-21 0,0 0 15,0 1-15,-21-1 0,-22 0 0,22 0 16,-21 0-16,-1 0 0,1 1 15,-21-22-15,20 21 0,1-21 0,0 0 16,-22 0-16,43 21 0,-21-21 0,-1 0 16,22 0-16,-21 0 0,21 0 15,-1 0-15,1 0 16,42 0 15,1 0-31,-1 0 16,0 0-16,21 0 0,-21 0 15,22 0-15,-1 0 0,0 0 16,1 0-16,-1 0 0,0 0 0,22 0 16,-22 0-16,22-21 0,-1 0 15,-20 21-15,-1-22 0,0 1 0,43-21 16,-64 21-16,21 0 0,-20-1 16,-22 1-16,21-21 0,-21 21 15,0 0-15,21-1 0,-21 1 0,0 0 16,0 0-16,0 0 15,0 42 1,0 0 0,0 21-16,-21-20 15,21-1-15,-21 0 0,21 21 0,0-21 16,0 1-16,-22 20 0,22-21 0,-21 21 16,21-20-16,0 20 0,0-21 15,0 21-15,0 1 0,0-22 0,0 21 16,0 22-16,0-22 0,0 0 0,21 22 15,-21-1-15,22-20 0,-22 20 16,0 1-16,0-22 0,0 0 0,0 22 16,0-43-16,0 21 0,0 1 0,0-22 15,0 0-15,-22-21 0,22 21 16,-21-21-16,0 0 0,0 0 16,0 0-16,0 0 15,-1-21-15,1 21 0,0-21 16,21 0-16,-21 0 0,0-1 15,21-20-15,0 21 0,0 0 16,0-22-16,0 1 0,0 0 0,0-1 16,0 1-16</inkml:trace>
  <inkml:trace contextRef="#ctx0" brushRef="#br0" timeOffset="76944.06">20087 9335 0,'0'0'0,"-21"0"0,0-22 16,21 1-16,-21 21 0,21-21 15,0 42 32,0 0-31,0 1-16,21-1 0,0-21 0,-21 21 15,21 0-15,0-21 16</inkml:trace>
  <inkml:trace contextRef="#ctx0" brushRef="#br0" timeOffset="77281.86">20214 9716 0,'0'0'0,"0"21"0,0 0 0,21-21 0,-21 21 15,21-21 1,1 0-16,-1 0 0,0 0 15,0 0-15,0 0 0,0-21 0,1 21 16,20-21-16,-21 0 16,0-1-16,0 1 0,1 0 0,-22 0 0,0 0 15,0 0-15,0-1 0,0 1 16,0 0-16,0 0 0,-22 0 16,1 21-16,0 0 15,0 0-15,0 0 0,0 21 16,-1 0-16,1 0 0,0 0 0,0 1 15,0 20-15,0-21 0,-1 21 0,22-20 16,0 20-16,0-21 0,0 0 16,0 0-16,0 22 0,0-22 0,0 0 15,22 0-15,-1-21 0,0 21 16,0-21-16,0 0 0,0 0 16,22 0-16,-1 0 0,-21 0 15,22 0-15,-1-21 0</inkml:trace>
  <inkml:trace contextRef="#ctx0" brushRef="#br0" timeOffset="77824.35">21082 9546 0,'0'0'15,"0"-42"-15,0 21 0,0 0 0,0-1 0,0 1 16,0 0-16,-21 21 0,0 0 16,-1 0-16,1 0 0,0 0 15,0 21-15,0 0 0,-22 1 0,22 20 16,0 0-16,0-21 0,21 22 15,0-1-15,0 0 0,-21 1 16,21-1-16,0 0 0,0-20 0,0 20 16,0-21-16,21 0 0,0 0 15,0 1-15,0-1 0,1-21 0,-1 0 16,0 21-16,21-21 0,-21 0 0,22 0 16,-1 0-16,0-21 0,-20 21 15,20-21-15,21-1 0,-20 1 0,-1-21 16,0 0-16,1 20 0,-22-41 0,21 21 15,1-22-15,-22 22 0,21-22 16,-21 1-16,0-1 0,22 22 0,-22-22 16,-21 1-16,21 21 15,0-1-15,-21 1 0,21 0 0,-21 20 16,0-20-16,0 21 0,0 42 16,-21-21-1,0 42-15,0-20 0,0 20 0,0 0 16,-1 1-16,1 20 0,0-21 15,0 1-15,21 20 0,0-20 0,-21 20 16,21 1-16,0-22 0,-21 0 0,21 22 16,0-22-16,0 0 0,0-20 15,0 20-15,0-21 0,0 0 0,0 0 16,0 1-16,0-1 0,21-21 0,0 0 16,0 0-16,21 0 15,-20 0-15,-1 0 0,0 0 16,0 0-16,21-21 0,-20-1 15,-1 1-15,21 0 0,-21-21 0,0 21 16,-21-22-16</inkml:trace>
  <inkml:trace contextRef="#ctx0" brushRef="#br0" timeOffset="78072.21">21463 9483 0,'0'0'0,"-42"0"0,20 0 0,44 0 31,-1-21-31,21 21 16,-21 0-16,22 0 16,-22-22-16,21 22 0,0 0 0,1 0 15,-1 0-15,0 0 0,-20 0 0,20 0 16,0 0-16,-21 0 0,1 0 16,20 0-16,-21 0 0,0 0 15,0 0-15,-63 0 47</inkml:trace>
  <inkml:trace contextRef="#ctx0" brushRef="#br0" timeOffset="78875.75">11049 11409 0,'0'0'0,"0"-21"0,0 0 16,0-1-16,0 1 0,0 0 16,0 0-16,0 0 0,0 0 0,0-22 15,0 22-15,0 0 0,0 0 0,0 0 16,0 42 15,0 0-31,0 0 16,-21 21-16,21 1 0,-21-1 15,21 22-15,0-22 0,0 0 0,0 22 16,-22-22-16,22 0 0,0 1 16,0-1-16,0 0 0,0 1 15,0-22-15,0 21 0,22-21 0,-22 1 16,21-1-16,0 0 0,0-21 0,0 0 15,0 0-15,22 0 0,-22 0 16,0 0-16,21-21 0,-20 0 0,20-1 16,-21 1-16,21-21 0,-20 21 0,20-22 15,-21 22-15,21-21 0,-20-22 16,-1 22-16,0-21 0,0 20 16,0-20-16,-21-1 0,0 1 0,0 20 15,0 1-15,0 0 0,0-1 16,0 22-16,0 0 0,0 0 0,0 0 15,-21 21 1,21 21 0,0 0-16,-21 0 0,21 22 15,0-22-15,0 0 0,0 0 16,0 21-16,0-20 0</inkml:trace>
  <inkml:trace contextRef="#ctx0" brushRef="#br0" timeOffset="79291.77">12001 11367 0,'0'0'0,"22"-43"15,-1 22-15,-21 0 16,-21 21-16,-1 0 16,1 0-16,0 0 0,-21 0 15,21 0-15,-1 0 0,1 21 0,-21-21 16,21 21-16,0 0 0,-1 1 0,22-1 15,0 0-15,0 0 0,0 0 16,0 0-16,0 1 0,22-1 16,-1 0-16,0-21 0,21 21 15,-21-21-15,22 21 0,-22-21 16,21 21-16,-21-21 0,22 22 0,-22-1 16,0-21-16,0 21 0,0 0 0,1-21 15,-22 21-15,0 0 0,0 1 16,0-1-16,-22-21 0,-20 21 15,21-21-15,-21 0 0,20 21 0,-20-21 16,0 0-16,21 0 0,-22 0 16,1 0-16,21 0 0,0 0 0,-22 0 15,22 0-15,0 0 0,21-21 0,-21 21 16,21-21-16,-21 21 16,21-21-16,0-1 0,0 1 15,0 0-15,21 0 0,0 0 16</inkml:trace>
  <inkml:trace contextRef="#ctx0" brushRef="#br0" timeOffset="79547.63">12382 11451 0,'0'0'0,"0"43"16,0-22-16,0 0 15,0 0-15,0 0 0,-21-21 0,21 21 16,0 1-16,-21-1 0,21 0 16,0 0-16,0 0 15,-21-21-15,21 21 0,0 1 32,0-44-17,0 1 1,0 0-16</inkml:trace>
  <inkml:trace contextRef="#ctx0" brushRef="#br0" timeOffset="79731.52">12382 11303 0,'0'0'0,"0"-21"0,0 42 47,0 0-32,0 0-15,0 1 16,0-1-16,0 0 16,22-21-16,-1 0 15</inkml:trace>
  <inkml:trace contextRef="#ctx0" brushRef="#br0" timeOffset="80187.78">12763 11515 0,'0'0'0,"0"42"16,0-21 0,0 0-16,0 1 15,0-1-15,0 0 0,0 0 16,0 0-16,0 0 0,-21 1 16,21-1-1,-21-21-15,0 21 16,21-42 15,0 0-15,0-1-16,21 1 15,0 0-15,0 0 0,-21 0 16,22 0-16,-1-22 0,0 22 0,21-21 16,-21 21-16,1-1 0,-1 1 15,0 0-15,0 21 0,0 0 0,0 0 16,1 0-16,-1 0 0,0 21 0,-21 0 15,0 1-15,0 20 0,0-21 16,0 0-16,0 0 0,0 22 0,0-22 16,0 0-16,0 0 0,-21 0 0,21 1 15,-21-1-15,21 0 16,0 0-16,0 0 0,0 0 16,21-21 15,0 0-31,21-21 0,-21 0 15,22 21-15,-1-21 0</inkml:trace>
  <inkml:trace contextRef="#ctx0" brushRef="#br0" timeOffset="80930.28">13779 11451 0,'0'0'0,"22"-42"16,-22 21-1,0 0-15,0-1 16,-22 22-16,1 0 15,0 0-15,-21 0 0,21 22 0,-1-1 16,-20 0-16,21 0 0,-21 0 0,20 0 16,-20 1-16,21-1 0,0 0 15,0 0-15,-1 21 0,22-20 0,0-1 16,0 0-16,0 0 0,22 0 16,-1-21-16,0 0 15,0 0-15,0 0 0,22 0 0,-22 0 16,21 0-16,-21 0 0,0-21 0,22 21 15,-22-21-15,0 0 0,0 0 16,0-1-16,-21 1 0,0 0 16,22 0-16,-22 0 0,0 0 0,21-1 15,-21 1-15,0 0 0,0 0 16,0 42 15,0 0-31,0 0 0,0 1 0,0-1 16,0 0-16,0 21 0,0-21 15,0 22-15,0-22 0,0 21 0,-21 1 16,21-1-16,0 0 0,0 1 16,0 20-16,0-21 0,0 22 15,0-22-15,0 22 0,0-1 0,0-20 0,0 20 16,0 1-16,0-22 0,0 21 16,0-20-16,0 20 0,0 1 15,0-22-15,0 22 0,0-22 0,0 21 16,0 1-16,0-22 0,0 1 0,0 20 15,-22-21-15,22 1 0,0-22 0,0 21 16,-21 1-16,0-22 0,0 0 16,0 0-16,0-21 0,21 21 0,-22-21 15,1 0-15,0 0 0,0 0 0,0-21 16,0 0-16,-1 0 0,1 0 16,0-1-16,0-20 0,0 0 0,0-1 15,-1-20-15,22-1 0,0 1 16,0-1-16,0 1 0,0-1 15,22-20-15,-1 20 0,21-20 0,-21 20 16,22-21-16,-1 1 0,0 20 0,-21-20 16,22 20-16,-1 1 0,0-1 15,1 1-15,-22 20 0,21 1 0,-21 0 16,22 20-16,-22-20 0,0 21 0,0 0 16,0 21-16,1-21 0,-1 21 15,-21-22-15,21 22 0,0-21 16,-21 0-16</inkml:trace>
  <inkml:trace contextRef="#ctx0" brushRef="#br0" timeOffset="84759.74">15981 11070 0,'0'-21'109,"21"21"-93,-21-21-16,21 0 15,-21 0 1,0-1-16,0 1 16,0 0-16,-21 0 15,0 21 1,0 0-16,21-21 0,-22 21 0,1 0 16,0 0-16,0 0 15,-21 0-15,20 0 0,1 21 16,0-21-16,0 21 0,0 0 0,-22 0 15,22 1-15,0 20 0,0-21 16,0 21-16,-22 1 0,43-1 0,-21 0 16,21 1-16,-21-1 0,21 0 0,0 1 15,0-22-15,0 21 0,0 1 16,0-22-16,0 21 0,0-21 0,21 0 16,0 1-16,-21-1 0,0 0 0,22 0 15,-1-21-15,-21 21 0,21-21 16,-21 21-16,21-21 0,0 0 15,0 0 1,1 0 0,-1 0-1,0 0-15,0 0 0,0 0 16,0-21 0,1 21-16,-1 0 0,-21-21 15,21 21 1,0 0 15,-21-21 63,0 0-47,21 0-32,-21-1-15,21 22 16,-21-21-16,22 21 0,-1-21 16</inkml:trace>
  <inkml:trace contextRef="#ctx0" brushRef="#br0" timeOffset="85579.27">16404 11218 0,'0'0'0,"0"-21"16,-21 21-16,0 0 16,0 0-16,-1 0 0,1 0 15,0 21-15,0 1 0,0-1 0,0 21 16,-1-21-16,1 22 0,0-22 0,0 21 15,0 0-15,0-20 16,21 20-16,-22-21 0,22 0 0,0 22 16,0-22-16,0 0 0,0 0 0,0 0 15,0 0-15,22-21 16,-1 0-16,0 0 0,0 0 16,0 0-16,22 0 0,-22 0 0,0 0 15,21 0-15,-21-21 0,22 0 16,-22 21-16,21-21 0,-21 0 0,1 0 15,-1-1-15,-21 1 0,0 0 16,0 0-16,0 0 0,0 0 0,0-1 16,0 1-16,0 0 0,-21 0 15,21 0-15,-22 0 0,22-1 16,-21 1-16,21 0 0,0 0 16,0 0-16,21 0 15,1 21 1,-1 0-16,21-22 0,-21 22 0,22-21 15,-22 21-15,21 0 0,-21 0 16,22 0-16,-22 0 0,21 21 0,-21 1 16,0-1-16,1 0 0,-1 0 0,0 21 15,-21-20-15,0-1 0,0 21 16,0-21-16,0 0 0,0 22 0,0-22 16,0 0-16,0 0 0,0 0 15,-21 1-15,21-1 16,-21-21-16,21 21 0,-22-21 0,22 21 31,0-42-15,0 0-1,0 0-15,0-1 16,22-20-16,-22 21 0,21 0 0,-21-22 16,21 22-16,0-21 0,0 21 0,0-22 15,1 22-15,-1 0 16,0 0-16,0 0 0,0 0 0,22 21 0,-22 0 15,21 0-15,-21 21 16,0 0-16,-21 0 0,0 21 16,22-20-16,-22 20 0,0-21 0,0 21 15,0-20-15,0 20 0,0-21 16,0 0-16,-22 0 0,1 1 0,21-1 16,0 0-16,-21-21 0,0 21 0,0-21 15,21 21-15,21-42 31,0 21-15,0-21-16,0 0 0</inkml:trace>
  <inkml:trace contextRef="#ctx0" brushRef="#br0" timeOffset="87131.71">17949 11240 0,'0'0'0,"-42"0"16,21 0-16,-22 0 16,22 0-16,0 0 0,0 0 15,-21 0-15,20 21 0,1 0 16,-21 0-16,21-21 0,0 21 0,-1 0 16,22 1-16,0-1 15,0 0-15,0 0 16,22 0-16,-1-21 15,21 0-15,-21 21 0,0-21 16,1 0-16,-1 0 0,21 22 0,-21-22 16,0 0-16,1 21 0,-1 0 0,0-21 15,0 21-15,-21 0 16,21 0-16,-21 1 0,0-1 16,0 0-16,0 0 0,-21 0 15,0 0-15,0-21 16,0 0-16,-1 22 0,1-22 0,0 0 15,0 0-15,0 0 0,0 0 16,-1 0-16,1 0 0,0 0 16,0 0-16,0-22 15,21 1-15,-21 21 0,21-21 0,0 0 16,0 0-16,-22 0 16,22-1-16,0 1 0,0 0 0,22 21 46,-22 21-46,21 0 0,-21 1 0,21-22 16,0 21-16,-21 0 0,21 0 16,0 0-16,1 0 0,-1 1 15,0-1-15,0-21 16,0 0-16,0 0 16,1 0-16,-1 0 0,0 0 0,21 0 15,-21 0-15,1 0 0,20 0 0,-21 0 16,0-21-16,22-1 0,-22 22 15,21-21-15,-21 0 0,22-21 0,-22 21 16,21-22-16,-21 22 0,0-21 0,1-1 16,20-20-16,-42 21 0,21-1 15,0-20-15,0 20 0,1-20 0,-22 21 16,0-1-16,0 1 0,21 0 0,-21 20 16,0 1-16,21 0 0,-21 0 15,0 0-15,0 42 31,0 21-15,-21-21-16,0 22 0,-1-1 0,22 0 16,-21 1-16,0-1 0,21 0 15,-21 1-15,0 20 0,21-20 0,-21-22 16,21 21-16,0 0 0,0-20 0,0 20 16,0-21-16,0 0 0,0 0 15,0 1-15,21-1 0,0-21 16,0 0-16,0 0 15,0 0-15,1 0 0,-1 0 0,0 0 16,0 0-16,0 0 0,0-21 16,1-1-16,-1 22 0,0-21 15,0 0-15,0 0 0,0 0 0,22 0 16,-43-22-16,21 22 0,0 0 0,-21 0 16,0 0-16,0-1 15,0 1-15,-21 21 16,0 0-16,0 0 0,-1 21 15,22 1-15,-21-22 0,21 21 0,-21 0 16,21 0-16,0 0 0,0 0 16,0 1-16,0-1 0,21 0 15,-21 0-15,21-21 0,1 21 0,-1-21 16,0 21-16,0-21 16,0 0-16,0 0 0,1 0 15,-1 0-15,0 0 0,0 0 0,0 0 16,0 0-16,1 0 0,-1 0 0,0-21 15,-21 0 1,21 0-16,0 0 0,-21 0 16,0-1-16,0 1 0,0 0 15,0 0-15,0 0 0,0 0 0,0-1 16,0 1-16,0 42 31,0 1-31,0-1 16,-21 0-16,21 0 0,0 0 0,0 0 15,0 1-15,0-1 0,0 0 16,0 0-16,0 0 0,0 0 16,21 1-16,0-22 15,1 0-15,-1 0 16,0 0-16,0 0 0,0 0 0,0 0 16,1 0-16,-1 0 0,-21-22 15,21 1-15,0 0 0,0 21 16,-21-21-16,0 0 0,21 0 0,1-22 15,-22 22-15,0 0 16,0 0-16,0-22 0,0 22 0,21 21 0,-21-21 16,0 42 15,0 0-31,0 1 0,0-1 0,-21 0 16,21 0-16,0 0 0,0 0 0,0 1 15,0-1-15,0 0 0,0 0 16,0 0-16,0 0 15,0 1 1,21-22-16,0 0 16,0 0-16,0 0 0,22 0 15,-22 0-15,0 0 0,0-22 16,0 22-16,22-21 0,-22 21 16</inkml:trace>
  <inkml:trace contextRef="#ctx0" brushRef="#br0" timeOffset="88396.89">19960 11388 0,'0'0'15,"0"-43"-15,0 22 0,0 0 0,0 0 0,0 0 16,0 0-16,0-1 16,-21 22-16,0 0 15,0 0-15,-1 0 0,1 0 16,0 22-16,0-22 0,0 21 0,0 21 16,-1-21-16,1 0 0,0 1 15,0-1-15,21 21 0,0-21 16,0 0-16,0 1 0,0-1 0,0 0 15,0 0-15,0 0 0,0 0 16,0 1-16,21-1 0,0-21 16,0 0-16,1 0 0,-1 21 15,21-21-15,-21 0 0,0 0 16,1 0-16,20 0 0,-21 0 0,21-21 16,-20 0-16,-1 21 0,21-22 0,-21 1 15,22 0-15,-22 0 0,0-21 16,21 20-16,-21-20 0,22-21 15,-22 20-15,0 1 0,0-22 0,0 22 16,1-21-16,-1 20 0,-21 1 0,21 0 16,-21-1-16,0 22 0,21-21 15,-21 21-15,0-1 0,0 1 16,0 0-16,0 42 31,0 0-31,-21 1 0,0-1 16,21 0-16,-21 21 0,21-21 0,0 22 15,-22-1-15,1 0 0,21 1 0,0-1 16,-21 0-16,0 1 0,0-1 16,21 0-16,-21 1 0,21-1 15,0-21-15,0 0 0,0 22 0,0-22 16,0 0-16,0 0 0,0 0 16,0 1-16,21-22 0,0 0 15,-21 21-15,21-21 0,0 0 16,0 0-16,22 0 0,-22 0 0,0 0 15,0-21-15,22 21 0,-22-22 0,21 22 16,-21-21-16,0 0 0,22 0 16,-22 0-16,0 0 0,0-22 0,0 22 15,1 0-15,-22 0 0,21 21 16,-42 0 15,21 21-31,-22-21 0,1 21 16,21 0-16,0 0 0,-21 1 0,0-1 15,21 0-15,-21 0 0,21 0 16,0 0-16,0 1 16,21-22-16,0 21 15,0-21-15,0 0 0,1 0 0,-1 0 16,0 0-16,0 0 0,0 0 16,22 0-16,-22 0 0,0 0 0,21 0 15,-21-21-15,1-1 0,20 22 16,-21-21-16,0 0 0,0 0 0,1-21 15,-22 20-15,21-20 0,-21 21 0,0-21 16,0-1-16,0 22 16,0-21-16,0 21 0,0-1 0,0 1 15,-21 0-15,-1 21 0,1 0 16,0 0-16,-21 0 0,21 0 0,-1 0 16,1 21-16,0 22 0,0-22 0,0 21 15,0-21-15,-1 22 0,1-22 16,0 21-16,0-21 0,21 0 0,0 1 15,0 20-15,0-21 0,0 0 16,0 0-16,0 1 16,21-22-16,0 0 0,0 21 0,1-21 0,-1 0 15,0 0-15,0 0 0,0 0 16,0 0-16,1 0 0,20-21 16,-21 21-16,0-22 0,0 1 0,1 21 15,-1-21-15,21 0 0,-21 0 16,0 0-16,1-1 0,-1 1 0,0 0 15,0 0-15,0 0 0,0 0 16,-21 42 15,0 0-31,0 0 0,0 0 16,0 0-16,-21-21 0,21 22 0,0-1 16,-21 0-16,21 0 0,0 0 15,0 0 1,0 1-16,21-22 15,0 0 1,1 0-16,-1 0 16,0 0-16,0 0 0,0 0 0,0-22 15,1 22-15,-1-21 0,-21 0 16,21 0-16,0 21 0,0-42 0,-21 20 16,0 1-16,0 0 0,0-21 0</inkml:trace>
  <inkml:trace contextRef="#ctx0" brushRef="#br0" timeOffset="88699.87">20532 11134 0,'0'0'0,"-22"0"0,1 0 0,0 0 15,42 0 1,0 0-16,1 0 0,20 0 16,-21-21-16,21 21 0,1 0 15,-1 0-15,0-22 0,22 22 0,-22 0 0,-21 0 16,22-21-16,-1 21 0,-21 0 16,22 0-16,-22 0 0,0-21 15,0 21-15,-21-21 16,0 0-1,-21 21 1,0-21-16</inkml:trace>
  <inkml:trace contextRef="#ctx0" brushRef="#br0" timeOffset="89031.68">18246 11218 0,'0'-21'15,"0"0"-15,21 0 16,21 21-1,-21 0-15,0-21 0,22 0 0,-22 21 16,21 0-16,1 0 0,-22-22 0,21 22 16,0 0-16,-20 0 0,20 0 15,-21 0-15,0-21 0,0 21 0,1 0 16,-1 0-16,-42 0 31,-1 0-31,1 0 0</inkml:trace>
  <inkml:trace contextRef="#ctx0" brushRef="#br0" timeOffset="100991.99">1439 14478 0,'0'0'0,"-21"0"0,0 0 15,0 0-15,0 0 0,-1 0 16,1 0-16,0 0 0,0 0 15,0-21-15,0 21 0,-1-21 0,-20 21 16,21 0-16,0-21 0,0 21 16,-1 0-16,1 0 0,0-22 15,0 22-15,0 0 0,63 0 32,-21 0-17,22 0-15,-1 0 16,21 0-16,1 22 0,-1-22 0,22 21 15,0-21-15,-1 0 0,1 21 16,0-21-16,-1 21 0,1-21 0,21 0 16,-21 21-16,-1-21 0,1 0 15,21 21-15,-43-21 0,22 0 0,-22 0 16,1 22-16,-1-22 0,-20 0 16,-1 0-16,-21 0 0,22 0 0,-22 0 15,0 0 1,-42 0 15,0-22-31,-1 1 16,1 21-16,0-21 0,0 0 15,0 0-15,-22 21 0,22-21 16</inkml:trace>
  <inkml:trace contextRef="#ctx0" brushRef="#br0" timeOffset="101451.73">2244 14118 0,'-22'0'0,"44"0"0,-65 0 15,43 21 17,0 1-32,21-22 0,1 21 0,-1-21 15,21 21-15,-21-21 0,22 21 16,-22 0-16,21-21 0,0 21 0,22-21 15,-22 22-15,1-1 0,-1-21 16,0 0-16,1 0 0,-1 21 0,0-21 16,1 21-16,-22-21 0,0 0 15,21 21-15,-21-21 0,1 21 16,-22 1 0,0-1-1,-22 0-15,1 0 0,0-21 0,0 21 16,-21 0-16,-1 22 0,-20-22 15,20 0-15,-20 21 0,-1-20 16,1-1-16,-1 21 0,1-21 0,-1 22 16,22-22-16,-21 0 0,20 0 15,1 0-15,21 0 0,0 1 0,-22-1 16,22 0-16,0-21 16,21 21-1,21-21 16,0-21-31,0 0 16,1 21-16</inkml:trace>
  <inkml:trace contextRef="#ctx0" brushRef="#br0" timeOffset="103400.3">4508 13758 0,'0'0'0,"-21"0"0,0 0 0,0 0 16,0 0-1,0 0-15,-1 22 0,22-1 16,0 0-16,0 0 16,0 0-16,0 0 0,0 1 0,0-1 15,0 0-15,22 0 0,-1 0 16,0-21-16,0 21 0,0-21 0,0 0 15,22 0-15,-22 0 0,21 0 16,1 0-16,-22 0 0,21 0 16,0-21-16,1 0 0,-22 21 0,21-21 15,-21 0-15,22 0 0,-22-1 16,0 1-16,-21 0 0,0 0 0,21 0 16,-21 0-16,0-1 0,0 1 15,0 0-15,0 0 0,0 0 0,-21 21 16,21-21-16,-21 21 0,0 0 15,0 0-15,-1 21 16,22 0-16,-21 0 0,21 21 16,-21-20-16,21 20 0,0 0 15,0 1-15,0-1 0,0 0 16,0-21-16,0 22 0,0-1 16,0 0-16,0 1 0,0 20 0,0-20 15,0-1-15,0 0 0,0 1 0,0-1 16,0 0-16,0 1 0,0-22 15,0 21-15,-21-21 0,0 22 0,21-22 16,-21 0-16,-1 0 0,1-21 16,21 21-16,-42-21 0,21 0 0,0 0 15,-22 0-15,22-21 0,-21 21 0,-1-21 16,1 0-16,0 0 0,-1-1 16,1-20-16,0 21 0,21 0 0,-22 0 15,22-1-15,0 1 16,0 0-16,0 0 0,42 42 31,0 0-15,0-21-16,21 21 0,-20 1 15,20-1-15,-21 0 0,21 0 0,-20 0 16,20 0-16,-21-21 0,21 22 0,1-1 16,-22-21-16,21 0 0,1 21 15,-1-21-15,0 0 0,1 0 0,-1 0 16,-21 0-16,21 0 0,1-21 15,-22 0-15,21-1 0,-21 22 16,22-42-16,-22 21 0,0 0 0,0-22 16,0 22-16,-21-21 0,0 21 15,0-22-15,0 1 0,0 21 0,0 0 16,0 0-16,0-1 0,0 1 16,0 0-16,0 42 15,0 0 1,0 1-16,0-1 0,0 0 15,0 21-15,0-21 0,0 22 0,0-22 16,0 0-16,0 21 0,0-20 16,0-1-16,0 0 0,0 21 0,0-21 15,0 1-15,0-1 0,0 0 16,0 0-16,0 0 16,0-42 15,0 0-31,0 0 0,0 0 15,0-1-15,0 1 0,0 0 0,0-21 16,0 21-16,0-22 0,0 1 16,0 0-16,0-1 0,22 1 0,-1 0 15,0-1-15,21 22 0,1-21 16,-1 21-16,0 21 0,1-22 0,20 22 16,-21 0-16,22 22 0,-22-22 0,1 21 15,-22 0-15,21 21 16,-21-21-16,-21 22 0,0-1 0,0-21 15,0 22-15,0-1 0,-21 0 0,0-21 16,0 22-16,0-22 0,-1 0 16,1 0-16,0 22 0,21-22 15,-21 0-15,21 0 0,-21-21 16,42-21 0,0 0-16,21 0 15</inkml:trace>
  <inkml:trace contextRef="#ctx0" brushRef="#br0" timeOffset="103963.97">7853 13653 0,'0'0'16,"0"-22"-16,-21 1 0,-1 21 0,1-21 0,0 0 15,0 21-15,0-21 0,0 21 16,-22 0-16,22 0 0,-21 0 0,-1 0 16,22 21-16,-21 0 0,0 0 15,-22 0-15,22 22 0,-1-22 16,1 21-16,0 22 0,-1-22 0,1 0 15,0 22-15,-1-22 0,22 22 16,-21-1-16,21-20 0,21 20 0,0 1 16,0-22-16,0 21 0,0-20 15,21-1-15,0 0 0,21-20 0,-20 20 16,20-21-16,-21 0 0,21 0 0,1 1 16,-1-1-16,22-21 0,-22 0 15,0 0-15,22 0 0,-22 0 0,22 0 16,-1-21-16,-21-1 0,22 1 0,-22 0 15,1-21-15,-1 21 0,0-22 16,1 22-16,-1-21 0,-21-1 16,0 1-16</inkml:trace>
  <inkml:trace contextRef="#ctx0" brushRef="#br0" timeOffset="106145.24">8107 14161 0,'0'-22'0,"0"128"0,0-190 0,0 41 0,0 22 16,-21 21-1,-1 21 1,1 0-16,21 1 0,0 20 0,-21-21 15,21 21-15,-21-20 0,21 20 16,0 0-16,0-21 0,0 22 0,0-22 16,0 21-16,0-21 0,0 1 15,0-1-15,0 0 0,0 0 16,21 0-16,0 0 0,0-21 0,1 0 16,-1 0-16,0 0 0,21 0 15,-21 0-15,1 0 0,-1-21 0,21 0 16,-21 0-16,0 0 0,1 0 0,-1-22 15,-21 22-15,0-21 0,0-1 16,0 22-16,0-21 0,0 0 0,0 20 16,-21-20-16,-1 21 0,1 0 15,-21 0-15,21-1 0,0 1 0,-22 21 16,22 0-16,0 0 0,0-21 16,0 21-16,-1 0 0,1 0 0,42 0 46,1 0-46,20 0 0,-21-21 16,21 21-16,1-21 0,-1 0 0,0 21 16,1-22-16,-1 22 0,0-21 0,22 21 15,-22 0-15,-21 0 0,22 0 16,-1 0-16,-21 0 0,0 0 0,1 21 16,-1 1-16,-21-1 0,0 0 15,0 0-15,0 0 0,0 0 16,0 22-16,0-22 0,0 0 15,0 0-15,0 0 0,0 1 0,0-1 16,0 0-16,-21 0 0,21 0 16,0 0-16,-22 1 0,22-1 15,0 0-15,0 0 16,-21-21-16,21-21 31,0 0-15,0 0-16,0-1 0,0-20 0,0 21 15,0 0-15,21-22 0,-21 22 16,22-21-16,-1 21 0,0 0 0,21-22 16,-21 22-16,1 0 0,20 0 15,-21 0-15,21 21 0,1 0 16,-22 0-16,0 0 0,21 0 0,-20 21 16,-22 0-16,21 0 0,-21 0 0,21 0 15,-21 1-15,0-1 0,0 0 16,0 21-16,0-21 0,0 1 0,0 20 15,0-21-15,0 0 0,0 0 16,0 1-16,0-1 0,0 0 0,0 0 16,0 0-16,21-21 15,0 0-15,0 0 16,1 0-16,-1-21 0,0 0 0,0 0 16,0 21-16,22-43 0,-22 22 0,0 0 15,0 0-15,21-21 16,-20 20-16,-1-20 0,21 0 15,-21-1-15,-21 22 0,0 0 16,-21 21 0,0 0-1,21 21-15,-21 0 0,21 1 16,0-1-16,0 0 0,0 42 16,0-41-16,0-1 15,0 0-15,21 0 0,0 0 16,-21 0-16,21-21 0,-21 22 0,21-1 15,-21 0-15,22-21 0,-1 21 16,-42-21 15,-1-21-15,1 21-16,0-21 0,0 0 16,0-1-16,0 22 0,-1-21 15,1 21-15,0 0 16,0 0-16,0 21 15,21 1-15,0-1 16,0 0-16,0 0 16,21 0-16,0 0 0,0 1 15,0-22-15,-21 21 0,22 0 0,-1-21 16,0 21-16,0-21 0,0 0 16,22 0-16,-22 0 0,21 0 0,-21 0 15,22 0-15,-22 0 0,21 0 0,0-21 16,-20 0-16,20 0 0,0-1 15,-21-20-15,1 21 0,20-21 0,-21-1 16,21-41-16,-20 41 0,-22 1 16,21 0-16,-21-1 0,21 1 15,-21-22-15,0 22 0,0 0 0,0-1 16,0 1-16,0 0 0,0-1 16,0 1-16,0 21 0,0 0 15,0 0-15,0-1 0,0 44 31,0-1-31,0 0 0,0 21 0,0 1 16,0-22-16,0 21 0,0 0 0,0 1 16,0-1-16,0 0 0,-21 1 15,21-1-15,-21-21 0,21 22 0,0-1 16,0-21-16,0 21 0,-22-20 0,22 20 16,0-21-16,0 0 0,0 22 15,0-22-15,0 0 0,22 0 16,-22 0-16,21-21 0,0 0 15,0 0-15,0 0 16,0 0-16,1 0 0,20-21 0,-21 21 16,0-21-16,0 0 0,1-22 0,-1 22 15,21 0-15,-42-21 0,21 21 16,-21-22-16,21 22 0,-21 0 0,0 0 16,0 0-16,0-1 0,-21 22 15,0-21-15,0 21 16,0 0-16,0 0 0,-1 21 0,1-21 15,0 22-15,0-1 0,21 0 16,0 0-16,0 0 0,0 22 16,0-22-16,0 0 0,0 0 15,0 0-15,0 22 0,21-22 16,0 0-16,0 0 0,-21 0 0,22 0 16,-1 1-16,0-1 0,0-21 0,0 21 15,0-21-15,1 21 16,-1-21-16,0 0 0,0 0 0,0 0 15,0 0-15,1-21 0,-1 0 0,0 0 16,0-22-16,0 22 16,-21 0-16,21 0 0,-21-22 0,0 22 15,0-21-15,0 21 0,0-22 0,0 22 16,0 0-16,0 0 0,0 0 16,0 0-1,0 42 1,0 0-1,0 0-15,0 0 0,0 0 0,0 1 16,0 20-16,0-21 0,0 0 0,0 0 16,0 1-16,0-1 0,0 0 15,0 0-15,0 0 0,0 0 0,22 1 16,-1-22-16,0 0 0,0 21 0,0-21 16,0 0-16,1 0 15,-1 0-15,0-21 0,0 21 0,0-22 16,0 1-16,1 0 0,-1 0 0,0 0 15,-21 0-15,21-1 16,-21-20-16,21 21 0,-21 0 0,0-22 16,0 22-16,0 0 0,0 0 0,0 0 15,0 0-15,0-1 16,0 44 0,0-1-1,0 0-15,0 0 0,0 0 16,0 0-16,0 1 0,0-1 0,0 0 0,0 0 15,0 0-15,0 0 0,0 1 16,0-1-16,21 0 0,1-21 16,-1 21-16,0-21 0,0 0 15,0 0 1,0 0-16,1 0 0,-1 0 0,0-21 16,0 21-16,0-21 0,0 0 0</inkml:trace>
  <inkml:trace contextRef="#ctx0" brushRef="#br0" timeOffset="107379.53">11599 13991 0,'-63'0'16,"42"0"-16,-1 21 15,22 1-15,-21-1 0,21 0 16,-21 0-16,21 0 0,-21 0 0,21 22 15,0-22-15,0 0 0,0 0 16,0 22-16,0-22 0,0 0 0,0 0 16,0 0-16,0 0 0,0 1 0,21-1 15,0-21-15,0 0 16,1 21-16,-1-21 0,0 0 0,0 0 16,0 0-16,22 0 0,-22-21 0,0 21 15,21-21-15,-21-1 0,22 1 16,-22 0-16,21-21 0,1 21 0,-22-22 15,21 22-15,0-21 0,-20-1 0,20 1 16,-21 0-16,0-1 16,0 1-16,1-21 0,-1 20 0,0 1 15,0 0-15,-21-1 0,21 1 0,-21 21 16,0-22-16,0 22 0,0 0 16,21 21-16,-21 21 15,0 0 1,0 1-16,-21-1 0,21 21 0,-21 0 15,21-20-15,0 20 0,-21 0 0,0 1 16,21-22-16,-21 21 16,21 0-16,-22 1 0,22-22 0,0 21 0,0-21 15,0 22-15,0-22 0,0 21 16,0-21-16,0 1 0,0 20 16,0-21-16,0 0 0,22 0 0,-1 1 15,0-22-15,0 0 0,0 0 16,0 0-16,1 0 0,20 0 15,-21-22-15,0 1 0,0 21 0,22-21 16,-22 0-16,0-21 0,0 20 0,0 1 16,1 0-16,-1 0 0,-21 0 15,21 0-15,-21-1 0,21 22 0,-21-21 16,0 42 15,0 1-31,-21-22 0,21 21 16,-21 0-16,21 0 15,0 0-15,0 0 0,0 1 16,0-1-16,0 0 0,0 0 16,0 0-16,0 0 0,21-21 15,0 0 1,0 0-16,0 0 0,1 0 16,20 0-16,-21 0 0,0-21 0,0 21 15,1-21-15,-1 0 0,0 0 16,0-22-16,-21 22 0,21 0 0,0-21 15,-21 21-15,0-22 0,0 22 16,0 0-16,0-21 0,0 20 0,0 1 16,0 0-16,-21 0 0,0 0 15,0 21-15,0 0 0,0 0 0,-22 0 16,22 0-16,0 21 0,0 0 16,0 0-16,-1 0 0,1 22 0,0-22 15,0 0-15,21 21 0,0-20 0,0-1 16,0 21-16,0-21 0,0 0 15,0 1-15,0-1 0,21 0 0,0-21 16,-21 21-16,21-21 0,1 21 16,-1-21-16,0 0 0,0 0 15,0 0-15,0 0 0,22-21 0,-22 0 16,0 21-16,0-21 0,0 0 16,1-1-16,-1 1 0,0 0 0,0 0 15,0 0-15,0 0 0,1-1 0,-22 1 16,21 0-16,0 0 15,-21 42 17,-21 0-32,21 0 15,-21 1-15,21-1 0,0 0 16,0 0-16,0 0 0,0 0 16,0 1-16,0-1 0,0 0 15,0 0-15,21-21 16,0 0-16,0 21 0,0-21 15,0 21-15,22-21 0,-22 0 16,0 0-16,21 0 0,-20 0 0,-1 0 16,21-21-16,-21 0 0,0 0 0,1 21 15,-1-21-15,0-22 0,0 22 16,0 0-16,0 0 0,-21-21 0</inkml:trace>
  <inkml:trace contextRef="#ctx0" brushRef="#br0" timeOffset="107543.44">12319 13716 0,'0'0'15,"-42"0"-15,20 0 0,1 0 0</inkml:trace>
  <inkml:trace contextRef="#ctx0" brushRef="#br0" timeOffset="107635.38">12467 13695 0,'42'0'16,"-84"0"-16,106 0 0,-22 0 0,-21-21 0,21 21 16,1 0-16,-1 0 0,0-21 0,1 21 15,-1 0-15,-21 0 16,0-22-16,1 22 0,-22-21 0</inkml:trace>
  <inkml:trace contextRef="#ctx0" brushRef="#br0" timeOffset="107794.32">9948 13716 0,'0'0'0,"-42"0"0,0 0 16</inkml:trace>
  <inkml:trace contextRef="#ctx0" brushRef="#br0" timeOffset="107824.31">9948 13716 0,'64'-42'16</inkml:trace>
  <inkml:trace contextRef="#ctx0" brushRef="#br0" timeOffset="107924.31">11324 13420 0,'0'0'0,"42"0"0,1 0 0</inkml:trace>
  <inkml:trace contextRef="#ctx0" brushRef="#br0" timeOffset="109231.71">15134 13674 0,'-21'0'0,"42"0"0,-42-21 15,21-1-15,-21 1 16,21 0-16,-21 21 0,21-21 0,-22 0 16,22 0-1,-21 21 1,21 21-16,-21 21 0,21-21 15,0 22-15,-21-1 0,0 0 0,0 1 16,21-1-16,-22 0 0,22 22 16,-21-22-16,0 0 0,21-20 15,-21 20-15,0 0 0,21-21 0,0 1 16,0 20-16,-21-21 0,21 0 0,-22 0 16,22-42 30,22 21-46,-22-21 0,21 0 0,0 0 16,-21-22-16,21 22 0,0 0 0,-21-21 16,21 21-16,1-1 15,-1-20-15,0 21 0,-21 0 0,21 21 16,0-21-16,0 21 16,1 0-16,-22 21 15,21 0-15,-21 0 0,21 0 16,0 0-16,-21 22 0,21-22 15,0 0-15,-21 0 0,22 0 0,-1 1 16,0-22-16,0 21 0,0 0 0,0 0 16,1-21-16,-1 21 0,21-21 15,-21 0-15,0 0 0,1 0 0,-1 0 16,21 0-16,-21 0 0,0 0 16,22 0-16,-22-21 0,0 0 0,21 0 15,-20 0-15,-1-1 0,0 1 16,0 0-16,21-21 0,-20 21 15,-1-22-15,0 1 0,-21 0 0,21-1 16,-21 22-16,21-21 0,-21-1 0,0 1 16,0 21-16,0-21 0,0 20 15,0 1-15,0 0 0,-21 21 32,0 21-32,0 22 0,21-22 15,0 21-15,0 0 0,0-20 16,-21 20-16,21 0 0,0 1 15,0-22-15,0 21 0,0-21 0,0 22 16,0-22-16,0 0 0,21 0 0,-21 0 16,21 0-16,0-21 0,0 22 15,0-22-15,1 0 0,-1 0 0,21 0 16,-21 0-16,22 0 0,-1 0 16,-21 0-16,21 0 0,-20 0 0,20-22 15,-21 1-15,21 21 0,-20-21 0,-1 0 16,-21 0-16,0 0 0,21-1 15,-21 1-15,0-21 0,0 21 0,0 0 16,0-1-16,0 1 0,-21 0 16,21 0-16,-21 0 0,-1 21 15,1 0-15,0 0 0,0 0 16,21 21-16,-21 0 0,21 21 16,-21-20-16,21-1 0,0 21 0,0-21 15,0 0-15,0 22 0,0-22 0,0 0 16,21 0-16,0 0 0,-21 1 15,21-1-15,0 0 0,0-21 0,1 21 16,-1 0-16,0-21 0,21 0 0,-21 0 16,22 0-16,-22 0 0,21 0 15,1 0-15</inkml:trace>
  <inkml:trace contextRef="#ctx0" brushRef="#br0" timeOffset="109635.48">18267 13462 0,'0'0'0,"0"-21"0,-21 21 0,-1-21 16,1 0-16,0 21 0,0 0 15,-21-22-15,20 22 0,-20 0 16,0 0-16,21 0 0,-22 0 16,1 0-16,0 0 0,-22 0 0,22 22 15,-1-1-15,1 21 0,0-21 0,-1 22 16,1-1-16,21 0 0,-21 1 16,20-1-16,1 0 0,0 1 0,21-1 15,0 0-15,0-21 0,0 22 16,0-22-16,0 21 0,21-21 0,22 1 15,-22-1-15,21 0 0,0 0 0,-20 0 16,20 0-16,21-21 0,-20 22 16,-1-22-16,0 0 0,22 0 0,-22 0 15,22 0-15,-22 0 0,22 0 16,-1-22-16,-21 1 0,22 0 16,-1 21-16</inkml:trace>
  <inkml:trace contextRef="#ctx0" brushRef="#br0" timeOffset="110547.48">18648 13864 0,'0'0'0,"0"-63"16,-21 42-16,-1-1 16,1 1-16,0 21 0,0-21 0,0 21 15,0 0-15,-1 0 0,1 0 0,-21 0 16,0 0-16,20 21 0,-20 0 16,0 1-16,21-1 0,-22 21 0,1-21 15,21 0-15,0 1 0,-1 20 16,1-21-16,21 0 0,0 0 15,0 1-15,0-1 0,0 0 0,0 0 16,21 0-16,1 0 16,-1-21-16,0 0 0,0 0 0,0 0 15,22 0-15,-22 0 0,0 0 0,21 0 16,1-21-16,-22 21 0,0-21 16,21 0-16,-21 21 0,1-21 0,-1 0 15,0-1-15,0 1 0,-21 0 0,0-21 16,0 21-16,0-1 15,0 1-15,-21 21 32,21 21-32,-21-21 0,21 22 15,-21-1-15,21 0 0,-22 0 0,22 0 16,0 0-16,0 1 0,0-1 16,22 0-16,-1 0 0,0-21 15,0 21-15,0-21 0,0 0 0,1 21 16,20-21-16,-21 0 0,0 0 15,0 0-15,43 0 16,-43-21-16,0 21 0,22-42 16,-22 42-16,-21-21 0,21 0 15,-21-1-15,21 1 0,-21-21 0,0 21 0,0 0 16,0-1-16,0-20 16,0 21-16,0 0 0,0 0 0,0 42 46,-21 0-46,21 0 0,-21 0 16,21 0-16,0 1 0,0-1 16,0 0-16,0 0 0,0 0 0,0 0 15,0 1-15,0-1 0,0 0 0,0 0 16,0 0-16,0 0 16,0-42 46,0 0-62,0 0 16,0 0-16,0 0 0,0-1 0,0 1 15,0 0-15,0 0 0,0 0 0,21 0 16,0-1-16,0-20 0,0 21 16,1 0-16,-1 0 0,0 21 0,21-22 15,-21 22-15,1 0 0,20 0 16,-21 0-16,0 22 0,0-1 0,1 0 15,-1 0-15,-21 0 0,0 0 16,0 1-16,0-1 0,0 0 16,0 0-16,0 0 0,0 0 0,0 1 15,0-1-15,0 0 0,0 0 16,0 0-16,-21 0 16,-1-21-1,1 0 1</inkml:trace>
  <inkml:trace contextRef="#ctx0" brushRef="#br0" timeOffset="112055.66">20637 14076 0,'-42'0'0,"84"0"0,-105 0 0,42 21 0,0-21 15,-1 0-15,1 0 16,21-21-1,21 0 1,1 0-16,-1-1 16,21 1-16,0 0 0,1 0 0,-1 0 15,0 0-15,22-22 0,-22 1 16,22 0-16,-22-1 0,0 1 0,1 0 16,-22-1-16,0 1 0,0 0 0,-21 20 15,0-20-15,0 21 0,0 0 16,-21 0-16,0-1 0,0 22 0,0 0 15,-22 0-15,1 0 0,21 0 0,-22 0 16,22 22-16,-21-1 0,21 0 16,0 21-16,-1-21 0,22 22 0,0-22 15,0 21-15,0 1 0,0-1 16,0 0-16,22-21 0,-1 22 16,0-22-16,0 21 0,0-21 0,-21 1 15,0-1-15,21 0 0,-21 0 16,0 0-16,0 0 0,-21-21 15,0 0 1,0 0-16,0 0 0,0 0 16,-1 0-16,-20 0 0,21 0 0,0 0 15,0 0-15,-1 0 0,1 0 0,0 0 16,42 0 15,0 0-31,1 22 0,20-22 16,0 0-16,1 0 0,-1 0 15,0 21-15,1-21 0,20 0 0,-21 0 16,1 0-16,-1 0 0,22 0 16,-22 0-16,0 0 0,22-21 0,-22-1 15,0 22-15,1-21 0,-1 0 16,-21 0-16,22-21 0,-22 20 0,0-20 16,0 0-16,0-1 0,22-41 15,-43 20-15,0 22 0,21 0 16,-21-1-16,21 1 0,-21 0 0,0-1 15,0 1-15,0 0 0,0 20 0,0-20 16,0 21-16,0 0 16,0 0-16,0 42 31,0 0-31,-21 0 0,0 21 16,-1-20-16,1 20 0,21 0 0,-21 1 15,0-1-15,21 21 0,0-20 16,-21-1-16,0 0 0,21 1 0,0-1 15,0 0-15,0 1 0,0-1 16,0-21-16,0 22 0,0-22 0,0 0 16,0 0-16,0 0 0,0 0 15,21-21-15,0 0 0,0 22 0,0-22 16,0 0-16,1 0 0,20 0 16,-21 0-16,21-22 0,1 1 0,-22 0 15,21 21-15,1-42 0,-1 21 16,-21-1-16,21 1 0,-20-21 0,-1 21 15,21-22-15,-21 22 0,0 0 0,-21-21 16,22 21-16,-1-1 16,-21 44-1,-21-1 1,-1 0-16,22 0 0,0 0 16,-21 0-16,0 22 0,0-22 15,21 0-15,0 0 0,-21 22 16,21-22-16,0 0 0,0 0 0,0 0 15,0 0-15,21 1 16,0-22-16,0 0 0,0 0 16,1 0-16,-1 0 0,21 0 0,-21 0 15,0 0-15,22 0 0,-22-22 16,0 1-16,0 0 0,0 0 0,1 0 16,-22 0-16,0-22 0,0 1 0,0 21 15,0-22-15,-22 1 0,1 0 16,0 21-16,0-22 0,0 22 0,0 0 15,-22 0-15,22 21 0,-21 0 16,21 0-16,-22 0 0,22 0 0,-21 0 16,21 0-16,-1 21 0,1 0 15,0 0-15,0 0 0,21 1 0,0 20 16,0-21-16,0 0 0,0 0 16,0 1-16,21-1 0,0 0 0,0 0 15,1 0-15,20-21 0,0 21 16,-21-21-16,22 0 0,-1 0 0,0 0 15</inkml:trace>
  <inkml:trace contextRef="#ctx0" brushRef="#br0" timeOffset="112471.93">22818 13653 0,'0'0'0,"-22"-43"16,22 22-16,0 0 0,0 0 15,0 0-15,22 21 16,-1 0 0,0 0-16,21 0 0,-21 21 0,1 0 15,20 0-15,-21 0 0,0 0 16,0 22-16,1-22 0,-22 21 0,21-21 16,-21 22-16,0-22 0,0 0 15,0 21-15,0-20 0,-21-1 16,-1 0-16,1-21 0,0 21 0,0 0 15,0-21-15,0 21 0,-1-21 16,1 0 0,0 0-16,21-21 15,0 0-15,0 0 16,0 0-16,21 0 0,0-1 0,-21-20 16,22 21-16,-1-21 0,0-1 0,0 22 15,21-21-15,-20 21 0,-1-22 16,0 22-16,0-21 0,21 21 0,-20 21 15,-1-22-15,0 1 0,0 21 16,0 0-16,22 0 0,-43-21 16,21 21-16,0 0 0,0 0 0</inkml:trace>
  <inkml:trace contextRef="#ctx0" brushRef="#br0" timeOffset="112881.7">23431 13758 0,'0'22'0,"0"-44"0,0 65 0,0-22 15,22-21 1,-1 0 0,0 0-16,-21-21 15,21 21-15,0-21 0,0-1 0,1 1 16,-1 21-16,0-21 0,0 0 16,0-21-16,0 20 0,1 1 0,-1 0 15,-21-21-15,0 21 0,0-1 16,0 1-16,0 0 0,0 0 15,-21 21-15,-1 0 0,-20 0 0,21 0 16,0 0-16,0 0 0,-1 21 16,-20 0-16,21 0 0,0 22 0,0-22 15,-1 21-15,1-21 0,0 22 16,21-22-16,-21 21 0,21-21 0,0 22 16,0-22-16,0 0 0,0 0 0,21 0 15,0 1-15,0-1 16,1 0-16,41 0 0,-42-21 15,22 0-15,-1 0 0,0 0 0,1 0 16,20 0-16,-21 0 0,1 0 16,-1 0-16,0-21 0,22 0 15,-22 0-15,-21-22 0,1 22 16,-1 0-16,0-21 0,-21-1 0</inkml:trace>
  <inkml:trace contextRef="#ctx0" brushRef="#br0" timeOffset="113233.49">21886 13102 0,'0'0'0,"-63"21"0,-1-21 0,22 0 0,0 0 16,-1 0-16,22 0 0,21-21 16,42 21-1,-20 0-15,20 0 0,21-21 0,-20 21 16,20 0-16,1 0 0,20-21 16,-20 21-16,-1 0 0,22 0 0,-21 0 15,20-21-15,1 21 0,-22 0 0,1 0 16,-1 0-16,1 0 0,-22 0 15,1 0-15,-22 0 0,0 0 0,-42 0 32,-22 21-32,1 0 0,0-21 15</inkml:trace>
  <inkml:trace contextRef="#ctx0" brushRef="#br0" timeOffset="114761.62">13060 15558 0,'0'0'0,"0"-22"0,-21 1 0,21 0 0,-22 0 16,22 0-16,-21 21 0,21-21 0,0-1 16,-21 22-16,0 0 0,0 0 15,21 22-15,-21-1 0,21 0 16,0 0-16,0 0 0,-22 22 0,22-22 16,-21 21-16,21-21 0,0 22 15,0-22-15,0 21 0,0-21 16,0 22-16,-21-22 0,21 21 0,0-21 15,0 0-15,0 1 0,0-1 16,0 0-16,21-21 16,0 0-1,1-21-15,-1 0 0,0-22 0,0 22 16,0 0-16,0-21 0,1 20 0,-22-20 16,21 0-16,0 21 0,0-22 15,0 1-15,-21 21 0,0-22 0,21 22 16,-21 0-16,22 21 0,-22 21 31,0 0-31,0 1 16,0-1-16,0 0 0,0 0 15,0 0-15,0 0 0,0 1 0,0 20 16,0-21-16,21 0 0,0 0 0,0 1 16,0-1-16,0-21 15,1 21-15,20-21 0,-21 0 16,0 0-16,0 0 0,22 0 0,-22-21 15,21 21-15,-21-21 0,22-1 16,-22 1-16,0 0 0,0 0 16,0 0-16,1 0 0,-1-1 0,0 1 0,-21 0 15,0 0-15,0 0 16,0 42 0,0 0-1,0 0-15,0 0 16,0 1-16,0-1 0,0 0 15,0 0-15,0 0 0,0 0 16,21 1-16,0-22 0,0 0 16,1 0-16,-1 0 0,0 0 15,21 0-15,-21 0 0,1 0 16,-1 0-16,0-22 0,0 1 16,0 21-16,-21-21 0,0 0 0,0 0 15,0 0-15,-21-1 16,0 1-16,0 0 0,0 21 15,-22-21-15,1 0 0,21 21 0,0-21 16,-22 21-16,22 0 0,0 0 16,0 0-16,0-22 0,21 1 15,21 21 1,0 0-16,21-21 0,-21 21 16,22 0-16,-1-21 0,0 0 0,1 21 15,-1 0-15,0 0 0,1 0 16,-1 0-16,0 0 0,1 21 0,-22 0 15,0 0-15,0 0 0,0 1 0,-21-1 16,0 21-16,0-21 0,0 0 16,0 1-16,0-1 0,0 0 15,0 0-15,0 0 0,-21-21 0,21 21 16,0 1-16,-21-1 0,0-21 16,0 0 30,21-21-46,0-1 0,0 1 0,0 0 16,0 0-16,21 0 0,-21-22 0,21 22 16,0-21-16,0 0 0,1 20 15,20-20-15,0 0 0,1 21 16,-1-22-16,0 22 0,22 21 0,-22 0 16,-21 0-16,22 0 0,-22 0 15,0 21-15,0 0 0,-21 1 0,0 20 16,0-21-16,0 0 0,0 22 0,0-22 15,0 21-15,0-21 0,0 0 16,0 1-16,0-1 0,0 0 0,0 0 16,0 0-16,0 0 0,0 1 0,0-1 15,0 0-15,0 0 16,21-21-16,0 0 0,22 0 16</inkml:trace>
  <inkml:trace contextRef="#ctx0" brushRef="#br0" timeOffset="117150.77">16150 15939 0,'0'0'0,"0"-22"16,0 1-16,21 0 15,0-21-15,22 21 0,-1-1 16,-21-20-16,43 21 0,-22-21 16,0-1-16,22 1 0,-22-22 0,1 22 15,-1 0-15,0-1 0,-21 1 16,1 0-16,-22 21 0,0-22 16,0 22-16,0 0 0,-22 0 0,1 21 15,0 0-15,0 0 0,0 0 16,0 0-16,-22 0 0,22 21 0,0 0 15,0 0-15,0 0 0,-1 1 0,22 20 16,0 0-16,0-21 0,0 22 16,0-1-16,0 0 0,22-20 0,-1 20 15,0-21-15,0 21 0,0-20 16,0-1-16,-21 0 0,22 0 0,-22 0 16,21 0-16,-21 1 0,0-1 0,0 0 15,0 0-15,-21 0 16,-1-21-16,1 0 0,0 0 15,-21 0-15,21 0 0,-1 0 0,-20-21 16,21 0-16,-21 0 0,20 21 16,-20-21-16,21-1 0,-21 1 15,20 0-15,1-21 0,-21 21 0,21 21 16,0-22-16,-1 1 0,1 21 0,0 0 16,21 21-1,0 1 1,0-1-16,21 0 0,0 0 15,1 0-15,20 0 0,-21 1 0,0-1 16,22 0-16,-22-21 16,21 21-16,0 0 0,-20-21 0,20 0 15,0 0-15,1 0 0,-1 0 16,0 0-16,1 0 0,-1 0 0,0-21 16,22 0-16,-22 0 0,0 0 0,22-1 15,-22-20-15,1 21 0,-1-21 16,0-1-16,1 22 0,-1-21 0,-21-1 15,0 1-15,0 0 0,-21-1 16,0-20-16,0 21 0,0-1 0,0 1 16,0 0-16,0 20 0,0-20 0,0 21 15,0 0-15,0 0 16,-21 42 0,0 0-16,0 21 15,0 1-15,0-1 0,-1 0 16,1 22-16,0-22 0,0 22 0,21-22 15,-21 21-15,21-20 0,-21-1 16,21 0-16,0 1 0,0-1 0,0 0 16,42 22-16,-21-43 0,0 0 15,22 0-15,-1 1 0,-21-22 16,21 0-16,1 0 0,-1 0 0,0 0 16,22 0-16,-22-22 0,1 1 15,-1 0-15,-21 0 0,21 0 16,1 0-16,-22-1 0,0 1 0,0 0 15,0-21-15,1 21 0,-22-1 16,0-20-16,0 21 0,0 0 0,0 0 16,0-22-16,0 22 0,-22 21 0,1-21 15,0 0-15,0 21 0,0 0 16,0 0-16,-1 0 0,-20 0 0,21 21 16,0-21-16,-22 21 0,22 0 0,0 0 15,0 1-15,0-1 0,0 21 16,21-21-16,0 0 0,0 1 0,0-1 15,0 0-15,0 0 0,21 0 16,0 0-16,0-21 0,0 22 16,0-22-16,1 0 0,-1 0 0,0 0 15,21 0-15,-21 0 0,1 0 16,-1 0-16,0 0 0,21 0 0,-21-22 16,1 1-16,-1 21 0,-21-21 0,21 0 15,0 21-15,-21-21 0,21 0 16,-21-1-16,0 1 0,0 0 15,0 42 17,0 0-17,0 1-15,0-1 0,0 0 0,0 0 16,0 0-16,0 0 16,21 1-16,1-1 0,-1 0 15,0-21-15,0 21 0,0-21 16,0 0-16,1 0 0,20 0 15,-21 0-15,0-21 0,22 21 0,-22-21 16,21 0-16,-21-1 0,22 1 0,-22 0 16,21-21-16,-21 21 0,22-22 15,-22 1-15,0 0 0,0-1 16,-21 1-16,0 0 0,21-22 0,-21 22 16,21-22-16,-21 22 0,0-22 0,22 22 15,-22 0-15,0-1 0,0 22 16,0 0-16,0 0 0,0 0 15,0 0-15,0 42 16,0 0-16,0 21 16,0 1-16,0-1 0,-22 0 15,22 1-15,-21 20 0,21-21 16,0 1-16,0 20 0,0-20 0,0-22 16,0 21-16,0 0 0,0-20 0,0 20 15,0-21-15,0 0 0,0 0 0,0 1 16,0-1-16,0 0 0,0 0 15,21-21-15,1 21 0,-1-21 16,0 0-16,0 0 16,0 0-16,0 0 15,1-21-15,-1 0 0,0 0 0,0 21 16,-21-21-16,21-1 0,-21 1 0,21 0 16,-21 0-16,0 0 15,0 0-15,22-1 0,-22 44 31,0-1-15,0 0-16,0 0 0,0 0 16,0 0-16,0 1 0,21-1 15,-21 0-15,0 0 16,21 0-16,0-21 16,0 21-16,0-21 0,1 0 15,-1 0-15,0 0 16,0 0-16,0 0 0,0-21 0,1 0 15,-1 0-15,0 21 0,21-21 0,-21 0 16,1-1-16,-22 1 0,21-21 16,0 21-16,21 0 0,-21-22 0,1 22 15,20-42-15,-21 41 16,-21 1-16,21 0 0,0 21 16,-21 21 15,0 0-31,0 1 15,0-1-15,0 0 32,0-42 15,0 0-47,0-1 15,0 1-15,0 0 16,0 0-16,0 0 0,-21 21 15,21-21-15,-21 21 0,0 0 16,21 21 0,-21 0-16,0 0 0,21 0 15,-22 0-15,1 1 0,21-1 0,0 21 16,-21-21-16,21 0 0,-21 1 16,21 20-16,-21-21 0,21 0 15,0 0-15,0 1 0,0-1 0,21 0 16,0-21-16,0 0 15,0 0-15,1 0 0,-1 0 0,0 0 16,0 0-16,0 0 0,0 0 0,22 0 16,-22-21-16,21 21 0,1-21 15,-22-1-15,21 1 0,-21 0 16,22 0-16,-22 0 0,0 0 0,0-22 16,0 22-16,0-21 0,-21-1 15</inkml:trace>
  <inkml:trace contextRef="#ctx0" brushRef="#br0" timeOffset="117387.64">19473 14880 0,'0'0'0,"-21"0"0,0 0 0,-43-21 16,64 42 31,0 0-32</inkml:trace>
  <inkml:trace contextRef="#ctx0" brushRef="#br0" timeOffset="117610.51">18521 15198 0,'0'0'0,"-21"0"0,21 21 16,21-21 15,21-21-31,-21 21 0,0-21 15,22 21-15,-22 0 0,21-22 16,-21 1-16,1 21 0,-1 0 0,-21-21 16</inkml:trace>
  <inkml:trace contextRef="#ctx0" brushRef="#br0" timeOffset="117936.32">17018 15198 0,'0'0'0,"21"0"32,21 0-32,-20-21 0,-1 21 0,-21-22 15,21 1-15,0 21 0,21 0 0,-20 0 16,-1-21-16,0 21 0,0-21 16,0 21-16,0 0 15,-21-21-15,22 21 0,-1-21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42:47.8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8763 12658 0</inkml:trace>
  <inkml:trace contextRef="#ctx0" brushRef="#br0" timeOffset="271.85">8763 12658 0</inkml:trace>
  <inkml:trace contextRef="#ctx0" brushRef="#br0" timeOffset="12754.7">2032 15431 0</inkml:trace>
  <inkml:trace contextRef="#ctx0" brushRef="#br0" timeOffset="15945.75">2730 1164 0,'22'0'15,"-22"-21"-15,0 0 16,21 0-16,-21 0 15,0-1 1,0 1-16,0 0 16,-21 21-16,21-21 0,-22 21 0,1-21 15,0 21-15,-21 0 0,21 0 16,-22 0-16,1 0 0,0 21 0,-1 0 16,1-21-16,0 21 0,-1 0 15,-20 1-15,20 20 0,1-21 16,21 0-16,-21 22 0,-1-22 0,22 21 15,0 0-15,-21 1 0,20-1 16,22 0-16,-21 1 0,21 20 16,-21-20-16,21 20 0,0-21 15,0 22-15,0-22 0,0 1 16,21-1-16,0 0 0,1-21 0,-1 22 16,21-22-16,-21 0 0,22-21 15,-1 21-15,21 0 0,-20-21 0,20 0 16,-20 0-16,20 0 0,-21 0 15,1 0-15,20 0 0,-20 0 0,-1-21 16,-21 21-16,21-21 0,1 0 16,-22 0-16,0 0 0,21-1 0,-20 1 15,-1-21-15,0 21 0,0-22 16</inkml:trace>
  <inkml:trace contextRef="#ctx0" brushRef="#br0" timeOffset="16265.07">3365 847 0,'0'0'0,"-21"-21"0,21-1 0,0 1 16,0 0-16,-21 21 0,0 0 15,0 0-15,21 21 16,0 0-1,0 1-15,0 20 0,0 0 0,0 1 16,0 20-16,-21-21 0,21 22 16,0-1-16,-22 1 0,22-1 15,0 1-15,0-1 0,-21 1 0,21-1 16,0 1-16,-21-1 0,21-20 16,0-1-16,0 22 0,0-43 0,0 21 15,0-21-15,0 22 0,0-22 16,0-42-1</inkml:trace>
  <inkml:trace contextRef="#ctx0" brushRef="#br0" timeOffset="16937.7">3958 1566 0,'21'0'0,"0"0"0,-21-21 16,0 0 0,22 21-16,-22-21 0,21 0 0,0 0 15,-21-1-15,0 1 16,0 0-16,0 0 0,0 0 0,0 0 15,0-1-15,0 1 0,-21 0 16,0 0-16,-1 21 0,1-21 0,0 21 16,0 0-16,-21 0 0,20 0 15,-20 0-15,21 21 0,-21 0 0,-1 0 16,22 0-16,-21 22 0,-1-22 16,22 21-16,-21 1 0,21-1 0,0 0 15,-1 1-15,22-1 0,0 0 16,0 22-16,0-43 0,0 21 15,0 1-15,0-22 0,0 21 16,22-21-16,-1 0 0,0-21 0,0 22 16,0-22-16,0 0 0,22 0 15,-22 0-15,0 0 0,21-22 0,1 1 16,-22 0-16,21 0 0,-21 0 16,22-22-16,-22 22 0,0-21 0,21 0 15,-20-1-15,-1 1 0,0 0 16,-21-1-16,0 22 0,21-21 15,-21-1-15,0 22 0,0-21 0,0 21 16,0 0-16,0-1 0,0 1 0,21 21 31,-21 21-15,0 1-16,0-1 0,0 0 16,0 21-16,0-21 0,0 22 0,0-1 15,0-21-15,0 22 0,0-1 16,0-21-16,0 21 0,0-20 0,0 20 15,0-21-15,0 0 0,21 0 16,-21 1-16,22-22 16,-1 0-16,0 0 0,0-22 15,0 22-15</inkml:trace>
  <inkml:trace contextRef="#ctx0" brushRef="#br0" timeOffset="17471.38">4974 1312 0,'0'0'0,"0"-21"0,0 0 0,0 0 16,0 0-16,0 0 0,-21 21 31,0 0-31,0 0 0,-22 0 16,22 0-16,-21 21 0,-1 0 0,1 0 15,0 21-15,21-20 0,-22-1 16,1 0-16,21 21 0,0-21 16,21 1-16,0-1 0,0 0 15,0 0-15,21-21 16,0 21-16,0-21 0,0 0 0,22 0 16,-22 0-16,0 0 0,0 0 15,21 0-15,-20 0 0,-1 0 0,0 0 16,0 0-16,0 0 0,0 21 15,1-21-15,-1 22 0,0-22 16,-21 21-16,21-21 0,-21 21 0,21-21 16,-21 21-16,0 0 0,0 0 15,0 1-15,-21-1 0,0 0 16,-21 0-16,20 0 0,1 0 16,0 1-16,-21-1 0,21-21 0,-1 21 15,-20-21-15,21 0 0,-21 0 16,20 0-16,1 0 0,0 0 0,0 0 15,0 0-15,0-21 0,-1 21 16,1-21-16,0 21 0,21-22 0,-21 22 16,21-21-16,0 0 15,21 0 1,0 0 0,0 21-16,1-21 0,20 21 0</inkml:trace>
  <inkml:trace contextRef="#ctx0" brushRef="#br0" timeOffset="18042.05">5715 1355 0,'0'0'0,"21"-43"15,-21 22-15,0 0 16,0 0-16,0 0 0,-21 21 16,0 0-16,0 0 15,-1 0-15,-20 0 0,21 0 0,-21 21 16,20 0-16,1 0 0,-21-21 16,21 21-16,0 1 0,-1-1 0,1 21 15,0-21-15,0 0 0,21 1 16,0-1-16,0 0 0,0 0 15,0 0-15,0 0 16,21-21-16,21 0 16,-20 0-16,-1 0 0,21 0 15,-21 0-15,22 0 0,-22 0 0,0 0 16,21 0-16,-21 0 0,1 0 16,-1 0-16,0 0 0,0 0 0,0 0 15,0 0-15,-21 22 16,0-1-16,0 0 0,0 0 15,0 0-15,-21 0 0,-21 1 16,21 20-16,-22-21 0,22 0 0,-21 0 16,0 1-16,-1-1 0,22 0 15,-21-21-15,-1 21 0,22-21 16,0 0-16,0 0 0,0 21 0,0-21 16,-1 0-16,1 0 0,0 0 15,0-21 1,0 21-1,0 0-15,-1 0 16,1 0-16,0 21 16,0-21-16</inkml:trace>
  <inkml:trace contextRef="#ctx0" brushRef="#br0" timeOffset="18693.18">3133 3366 0,'0'0'0,"0"-22"16,0 1-1,0 42 1,0 22 0,0-22-16,0 21 0,0 1 15,0-1-15,0 0 0,0 1 16,0-1-16,0 0 0,0 22 0,0-22 16,0 0-16,0 22 0,0-22 15,0 1-15,0 20 0,0-21 0,-22 1 16,22-22-16,0 21 15,0-21-15,0 1 0,0-1 0,0 0 16,0 0-16,0-42 31,22 0-15</inkml:trace>
  <inkml:trace contextRef="#ctx0" brushRef="#br0" timeOffset="19081.96">3683 3937 0,'0'42'15,"0"-20"-15,0-1 16,21-21-16,-21 21 0,21-21 0,0 0 31,1 0-31,-1 0 0,-21-21 32,0 0-32,0-1 0,0 1 15,0 0-15,0 0 16,-21 21-16,-1 0 0,1 0 15,0 0-15,0 0 16,21 21 0,0 0-16,0 0 15,0 1 1,21-22-16,0 0 0</inkml:trace>
  <inkml:trace contextRef="#ctx0" brushRef="#br0" timeOffset="19797.9">4424 3154 0,'0'0'0,"-21"0"0,21-21 15,0 0 1,21 21-1,0 0-15,0 0 0,0 0 0,0 21 16,22 0-16,-22 21 0,21 1 16,1-1-16,-1 21 0,0 1 0,1-22 15,-22 22-15,21-1 0,-21 1 16,0-22-16,1 22 0,-1-22 0,0 21 16,-21-20-16,0-1 0,0 0 15,21 1-15,-21-22 0,0 0 16,21 21-16,-21-20 0,0-44 31,0 1-31,0-21 0,0 21 0,0-22 16,0-20-16,0 21 0,0-22 15,0 1-15,0-1 0,0 1 0,0-22 16,0 21-16,0-20 0,0-1 16,0 22-16,21-1 0,-21 1 0,22 20 15,-1 1-15,0 0 0,0 20 16,-21 1-16,21 0 0,0 21 15,1 0 1,-22 21 0,0 0-16,21 1 0,-21-1 0</inkml:trace>
  <inkml:trace contextRef="#ctx0" brushRef="#br0" timeOffset="21461.51">5757 3789 0,'21'-21'0,"-42"42"0,64-63 15,-43 20-15,0 1 0,21 0 0,-21-21 16,0 21-16,0-1 0,0-20 15,0 0-15,-21-1 0,21 22 0,-22-21 16,-20 0-16,21-1 0,0 22 16,0 0-16,-1 0 0,-20 21 0,21 0 15,0 0-15,0 21 0,-22 0 16,22 0-16,0 22 0,0-1 0,0 0 16,-1 1-16,22 20 0,-21-21 15,21 1-15,0 20 0,-21-20 0,21-1 16,0 0-16,0 1 0,0-22 15,0 21-15,0-21 0,0 0 16,21 1-16,0-1 0,1 0 0,-1-21 16,0 0-16,0 0 0,0 0 15,0 0-15,1 0 0,-1-21 0,0 0 16,21-1-16,-21 1 0,1 0 16,-1 0-16,0-21 0,21 20 0,-42-20 15,21 0-15,1 21 0,-22-22 16,21 1-16,-21 0 0,0-1 0,0 1 15,0 21-15,0-22 0,0 22 0,0 0 16,0 0-16,0 42 31,0 0-31,0 0 0,0 1 16,0-1-16,0 21 0,0-21 0,0 22 16,0-1-16,21-21 0,0 21 15,-21 1-15,21-22 0,0 0 0,-21 21 16,22-20-16,-1-1 0,0 0 0,-21 0 15,21-21-15,0 21 0,0-21 16,1 0-16,-1 0 0,0 0 0,0 0 16,0 0-16,0-21 0,1 21 15,-1-21-15,0 0 0,0 0 16,0-1-16,0 1 0,1 0 0,-1-21 16,-21 21-16,21-22 0,-21 1 15,21 0-15,-21 20 0,0-20 0,0 0 16,0-1-16,0 22 0,0-21 15,0 21-15,0 0 0,-21 21 0,0 0 16,0 0-16,-1 0 16,1 0-16,21 21 0,-21 0 0,21 0 15,-21 0-15,21 0 16,0 1-16,0-1 0,0 0 0,0 0 0,0 0 16,0 0-16,21 1 15,0-1-15,0 0 0,1-21 0,-22 21 16,21 0-16,0 0 0,0 1 15,0-22-15,0 21 0,1 0 0,-1 0 16,0 0-16,0 0 0,0-21 0,-21 22 16,21-1-16,1 0 0,-1 0 15,-21 0-15,21 0 0,0-21 0,0 22 16,0-22-16,1 0 0,-1 21 16,0-21-16,0 0 0,0 0 0,0 0 15,22 0-15,-22-21 0,21-1 0,-21 22 16,22-21-16,-22 0 0,21 0 15,1-21-15,-22 20 0,0 1 16,21-21-16,-21 0 0,-21 20 16,22-20-16,-22 0 0,0 21 0,0-22 15,0 1-15,0 21 0,0 0 0,0-22 16,-22 22-16,22 0 0,-21 21 16,0-21-16,0 21 0,0 0 0,0 0 15,-1 0-15,1 0 0,-21 21 16,21 0-16,0 0 0,-1 0 0,1 22 15,0-22-15,0 21 0,0 1 0,0-1 16,21-21-16,-22 21 0,22 1 16,0-22-16,0 21 0,0-21 0,0 1 15,0 20-15,0-21 16,0 0-16,0 0 0,22 1 0,-1-1 16,0-21-16,0 0 15,0 0-15,0 0 0,1-21 16,-1-1-16,0 1 0,21 0 0,-21 0 15,1 0-15,-1 0 0,0-1 16,0-20-16,0 0 0,0 21 0,1-22 16,-22 22-16,0-21 0,21-1 0,-21 22 15,0-21-15,0 21 0,21 0 16,-21-1-16,0 1 0,0 0 16,0 42-1,0 0 1,0 1-16,0-1 0,0 0 0,0 0 15,0 21-15,0-20 0,0 20 16,0-21-16,0 0 0,0 22 0,21-22 16,-21 0-16,0 0 0,0 0 15,21 0-15,-21 1 0,21-22 0,1 21 16,-22 0-16,21-21 0,0 0 0,0 0 16,0 0-16,0 0 15,1 0-15,-1-21 0,0 21 0,0-21 16,0-1-16,0 1 15,1 0-15,-22 0 0,21 0 0,0 0 16,0-22-16,-21 22 0,0-21 0,0 21 0,0-22 16,21 22-16,-21-21 15,0 21-15,0-1 0,0 1 16,0 42 0,0 1-16,0 20 15,0-21-15,0 0 0,0 0 0,0 22 16,0-22-16,0 0 0,0 21 15,0-20-15,0-1 0,0 0 0,0 0 16,0 0-16,0 0 0,0-42 47,0 0-47,0 0 16</inkml:trace>
  <inkml:trace contextRef="#ctx0" brushRef="#br0" timeOffset="21822.3">7620 3090 0,'0'0'0,"0"22"0,0-1 0,-21-21 16,21 21-16,0 0 0,0 0 15,0 0-15,0 1 0,0-1 16,21-21-1,0 0-15,0 0 0,0 0 16,1-21-16,-1-1 0,0 1 16,0 21-16,0-21 0,0 0 0,-21 0 15,0 0-15,0-1 0,0 1 16,0 0-16,-21 0 0,0 0 0,0 21 16,0-21-16,0 21 0,-1 0 0,-20 0 15,21 0-15,0 0 0,0 0 16,-1 21-16,1-21 0,0 21 0,21 0 15,0 0-15,-21 0 16,21 1-16,0-1 0,0 0 0,0 21 16,0-21-16,21 1 0,0-22 15,-21 21-15,21 0 0,1-21 0,20 0 16,-21 0-16</inkml:trace>
  <inkml:trace contextRef="#ctx0" brushRef="#br0" timeOffset="22441.27">8276 2731 0,'0'0'15,"0"-43"-15,0 22 0,-21 0 0,21 0 16,0 0 0,-21 42-16,21 21 15,0-21-15,-21 22 16,21-1-16,0 0 0,0 1 0,0-1 15,0 21-15,0 1 0,0-1 0,-22 1 16,22-1-16,0 1 0,0-1 16,-21-20-16,21 20 0,0 1 0,0-22 15,0 0-15,0 1 0,0-1 16,0 0-16,0-20 0,0-1 0,0 21 16,0-21-16,0 0 0,0-42 46,0 0-46,0 0 16,0 0-16,0 0 0,0-22 16,0 22-16,0-21 0,0 21 0,21-22 15,-21 22-15,22-21 0,-1 21 16,0-22-16,0 22 0,0 0 0,0 0 16,1 0-16,-1 21 0,0 0 0,0 0 15,21 0-15,-20 0 16,20 0-16,-21 0 0,21 21 0,-20 0 0,20 0 15,-21 0-15,0 0 0,0 1 16,1-1-16,-22 0 0,0 21 16,21-21-16,-21 1 0,0-1 0,0 0 15,0 21-15,0-21 0,-21 1 16,-1-1-16,-20 0 0,21-21 0,-21 21 16,-1 0-16,22 0 0,-21-21 0,21 22 15,-1-1-15,1-21 0,0 0 16,0 21-16,0-21 0,0 0 0,21-21 47,0 0-47,0-1 0,0-20 15,21 21 1</inkml:trace>
  <inkml:trace contextRef="#ctx0" brushRef="#br0" timeOffset="22770.09">9038 2561 0,'0'0'0,"0"-21"0,0 0 16,-21 21 0,21 21-16,0 0 0,-21 0 15,21 22-15,0-1 0,0 0 16,0 1-16,0-1 0,0 22 15,0-1-15,0-21 0,0 22 0,0-1 16,0 1-16,0-1 0,0 1 16,0-22-16,-21 22 0,21-22 0,-22 22 15,22-22-15,0-21 0,0 21 0,-21 1 16,21-22-16,0 0 0,-21 0 16,21 0-16,0 1 0,0-1 15,0-42 16,0-1-31,21 1 0</inkml:trace>
  <inkml:trace contextRef="#ctx0" brushRef="#br0" timeOffset="23136.39">9250 3514 0,'0'0'0,"21"0"0,0 0 16,0 0-16,0-21 0,1-1 15,-1 1-15,0 0 0,-21 0 16,0 0-16,21 21 0,-21-21 16,0-1-16,0 1 0,0 0 0,0 0 15,0 0-15,-21 21 16,0 0-16,0 0 0,-1 21 15,1-21-15,0 21 0,0 0 16,0 22-16,0-1 0,-1-21 0,1 21 16,21 1-16,0-1 0,0-21 0,-21 22 15,21-22-15,0 0 0,0 21 16,0-21-16,0 1 0,0-1 16,0 0-16,21-21 0,0 0 15,1 0-15,-1 0 0,0 0 0,0 0 16,0 0-16,0-21 0,22 21 15,-22-21-15</inkml:trace>
  <inkml:trace contextRef="#ctx0" brushRef="#br0" timeOffset="23537.16">10033 3344 0,'0'0'0,"21"-21"0,-21-42 15,0 42 1,0-1-16,-21 22 15,0 0-15,0 0 16,-22 22-16,22-1 0,-21 0 16,-1 0-16,22 0 0,-21 22 0,21-22 15,0 21-15,-1-21 0,22 0 0,0 22 16,0-22-16,0 0 0,0 0 16,0 0-16,22-21 0,-22 22 15,42-22-15,-21 0 0,0 0 16,22 21-16,-22-21 0,21 0 0,0 0 15,-20 0-15,20 21 0,-21-21 0,0 0 16,0 0-16,1 21 0,-1-21 16,0 21-16,-21 0 15,-21 1 1,0-1-16,-1-21 16,-20 21-16,21-21 0,0 0 0,-22 21 15,22-21-15,0 0 0,0 21 0,-21-21 16,20 0-16,1 21 0,0-21 15,0 0-15,-21 0 0,20 0 0,1 0 16,0 0-16,0 0 0,0 0 0</inkml:trace>
  <inkml:trace contextRef="#ctx0" brushRef="#br0" timeOffset="24561.47">2984 6562 0,'0'0'0,"-21"0"0,-21-43 15,21 22-15,0 21 16,-1-21-16,22 0 0,0-21 16,0 20-16,0 1 0,0 0 0,0 0 15,0 0-15,0 0 16,22 21-16,-1-22 0,0 22 16,0 0-16,0 0 0,0 0 15,1 22-15,-1 20 0,21 0 0,-21 1 16,0-1-16,1 21 0,-1 1 15,0-1-15,-21 1 0,0-1 0,0 1 16,0-1-16,0 1 0,0-1 16,-21-20-16,21-1 0,-21 22 15,-1-43-15,1 21 0,0-21 16,0 0-16,21 1 0,-21-1 0,0-21 16,-1 0-16,1 0 15,0-21-15,0 21 0,0-22 0,-22 1 16,22-21-16,0 21 0,-21 0 0,21-22 15,-1 22-15,-20 0 0,21-21 16,0 20-16,0 1 0,21 0 0,0 0 16,0 0-16,0 0 0,21 21 31,0 21-31,21 0 16,-21 0-16,1 0 0,20 0 0,-21 1 15,0-1-15,0 21 0,22-21 16,-22 0-16,0 1 0,0-1 0,0-21 15,1 21-15,-1 0 0,0-21 16,0 0-16,0 21 0,0-21 0,1 0 16,-1 0-16,0-21 0,-21 0 15,21 0-15</inkml:trace>
  <inkml:trace contextRef="#ctx0" brushRef="#br0" timeOffset="24735.37">3641 6752 0,'0'-21'0,"0"42"0,0-63 31,0 21 1,21 21-32,0 0 0,0-21 0,-21-1 15,21 22-15,0-21 0</inkml:trace>
  <inkml:trace contextRef="#ctx0" brushRef="#br0" timeOffset="25735.31">5143 6414 0,'-21'-22'0,"42"44"0,-42-65 15,0 22-15,0 0 0,21 0 16,0 0-16,-21-1 16,21 1-16,0 0 15,0 0 1,21 0-16,0 21 15,0 0-15,0 0 0,1 21 16,20 21-16,-21-21 0,21 22 16,-20-1-16,-1 0 0,21 22 0,-21-22 15,0 22-15,1-1 0,-22-20 16,0-1-16,0 0 0,0 1 0,0-1 16,0 0-16,0-21 0,0 1 15,0-1-15,-22 0 0,22 0 0,-21-21 16,0 0-16,0-21 15,21 0 1,0 0-16,0-1 0,0-20 16,0 21-16,0-21 0,0-1 15,0-20-15,0 20 0,0-20 0,21-1 16,0 22-16,0-21 0,1 20 16,20 1-16,-21 0 0,21 20 0,-20 1 15,20 0-15,-21 21 0,21 0 0,-20 0 16,20 21-16,-21 0 0,0 22 15,0-22-15,1 21 0,-1 1 0,0 20 16,-21-21-16,0 1 0,0-1 16,0 0-16,0 1 0,0-1 0,0 0 15,0-20-15,0 20 0,0-21 16,0 0-16,0 0 16,0-42-1,0 0 1,0-21-16,0 21 0,21-22 15,-21 1-15,21 0 0,-21-1 0,21-20 16,1 20-16,-1-20 0,-21 21 16,21-1-16,0 1 0,0 0 0,0 20 15,1-20-15,-1 21 0,0 21 16,0 0-16,0 0 0,0 0 0,1 0 16,-22 21-16,21 21 0,0-20 0,-21 20 15,21 21-15,-21-20 16,0-1-16,0 22 0,0-22 0,0 0 15,0 1-15,0-1 0,0 0 16,0-21-16,0 22 0,0-22 0,0 0 16,0 0-16,0 0 15,21-42 1,-21 0-16,21 0 16,-21 0-16,0 0 0,0-1 0,22-20 15,-1 21-15</inkml:trace>
  <inkml:trace contextRef="#ctx0" brushRef="#br0" timeOffset="26113.09">6646 6583 0,'21'21'0,"-21"0"15,0 0-15,22-21 16,-1 0-16,0 0 15,0-21-15,-21 0 0,21 0 16,0 0-16,1 0 0,-1-1 16,0 1-16,0-21 0,0 21 0,-21-22 15,0 22-15,0 0 0,0-21 16,0 21-16,0-1 16,-21 22-1,0 0-15,0 0 0,0 22 16,-1 20-16,1-21 0,-21 21 0,21 1 15,0-1-15,-1 0 0,22 1 0,0-1 16,0-21-16,0 22 0,0-1 16,0 0-16,0-21 0,0 1 0,0-1 15,0 0-15,22 0 0,-1-21 0,0 0 16,0 0-16,0 0 0,0 0 16,1 0-16,20-21 0,-21 0 0,21 0 15,-20-22-15,20 22 0,-21-21 16</inkml:trace>
  <inkml:trace contextRef="#ctx0" brushRef="#br0" timeOffset="26397.55">7493 5652 0,'0'0'15,"-21"0"-15,0 0 0,-1 0 0,1 0 0,0 21 16,0 0-16,0 0 0,21 21 15,0 1-15,-21 20 0,21-20 0,0 20 16,-22 1-16,22-1 0,0-21 16,0 22-16,0-1 0,-21 1 15,21-1-15,-21 1 0,21-1 0,0-20 16,0-1-16,0 0 0,-21 1 16,21-22-16,0 21 0,0-21 15,21-21-15,0 0 16,0-21-16,-21 0 15,22 0-15,-1 0 0,-21-22 0,21 1 16</inkml:trace>
  <inkml:trace contextRef="#ctx0" brushRef="#br0" timeOffset="27226.07">7662 5779 0,'0'42'15,"0"-21"-15,0 21 0,0-20 0,0 20 16,0 0-16,0 22 0,0-22 0,0 0 16,0 1-16,0 20 0,-21-20 15,21 20-15,-21-21 0,21 1 0,0-1 16,0 0-16,-21 1 0,21-1 16,-21-21-16,21 0 0,0 1 15,0-1-15,0 0 0,0-42 31,0 0-31,0-1 16,21-20-16,-21 21 0,21 0 0,0-22 16,-21 1-16,0 21 0,21 0 15,0-22-15,1 22 0,-22 0 0,21 21 16,0 0-16,0 0 0,0 0 16,0 0-16,1 21 0,-22 0 0,21 1 15,0-1-15,0 0 0,-21 21 0,0-21 16,21 22-16,-21-22 0,21 21 15,-21-21-15,22 22 0,-22-22 16,0 0-16,21 0 0,0 0 16,0-21-16,0 0 15,0 0-15,1 0 0,-1-21 16,0 0-16,0 0 0,0 0 0,0 0 16,1-1-16,-1-20 0,0 21 15,0-21-15,0-1 0,0 1 0,-21 21 16,0-22-16,0 22 0,0 0 0,22 0 15,-22 0-15,0 42 32,0 0-32,-22 0 0,22 0 15,0 1-15,0 20 16,0-21-16,0 21 0,0-20 0,0-1 16,0 21-16,0-21 0,0 0 0,0 1 15,0-1-15,0 0 0,22 0 16,-1-21-16,0 0 0,0 0 15,0 0-15,22 0 0,-22 0 0,0 0 16,0-21-16,21 0 0,-20 0 16,20-22-16,-21 22 0,0 0 0,0-21 15,1 20-15,-1-20 0,-21 0 0,0 21 16,0-22-16,0 22 0,0-21 16,0 21-16,-21-1 0,-1 1 0,-20 0 15,21 0-15,0 21 0,-22 0 16,22 0-16,-21 0 0,21 0 15,-22 0-15,1 0 0,21 21 0,0-21 16,-22 21-16,22 0 0,21 1 0,-21-1 16,21 21-16,0-21 0,0 0 15,0 1-15,0-1 0,21 0 0,0 0 16,1 0-16,-1-21 0,21 0 0,-21 0 16,22 0-16,-1 0 0,0 0 15</inkml:trace>
  <inkml:trace contextRef="#ctx0" brushRef="#br0" timeOffset="27781.75">9440 6160 0,'0'-22'0,"-42"-20"15,21 42-15,0 0 0,-1 0 0,-20 0 16,21 0-16,0 0 0,0 0 15,-1 0-15,1 21 0,-21 0 0,21 1 16,0 20-16,21-21 0,-22 21 0,1 1 16,0-1-16,21 22 0,0-22 15,-21 0-15,21 1 0,-21-1 16,21 0-16,0 1 0,0-22 0,0 0 16,0 0-16,0 0 0,21 0 0,0 1 15,0-22-15,0 0 0,1 0 16,-1 0-16,21 0 0,-21 0 0,0-22 15,1 1-15,-1 0 0,21 0 0,-21-21 16,0 20-16,1-20 0,-22 0 16,21-1-16,-21-20 0,21 21 0,-21-22 15,0 1-15,0 20 0,0-20 0,0-1 16,0 1-16,0-1 0,0 1 16,0-1-16,0 1 0,0 20 0,0-20 15,0 42-15,0-22 0,0 22 16,21 42-1,-21 1-15,0 20 16,0 0-16,0 22 0,21-22 16,-21 22-16,0-1 0,0-21 0,0 22 15,0-1-15,0-20 0,0 20 0,0-20 16,0 20-16,0-21 0,0 1 16,0-1-16,0-21 0,0 22 15,0-22-15,21 0 0,-21 0 0,22 0 0,-1-21 16,0 0-1,0 0-15,0 0 0,0-21 16,1 0-16,20 0 0,-21 0 0</inkml:trace>
  <inkml:trace contextRef="#ctx0" brushRef="#br0" timeOffset="28145.4">10308 6138 0,'0'0'0,"0"-21"16,-21 21-16,0 0 15,0 0-15,-1 0 0,-20 0 0,21 0 16,-21 0-16,20 21 0,-20-21 16,21 22-16,-21-1 0,20 0 15,1 0-15,0 0 0,0 0 0,21 1 16,0-1-16,0 0 0,0 0 16,0 0-16,21 0 0,0 1 0,22-22 15,-22 21-15,21-21 0,0 0 0,-20 21 16,20-21-16,0 21 0,1-21 15,-22 0-15,21 0 0,-21 0 0,0 0 16,1 0-16,-22 21 0,0 0 16,0 1-16,-22-22 15,1 21-15,0-21 0,0 21 16,-21-21-16,-1 21 0,22-21 0,-21 0 16,-1 21-16,1-21 0,21 0 0,-21 21 15,20-21-15,1 0 16,-21 0-16,21 0 0,0 0 0,-1 0 15,-20 0-15,21 0 0,0-21 0,0 0 16</inkml:trace>
  <inkml:trace contextRef="#ctx0" brushRef="#br0" timeOffset="28442.23">7429 5884 0,'0'0'0,"-42"0"0,21 0 15,0 0-15,42 0 16,0 0-16,21 0 16,1-21-16,-1 21 0,22-21 0,-1 21 15,22-21-15,-22 21 0,22-21 16,-22 21-16,1-21 0,21-1 0,-22 22 15,1-21-15,-1 21 0,-21-21 16,22 21-16,-22 0 0,1-21 0,-1 21 16,0 0-16,-21 0 0,1 0 0,-22 21 31</inkml:trace>
  <inkml:trace contextRef="#ctx0" brushRef="#br0" timeOffset="29509.69">2519 9821 0,'0'0'0,"-21"-42"16,21 21-1,0-21-15,0 20 0,0 1 0,0 0 16,0-21-16,21 21 0,21-1 16,-21 1-16,22 0 0,-22 0 0,21 21 15,0 0-15,1 0 16,-22 0-16,21 0 0,1 0 0,-22 0 15,0 42-15,0-21 0,-21 22 16,0-22-16,0 42 0,0-20 0,0-1 16,-21 0-16,-21 22 0,20-22 15,-20 1-15,21-1 0,-21 0 0,-1 1 16,22-22-16,-21 0 0,21 0 16,-1 0-16,1 0 0,0-21 0,0 0 15,0 0-15,21-21 16,0 0-1,0 0 1,21 21-16,0 0 0,21-21 16,-20 21-16,20-21 0,0 21 0,1 0 15,-22 0-15,21 0 0,0 21 16,1 0-16,-1 0 0,-21 0 0,0 0 16,1 22-16,-1-1 0,-21 0 0,0 1 15,0 20-15,-21-20 0,-1 20 16,1-21-16,0 1 0,-21 20 0,21-42 15,-22 22-15,22-22 0,-21 0 16,-1 0-16,22 0 0,-21 1 0,0-22 16,-1 0-16,1 0 0,21 0 0,-22 0 15,1-22-15,0 1 0,-1 21 16,22-21-16,-21 0 0,21 0 16,0 21-16,21-21 0,0-1 15,0 1-15,0 0 16,21 0-16,21 0 15,-21 0-15</inkml:trace>
  <inkml:trace contextRef="#ctx0" brushRef="#br0" timeOffset="29685.59">3281 10329 0,'0'0'0,"21"-21"0,0 21 15,0 0-15,-21-21 47</inkml:trace>
  <inkml:trace contextRef="#ctx0" brushRef="#br0" timeOffset="30285.44">5080 9250 0,'21'-21'16,"-42"42"-16,42-63 0,-21 20 15,0 1-15,0 0 0,0 0 16,-21 0-16,0 21 16,0-21-16,-1 21 0,-20 0 15,21 0-15,0 0 0,-22 0 0,22 21 16,-21-21-16,0 42 15,-1-21-15,1 22 0,-22-22 0,22 21 16,-21 22-16,20-22 0,1 21 16,0 1-16,20 21 0,1-22 0,0 22 15,21-22-15,0 1 0,0 20 16,0-41-16,0 20 0,21 1 0,-21-22 16,21 0-16,1 1 0,20-22 15,-21 0-15,21 0 0,-20 0 0,20 1 16,0-22-16,1 0 0,-1 0 15,0-22-15,1 1 0,20 0 0,-21 0 16,1 0-16,-1-22 0,-21 22 16</inkml:trace>
  <inkml:trace contextRef="#ctx0" brushRef="#br0" timeOffset="31061">5334 9694 0,'0'0'0,"0"-42"0,0-21 15,-21 63 1,0 0-16,-1 0 0,22 21 15,-21 21-15,0-21 0,21 22 0,-21-1 16,21 0-16,0 1 0,0-1 16,0 0-16,0 1 0,0-1 0,0 0 15,0 1-15,0-1 0,0-21 16,0 0-16,21 0 0,0 1 16,0-1-16,1-21 0,-1 0 0,21 0 15,-21 0-15,22 0 0,-22 0 16,21-21-16,-21-1 0,0 1 0,22 21 15,-22-21-15,0-21 0,21 21 0,-20-1 16,-22 1-16,0-21 0,21 21 16,-21 0-16,0-22 0,0 22 0,0-21 15,-21 21-15,-1-1 0,-20 1 0,21-21 16,-21 42-16,20-21 0,-20 0 16,21 21-16,0 0 0,0 0 0,-1-22 15,1 22-15,21-21 16,0 0-1,21 0-15,1 21 0,-1-21 16,0 0-16,21-1 0,1 1 16,-1 21-16,0-21 0,1 0 0,-1 21 15,0 0-15,22 0 0,-22 0 16,0 21-16,1 0 0,-22 22 0,21-22 16,-21 21-16,22-21 0,-22 22 0,0-1 15,-21 0-15,21-21 0,-21 22 16,0-1-16,0 0 0,21-20 0,-21 20 15,0-21-15,0 0 0,0 0 0,0 1 16,0-1-16,-21-42 47,21-1-47,0 1 0,0 0 16,0-21-16,0 21 0,0-22 0,0 1 15,0 0-15,0-1 0,0 1 0,0 0 16,21-1-16,-21 1 0,22 0 15,-1 20-15,0 1 0,0 0 0,0 21 16,0 0-16,22 0 0,-22 0 0,0 21 16,0 0-16,0 22 0,1-22 15,-1 21-15,-21 1 0,0-1 0,21 0 16,-21 1-16,0-1 0,0 0 16,0 1-16,0-22 0,0 21 15,0 0-15,0-20 0,-21-1 0,21 0 16,0 0-16,0 0 0,0-42 31,0 0-15,0 0-16,21 0 0,-21-1 15,21 1-15</inkml:trace>
  <inkml:trace contextRef="#ctx0" brushRef="#br0" timeOffset="32551.44">7070 9462 0,'0'0'0,"21"-22"0,-21 1 0,-21 21 31,-1 0-31,1 0 0,0 0 16,0 21-16,0 1 0,-22-1 0,22 0 15,-21 0-15,21 21 0,0-20 0,-22-1 16,22 21-16,21-21 0,0 22 15,0-22-15,0 0 0,0 0 16,0 0-16,21 0 0,0-21 16,1 0-16,-1 22 0,21-22 15,-21 0-15,22 0 0,-1 0 0,0 21 16,1-21-16,-22 21 0,21-21 0,-21 0 16,22 21-16,-22-21 0,0 21 15,-21 0-15,0 1 16,0-1-16,0 0 0,-21 0 0,0-21 15,-1 21-15,-20 0 0,21-21 16,-21 0-16,-1 0 0,22 0 0,-21 0 16,-1 0-16,22 0 0,-21 0 0,0-21 15,20 21-15,-20-21 0,21 0 16,-21 21-16,20 0 0,22-21 16,-21 21-16,42 0 31,1 21-31,-1 0 0,0-21 15,0 21-15,0 0 0,0-21 0,22 22 16,-22-22-16,0 21 0,21-21 16,-20 0-16,-1 21 0,21-21 0,-21 0 15,0 0-15,1 0 0,20 0 0,-21 0 16,0 0-16,22-21 0,-22 0 0,0-1 16,21 22-16,-21-42 0,22 21 15,-1 0-15,-21-22 0,22 1 0,-22 0 16,21-1-16,-21-20 0,22 21 15,-22-22-15,0 1 0,-21-1 16,21 1-16,-21-1 0,0 1 0,0-1 16,0-21-16,0 22 0,0-1 15,0 1-15,0-1 0,0 22 0,-21-21 16,21 20-16,0 22 0,-21-21 0,21 21 16,-21-1-16,21 1 0,-22 21 15,22 21-15,0 1 16,0 20-16,0 0 0,0 1 15,0 20-15,0 1 0,0 20 16,0-20-16,0-1 0,0 22 0,0-22 16,0 22-16,0-21 0,0 20 15,0-20-15,0-1 0,22 1 0,-22-22 16,21 22-16,-21-22 0,21 0 0,0-21 16,0 1-16,0 20 0,1-21 15,-1-21-15,21 21 0,-21 0 0,0-21 16,1 0-16,20 0 0,-21 0 0,0 0 15,22 0-15,-22-21 0,0 0 0,21 0 16,-21 0-16,1 0 0,-1-22 16,21 22-16,-21-21 0,0 21 0,-21-22 15,0 1-15,0 21 0,0-22 0,0 1 16,0 21-16,0-21 16,0 20-16,-21 22 0,0-21 0,0 21 15,0 0-15,0 21 0,-1 1 16,1-22-16,0 21 0,0 21 15,21-21-15,0 0 0,0 22 0,0-22 16,0 0-16,0 21 0,0-20 0,21-1 16,-21 0-16,21 0 0,0 0 15,1-21-15,-1 21 0,0 1 0,0-22 16,0 0-16,-21 21 0,21-21 0,1 0 16,-1 0-16,0 0 15,0 0-15,0 0 16,0 0-16,1 0 0,-22-21 15,21-1-15,0 22 0,-21-21 16,21 0-16,-21 0 0,0-21 0,21 20 16,0 1-16,-21-21 0,22 21 0,-22 0 15,21-1-15,-21 1 0,0 0 16,0 42 15,0 0-31,0 1 0,0-1 16,0 0-16,0 0 0,0 0 15,0 0-15,0 1 0,0-1 0,0 0 16,0 0-16,21 0 0,-21 0 0,21 1 16,0-22-16,-21 21 15,21-21-15,1 0 0,-1 0 16,0 0-16,0 0 0,0-21 0,0-1 16,1 1-16,-1 21 0,0-21 15,-21 0-15,21-21 0,0 20 0,-21 1 16,21-21-16,-21 21 0,0-22 0,0 22 15,0-21-15,0 21 0,0 0 16,0-1-16,0 44 31,0-1-31,0 0 0,0 0 16,0 0-16,0 22 0,0-22 0,0 0 16,0 0-16,0 0 0,0 0 0,0 1 15,0-1-15,0 0 0,0 0 16,0 0-16,22-21 15,-1 0-15,0 0 0,0 0 16,0 0-16,0-21 0,1 0 16,-1 0-16,0 21 0</inkml:trace>
  <inkml:trace contextRef="#ctx0" brushRef="#br0" timeOffset="32818.8">9250 9462 0,'0'0'0,"0"-22"15,-21 22 1,-1 22-16,1-22 0,0 21 16,21 0-16,-21 0 0,0 0 0,0 22 15,-1-22-15,22 21 0,0-21 0,-21 22 16,21-22-16,0 21 0,-21-21 16,21 22-16,0-22 0,0 0 0,0 0 15,0 0-15,0 0 0,0 1 0,21-1 16,0-21-16,1 21 15,-1-21-15,0 0 0,0 0 0,0 0 16,0 0-16,1-21 0,-1 0 0,21-1 16,-21 1-16,0 0 0,1 0 15,-1-21-15,21-1 0,-21 22 16</inkml:trace>
  <inkml:trace contextRef="#ctx0" brushRef="#br0" timeOffset="33142.62">9546 8827 0,'0'-64'0,"0"128"0,0-149 16,0 43-16,0 20 0,0 1 16,0 0-16,-21 21 15,21 21-15,0 0 0,0 22 0,0-1 16,0 0-16,-21 22 16,21-1-16,0-20 0,0 20 0,0 1 15,-21-1-15,21 1 0,0-22 0,0 22 16,0-22-16,0 21 0,0-20 15,0 20-15,0-20 0,0-1 0,0 0 16,0-21-16,0 22 0,0-22 0,0 0 16,0 0-16,0 0 0,0 1 15,21-1-15,0-21 0,0 0 16,0 0-16,0 0 16,-21-21-16,22-1 0,-1 1 15,0-21-15,0 21 0,0-22 16,0 22-16,1-21 0,20 0 0,-21 20 15,0-20-15,0 0 0</inkml:trace>
  <inkml:trace contextRef="#ctx0" brushRef="#br0" timeOffset="33497.42">9885 9440 0,'0'22'15,"0"-1"-15,0 0 16,-21 0-16,21 0 0,-22 22 16,22-22-16,-21 21 0,21-21 0,0 22 15,0-22-15,0 0 0,0 0 0,0 0 16,0 0-16,0 1 0,21-1 0,1-21 15,-1 0-15,0 21 0,0-21 16,21 0-16,-20 0 0,20 0 0,-21 0 16,21-21-16,1 0 0,-22-1 15,0 22-15,21-42 0,-20 21 0,-1 0 16,-21-22-16,0 22 0,0-21 16,0 0-16,0 20 0,-21-20 0,-1 21 15,1-21-15,0 20 0,0 1 0,-21 0 16,20 21-16,-20 0 0,21 0 15,-21 0-15,20 0 0,1 0 0,0 21 16,0 0-16,0 1 0,0-1 0,-1 0 16,22 0-16,0 0 0,0 0 15,0 1-15,0-1 0,0 0 16,0 0-16,22-21 16,-1 0-16,0 0 0,21 0 15,-21-21-15,1 21 0,-1-21 16,21 0-16,-21 21 0</inkml:trace>
  <inkml:trace contextRef="#ctx0" brushRef="#br0" timeOffset="33858.21">10329 9377 0,'0'0'0,"21"0"0,-21-21 0,22 21 16,-1-21-16,0 21 15,0 0-15,0 0 16,0 21-16,-21 0 15,22 0-15,-22 0 0,21 22 16,-21-22-16,21 0 0,0 0 16,-21 0-16,0 22 0,21-22 0,-21 0 15,21 21-15,-21-21 0,0 1 0,0-1 16,0 0-16,0 0 0,0 0 16,22-21-16,-22-21 31,21 0-31,-21 0 15,0 0-15,0-22 0,21 22 16,-21-21-16,21-1 0,-21 1 0,0 21 16,21-21-16,0-1 0,1 22 15,-22-21-15,21 21 0,0-1 0,0 1 16,0 21-16,0-21 0,1 21 0,-1 0 16,0 0-16,0 0 0,0 0 15,0 0-15</inkml:trace>
  <inkml:trace contextRef="#ctx0" brushRef="#br0" timeOffset="34283.96">11388 9335 0,'0'0'0,"21"-22"0,-21-20 15,0 21 1,0 0-1,-21 21-15,-1 0 16,1 0-16,0 21 0,-21 0 0,21-21 16,-1 21-16,1 0 0,0 1 15,0-1-15,21 0 0,0 0 0,0 0 16,0 0-16,0 1 0,0-1 16,0 0-16,21-21 0,0 21 15,0-21-15,1 0 16,-1 21-16,0-21 0,0 0 0,0 21 15,0-21-15,-21 22 0,22-22 16,-22 21-16,0 0 16,0 0-16,0 0 0,-22-21 15,1 21-15,0 1 0,0-22 0,-21 21 16,20 0-16,1-21 0,-21 21 0,21-21 16,0 0-16,-1 0 0,1 21 15,0-21-15,0 0 0,0 0 0,0 0 16,-1-21-16,22 0 15,-21 0-15,21 0 0,0-1 16,0-20-16,-21 21 0</inkml:trace>
  <inkml:trace contextRef="#ctx0" brushRef="#br0" timeOffset="34548.82">9694 9081 0,'-42'0'0,"84"0"0,-126-22 16,41 22-16,22 0 0,0 0 15,21-21-15,21 21 16,0 0-16,22-21 16,-22 21-16,21-21 0,0 21 15,1 0-15,-1 0 0,0-21 0,22 21 16,-22 0-16,1 0 0,20-21 0,-21 21 15,1 0-15,-1-22 0,0 22 16,-20 0-16,-1-21 0,0 21 0,-21-21 16,0 0-16</inkml:trace>
  <inkml:trace contextRef="#ctx0" brushRef="#br0" timeOffset="34825.66">7556 9102 0,'0'0'0,"-42"21"0,21-21 0,0 0 16,42-21-1,21 0-15,22-1 0,-1 1 0,22 0 16,0 0-16,-1 21 15,1-21-15,0 0 0,-1-1 0,1 1 16,-22 21-16,22-21 0,-43 21 0,22 0 16,-22 0-16,-21 0 0,1 0 15,-65 21 1,22 0-16</inkml:trace>
  <inkml:trace contextRef="#ctx0" brushRef="#br1" timeOffset="40318.26">11430 3217 0,'0'0'0,"-21"0"0,0 0 0,21-21 16,-22 21-16,1 0 16,42 0 30,1 21-46,20-21 16,-21 22-16,43-22 0,-22 0 0,21 0 16,1 0-16,21 21 0,-1-21 15,1 0-15,21 0 0,-22 0 0,1 0 16,0 0-16,-1 0 0,-20 0 16,21 0-16,-22 0 0,1 0 0,-1 0 15,1 0-15,-22 0 0,0 0 16,1 0-16,-22 0 0,0 0 0,-42 0 31,0 0-31,-1 0 0,1 0 16,0-21-16,0 21 0,0 0 15,0-22-15,-1 1 0,1 21 0,0-21 16</inkml:trace>
  <inkml:trace contextRef="#ctx0" brushRef="#br1" timeOffset="40683.62">12531 2942 0,'0'21'15,"0"1"1,21-1 0,0-21-16,0 0 0,0 21 15,22-21-15,-22 0 0,0 0 16,0 0-16,21 0 0,-20 0 15,-1 0-15,21 0 0,-21 0 0,0 0 16,1 0-16,-1 0 0,0 21 0,-21 0 16,0 0-16,-21 1 15,0-1-15,-22 21 0,22-21 16,-21 22-16,-1-1 0,1 0 16,0 1-16,-1-1 0,1 0 0,21-21 15,-21 22-15,20-1 16,-20-21-16,21 22 0,0-22 0,0 0 15,21 0-15,0 0 0,0 0 16,21-21 0,0-21-1,0 0-15</inkml:trace>
  <inkml:trace contextRef="#ctx0" brushRef="#br1" timeOffset="41467.17">14605 3027 0,'0'0'0,"21"0"0,0 0 15,0-21-15,1 0 16,-1-1-16,0 1 16,0 0-16,0 0 0,0 0 0,1 21 15,-1-21-15,-21-1 0,21 1 16,-21 0-16,21 0 0,-21 0 0,0 0 16,0-1-16,-21 22 15,0 0-15,0 0 16,-1 0-16,1 0 0,0 0 0,-21 22 15,-1-22-15,1 21 0,0 0 16,-1 0-16,22 0 0,-21 0 0,0 1 16,20-1-16,1-21 0,0 21 15,21 0-15,0 0 0,0 0 0,0 1 16,21-1-16,0-21 16,1 21-16,20-21 0,-21 21 0,21 0 15,1-21-15,-1 21 0,-21 1 16,22-1-16,-1 0 0,-21 0 0,21 0 15,-20 0-15,20 22 16,-21-22-16,0 0 0,-21 21 0,0-20 16,0 20-16,0-21 0,-21 0 0,0 22 15,-21-22-15,-1 0 0,1 0 16,0 0-16,-1 0 0,1-21 0,-22 0 16,22 0-16,0 0 0,-22 0 15,22 0-15,0 0 0,-1 0 0,1 0 16,0-21-16,20 0 0,1 21 15,-21-21-15,21 0 0,0 0 0,21-1 16,0 1-16,-22 0 0,22 0 16,0 0-16,0 0 0,0-1 15,22 1-15,-1 21 16,21-21-16,-21 21 0,22-21 0,-1 0 16,0 21-16,1-21 0</inkml:trace>
  <inkml:trace contextRef="#ctx0" brushRef="#br1" timeOffset="41793.98">15325 2604 0,'0'0'15,"0"-64"1,-22 85-1,1 0-15,21 1 16,-21 20-16,0 0 0,21 1 0,0-1 16,0 21-16,-21-20 0,0-1 15,21 22-15,-22-22 0,22 0 0,0 22 16,-21-22-16,21 0 0,-21 1 16,21-1-16,0 0 0,0-20 0,0-1 15,0 0-15,0 0 0,0 0 16,0 0-16,21-21 31,-21-21-31,0 0 16,0 0-16</inkml:trace>
  <inkml:trace contextRef="#ctx0" brushRef="#br1" timeOffset="42341.67">14838 3217 0,'0'0'0,"0"-21"0,21 21 31,0 0-31,0-21 0,0 21 16,22 0-16,-1 0 0,0-21 15,1 21-15,20-21 0,-20 21 0,-1-21 16,21 21-16,-20-22 16,20 22-16,-20-21 0,-1 0 0,-21 21 15,21 0-15,1-21 0,-22 21 16,0 0-16,0-21 0,-21 42 47,0 0-47,-21 0 0,0 0 15,21 1-15,-21-1 0,21 21 16,0-21-16,-21 0 0,21 22 0,0-22 16,-22 0-16,22 21 0,0-20 15,0-1-15,0 0 0,0 0 16,0 0-16,22 0 15,-1-21-15,0 0 0,0 0 0,0 0 16,0 0-16,1 0 0,-1 0 16,21-21-16,-21 0 0,0 0 15,1 0-15,-1 0 0,-21-22 16,0 22-16,0-21 0,0 21 0,0-22 16,0 22-16,0-21 0,0 21 15,0-22-15,0 22 0,-21 0 0,21-21 16,-22 42-16,1-22 15,0 1-15,0 21 0,0 0 0,0 0 16,-1 0 0,22 21-16,0 1 0,-21-1 0,21 0 15,-21-21-15,21 21 0,0 0 0,0 0 16,0 1-16,0-1 16,21-21-16,0 0 0</inkml:trace>
  <inkml:trace contextRef="#ctx0" brushRef="#br1" timeOffset="42762.43">16108 3069 0,'0'-21'16,"0"0"-1,0 0-15,21 21 16,0 0-16,0 0 15,0 0-15,1 0 0,-1 21 16,0-21-16,0 21 16,0 0-16,-21 0 0,0 1 0,0 20 15,0-21-15,0 21 0,0-20 16,0 20-16,0-21 0,0 21 0,0-20 16,0-1-16,0 0 0,-21 0 15,21 0-15,-21 0 0,21 1 0,0-44 47,0 1-47,21 0 0,0 0 16,-21 0-16,21 0 0,1-22 15,-1 22-15,-21-21 0,21 21 0,0-22 16,0 22-16,-21 0 0,21 0 16,1 0-16,-1-1 0,-21 1 0,0 0 15,21 21-15,0 0 0,-21-21 16,21 21-16,0 0 15</inkml:trace>
  <inkml:trace contextRef="#ctx0" brushRef="#br1" timeOffset="43137.73">16806 3260 0,'21'0'0,"-42"0"0,64-21 16,-22-1-16,0 1 0,0 0 16,0 0-16,-21 0 0,0 0 15,21-1-15,-21 1 16,0 0-16,0 0 0,0 0 16,0 0-16,0-1 15,-21 22-15,0 0 16,0 22-16,0-1 0,21 0 15,-21 0-15,-1 0 0,22 22 16,0-22-16,0 21 0,-21-21 0,21 22 16,0-22-16,0 21 0,0-21 15,0 0-15,0 1 0,0-1 0,0 0 16,21-21-16,-21 21 0,22-21 16,-1 0-16,0 0 15,0 0-15,0 0 0,0 0 16,1 0-16,-1-21 0,-21 0 15,21 21-15,0-21 0</inkml:trace>
  <inkml:trace contextRef="#ctx0" brushRef="#br1" timeOffset="46749.19">11345 6329 0,'-21'0'15,"0"0"-15,0 0 16,-22 21-16,22-21 0,0 0 0,0 21 15,-21-21-15,20 0 0,1 0 16,0 21-16,0-21 0,0 0 0,0 0 16,-1 0-16,22 22 15,-21-22-15,42 21 32,1-21-32,20 0 0,-21 0 15,21 0-15,22 0 0,-22 0 16,1 0-16,20 0 0,1 0 15,-1 0-15,-21 0 0,22 0 0,-22 0 16,22 0-16,-22 0 0,22 0 16,-22 0-16,0 0 0,1-21 0,-22 21 15,21 0-15,-21 0 0,0 0 16,1 0-16,-1 0 0,-21-22 31,-21 22-15,-1-21-16,1 21 0</inkml:trace>
  <inkml:trace contextRef="#ctx0" brushRef="#br1" timeOffset="47137.97">11684 6138 0,'21'22'16,"0"-1"-1,0-21-15,1 0 0,-1 21 0,0-21 16,0 0-16,21 21 16,-20-21-16,-1 0 0,21 21 0,-21-21 15,0 0-15,1 0 0,-1 21 0,0-21 16,0 0-16,0 22 15,-21-1-15,0 0 0,-21 0 16,-21 21-16,21-20 0,-22 20 16,1 0-16,0-21 0,-22 22 0,22-1 15,-22 0-15,22 1 0,0-22 16,-1 21-16,22-21 0,0 1 0,0-1 16,0 0-16,21 0 0,0 0 15,21-21 1,0-21-1,0 21-15,-21-21 0</inkml:trace>
  <inkml:trace contextRef="#ctx0" brushRef="#br1" timeOffset="47857.59">13420 6054 0,'0'0'0,"-22"0"0,1 0 16,21-21 31,21-1-47,1 1 0,-1 21 15,-21-21-15,21 0 0,0 0 0,0-22 16,-21 22-16,21 0 16,-21-21-16,22 21 0,-22-22 0,0 22 0,0 0 15,0-21-15,0 20 0,0 1 16,0 0-16,0 0 0,0 0 15,-22 0-15,1 21 0,0 0 16,0 0-16,21 21 16,-21 0-16,0 21 0,21 1 15,0-1-15,-22 0 0,22 22 0,0-1 16,0 1-16,0-1 0,0 1 16,0 20-16,0-20 0,0 21 0,-21 20 15,21-20-15,0 0 0,0-1 0,0 1 16,0 0-16,0-1 0,0 1 15,0 0-15,-21-1 0,21 1 16,0-21-16,0-1 0,0 1 0,-21-1 16,21-21-16,0 1 0,0-1 15,0-21-15,0 22 0,0-22 16,21-21-16,-21-21 16,21-1-16,-21 1 15,0-21-15,21 0 0</inkml:trace>
  <inkml:trace contextRef="#ctx0" brushRef="#br1" timeOffset="48201.39">13314 6265 0,'0'0'0,"0"-42"16,0 21-16,0 0 0,0 0 0,0-1 15,0 1-15,21 0 0,0 0 16,0 0-16,0 0 0,22 21 0,-22-22 15,21 1-15,1 0 0,-1 21 0,0 0 16,1 0-16,-1 0 0,0 0 16,1 0-16,-22 21 0,0 0 0,0 22 15,-21-22-15,0 21 0,0 1 16,-21-22-16,0 21 0,0 0 0,-22-20 16,22 20-16,-21 0 15,21-21-15,-22 1 0,22 20 0,-21-21 16,21 0-16,-1-21 0,1 21 0,0-21 15,0 0 1,21-21-16,0 0 0,0 0 16,21 0-16,0 0 15,-21-1-15,21 1 0,1 0 0,-1 0 16,21 0-16,-21 0 0</inkml:trace>
  <inkml:trace contextRef="#ctx0" brushRef="#br1" timeOffset="48557.18">14160 6138 0,'0'0'0,"22"0"0,-1 0 0,0 0 15,0 0 1,0 0-16,0 0 0,1-21 16,-1 0-16,0 21 0,0-21 15,21 0-15,-20 21 0,-1-21 0,21-1 16,-21 1-16,0 0 0,1 0 15,-1 0-15,-21 0 0,0-1 16,-21 22 0,-22 0-16,22 0 0,0 22 0,-21-1 15,20 0-15,1 0 0,-21 0 16,21 0-16,0 1 0,-1-1 16,22 0-16,0 21 0,0-21 0,0 1 15,0-1-15,0 0 0,0 0 16,22 0-16,-1 0 0,0-21 15,0 0-15,0 22 0,22-22 0,-22 0 16,0 0-16,21 0 0,-21 0 16,1-22-16,20 22 0,-21-21 0,0 0 15,0 21-15</inkml:trace>
  <inkml:trace contextRef="#ctx0" brushRef="#br1" timeOffset="48937.29">14774 5948 0,'0'0'0,"0"-21"0,0 0 16,21-1 0,1 1-16,-1 21 0,0 0 15,0 0-15,0 0 0,0 0 16,22 0-16,-22 21 0,21-21 0,-21 22 16,22-1-16,-22 21 0,0-21 0,0 0 15,0 22-15,-21-22 0,0 0 16,0 21-16,0-20 0,0 20 0,-21-21 15,21 0-15,-21 0 16,0 1-16,0-1 0,0 0 0,21 0 16,-22-21-16,22-21 15,0 0 1,0 0-16,22-1 0,-1 1 0,0 0 16,0-21-16,0 21 0,22-22 15,-22 22-15,21-21 0,-21-1 0,22 22 16,-22-21-16,21 21 0,0 0 15,-20-1-15,-1 1 0,21 0 0,-21 0 16,0 21-16,1 0 0,-1 0 16,0 0-16,-21 21 15,0 0-15</inkml:trace>
  <inkml:trace contextRef="#ctx0" brushRef="#br1" timeOffset="49998.68">15494 6265 0,'0'0'0,"21"0"0,0 0 0,0 0 0,1 0 16,20 0-16,-21 0 0,21-21 15,-20 0-15,20 21 0,0-21 0,1-21 16,-1 20-16,0 1 0,1-21 16,-1 21-16,-21-22 0,21 1 0,-20 0 15,-1-1-15,0 1 0,-21 0 16,0-1-16,0 1 0,0 0 15,0-1-15,0 1 0,-21 21 0,0 0 16,-1 0-16,1-1 0,0 22 16,0 0-16,21 22 15,0-1-15,-21 0 0,21 21 16,-21 1-16,21-1 0,0 0 0,0 22 16,0-1-16,0 1 0,0-22 15,0 22-15,0-1 0,0 1 0,0-1 16,-22 1-16,22 20 0,0-20 0,0 20 15,0-20-15,0 21 0,0-22 16,0 22-16,-21-22 0,21 1 16,0-1-16,0 22 0,0-22 0,0 1 15,-21-1-15,21 1 0,-21-1 16,21 1-16,0-1 0,-21-20 0,21-1 16,0 22-16,0-22 0,0-21 0,0 21 15,0-20-15,0 20 0,21-21 16,0-21-16,0 0 0,0 0 0,1 0 15,-1 0-15,21-21 0,-21 0 0,22 0 16,-1-1-16,0-20 0,1 0 16,-22-1-16,21-20 0,0 21 15,-20-22-15,-1 1 0,0-22 0,0 21 0,-21 1 16,0-1-16,0 1 16,0-1-16,0 1 0,-42-1 0,21 1 15,-22-1-15,1 22 0,0 0 0,-22-1 16,22 1-16,-22 0 0,22 21 15,0-1-15,-1 1 0,22 0 0,0 21 16,0 0-16,21-21 0,0 0 31,21 21-31,0-21 0,0-1 16,22 22-16,-1-21 0,0 0 16,1 0-16,-1 0 0,0 0 0,22-1 0,-22-20 15,0 21-15,1 0 0,20-22 16,-42 22-16,22-21 0,-1 21 15,-21 0-15,0-22 0,1 22 0,-1 0 16,-21 0-16,21 0 0,-21-1 16,0 1-16,-21 42 31,21 1-15,0-1-16,-21 0 0,21 21 15,0-21-15,0 1 0,0-1 0,0 21 16,0-21-16,21 0 0,0 1 0,0-1 15,0 0-15,0 0 16,1-21-16,-1 0 0,21 0 0,-21 0 16,0 0-16,1 0 15,-1 0-15,21-21 0,-21 21 0,0-21 16,1 0-16,-22-1 0,21 1 0,-21 0 16,21 0-16,-21-21 0,0 20 15,0-20-15,0 21 0,-21-21 0,0-1 16,-1 22-16,1 0 0,0 0 15,0 0-15,-21 21 0,20 0 0,-20 0 16,21 0-16,0 0 0,0 0 16,-1 0-16,1 21 0,0 0 0,0 21 15,21-21-15,0 1 0,0-1 0,0 0 16,0 21-16,0-21 0,0 1 16,21-1-16,-21 0 0,21 0 15,0-21-15,22 21 0,-22-21 16,0 21-16,0-21 0</inkml:trace>
  <inkml:trace contextRef="#ctx0" brushRef="#br1" timeOffset="50390.38">17187 5990 0,'0'-63'16,"0"42"-1,0-1-15,0 1 0,0 0 16,21 0-16,1 0 0,-1 21 15,21-21-15,-21 21 0,22 0 0,-22 0 16,21 0-16,0 0 0,-20 0 16,20 21-16,-21 0 0,0 0 0,0 0 15,1 0-15,-1 22 0,-21-22 0,0 0 16,0 21-16,0-20 0,0-1 16,0 0-16,0 0 0,-21 0 0,21 0 15,0 1-15,-22-22 0,1 21 16,0-21-1,0 0-15,21-21 16,0-1-16,0 1 16,0 0-16,0 0 0,0 0 15,0-22-15,0 22 0,0 0 16,21-21-16,0 21 0,-21-1 0,21-20 16,1 21-16,-1 0 0,0 0 0,0-1 15,0 1-15,0 21 0,1-21 16,-1 21-16,0 0 0,0-21 0,0 21 15,0 0-15</inkml:trace>
  <inkml:trace contextRef="#ctx0" brushRef="#br1" timeOffset="51117.23">18013 5715 0,'-21'0'16,"21"21"15,0 0-15,0 1-16,0-1 0,0 0 15,0 0-15,0 21 0,0-20 16,0-1-16,0 0 0,0 0 0,0 0 16,0 0-16,0 1 0,0-1 15,0 0-15,0 0 0,0 0 16,0-42 31,0 0-47,0 0 15,0-22-15,0 22 0,0 0 16,0-21-16,21 21 0,0-22 0,-21 22 16,21-21-16,0 21 0,0-22 15,1 22-15,-1 0 0,0 21 0,0-21 16,0 21-16,0 0 0,1 0 15,-1 0-15,0 21 0,0 0 16,0 0-16,0 22 0,-21-22 16,22 0-16,-22 0 0,0 21 15,0-20-15,0-1 0,0 0 0,0 0 16,0 0-16,0 0 0,0 1 16,0-1-16,-22-21 15,1 0 1,0 0-16,0 0 15,21-21-15,-21-1 16,0 1-16,21 0 0,0 0 16,0 0-16,0 0 0,0-1 0,0-20 15,0 21-15,0-21 0,21-1 16,0 22-16,21-21 0,1-1 16,-1 22-16,0-21 0,22 21 0,-22 0 15,22 21-15,-22 0 0,0 0 16,1 0-16,-1 21 0,0 0 0,-21 0 15,22 0-15,-22 22 0,-21-1 0,0-21 16,21 21-16,-21 1 0,0-1 16,0-21-16,0 22 0,-21-1 0,21-21 15,-21 0-15,0 22 0,-1-22 16,1 0-16,0 0 0,0 0 0,0 0 16,0-21-16,-1 22 0,1-22 15,0 21-15,0-21 16</inkml:trace>
  <inkml:trace contextRef="#ctx0" brushRef="#br1" timeOffset="51992.75">11811 9144 0,'0'21'15,"21"-21"-15,0 0 0,0 0 16,1 0-16,20 0 0,0 0 0,22 0 15,-22 0-15,22 0 0,-1 0 16,1 0-16,-22 0 0,21 0 0,1 0 16,-1 0-16,-20 0 0,20 0 0,1-21 15,-1 21-15,-20 0 0,20 0 16,-21 0-16,1 0 0,-22-21 16,0 21-16,0 0 0,-21-21 31</inkml:trace>
  <inkml:trace contextRef="#ctx0" brushRef="#br1" timeOffset="52289.12">12679 8911 0,'21'0'0,"42"21"16,-41-21-16,20 0 0,-21 0 16,0 22-16,22-22 0,-1 21 0,-21 0 15,0 0-15,22 0 0,-22 0 0,0 1 16,-21-1-16,0 21 0,0-21 16,-21 22-16,0-22 0,-22 0 0,22 21 15,-21-21-15,-22 22 0,22-22 16,0 0-16,-22 21 0,22-20 0,-1-1 15,1 0-15,21 0 0,0 0 16,0-21-16,-1 0 0</inkml:trace>
  <inkml:trace contextRef="#ctx0" brushRef="#br1" timeOffset="53318.55">14076 8848 0,'0'0'0,"0"-21"15,21-1-15,-21 1 16,0 0-16,0 0 0,0 0 16,0 0-16,-21 21 0,0-22 0,-1 22 15,1 0-15,0 0 0,0 0 16,-21 0-16,20 22 0,-20-1 0,0 0 16,21 21-16,-22 1 0,22-1 15,0 0-15,0 22 0,0-22 0,-1 0 16,22 22-16,0-22 0,0 1 15,0-1-15,0 0 0,0-21 16,22 22-16,-1-22 0,0 0 0,0 0 16,21 0-16,-20 1 0,20-22 15,0 0-15,1 0 0,-1 0 0,0 0 16,22 0-16,-22-22 0,22 1 0,-22 0 16,21 0-16,-20 0 0,-1 0 15,0-22-15,1 22 0,-1-21 0,-21 21 16,0-22-16,1 1 0,-22 0 15,0-1-15,0 1 0,0 21 0,0 0 16,-22-22-16,1 43 0,0-21 0,0 21 16,0 0-16,0 0 0,-1 0 15,1 21-15,21 22 0,0-22 16,0 0-16,0 0 16,0 21-16,21-20 0,1-1 0,-1 21 15,0-21-15,21 0 0,-21 1 0,22-1 16,-22 0-16,21 0 0,-21 0 15,1 0-15,-1-21 0,0 22 0,0-1 16,0-21-16,0 21 0,1-21 16,-1 0-16,0 0 15,0 0-15,0 0 16,0 0-16,1-21 16,-22 0-16,21-1 0,0 1 15,0 0-15,0 0 0,0 0 0,1 0 16,-1-22-16,-21 22 0,21 0 15,0-21-15,0 20 0,0-20 0,-21 21 16,0 0-16,0 0 16,-21 21-1,0 0-15,0 21 16,0 0-16,0 0 0,-1 0 0,1 0 16,0 1-16,21 20 0,-21-21 0,21 0 15,0 0-15,0 22 0,0-22 16,0 0-16,0 0 0,0 0 0,0 1 15,21-22-15,0 21 16,0 0-16,1-21 0,-1 0 0,0 0 0,21 0 16,-21 0-16,22 0 0,-1 0 15,0 0-15,-20 0 0</inkml:trace>
  <inkml:trace contextRef="#ctx0" brushRef="#br1" timeOffset="54264.92">15854 8869 0,'0'0'0,"-21"0"0,-1 0 0,22-21 15,-21 21-15,0 0 0,0 0 16,0 0-16,0 0 0,-1 0 0,1 21 16,0 0-16,0 0 0,0 0 15,21 1-15,0 20 0,-21-21 0,21 21 16,-22-20-16,22 20 0,0-21 15,0 21-15,0-20 0,0-1 0,0 21 16,0-21-16,0 0 0,0 1 16,22-1-16,-1-21 15,0 0-15,0 0 0,0 0 16,0 0-16,1 0 0,-1-21 16,-21-1-16,21 1 0,0 0 15,0 0-15,0-21 0,-21 20 0,22-20 16,-22 0-16,21 21 0,-21-22 15,0 1-15,0 0 0,21 20 0,-21 1 16,0 0-16,0 0 0,0 42 31,0 0-31,0 22 0,0-22 16,0 21-16,0-21 0,0 22 0,0-22 16,0 21-16,0-21 0,0 0 0,21 22 15,0-22-15,-21 0 0,21 0 16,1 0-16,-1-21 0,0 22 0,21-22 15,-21 0-15,1 0 0,20 0 16,0 0-16,-21 0 0,22 0 16,-1-22-16,0 22 0,1-21 0,-22 0 15,21-21-15,1 21 0,-22-1 16,0-20-16,0 0 0,0-1 0,0 1 16,1 0-16,-22-1 0,21-20 15,-21 21-15,0-1 0,0 1 0,0 0 16,0 20-16,0 1 0,0 0 0,0 0 15,-21 42 1,-1 0-16,1 22 16,0-1-16,0 0 0,0 1 15,21-1-15,-21 21 0,21-20 16,-22-1-16,22 0 0,0 1 0,0-1 16,0 0-16,0-20 0,22-1 15,-1 0-15,0 0 0,0 0 0,0 0 16,0-21-16,1 0 0,-1 22 0,0-22 15,0 0-15,0 0 0,0 0 16,1 0-16,-1-22 0,0 22 0,0-21 16,0 21-16,0-21 0,1 0 15,-22 0-15,0 0 0,21-22 0,-21 22 16,0 0-16,0 0 0,0 0 0,0-1 16,0 1-16,0 0 0,0 42 31,0 0-31,0 1 15,0-1-15,0 0 0,0 0 0,0 21 16,0-20-16,0-1 0,0 0 0,21 0 16,-21 0-16,21-21 0,0 21 15,0 1-15,1-22 0,-1 0 0,0 0 16,0 0-16,0 0 0,0 0 0,1 0 16,20 0-16,-21-22 0,21 22 15,-20-21-15,-1 0 0,21 0 0,-21 0 16,0 0-16,-21-1 0,0-20 15,0 21-15,0-21 0</inkml:trace>
  <inkml:trace contextRef="#ctx0" brushRef="#br1" timeOffset="54454.82">16256 8890 0,'0'0'0,"0"21"0,0 0 15,21-21 1,0 0-16,22 0 0,-1 0 16,0 0-16,1 0 0,-1 0 0,0 0 15,1 0-15,-1-21 0,0 0 16,-21 0-16,22 21 0</inkml:trace>
  <inkml:trace contextRef="#ctx0" brushRef="#br1" timeOffset="55065.87">18775 8509 0,'0'0'0,"-21"-21"0,-1 0 15,1 21-15,0-21 16,0 21-16,0 0 0,0 0 0,-22 0 0,1 0 15,21 0-15,-22 21 0,1 0 16,0 21-16,-1-21 0,1 22 16,21-1-16,0 22 0,0-22 0,21 21 15,0 1-15,0-22 0,0 22 16,0-22-16,0 0 0,21 1 0,0-22 16,0 0-16,0 0 0,22 0 15,-1 1-15,0-22 0,1 0 0,20 0 16,-21 0-16,1 0 0,20-22 0,-20 1 15,-1 0-15,0 0 0,22 0 16,-22-22-16,-21 22 0,22-21 0,-22 0 16,21-1-16,-42-20 0,0 20 15,0 1-15,0 0 0,0-1 0,-21-20 16,-21 21-16,20 20 0,-20-20 16,0 21-16,-1-21 0,1 42 15,-21-22-15,20 22 0,-20 0 0,20 0 16,1 0-16,0 0 0,-1 22 15,1-1-15,21-21 0,0 21 0,0 0 16,21 0-16,0 0 0,0 1 0,0-1 16,0 0-16,21 0 0,21-21 15,-21 0-15,22 0 0,-1 0 0</inkml:trace>
  <inkml:trace contextRef="#ctx0" brushRef="#br1" timeOffset="55615.72">19367 7916 0,'0'0'0,"0"43"0,0 20 15,-21-20-15,21 20 0,-21 1 16,0-1-16,21 1 0,0-1 0,0 1 15,-21-1-15,21-21 0,-21 22 0,21-22 16,0 22-16,0-22 0,-22-21 16,22 22-16,0-22 0,0 21 15,0-21-15,0 0 0,-21-21 32,21-21-32,-21 21 0,21-21 15,0 0-15,0-21 0,0 20 16,0 1-16,21-21 0,0 21 0,1-22 15,20 22-15,-21 0 0,21-21 16,1 21-16,-1 21 0,0-22 0,-20 22 16,20 0-16,0 0 0,1 0 15,-22 0-15,21 22 0,-21-22 16,0 21-16,-21 0 0,0 0 0,0 21 16,0-20-16,0-1 0,-21 0 0,0 21 15,-21-21-15,-1 1 0,1 20 16,0-21-16,-1 0 0,1 0 0,21 1 15,-21-22-15,-1 21 0,22-21 16,0 0-16,0 0 0,0 0 0,21-21 31,21 21-31,0 0 16,21-22-16,-21 22 0,1-21 0,20 21 16,0 0-16,1-21 0,-22 21 15,21-21-15,0 21 0,1-21 0</inkml:trace>
  <inkml:trace contextRef="#ctx0" brushRef="#br1" timeOffset="55917.69">20193 8509 0,'0'-21'0,"0"42"31,0 0-31,-21 0 0,21 1 16,0 20-16,0 0 0,0 1 15,0-1-15,0 0 0,-21 22 0,21-22 16,0 22-16,0-1 0,0-21 16,0 22-16,0-1 0,-22 1 15,22-1-15,0-20 0,0 20 0,-21 1 16,0-1-16,21 1 0,-21-22 0,0 22 16,21-22-16,-21 21 0,-1-41 15,22 20-15,-21 0 0,21-21 0,-21 1 16,0-1-16,0-21 15,0-21-15,-1-22 16,22 22-16,0-21 0,0-1 0,-21 1 16,21-21-16</inkml:trace>
  <inkml:trace contextRef="#ctx0" brushRef="#br1" timeOffset="56117.65">20024 8382 0,'0'-42'0,"0"84"0,0-105 0,0 41 16,0 1-16,0 0 0,21 42 47,0 0-31,0-21-16,-21 22 0,21-1 0,0 0 15,1-21-15,-1 21 0,0 0 16</inkml:trace>
  <inkml:trace contextRef="#ctx0" brushRef="#br1" timeOffset="56409.13">20489 8573 0,'21'0'0,"1"-22"15,-1 1-15,0 0 16,0 0-16,0 21 0,0-21 0,-21 0 15,22-1-15,-44 22 32,1 22-32,0-22 0,0 21 15,0 0-15,-22 0 0,22 0 16,0 0-16,0 22 0,-21-22 0,42 0 16,-22 0-16,22 0 0,0 1 0,0-1 15,0 0-15,0 0 0,22 0 16,-1-21-16,0 0 0,0 0 15,21 0-15,-20 0 0,20 0 16,0-21-16,-21 0 0,22 21 0</inkml:trace>
  <inkml:trace contextRef="#ctx0" brushRef="#br1" timeOffset="56665.61">21082 8403 0,'0'-21'16,"-42"21"-16,20 0 15,1 0-15,0 0 16,0 21-16,0 0 0,0 1 0,-1 20 16,22-21-16,0 0 0,-21 22 0,21-22 15,0 0-15,0 0 0,0 21 16,0-20-16,21-1 0,1-21 0,-1 21 16,0 0-16,0-21 0,0 0 15,22 0-15,-22 0 0,21 0 16,-21 0-16,22-21 0,-22 0 0,21 0 15,-21-1-15,22 1 0,-22 0 16,21-21-16,-21 21 0,0-22 0,22-20 16,-22 20-16</inkml:trace>
  <inkml:trace contextRef="#ctx0" brushRef="#br1" timeOffset="56915.02">21653 7916 0,'0'0'0,"22"-127"16,-22 85-16,0 21 15,0 0-15,-22 21 16,1 0-16,0 0 15,21 42-15,-21-21 0,0 22 0,21-1 16,-21 21-16,21-20 16,0 20-16,0 1 0,-22-1 0,22 1 15,0-1-15,-21-20 0,21 20 16,0-21-16,0 1 0,0-1 0,0-21 16,0 22-16,0-22 0,0 0 0,21 0 15,1 0-15,-22 0 0,21-21 16,0 0-16,0 0 0,0 0 15,0 0-15,1-21 0,-1 0 16,0 0-16,0 0 0,-21 0 16</inkml:trace>
  <inkml:trace contextRef="#ctx0" brushRef="#br1" timeOffset="57069.5">21357 8297 0,'0'0'0,"-42"0"0,21 0 0,-1 0 16,1 0-16,42 0 15,1 0-15,20 0 16,-21 0-16,21-21 0,1 21 16,20 0-16,-20-21 0,20 21 0,1-21 15,20 0-15,-20 0 0,20-1 16</inkml:trace>
  <inkml:trace contextRef="#ctx0" brushRef="#br1" timeOffset="57341.45">23262 7578 0,'0'0'0,"0"-21"0,-21 21 15,0-22-15,0 22 16,-1 0-16,22 22 0,-21-1 0,0 0 16,0 21-16,-21 1 0,20 20 15,-20 1-15,0-1 0,-22 1 0,22 20 16,-22 1-16,1 0 0,-1-1 0,1 1 15,-1-22-15,1 22 16,-1 0-16,1-22 0,21 1 0,-22 20 16,22-41-16,-1 20 0,1 1 0,21-22 15,-21 0-15,20 1 0,-20-22 16,21 0-16,0 21 0,-22-20 0,22-22 16,0 21-16,-21-21 0</inkml:trace>
  <inkml:trace contextRef="#ctx0" brushRef="#br1" timeOffset="57857.85">14584 10647 0,'0'0'0,"-21"0"16,-1 21-16,1 0 15,21 0-15,-21 1 0,21 20 16,0-21-16,0 0 0,0 0 0,-21 22 16,21-22-16,0 0 0,0 0 15,0 0-15,0 1 0,0-1 16,0-42 15</inkml:trace>
  <inkml:trace contextRef="#ctx0" brushRef="#br1" timeOffset="58037.83">14414 10499 0,'0'0'0,"0"-21"16,0-1-16,0 44 46,22-1-46,-1 0 16,0 0-16,0 0 16</inkml:trace>
  <inkml:trace contextRef="#ctx0" brushRef="#br1" timeOffset="58664.22">14795 10689 0,'0'0'0,"0"43"0,0-22 0,0 0 16,0 21-16,0-21 0,0 1 0,0-1 15,0 0-15,0 0 0,0 0 16,0 0-16,0 1 0,0-1 16,0-42 30,22-1-46,-1 1 16,-21 0-16,21 0 0,0 0 0,-21-22 0,21 22 16,0-21-16,1 21 15,-1-22-15,0 1 0,0 21 0,0 0 16,0 0-16,1-1 0,-1 22 0,0 0 16,0 0-16,-21 22 15,21 20-15,-21-21 0,0 0 0,0 22 16,21-22-16,-21 21 0,22-21 15,-22 22-15,0-22 0,0 0 0,21 0 16,0 0-16,0 0 0,0 1 16,0-22-16,1 0 0,-1 0 15,0 0-15,0 0 0,0 0 0,0 0 16,22-22-16,-22 22 16,0-21-16,0 0 0,0 21 0,-21-21 15,22 0-15,-1 0 0,0-22 0,-21 22 16,0 0-16,0 0 0,0-22 15,0 22-15,0 0 0,0 0 16,0 42 0,0 0-16,0 0 0,0 1 15,0-1-15,0 0 0,-21 0 0,21 0 16,0 0-16,0 1 0,0-1 16,0 0-16,0 0 0,0 0 0,0 0 15,21-21 1,0 0-1,-21-21-15,21 21 16,-21-21-16,0 0 0,0 0 0,0 0 16</inkml:trace>
  <inkml:trace contextRef="#ctx0" brushRef="#br1" timeOffset="58823.21">15642 10414 0,'0'0'0,"-21"-21"0,0 21 16,0 0-1,-1 0-15,22 21 32,22-21-17,-1 0 1</inkml:trace>
  <inkml:trace contextRef="#ctx0" brushRef="#br1" timeOffset="59073.73">16065 10181 0,'-21'21'15,"0"-21"-15,21 22 16,0 20-16,-21-21 0,21 21 0,-21 1 16,21-1-16,-21 0 0,21 22 0,0-22 15,0 1-15,-22-1 0,22 0 16,0 1-16,0-22 0,0 21 0,0-21 15,0 0-15,0 1 0,0-1 16,22 0-16,-1-21 0,0 0 16,0 0-16,0 0 0,0 0 15,-21-21-15,0 0 16</inkml:trace>
  <inkml:trace contextRef="#ctx0" brushRef="#br1" timeOffset="59234.2">15748 10689 0,'0'0'16,"0"-21"0,21 21-1,0-21-15,22 0 0,-22 21 16,21-21-16,0 21 0,1-22 0,-1 22 16,22-21-16,-22 0 0,0 21 0,1-21 15,20 21-15</inkml:trace>
  <inkml:trace contextRef="#ctx0" brushRef="#br1" timeOffset="60014.36">16637 10605 0,'0'-22'15,"0"1"1,21 0-16,-21 0 15,0 0-15,0 0 0,0-1 16,0 1-16,0 0 0,-21 0 16,0 0-16,0 21 0,-1 0 0,-20 0 15,21 0-15,0 21 16,0 0-16,-1 0 0,1 22 0,-21-22 16,21 21-16,0 0 0,21 1 15,0-1-15,-22 0 0,22-20 16,0 20-16,0-21 0,0 0 0,22 0 15,-1 1-15,0-1 0,0-21 16,0 0-16,0 0 0,22 0 16,-22 0-16,0 0 0,0 0 0,0 0 15,-21-21-15,22-1 0,-1 1 16,0 0-16,-21 0 0,0 0 0,21-22 16,-21 22-16,0-21 0,0 21 0,0-22 15,0 1-15,0 21 16,0-21-16,0 20 0,0 1 0,0 0 15,0 0-15,-21 21 16,21 21-16,0 0 0,0 0 16,0 1-16,0-1 0,0 21 15,0-21-15,0 0 0,0 22 0,0-22 16,0 0-16,0 0 0,21 0 0,0 1 16,0-1-16,1-21 15,-1 21-15,0-21 0,0 0 0,0 0 16,0 0-16,1 0 0,-1-21 15,0 0-15,0-1 0,0 1 0,0 0 16,1 0-16,-1-21 0,0-1 16,0 1-16,-21 0 0,0-1 15,0 1-15,0-22 0,0 22 0,0 0 16,0-1-16,0 1 0,0 0 16,0-1-16,0 22 0,0 0 0,0 0 15,-21 42 1,21 0-16,0 0 15,-21 22-15,21-1 0,0 0 0,0 1 16,0 20-16,0 1 0,0-22 16,0 22-16,0-22 0,0 0 0,0 1 15,21-22-15,0 21 0,-21-21 16,21 0-16,-21 1 0,0-1 16,21-21-16,1 21 0,-1-21 15,0 0 1,0-21-16,-21 0 0,0-1 15,21 1-15,0 0 0</inkml:trace>
  <inkml:trace contextRef="#ctx0" brushRef="#br1" timeOffset="60201.26">17357 10372 0,'0'42'16,"0"-21"-16,0 0 15,0 22-15,0-22 16,0 0-16,0 0 0,0 0 0,0 1 15,0-1-15,0 0 16,-22-21-16,22 21 0,0-42 47,0 0-47,0 0 0</inkml:trace>
  <inkml:trace contextRef="#ctx0" brushRef="#br1" timeOffset="60354.17">17399 10224 0,'0'0'0,"-21"0"16,0 0-1,21-22 17,21 22-32,0 0 0,0 0 15,0 0-15</inkml:trace>
  <inkml:trace contextRef="#ctx0" brushRef="#br1" timeOffset="60897.86">17738 10266 0,'0'0'0,"21"0"15,0 0 1,0 0-16,-21 21 15,21-21-15,-21 21 0,21 0 16,-21 1-16,0-1 0,0 0 16,0 0-16,0 0 0,-21 0 0,0 1 15,0-1-15,0 21 0,0-21 16,-22 0-16,22 1 0,0-1 0,-21 0 16,20 0-16,1-21 0,21 21 15,21-21 16,1 0-31,-1 0 0,0 0 0,0 0 16,0 0-16,0 0 0,22 0 16,-22 0-16,0 0 0,21 21 0,-20-21 15,20 22-15,-21-1 0,0 0 16,0 0-16,22 0 0,-22 0 0,0 22 16,0-22-16,-21 21 0,0-21 15,0 22-15,0-1 0,0 0 0,0-20 16,0 20-16,-21 0 0,0 1 0,0-22 15,-22 21-15,1-21 0,21 22 0,-21-22 16,-1 0-16,1 0 16,0-21-16,-1 21 0,1-21 0,0 0 15,-1 0-15,1 0 0,21 0 0,-22 0 16,22-21-16,-21 21 0,21-21 16,0 0-16,-1 0 0,22-22 0,0 22 15,0 0-15,0-21 0,0 20 16,0 1-16,0-21 0,22 21 0,-1 0 15,0-22-15,21 22 0,-21 0 0,22 0 16</inkml:trace>
  <inkml:trace contextRef="#ctx0" brushRef="#br1" timeOffset="61237.67">18161 10710 0,'0'0'15,"0"-21"-15,21 21 0,0-21 0,0 0 16,1 0-16,-1 21 0,0-21 16,0-1-16,0 1 0,22 0 15,-22-21-15,0 21 0,0-1 0,-21-20 16,21 21-16,-21 0 0,0-22 0,0 22 16,0 0-16,-21 21 15,0 0-15,0 0 0,-22 21 16,22-21-16,-21 43 15,21-22-15,-22 21 0,22-21 0,-21 22 16,21-1-16,21 0 0,0-21 0,0 22 16,0-22-16,0 21 0,0-21 15,21 1-15,0-22 0,0 21 0,22 0 16,-22-21-16,21 0 0,0 0 0,1 0 16,20 0-16,-20 0 0,-1-21 15,-21 0-15,21-1 0,1 1 0</inkml:trace>
  <inkml:trace contextRef="#ctx0" brushRef="#br1" timeOffset="63049.65">19791 10160 0,'0'0'0,"21"-42"15,-21 21 1,0 42 31,0 0-47,0 21 0,0-21 16,0 22-16,0-1 0,0 0 0,0 1 15,0-1-15,0 0 0,0-20 16,0 20-16,-21-21 0,21 21 0,0-20 15,0-1-15,0 0 16,0-42 15,0 0-31,0-1 16,0 1-16,0 0 0,0 0 0,0 0 16,0 0-16,0-1 0,0-20 15,0 21-15,0-21 0,0 20 0,0-20 16,21 21-16,0 0 0,-21 0 0,21-1 15,0 1-15,1 0 0,-1 21 16,0 0-16,0-21 0,0 21 0,0 0 16,1 0-16,-1 0 0,-21 21 15,21 0-15,0 0 0,-21 1 0,21-1 16,-21 21-16,0-21 0,0 22 16,0-22-16,0 21 0,0-21 15,0 22-15,0-22 0,0 0 0,0 0 16,0 0-16,0 0 0,0 1 15,21-22 1,1 0-16,-1-22 16,0 22-16,0-21 0</inkml:trace>
  <inkml:trace contextRef="#ctx0" brushRef="#br1" timeOffset="63815.68">20637 10118 0,'-21'0'16,"0"21"-16,0 0 0,0 0 15,0 0-15,-1 1 0,1-1 0,0 0 16,0 0-16,21 21 0,-21-20 0,21-1 16,-21 0-16,21 21 0,0-21 15,0 1-15,0-1 0,0 0 16,0 0-16,21-21 0,0 0 15,0 0-15,0 0 16,22 0-16,-22 0 0,0 0 0,0 0 16,0 0-16,0 0 0,1-21 15,-22 0-15,0 0 0,0-1 16,0 1-16,0 0 0,0 0 16,0 0-16,-22 0 0,22-1 0,-21 1 15,0 0-15,21 0 0,-21 0 16,21 0-16,0-1 0,0 1 0,0 0 15,0 0-15,21 0 0,0 21 16,22 0-16,-22 0 0,0 0 16,21 0-16,-21 0 0,1 0 0,20 0 15,-21 0-15,0 21 16,22 0-16,-22 0 0,0 0 0,0 1 16,-21-1-16,0 0 0,21 0 0,-21 21 15,0-20-15,0-1 0,0 0 16,0 21-16,0-21 0,0 1 0,0-1 15,0 0-15,-21-21 16,0 0 0,0-21-1,21 0-15,0-22 16,0 22-16,0 0 0,0 0 0,0-22 16,21 22-16,0-21 0,0 21 15,0-22-15,1 22 0,-1 0 0,0 0 16,0 0-16,21 0 0,-20-1 15,20 22-15,-21 0 0,0 0 16,0 0-16,1 22 0,20-1 0,-42 0 16,21 0-16,-21 21 0,21-20 15,-21-1-15,0 21 0,0-21 0,0 22 16,0-22-16,-21 21 0,21-21 16,-21 0-16,21 1 0,0-1 0,0 0 15,-21-21-15,21 21 0,0-42 63,0 0-48,0 0-15,0-1 0</inkml:trace>
  <inkml:trace contextRef="#ctx0" brushRef="#br1" timeOffset="65601.33">20066 10266 0,'0'0'0,"21"0"0,0 0 16,-21-21-16,0 0 15,0-1 1,-21 22-16,0 0 0,0-21 15,0 21-15,-1 0 0,1 0 16,0 0-16,0 0 0,-21 0 16,20 0-16,-20 0 0,21 21 0,-21 1 15,20-1-15,-20 0 0,21 0 16,-21 0-16,20 22 0,1-1 0,0-21 16,21 21-16,0 1 0,0-1 15,0-21-15,0 22 0,0-22 0,0 0 16,0 0-16,21 0 0,0 0 0,1 1 15,-1-22-15,0 0 16,21 0-16,-21 0 0,1 0 0,20 0 16,-21 0-16,21 0 0,-20 0 15,-1-22-15,21 1 0,-21 0 0,0 0 16,1 0-16,-1 0 0,0-22 0,0 22 16,0-21-16,0-1 0,-21 1 15,0-21-15,0 20 0,0 1 0,22 0 16,-22-22-16,0 22 0,0-1 15,0-20-15,0 21 0,21-1 0,-21-20 16,0 20-16,0 1 0,0 0 16,0 21-16,0-22 0,0 22 0,0 0 15,-21 42 1,21 0 0,-22 0-16,1 22 0,21-1 15,0 0-15,0 1 0,-21 20 0,21-20 16,0 20-16,-21-21 0,21 22 0,0-22 15,0 22-15,0-22 0,0 22 16,0-22-16,0 0 0,0 1 0,0-22 16,0 0-16,21 21 0,0-21 15,-21 1-15,21-22 0,1 21 0,-1-21 16,0 0-16,0 0 0,0 0 0,0 0 16,1 0-16,-1-21 0,21-1 15</inkml:trace>
  <inkml:trace contextRef="#ctx0" brushRef="#br1" timeOffset="66158.02">20997 10266 0,'-21'-42'15,"0"20"1,0 1-16,0 21 16,-1 0-16,1 0 0,0 0 15,0 0-15,-21 0 0,20 21 0,1 1 16,0-1-16,-21 0 0,21 21 16,-1 1-16,1-1 0,0 0 0,21 1 15,0-22-15,-21 21 0,21 0 16,0-20-16,0-1 0,0 0 0,0 0 15,0 0-15,21-21 0,0 0 16,0 0-16,1 0 0,-1 0 16,0 0-16,0 0 0,0-21 0,22 0 15,-22 0-15,0 0 0,0-1 16,0 1-16,-21-21 0,21 0 16,-21 20-16,22-20 0,-22 0 0,0-1 15,0 1-15,0 21 0,0-21 16,0 20-16,0 1 0,0 0 0,0 0 15,0 0-15,-22 21 0,1 0 16,0 21 0,21 0-16,-21 0 0,21 22 0,0-22 15,0 21-15,0-21 0,0 0 16,0 22-16,0-22 0,0 0 0,0 21 16,0-20-16,21-1 15,-21 0-15,21-21 16,0 0-16,1 0 0,-1 0 0,0 0 15,0 0-15,0-21 16,0 0-16,1-1 0,-1 1 0</inkml:trace>
  <inkml:trace contextRef="#ctx0" brushRef="#br1" timeOffset="66441.53">21357 9525 0,'-21'21'16,"0"0"-16,0 22 16,-1-1-16,22 0 15,-21 22-15,0-22 0,0 22 0,21-1 16,0-20-16,0 20 0,0-21 0,0 1 16,-21-1-16,21 0 0,0 1 15,0-1-15,0 0 0,0-20 0,0 20 16,0-21-16,0 0 0,0 0 15,0 1-15,0-1 0,21-21 16,0 0 0,0 0-16,0 0 0,1 0 0,-1-21 15,0-1-15,0 1 0,0 0 16</inkml:trace>
  <inkml:trace contextRef="#ctx0" brushRef="#br1" timeOffset="66898.27">21675 10160 0,'0'-21'16,"0"0"-1,-22 21-15,1 0 0,0 0 16,0 0-16,0 0 0,0 0 0,-1 21 16,1 0-16,0-21 0,0 21 15,21 22-15,-21-22 0,0 0 16,21 21-16,0-21 0,0 1 0,0-1 15,0 0-15,0 0 0,0 0 16,0 0-16,0 1 0,21-22 16,0 0-16,0 0 15,0 0-15,0 0 0,-21-22 16,22 1-16,-1 0 0,0 0 0,0 0 16,-21 0-16,0-1 0,21 1 15,-21 0-15,0-21 0,0 21 0,0-1 16,0 1-16,0 42 31,0 1-31,0-1 16,0 21-16,0-21 0,0 0 15,0 22-15,0-22 0,0 0 0,0 0 16,21 0-16,1 1 0,-22-1 0,21-21 16,0 21-16,0-21 0,0 0 15,0 0-15,1 0 16,-1 0-16,0-21 0,-21 0 15,21-1-15,-21-20 16,0 21-16</inkml:trace>
  <inkml:trace contextRef="#ctx0" brushRef="#br1" timeOffset="67109.52">21124 9970 0,'0'0'15,"-21"21"-15,-21-21 16,63 0 0,21 0-16,-21 0 15,22 0-15,-1 0 0,22 0 0,-22 0 16,21 0-16,1 0 0,-22 0 0,22-21 16,-1 21-16,-20-22 0,-1 1 15,0 21-15,-21 0 0</inkml:trace>
  <inkml:trace contextRef="#ctx0" brushRef="#br1" timeOffset="67785.32">22310 9991 0,'0'0'15,"-22"21"-15,1-21 0,0 21 0,21 0 16,-21 0-16,21 1 0,0-1 0,-21 0 15,21 0-15,0 0 0,0 22 16,-21-22-16,21 0 0,0 21 16,0-21-16,0 1 0,0-1 0,0 0 15,0 0-15,0 0 0,0 0 16,0 1-16,0-44 47,0 1-47,0 0 0,0 0 15,0 0-15,0-22 0,0 22 0,0 0 16,0-21-16,0 21 0,0-22 0,0 22 16,21-21-16,0 21 0,0-1 15,0 1-15,0 0 0,1 21 16,-1 0-16,0 0 16,0 0-16,0 0 0,0 21 0,1 0 15,-22 1-15,21-1 0,0 0 0,-21 21 16,0-21-16,0 1 0,0 20 15,0-21-15,0 0 0,0 22 0,0-22 16,0 0-16,0 0 16,0-42 15,0 0-31,0 0 16,0-1-16,0 1 0,21 0 0,0-21 15,0 21-15,1-22 16,-1 22-16,0-21 0,21 21 0,-21-1 15,1 1-15,-1 0 0,21 0 0,-21 21 16,0 0-16,1 0 0,-1 21 16,-21 0-16,21 0 0,-21 1 15,0-1-15,21 0 0,-21 21 16,0-21-16,0 1 0,0-1 0,0 21 16,-21-21-16,0 0 0,21 1 0,-21-1 15,21 0-15,21-21 47,0 0-47,-21-21 0,21 0 0,0-1 16</inkml:trace>
  <inkml:trace contextRef="#ctx0" brushRef="#br1" timeOffset="68125.38">23008 10160 0,'21'0'15,"0"0"-15,1 0 0,-1 0 16,0 0-16,0-21 16,0 0-16,0 21 0,1-21 15,-22-1-15,21 22 0,-21-21 16,0 0-16,0 0 16,-21 21-1,-1 0-15,1 0 0,0 21 16,0 0-16,0 0 0,0 1 15,-1-1-15,22 0 0,-21 21 16,21-21-16,0 1 0,0-1 0,0 0 16,0 0-16,21 0 15,1-21-15,-22 21 0,21-21 0,0 0 16,21 0-16,-21 0 0,1 0 16,-1 0-16,21 0 0,-21 0 15,0-21-15,1 0 0,-1 21 0,0-21 16,-21 0-16,0 0 0</inkml:trace>
  <inkml:trace contextRef="#ctx0" brushRef="#br1" timeOffset="68713.64">23431 10012 0,'0'21'16,"0"0"0,0 0-16,0 1 0,0-1 0,0 21 15,0-21-15,0 0 0,0 1 0,0-1 16,-21-21-16,21 21 0,0 0 15,0 0-15,0 0 16,0-42 15,0 0-15,0 0-16,0 0 16,0 0-16,0-1 0,0-20 0,0 21 15,21 0-15,-21 0 0,22-1 16,-22 1-16,21 0 0,0 21 0,-21-21 15,21 21-15,0 0 0,0 0 16,1 0-16,-1 0 0,0 21 16,-21 0-16,21-21 0,0 21 0,0 1 15,1-1-15,-22 0 0,0 0 16,21-21-16,-21 21 0,0 0 0,0 1 16,0-1 15,-21-21-31,-1 0 0,22-21 15,0-1 1,0 1-16,0 0 16,22 0-16,-1 0 0,0 0 0,0-1 15,0 1-15,0 0 0,1 0 16,20 21-16,-21-21 0,0 21 0,0 0 16,1 0-16,-1 0 0,0 0 0,-21 21 15,21 0-15,-21 0 16,0 0-16,0 1 15,0-1-15,0 0 0,0 0 16,21 0-16,-21 0 0,0 1 16,0-1-16,21-21 15,1 0 1,-1-21-16,-21-1 16,21 22-16</inkml:trace>
  <inkml:trace contextRef="#ctx0" brushRef="#br1" timeOffset="69189.38">24278 9652 0,'0'0'0,"0"-42"0,0 21 0,0-1 15,0 1-15,0 0 0,0 0 16,21 21-16,-21 21 16,21 21-16,-21-20 0,0 20 15,0-21-15,0 21 0,0 1 16,0-1-16,0 0 0,0 1 0,0-1 15,0-21-15,0 22 0,0-1 16,0-21-16,0 21 0,0-20 0,0-1 16,-21 0-16,21 0 0,0 0 0,-21-21 15,21 21-15,-21-21 32,21-21-17,0 0-15,0 0 16,0 0-16,21 0 0,0-1 0,0 1 15,1 0-15,-1 0 0,0 0 16,0 0-16,21 21 0,-20 0 0,-1 0 16,0 0-16,0 0 0,0 21 15,-21 0-15,21 0 16,-21 0-16,0 0 0,0 1 16,-21-1-16,0 0 0,0-21 15,21 21-15,-21 0 0,0-21 16,-1 0-16,1 0 0,0 21 0,0-21 15,0 0 1,21-21 0,21 0-1,0 0-15</inkml:trace>
  <inkml:trace contextRef="#ctx0" brushRef="#br1" timeOffset="69501.45">24744 10075 0,'21'0'0,"0"-21"16,0 21-1,-21-21-15,21 0 0,1 21 0,-22-21 16,21 0-16,-21-1 16,21 1-16,-21 0 0,0 0 15,-21 21 1,0 0-16,-1 21 15,1 0-15,0 0 0,0 1 0,21-1 16,0 0-16,-21 21 0,21-21 16,0 1-16,0-1 0,0 0 0,0 0 15,0 0-15,0 0 0,21-21 16,0 22 0,0-22-16,0 0 0,1 0 0,-1 0 15,21 0-15,-21 0 0,0 0 16,22-22-16,-22 1 0,0 21 0</inkml:trace>
  <inkml:trace contextRef="#ctx0" brushRef="#br1" timeOffset="69825.27">25146 9970 0,'0'0'0,"0"-22"16,21 22 0,0 0-1,0 0 1,1 0-16,-1 0 15,-21 22-15,21-1 0,-21 0 0,0 0 16,0 0-16,0 0 16,0 1-16,0-1 0,0 0 0,0 0 15,0 0-15,-21-21 16,21 21-16,-21-21 0,21-21 31,0 0-15,0 0-16,21 0 0,0 0 15,0-1-15,0 1 16,-21 0-16,21 0 0,1 0 0,-1 0 16,0-1-16,-21 1 0,21 21 0,0 0 15,0-21-15,1 21 0,-1 0 16,0 0-16</inkml:trace>
  <inkml:trace contextRef="#ctx0" brushRef="#br1" timeOffset="70180.07">25675 9927 0,'21'0'16,"-21"-21"0,0 0-1,-21 21 1,0 0 0,0 0-16,0 0 0,-1 21 15,1 0-15,21 0 0,-21 1 16,21-1-16,0 0 15,0 0-15,0 0 0,0 0 16,21-21-16,0 0 0,1 22 0,20-22 16,-21 0-16,0 0 0,0 21 15,1-21-15,-1 0 0,0 0 0,-21 21 16,0 0-16,0 0 16,-21-21-16,0 21 0,-22 1 15,22-22-15,-21 21 0,21-21 16,-22 21-16,1-21 0,0 21 0,-1-21 15,22 0-15,-21 21 0,-1-21 16,22 0-16,-21 0 0,21 0 0,0 0 16,-22 0-16,22 0 0,-21 0 15</inkml:trace>
  <inkml:trace contextRef="#ctx0" brushRef="#br1" timeOffset="71613.5">4614 4974 0,'21'-21'16,"-21"0"-1,0 0-15,0 0 16,0-1-16,0 1 16,0 0-16,0 0 0,0 0 0,0 0 15,0-1-15,0 1 16,-21 0-16,0 0 0,0 0 0,0 0 16,0-1-16,-22 1 0,1 21 15,0 0-15,-1 0 0,1 0 0,0 0 16,-1 0-16,1 0 0,0 21 15,20 22-15,-20-22 0,21 21 16,-21 1-16,20-1 0,22 0 0,0 22 16,0-22-16,0 22 0,0-22 15,0 0-15,0 1 0,43-1 0,-22-21 16,0 0-16,21 0 0,-20 1 16,20-22-16,0 0 0,1 0 0,-1 0 15,0 0-15,1-22 0,-1 1 16,0 0-16,1 0 0,-1-21 0,-21 20 15,21-20-15,-20 0 0,-1-1 16,0 1-16,-21 0 0,0-1 0,0 1 16,0-21-16,0 20 0,0 1 15,0 0-15,0-22 0,0 22 0,0-1 16,0 1-16,0 21 0,0-21 16,0 20-16,0 1 0,0 42 31,0 22-31,0-22 0,0 21 15,0 1-15,0-1 0,0 21 16,0 1-16,21-22 0,0 22 0,0-1 16,-21-20-16,22 20 0,-22-21 15,21-20-15,0 20 0,0-21 0,0 21 16,0-42-16,1 22 0,-1-1 0,0-21 16,0 0-16,0 0 15,0 0-15,1-21 0,-1-1 0,0 22 16</inkml:trace>
  <inkml:trace contextRef="#ctx0" brushRef="#br1" timeOffset="72057.22">5355 4678 0,'0'0'0,"-21"0"0,0 0 16,0 0-16,-1 0 0,1 0 15,0 21-15,0 0 0,0 0 0,0 1 16,-1-1-16,1 21 0,0-21 15,0 22-15,21-22 0,-21 21 16,21-21-16,0 22 0,0-22 0,0 0 16,0 0-16,0 0 0,21 0 15,0-21-15,0 0 0,0 0 16,1 0-16,-1 0 0,0 0 16,0-21-16,-21 0 0,21 21 0,0-21 15,1 0-15,-1-22 0,0 22 16,-21 0-16,0 0 0,0-21 0,0 20 15,0-20-15,0 21 0,0 0 16,0 0-16,0-1 0,0 1 0,0 42 31,0 1-15,0-1-16,0 0 0,0 21 16,0-21-16,0 22 0,21-22 15,-21 21-15,21-21 0,-21 1 16,21-1-16,-21 0 0,22 0 0,-1 0 15,0-21-15,0 0 16,0 0-16,22 0 0,-22 0 0,0 0 16,21-21-16,-21 0 0,1 0 15,20 0-15</inkml:trace>
  <inkml:trace contextRef="#ctx0" brushRef="#br1" timeOffset="72305.59">5990 4297 0,'0'0'0,"0"-42"16,-21 42-16,0 0 16,21 21-16,-21 21 15,21-21-15,0 22 0,0-1 0,0 0 16,-22-21-16,22 22 0,0-1 16,-21 0-16,21 22 0,0-22 0,0 1 15,0-1-15,0 0 0,0 1 0,0-22 16,0 21-16,0-21 0,0 22 15,0-22-15,21 0 0,1-21 0,-1 21 16,0-21-16,0 0 0,0 0 16,0 0-16,22-21 0,-22 0 15,0 0-15</inkml:trace>
  <inkml:trace contextRef="#ctx0" brushRef="#br1" timeOffset="72725">6413 4593 0,'0'21'0,"0"-42"0,-21 0 16,0 21-16,0 0 0,0 0 16,0 21-16,21 0 0,-22 1 15,1-22-15,21 42 0,0-21 0,-21 0 16,21 0-16,0 22 0,-21-22 0,21 0 16,0 21-16,0-20 15,0-1-15,0 0 0,0 0 16,21-21-16,0 0 0,0 0 15,1 0-15,-1 0 0,-21-21 16,21 21-16,0-21 0,0 0 16,-21-1-16,21-20 0,1 21 0,-22 0 15,0 0-15,21-22 0,-21 22 0,21 0 16,-21 0-16,0 42 31,0 0-15,0 0-16,0 22 0,0-22 0,0 0 15,21 21-15,-21-21 0,21 1 0,-21-1 16,21 0-16,1 0 0,-1 0 16,0-21-16,0 0 0,0 0 0,0 0 15,1 0-15,-1 0 0,0 0 16,0-21-16,0 21 0,0-42 0,1 21 16,-1-1-16,0-20 0,-21 21 15</inkml:trace>
  <inkml:trace contextRef="#ctx0" brushRef="#br1" timeOffset="72941.39">6011 4445 0,'0'0'0,"-42"21"0,21 0 0,0 1 16,-1-1-16,22 0 0,0 0 0,0 0 15,22-21-15,-1 0 16,21 0-16,-21 0 0,22 0 0,-1 0 15,0 0-15,1 0 0,20 0 0,-21-21 16,22 0-16,-22 0 0,22 21 16,-22-21-16,0-1 0,1 1 0,-1 0 15,-21 21-15,22-21 16</inkml:trace>
  <inkml:trace contextRef="#ctx0" brushRef="#br1" timeOffset="74021.19">7302 4551 0,'0'0'0,"0"21"31,0 0-15,0 0-16,0 1 0,0 20 15,0-21-15,0 21 0,0 1 0,0-22 16,0 21-16,0-21 0,0 22 0,22-22 16,-22 0-16,0 0 15,21-21 1,-21-21-1,0 0-15,0 0 0,0 0 16,0-22-16,0 22 0,21 0 16,-21-21-16,0 20 0,21-20 0,-21 21 15,0 0-15,0-22 0,21 22 16,0 0-16,1 21 16,-1 0-1,-21 21-15,21-21 0,-21 21 16,21 1-16,-21-1 0,21 0 0,-21 21 15,21-21-15,-21 1 0,0-1 16,0 0-16,22 0 0,-1 0 0,-21 0 16,21-21-16,0 0 15,0 0-15,0-21 16,1 0-16,-1 0 16,0 0-16,0 0 15,-21-1-15,21-20 0,0 21 0,-21 0 16,0 0-16,22-1 0,-22-20 15,21 21-15,-21 0 0,21 21 0,-21-21 16,0-1-16,21 22 16,-21 22-16,0-1 15,21 0-15,-21 0 0,0 21 16,0-20-16,21-1 0,-21 0 16,22 0-16,-22 0 0,0 0 0,21 1 15,0-1-15,0 0 0,-21 0 16,21-21-16,0 0 0,1 21 0,-1-21 15,0 0-15,0 0 0,0 0 16,0-21-16,1 21 0,20-21 16,-21 0-16,0 0 0,0-1 0,1 1 15,-1 0-15,0 0 0,0-21 16,-21 20-16,0 1 0,0 0 0,0 0 16,0-21-16,0 20 0,0 1 15,0 0-15,-21 21 16,0 0-16,21 21 0,0 0 15,-21 1-15,21-1 0,0 0 16,-22 0-16,22 0 0,0 0 0,0 1 16,0 20-16,0-21 0,0 0 15,0 0-15,22 1 16,-1-22-16,0 21 16,0-21-16,21 0 0,-20 0 15,-1-21-15,21 21 0,-21-22 0,22 1 16,-1 0-16,-21 0 0,21 0 15,-20 0-15,-1-22 0,0 22 0,0 0 16</inkml:trace>
  <inkml:trace contextRef="#ctx0" brushRef="#br1" timeOffset="75042.12">8826 4445 0,'0'21'16,"0"0"-16,0 1 16,0-1-16,0 0 0,0 0 15,0 0-15,0 0 16,0 1-16,-21-1 0,21 0 0,0 0 15,0 0-15,0-42 47,0 0-47,0 0 16,21 0-16,-21-1 0,22 1 0,-22 0 16,0 0-16,21 0 0,0-22 15,-21 22-15,0 0 0,21 21 0,0-21 16,0 21-16,1 0 15,-1 0-15,-21 21 0,0 0 16,21-21-16,-21 21 0,21 1 16,-21-1-16,0 0 0,0 0 15,21 0-15,-21 0 0,0 1 0,21-22 16,-21 21-16,0 0 0,22-21 16,-1 0-1,0 0-15,0-21 16,0 0-16,0-1 15,1 1-15,-22 0 0,21 0 0,0 0 16,0 0-16,-21-1 0,21 1 0,-21 0 16,21 0-16,1 21 31,-22 21-31,0 0 16,0 0-16,0 1 0,21-22 15,-21 21-15,0 0 0,0 0 0,21 0 16,-21 0-16,21-21 15,0 0-15,0 22 0,1-22 16,-1 0-16,0 0 16,0 0-16,0 0 0,0-22 0,22 1 15,-22 0-15,0 21 0,0-21 0,22 0 16,-22 0-16,-21-22 0,21 22 16,0 0-16,-21-21 0,0-1 15,0 22-15,0-21 0,0 21 16,0-1-16,0 1 0,0 0 0,0 0 15,-21 21 1,0 21-16,21 0 16,-21 0-16,21 1 0,0 20 0,0-21 15,-22 21-15,22-20 0,0 20 16,0-21-16,-21 21 0,21-20 0,0-1 16,0 0-16,0 0 0,0 0 0,0 0 15,0 1-15,0-44 78,0 1-78,21 21 0,1-21 16,-1 0-16,-21 0 16,21 21-16,0-21 0,0-1 15,0 22-15,22-21 0,-22 0 0,0 21 16,21 0-16,-20 0 0,20 0 0,-21 0 15,21 0-15,-20 0 0,-1 21 16,0-21-16,-21 21 0,0 1 0,0-1 16,0 0-16,0 0 0,0 0 15,-21-21-15,0 21 0,-1 1 16,-20-1-16,21-21 0,-21 21 0,-1-21 16,1 0-16,21 21 0,-22-21 15,1 0-15,21 0 0,0 0 0,0 0 16,-1 0-16,22-21 0,0 0 15,22 21 1,-1-21-16,0-1 0,0 22 0,21-21 16,1 0-16</inkml:trace>
  <inkml:trace contextRef="#ctx0" brushRef="#br1" timeOffset="75389.92">10350 4466 0,'0'21'0,"22"-21"0,-1 0 16,0 0 0,0 0-16,0 0 0,0 0 15,1-21-15,-22 0 0,21 21 0,0-21 16,0 0-16,0 21 0,-21-21 16,0-1-16,0 1 0,21 0 0,-21 0 15,0 0-15,-21 21 16,0 0-16,0 21 15,0 0-15,0 0 0,21 22 16,0-22-16,0 0 16,0 0-16,0 21 0,0-20 0,0-1 15,0 0-15,0 0 0,0 0 0,0 0 16,21-21-16,-21 22 0,21-22 16,0 0-16,0 0 0,0 0 0,1 0 15,-1 0-15,0 0 0,0 0 16,0-22-16,0 1 15,-21 0-15,22 21 0</inkml:trace>
  <inkml:trace contextRef="#ctx0" brushRef="#br1" timeOffset="75695.74">10774 4424 0,'21'-21'0,"-42"42"0,42-63 16,0 42-16,-21-22 16,21 22-16,0 0 15,1 0-15,-1 0 16,-21 22-16,21-22 0,-21 21 0,21 0 15,-21 0-15,0 0 0,0 0 0,0 1 16,0-1-16,0 0 0,0 0 16,0 0-16,0 0 0,-21 1 15,21-44 17,0 1-17,0 0-15,0 0 16,0 0-16,21 0 0,0-1 15,0-20-15,1 21 0,-22 0 0,21-22 16,0 22-16,0 0 0,0 0 16,0 0-16,1 21 0,-1-21 0,0 21 15,0 0-15,0 0 16</inkml:trace>
  <inkml:trace contextRef="#ctx0" brushRef="#br1" timeOffset="76049.72">11430 4382 0,'0'0'0,"21"-22"15,-21 1-15,0 0 16,0 0-16,-21 21 16,0 0-1,0 0-15,-1 0 0,1 0 16,0 21-16,0-21 0,21 21 0,-21 0 15,21 1-15,0-1 0,0 0 16,0 0-16,21 0 0,0-21 16,-21 21-16,21-21 0,0 0 0,1 0 15,-1 22-15,0-22 16,0 0-16,0 0 0,0 0 0,-21 21 16,0 0-1,-21 0 1,0-21-16,0 21 0,-21-21 0,20 21 15,-20-21-15,0 22 0,-1-22 16,22 21-16,-21-21 0,21 21 0,-22-21 16,22 21-16,-21 0 0,21-21 0</inkml:trace>
  <inkml:trace contextRef="#ctx0" brushRef="#br1" timeOffset="78117.62">3979 7620 0,'0'21'16,"0"0"-1,0 1-15,21-22 16,1 0-16,-22 21 0,21-21 16,0 0-16,0 0 0,0 0 15,0 0-15,1 0 0,-1 0 16,0-21-16,21-1 0,-21 1 15,22 0-15,-1-21 0,0 21 0,-20-1 16,20-20-16,-21 0 0,0 21 16,-21-22-16,0 1 0,0 0 0,0 20 15,-21-20-15,0 21 16,-21 0-16,20 0 0,-20-1 0,21 22 16,-21 0-16,20 0 0,-20 22 15,21-1-15,-21 21 0,20 0 0,1 1 16,0-1-16,0 22 0,0-1 15,21 1-15,0-1 0,-21 22 0,21-22 16,0 22-16,-22 0 0,22-1 16,0 1-16,0 0 0,-21-1 0,21 1 15,0-22-15,0 22 0,0-21 0,0-1 16,0 1-16,0-22 0,0 21 16,0-20-16,0-1 0,0-21 0,0 22 15,21-43-15,1 21 16,-1-21-16,0 0 0,0-21 15,0-1-15,0-20 0,1 21 0,-1-21 16,-21-1-16,21 1 0,0 0 16,-21-1-16,0 1 0,0-22 0,0 22 15,0 0-15,-21-1 0,0-20 16,0 21-16,-1-1 0,1 1 0,-21 0 16,21 20-16,-22 1 0,1 0 15,0 0-15,-1 21 0,1 0 0,0 0 16,-1 0-16,1 21 0,21-21 15,-21 21-15,42 0 16,21-21 0,0 0-16,21 0 15,-21 0-15,22-21 0,-1 0 0,0 0 16,1 0-16,-1 0 0,0-22 16,1 22-16,-22 0 0,21-21 0,1 20 15,-1 1-15,0 0 0,-21 0 16,22-21-16,-22 42 0,0-22 0,0 1 15,0 21-15,-21 21 47,0 1-47,0-1 0,0 0 0,0 0 16,0 21-16,0-20 0,0 20 16,0 0-16,0-21 0,22 1 15,-22 20-15,21-21 0,0-21 0,0 21 16,0-21-16,0 0 0,1 0 15,-1 0-15,0 0 0,21 0 0,-21-21 16,22 0-16,-22 0 0,0 0 16,21-22-16,-20 22 0,-1 0 0,0-21 15,0 20-15,0-20 0,-21 21 0,21 0 16,-21 0-16,0-1 0,0 1 16,0 0-16,0 0 0,0 42 31,-21-21-16,21 21-15,0 0 0,-21 1 0,21-1 16,0 21-16,0-21 0,0 0 16,0 1-16,0-1 0,21 0 0,0 0 15,1-21-15,-1 0 16,0 0-16,0 0 0,0 0 0,0 0 16,1-21-16,-1 21 0,21-21 15,-21 0-15,0-1 0,-21 1 0,22 0 16,-1 0-16,-21 0 0,21 0 0,-21-1 15,0 1-15,0 0 16,0 0-16,0 0 0,0 0 0,0 42 47,0 0-47,0 0 0,0 0 16,0 0-16,0 1 0,0-1 15,0 0-15,0 0 0,0 0 0,0 0 16,0 1-16,0-1 0,0 0 0,0 0 15,0-42 17,0 0-32,21 0 15,0-1-15,0 1 0,-21 0 0,22 0 16,-1 0-16,-21 0 0,21-1 16,0 1-16,-21 0 0,21 0 15,0 21-15,1 0 0,-1 0 16,0 0-16,0 0 0,0 21 15,0 0-15,-21 0 16,0 1-16,0-1 0,0 0 16,0 0-16,0 0 0,0 22 0,0-22 15,0 0-15,22 0 0,-22 0 0,0 0 16,21-21-16,0 0 16,0 0-16,0 0 15,0-21-15,1 0 16</inkml:trace>
  <inkml:trace contextRef="#ctx0" brushRef="#br1" timeOffset="78385.46">5884 7599 0,'0'21'0,"0"-42"0,-21 63 0,0-21 16,21 1-16,-21-1 0,21 0 0,-21 21 15,21-21-15,0 1 0,0 20 16,0-21-16,0 0 0,0 0 16,0 22-16,0-22 0,0 0 0,21-21 15,0 21-15,0-21 16,0 0-16,0 0 0,1 0 0,-1 0 16,0 0-16,0-21 0,0 0 15,0 0-15,1 0 0,-1-1 16,0 1-16,0 0 0,-21-21 0,0-1 15,21 22-15</inkml:trace>
  <inkml:trace contextRef="#ctx0" brushRef="#br1" timeOffset="79616.98">6202 7112 0,'0'0'0,"0"-21"0,0 42 31,0 0-31,0 22 0,0-22 16,0 42-16,-21-20 0,21 20 0,0-21 15,0 22-15,0-1 0,0-20 16,0 20-16,0-20 0,0-1 0,0 0 16,0 1-16,0-1 0,0 0 15,21 1-15,-21-22 0,21 0 0,0 0 16,-21 0-16,21-21 0,0 0 0,1 0 16,-1 0-1,0 0-15,0-21 0,0 0 16,0-21-16,1 20 0,-1 1 0,0 0 15,-21 0-15,0-21 0,21 20 16,-21 1-16,21 0 0,-21 0 0,0 0 16,0 0-16,21-1 0,-21 44 47,0-1-47,0 0 0,0 0 15,0 0-15,0 0 0,0 1 0,0-1 16,0 0-16,22 0 0,-22 0 15,0 0-15,21-21 16,0 0-16,0 0 0,0 0 16,0 0-16,1 0 15,-1 0-15,0-21 0,21 0 16,-42 0-16,21 0 0,1 21 0,-1-21 16,0-1-16,-21 1 0,0 0 15,21 0-15,-21 42 31,0 0-15,0 0-16,0 1 16,0-1-16,0 0 15,0 0-15,0 0 16,21-21 15,-21-21-31,21 0 16,1 0-16,-22 0 0,0-1 15,0 1-15,0 0 16,0 0-16,0 0 0,0 0 16,-22-1-16,1 1 15,21 0 17,21 21-17,1 0-15,-1 0 0,0 0 16,0 21-16,0-21 0,0 21 15,1-21-15,-1 22 0,0-22 16,-21 21-16,21-21 0,0 21 0,-21 0 16,21 0-16,-21 0 0,0 1 15,0-1 1,0-42 31,0-1-47,0 1 15,22 0-15,-22 0 0,21 0 16,-21 0-16,0-1 0,21 22 16,0-21-16,-21 0 0,0 0 0,21 21 15,0 0-15,1 0 16,-22 21-16,0 0 16,0 0-16,0 1 0,0-1 15,0 0-15,21 0 0,-21 0 16,0 0-16,21 1 0,-21-1 15,21-21 1,0 0-16,0 0 16,1 0-16,-22-21 0,21 21 0,0-22 15,0 1-15,0 0 0,0 0 16,-21 0-16,22 0 16,-22-1-16,0 1 0,0 0 0,0 0 15,0 0-15,0 0 16,0 42-1,0 0 1,0 0-16,0 0 0,0 0 0,0 1 16,0-1-16,0 0 0,0 0 15,0 0-15,0 0 32,-22-21-17,22-21 1,-21 21-16</inkml:trace>
  <inkml:trace contextRef="#ctx0" brushRef="#br1" timeOffset="79769.89">7345 7281 0,'0'0'16,"-21"0"-1,-1 0 1,1 22-1,0-22-15</inkml:trace>
  <inkml:trace contextRef="#ctx0" brushRef="#br1" timeOffset="79978.77">6244 7557 0,'0'0'0,"0"21"0,21-21 32,22 0-32,-22 0 0,21-21 15,0 21-15,1-22 0,-1 22 0,0-21 16,1 21-16,20-21 16,-20 0-16,-1 0 0,0 21 0,1-21 15,-1-1-15</inkml:trace>
  <inkml:trace contextRef="#ctx0" brushRef="#br1" timeOffset="81029.59">8721 7535 0,'0'0'0,"-22"-21"0,1 21 0,0-21 0,0 0 16,0 21 0,21 21-1,0 0-15,0 0 16,0 1-16,0-1 0,0 21 0,0-21 16,0 0-16,0 22 0,0-22 15,0 0-15,0 0 0,0 0 0,0 1 16,0-1-16,0 0 15,21-21-15,0-21 32,0 0-32,-21-1 15,0 1-15,0 0 0,0 0 0,0-21 16,21 20-16,-21 1 0,0-21 16,0 21-16,22 0 0,-22-1 15,0 1-15,21 0 0,-21 0 0,21 21 16,0 0-16,0 21 15,-21 0-15,21 0 0,1 1 0,-22-1 16,21 0-16,0 0 0,0 0 0,-21 0 16,21 1-16,0-1 0,-21 0 15,22 0-15,-1-21 0,-21 21 0,21-21 16,0 0-16,0 0 0,0 0 16,1 0-16,-1 0 15,0-21-15,-21 0 0,21 21 16,-21-21-16,21 0 0,0-1 15,-21 1-15,0 0 0,0 0 16,0 0-16,22 0 0,-22-1 0,0 1 16,0 0-16,0 42 31,21 0-31,-21 1 0,0-1 0,21 0 16,-21 0-16,21 0 0,-21 0 15,21 1-15,0-1 0,-21 0 0,22-21 16,-1 21-16,-21 0 0,21-21 0,0 0 15,0 0-15,0 0 16,1 0-16,-1 0 16,0-21-16,0 21 0,0-21 15,0 0-15,-21 0 0,22 21 0,-22-22 16,21 1-16,-21 0 0,0-21 0,0 21 16,0-1-16,0 1 0,0 0 15,0 0-15,-21 0 0,-1 21 16,1 0-16,0 0 15,21 21-15,0 0 0,-21 21 16,21-20-16,0-1 0,0 0 0,0 0 16,0 0-16,0 0 0,0 1 15,21-1-15,0-21 0,-21 21 0,21-21 16,1 0-16,-1 0 0,0 0 16,0 0-16,0 0 0,0 0 15,1 0-15,20 0 0,-21-21 0,0 0 16,0 21-16,1-22 0,-1 1 15,0 0-15,0 0 0,0 0 0,0 0 16,1-1-16,-22 1 0</inkml:trace>
  <inkml:trace contextRef="#ctx0" brushRef="#br1" timeOffset="81981.67">10033 7430 0,'0'0'0,"0"21"0,0 0 0,0 0 16,0 0-16,0 0 15,0 1-15,0-1 0,0 0 0,0 0 0,0 0 16,0 0-16,0 1 0,0-1 15,0 0-15,0-42 47,0 0-31,0-1-16,0 1 0,21 0 0,-21 0 16,0-21-16,0 20 0,0 1 15,0 0-15,21 0 0,-21 0 0,21 0 16,-21-1-16,22 22 0,-1 0 15,0 22-15,0-1 16,0 0-16,-21 0 16,21 0-16,-21 0 0,0 1 0,22-1 15,-22 0-15,0 0 16,21 0-16,0-21 16,0 0-1,0 0-15,0-21 16,-21 0-16,22 0 0,-1 0 15,0-22-15,-21 22 0,0 0 16,21 0-16,-21 0 0,21-1 0,-21 1 16,0 42 15,21 1-31,-21-1 16,0 0-16,0 0 0,22 0 0,-22 0 15,0 1-15,0-1 0,0 0 16,21-21-16,-21 21 0,21-21 0,0 0 15,0 0-15,0 0 16,1 0-16,-1 0 16,0-21-16,0 0 0,0 0 0,0-1 15,1 1-15,-1 0 0,0-21 16,-21-1-16,0 22 0,21-21 0,-21 0 16,0-1-16,0 1 0,0 0 0,0-1 15,-21 1-15,21 21 16,0 0-16,-21-1 0,0 22 15,21 22 1,-22-1-16,22 0 16,0 21-16,0 1 0,0-22 0,0 21 15,0 0-15,0 1 0,0-1 16,0 0-16,0-20 0,0 20 0,0-21 16,0 0-16,0 0 0,0 1 0,0-1 15,0 0-15,0 0 0,22-21 16,-1-21 15,0 0-31,0 0 16,-21-1-16,21 1 0,-21 0 15,21 0-15,1 0 0,-1 0 16,0 21-16,0-22 16,0 22-16,0 0 0,1 22 15,-22-1-15,0 0 16,0 0-16,0 0 0,0 0 15,-22-21-15,1 22 0,0-1 0,0 0 16,0 0-16,0-21 0,-1 21 0,1-21 16,0 0-16,0 21 0,21-42 47,21 21-47,-21-21 15,21 0-15,0 21 0</inkml:trace>
  <inkml:trace contextRef="#ctx0" brushRef="#br1" timeOffset="82297.5">11155 7514 0,'0'0'16,"21"-21"-16,0 21 0,-21-21 0,21 21 16,0-21-16,1 0 15,-1-1-15,0 1 0,-21 0 0,21 0 16,0 0-16,-21 0 0,0-1 15,21 1-15,-21 0 16,-21 21 0,0 21-16,21 0 0,-21 1 0,0-1 15,0 0-15,21 0 0,-22 21 16,22-20-16,-21-1 0,21 0 0,0 21 16,0-21-16,0 1 0,0-1 15,0 0-15,0 0 0,21 0 16,1-21-16,-1 0 15,0 0-15,0 0 0,0 0 16,0 0-16,1 0 0,-1-21 16,0 0-16,0 0 0</inkml:trace>
  <inkml:trace contextRef="#ctx0" brushRef="#br1" timeOffset="82605.32">11493 7387 0,'22'-21'16,"-1"21"-16,0 0 15,0 0 1,0 0-16,0 21 16,1 0-16,-1 1 0,-21-1 0,21-21 15,-21 42-15,21-21 0,-21 0 16,0 1-16,0-1 0,0 0 16,0 0-16,0 0 0,0 0 15,-21-21 1,0 0-1,21-21-15,0 0 0,0 0 16,0 0-16,0 0 0,0-1 16,0 1-16,21 0 0,-21-21 0,21 21 15,0-1-15,-21 1 0,21 0 0,1 0 16,-1 0-16,0 0 16,0 21-16,0 0 0,0-22 15</inkml:trace>
  <inkml:trace contextRef="#ctx0" brushRef="#br1" timeOffset="82979.11">12107 7387 0,'0'0'0,"21"0"0,22-21 15,-43 0-15,21 21 16,-21-21-16,0 0 0,0-1 15,0 1-15,-21 21 16,0 0 0,-1 0-16,1 0 15,0 0-15,0 0 0,0 21 0,21 1 16,0-1-16,0 0 0,0 0 16,0 0-16,21-21 15,-21 21-15,21 1 0,0-22 0,-21 21 16,21-21-16,1 0 0,-1 21 15,0-21-15,-21 21 16,21-21-16,-21 21 16,-21-21-1,0 0-15,0 0 0,-1 21 16,-20-21-16,21 0 0,-21 0 0,-1 22 16,22-22-16,-42 0 0,20 21 15,1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47:20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1566 0,'-21'0'16,"0"0"-1,-1 0 17,22-21 46,0 0-78,22 21 15,-1-21-15,0 0 0,0 0 16,0-1-16,0 1 0,22 0 0,-22-21 16,0-1-16,21 1 0,-20 0 15,20-1-15,-21-20 0,0 21 0,22-22 16,-22 22-16,0-22 0,-21 22 15,21 0-15,-21-1 0,21 1 16,-21 0-16,0 20 0,0-20 0,0 21 16,0 0-16,0-22 0,0 22 15,0 0-15,-21 0 16,0 21-16,21-21 16,-21 21-16,0 0 15,21 21-15,-22 0 16,1-21-16,21 42 0,-21-20 0,0-1 15,0 21-15,0 0 0,-1 1 16,1-1-16,0 0 0,0 22 16,21-1-16,-21-20 0,0 20 0,21 1 15,-22-22-15,22 0 0,0 22 16,0-22-16,0 1 0,0-22 16,0 21-16,0 0 0,0-20 0,0-1 15,22 0-15,-1 21 0,-21-21 16,21 1-16,0-22 0,0 21 15,0 0-15,-21 0 0,22-21 0,-1 0 16,21 21-16,-21-21 0,0 0 16,1 0-16,-1 0 0,21 0 15,-21-21-15,0 0 0,22 0 0,-1 0 16,-21-1-16,22 1 0,-22-21 16,0 21-16,21 0 0,-21-22 0,1 22 15,-1-21-15,-21 21 0,0-22 16,21 22-16,-21 0 0,0 0 15,0 0-15,0-1 0,0 1 16,-21 42 15,21 1-31,0-1 0,-21 0 16,-1 0-16,1 0 0,21 22 16,0-22-16,-21 0 0,0 21 0,21-21 15,0 22-15,0-22 0,0 0 16,0 21-16,0-20 0,0-1 0,0 0 15,0 0-15,21-21 0,0 21 16,0-21-16,1 0 0,-1 0 16,0 0-16,0 0 0,21 0 15,-20-21-15,20 0 0,-21 21 16,0-21-16,22 0 0,-22-1 0,0 1 16,0-21-16,0 21 0,0 0 15,-21-22-15,0 22 0,0-21 0,0 21 16,0-1-16,-21-20 0,0 21 15,0 0-15,-21 21 0,20-21 0,-20-1 16,21 22-16,-21 0 0,20 0 16,1 0-16,-21 0 0,21 0 0,0 0 15,-1 0-15,1 0 16,21 22 0,0-1-16,0 0 15,0 0-15,0 0 0,21-21 16,-21 21-16,22-21 0,-1 0 15,0 22-15,21-22 0</inkml:trace>
  <inkml:trace contextRef="#ctx0" brushRef="#br0" timeOffset="512.66">5080 1122 0,'0'0'0,"-42"0"15,20 0-15,1 0 16,0 0-16,0 21 0,0 0 16,0 0-16,-1 22 0,1-22 15,21 0-15,0 0 0,-21 0 16,21 22-16,-21-22 0,21 0 0,0 21 15,0-20-15,0-1 0,0 0 16,0 0-16,0 0 0,0 0 0,21 1 16,0-1-16,0-21 0,1 0 15,-1 0-15,63 0 16,-62 0-16,20 0 16,-21-21-16,0-1 0,22 1 0,-22 0 15,0 0-15,0 0 0,21-22 16,-42 22-16,22-21 0,-22 21 0,0-22 15,0 22-15,0-21 0,0 21 16,-22 0-16,1-1 0,0-20 0,0 21 16,0 21-16,-22-21 0,22 21 15,0 0-15,-21 0 0,21 0 0,-22 0 16,22 0-16,0 0 16,0 0-16,0 0 0,-1 21 0,1-21 15,21 21-15,0 0 0,0 0 16,0 1-16,0-1 0,0 0 15,21 0-15,1-21 0,-1 21 16,21-21-16</inkml:trace>
  <inkml:trace contextRef="#ctx0" brushRef="#br0" timeOffset="925.62">5757 1080 0,'0'-22'0,"-21"22"15,-21 0 1,21 0-16,-1 0 16,22 22-16,-21-1 0,21 0 15,0 0-15,0 0 0,0 0 0,0 22 16,0-1-16,0 0 0,0 1 15,0-1-15,0 22 0,0-1 0,0 1 16,0-1-16,0 22 0,0-1 16,0-20-16,0 21 0,0-1 15,0-20-15,0-1 0,0 22 0,0-22 16,0 1-16,0-1 0,0-20 16,-21-1-16,21 0 0,-21 1 0,21-22 15,0 0-15,0 0 0,0-42 31,0-21-31,0 21 0,0-1 16,21-20-16,0 0 0,0-1 16,-21 1-16,22 0 0,-1-22 0,-21 22 15,21-22-15</inkml:trace>
  <inkml:trace contextRef="#ctx0" brushRef="#br0" timeOffset="1284.41">5778 1312 0,'0'0'0,"-21"-21"0,21 0 0,-21 0 0,21 0 16,0 0-16,0-1 15,0 1-15,0 0 0,21 0 16,0 21-16,1-21 0,-1 0 16,0 21-16,0 0 0,21-22 0,-20 22 15,20 0-15,-21 0 16,0 0-16,22 0 0,-22 0 0,0 22 15,0-22-15,0 21 0,0 0 16,-21 0-16,0 0 0,0 0 0,0 1 16,0-1-16,-21 0 0,0 0 15,0 0-15,0 0 0,-22 1 0,22-1 16,0 0-16,-21 0 0,21 0 0,-1-21 16,1 21-16,-21-21 0,21 22 15,0-22-15,42 0 47,0-22-31,0 22-16,0-21 0,0 0 0</inkml:trace>
  <inkml:trace contextRef="#ctx0" brushRef="#br0" timeOffset="1776.14">6858 1016 0,'0'0'0,"21"0"0,-21-21 16,0 0-16,0 0 15,-21 21-15,0 0 0,0 0 16,-1 0-16,1 0 0,0 0 15,-21 0-15,21 0 0,-1 21 0,-20 0 16,21 0-16,0 0 0,0 0 16,-1 1-16,1-22 0,21 21 0,-21 0 15,21 0-15,0 0 16,21 0-16,0-21 0,1 0 16,-1 0-16,21 22 0,-21-22 15,22 21-15,-1-21 0,-21 0 0,21 21 16,-20-21-16,20 21 15,-21-21-15,0 21 0,0-21 0,-21 21 16,0 1-16,0-1 16,-21 0-16,0 0 0,0-21 15,-21 21-15,20 0 0,-20-21 16,0 0-16,21 22 0,-22-22 0,1 0 16,21 0-16,0 0 0,-1 0 15,1 0-15,0 0 0,0 0 0,21-22 31,0 1-15,21 21-16,-21-21 0,21 21 16</inkml:trace>
  <inkml:trace contextRef="#ctx0" brushRef="#br0" timeOffset="2435.8">9673 550 0,'0'0'0,"0"-21"15,-21 21 1,-21 0-16,20 0 0,1 21 16,-21 1-16,21-1 0,-22 0 0,1 21 15,21 1-15,-21-1 16,-1 21-16,22 1 0,-21-1 0,-1 1 16,22-1-16,-21 1 0,21-1 15,0 22-15,-22-21 0,22-22 0,21 21 16,-21 1-16,0-1 0,21-20 0,0 20 15,0-20-15,0-1 0,0-21 16,0 21-16,21-20 0,0-1 0,21 0 16,-20-21-16,-1 0 0,0 0 15,21 0-15,-21 0 0,22 0 0,-22-21 16,21 0-16</inkml:trace>
  <inkml:trace contextRef="#ctx0" brushRef="#br0" timeOffset="2873.32">9991 1016 0,'0'0'0,"0"-21"16,-22 21-16,1 0 0,-21 0 15,21 0-15,0 21 0,-1-21 16,-20 21-16,21 0 0,0 1 15,0-1-15,-1 0 0,1 0 16,0 0-16,21 22 0,0-22 0,0 0 16,0 0-16,0 0 0,0 0 15,0 1-15,21-22 0,0 21 0,1 0 16,-1 0-16,0-21 0,21 21 16,-21-21-16,1 21 0,-1-21 0,0 22 15,-21-1-15,0 0 16,0 0-16,-42 0 15,20-21-15,1 21 0,-21 1 0,0-22 16,-1 0-16,1 21 16,0-21-16,-1 0 0,1 0 0,21 0 15,0 0-15,-1 0 0,1 0 16,0-21-16,0 21 0,21-22 16,0 1-16,21 0 15,0 21-15,0-21 0,22 0 16,-22 21-16,21-21 0,1-1 15,-1 1-15</inkml:trace>
  <inkml:trace contextRef="#ctx0" brushRef="#br0" timeOffset="3148.16">10308 1058 0,'0'0'0,"-21"64"0,21-22 15,-42 85 1,42-84-16,-22-1 0,22-21 0,0 21 16,0-20-16,0-1 0,0 0 0,0 0 15,0 0-15,0 0 16,22-21-16,-1 0 15,0 0-15,-21-21 16,21 0-16,-21 0 0,21 0 16</inkml:trace>
  <inkml:trace contextRef="#ctx0" brushRef="#br0" timeOffset="3332.38">10118 1228 0,'0'-21'16,"21"21"-16,0 0 16,0 0-16,0-22 15,0 22-15,1 0 0,-1 0 0,0-21 16,21 21-16,-21-21 0,1 21 0,-1 0 16,0-21-16,0 21 0</inkml:trace>
  <inkml:trace contextRef="#ctx0" brushRef="#br0" timeOffset="5495.31">10731 1291 0,'0'0'0,"22"0"0,-1 0 16,0 0-16,-21-21 16,21 21-16,0-21 0,0 0 15,-21 0-15,0-1 16,0 1-16,0 0 0,0 0 16,-21 21-16,0-21 0,0 21 15,0 0-15,0 0 0,-22 0 0,22 0 16,-21 0-16,21 21 15,-22 0-15,22 0 0,0 0 0,0 1 16,0-1-16,-1 0 0,1 21 16,21-21-16,-21 22 0,21-22 0,0 0 15,0 21-15,0-20 0,0-1 16,0 0-16,0 0 0,0 0 0,21-21 16,0 21-16,1-21 0,-1 0 15,0 0-15,0 0 0,0 0 0,0 0 16,1 0-16,-1-21 0,21 0 0,-21 21 15,0-21-15,1 0 0,-1 0 16,0 21-16,-21-22 0,21-20 0,-21 21 16,21 0-16,-21 0 15,0-1-15,0 1 0,0 0 0,21 0 16,-21 0-16,0 0 16,0-1-16,0 44 31,0-1-31,0 0 15,0 0-15,0 0 0,0 0 0,0 1 16,0 20-16,0-21 0,0 0 16,0 0-16,0 1 0,0-1 15,0 0-15,0 0 0,22-21 16,-22 21-16,21-21 16,0 0-16,0 0 0,0 0 0,0 0 15,1 0-15,-1 0 0,21-21 16,-21 0-16,22 0 0,-22 21 0,0-21 15,21-22-15,-21 22 0,1 0 16,-1 0-16,0 0 0,0-1 0,0 1 16,-21 0-16,0 0 0,0 0 15,-21 21 1,0 0 0,0 21-16,0-21 0,-1 21 0,22 0 15,0 0-15,0 1 16,0-1-16,0 0 15,0 0-15,0 0 0,0 0 16,22 1-16,-1-1 16,-21 0-16,21 0 0,-21 0 15,21-21-15,-21 21 0,21-21 16,0 0-16,1 0 0,-1 0 16,0 0-16,0 0 0,0 0 15,0-21-15,1 21 16,-1-21-16,0 0 0,-21 0 0,21 0 15,0-1-15,-21-20 16,21 21-16,-21-21 0,0-1 0,22 1 0,-1 0 16,-21-1-16,21 1 0,-21 0 15,0-1-15,0 1 0,0 21 16,0-22-16,0 22 0,0 0 16,0 0-16,0 0 0,0 42 31,-21 0-31,21 0 15,-21 0-15,21 22 0,0-1 16,0 0-16,-22 1 0,22-1 0,-21 0 16,0 1-16,21-1 0,0 0 15,0 1-15,0-22 0,0 21 0,0-21 16,0 22-16,0-22 0,0 0 16,0 0-16,0 0 15,21-21-15,0 0 0,1 0 0,20 0 16,-21 0-16,0 0 0,22 0 15,-22-21-15,21 21 0,-21-21 0,0 0 16,22 0-16,-22 0 0,0-1 16,0 1-16,-21 0 0,0 0 0,21 0 15,-21 0-15,0-1 0,0 1 16,0 0-16,0 42 47,0 0-47,0 1 0,-21-1 0,21 0 15,0 0-15,0 0 16,0 0-16,0 1 0,0-1 0,0 0 16,21-21-16,-21 21 0,22-21 15,-1 0-15,0 0 16,0 0-16,0 0 0,0 0 0,1 0 16,-1 0-16,0 0 0,0-21 15,-21 0-15,21 0 0,0-1 0,1 1 16,-22 0-16,0 0 0,21 0 0,-21 0 15,0-1-15,21 22 0,-21-21 16,0 42 15,-21 1-15,0-1-16,21 0 0,-22 0 16,22 0-16,0 0 0,-21 1 15,21-1-15,-21 0 16,21 0-16,0-42 47,0 0-47,0 0 0,21-1 15,0 1-15,-21 0 16,22-21-16,-1 21 0,-21-1 16,21 22-16,0-21 0,-21 0 0,21 21 15,0 0-15,1-21 0,-1 21 16,0 0-16,0 0 0,0 0 15,-21 21-15,0 0 0,21 0 16,-21 1-16,0-1 0,0 0 16,0 0-16,0 0 0,22 0 0,-22 1 15,0-1-15,0 0 0,0 0 16,0 0-16,21-21 0,-21 21 0,21 1 16,0-22-16,-21 21 0,21-21 15,0 0-15,22 0 0,-22 0 16,0 0-16,21 0 0,1 0 0,-22-21 15,21-1-15,1 1 0,-1 0 16,-21 0-16,21 0 0,-20 0 0,20-1 16,-21-20-16,-21 21 0,21 0 15,-21-22-15,0 22 0,0 0 0,0 0 16,0 0-16,-21 0 0,0-1 0,-21 1 16,20 21-16,1 0 15,-21 0-15,21 0 0,0 0 0,-1 21 16,-20-21-16,21 22 0,0-1 15,0 0-15,21 0 0,-22 0 0,22 0 16,-21 1-16,21-1 16,0 0-16,0 0 0,0 21 0,0-20 15,0-1-15,0 0 0,21 21 0,1-21 16,-22 1-16,0 20 0,0-21 16,21 21-16,-21-20 0,0 20 0,0 0 15,0 1-15,0-1 0,0-21 16,-21 21-16,-1 1 0,1-1 0,0 0 15,0-20-15,0 20 0,-22 0 0,22-21 16,-21 1-16,21-1 0,-22 0 16,22 0-16,0 0 0,-21-21 0,21 0 15,-1 0-15,1 0 16,0 0 0,21-21-16,0 0 0,0 0 15,0 0-15,0-1 0,0 1 0,0-21 16,0 0-16,0-1 0,21 1 15,0 0-15</inkml:trace>
  <inkml:trace contextRef="#ctx0" brushRef="#br0" timeOffset="5715.51">12594 953 0,'0'0'0,"-21"-22"15,0 1-15,0 21 16,-1 0 47</inkml:trace>
  <inkml:trace contextRef="#ctx0" brushRef="#br0" timeOffset="5931.38">11705 995 0,'0'0'0,"-21"0"16,0 0-1,0 0-15,21 21 0,21-21 16,0 0-16,0 0 15,0 0-15,0-21 0,22 21 16,-22 0-16,21-21 0,-21 0 0,22 21 16,-22-22-16,0 22 0,0 0 15,0-21-15,-21 0 0</inkml:trace>
  <inkml:trace contextRef="#ctx0" brushRef="#br0" timeOffset="6499.47">10308 889 0,'0'21'0,"0"0"0,0 1 16,0-1-16,0 0 15,-21 0-15,0 0 0,21 0 16,0 1-16,0-1 0,-21 0 15,21 0-15</inkml:trace>
  <inkml:trace contextRef="#ctx0" brushRef="#br0" timeOffset="8052.53">14753 1376 0,'0'-21'31,"0"0"-31,0-1 16,0 1-16,0 0 0,0 0 15,21 0-15,-21 0 0,0-1 0,0 1 16,0-21-16,0 21 0,-21-22 15,0 22-15,0 0 0,0 0 0,-22 0 16,22 0-16,-21 21 0,-1 0 16,1 0-16,-21 0 0,20 0 0,1 21 15,-22 0-15,22 0 0,0 0 16,-1 0-16,1 22 0,0-22 0,21 21 16,-22-21-16,22 22 0,21-22 0,0 0 15,0 0-15,0 0 0,0 1 16,0-1-16,21 0 0,0-21 15,1 21-15,20-21 0,-21 0 16,21 0-16,1 0 0,-1 0 0,0 0 16,1 0-16,-1 0 0,-21 0 15,22 0-15,-22 0 0,0 0 16,-42 0 0,0 21-16,-1-21 15,-20 21-15,21-21 0,-21 22 0,-1-22 16,1 21-16,0 0 0,-1 0 15,1 0-15,21 0 0,-22 1 0,22 20 16,0-21-16,0 0 0,21 0 16,0 1-16,0-1 0,0 0 15,21-21-15,21 0 0,-20 0 16,20 0-16,-21 0 0,21 0 16,1 0-16,-1 0 0,-21 0 0,22 0 15,-1-21-15,-21 21 0,21-21 16,-20 21-16,-1 0 0,0-22 0,0 1 15,-21 0 1,-21 21 0,0 0-16,0 0 0,-22 0 0,22 0 15,0 21-15,0 0 0,-22 1 16,22-1-16,0 0 0,0 21 16,0-21-16,21 22 0,-21-1 15,21-21-15,-22 22 0,1-22 0,21 0 16,0 21-16,0-21 0,0 1 0,0-1 15,-21 0-15,21 0 0,0 0 16,0 0-16,21-21 16,0 0-16,1-21 15,-1 0-15,0 0 0</inkml:trace>
  <inkml:trace contextRef="#ctx0" brushRef="#br0" timeOffset="9483.61">15854 1757 0,'0'-21'31,"0"0"-31,0-1 0,21 1 16,0 0-16,0 0 0,0-21 0,1 20 15,20 1-15,-21-21 0,0 0 16,0 20-16,1-20 0,-1 0 0,-21 21 16,0-22-16,0 22 0,0 0 15,0 0-15,0 0 0,-21-1 16,-1 22-16,1 0 0,0 0 0,-21 0 15,21 0-15,-1 22 0,-20-1 16,21 0-16,0 0 0,-22 0 0,22 0 16,0 22-16,0-22 0,21 21 15,0 1-15,0-22 0,0 21 0,0 0 16,0-20-16,0 20 0,0-21 16,21 0-16,0 0 0,0 1 0,22-22 15,-22 0-15,21 0 0,1 0 16,-1 0-16,0 0 0,22 0 0,-22-22 15,0 1-15,1 0 0,-1 0 16,0 0-16,1 0 0,-22-1 16,21-20-16,-21 21 0,-21 0 0,0-22 15,0 22-15,0 0 0,0 0 16,0 0-16,0 0 0,-21 21 16,0 21-1,0-21-15,21 21 0,0 0 16,0 0-16,-21 0 0,21 1 15,0-1-15,0 0 0,-21 0 0,21 0 16,0 0-16,0 1 0,0-1 16,0-42 31,0-1-32,21 22-15,0-21 0,0 0 16,-21 0-16,21 0 0,0 0 0,1 21 15,-1-22-15,0 1 0,0 21 16,0 0-16,0 0 0,1 0 16,-1 0-16,0 21 15,0 1-15,-21-1 16,0 0-16,21 0 0,0 0 0,-21 0 16,0 1-16,22-22 15,-1 21-15,-21 0 0,21 0 0,0 0 16,0 0-16,0-21 15,1 0-15,-1 0 0,0 0 0,0 0 16,21 0-16,-20 0 0,-1 0 0,21-21 16,-21 21-16,22-21 0,-22 0 15,21 0-15,-21 0 0,0-1 0,1 1 16,-1-21-16,-21 21 0,0 0 16,0-1-16,0 1 0,0-21 0,0 21 15,0 0-15,0-1 0,-21 22 16,21-21-16,-22 21 0,1 0 0,-21 0 15,21 0-15,0 0 16,-1 0-16,-20 0 0,21 21 0,0 1 16,0-1-16,-22 0 0,43 0 15,-21 0-15,0 0 0,21 1 0,-21 20 16,21-21-16,0 0 0,0 0 0,0 1 16,0-1-16,0 0 15,21-21-15,0 0 0,0 0 0,0 0 16,1 0-16,-1 0 0,0-21 15,0 0-15,0-1 0,22 1 0,-22 0 16,21 0-16,-21-21 0,0 20 16,22-20-16,-22 0 0,0-1 0,21 1 15,-20 0-15,-22-22 16,21 22-16,-21 0 0,0-1 0,0-20 16,0 20-16,0 22 0,0-21 15,0 21-15,0 0 0,-21 21 0,-1 0 16,1 0-16,0 21 15,0 0-15,21 21 0,0 1 0,-21 20 16,21 1-16,0-22 0,0 21 16,0 1-16,0-22 0,0 1 0,0 20 15,0-21-15,0-20 16,0 20-16,0-21 0,21 21 0,-21-20 16,21-1-16,0-21 0,0 21 0,22-21 15,-22 0-15,0 0 0,21 0 16,-20-21-16,-1 0 0</inkml:trace>
  <inkml:trace contextRef="#ctx0" brushRef="#br0" timeOffset="9984.1">18669 1376 0,'0'0'0,"-42"-64"16,42 43-16,-22 21 15,1-21-15,21 0 0,-21 21 16,0 0-16,0 0 0,0 0 16,-1 0-16,1 0 0,21 21 0,-21 0 15,0 22-15,21-1 0,-21 0 16,21 22-16,0-1 0,0-20 0,-21 41 15,21-20-15,-22-1 0,22 1 16,0-1-16,0 1 0,-21-1 0,21 1 16,0-1-16,-21-20 0,21 20 15,0-21-15,0 22 0,0-22 0,-21 1 16,21-1-16,0-21 0,0 0 0,0 0 16,0-42-1,0 0 1,0-21-16,0 21 0</inkml:trace>
  <inkml:trace contextRef="#ctx0" brushRef="#br0" timeOffset="10311.91">18076 1545 0,'0'0'0,"-21"-42"0,0 0 16,21 20-16,-21-20 0,21 21 15,-21-21-15,21 20 0,0 1 0,0 0 16,21 0-16,0 0 0,21 0 15,1-1-15,-1 22 0,0-21 16,1 21-16,20 0 0,-21 0 16,22 0-16,-22 0 0,1 0 0,-1 21 15,0 1-15,-21-1 0,1 21 16,-22-21-16,0 0 0,0 22 0,0-22 16,-22 21-16,1-21 0,-21 1 15,21 20-15,-22-21 0,22 0 0,-21 0 16,0 1-16,20-22 0,1 21 15,-21-21-15,21 0 0,0 0 16,21-21 0,21-1-1,0 1-15,0 0 0,0 21 16,22-21-16</inkml:trace>
  <inkml:trace contextRef="#ctx0" brushRef="#br0" timeOffset="11591.17">18944 1249 0,'0'21'31,"-21"0"-31,0 0 0,21 1 0,-21-1 16,21 0-16,0 21 15,0-21-15,0 1 0,0 20 0,0-21 16,0 0-16,0 0 0,0 22 15,0-22-15,21 0 0,0-21 16,0 0-16,0 0 0,0 0 16,1 0-16,-1 0 0,0 0 15,0-21-15,0 0 0,0 0 16,1-1-16,-1 1 0,-21 0 0,0-21 16,0 21-16,0-22 0,0 22 0,0-21 15,-21 21-15,21-1 16,-43-20-16,22 42 0,0-21 0,0 21 0,0 0 15,-1 0-15,-20 0 16,21 0-16,0 0 0,21 21 16,0 0-1,21-21-15,0 0 16,0 0-16,0 0 0,1 0 16,20 0-16,-21 0 0,21 0 0,-20 0 15,20-21-15,0 21 0,-21 0 16,22-21-16,-22 21 0,21 0 0,-21 0 15,1 0-15,-1 0 0,-21 21 16,21 0-16,-21 0 16,0 1-16,0-1 0,0 0 15,0 0-15,0 0 0,0 0 16,0 1-16,0-1 0,0 0 0,0 0 16,0 0-16,0 0 0,0 1 15,0-1-15,21-21 16,0 21-16,0-21 0,1 0 15,-1 0-15,0 0 0,0 0 0,0 0 16,22-21-16,-22 0 0,21-1 16,-21 1-16,22 0 0,-22 0 0,0 0 15,21-22-15,-21 22 0,1 0 16,-22-21-16,0 21 0,21-1 16,-21 1-16,0 0 0,0 0 0,-21 21 31,21 21-16,0 0-15,0 0 0,-22 1 16,22-1-16,-21 0 0,21 0 0,-21 0 16,21 0-16,0 1 0,0-1 15,-21 0-15,21 0 0,-21 0 16,21 0 0,0-42 15,0 0-16,0 0-15,21 0 0,-21 0 0,21-1 16,-21 1-16,21 0 0,0 0 16,1-21-16,-1 20 0,0 1 15,0 0-15,0 21 16,0 0-16,-21 21 16,0 0-1,0 1-15,0-1 0,0 0 0,0 0 16,0 0-16,0 0 0,0 1 15,0-1-15,0 0 0,0 0 0,22-21 16,-22 21-16,21-21 16,0 21-16,0-21 0,0 0 15,0 0-15,1 0 0,-1 0 16,0-21-16,21 21 0,-21-21 0,22 0 16,-22 0-16,0-22 0,21 22 15,-20 0-15,-1-21 0,0-1 0,0 1 16,0 0-16,0-1 0,1 1 15,-22 0-15,0-1 0,21 1 0,-21 0 16,0 21-16,0-22 0,0 22 16,0 0-16,0 42 15,0 0 1,0 0-16,-21 22 0,21-1 16,-22 0-16,22 1 0,-21-1 15,21 0-15,0 1 0,-21-1 0,21 0 16,-21 1-16,21-1 0,0 0 0,0-20 15,0 20-15,0-21 0,0 0 16,0 0-16,0 1 0,0-1 0,21-21 16,0 21-16,0-21 15,1 0-15,-1 0 0,0 0 16,0-21-16,0 0 0,-21-1 16,21 1-16,1 0 0,-22 0 0,0 0 15,0 0-15</inkml:trace>
  <inkml:trace contextRef="#ctx0" brushRef="#br0" timeOffset="11779.88">20341 1164 0,'0'0'0,"0"-21"16,21 21-16,0 0 15,22 0-15,-22-21 0,21 21 16,1 0-16,-22 0 0,21-21 0,0 21 15,1-21-15,-22 21 16,21 0-16,-21-22 0,1 22 0,-1 0 0</inkml:trace>
  <inkml:trace contextRef="#ctx0" brushRef="#br0" timeOffset="12527.76">21675 910 0,'0'-21'0,"0"42"0,0-63 16,-22 42-16,1-21 15,-21 21-15,21 0 0,-22 0 0,1 0 16,0 21-16,21-21 0,-22 21 15,1 0-15,21 0 0,-22 1 0,22 20 16,0-21-16,0 0 16,0 0-16,21 1 0,-21-1 0,21 0 15,0 21-15,0-21 0,0 1 16,21-1-16,0 0 0,0 0 0,0 0 16,0 0-16,1 1 0,20-1 15,0 0-15,-21 0 0,1 0 0,20 0 16,-21 1-16,0-1 0,-21 0 0,0 0 15,0 0-15,0 0 16,-21-21-16,0 0 0,0 22 0,-22-22 16,1 0-16,0 0 0,-1 0 15,1 0-15,21 0 0,-21 0 16,-1 0-16,22 0 0,-21-22 0,21 1 16,-1 21-16,1 0 0,0-21 15,0 21-15,21-21 16,0 0-16,0 0 15,21 21-15,0 0 0,0 0 16,22 0-16,-22-22 0,21 22 16,-21 0-16</inkml:trace>
  <inkml:trace contextRef="#ctx0" brushRef="#br0" timeOffset="13806.03">21971 1355 0,'0'0'0,"0"-21"16,0-1-16,-21 22 15,0 0-15,-1 0 16,1-21-16,0 21 0,0 0 0,0 0 16,0 21-16,-1-21 15,1 22-15,0-1 0,0-21 0,21 21 16,0 0-16,-21 0 0,21 0 15,-21 1-15,21-1 0,0 0 0,0 0 16,0 0-16,0 0 16,21-21-16,0 22 15,0-22-15,0 0 0,0 0 0,1 0 16,-1 0-16,21 0 0,-21-22 16,0 22-16,1-21 0,-1 0 0,0 0 15,0 0-15,0 21 0,0-21 16,-21-22-16,0 22 0,0 0 0,22 0 15,-22 0-15,0-1 0,0 1 16,0 0-16,-22 21 31,22 21-31,-21 0 0,21 1 0,0-1 16,0 0-16,-21 0 16,21 0-16,0 0 0,0 1 15,0-1-15,0 0 0,21-21 16,0 21-16,1-21 15,-1 0-15,0 0 16,0 0-16,0-21 16,0 0-16,-21 0 0,22-1 15,-22 1-15,0 0 0,21 0 16,-21 0-16,0 0 0,0-1 16,0 44 15,-21-1-16,21 0-15,-22 0 0,22 0 16,0 0-16,-21-21 0,21 22 0,0-1 16,0 0-16,0 0 15,21-42 32,-21 0-47,22 0 0,-1-1 16,-21 1-16,0 0 15,21 0-15,-21 0 0,21 0 0,-21-1 16,0 1 0,21 21-16,0 0 15,-21 21 1,0 1-16,0-1 0,0 0 16,22 0-16,-22 0 0,0 0 15,21 1-15,-21-1 16,21-21-16,0 21 15,0-21 1,0 0-16,1 0 0,-1-21 16,0 21-16,0-21 15,0 21-15,-21-22 0,21 1 0,1 0 16,-1 0-16,0 21 0,-21-21 16,0 0-16,21-1 0,0 22 15,-21-21-15,0 42 31,0 1-31,0-1 16,0 0-16,0 0 16,0 0-16,0 0 0,0 1 15,0-1-15,21-21 16,1 0-16,-1 0 0,0 0 16,0 0-16,0 0 0,0 0 0,1 0 15,-1 0-15,21 0 0,-21-21 16,0-1-16,1 22 0,-1-21 15,-21 0-15,21 0 0,0 0 16,-21 0-16,0-1 0,0 1 0,0 0 16,0 0-16,0 0 15,-21 21 1,0 21-16,0 0 16,21 0-16,0 0 0,-22-21 15,22 22-15,0-1 0,0 0 0,0 0 16,0 0-16,0 0 0,0 1 15,0-1-15,22-21 0,-1 0 16,0 0-16,0 0 16,0 0-16,0 0 0,1 0 15,-1 0-15,0-21 0,0-1 16</inkml:trace>
  <inkml:trace contextRef="#ctx0" brushRef="#br0" timeOffset="14143.85">23304 677 0,'0'0'0,"0"-21"0,-21 21 0,21-21 16,21 21 15,1 0-31,-1 21 0,0 0 16,0 1-16,0-1 0,22 21 15,-22-21-15,0 22 0,0-1 0,0 21 16,0-20-16,1-1 0,-22 22 16,0-22-16,0 0 0,0 1 0,0-1 15,-22 0-15,1 1 0,0-1 0,-21-21 16,-1 21-16,22-20 0,-21 20 16,0-21-16,-1 0 0,1 0 0,0 22 15,20-43-15,-20 21 0,0 0 16,21 0-16,-1-21 0,-20 0 0,21 21 15,0-21-15,-22 0 16,22 0-16,-21 0 0,0 0 0</inkml:trace>
  <inkml:trace contextRef="#ctx0" brushRef="#br0" timeOffset="18251.22">3789 2625 0,'21'0'16,"0"21"-16,0-21 47,-21 21-47,21-21 62,-21-21-62,0 0 16,-21 21 31,21-21 78,-21 21-109,21-22-16,-21 22 15,21-21-15,-21 21 16,21-21-16,-21 21 0,-1 0 15,1 0-15,21 21 32,0 0-32,0 1 0,0-1 15,0 0 1,21-21 15,1 0-15,-1 0-16,-21-21 15,21 21-15,-21-21 16,21-1-16,-21 1 16,0 0-16,0 0 15,0 42 32,0 0-47,0 0 16,0-42 109,0 0-110,0 0 1,0 42 62,0 0-47,0-42 48,0 0-79,-21 0 15,0 21 1,0 0-16,-1 0 31,1 0-15,21 21-1,0 0-15,0 0 32,0-42 46,0 0-78,0 0 15,0 0 1,-21 21 0,21-22-16,-21 22 0,0 0 15,0 0-15,-1 0 0,1 0 16,0 0-16,0 0 0,0 0 15,0 0-15,-22 0 0,22 0 0,0 0 16,0 0-16,0 0 0,-22 0 16,22 22-16,0-22 0,0 0 15,0 21-15,-1-21 0,1 21 16,0-21-16,0 21 0,0 0 16,0-21-16,-1 21 0,1-21 15,0 22-15,0-1 0,0 0 16,0-21-16,-1 21 0,1 0 15,0-21-15,0 21 0,0 1 0,0-1 16,-1 0-16,1 0 16,0-21-16,21 21 0,-21 0 0,0 1 15,0-1-15,21 0 16,-22 0-16,1 0 0,21 0 16,0 1-16,-21-22 0,21 21 15,0 0-15,-21-21 0,21 21 16,0 0-16,0 0 0,0 1 15,0-1-15,-21 0 16,21 0-16,0 0 0,0 0 16,0 1-16,0-1 0,0 0 15,0 0-15,0 0 0,0 0 0,0 1 16,0-1-16,0 0 0,0 0 16,0 0-16,0 0 0,0 1 0,0-1 15,0 0-15,0 0 0,0 0 16,0 0-16,0 1 0,0-1 0,0 0 15,21 0-15,-21 0 16,0 0-16,0 1 0,21-1 16,0 0-16,-21 0 0,0 0 15,21-21-15,1 21 0,-22 1 16,0-1-16,21 0 0,0 0 16,0-21-16,-21 21 0,21 0 15,0 1-15,1-1 0,-1 0 16,-21 0-16,21-21 15,0 21-15,-21 0 0,21-21 16,0 0-16,1 22 0,-22-1 16,21-21-16,0 0 0,0 0 15,-21 21-15,21-21 0,0 0 16,1 0-16,-1 0 16,0 0-16,0 0 0,0 0 15,0 0-15,1 0 16,-1 0-16,0 0 0,0 0 0,0 0 15,0 21-15,1-21 0,-1 0 16,0 0-16,0 0 0,21 0 16,-20 0-16,-1 0 0,0 0 15,0 0-15,0 0 0,0 0 0,1 0 16,-1 0-16,0-21 0,0 21 0,0 0 16,22-21-1,-22 21-15,0 0 0,0 0 0,0-21 16,0 21-16,1-22 15,-1 22-15,0 0 0,0-21 16,0 0-16,0 21 0,1-21 0,-1 21 16,0-21-16,0 21 0,0-21 15,0-1-15,1 1 0,-1 0 16,0 21-16,0-21 0,0 0 16,0 0-16,1 21 0,-1-22 0,0 1 15,0 0-15,-21 0 0,21 0 0,0 21 16,1-21-16,-22-1 0,0 1 15,21 0-15,0 0 0,-21 0 0,21 0 16,-21-1-16,0 1 16,0 0-16,21 0 0,-21 0 15,0 0-15,0-1 0,21 1 0,-21 0 16,0 0-16,0 0 0,0 0 16,0-1-16,0 1 0,0 0 0,22 0 15,-22 0-15,0 0 0,0-1 16,0 1-16,0 0 0,0 0 0,0 0 15,0 0-15,0-1 0,0 1 0,0 0 16,0 0-16,0 0 16,0 0-16,0-1 0,0 1 15,0 0-15,0 0 16,0 0-16,0 0 0,0-1 0,0 1 16,0 0-16,0 0 15,0 0 1,0 0-16,0-1 0,-22 22 15,22-21-15,-21 0 16,21 0-16,0 0 16,0 0-16,0-1 15,-21 22-15,21-21 0,-21 21 0,21-21 16,0 0 0,-21 0-16,0 21 0,-1-21 15,1 21 1,21-22-16,-21 22 0,0 0 15,21-21-15,-21 21 16,0-21 0,-1 21-1,1-21 1,0 21-16,0 0 16,0 0-1,0 0 16,21-21-31,-22 21 0,1 0 16,0 0 0,0 0-1,0 0 1,0 0 0,-1 21-1,1-21 1,0 21-16,21 0 15,-21-21-15,0 21 16,21 1-16,-21-1 16,-1 0-16,1 0 15,21 0 1,0 0-16,0 1 0,0-1 16,0 0-16,0 0 15,0 0-15,0 0 16,0 1-16,21-22 47,1 0-16,-22-22-15,0 1-16,0 0 0,0 0 15,0 0-15,0 0 16,-22 21-16,1 0 15,0 0-15,0 0 0,0 0 32,21 21-32,0 0 15,0 0-15,0 0 16,21 0 0,0-21 15</inkml:trace>
  <inkml:trace contextRef="#ctx0" brushRef="#br0" timeOffset="23392.12">6879 3323 0,'0'0'0,"0"21"0,-21-21 0,21 22 16,0-1-16,0 0 0,0-42 47,0 0-32,21-1-15,0 1 0,-21-21 16,0 21-16,21 0 0,1-22 0,-1 1 16,-21 21-16,21-22 0,0 1 0,-21 21 15,21-21-15,-21-1 0,21 22 16,-21-21-16,0 21 0,0-1 0,0 1 16,0 0-16,0 0 0,-21 21 15,0 0-15,0 0 16,0 0-16,0 0 15,-1 0-15,1 21 0,0-21 0,0 21 16,0 0-16,21 1 0,0-1 16,0 0-1,21 0-15,0-21 0,-21 21 0,21-21 16,0 21-16,1 1 0,20-22 16,-21 21-16,0 0 0,0 0 15,1 0-15,-22 0 0,21 1 16,-21-1-16,0 0 0,0 0 0,21 0 15,-21 0-15,21 1 0,-21-1 0,21 0 16,-21 0-16,0 0 0,21-21 16,1 21-16,-1-21 0,0 0 15,0 0-15,0 0 16,0 0-16,1 0 0,-1 0 16,0-21-16,0 0 0,21 0 0,-20 21 15,-1-21-15,21 0 0,-21-1 16,0 1-16,22-21 0,-22 21 0,0 0 15,0-1-15,-21 1 0,0 0 16,0 0-16,0-21 0,0 20 0,0 1 16,0 0-16,0 0 15,-21 21-15,0 0 0,0 0 16,0 0-16,-1 0 0,1 0 0,0 0 16,0 21-16,21 0 15,-21 0-15,0 1 0,-1-1 0,22 0 16,0 21-16,0-21 0,0 1 15,0 20-15,0-21 0,0 21 0,0-20 16,22-1-16,-1 21 0,0-21 16,0 0-16,0 1 0,22-22 0,-22 21 15,21 0-15,0-21 0,-20 0 0,20 0 16,0 0-16,-21 0 0,22 0 16,-1 0-16,0 0 0,1 0 0,-1-21 15,-21 21-15,22-21 0,-1-1 16,0-20-16,-21 21 0,22 0 15,-22-22-15,21 22 0,-21 0 0,1-21 16,-1 21-16,0-85 16,-21 85-16,0-1 15,0 1-15,0 0 16,-21 21-16,0 0 0,-1 0 0,1 0 16,0 0-16,0 0 0,0 21 15,-22-21-15,22 21 0,0 1 16,0-1-16,0 0 0,0 0 15,-1 21-15,1-20 0,21 20 0,-21 0 16,21-21-16,0 22 0,0-22 0,0 21 16,0-21-16,0 1 0,0-1 15,0 0-15,0 0 0,21-21 16,0 0-16,1 0 0,-1 0 16,0 0-16,0 0 0,0-21 0,0 0 15,22 0-15,-22-1 0,0 1 16,0 0-16,-21 0 0,21-21 0,1 20 15,-22 1-15,21 0 0,-21 0 16,0-21-16,0 20 0,0 1 16,0 0-1,0 42 17,0 0-32,0 1 15,0-1-15,0 21 0,0-21 16,0 0-16,0 1 0,0-1 0,0 0 15,21 0-15,0-21 0,-21 21 16,21-21-16,0 0 0,1 0 0,-1 0 16,0 0-16,0 0 0,21 0 15,-20 0-15,20-21 0,-21 0 0,21 0 16,1 0-16,-22-1 0,21 1 0,-21 0 16,1 0-16,-1-21 0,0 20 15,0 1-15,-21 0 0,0 0 16,0 0-16,0 0 0,0-1 0,0 1 15,0 0-15,0 0 16,-21 21-16,0 0 0,0 0 16,21 21-1,-22 0-15,22 0 0,0 22 16,0-22-16,0 21 0,0-21 0,0 22 16,0-1-16,0 22 0,0-22 15,0 21-15,0 1 0,0-1 0,0 1 16,0-1-16,0 1 0,0-1 15,0 1-15,0-1 0,0 22 0,0-21 16,0-1-16,0 1 0,0-1 16,0 1-16,0-22 0,0 21 0,0-20 15,0-1-15,0-21 0,0 22 16,0-22-16,0 0 0,0 0 16,0 0-16,0-42 31,0 0-31,0 0 0,22-22 0,-22 22 15,0-21-15,21-22 0,-21 22 0,0-21 16,0-1-16,0 1 0</inkml:trace>
  <inkml:trace contextRef="#ctx0" brushRef="#br0" timeOffset="23721.6">8721 3175 0,'0'0'16,"0"-21"-16,-22 0 0,22 0 0,0-1 0,0 1 15,0 0-15,0 0 0,0 0 16,0 0-16,43-1 0,-22 22 0,21-21 16,-21 0-16,22 21 0,-1 0 15,0-21-15,1 21 0,-1 0 0,-21 0 16,22 0-16,-22 21 0,21-21 0,-21 21 16,-21 0-16,0 1 0,0-1 15,0 0-15,0 0 0,0 0 16,-21 0-16,0 22 0,-21-22 0,20 0 15,-20 0-15,21 0 0,-21 1 16,-1-1-16,22 0 0,-21 0 0,21-21 16,-1 21-16,1-21 0,0 0 0,42 0 47,0-21-32,1 21-15,-1-21 0</inkml:trace>
  <inkml:trace contextRef="#ctx0" brushRef="#br0" timeOffset="25567.33">7408 3006 0,'0'0'0,"21"0"47,22 21-47,-1-21 0,0 0 16,22 0-16,-1 0 0,22 0 15,0 0-15,-1 0 0,1 0 0,-21 0 16,20 0-16,22 0 0,-21 0 16,-1 0-16,1 0 0,-21 0 0,20 0 15,1 0-15,-22 0 0,-20 0 16,20 0-16,-20 0 0,-22 0 0,21 0 15,-21 0-15,0 0 0,1 0 32,-1 0-17,0 0 1,0 0-16</inkml:trace>
  <inkml:trace contextRef="#ctx0" brushRef="#br0" timeOffset="27855.24">10223 3260 0,'0'0'0,"0"-21"31,0-1-31,0 1 16,0 0-16,22 0 16,-22 0-16,21-22 0,0 22 0,0-21 15,0 21-15,0-22 0,1 1 0,-22 21 16,21-21-16,-21-1 0,0 22 16,0 0-16,0 0 0,0 0 0,-21 21 15,-1 0 1,1 0-16,0 0 0,0 21 0,21 0 15,-21-21-15,21 21 0,-21 0 0,21 0 16,0 1-16,21-1 16,0 0-16,0-21 0,0 21 15,0 0-15,-21 0 0,43-21 16,-43 22-16,21-1 0,0 0 16,0 0-16,-21 0 0,21 0 0,-21 1 15,0-1-15,22 0 16,-1 0-16,0-21 15,0 0-15,0 0 0,0 0 16,1 0-16,-1 0 0,21-21 16,-21 0-16,0 21 0,1-21 0,20-1 15,-21 1-15,0 0 0,0 0 16,1 0-16,-1 0 0,0-1 0,0 1 16,-21-21-16,0 21 0,0 0 15,0-1-15,-21 22 16,0 0-16,0 0 15,-1 0-15,1 22 16,0-1-16,0 0 0,0 0 0,0 0 16,21 22-16,0-22 0,-22 0 0,22 0 15,0 0-15,0 22 0,0-22 16,22 0-16,-1-21 0,0 21 0,0 0 16,21-21-16,-20 0 0,20 0 15,0 0-15,-21 0 0,22 0 0,-1-21 16,0 0-16,1 21 0,-1-21 0,0 0 15,1-1-15,-22 1 0,0 0 16,21 0-16,-42 0 0,22 0 0,-22-1 16,0 1-16,0 0 0,0 0 15,0 0-15,0 0 16,0-1-16,-22 22 16,22 22-1,0-1-15,0 0 0,0 0 0,0 0 16,0 22-16,0-1 0,0 0 0,0 1 15,0 20-15,0 1 0,0-1 16,0 1-16,0-1 0,0 22 0,0-22 16,0 22-16,0 0 0,0-1 0,-21-20 15,21 20-15,0 1 0,-21 0 16,21-1-16,0-20 0,0-1 0,0 1 16,0-1-16,0-20 0,-21-1 15,21-21-15,0 22 0,0-22 0,0-42 31,21-1-15,-21 1-16,0-21 0,0 0 0,21-1 16,-21-20-16,21-1 0,-21 1 0,0-22 15,0 0-15,0 1 0,0-1 16,0 0-16,0 1 0,0-22 0,0 21 16,0-21-16,0 22 0,-21-1 15,21 0-15,0 1 0,0 20 0,0 22 16,0-22-16,0 22 0,0 0 0,21 21 15,-21-22-15,22 22 16,-1 21-16,0-21 0,0 21 0,0 0 16,0 0-16,1 0 0,20 21 0,-21 0 15,0 0-15,0 1 0,1-1 16,-1 21-16,-21-21 0,0 0 0,0 22 16,0-22-16,0 0 0,0 0 15,-21 0-15,-1 1 0,1-22 0,21 21 16,-21-21-16,0 0 0,0 0 0,0 0 15,-1 0-15,1 0 16,0 0-16,0 0 0,21-21 0,-21-1 16,0 22-1,21-21-15,0 42 47,21 1-47,0-22 16,-21 21-16,21 0 0,0-21 0,0 21 15,1-21-15,-1 21 16,0-21-16,21 0 0,-21 0 0,1 0 16,20 0-16,-21 0 0,21 0 0,1-21 15,-1 21-15,0-21 0,22 0 16,-22 0-16,1-1 0,-1 1 16,0 0-16,1 0 0,-22 0 0,0 0 15,0-22-15,0 22 0,-21 0 16,0 0-16,0 0 0,0-1 0,0 1 15,0 0-15,-21 21 16,0 0-16,0 0 0,0 0 16,-1 0-16,1 0 0,0 0 0,0 21 15,0 0-15,0 1 0,21-1 16,0 0-16,0 0 0,0 0 0,0 22 16,0-22-16,0 0 0,0 0 0,21 0 15,0 0-15,0 1 16,0-1-16,22 0 0,-1-21 0,-21 21 15,21-21-15,1 0 0,-1 0 0,0 0 16,1 0-16,-1 0 0,0 0 16,1 0-16,-1-21 0,0 21 0,1-21 15,-22 0-15,21-1 0,-21 1 0,22 0 16,-22 0-16,0-21 0,0 20 16,0 1-16,1-21 0,-22-22 15,0 43-15,0 0 0,0 0 16,0 0-16,-22 21 0,1-21 15,0 21-15,0 0 0,0 0 0,0 21 16,-1-21-16,1 21 16,0 0-16,0 0 0,0 22 0,0-22 15,21 0-15,-22 0 0,22 0 0,-21 22 16,21-22-16,0 0 0,0 0 16,0 0-16,0 0 0,21-21 15,1 0-15,-1 0 16,0 0-16,0 0 15,0 0-15,0-21 0,1 21 0,-1-21 16,0 0-16,-21 0 0,21-22 16,0 22-16,-21 0 0,0 0 0,0-21 15,0 20-15,21 1 0,-21 0 16,0 0-16,0 0 0,0 0 16,0 42-1,0 0-15,0 0 16,0 0-16,22 0 15,-22 22-15,0-22 0,0 0 0,0 0 16,21 0-16,0 1 0,-21-1 0,21 0 16,0 0-16,0-21 15,1 0-15,-22 21 0,21-21 0,0 0 16,0 0-16,0 0 0,0 0 0,1 0 16,-22-21-16,21 0 0,0 0 15,0 0-15,0-1 0,0 1 0,1-21 16,-1 0-16,0-1 0,-21 1 15,21 0-15,0-22 0,0 22 16,-21-22-16,22 1 0,-1 20 0,-21 1 16,0 0-16,21 21 0,-21-22 15,21 22-15,-21 0 0,0 42 32,0 0-32,-21 22 15,21-1-15,-21 0 0,21 22 0,0-22 16,0 22-16,-21-1 0,21-21 15,0 22-15,0-22 0,0 1 0,0-1 16,0 0-16,0-21 0,0 22 0,0-22 16,0 0-16,0 0 0,0 0 15,21 1-15,0-22 16,0 0-16,0 0 0,0 0 16,1 0-16,-1-22 15,0 1-15,0 0 0,-21 0 0,21 0 16,-21-22-16</inkml:trace>
  <inkml:trace contextRef="#ctx0" brushRef="#br0" timeOffset="28048.13">13271 2625 0,'0'0'0,"-21"0"0,42 0 31,1 0-31,-1 0 0,0 0 0,21 0 15,-21 0-15,22 0 0,-1-21 16,0 21-16,-20-22 0,20 22 0,-21 0 16,21-21-16,-20 21 0,-1-21 15,21 21-15,-21 0 0</inkml:trace>
  <inkml:trace contextRef="#ctx0" brushRef="#br0" timeOffset="30199.93">15282 3048 0,'-21'0'0,"42"0"0,-63 0 0,21 21 16,0-21-16,-1 0 0,1 0 16,0 0-16,21-21 31,0 0-31,0 0 16,21 0-16,0-22 0,22 22 0,-22-21 15,21-1-15,1 1 0,-1-21 16,0-1-16,1 22 0,20-22 0,-21 1 15,1-1-15,-1 22 0,-21 0 0,0 20 16,22-20-16,-43 21 0,0 0 16,-21 21-1,-1 0-15,1 0 0,0 0 16,-21 0-16,21 21 0,-22 0 0,22 0 16,-21 0-16,21 22 0,-1-22 15,1 21-15,21 1 0,0-22 0,0 21 16,0 0-16,0 1 0,0-1 0,0 0 15,21 1-15,1-22 16,-1 21-16,0 1 0,0-22 0,0 21 16,-21-21-16,0 0 0,21 1 0,-21 20 15,0-21-15,0 0 16,0 0-16,-21-21 16,0 0-1,0-21-15,0 21 0,0-21 16,21 0-16,-22 0 0,1 0 0,0-1 15,21-20-15,-21 21 16,0 0-16,21 0 0,0-1 0,-21 1 0,-1 0 16,22 42 15,0 0-31,0 1 16,22-1-16,-1-21 0,0 21 15,0 21-15,0-42 0,0 21 0,1 1 16,-1-1-16,21 0 0,-21 0 15,22-21-15,-1 21 0,0-21 0,-21 0 16,22 0-16,20 0 0,-20 0 0,-1 0 16,21 0-16,1 0 0,-22 0 15,22-21-15,-1 0 0,-20 0 0,20 0 16,-21-1-16,1 1 0,-22 0 16,21 0-16,-21-21 0,-21 20 15,0-20-15,0 21 0,0-21 0,0 20 16,0-20-16,-21 21 0,-21 0 15,21 0-15,0 21 0,-22 0 0,1 0 16,0 0-16,20 0 0,-20 0 16,0 21-16,-1 0 0,22 21 0,-21-21 15,21 1-15,0 20 0,21-21 0,0 21 16,0-20-16,0 20 0,0-21 16,0 0-16,0 0 0,0 1 0,21-1 15,0-21-15,21 21 16,-21-21-16,1 0 0,20 0 0,-21 0 15,21 0-15,-20 0 0,20-21 0,0 21 16,-21-21-16,22-1 0,-1 1 16,-21 0-16,0 0 0,1 0 0,-1 0 15,0-1-15,-21 1 0,21 0 16,-21-21-16,0 21 0,0-1 0,0 1 16,0 0-16,-21 21 15,0 0-15,21 21 16,-21 0-16,21 1 0,-22-1 0,22 0 15,0 0-15,0 0 0,0 22 16,0-22-16,0 0 0,0 0 16,22 0-16,-1 0 0,0 1 0,0-22 15,0 21-15,0 0 0,1-21 16,-1 0-16,0 0 0,21 0 0,-21 0 16,1 0-16,20 0 0,-21-21 15,21 0-15,-20 21 0,-1-22 0,0 1 16,0 0-16,0 0 0,0 0 0,-21-22 15,0 22-15,0 0 0,0 0 16,0-21-16,0 20 0,0 1 16,0 42-1,0 1 1,-21-1-16,21 0 0,0 0 16,0 0-16,0 0 0,0 22 15,0-22-15,-21 0 0,21 0 0,0 0 16,0 1-16,0-1 0,0 0 15,0 0 1,0-42 15,0 0-31,0 0 16,0-1-16,21 1 0,-21 0 0,21 0 16,1 0-16,-22 0 0,0-1 15,21 1-15,-21 0 0,21 0 0,-21 0 16,21 21-1,0 0-15,0 0 0,-21 21 16,22 0-16,-1-21 0,-21 21 16,21 0-16,-21 1 0,0 20 15,0-21-15,21 0 0,-21 0 0,21 1 16,-21-1-16,0 0 0,21-21 16,-21 21-16,22 0 0,-1-21 0,0 21 15,0-21-15,0 0 16,0 0-16,1-21 15,-1 0-15,0 21 0,0-21 0,0 0 16,0 0-16,1-1 0,-1 1 16,0-21-16,0 21 0,0-22 15,-21 22-15,0 0 0,21 0 0,-21 0 16,22 0-16,-22-1 0,0 44 31,0-1-15,0 0-16,0 0 0,0 0 15,0 0-15,0 1 0,0 20 0,0-21 16,0 0-16,0 0 0,0 1 16,0-1-16,0 0 0,0 0 15,0 0-15,21 0 0,0-21 0,0 22 0,0-22 16,0 0-16,1 0 0,-1 0 16,21 0-16,-21 0 0,0 0 15,22-22-15,-22 22 0,0-21 16,21 0-16,-20 0 0,-1 0 0,21 0 15,-21-22-15,0 22 0,-21 0 16,0-21-16,0 20 0,0-20 0,0 21 16,0 0-16,0 0 0,0-1 0,-21 22 15,0 0-15,0 0 16,0 0-16,0 0 0,-1 22 0,1-1 16,21 0-16,0 21 0,-21-21 0,21 1 15,0 20-15,0-21 0,0 0 16,0 0-16,0 1 0,0-1 0,21 0 15,0 0-15,1 0 16,20-21-16,-21 21 0,0-21 16,22 0-16,-22 0 0,21 0 0,-21 0 15,22 0-15,-1-21 0,-21 21 16,21-21-16,-20 0 0,-1 0 0,0 0 16,21-1-16</inkml:trace>
  <inkml:trace contextRef="#ctx0" brushRef="#br0" timeOffset="31871.88">18732 3069 0,'0'0'0,"0"21"0,-21-21 15,42-21 16,1 0-31,-22 0 0,21 0 16,0 0-16,0-22 0,0 1 0,0 21 16,-21-43-16,22 22 0,-1 0 15,0-22-15,0 1 0,-21-1 16,0 22-16,0-1 0,21 1 0,-21 0 16,0 21-16,0-22 0,0 22 15,0 0-15,-21 21 16,21 21-16,-21 0 15,0 0-15,0 1 0,21 20 0,-22 0 16,22 1-16,-21-1 0,21 0 16,0 22-16,0-22 0,-21 22 0,21-22 15,0 0-15,0 1 0,0-1 16,0 0-16,21-21 0,-21 22 0,21-22 16,1 0-16,-1 0 0,0 0 0,0 1 15,0-22-15,0 0 16,22 0-16,-22 0 0,0 0 0,21-22 0,-20 1 15,20 0-15,-21 0 16,0 0-16,22-22 0,-22 1 0,0 0 16,0-1-16,0-20 0,-21 21 0,21-22 15,-21 1-15,22-1 0,-22 1 16,0 20-16,0 1 0,0 0 0,0 20 16,0 1-16,0 0 0,-22 21 15,1 0-15,0 0 16,0 21-16,21 0 0,-21 22 0,0-22 15,21 21-15,0 1 0,0 20 16,0-21-16,-22 22 0,22-22 0,0 1 16,0 20-16,0-21 0,0 1 15,0-1-15,-21-21 0,21 22 16,0-1-16,0-21 0,0 0 0,0 0 16,0 1-16,0-1 15,0-42 1,0-1-1,0 1-15,21 0 0,1 0 0,-22 0 16,0 0-16,21-1 0,0-20 16,-21 21-16,0 0 0,21 0 0,0-1 15,-21 1-15,21 0 0,1 21 0,-22-21 16,21 21 0,0 0-16,-21 21 15,0 0-15,0 0 0,0 1 16,21-1-16,-21 0 0,21 0 0,-21 0 15,0 0-15,21 1 0,-21-1 0,22 0 16,-1 0-16,-21 0 0,21-21 16,0 21-16,0-21 0,0 0 0,1 0 15,-1 0-15,0 0 0,0 0 0,0 0 16,22 0-16,-22 0 0,0-21 16,0 0-16,0 21 0,22-21 0,-22-21 15,0 20-15,0 1 0,0 0 16,-21 0-16,21 0 0,-21 0 15,22-1-15,-22 1 0,0 0 0,0 42 32,0 0-17,0 1-15,0-1 16,0 0-16,0 0 0,0 0 16,0 0-16,0 1 0,0-1 15,0 0-15,21 0 16,0-21-1,0 0-15,0 0 16,0 0-16,1-21 16,-1 21-16,-21-21 0,21 0 15,0 21-15,0-22 0,-21 1 16,21 0-16,1 21 0,-1 0 0,-21-21 16,21 21-16,-21 21 15,0 0 1,0 0-16,0 1 15,0-1-15,0 0 0,21 0 16,-21 0-16,21-21 0,-21 21 16,21-21-16,1 0 0,20 22 0,-21-22 15,0 0-15,22 0 0,-22 0 0,21 0 16,0 0-16,1 0 0,-1 0 16,-21-22-16,22 1 0,-1 21 15,0-21-15,-21 0 0,22 0 0,-22 0 16,0-22-16,21 22 0,-42-21 15,22 21-15,-22-22 0,21 22 0,-21-21 16,0 21-16,0-1 0,0 1 16,0 0-16,-21 21 0,-1 0 0,1 0 15,0 0-15,-21 0 0,21 21 16,-22-21-16,22 43 0,-21-22 0,21 0 16,-22 0-16,22 21 0,0-20 15,0-1-15,0 21 0,21-21 0,0 0 16,0 1-16,0-1 0,0 0 15,0 0-15,0 0 16,0 0-16,0 1 16,21-22-16,0 21 0,0 0 0,-21 0 15,0 0-15,21 22 0,0-22 0,-21 0 16,0 21-16,0 1 0,0-22 16,0 21-16,0 0 0,0 1 0,0-22 15,0 21-15,0 1 0,0-1 16,-21-21-16,0 21 0,0 1 0,0-22 15,0 21-15,-22-21 0,22 1 0,-21 20 16,21-21-16,-22 0 0,1 0 16,21 1-16,0-22 0,-22 21 0,22-21 15,0 0-15,0 0 0,0 0 16,-1 0-16,22-21 16,0-1-16,0 1 0,0 0 15,0 0-15,0 0 0,0-22 0,0 1 16,0 0-16,0-1 0,22 1 0,-1-21 15</inkml:trace>
  <inkml:trace contextRef="#ctx0" brushRef="#br0" timeOffset="32083.76">20489 2392 0,'0'0'0,"-21"-21"0,-21 0 0,21 21 15,-22-22-15,22 22 0,0 0 0,0 0 16,21-21-16,-21 21 16</inkml:trace>
  <inkml:trace contextRef="#ctx0" brushRef="#br0" timeOffset="32311.63">18711 2519 0,'0'0'16,"-42"0"-16,0 0 0,-1 0 0,22 0 15,0 0-15,42 0 16,21 0-1,1 0-15,-1 0 0,0 0 0,22 0 16,-1 0-16,22 0 16,-21 0-16,20 0 0,1-21 0,0 21 15,-22-21-15,22 21 0,-1-22 0,-20 22 16,-1 0-16</inkml:trace>
  <inkml:trace contextRef="#ctx0" brushRef="#br0" timeOffset="33615.87">22437 2985 0,'0'0'0,"21"0"0,63-43 15,-62 22-15,20 0 0,-21 0 16,0 21-16,0-21 0,-21-1 16,0-20-16,0 21 0,0 0 0,0 0 15,-21-1-15,0 1 0,0 0 16,-21 0-16,20 0 0,-20 21 0,0 0 16,-1 0-16,1 0 0,0 0 15,21 0-15,-22 0 0,1 21 0,0 0 16,20 0-16,1 22 0,-21-22 15,21 0-15,0 21 0,21-21 0,-22 22 16,22-22-16,-21 21 0,21-21 0,0 1 16,0-1-16,0 0 0,0 0 15,21-21-15,1 0 0,-1 0 16,0 0-16,0 0 16,0 0-16,0 0 0,22 0 0,-22-21 15,21 0-15,-21 21 0,22-21 0,-1-1 16,-21 1-16,0 0 0,22 0 15,-22 0-15,-21 0 0,21-1 0,-21 1 16,21 0-16,-21 0 0,0 0 16,21 21-16,-21-21 0,0 42 31,0 0-31,0 0 0,-21 0 16,21 22-16,0-22 0,0 21 0,0-21 15,0 22-15,0-22 0,0 0 16,21 21-16,1-21 0,-1 1 15,21-1-15,0 0 0,1 0 16,-1-21-16,0 0 0,22 0 0,-22 0 16,1 0-16,-1 0 0,21-21 15,-20 21-15,-1-21 0,0 0 0,1-1 16,-1 1-16,0 0 0,-20 0 0,20-21 16,-21 20-16,21-20 0,-42 0 15,22 21-15,-22-22 0,0 1 0,0 21 16,0 0-16,-22-22 0,1 22 15,0 21-15,-21-21 0,21 21 0,-22 0 16,1 0-16,21 21 0,-22-21 16,1 21-16,21 0 0,0 1 15,0-1-15,-1 0 0,1 0 0,21 0 16,-21 0-16,21 1 0,0-1 16,0 0-16,21 0 15,0 0-15,1-21 16,-1 21-16,0 1 0,0-1 0,21 0 15,-20 0-15,-1 0 0,0 0 16,0 22-16,0-1 0,0-21 0,-21 43 16,22-22-16,-22 0 0,0 1 0,21-1 15,-21 0-15,0 22 16,0-22-16,0 1 0,-21-1 0,-1-21 0,1 21 16,0 1-16,0-1 15,0-21-15,-22 22 0,22-22 0,0 21 16,0-21-16,-21-21 0,20 21 0,1-21 15,-21 0-15,21 0 0,-22 0 16,22 0-16,-21-21 0,0 21 0,20-21 16,-20 0-16,0-21 0,21 20 0,-1 1 15,1-21-15,21 0 0,0 20 16,0-20-16,0 21 0,0-21 0,0 20 16,21-20-16,1 21 0,20 0 15,-21 0-15,0-1 0,22 1 0,-1 0 16,0 0-16,1 0 0,-1 0 15</inkml:trace>
  <inkml:trace contextRef="#ctx0" brushRef="#br0" timeOffset="34759.58">23961 2985 0,'21'0'0,"-42"0"0,63-22 15,-21 1-15,-21 0 0,21 0 16,-21 0-16,21 0 0,-21-1 15,0 1-15,0 0 0,0 0 16,0 0-16,0 0 0,-21-1 0,0 1 16,0 0-16,0 21 0,0 0 15,-1-21-15,1 21 0,-21 0 16,21 0-16,-22 21 0,1-21 0,21 21 16,-21 0-16,20 22 0,1-22 15,-21 21-15,42-21 0,-21 22 0,21-22 16,-21 0-16,21 21 0,0-20 15,0-1-15,0 0 0,0 0 0,21-21 16,-21 21-16,21-21 0,21 21 16,-21-21-16,1 0 0,20 0 0,-21 0 15,21-21-15,1 0 0,-22 21 0,21-21 16,1 0-16,-22 0 0,0-1 16,0 1-16,21-21 0,-42 21 15,22 0-15,-22-1 0,21 1 16,-21 0-16,0 0 0,0 0 0,-21 21 31,-1 21-31,22 0 16,0 0-16,0 0 0,-21 1 0,21-1 15,0 0-15,0 0 0,0 0 16,0 0-16,0 1 0,0-1 16,0 0-16,21-21 15,1 21-15,-1-21 0,0 0 16,0 0-16,0 0 0,0 0 0,1 0 0,20 0 15,-21-21-15,0 0 0,22 21 16,-22-21-16,0-1 0,0 1 16,0 0-16,-21 0 0,21 0 15,-21 0-15,22-1 0,-22 1 0,0 0 16,0 0-16,-22 21 31,1 0-31,0 21 0,21 0 0,0 0 16,0 1-16,-21-22 0,21 21 15,0 0-15,0 0 0,0 0 0,0 0 16,0 1-16,21-1 16,0 0-16,0-21 0,43 21 15,-43-21-15,21 0 0,1 0 16,-1 0-16,0 0 0,1 0 16,-22-21-16,21 0 0,1 0 0,-22 21 15,21-22-15,-21 1 0,0-21 0,1 21 16,-1 0-16,-21-1 0,0 1 15,0-21-15,0 21 0,0 0 16,-21 42 15,21 0-31,0 0 16,-22 0-16,22 0 0,-21 1 16,21-1-16,0 0 0,-21 0 0,21 0 15,0 0-15,0 1 0,0-1 16,-21-21-16,21 21 15,-21-21 1,21-21 0,0 0-1,0-1-15,0 1 0,0-21 16,0 21-16,21 0 0,0-1 16,21-20-16,-20 21 0,-1 0 15,21 0-15,0-1 0,-20 1 0,20 21 16,0 0-16,1 0 0,-22 0 15,21 0-15,-21 21 0,22 1 16,-22-1-16,0 0 0,0 21 0,-21-21 16,0 1-16,0-1 0,0 21 15,0-21-15,0 0 0,0 1 0,0-1 16,-21 0-16,0 0 0,0-21 16,21 21-16,-22-21 0,1 21 15,0-21-15,21-21 31,-21 0-31,21 0 0,-21 0 16</inkml:trace>
  <inkml:trace contextRef="#ctx0" brushRef="#br0" timeOffset="34953.47">24701 2434 0,'0'0'0,"-21"0"0,-21 0 15,21 0-15,0 0 0,-1-21 16,1 21-16,42 21 47,1-21-47,-1 0 16,0 21-16,21-21 0</inkml:trace>
  <inkml:trace contextRef="#ctx0" brushRef="#br0" timeOffset="35687.9">26860 2752 0,'0'0'0,"22"-21"0,-1 21 15,0-22-15,0 1 0,0 0 16,-21 0-16,21 0 0,-21 0 0,0-1 16,0 1-16,0 0 0,0 0 15,-21 21-15,0-21 0,0 0 0,-21 21 16,20 0-16,-20 0 0,0 0 16,-1 0-16,1 0 0,0 21 0,-1 0 15,1 0-15,0 21 0,-1-20 0,22-1 16,0 21-16,0-21 0,0 0 15,21 22-15,0-22 0,0 0 0,0 0 16,0 0-16,21 1 16,0-22-16,0 21 0,0 0 0,22-21 15,-22 0-15,21 0 0,-21 0 16,22 0-16,-22 0 0,0 0 0,0 0 16,0 0-16,-42-21 31,0 21-31,0 0 0,0 0 15,-22 0-15,22 0 0,-21 0 16,21 0-16,0 21 0,-22-21 0,22 21 16,-21 0-16,21-21 0,-1 21 0,1 1 15,0-22-15,21 21 0,-21-21 16,21 21-16,0 0 0,21-21 16,0 0-1,0 21-15,1-21 0,-1 0 0,21 0 16,0 0-16,-20 0 0,20 0 0,0 0 15,1 0-15,-1-21 0,0 21 16,-21 0-16,1-21 0,-1 21 0,0 0 16,-21 21-1,-21 0 1,0 0-16,-1 22 0,1-22 16,0 21-16,0-21 0,0 22 15,0-22-15,-1 21 0,1-21 0,21 22 16,-21-22-16,21 0 0,-21 0 15,21 22-15,-21-43 0,21 21 16,0 0-16,0 0 0,0 0 16,0-42-1,0 0 1,21 0-16</inkml:trace>
  <inkml:trace contextRef="#ctx0" brushRef="#br0" timeOffset="37171.25">29083 2752 0,'0'0'16,"21"-21"-16,0 21 0,0-22 0,-21 1 16,0 0-16,0-21 0,0 21 0,0-1 15,0 1-15,0 0 0,-21 0 16,0 0-16,0 21 0,-21-21 0,-1 21 15,1 0-15,0 0 0,-22 0 16,22 21-16,-22 0 0,22 0 16,0 0-16,-1 22 0,1-22 15,0 21-15,-1 0 0,22 1 0,-21-1 16,21 0-16,-1-20 0,22 20 16,0-21-16,0 0 0,0 0 0,43 1 15,-22-22-15,21 0 0,-21 0 16,22 0-16,-1 0 0,22 0 0,-22 0 15,21-22-15,-20 1 0,20 21 0,-20-21 16,-1 0-16,0 0 0,-21 0 16,22-22-16,-22 22 0,-21 0 0,0 0 15,0 0-15,0-1 0,0 1 16,0 0-16,-21 21 31,0 21-31,21 0 16,-22 1-16,22-1 0,0 0 15,0 0-15,0 21 0,0-20 0,0-1 16,22 0-16,-1 0 0,21 0 16,-21 0-16,22-21 0,-22 22 0,21-1 15,0-21-15,1 0 0,-1 0 16,0 0-16,22 0 0,-22 0 0,1 0 16,-1 0-16,0 0 0,22-21 0,-22 21 15,0-22-15,1 1 0,-22-21 16,21 21-16,-21 0 0,1-22 15,-1 22-15,-21-21 0,0 21 16,0-22-16,0 22 0,-43 0 0,22 0 16,0 0-16,0 21 0,-21 0 15,-1 0-15,22 0 0,-21 0 0,21 0 16,-1 21-16,1-21 0,0 21 16,0 0-16,0 0 0,21 0 0,0 1 15,0-1-15,0 0 16,0 0-16,0 0 0,21-21 15,0 21-15,0 1 0,0-22 16,1 0-16,-1 21 0,0-21 0,0 0 16,0 0-16,0 0 0,1 0 15,-1 0-15,0 0 0,0 0 16,0 21 0,-21 0-1,0 0-15,0 0 16,0 1-16,-21-1 15,0 21-15,21-21 0,0 0 0,0 22 16,-21-1-16,21 0 0,0 1 16,-21 20-16,21-20 0,0-1 0,0 21 15,0-20-15,0 20 0,0-20 16,0 20-16,0-21 0,0 22 0,0-22 16,0 22-16,0-22 0,0 0 15,0 1-15,-22 20 0,1-42 16,0 22-16,0-1 0,0 0 0,0-20 15,-22-1-15,22 0 0,-21 0 16,21-21-16,-22 0 0,22 0 0,-21 0 16,21 0-16,-1 0 0,-20 0 0,21-21 15,0 0-15,0 0 0,-1-1 16,1-20-16,0 0 0,21-1 0,0 1 16,0 0-16,0-1 0,0-20 15,0 21-15,0-22 0,0 22 0,21-22 16,0 1-16,1 20 0,-1-20 15,0 21-15,21-22 0,-21 22 16,1-1-16,-1 1 0,21 0 0,-21 21 16,0-22-16,22 22 0,-22 0 15,0 0-15</inkml:trace>
  <inkml:trace contextRef="#ctx0" brushRef="#br0" timeOffset="38427.79">30543 2752 0,'0'0'0,"0"-21"16,0-22-16,0 22 0,0 0 0,0 0 15,0 0-15,0-1 0,0 1 16,0 0-16,-21 0 0,0 21 0,0 0 15,0 0-15,0 0 0,-1 0 16,1 21-16,0 0 0,-21 0 0,21 1 16,-22-1-16,22 21 0,-21-21 15,21 22-15,-22-1 0,22-21 0,0 0 16,0 22-16,0-22 0,21 0 16,0 0-16,0 0 0,0 0 15,21-21 1,0 0-16,0 0 0,0 0 0,0 0 15,22-21-15,-22 21 0,21-21 16,-21 0-16,22 0 0,-22 0 0,21-1 16,-21 1-16,1-21 0,-1 21 15,-21 0-15,21-1 0,-21 1 0,21 0 16,-21 0-16,0 0 0,0 42 47,0 0-47,0 0 15,0 0-15,0 1 16,0-1-16,0 0 0,0 0 0,0 0 16,0 0-16,0 1 15,21-1-15,0-21 0,1 21 16,-1-21-16,0 0 16,0 0-16,0 0 0,0 0 0,1 0 15,-1 0-15,0 0 0,0 0 16,0-21-16,0 0 0,1-1 0,-1 1 15,0 0-15,0 0 16,-21 0-16,21 0 0,-21-1 0,0 1 16,0 0-16,0 0 15,0 42 17,0 0-32,0 0 15,0 1 1,0-1-16,21-21 0,1 21 15,-1 0-15,0-21 16,0 0-16,0 21 0,22-21 16,-22 0-16,0 0 0,21 0 15,-21 0-15,22 0 0,-22 0 0,21-21 16,-21 0-16,1 21 0,-1-21 16,0 0-16,0-1 0,0 1 15,0 0-15,-21 0 0,0 0 16,0 0-16,0-1 0,0 1 0,0 0 15,0 42 17,-21 0-32,0 1 0,21-1 15,-21 0-15,0 0 0,21 0 0,0 0 16,-21 1-16,-1-1 0,22 0 16,-21 0-16,21 0 0,0 0 0,0 1 15,-21-1-15,0 0 16,21 0-1,-21-21 1,21-21 0,0 0-1,0 0-15,0-1 0,0 1 0,0 0 16,21 0-16,0 0 0,0 0 16,0-22-16,1 22 0,-1-21 0,21 21 15,-21-1-15,22-20 0,-22 21 16,21 0-16,0 0 0,-20 21 0,-1 0 15,0-22-15,0 22 0,0 0 16,0 0-16,1 22 0,-22-1 16,0 0-16,0 0 0,0 0 0,0 22 15,0-22-15,0 21 16,0-21-16,0 22 0,0-22 0,0 0 16,0 21-16,0-21 0,-22 1 15,1-1-15,0 0 0,21 0 16,-21 0-16,0-21 15,0 21-15,-1-21 32,22-21-32,-21 21 15,21-21-15,-21 0 0</inkml:trace>
  <inkml:trace contextRef="#ctx0" brushRef="#br0" timeOffset="38653.66">31073 2244 0,'0'0'0,"-22"0"0,1 0 47,0 0-47,0 0 16</inkml:trace>
  <inkml:trace contextRef="#ctx0" brushRef="#br0" timeOffset="44759.63">3958 5292 0,'0'-21'0,"0"-1"16,0 1-16,0 0 16,0 0-16,0 0 15,0 42 17,0 0-17,0 0-15,0 0 0,0 1 16,0 20-16,0 0 0,0 1 0,0 20 15,0-21-15,0 22 0,0-1 16,0-20-16,0 20 0,0-20 16,21-1-16,-21 0 0,21 1 0,-21-1 15,0-21-15,0 21 0,0-20 16,22-1-16,-22 0 0,21 0 16,0-21 15,-21-21-31,0 0 15,0 0-15,0-1 0,0 1 16</inkml:trace>
  <inkml:trace contextRef="#ctx0" brushRef="#br0" timeOffset="45175.76">4339 5673 0,'21'21'16,"-21"0"0,21-21-16,-21 21 15,22-21-15,-1 0 0,0 0 16,0 0-16,0 0 15,0-21-15,1 21 16,-22-21-16,0 0 16,0 0-16,0-1 15,0 1-15,-22 21 16,1 0-16,0 0 0,0 0 16,0 0-1,0 21-15,21 1 16,-22-22-16,22 21 15,0 0 1,22-21 0,-1 0-16,0 0 0,0 0 15,0 0-15,0 0 0</inkml:trace>
  <inkml:trace contextRef="#ctx0" brushRef="#br0" timeOffset="46831.28">5588 5757 0,'0'0'0,"21"-21"16,21 21-16,1-21 0,-1 0 0,0 0 16,1 0-16,-1-22 0,0 22 15,1 0-15,-1-21 0,0 20 0,-20 1 16,20-21-16,-21 21 0,0-22 16,0 22-16,1 0 0,-1-21 0,-21 21 15,0-22-15,0 22 0,0 0 0,0-21 16,0 20-16,0 1 0,0 0 15,0 0-15,0 0 0,0 0 0,-21-1 16,-1 22-16,1 0 16,0 0-16,0 0 0,0 0 15,21 22-15,-21-1 0,21 0 16,-22 21-16,22 1 0,-21-1 16,21 0-16,-21 22 0,21-1 0,0 1 15,-21-1-15,0 22 16,21-22-16,-21 22 0,-1 0 0,22-1 15,0-20-15,0 21 0,-21-1 0,21 1 16,0-22-16,0 22 0,0 0 16,0-1-16,0-20 0,0 21 0,0-22 15,0 1-15,21-1 0,-21 1 0,0-1 16,22 1-16,-1-1 0,-21 1 16,21-1-16,0 1 0,-21-22 0,21 21 15,0-20-15,-21-1 0,22 0 0,-1-20 16,-21 20-16,21-21 15,0-21-15,-21 21 0,21-21 0,0 0 16,1 0-16,-22-21 0,0 0 16,21 0-16,0-22 0,-21 1 0,21 0 15,-21-22-15,0 1 0,21-1 16,-21 1-16,21-22 0,-21 0 0,0 1 16,0-1-16,0 0 0,0-20 0,0 20 15,0 0-15,0 1 0,0 20 16,-21 1-16,0 20 0,0 1 0,0 0 15,-22-1-15,22 22 0,-21-21 0,21 21 16,-22-1-16,1 22 16,21-21-16,-21 21 0,20 0 0,1 0 15,0 0-15,0 0 0,0 0 16,42 0 0,0 0-1,0 0-15,0 0 0,1-21 16,20 21-16,-21-21 0,21 0 0,-20 0 15,20-1-15,0 1 0,-21 0 16,22-21-16,-1 21 0,0-22 0,-20 1 16,20 0-16,0 20 0,1-20 0,-22 21 15,21-21-15,-21 20 0,0 1 16,1 0-16,-1 0 0,0 0 16,-21 0-16,0-1 15,0 44 16,0-1-31,0 21 16,0-21-16,0 22 0,0-22 0,0 21 16,0 0-16,21 1 0,0-22 15,-21 21-15,21-21 0,1 22 0,-1-22 16,-21 0-16,21 0 0,0-21 0,0 21 16,0-21-16,1 0 0,-1 0 15,0 0-15,0 0 0,0 0 0,0 0 16,1-21-16,-1 0 0,0 0 15,0 0-15,0 0 0,0-1 16,-21-20-16,22 0 0,-22 21 0,21-22 16,-21 1-16,0 0 0,0-1 15,0 1-15,-21 21 0,-1-22 0,1 22 16,0 0-16,0 0 0,0 0 0,-22 0 16,22 21-16,0 0 0,-21 0 15,21 0-15,-22 0 0,22 0 0,0 21 16,-21 0-16,20 0 0,1-21 15,21 21-15,0 0 0,-21 1 0,21-1 16,0 0-16,0 0 16,21 0-1,0-21-15,1 0 0,-1 0 0,0 21 16,0-21-16,0 0 0,0 0 16,1 0-16,20 0 0,-21 0 0</inkml:trace>
  <inkml:trace contextRef="#ctx0" brushRef="#br0" timeOffset="47279.03">7366 5355 0,'0'0'0,"21"0"0,0-42 16,0 42-1,1 0-15,-22-21 0,21 21 16,0 0-16,0 0 0,0 0 15,0 21-15,1 0 16,-1-21-16,21 21 0,-21 0 0,0 1 16,-21 20-16,22-21 0,-1 0 0,-21 22 15,0-1-15,0-21 0,0 21 16,0-20-16,0 20 0,0 0 0,0-21 16,-21 1-16,-1 20 0,22-21 15,-21 0-15,0-21 0,21 21 0,0 1 16,-21-22-16,0 0 15,21-22 1,0 1-16,0 0 0,0 0 0,0 0 16,0 0-16,0-22 0,0 22 0,0-21 15,0-1-15,0 1 0,21 0 16,0-1-16,-21 22 0,21-21 0,0 0 16,-21-1-16,22 22 0,-1-21 15,0 21-15,0-1 0,0 1 16,0 0-16,-21 42 47,0 0-47</inkml:trace>
  <inkml:trace contextRef="#ctx0" brushRef="#br0" timeOffset="48835.76">9059 5525 0,'0'0'0,"0"21"0,-21-21 16,0 21-16,0-21 0,0 21 15,-1-21-15,1 21 0,0-21 16,21 21-16,-21-21 0,42-21 47,0 0-47,22 0 15,-22 0-15,0 0 0,0-1 0,21 1 16,-20-21-16,-1 21 0,0-22 0,21 22 16,-21-21-16,1 0 0,-1-1 15,0 1-15,-21 0 0,21-1 0,0 1 16,0 0-16,-21-22 0,0 22 0,0-1 15,0 22-15,0-21 0,0 21 16,0 0-16,0-1 0,0 1 0,-21 21 16,0 0-1,0 0-15,0 21 0,0 1 0,-1-1 16,-20 21-16,21 0 0,0 1 0,0-1 16,-1 22-16,1-1 15,0-21-15,0 22 0,21-22 0,0 22 16,-21-22-16,21 0 0,0 22 0,0-22 15,0 1-15,0-1 0,21 0 16,-21-21-16,21 22 0,0-22 0,0 0 16,1 0-16,20-21 0,-21 0 15,0 21-15,22-21 0,-22 0 0,21 0 16,-21 0-16,22-21 0,-22 0 0,21 21 16,-21-21-16,22 0 0,-22 0 15,21-1-15,-21 1 0,0 0 0,1 0 16,-1-21-16,0 20 0,0 1 0,-21 0 15,0 0-15,21 0 16,-21 0-16,-21 21 31,0 0-31,0 0 0,21 21 16,-21 0-16,21 0 0,0 0 0,0 0 16,0 1-16,0-1 0,0 0 15,0 21-15,0-21 0,0 1 0,21-22 16,0 21-16,0 0 0,0-21 0,0 0 15,22 21-15,-22-21 0,0 0 16,0 0-16,22 0 0,-22 0 0,0-21 16,21 0-16,-21 21 0,1-21 15,-1-1-15,0 1 0,0 0 16,0 0-16,-21 0 0,0 0 0,0-1 16,0 1-16,0 0 0,0-21 0,-21 21 15,0-1-15,-21 1 0,20 0 16,1-21-16,-21 42 0,21-21 0,-22-1 15,22 22-15,-21 0 0,21 0 0,0 0 16,-1 0-16,1 0 0,0 22 16,21-1-16,0 0 31,42-21-31,-20 0 0,-1 0 0,21 0 16,0 0-16,1 0 0,-1-21 15,0 21-15,1-21 0,20 21 16,-20-22-16,-1 22 0,-21 0 0,21-21 15,1 21-15,-22-21 0,0 21 0,21 0 16,-20 0-16,-1 21 16,-21 0-16,0 1 15,0-1-15,0 0 0,0 0 0,0 0 16,0 0-16,0 1 0,-21 20 16,21-21-16,0 0 0,0 0 0,0 1 15,0-1-15,0 0 0,0 0 0,0 0 16,0 0-16,21-21 15,0 0 1,0 0-16,0 0 0,0 0 16,1-21-16,-1 21 0,-21-21 15,21 0-15,0 0 0,0 0 0,-21-1 16,21 1-16,-21 0 0,22 0 0,-22 0 16,0 0-16,0-22 0,0 22 15,0 0-15,0 0 0,0 0 0,-22-1 16,1 1-16,0 0 0,0 21 15,0 0-15,0 0 16,-1 0-16,-20 0 0,21 0 0,0 0 0,0 0 16,-1 21-16,22 0 15,0 1 1,22-22 0,-1 0-16,0 0 15</inkml:trace>
  <inkml:trace contextRef="#ctx0" brushRef="#br0" timeOffset="49184.56">11049 5080 0,'0'21'0,"0"0"15,0 1-15,0-1 16,0 0-16,0 21 0,0-21 0,-21 22 15,21-1-15,0 0 0,-21-20 0,21 20 16,-22 21-16,22-20 0,0-1 16,-21 22-16,0-22 0,21 21 0,-21 1 15,21-1-15,0 1 0,-21-22 0,21 22 16,-21-1-16,21 1 0,-22-22 16,22 22-16,0-1 0,0-21 0,-21 22 15,21-22-15,0 1 0,0-1 16,0 0-16,0-21 0,0 1 0,0-1 15,0 0-15,21-21 0,1 0 16,-1 0-16,0 0 16,-21-21-16,21 0 0,0-1 0,-21 1 15,0 0-15,21-21 0,-21-1 0,22 1 16,-22 0-16</inkml:trace>
  <inkml:trace contextRef="#ctx0" brushRef="#br0" timeOffset="49501.38">10880 5376 0,'0'0'0,"0"-21"0,0 0 0,0 0 15,0-21-15,0 20 16,0 1-16,0 0 0,0 0 0,21 0 16,21 0-16,-21-1 0,22 22 0,-22-21 15,21 0-15,0 21 0,1 0 16,-1 0-16,-21 0 0,22 0 0,-22 0 15,21 21-15,-21 0 0,0 1 0,-21-1 16,0 0-16,0 0 0,0 0 16,0 0-16,0 22 0,0-22 0,-21 0 15,0 0-15,0 0 0,-21 1 0,20-1 16,1 0-16,-21-21 16,21 21-16,-22-21 0,22 0 0,-21 21 15,21-21-15,0 0 0,-1 0 0,1 21 16,0-21-16,0 0 0,-21 0 15,20 0-15,1 22 0</inkml:trace>
  <inkml:trace contextRef="#ctx0" brushRef="#br0" timeOffset="50456.84">3958 7408 0,'0'-21'16,"0"42"-16,-21-42 0,21 0 0,0 0 0,-21 21 15,21-21-15,0 0 0,0-1 16,0 1-16,0 0 0,21 21 16,0-21-16,0 21 15,0 0-15,1 21 0,-1 0 16,0 0-16,0 1 0,0-1 0,0 21 15,-21 0-15,22 1 16,-22-1-16,0 0 0,0 1 0,0-1 16,0 0-16,0 1 0,0-1 15,-22 0-15,1 1 0,0-1 0,0 22 16,-21-22-16,20 0 0,-20 1 0,0-22 16,-1 21-16,1-21 0,0 0 15,-1-21-15,1 0 0,0 0 0,-1 0 16,22 0-16,-21 0 0,21-21 15,-22 0-15,22-21 0,0 21 0,0-22 16,0 22-16,21-21 0,0 21 0,0-1 16,0-20-16,0 21 0,21 0 15,0 0-15,0-1 0,0 1 16,22 21-16,-1 0 0,-21 0 16,22 0-16,-1 0 0,0 21 0,-21 1 15,22-22-15,-22 42 0,21-21 0,-21 0 16,1 22-16,-1-22 0,0 21 15,0-21-15,0 22 0,-21-22 0,0 21 16,0-21-16,0 0 0,21 22 16,-21-22-16,0 0 0,22 0 15,-1-21 1,0 0-16,-21-21 16,21 0-16,0 0 0</inkml:trace>
  <inkml:trace contextRef="#ctx0" brushRef="#br0" timeOffset="50619.75">4530 7853 0,'21'-21'0,"-42"42"0,63-42 15,-21 21 17,0-21-1,0 21-31,1 0 0,-22-22 0,21 22 15</inkml:trace>
  <inkml:trace contextRef="#ctx0" brushRef="#br0" timeOffset="51985.47">6138 7768 0,'0'0'0,"0"21"0,0 1 16,0-1-1,21-21 1,1 0-16,20 0 15,-21-21-15,21-1 16,-20 1-16,20 0 0,21 0 0,-20-21 16,20 20-16,-20-20 0,20 0 0,1-1 15,-22 1-15,21 0 0,-20-1 16,20 1-16,-20-21 0,-1 20 0,-21 1 16,21 0-16,-20-1 0,-1 22 0,-21-21 15,0 21-15,0-22 0,0 22 16,0 0-16,0 0 0,0 0 0,-21 21 15,-1-22-15,1 22 16,0 0-16,0 0 0,0 0 16,0 22-16,-1-1 0,-20 0 0,21 0 15,0 21-15,0 22 0,-1-1 16,22 1-16,-21 21 0,0-1 0,0 22 16,21-21-16,0 21 0,-21-1 0,21 1 15,-21 0-15,21 0 0,0 0 16,0 0-16,0 21 0,0-22 0,0 1 15,0 0-15,0 0 0,21 0 16,0 0-16,-21-22 0,21 1 0,0 0 16,0-1-16,1-20 0,-1-1 0,0 1 15,0-1-15,0 1 0,0-22 16,1 0-16,-1-20 0,21-1 0,-21 0 16,0 0-16,1-21 0,-1 0 0,0 0 15,0-21-15,0 0 0,0 0 16,-21-22-16,22 1 0,-22 0 0,21-22 15,-21 22-15,0-22 0,0-20 0,0 20 16,0-21-16,0 22 0,0-22 16,0 1-16,-21-1 0,-22 0 0,22 1 15,-21-1-15,21 0 0,-22 22 16,-20-22-16,20 22 0,1-22 0,-21 21 16,-1 22-16,22-21 0,-22 20 15,22 1-15,0 21 0,-1 0 0,1-1 16,0 1-16,20 21 0,1 0 15,0-21-15,21 0 16,42 0 0,-20 21-16,-1-21 0,21-1 15,0 1-15,1 0 0,20 0 0,-20 0 16,20 0-16,1-22 0,-1 22 0,1 0 16,-22-21-16,21-1 0,-20 22 15,-1-21-15,0 21 0,1-22 16,-22 22-16,21 0 0,-21-21 0,1 20 15,-1 1-15,-21 0 0,0 0 16,0 0-16,0 0 0,0 42 31,0 0-15,0 0-16,0 0 0,0 0 0,0 1 16,0 20-16,-21-21 0,21 21 15,0-20-15,0 20 0,0-21 0,0 0 16,0 0-16,0 1 0,0-1 0,21-21 15,-21 21-15,21-21 0,0 0 16,0 0-16,0 0 16,1 0-16,-1 0 0,0-21 0,21 0 0,-21-1 15,1 1-15,-1 0 16,0 0-16,0 0 0,0-22 0,-21 22 16,21-21-16,-21 0 0,0 20 0,0-20 15,0 21-15,-21-21 0,0 20 16,0 1-16,-21 0 0,20 0 0,1 21 15,0 0-15,0 0 0,-21 0 16,20 0-16,1 0 0,0 0 0,0 0 16,21 21-16,-21-21 15,21 21-15,0 0 0,0 1 16,0-1-16,21-21 0,0 21 16,-21 0-16,42-21 0,-20 21 15,-1-21-15,0 0 0,0 0 0,21 0 16,-20 0-16,20 0 0</inkml:trace>
  <inkml:trace contextRef="#ctx0" brushRef="#br0" timeOffset="52355.5">7937 7218 0,'0'0'16,"22"-21"-1,-22 0-15,21 21 0,0 0 16,0 0-16,0 0 15,0 0-15,1 0 0,-1 0 16,0 21-16,0 0 0,0 0 0,0 21 16,1-20-16,-22-1 0,21 21 0,-21 0 15,0-20-15,0 20 0,0-21 16,0 21-16,0 1 0,0-22 0,-21 0 16,-1 0-16,22 0 0,0 1 0,-21-1 15,21 0-15,-21-21 0,21-21 31,0 0-31,0-1 0,0 1 16,0 0-16,0 0 0,0-21 0,0 20 16,21-20-16,0 0 15,-21-1-15,22 1 0,-1 21 0,-21-21 16,21 20-16,0-20 0,0 21 0,0 21 16,-21-21-16,22 0 0,-1 21 15,0 0-15,0-22 0,0 22 16,0 0-16</inkml:trace>
  <inkml:trace contextRef="#ctx0" brushRef="#br0" timeOffset="52907.71">9229 7599 0,'-22'-21'0,"22"0"16,0-1-1,0 1 1,0 0-16,0 0 16,22 0-16,-1 21 0,-21-21 15,21-1-15,0 1 0,21 0 0,-20-21 16,-1 21-16,0-1 0,0-20 16,0 21-16,0-21 0,-21 20 0,22-20 15,-22 21-15,0 0 0,0 0 16,0-1-16,0 1 0,0 0 0,-22 21 15,1 0 1,0 0-16,0 0 16,0 21-16,0 0 0,21 1 0,-22 20 15,1-21-15,21 21 0,-21 1 0,21-1 16,0 0-16,0 1 0,0-1 16,0 0-16,0-20 0,0 20 0,0-21 15,0 21-15,0-20 0,21-1 0,0 0 16,1 0-16,-1-21 0,0 21 0,0-21 15,21 0-15,-20 0 0,20 0 16,0 0-16,-21 0 0,22 0 0,-1 0 16,0-21-16,-20 21 0</inkml:trace>
  <inkml:trace contextRef="#ctx0" brushRef="#br0" timeOffset="53395.42">10329 7112 0,'0'0'0,"0"-42"0,0 21 0,0-1 0,0 1 16,0 0-16,-21 21 0,0-21 16,0 21-16,0 0 0,-1 0 15,1 0-15,0 0 0,0 0 0,-21 21 16,20 0-16,1 0 0,-21 1 0,21-1 16,0 21-16,21 0 0,-22 1 15,22-22-15,-21 21 0,21 1 16,0-1-16,0-21 0,0 21 0,0-20 0,0-1 15,0 0-15,21 0 0,1 0 16,-1-21-16,0 0 16,0 0-16,21 0 0,-20 0 15,-1-21-15,0 0 0,0 0 0,21 0 16,-20-1-16,-1-20 0,0 21 16,0-21-16,0 20 0,0-20 0,-21 0 15,22-1-15,-22 22 0,0-21 0,21 21 16,-21-22-16,0 22 0,0 0 15,0 0-15,0 42 32,0 0-32,-21 0 15,21 1-15,0 20 0,0-21 0,0 21 16,0 1-16,0-1 0,0-21 0,0 22 16,0-22-16,21 0 0,-21 0 0,21 0 15,0 0-15,0 1 0,0-1 16,1-21-16,-1 0 0,0 0 0,0 0 15,0 0-15,0 0 0,22-21 0,-22-1 16,0 1-16,0 21 0</inkml:trace>
  <inkml:trace contextRef="#ctx0" brushRef="#br0" timeOffset="53672.27">11218 6922 0,'0'0'0,"0"-22"0,-21 22 15,0 0 1,0 0-16,0 0 0,-1 0 0,1 0 16,0 0-16,0 22 0,0-1 0,0 0 15,21 0-15,0 0 0,-22 22 16,22-22-16,-21 0 0,21 21 0,0 1 16,0-22-16,0 21 0,0-21 0,0 0 15,0 22-15,0-22 0,21 0 16,1 0-16,-1 0 0,0 1 15,0-22-15,0 21 0,0-21 0,1 0 16,-1 0-16,21 0 0,-21 0 0,0-21 16,22-1-16,-22 22 0,0-42 15,21 21-15,-20 0 0</inkml:trace>
  <inkml:trace contextRef="#ctx0" brushRef="#br0" timeOffset="54171.51">11578 6541 0,'0'0'16,"0"-22"-16,0 1 0,-21 21 0,0 0 0,0 0 16,21 21-1,0 1-15,0-1 16,0 0-16,0 21 0,0 1 0,0-22 16,0 21-16,0 0 0,0 1 0,0-1 15,0 0-15,0 1 0,0-1 16,0 0-16,0 1 0,0-1 0,0 0 15,0 1-15,0-22 0,0 21 0,0 1 16,0-22-16,0 0 0,0 0 16,0 0-16,0 0 0,0 1 0,-22-22 31,22-22-15,0 1-16,0 0 15,0 0-15,0-21 0,0-1 16,0 22-16,22-21 0,-1-1 0,-21 1 15,42 21-15,-21-21 0,0 20 16,1-20-16,-1 21 0,21 0 0,-21 21 16,22 0-16,-22 0 0,21 0 0,-21 0 15,22 0-15,-22 21 0,0-21 16,21 21-16,-21 21 0,1-20 0,-1-1 16,0 0-16,0 21 0,-21-21 0,0 22 15,21-22-15,-21 0 0,0 21 16,0-20-16,0 20 0,0-21 15,0 0-15,0 0 0,0 1 0,-21-1 16,0-21-16,21 21 0,-21 0 0,0-21 16,-1 0-16,1 0 15,0 0-15,0 0 0</inkml:trace>
  <inkml:trace contextRef="#ctx0" brushRef="#br0" timeOffset="55303.34">3514 9567 0,'0'0'0,"-22"-21"0,22 0 16,0 0-16,0 0 16,0 0-16,0-1 0,22 22 15,-1-21-15,0 0 0,0 21 0,0-21 16,0 0-16,1 21 0,20 0 15,-21 0-15,0 0 0,0 0 0,1 0 16,-1 0-16,0 0 0,0 21 16,0 0-16,-21 0 0,0 0 0,0 1 15,0-1-15,0 21 0,0-21 0,0 22 16,0-1-16,0-21 16,0 21-16,-21-20 0,0-1 0,21 0 15,-21 21-15,0-21 0,-1-21 0,22 22 16,-21-22-1,0 0-15,21-22 32,0 1-32,0 0 0,21 21 15,0-21-15,1 0 0,-1 21 0,0-21 16,0 21-16,0 0 0,0 0 16,1 0-16,20 0 0,-21 0 0,0 0 15,0 0-15,1 0 0,-1 21 16,0 0-16,0 0 0,0 21 0,-21-20 15,0 20-15,0-21 0,0 21 16,0 1-16,0-1 0,-21-21 16,21 22-16,-21-22 0,0 21 0,0-21 15,-22 22-15,22-22 0,0 0 0,-21 0 16,20-21-16,-20 21 0,21-21 16,-21 0-16,-22 0 0,22 0 15,-1 0-15,1 0 0,21-21 0,-21 0 16,-1 21-16,22-21 0,-21 0 15,21-1-15,-1 1 0,1 0 0,21 0 16,0 0 0,0 0-16,0-1 15,0 1-15,21 21 0,1-21 0,20 0 16</inkml:trace>
  <inkml:trace contextRef="#ctx0" brushRef="#br0" timeOffset="55511.22">4657 9716 0,'0'0'0,"42"-22"16,-21 22 0,0 0 15,0 0 0,1 0-31</inkml:trace>
  <inkml:trace contextRef="#ctx0" brushRef="#br0" timeOffset="57803.22">7895 9038 0,'0'21'32,"0"22"-32,0-22 0,0 21 15,0-21-15,0 22 0,-21-1 16,21 0-16,-21 1 0,0-1 0,-1-21 15,22 22-15,-21-1 0,0 0 16,0 1-16,21-22 0,0 0 0,0 0 16,0 0-16,0 0 0,0-42 31,0 0-31,0-21 16,21 21-16,0-1 0,0-20 0,1 21 15,-1 0-15,0-22 0,0 22 16,0 0-16,0-21 0,22 21 0,-22-1 15,0 22-15,0-21 0,0 21 16,1 0-16,-1 0 0,0 0 16,0 21-16,0 1 0,-21-1 15,21 0-15,-21 0 0,0 0 0,0 0 16,22 1-16,-22-1 0,21 21 16,-21-21-16,0 0 0,0 1 0,21-1 15,-21 0-15,21-21 0,0 21 16,0-21-16,1 0 0,-1 0 15,0 0-15,0-21 0,0 0 16,0 0-16,1-1 16,-1 1-16,0 0 0,0 0 15,0-21-15,0 20 0,1-20 0,-22 21 16,21-21-16,-21 20 0,21-20 0,-21 21 16,0 0-16,0-22 0,0 22 15,0 0-15,0 0 0,0 0 16,0 42 15,0 0-31,0 0 16,0 22-16,0-22 0,0 0 15,0 21-15,0-21 0,0 22 0,0-22 16,0 21-16,21-21 0,0 1 16,-21 20-16,21-21 0,1 0 0,-1 0 15,0-21-15,0 22 0,0-22 16,0 0-16,1 0 0,-1 0 0,21 0 15,-21 0-15,0-22 0,22 1 0,-22 21 16,0-21-16,0 0 0,22-21 16,-22 20-16,0 1 0,0-21 0,0 21 15,0-22-15,1 1 0,-1 0 0,-21-22 16,0 22-16,0 0 0,0-22 16,0 22-16,0-22 0,0 22 0,0 0 15,0-1-15,0 22 0,0-21 0,0 21 16,-21-1-1,-1 22-15,1 0 16,0 0-16,21 22 0,-21-1 0,21 0 16,0 21-16,0 1 0,0-1 15,0 0-15,0 1 0,0 20 0,0-21 16,0 1-16,0-1 0,0 0 0,0 1 16,0-1-16,0 0 0,0-20 15,0 20-15,0-21 0,0 0 0,0 0 16,21 1-16,-21-1 0,0 0 0,0 0 15,0-42 17,21 21-17,-21-21-15,0 0 0,0-1 16,0 1-16,21 0 0,1-21 0,-1 21 16,-21-1-16,21 1 0,0 0 0,0 0 15,0 0-15,1 21 16,-1 0-16,0 0 0,0 0 15,0 0-15,-21 21 0,21 0 16,-21 0-16,0 0 0,22-21 0,-22 22 16,21-1-16,-21 0 0,0 0 15,0 0-15,21 0 0,-21 1 0,21-1 16,-21 0-16,21 0 0,0 0 16,1-21-16,-1 0 15,0 0-15,0 0 0,0 0 16,0 0-16,1-21 0,20 0 0,-21 0 15,0 0-15,0-1 0,22 1 16,-22 0-16,0 0 0,21 0 0,-20-22 16,-1 22-16,-21 0 0,21-21 0,-21 21 15,21-1-15,-21 1 0,0 0 16,0 0-16,0 42 31,0 0-31,0 0 16,0 1-16,0-1 0,0 0 15,0 0-15,0 0 0,0 22 0,0-22 16,0 0-16,0 0 0,0 21 0,0-20 16,0-1-16,0 0 0,21-21 15,-21 21-15,21-21 0,1 0 0,-22 21 16,21-21-16,0 0 0,0 0 0,0 0 16,0 0-16,1 0 0,20-42 15,0 0-15,-21 20 16,22 1-16,-22 0 0,0-21 0,0 21 15,-21-22-15,21 1 0,-21 0 0,22-1 16,-22-20-16,0 20 0,0 1 16,0-21-16,0 20 0,0-20 15,0 20-15,0 1 0,0 0 0,0 21 16,0-22-16,0 22 0,0 0 16,0 0-16,-22 21 15,1 0-15,21 21 16,-21 0-16,21 21 0,0-20 15,0 20-15,0 0 0,-21 1 0,21-1 16,0 0-16,0 1 0,0-1 0,-21 0 16,21 1-16,0-1 0,0 0 15,0 1-15,0-1 0,0-21 0,0 21 16,0-20-16,0 20 0,21-21 0,0 0 16,-21 0-16,21 1 0,0-1 15,1 0-15,-1-21 0,0 0 16,0 0-16,0 0 0,22 0 0,-22 0 15,21 0-15,-21 0 0,22-21 0,-22 0 16,21-1-16,0 22 0,-20-21 16,20 0-16,0-21 0,-21 21 0,22-1 15,-22 1-15,0-21 0,0 21 0,0 0 16,1-1-16,-22-20 0,0 21 16,0 0-16,0 0 0,0-1 15,-22 22-15,1 0 0,0 0 16,0 0-16,0 0 15,0 0-15,-1 22 0,1-1 16,21 0-16,0 0 0,-21 21 0,21-20 16,0-1-16,0 0 0,0 0 0,0 0 15,0 0-15,0 22 0,0-22 16,21-21-16,0 21 0,1 0 0,-1 0 16,0 1-16,21-22 0,-21 0 0,22 21 15,-22-21-15,21 0 0,-21 0 0,22 0 16,-22 0-16,21 0 0,-21-21 15,22-1-15,-22 22 0,21-21 0,-21 0 16,22 0-16,-22 0 0,0 0 0,0-1 16,0 1-16,1-21 0,-22 21 15,0-22-15,0 22 0,0-21 16</inkml:trace>
  <inkml:trace contextRef="#ctx0" brushRef="#br0" timeOffset="58028.09">10033 8700 0,'0'0'0,"-106"0"16,64 0-16,21 0 15,-1 0-15,1 0 16,21 21 31</inkml:trace>
  <inkml:trace contextRef="#ctx0" brushRef="#br0" timeOffset="59164.14">4106 11155 0,'-21'0'0,"0"0"15,21 21-15,0 0 16,0 0-16,-21 1 0,21 20 0,-21 0 15,21 1-15,-22 20 0,22-21 0,-21 1 16,0-1-16,21 22 16,-21-22-16,0 0 0,0 1 0,21-1 15,-22-21-15,1 21 0,0-20 0,0-1 16,21 0-16,0 0 0,-21-21 16,0 0-16,21-21 15,0 0 1,0 0-16,0-1 15,21 22-15,0-21 0,21 0 16,-21 21-16,1-21 0,-1 21 16,21-21-16,-21 0 0,22 21 0,-1-22 15,-21 1-15,21 21 0,-20-21 16,20 0-16,0 21 0,-21-21 16,1 0-16,-1 21 0,21-22 0,-42 1 15,21 21-15,-21-21 0,21 0 16,-21 0-16,0 0 15,-21 21-15,0 0 0,0 0 16,0 0-16,0 0 0,-1 0 16,1 0-16,21 21 0,-21-21 0,0 21 15,21 0-15,-21 21 0,21-20 16,0-1-16,0 21 0,-21-21 0,21 22 16,0-22-16,-22 0 0,22 21 0,0-21 15,0 1-15,0 20 0,0-21 16,0 0-16,0 0 0,0 1 15,0-1 1,22-42 0,-1-1-1</inkml:trace>
  <inkml:trace contextRef="#ctx0" brushRef="#br0" timeOffset="59352.03">4593 11663 0,'21'0'16,"0"0"31,1 0-32,-1 0 1</inkml:trace>
  <inkml:trace contextRef="#ctx0" brushRef="#br0" timeOffset="60227.62">6604 11515 0,'0'0'0,"0"-21"0,0-1 0,21 1 15,-21 0-15,0 0 0,0 0 0,0 0 16,0-1-16,0 1 0,-21 0 0,21 0 15,-21 0-15,-22 0 0,22-1 16,0 1-16,-21 21 0,21 0 0,-22 0 16,1 0-16,0 0 0,20 0 0,-20 0 15,0 0-15,-22 21 16,22 1-16,0-1 0,-22 21 0,22-21 16,-1 22-16,-20-1 0,42 0 0,-22 1 15,22-1-15,0 0 0,21 22 16,0-22-16,0-21 0,0 22 0,0-1 15,21-21-15,0 0 0,1 0 0,20 1 16,-21-22-16,21 0 0,1 0 16,-22 0-16,21 0 0,1 0 0,-1-22 15,0 1-15,1 0 0,-1 0 0,0-21 16,1 20-16,-1-20 0,0 0 16,1-22-16,-1 22 0,21-22 0,-20 1 15,-1-1-15,-21 1 0,22-1 16,-1 1-16,-21-1 0,0 1 15,0-1-15,-21 22 0,0-21 0,0 20 16,0-20-16,0 20 0,0 1 0,0 0 16,0-1-16,-21 22 0,0 0 15,0 0-15,21 0 0,-21 21 0,0 0 16,-1 0-16,1 21 0,0 0 16,0 21-16,0 1 0,0-1 0,21 22 15,0-1-15,0-21 0,0 22 16,0-1-16,0 22 0,0-21 0,0-1 15,0 1-15,0-1 0,0 1 0,0-22 16,0 21-16,21-20 0,0-1 16,0-21-16,-21 22 0,21-22 15,0 0-15,-21 0 0,22 0 0,-1 0 16,0-21-16,0 0 0,0 0 16,0 0-16,1 0 0,-1-21 15,0 21-15,0-21 0,0 0 16</inkml:trace>
  <inkml:trace contextRef="#ctx0" brushRef="#br0" timeOffset="60603.4">7175 11240 0,'0'0'16,"22"-22"0,-22 44-1,0-1-15,0 0 0,0 0 0,0 0 16,0 22-16,-22-22 0,22 21 0,0-21 15,0 22-15,0-22 0,0 21 16,0-21-16,0 0 0,0 22 0,0-22 16,0 0-16,0 0 0,22 0 15,-1-21 1,0 0-16,0 0 0,0 0 16,0-21-16,-21 0 0,22 0 15,-1 0-15,0 0 0,-21-1 0,0 1 16,21-21-16,-21 0 0,0 20 15,0-20-15,0 0 0,0-22 0,0 22 16,0 0-16,-21-1 0,21 22 0,-21-21 16,0 21-16,-1-1 0,1 22 15,0 0-15,0 0 0,0 0 16,0 0-16,-1 22 0,1-1 0,0 0 16,21 0-16,0 0 0,0 0 15,0 1-15,0-1 0,0 0 0</inkml:trace>
  <inkml:trace contextRef="#ctx0" brushRef="#br0" timeOffset="62717.29">8191 11091 0,'0'0'0,"0"43"0,0-1 0,0 0 15,-21 1-15,0-1 0,21 0 16,-21 1-16,0-1 0,21-21 0,-21 22 0,21-22 16,-22 0-16,22 0 0,0 0 15,0-42 17,0 0-32,22 0 15,-1 0-15,-21-22 0,21 22 0,0-21 16,0 21-16,0-22 0,1 22 15,-22-21-15,21 21 0,0-1 16,0 22-16,-21-21 0,21 21 0,0 0 16,-21 21-16,22 1 15,-22-1-15,21 0 0,-21 21 0,0-21 16,0 22-16,21-1 0,-21-21 0,21 22 16,-21-22-16,21 0 0,-21 0 15,21 0-15,1 0 0,-22 1 0,21-1 16,0-21-16,0 0 0,0 0 15,0 0-15,1 0 0,-1-21 16,0 21-16,0-22 0,0 1 0,22 0 16,-22 0-16,0-21 0,0 20 15,0-20-15,0 0 0,1-1 0,-1 1 16,-21-21-16,0 20 0,21 1 16,-21 0-16,0 20 0,0-20 0,0 21 15,0 0-15,0 0 0,-21 21 31,21 21-31,0 0 0,0 0 16,0 0-16,-21 22 0,21-22 0,0 21 16,0 0-16,0 1 0,0-1 15,0 0-15,0 1 0,21-1 0,0-21 16,-21 22-16,21-22 0,0 0 0,0 0 16,1 0-16,-1 0 15,0-21-15,0 0 0,0 0 0,0 0 16,1 0-16,20 0 0,-21 0 0,0 0 15,0-21-15,1 0 0,20 0 16,-21 0-16,0-22 0,0 1 0,22 0 16,-22-1-16,0 1 0,0 0 0,-21-22 15,21 22-15,-21-22 0,22 22 16,-22 0-16,0-1 0,0 1 0,0 0 16,0 21-16,0-22 0,0 22 0,0 0 15,-22 21 1,1 0-16,21 21 15,0 0-15,0 0 0,-21 1 16,21 20-16,0 0 0,0 1 16,0-1-16,0 21 0,-21-20 0,21-1 15,0 0-15,0 1 0,0-1 0,0 0 16,0 1-16,0-22 0,0 21 16,0-21-16,0 1 0,0-1 0,0 0 15,0-42 16,0 0-15,21-1-16,-21 1 0,21 0 0,-21 0 16,0-21-16,21 20 0,-21 1 15,22 0-15,-22 0 0,21 0 0,0 0 16,-21-1-16,21 22 16,0 0-16,0 0 0,-21 22 0,22-1 15,-22 0-15,0 0 0,21 0 16,0 0-16,0 1 0,-21-1 0,0 0 15,21 0-15,-21 0 0,21-21 0,1 21 16,-22 1-16,21-22 0,-21 21 16,21-21-16,0 0 0,0 0 15,0 0-15,1 0 0,-1 0 16,0-21-16,0-1 0,0 1 16,0 0-16,1 0 0,-1 0 15,0 0-15,0-1 0,0-20 0,0 21 16,1 0-16,-1 0 0,0-1 0,0 1 15,-21 0-15,0 0 16,0 42 15,0 0-15,0 0-16,0 22 0,0-22 0,0 0 16,0 21-16,0-20 0,0 20 0,0-21 15,0 0-15,21 0 0,0 1 16,1-1-16,-22 0 0,21 0 15,0-21-15,0 0 0,21 0 0,-20 0 16,-1 0-16,21 0 0,-21 0 0,0-21 16,22 21-16,-22-21 0,21 0 15,-21-1-15,1-20 0,20 21 0,-21-21 16,0 20-16,0-20 0,1 0 0,-1-1 16,0 1-16,-21 0 0,0-1 15,21 1-15,-21 0 0,21-1 0,-21 1 16,0 0-16,0-1 0,0 22 0,0-21 15,0 21-15,0-22 0,0 22 16,0 0-16,-21 21 16,0 0-1,21 21-15,-21-21 0,0 43 0,21-22 16,0 0-16,0 21 0,-22 1 16,22-22-16,-21 21 0,21 0 0,0 1 15,0-1-15,0 0 0,0 1 0,0-1 16,0 0-16,0 1 0,0-1 15,0-21-15,0 22 0,0-22 0,21 21 16,1-21-16,-22 0 0,21-21 0,0 22 16,0-1-16,0-21 0,0 0 15,1 0-15,20 0 0,-21 0 0,21 0 16,-20 0-16,20-21 0,-21-1 16,21 1-16,1 0 0,-22 0 0,21 0 15,-21 0-15,22-22 0,-22 22 16,0 0-16,0-21 0,0 20 0,-21 1 15,0-21-15,22 21 0,-22 0 16,0-1-16,0 1 0,-22 21 16,1 0-1,0 0-15,0 21 0,0 1 0,21-1 16,-21 0-16,-1 0 0,22 0 0,-21 22 16,21-22-16,0 0 0,0 0 15,0 21-15,0-20 0,0-1 0,0 0 16,21 0-16,1 0 15,-1-21-15,0 0 0,0 0 0,0 0 16,0 0-16,22 0 0,-22 0 16,0 0-16,21 0 0,-20-21 0,20 0 15,-21 21-15,0-21 0,0 0 0,1-1 16,-1 1-16,0 0 0,0 0 0,-21 0 16,0-22-16,0 22 0,0 0 15,0 0-15</inkml:trace>
  <inkml:trace contextRef="#ctx0" brushRef="#br0" timeOffset="63071.16">10266 10710 0,'0'0'0,"-21"22"0,-22 41 16,43-42-16,-21 0 16,21 1-16,0-1 0,0 0 15,21-21 1,0 0 0,1-21-16,-22 0 15,0-1-15,0 1 16,0 0-16,-22 21 15,22-21-15,-21 21 0,0 0 16,0 0-16,0 0 0,0 0 16,21 21-1,0 0-15,0 0 0,0 1 16,0-1-16,0 0 16</inkml:trace>
  <inkml:trace contextRef="#ctx0" brushRef="#br0" timeOffset="67922.27">13568 5990 0,'0'0'0,"0"-21"16,0 42-1,-21-21 1,-1 21-16,-20 22 0,21-22 16,-21 21-16,-1 1 0,1 20 0,-22 1 15,22-1-15,-21 22 0,-1-22 16,1 22-16,-1 0 0,22-22 0,-22 22 16,22-1-16,0-20 0,-1-1 15,1 22-15,21-21 0,-22-1 0,22 1 16,0-22-16,0 0 0,0 1 0,0-1 15,-1 0-15,22-21 0,0 1 16,0-1-16,0 0 0,22-42 16,-1 0-1</inkml:trace>
  <inkml:trace contextRef="#ctx0" brushRef="#br0" timeOffset="71459.62">13822 7218 0,'0'0'0,"0"-21"15,0 0-15,0-1 0,21 1 16,-21 0-16,0-21 0,21 21 0,-21-1 16,21-20-16,-21 21 0,0 0 15,0-22-15,0 22 0,0 0 0,0-21 16,-21 21-16,0 21 0,0-22 0,0 22 16,-22 0-16,22 0 0,-21 0 15,21 22-15,-22-1 0,1 0 0,0 21 16,-1-21-16,22 22 0,-21-22 15,21 21-15,-1 1 0,1-1 16,21 0-16,-21 1 0,21-22 0,0 21 16,0-21-16,0 22 0,21-22 0,0 0 15,1-21-15,-1 0 16,0 0-16,21 0 0,-21 0 16,1 0-16,20 0 0,-21-21 0,21 0 15,-20-22-15,20 22 0,-21 0 0,0-21 16,22 20-16,-22-20 0,0 21 15,-21 0-15,21-22 0,-21 22 0,21 0 16,-21 0-16,0 0 16,0 42-1,-21 0-15,0 0 16,21 0-16,0 1 0,-21 20 16,21-21-16,0 21 0,0-20 0,0 20 15,0-21-15,0 21 16,21-20-16,0-1 0,0 0 0,0 0 15,1 0-15,20-21 0,0 0 0,1 0 16,-1 0-16,21 0 0,-20 0 16,-1 0-16,22 0 0,-22-21 0,0 0 15,22 0-15,-22 0 0,-21-1 16,22-20-16,-22 21 0,0 0 0,0-22 16,0 1-16,-21 21 0,0-21 0,0 20 15,0 1-15,0-21 0,0 21 16,0 0-16,-21-1 0,0 22 15,0 0-15,0 0 0,-1 0 16,1 0-16,-21 0 0,21 22 16,0-1-16,-1 0 0,-20 0 0,21 0 15,0 0-15,0 1 0,-1-1 16,1 21-16,21-21 0,0 0 0,0 22 16,0-22-16,0 0 0,0 0 0,0 0 15,0 1-15,21-1 16,1-21-16,-1 0 0,0 0 0,0 0 15,0 0-15,22 0 0,-22 0 16,0-21-16,21-1 0,-21 1 0,22 0 16,-22-21-16,0 21 0,0-22 15,22 1-15,-22 0 0,0-1 16,0 1-16,-21 0 0,21-1 0,0-20 16,-21 20-16,22-20 0,-1 21 15,-21-22-15,0 1 0,21-1 0,-21 22 16,0-22-16,21 22 0,-21 0 0,0 20 15,0-20-15,0 21 0,0 0 16,0 0-16,-21 21 0,0 0 16,0 21-16,-1-21 15,22 42-15,-21-21 0,0 22 0,0 20 16,0 1-16,21-1 0,-21 1 16,-1 20-16,22-20 0,0-1 15,0 1-15,-21-1 0,21-20 0,0 20 16,0-21-16,0 1 0,0-1 15,0 0-15,0 1 0,0-1 0,0-21 16,21 0-16,-21 1 0,22-1 0,-1-21 16,0 0-16,0 0 15,0 0-15,22 0 0,-22-21 0,0-1 16,0 1-16,21 0 0,-20-21 16,-1 21-16,21-22 0,-21 22 0,-21 0 15,21-21-15,1 20 0,-22 1 0,21 0 16,-21 0-16,0 0 15,0 42 1,0 0 0,0 0-16,0 0 15,0 1-15,0-1 0,0 0 0,0 0 16,0 21-16,0-20 0,0-1 0,0 0 16,0 0-16,0 0 15,0 0-15,21-21 0,0 0 16,0 0-16,0 0 0,1 0 15,-1 0-15,0-21 0,0 21 0,0-21 16,0 0-16,22 0 0,-22 0 16,0-22-16,0 22 0,0 0 15,1 0-15,-1 0 0,-21-1 0,0 1 16,0 0-16,21 21 0,-21-21 0,21 21 16,-21 21 15,0 0-16,0 0-15,0 1 0,0-1 16,0 0-16,0 0 0,21 0 16,-21 0-16,21 1 0,-21-1 15,22 0-15,-1-21 0,0 0 16,0 0-16,0 0 0,0 0 0,1 0 16,20 0-16,-21 0 0,0 0 15,22 0-15,-22-21 0,21 0 16,-21-1-16,22 22 0,-22-21 0,0 0 15,21 0-15,-21 0 0,1 0 16,-1-1-16,0 1 0,0-21 0,-21 21 16,0 0-16,0-1 0,0 1 15,0 0-15,0 0 0,-21 0 16,0 21-16,0 0 0,-1 0 0,-20 0 0,21 0 16,-21 0-16,-1 21 0,22-21 15,0 21-15,-21 0 0,20 22 0,-20-22 16,21 0-16,0 0 0,21 0 15,0 0-15,0 1 0,-21-1 0,21 0 16,0 0-16,0 0 0,0 0 16,21-21-16,0 22 15,0-22-15,0 0 0,22 0 0,-22 0 16,0 0-16,0-22 0,21 1 0,-20 21 16,-1-21-16,0 0 0,0 0 15,0 21-15,0-21 0,-21-1 16,0 1-16,0 0 0,0 0 0,0 0 0,0 0 15,0-1-15,0 1 0,-21 21 32,0 0-32,21 21 15,-21 1-15,21-1 0,0 0 16,0 0-16,0 0 0,0 0 0,0 1 16,0-1-16,0 0 0,0 0 0,21-21 15,0 21-15,0 0 0,-21 1 16,22-22-16,-1 0 0,0 21 0,21-21 15,-21 0-15,1 0 0,20 0 16,-21 0-16,21 0 0,-20-21 0,20-1 16,-21 1-16,0 21 0,0-21 0,1 0 15,-1 0-15,0 0 0,0-1 16,-21 1-16,0 0 0,0-21 16,0 21-16,0-1 0,0 1 15,0 42 1,0 1-1,0-1-15,0 0 0,-21 0 16,21 0-16,-21 0 0,21 1 16,0-1-16,0 0 0,-21 0 0,21 0 15,0 0-15,0 1 16,21-44 15,-21 1-15,21 21-16,0-21 0,-21 0 15,0 0-15,21 0 0,0-1 0,-21 1 16,22 0-16,-22 0 16,0 0-16,21 21 0,0 0 15,-21 21 1,21 0-16,0 0 16,-21 0-16,0 1 0,0-1 15,21 0-15,1 0 16,-1 0-16,0 0 15,0-21-15,0 0 0,0 0 0,1 0 16,-1 0-16,0 0 16,0 0-16,0 0 0,0 0 15,1-21-15,-1 0 0,0 21 0,21-21 16,-21 0-16,1 0 0,-1-1 16,0 1-16,0 0 0,0 0 0,0 0 15,1 0-15,-1-1 0,0 1 0,0 21 16,0 0-16,0 0 15,-21 21 1,22-21-16,-22 22 16,0-1-16,0 0 0,0 0 15,21-21 32,0-21-47,-21 0 16,0 0-16,0-1 15,0 1-15,0 0 16,0 0-16,0 0 0,-21 0 16,0 21-1,-1 0-15,1 0 0,0 0 16,21 21-16,-21 0 0,0 0 16,0 0-16,-1 0 0,22 1 15,-21-1-15,21 0 0,-21 21 0,21-21 0,0 22 16,0-22-16,0 21 15,0-21-15,0 1 0,0-1 16,0 0-16,21-21 0,0 21 0,1 0 16,-1-21-16,21 0 0,-21 21 15,22-21-15,-22 0 0,21 0 0,0 0 16,-20 0-16,20-21 0,0 0 0,-21 21 16,22-21-16,-1 0 15,-21-22-15,0 22 0,22 0 0,-22 0 0,0 0 16,-21-22-16,21 22 0,-21 0 15,21 0-15,-21 0 0,0 0 0,0-1 16,0 1-16,-21 21 31,0 0-31,0 0 0,0 0 0,0 21 16,-1 1-16,22-1 0,-21 0 16,21 0-16,0 0 0,0 0 15,0 1-15,0-1 0,0 0 0,0 0 16,0 0-16,21 0 0,-21 1 15,22-1-15,-1-21 0,0 21 0,0 0 16,0-21-16,0 21 0,1-21 0,-1 0 16,21 0-16,-21 0 0,22 0 15,-22 0-15,21 0 0,-21 0 0,22 0 16,-1 0-16,-21-21 0,21 0 16,1 0-16,-22 0 0,21-1 15,1 1-15,-22 0 0,21 0 0,-21 0 16,0-22-16,22 22 0,-43 0 15,21 0-15,-21 0 0,0 0 16,0-1-16,0 1 0,-21 0 16,0 21-16,-1 0 0,-20 0 15,21 0-15,0 0 0,-22 0 0,22 0 16,0 21-16,0-21 0,0 21 0,0 1 16,-1-1-16,22 0 0,-21 0 15,21 0-15,0 0 0,0 1 0,0-1 16,0 0-16,0 0 0,0 0 15,0 0-15,0 1 16,21-22-16,1 0 0,-1 21 0,0-21 16,0 0-16,0 0 0,0 0 15,22 0-15,-22 0 0,0-21 0,21-1 16,-20 1-16,-1 0 0,0 0 0,21 0 16,-21 0-16,1-1 0,-22-20 15,21 0-15,0 21 0,-21-22 0,21 1 16,-21-22-16,0 22 0,0 0 0,0-22 15,21 22-15,-21-22 0,0 22 16,21 0-16,-21-1 0,0 1 16,0 21-16,0 0 0,0 0 15,0-1-15,0 44 16,0-1-16,-21 21 16,0 0-16,0 1 0,21-1 15,0 22-15,-21-22 0,21 21 0,-21-20 16,21-1-16,0 22 0,0-22 15,0 0-15,0-21 0,0 22 0,0-1 16,0-21-16,0 0 0,0 22 0,21-22 16,-21 0-16,21-21 0,0 21 15,-21 0-15,21-21 0,0 0 0,1 0 16,-1 0-16,0 0 0,0 0 16,0 0-16,22-21 0,-1 0 15</inkml:trace>
  <inkml:trace contextRef="#ctx0" brushRef="#br0" timeOffset="72915.95">20024 7154 0,'0'0'0,"-43"0"15,43-21 17,0 0-32,21 21 0,1-21 15,-1 0-15,0 0 0,0-1 0,0 1 16,0 0-16,1-21 0,20 21 16,-21-22-16,0 22 0,0-21 0,1-1 15,-1 1-15,0-21 0,-21 20 0,0-20 16,21-1-16,-21 22 0,0 0 15,0-22-15,0 43 0,0-21 0,0 20 16,-21-20-16,0 21 16,0 0-16,-1 21 0,1 0 0,0 0 15,0 0-15,0 21 0,0 0 16,-1 0-16,1 22 0,0-1 16,0 0-16,21 22 0,-21-22 0,0 22 15,21-1-15,0 1 0,0-1 16,0 1-16,0-22 0,0 0 0,0 1 15,0-1-15,0 0 0,21-21 16,0 22-16,0-22 0,0 0 0,0 0 16,1-21-16,20 21 0,-21-21 0,21 0 15,-20 0-15,20 0 0,0 0 16,1-21-16,-1 0 0,0 21 0,1-21 16,-1 0-16,-21 0 0,21-1 15,-20 1-15,20 0 0,-21 0 16,0 0-16,-21 0 0,0-1 0,21 22 15,-21-21-15,-21 21 32,21 21-17,-21 1-15,0-1 0,0 0 0,0 0 16,21 0-16,-22 0 0,22 1 16,0-1-16,0 0 0,0 0 15,0 0-15,22-21 0,-1 21 0,0 1 16,0-22-16,21 0 0,-20 0 15,20 0-15,-21 0 0,21 0 0,1 0 16,-22 0-16,0-22 0,21 22 16,-20-21-16,-1 0 0,21 0 15,-21 0-15,0 0 0,-21-1 0,0 1 16,22 0-16,-22 0 0,0-21 16,0 20-16,0-20 0,0 21 0,-22 0 15,1 0-15,0-1 0,0 1 0,-21 0 16,20 21-16,1 0 0,-21 0 15,21 0-15,-22 0 0,22 0 0,0 21 16,-21 0-16,21 1 0,-1-1 16,1 0-16,0 0 0,21 0 0,0 22 15,0-22-15,0 0 0,0 0 0,21 0 16,0 0-16,1 1 0,-1-1 16,21 0-16,-21 0 0,22 0 15,-22-21-15,21 21 0,0-21 16,1 0-16,-22 0 0,21 0 0,1 0 15,-1 0-15,0 0 0,1-21 0,-1 21 16,0-21-16,1 0 0,-1 0 16,-21 21-16,21-21 0,-20-1 0,-1 1 15,0-21-15,0 21 0,-21 0 16,0-1-16,0 1 0,0 0 0,0 0 16,0 0-16,0 0 0,-21 42 31,0-21-31,0 21 0,21 0 15,-22 0-15,22 0 16,-21 22-16,21-22 0,0 0 0,0 0 16,0 22-16,0-22 0,0 0 0,0 0 15,0 0-15,21 0 0,1-21 16,-1 22-16,21-22 0,-21 0 0,0 0 16,22 0-16,-22 0 0,21 0 15,-21 0-15,22 0 0,-1-22 0,-21 22 16,22-21-16,-22 0 0,0 0 0,0 0 15,0 0-15,0-22 0,-21 22 16,0 0-16,0-21 0,0 20 0,0 1 16,0 0-16,-21 0 15,0 0-15,-21 21 0,21-21 0,-22 21 16,22 0-16,-21 0 0,-1 0 0,1 0 16,0 0-16,-1 0 0,1 0 15,21 21-15,-21-21 0,20 21 0,-20-21 16,21 21-16,21 0 0,0 0 15,0 1-15,21-22 16,0 21-16,0-21 0,1 0 0,20 0 16,0 0-16,1 21 0,-1-21 15</inkml:trace>
  <inkml:trace contextRef="#ctx0" brushRef="#br0" timeOffset="73307.72">22394 6858 0,'0'0'16,"0"-42"-16,0 21 16,0-1-16,-21 22 15,0 0-15,0 0 16,0 22 0,-1-22-16,22 21 0,-21 0 0,21 0 15,-21 0 1,21 0-16,-21 1 0,21 20 0,0-21 0,0 0 15,0 22-15,-21-1 0,21 0 16,-21 1-16,21-1 0,0 0 16,0 22-16,-22-22 0,22 0 0,-21 22 15,0-1-15,21-20 0,-21 20 16,0-20-16,21 20 0,-21-21 0,-1 22 16,1-22-16,0 22 0,0-22 0,0 22 15,0-22-15,-1 0 0,1 1 16,0-1-16,0 0 0,21-21 0,-21 1 15,21-1-15,-21 0 0,21-42 32,0 0-17,0-1-15,0 1 0,0-21 0,21 21 16,0-22-16</inkml:trace>
  <inkml:trace contextRef="#ctx0" brushRef="#br0" timeOffset="73628.05">22140 6922 0,'0'-22'15,"0"44"-15,21-86 0,-21 43 0,0-21 16,22 20-16,-1 1 0,0 0 0,0 0 16,21 0-16,-20 0 0,20 21 15,0 0-15,1 0 0,-1 0 16,0 0-16,-21 0 0,22 21 0,-22 0 15,0 0-15,0 0 0,-21 0 0,0 22 16,0-22-16,0 0 0,0 0 16,-21 0-16,0 1 0,0-22 0,0 21 15,-22 0-15,22-21 0,0 21 16,-21-21-16,20 0 0,1 0 0,-21 21 16,21-21-16,0 0 0,-1 0 15,1 0 1,21-21-1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48:46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1016 0,'0'21'15,"0"0"1,21-21 31,0-21-47,0 21 0,0-21 16,1 0-16,-1 0 15,21 0-15,-21-1 0,0 1 0,1-21 16,-1 21-16,0 0 0,0-1 0,0-20 15,-21 21-15,21 0 16,-21 0-16,0-1 0,0 1 16,-21 21-16,0 0 0,-21 0 15,21 0-15,-22 0 0,-20 0 0,20 0 16,1 21-16,-21 1 0,20-1 16,1 21-16,0 0 0,-1-20 15,22 20-15,0 0 0,0 1 0,0-1 16,21-21-16,0 21 0,0-20 15,0-1-15,0 0 0,21 0 0,0 0 16,0-21-16,0 21 0,0 1 16,1-22-16,20 21 0,0 0 15,-21 0-15,22 0 0,-1 0 16,0 1-16,-20-1 0,-1 21 16,0-21-16,-21 0 0,0 22 0,0-22 15,0 21-15,-21-21 0,-22 22 16,22-1-16,-21-21 0,-22 22 0,22-22 15,0 0-15,-22 0 0,22-21 16,-22 0-16,22 0 0,-21 0 0,20 0 16,-20-21-16,20 0 0,1 0 15,0-22-15,-1 22 0,1-21 16,21 21-16,-21-22 0,20 22 0,1-21 16,21 21-16,0-1 15,0 1-15,0 0 0,43 0 0,-22 0 16,21 0-16,0 21 0,1 0 15,20-22-15,-20 22 0,-1 0 16,21 0-16,-20 0 0,-1 0 0</inkml:trace>
  <inkml:trace contextRef="#ctx0" brushRef="#br0" timeOffset="660.15">2582 1291 0,'21'0'0,"-42"0"15,64 0-15,-65 21 32,1 1-17,0-22-15,21 21 0,0 0 16,0 0-16,-21 0 0,21 0 0,0 22 16,0-22-16,0 0 0,0 0 15,0 0-15,0 1 0,0 20 16,21-21-16,0 0 0,0 0 15,1-21-15,20 0 0,-21 0 16,0 0-16,22-21 0,-1 0 0,-21 0 16,21 0-16,-20 0 15,20-1-15,-21 1 0,0 0 0,0 0 16,1 0-16,-1 0 0,0-1 16,0 1-16,-21 0 0,0 0 0,0 0 15,21 0-15,-21 42 31,0 0-15,0 0-16,0 21 0,0-20 0,-21 20 16,21 0-16,0 22 0,0-22 15,0 22-15,0-1 0,0 1 0,-21-1 16,21 1-16,0-1 0,0 22 16,0-22-16,0 1 0,0-1 15,0 1-15,-21-1 0,21 1 0,0-1 16,0-20-16,-21 20 0,-1-21 15,1 22-15,21-22 0,-21 1 0,0-1 16,0-21-16,0 21 0,-22-20 16,22-1-16,-21 0 0,-1 0 0,-20 0 15,-1-21-15,1 0 0,-1 0 16,-20 0-16,-1-21 0,22 0 0,-1 0 16,-21 0-16,43-1 15,-21-20-15,-1 0 0,22 21 0,-1-22 0,1 1 16,0 0-16,21-1 0,-1 1 15,22 0-15,0 20 0,0-20 16,0 0-16,22 21 0,-1-22 16,21 22-16,-21-21 0,43-1 0,-22 1 15,0 0-15,22-1 0,-1 1 16</inkml:trace>
  <inkml:trace contextRef="#ctx0" brushRef="#br0" timeOffset="1148.22">3281 1334 0,'0'0'0,"21"-22"15,-21 1 1,0 42 0,0 1-16,0-1 15,0 0-15,0 0 0,0 21 0,0-20 16,0 20-16,0-21 0,-21 21 15,21 1-15,0-22 0,0 21 16,-21-21-16,21 1 0,0-1 0,-22 0 16,22 0-16,0-42 31,0-21-31,0 20 16,0 1-16,22-21 0,-1 0 15,-21 20-15,21-20 0,0 0 16,-21-1-16,21 1 0,0 0 0,22 21 15,-22-22-15,0 22 0,21 0 16,-20 0-16,20 0 0,-21 21 0,21 0 16,-20 0-16,20 0 0,-21 21 15,0 0-15,22 21 0,-22-21 0,-21 22 16,21-22-16,-21 21 0,0 1 16,0-1-16,0 0 0,0 1 15,0-1-15,0-21 0,0 21 0,0-20 0,0-1 16,0 0-16,0 0 0,0 0 15,0-42 17,21 0-32,0 0 0,-21 0 15,0-22-15</inkml:trace>
  <inkml:trace contextRef="#ctx0" brushRef="#br0" timeOffset="1440.49">4424 762 0,'0'-42'15,"-21"42"1,21 21 0,-22 0-16,22 21 0,0 1 15,-21-1-15,0 0 0,21 22 0,-21-1 16,0-20-16,21 20 0,-21 1 15,-1-22-15,1 22 0,0-22 0,0 0 16,0 1-16,21-1 0,0 0 16,-21-21-16,21 22 0,-22-22 0,22 0 15,0 0-15,0-42 32,0 0-32,0 0 0,0 0 15</inkml:trace>
  <inkml:trace contextRef="#ctx0" brushRef="#br0" timeOffset="1639.37">3916 1397 0,'0'-21'16,"21"21"0,0 0-16,21-21 15,-20 21-15,-1-21 0,21 21 0,-21 0 16,0 0-16,22-22 0,-22 22 15,21 0-15,-21 0 0,22-21 16,-22 21-16,0 0 0,0 0 0,0 0 16</inkml:trace>
  <inkml:trace contextRef="#ctx0" brushRef="#br0" timeOffset="2656.16">4826 1439 0,'0'0'0,"42"-42"15,-21 21 1,1 0-16,-22 0 0,0-1 16,0-20-16,0 21 0,0 0 0,0 0 15,0-1-15,-22 1 16,1 21-16,0 0 0,0 0 0,0 0 15,0 0-15,-22 21 0,22 1 16,0-1-16,0 0 0,0 0 0,-1 21 16,1-20-16,0 20 0,0 0 15,0-21-15,0 22 0,21-22 0,0 21 16,0-21-16,0 1 0,0-1 16,0 0-16,0 0 0,21-21 15,0 0-15,0 0 16,0 0-16,0 0 0,1-21 0,-22 0 15,42 0-15,-42-1 0,21 1 16,0 0-16,0 0 0,1 0 0,-1 0 16,-21-22-16,0 22 0,0 0 0,0 0 15,21 0-15,-21-1 0,0 1 16,0 42 15,0 1-31,0-1 0,0 0 0,0 0 16,0 0-16,21 0 0,-21 1 15,0-1-15,0 0 0,0 21 16,0-21-16,21 1 0,-21-1 16,21-21-16,-21 21 0,0 0 0,22-21 15,-1 0-15,0 0 16,0 0-16,0-21 16,-21 0-16,21 0 0,1-1 15,-22 1-15,21 0 0,0 0 16,0 0-16,-21-22 0,21 22 0,0 0 15,1 0-15,-1 0 0,0 0 16,0-1-16,0 22 0,0 0 16,1 0-16,-1 0 15,0 0-15,0 0 0,0 22 0,0-1 16,-21 0-16,22 0 0,-22 21 16,0-20-16,21-1 0,-21 0 15,0 0-15,0 21 0,0-20 0,0-1 16,-21 21-16,-1-21 0,1 0 15,21 1-15,0-1 0,-21-21 0,21 21 16,-21-21-16,21-21 31,0 0-31,0-1 16,21 1-16,0 0 0,-21 0 0,21 0 16,1 0-16,-1-22 0,0 22 15,0 0-15,0-21 0,0 20 16,1 1-16,-1 0 0,0 0 0,-21 0 15,21 0-15,0 21 16,-21 21 0,-21 0-1,0 0-15,0 0 0,21 0 16,0 22-16,-21-22 0,21 0 0,-22 21 16,22-20-16,0 20 0,0-21 15,0 0-15,0 0 0,0 1 16,0-1-16,0 0 0,0 0 15,22-21-15,-1 21 0,0-21 0,0 0 16,0 0-16,0 0 0,1 0 0,-1 0 16,0 0-16,0-21 0,0 0 15,0 21-15,1-21 0,-1 0 0</inkml:trace>
  <inkml:trace contextRef="#ctx0" brushRef="#br0" timeOffset="2864.04">6159 1461 0,'0'21'63,"0"0"-48,0 0-15,0 0 16</inkml:trace>
  <inkml:trace contextRef="#ctx0" brushRef="#br0" timeOffset="3052.93">6075 1799 0,'0'0'0,"0"21"15,21-21 63,-21-21-62,0 0 0</inkml:trace>
  <inkml:trace contextRef="#ctx0" brushRef="#br0" timeOffset="4512.09">7747 1969 0,'0'0'0,"-42"21"16,-22 21-16,43-42 15,0 21-15,21 0 16,21-21 0,21 0-16,-21-21 0,22 21 15,-1-21-15,0 0 0,1 0 16,20-22-16,-20 22 0,20 0 0,1-21 16,-22-1-16,21 1 0,-20 0 15,-1-1-15,0 1 0,1 0 0,-1-1 16,-21 1-16,22 0 15,-22-1-15,0 1 0,-21 0 0,0-1 16,0 22-16,0-21 0,0 21 16,0 0-16,-21-22 0,0 43 0,-1-21 15,1 21-15,0 0 0,0 0 16,-21 0-16,20 0 0,1 21 0,0 0 16,-21 1-16,21-1 0,-22 21 15,22 0-15,0 22 0,-21-22 0,20 43 16,1-22-16,0 22 0,0 0 15,0 21-15,0-22 0,-1 1 0,1 21 16,0 0-16,0-1 0,21 1 0,0 0 16,0 0-16,-21 0 15,21-22-15,0 22 0,0 0 0,0-21 16,-21 21-16,21-22 0,0 22 0,0-21 16,0-22-16,0 22 0,0 0 15,0-22-15,0 1 0,0-1 0,0 1 16,0-1-16,0-21 0,0 22 0,0-22 15,0-21-15,21 22 0,-21-22 16,21 0-16,0 0 0,0-21 0,0 0 16,1 0-16,-1-21 0,0 0 15,0-21-15,0-1 0,0 1 0,1 0 16,-1-22-16,0 1 0,0-1 0,0-21 16,0 22-16,1-22 0,-22 1 15,0-22-15,0 21 0,0 0 16,0 1-16,0-1 0,-22 0 0,1 1 15,-21-1-15,21 22 0,-22-1 0,1 1 16,0-1-16,-1 22 0,1-1 16,0 1-16,21 21 0,-22 0 0,1 0 15,21 21-15,0-22 0,-1 22 16,1 0-16,21-21 16,21 21-16,1-21 0,-1 21 15,21-21-15,0 21 0,1-21 16,-1 0-16,0 21 0,22-22 0,-1 1 15,-20-21-15,20 21 16,-20 0-16,-1-1 0,0 1 0,1-21 16,-1 21-16,0 0 0,-21-22 0,1 22 15,-1 0-15,0 0 0,0 0 16,-21-1-16,21 1 0,-21 0 16,0 42 15,-21 0-31,0 1 15,21 20-15,-21 0 0,21-21 16,0 22-16,0-1 0,0-21 0,0 22 16,0-22-16,0 21 0,21-21 0,0 0 15,0 1-15,0-1 0,1-21 16,-1 21-16,0-21 0,0 0 16,0 0-16,0 0 0,22 0 0,-22 0 15,0-21-15,21 0 0,-20-1 16,20 1-16,-21 0 0,0 0 0,0 0 15,1-22-15,-1 22 0,-21-21 0,0 21 16,0-22-16,0 22 0,0-21 16,-21 21-16,-1-22 0,-20 22 0,21 0 15,0 0-15,-22 0 0,1 21 16,21 0-16,-21 0 0,20 0 0,-20 0 16,21 21-16,0-21 0,0 21 15,21 0-15,0 0 0,0 1 16,0-1-16,0 0 0,0 0 15,21 0-15,0-21 0,0 21 16,0-21-16,22 0 0,-22 0 0,21 0 16,-21 0-16,22 0 0</inkml:trace>
  <inkml:trace contextRef="#ctx0" brushRef="#br0" timeOffset="4899.87">9207 1947 0,'0'0'0,"22"0"0,-22-21 16,21 21-16,0-21 0,0 21 15,0 0-15,0 0 16,1 0-16,-1 0 0,21 0 0,-21 0 16,0 21-16,1 0 0,20 22 15,-21-22-15,0 0 0,0 0 0,-21 22 16,0-22-16,0 21 0,0-21 0,0 22 15,0-22-15,-21 0 0,0 21 16,0-21-16,0 1 0,0-1 0,-1 0 16,1 0-16,21 0 0,-21-21 15,0 0 1,21-21-16,0 0 16,0 0-16,0-22 15,0 22-15,21 0 0,0-42 16,0 20-16,1 22 0,-1-21 0,0 21 15,0-22-15,21 22 0,-20-21 16,20 21-16,-21-1 0,21 1 0,1 0 16,-1 0-16,-21 0 0,22 0 15,-1-1-15</inkml:trace>
  <inkml:trace contextRef="#ctx0" brushRef="#br0" timeOffset="5243.67">10964 1334 0,'0'0'0,"0"-22"0,0 1 0,0 0 16,0 0-16,-21 0 0,0 0 16,0 21-16,0 0 0,-22 0 0,22 0 15,-21 0-15,21 21 0,-22-21 16,1 42-16,0-21 0,-1 22 15,1-1-15,0 21 0,-1 1 16,1-1-16,0 1 0,-1 21 0,1-22 16,0 22-16,-1-22 0,22 22 0,-21-22 15,21 1-15,-1-1 0,22 1 16,0-1-16,0 1 0,0-22 0,0 22 16,0-22-16,22 0 0,-1-20 0,21 20 15,-21-21-15,0-21 0,22 21 16,-1-21-16,-21 0 0,22 0 0,-1-21 15,-21 0-15,21 0 0,-20 0 16,-1-1-16</inkml:trace>
  <inkml:trace contextRef="#ctx0" brushRef="#br0" timeOffset="5484.29">10880 2011 0,'0'0'0,"-22"21"31,22 0-31,0 0 0,-21 1 0,21-1 16,0 0-16,0 0 0,0 0 15,-21 22-15,21-22 0,-21 0 0,21 0 16,-21 0-16,21 0 0,0 1 0,-21-22 16,21 21-16,0-42 46,0-1-46,0 1 0,0 0 0</inkml:trace>
  <inkml:trace contextRef="#ctx0" brushRef="#br0" timeOffset="5652.19">10880 1842 0,'0'0'0,"0"-22"15,-22 22 16,22 22 1,22-22-17,-1 21-15</inkml:trace>
  <inkml:trace contextRef="#ctx0" brushRef="#br0" timeOffset="6616.59">11239 1905 0,'0'21'15,"0"0"-15,-21 1 16,21-1-16,-21-21 0,21 21 0,0 0 16,0 0-16,-21 0 0,21 1 15,0-1-15,-21 0 0,21 0 0,0 0 16,0 0-16,-21 1 0,21-1 0,-22 0 15,22 0 1,0-42 15,0 0-31,0 0 16,0-1-16,0 1 0,0 0 0,22 0 16,-1-21-16,0 20 0,0-20 15,-21 21-15,21 0 0,0 0 16,1-1-16,-1 1 0,0 21 0,0 0 15,0 0-15,0 0 16,-21 21-16,22-21 0,-22 22 16,0-1-16,0 21 0,0-21 0,0 0 15,0 1-15,0-1 0,0 0 16,0 0-16,0 0 0,0 0 0,0 1 16,0-1-16,21-21 0,-21 21 15,21-21-15,0 0 0,0 0 16,0 0-16,1 0 0,-1 0 15,0-21-15,0 0 0,0 21 16,0-22-16,1 1 0,-1 0 16,0 0-16,-21 0 0,21 0 0,0-1 15,0 1-15,-21 0 0,0 0 16,0 0-16,0 42 47,0 0-47,0 0 0,0 0 0,-21 1 15,0-1-15,21 0 0,0 0 16,0 0-16,0 0 16,0 1-16,0-1 0,21 0 15,0-21 1,1 0-16,-1 0 16,0 0-16,0 0 0,0-21 0,0 0 15,1 21-15,-1-22 0,0 1 0,0 0 16,0-21-16,22 21 0,-22-22 15,0 1-15,0 21 0,0-22 0,0-20 16,1 21-16,-1-1 0,0 1 16,-21-22-16,0 22 0,0 0 0,0-1 15,0 1-15,0 21 0,0 0 16,0 0-16,-21-1 0,21 1 0,-21 21 16,-1 0-16,1 0 0,0 0 15,21 21 1,-21 1-16,21-1 0,0 21 0,0 0 15,0 1-15,0-1 0,0 0 0,0 1 16,0-1-16,0 0 0,0 22 16,0-22-16,0 1 0,0-1 0,0-21 15,0 21-15,0 1 0,0-22 16,0 0-16,0 0 0,0 0 0,0 1 16,0-1-16,21-21 0,0 0 15,0 0-15,1 0 16,-1 0-16,0 0 15,0-21-15,-21-1 0,21 1 0,0 0 16,-21 0-16</inkml:trace>
  <inkml:trace contextRef="#ctx0" brushRef="#br0" timeOffset="6799.48">12001 1842 0,'0'0'0,"22"0"15,-1 0 1,21-22-16,-21 22 16,22 0-16,-22-21 0,21 21 15,-21-21-15,22 0 0,-22 21 0,21-21 16,-21 21-16,0-21 0,1-1 16</inkml:trace>
  <inkml:trace contextRef="#ctx0" brushRef="#br0" timeOffset="6987.37">11705 1672 0,'0'0'0,"-21"21"0,0-21 16,0 0-16,21 22 16,21-22 15,0 0-31,0 0 15,0 0-15,0 0 16</inkml:trace>
  <inkml:trace contextRef="#ctx0" brushRef="#br0" timeOffset="8244.24">12954 1990 0,'21'-21'16,"-21"-1"-16,0 1 0,21 0 0,-21 0 15,0 0-15,0 0 16,0-1-16,0 1 0,-21 0 0,0 0 16,0 0-16,0 21 15,-22-21-15,22 21 0,0 0 0,0 0 16,-22 0-16,22 0 0,-21 21 0,21 0 15,0 0-15,-1 21 0,1-20 16,0 20-16,0-21 0,0 21 0,21 1 16,0-22-16,-21 21 0,21 1 15,0-22-15,0 0 0,0 0 0,0 0 16,0 0-16,0 1 0,21-22 0,0 0 16,0 0-16,0 0 15,0 0-15,1 0 0,-1 0 0,0 0 16,0-22-16,0 1 15,0 0-15,1 0 0,-1-21 0,0 20 16,0-20-16,0 21 0,0-21 0,1 20 16,-22-20-16,0 21 0,0 0 15,0 0-15,0-1 0,0 1 0,0 0 16,0 42 0,0 0-1,0 1-15,0-1 0,0 0 0,0 21 16,0-21-16,0 22 0,0-22 15,0 21-15,0-21 0,21 1 0,-21 20 16,21-21-16,-21 0 0,21 0 16,0-21-16,0 22 0,1-22 15,-1 21-15,0-21 0,0 0 0,0 0 16,0 0-16,22 0 0,-22-21 16,0-1-16,21 1 0,-20 0 0,-1 0 15,21-21-15,-21 20 0,0-20 0,1 0 16,20-22-16,-21 22 0,0-22 15,0 1-15,-21-1 0,22 1 0,-1 21 16,-21-22-16,21 22 0,-21-1 16,0 1-16,0 0 0,0 21 0,0-1 15,0 1-15,-21 42 16,0 1 0,-1-1-16,22 21 0,-21 0 15,0 1-15,0-1 0,21 22 16,0-1-16,-21 1 0,21-22 0,-21 21 15,21 1-15,0-22 0,0 1 16,0-1-16,0 0 0,0 1 0,0-22 16,0 21-16,0-21 0,0 0 0,21-21 15,0 22-15,0-22 16,0 0-16,0 0 0,1 0 16,-1 0-16,0-22 0,0 1 0,0 0 15,0 0-15,1 0 0,-1 0 16,-21-1-16,0-20 0,21 21 0,-21 0 15,21 0-15,-21-1 16,0 44 0,0-1-1,0 0-15,-21 0 16,21 0-16,0 0 0,-21 1 0,21-1 16,0 0-16,0 0 0,0 0 15,21-21 16,-21-21-15,21 21-16</inkml:trace>
  <inkml:trace contextRef="#ctx0" brushRef="#br0" timeOffset="8427.14">13843 1757 0,'0'0'0,"21"0"63,0 0-63,0 0 15,1 0-15,-1 0 16,0 0-16,0 0 0,0 0 0</inkml:trace>
  <inkml:trace contextRef="#ctx0" brushRef="#br0" timeOffset="8967.99">14139 1884 0,'0'21'16,"21"-21"15,1 0-31,-1 0 16,0 0-16,-21 21 15,21 0-15,-21 1 0,21-1 0,-21 0 16,0 0-16,0 0 0,0 0 0,0 1 15,0 20-15,-21-21 16,0 0-16,0 0 0,-22 22 0,22-22 16,-21 21-16,0-21 0,-1 22 0,22-22 15,-21 0-15,21 0 0,-1 0 16,1-21-16,42 0 47,1 0-47,-1 0 0,21 0 0,-21 0 15,22 0-15,-22 22 0,21-22 16,0 21-16,-20 0 0,20 0 0,0 0 16,-21 22-16,22-22 0,-22 21 15,0-21-15,21 22 0,-42-1 16,0 0-16,22 1 0,-22-1 0,0 21 16,0-20-16,-22-1 0,1 0 0,-21 1 15,21 20-15,-22-20 0,-20-1 0,21 0 16,-1 1-16,-20-22 0,20 21 15,-20-21-15,21 0 0,-22 1 0,1-22 16,20 0-16,-20 0 0,-1 0 0,22 0 16,0 0-16,-22-22 0,22-20 15,21 21-15,-22-21 0,22-1 16,0 1-16,0 0 0,21-1 0,0-20 0,0 20 16,0 1-16,0-21 0,21 20 15,21 1-15,-21 0 0,22-22 16,-1 22-16,0-1 0,1 1 0</inkml:trace>
  <inkml:trace contextRef="#ctx0" brushRef="#br0" timeOffset="10628.33">14880 1905 0,'0'0'0,"0"-21"16,0 0-16,0 0 0,-21-1 0,0 1 0,0 21 15,-1-21-15,1 21 16,0 0-16,-21 0 0,21 0 0,-1 0 16,-20 0-16,21 0 0,0 0 15,0 21-15,-1 0 0,1 22 0,0-22 16,0 21-16,0-21 0,21 22 0,0-22 16,0 21-16,0-21 0,0 1 15,0-1-15,0 0 0,0 0 0,0 0 16,21-21-16,0 0 0,0 0 0,0 0 15,1 0-15,-1 0 0,0 0 16,21 0-16,-21 0 0,1-21 16,-1 21-16,0-21 0,0 0 0,0 0 15,0-1-15,1 1 0,-22-21 16,0 21-16,21-22 0,-21 22 0,0-21 16,0 21-16,0-22 0,0 22 15,0 0-15,0 42 31,0 0-31,-21 1 0,21-1 0,0 21 16,0 0-16,0-20 0,0 20 0,0 0 16,0-21-16,0 22 0,0-22 15,0 0-15,0 0 0,0 0 0,0 1 16,21-22-16,0 0 0,0 21 16,0-21-16,22 0 0,-22 0 15,21 0-15,-21-21 0,22 21 0,-22-22 16,21 1-16,0 0 0,-20 0 0,20-21 15,-21 20-15,0-20 0,22 0 16,-22-1-16,0-20 0,0-1 0,0 22 16,-21-21-16,21-1 0,1 22 15,-22-22-15,0 22 0,21 0 0,-21-1 16,0 22-16,0 0 0,0 0 0,0 0 16,-21 42-1,-1 0-15,22 0 16,0 21-16,-21 1 15,0-1-15,21 22 0,-21-22 0,21 21 16,0 1-16,-21-22 0,21 22 0,0-22 16,0 0-16,0 1 0,0-1 15,0 0-15,0-20 0,0-1 0,0 0 16,0 0-16,21 0 0,0-21 16,0 0-16,0 0 15,1 0-15,-1 0 0,0-21 16,0 0-16,0 0 0,0 0 15,1-1-15,-1 1 0,-21 0 0,21-21 16,0 21-16,0-22 0,-21 22 0,0 0 16,21 0-16,-21 0 15,0-1-15,0 44 16,0-1-16,0 0 16,0 21-16,0-21 0,0 1 15,0-1-15,0 0 0,0 21 0,0-21 16,0 1-16,0-1 0,0 0 15,22 0-15,-1-21 16,0 0-16,-21 21 0,21-21 0,0 0 16,0 0-16,1 0 0,-1 0 15,21-21-15,-21 0 0,0 0 0,1 0 16,-1-1-16,0 1 0,0 0 16,0 0-16,0-21 0,1 20 15,-22 1-15,0 0 0,0 0 16,-22 42 15,1 0-31,21 0 0,-21 1 16,0-1-16,0 0 0,21 0 0,0 0 15,0 0-15,0 1 0,0-1 0,0 0 16,0 0-16,0 0 0,0 0 16,21-21-16,0 22 0,0-22 15,0 0-15,1 0 0,-1 0 0,0 0 16,0 0-1,0-22-15,-21 1 0,0 0 16,0 0-16,0 0 0,0 0 0,0-1 16,0 1-16,0 0 0,0 0 15,-21 0-15,0 0 0,0-1 0,21 1 16,-21 0-16,-1 0 0,1 21 16,21-21-16,0 0 31,21 21-31,1 0 15,-1 0-15,0 0 0,21 0 0,-21 0 16,22 0-16,-22 0 0,21 0 16,-21 0-16,1 0 0,20 0 15,-21 21-15,0 0 0,0 0 0,-21 0 16,0 0-16,22 1 0,-22-1 16,0 0-16,0 0 0,0 0 0,0 0 15,0 1-15,0-1 16,0 0-16,-22 0 0,22 0 15,-21-21 1,21-21 15,0 0-31,0 0 0,0 0 16,0-1-16,0 1 0,0 0 16,0 0-16,21-21 0,1 20 15,-22-20-15,21 21 0,0 0 0,0-22 16,21 22-16,-20 0 0,-1 0 15,0 21-15,0-21 0,21 21 0,-20 0 16,-1 0-16,0 0 0,0 21 16,0 0-16,0 0 0,-21 0 0,0 1 15,22 20-15,-22-21 0,0 21 16,0-20-16,0 20 0,0-21 0,0 0 16,0 0-16,0 1 0,0-1 15,0 0-15,-22-21 0,22 21 0,-21-21 16,0 0-1,0 0 1,21-21-16,0 0 16</inkml:trace>
  <inkml:trace contextRef="#ctx0" brushRef="#br0" timeOffset="10819.22">16595 1461 0,'0'0'15,"-22"0"-15,-20-22 16,21 22-16,0 0 0,21-21 0,-21 21 16,-1 0-1</inkml:trace>
  <inkml:trace contextRef="#ctx0" brushRef="#br0" timeOffset="11000.13">15388 1672 0,'0'0'0,"-21"21"16,-43 1-16,43-22 15,42 0 1,1 0-16,20 0 15,-21 0-15,21 0 0,22 0 0,-22 0 16,1-22-16,20 22 0,1 0 0</inkml:trace>
  <inkml:trace contextRef="#ctx0" brushRef="#br0" timeOffset="11259.97">17568 1736 0,'21'0'0,"1"0"31,-1 0-31,-21 21 47,0 0-47,0 0 16</inkml:trace>
  <inkml:trace contextRef="#ctx0" brushRef="#br0" timeOffset="11483.86">17589 2201 0,'0'0'16,"0"22"-16,-42-1 15,21 0-15,0-21 0,0 21 0,21 0 0,-22-21 16,1 21-16,0 1 0,0-22 16,0 21-16,0 0 0,-1-21 0,1 21 15,0 0-15,0 0 16,0-21-16,0 0 0,-1 0 15,1 0-15</inkml:trace>
  <inkml:trace contextRef="#ctx0" brushRef="#br0" timeOffset="12126.27">18986 1778 0,'0'-42'15,"0"21"-15,22-1 16,-1 1-16,0 0 0,0-21 0,0 21 16,22-22-16,-22 22 0,0-21 15,-21 21-15,21-22 0,-21 22 0,0 0 16,0-21-16,0 20 0,0-20 16,0 21-16,-21 0 0,0 0 15,0-1-15,-1 22 0,-20 0 16,21 0-16,-21 0 0,-1 0 0,1 0 15,-22 22-15,22 20 0,0-21 16,-22 21-16,22 22 0,-22-22 0,22 22 16,0 20-16,-1-20 0,22 21 15,-21-22-15,21 22 0,0-22 0,-1 1 16,22-1-16,0 1 0,0-22 0,0 22 16,0-22-16,22 0 15,20 1-15,-21-1 0,21-21 0,1 21 0,-1-20 16,0-22-16,1 0 0,-1 0 15,22 0-15,-22 0 0,21-22 16,-20 1-16,20 0 0,-20 0 0</inkml:trace>
  <inkml:trace contextRef="#ctx0" brushRef="#br0" timeOffset="12871.76">19452 1990 0,'0'0'0,"0"-21"0,0-22 15,-21 43 1,0 0-16,0 0 15,-1 0-15,1 21 0,0 1 16,0-1-16,0 0 0,0 0 0,-1 21 16,22-20-16,0-1 0,-21 21 15,21-21-15,0 0 0,0 1 0,0-1 16,0 0-16,0 0 16,21 0-16,1-21 0,-1 0 0,0 0 15,0 0-15,0 0 0,0 0 16,1 0-16,20 0 0,-21-21 0,0 0 15,0 0-15,1 0 0,-1 21 0,0-22 16,-21 1-16,0 0 0,0 0 16,0 0-16,0 0 0,0-1 0,-21 1 15,0 0-15,-1 21 0,1 0 16,21-21-16,-21 21 0,0 0 0,0 0 16,21-21-1,21 21 1,0 0-16,0-21 0,22 21 15,-22 0-15,21 0 0,0-22 16,-20 22-16,20 0 0,0 0 0,1 0 16,-22 0-16,21 0 0,-21 0 15,0 22-15,1-1 0,-1 0 0,-21 0 16,0 0-16,0 0 0,21 22 0,-21-22 16,0 0-16,0 0 0,0 0 15,0 1-15,0-1 0,0 0 0,0 0 16,0 0-1,0 0-15,-21-21 0,21 22 0,0-44 47,0 1-47,0 0 0,0 0 16,0 0-16,0 0 0,0-1 16,0 1-16,0 0 0,21-21 0,0 21 15,0-1-15,0 1 0,1 0 0,-1 0 16,0 21-16,0-21 0,21 0 15,-20 21-15,-1 0 0,21 0 0,-21 0 16,0 21-16,1 0 16,-1-21-16,0 21 0,0 0 0,-21 0 15,0 22-15,0-22 0,0 0 0,0 0 16,0 0-16,0 1 0,-21-1 16,0 0-16,0 0 0,21 0 0,-22-21 15,22 21-15,-21-21 0,42 0 31,1 0-31,-1 0 16,0-21-16</inkml:trace>
  <inkml:trace contextRef="#ctx0" brushRef="#br0" timeOffset="14925.96">21145 2053 0,'0'0'0,"0"-21"0,0 0 0,0 0 16,-21 0-16,0-1 16,21 1-16,-21 0 0,-21 21 0,20-21 15,1 21-15,-21 0 0,21 0 16,-22 0-16,1 21 0,0 0 0,21 0 16,-22 1-16,1-1 0,0 21 0,20-21 15,-20 22-15,21-22 0,0 21 16,0-21-16,21 22 0,0-22 15,0 0-15,0 0 0,0 0 16,21 0-16,0 1 0,0-22 0,0 0 16,0 0-16,22 0 0,-22 0 0,21 0 15,-21 0-15,22 0 0,-1-22 16,-21 22-16,22-21 0,-1 0 0,-21-21 16,21 21-16,-20-1 0,20-20 15,-21 0-15,0-1 0,22 1 0,-22 0 16,0-1-16,-21-20 0,21 21 15,-21-1-15,21-20 0,-21 20 0,0 1 16,0 0-16,0-1 0,0 1 16,0 21-16,0-21 0,0 20 15,-21 22-15,0 0 16,21 22-16,-21-1 16,21 21-16,0 0 0,-21 1 0,-1 20 15,22-20-15,-21 20 0,21 1 16,0-1-16,0-21 0,0 22 0,0-22 15,0 1-15,0-1 0,0-21 16,0 21-16,0-20 0,21-1 0,1 0 16,-1-21-16,-21 21 0,21-21 0,0 0 15,21 0-15,-20 0 0,-1 0 16,0 0-16,0-21 0,21 0 16,-20 21-16,-1-21 0,0-1 0,0-20 15,0 21-15,0 0 0,1-22 16,-22 22-16,0 0 0,21-21 0,-21 21 15,21-1-15,-21 1 16,0 42 0,0 1-16,0-1 15,0 0-15,0 0 0,0 0 0,0 0 16,0 22-16,0-22 0,0 0 0,0 0 16,0 0-16,0 1 0,0-1 15,0 0-15,21 0 0,0 0 16,0-21-16,1 0 0,-1 0 15,0 0-15,0 0 0,0 0 16,0 0-16,22 0 0,-22-21 0,0 0 16,0 0-16,0 0 0,1-22 15,-1 22-15,0-21 0,0-1 0,0 1 16,0 0-16,1-22 0,-1 1 16,0-1-16,0 22 0,0-22 0,0 1 15,-21 21-15,22-22 0,-1 22 16,0-1-16,0 1 0,0 21 0,-21 0 15,0 0-15,0-1 0,0 44 32,0-1-32,-21 0 0,0 21 15,21-21-15,-21 43 0,0-22 16,-1 22-16,22-22 0,0 22 0,-21-1 16,0-21-16,21 22 0,0-22 15,0 22-15,0-22 0,0 0 0,0 1 16,0-22-16,0 21 0,0-21 0,0 22 15,0-22-15,0 0 0,0 0 16,21-21-16,0 0 16,1 0-16,-1 0 0,21 0 15,-21-21-15,0 0 0,1 21 0,20-21 16,-21 0-16,21-1 0,-20-20 16,-1 21-16,0 0 0,21 0 15,-42-1-15,21 1 0,1 0 0,-22 0 16,0 0-16,21 21 0,-21 21 31,0 0-31,-21 0 0,-1 0 16,22 1-16,-21-1 15,21 0-15,0 0 0,0 0 0,0 0 16,0 1-16,0-1 0,0 0 16,0 0-16,21-21 0,1 0 15,-1 0-15,0 0 0,0 0 0,0 0 16,0 0-16,22 0 15,-22 0-15,0-21 0,0 21 0,0-21 16,22 0-16,-22-1 0,0 1 0,-21 0 16,21 0-16,0 0 0,1 0 15,-22-1-15,0 1 0,21 0 0,-21 0 16,21 21 0,-21 21-1,0 0-15,0 0 16,0 1-16,-21-1 0,21 0 0,-21 0 15,21 0-15,0 0 0,0 1 0,0-1 16,0 0-16,0 0 16,0 0-16,0 0 15,21-21 1,0 0-16,0 0 0,0 0 16,0-21-16,1 0 0,-1 21 15,0-21-15,-21 0 0,0 0 16,21-1-16,-21 1 0,0-21 0,0 21 15,0 0-15,0-1 0,0 1 0,-21 0 16,0 21-16,21-21 0,-21 21 16,-1-21-16,1 21 0,0 0 15,42 0 17,0 0-17,1-21-15,-1 21 0,0 0 16,0 0-16,0-22 0,22 22 0,-22 0 15,0 0-15,21 0 0,-21 0 16,1 0-16,-1 0 0,0 0 0,0 22 16,0-1-16,-21 0 0,0 0 15,0 0-15,0 0 0,0 1 0,0-1 16,0 0-16,0 0 0,0 0 16,0 0-16,0 1 0,0-1 15,-21 0-15,0-21 0,21 21 0,0 0 16,-21-21-1,21-21 32,0 0-47,0 0 16,0 0-16,21-1 0,-21 1 0,21-21 16,0 21-16,0 0 0,1-1 15,-1 1-15,21 0 0,-21 0 0,0 0 16,1 21-16,20 0 0,-21 0 15,0 0-15,0 0 0,-21 21 16,0 0-16,0 0 0,0 0 16,0 1-16,0-1 0,0 0 15,0 0-15,0 21 0,0-20 16,0-1-16,-21 0 0,21 0 0,0 0 16,0 0-16,0 1 15,21-22 1,1 0-16,-1 0 15,0 0-15,0 0 0,0 0 0,0 0 16,1-22-16,-1 1 0,0 21 0,0-21 16,0 0-16,0 0 0,1 0 15,-22-1-15,0-20 0,21 21 0,-21 0 16,0-22-16,0 1 0</inkml:trace>
  <inkml:trace contextRef="#ctx0" brushRef="#br0" timeOffset="15116.86">23410 1482 0,'0'0'16,"-21"0"-16,0 0 0,0 0 0,0 0 16,21-21-16,-22 21 15,1 0 16,0 0-15</inkml:trace>
  <inkml:trace contextRef="#ctx0" brushRef="#br0" timeOffset="15328.74">22267 1630 0,'0'0'0,"-21"0"0,0 21 0,42-21 47,21 0-47,-20 0 0,20 0 15,0 0-15,1 0 0,-1-21 16,0 21-16,1-21 0,-1 21 0,0 0 16,1-21-16,-22 21 0,21 0 15,-42-22-15</inkml:trace>
  <inkml:trace contextRef="#ctx0" brushRef="#br0" timeOffset="15516.14">21717 1566 0,'0'0'0,"-42"0"15,-1 0-15,22 0 0,-21 0 0,21 0 16,-1 0-16,1 0 15</inkml:trace>
  <inkml:trace contextRef="#ctx0" brushRef="#br0" timeOffset="16216.11">24850 2053 0,'-22'0'0,"22"-21"16,-21 0 0,21 0-1,21 21 32,-21 21-47,0 0 0,0 0 16,-21 0-16</inkml:trace>
  <inkml:trace contextRef="#ctx0" brushRef="#br0" timeOffset="16425.99">24744 2371 0,'0'0'0,"0"21"15,0 0-15,0 0 16,0 0-16,0 1 15,0-1-15,0 0 0,0 0 16,0 0-16,-21 0 0,-1 1 0,-20-1 16,21 0-16,-21 0 0,20 0 15,-20 0-15,21 1 0,0-22 0,0 0 16,-1 21-16,1-21 0</inkml:trace>
  <inkml:trace contextRef="#ctx0" brushRef="#br0" timeOffset="16739.81">25929 2117 0,'0'0'0,"0"-21"0,-21 21 0,0 0 16,0 0-16,21 21 16,-22 0-16,22 0 15,-21 0-15,21 0 0,0 1 0,-21 20 16,0-21-16,21 0 0,-21 0 16,21 1-16,0-1 0,-21 0 0,21 0 15,-22 0-15,22 0 16,0-42 15</inkml:trace>
  <inkml:trace contextRef="#ctx0" brushRef="#br0" timeOffset="16932.33">25908 1863 0,'0'0'0,"0"-21"0,0-1 15,0 1-15,0 0 16,0 42 15,0 0-31,0 1 16,0-1-16,0 0 0,21-21 16,0 21-16</inkml:trace>
  <inkml:trace contextRef="#ctx0" brushRef="#br0" timeOffset="19991.91">26479 2053 0,'0'0'16,"0"21"0,0 1-1,0-1-15,-21 0 0,21 0 0,-21 0 16,21 0-16,-21 1 0,21-1 0,0 0 15,-21 21-15,0-21 16,21 1-16,-22-1 0,22 0 0,0 0 16,0 0-16,-21 0 15,21-42 17,0 0-32,0 0 0,21 0 15,-21 0-15,0-1 0,22 1 0,-1 0 16,0-21-16,0 21 0,-21-1 15,21-20-15,0 21 0,1 0 0,-1 0 16,0 21-16,0 0 16,0 0-16,0 21 15,-21 0-15,22 0 16,-22 0-16,0 0 0,0 1 16,21-1-16,-21 21 0,21-21 0,0 0 15,-21 1-15,21-22 0,0 21 16,1-21-16,-1 0 0,0 0 0,0 0 15,0 0-15,0 0 16,1-21-16,-1 21 0,0-22 16,-21 1-16,21 0 0,0 0 15,0 0-15,1 0 0,-22-1 0,21 1 16,0-21-16,0 21 0,-21 0 16,21-1-16,0 1 0,1 0 0,-22 0 15,0 0-15,21 21 0,0 0 16,-21 21-1,0 0 1,0 0-16,0 0 16,0 1-1,21-22 17,-21-22-17,0 1-15,0 0 0,0 0 16,0 0-16,0 0 0,0-1 15,0 1-15,0 0 16,-21 21 0,0 0-16,21 21 15,-21 0-15,-1 1 0,22-1 0,-21 21 16,0-21-16,0 0 0,0 22 16,0-22-16,-1 21 0,22-21 0,0 22 15,-21-22-15,21 21 0,0-21 16,0 1-16,0-1 0,0 0 0,21 0 15,-21 0-15,22-21 0,-1 0 16,0 21-16,0-21 0,21 0 0,-20 0 16,20 0-16,0 0 0,-21-21 15,22 0-15,-1 0 0,0 0 16,1 0-16,-22-22 0,21 22 0,-21 0 16,1-21-16,-1 20 0,-21-20 15,0 21-15,0 0 0,0 0 0,0-1 16,0 1-16,-21 0 15,-1 21 1,22 21 0,0 0-16,0 1 0,0 20 15,0-21-15,0 0 0,22 0 16,-22 1-16,0-1 0,0 0 0,0 0 16,0 0-16,0 0 15,0 1-15,0-1 0,0 0 0,0 0 16,21-21-16,0 21 0,0-21 15,0 0-15,0 0 0,1 0 16,-1 0-16,0 0 0,0 0 16,0 0-16,0-21 0,1 0 15,20 21-15,-21-21 0,0 0 0,-21-1 16,21 1-16,1 0 0,-22 0 16,0 0-16,0-22 0,0 22 0,0 0 15,0 0-15,0 0 16,0 0-16,-22 21 0,1 0 15,0 0-15,0 21 16,0 0-16,21 0 0,0 0 16,0 0-16,-21 1 0,21-1 0,0 0 15,0 21-15,0-21 0,0 1 16,0-1-16,0 0 0,21 0 0,0-21 16,-21 21-16,21-21 0,0 21 15,22-21-15,-22 0 0,0 0 0,21 0 16,-21 0-16,22 0 0,-1-21 15,-21 0-15,22 0 0,-22 0 0,21 0 16,-21-1-16,0 1 0,22 0 16,-22 0-16,-21-21 0,21 20 0,-21 1 15,21 0-15,-21 0 16,0 0-16,21 0 0,-42 42 31,21 0-31,-21 0 16,0 0-16,21 0 0,-21 22 0,21-22 15,0 0-15,0 0 0,0 0 16,-21 22-16,21-22 0,0 0 16,0 0-16,0 0 15,0-42 17,0 0-32,0 0 0,21 0 0,-21 0 15,0-1-15,21 1 16,-21 0-16,21 0 0,-21-21 0,0 20 15,21 1-15,-21 0 0,0 0 16,21 0-16,-21 0 0,0 42 31,0 0-15,0 0-16,0 0 0,0 0 0,0 1 16,0-1-16,0 0 0,0 0 15,0 0-15,22 0 0,-22 1 0,21-22 16,0 21-16,0-21 15,0 0-15,0 0 0,1 0 16,-1 0 0,0 0-16,0-21 0,0-1 0,0 1 15,1 0-15,-1 0 16,-21 0-16,0 0 0,21-1 0,-21-20 16,21 21-16,-21 0 15,21 0-15,-21 42 31,0 0-31,0 0 16,-21 21-16,21-20 0,0-1 16,0 0-16,0 0 0,0 0 15,0 0-15,0 1 16,21-1-16,0 0 16,1 0-16,-1-21 0,0 0 15,21 0-15,-21 0 0,1 0 16,-1 0-16,0 0 0,0-21 0,21 21 15,-20-21-15,-1 0 0,0-1 16,0 1-16,0 21 0,0-21 0,-21 0 16,22 0-16,-22 0 0,0-1 0,21 1 15,-21 0-15,-21 21 32,-1 0-32,1 21 15,21 0-15,-21 1 0,21-1 16,-21 0-16,21 0 15,0 0-15,0 0 0,0 1 16,0-1-16,21 0 16,0-21-16,0 0 0,1 21 0,-1-21 15,21 0-15,-21 0 0,22 0 16,-22 0-16,21 0 0,-21 0 0,22 0 16,-22 0-16,0 0 0,21-21 15,-21 0-15,-21 0 0,22-1 16,-22 1-16,0 0 0,0 0 31,-22 42 0,1 0-15,21 0 0,0 1-1,0-1 1,-21-21-1,21 21 1,-21-21 0,21-21 31,0 0-32,0-1-15,0 1 16,0 0-16,-21 21 47,0 21-32,21 0-15,-22 1 16,22-1-16,-21-21 0,21 21 16,0 0-1,0 0-15,0 0 16,0-42 46,0 0-46,0 0-16,21 0 0,1 21 16,-22-21-16,21-1 0,0 1 15,0 0-15,0 21 16,0 0-1,1 0 1,-22 21 0,0 0-1,21-21-15,0 0 16,0 22 0,0-22-16,0 0 0,1 0 15,-1 0-15,0 0 16,0 0-16,0-22 0,0 1 15,1 0-15,-1 0 0,0 21 0,-21-42 16,21 20-16,0 1 0,0-21 16,1 21-16,-1-22 0,0 22 0,0-21 15,0 0-15,0-1 16,1 22-16,-1-21 0,0-1 0,-21 22 16,0 0-16,21-21 0,-21 21 15,0-1-15,-21 22 16,0 22-1,0-1-15,-1 0 0,1 21 0,0 1 16,0-1-16,21 0 0,-21 1 16,0-1-16,-1 0 0,22 1 0,0-1 15,-21 0-15,21 1 0,0-22 16,-21 21-16,21-21 0,0 22 0,0-22 16,0 0-16,0 0 15,0 0-15,21 0 0,0-21 0,1 0 16,-1 22-16,0-22 0,0 0 15,0 0-15,0-22 0,-21 1 16,22 21-16</inkml:trace>
  <inkml:trace contextRef="#ctx0" brushRef="#br0" timeOffset="20199.79">29760 2032 0,'21'0'32,"1"0"-32,-1 0 0,0 0 0,0 0 15,0 0-15,22 0 0,-22 0 16,0 0-16,0 0 0,0 0 0,22 0 16,-22 0-16,0 0 0,21 0 15,-21 0-15,22 0 0</inkml:trace>
  <inkml:trace contextRef="#ctx0" brushRef="#br0" timeOffset="20543.71">31051 1778 0,'43'-21'0,"-86"42"0,107-63 16,-22 21-16,-21-1 0,1 1 15,-1 21-15,0-21 0,0 21 0,-21 21 32,0 0-32,-42 22 0,21-1 0,-1 0 15,1 1-15,-21-1 0,21 0 16,-22 22-16,1-22 0,0 1 16,-1 20-16,1-21 0,0 1 15,-1-1-15,1 0 0,0 1 0,21-1 16,-22 0-16,22-20 0,0 20 15,0-21-15,0 0 0,-1 0 0,22 1 16,0-1-16,0 0 16,-21-21-16,21-21 31,-21 21-31,21-21 0</inkml:trace>
  <inkml:trace contextRef="#ctx0" brushRef="#br0" timeOffset="23578.3">25675 3789 0,'0'0'0,"-21"21"16,-21 0-1,20-21-15,22 21 0,0-42 32,22 0-32,-1 0 0,0 21 15,0-21-15,0 0 0,-21-1 0,21 1 16,-21-21-16,22 21 0,-22-22 16,0 1-16,0 21 0,0-21 0,-22-1 15,1 22-15,-21-21 0,21 21 0,-22-1 16,22 22-16,-21 0 15,0 0-15,20 0 0,-20 0 0,0 22 16,21 20-16,-22-21 0,22 21 16,-21-20-16,21 20 0,-1 0 0,22-21 15,0 22-15,0-1 0,0-21 0,0 0 16,0 1-16,0-1 0,0 0 16,22 0-16,-1 0 0,0-21 0,0 0 15,0 0-15,22 0 0,-22 0 16,21 0-16,0 0 0,-20 0 0,20 0 15,0-21-15,1 0 0,-1 0 0,0 0 16,1-22-16,-1 22 0,0-21 16,-21-1-16,22-20 0,-1 21 15,-21-22-15,0 1 0,1-1 16,-1 22-16,-21-22 0,0 22 0,0 0 16,0-1-16,0 1 0,0 21 15,-21 0-15,-1 21 0,1 0 0,0 0 16,0 0-16,0 21 0,0 0 0,-1 21 15,1 1-15,0-1 0,21 0 16,-21 22-16,0-1 0,21-20 0,-21 20 16,21-21-16,0 22 0,0-22 15,0 1-15,0-1 0,0 0 0,21-21 16,0 1-16,0-1 0,0 0 0,22 0 16,-1-21-16,-21 0 15,21 0-15,1 0 0,-1 0 0,0 0 16,1 0-16,-1 0 0,-21 0 0,22-21 15,-22 0-15,0 0 0,0-1 16,0-20-16,0 21 0,-21 0 0,0-22 16,0 22-16,0-21 0,0 21 15,0 0-15,0-1 0,-21 22 16,0 0-16,0 0 0,0 22 16,0-1-16,-1 0 0,1 0 15,21 0-15,0 22 0,-21-22 0,21 0 16,0 0-16,0 21 0,0-20 15,0-1-15,0 0 0,21 0 16,0-21-16,1 21 0,-1 0 0,0-21 16,0 0-16,0 0 0,0 0 15,22 0-15,-22 0 0,0 0 0,21 0 16,-20 0-16,-1-21 0,0 0 0,0 0 16,0 0-16,0 0 0,1-22 15,-1 22-15,0 0 0,0-21 0,21 20 16,-20 1-16,-1-21 0,0 21 15,0 21-15,0-21 0,0 21 16,1 0-16,-22 21 31,0 0-15,0-42 46,0 0-62,0-1 16,0 1 0,-22 21-16,1 0 15,0 0-15,0 0 16,0 0-16,0 21 0,-1 1 16,1-1-16,0 0 0,21 21 15,0-21-15,-21 1 0,21-1 16,0 0-16,0 0 0,0 0 0,0 0 15,0 1-15,0-1 0,0 0 16,0 0-16,21-21 0,0 21 0,0-21 16,1 0-16,-1 0 0,0 0 0,0 0 15,21 0-15,-20 0 0,20 0 16,-21 0-16,21 0 0,-20-21 0,20 0 16,-21 0-16,0 0 0,22-1 15,-22 1-15,0 0 0,0 0 16,0 0-16,-21-22 0,0 22 0,0 0 15,0 0-15,0 0 16,0 0-16,-21 21 0,0 0 16,0 0-16,21 21 15,0 0-15,0 0 0,0 0 0,0 0 16,0 1-16,0-1 0,0 0 0,0 0 16,0 0-16,0 0 0,0 22 15,21-43-15,0 21 0,-21 0 0,21 0 16,0-21-16,-21 21 0,22-21 15,-1 0-15,0 22 0,0-22 0,0 0 16,0 0-16,1 0 0,-1 0 0,21 0 16,-21 0-16,0-22 15,1 1-15,20 21 0,-21-21 0,21 0 16,-20 0-16,-1 0 0,21-1 16,-21-20-16,0 21 0,1 0 0,-1-22 15,-21 22-15,0-21 0,0 21 16,0 0-16,0-1 0,0 1 0,-21 21 15,-1 0-15,1 0 0,0 0 16,0 21-16,0 1 0,0-1 16,-22 0-16,22 0 0,21 21 0,-21-20 15,21-1-15,0 0 0,0 21 16,0-21-16,0 1 16,0-1-16,21 0 0,0-21 0,0 0 15,1 21-15,-1-21 0,21 0 16,-21 0-16,0 0 0,22 0 0,-1 0 15,0-21-15,1 0 0,-1 0 0,0-1 16,1 1-16,-1 0 0,-21 0 16,22-21-16,-22 20 0,21-20 0,-21 21 15,-21 0-15,21 0 0,-21-1 16,22 1-16,-22 0 0,0 42 31,-22 0-31,1 1 0,0-1 0,21 0 16,-21 0-16,0 0 0,0 0 15,-1 1-15,1 20 0,0-42 16,21 21-16,0 0 0,0 0 0,0 1 16,21-22 15,0 0-31,1-22 0,-22 1 16,21 21-16,0-21 0,0 0 15,0 0-15,0 0 0,1-22 0,-1 22 16,0 0-16,0 0 0,0 0 15,-21-1-15,21 1 0,-21 0 0,22 21 16,-22 21 0,0 0-1,0 1-15,0-1 0,0 0 16,0 21-16,0-21 0,0 1 16,0-1-16,0 0 0,0 0 15,0 0 1,21-21-1,0 0-15,0 0 16,0-21-16,0 0 16,1 0-16,-1 0 0,0-1 0,0 1 15,-21 0-15,21 0 0,0 0 16,1-22-16,-22 22 0,21 21 0,-21-21 16,21 0-16,-21 42 31,0 0-31,0 0 15,0 1-15,-21-1 0,21 0 0,0 0 16,-21 0-16,21 0 0,0 1 0,0-1 16,0 0-16,0 0 0,0 0 15,0 0-15,21-21 0,0 22 16,0-22-16,0 0 0,22 0 16,-22 0-16,0 0 0,21 0 0,-21 0 15,1 0-15,-1 0 0,0 0 0,0-22 16,0 1-16,0 0 0,1 21 15,-22-21-15,0-21 0,21 20 16,-21 1-16,0 0 0,0 0 16,0 0-16,0 0 0,0-1 15,-21 22 1,-1 0-16,1 0 0,21 22 16,-21-22-16,0 21 0,0 0 0,21 0 15,0 0-15,-21 0 0,21 1 16,-22-22-16,22 21 0,0 0 0,0 0 15,0 0-15,0 0 16,22-21-16,-1 0 16,0 0-16,0 0 15,0 0-15,22 0 0,-22 0 16,0 0-16,21-21 0,-21 0 0,22 21 16,-1-21-16,-21-21 0,22 20 15,-1-20-15,-21 0 0,21-1 0,-20 1 16,20-21-16,-21 20 0,21-20 15,-20 20-15,-1 1 0,0 0 0,0-1 16,0 22-16,0-21 0,-21 21 16,0 0-16,-21 42 31,21 0-31,-21 0 0,0 0 0,0 22 16,0-1-16,-1 0 0,1 1 15,0-1-15,21 0 0,-21 1 16,0-1-16,21 0 0,-21 1 0,21-1 15,0-21-15,-22 0 0,22 22 16,0-22-16,0 0 0,0 0 16,22-21-1,-1 0 1,0 0-16,-21-21 16,21 21-16,0-21 0,0 0 0,1-22 15</inkml:trace>
  <inkml:trace contextRef="#ctx0" brushRef="#br0" timeOffset="23760.2">29295 3196 0,'0'0'0,"-22"0"0,44 0 31,-1 0-15,0 21-16,21-21 0,-21 0 0,22 0 15,-22 22-15,0-22 0,21 0 16,-20 0-16,-1 0 0,21 0 0,0 0 16,1 0-16</inkml:trace>
  <inkml:trace contextRef="#ctx0" brushRef="#br0" timeOffset="24168.47">31305 2879 0,'0'0'0,"0"-21"15,0-1-15,22 22 16,-1 0-16,0 0 0,0 0 15,0 0-15,0 0 0,1 0 16,-1 22-16,21-1 0,-21 21 16,22-21-16,-22 0 0,21 22 0,-21-1 15,0 0-15,-21 1 0,0-1 16,0 0-16,0 22 0,0-22 0,0 22 16,0-22-16,-21 22 0,0-22 15,-21 21-15,21-20 0,-22-1 0,1 0 16,-22 1-16,22-1 15,0-21-15,-1 22 0,1-22 0,0 0 16,-1 0-16,1 0 0,0 0 16,21-21-16,-22 22 0,22-22 0,0 0 15,-21 0-15,20 0 0,1 0 16,0 0-16,0 0 0</inkml:trace>
  <inkml:trace contextRef="#ctx0" brushRef="#br0" timeOffset="25475.13">10922 3514 0,'0'0'0,"0"-43"16,0 22-1,0 0-15,0 0 0,0 0 16,0 0-16,0-1 16,-21 22-1,0 0-15,-1 0 0,1 0 0,0 0 16,-21 22-16,-1-22 0,22 21 16,-21 0-16,0 0 0,20 0 0,-20 0 15,21-21-15,0 22 0,0-1 16,21 0-16,0 0 31,21-21-31,0 0 16,0 0-16,0 21 0,22 0 0,-22-21 15,21 22-15,0-22 0,-20 21 0,20 0 16,-21 0-16,21 0 0,-20 0 16,-22 1-16,0-1 0,0 21 0,0-21 15,0 22-15,0-22 0,0 0 16,-22 21-16,1-21 0,-21 22 0,21-22 15,0 0-15,-1 0 0,1-21 0,21 21 16,-21-21-16,21 22 0,-21-22 16,21-22-1,0 1-15,0 0 16,21 21 15,-21 21-15,0 0-16,0 1 0,0-1 0,0 21 15,0-21-15,0 22 0,0-1 0,-21-21 16,0 21-16,21 1 0,0-22 16,0 21-16,-21-21 0,21 1 0,0-1 15,0 0-15,0 0 0,0 0 16,21-21-16,0 0 16,0 0-16,0 0 15,0 0-15,1 0 0,-1 0 0,0-21 16,0 21-16,0 0 0,0 0 15</inkml:trace>
  <inkml:trace contextRef="#ctx0" brushRef="#br0" timeOffset="26068.11">10435 6011 0,'-21'0'16,"42"0"-16,-63 0 0,42-21 15,0 0 1,0 42 31,0 0-47,0 1 16,0-1-16,0 0 0,-21 0 0,21 0 15,-22 22-15,1-22 0,0 0 16,0 21-16,0-21 0,0 22 0,-1-22 15,1 21-15,21-21 0,0 1 0,0-1 16,0 21-16,0-21 0,0 0 0,21 1 16,1-1-16,-1 0 15,0 0-15,0-21 0,21 21 0,-20 0 16,20 1-16,-21-22 0,0 21 0,0 0 16,1 0-16,-1 0 15,-21 0-15,21 1 0,-21-1 0,0 21 16,0-21-16,-21 0 0,-22 22 0,22-22 15,-21 21-15,21-21 0,-22 1 0,1-1 16,0 0-16,-1 0 0,1 0 16,-21 0-16,20-21 0,1 0 0,0 0 15,20 0-15,-20 0 0,21 0 0,0-21 16,0 0-16,21-21 0,0 21 0,0-22 16,0 1-16,0-22 0,21 22 15</inkml:trace>
  <inkml:trace contextRef="#ctx0" brushRef="#br0" timeOffset="26663.76">11155 5038 0,'0'0'16,"-21"0"-16,-1 0 0,1 0 0,0 21 15,0-21-15,0 0 0,0 21 16,63-21 0,-21 0-16,21 0 15,22 0-15,-1 0 0,1-21 0,21 21 16,20-21-16,1 21 0,0-21 0,0-1 16,21 22-16,-21-21 0,21 21 15,-21-21-15,-22 21 0,22 0 16,-21 0-16,-22-21 0,22 21 0,-22 0 15,-20 0-15,-1 0 0,0 0 16,-20 0-16,-1 0 0,-42 0 16,-1 0-1,-20 0-15,0 0 0,-22 0 0,22 0 16,-22 21-16</inkml:trace>
  <inkml:trace contextRef="#ctx0" brushRef="#br0" timeOffset="26947.91">11261 5207 0,'-43'21'0,"86"-42"0,-149 63 16,63-42-16,22 22 0,0-1 16,0-21-16,21 21 15,21-21-15,21 0 0,1 0 16,-1 0-16,22 0 0,20 0 16,-20 0-16,20 0 0,22 0 0,-21 0 15,21-21-15,0 21 0,-1 0 0,1 0 16,-21-21-16,21 21 0,-22 0 15,1 0-15,-21 0 0,20-22 0,-20 22 16,-1 0-16,-20 0 0,-1 0 0,0 0 16,-21-21-16,1 21 0,-1 0 15,-42 0 1,21-21 0,-22 21-1,22-21-15</inkml:trace>
  <inkml:trace contextRef="#ctx0" brushRef="#br0" timeOffset="27563.56">16087 3916 0,'0'0'0,"0"-21"0,21 0 16,-21-1-16,-21 22 15,-1 0 1,1 22-16,0-1 0,0 0 16,-21 21-16,-1 1 0,1 20 15,0 1-15,-22-1 0,22 1 0,-22-22 16,22 21-16,-22 1 0,1-1 15,21-20-15,-1 20 0,-20-20 0,20-1 16,1 0-16,21-21 0,0 22 0,0-22 16,-1 0-16,22 0 0,22-21 31,-1 0-31,0-21 0,21 0 0,-21 0 16,22-22-16,-22 22 0</inkml:trace>
  <inkml:trace contextRef="#ctx0" brushRef="#br0" timeOffset="27807.93">16171 4001 0,'0'0'0,"43"-22"0,-22 1 15,-21 0 1,0 42-16,-21 0 16,-1 1-16,1 20 0,0-21 0,-21 43 15,-1-22-15,1 0 0,0 22 16,-1-1-16,-20-20 0,21 20 0,-1-21 15,1 22-15,0-22 0,-1 1 16,1-1-16,21 0 0,0 1 0,-1-22 16,22 0-16,-21 0 0,21 0 15,0 0-15,21-21 16,1 0-16,-1 0 0,21-21 16,-21 0-16,22 0 0</inkml:trace>
  <inkml:trace contextRef="#ctx0" brushRef="#br0" timeOffset="28244.68">17272 4106 0,'0'0'0,"21"-21"0,21 0 16,-20 0-16,-22 0 0,0 0 15,0-1-15,-22 1 16,1 21-16,-21-21 0,21 21 0,-22 0 15,-20 0-15,21 21 0,-1 0 16,-20 1-16,20-1 0,-20 0 0,21 21 16,-1 1-16,1-1 0,0-21 15,20 21-15,-20 1 0,42-22 0,0 0 16,0 0-16,0 22 0,42-22 0,-20 0 16,20-21-16,-21 21 0,21 0 15,22 0-15,-22-21 0,1 22 0,-1-1 16,0 0-16,1-21 0,-22 21 15,0 0-15,0 0 0,-21 1 16,0-1-16,-21 0 0,0 0 16,-22-21-16,1 21 0,0-21 0,-1 21 15,-20-21-15,21 0 0,-22 22 16,22-22-16,-22 0 0,22 0 0,-22 0 16,22 0-16,21-22 0,-21 22 15,20-21-15,22 0 0,0 0 16,0 0-16,22 0 0,-1-1 0,0 1 15,21 0-15,1 0 0,-1 0 16,21 0-16</inkml:trace>
  <inkml:trace contextRef="#ctx0" brushRef="#br0" timeOffset="28499.59">17759 3979 0,'0'0'16,"-21"0"-1,-1 22-15,1-1 0,0 21 16,0 0-16,0 1 0,0-1 16,-1 0-16,1 1 0,0-1 0,0 0 15,0 1-15,-22-1 0,22 0 16,0 1-16,0-1 0,21-21 16,0 22-16,-21-22 0,21 0 0,0 0 15,0 0-15,21-21 16,0 0-16,0 0 0,22 0 15,-22 0-15,0 0 0,0-21 0,0 0 16,0 0-16,1 0 0</inkml:trace>
  <inkml:trace contextRef="#ctx0" brushRef="#br0" timeOffset="28660.5">17399 4382 0,'0'0'0,"-21"0"0,0 0 0,-1-22 16,44 1-1,20 21 1,-21 0-16,21 0 0,1-21 0,-1 21 16,0 0-16,1 0 0,-1-21 15,-21 21-15,22 0 0,-1 0 0,0 0 16</inkml:trace>
  <inkml:trace contextRef="#ctx0" brushRef="#br0" timeOffset="31119.99">18309 4530 0,'0'0'0,"42"0"15,-20 0 1,-22-21-16,21 21 0,0-22 0,-21 1 16,21 21-16,0-21 0,0 0 0,-21 0 15,0-22-15,0 22 0,0 0 16,0-21-16,0 21 0,0-1 0,-21 1 15,21 0-15,-42 21 0,21 0 16,0 0-16,-22 0 0,1 0 0,21 0 16,-22 21-16,1 0 0,0 22 0,-1-22 15,1 21-15,21 1 0,0-22 16,0 21-16,-1 0 0,22 1 0,0-22 16,0 21-16,0-21 15,0 1-15,0-1 0,22 0 0,-1-21 16,0 0-16,0 0 0,0 0 0,22 0 15,-1 0-15,-21 0 0,21 0 16,-20-21-16,20 0 0,-21-1 0,21 1 16,-20 0-16,-1 0 0,0 0 0,0 0 15,0-22-15,-21 22 0,0-21 16,0 21-16,0-1 0,0 1 0,0 0 16,0 0-16,0 0 0,0 42 31,0 0-31,0 0 0,-21 0 0,21 1 15,-21 20-15,21-21 16,0 0-16,0 22 0,0-22 0,0 0 16,0 0-16,0 0 0,21 0 0,0 1 15,0-22-15,1 21 0,-1-21 16,0 0-16,0 0 0,21 0 0,-20 0 16,20 0-16,-21-21 0,21-1 0,-20 22 15,20-21-15,-21-21 0,21 21 16,-20 0-16,20-22 0,-21 1 0,0 0 15,22-1-15,-22 1 0,0-22 16,21 1-16,-21 21 0,1-22 0,-22 22 16,21-1-16,-21 1 0,21 0 0,-21 21 15,0-1-15,0 1 16,0 0-16,-21 21 16,0 0-16,-1 21 0,1 0 0,0 1 15,0-1-15,21 21 0,-21 0 16,0 22-16,-1-22 0,1 22 0,21-22 15,-21 22-15,0-22 0,21 21 16,0-20-16,0-1 0,0 0 0,0 1 16,0-1-16,0-21 0,0 22 0,0-22 15,21 0-15,0 0 0,22-21 16,-22 0-16,21 0 0,-21 0 0,22 0 16,-1 0-16,0 0 0,1-21 0,-1 21 15,21-21-15,-20 0 16,-1-1-16,-21 1 0,22-21 0,-22 21 15,21 0-15,-21-22 0,-21 22 0,0 0 16,0-21-16,0 20 0,0 1 16,0 0-16,-21 21 0,0 0 15,0 0-15,0 0 0,-1 0 0,1 21 16,0-21-16,0 21 0,0 1 16,21-1-16,0 21 0,0-21 15,0 0-15,0 1 0,0-1 16,21 0-16,0 0 0,0 0 15,0-21-15,1 0 0,20 21 0,-21-21 16,0 0-16,22 0 0,-22 0 0,0 0 16,21 0-16,-21 0 0,1-21 15,-1 0-15,0 0 0,0 21 0,0-21 16,0 0-16,1-22 0,-22 22 16,0 0-16,0 0 0,21 0 0,-21-1 15,0 1-15,21 0 0,-21 42 31,0 0-15,0 1-16,-21-1 16,21 0-16,0 0 0,-21 0 15,21 0-15,0 1 0,0-1 0,0 0 16,-22 0-16,22 0 0,0 0 16,0-42 15,0 0-16,0 0-15,22 0 16,-22 0-16,0-1 0,21-20 0,0 21 16,0 0-16,-21 0 0,21-1 0,0 1 15,-21 0-15,0 0 0,22 21 16,-1 0-16,0 0 16,0 0-1,-21 21-15,0 0 0,0 0 16,0 1-16,0-1 0,0 0 0,0 0 15,0 0-15,0 0 0,21-21 16,-21 22-16,0-1 0,0 0 0,21 0 16,1-21 15,-1 0-31,0 0 0,-21-21 16,21 0-16,0 21 0,0-21 0,1-1 15,-1 1-15,0-21 0,21 21 16,-21 0-16,1-22 0,-1 22 15,0 0-15,21 0 0,-21 0 0,-21-1 16,22 22-16,-1 0 16,-21 22-1,0-1-15,0 0 0,0 0 0,0 0 16,0 0-16,0 22 0,0-22 16,0 0-16,0 0 0,0 0 0,0 1 15,0-1-15,0 0 0,21 0 16,0-21-16,0 0 0,0 21 15,1-21-15,-1 0 0,21 0 0,-21 0 16,0 0-16,22 0 0,-22-21 0,0 21 16,0-21-16,22 0 15,-22 0-15,0-1 0,0 1 0,-21 0 16,21 0-16,-21-21 0,0 20 0,0 1 16,0-21-16,0 21 0,0 0 15,0-1-15,-21 22 0,0 0 16,0 0-16,0 0 15,21 22-15,0-1 0,-22 0 16,22 0-16,-21 0 0,21 22 0,0-22 16,0 0-16,0 0 0,0 0 15,0 0-15,0 1 0,0-1 0,21 0 16,1-21-16,-1 21 0,0-21 16,0 0-16,0 0 0,22 0 15,-22 0-15,0 0 0,21 0 16,-21 0-16,1-21 0,-1 0 0,21 21 15,-21-21-15,0-1 0,-21 1 0,22 0 16,-1 0-16,-21-21 0,21 20 16,-21 1-16,0 0 0,0 0 15,0 42 1,0 0 0,0 0-16,0 1 0,0-1 0,-21 0 15,21 0-15,-21 0 0,21 0 16,-22 1-16,22-1 15,0 0-15,22-21 32,-1 0-17,0-21-15,0 0 16,-21-1-16,21 1 0,0 0 16,1 21-16,-22-21 0,0 0 15,21 21-15,-21-21 0,21 21 16,-21 21-1,0 0 1,0 0-16,0 0 0,0 0 16,0 1-16,21-1 15,0-21-15,-21 21 16,21-21-16,1 0 0,-1 0 16,0 0-16,0 0 0,0 0 15,0 0-15,1 0 16,-1-21-16,0 21 0,-21-21 0,21-1 15,0 1-15,-21-21 0,0 21 16,21-22-16,1 22 0,-22-21 0,21 0 16,-21-1-16,21-20 0,0 20 0,-21 1 15,0 0-15,21-1 0,-21 1 16,21 21-16,-21 0 0,0 0 0,0-1 16,0 1-16,0 42 31,0 1-31,-21-1 0,21 0 0,-21 21 15,21 1-15,0-1 0,-21 0 16,21 1-16,-21-1 0,21 0 0,-21 1 16,21-1-16,0 0 0,0-21 0,0 22 15,0-22-15,0 21 0,0-21 16,0 1-16,0-1 0,0 0 0,0 0 16,21-21-1,0 0-15,0 0 0,0 0 16,0 0-16,1-21 0,-1 21 15,0-21-15,0 0 0,0-1 0,0 22 16</inkml:trace>
  <inkml:trace contextRef="#ctx0" brushRef="#br0" timeOffset="31328.21">21675 4022 0,'0'0'0,"-22"0"0,1 0 0,42 0 32,1 0-32,20 0 0,-21 0 0,21 0 15,1 0-15,-1 0 0,-21-21 16,22 21-16,-1 0 0,0 0 16,1-22-16,-1 1 0,-21 21 0,0-21 15,0 21-15,1 0 0</inkml:trace>
  <inkml:trace contextRef="#ctx0" brushRef="#br0" timeOffset="31628.04">19050 3874 0,'-85'0'0,"170"0"0,-254 21 16,84-21-16,43 0 0,-1 21 0,1-21 15,21 0-15,42 0 16,0 0-16,0 0 0,22 0 16,-1 0-16,21-21 0,-20 0 15,-1 21-15,0 0 0,1 0 16,-1-22-16,0 22 0,1 0 15,-1 0-15,0 0 0,-20 0 0,-1-21 16,0 21-16,0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49:28.7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1778 0,'-21'0'0,"0"21"15,21 0 1,0 1 0,0-1-16,0 0 15,0 0 1,0 0-16,0 0 16,21-21-16,0 22 15,0-22-15,1 0 16,-1 21-16,0-21 0,0 0 15,0 0-15,0 0 0,1 0 16,20 0-16,-21-21 0,0 21 16,0-22-16,1 1 0,-1 21 0,0-21 15,0 0-15,0 0 16,0 0-16,-21-1 0,0 1 0,0 0 16,0 0-16,0 0 0,-21 21 15,0 0-15,-21 0 16,21 0-16,-22 0 0,1 0 0,21 21 15,-22 0-15,1 0 0,21 0 16,-21 1-16,20-1 0,-20 21 0,21-21 16,0 22-16,0-22 0,-1 0 15,22 21-15,0-21 0,0 1 16,0 20-16,0-21 0,0 0 0,22 0 16,-1 1-16,-21-1 0,21 0 15,0-21-15,0 21 0,0 0 0,1 0 16,-1-21-16,0 22 15,0-22-15,0 0 16,0 0-16,1 0 0,-1 0 16,0 0-16,0-22 15,-21 1-15,21 21 0,-21-21 0,0 0 16,-21 21 0,0 0-1,-21 0-15,20 0 0,-20 0 0,21 21 16,-21 0-16,-1 0 0,1 1 15,21-1-15,-22 0 0,1 21 16,21-21-16,0 1 0,-22 20 0,22-21 16,0 21-16,21 1 0,0-22 15,-21 21-15,21-21 0,0 1 0,0-1 16,0 0-16,21 21 16,0-42-16,-21 21 0,21 1 0,1-1 15,-1-21-15,0 0 0,0 0 16,0 0-16,0 0 0,22 0 15,-22 0-15,0-21 0,21-1 0,-20 1 16,20 0-16</inkml:trace>
  <inkml:trace contextRef="#ctx0" brushRef="#br0" timeOffset="763.35">1947 2307 0,'0'0'0,"0"-21"16,-21 21-16,0 0 0,0 0 0,0 0 16,-1 0-16,1 0 0,0 0 15,0 0-15,0 0 0,0 21 0,-1 0 16,1-21-16,21 22 0,-21-1 16,21 0-16,-21 21 0,21-21 0,0 1 15,0-1-15,0 0 0,0 0 16,0 0-16,0 0 0,21-21 0,0 0 15,-21 22-15,21-22 16,1 0-16,-1 0 0,0 0 0,0-22 16,0 1-16,0 0 0,1 0 15,-1 0-15,0 0 0,0-1 0,0 1 16,-21 0-16,0 0 0,21 0 16,-21 0-16,0-1 15,22 1-15,-22 0 16,0 42 31,0 0-47,0 1 0,0-1 0,0 0 15,0 21-15,0-21 16,0 22-16,0-1 0,0 0 0,0 22 16,0-22-16,0 22 0,0-22 15,0 22-15,0-1 0,0 1 0,0-1 16,0 1-16,0-1 0,0 1 15,0-1-15,0 1 0,0 20 0,0-20 16,0-1-16,-22 1 0,22 20 16,-21-20-16,21-1 0,0 22 0,-21-21 15,0-1-15,0 1 0,0-1 16,21 1-16,-22-22 0,1 0 0,21-21 16,-21 22-16,0-22 0,0 0 15,0 0-15,-1-21 0,1 0 16,0 0-16,-21 0 0,21-21 0,-22 0 15,1 0-15,0-22 0,-1 1 16,-20 0-16,20-1 0,-20 1 0,21-21 16,-1 20-16,22 1 0,0-22 15,0 22-15,21 0 0,0-22 16,0 22-16,0 0 0,21-22 0,-21 22 16,21-22-16,0 22 0,22-22 15,-22 1-15,0 21 0,21-22 0,-21 22 16,22-22-16,-1 22 0,-21 0 15,22 20-15,-1-20 0,0 21 16,-21-21-16,22 20 0,-22 1 16,0 0-16</inkml:trace>
  <inkml:trace contextRef="#ctx0" brushRef="#br0" timeOffset="1003.21">2371 2434 0,'0'0'0,"-22"21"16,1-21-16,21 22 0,0-1 31,0 0-31,0 0 31,21-21-15,1 0-16</inkml:trace>
  <inkml:trace contextRef="#ctx0" brushRef="#br0" timeOffset="1208.08">2413 2900 0,'-21'42'15,"42"-42"48,0 0-47,0-21-16,0 0 15</inkml:trace>
  <inkml:trace contextRef="#ctx0" brushRef="#br0" timeOffset="2659.65">4466 2455 0,'0'0'16,"-21"22"-16,0-22 0,0 21 16,21 0-1,21-21 1,0 0-1,21 0-15,-21-21 0,22 0 0,20-1 16,-20 1-16,20 0 0,1 0 16,-1-21-16,-21 20 0,22-20 0,-1 21 15,-20-21-15,20 20 0,-20-20 16,-1 0-16,-21 21 0,21-22 0,-20 1 16,-1 0-16,0-1 0,-21 1 15,0 21-15,0-22 0,0 22 0,-21-21 16,0 21-16,-1 0 0,1-1 15,0 1-15,0 21 0,0 0 16,0 0-16,-22 0 0,22 0 16,0 0-16,0 0 0,0 43 0,-1-22 15,1 0-15,0 21 0,0 1 16,0 20-16,0-21 0,-1 22 0,1-1 16,0 22-16,0 0 0,21-1 15,0 1-15,0 21 0,0-21 0,0-1 16,0 22-16,0-21 0,0-1 0,0 22 15,0-21-15,0 21 0,0-22 16,0 1-16,0 0 0,0-1 0,0-20 16,0 21-16,0-22 0,0 22 15,0-22-15,0 1 0,0-1 16,0 1-16,0-22 0,0 22 0,0-22 16,0 0-16,0 1 0,0-1 15,21 0-15,0 1 0,-21-22 0,21 21 16,1-21-16,-22 0 0,21 1 0,0-22 15,0 0-15,0 0 16,0 0-16,1-22 0,-1 1 16,0 0-16,0-21 0,21 21 0,-20-43 15,-1 22-15,0-22 0,0 1 16,0-22-16,0 22 0,1-22 16,-22 21-16,0-20 0,0 20 0,0-20 15,0 20-15,0-21 0,0 22 16,-22-22-16,-20 22 0,21 20 0,0-20 15,-22 21-15,22-22 0,-21 43 16,0-21-16,20 20 0,-20 1 0,0 0 16,21 0-16,-22 21 0,22 0 15,0-21-15,0 21 0,0 0 0,-1 0 16,22-21 0,22 21-16,-1 0 0,0 0 15,0-22-15,21 1 0,-20 21 0,20-21 16,0 0-16,1 0 0,20 0 15,-21-1-15,1 1 0,-1 0 16,0-21-16,1 21 0,-1-22 16,0 22-16,-20-21 0,-1-1 0,21 22 15,-21-21-15,-21 21 0,0-22 16,21 22-16,-21 0 0,0 0 0,0 0 16,0 0-16,0-1 0,-21 22 31,0 22-16,21-1-15,-21 0 16,21 21-16,0-21 0,0 22 0,0-22 16,0 21-16,0 1 0,0-1 15,0 0-15,0-21 0,21 22 16,0-22-16,-21 21 0,21-21 16,1 1-16,-1-1 0,0-21 0,0 21 15,0-21-15,22 0 0,-22 0 0,0 0 16,0 0-16,0 0 0,22-21 15,-22 0-15,0-1 0,0 22 0,0-21 16,0-21-16,-21 21 0,0 0 16,22-1-16,-22-20 0,0 21 0,0-21 15,0 20-15,0-20 0,0 21 16,-22 0-16,1 0 0,0-1 0,0 1 16,0 0-16,0 0 0,-1 21 15,1 0-15,-21 0 0,21 0 16,0 0-16,-1 0 0,1 21 15,21 0-15,0 0 16,0 1-16,0-1 16,0 0-16,21-21 15,1 21-15,-1-21 0</inkml:trace>
  <inkml:trace contextRef="#ctx0" brushRef="#br0" timeOffset="3095.39">6265 2434 0,'0'0'0,"0"-21"0,-21 21 16,21-21-16,0 0 15,0 0-15,21-1 16,0 22-16,1 0 15,-1 0-15,0 0 0,0 0 16,21 22-16,-20-1 0,-1 0 16,0 0-16,0 21 0,-21-20 0,0 20 15,0 0-15,0 1 0,0-22 0,0 21 16,0 0-16,0 1 0,-21-1 16,0 0-16,0-20 0,-1 20 15,1-21-15,0 0 0,0 0 0,21 1 16,-21-22-16,0 0 15,21-22 1,0 1-16,0 0 0,0 0 16,0 0-16,0 0 0,21-22 0,0 22 15,0-21-15,0-1 0,0 1 0,1 21 16,-1-21-16,0-1 0,0 1 16,-21 21-16,21-22 0,0 22 15,1 0-15,-1-21 0,0 21 16,0-1-16,21 1 0</inkml:trace>
  <inkml:trace contextRef="#ctx0" brushRef="#br0" timeOffset="3559.65">8001 1461 0,'0'0'0,"0"-64"16,0 43-16,-21 0 16,0 21-16,-1 0 15,1 0-15,0 0 0,0 0 16,-21 0-16,20 0 0,-20 21 0,0 0 15,21 0-15,-22 0 0,1 22 0,0-1 16,20 0-16,-20 22 0,21-1 16,-21 1-16,20-1 0,1 22 0,-21-21 15,21-1-15,0 1 16,-1-1-16,1 1 0,0 20 0,0-20 16,0-1-16,21 1 0,0-1 15,0 1-15,-21-1 0,21 1 0,0-22 16,0 0-16,0 22 0,21-22 0,0-21 15,0 22-15,0-22 0,22 21 16,-1-21-16,0 1 0,1-22 0,-1 21 16,21-21-16,-20 0 0,-1 0 0,22 0 15,-22 0-15,0-21 16,22 21-16,-43-22 0,21 1 0,1-21 16,-22 21-16</inkml:trace>
  <inkml:trace contextRef="#ctx0" brushRef="#br0" timeOffset="4163.5">8276 2244 0,'0'0'0,"0"21"47,0 0-31,-21 21-16,21-20 0,0 20 0,0 0 0,0-21 16,-21 22-16,21-1 0,0 0 15,0 1-15,0-22 0,0 0 16,0 21-16,0-20 0,0-1 0,0 0 15,0 0 1,21-21 0,-21-21-16,21 0 15,-21 0-15,0-1 0,0 1 0</inkml:trace>
  <inkml:trace contextRef="#ctx0" brushRef="#br0" timeOffset="4599.25">8340 1884 0,'0'0'0,"-22"0"15,1 21 1,0-21-16,21 21 0,0 0 0,-21 1 15,21-1-15,0 0 16,0 0-16,0 0 16,21-21-1,0 0 1,0 0-16,1 0 0,-1 0 16,-21-21-16,21 21 15,0-21-15,-21 0 0,0 0 0,0-1 16,0 1-16,0 0 15,0 0-15,0 0 0,0 0 16,-21 21 0,0 0-16,0 0 0,-1 0 15,22 21-15,-21 0 0,0 0 16,21 0-16,0 0 0,0 1 16,0 20-16,0-21 0,0 0 0,0 0 15,0 1-15,0-1 0,0 0 16,21 0-16,0 0 0</inkml:trace>
  <inkml:trace contextRef="#ctx0" brushRef="#br0" timeOffset="5169.92">8848 2286 0,'0'0'0,"-22"0"0,1 0 0,0 0 16,0 0-16,21 21 0,0 0 15,-21 1-15,21-1 16,0 0-16,0 0 0,0 0 0,0 22 16,0-22-16,0 0 0,0 0 15,0 21-15,0-20 0,0-1 0,0 21 16,0-21-16,0 0 0,0 1 0,0-1 15,0 0-15,0 0 0,0 0 16,-21-21 0,-1-21-1,22 0-15,-21 0 16,21 0-16,0-1 0,0 1 0,0 0 16,0-21-16,0-1 0,0 22 15,0-21-15,21 0 0,-21-1 0,43 1 16,-22 21-16,0-22 0,21 22 15,1-21-15,-1 21 0,-21 0 0,22-1 16,-1 1-16,0 21 0,-21 0 0,22 0 16,-22 0-16,0 0 0,0 21 15,0 1-15,-21-1 0,0 0 0,0 21 16,0-21-16,0 22 0,0-22 16,0 21-16,0 1 0,0-1 15,0-21-15,0 21 0,0 1 0,0-22 16,-21 0-16,21 21 0,-21-20 15,21-1-15,0-42 47,21-1-47,0 1 0,1 0 0,-1-21 16</inkml:trace>
  <inkml:trace contextRef="#ctx0" brushRef="#br0" timeOffset="5487.54">9885 1799 0,'-43'21'16,"22"1"-16,21-1 0,-21 0 15,21 21-15,-21-21 0,0 22 16,21-1-16,0 0 0,0 1 0,-21-1 15,-1 0-15,22 1 0,-21-1 0,21 22 16,-21-22-16,21 0 0,-21 22 16,21-22-16,-21 0 0,21 1 0,0-1 15,0 0-15,0-20 16,0 20-16,0-21 0,0 0 0,0 0 16,0 1-16,21-22 0,0 0 15,0 0-15,0 0 16,1-22-16,-1 22 0,0-21 0,-21-21 15,21 21-15,0 0 0</inkml:trace>
  <inkml:trace contextRef="#ctx0" brushRef="#br0" timeOffset="5699.44">9567 2286 0,'0'0'0,"-21"21"0,42-21 31,0 0-31,1 0 0,-1 0 0,21 0 16,-21 0-16,22-21 0,-1 21 0,0 0 15,1-21-15,-1 21 0,0 0 16,-21-21-16,22 21 0,-1 0 0,-21 0 16,22-21-16,-22-1 0,0 22 0,0 0 15</inkml:trace>
  <inkml:trace contextRef="#ctx0" brushRef="#br0" timeOffset="6303.1">11028 2096 0,'-21'0'16,"-1"0"-1,22 21-15,0 0 0,0 0 16,-21 0-16,21 22 0,-21-22 0,21 21 16,-21 0-16,21 1 0,0-1 15,0 0-15,0 1 0,-21-1 0,21 0 16,0 1-16,0-22 0,0 0 15,0 0-15,0 0 0,0 1 16,0-1-16,21-21 0,0 0 16,0 0-16,0 0 15,1 0-15,-1 0 0,0-21 0,0-1 16,0 1-16,0 0 0,1-21 0</inkml:trace>
  <inkml:trace contextRef="#ctx0" brushRef="#br0" timeOffset="6731.11">11049 1693 0,'-42'22'16,"42"-1"-16,0 0 15,0 0-15,0 0 0,0 0 16,0 1-16,21-22 16,0 21-16,0-21 15,0 0-15,0 0 0,1 0 0,-1 0 16,0-21-16,0-1 15,-21 1-15,0 0 16,0 0-16,0 0 16,0 0-16,-21 21 0,0-22 0,0 22 15,-1 0-15,1 0 0,0 0 16,0 0-16,0 0 0,0 0 0,-1 0 16,22 22-16,-21-1 0,21 0 15,0 0-15,0 0 16,21 0-16,1 1 15,-1-22-15</inkml:trace>
  <inkml:trace contextRef="#ctx0" brushRef="#br0" timeOffset="7139.91">11536 2159 0,'0'0'16,"0"21"-16,-21-21 0,42 0 47,0 0-47,0 0 0,0 0 15,0 0-15,1 0 0,-1 0 16,0 0-16,0 0 0,0 0 0,0 0 16,1 0-16,-1 0 0,-21 21 46,-21-21-30,-1 0 0,22 22-16</inkml:trace>
  <inkml:trace contextRef="#ctx0" brushRef="#br0" timeOffset="7443.74">11493 2434 0,'0'0'0,"-21"0"16,21 21-16,21-21 16,1 0-1,-1 0-15,0 0 0,0 0 16,0 0-16,0 0 0,1-21 15,-1 21-15,0 0 0,0 0 0,0 0 16,0-21-16,1 21 16,-1 0-1</inkml:trace>
  <inkml:trace contextRef="#ctx0" brushRef="#br0" timeOffset="8695.2">12509 2096 0,'0'21'16,"22"-42"31,-1 21-47,-21-22 0,21 22 0,-21-21 15,21 21-15,-21-21 0,0 0 16,21 0-16,-21 0 0,21-1 16,-21 1-16,0 0 0,0 0 15,0 0-15,0 0 0,0 42 47,0 0-47,0 0 16,0 0-16,0 0 0,0 1 15,0 20-15,0-21 0,0 21 0,0-20 16,0 20-16,0-21 0,0 21 16,0-20-16,0 20 0,0 0 0,0-21 15,0 22-15,0-22 0,0 21 0,0-21 16,0 1-16,0-1 0,0 0 15,0 0-15,0 0 0,0 0 0,0 1 16,0-1 0,0 0-1,-21-21-15,0 0 16,0 0 0,0 0-16,0 0 0,-1 0 15,1 0-15,0 0 0,0 0 16,0 0-16,0 0 0,-1 0 0,1 0 15,0 0-15,0 0 0,0 0 0,0 0 16,42 0 15,0 0-15,0 0-16,0 0 0,0 0 16,22 0-16,-22 0 0,21 0 0,-21 0 15,1 0-15,20 0 0,-21 0 16,0 0-16,22 0 0,-22 0 0,0 0 15,0 0-15,0-21 0,0 21 0,1 0 16,-1 0 0,-21-21-1,0-1 17,0 1-32</inkml:trace>
  <inkml:trace contextRef="#ctx0" brushRef="#br0" timeOffset="9055.95">14118 2032 0,'0'-21'15,"-21"21"1,0 0-1,21 21 32,0 0-31,0 0-16</inkml:trace>
  <inkml:trace contextRef="#ctx0" brushRef="#br0" timeOffset="9327.79">14097 2561 0,'0'43'15,"0"-22"1,0 0-16,0 0 0,0 0 16,-21 0-16,21 1 0,-21-1 0,-1 0 15,1 0-15,0 0 0,0 0 16,0 1-16,0-1 0,-1 0 0,-20-21 16,21 21-16,0 0 0,-22-21 0,22 21 15</inkml:trace>
  <inkml:trace contextRef="#ctx0" brushRef="#br0" timeOffset="10002.39">15240 2053 0,'0'0'0,"21"0"0,0-21 15,-21 0 1,0 42 31,-21 0-47,21 22 15,-21-22-15,0 0 0,21 21 0,-21-21 16,21 22-16,0-22 0,0 21 0,-22 1 16,22-22-16,0 21 15,0 0-15,0-20 0,0-1 0,0 0 16,0 0-16,0 0 0,0 0 0,22-21 16,-1 0-16,0 0 15,0 0-15,0 0 0,0 0 16,1-21-16,-1 0 15,0 0-15,-21 0 0,21 0 0,0-1 16,-21 1-16</inkml:trace>
  <inkml:trace contextRef="#ctx0" brushRef="#br0" timeOffset="10407.16">15388 1482 0,'0'0'0,"-21"0"16,0 0 0,0 21-16,21 0 0,-22 0 15,22 0-15,-21-21 0,21 22 16,0-1-16,0 0 0,0 0 15,21-21-15,1 0 16,-1 0-16,0 0 16,0 0-16,0 0 0,0-21 0,1 0 15,-1 0-15,-21-1 16,0 1-16,0 0 0,0 0 16,0 0-16,0 0 15,-21 21-15,-1 0 0,1 0 16,0 0-16,0 0 15,21 21-15,0 0 16,0 0-16,0 0 0,0 0 16,0 1-16,0-1 0,21 0 15,0-21-15,-21 21 0</inkml:trace>
  <inkml:trace contextRef="#ctx0" brushRef="#br0" timeOffset="11094.76">16468 1820 0,'-22'0'63,"22"22"-48,-21-1-15,0-21 0,0 21 16,0 0-16,0 0 0,-22 0 16,22 1-16,0-1 0,-21 0 0,20 0 15,-20 0-15,21 0 0,-21 1 0,20-1 16,-20 21-16,21-21 0,-21 0 16,20-21-16,1 22 0,0-1 0,-21 0 15,21-21-15,-1 21 0,1-21 16,0 0-16,0 0 15,0 0-15,42 0 63,0 0-63,0 0 0,0 0 0,1 0 16,-1 0-16,0 0 0,0 0 0,21 21 15,-20-21-15,-1 0 0,21 21 16,-21 1-16,0-22 0,22 21 0,-22-21 15,0 21-15,21-21 0,-20 21 16,-1 0-16,0-21 0,0 21 0,0-21 16,-21 22-1,0-44 48,0 1-63</inkml:trace>
  <inkml:trace contextRef="#ctx0" brushRef="#br0" timeOffset="11556.79">17018 1990 0,'0'0'0,"-21"0"0,0 0 16,42 0 46,0 0-62,0 0 16,0 0-16,0 0 0,1 0 0,-1 0 16,21 0-16,-21 0 0,22 0 15,-22 0-15,21 0 0,-21 0 0,22 0 16,-22 0-16,0 0 0,0 0 0,0 0 15,-42 0 32,0 0-47,0 0 16,0 0-16,-1 0 16</inkml:trace>
  <inkml:trace contextRef="#ctx0" brushRef="#br0" timeOffset="11887.6">16870 2265 0,'0'21'0,"21"-21"16,0 0-16,0 0 15,0 0-15,1 0 0,-1 0 0,21 0 16,-21 0-16,0 0 0,22 0 0,-22 0 16,21 0-16,-21 0 0,22 0 15,-22-21-15,0 21 0,0 0 0,22 0 16,-22 0-16,0 0 15,0 0-15</inkml:trace>
  <inkml:trace contextRef="#ctx0" brushRef="#br0" timeOffset="12247.39">18034 1842 0,'0'-22'15,"21"22"17,0-21-32,0 21 0,1 0 0,-1 0 15,21 0-15,-21 0 0,22-21 16,-22 21-16,21 0 0,-21 0 0,22 0 16,-22 0-16,0 0 0,0 0 15,0 0-15,0 0 0,1 0 16,-44 0 15,1 0-31</inkml:trace>
  <inkml:trace contextRef="#ctx0" brushRef="#br0" timeOffset="12911.52">18076 1820 0,'0'0'0,"-21"0"15,21 22-15,-21-1 0,0 42 16,0-63-16,21 21 16,-22 1-16,1-1 0,21 0 0,0 0 15,-21 0-15,0 0 0,0-21 16,21 22-16,0-1 0,-21-21 15,21 21-15,-22-21 16,44 0 15,-1-21-15,0 21-16,0-21 16,0 21-16,0 0 0,1-22 15,-1 22-15,0-21 0,0 21 0,0 0 16,0 0-16,1 0 0,-1 0 15,21 0-15,-21 0 0,0 0 0,1 0 16,20 0-16,-21 0 0,0 21 0,0 1 16,1-22-16,-1 21 0,0-21 15,0 21-15,0 0 0,0-21 0,1 21 16,-1 0-16,0-21 0,-21 22 16,0-1-16,0 0 0,0 0 15,0 0-15,0 0 0,-21 1 16,0-1-16,-1-21 0,1 21 0,0 0 15,-21 0-15,21 0 0,-1-21 0,1 22 16,0-1-16,-21-21 16,21 21-16,-1-21 0,-20 0 0,21 0 15,0 21-15,-22-21 0,22 0 16,0 0-16,0 0 0,0 0 0,0 0 16,-1 0-16,1 0 0,0 0 0,0 0 15,0 0-15,0 0 16,21-21-1,0 0 1,0 0 0,21-1-1,0 1-15</inkml:trace>
  <inkml:trace contextRef="#ctx0" brushRef="#br0" timeOffset="13479.34">19367 1969 0,'0'-22'16,"0"1"-1,0 0 17,0 42 30,0 0-46,0 1-16,0-1 15</inkml:trace>
  <inkml:trace contextRef="#ctx0" brushRef="#br0" timeOffset="13787.16">19494 2371 0,'0'21'0,"0"0"31,0 0-31,0 0 16,22-21-16,-22 22 16,0-1-16,0 0 0,0 0 0,0 0 15,0 0-15,0 1 0,0 20 16,-43-21-16,22 21 0,0-20 15,-21-1-15,-1 21 0,1-21 0,0 0 16,-1 1-16,1-1 0,-22 0 16,43-21-16,-21 0 0,0 0 0,20 0 15,-20 0-15,21 0 0</inkml:trace>
  <inkml:trace contextRef="#ctx0" brushRef="#br0" timeOffset="14211.61">20362 1884 0,'0'-21'15,"0"42"17,0 0-32,0 0 0,-21 0 15,21 1-15,-21-1 16,0 0-16,21 0 0,0 21 0,0-20 15,-21-1-15,-1 21 0,22-21 16,-21 0-16,21 1 0,0 20 0,0-21 16,0 0-16,0 0 0,0 1 15,0-1-15,21-21 16,1 0-16,-1 0 0,0 0 16,0 0-16,0 0 0,0-21 15,1 21-15,-1-22 0,0 1 0</inkml:trace>
  <inkml:trace contextRef="#ctx0" brushRef="#br0" timeOffset="14569.53">20468 1482 0,'0'0'0,"-21"0"0,0 0 0,0 0 15,-1 21-15,22 0 0,-21 0 16,21 0-16,0 1 16,21-22-1,1 0-15,-1 0 0,0 0 0,21 0 16,-21 0-16,1 0 0,20-22 16,-21 22-16,-21-21 0,0 0 0,21 21 15,-21-21-15,0 0 16,-21 0-16,0 21 0,0 0 15,0 0-15,-1 0 0,-20 0 16,21 0-16,0 0 0,0 0 0,-1 0 16,22 21-16,-21 0 15,21 0-15,0 0 0,0 0 0,0 22 16,0-22-16,0 0 0,21 0 16,1 0-16,-1 22 0</inkml:trace>
  <inkml:trace contextRef="#ctx0" brushRef="#br0" timeOffset="14903.48">21526 1799 0,'0'0'0,"0"-21"0,0-21 15,-21 21-15,0 21 16,0 0 0,21 21-16,-21 0 15,21 21-15,-21-21 0,21 1 16,-22 20-16,22 0 0,-21 1 0,21-22 16,0 21-16,-21 0 0,21 1 15,-21-22-15,21 21 0,-21-21 0,21 22 16,-21-22-16,21 0 0,0 0 0,0 0 15,0 1-15,0-1 16,-22-21-16,22-21 31</inkml:trace>
  <inkml:trace contextRef="#ctx0" brushRef="#br0" timeOffset="15139.45">21082 2053 0,'-21'0'15,"42"0"1,0 0-16,0 0 0,43 0 16,-43 0-16,21-21 15,1 21-15,-1 0 0,0 0 16,1 0-16,-1 0 0,0-21 0,1 21 15,-22 0-15,21 0 0,-21 0 16,22-21-16,-22 21 0,-21-21 0,21 21 16</inkml:trace>
  <inkml:trace contextRef="#ctx0" brushRef="#br0" timeOffset="15507.38">22331 1651 0,'0'0'16,"0"-21"-16,0 0 15,0 42 1,0 0-1,0 0-15,0 22 16,0-22-16,-21 0 0,21 21 0,0 1 16,-22-22-16,22 21 0,-21 0 15,21-20-15,0 20 0,0-21 0,-21 21 16,21-20-16,-21-1 0,21 21 16,0-21-16,0 0 0,0 1 0,0-1 15,0 0 1,0-42 15</inkml:trace>
  <inkml:trace contextRef="#ctx0" brushRef="#br0" timeOffset="15727.86">22034 2011 0,'-21'0'0,"42"0"0,-63 0 16,63 0 15,0 0-31,22 0 16,-22 0-16,0 0 0,0 0 16,0 0-16,22 0 0,-22 0 0,0 0 15,0 0-15,22 0 0,-22-21 16,0 21-16,0 0 0,0-21 15</inkml:trace>
  <inkml:trace contextRef="#ctx0" brushRef="#br0" timeOffset="16118.75">22796 1270 0,'0'0'0,"-21"0"0,21-21 0,21 21 32,1 0-32,-1 21 15,21 0-15,-21 0 0,0 1 16,1-1-16,-1 21 0,21 0 0,-21 1 15,0-1-15,1 22 0,-1-1 16,0-21-16,0 22 0,0-1 0,-21 1 16,0-1-16,0-20 0,0 20 15,0-20-15,-21 20 0,0-21 0,-21 1 16,20 20-16,-20-20 0,0 20 0,-1-21 16,1 1-16,0-1 0,-22 0 15,22-20-15,0 20 0,-1-21 16,1 0-16,0 0 0,20 1 0,1-22 15,0 0-15,0 0 0</inkml:trace>
  <inkml:trace contextRef="#ctx0" brushRef="#br0" timeOffset="17355">9250 3683 0,'0'-21'16,"0"0"-16,0 0 0,0-1 15,0 1-15,0 0 16,0 0-16,-21 21 16,21-21-16,-22 21 0,1 0 15,0 0-15,0 0 0,0 0 16,0 21-16,-1 0 0,-20-21 15,21 21-15,0 0 0,0-21 16,-1 22-16,1-1 0,0 0 0,0 0 16,0-21-16,0 21 0,-1 0 15,1 1-15,21-1 16,0 0 0,21-21-16,1 21 15,-1-21-15,0 0 0,21 21 0,-21-21 16,1 0-16,-1 21 0,0-21 0,0 22 15,0-22-15,0 21 0,1 0 16,-22 0-16,0 0 0,0 0 16,0 1-16,0-1 0,-22 0 0,-20 0 15,21 0-15,-21 0 0,20 1 16,-20-1-16,21 0 0,-21 0 0,20-21 16,-20 21-16,21-21 0,0 0 15,0 0-15,-1 0 0,1 0 16,0 0-16,21-21 31,0 0-31,21 21 16,0 0-16,1 0 15,-22 21 1,0 0-16,0 0 0,0 22 16,0-22-16,0 21 0,0-21 15,-22 22-15,1-1 0,0-21 0,21 22 16,-21-1-16,0-21 0,21 21 0,0-20 15,-21 20-15,21-21 16,-22 0-16,22 22 0,0-22 0,0 0 16,0 0-16,22-21 15,-1 0 1,0 0-16,0 0 0,0 0 0,0 0 16,1 0-16,-1 0 0,0-21 0,0 21 15,0 0-15,0 0 0,1-21 16,-22 0-16,21 21 0,0 0 15</inkml:trace>
  <inkml:trace contextRef="#ctx0" brushRef="#br0" timeOffset="18227.87">9991 5503 0,'21'0'31,"-21"-21"-15,21 21-16,0-21 0,0 0 15,0 0-15,-21 0 16,22-1-16,-22 1 0,0 0 15,0 0-15,0 0 16,-22 21-16,-20 0 0,21 0 16,-21 0-16,-1 0 0,-20 0 0,20 0 15,-20 21-15,21-21 0,-1 21 16,-20 0-16,20 0 0,1 1 0,0-22 16,21 21-16,-1 0 0,1 0 15,21 0-15,0 0 0,0 1 0,0-1 16,0 0-16,21 0 0,1 0 15,-1 0-15,0 1 0,21-1 0,1 0 16,-1 0-16,0 21 0,1-20 0,-1-1 16,0 0-16,1 0 0,-1 0 15,0 0-15,-21 22 0,1-22 0,-22 0 16,0 0-16,0 0 0,0 22 16,-22-22-16,-20 0 0,0 0 15,-1 0-15,1 1 0,-21-1 0,20 0 16,-20 0-16,-1-21 0,22 21 0,-22-21 15,1 0-15,21 0 0,-22 0 16,1 0-16,20 0 0,-20 0 0,20-21 16,1 0-16,0 0 0,21 21 0,-1-21 15,1-1-15,0-20 0,21 21 16,0 0-16,0-22 0,0 22 0,0 0 16,0 0-16,21 0 0,0 0 0,1-1 15,-1 1-15,0 21 0,0-21 16,21 21-16,-20 0 0,-1 0 0</inkml:trace>
  <inkml:trace contextRef="#ctx0" brushRef="#br0" timeOffset="18719.59">10731 5503 0,'-21'0'16,"0"-21"-16,0 21 0,0 0 15,0 0-15,-22 0 0,22 21 16,0 1-16,-21-1 0,20 0 16,-20 0-16,21 21 0,-21 1 0,20-1 15,-20 0-15,21 22 0,0-22 0,21 1 16,0-1-16,0 0 0,0-21 15,0 22-15,0-22 0,0 21 0,21-21 16,0 1-16,0-1 0,22-21 0,-22 21 16,0-21-16,21 0 0,1 0 15,-22 0-15,21 0 0,0-21 0,-20 21 16,20-21-16,0-1 0,1 1 16,-22 0-16,21 0 0,-21 0 0,0-22 15,1 22-15,-22-21 0,0 0 16,0-1-16,0 1 0,0 0 0,0-1 15,-22 1-15,1 0 0,0 20 16,0-20-16,-21 21 0,20 0 0,-20 0 16,21-1-16,-21 1 0,20 21 15,1 0-15,-21 0 0,21 0 0,0 0 16,-1 0-16,22 21 0,0 1 0,-21-22 16,21 21-16,0 0 0,0 0 15,21-21 1,1 21-16,-1-21 0</inkml:trace>
  <inkml:trace contextRef="#ctx0" brushRef="#br0" timeOffset="18988.43">11388 5355 0,'0'21'15,"0"1"-15,0-1 0,0 0 0,0 21 16,0 1-16,-22-1 0,22 0 16,0 1-16,0 20 0,0-21 0,0 1 15,-21-1-15,21 0 0,-21 1 16,21-1-16,-21 0 0,21-20 16,0 20-16,-21-21 0,21 0 0,-21 0 15,21 1-15</inkml:trace>
  <inkml:trace contextRef="#ctx0" brushRef="#br0" timeOffset="19287.05">11218 5440 0,'0'0'0,"0"-21"16,0-43-16,21 64 15,1-21-15,-1 0 0,0 21 16,0-21-16,21 0 0,-20 21 0,20 0 16,0-22-16,1 22 0,-1 0 15,0 0-15,1 0 0,-1 22 0,-21-1 16,21 0-16,-20 0 0,-1 0 0,-21 22 16,0-22-16,0 21 0,0 0 15,-21-20-15,-1 20 0,-20 0 0,21-21 16,0 22-16,-22-22 15,22 0-15,-21 0 0,21 0 0,0 1 16,-1-1-16,1-21 0,42 0 31,1-21-31</inkml:trace>
  <inkml:trace contextRef="#ctx0" brushRef="#br0" timeOffset="19663.83">13314 4551 0,'0'-42'0,"-21"42"16,-22 0-16,22 0 0,0 0 15,0 0-15,-22 21 0,22-21 0,-21 42 16,0-21-16,-1 22 0,22-1 16,-21 21-16,-1 1 0,1-1 0,0 22 15,-1-21-15,22-1 0,-21 22 16,21-22-16,-22 22 0,22-22 0,0 22 16,0-21-16,21-1 0,0 1 15,0-1-15,0 1 0,0-1 0,0-21 16,0 1-16,0-1 0,21 0 15,0 1-15,0-22 0,1 0 0,20 0 16,-21 0-16,21-21 0,1 0 0,-1 0 16,0 0-16,1 0 0,-1 0 15,22 0-15,-22-21 0,0 0 0</inkml:trace>
  <inkml:trace contextRef="#ctx0" brushRef="#br0" timeOffset="19967.66">13356 4932 0,'0'0'0,"0"-21"0,0 42 31,0 0-31,0 0 16,0 0-16,0 1 0,0 20 0,0-21 16,0 0-16,0 22 0,0-22 15,0 0-15,0 0 0,0 0 16,0 0-16,21-21 31,0-21-15</inkml:trace>
  <inkml:trace contextRef="#ctx0" brushRef="#br0" timeOffset="20144.07">13568 4911 0,'0'0'16,"-21"21"15,21 0-31,-22 0 0,22 0 16,-21 1-16,21 20 0,-21-21 15,21 0-15,0 0 0,0 1 0,0-1 16,0 0-16,-21 0 0,21 0 0,0 0 16</inkml:trace>
  <inkml:trace contextRef="#ctx0" brushRef="#br0" timeOffset="20663.11">14499 5038 0,'0'0'15,"0"-21"-15,0-22 0,0 22 0,0 0 16,0 0-16,0 0 0,-21 21 16,0 21-1,21 0-15,-21 21 16,-1-21-16,22 22 16,0-1-16,-21 22 0,0-22 0,0 21 15,21-20-15,-21-1 0,0 22 16,-1-22-16,22 21 0,-21-20 0,0-1 15,21 0-15,-21-20 0,21 20 0,0-21 16,0 0-16,0 0 0,21-21 16,0 0-1,0 0-15,1-21 0,-1 0 0</inkml:trace>
  <inkml:trace contextRef="#ctx0" brushRef="#br0" timeOffset="20922.97">14753 4784 0,'0'0'15,"0"21"1,-21 0-16,0 0 0,21 22 16,0-1-16,-21 21 0,21-20 0,-22 20 15,22-20-15,0 20 0,0-21 16,0 1-16,-21 20 0,21-20 0,0-1 15,0 0-15,-21-21 0,21 22 0,0-22 16,0 21-16,0-21 0,0 1 16,0-1-16</inkml:trace>
  <inkml:trace contextRef="#ctx0" brushRef="#br0" timeOffset="21118.91">14118 5461 0,'0'21'15,"21"-21"-15,0 0 16,22 0-16,-22 0 0,21 0 0,1 0 16,-1-21-16,0 21 0,22-21 15,-22 21-15,0-21 0,1 21 16,-1-21-16,-21 21 0,22-22 0,-22 22 15,0-21-15,21 0 0,-21 21 0</inkml:trace>
  <inkml:trace contextRef="#ctx0" brushRef="#br0" timeOffset="21455.23">14859 5313 0,'0'0'0,"0"21"15,0 0 1,21-21-16,0 0 15,0 0-15,22 0 16,-22 0-16,0-21 0,21 0 16,1 21-16,-22-21 0,21 0 0,1 21 15,-22-22-15,21 1 0,-21 0 16,0 0-16,-21 0 0,0 0 16,0-1-16,-21 22 0,0-21 15,0 21-15,-21 0 0,20 0 16,-20 0-16,0 21 0,-1 1 0,1-1 15,0 0-15,21 0 0,-22 21 16,22-20-16,0 20 0,0-21 16,0 21-16,21-20 0,0 20 0,0-21 15,0 0-15,0 0 0,0 1 16,21-1-16,0 0 0,0-21 0,0 0 16,22 0-16,-22 0 0,21 0 15,0 0-15,1 0 0</inkml:trace>
  <inkml:trace contextRef="#ctx0" brushRef="#br0" timeOffset="21763.05">15917 4509 0,'0'0'0,"-21"0"0,0 21 16,0 0-16,0 21 0,-1 1 16,1-1-16,0 21 0,0 1 0,0-1 15,21 1-15,-21-1 0,-1 22 16,1-21-16,0-22 0,21 21 0,-21 1 16,0-22-16,0 1 0,-1-1 0,1 0 15,21 1-15,0-22 0,-21 0 16,21 0-16,0 0 15,0-42 1,21 0-16,0 0 16,1 0-16</inkml:trace>
  <inkml:trace contextRef="#ctx0" brushRef="#br0" timeOffset="22043.53">16171 4509 0,'0'0'0,"-21"0"0,0 21 0,0 0 15,0 0-15,-1 0 0,1 43 16,0-22-16,0 22 0,0-1 16,0 1-16,-1-1 0,1 1 0,21-22 15,-21 21-15,0-20 0,21 20 0,0-20 16,-21-1-16,0-21 0,21 21 15,-22-20-15,22 20 0,0-21 0,0 0 16,0 0-16,0 1 16,0-44-1,22 22 1</inkml:trace>
  <inkml:trace contextRef="#ctx0" brushRef="#br0" timeOffset="22359.35">16002 5440 0,'0'0'0,"-21"21"0,21 0 15,0 0-15,-21 1 0,21-1 16,-22 0-16,22 0 0,0 0 0,0 0 16,0 1-16,22-22 15,-1 0-15,21 0 16,-21 0-16,0 0 0,22-22 0,-22 1 0,21 21 15,-21-21-15,22 0 16,-22 0-16,21 0 0,-21-1 0,1 1 16,-1-21-16,-21 21 0,0 0 0,0-22 15,0 22-15,0 0 0,-21 0 16,-22 0-16,22 21 0,0 0 0,-21 0 16,20 0-16,1 0 0,-21 0 15,21 0-15,0 21 0,-1 0 0,1 0 16,0-21-16,21 21 0,0 0 15</inkml:trace>
  <inkml:trace contextRef="#ctx0" brushRef="#br0" timeOffset="23239.36">17039 4974 0,'0'0'0,"0"-21"16,0 42 0,0 0-1,-21 1-15,21 20 0,-21 0 16,0-21-16,21 22 0,0-1 0,-22 0 16,1-20-16,21 20 0,0 0 0,0-21 15,0 1-15,-21-1 0,21 21 16,0-21-16,21-21 31,0-21-15,1 0-16,-1 0 15,-21 0-15,21-1 0,0 1 16,-21 0-16,21-21 0,-21 21 0,21-1 16,1 1-16,-1 21 15,0 21 1,-21 1-16,0-1 15,21 21-15,0-21 0,-21 0 16,0 1-16,21-1 0,-21 0 0,22 0 16,-1 0-16,0 0 0,0 1 15,0-22-15,0 0 0,1 0 16,20 0-16,-21 0 0,0 0 0,22 0 16,-22-22-16,21 1 0,-21 0 15,22 0-15,-22 0 0,21 0 16,-21-1-16,0 1 0,1-21 0,-1 0 15,0 20-15,-21-20 0,0 0 16,0-1-16,0 1 0,0 0 0,-21-1 16,0 22-16,-22 0 0,22-21 15,-21 42-15,21-21 0,-22 21 0,22 0 16,-21 0-16,21 0 0,-22 0 0,22 21 16,0-21-16,21 21 0,0 0 15,0 0-15,0 0 0,0 1 0,0-1 16,0 0-16,0 0 15,21 0-15,0-21 0,0 21 0</inkml:trace>
  <inkml:trace contextRef="#ctx0" brushRef="#br0" timeOffset="23651.12">18119 4953 0,'0'0'0,"-43"0"15,22 0-15,0 0 16,0 0-16,0 21 0,-1 22 16,1-22-16,0 0 0,0 0 0,0 21 15,21-20-15,0 20 0,0-21 16,0 21-16,0-20 0,0-1 0,0 0 16,0 0-16,0 0 0,21 0 15,-21 1-15,21-22 0,0 0 0,0 21 16,1-21-16,-1 0 0,0 0 0,21 0 15,-21 0-15,1-21 0,-1 21 16,21-22-16,-21 1 0,0 21 0,1-21 16,-22 0-16,0 0 0,21 0 15,-21-22-15,0 22 0,0 0 0,0-21 16,0 20-16,-21-20 0,-1 21 16,22-21-16,-21 20 0,0-20 15,0 21-15,0 0 0,0 21 0,-1 0 16,1 0-1,0 0-15,21 21 16,0 0-16,0 0 0,0 0 16,0 1-16,21-1 15</inkml:trace>
  <inkml:trace contextRef="#ctx0" brushRef="#br0" timeOffset="24028.21">18457 4995 0,'0'0'0,"-21"-21"16,21-21-16,0 21 15,0 0-15,21 21 32,0 0-32,1 21 15,-1 0-15,0 0 0,0 0 0,0 22 16,0-22-16,1 21 0,-1-21 15,-21 22-15,0-22 0,0 21 0,0-21 16,0 0-16,0 1 0,0-1 0,0 0 16,0 0-16,0 0 15,-21-21-15,21 21 0,-22-21 16,22-21 0,0 0-1,0 0-15,0 0 0,0 0 16,0-22-16,22 22 0,-22 0 15,21-21-15,0 20 0,-21 1 0,21-21 16,0 21-16,-21 0 0,21-1 0,1 1 16,-22 0-16,21 0 0,0 0 15</inkml:trace>
  <inkml:trace contextRef="#ctx0" brushRef="#br0" timeOffset="24312.04">19219 4530 0,'0'0'0,"-21"0"31,0 21-31,0 0 16,0 0-16,21 22 0,-22-1 15,1 0-15,21 1 0,0-1 0,-21 0 16,0 1-16,21-1 0,-21 21 15,21-41-15,-21 20 0,21 0 16,0-21-16,0 22 0,0-22 0,-22 0 16,22 0-16,0 0 0,0 1 15,22-22 1,-1 0 0</inkml:trace>
  <inkml:trace contextRef="#ctx0" brushRef="#br0" timeOffset="24901.57">19812 4911 0,'0'0'15,"0"-21"-15,-21-22 16,0 43-16,-1-21 0,1 21 0,0 0 15,0 0-15,0 0 0,0 0 0,-1 0 16,-20 0-16,21 21 0,-21 22 16,-1-22-16,22 0 0,-21 21 0,21-21 15,-1 22-15,1-1 0,0-21 16,0 22-16,21-22 0,0 21 0,0-21 16,0 0-16,0 1 0,0-1 0,0 0 15,21-21-15,0 0 16,-21 21-16,21-21 0,1 0 0,-1 0 15,0 0-15,21 0 0,-21 0 0,1-21 16,20 0-16,-21 21 0,21-21 16,-20-1-16,-1 1 0,21-21 0,-21 21 15,22-22-15,-22 1 0,0 0 16,21-1-16,-21 1 0,1-21 0,-1 20 16,0 1-16,-21-22 0,0 22 0,21 0 15,-21-1-15,0 1 0,0 21 16,0-21-16,0 20 0,0-20 0,0 21 15,0 0-15,-21 21 32,21 42-32,-21-21 0,21 22 15,0-1-15,0 0 0,0 1 16,0-1-16,0 21 0,0-20 0,0 20 16,0-20-16,0-1 0,0 0 15,0 1-15,0-1 0,0 0 0,0-21 16,21 1-16,-21-1 0,0 0 0,21 0 15,0-21-15,0 0 16,1 0-16,-1 0 16,0 0-16,0-21 0</inkml:trace>
  <inkml:trace contextRef="#ctx0" brushRef="#br0" timeOffset="25132.73">20722 4509 0,'0'0'15,"-21"0"-15,0 21 16,0 0 0,-1 0-16,22 0 15,0 0-15,0 1 16,-21-1-16,21 0 15,0 0 1</inkml:trace>
  <inkml:trace contextRef="#ctx0" brushRef="#br0" timeOffset="25327.13">20870 4487 0,'-21'0'32,"21"22"-32,-21-1 15,21 0-15,-21-21 0,21 21 16,0 0-16,0 0 0,0 1 16,-21-22-16,21 21 15</inkml:trace>
  <inkml:trace contextRef="#ctx0" brushRef="#br0" timeOffset="25683.93">21061 4106 0,'0'0'0,"0"-21"0,0 0 0,0 0 16,21 21 0,0 21-16,0 0 15,0 0-15,1 22 0,-1-1 16,0 0-16,-21 1 0,21-1 0,0 0 16,0 22-16,-21-22 15,0 1-15,0-1 0,0 21 0,0-20 16,0 20-16,0-20 0,0 20 0,0-21 15,0 1-15,-21 20 0,0-20 16,0-1-16,0 21 0,0-41 0,-1 20 16,-20 0-16,21 1 0,-21-22 0,20 21 15,-20-21-15,21 0 0,0 1 16,-22-1-16,22 0 0,0 0 0,0-21 16</inkml:trace>
  <inkml:trace contextRef="#ctx0" brushRef="#br0" timeOffset="26701.34">8488 7154 0,'-21'22'16,"-1"-22"-16,1 0 0,0 0 16,0 0-1,21-22 1,0 1-16,0 0 16,0 0-1,21 21-15,0 0 0,0 0 0,1 0 16,-1 0-16,0 0 15,0 0-15,-21 21 0,0 0 16,0 0-16,0 1 0,0 20 16,0-21-16,0 21 0,-21-20 0,0 20 15,0 0-15,-1-21 0,1 22 16,0-1-16,0-21 0,0 22 0,0-22 16,-1 21-16,1-21 0,0 0 15,21 1-15,0-1 0,0 0 16,0 0-16,0 0 0,21 0 15,0-21 1,1 0-16,-1 22 0,0-1 0,0-21 16,0 21-16,0-21 0,1 21 0,20 0 15,-21 0-15,0 1 16,-21-1-16,0 21 0,0-21 16,0 0-16,0 1 0,0 20 0,-21-21 15,0 21-15,0-20 0,0-1 16,-22 21-16,22-21 0,0 0 0,0 1 15,0-1-15,-1 0 0,-20 0 0,21-21 16,0 21-16,0-21 0,-1 0 16,1 0-16,0 0 0,0 0 0,0 0 15,0 0-15,-1 0 0,1-21 0,0 21 16,0-21-16,0 0 0,0 21 16,-1-21-16,22-1 0,0-20 0,-21 21 15</inkml:trace>
  <inkml:trace contextRef="#ctx0" brushRef="#br0" timeOffset="29007.69">27114 3810 0,'0'0'0,"22"0"15,-22-21-15,0 0 16,0 42 15,0 0-15,0 0-16,0 0 0,0 22 0,0-22 15,0 21-15,0-21 0,-22 22 16,1-22-16,21 21 0,-21-21 16,0 22-16,21-22 0,-21 21 0,21-21 15,-21 1-15,-1-1 0,22 0 16,0 0-16,-21-21 0,21 21 0,0-42 31,0 0-31</inkml:trace>
  <inkml:trace contextRef="#ctx0" brushRef="#br0" timeOffset="29399.46">27157 3450 0,'-21'0'16,"-1"0"-1,22 21 1,22-21-1,-1 0 1,0 0 0,0 0-16,-21-21 15,0 0 1,0 0-16,0 0 16,-21 21-16,0 0 0,21-21 15,-21 21-15,-1 0 16,22 21-1,0 0-15,0 0 16,0 0-16,0 0 0,0 1 0,22-1 16,-1 0-1</inkml:trace>
  <inkml:trace contextRef="#ctx0" brushRef="#br0" timeOffset="29895.18">27644 3704 0,'0'21'15,"-22"1"-15,22-1 16,-21 0-16,21 0 0,-21 0 16,21 0-16,0 1 15,0-1-15,-21 0 0,21 0 0,-21 0 16,21 0-16,0 1 0,0 20 15,0-21-15,-21 0 0,21 0 0,-22 1 16,22-1-16,0 0 16,0-42 15,0 0-15,0-1-16,0 1 0,0 0 15,0 0-15,0-21 0,0 20 0,22 1 16,-1-21-16,0 21 0,0 0 15,0-1-15,22 1 0,-22 0 16,0 0-16,0 0 0,0 21 0,0 0 16,1 0-16,-1 0 0,0 21 15,0 0-15,-21 0 0,0 0 0,0 1 16,0-1-16,0 0 0,0 21 16,0-21-16,0 1 0,0-1 0,0 21 15,-21-21-15,0 0 0,21 1 16,0-1-16,-21 0 0,-1-21 0,22 21 15,0 0-15,-21-21 0,21 21 16,21-21 0,1 0-16</inkml:trace>
  <inkml:trace contextRef="#ctx0" brushRef="#br0" timeOffset="30203.87">28321 3577 0,'0'0'0,"21"-21"0,0 0 16,-21 0-16,21 0 15,-21 42 1,0 0-16,0 0 0,0 0 16,-21 0-16,21 22 0,-21-22 15,0 21-15,21 1 0,-21-1 16,0-21-16,21 21 0,-22 1 0,22-1 15,0 0-15,-21 1 0,21-22 16,0 21-16,-21-21 0,21 22 0,0-22 16,0 0-16,0 0 0,0 0 15,0 1-15,21-22 16,0 0 0,-21-22-16,22 1 0,-22 0 0,21 0 15,0 0-15</inkml:trace>
  <inkml:trace contextRef="#ctx0" brushRef="#br0" timeOffset="30379.76">28173 3831 0,'0'0'0,"21"0"31,0 0-31,0 0 16,0 0-16,22 0 0,-22 0 15,0 0-15,0 0 0,0 0 0,1 0 16,-1-21-16,21 21 0</inkml:trace>
  <inkml:trace contextRef="#ctx0" brushRef="#br0" timeOffset="30751.55">29760 3852 0,'0'-21'0,"0"42"0,0-63 16,0 21-16,0 0 15,0 0-15,0-1 16,-21 22-16,0 0 15,0 0-15,0 0 16,21 22-16,0-1 0,-22 0 16,22 0-16,-21 21 0,0-20 0,21 20 15,0-21-15,-21 21 0,21-20 16,-21 20-16,21-21 0,-21 0 0,21 0 16,0 1-16,0-1 0,0 0 15,21-21 16,0-21-31,0 0 0</inkml:trace>
  <inkml:trace contextRef="#ctx0" brushRef="#br0" timeOffset="31055.74">29845 3493 0,'-21'-22'15,"42"44"-15,-63-44 0,20 22 0,22 22 32,22-22-17,-1 0 1,0 0-16,0 0 0,0 0 16,-21-22-1,0 1-15,0 0 16,-21 21-16,0 0 0,0-21 15,0 21-15,-1 0 0,1 0 0,0 0 16,0 0-16,21 21 16,0 0-16,0 0 15,21 1-15,0-1 16,0-21-16,1 21 0,-1-21 16</inkml:trace>
  <inkml:trace contextRef="#ctx0" brushRef="#br0" timeOffset="31332.58">30226 3768 0,'0'21'0,"21"-21"15,0 0 1,0 0-16,1 0 15,-1 0-15,0 0 0,0 0 16,0 0 0,0 0-16,1 0 15,-1 0 1</inkml:trace>
  <inkml:trace contextRef="#ctx0" brushRef="#br0" timeOffset="31526.94">30247 3958 0,'0'0'0,"-21"0"16,42 0 31,0 0-47,0 0 0,1 0 15,-1 0 1,0 0-16,0-21 16,0 21-16,0 0 0</inkml:trace>
  <inkml:trace contextRef="#ctx0" brushRef="#br0" timeOffset="32259.14">31221 3958 0,'0'-21'16,"21"0"-1,0 21-15,0-21 0,0 0 0,1-1 16,-1 1-1,-21 0-15,0 0 0,21 0 0,-21 0 16,21-1-16,-21-20 0,0 21 16,0 0-16,0 0 0,0-1 15,0 44 17,-21-1-32,21 0 15,-21 0-15,0 0 0,21 22 0,0-22 16,-22 21-16,22-21 0,-21 22 15,21-22-15,-21 21 0,21 0 0,0-20 16,0 20-16,-21-21 16,21 21-16,-21-20 0,21-1 0,0 21 15,0-21-15,0 0 0,-21 1 16,21-1-16,0 0 0,-22 0 16,22 0-16,0 0 15,0 1 1,-21-22-1,0 0-15,0 0 16,0 0-16,0 0 0,-1 0 16,1 0-16,-21 0 0,21 0 0,0 0 15,-1 0-15,1 0 0,0 0 16,0 0-16,0 0 0,0 0 16,-1 0-16,1 0 15,42 0 1,1 0-1,20 0-15,-21 0 0,21 0 0,1 0 16,20-22-16,-20 22 0,20 0 16,-21 0-16,1 0 0,-1 0 0,0 0 15,1 0-15,-22 0 0,21 0 16,-21 0-16,1 0 16,-44 0 46</inkml:trace>
  <inkml:trace contextRef="#ctx0" brushRef="#br0" timeOffset="37543.06">28321 9419 0,'0'0'0,"0"-21"0,21 0 16,-21 0 15,0 42 31,0 0-62,0 0 16,0 0-16,0 1 0,0-1 16,0 0-16,0 21 0,0-21 15,-21 1-15,21-1 0,0 21 0,0-21 16,0 0-16,0 1 0,0-1 0,0 0 15,0 0-15,21-21 16,-21 21-16,21-21 16,-21-21-1,0 0 1</inkml:trace>
  <inkml:trace contextRef="#ctx0" brushRef="#br0" timeOffset="37919.83">28406 8848 0,'0'0'0,"-22"0"0,1 0 16,0 0-16,0 0 0,0 21 15,21 0-15,-21-21 0,21 21 0,-22 0 16,22 1-16,0-1 15,0 0-15,22-21 16,-1 0-16,0 0 16,0 0-16,0 0 0,-21-21 15,21 21-15,1-21 0,-22-1 0,21 22 16,-21-21-16,0 0 0,0 0 16,-21 21-16,-1-21 15,1 21-15,0 0 0,0 0 16,0 0-16,0 0 0,-1 0 0,1 0 15,21 21-15,-21 0 16,21 0-16,0 0 0,0 1 16,0-1-16,0 0 0,0 0 0,21 0 15,0-21-15,1 21 16</inkml:trace>
  <inkml:trace contextRef="#ctx0" brushRef="#br0" timeOffset="38456.53">29252 9165 0,'0'-21'16,"-21"21"0,21 21-16,0 0 0,-21-21 15,0 22-15,0-1 0,-1 0 16,1 0-16,0 21 0,0-20 0,0-1 16,-22 21-16,22-21 0,-21 22 15,21-22-15,0 21 0,-22-21 0,22 22 16,0-22-16,-21 0 0,42 0 0,-22 0 15,1 0-15,21 1 16,-21-22-16,21-22 16,0 1-1,21 0-15,0 0 0,1 21 16,-1-21-16,0 21 0,0 0 0,0 0 16,0 0-16,22 0 0,-22 0 15,0 0-15,0 0 0,22 0 0,-22 0 16,0 0-16,0 0 0,21 0 15,-20 21-15,-1-21 0,0 0 0,0 0 16,-21 21-16,21 0 0,0-21 16,-21 21-16,22 1 15,-22-1 1,21-21 0,0 0-16,0 0 15,-21-21-15,21-1 0</inkml:trace>
  <inkml:trace contextRef="#ctx0" brushRef="#br0" timeOffset="38787.33">29676 9271 0,'0'0'16,"21"0"15,0 0-31,0 0 0,0 0 16,0 0-16,22 0 0,-22 0 16,0 0-16,0 0 0,0 0 0,1-21 15,-1 21-15,0 0 0,0 0 16,-21 21 15,-21-21-15,21 21-16,-21-21 15,0 0-15</inkml:trace>
  <inkml:trace contextRef="#ctx0" brushRef="#br0" timeOffset="39048.19">29654 9504 0,'-21'21'16,"0"-21"-1,21 21-15,21-21 16,0 0 0,1 0-16,-1 0 0,0 0 0,0 0 15,0 0-15,0-21 0,1 21 16,-1 0-16,0 0 15,0-21 48</inkml:trace>
  <inkml:trace contextRef="#ctx0" brushRef="#br0" timeOffset="39827.75">30649 9081 0,'0'-22'31,"21"22"-31,1 0 16,-1 0-16,0 0 0,0 0 0,21 0 15,-20 0-15,-1-21 16,21 21-16,-21 0 0,22 0 0,-22 0 16,0 0-16,0 0 0,0 0 15,-42 0 17,0 0-32,0 0 15,0 0-15</inkml:trace>
  <inkml:trace contextRef="#ctx0" brushRef="#br0" timeOffset="40420.21">30670 9081 0,'0'0'0,"-21"42"16,0-21-16,0 0 15,21 0 1,0 1-16,-21-22 0,21 21 0,-21 0 15,21 0-15,-22 0 0,22 0 16,-21 1-16,0-1 0,21 0 16,-21-21-16,21 21 0,-21-21 15,21 21-15,-21 0 32,21-42-1,21 21-16,0 0-15,-21-21 0,21 21 0,0 0 16,0-21-16,1 21 0,-1-21 0,0 21 16,0 0-16,0 0 0,0 0 15,1 0-15,20 0 0,-21 0 0,0 0 16,0 0-16,1 0 0,-1 0 16,0 21-16,0-21 0,-21 21 0,21-21 15,-21 21-15,21-21 0,-21 21 16,22-21-16,-22 22 0,0-1 15,0 0-15,0 0 16,-22 0-16,-20 0 0,21 1 16,0-22-16,0 21 0,-22 0 0,22 0 15,0 0-15,-21-21 0,20 21 16,1 1-16,-21-22 0,21 0 0,0 21 16,-1-21-16,1 0 0,0 0 0,0 0 15,0 0 1,0 0 31,21-21-32,0-1-15,0 1 16</inkml:trace>
  <inkml:trace contextRef="#ctx0" brushRef="#br0" timeOffset="42565.49">28236 10795 0,'0'21'16,"0"-42"46,21 21-62,1-21 0,-1 0 16,-21 0-16,0-1 0,21 22 16,-21-21-16,21 0 0,-21 0 0,0 0 15,0 0-15,0-1 16,0 1-16,0 0 0,0 0 0,0 0 16,0 42 15,0 0-31,0 0 15,0 22-15,0-22 16,0 0-16,0 21 0,0-21 0,0 22 16,0-22-16,0 21 0,-21-21 15,21 22-15,0-22 0,-21 0 0,21 21 16,0-20-16,0-1 0,-21 0 0,-1 0 16,1 0-16,21 0 0,-21 1 15,0-1-15,0 0 0,0-21 0,-1 21 16,1-21-16,0 0 0,0 21 15,0-21-15,0 0 0,-1 0 16,1 0-16,0 0 0,42 0 47,22 0-31,-22 0-16,0 0 0,21 0 0,-21 0 15,22 0-15,-1 0 0,-21 0 16,22 0-16,-1 0 0,-21 0 0,0 0 15,22 0-15,-22 0 0,0 0 16,0 0-16,-21-21 16,0 0 15,0 0-15,0 0-16,0-1 0</inkml:trace>
  <inkml:trace contextRef="#ctx0" brushRef="#br0" timeOffset="43068.2">29443 10478 0,'0'0'0,"0"-22"16,0 44 0,0-1-16,-21 0 15,21 0-15,0 0 0,-22 22 16,1-22-16,0 21 0,0-21 0,0 22 16,0-22-16,-1 0 0,1 21 15,-21-21-15,21 1 0,-22 20 0,22-21 16,0 0-16,-21 0 0,21 1 0,-1-22 15,1 21-15,0-21 0,0 0 16,21-21 15,21 21-31,0 0 16,0 0-16,1 0 0,-1 0 0,0 0 16,21 0-16,-21 0 0,22 0 15,-22 0-15,21 0 0,-21 0 0,1 0 16,-1 0-16,0 21 0,0-21 15,0 0-15,0 0 0,1 0 0,-1 21 16,0-21 0,0 0-1</inkml:trace>
  <inkml:trace contextRef="#ctx0" brushRef="#br0" timeOffset="43379.6">29972 10668 0,'21'0'32,"0"0"-17,0 0-15,1 0 0,-1 0 16,21 0-16,-21 0 0,0 0 0,1 0 16,-1 0-16,0 0 15,0 0-15</inkml:trace>
  <inkml:trace contextRef="#ctx0" brushRef="#br0" timeOffset="43597.99">29993 10837 0,'0'0'16,"-21"0"-16,0 22 15,21-1-15,21-21 32,0 0-17,0 0-15,0 0 0,1 0 0,-1 0 16,0 0-16,0 0 0,0 0 16,0 0-16,1 0 15,-1 0-15,-21-21 0,21 21 16,0 0-16</inkml:trace>
  <inkml:trace contextRef="#ctx0" brushRef="#br0" timeOffset="43919.81">30840 10456 0,'0'0'0,"-43"0"0,22 0 0,0 0 15,0 0-15,42 0 47,0 0-47,0 0 0,22 0 16,-22-21-16,21 21 0,-21 0 15,1-21-15,-1 21 0,0 0 0,0 0 16,0 0-16,-42 0 31,0 0-15,0 0-16</inkml:trace>
  <inkml:trace contextRef="#ctx0" brushRef="#br0" timeOffset="44451.66">30713 10456 0,'-21'0'0,"42"0"0,-64 22 16,22-1-16,21 0 15,-21-21-15,21 21 0,-21 0 0,21 0 16,0 1-16,0-1 0,-21-21 16,21 21-16,-21 0 0,21 0 0,-22 0 15,22 1 1,0-1-16,22-21 78,-1 0-78,0 0 0,0 0 16,0 0-16,0 0 0,1 0 15,-1 0-15,0 0 0,0 0 0,0 0 16,0 0-16,1 0 0,-1 0 15,0 0-15,0 21 0,0-21 0,-21 21 16,0 0-16,21-21 0,-21 21 16,0 1-16,0-1 15,0 0-15,-21 0 0,0-21 16,0 21-16,0 0 0,0-21 16,-1 22-16,1-22 0,-21 21 0,21-21 15,-22 0-15,22 21 0,-21-21 0,21 0 16,0 0-16,-22 0 0,22 0 15,0 0-15,0 0 0,0 0 0,-1 0 16,1 0 0,42 0 31,1-21-47,-1 21 15</inkml:trace>
  <inkml:trace contextRef="#ctx0" brushRef="#br0" timeOffset="52527.21">29252 11007 0,'21'0'78,"1"0"-62,-1 0-16,0 0 0,0 0 15,0 21-15,0-21 0,1 0 16,-1 0-16,0 0 0,0 0 0,-21 21 16,21-21-16,0 0 0,1 0 15,-1 0-15,0 0 16,0 0-1,-42 0 48,0 0-63,0 0 0,-1 0 16,1-21-16,0 21 15,0 0-15,0 0 0,21-21 16,-21 21-16,-1 0 15,1 0 1,21-21 0</inkml:trace>
  <inkml:trace contextRef="#ctx0" brushRef="#br0" timeOffset="62059.15">31623 10668 0,'0'-21'125,"21"21"-46,-21 21 14,0 0-93,0 0 16,0 1-16,0-1 16,0 0-16,0 0 15,0 0-15,0 0 0,0 1 0,0-1 16,0 0-16,0 0 15,0 0-15,0 0 0,0 1 16,0-1 0,0 0-16,0 0 15,0 0-15,0 0 16,0 1-16,0-1 47,21-21 31,0 0-78,1-21 16,-1 21-16,0-22 0,21 22 15,-21-21-15,1 21 0,20-21 0,0 21 16,1-21-16,20 0 0,1 21 15,-1-21-15,1-1 0,-1 1 16,1 21-16,-1-21 0,1 0 16,-1 0-16,1 21 0,-22-21 0,21-1 15,-20 22-15,20-21 0,-20 21 16,-1 0-16,0 0 0,1-21 0,-1 21 16,0-21-16,1 21 0,-22 0 15,0 0-15,21 0 0,-21 0 16,1 0-16,-1-21 0,0 21 15,0 0 1,-42 0 140,0 0-140,0 0-16,-1 0 16</inkml:trace>
  <inkml:trace contextRef="#ctx0" brushRef="#br0" timeOffset="63535.45">15875 3112 0,'0'0'0,"0"-22"0,0 1 0,0 0 16,0 0-16,0 0 15,0 0-15,0-1 16,-21 22 15,21 22-31,-21-22 16,21 21-16,0 21 0,-22 0 15,1 1-15,0-1 0,21 22 0,-21-1 16,0 22-16,21-22 0,-21 1 0,-1-1 16,1 1-16,21-1 15,-21 1-15,0-1 0,21 1 0,-21-1 16,21-20-16,0 20 0,-21-21 16,21 1-16,-22-1 0,22 0 0,0 1 15,0-22-15,0 0 0,0 0 16,0 0-16,0 1 15,0-44 1,0 1-16,0 0 16,0-21-16,22-1 0,-1 1 0,-21 0 15,21-1-15</inkml:trace>
  <inkml:trace contextRef="#ctx0" brushRef="#br0" timeOffset="63907.82">15981 3154 0,'21'-21'16,"-21"42"15,0 0-31,0 0 0,0 22 16,-21-1-16,0 0 0,21 22 0,-22-22 15,22 22-15,-21-1 16,0 1-16,21-22 0,-21 21 0,21 1 16,-21-1-16,0-20 0,21 20 15,0 1-15,-22-22 0,1 22 0,21-22 16,-21 0-16,21 1 0,0-1 16,0 0-16,0-21 0,-21 22 0,21-22 15,0 0-15,0 0 0,-21-21 16,21 21-16,0-42 31,-21 21-31,21-21 16,-22 0-16,1 0 0,21-22 15,0 22-15,-21 0 0</inkml:trace>
  <inkml:trace contextRef="#ctx0" brushRef="#br0" timeOffset="64355.56">15409 4001 0,'0'0'0,"-21"-22"0,0 22 0,0-21 15,0 21-15,-1 0 0,22-21 0,-21 21 32,42 0-1,1 21-31,-1 0 16,0 1-16,0 20 0,0-21 0,0 21 15,1 1-15,-1-1 16,-21 0-16,21-20 0,0 20 0,-21 0 15,21-21-15,0 22 0,-21-22 0,22 0 16,-22 0-16,0 0 0,21 1 16,0-1-16,0-21 0,-21 21 15,21-21-15,0 0 16,1-21-16,-1 0 16,0-1-16,0-20 0,0 21 15,22-21-15,-22-1 0,0 22 0,21-21 16,1-1-16,-22 1 0,21 0 0,0-1 15,1 1-15,-22 21 16,0 0-16,21 0 0,-20-1 0,-22 1 16,21 0-16,0 21 15,-21-21-15,0 42 47,0 0-47,-21 0 16,0 1-16,-1-22 0,1 21 15</inkml:trace>
  <inkml:trace contextRef="#ctx0" brushRef="#br0" timeOffset="65252.06">12933 10266 0,'0'0'0,"-21"-21"16,21 0-16,0-1 16,-22 22-16,1 0 31,21 22-31,0-1 0,0 21 15,0-21-15,0 22 0,0-1 16,0 21-16,0-20 0,0-1 0,0 22 16,0-22-16,0 0 0,0 1 15,0-1-15,0 0 0,0 1 0,0-22 16,0 21-16,0-21 0,0 0 0,0 1 16,0-1-16,0 0 0,0 0 15,0-42 16,0 0-31,0 0 0,0-1 16,21 1-16,1 0 0</inkml:trace>
  <inkml:trace contextRef="#ctx0" brushRef="#br0" timeOffset="65514.91">13314 10245 0,'0'0'0,"0"-21"16,0 42-1,0 0 1,0 0-16,0 0 0,0 22 16,-21-1-16,21 0 0,0 1 15,-22-1-15,22 0 0,0 1 0,0-1 16,0 0-16,0 1 0,-21-1 16,21-21-16,0 21 0,0-20 0,-21 20 15,21-21-15,0 0 0,0 0 0,0 1 16,-21-1-16,21 0 15,-21-21 1,0 0 0</inkml:trace>
  <inkml:trace contextRef="#ctx0" brushRef="#br0" timeOffset="65703.81">12827 10774 0,'0'0'0,"21"0"32,0 0-32,22 0 15,-22 0-15,0 0 0,0 0 0,21 0 16,-20 0-16,-1 0 0,21 0 16,-21-21-16,22 21 0,-22-21 0,0 21 15,21 0-15</inkml:trace>
  <inkml:trace contextRef="#ctx0" brushRef="#br0" timeOffset="66091.59">13610 10732 0,'0'0'0,"21"0"0,0 0 15,-21-22-15,22 22 0,-1-21 0,0 0 16,0 0-16,-21 0 16,21 0-16,-21-1 0,0 1 15,0 0 1,-21 21 0,0 0-16,0 0 0,0 0 15,-1 21-15,1-21 0,0 21 16,0 22-16,0-22 0,21 0 0,-21 21 15,21-20-15,-22-1 0,22 21 0,0-21 16,0 22-16,0-22 0,0 0 16,0 0-16,0 0 0,0 0 15,22-21-15,-1 0 0,0 0 16,0 0-16,0 0 16,0 0-16,-21-21 0,22 21 15,-1-21-15,0 0 0,0 0 16,0-22-16</inkml:trace>
  <inkml:trace contextRef="#ctx0" brushRef="#br0" timeOffset="66354.94">14076 10139 0,'0'21'31,"0"0"-31,0 22 0,0-22 0,0 21 15,0 0-15,0 1 0,0-1 16,0 22-16,0-22 0,-21 0 16,21 1-16,-22-1 0,1 21 0,21-20 15,0-22-15,-21 21 0,21-21 16,-21 22-16,21-22 0,0 0 0,0 0 16,0 0-16,0-42 31,21 0-31,0 0 15</inkml:trace>
  <inkml:trace contextRef="#ctx0" brushRef="#br0" timeOffset="66639.78">14393 10118 0,'0'0'0,"0"21"47,0 0-47,0 21 0,0-20 16,0 20-16,0-21 0,0 21 15,-21 1-15,21-1 0,-21 0 0,21 1 16,0-1-16,0 0 0,-21-20 0,21 20 16,-21-21-16,21 21 15,-22-20-15,22-1 0,0 0 0,0 0 16,0 0-16,0 0 0,22-21 47,-1-21-47</inkml:trace>
  <inkml:trace contextRef="#ctx0" brushRef="#br0" timeOffset="66992.02">14457 10753 0,'0'0'0,"0"42"16,0-21-16,0 0 0,0 1 15,0-1-15,0 0 16,21-21-16,0 0 0,0 0 16,0 0-16,1 0 0,-1-21 15,0 0-15,0 21 0,-21-22 16,21 1-16,-21 0 0,21 0 15,-21 0-15,0 0 0,0-1 0,0 1 16,0 0-16,0 0 0,0 0 16,-21 21-16,0-21 0,0-1 15,0 22-15,0 0 0,-1 0 0,1 0 16,0 0-16,0 0 0,0 22 16,0-22-16,-1 21 0,22 0 0,-21 0 15,0 0-15,21 0 0,0 1 16,0-1-16,0 0 0,21-21 15</inkml:trace>
  <inkml:trace contextRef="#ctx0" brushRef="#br0" timeOffset="67735.13">15769 10245 0,'0'0'0,"0"-21"0,-21 21 0,0 0 16,0 0-1,21 21-15,0 0 16,0 21-16,0-21 0,0 22 0,0-1 16,0 0-16,0-20 0,0 20 15,0 0-15,-22-21 0,22 22 0,0-22 16,0 0-16,0 0 0,0 0 15,0-42 17,0 0-17,22 0-15,-22 0 0,0 0 16,21-1-16,-21 1 0,21-21 0,-21 21 16,0 0-16,0-1 0,21 1 15,0 21-15,0 21 16,1 22-1,-22-22-15,21 0 16,-21 0-16,0 22 0,21-22 0,0 0 16,0 0-16,-21 0 0,21 0 15,1 1-15,-1-1 0,0 0 0,0-21 16,0 0-16,0 0 0,1 0 0,20 0 16,-21 0-16,21 0 15,-20 0-15,20-21 0,-21 0 0,0-1 16,0 1-16,1 0 0,-1 0 0,0-21 15,-21-1-15,0 22 0,0-21 16,0-1-16,0 1 0,0 21 0,-21-21 16,0 20-16,-1-20 0,1 21 0,0 0 15,0 0-15,0 21 0,0-22 16,-1 22-16,1 0 0,0 0 0,0 0 16,0 0-16,21 22 15,-21-1-15,21 0 0,0 0 16,0 0-16,21 0 15,0-21-15,0 22 0</inkml:trace>
  <inkml:trace contextRef="#ctx0" brushRef="#br0" timeOffset="68183.88">16806 10160 0,'0'0'0,"-21"0"16,0 0-16,0 0 0,0 0 16,-1 0-16,1 21 15,0 0-15,0 1 0,0-1 16,0 0-16,21 0 0,0 21 0,-22-20 16,22 20-16,0-21 0,0 21 0,0-20 15,0-1-15,0 0 0,22 0 16,-22 0-16,21 0 0,0-21 0,-21 22 15,21-22-15,0 0 0,0 0 0,1 0 16,-1 0-16,0 0 0,0-22 16,0 22-16,0-21 0,1 0 0,-1 0 15,0 0-15,-21 0 0,0-1 16,21-20-16,-21 21 0,0 0 0,0-22 16,0 22-16,0 0 0,0 0 15,-21 0-15,21 0 0,-21-1 16,0 22-16,-1 0 0,1 0 0,0 0 15,0 0-15,0 0 0,0 0 16,-1 22 0,22-1-16,0 0 0,0 0 15,0 0-15,22-21 16,-1 21-16,0-21 0,0 0 16</inkml:trace>
  <inkml:trace contextRef="#ctx0" brushRef="#br0" timeOffset="68566.83">17103 10266 0,'0'-21'15,"0"0"1,21-1 0,0 22-1,0 0-15,0 0 0,0 22 16,1-1-16,-1-21 0,0 21 15,-21 0-15,21 0 0,0 0 16,-21 1-16,21 20 0,-21-21 0,22 0 16,-22 0-16,0 22 0,0-22 0,0 0 15,0 0-15,0 0 16,0 1-16,0-1 0,0-42 47,0-1-47,0 1 15,0-21-15,0 21 0,0 0 16,0-1-16,21-20 0,0 21 16,-21 0-16,21-22 0,-21 22 0,21 0 15,-21 0-15,21 21 0,-21-21 0,22 0 16,-1-1-16,0 1 16,-21 0-16,21 21 0</inkml:trace>
  <inkml:trace contextRef="#ctx0" brushRef="#br0" timeOffset="68851.66">17928 9948 0,'0'-21'16,"0"0"-16,-21 21 15,0 0 1,21 21-16,0 0 15,0 1-15,0 20 16,0-21-16,0 0 0,0 22 16,0-22-16,-21 21 0,21-21 0,-22 22 15,22-1-15,-21-21 0,21 21 0,0-20 16,-21-1-16,21 0 0,-21 21 16,21-21-16,0 1 0,0-1 15</inkml:trace>
  <inkml:trace contextRef="#ctx0" brushRef="#br0" timeOffset="69423.56">18309 10224 0,'0'0'0,"0"-22"15,0 1-15,0 0 16,-21 21 0,0 0-16,0 0 0,-1 0 15,1 0-15,0 21 0,0-21 16,0 21-16,-22 1 0,22-1 0,0 21 16,0-21-16,0 22 0,0-22 0,21 21 15,-22-21-15,22 22 16,-21-22-16,21 0 0,0 21 0,0-21 15,0 1-15,0-1 0,0 0 16,21-21-16,1 0 0,-1 0 16,0 0-16,0 0 0,21 0 0,-20 0 15,-1 0-15,21-21 0,-21 0 0,22-1 16,-22 1-16,0 0 0,21-21 16,-21-1-16,1 22 0,-1-21 0,0 0 15,0-1-15,0 1 0,-21 0 0,0-1 16,21-20-16,-21 20 0,22 1 15,-22 0-15,0-1 0,0 1 0,21 0 16,-21-1-16,0 22 0,0 0 16,0 0-16,0 42 31,-21 0-31,21 0 0,-22 22 0,22-1 16,-21 0-16,0 1 0,21-1 15,0 22-15,-21-22 0,0 0 0,21 1 16,0 20-16,0-21 0,0 1 0,0-1 15,0-21-15,0 22 0,0-22 16,0 21-16,21-21 0,-21 0 0,21-21 16,0 22-16,0-22 0,1 0 15,-1 0-15,21 0 0,-21-22 16,0 22-16,1-21 0</inkml:trace>
  <inkml:trace contextRef="#ctx0" brushRef="#br0" timeOffset="71630.82">16658 5948 0,'0'-21'0,"0"42"63,0 0-48,0 0-15,0 0 16,0 1-16,0-1 0,21-21 0,-21 21 16,21 0-16,1 0 0,-22 0 15,0 1-15,21-1 0,-21 0 0,21 0 16,-21 0-16,21 22 0,-21-22 0,0 0 16,21 21-16,0-21 0,-21 22 15,0-1-15,22-21 0,-1 22 0,0-1 16,-21 0-16,21-21 0,0 22 15,0-1-15,1-21 0,-1 22 0,0-1 16,21-21-16,-21 21 0,1-20 16,20 20-16,0-21 0,-21 0 15,22 22-15,-1-22 0,0 0 0,1 21 16,-1-21-16,0 1 0,1 20 0,-1-21 16,0 0-16,1 0 0,-1 1 0,0-1 15,1 0-15,20 0 0,-20 0 16,20 0-16,-21-21 0,22 22 0,-1-22 15,1 0-15,-1 21 0,1-21 0,-22 0 16,22 0-16,-1 0 16,1 0-16,-1 0 0,-20 21 0,20-21 0,1 0 15,-1 0-15,-21 0 0,22 0 16,-1 0-16,1 0 0,-1 0 16,1 0-16,-1 0 0,1 0 0,21 0 15,-22 0-15,1 0 0,-1 0 0,22 0 16,-22 0-16,22 0 0,-22 0 0,1-21 15,21 21-15,-22-21 0,1-1 16,20 22-16,-20-21 0,-1 0 0,22 0 16,-22 0-16,1 0 0,-1-1 0,1 1 15,-22-21-15,1 21 0,20 0 16,-42-22-16,22 22 0,-1 0 0,-21 0 16,0-22-16,22 22 0,-22-21 0,0 21 15,0-22-15,0 22 0,0-21 16,1 21-16,-1-22 0,0 1 15,0 0-15,0-1 0,0 22 0,1-21 16,-1 0-16,0-1 0,0 1 16,0 0-16,0-1 0,-21 1 0,22 0 15,-22-1-15,21 1 0,-21 0 0,0-22 16,21 22-16,-21-1 0,21-20 0,-21-43 16,0 64-16,0-22 15,0 1-15,0 20 0,0-20 0,0 21 16,21-1-16,-21 1 0,0-22 15,0 22-15,21 0 0,-21-1 0,0 1 16,0 0-16,0-1 0,0 1 16,0-21-16,0 20 0,22 1 0,-22-22 15,21 22-15,-21 0 0,0-1 16,0 1-16,21 0 0,-21-22 0,21 22 16,0 0-16,-21-1 0,0 1 0,0 0 15,21-1-15,-21 1 0,22-22 16,-22 22-16,0 0 0,0-1 0,0 1 15,0-21-15,0 20 0,0 1 0,0 0 16,0-1-16,21 1 0,-21-22 16,0 22-16,0 0 0,0-1 15,0-20-15,0 21 0,0-1 16,0 1-16,0 0 0,0-22 0,0 43 16,0-21-16,0-1 0,0 1 0,0 21 15,0-22-15,-21 1 0,21 21 16,0-21-16,0 20 0,0 1 0,-22-21 15,22 21-15,0-22 0,-21 22 16,21-21-16,0 21 0,-21 0 0,21-1 16,0 1-16,0 0 0,0 0 15,-21 21 1,21-21-16,-21 21 62,0 0-15,-1 0-47,1 0 32,21 21-32,-21 0 0,0-21 0,21 21 15,-21-21-15,0 21 0,-1 1 0,22-1 16,-21 0-16,0 0 0,0 21 15,0-20-15,0-1 0,-22 0 0,22 21 16,0-21-16,21 1 16,-21-1-16,0 0 0,-1 0 15,22 0-15,0-42 47,22 0-31,-22 0-16,21 0 0,0-1 15,0 1-15,0-21 0,0 21 0,1-22 16,-1 22-16,0-21 16,0 21-16,0 0 0,22-22 0,-22 22 15,0 0-15,0 0 0,-21 0 16,21-1-16,0 22 0,-21-21 0,22 21 16,-1 0-1,0 0-15,-21 21 16,0 22-16,21-22 0,0 0 0,0 21 15,-21 1-15,0-22 0,22 21 16,-22 1-16,21-1 0,0-21 0,-21 21 16,0-20-16,21 20 0,0-21 0,-21 0 15,21 0-15,-21 1 0,0-1 16,22 0-16,-1 0 0,-21 0 0,0 0 16,21-21-16,-21 22 15,21-22-15,-21 21 0,21-21 16,0 0 15</inkml:trace>
  <inkml:trace contextRef="#ctx0" brushRef="#br0" timeOffset="73219.64">23580 5779 0,'0'-22'0,"-22"1"15,1 0 1,0 21 15,21 21-31,-21 0 0,21 1 16,0-1-16,-21 0 0,21 21 0,-21-21 15,21 22-15,0-22 0,-22 21 0,1 1 16,21-22-16,-21 21 0,21-21 16,0 22-16,0-22 0,0 0 0,0 0 15,0 0-15,0 0 16,21-21 0,0 0-16,1 0 0,-1 0 0,0-21 15,-21 0-15,21 0 0,0 0 16,0 0-16</inkml:trace>
  <inkml:trace contextRef="#ctx0" brushRef="#br0" timeOffset="73583.99">23685 5440 0,'0'0'0,"-21"0"16,21 21-16,0 0 16,21-21 15,1 0-15,-1 0-16,0-21 15,-21 0-15,0 0 16,0 0-1,-21 21-15,0 0 0,-1 0 16,1 0-16,0 0 0,0 0 16,0 0-16,0 0 0,21 21 0,-22 0 15,22 0-15,0 0 16,0 0-16,0 1 0,0-1 16,0 0-16,22-21 0,-1 21 15,0 0-15,0-21 0</inkml:trace>
  <inkml:trace contextRef="#ctx0" brushRef="#br0" timeOffset="73912.32">24109 5652 0,'21'0'31,"-21"21"-15,0 0-1,0 0-15,0 21 0,0-20 16,0-1-16,0 21 0,-21-21 16,21 22-16,-21-22 0,21 0 0,0 0 15,0 21-15,0-20 0,-22-1 0,22 0 16,-21 0-16,21 0 15,0-42 17,0 0-17,0 0-15</inkml:trace>
  <inkml:trace contextRef="#ctx0" brushRef="#br0" timeOffset="74145.36">23961 5842 0,'-22'0'16,"22"21"-16,0 0 31,22-21-31,-1 0 0,0 0 16,0 0-16,0 0 0,22 0 15,-22 0-15,0 0 0,0 0 0,0 0 16,0 0-16,1 0 0,-1 0 0,0 0 15,0 0-15,0 0 16,-21-21-16,0 0 16</inkml:trace>
  <inkml:trace contextRef="#ctx0" brushRef="#br0" timeOffset="74467.75">25019 5567 0,'-21'0'16,"0"0"-1,-1 21-15,22 0 16,-21 0-16,21 1 0,0-1 0,0 21 15,-21-21-15,21 22 0,-21-22 16,21 21-16,-21-21 0,21 22 0,0-22 16,0 0-16,-21 21 0,21-21 15,-22 1-15,22-1 0,0 0 16,0 0-16,-21 0 0,21 0 16,0-42 15</inkml:trace>
  <inkml:trace contextRef="#ctx0" brushRef="#br0" timeOffset="74731.21">24638 5884 0,'0'0'0,"0"22"16,21-22-1,0 0-15,0 0 0,1 0 16,20 0-16,-21 0 0,21 0 0,-20 0 16,20 0-16,0 0 0,-21 0 0,22-22 15,-22 22-15,0 0 0,0 0 16,0 0-16,1 0 0,-1 0 0,0 0 16,0-21-16</inkml:trace>
  <inkml:trace contextRef="#ctx0" brushRef="#br0" timeOffset="75378.6">23093 7112 0,'-21'0'62,"-1"21"-46,22 0-16,-21 1 16,21 20-16,-21-21 0,21 0 0,0 22 15,0-22-15,0 21 0,0-21 0,-21 0 16,21 1-16,0 20 0,0-21 16,0 0-16,0 0 0,0 1 15,21-22 1,0 0-16,0 0 15,-21-22-15,22 1 16,-22 0-16</inkml:trace>
  <inkml:trace contextRef="#ctx0" brushRef="#br0" timeOffset="75707.53">23262 6773 0,'0'0'0,"-21"0"0,0 0 16,21 22 15,21-22 1,0 0-17,-21-22 16,-21 22-15,0 0 0,0 0-16,21 22 15,0-1 1,0 0 0,21-21-1,0 21-15,21-21 0</inkml:trace>
  <inkml:trace contextRef="#ctx0" brushRef="#br0" timeOffset="76007.02">24024 6900 0,'0'22'31,"0"-1"-15,0 0-16,0 0 16,0 0-16,-21 22 0,21-22 0,0 0 15,-21 21-15,21-21 0,0 22 16,0-22-16,0 21 0,0-21 16,0 1-16,0-1 0,0 0 0,-21-21 15,21 21-15,0 0 0,-22-21 31,22-21-15,0 0-16,0 0 0</inkml:trace>
  <inkml:trace contextRef="#ctx0" brushRef="#br0" timeOffset="76246.99">23707 7176 0,'0'0'0,"21"-22"47,0 22-47,0 0 16,21-21-16,1 21 0,-22 0 15,21 0-15,-21 0 0,22-21 0,-1 21 16,-21 0-16,0 0 0,1 0 0,-1 0 16,0 0-16,0 0 0,-21-21 46,21 21-30</inkml:trace>
  <inkml:trace contextRef="#ctx0" brushRef="#br0" timeOffset="76550.94">24807 6879 0,'-21'0'16,"0"0"-1,0 21 1,21 1-16,0-1 16,0 0-16,0 0 0,-21 21 15,21-20-15,-22 20 0,22 0 0,-21-21 16,0 22-16,21-1 0,0-21 0,-21 22 15,21-22-15,-21 0 0,21 21 16,0-21-16,0 1 0,-21-22 16,-1 0-1,22-22 1,0 1-16</inkml:trace>
  <inkml:trace contextRef="#ctx0" brushRef="#br0" timeOffset="78516.77">22881 8149 0,'0'-21'16,"21"0"-16,-21 0 16,0 0-16,0-1 0,0 1 15,0 0 1,0 42 15,0 0-31,0 1 0,-21-1 0,0 21 16,21-21-16,-21 22 0,21-1 15,0-21-15,-21 21 0,21 1 16,-22-22-16,22 21 0,-21-21 0,21 1 16,0-1-16,0 0 0,-21 0 15,21 0-15,-21 0 0,21-42 47,21 0-31,0 0-16</inkml:trace>
  <inkml:trace contextRef="#ctx0" brushRef="#br0" timeOffset="78848.09">23812 8001 0,'0'0'0,"0"21"31,0 0-31,0 1 16,0-1-16,0 0 0,0 0 0,0 21 15,-21-20-15,0-1 16,21 21-16,-21-21 0,21 22 0,-21-22 16,0 0-16,21 21 0,-22-21 0,22 1 15,0-1-15,-21-21 0,21 21 16,-21 0-16,21 0 16,0-42 15</inkml:trace>
  <inkml:trace contextRef="#ctx0" brushRef="#br0" timeOffset="79095.95">23431 8319 0,'-21'0'15,"42"0"-15,-21 0 31,43 0-31,-22 0 16,21 0-16,-21 0 0,22 0 0,-1 0 16,0-22-16,-20 22 0,20 0 0,0 0 15,-21-21-15,22 21 0,-22 0 16,0 0-16,0 0 0,0 0 0,-21-21 16,22 21-1,-1 0 1,-21-21-16</inkml:trace>
  <inkml:trace contextRef="#ctx0" brushRef="#br0" timeOffset="79428.03">24659 7938 0,'0'0'0,"-21"0"0,0 0 16,0 0-1,21 21-15,0 0 16,0 0-16,0 0 0,0 22 0,0-22 16,0 21-16,0-21 0,0 22 0,0-22 15,0 21-15,-22-21 0,22 0 16,-21 22-16,21-22 0,-21 0 0,21 0 15,0 0-15,0 1 0,-21-22 16,21 21-16,-21-21 0,21 21 16,0-42 15,0 0-31</inkml:trace>
  <inkml:trace contextRef="#ctx0" brushRef="#br0" timeOffset="80367.47">29697 4953 0,'0'0'0,"0"-21"16,-21 21 0,-1 21 15,22 0-31,-21 0 0,21 1 0,-21-1 15,21 0-15,0 21 0,-21-21 16,21 22-16,-21-22 0,21 21 16,-21-21-16,21 1 0,0-1 0,0 21 15,0-21-15,0 0 0,0 1 16,0-1-16,21-21 31,0 0-15,0 0-16,0-21 0,0-1 15,1 1-15</inkml:trace>
  <inkml:trace contextRef="#ctx0" brushRef="#br0" timeOffset="80687.28">29718 4636 0,'21'0'16,"0"0"-16,-21-22 46,-21 22-30,0 0-16,0 0 0,21 22 47,21-1-47,0 0 16,0-21-16</inkml:trace>
  <inkml:trace contextRef="#ctx0" brushRef="#br0" timeOffset="80967.16">30332 5017 0,'0'0'0,"21"0"31,0 0-31,0 0 16,0 0-16,1 0 0,-1-22 15,0 22-15,0 0 0,0 0 16,0 0 0,-21 22-16,0-1 15,-21-21 1</inkml:trace>
  <inkml:trace contextRef="#ctx0" brushRef="#br0" timeOffset="81131.06">30289 5165 0,'0'0'16,"0"21"-16,22-21 31,-1 0-31,0 0 16,0 0-16,21 0 0,-20 0 15,-1 0-15,0 0 0,0 0 0,0-21 16,0 21-16,1-21 0</inkml:trace>
  <inkml:trace contextRef="#ctx0" brushRef="#br0" timeOffset="81830.69">31369 5080 0,'0'0'16,"-21"0"-16,0-21 15,-1 21-15,22-21 0,-21 21 0,21-21 16,0-1-16,0 1 15,0 0-15,0 0 16,0 0-16,0 0 16,21-1-16,1 1 0,-1 21 0,0-21 15,0 0-15,0 21 0,22 0 16,-22-21-16,0 21 0,0 0 16,0 0-16,0 0 0,1 0 15,-1 21-15,-21 0 0,21 0 0,-21 22 16,0-22-16,0 21 0,0-21 15,-21 22-15,0-1 0,-1 0 0,-20-21 16,21 22-16,-21-1 0,-1-21 16,1 0-16,-22 22 0,22-22 0,0 0 15,21 0-15,-22-21 0,22 21 16,-21 1-16,21-22 0,-1 0 0,1 0 16,0 0-16,21-22 31,0 1-31,21 0 15,0 21-15,1 0 16,-1 0-16,0-21 0,0 21 0,0 0 16,0 0-16,1 0 15,-1 0-15,-21 21 0,21-21 0,0 0 16,0 21-16,0-21 0,1 21 16,-1-21-16,0 22 0,0-22 15,0 0-15,0 0 0,1 0 16,-1 0-16,0 0 0,0 0 15,0 0-15,0 0 0,1 0 0,-1 0 16,0 0-16,0-22 16,-21 1-16,21 21 0,-21-21 15,0 0 1</inkml:trace>
  <inkml:trace contextRef="#ctx0" brushRef="#br0" timeOffset="83031.52">28363 12065 0,'-21'-21'16,"0"0"-1,21 0-15,0-1 16,0 1-16,0 0 15,0 0-15,0 0 16,0 0-16,0-1 0,0 1 16,21 21-1,0 0-15,0 0 16,1 21-16,-1 1 16,0-1-16,0 21 0,0-21 0,0 22 15,-21-1-15,0 0 0,0 1 0,0 20 16,0-21-16,0 1 0,-21-1 15,0 0-15,0-20 0,-21 20 16,-1 0-16,22-21 0,-21 22 16,-22-22-16,22 0 0,0 0 0,-1 0 15,1-21-15,21 22 0,-22-22 0,1 0 16,21 0-16,-21 0 0,20 0 16,-20-22-16,21 1 0,21 0 0,0 0 15,-21 0-15,21 0 0,0-1 0,0-20 16,0 21-16,21-21 0,0 20 15,0-20-15,0 21 0,22 0 0,-22 0 16,0 21-16,21 0 0,-20 0 16,-1 0-16,0 0 0,0 0 0,21 21 15,-20 0-15,-1 0 0,0 0 16,-21 0-16,21 1 0,0 20 16,0-21-16,-21 0 0,22 0 0,-22 22 15,21-22-15,0 0 0,-21 0 16,0 0-16,21 1 0,0-1 0,0 0 15,1-21-15,-1 0 16,0 0-16,0 0 16,0 0-16,0-21 0,-21 0 15,22-1-15</inkml:trace>
  <inkml:trace contextRef="#ctx0" brushRef="#br0" timeOffset="83567.73">29464 11853 0,'0'0'0,"-21"0"16,0 0-16,-1 0 0,1 22 15,0-1-15,21 0 16,-21 21-16,0-21 0,0 22 16,-1-1-16,1 0 0,0-20 0,-21 20 15,21 0-15,-22 1 0,1-22 16,21 0-16,-22 21 0,22-21 0,-21 1 16,21-22-16,0 21 0,-1-21 15,1 0-15,21-21 31,0-1-31,21 1 16,1 0-16,-1 0 0,0 21 0,0-21 16,0 21-16,0 0 0,22 0 15,-22 0-15,0 0 0,21 0 16,-20 0-16,-1 21 0,0-21 0,0 21 16,0-21-16,0 21 0,1 0 15,-1-21-15,0 22 0,0-22 0,-21 21 16,21-21-16,0 21 15,1-21-15,-1 0 32,0 0-17,-21-21 1,21 21 0,-21-21-16,21 21 0</inkml:trace>
  <inkml:trace contextRef="#ctx0" brushRef="#br0" timeOffset="83883.63">30035 11938 0,'0'0'0,"-21"0"0,0-21 0,0 21 15,42 0 32,0 0-47,0 0 0,1 0 0,-1 0 16,0 0-16,0 0 0,0 0 16,0 0-16,1 0 0,-1 0 0,0 0 15,0 0 1,-21 21 15,-21-21-31,0 21 0</inkml:trace>
  <inkml:trace contextRef="#ctx0" brushRef="#br0" timeOffset="84095.51">29887 12171 0,'0'0'0,"-21"0"0,0 21 0,0-21 15,21 21-15,21-21 32,0 0-32,0 0 0,22 0 15,-22 0-15,0 0 0,21 0 16,-21 0-16,1 0 0,-1 0 16,0 0-16,0 0 0,0 0 0,-21-21 15,21 21-15,1-21 16</inkml:trace>
  <inkml:trace contextRef="#ctx0" brushRef="#br0" timeOffset="84383.59">30692 11938 0,'0'0'0,"0"-21"0,-22 21 16,22-21-16,0 0 16,22 21-1,-1 0-15,0 0 16,0 0-16,0-22 0,0 22 16,1 0-16,20 0 0,-21 0 0,0 0 15,0 0-15,22 0 0,-22 0 16,0 0-16,-42 0 31</inkml:trace>
  <inkml:trace contextRef="#ctx0" brushRef="#br0" timeOffset="84887.3">30692 11853 0,'0'0'0,"-22"0"0,1 0 0,0 0 16,0 0-16,0 22 15,0-1-15,-1 0 0,1-21 16,21 21-16,-21 0 0,0 0 16,0-21-16,0 22 0,21-1 0,-22-21 15,22 21-15,-21 0 0,21 0 16,0 0 0,21-21-1,1 0-15,-1 0 16,0 0-16,0 0 15,0 0-15,0 0 0,1 0 16,-1 0-16,0 0 0,0 0 16,21 0-16,-20 0 0,-1 0 15,0 0-15,0 0 0,-21 22 0,21-22 16,0 21-16,1-21 0,-22 21 0,21 0 16,0 0-16,-21 0 15,21-21-15,-21 22 0,0-1 0,0 0 16,0 0-16,-21 0 15,0 0-15,0-21 0,-1 22 16,-20-1-16,21-21 0,-21 21 0,20-21 16,-20 0-16,21 0 0,-21 21 15,20-21-15,1 0 0,0 0 0,0 0 16,0 0-16,0 0 0,-1 0 16,1 0-16,21-21 46,0 0-30,0 0 0,21 21-16</inkml:trace>
  <inkml:trace contextRef="#ctx0" brushRef="#br0" timeOffset="87875.58">31750 11811 0,'0'-21'47,"0"0"-16,21 21-31,-21 21 31,0 0-31,0 0 16,0 0-16,0 1 0,0 20 16,0-21-16,0 0 0,0 0 0,0 22 15,0-22-15,0 0 0,0 0 16,0 0-16,0 1 0,0-1 0,0 0 16,0 0-16,0 0 15,0 0 1,21-21 15,0 0-31,1 0 0,-1-21 16,0 21-16,21-21 0,1 0 15,20 0-15,1 0 0,-1-1 0,22 1 16,-22 0-16,22-21 0,21 21 16,-22-22-16,1 22 0,21-21 15,0 21-15,-22-22 0,22 22 0,-21 0 16,0 0-16,-22 0 0,1 21 15,-1-22-15,-21 22 0,1-21 16,-1 21-16,-21 0 0,0 0 16,1 0-16,-1 0 0,0 0 0,-42 0 93,0 0-77,-1 0-16</inkml:trace>
  <inkml:trace contextRef="#ctx0" brushRef="#br0" timeOffset="89008.16">12594 11748 0,'0'0'0,"0"-22"16,21 22-16,-21-21 0,21 0 15,-21 0-15,0 0 0,0 0 0,0-1 16,0 1-16,0 0 0,0 0 15,0 42 17,0 0-32,0 22 0,-21-22 15,0 21-15,0 22 0,21-22 16,-21 21-16,21 1 0,0-22 0,-21 22 16,-1-1-16,22-20 0,-21-1 0,21 0 15,0 1-15,0-22 0,0 0 16,0 0-16,0 0 0,0-42 31,0 0-31,0 0 0</inkml:trace>
  <inkml:trace contextRef="#ctx0" brushRef="#br0" timeOffset="89251.02">12890 11515 0,'0'0'0,"22"-21"0,-1-1 15,-21 44 1,0-1-16,21 0 0,-21 0 0,0 21 16,0 1-16,0-22 0,0 21 15,0 1-15,0-1 0,0 0 0,-21 1 16,21-1-16,0 0 0,0 1 16,0-1-16,-21 0 0,21-21 0,0 22 15,0-22-15,0 0 0,0 0 0,0 0 16,-22-42 15</inkml:trace>
  <inkml:trace contextRef="#ctx0" brushRef="#br0" timeOffset="89442.91">12636 12065 0,'0'0'0,"-21"0"0,0 21 16,21 0-1,21-21 1,0 0 0,1 0-16,-1 0 0,0-21 15,21 0-15,-21 21 0,22-21 0,-22 0 16,21 21-16,-21-21 0,22-1 16,-22 1-16,0 21 0,0-21 0</inkml:trace>
  <inkml:trace contextRef="#ctx0" brushRef="#br0" timeOffset="89777.46">13208 12023 0,'0'21'0,"0"-42"0,21 42 15,-21 0-15,21-21 16,0 0-16,1 0 0,-1-21 16,0 21-16,0-21 0,0 0 15,0-1-15,22 1 0,-22 0 16,0 0-16,0 0 0,0-22 15,-21 22-15,22 0 0,-22 0 0,21 21 16,-21-21-16,0 0 0,0-1 0,-21 22 16,-1 0-1,1 22-15,0-1 0,-21 0 0,21 0 16,-1 21-16,-20-20 0,21 20 0,0 0 16,0 1-16,-1-1 0,22 0 15,-21-21-15,21 22 0,0-22 0,0 0 16,0 0-16,0 0 0,21 1 0,1-1 15,-1-21-15,0 0 16,0 0-16,21 0 0,-20-21 16,-1-1-16,0 1 0,21-21 0,-21 21 15</inkml:trace>
  <inkml:trace contextRef="#ctx0" brushRef="#br0" timeOffset="90031.82">14055 11261 0,'0'0'0,"-22"0"16,1 0-16,21 21 0,-21 0 0,0 0 15,21 22-15,-21-1 0,21 0 16,0 1-16,-21-1 0,21 0 0,-22 22 16,22-22-16,-21 0 0,21 22 15,-21-22-15,21 22 0,-21-22 0,0 22 16,21-22-16,0 0 0,0-21 0,-21 22 15,21-22-15,0 0 0,0 0 16,0-42 0,21 0-16,0 0 0,0 0 15</inkml:trace>
  <inkml:trace contextRef="#ctx0" brushRef="#br0" timeOffset="90266.96">14372 11240 0,'0'0'0,"0"21"16,0 0-16,-21 0 0,21 0 15,-21 22-15,0-1 0,21 0 16,-22 1-16,1-1 0,0 0 0,21 1 16,-21-1-16,0 0 0,21 1 15,-21-1-15,-1 0 0,22 1 0,-21-1 16,21 0-16,0-21 0,-21 22 0,21-22 15,0 21-15,0-21 16,21-21 0,0 0-16</inkml:trace>
  <inkml:trace contextRef="#ctx0" brushRef="#br0" timeOffset="90582.78">14393 11853 0,'0'0'0,"0"22"0,0-1 0,0 85 16,0-85-16,0 0 16,0 0-16,0 0 15,0 0-15,0 1 0,21-22 16,1 0-16,-1 0 0,0 0 16,0 0-16,0-22 0,0 22 15,22-21-15,-22-21 0,0 21 0,0 0 16,0-1-16,1-20 0,-22 21 0,0 0 15,0 0-15,0-1 0,0 1 16,-22 0-16,1 21 0,0 0 0,-21 0 16,21 0-16,-1 0 0,1 0 0,0 0 15,0 21-15,0-21 0,0 21 16,-1 1-16,22-1 0,0 0 16,0 0-16,0 0 15</inkml:trace>
  <inkml:trace contextRef="#ctx0" brushRef="#br0" timeOffset="91155.46">16002 11409 0,'0'21'0,"0"0"15,0 0-15,0 1 0,-21-1 16,21 0-16,-21 21 0,-1 1 16,1-22-16,21 21 0,-21-21 0,21 22 15,-21-1-15,21-21 0,-21 0 16,21 0-16,-21 1 0,21-1 0,21-42 47,0-1-47,-21 1 0,21 0 15,0 0-15,-21 0 0,21 0 0,1-1 16,-1 1-16,-21 0 0,21 0 16,0 21-16,0 0 15,0 0-15,-21 21 16,22-21-16,-1 21 16,-21 0-16,21 1 0,0-1 15,-21 0-15,21 0 0,0-21 0,1 21 16,-1-21-16,0 21 15,0-21-15,0 0 0,0 0 0,1 0 16,20 0-16,-21-21 0,0 21 0,0-21 16,1 0-16,-1 0 0,0 0 0,0-1 15,0 1-15,-21 0 16,0-21-16,0 21 0,0-1 0,0-20 16,0 21-16,0 0 0,-21 0 0,0-1 0,0 1 15,0 0-15,-1 21 16,1 0-16,0 0 0,0 0 15,21 21 1,0 0-16,0 1 16,21-1-16,0-21 0,0 21 15</inkml:trace>
  <inkml:trace contextRef="#ctx0" brushRef="#br0" timeOffset="91535.95">17018 11430 0,'-42'0'16,"20"0"-16,1 21 0,21 0 15,-21 1-15,0-1 0,0 0 16,21 0-16,0 0 0,-21 0 0,21 22 16,-22-22-16,22 0 0,0 0 0,0 0 15,0 1-15,0-1 0,0 0 16,0 0-16,22-21 0,-1 0 0,-21 21 15,21-21-15,0 0 0,0 0 0,0 0 16,1-21-16,-1 21 0,0-21 16,0 0-16,0 0 0,0 21 0,1-22 15,-1-20-15,-21 21 0,0 0 16,0 0-16,0-1 0,0 1 16,0 0-16,-21-21 0,-1 21 0,1-1 15,0 1-15,0 0 0,0 21 0,0-21 16,-1 21-16,1 0 0,0 0 15,0 0-15,21 21 16,0 0-16,0 0 16,0 1-16,21-22 15,0 21-15</inkml:trace>
  <inkml:trace contextRef="#ctx0" brushRef="#br0" timeOffset="91871.76">17357 11430 0,'0'0'0,"21"0"16,0 0-1,0 0 1,0 0-16,0 21 0,-21 0 0,0 1 16,22-22-16,-1 21 0,-21 0 15,0 0-15,0 21 0,0-20 0,0-1 16,0 0-16,0 0 0,0 0 0,0 0 15,0 1-15,-21-22 16,21 21-16,0 0 0,0-42 31,0 0-15,0-1-16,0 1 0,0 0 16,0 0-16,0 0 0,21 0 0,-21-1 15,0 1-15,21 0 0,-21-21 0,21 21 16,0-1-16,-21 1 0,0 0 15,21 0-15,1 21 0,-22-21 0,21 0 16</inkml:trace>
  <inkml:trace contextRef="#ctx0" brushRef="#br0" timeOffset="92143.6">17928 11028 0,'0'0'0,"-21"-21"0,0 21 16,21 21 0,0 0-16,0 0 15,-21 22-15,21-22 0,0 21 16,0 0-16,0 1 0,-22-1 0,22 0 16,0 1-16,0-1 0,0 0 0,0 1 15,0-22-15,0 21 0,0-21 16,0 22-16,0-22 0,0 0 0,0 0 15,0 0-15,0 1 16,22-22 0,-1 0-16</inkml:trace>
  <inkml:trace contextRef="#ctx0" brushRef="#br0" timeOffset="92726.78">18521 11409 0,'0'0'0,"0"-42"15,0 20-15,-21 22 0,21-21 16,-43 0-16,22 21 0,0-21 16,0 21-16,0 0 0,-1 0 15,1 0-15,0 21 0,0 0 0,0 0 16,0 1-16,21-1 0,-22 0 0,1 0 15,21 0-15,-21 22 0,21-22 16,-21 21-16,21-21 0,-21 22 0,21-22 16,0 0-16,0 0 0,0 0 15,0 0-15,0 1 0,0-1 16,21-21-16,0 0 0,0 0 16,0 0-16,1 0 0,-1 0 15,0-21-15,0-1 0,0 1 0,22 0 16,-22 0-16,0 0 0,0 0 15,21-22-15,-20 1 0,-1 0 0,0-1 16,0 1-16,-21 0 0,21-22 0,-21 22 16,21-22-16,-21 22 0,0 0 15,0-22-15,0 22 0,0-1 0,0 22 16,0-21-16,0 21 0,-21 0 0,21-1 16,-21 1-16,0 21 15,21 21-15,-21-21 16,21 43-16,0-22 0,-21 21 0,21 1 15,0-1-15,0 21 0,0 1 16,0-22-16,0 22 0,0-22 0,0 22 16,0-22-16,0 0 0,0 1 0,0-1 15,0 0-15,21-21 0,-21 1 16,21-1-16,0 0 0,-21 0 0,21-21 16,0 0-16,1 0 0,-1 0 0,21 0 15,-21 0-15,0-21 0,22 0 0,-1 0 16,-21-1-16</inkml:trace>
  <inkml:trace contextRef="#ctx0" brushRef="#br0" timeOffset="94055.56">31094 5779 0,'0'0'0,"-21"0"0,-1 0 0,1 0 16,0 0-16,0 0 0,0 0 16,0 0-16,21 21 15,-22-21-15,44 0 31,-1 0-15,0 0-16,0 0 0,0 0 0,0 0 16,22 0-16,-1 0 0,0 0 15,1 0-15,-1 0 0,0 0 16,22 0-16,-22 0 0,1 0 0,-1 0 16,0 0-16,1 0 0,-1 0 15,-21 0-15,21 0 0,-20 0 0,-1 0 16,0 0-16,0 0 0,-42 0 47,0 0-47,0 0 15,-1 0-15,1 0 16,0 0-16,0 0 0,0 0 0,-22 0 16</inkml:trace>
  <inkml:trace contextRef="#ctx0" brushRef="#br0" timeOffset="94331.4">31009 5927 0,'0'0'0,"-21"21"0,0-21 0,0 21 16,-1 0 0,44-21-1,-1 0-15,21 0 16,-21 0-16,22 0 0,-1 0 0,0 0 15,22 0-15,-22 0 0,0 0 16,22 0-16,-22 0 0,22 0 16,-22 0-16,0 0 0,1 0 0,-1 0 15,-21 0-15,0-21 0,1 21 16,-1 0-16,-21-21 0,0 0 16,0 0-1,0-1-15</inkml:trace>
  <inkml:trace contextRef="#ctx0" brushRef="#br0" timeOffset="95599.99">22818 9356 0,'0'-21'0,"0"-1"31,-22 22-31,1 0 16,21-21-16,0 0 16,0 0-16,0 0 15,0 0 1,21 21-16,1 0 15,-1 0-15,0 0 16,0 0-16,0 0 0,0 21 16,1 0-16,-1 0 0,-21 0 15,21 22-15,-21-22 0,0 21 0,0-21 16,0 22-16,-21-1 0,-22 0 16,22 1-16,-21-22 0,21 21 0,-22 0 15,1-20-15,0 20 0,-1-21 16,1 0-16,0 0 0,21-21 0,-22 22 15,22-22-15,-21 0 0,21 0 0,-1 0 16,1 0-16,0-22 0,21 1 16,-21 0-16,21-21 15,0 21-15,0-1 0,0-20 0,0 21 16,0-21-16,0-1 0,0 22 16,21-21-16,-21 21 0,21-1 0,0 1 15,1 21-15,-1 0 0,0 0 16,0 0-16,0 0 0,0 0 15,1 21-15,-1 22 0,0-22 0,-21 0 16,21 0-16,0 22 0,0-22 16,-21 0-16,22 21 0,-1-21 0,0 1 15,0-1-15,-21 0 0,21-21 0,0 21 16,1 0-16,-1-21 16,0 21-16,0-21 0,0 0 15,0 0-15,1 0 0,-1-21 16,0 0-16,0 0 0</inkml:trace>
  <inkml:trace contextRef="#ctx0" brushRef="#br0" timeOffset="95875.04">23685 9165 0,'0'0'0,"22"0"16,-22 21 15,0 1-31,0-1 0,-22 0 16,22 21-16,0-21 0,-21 22 0,0-22 15,21 21-15,-21 1 0,21-22 0,0 21 16,-21 0-16,21-20 0,-21-1 16,21 21-16,0-21 0,0 0 0,0 1 15,0-1-15,0-42 31,0-1-15</inkml:trace>
  <inkml:trace contextRef="#ctx0" brushRef="#br0" timeOffset="96111.42">23431 9504 0,'-21'0'0,"0"0"15,42 0 1,0 0-16,1 0 0,20 0 16,-21 0-16,21-21 0,1 21 0,-22 0 15,21 0-15,1 0 0,-22-21 0,21 21 16,-21 0-16,22 0 0,-22 0 16,0-22-16,0 22 0,0 0 15,-21-21 1</inkml:trace>
  <inkml:trace contextRef="#ctx0" brushRef="#br0" timeOffset="96374.88">24469 9123 0,'0'0'0,"-22"21"47,22 0-47,-21 0 0,21 1 0,0 20 15,0-21-15,-21 21 0,21-20 16,-21 20-16,0-21 0,21 21 0,-21 1 16,21-1-16,0-21 0,-22 22 15,22-22-15,-21 0 0,21 0 0,0 21 16,-21-42-16,21 22 0,0-1 0</inkml:trace>
  <inkml:trace contextRef="#ctx0" brushRef="#br0" timeOffset="97292.8">29527 6456 0,'0'-21'16,"0"0"-16,0-1 15,0 1 1,0 42 0,-21 1-1,21-1-15,-21 21 0,0-21 16,21 0-16,0 22 0,-21-22 16,21 21-16,-21-21 0,21 22 0,0-22 15,0 21-15,0-21 0,0 1 16,0-1-16,0 0 15,0 0-15,21-21 32,-21-21-32,21 21 0,-21-21 15,0 0-15,21-1 0,0 1 16</inkml:trace>
  <inkml:trace contextRef="#ctx0" brushRef="#br0" timeOffset="97512.67">29612 6096 0,'0'0'0,"-21"0"16,21-21 0,0 42 30,0 0-30,21-21-16,0 0 16</inkml:trace>
  <inkml:trace contextRef="#ctx0" brushRef="#br0" timeOffset="97751.53">30184 6371 0,'0'0'0,"21"0"0,0 0 31,0 0-31,-21-21 16,21 21-16,0 0 0,1 0 15,-1 0-15,0 0 16</inkml:trace>
  <inkml:trace contextRef="#ctx0" brushRef="#br0" timeOffset="97915.44">30141 6562 0,'0'0'0,"-21"0"16,42 0 15,0 0-31,1 0 0,-1 0 0,21 0 16,-21 0-16,0-21 0,1-1 15,-1 22-15,21-21 0,-21 21 0</inkml:trace>
  <inkml:trace contextRef="#ctx0" brushRef="#br0" timeOffset="98578.97">31305 6181 0,'-21'-21'16,"21"-1"-16,0 1 15,0 0-15,21 21 0,1-21 16,-1 21-16,0 0 0,0 0 16,0 0-16,0 0 0,1 0 15,-1 0-15,0 21 0,0-21 16,-21 21-16,0 0 0,0 1 15,0-1-15,0 0 0,0 0 16,0 0-16,0 0 0,-21 1 0,0-1 16,0 0-16,-22 0 0,1 0 15,0 0-15,20 1 0,-20-22 0,0 21 16,21-21-16,-1 0 0,1 0 16,0 0-16,42-21 31,0 21-31,1 0 15,-1 0-15,21-22 0,-21 22 16,22 0-16,-22 0 0,21 0 0,0 0 16,-20 0-16,-1 22 15,21-22-15,-21 21 0,0 0 0,1-21 16,-22 21-16,0 0 0,0 0 16,0 1-16,0-1 0,0 0 0,-22 0 15,1-21-15,-21 21 0,21 0 16,-22 1-16,1-22 0,0 21 0,-1-21 15,22 0-15,-21 0 0,21 0 16,-22 0-16,22 0 0,0 0 0,0 0 16,0 0-16,0 0 0,-1 0 15</inkml:trace>
  <inkml:trace contextRef="#ctx0" brushRef="#br0" timeOffset="99859.08">28130 13758 0,'0'-21'15,"0"0"1,0 0 0,-21 21-1,21-21-15,-21 21 0,21-21 16,0-1-16,-21 22 31,21-21 0,0 0 1,21 21-17,-21-21-15,21 21 0,0 0 16,1 0-16,-1 0 0,0 0 15,0 0-15,0 0 0,0 21 0,1 0 16,-22 0-16,0 1 0,21-1 16,-21 21-16,0-21 0,0 22 0,0-22 15,-21 0-15,-1 21 0,-20-21 16,21 1-16,-21 20 0,-1-21 16,1 0-16,0 0 0,20-21 0,-20 22 15,21-1-15,0-21 0,0 0 16,42 0 15,0 0-31,0-21 0,0 21 0,0 0 16,22-22-16,-1 22 0,-21 0 0,22 0 15,-1 0-15,-21 0 0,21 0 16,1 0-16,-22 22 0,0-22 0,21 21 16,-20 0-16,-22 0 0,0 0 15,0 0-15,0 1 0,0-1 0,0 0 16,-22 0-16,1 0 0,0 0 15,-21 22-15,-1-22 0,1 0 16,0 0-16,-22 0 0,22 1 0,0-22 16,-1 21-16,1-21 0,0 0 15,-1 0-15,22 0 0,-21 0 0,21 0 16,-1 0-16,1-21 0,21-1 0,0 1 16,0 0-16,0 0 0,0 0 15,0 0-15,21-1 0,1 1 16,-1 0-16,0 0 0,21 0 15,-21 0-15</inkml:trace>
  <inkml:trace contextRef="#ctx0" brushRef="#br0" timeOffset="100299.84">29506 13483 0,'0'-21'16,"-21"21"0,0 21-16,0 0 0,0 1 15,-22 20-15,22-21 0,0 21 0,-21 1 16,-1-1-16,1 0 0,0-20 16,-1 20-16,1 0 0,-22-21 15,22 22-15,0-22 0,-1 0 16,1 0-16,21 0 0,-21-21 0,42 22 15,21-44 17,0 1-32,0 21 0,0-21 0,0 0 15,1 21-15,20 0 0,-21 0 16,21 0-16,-20 0 0,20 0 0,0 0 16,-21 0-16,22 21 0,-22 0 15,0-21-15,21 21 0,-20 1 0,-1-1 16,0-21-16,-21 21 0,21-21 0,0 21 15,0-21 1,-21 21-16,22-21 16,-1 0-16,0 0 15,0 0-15,0-21 16,-21 0-16,21 21 0</inkml:trace>
  <inkml:trace contextRef="#ctx0" brushRef="#br0" timeOffset="100540.7">30057 13631 0,'-43'0'0,"43"-21"31,21 21-31,1 0 16,-1 0-16,0 0 0,0 0 0,0 0 15,0 0-15,1 0 0,20 0 16,-21 0-16,0 0 0,0 0 0,1 0 16</inkml:trace>
  <inkml:trace contextRef="#ctx0" brushRef="#br0" timeOffset="100707.6">29930 13822 0,'0'0'0,"-22"21"0,22 0 16,0 0-16,22-21 31,-1 0-31,0 0 0,0 0 16,21 0-16,-20 0 0,20 0 16,-21 0-16,21-21 0,-20 0 0,20 21 15,-21-21-15,21 0 0</inkml:trace>
  <inkml:trace contextRef="#ctx0" brushRef="#br0" timeOffset="100975.45">30734 13462 0,'0'-21'15,"21"21"1,0-21 0,0 21-16,1 0 0,-1 0 0,0 0 15,21 0-15,-21 0 0,1 0 0,-1 0 16,21 0-16,-21 0 16,0 0-16,-21-21 31,-21 21-31,0 0 0</inkml:trace>
  <inkml:trace contextRef="#ctx0" brushRef="#br0" timeOffset="101399.34">30670 13399 0,'0'0'0,"-21"0"0,21 21 0,-21-21 0,0 21 16,0-21-16,21 21 15,-21 0-15,-1 0 0,22 1 0,0-1 0,-21 0 16,0 0-16,21 0 15,0 0-15,0 1 0,0-1 16,21-21 15,0 0-15,1 0-16,-1 0 0,0 0 16,0 0-16,0 0 0,0 0 15,1 0-15,-1 0 0,0 21 16,21-21-16,-21 21 0,1-21 15,-1 21-15,-21 0 0,21-21 0,0 22 16,-21-1-16,21 0 0,-21 0 16,0 0-16,0 0 0,0 1 15,-21-1-15,0 0 0,-21 0 16,20-21-16,1 21 0,-21-21 0,21 0 16,-22 21-16,22-21 0,-21 0 15,21 0-15,0 0 0,-22 0 0,22 0 16,0 0-16,0 0 15,21-21 17,0 0-32,21 21 0</inkml:trace>
  <inkml:trace contextRef="#ctx0" brushRef="#br0" timeOffset="102119.7">31729 13145 0,'21'0'15,"0"-22"1,-21 44 31,0-1-47,0 0 15,0 0-15,0 0 0,0 22 16,0-22-16,0 0 0,0 21 16,0-21-16,0 22 0,0-22 0,0 21 15,0-21-15,0 1 0,0 20 16,0-21-16,0 0 0,0 0 0,0 1 15,0-1-15,0 0 16,21-21-16,0 0 0,1 0 16,20 0-16,-21 0 0,21 0 15,22 0-15,-1-21 0,1 0 16,21 21-16,-1-43 0,22 22 0,0 0 16,0-21-16,0 20 0,21 1 15,-22-21-15,1 21 0,0-22 16,0 22-16,-21 0 0,-1 0 0,-20 0 15,-1 21-15,-20-21 0,-1 21 16,-21 0-16,21-22 0,-20 1 16,-1 21-1,-42 0 1,-1 0 0,1 0-1,0 0-15,0 0 16,0 0-1,0 0-15,-1 0 16</inkml:trace>
  <inkml:trace contextRef="#ctx0" brushRef="#br0" timeOffset="103166.97">12531 12933 0,'21'-42'16,"-21"63"15,0 0-15,0 21-16,0-21 0,0 22 16,0-22-16,0 21 0,0 1 15,0-1-15,0 0 0,0 1 0,0-22 16,0 21-16,0 0 0,-21 1 15,21-1-15,-22 0 0,22-20 0,0 20 16,0-21-16,0 0 0,0-42 31,22-21-31,-1 21 0,0-22 16</inkml:trace>
  <inkml:trace contextRef="#ctx0" brushRef="#br0" timeOffset="103383.36">13123 12637 0,'0'0'0,"0"21"16,0 21-16,0 0 0,0 1 15,0-1-15,-21 22 0,0-22 0,0 21 16,0 1-16,21-1 0,-22-20 16,22 20-16,-21 1 0,0-22 0,21 0 15,0 22-15,0-22 0,-21-21 0,21 22 16,0-22-16,0 0 0,0 0 15,0-42 17</inkml:trace>
  <inkml:trace contextRef="#ctx0" brushRef="#br0" timeOffset="103579.25">12658 13314 0,'0'21'15,"0"0"-15,0 0 16,21-21-16,0 0 16,0 0-16,21 0 0,-20 0 15,20 0-15,-21-21 0,21 0 0,1 21 16,-1-21-16,0 0 0,1 0 16,-1-1-16,0 22 0,1-21 15,-1 0-15,-21 0 0</inkml:trace>
  <inkml:trace contextRef="#ctx0" brushRef="#br0" timeOffset="103911.06">13335 13229 0,'-21'21'15,"42"-21"17,0-21-17,0 21-15,0-21 0,1 0 0,-1 0 16,0 0-16,0-1 0,0 1 15,0 0-15,1 0 0,-1 0 16,-21 0-16,0-1 0,0 1 0,0 0 16,0 0-16,-21 21 15,-22 21-15,22 0 0,0 0 16,-21 1-16,20 20 0,1-21 0,-21 21 16,21 1-16,0-1 0,-1 0 15,22 1-15,0-1 0,0 0 0,0-20 16,0 20-16,0-21 0,0 0 15,0 0-15,22 1 0,-1-22 0,21 0 16,-21 0-16,22 0 0,-22 0 0,21-22 16,0 1-16,1-21 15,-1 21-15,0 0 0,1-22 0</inkml:trace>
  <inkml:trace contextRef="#ctx0" brushRef="#br0" timeOffset="104158.91">14182 12488 0,'0'-21'0,"-22"21"31,22 21-31,-21 1 0,21-1 0,0 21 16,0 0-16,0 1 0,0-1 16,0 0-16,0 22 0,0-1 15,0-20-15,0 20 0,0-20 0,0-1 16,-21 0-16,21 1 0,-21-1 15,21 0-15,0-21 0,-21 1 0,21-1 16,0 0-16,21-42 31,0 0-31</inkml:trace>
  <inkml:trace contextRef="#ctx0" brushRef="#br0" timeOffset="104403.77">14647 12425 0,'0'0'16,"0"-21"-16,21 0 0,-21-1 0,0 44 16,0-1-1,0 0-15,0 0 0,0 0 0,-21 22 16,0-1-16,0 0 0,0 22 16,21-22-16,-21 0 0,-1 22 0,1-22 15,21 22-15,-21-22 0,21 0 0,0 1 16,0-1-16,0 0 0,0-20 15,0-1-15,0 0 0,0 0 0,21 0 16,0-21-16,1 0 0,-1 0 0,0-21 16,0 0-16,21 21 0,-20-21 15</inkml:trace>
  <inkml:trace contextRef="#ctx0" brushRef="#br0" timeOffset="104711.6">15007 12848 0,'0'21'15,"-21"1"-15,21-1 0,-21 0 16,21 0-16,-21 0 0,21 22 16,0-22-16,0 0 0,0 21 0,0-21 15,0 1-15,0-1 0,0 0 16,21-21-16,0 21 0,0-21 16,0 0-16,0 0 0,1 0 0,20 0 0,-21 0 15,21-21-15,-20 0 16,-1 0-16,0-1 0,0 1 0,0 0 15,-21 0-15,21 0 0,-21-22 0,0 22 16,0 0-16,-21 0 0,0 0 16,-21 0-16,21-1 0,-1 1 0,-20 21 15,21 0-15,-21 0 0,20 0 0,1 0 16,-21 0-16,21 21 0,21 1 16,0-1-16,0 0 0,0 0 15,21-21-15,0 0 0</inkml:trace>
  <inkml:trace contextRef="#ctx0" brushRef="#br0" timeOffset="105267.57">16129 12594 0,'0'21'15,"0"1"-15,0-1 0,0 0 0,0 21 16,0 1-16,0-1 0,0 0 0,0-21 16,-21 22-16,0-1 0,-1 0 15,1 1-15,21-22 0,0 0 0,-21 0 16,21 0-16,-21-21 16,42-21 15,0 0-31,-21 0 0,21-21 0,1 20 15,-1 1-15,0-21 0,0 21 16,-21 0-16,21-1 0,0 1 0,1 0 16,-22 0-16,21 21 0,0 0 15,-21 21-15,0 0 0,21 0 16,-21 1-16,21 20 0,-21-21 16,0 0-16,0 0 0,21 1 15,1-1-15,-1 0 0,-21 0 0,21-21 16,0 21-16,0-21 0,0 0 15,1 0-15,-1 0 0,0 0 16,0-21-16,0 21 0,0-21 16,1 0-16,-22 0 0,0-1 0,21 1 15,-21-21-15,0 21 0,0-22 16,0 22-16,0-21 0,0 21 0,-21 0 16,-1-22-16,1 22 0,0 21 0,0-21 15,0 0-15,0 21 0,-1 0 16,44 21 15,-1-21-15,0 0-16,0 0 0</inkml:trace>
  <inkml:trace contextRef="#ctx0" brushRef="#br0" timeOffset="105628.17">17145 12573 0,'0'0'0,"-21"0"0,0 0 16,-1 21-16,1 0 0,0 1 0,0-1 15,0 0-15,0 21 0,21 1 16,0-22-16,0 21 0,0 0 0,0-20 16,0-1-16,0 21 0,0-21 0,21 0 15,0-21-15,21 22 16,-21-22-16,1 0 0,20 0 0,-21-22 15,21 22-15,-20-21 0,-1 0 0,0 0 16,21 0-16,-42 0 0,21-1 16,-21-20-16,0 21 0,0 0 0,0-22 15,0 22-15,0-21 0,-21 21 0,0-22 16,0 22-16,-21 0 16,20 0-16,-20 0 0,21 0 0,0 21 15,0 0-15,-1 0 0,1 0 0,21 21 31,21 0-15,1-21-16,-1 0 0</inkml:trace>
  <inkml:trace contextRef="#ctx0" brushRef="#br0" timeOffset="105973.98">17526 12552 0,'0'0'16,"0"-21"-1,21 21 17,0 21-32,0-21 15,-21 21-15,22-21 0,-1 21 0,-21 0 16,21 1-16,-21-1 0,21 0 0,-21 0 16,0 21-16,0-20 0,0-1 15,0 0-15,0 0 0,0 0 0,0 0 16,0 1-16,-21-22 15,21-22 1,0 1-16,0 0 16,0-21-16,0 21 15,0-1-15,0 1 0,0-21 16,0 21-16,21 0 0,-21-1 0,21 1 16,0 0-16,-21 0 0,22 21 0,-1-21 15,-21 0-15,21 21 0,0-22 16,0 22-16</inkml:trace>
  <inkml:trace contextRef="#ctx0" brushRef="#br0" timeOffset="106227.84">18119 12277 0,'0'21'31,"0"0"-31,0 0 15,0 22-15,0-22 0,0 0 0,0 21 16,0-21-16,0 22 0,0-22 16,0 0-16,0 21 0,0-20 0,0 20 15,-22-21-15,22 0 0,0 22 0,0-22 16,0 0-16,0 0 0,0 0 16,0 0-16,22-42 31</inkml:trace>
  <inkml:trace contextRef="#ctx0" brushRef="#br0" timeOffset="106727.12">18754 12573 0,'0'0'0,"0"-21"16,-22 0-16,1 21 15,0 0-15,0 0 0,0 0 16,0 0-16,-1 0 0,1 21 0,0 0 16,0-21-16,21 21 0,-21 0 0,21 22 15,-21-22-15,21 0 16,0 0-16,0 22 0,0-22 0,0 0 16,0 0-16,0 0 0,0 0 0,21 1 15,0-1-15,0-21 0,0 0 16,0 0-16,1 0 0,-1 0 0,0 0 15,0 0-15,0-21 0,0 21 0,22-22 16,-43 1-16,21 0 0,0-21 16,0 21-16,-21-22 0,21 22 0,-21-21 15,0-1-15,0 1 0,0 0 0,0-1 16,0 1-16,0-21 0,0 20 16,0 1-16,0 0 0,0-1 15,0 1-15,-21 0 0,21 20 0,-21 22 16,21 22-1,0-1-15,0 0 0,0 21 16,0 1-16,0-1 0,0 0 0,0 1 16,0 20-16,0-21 0,0 1 0,0-1 15,0 0-15,0-20 0,0 20 16,21-21-16,-21 21 0,21-20 0,1-1 16,-22 0-16,21 0 0,0-21 15,0 0-15,0 0 16,0-21-16,-21 0 0,22 0 15</inkml:trace>
  <inkml:trace contextRef="#ctx0" brushRef="#br0" timeOffset="109635.59">22542 10351 0,'-21'0'16,"0"0"-16,0 0 31,21-22-31,-21 22 0,21-21 16,0 0-16,21 0 31,0 21-31,0 0 0,0 0 16,22 0-16,-22-21 0,21 21 0,-21 0 0,22 0 15,-22 0-15,21 0 16,-21 21-16,1 0 0,-22 0 16,0 0-16,0 1 0,0-1 15,0 0-15,-22 21 0,-20-21 0,21 1 16,0-1-16,-22 21 0,22-21 0,-21 0 16,21-21-16,0 22 0,-1-1 15,1-21-15,0 0 0,21-21 47,21 21-47,0-22 0,1 1 16,-1 21-16,21 0 0,-21-21 15,22 21-15,-1 0 0,-21 0 16,21 0-16,1 0 0,-1 0 0,-21 0 16,22 21-16,-22 0 0,0-21 15,0 22-15,-21-1 0,0 0 0,0 0 16,0 21-16,0-20 0,-21-1 0,0 21 15,0-21-15,-22 0 0,22 22 16,-21-22-16,21 0 0,-22 0 0,1 0 16,21-21-16,-22 22 0,1-22 0,0 0 15,21 0-15,-22 0 0,22 0 16,-21 0-16,21 0 0,-22 0 0,22 0 16,0 0-16,0-22 0,0 1 0,-1 0 15,1 0 1,21 0-1,0 0-15,21-1 16,1 22-16,-1 0 0,0-21 16</inkml:trace>
  <inkml:trace contextRef="#ctx0" brushRef="#br0" timeOffset="109951.38">23622 10287 0,'0'0'0,"0"-21"16,-21 21 0,0 0-16,-1 0 0,22 21 15,-21 0-15,21 0 0,0 22 16,-21-22-16,21 21 0,0-21 15,0 22-15,0-1 0,0-21 0,0 22 16,0-1-16,-21-21 0,21 21 16,0-20-16,0-1 0,0 21 0,0-21 15,0 0-15,0 1 0</inkml:trace>
  <inkml:trace contextRef="#ctx0" brushRef="#br0" timeOffset="110144.27">23241 10647 0,'0'0'16,"-21"0"0,42 0-1,0 0-15,0 0 0,0 0 0,22 0 16,-22 0-16,21 0 0,1 0 15,-1-21-15,0 21 0,1 0 16,-22-21-16,21 21 0,-21-22 0,22 22 16,-22-21-16,0 21 0</inkml:trace>
  <inkml:trace contextRef="#ctx0" brushRef="#br0" timeOffset="110399.13">24236 10266 0,'0'-21'16,"-21"21"15,-1 0-31,22 21 0,0 0 16,0 0-16,0 22 0,-21-22 16,21 21-16,0-21 0,0 22 0,0-1 15,0-21-15,0 21 0,0 1 16,0-22-16,-21 21 0,21-21 0,0 1 15,0-1-15,0 0 0,0 0 0,0 0 16,21-21 0,0 0-1</inkml:trace>
  <inkml:trace contextRef="#ctx0" brushRef="#br0" timeOffset="111274.66">29676 7281 0,'-22'0'0,"1"0"15,0 0-15,21 22 16,-21-1-16,21 0 0,0 0 16,0 0-16,-21 0 0,21 1 0,-21-1 15,21 0-15,0 0 0,0 0 0,0 0 16,0 1-16,-22-1 0,22 0 16,0 0-16,0 0 0,0 0 15,22-21 1,-1 0-1,0 0-15,0-21 16,-21 0-16,21 21 16,0-21-16,-21 0 0,22 0 0,-1 21 15</inkml:trace>
  <inkml:trace contextRef="#ctx0" brushRef="#br0" timeOffset="111473.55">29845 7091 0,'0'0'0,"0"-21"16,21 21 46,0 0-46,0 21-16</inkml:trace>
  <inkml:trace contextRef="#ctx0" brushRef="#br0" timeOffset="111705.41">30289 7260 0,'0'21'16,"22"-21"-1,-1 0 1,0 0-16,0 0 16,0 0-16,0 0 15,1 0-15,-1 0 16,0 0 0</inkml:trace>
  <inkml:trace contextRef="#ctx0" brushRef="#br0" timeOffset="111877.31">30353 7472 0,'0'0'0,"0"21"0,0 0 16,21-21 15,0 0-15,0 0-16,1 0 15,20-21-15,-21 21 0,21-21 0,-20 21 16</inkml:trace>
  <inkml:trace contextRef="#ctx0" brushRef="#br0" timeOffset="112539.14">31454 7049 0,'-22'21'31,"1"0"-31,0 0 0,21 0 0,0 22 16,-21-22-16,0 21 0,0-21 16,-1 22-16,22-22 0,-21 21 0,0-21 15,0 0-15,0 1 0,0-1 16,21 0-16,0 0 0,-22-21 0,1 0 16,21-21 15,0 0-16,21 21-15,1 0 0,-1-21 0,0 21 16,0 0-16,0 0 16,0 0-16,1 0 0,-1 0 0,0 0 15,0 0-15,0-22 0,0 22 16,1 0-16,-1 0 0,0 0 0,0-21 16,0 21-16,0-21 0,-21 0 15,22 21-15,-22-21 0,21 0 16,-21-1-16,0 1 0,0 0 0,0 0 15,0 0-15,0 0 0,0-1 16,0 1-16,-21 21 16,-1 0-1,22 21-15,-21 1 0,21 20 16,0-21-16,-21 21 0,0-20 16,0 20-16,21 0 0,-21-21 0,-1 22 15,22-1-15,0-21 0,-21 22 16,21-22-16,-21 0 0,21 0 0,0 0 15,0 0-15,0 1 16,21-22 15</inkml:trace>
  <inkml:trace contextRef="#ctx0" brushRef="#br0" timeOffset="113781.34">27834 15473 0,'0'-21'16,"0"42"-16,0-85 0,0 43 15,0 0-15,0 0 0,0 0 0,0-22 16,0 22-16,0 0 0,0 0 15,0 0-15,0 42 16,0 0 0,0 0-16,-21 0 0,0 22 0,21-22 15,-21 0-15,21 21 0,-22-20 0,1-1 16,21 0-16,-21 0 16,0 0-16,0 0 0,0 1 0,-1-22 15,22 21-15,-21-21 16,0 0-16,21-21 15,21 21 1,0-22-16,1 22 16,-1 0-16,21-21 0,-21 0 0,0 21 15,22-21-15,-22 21 0,21-21 16,-21 21-16,22-21 0,-22-1 0,21 22 16,-21-21-16,22 0 0,-22 21 15,0-21-15,0 0 0,-21 0 16,0-1-16,0 1 0,0 0 15,0 0-15,0 0 0,0 0 16,0-1-16,-21 1 0,0 21 16,0 0-16,0 21 15,-1 1-15,22-1 16,-21 21-16,21-21 0,0 22 16,0-1-16,-21 0 0,21 1 0,0-22 15,-21 21-15,21-21 0,0 22 16,0-22-16,-21 0 0,21 0 0,0 0 15,0 0-15,-21 1 0,42-22 32,0 0-32,0 0 0,0-22 15,0 22-15</inkml:trace>
  <inkml:trace contextRef="#ctx0" brushRef="#br0" timeOffset="114191.12">29273 14859 0,'-21'21'16,"0"0"0,0 1-16,0-1 0,0 0 0,-1 21 15,1-21-15,-21 22 0,0-1 16,20 0-16,-20-20 0,0 20 0,-1 0 15,22-21-15,-21 22 0,21-22 16,0 0-16,-22 0 0,22 0 16,42-42-1,0 0 1,1 0-16,20 21 0,-21 0 16,0-21-16,0 21 0,22 0 15,-22 0-15,0 0 0,21 0 16,-20 0-16,-1 21 0,21 0 0,-21-21 15,0 21-15,1-21 0,-1 21 16,0-21-16,0 22 0,0-22 0,0 21 16,1-21-1,-1 0 1,0 0 0,-21-21-16,21 21 0</inkml:trace>
  <inkml:trace contextRef="#ctx0" brushRef="#br0" timeOffset="114435.12">30099 14880 0,'0'0'0,"-21"0"0,42 0 31,0 0-31,0 0 0,0 0 16,1 0-16,-1 0 0,0 0 16,0 0-16,0 0 0,0 0 15,1 0-15,-1 0 0</inkml:trace>
  <inkml:trace contextRef="#ctx0" brushRef="#br0" timeOffset="114596.03">29993 15050 0,'0'0'0,"0"21"15,21-21 1,0 0-16,1 0 16,-1 0-16,0 0 15,0 0-15,21 0 0,-20-21 0,-1 21 16,21 0-16,-21-22 0</inkml:trace>
  <inkml:trace contextRef="#ctx0" brushRef="#br0" timeOffset="115211.68">30882 14796 0,'-21'0'0,"42"0"0,-63 0 16,63 0 0,0-22-16,0 22 0,0 0 15,22 0-15,-22 0 0,0 0 16,21 0-16,1 0 0,-22 0 0,0-21 16,21 21-16,-20 0 0,-1 0 15,0 0-15,-42 0 31,0 0-31,-1 0 0,-20 0 16,21 0-16,-21 0 0,-1 0 16,1 0-16,21 0 0,-22 21 0,1-21 15,21 0-15,0 0 16,-22 0-16,22 22 0,0-22 0,0 0 16,0 0-16,0 21 0,-1-21 0,1 21 15,0-21 1,21 21-16,0 0 0,21-21 31,0 0-31,1 0 0,-1 0 16,0 0-16,21 21 0,1-21 15,-1 22-15,-21-22 0,21 21 0,1-21 16,-22 21-16,0 0 0,0 0 16,0 0-16,-21 1 0,0-1 15,0 0-15,0 0 0,0 0 16,0 0-16,-21 1 0,0-1 0,0 0 15,-21 0-15,20-21 0,-20 21 16,21-21-16,-21 21 0,20-21 0,-20 0 16,21 0-16,0 0 0,0 0 15,-1 0-15,1 0 0,0 0 16,21-21 0,0 0-1,0 0-15,0 0 0</inkml:trace>
  <inkml:trace contextRef="#ctx0" brushRef="#br0" timeOffset="115851.32">32131 14647 0,'0'0'0,"0"-21"0,0 0 16,0 42 15,0 0-31,0 1 0,0-1 16,0 0-16,0 21 0,0-21 0,0 22 16,0-22-16,0 21 0,0-21 15,0 22-15,0-22 0,0 0 16,0 21-16,0-20 0,0-1 15,0 0-15,0 0 0,0 0 16,21-21-16,0 0 16,0 0-16,22 0 0,-1 0 0,22 0 15,-22 0-15,43-21 0,-22 0 16,22 0-16,-1 0 0,22-22 0,-21 22 16,21-21-16,0 21 0,-1-22 15,1 22-15,0-21 0,-21 21 16,-1-22-16,1 22 0,0 0 0,-22 0 15,-42 0-15,-21-1 16,0 1 0,0 0 15,0 0 16,-42 21-47</inkml:trace>
  <inkml:trace contextRef="#ctx0" brushRef="#br0" timeOffset="116879.22">12594 13970 0,'0'0'0,"0"-21"0,21 0 15,-21 63 1,0-21 0,0 0-16,0 22 0,0 20 0,0-20 15,0 20-15,0 1 0,0-1 16,0 1-16,0-1 0,0 1 0,-21-1 16,21 1-16,0-1 0,0-21 15,0 1-15,0-22 0,-21 21 0,21-21 16,0 1-16,0-44 15,0 1 1,21 0-16,0 0 0</inkml:trace>
  <inkml:trace contextRef="#ctx0" brushRef="#br0" timeOffset="117095.1">13060 14055 0,'0'0'15,"63"-85"-15,-63 64 16,21 0-16,-21 42 15,0 0-15,0 0 16,0 22-16,0-1 0,0-21 0,0 43 16,0-22-16,0 0 0,0 22 15,0-22-15,0 22 0,0-22 0,0 0 16,-21 1-16,21-1 0,-21 0 0,21 1 16,0-22-16,-21 0 15,21 0-15,0 0 0,-21-21 16</inkml:trace>
  <inkml:trace contextRef="#ctx0" brushRef="#br0" timeOffset="117506.87">12679 14584 0,'0'21'0,"21"-21"0,-21 21 0,42-21 16,-21 21-16,22-21 15,-22 0-15,21 0 0,1 0 0,20 0 16,-21-21-16,22 0 0,-22 0 0,22 0 16,-1 0-16,-20-1 0,20-20 15,1 0-15,-22 21 0,21-22 0,-20 1 16,-1 21-16,0-22 0,1 1 16,-1 21-16,-21-21 0,0 20 0,1 1 15,-22 0-15,0 0 0,0 0 16,-22 21-1,1 0-15,0 21 0,0 0 16,0 0-16,0 0 0,-1 1 16,22 20-16,0-21 0,-21 21 15,21-20-15,0 20 0,0 0 0,0-21 16,0 22-16,0-22 0,0 0 16,0 0-16,0 0 0,21 1 0,-21-1 15,22-21-15,-1 0 0,0 0 0,0 0 16,21 0-16,-20 0 0,-1 0 15,21-21-15,0-1 0,-20 1 0,20 0 16,0-21-16,1 21 0</inkml:trace>
  <inkml:trace contextRef="#ctx0" brushRef="#br0" timeOffset="117747.73">14499 13716 0,'0'-85'16,"0"170"-16,0-191 0,0 85 0,0 42 15,0 0 1,0 1-16,0-1 0,-21 21 16,0 0-16,0 1 0,21-1 0,-22 0 15,1 1-15,21-1 0,0 22 0,-21-22 16,0 0-16,21 1 0,-21-1 16,21 0-16,0 1 0,0-22 0,0 21 15,0-21-15,0 0 0,21-21 16,0 0-16,0-21 15,22 0-15,-22 0 16,0-21-16</inkml:trace>
  <inkml:trace contextRef="#ctx0" brushRef="#br0" timeOffset="117976.11">15007 13504 0,'0'0'0,"0"-21"0,0 0 16,0 42-1,-21 0-15,0 22 0,0-1 16,-1 0-16,1 1 0,0 20 0,0-20 16,0 20-16,0 1 0,21-22 0,-22 21 15,1-20-15,0-1 16,21 0-16,0 1 0,-21-1 0,21 0 16,0-20-16,0 20 0,0-21 15,0 0-15,21-21 16,0-21-16,0 0 0</inkml:trace>
  <inkml:trace contextRef="#ctx0" brushRef="#br0" timeOffset="118291.45">15134 14012 0,'0'22'15,"0"-1"-15,-21 21 0,0-21 16,0 0-16,21 22 0,0-1 0,-22-21 15,22 22-15,0-22 0,0 21 0,0-21 16,0 0-16,22 1 0,-1-1 16,0-21-16,0 0 0,0 0 0,0 0 15,22 0-15,-22-21 0,21-1 0,-21 1 16,1-21-16,20 21 0,-21 0 16,0-1-16,0 1 0,-21-21 0,0 21 15,0 0-15,0-1 0,0 1 0,0 0 16,-21 0-16,0 0 0,0 0 15,0 21-15,0 0 0,-1 0 0,1 0 16,0 0-16,0 0 0,0 0 16,0 0-16,-1 0 15,22 21-15,22-21 16</inkml:trace>
  <inkml:trace contextRef="#ctx0" brushRef="#br0" timeOffset="118851.18">16531 13737 0,'0'21'0,"-21"1"0,0-1 15,0 0-15,-1 21 0,1 1 16,0-22-16,-21 21 0,21-21 0,-1 22 15,1-1-15,-21-21 0,42 0 16,-21 0-16,0 1 0,21-1 0,0-42 47,0-1-47,21 1 0,0 0 0,0 0 16,0 0-16,0 0 0,1-1 0,-1 1 15,0 0-15,0 0 16,0 21-16,0-21 0,1 21 15,-1 0-15,0 0 0,0 21 0,0 0 16,0 0-16,1 0 16,-1 1-16,0-1 0,-21 0 15,21 0-15,-21 0 0,0 0 0,21 1 16,0-22-16,1 0 0,-22 21 16,21-21-16,0 0 0,0 0 0,0 0 15,-21-21-15,21-1 0,1 1 0,-1 21 16,0-21-16,0-21 0,0 21 15,-21-1-15,0-20 0,21 21 0,-21-21 16,0-1-16,0 22 0,0-21 16,0 21-16,-21-1 0,0 1 15,0 0-15,21 0 0,-21 21 0,0 0 16,21 21 15,21-21-15,0 0-16</inkml:trace>
  <inkml:trace contextRef="#ctx0" brushRef="#br0" timeOffset="119222.97">17484 13610 0,'0'0'0,"-22"0"16,1 0-16,0 21 0,0 1 15,0-1-15,0 0 0,-1 0 16,1 0-16,0 22 0,21-22 0,0 21 16,0-21-16,0 22 0,0-22 15,0 0-15,0 0 0,21 0 0,0 0 16,1-21-16,-1 22 0,0-22 0,0 0 16,0 0-16,22 0 15,-22 0-15,0 0 0,0-22 0,21 22 16,-20-21-16,-1 0 0,0 0 0,0 0 15,-21 0-15,0-1 0,0 1 16,0 0-16,0 0 0,0-21 0,0 20 16,0 1-16,-21 0 0,0 0 0,0 0 15,-1 21-15,1 0 0,0-21 16,-21 21-16,21 0 0,-1 0 16,1 0-16,21 21 0,21-21 31,1 0-31</inkml:trace>
  <inkml:trace contextRef="#ctx0" brushRef="#br0" timeOffset="119591.78">17992 13653 0,'-22'-22'16,"22"1"-16,0 0 0,0 0 15,22 21 1,-1 0-16,0 0 16,0 21-16,0 0 0,-21 0 0,43 1 15,-22-1-15,0 0 0,0 0 16,0 0-16,-21 0 0,21 1 16,-21 20-16,22-21 0,-22 0 0,0 0 15,0 1-15,0-1 0,-22-21 31,1 0-15,21-21-16,0-1 0,0 1 16,0 0-16,0-21 0,0 21 15,0-22-15,0 22 0,0-21 0,21 21 16,1-22-16,-22 22 0,0-21 0,21 21 16,0-1-16,0 22 15,-21-21-15,21 21 0,0 0 0,1-21 16,-1 21-16</inkml:trace>
  <inkml:trace contextRef="#ctx0" brushRef="#br0" timeOffset="120167.45">19135 13441 0,'0'0'0,"0"-21"16,-22 21-1,1 0-15,0 0 0,0 0 0,0 21 16,0-21-16,-1 21 0,-20 21 16,21-20-16,0-1 0,0 21 0,-1 0 15,1-20-15,0 20 0,0 0 0,0-21 16,21 22-16,-21-22 0,21 21 15,0-21-15,0 1 0,0-1 0,0 0 16,21-21-16,0 0 0,0 0 16,0 0-16,22 0 0,-22 0 15,0-21-15,0 0 0,21 21 16,-20-43-16,20 22 0,-21 0 0,0-21 16,22 20-16,-22-20 0,0 0 15,0-22-15,0 22 0,0 0 0,-21-22 16,0 22-16,22-1 0,-22-20 0,0 21 15,0-22-15,0 22 0,0-1 16,0 1-16,0 0 0,-22-1 0,22 22 16,0 0-16,-21 21 0,0 0 15,21 21-15,-21 0 16,21 1-16,0 20 0,0-21 0,-21 21 16,21 1-16,0-1 0,0 0 0,0 1 15,0-1-15,0 0 16,0 1-16,0-1 0,21 0 0,0 1 15,0-22-15,0 21 0,-21-21 0,22 1 16,-1-1-16,0 0 0,0 0 16,0 0-16,0-21 0,1 0 15,-1 0-15,0 0 0</inkml:trace>
  <inkml:trace contextRef="#ctx0" brushRef="#br0" timeOffset="122221.53">22479 11536 0,'0'0'0,"0"-21"0,0 0 16,21-1-16,-21 1 0,21 0 16,-21 0-16,0 42 31,0 0-31,-21 0 15,0 1-15,0-1 0,0 21 0,-1-21 16,1 22-16,0-22 0,0 0 16,0 21-16,0-21 0,-22 1 0,22 20 15,21-21-15,-21 0 0,0 0 16,42-21 15,0 0-15,0-21-16,0 21 0,1 0 15,20 0-15,-21-21 0,21 21 0,1 0 16,-22 0-16,21-21 0,1 21 16,-1-21-16,0 0 0,-21 21 0,22-22 15,-22 22-15,21-21 0,-21 0 0,1 21 16,-22-21-16,0 0 0,0 0 16,0-1-16,0 1 0,0 0 15,-22 21-15,1-21 16,0 21-16,0 0 0,0 0 15,0 0-15,21 21 0,-22 0 0,1 0 16,0 1-16,0-1 0,21 0 0,0 21 16,-21-21-16,21 1 0,-21 20 15,21-21-15,0 0 0,0 0 0,0 22 16,0-22-16,0 0 0,0 0 16,0 0-16,21-21 15,0 0-15,0 0 0,21 0 16,-20-21-16</inkml:trace>
  <inkml:trace contextRef="#ctx0" brushRef="#br0" timeOffset="122475.56">23537 11367 0,'0'0'0,"-21"0"16,21 21-16,-21 0 15,21 0-15,0 21 0,-21-20 0,21 20 16,-21 0-16,21-21 0,-22 22 16,1-1-16,21-21 0,0 22 15,0-22-15,-21 21 0,21-21 0,0 0 16,-21 1-16,21-1 0,0 0 16,0 0-16,0 0 0,0-42 31</inkml:trace>
  <inkml:trace contextRef="#ctx0" brushRef="#br0" timeOffset="122651.46">23177 11642 0,'0'0'0,"43"0"15,-22 0-15,0 0 16,0-21-16,22 21 0,-1 0 0,-21 0 15,21 0-15,-20 0 0,20 0 0,0 0 16,1 0-16,-1-22 0,0 22 16,1-21-16,-1 21 0,0-21 0,1 21 15</inkml:trace>
  <inkml:trace contextRef="#ctx0" brushRef="#br0" timeOffset="122875.34">24363 11218 0,'-43'22'16,"43"-1"0,-21 0-16,0 0 0,21 0 15,-21 22-15,21-22 0,0 21 0,0 0 16,-21 1-16,21-1 0,-21-21 16,21 22-16,0-1 0,0-21 0,0 21 15,-22-20-15,22-1 0,-21 0 0,21 0 16,0 0-16,0 0 0,0 1 15</inkml:trace>
  <inkml:trace contextRef="#ctx0" brushRef="#br0" timeOffset="123763.28">29824 8001 0,'0'0'0,"0"-21"0,0 0 0,0 0 0,21 21 15,-21-22-15,0 44 32,-21-1-32,21 0 15,-21 0-15,-1 21 0,22-20 16,0 20-16,-21-21 0,0 21 0,21-20 16,-21-1-16,21 21 0,-21-21 15,21 0-15,0 1 0,0-1 16,21-21-1,0 0-15,0 0 16,0 0-16,1-21 0,-1-1 16,0 1-16</inkml:trace>
  <inkml:trace contextRef="#ctx0" brushRef="#br0" timeOffset="123960.17">30078 7747 0,'0'-21'0,"0"42"0,0-63 0,0 21 15,0-1 1,-21 22-16,21 22 47,21-22-31,0 0-16,0 21 0,0 0 15,0-21-15,1 21 0</inkml:trace>
  <inkml:trace contextRef="#ctx0" brushRef="#br0" timeOffset="124176.04">30416 8065 0,'0'21'15,"22"-21"1,-1 0-1,0 0-15,0 0 0,0 0 16,0 0-16,1 0 16,-1 0-1</inkml:trace>
  <inkml:trace contextRef="#ctx0" brushRef="#br0" timeOffset="124330.95">30416 8213 0,'-21'0'0,"42"0"0,-42 21 0,0-21 16,21 21-16,21-21 31,0 0-31,1 0 0,20 0 0,-21 0 16,0 0-16,22-21 0,-1 21 15,-21-21-15,21 21 0</inkml:trace>
  <inkml:trace contextRef="#ctx0" brushRef="#br0" timeOffset="124610.77">31559 7895 0,'0'0'16,"0"-21"-16,22 21 15,-1-21-15,0 21 0,0 0 16,0 0-16,22 0 0,-22 0 0,0 0 16,21 0-16,-21 0 15,1 0-15,-1 0 0,0 0 16</inkml:trace>
  <inkml:trace contextRef="#ctx0" brushRef="#br0" timeOffset="124994.55">31559 7874 0,'0'0'0,"-21"0"0,-21 42 15,21-20-15,0-1 16,-1-21-16,22 21 0,-21 0 0,21 0 15,-21 0-15,21 1 16,0-1-16,-21 0 0,21 0 0,0 0 16,21-21 15,0 0-15,0 0-16,1 0 0,-1 0 15,0-21-15,0 21 0,21 0 16,-20 0-16,-1 0 0,0 0 0,0 0 15,0 21-15,0 0 0,1-21 16,-1 22-16,0-1 0,-21 0 0,0 0 16,0 0-16,0 0 0,0 1 15,0-1-15,-21 0 0,0-21 16,-1 21-16,1 0 0,0 0 0,0-21 16,0 22-16,-22-22 0,22 0 15,0 0-15,0 0 0,0 21 0,0-21 16,-1 0-16,1 0 15,0 0-15</inkml:trace>
  <inkml:trace contextRef="#ctx0" brushRef="#br0" timeOffset="125782.84">28152 16468 0,'0'0'15,"-22"0"-15,22-21 0,22-1 32,-1 22-32,21 0 15,-21 0-15,22 0 0,-22 0 0,21 0 16,-21 0-16,22 0 0,-22 0 15,0 0-15,0 0 0,0 0 16,0 0-16,-42 0 16,0 0-1,0 0-15,0 0 0</inkml:trace>
  <inkml:trace contextRef="#ctx0" brushRef="#br0" timeOffset="126223.59">28046 16425 0,'0'0'0,"-21"0"15,-1 0 1,1 22-16,0-22 16,0 21-16,0 0 0,0 0 15,-1 0-15,1-21 0,0 21 16,0 1-16,0 20 0,0-21 16,21 0-16,0 0 0,0 1 15,0-1-15,0 0 0,21-21 31,0 0-15,0 0-16,0 0 0,0 0 0,1 0 16,-1 0-16,0 0 0,21 0 15,-21 0-15,22 0 0,-22 21 0,21-21 16,-21 21-16,22 0 0,-22 1 16,0-1-16,-21 0 0,0 0 0,21 0 15,-21 22-15,0-22 16,0 0-16,-21 0 0,0 0 0,-21 0 15,-1 1-15,1-1 0,0 0 16,-1 0-16,1 0 0,-22-21 0,22 0 16,0 21-16,-1-21 0,22 0 15,-21 0-15,21 0 0,0 0 0,-1 0 16,1 0-16,21-21 16,0 0-16,0 0 0,43 21 15,-22-21-15,0 0 0,21-1 0,22 1 16,-22 0-16</inkml:trace>
  <inkml:trace contextRef="#ctx0" brushRef="#br0" timeOffset="126621.36">29464 16235 0,'0'0'0,"-21"0"31,0 0-31,-1 21 0,1-21 16,0 21-16,0 0 0,0 22 0,0-22 15,-1 0-15,-20 21 0,21-20 0,0-1 16,-22 21-16,22-21 16,0 0-16,-21 1 0,21-1 0,-1 0 15,1 0-15,21 0 0,0 0 16,0 1-16,21-22 15,1 0-15,-1 0 16,0 0-16,21 0 0,-21 21 0,22-21 16,-1 21-16,-21-21 0,22 0 15,-1 21-15,-21-21 0,21 0 0,-20 0 16,20 0-16,-21 0 0,0 21 16,0-21-16,1 0 0,-1 0 15,0 0-15,0-21 16,-21 0-16,0 0 15,21 0-15,0 21 16</inkml:trace>
  <inkml:trace contextRef="#ctx0" brushRef="#br0" timeOffset="126851.23">30247 16341 0,'0'-21'32,"21"21"-32,0 0 15,1 0-15,-1 0 0,0 0 16,0 0-16,0 0 0,0 0 16,1 0-16,-1 0 15</inkml:trace>
  <inkml:trace contextRef="#ctx0" brushRef="#br0" timeOffset="127015.13">30205 16489 0,'0'0'0,"-21"0"0,-1 21 16,22 0-16,22-21 31,-1 0-16,21 0-15,-21-21 16,0 21-16,1-21 0,20 0 0,-21 21 16,21-21-16</inkml:trace>
  <inkml:trace contextRef="#ctx0" brushRef="#br0" timeOffset="127579.1">30903 16193 0,'0'-22'31,"21"22"-31,1 0 0,-1 0 16,0-21-16,0 21 0,0 0 16,0 0-16,1-21 0,-1 21 0,0 0 15,0 0-15,0-21 0,0 21 16,1-21-16,-1 21 15,-42 0 1,-1 0-16,-20 0 0,21 0 16,-21 0-16,-1 0 0,22 0 15,-21 21-15,-1 0 0,1-21 0,21 21 16,-21-21-16,20 21 0,1-21 16,0 0-16,0 22 0,0-1 31,21 0-16,21 0 1,0-21-16,0 21 0,22 0 16,-22-21-16,0 22 15,0-22-15,0 21 0,0 0 16,1-21-16,20 21 0,-21-21 0,-21 21 16,21 0-16,0-21 0,-21 22 15,0-1-15,0 0 0,0 0 16,-21 0-16,0 0 15,0-21-15,-21 22 0,20-22 0,-20 0 16,21 0-16,-21 21 0,20-21 16,-20 0-16,21 0 0,0 0 0,0 0 15,-1 0-15,22-21 16,0-1 0,0 1-16,0 0 15</inkml:trace>
  <inkml:trace contextRef="#ctx0" brushRef="#br0" timeOffset="128160.04">32131 15875 0,'0'0'16,"21"0"-16,-21-21 0,21 21 15,-21 21 1,0 0-16,0 0 16,0 1-16,0-1 0,0 21 15,0 0-15,-21 1 0,0-22 16,0 21-16,0 1 0,-1-22 0,1 21 16,21-21-16,-21 0 0,0 22 15,21-22-15,0 0 0,0 0 16,21-21-1,21 0-15,-20 0 0,20 0 0,21 0 16,1-21-16,-1 0 0,1 0 16,-1 0-16,22-1 0,0-20 15,-1 21-15,1-21 0,0 20 0,-1-20 16,1 21-16,0 0 0,-1 0 16,1-1-16,-21 1 0,-1 0 15,-21 21-15,1 0 0,-22-21 16,0 21-16,0 0 0,0 0 15,-21-21 17,-42 21-17,21 0-15</inkml:trace>
  <inkml:trace contextRef="#ctx0" brushRef="#br0" timeOffset="129159.43">12467 15515 0,'0'0'0,"21"0"16,-21 21 0,0 1-1,0 20-15,0-21 0,-21 21 16,21 1-16,-21-1 0,21 0 16,0 1-16,-21 20 0,21-20 0,-21 20 15,-1-21-15,22 1 0,0 20 16,-21-20-16,21-22 0,-21 21 0,21-21 15,0 0-15,0 1 0,0-1 16,0-42 0,0-1-16,0 1 0,0 0 15,0-21-15</inkml:trace>
  <inkml:trace contextRef="#ctx0" brushRef="#br0" timeOffset="129383.3">12890 15219 0,'22'-42'0,"-44"84"0,86-106 0,-43 43 16,0 21-16,-21 21 16,0 1-16,21 20 0,-21 0 15,0 1-15,0-1 0,0 0 0,0 22 16,0-22-16,0 22 0,0-22 0,0 0 16,0 22-16,0-22 0,-21 0 15,21 1-15,-21-1 0,21 0 0,0 1 16,0-22-16,0 21 0,0-21 15,-21 1-15,21-1 0,0 0 0,-21-21 16</inkml:trace>
  <inkml:trace contextRef="#ctx0" brushRef="#br0" timeOffset="129583.35">12425 15939 0,'0'0'0,"0"21"0,0 0 0,0 0 16,21 0-16,0-21 0,0 0 16,22 0-16,-22 0 0,21 0 15,0 0-15,1 0 0,-1-21 0,22 0 16,-1 0-16,-21 0 0,22-1 0,-1-20 16,1 21-16,-22 0 0,22-22 15,-22 22-15,22 0 0</inkml:trace>
  <inkml:trace contextRef="#ctx0" brushRef="#br0" timeOffset="129947.4">13504 15663 0,'0'0'0,"0"22"16,0-1-16,0 0 16,21-21-1,1 0-15,-1 0 16,0 0-16,0 0 0,0 0 15,0-21-15,1 0 0,-1-1 16,0 22-16,0-21 0,0 0 16,0 0-16,1 0 0,-22 0 0,0-1 15,0 1-15,0 0 0,-22 21 16,1 0-16,0 0 16,0 0-16,0 21 0,0 0 15,-1 1-15,22-1 0,-21 0 16,21 21-16,0-21 0,-21 22 0,21-22 15,0 21-15,0 1 0,0-22 0,0 21 16,0 0-16,0-20 0,21 20 16,0-21-16,-21 0 0,22 0 0,-1-21 15,0 0-15,0 0 0,0 0 16,22 0-16,-22-21 0,0 0 16,21 0-16,-21 0 0,22-22 0,-22 1 15</inkml:trace>
  <inkml:trace contextRef="#ctx0" brushRef="#br0" timeOffset="130187.26">14457 15092 0,'0'0'0,"0"-21"0,0 42 16,0 0 0,-21 0-16,-1 0 0,22 22 0,0-1 0,0 0 15,-21 1-15,21-1 0,-21 0 16,21 1-16,0 20 0,0-20 15,0-1-15,0 0 0,0 1 0,-21-22 16,21 21-16,0 0 0,0-20 16,0-1-16,0 0 0,0 0 0,0 0 15,0-42 1,21 0 0,-21-21-16</inkml:trace>
  <inkml:trace contextRef="#ctx0" brushRef="#br0" timeOffset="130427.12">14838 15007 0,'21'-21'0,"-42"42"0,42-21 32,-21 21-32,0 1 0,0 20 15,-21-21-15,21 21 0,-21 1 0,21-1 16,-22 0-16,22 1 0,0-1 15,0 0-15,0 1 0,-21-1 0,21 0 16,0-20-16,0 20 0,0-21 0,0 21 16,0-20-16,0-1 15,0 0-15,0 0 0,21-21 16</inkml:trace>
  <inkml:trace contextRef="#ctx0" brushRef="#br0" timeOffset="130755.45">15155 15473 0,'0'42'15,"0"-21"-15,0 1 0,0-1 0,0 0 16,0 0-16,0 0 16,0 0-16,0 1 15,21-22-15,1 0 16,-1 0-16,0 0 15,0-22-15,-21 1 0,21 0 16,0 0-16,-21 0 0,0 0 16,0-1-16,0-20 0,0 21 15,0 0-15,-21 0 0,0-1 0,0 22 16,0-21-16,0 0 0,-1 0 0,1 21 16,0 0-16,0 0 0,0 0 15,21 21 1,0 0-16,0 0 0,0 1 15,21-22-15,0 0 16,0 0-16,22 0 0</inkml:trace>
  <inkml:trace contextRef="#ctx0" brushRef="#br0" timeOffset="131459.04">16806 14944 0,'0'-21'0,"-21"21"0,21-22 16,-21 22-1,21 22-15,0-1 16,0 0-16,0 0 0,0 0 16,0 22-16,0-22 0,0 21 0,0 0 15,0 1-15,0-22 0,0 21 0,0-21 16,0 22-16,0-22 15,0 0-15,0 0 0,0 0 16,0-42 15,0 0-31,0 0 0,0 0 0,0 0 16,21-1-16,-21-20 0,21 21 0,0 0 16,-21 0-16,0-1 0,22 1 15,-22 0-15,21 21 0,0 0 0,0 0 16,0 21-16,0 0 15,1 1-15,-1-1 0,0 0 16,0 0-16,0 0 0,22 0 0,-22 1 0,0-1 16,0 0-16,0 0 15,0 0-15,1-21 0,-1 0 0,0 0 16,0 0-16,0 0 0,0 0 0,1 0 16,-1 0-16,0-21 0,0 0 15,0 0-15,0 0 0,-21-1 0,22-20 16,-1 21-16,-21-21 0,0 20 0,0-20 15,0 21-15,0-21 0,0 20 16,0-20-16,0 21 0,0 0 0,-21 0 16,-1-1-16,1 1 0,0 21 15,0 0 1,0 0-16,21 21 16,21 1-1</inkml:trace>
  <inkml:trace contextRef="#ctx0" brushRef="#br0" timeOffset="131846.82">17865 14880 0,'0'-21'15,"-22"21"-15,1 0 16,-21 21-1,42 0-15,-21 1 0,0-1 0,21 21 16,-22-21-16,22 22 0,0-22 16,0 21-16,0 0 0,0 1 0,0-22 15,0 21-15,0-21 0,0 1 0,0 20 16,22-21-16,-1-21 0,0 21 16,0-21-16,0 0 0,0 0 0,1 0 15,20-21-15,-21 21 0,21-21 0,-20-21 16,20 20-16,-21 1 0,0-21 15,0 21-15,1-22 0,-1 1 16,-21 21-16,21-21 0,-21 20 0,0-20 16,0 21-16,0 0 0,-21 0 15,0-1-15,-1 1 0,1 0 0,0 0 16,0 21-16,0 0 0,0 0 0,-1 0 16,1 0-16,0 0 0,21 21 15,0 0 1</inkml:trace>
  <inkml:trace contextRef="#ctx0" brushRef="#br0" timeOffset="132262.57">18415 14880 0,'0'0'0,"0"-21"16,0 0-1,0 0-15,0 0 16,0-1 0,21 22-1,0 22 1,0-1-16,1 0 0,-1 0 0,0 0 16,0 0-16,0 1 0,0 20 0,-21-21 15,0 0-15,22 0 16,-22 22-16,0-22 0,0 0 0,0 0 15,0 0-15,0 1 0,0-1 16,0-42 15,0-1-31,0 1 0,0 0 16,0 0-16,0 0 0,0 0 16,0-1-16,0 1 0,0-21 0,0 21 15,0 0-15,21-1 0,-21 1 0,21 21 16,0-21-16,-21 0 0,21 0 15,0 21-15,1 0 16,-1 0 0</inkml:trace>
  <inkml:trace contextRef="#ctx0" brushRef="#br0" timeOffset="132875.23">19494 14774 0,'0'0'0,"22"-42"15,-22 21-15,0 0 16,0 0-16,-22 21 15,1 0-15,0 0 0,0 0 16,0 0-16,0 0 0,-1 21 0,1 0 16,-21 0-16,21 0 0,0 0 0,-22 1 15,43-1-15,-21 21 0,0-21 16,21 22-16,0-22 0,0 0 0,0 21 16,0-21-16,0 22 0,0-22 0,0 0 15,0 0-15,21 0 16,0-21-16,0 0 15,1 0-15,-1 0 0,0 0 0,0-21 16,0 0-16,0 0 16,1 0-16,-1-22 0,0 22 0,-21 0 15,21-21-15,-21 21 0,21-22 0,-21 1 16,0 21-16,0-22 0,0-20 16,0 21-16,0-1 0,0-20 0,0 20 15,0 1-15,0 0 0,0-1 16,0 1-16,0 0 0,0 21 15,0-1-15,0 44 32,0-1-32,0 0 0,0 21 0,0 1 15,0 20-15,0-21 0,0 1 0,0-1 16,0 0-16,0 1 0,21-1 16,-21 0-16,22-20 0,-1 20 0,-21-21 15,21 21-15,-21-20 0,0-1 0,21-21 16,0 21-16,-21 0 0,21-21 15,1 0 1</inkml:trace>
  <inkml:trace contextRef="#ctx0" brushRef="#br0" timeOffset="135327.35">22627 12467 0,'-21'0'15,"21"21"-15,21-21 16,0 0-1,0 0-15,1 0 0,-1 0 16,0 0-16,21 0 0,-21 0 16,1 0-16,20 0 0,-21 0 0,0 0 15,0 0-15,1 0 0,-1-21 0,-42 21 47</inkml:trace>
  <inkml:trace contextRef="#ctx0" brushRef="#br0" timeOffset="135794.79">22585 12488 0,'0'0'0,"-21"0"0,21 22 16,-22-1-16,1 0 16,0 0-16,21 0 0,0 0 15,-21-21-15,21 22 0,-21-1 16,21 0-16,0 0 0,-21 0 15,21 0-15,0-42 47,21 0-31,0 21-16,-21-21 0,21 21 0,0-21 16,0 21-16,1 0 15,20-21-15,-21 21 0,0 0 0,0 0 16,22 0-16,-22 0 0,21 0 15,-21 21-15,1-21 0,20 21 16,-21 0-16,0 0 0,0 0 0,-21 1 16,0 20-16,0-21 0,0 0 0,0 22 15,0-22-15,-21 0 0,0 0 16,-21 0-16,21 22 0,-1-22 0,-20-21 16,0 21-16,21 0 0,-22-21 0,1 0 15,21 0-15,0 0 0,-22 0 16,22 0-16,0 0 0,0 0 15,0 0-15,21-21 16,-22 0-16,22 0 16,0-1-16,0 1 0,22 0 15,-1 0-15,0 0 0,0 0 16,21 21-16</inkml:trace>
  <inkml:trace contextRef="#ctx0" brushRef="#br0" timeOffset="136723.62">23685 12446 0,'0'0'0,"0"21"47,0 0-47,0 1 0,0-1 15,-21 21-15,0-21 0,0 22 0,21-1 16,-21 0-16,21-21 0,0 22 16,-21-1-16,21 0 0,-22-20 0,22-1 15,0 21-15,0-21 0,0 0 16,0 1-16,0-1 16,0-42 15,0-1-31</inkml:trace>
  <inkml:trace contextRef="#ctx0" brushRef="#br0" timeOffset="136911.09">23410 12785 0,'-21'0'16,"0"0"-1,42 0 1,0 0-1,0 0-15,1 0 0,-1 0 16,0 0-16,21 0 0,1-21 0,-22 21 16,21 0-16,-21-22 0,22 1 15,-1 21-15,-21-21 0</inkml:trace>
  <inkml:trace contextRef="#ctx0" brushRef="#br0" timeOffset="137142.56">24172 12446 0,'-21'0'16,"0"21"15,21 0-31,0 1 0,-21 20 0,21-21 16,0 21-16,0-20 0,0 20 15,0 0-15,0 1 0,-21-22 16,21 21-16,0 0 0,-22-20 0,22-1 15,0 21-15,0-21 0,0 0 16,0 1-16</inkml:trace>
  <inkml:trace contextRef="#ctx0" brushRef="#br0" timeOffset="138083.34">32808 8234 0,'0'0'0,"-21"21"0,0 0 15,21 0-15,-21 1 0,21-1 0,-21 21 16,21-21-16,-22 0 0,22 1 15,0 20-15,-21-21 0,0 0 0,0 22 16,0-22-16,21 0 0,0 0 16,-21-21-16,21 21 0,-22 0 0,22-42 47,22 0-32,-1 0-15</inkml:trace>
  <inkml:trace contextRef="#ctx0" brushRef="#br0" timeOffset="138283.22">32914 7874 0,'-21'0'0,"42"0"0,-63-21 0,21 21 15,21 21 16,21 0-15,0 0-16,0-21 16,0 22-16,0-1 0,1 0 15,-1 0-15</inkml:trace>
  <inkml:trace contextRef="#ctx0" brushRef="#br0" timeOffset="138460.12">33020 8319 0,'0'0'0,"0"21"16,21-21-1,0 0 1,22 0-16,-22 0 16,0 0-16,0 0 0,0-21 0,0 21 15,1 0-15,-1 0 0</inkml:trace>
  <inkml:trace contextRef="#ctx0" brushRef="#br0" timeOffset="138902.87">33845 8107 0,'0'0'0,"-21"0"0,0 0 16,0 0-16,0 21 0,0 0 15,-22 0-15,22 1 0,-21 20 0,21-21 16,-1 21-16,1-20 0,0 20 15,0 0-15,0-21 0,0 22 16,21-1-16,0-21 0,0 0 16,0 22-16,0-22 0,21 0 0,0 0 15,21 0-15,-21-21 0,22 0 16,-22 22-16,0-22 0,21 0 16,-20 0-16,-1 0 0,-42-22 31,-1 22-31,-20 0 0,0-21 0,-1 21 15,1 0-15,-21 0 0,20 0 16,1 0-16,0 0 0,-1 21 0,1-21 16,21 22-16,0-1 0,-1 0 15</inkml:trace>
  <inkml:trace contextRef="#ctx0" brushRef="#br0" timeOffset="139806.85">28427 17272 0,'0'21'31,"-21"0"-31,-1 1 16,1-1-16,0 0 0,-21 21 15,21 1-15,-1-1 0,-20 0 16,21 22-16,0-22 0,0 0 0,-1 22 15,22-22-15,0 1 0,0-1 16,0 0-16,0-21 0,0 22 0,0-22 16,22 0-16,-1 0 0,21-21 15,-21 0-15,0 0 0,1 0 16,-1 0-16,21 0 0,-21 0 16,0-21-16,1 0 0,-22 0 15,0 0-15,0-1 0,0 1 0,0 0 16,-22 0-16,1 0 0,0 21 15,0-21-15,0-1 0,-22 22 16,22 0-16,0 0 0,-21 0 16,21 0-16,-1 0 0,1 0 0,42 0 31,1 0-31,20 0 16</inkml:trace>
  <inkml:trace contextRef="#ctx0" brushRef="#br0" timeOffset="140169.64">29464 17484 0,'-21'21'16,"-22"0"-16,22 21 16,-21-20-16,21 20 0,-22-21 15,1 21-15,-21 1 0,20-22 16,1 21-16,-22-21 0,22 1 0,0-1 15,-1 0-15,1 0 0,0 0 16,21 0-16,-22-21 0,22 0 0,21-21 31,21 21-31,22-21 16,-22 21-16,21 0 16,0 0-16,1 0 0,-1 0 0,0 0 0,22 0 15,-22 21-15,1-21 16,-1 21-16,0-21 0,1 22 0,-22-22 15,21 21-15,-21-21 0,0 0 16,1 21-16,-1-21 16,-21-21-1,21 0 1</inkml:trace>
  <inkml:trace contextRef="#ctx0" brushRef="#br0" timeOffset="140395.51">30035 17611 0,'22'0'16,"-1"0"-16,0 0 16,-21-21-16,21 21 0,0 0 15,0 0-15,1 0 0,-1-22 0,0 22 16,0 0-16,0 0 0,0 0 15,1 0-15,-44 0 32</inkml:trace>
  <inkml:trace contextRef="#ctx0" brushRef="#br0" timeOffset="140562.94">29993 17695 0,'0'0'0,"-21"22"0,0-1 0,0-21 16,21 21-16,0 0 0,-22-21 0,22 21 15,0 0 1,22-21-16,-1 0 16,21 0-16,-21 0 15,0 0-15,22-21 0,-1 21 0,-21-21 16,22 0-16,-1 21 0,0-21 16,1 0-16</inkml:trace>
  <inkml:trace contextRef="#ctx0" brushRef="#br0" timeOffset="141059.84">30903 17441 0,'-21'0'0,"0"-21"16,42 0-1,0 21-15,0 0 16,1 0-16,-1-21 0,0 21 0,0 0 15,0 0-15,0-21 16,1 21-16,-1 0 16,-42 0-1,-1 0 1,-20 0-16,21 0 0,-21 0 16,-1 0-16,1 21 0,0-21 0,-1 21 15,1 0-15,0 0 0,20 1 16,1-1-16,0 21 0,21-21 15,0 0-15,0 1 0,21-1 16,0-21-16,22 21 16,-22-21-16,21 0 0,1 0 0,-1 21 15,-21-21-15,21 21 16,-20-21-16,20 21 0,-21-21 0,-21 22 16,0-1-16,0 0 0,0 0 15,0 0-15,-21 0 0,-21 1 16,20-1-16,-20-21 0,0 21 15,-1 0-15,22 0 0,-21-21 0,0 21 16,-1-21-16,1 22 0,0-22 16,20 0-16,-20 0 0,21 0 15,21-22 1,0 1-16,0 0 16</inkml:trace>
  <inkml:trace contextRef="#ctx0" brushRef="#br0" timeOffset="146131.13">31390 4509 0,'0'0'0,"127"0"0,21 0 16,-21 0-16,0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55:24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2201 0,'21'0'31</inkml:trace>
  <inkml:trace contextRef="#ctx0" brushRef="#br0" timeOffset="1096.88">3641 804 0,'0'0'0,"0"-21"16,0 0-16,21-21 15,-21 21-15,0-1 0,21 22 0,-42 43 47,0-22-31,-22 21-16,22 1 0,0-1 0,-21 21 15,-1 1-15,1-1 0,21 22 16,-22-21-16,1-1 0,0 1 0,21 20 16,-22-20-16,22-1 0,-21 22 15,21-22-15,-1-20 0,22 20 0,-21-20 16,21-1-16,-21 0 0,21-21 15,0 1-15,0-1 0,-21 0 0,21-42 32,21 0-17,0-22-15,0 22 0,1-21 16,-22-22-16,21 22 0,21-22 0,-21 1 16,0-1-16,22 1 0,-1-1 15,0 1-15,-20-22 0,20 22 0,0-1 16,1 1-16,-1-1 0,-21 22 15,0-22-15,0 22 0,1 21 0,-1-21 16,-21 20-16,0 1 16,21 21-16,-21 21 15,0 22-15,0-1 0,0 0 16,0 1-16,0 20 0,0 1 16,0-1-16,0 1 0,0-22 15,0 22-15,0-1 0,0 1 16,-21-1-16,21 1 0,-21-22 0,21 21 15,0-20-15,0-1 0,0 0 0,0 1 16,0-22-16,0 0 0,0 0 16,0 0-16,0 1 0,0-1 15,-22-42 17,1-1-32,0 1 0,21 0 15</inkml:trace>
  <inkml:trace contextRef="#ctx0" brushRef="#br0" timeOffset="1288.1">3154 1672 0,'0'0'0,"0"21"0,-21-21 16,42 0 0,0-21-16,0 0 15,21 21-15,1-21 0,-1 0 16,22 0-16,-22 21 0,21-22 0,-20 1 15,-1 21-15,22 0 0,-43 0 16,21 0-16,-21 0 0,0 0 0,1 0 16,-1 0-16</inkml:trace>
  <inkml:trace contextRef="#ctx0" brushRef="#br0" timeOffset="1796.82">4170 1630 0,'0'0'0,"42"0"0,-21 0 0,0-21 16,1 0-16,20-1 0,-21 22 15,0-21-15,0 0 0,1 0 16,-1 21-16,-21-21 0,21 0 0,-21-1 0,0 1 16,-21 21-1,0 0 1,-1 0-16,-20 0 0,21 0 15,-21 0-15,20 21 0,-20 1 0,0-1 16,21 0-16,-1 0 0,1 0 16,0 0-16,0 22 0,21-22 0,0 0 15,0 0-15,0 0 0,0 1 16,21-1-16,0 0 0,0-21 16,1 21-16,20-21 0,-21 21 15,21-21-15,-20 0 0,20 21 0,-21-21 16,0 22-16,0-22 15,1 21-15,-22 0 0,0 0 16,0 0-16,-22 0 16,1-21-16,-21 22 0,21-1 0,-22-21 15,1 21-15,21-21 0,-21 0 16,-1 21-16,1-21 0,0 0 0,20 0 16,-20 0-16,21 0 0,0 0 0,0 0 15,-1 0-15,44-21 47,-1 21-31,0-21-16,21 0 0,-21 21 15</inkml:trace>
  <inkml:trace contextRef="#ctx0" brushRef="#br0" timeOffset="2276.21">4868 1693 0,'0'0'16,"21"0"-16,1-21 0,-1 0 0,0 21 16,0-21-16,-21 0 0,0 0 0,0-1 15,0 1 1,0 0-16,0 0 0,0 0 16,-21 21-16,0 0 15,0 0-15,-22 0 0,22 0 0,-21 0 16,21 21-16,-22 0 0,22-21 15,-21 21-15,21 0 0,-1 1 0,1-1 16,0 0-16,21 0 0,0 0 16,0 0-16,0 1 0,0-1 0,21 0 15,0 0-15,1-21 0,-1 21 16,0 0-16,21-21 0,1 22 0,-22-22 16,42 21-16,-20 0 0,-22-21 15,0 21-15,-21 0 16,0 0-16,0 1 15,0-1-15,-42-21 16,20 21-16,1-21 0,-21 21 0,0-21 16,-1 0-16,1 0 0,0 0 0,-1 0 15,1 0-15,0 0 0,-1 0 16,22 0-16,0 0 0,0 0 0,0 0 16,-1 0-16,44 0 31,-1 0-31,21 0 15,-21-21-15,22 21 0,-22-21 0,21 0 16,0 21-16,1-22 0</inkml:trace>
  <inkml:trace contextRef="#ctx0" brushRef="#br0" timeOffset="2536.07">5334 1757 0,'0'0'15,"0"-21"-15,0 42 32,-21 0-32,21 0 15,-21 0-15,21 1 0,0-1 0,0 0 16,-22 0-16,22 21 0,-21-20 16,21-1-16,-21 0 0,21 0 15,-21 0-15,21 0 0,0 1 16,0-44 15,21 22-31,0-21 16,-21 0-16</inkml:trace>
  <inkml:trace contextRef="#ctx0" brushRef="#br0" timeOffset="2847.89">5292 1524 0,'0'0'0,"0"21"0,0 0 0,0 1 15,21-22-15,-21 21 0,21-21 16,0 0-16,0 0 0,0-21 16,1 21-16,-22-22 0,0 1 15,21 0-15,-21 0 16,0 0-16,0 0 0,-21-1 0,21 1 15,-22 0-15,1 21 0,0-21 16,0 21-16,0 0 0,0 0 16,-1 0-16,1 0 15,0 21-15,21 0 0,-21-21 0,21 21 16,0 1-16,0-1 0,0 0 16,0 0-16,0 0 0,21 0 15</inkml:trace>
  <inkml:trace contextRef="#ctx0" brushRef="#br0" timeOffset="5880.19">6054 1842 0,'21'0'0,"0"-22"16,-21 1-16,21 21 0,0-21 15,0 0-15,-21 0 0,22-22 0,-1 22 16,-21 0-16,0-21 0,21 21 16,-21-1-16,0-20 0,0 21 0,0 0 15,0 0-15,-21 21 16,0 0-16,-1 0 0,1 0 0,-21 0 15,0 0-15,-1 21 0,1 0 16,0 0-16,-1 0 0,1 0 0,0 22 16,-1-22-16,1 21 15,21-21-15,0 22 0,-1-22 0,1 0 16,21 0-16,0 0 0,0 1 0,21-22 16,1 0-1,-1 0-15,0 0 0,21 0 0,1-22 16,-1 1-16,0 0 0,1 0 15,-22 0-15,21 0 0,0-1 0,1 1 16,-22 0-16,21 0 0,-21 0 16,1 0-16,-22-1 0,21 22 15,-21-21 1,0 42 15,0 1-15,-21-1-16,21 21 0,0 0 0,0 1 15,0-1-15,0 22 0,0-22 16,0 21-16,0 1 0,0-1 0,0 1 16,0-1-16,0 1 0,0 21 15,0-22-15,0 22 0,0-1 0,0-20 16,0 21-16,0-22 0,0 22 0,-22-1 16,1-20-16,0 21 0,0-1 15,0-20-15,0 20 0,-22-20 16,22-1-16,-21 1 0,-1-22 0,1 1 15,0-1-15,-1 0 0,1-21 16,0 1-16,-1-1 0,1 0 0,0-21 16,-1 0-16,1 0 0,21-21 0,0 0 15,-22-22-15,22 1 0,0 0 16,0-22-16,21 1 0,0-22 0,0 21 16,0-20-16,0-1 0,0 0 0,21 1 15,0-22-15,22 0 0,-22 21 16,21-20-16,0-1 0,22 0 0,-1 0 15,-20 0-15,20 0 0,1 1 16,-1 20-16,-20 0 0,20 1 16,-21 20-16,64-42 15,-85 64-15,22 21 0,-1 0 0,-21-1 16,0 1-16,1 21 0,-1 0 16,0 0-16,0 0 0,-21 21 15,21 1-15,-21-1 0,21 0 0,-21 0 16,22 0-16,-22 22 0,0-22 15,0 21-15,21 0 0,-21-20 0,0 20 16,0-21-16,0 21 0,0-20 16,0-1-16,0 0 0,0 0 0,0 0 15,0-42 17,0 0-17,0 0-15,0 0 0,0-22 16,0 22-16,0-21 0,0-1 0,0 1 15,0 21-15,21-21 0,0-1 16,0 22-16,-21 0 0,43 0 0,-22 0 16,0-1-16,0 1 0,0 21 15,22 0-15,-22 0 0,0 0 0,0 0 16,0 0-16,0 21 0,1-21 16,-22 22-16,0 20 0,0-21 0,0 0 15,0 22-15,0-22 0,0 21 16,0 0-16,21-20 0,-21-1 15,0 21-15,21-21 0,-21 0 0,0 1 16,21-22-16,0 21 0,0 0 16,1-21-16,-1 0 0,0 0 0,0 0 15,0 0-15,0 0 0,1-21 16,20 0-16,-21 21 0,0-22 0,0 1 16,1 0-16,-1-21 0,0 21 15,-21-22-15,0 22 0,21-21 0,-21 21 16,0-1-16,0 1 0,0 0 15,0 0-15,0 0 0,0 0 16,-21 21 0,21 21-1,-21 0-15,21 0 0,-21 0 16,21 0-16,0 22 0,0-22 16,0 21-16,0-21 0,-22 1 0,22 20 15,0-21-15,0 0 0,-21 0 16,21 1-16,0-1 0,0 0 0,0 0 15,0-42 17,0 0-32,0 0 0,0-1 15,21 1-15,-21-21 0,0 21 16,22-22-16,-22 22 0,0-21 16,0 21-16,21 0 0,0-1 15,0 1-15,-21 0 0,21 0 0,0 21 16,1 0-16,-1 0 15,0 0-15,0 21 16,0 0-16,-21 0 0,0 1 16,0-1-16,21 21 0,-21-21 0,0 22 15,0-22-15,22 0 0,-22 21 0,0-21 16,0 1-16,0-1 0,21 0 16,-21 0-16,21-21 15,0 0-15,0 0 16,0-21-1,1 0-15,-1 0 0,-21-22 16,21 22-16,0 0 0,0-21 16,0-1-16,1 22 0,-22-21 0,42 21 15,-21-1-15,0 1 0,-21 0 16,21 0-16,1 0 0,-1 21 0,0-21 16,-21 42 15,0 0-31,0 0 15,0 0-15,0 22 0,0-22 0,0 21 16,0-21-16,0 22 0,0-22 16,0 21-16,0-21 0,0 0 15,0 1-15,0-1 0,0 0 0,0 0 16,21-21-16,0 21 0,0-21 16,22 0-16,-22 0 0,21 0 0,1 0 15,-22 0-15,21 0 0,0-21 0,1 21 16,-1-21-16,-21 0 0,22 0 15,-1-1-15,-21 1 0,0-21 0,22 21 16,-43 0-16,21-22 0,-21 22 16,0-21-16,0 21 0,0-1 0,0 1 15,0 0-15,0 0 0,-21 21 16,-1-21-16,1 21 16,0 0-16,0 0 0,0 0 0,0 21 15,-1 0-15,1-21 0,0 21 16,0 22-16,0-22 0,21 0 0,0 21 15,0-21-15,0 22 0,0-22 16,0 21-16,0-21 0,21 1 0,0-1 16,0 0-16,-21 0 0,21 0 15,1-21-15,20 21 0,-21-21 0,0 0 16,22 0-16,-22 0 0,21 0 0,-21 0 16,22 0-16,-1-21 0,-21 21 15,21-21-15,-20 0 0,-1 0 16,21-22-16,-21 22 0,0 0 0,1-21 15,-1-1-15,-21 22 0,0-21 16,21 21-16,-21 0 0,0-1 0,0 1 16,0 42-1,-21-21 1,21 22-16,0 20 0,0-21 16,0 0-16,-21 0 0,21 22 0,0-22 15,-22 0-15,22 21 0,0-20 0,-21-1 16,21 0-16,0 0 0,0 0 15,0 0 1,21-42 15,1 21-31,-22-21 0,21 0 16,0 0-16,-21 0 0,0-1 16,21-20-16,0 21 0,-21-21 0,0 20 15,0-20-15,21 21 0,-21 0 16,22 0-16,-22-1 0,21 22 0,0 0 31,0 0-31,-21 22 0,0-1 16,21 0-16,0 0 0,-21 21 0,0-20 15,22-1-15,-1 0 0,-21 0 16,21 0-16,-21 22 0,21-43 0,0 21 16,0 0-16,1 0 15,-1-21-15,0 21 0,0-21 0,0 0 16,0 0-16,1 0 0,-1 0 15,0 0-15,0 0 16,-21-21-16,21 0 0,-21 0 16,21 0-16,-21-22 0,0 1 15,0 0-15,0-1 0,0-20 0,0 20 16,0 1-16,0-21 0,0 20 16,0 1-16,0-22 0,0 22 15,0 0-15,0 21 0,0-22 0,0 1 16,0 21-16,0 0 0,0-1 0,0 1 15,0 42 1,0 1 0,0-1-16,0 0 0,0 21 0,0 1 15,0-22-15,0 21 0,0 0 16,0 1-16,0-1 0,0 0 0,0 1 16,0-1-16,0 0 0,0 1 15,0-22-15,0 21 0,0 1 0,0-22 16,0 0-16,0 0 0,0 21 15,0-20-15,0-1 0,0 0 16,0 0-16,0 0 0,0 0 16,22-21-1,-22 22-15,21-22 32,0 0-32,0 0 15,0-22-15,0 22 0,-21-21 16,22 0-16,-22 0 0,0 0 15,21-22-15</inkml:trace>
  <inkml:trace contextRef="#ctx0" brushRef="#br0" timeOffset="6148.04">9313 1545 0,'0'0'0,"-21"0"16,42 0-1,0 0-15,1 0 0,-1 0 0,21 0 16,-21-21-16,22 21 0,-1-21 16,0 21-16,-21 0 0,22-21 0,-22 21 15,21 0-15,-21-21 0,1 21 16,20 0-16,-21 0 0,-21-22 16,0 1 15,-21 21-31,0 0 0,0 0 15,-1 0-15,1 0 0,0 0 16,0 0-16,0 0 0</inkml:trace>
  <inkml:trace contextRef="#ctx0" brushRef="#br0" timeOffset="7420.27">2942 2434 0,'0'0'0,"0"-21"0,-21 21 0,0 0 16,21-21-16,-21 21 15,-1-21-15,1 21 16,42 0 31,1 0-47,-1 0 15,21 0-15,-21-21 0,22 21 16,-1 0-16,0 0 0,1 0 0,20 0 16,1 0-16,-1 0 0,22 0 15,-22 0-15,22 0 0,21 0 16,-22 0-16,22 0 0,0 0 0,0 0 15,0 0-15,0 0 0,21 0 16,0 0-16,21 0 0,-21 0 0,0 0 16,21 0-16,-21 0 0,21 0 15,0 0-15,0 0 0,1 21 0,-1-21 16,0 0-16,0 0 0,0 21 16,0-21-16,22 0 0,-22 0 0,0 21 15,0-21-15,0 0 0,1 0 0,20 0 16,-21 21-16,-21-21 0,21 0 15,-21 0-15,0 0 0,0 0 0,0 0 16,0 0-16,0 0 0,-21 0 16,0 0-16,0 0 0,0 0 15,-22 0-15,1 0 0,0 0 0,-1 0 16,-20 0-16,-1 0 0,1 0 16,-1 0-16,1 21 0,-22-21 0,0 0 15,1 0-15,-22 0 0,21 0 0,-21 0 16,-21 22-1,0-1-15,-21-21 16,0 21-16,0-21 0,0 0 16,-22 21-16,1-21 0,0 21 0</inkml:trace>
  <inkml:trace contextRef="#ctx0" brushRef="#br0" timeOffset="8255.79">1841 4339 0,'0'0'0,"0"-21"0,22 0 16,-22 0-16,0 0 0,0-1 15,0 1-15,0 0 16,0 42 15,-22 0-31,22 22 0,0-22 16,-21 21-16,21 1 15,0-1-15,0 0 0,0 1 0,0-1 16,-21 21-16,21-20 0,-21-1 16,0 0-16,21 1 0,0-1 0,0 0 15,-21 1-15,21-22 0,0 0 16,0 0-16,-22 0 0,22 1 0,0-1 16,0-42 15,0-1-31,0 1 15,22 0-15</inkml:trace>
  <inkml:trace contextRef="#ctx0" brushRef="#br0" timeOffset="8564.61">2180 4678 0,'0'42'16,"0"-21"-1,0 1-15,21-1 0,-21 0 16,21-21 0,1 0-16,-1 0 0,0 0 15,0 0 1,0 0-16,-21-21 0,21 21 0,-21-21 16,22 21-16,-22-22 0,0 1 15,0 0-15,-22 21 0,1 0 16,0 0-16,0 0 0,0 0 15,0 0-15,-1 0 0,1 0 0,0 0 16,21 21-16,-21 0 16,21 1-16,0-1 0,21-21 15,0 0 1</inkml:trace>
  <inkml:trace contextRef="#ctx0" brushRef="#br0" timeOffset="9352.67">3979 4382 0,'0'0'0,"0"-22"0,0 1 0,21 0 0,-21 0 15,22 0-15,-22 0 16,0 42-1,0 21 1,0-21-16,0 22 16,0-22-16,-22 21 0,1 0 0,0 1 15,21 20-15,-21-20 16,0-1-16,0 21 0,-1-20 0,1-1 16,21 0-16,0 1 0,-21-22 0,21 21 15,0-21-15,0 1 16,21-44-1,-21 1 1,21 0-16,1-21 0,-22 21 0,21-22 16,0 22-16,0-21 0,-21-1 0,21 22 15,0 0-15,-21 0 0,22 0 16,-1 0-16,-21-1 0,21 22 0,0 0 16,0 0-16,-21 22 15,21-1-15,-21 0 16,22 0-16,-22 0 0,0 0 0,0 22 15,0-22-15,21 0 0,-21 21 16,21-20-16,-21-1 0,21 0 0,0 0 16,-21 0-16,21-21 0,1 0 15,-1 21-15,0-21 0,21 0 0,-21 0 16,22-21-16,-22 0 0,21 0 16,1 0-16,-22 0 0,21-22 0,-21 1 15,22 0-15,-22-1 0,-21 1 0,0 0 16,21-1-16,-21 1 0,0 0 15,0-1-15,0 22 0,-21-21 16,0 21-16,21-1 0,-22 22 16,1 0-16,0 0 0,0 0 0,0 0 15,0 0-15,-1 0 0,22 22 16,22-22 0,20 0-16,-21 0 0,21 0 15,-20 0-15,41 0 0</inkml:trace>
  <inkml:trace contextRef="#ctx0" brushRef="#br0" timeOffset="14591.4">5249 4403 0,'0'-21'0,"0"-1"0,21 1 15,-21 0-15,0 0 0,0 0 16,-21 21 15,21 21-31,-21 0 0,0 0 0,21 0 16,0 22-16,-21-22 0,21 0 16,-21 21-16,-1 1 0,22-22 0,-21 21 15,0-21-15,21 22 0,-21-1 16,21-21-16,-21 22 0,21-22 0,-21 0 15,21 0-15,0 0 0,0 0 16,0 1 0,0-44-1,0 1-15,0 0 16,21 0-16,-21 0 0,21 0 16,-21-22-16,0 22 0,21 0 0,-21-21 15,0 20-15,0-20 0,21 21 16,-21-21-16,21 20 0,-21-20 0,0 21 15,0 0-15,22 0 0,-1-22 0,-21 22 16,21 0-16,-21 0 0,21 21 16,0-21-16,0-1 0,1 22 15,-1 0-15,0 0 16,0 0-16,0 22 0,0-1 0,1 0 16,-1 0-16,0 21 0,0-20 15,0 20-15,-21 0 0,0 1 0,0-22 16,0 21-16,0-21 0,0 22 0,0-1 15,0-21-15,0 0 0,0 0 16,0 22-16,0-22 0,0 0 0,0 0 16,-21-21-1,21-21 17,-21 0-32,0 0 0,21 0 0</inkml:trace>
  <inkml:trace contextRef="#ctx0" brushRef="#br0" timeOffset="14804.28">5101 4593 0,'0'21'16,"21"-21"-16,0 0 0,1 0 15,-1 0-15,0 0 16,0 0-16,0 0 0,0 0 0,1 0 15,-1-21-15,0 21 0,21 0 16,-21 0-16,1 0 0,20 0 16,-21 0-16,0-21 0,0 21 0,1 0 15,20 0-15</inkml:trace>
  <inkml:trace contextRef="#ctx0" brushRef="#br0" timeOffset="15080.12">6054 4382 0,'0'0'0,"0"-22"16,0 44 15,0-1-15,-22 0-16,22 0 0,0 21 0,-21-20 15,21-1-15,0 21 0,0-21 0,-21 0 16,21 22-16,-21-22 0,21 21 15,0-21-15,0 22 0,-21-22 0,21 21 16,-21-21-16,21 1 0,0-1 16,0 0-16,0 0 0,0-42 31,0 0-31,0 0 16</inkml:trace>
  <inkml:trace contextRef="#ctx0" brushRef="#br0" timeOffset="15355.54">6011 4487 0,'0'0'0,"0"-42"16,0 21-1,0 0 1,21 0-16,1 21 0,-1 0 16,21 0-16,-21-22 0,0 22 15,1 0-15,-1 0 0,0 0 0,0 22 16,0-22-16,0 21 0,-21 0 15,22 0-15,-22 0 0,0 0 0,0 1 16,0-1-16,-22 0 0,-20 0 0,21 0 16,0 0-16,-22 1 0,22-1 15,-21-21-15,21 21 0,-22 0 16,22-21-16,0 21 0,0-21 0,0 0 16,21-21-1</inkml:trace>
  <inkml:trace contextRef="#ctx0" brushRef="#br0" timeOffset="15816.29">7874 4043 0,'0'0'0,"-21"0"0,0 0 0,-1 0 16,1 0-16,0 0 0,42 0 31,22 0-31,-1-21 0,0 21 16,1 0-16,20 0 0,1 0 0,-22 0 15,21-21-15,1 21 0,-1 0 16,1 0-16,-1-22 0,1 22 0,-1 0 15,-20 0-15,-1 0 16,0 0-16,-20 0 0,-1 0 0,-21 22 16,0-1-1,-21-21-15,-1 21 0,-20-21 0,0 0 16,-1 21-16</inkml:trace>
  <inkml:trace contextRef="#ctx0" brushRef="#br0" timeOffset="16078.14">8255 4128 0,'0'21'47,"0"0"-47,-21 0 0,21 0 16,-21 0-16,-1 22 0,22-22 15,-21 21-15,0 1 0,21-22 0,-21 21 16,0 0-16,21-20 0,-21 20 0,-1 0 15,22-21-15,0 22 0,-21-22 16,21 21-16,-21-21 0,21 1 0,0-1 16,0 0-16,0 0 0,0 0 0,0 0 15,21-21 1,0 0-16,1-21 0</inkml:trace>
  <inkml:trace contextRef="#ctx0" brushRef="#br0" timeOffset="16445.93">8445 4509 0,'0'0'0,"0"-22"0,0 44 47,0-1-47,0 0 0,0 0 15,-21 0-15,0 22 0,21-22 16,-21 0-16,21 21 0,0-21 0,0 1 15,0-1-15,0 0 0,0 0 0,0 0 16,0 0-16,21-21 16,0 0-16,0 0 0,1 0 15,20 0-15,-21 0 0,0 0 0,0-21 16,22 0-16,-22 0 0,0 0 16,0 0-16,0-1 0,-21 1 0,0 0 15,0 0-15,0 0 0,0 0 0,-21-1 16,0 1-16,0 0 0,0 21 15,0 0-15,-22-21 0,22 21 0,0 0 16,-21 0-16,20 0 0,1 0 16,0 0-16,42 0 31,0 0-31</inkml:trace>
  <inkml:trace contextRef="#ctx0" brushRef="#br0" timeOffset="16972.13">10223 4572 0,'0'0'0,"22"-21"0,20-21 15,-42 20-15,21 1 16,-21 0-16,21 0 0,-21 0 15,0 0-15,0 42 32,-21 21-32,0-21 15,21 22-15,-21-1 0,21 0 16,0 22-16,-21-22 0,-1 22 0,1 20 16,0-20-16,0 20 0,-21-20 0,20 21 15,-20-1-15,21-20 0,-21 20 16,20 1-16,-20 0 0,21-1 0,-21 1 15,20 0-15,-20-22 0,21 22 0,0-22 16,21-20-16,0 20 0,-21-20 16,21-1-16,0-21 0,0 0 0,0 0 15,0 1-15,0-44 16,21 1 0,-21 0-16,0-21 0,0-1 15,0 1-15</inkml:trace>
  <inkml:trace contextRef="#ctx0" brushRef="#br0" timeOffset="17312.16">9906 4932 0,'0'0'0,"0"-42"0,0-1 0,0-20 16,0 20-16,0 1 0,0 21 0,0-21 16,21-1-16,0 22 0,0-21 15,1-1-15,-1 22 0,21 0 0,-21-21 16,22 21-16,-1-1 15,0 1-15,22 0 0,-22 0 0,0 21 16,1 0-16,-1-21 0,0 21 0,1 0 16,-22 21-16,0-21 0,0 21 15,-21 0-15,0 22 0,0-22 0,0 21 16,0-21-16,-21 22 0,0-22 16,0 21-16,-22-21 0,22 22 0,0-22 15,-21 0-15,21 0 0,-1 0 16,1-21-16,0 21 0,0 1 0,42-22 47,0 0-32,22 0-15,-22-22 0,0 1 0,0 21 16</inkml:trace>
  <inkml:trace contextRef="#ctx0" brushRef="#br0" timeOffset="18599.86">10710 4763 0,'0'0'0,"0"-22"31,0 1-15,21 0-16,1 0 16,-1 0-16,0 0 0,21-1 15,-21-20-15,22 21 0,-22-21 0,21-1 16,-21 22-16,1-21 0,-1 21 15,0-22-15,0 22 0,-21 0 16,-21 21 0,-21 21-16,20-21 0,1 21 15,-21 0-15,21 1 0,0-1 0,-1 0 16,22 0-16,0 21 0,0-20 0,0-1 16,0 0-16,22 0 15,-22 0-15,21 0 0,0-21 16,21 22-16,-21-22 0,1 21 0,-1-21 15,0 21-15,0-21 0,0 21 16,0-21-16,1 0 0,-22 21 0,21-21 16,0 0-16,-21 21 0,21-21 15,0 0-15,0 0 16,1 0-16,-1 0 16,-21-21-16,21 21 0,0-21 15,-21 0-15,21 21 0,0-21 0,-21 0 16,22-1-16,-22-20 0,21 21 0,0 0 15,-21 0-15,21-1 0,-21-20 16,21 21-16,0 0 0,-21 0 16,0-1-16,0 44 31,0-1-31,0 0 16,0 0-16,-21 0 0,21 0 15,0 1-15,-21-1 0,21 0 0,0 21 16,0-21-16,0 1 0,0-1 0,0 0 15,0 0-15,21-21 16,0 0-16,1 0 0,-1 0 0,0 0 16,0 0-16,21 0 0,-20 0 0,20-21 15,-21 21-15,21-21 0,1 0 16,-22-1-16,21 1 0,-21 0 16,22 0-16,-22 0 0,0 0 0,-21-1 15,0 1-15,21 0 0,-21 0 16,-21 42 15,0-21-31,0 21 0,21 0 0,-21 1 16,-1-1-16,22 0 0,-21 21 0,0-21 15,21 1-15,-21-1 0,21 0 16,-21 0-16,21 0 0,0 0 16,0-42 15,21 0-16,0 0-15,-21 0 0,21 0 0,0-1 16,1 1-16,-1-21 0,0 21 16,0 0-16,0-22 0,0 22 0,1 0 15,-1 0-15,0 0 0,0 21 16,0 0-16,0 0 16,-21 21-16,0 0 0,0 0 0,0 0 15,22 0-15,-22 1 0,0 20 16,0-21-16,0 0 0,0 22 0,0-22 15,0 0-15,0 0 0,0 0 0,0 0 16,21 1-16,0-22 0,0 0 16,21 0-16,-20 0 15,-1 0-15,21 0 0,-21-22 0,22 1 16,-22 0-16,21 0 0,-21 0 16,0 0-16,22-22 0,-22 22 0,0-21 15,0-1-15,0 1 0,-21-21 16,22 20-16,-1-20 0,0-1 0,-21 1 15,0-1-15,21 22 0,-21 0 0,21-22 16,-21 43-16,0-21 0,21 20 16,-21 1-16,-21 42 31,0 22-31,21-22 0,-21 42 0,0-20 16,0 20-16,21-20 0,-22 20 15,1 1-15,21-1 0,0-21 16,-21 22-16,21-22 0,0 1 0,0 20 15,0-42-15,0 22 0,0-1 0,0-21 16,0 21-16,21-20 0,-21-1 16,21 0-16,1-21 0,-1 0 0,0 21 15,0-21-15,0 0 0,0 0 16,1-21-16,20 21 0,-21-21 0,0 0 16,22-1-16,-22 1 0,0 0 15,0-21-15,0 21 0</inkml:trace>
  <inkml:trace contextRef="#ctx0" brushRef="#br0" timeOffset="18795.34">12658 4318 0,'21'0'31,"0"0"-31,0 0 0,0 0 16,22 0-16,-22 0 0,0 0 0,0-21 15,21 21-15,-20-21 16,-1 21-16,0-21 0,0 21 0,0-22 16,-21 1-16,0 0 0</inkml:trace>
  <inkml:trace contextRef="#ctx0" brushRef="#br0" timeOffset="18967.81">11853 4212 0,'0'21'15,"0"-42"-15,-21 42 0,42-21 16,0 0-16,1 0 16,-1-21-16,0 21 15</inkml:trace>
  <inkml:trace contextRef="#ctx0" brushRef="#br0" timeOffset="19911.71">14753 4530 0,'0'0'0,"-21"0"0,0 0 15,0 0-15,-1 0 0,1-21 16,0-1-16,21 1 0,-21 0 16,21 0-16,0 0 15,0 0-15,0-1 0,0 1 0,0 0 16,0 0-16,21 21 0,0-21 15,0 0-15,1-1 0,-1 22 0,0 0 16,0 0-16,0 0 0,0 0 0,1 22 16,-1-1-16,-21 0 0,0 0 15,0 21-15,0 1 0,0-22 0,0 21 16,-21 1-16,-1-1 0,22 0 16,-21-21-16,0 22 0,21-22 15,-21 21-15,21-21 0,0 1 0,0-1 16,21-42-1,21 21 1,-20-22-16,20 1 0,-21 0 0,21-21 16,1 21-16,-1-22 0,22 1 15,-22 0-15,0-1 0,1 1 0,20 0 16,-21-1-16,-20 1 0,20 21 16,-21 0-16,0-22 0,0 43 15,1-21-15,-22 42 31,-22 0-31,22 1 0,-21-1 0,0 21 16,0 0-16,0 1 0,0-1 16,-1 0-16,1 22 0,0-1 0,0 1 15,0-1-15,0 1 0,-1-1 0,1 22 16,21-21-16,-21 20 0,21-20 16,-21 20-16,21-20 0,-21-1 0,21 22 15,0-21-15,-21 20 0,21-20 0,0-1 16,0 1-16,0-22 0,-22 22 15,22-1-15,-21-21 0,0 1 0,0-1 16,0 0-16,0-20 0,-1 20 16,-20-21-16,21 0 0,-21 0 0,20 1 15,-20-22-15,0 0 0,-1 0 16,1 0-16,0 0 0,-1 0 0,-20-22 16,21 1-16,-1 0 0,-20-21 0,20 21 15,22-22-15,-21 1 0,21 0 16,0-1-16,21-147 15,21 126-15,0 1 0,0-1 16,21 22-16,1-22 0,-1 1 16,0-1-16</inkml:trace>
  <inkml:trace contextRef="#ctx0" brushRef="#br0" timeOffset="21036.06">15706 4339 0,'21'-21'0,"-42"42"0,42-63 0,0 21 16,-21 0-16,21-1 0,-21 1 16,0 0-16,0 42 31,0 0-31,0 22 0,0-22 0,-21 21 16,21-21-16,-21 22 0,0-1 15,21-21-15,0 22 0,-22-1 16,22-21-16,0 0 0,0 22 0,0-22 15,0 0-15,0 0 0,0 0 16,22-21-16,-1 0 0,0 0 16,0 0-16,0 0 0,0 0 0,1-21 15,20 0-15,-21 0 0,21 0 16,-20-1-16,-1-20 0,0 21 0,0-21 16,-21 20-16,0-20 0,0 0 0,0-1 15,0 22-15,0-21 0,0 21 16,0-22-16,-21 22 0,0 0 0,0 21 15,-1 0-15,1 0 0,-21 0 16,21 0-16,0 0 0,-1 0 0,-20 21 16,21 0-16,0 1 0,0-1 15,-1 0-15,22 0 0,0 0 16,-21 22-16,21-22 0,0 0 0,0 0 16,0 0-16,0 0 0,21 1 0,1-1 15,-1 0-15,0 0 0,0-21 16,21 21-16,-20-21 0,20 0 0,-21 0 15,21 0-15,1 0 0,-1 0 16,0-21-16,1 21 0,-1-21 0,-21 0 16,22 0-16,-1-1 0,-21 1 0,0-21 15,0 21-15,22-22 16,-22 1-16,-21 21 0,21-21 0,0 20 16,0 1-16,-21 0 0,0 0 0,0 42 31,0 0-16,0 0-15,0 1 0,-21 20 16,0-21-16,21 21 0,-21-20 0,21-1 16,0 21-16,0-21 0,0 0 0,0 1 15,0-1-15,0 0 0,0 0 16,21-21-16,0 0 16,0 0-16,1 0 0,-1 0 15,21 0-15,-21-21 0,0 0 16,1 0-16,20-1 0,-21 1 0,0 0 15,0-21-15,1 21 0,-1-22 16,-21 1-16,21 21 0,0 0 0,-21-22 16,0 22-16,0 0 0,21 21 0,-21-21 15,0 42 17,0 0-32,0 0 15,-21 0-15,21 22 0,0-22 0,0 0 16,-21 21-16,21-20 0,0-1 0,0 0 15,0 21-15,0-21 16,0 1-16,0-1 0,0 0 16,21-21-16,0 0 15,0 0-15,1 0 0,-1 0 16,0 0-16,0 0 0,0-21 0,0 0 16,1 21-16,-1-22 0,0-20 15,21 21-15,-21 0 0,1-22 0,-1 1 16,0 21-16,-21-21 0,0-1 0,21 22 15,-21-21-15,0 21 0,0-1 16,0 1-16,-21 21 16,0 0-16,0 21 15,21 1-15,-22 20 0,22-21 16,-21 0-16,21 0 0,0 22 0,0-22 16,0 0-16,0 0 0,0 0 15,0 1-15,0-1 0,21-21 16,-21 21-16,22-21 0,-1 0 15,-21-21 17,21 21-32</inkml:trace>
  <inkml:trace contextRef="#ctx0" brushRef="#br0" timeOffset="23132.38">18330 4106 0,'-21'22'47,"0"-1"-47,0 0 16,21 0-16,-21 21 0,-1-20 15,22 20-15,0-21 0,-21 21 0,0-20 16,21 20-16,-21-21 0,0 0 0,21 0 16,0 1-16,0-1 0,0 0 15,21-21 17,-21-21-32,21 21 15,0-21-15,0-1 0,1-20 0,-1 21 16,0-21-16,0 20 0,21-20 15,-20 0-15,-1-1 0,21 1 0,-21 0 16,0-1-16,1 22 0,-1 0 0,0 0 16,0 21-16,0 0 0,-21 21 15,0 0-15,21 0 0,-21 22 16,22-22-16,-1 21 0,-21 1 16,0-22-16,21 21 0,-21 0 0,21-20 15,-21-1-15,21 21 0,-21-21 16,21-21-16,1 21 0,-1-21 15,0 0 1,0 0 0,0 0-16,0-21 0,-21 0 15,22 0-15,-22 0 0,21 0 0,0-22 16,0 22-16,0-21 0,0-1 16,1 1-16,-1 21 0,0-21 0,21-1 15,-21 22-15,1 0 0,20 0 16,-21 0-16,21 21 0,-20 0 15,20 0-15,-21 0 0,0 0 0,0 21 16,1 0-16,-1 0 0,0 0 0,0 0 16,-21 1-16,0 20 0,0-21 15,0 0-15,0 0 16,21 1-16,-21-1 16,21-21-1,1-21 1,-22-1-16,21 22 0,-21-21 15,0 0-15,0-21 0,0 21 16,0-1-16,0-20 0,0 21 0,0-21 16,-21 20-16,-1 1 15,1 0-15,21 0 0,-21 21 0,0 0 0,0-21 16,0 21-16,-1 0 0,-20 0 16,21 21-16,0 0 0,-22 0 15,22 0-15,-21 22 0,0-1 0,20 0 16,-20 1-16,21-1 0,-64 64 15,85-64-15,-21 1 16,21-22-16,0 21 0,0-21 0,0 0 16,0 1-16,0-1 0,0 0 15,21-21-15,0 0 0,1 0 16,-1 0-16,21 0 0,-21 0 16,22 0-16,-1-21 0,0 0 0,1-1 15,-1 1-15,-21-21 0,21 21 0,1-22 16,-22 22-16,0-21 0,21 0 15,-20-1-15,-22 1 0,21 21 16,-21-22-16,21 22 0,-21 0 16,0 0-16,0 42 15,0 0 1,0 0-16,0 1 0,-21 20 16,21-21-16,0 21 0,0-20 0,0-1 15,0 21-15,0-21 0,0 0 16,0 1-16,21-1 0,-21 0 0,21-21 15,0 21-15,0-21 0,1 0 0,-1 0 16,0 0-16,21 0 16,-21 0-16,22 0 0,-22 0 0,21-21 15,-21 0-15,22 0 0,-22-1 0,0-20 16,0 21-16,-21-21 0,21 20 16,-21-20-16,22 0 0,-22 21 0,0-22 15,0 22-15,0 0 0,0 0 16,0 42-1,0 0 1,0 0-16,0 0 0,0 1 0,0 20 16,0-21-16,0 0 0,0 0 15,-22 22-15,22-22 0,-21 0 16,21 0-16,-21 0 0,21 1 0,0-1 16,0 0-16,-21-21 15,21-21 16,0 0-31,0-1 0,0 1 16,0 0-16,21 0 0,-21-21 0,21 20 16,0-20-16,-21 21 0,22 0 0,-1 0 15,-21-1-15,21 22 0,0-21 16,0 21-16,0 0 0,-21 21 16,22 1-16,-1-1 15,-21 0-15,21 0 0,-21 0 0,0 0 16,0 1-16,0-1 0,0 0 15,0 0-15,0 0 0,0 0 16,0 1-16,0-1 0,0 0 16,0-42 31,0 0-47,21 21 0,0-22 15,-21-20-15,21 21 0,1 0 16,-1-22-16,0 22 0,0-21 0,0 21 15,0 0-15,22-22 0,-22 22 16,42 0-16,-41 21 0,-1 0 0,0 0 31,-21 21-31,0 0 0,0 0 0,0 1 16,0-1-16,0 0 0,0 0 0,0 21 16,0-20-16,-21-1 0,21 0 15,0 21-15,-21-21 0,21 1 0,0-1 16,0 0-16,0 0 15,0 0-15,21 0 0,0-21 0,0 0 16,0 22-16,22-22 0,-22 0 0,21 0 16,0 0-16,1 0 0,-1 0 15,0-22-15,1 1 0,-1 0 16,-21 0-16,22 0 0,-22 0 0,21-1 16,-21-20-16,-21 0 0,21 21 15,-21-22-15,0 1 0,0 0 0,0 20 16,0 1-16,0 0 0,0 0 15,-21 21-15,0 0 0,0 0 0,0 0 16,0 21-16,-1 0 0,1 0 0,0 22 16,0-22-16,21 21 0,0-21 15,0 22-15,0-22 0,0 21 0,0-21 16,0 1-16,0-1 0,21 0 16,0 0-16,0 0 0,1 0 15,-1-21-15,0 0 0,0 0 16,0 0-16,0 0 0,22 0 15,-22 0-15,21-21 0</inkml:trace>
  <inkml:trace contextRef="#ctx0" brushRef="#br0" timeOffset="23647.6">23241 3852 0,'0'0'0,"0"-21"16,0 0-16,0 0 16,0 0-16,0 0 0,0-1 0,0 1 15,0 0-15,21 21 16,-21 21-1,0 0 1,0 1-16,0-1 0,0 21 16,0 0-16,-21 1 0,21-1 0,-21 0 15,0 1-15,-1 20 0,1-20 16,21-1-16,-21-21 0,0 21 0,21-20 16,-21 20-16,21-21 0,0 0 15,0 0-15,0 1 16,21-22-1,0-22-15,0 22 16,0-21-16,22 0 0</inkml:trace>
  <inkml:trace contextRef="#ctx0" brushRef="#br0" timeOffset="24048.37">23855 3831 0,'0'0'0,"-21"21"31,-22 1-15,22-1-16,0 21 0,-21-21 16,20 22-16,1-1 0,-21 0 0,21-21 15,0 22-15,-1-1 0,1 0 16,21-20-16,0 20 0,0-21 0,0 0 16,0 0-16,21-21 0,1 22 0,-1-22 15,21 0-15,-21 0 0,22 0 16,-1 0-16,-21-22 0,21 1 0,1 21 15,-1-42-15,0 21 0,-20 0 16,20-22-16,-21 1 0,0 0 0,-21-1 16,0 1-16,0 0 0,0-1 15,0 22-15,0-21 0,-21 21 0,0-1 16,0 1-16,0 0 0,-1 21 16,-20 0-16,0 0 0,21 0 15,-22 0-15,22 21 0,-21 0 0,21-21 16,-1 22-16,1-1 0,0 0 0,21 0 15,0 0-15,0 0 0,0 1 16,0-1-16,21 0 0,0 0 0,22 0 16,-22-21-16,21 0 0,1 21 15</inkml:trace>
  <inkml:trace contextRef="#ctx0" brushRef="#br0" timeOffset="25819.22">24680 4297 0,'21'0'16,"1"-21"-16,-22 0 15,21-1-15,0 1 0,-21 0 0,21 0 16,0-21-16,0-1 0,1 22 16,-1-21-16,0-22 0,0 22 0,0 0 15,0-22-15,22 22 0,-22-22 16,0 1-16,0-1 0,0 1 0,1-1 15,-1 1-15,0-1 0,-21 1 16,0 20-16,0 1 0,0 0 16,0 21-16,0-1 0,0 1 0,-21 42 31,0 22-31,-1-1 0,-20 0 0,21 22 16,0-1-16,0 1 0,-1-1 15,1 1-15,0-1 0,0 1 0,0-1 16,21 1-16,-21-1 0,21 1 0,-22-1 15,22 1-15,-21-22 0,21 22 16,0-22-16,0 0 0,0 1 0,0-22 16,0 21-16,21-21 0,1 1 15,-1-22-15,-21 21 0,21-21 0,0 0 16,21 0-16,-20 0 0,-1 0 16,0-21-16,21 21 0,-21-22 15,1 1-15,20 0 0,-21-21 0,0 21 16,0-22-16,1 1 0,-1 0 15,0-1-15,0 1 0,0 21 0,-21-22 16,0 22-16,0 0 0,0 0 0,0 0 16,0 42-1,0 0 1,-21 21-16,21-20 0,0 20 16,-21 0-16,21-21 0,0 22 0,0-1 15,0-21-15,0 22 0,0-22 16,0 0-16,0 21 0,21-21 15,0 1-15,0-1 0,22-21 16,-22 0-16,0 0 0,21 0 0,-20 0 16,20 0-16,0 0 0,1 0 15,-22-21-15,21-1 0,-21-20 0,22 21 16,-22-21-16,0 20 0,0-20 16,0 0-16,0 21 0,-21-22 0,0 22 15,22 0-15,-22 0 0,0 0 0,0 42 31,-22 0-31,22 0 16,-21 0-16,0 0 0,0 1 16,21-1-16,-21 0 0,21 0 15,-21 21-15,21-20 0,0-1 0,0 0 16,0 0-16,-22 0 0,22 0 16,0 1-1,0-44 16,0 1-31,22 0 0,-1 0 16,-21-21-16,21 20 0,0 1 16,0-21-16,0 0 0,1 20 0,-1-20 15,0 21-15,0-21 0,0 20 16,0 22-16,1-21 0,-1 21 0,0 0 16,0 0-16,0 0 15,0 21-15,-21 1 0,0-1 0,0 0 16,0 21-16,0-21 0,0 22 15,0-22-15,0 21 0,0-21 0,0 22 16,0-22-16,0 0 0,0 0 16,0 0-16,0 1 0,22-22 31,-1 0-31,0 0 16,-21-22-16,21 1 0,0 0 0,0 0 15,1 0-15,-1 0 0,0-22 16,21 1-16,-21 21 0,1-22 15,-1 22-15,0-21 0,21 21 0,-42 0 16,21-1-16,1 1 0,-1 0 16,0 21-16,-21 21 15,0 0-15,0 1 16,0-1-16,0 21 0,0-21 16,0 0-16,0 22 0,0-22 0,0 0 15,0 21-15,0-20 0,0-1 16,0 0-16,0 0 0,0 0 0,21 0 15,0 1-15,0-22 0,1 21 0,-1-21 16,0 0-16,0 0 16,0 0-16,22 0 0,-22 0 0,21 0 15,-21-21-15,22 21 0,-22-22 0,0 1 16,21 0-16,-21-21 0,1 21 16,-1-22-16,0 1 0,0 21 0,-21-22 15,0 1-15,0 21 0,0 0 16,0 0-16,0-1 0,0 1 0,-21 21 15,0 0-15,0 0 0,-1 21 16,1 1-16,0-1 0,0 0 16,0 21-16,0-21 0,-1 1 0,1 20 15,21-21-15,0 21 0,0-20 16,0-1-16,0 21 0,0-21 16,0 0-16,21 1 0,1-1 0,-1 0 15,0 0-15,0-21 0,0 21 16,0-21-16,22 0 0,-22 0 0,21 0 15,1 0-15,-1 0 0,-21 0 16,21 0-16,1 0 0,-22-21 0,21 0 16,-21-21-16,22 20 0,-22-20 0,21 0 15,-21-1-15,1 1 0,20 0 16,-21-1-16,0-20 0,0 42 0,-21-22 16,0 1-16,22 21 0,-22 0 15,-22 42 16,22 0-31,-21 0 0,21 22 16,-21-1-16,0-21 0,21 21 0,0 1 16,0-22-16,0 21 0,0 1 15,0-22-15,0 0 0,0 21 0,0-21 16,0 1-16,0-1 0,21 0 0,-21 0 16,0 0-1,-21-21 1,0 0-16,0 0 15,-1 0-15,1 0 0,0-21 0,0 21 16,0 0-16,21-21 0,-21 21 16,-1-21-16,1 0 15,21-1-15,0 1 16</inkml:trace>
  <inkml:trace contextRef="#ctx0" brushRef="#br0" timeOffset="26061.37">26458 3429 0,'0'0'0,"-42"-21"15,21 21-15,0-21 0,-1 21 16,1 0-16,0-21 0,0 21 0,21-22 15,-21 22 1,0 22 15,-1-22-31</inkml:trace>
  <inkml:trace contextRef="#ctx0" brushRef="#br0" timeOffset="26336.22">24701 3683 0,'-42'21'0,"84"-42"0,-105 42 0,42-21 0,0 0 16,42 0-1,21 0-15,0 0 0,1 0 16,-1 0-16,22 0 0,-1 0 15,1 0-15,-1 0 0,-21 0 0,22 0 16,-22 0-16,1 0 0,-1 0 16,-21 0-16,0 0 0,0 0 15,-42 0 1,0 0 0,0 0-16,0 0 0</inkml:trace>
  <inkml:trace contextRef="#ctx0" brushRef="#br0" timeOffset="27643.47">1587 6138 0,'-21'0'31,"0"0"-31,0 0 16,21-21-16,0 0 15,-21 0-15,21 0 0,0 0 16,0-1-16,0 1 0,21 0 15,-21 0-15,21 0 16,0 21-16,0 0 0,1 0 16,-1 0-16,0 0 0,0 0 0,0 21 15,0 0-15,1 0 0,-1 0 16,0 22-16,0-1 0,0-21 0,-21 22 16,0-1-16,0 21 0,0-20 15,0-1-15,-21 22 0,0-22 0,-21 0 16,20 1-16,-20 20 0,0-21 15,21-20-15,-22 20 0,1-21 0,0 21 16,-1-20-16,1-22 0,0 21 16,-1-21-16,1 0 0,0 0 0,20 0 15,-20 0-15,21-21 16,0-1-16,-22 1 0,22 0 0,21-21 16,-21 21-16,21-22 0,0 1 15,0 0-15,0-1 0,0 1 0,0 21 16,21 0-16,0-1 0,1 1 15,-1 0-15,0 21 0,0 0 0,21 0 16,-20 0-16,20 21 0,-21 0 16,21 1-16,-20-1 0,20 0 0,-21 0 15,0 21-15,22-20 0,-22-1 16,-21 21-16,21-21 0,0 0 0,-21 1 16,21-1-16,-21 21 0,0-21 15,0 0-15,0 1 16,21-22 15</inkml:trace>
  <inkml:trace contextRef="#ctx0" brushRef="#br0" timeOffset="27832.39">1926 6519 0,'0'0'0,"21"0"15,-21-21 1</inkml:trace>
  <inkml:trace contextRef="#ctx0" brushRef="#br0" timeOffset="28679.3">4191 6033 0,'0'0'0,"0"-43"16,-21 43-16,21-21 0,-21 42 31,21 0-31,0 22 0,0-1 0,-22 0 16,1 1-16,0-1 0,21 0 15,-21 22-15,0-22 0,0 1 0,-1 20 16,1-21-16,21 1 0,-21-22 16,21 21-16,-21-21 0,21 1 15,0-1-15,0 0 0,0-42 32,0 0-32,0-1 0,0 1 0,21 0 15,0-21-15,0-1 0,1 22 0,-1-21 16,-21 0-16,42 20 0,-21-20 15,0 21-15,1 0 0,-1 21 0,0 0 16,0 0-16,0 0 0,0 0 16,1 0-16,-1 21 0,-21 21 0,21-21 15,0 1-15,0 20 0,0 0 0,1-21 16,-1 22-16,0-22 16,0 21-16,0-21 0,0 1 0,1-1 15,-1 0-15,0 0 0,0-21 0,0 0 16,0 0-16,1 0 0,-1 0 15,21 0-15,-21 0 0,0-21 0,22 0 16,-22 0-16,21-1 0,-21 1 16,1-21-16,-1 0 0,0-1 0,-21 1 15,0 0-15,0-1 0,0 1 0,0 0 16,0-1-16,0 1 0,0 21 16,-21-22-16,0 22 0,-1 0 0,1 0 15,0 0-15,-21 21 0,21 0 16,-1 0-16,1 0 0,0 0 15,0 0-15,0 0 0,21 21 0,0 0 16,0 0-16,21 0 16,0-21-16,21 22 0,-20-22 15,20 21-15,0-21 0</inkml:trace>
  <inkml:trace contextRef="#ctx0" brushRef="#br0" timeOffset="29161.54">5715 6054 0,'0'-21'16,"-42"-1"-16,20 22 15,1 0-15,0 0 0,0 0 0,0 0 16,0 0-16,-1 22 0,1-1 16,0 0-16,0 0 0,21 0 0,0 22 15,-21-22-15,21 21 0,-21-21 16,21 22-16,-22-1 0,22 0 0,0 1 15,0-22-15,-21 21 0,21 0 0,0-20 16,0-1-16,0 0 0,0 0 16,0 0-16,0-42 31,0 0-31,21 0 0,-21 0 16,0-1-16,0-20 0,22 0 0,-22 21 15,21-22-15,-21 1 0,21 0 0,-21-1 16,21 1-16,0 0 0,0 20 15,1-20-15,20 21 0,-21 0 0,0 0 16,22-1-16,-22 22 0,0 0 16,21 0-16,-21 22 0,1-1 0,20 0 15,-21 0-15,0 21 0,0 1 0,1-22 16,-22 21-16,0 1 0,0-1 16,0 0-16,0-21 0,0 22 0,0-1 15,0-21-15,0 22 0,0-22 16,0 0-16,0 0 0,0 0 15,0 0-15,-22-21 0,1 0 0,0 22 16,0-22-16,0 0 0,0 0 16,-1-22-16</inkml:trace>
  <inkml:trace contextRef="#ctx0" brushRef="#br0" timeOffset="29335.73">5355 6392 0,'-21'0'0,"42"0"0,-63 0 16,63 0-1,0 0 1,21-21-16,1 21 0,-22 0 16,21 0-16,22-21 0,84-21 15,-42 21 1,-64 21-16,22-22 0,-22 22 0,0-21 16,1 0-16,-1 0 0</inkml:trace>
  <inkml:trace contextRef="#ctx0" brushRef="#br0" timeOffset="29555.61">6371 5969 0,'0'42'15,"0"-20"-15,0-1 0,-21 0 16,21 21-16,-21-21 0,21 22 16,0-1-16,0 0 0,0 1 0,-21-1 15,21 0-15,-22-20 0,22 20 16,0 0-16,0 1 0,-21-22 0,21 0 15,-21 21-15,21-21 0,0 1 16,0-1-16,0-42 31,0-1-31,21 1 0</inkml:trace>
  <inkml:trace contextRef="#ctx0" brushRef="#br0" timeOffset="29812.33">6286 6033 0,'0'-22'0,"0"44"0,0-65 16,0 22-16,22 0 0,-1 0 16,0 0-16,0 21 0,0 0 0,0 0 15,22 0-15,-22 0 0,0 0 16,0 21-16,0 0 0,1 0 0,-22 0 16,0 0-16,0 1 0,0-1 15,0 0-15,0 0 0,-22 0 0,1 0 16,0 1-16,0-1 0,0 0 0,0 0 15,-1-21-15,1 21 16,0-21-16,21 21 0,-21-21 16,42 0-1,0 0-15,0 0 16</inkml:trace>
  <inkml:trace contextRef="#ctx0" brushRef="#br0" timeOffset="30224.09">8064 5884 0,'0'0'0,"-21"0"0,0 0 16,0 0-16,0 0 0,21-21 31,21 21-31,21 0 15,-21 0-15,22-21 0,-1 21 16,22 0-16,-22-21 0,0 21 0,22 0 16,-1-21-16,-20 21 0,20 0 15,-21 0-15,22 0 0,-22-21 0,-21 21 16,1 0-16,-1 0 0,0 0 0,-42 0 31</inkml:trace>
  <inkml:trace contextRef="#ctx0" brushRef="#br0" timeOffset="30468.28">8382 5800 0,'0'0'0,"0"21"16,-21-21-16,0 21 0,21 0 15,0 0-15,0 1 0,-22-1 16,22 21-16,-21 0 0,21 1 0,-21-1 15,21 0-15,0 1 0,-21-1 0,0 0 16,21 22-16,-21-22 0,21 1 16,0-1-16,-22 0 0,22 1 0,0-22 15,0 21-15,0-21 0,0 0 0,0 1 16,22-22 0,-1 0-1</inkml:trace>
  <inkml:trace contextRef="#ctx0" brushRef="#br0" timeOffset="30816.08">8572 6244 0,'0'0'15,"0"-21"1,0 42-16,0 0 16,0 1-16,0-1 0,-21 0 0,21 21 15,-21-21-15,21 22 0,0-22 16,-21 21-16,21-21 0,0 22 15,0-22-15,0 0 0,0 0 0,21 0 16,0-21 0,0 0-16,22 0 0,-22 0 0,21 0 15,-21-21-15,22 0 0,-22 0 0,21 0 16,1 0-16,-22-1 0,0-20 16,21 0-16,-42 21 0,0-22 0,0 22 15,0-21-15,0 21 0,0-22 0,-21 22 16,0 0-16,-21 0 0,20 0 15,-20 21-15,0 0 0,-1 0 16,22 0-16,-21 0 0,21 0 0,-22 0 16,22 0-16,-21 21 0,21-21 15,0 0-15,21 21 0</inkml:trace>
  <inkml:trace contextRef="#ctx0" brushRef="#br0" timeOffset="31316.31">10922 6287 0,'0'0'16,"0"-22"-16,-21 22 0,21-21 0,-21 0 0,-1 0 16,22 0-16,-21 0 15,0 21 1,21 21-1,0 0-15,0 0 0,-21 21 0,21 1 16,0 20-16,-21 1 0,21 20 16,-21-20-16,21 21 0,0-1 0,-22-20 15,1 20-15,21 1 0,-21 0 0,0 21 16,0-22-16,0 1 0,-1 0 16,1-22-16,0 22 0,21-1 0,-21-20 15,0-1-15,0 22 0,-1-21 0,22-22 16,0 21-16,-21-20 0,21-1 0,-21 0 15,21 1-15,0-22 16,0-42 0,0 0-16,21-1 15,-21-20-15,21-21 0,-21 20 0,22-20 16,-22-1-16</inkml:trace>
  <inkml:trace contextRef="#ctx0" brushRef="#br0" timeOffset="31627.3">10541 6583 0,'0'0'0,"0"-85"16,0 22-16,0 20 0,0-20 0,21 21 16,0-1-16,0 1 0,1 0 0,20-1 15,-21 1-15,21 21 0,22-22 16,-22 22-16,1 0 0,20 0 16,-21 21-16,1 0 0,-1 0 0,0 0 15,1 0-15,-22 21 0,0 21 16,-21-20-16,0-1 0,0 21 0,0 0 15,0 1-15,-21-22 0,0 21 0,0 1 16,-22-1-16,22 0 0,-21-21 16,21 22-16,-22-22 0,22 0 0,0 0 15,-21 0-15,20 1 0,1-1 0,0-21 32,21 21-32,21-21 15,0-21 1,1 0-16,-1-1 0,21 22 15</inkml:trace>
  <inkml:trace contextRef="#ctx0" brushRef="#br0" timeOffset="32816.62">11388 6541 0,'0'0'16,"0"21"-16,21-42 31,-21-1-31,21 1 0,0 0 15,0-21-15,0 21 0,1-22 16,-1 22-16,0-21 0,21-1 16,-21 1-16,-21 21 0,22 0 0,-22 0 15,0-1-15,0 1 0,0 0 0,-22 21 16,1 0 0,0 0-16,0 0 0,0 21 0,0 0 15,-1 1-15,1-22 0,0 21 0,21 0 16,0 0-16,0 0 0,0 0 15,0 1-15,0-1 0,0 0 0,21 0 16,-21 0-16,21 0 0,1 1 16,-1-1-16,0 0 0,0 0 0,0 0 15,0 0-15,1 1 0,20-1 0,-21 0 16,0-21-16,0 21 16,22-21-16,-22 0 0,21 0 0,-21 0 15,22 0-15,-22 0 0,21 0 0,1-21 16,-22 0-16,21 0 0,0-1 15,-20 1-15,20 0 0,-21-21 0,0 21 16,0-22-16,1 22 0,-22 0 0,0-21 16,21 20-16,-21 1 0,21 0 15,-21 0-15,0 0 0,0 42 47,0 0-47,-21 0 0,21 0 0,-21 1 16,21-1-16,0 0 0,0 0 15,0 21-15,0-20 0,0-1 16,0 0-16,0 0 0,0 0 16,21-21-16,0 0 0,0 0 0,0 0 15,0 0-15,1 0 16,-1-21-16,0 0 0,0 21 0,0-21 16,0 0-16,1-1 0,-1-20 0,0 21 15,-21 0-15,21 0 0,0-1 16,0 1-16,-21 0 15,0 42 1,0 0-16,0 1 16,0-1-16,-21 0 15,21 0-15,-21 0 0,21 0 16,-21 1-16,21-1 0,-21-21 0,21 21 16,0-42 15,21 0-31,0-1 0,-21 1 15,21 0-15,0 0 0,-21 0 16,22 0-16,-1 21 0,0 0 31,0 0-31,-21 21 0,0 0 16,0 0-16,21 21 0,-21-20 16,21-1-16,-21 0 0,22 0 15,-22 0-15,21 0 0,-21 1 16,21-22-16,0 21 0,0-21 0,0 0 15,1 0-15,-1 0 0,21 0 0,-21 0 16,22 0-16,-1 0 0,0-21 16,-21-1-16,22 1 0,-1-21 0,-21 21 15,22-22-15,-22 22 0,21-21 0,-21 0 16,0-1-16,1 1 0,-1-22 16,0 22-16,-21 0 0,21-22 15,0 1-15,-21 20 0,0-20 0,21 21 16,-21-1-16,22 1 0,-22 0 15,0 20-15,0 1 0,-22 42 32,1 22-32,0-1 0,21 0 15,-21 1-15,0-1 0,0 0 0,-1 22 16,1-22-16,0 1 0,21 20 16,-21-21-16,21 1 0,0-1 0,0 0 15,0-20-15,0 20 0,0 0 0,0-21 16,0 1-16,21 20 0,0-21 15,0 0-15,1-21 16,-1 0-16,0 0 0,0 0 0,0 0 16,0 0-16,1-21 0,-1 0 15,0 0-15,0-22 0,0 22 16,-21 0-16</inkml:trace>
  <inkml:trace contextRef="#ctx0" brushRef="#br0" timeOffset="33009.51">13377 6033 0,'21'0'15,"1"0"-15,20 0 16,-21 0-16,0 0 0,22-22 16,-1 22-16,-21 0 0,21 0 0,-20-21 15,20 21-15,-21 0 0,0 0 0,0-21 16,1 21-16,-1 0 0,-21-21 15,0 0-15</inkml:trace>
  <inkml:trace contextRef="#ctx0" brushRef="#br0" timeOffset="33179.41">12509 5927 0,'0'0'0,"-21"0"32</inkml:trace>
  <inkml:trace contextRef="#ctx0" brushRef="#br0" timeOffset="33725.61">17230 5990 0,'0'0'0,"0"-21"0,0 0 0,0 0 15,0 0-15,0-1 0,0 1 0,0 0 16,21 21 0,-21 21-1,0 22-15,0-22 0,0 21 16,0 0-16,0 1 0,0-1 15,0 0-15,0 22 0,0-22 16,0 22-16,0-22 0,0 22 0,-21-22 16,-1 21-16,22-20 0,0-22 15,-21 21-15,21-21 0,-21 1 0,21-1 16,0 0-16,21-21 16,0 0-1,-21-21-15</inkml:trace>
  <inkml:trace contextRef="#ctx0" brushRef="#br0" timeOffset="33999.87">18161 5736 0,'0'0'0,"21"-21"16,85-85-1,-85 85-15,0 21 0,-21-21 0,21 21 16,-21 21-16,0 21 15,0 1-15,0-1 0,0 0 16,-21 22-16,0-1 0,0 1 0,0-1 16,0 1-16,-1-1 0,1-20 15,0 20-15,0 1 0,0-22 16,0 0-16,-1 1 0,1-1 0,0 0 0,21-20 16,0-1-16,0 0 15,0 0-15,0-42 16,21 21-1</inkml:trace>
  <inkml:trace contextRef="#ctx0" brushRef="#br0" timeOffset="34371.66">18690 6075 0,'0'0'0,"21"0"0,-21 21 16,0 0-16,0 0 0,0 1 15,-21-1-15,21 21 0,-21-21 16,0 0-16,0 22 0,-1-1 0,1-21 16,21 22-16,-21-1 0,21-21 15,-21 21-15,21-20 0,0 20 0,0-21 16,0 0-16,0 0 0,21-21 16,0 0-16,0 0 0,22 0 15,-22 0-15,0-21 0,21 21 0,-20-21 16,20-21-16,-21 21 0,0-1 0,22-20 15,-22 0-15,-21 21 16,21-22-16,-21 1 0,0 21 0,0-22 16,0 22-16,0-21 0,0 21 0,-21 0 15,0-1-15,-1 22 16,1 0-16,0 0 0,0 0 0,0 0 16,0 0-16,-1 0 0,1 0 0,0 0 15,0 0-15,0 0 0,0 0 16</inkml:trace>
  <inkml:trace contextRef="#ctx0" brushRef="#br0" timeOffset="34631.51">18203 5969 0,'-21'0'15,"42"-21"1,22 0-16,-22 21 0,21 0 16,22-21-16,-22 21 0,21 0 15,1-22-15,-22 22 0,22 0 0,-1-21 16,-20 21-16,20 0 0,-21 0 16,-20 0-16,-1 0 0,0 0 0,0 0 15,-42 0 16</inkml:trace>
  <inkml:trace contextRef="#ctx0" brushRef="#br0" timeOffset="35615.44">20002 5757 0,'0'-21'0,"0"42"47,0 1-47,0-1 15,0 21-15,0-21 0,0 22 16,-21-22-16,21 21 0,-21 0 0,21-20 15,-21 20-15,21 0 0,-21-21 16,21 22-16,0-22 0,-21 21 0,21-21 16,-22 1-16,22-1 0,0 0 0,0 0 15,0 0-15,0 0 16,0-42 15,22 0-15,-1 0-16</inkml:trace>
  <inkml:trace contextRef="#ctx0" brushRef="#br0" timeOffset="36288.06">20595 5821 0,'21'-21'0,"-42"42"0,42-63 15,-21 63 1,-21 0-1,0 0-15,0 0 0,0 22 16,-22-22-16,22 21 0,0-21 0,-21 22 16,20-1-16,1-21 0,0 21 15,0-20-15,21-1 0,0 21 0,0-21 16,0 0-16,0 1 0,21-1 16,0-21-16,0 0 0,22 0 15,-22 0-15,21 0 0,-21 0 0,1 0 16,20 0-16,-21 0 0,0-21 0,0 21 15,-21-22-15,0 1 0,22 0 16,-22 0-16,0 0 0,0 0 0,0-22 16,-22 22-16,22-21 0,-21 21 0,0-1 15,0-20-15,0 21 0,21 0 16,0-22-16,0 22 0,0 0 16,0 0-16,0 0 15,21 21-15,0 0 0,21-21 0,-20 21 16,20 0-16,0 0 0,1 0 0,-1 0 15,0 0-15,1 0 0,-1 0 16,0 0-16,-21 21 0,22 0 0,-22 21 16,0-21-16,-21 1 0,0 20 15,0 0-15,0-21 0,0 22 0,0-22 16,-21 21-16,0-21 0,0 22 0,21-22 16,0 0-16,0 0 0,0 0 15,0 1-15,0-1 0,0 0 0,0 0 16,21-21-16,0 21 0,0-21 15,0 0-15,0 0 0,1 0 16,20 0-16,-21 0 0,0-21 0,22 0 16,-22 21-16,0-21 0,0 0 15,0-22-15,0 22 0,1-21 0,-22 21 16,21-22-16,-21 1 0,0 0 0,0-1 16,0 1-16,-21 21 0,-22-22 15,22 22-15,0 0 0,-21 0 0,-1 21 16,22 0-16,-21 0 0,-1 0 15,1 21-15,21-21 0,-21 21 0,20 0 16,-20 1-16,21-22 0,0 21 16,0-21-16,-1 21 0</inkml:trace>
  <inkml:trace contextRef="#ctx0" brushRef="#br0" timeOffset="37603.89">1228 7493 0,'0'21'0,"21"-42"62,0 21-46,0 0 0,0 0-16,0 0 0,-21 21 15,22 0-15,-22 1 0,0-1 16,0 0-16,0 0 0,0 21 15,-22-20-15,1 20 0,0-21 0,-21 21 16,21-20-16,-22 20 0,22-21 16,-21 21-16,21-20 0,-1-22 15,1 21-15,0 0 0,0-21 16,21-21 0,0 0-16,21-1 15,0 1-15,0 0 0,22 0 16,-1 21-16,0-21 0,1 21 15,20 0-15,1 0 0,-22 0 0,22 21 16,-1-21-16,-21 42 0,1-21 16,-22 22-16,0-1 0,-21 0 0,0 1 15,0 20-15,-21-20 0,0 20 16,-22-21-16,1 1 0,0 20 0,-1-20 16,-20-22-16,21 21 15,-22-21-15,22 0 0,-1 1 0,1-1 16,0-21-16,-1 0 0,22 0 15,-21 0-15,21 0 0,0 0 0,-1-21 16,1-1-16,0 1 0,0 0 16,21 0-16,-21 0 0,21 0 0,0-1 15,0 1-15,0 0 0,0 0 16,0 0 0,21 0-1,0 21-15,0 0 0,0-22 0</inkml:trace>
  <inkml:trace contextRef="#ctx0" brushRef="#br0" timeOffset="37796.78">1820 8107 0,'43'0'0,"-86"0"0,107 0 0,-43 0 15,0 0 32,-21 21-31</inkml:trace>
  <inkml:trace contextRef="#ctx0" brushRef="#br0" timeOffset="38610.32">4339 7874 0,'0'0'0,"0"-63"16,0 41-1,0 1-15,-21 21 16,0 21 0,21 1-16,0 20 0,0-21 0,0 43 15,-21-22-15,21 0 0,-22 22 0,22-1 16,-21-20-16,21 20 0,0-21 16,-21 1-16,0-1 0,21 0 0,-21-20 15,21 20-15,-21-21 0,21 0 16,0 0-16,0-42 31,0 0-31,0 0 16,0-21-16,0 20 0,0-20 0,21 0 15,0-1-15,-21 22 0,21 0 0,0-21 16,0 21-16,1 21 16,-1 0-16,0 0 0,0 21 0,0 0 15,0 21-15,22-21 0,-22 22 16,0-22-16,0 21 0,0 1 0,1-22 15,-1 21-15,0-21 0,0 22 0,0-22 16,22 0-16,-22-21 0,0 21 16,0-21-16,21 0 0,-20 0 0,-1 0 15,21 0-15,0-21 0,-20 0 0,20 0 16,-21-1-16,21 1 0,-20-21 16,20 0-16,-21-1 0,0 1 15,0-22-15,1 22 0,-22-21 0,0-1 16,0 1-16,0-1 0,-22 22 15,1-1-15,0 1 0,0 0 0,-21 21 16,20-22-16,1 43 0,-21-21 0,21 21 16,0 0-16,-22 0 0,22 0 15,0 21-15,0 0 0,0 1 0,-1-1 16,22 0-16,-21 21 0,21 1 0,0-22 16,0 21-16,21 0 0,1-20 15,-1 20-15,21-21 0,0 0 16</inkml:trace>
  <inkml:trace contextRef="#ctx0" brushRef="#br0" timeOffset="39077.06">6011 7747 0,'0'0'0,"0"-21"0,0 0 0,0 0 15,-21 21-15,0 0 16,0 21-16,0 0 15,-1 0-15,22 0 0,0 22 0,-21-22 16,21 21-16,-21 0 0,21 1 16,-21-1-16,21 0 0,0 1 15,0-1-15,-21 0 0,21 1 0,-21-22 16,21 21-16,-22-21 0,22 1 0,0-1 16,0 0-16,0-42 31,22-22-31,-22 22 15,21-21-15,-21 0 0,21-1 16,-21 1-16,21 0 0,0-22 0,-21 22 16,21-22-16,1 22 0,-1 0 15,0-1-15,0 22 0,0-21 16,22 21-16,-22 21 0,0 0 0,21 0 16,-21 0-16,22 0 0,-22 21 0,21 0 15,-21 0-15,1 21 0,-1 1 16,0-22-16,0 21 0,-21 22 0,0-22 15,0 0-15,0 1 0,0-1 0,0 0 16,-21 1-16,0-22 0,21 21 16,-21-21-16,-1 1 0,1-1 0,0 0 15,0 0-15,0-21 0,0 0 0,-1 0 16,1 0-16,-21 0 0</inkml:trace>
  <inkml:trace contextRef="#ctx0" brushRef="#br0" timeOffset="39228.98">5715 8276 0,'0'0'15,"-21"-21"-15,0 21 0,21-21 0,0 0 16,0 0 0,21 21-16,0-22 0,21 22 0,-21-21 15,22 21-15,-1-21 0,0 21 16,1-21-16,20 0 0,-20 0 0,-1-1 16,21 1-16,-20 0 0,-1 0 0,22 0 15,-22 0-15</inkml:trace>
  <inkml:trace contextRef="#ctx0" brushRef="#br0" timeOffset="39424.87">6731 7684 0,'0'42'15,"0"-21"-15,0 21 16,0-20-16,-21 20 0,0 0 16,21 1-16,0-1 0,0 0 0,-22 1 15,22-1-15,-21 0 0,21 1 0,-21-1 16,21-21-16,0 21 0,0-20 15,-21 20-15,21-21 0,-21 0 0,21 0 16,-21 1-16</inkml:trace>
  <inkml:trace contextRef="#ctx0" brushRef="#br0" timeOffset="39663.82">6562 7938 0,'0'0'0,"0"-43"15,0 22-15,0 0 0,0-21 0,0 20 16,21 1-16,0 21 0,0-21 0,0 0 16,0 21-16,22-21 0,-22 21 15,21 0-15,1 0 0,-22 0 0,21 0 16,0 0-16,-20 0 0,-1 21 0,0 0 16,-21 0-16,0 0 0,0 22 15,0-22-15,-21 21 0,0-21 16,-1 22-16,1-22 0,-21 21 0,21-21 15,-22 1-15,1-1 0,21 0 0,-21 0 16,20-21-16,1 0 0</inkml:trace>
  <inkml:trace contextRef="#ctx0" brushRef="#br0" timeOffset="40031.6">8382 7789 0,'0'0'0,"-21"0"0,42 0 31,0-21-15,21 0-16,-20 21 0,20-21 0,0 21 15,1-21-15,20 21 0,-21-21 0,1 21 16,-1 0-16,0 0 0,-20-22 15,-1 22-15,0 0 0,0 0 0,-42 0 32</inkml:trace>
  <inkml:trace contextRef="#ctx0" brushRef="#br0" timeOffset="40261.48">8530 7768 0,'0'21'0,"0"-42"0,0 64 16,0-1-16,0-21 16,-21 21-16,21 1 0,-21-1 0,21 0 15,-21 22-15,21-22 0,0 22 16,-22-22-16,1 0 0,21 1 0,-21-1 16,21 0-16,0 1 0,0-22 0,-21 21 15,21-21-15,0 1 0,0-1 0,0 0 16,21-21-1</inkml:trace>
  <inkml:trace contextRef="#ctx0" brushRef="#br0" timeOffset="40599.8">8932 8149 0,'0'21'16,"-21"1"-16,0-1 0,0 0 15,0 21-15,-1-21 0,1 22 0,0-22 16,0 21-16,0-21 0,21 22 0,0-22 16,-21 0-16,21 0 0,0 22 15,0-22-15,0 0 0,21 0 16,0-21-16,21 0 16,-21 0-16,1 0 0,20 0 0,-21-21 15,21 0-15,1 0 0,-1-1 16,-21 1-16,22-21 0,-22 21 0,0-22 15,0 22-15,-21-21 0,0 0 0,0 20 16,0 1-16,0 0 0,0 0 16,-21 0-16,0 21 0,0 0 0,-22 0 15,22 0-15,0 21 0,0-21 0,-22 21 16,22 0-16,-21 0 0,21 1 0,0-1 16,-1-21-16,1 21 0,21 0 15</inkml:trace>
  <inkml:trace contextRef="#ctx0" brushRef="#br0" timeOffset="41044.04">11197 8065 0,'0'0'0,"-21"0"0,0 0 16,0-22-16,21 1 0,-22 21 0,1-21 16,21 0-16,-21 0 0,0 0 15,0-1-15,0 22 0,-1 0 16,1 0-16,0 0 0,0 22 15,0-1-15,0 21 0,-1 0 16,22 22-16,-21-1 0,21 1 0,0-1 16,0 22-16,0-21 0,0 20 0,0 1 15,0 0-15,0-1 16,21 1-16,-21 0 0,0-1 0,0 1 0,0 0 16,-21-1-16,21 1 0,-21 0 15,0-1-15,0-20 0,0-1 0,-1 1 16,1-22-16,0 0 0,21 1 15,-21-22-15,21 0 0,0 0 0,0-42 32,0-21-32,0 21 0</inkml:trace>
  <inkml:trace contextRef="#ctx0" brushRef="#br0" timeOffset="41342.87">10562 8509 0,'0'0'0,"21"-85"0,0 22 0,1-1 16,20 22-16,-21-21 0,43-1 0,-22 1 16,21 20-16,1 1 0,-1 0 15,1 20-15,-1 1 0,1 0 0,-22 21 16,1 0-16,-22 21 0,21 0 0,-42 1 16,0-1-16,0 21 0,0-21 0,0 22 15,-21-1-15,0-21 0,0 21 16,-1-20-16,1 20 0,-21-21 0,21 0 15,0 0-15,-22 1 0,22-1 0,-21 0 16,21-21-16,-1 21 0,1-21 16,42 0 15,1 0-31,-1-21 16,0 0-16,21 21 0,1-21 0</inkml:trace>
  <inkml:trace contextRef="#ctx0" brushRef="#br0" timeOffset="42558.76">11790 8340 0,'21'-21'16,"0"-1"-1,0-20-15,-21 21 0,21 0 16,1-22-16,-1 1 0,0 0 0,0-1 15,0 1-15,22 0 0,-22-1 16,-21 22-16,0-21 0,21 21 0,-42 21 16,0 0-1,-1 0-15,1 0 0,-21 21 16,21 0-16,0 0 0,21 0 0,0 1 16,0-1-16,0 0 0,0 0 15,0 21-15,0-20 0,21-1 0,0 0 16,0 0-16,0 0 0,0 0 15,1 1-15,20-1 0,-21 0 0,0 0 16,22 0-16,-22 0 0,0 1 0,0-1 16,0 0-16,0-21 15,-21 21-15,22-21 0,-1 0 16,0 0-16,0 0 0,0-21 16,0 21-16,1-21 0,-1 0 15,0-1-15,21 1 0,-21 0 0,1 0 16,-1-21-16,21 20 0,-21-20 0,0 21 15,1-21-15,-1 20 16,0 1-16,0 0 0,-21 0 0,21 21 16,-21-21-16,0 42 15,0 0 1,0 0-16,0 0 0,0 1 0,-21-1 16,21 0-16,-21 0 0,21 0 15,0 22-15,0-22 0,0 0 0,0 0 16,0 0-16,0 0 0,21-21 31,0 0-31,0 0 0,1 0 0,-1 0 16,0 0-16,0-21 0,0 0 0,0 0 15,1 0-15,-1 0 0,0-1 16,0 1-16,0 0 0,0-21 16,-21 21-16,0-1 0,0 1 0,22 0 15,-22 42 16,0 0-31,0 1 0,0-1 16,0 0-16,-22 0 0,22 0 16,-21 0-16,21 1 0,0-1 0,0 0 15,21-21 17,1-21-32,-1 0 15,0 21-15,0-22 0,0 1 16,-21 0-16,21 0 0,1 0 0,-1 0 15,0-1-15,0 1 0,0 21 16,0 0-16,1 0 16,-1 21-16,-21 1 0,0-1 15,0 0-15,21 0 0,-21 0 16,0 0-16,21 1 0,-21-1 16,0 0-16,21 0 0,0-21 0,1 0 15,-1 21-15,0-21 0,0 0 16,0 0-16,0 0 0,1 0 0,-1 0 15,21-21-15,-21 0 0,22 0 0,-22 0 16,21-1-16,0 1 16,-20-21-16,-1 0 0,0-1 0,0 1 15,0 0-15,0-1 0,1 1 0,-22 0 16,21-22-16,-21 22 0,0-22 16,0 22-16,0-22 0,0 22 0,21 0 15,-21-1-15,0 22 0,0 0 0,0 0 16,0 0-16,0 42 15,0 0-15,-21 0 0,0 22 16,21-1-16,-22 0 0,22 1 16,0-1-16,-21 0 0,0 22 0,21-22 15,-21 22-15,21-22 0,0 21 0,-21-20 16,21 20-16,0-20 0,-21-1 16,21 0-16,0-21 0,0 22 15,0-22-15,0 0 0,0 0 0,21 0 16,0-21-16,0 0 0,0 0 0,0 0 15,1 0-15,20 0 16,-21-21-16,0 0 0,22 0 0,-22 0 16,21 0-16,-21-22 0,0 22 0,1-21 15,-1 21-15</inkml:trace>
  <inkml:trace contextRef="#ctx0" brushRef="#br0" timeOffset="42751.65">13843 7789 0,'0'0'0,"-21"0"0,0 0 0,42 0 31,0 0-31,0-21 0,0 21 16,22 0-16,-22 0 0,21-21 0,-21 0 16,22 21-16,-1 0 0,-21-21 0,21 21 15,-20-21-15,-1 21 0,0 0 16,0-22-16,-21 1 15</inkml:trace>
  <inkml:trace contextRef="#ctx0" brushRef="#br0" timeOffset="42958.53">12848 7641 0,'0'0'15,"-21"0"-15,21 21 0,21-21 32,0 22-17,0-22 1,-21 21-16,22-21 0,-1 0 16</inkml:trace>
  <inkml:trace contextRef="#ctx0" brushRef="#br0" timeOffset="43492.22">17039 7789 0,'0'-21'0,"0"-21"16,0 21-16,0 0 0,0-1 16,21 44 15,-21-1-31,0 21 0,0-21 0,0 22 15,0-1-15,0 0 0,0 1 16,0 20-16,0-21 0,0 22 0,-21-22 16,0 1-16,21-1 0,-21 0 0,0 1 15,-1-1-15,22-21 0,-21 0 16,21 0-16,0 1 0,0-1 16,21-21-1,1 0-15,-1 0 0,0-21 16,0-1-16,21 1 0</inkml:trace>
  <inkml:trace contextRef="#ctx0" brushRef="#br0" timeOffset="44076.4">17695 7874 0,'0'0'0,"21"0"0,-42 21 31,0 22-31,-21-22 0,21 0 16,-1 21-16,-20 1 15,21-1-15,0-21 0,0 21 0,-1-20 16,1 20-16,21-21 0,0 0 0,0 0 16,0 1-16,0-1 0,21-21 15,1 0-15,-1 0 0,0 0 16,0 0-16,0 0 0,0 0 0,22 0 16,-22-21-16,0-1 0,0 22 15,0-21-15,1 0 0,-1-21 0,-21 21 16,21-1-16,-21-20 0,0 21 15,0-21-15,0 20 0,0-20 16,0 21-16,0-21 0,21 20 0,0 1 16,-21 0-16,21 21 15,1 0-15,-1 0 0,0 21 16,0 0-16,-21 1 0,21-1 16,-21 0-16,0 21 0,0-21 15,0 22-15,0-1 0,0-21 0,0 22 16,0-1-16,0-21 0,0 0 0,0 0 15,0 1-15,0-1 0,0 0 16,21-21-16,1 21 16,-1-21-16,0 0 0,0 0 15,-21-21-15,21 0 16,-21 0-16,21-1 0,-21-20 16,0 21-16,0-21 0,0 20 0,0-20 15,0 0-15,0-1 0,-21 1 16,21 0-16,-21 21 0,21-1 0,-21 1 15,21 0-15,-21 21 0,21-21 16,0 42 0,21 0-1,21-21-15,-21 0 16,1 0-16,20 21 0,-21-21 16</inkml:trace>
  <inkml:trace contextRef="#ctx0" brushRef="#br0" timeOffset="44352.24">19219 7535 0,'0'0'0,"0"-21"0,0 0 16,-21 0-16,0 21 16,0 0-16,21 21 15,-21 0-15,-1 22 0,22-1 0,-21 0 16,0 1-16,0-1 0,0 21 15,21-20-15,-21 20 0,-1-20 0,22 20 16,0-21-16,-21 1 0,0-1 16,21 0-16,-21-20 0,21 20 15,-21-21-15,21 0 0,0 0 0,0 1 16,0-1-16,21-21 16,0 0-1,0-21-15,0-1 0</inkml:trace>
  <inkml:trace contextRef="#ctx0" brushRef="#br0" timeOffset="44696.05">19473 7832 0,'0'0'0,"0"-21"15,21 21-15,-21 21 32,-21 21-32,21-21 0,-21 0 0,0 22 15,0-1-15,0-21 0,-1 22 0,1-1 16,0-21-16,0 21 0,21-20 15,0 20-15,0-21 0,0 0 0,0 0 16,0 1-16,0-1 0,42-21 16,-21 0-16,1 0 0,20 0 15,-21 0-15,21-21 0,-20 21 0,-1-22 16,21-20-16,-21 21 0,0 0 16,1-22-16,-22 1 0,0 0 0,0-1 15,0 22-15,0-21 0,0 0 0,-22 20 16,1 1-16,0 0 0,0 0 15,-21 0-15,20 21 0,1 0 16,0 0-16,-21 0 0,21 0 0,-1 0 16,1 0-16,0 0 0,0 0 0,0 0 15,0 0-15,-1 0 16</inkml:trace>
  <inkml:trace contextRef="#ctx0" brushRef="#br0" timeOffset="44883.95">18881 7705 0,'0'0'0,"-22"0"0,1 0 0,21-21 32,21 21-32,1 0 0,-1 0 0,0-22 15,0 22-15,21 0 0,1 0 0,-1 0 16,0-21-16,1 21 0,-1-21 15,22 21-15,-22 0 0</inkml:trace>
  <inkml:trace contextRef="#ctx0" brushRef="#br0" timeOffset="45475.61">20574 7789 0,'0'0'0,"-21"0"0,21-21 15,0 0-15,0 0 16,0 0-16,21 21 0,0-21 16,0-1-16,0 1 0,1 0 0,-22-21 15,21 21-15,0-1 0,-21 1 16,0 0-16,21 0 0,-21 0 0,21 21 15,-21 21 1,0 0 0,0 0-16,0 22 0,0-22 0,0 21 15,-21 0-15,0 1 0,0 20 16,21-20-16,-21-1 0,21 0 0,-22 1 16,22-1-16,0 0 0,-21 1 0,21-1 15,0-21-15,0 21 0,0-20 16,0-1-16,0 0 0,0 0 15,-21-21 17,0 0-32,0 0 15,-22 0-15,22 0 0,-21 0 0,21 0 16,-22 0-16,1 0 0,0 0 16,-1 0-16,22 0 0,-21 0 0,21 0 15,0 0-15,-1 0 0,1 0 16,42 0-1,1 0-15,20 0 16,-21 0-16,21 0 0,-20 0 0,20 0 16,0 0-16,22 0 0,-22 0 15,0 0-15,1-21 0,-1 21 16,0 0-16,1 0 0,-1 0 0,0 0 16,-20 0-16,20-21 0,-21 21 15,0 0-15</inkml:trace>
  <inkml:trace contextRef="#ctx0" brushRef="#br0" timeOffset="46807.86">931 10054 0,'0'0'0,"0"21"47,0 22-47,0-22 0,0 21 15,-21-21-15,21 22 0,-21-1 0,0 22 16,21-22-16,-21 0 0,-1 1 16,1-1-16,0 0 0,21 1 0,-21-1 15,0-21-15,0 0 0,21 0 16,0 1-16,-22-22 0,22-22 47,0 1-47,0 0 15,22 21-15,-1 0 0,0 0 16,0 0-16,0 0 0,0 0 0,22-21 16,-22 21-16,0 0 0,21 0 15,-20 0-15,-1 0 0,21 0 0,-21 0 16,0 0-16,1 0 0,-1 0 16,0-21-16,0 21 0,-21-21 0,21-1 15,-21 1 1,0 0-16,0 0 0,0 0 15,0-22-15,-21 22 0,0 0 16,21 0-16,0 0 0,-21 0 0,0 21 16,-1 0-16,22 21 15,0 0-15,0 0 16,-21 21-16,21 1 0,0-1 16,0 0-16,-21-20 0,21 20 0,0 0 15,0 1-15,0-1 0,0-21 16,0 0-16,0 22 0,0-22 0,0 0 15,0 0-15,0 0 16,21-21 0,0-21-1,1 0-15</inkml:trace>
  <inkml:trace contextRef="#ctx0" brushRef="#br0" timeOffset="46995.75">1947 10478 0,'21'0'15</inkml:trace>
  <inkml:trace contextRef="#ctx0" brushRef="#br0" timeOffset="47875.24">3958 10266 0,'0'0'0,"0"-21"0,0 0 0,0-1 16,0 1-16,0 0 0,0 42 31,0 0-31,0 1 0,0 20 16,0 21-16,0-20 0,0 20 0,-21-20 15,0 20-15,0 1 16,-1-22-16,1 21 0,0-20 0,0-1 16,0 0-16,0 1 0,21-22 0,-22 0 15,22 0-15,-21 0 0,0-21 16,21-21-1,0-21 1,0 21-16,0-22 0,0 1 16,21 0-16,0-1 0,1 1 0,-1 21 15,0-21-15,0 20 0,0 1 0,0 0 16,1 21-16,-1 0 0,0 0 16,0 21-16,0 0 0,0 1 0,1 20 15,-1-21-15,0 21 0,0 1 16,0-22-16,0 21 0,-21-21 15,22 22-15,-1-22 0,0 0 0,0 0 16,0 0-16,0 1 0,1-1 0,-1-21 16,0 0-16,21 0 0,-21 0 15,22 0-15,-1 0 0,0-21 0,1-1 16,-1 1-16,0 0 0,1 0 0,-1 0 16,0-22-16,1 1 0,-1 0 15,-21-1-15,0 1 0,1 0 0,-1-22 16,-21 22-16,0-22 0,0 22 15,0 0-15,-21-1 0,-1 22 0,-20 0 16,21 0-16,0 0 0,0 21 16,-22 0-16,1 0 0,21 0 0,-22 0 15,22 0-15,-21 21 0,21-21 16,0 21-16,-1 0 0,1 0 0,0 1 16,21 20-16,0-21 0,0 0 0,0 0 15,21 1-15,0-1 0,1 0 16,-1-21-16,21 0 0,0 0 0,-20 0 15</inkml:trace>
  <inkml:trace contextRef="#ctx0" brushRef="#br0" timeOffset="48327.98">5376 10245 0,'43'-21'0,"-86"42"0,107-64 0,-43 22 16,0 0-16,-21 0 0,-21 42 31,21 0-31,0 0 15,-21 1-15,21 20 0,0-21 16,0 21-16,0 1 0,0-1 0,0 0 16,0 1-16,-21-1 0,21 0 0,-22 1 15,22-22-15,-21 21 0,21 1 16,-21-22-16,0 0 0,21 0 0,0 0 16,0 0-16,0-42 31,0 0-31,0 0 15,0 0-15,0-22 0,0 1 0,21 0 16,0-1-16,-21 1 0,21 0 16,1-22-16,-1 22 0,0 0 0,0-1 15,0 22-15,22-21 0,-22 21 0,0-1 16,21 22-16,-21 0 0,1 0 16,20 0-16,0 22 0,-21-1 0,22 0 15,-22 21-15,0 1 0,0-1 0,0 0 16,1 1-16,-1-1 0,-21 0 15,21 1-15,-21-22 0,0 21 0,0 0 16,0-20-16,0 20 0,0-21 0,0 0 16,-21 0-16,0 1 0,-1-1 15,1-21-15,0 0 16,0 0-16,-21 0 0,20 0 0,-20 0 16</inkml:trace>
  <inkml:trace contextRef="#ctx0" brushRef="#br0" timeOffset="48474.9">5228 10710 0,'0'0'16,"-21"0"-16,42 0 16,0 0-1,0 0-15,1-21 0,-1 21 16,21 0-16,0 0 0,-20-21 0,20 0 0,21 21 16,-20-21-16,20 0 0,-20-1 15,20 1-15</inkml:trace>
  <inkml:trace contextRef="#ctx0" brushRef="#br0" timeOffset="48695.79">6456 10118 0,'-43'0'16,"43"21"-16,-21 0 0,0 0 0,21 0 0,-21 22 15,21-1-15,0 0 0,-21 1 16,21-1-16,-21 0 0,21 1 15,0-1-15,0 0 0,0 1 0,-22-22 16,22 21-16,0-21 0,0 22 0,0-22 16,0 0-16,0 0 0,0 0 15,22-21 1</inkml:trace>
  <inkml:trace contextRef="#ctx0" brushRef="#br0" timeOffset="48947.66">6286 10287 0,'0'0'0,"0"-21"0,0 0 0,0 0 0,0-1 15,0 1-15,0 0 16,22 21-16,-1 0 16,0 0-16,0 0 0,0 0 0,22 0 15,-22 0-15,21 21 0,-21-21 0,22 21 16,-22 1-16,0-1 0,0 0 15,-21 0-15,0 0 0,0 0 0,0 1 16,0-1-16,-21 0 0,0 21 0,0-21 16,-1 1-16,1-22 0,-21 21 15,21 0-15,0 0 0,-22-21 16,22 0-16,0 21 0</inkml:trace>
  <inkml:trace contextRef="#ctx0" brushRef="#br0" timeOffset="49651.26">7937 10075 0,'0'0'0,"0"22"16,22-22 15,20 0-31,0 0 0,1 0 0,-1 0 16,21 0-16,-20 0 0,20 0 0,1-22 16,20 1-16,-20 21 0,21-21 15,-22 21-15,22 0 0,-22-21 0,1 21 16,-1 0-16,-20 0 0,-1 0 15,-21 0-15,21 0 0</inkml:trace>
  <inkml:trace contextRef="#ctx0" brushRef="#br0" timeOffset="50379.42">8530 10033 0,'-21'0'0,"42"0"0,-63 0 15,21 0 1,-1 0 0,22 21-1,0 0-15,0 1 0,0-1 16,0 21-16,0 0 0,-21 1 0,21-1 16,0 22-16,0-22 0,0 21 0,0 1 15,0-22-15,0 1 0,0-1 16,0 0-16,0 1 0,0-1 0,0-21 15,0 21-15,0-20 0,0-1 0,0 0 16,0 0-16,21-21 16,-21-21 46,0 0-15,0 0 312</inkml:trace>
  <inkml:trace contextRef="#ctx0" brushRef="#br0" timeOffset="50860.15">8975 10520 0,'0'21'0,"-22"0"15,1 0-15,21 1 0,-21 20 16,0-21-16,0 0 15,21 22-15,-21-22 0,-1 21 0,1-21 16,21 22-16,0-22 0,0 0 0,0 21 16,0-21-16,0 1 0,0-1 15,21-21-15,1 0 0,-1 0 16,0 0-16,21 0 0,-21 0 0,22 0 16,-22-21-16,21 21 0,-21-22 0,22 1 15,-1 0-15,-21-21 0,22 21 16,-22-1-16,21-20 0,-21 21 0,-21-21 15,0-1-15,0 22 0,0-21 0,0 21 16,0-22-16,0 22 0,-21 0 16,0 0-16,0 21 0,0 0 15,-22 0-15,1 0 0,21 0 0,-22 21 16,22 0-16,-21 0 0,21 0 0,0 1 16,21-1-16,0 0 0,0 0 15,0 0-15,0 0 0,21-21 16</inkml:trace>
  <inkml:trace contextRef="#ctx0" brushRef="#br0" timeOffset="52880.16">12404 9948 0,'0'-21'0,"0"0"16,0 0-16,-22 0 15,1 0-15,0-1 0,0 22 16,-21-21-16,20 0 0,-20 21 0,0 0 16,-1-21-16,1 21 0,0 0 15,-1 0-15,1 0 0,0 21 0,-1 0 16,1 0-16,-21 22 0,20-1 0,1 0 15,0 1-15,-1 20 0,22 1 16,-21-22-16,-1 22 0,22-1 16,0 1-16,0-1 0,0 1 0,21-22 15,0 21-15,0-20 0,0-1 16,0 0-16,0-20 0,21 20 0,0-21 16,0 0-16,22 0 0,-22-21 0,21 22 15,0-22-15,1 0 0,-1 0 16,0 0-16,22 0 0,-22-22 0,22 1 15,-1 21-15</inkml:trace>
  <inkml:trace contextRef="#ctx0" brushRef="#br0" timeOffset="54947.34">12615 10329 0,'-42'43'16,"21"-22"-16,21 0 15,-21 0-15,-1 22 0,1-22 16,21 21-16,-21 0 0,0 1 0,0-22 16,21 21-16,0-21 0,0 22 0,0-22 15,0 0-15,0 0 0,0 0 16,0 1-16,21-22 16,0 0-16,0 0 0,0 0 0,22 0 15,-22-22-15,0 22 0,21-21 16,-20 0-16,20 0 0,-21 0 15,21 0-15,-20-22 0,-1 22 0,0-21 16,0-1-16,-21 22 0,0-21 0,0 0 16,0-1-16,-21 22 0,0 0 15,0-21-15,-1 42 0,-20-22 0,21 22 16,0 0-16,0 0 0,-1 0 0,1 0 16,0 0-16,0 0 0,42 0 46,0 0-46,22 0 0,-22 0 16,21 0-16,-21 0 0,22 0 0,-1 0 16,0 0-16,1 0 0,-1 0 0,0 0 15,1 22-15,-1-22 0,0 21 16,1 0-16,-22 21 0,21-21 0,-21 22 16,0-22-16,-21 21 0,0-21 15,0 1-15,0 20 0,0-21 0,0 0 16,0 0-16,0 1 0,0-1 0,0 0 15,0 0-15,-21 0 0,0-21 16,21-21 15,0 0-31,0 0 16,0 0-16,0-22 0,0 22 16,0-21-16,21 21 0,0-22 0,1 1 15,-1 0-15,0-1 0,0 22 0,0-21 16,22 21-16,-1-22 0,-21 22 15,21 21-15,1 0 0,-22 0 0,21 0 16,-21 0-16,22 0 0,-22 21 0,0 0 16,-21 22-16,0-1 0,21-21 15,-21 22-15,0-1 0,0 0 0,0-21 16,0 22-16,0-1 0,0-21 0,0 0 16,0 22-16,0-22 0,0 0 0,0 0 15,0 0 1,21-21-1,1 0-15,-1 0 0,0 0 0,0-21 16,0 0-16,0 0 0,22 0 16,-22 0-16,21-1 0,1-20 0,-22 21 15,21-21-15,0-1 0,-20 1 0,20 0 16,-21-1-16,0 22 0,0-21 16,1 21-16,-22-1 0,-22 22 15,1 0 1,0 22-16,0-1 15,0 21-15,0-21 0,21 0 0,0 22 16,0-22-16,0 21 0,0-21 16,0 1-16,0-1 0,0 0 0,0 0 15,0 0-15,21 0 0,-21 1 16,21-22-16,-21 21 0,21-21 16,-42 0 15,0-21-31,0-1 15,-1 22-15,1-21 0,0 0 0,0 21 16,0-21-16,0 21 0,-1 0 16,1 0-16,21 21 15,0 0 1,0 0-16,0 1 0,0-1 0,0 0 16,21 0-1,1-21-15,-1 21 0,0-21 0,0 0 16,0 21-16,22-21 0,-22 0 0,21 0 15,-21 0-15,22 0 0,-1 0 16,-21 0-16,21-21 0,1 21 0,-1-21 16,0 0-16,-20 0 0,20 0 0,-21-22 15,21 22-15,-20-21 0,-1-1 16,0-20-16,0 21 0,0-22 16,0 22-16,-21-22 0,22 1 0,-22 20 15,21-20-15,-21 21 0,21-22 0,-21 22 16,0-22-16,21 22 0,-21 0 15,21-22-15,-21 22 0,0 21 0,0-22 16,21 22-16,-21-21 0,22 21 16,-22 42-1,0 21-15,0-21 16,0 22-16,0 20 0,0 1 0,-22-1 16,22-21-16,-21 22 0,0 21 0,0-22 15,0 1-15,0-1 0,-1 1 16,1-1-16,21 1 0,-21-22 15,0 21-15,21-20 0,0-1 0,0 0 16,0-20-16,0-1 0,0 0 16,0 0-16,0 0 0,21 0 0,0-21 15,0 0-15,1 0 0,20 0 0,-21 0 16,0 0-16,22 0 0,-1-21 16,0 0-16,1 0 0,-1 0 0,-21 0 15,21-1-15,1-20 0,-22 0 0,0 21 16,0-22-16,-21 1 0,0 0 15,0 20-15,0-20 0,0 21 0,-21 0 16,0 0-16,0 21 0,0 0 0,-1 0 16,1 0-16,-21 0 0,21 21 15,0 0-15,-1 21 0,1-21 16,0 22-16,0-22 0,21 21 0,0-21 16,0 22-16,0-22 0,0 0 15,0 21-15,21-20 0,0-1 0,0-21 16,1 21-16,20 0 0,-21-21 0,0 21 15,22-21-15,-22 0 0,21 0 0,-21 0 16,22 0-16,-22 0 0,0 0 16,21 0-16,-21 0 0,1 0 0,-1 0 15,21-21-15,-21 0 0,0 0 0,1 0 16,-1-1-16,0-20 16,-21 21-16,21 0 0,-21 0 15,0-1-15,21-20 0,-21 21 0,0 0 16,0 42 15,0 0-31,-21 0 16,21 0-16,0 22 0,-21-22 15,21 0-15,0 0 0,0 0 0,0 1 16,0-1-16,0 0 0,0 0 16,21 0-16,0-21 15,0 0-15,1 0 0,-1 0 16,0 0-16,0 0 0,0 0 15,0 0-15,-21-21 0,22 21 0,-1-21 16,-21 0-16,0 0 16,21-1-16,-21-20 0,21 21 0,-21-21 15,0-1-15,0 22 0,0-21 0,21 21 16,-21-22-16,0 22 0,0 0 16,0 42-1,0 0-15,0 22 16,-21-22-16,21 0 0,0 0 15,0 21-15,0-20 0,-21-1 0,21 0 16,0 0-16,0 0 0,0 0 0,0 1 16,21-1-1,0-21-15,0 0 0,1 0 16,-1 0-16,0 0 0</inkml:trace>
  <inkml:trace contextRef="#ctx0" brushRef="#br0" timeOffset="55204.19">16489 10372 0,'0'0'16,"0"-21"-16,0-1 0,0 1 0,-21 21 15,-1 0-15,1 0 0,0 0 16,0 0-16,-21 21 0,20 22 16,1-22-16,0 0 0,-21 21 0,21-20 15,21 20-15,-22-21 0,22 21 0,-21-20 16,21-1-16,0 0 15,0 21-15,0-21 0,0 1 0,21-1 16,1 0-16,-1-21 0,21 0 16,-21 21-16,22-21 0,-1 0 15,-21 0-15,21 0 0,1 0 0,-1-21 16,0 0-16,1 21 0,-1-21 0,0-22 16</inkml:trace>
  <inkml:trace contextRef="#ctx0" brushRef="#br0" timeOffset="55858.82">17039 9885 0,'0'0'0,"0"-42"0,0-1 16,0 1-16,0 0 0,0 20 15,0 1-15,0 0 0,0 42 32,-21 0-32,0 22 0,0-1 0,21 0 15,-22 1-15,1-1 0,21 22 16,-21-22-16,0 21 0,21-20 0,-21 20 15,21 1-15,0-22 0,0 22 0,-21-22 16,21 21-16,0-20 0,0-1 16,0 0-16,0 1 0,0-1 0,0-21 15,0 0-15,0 22 0,21-43 0,0 21 16,-21 0-16,21-21 0,0 0 16,0 0-16,1 0 0,-1 0 15,0 0-15,0 0 0,0-21 0,0 0 16,22 0-16,-22-1 0,0 1 0,21 0 15,-20-21-15,-1 21 0,0-22 16,0 22-16,0-21 0,-21-1 0,0 22 16,21 0-16,-21 0 0,0 0 0,0 42 31,-21 0-31,21 0 16,-21 0-16,21 1 0,-21-1 0,0 0 15,21 0-15,0 21 0,0-20 16,0-1-16,0 0 0,0 0 15,0 0-15,0 0 0,0 1 16,21-22-16,0 21 16,0-21-16,0 0 0,1 0 15,-1 0-15,0 0 0,0-21 0,-21-1 16,21 1-16,0 0 0,-21 0 16,0 0-16,0-22 0,0 22 0,0-21 15,0 0-15,0-1 0,0 1 0,0 21 16,0 0-16,-21-1 0,21 1 15,-21 21-15,0 0 0,0 0 0,0 0 16,-1 21-16,1 1 0,0-1 0,0 0 16,0 0-16,21 0 15,0 22-15,-21-22 0,21 0 0,-22 0 16,22 0-16,0 0 0,0 1 0,0-1 16,0 0-16,22-21 0,-1 21 15,0-21-15,21 0 0</inkml:trace>
  <inkml:trace contextRef="#ctx0" brushRef="#br0" timeOffset="56223.62">17886 10499 0,'0'0'0,"0"-21"16,0-1-16,0 1 0,0 0 0,0 0 16,0 0-16,0 0 15,21 21-15,0-22 0,0 22 16,0 0-16,1 0 0,-22 22 15,21-1-15,-21 0 0,21 0 16,-21 0-16,0 0 0,0 22 0,0-22 16,0 21-16,0-21 0,0 1 0,0 20 15,0-21-15,0 0 0,0 0 16,0 1-16,0-1 0,-21-21 0,21 21 16,-21-21-16,-1 0 31,22-21-31,0 0 0,0-1 15,0 1-15,0 0 0,0 0 0,0-21 16,22 20-16,-1-20 0,-21 0 16,21 21-16,0-22 0,0 22 0,-21-21 15,21 21-15,1-1 0,-22 1 0,21 0 16,0 21-16,0 0 16</inkml:trace>
  <inkml:trace contextRef="#ctx0" brushRef="#br0" timeOffset="56479.99">17166 10097 0,'0'0'15,"-42"0"-15,21-22 0,-1 1 0,22 0 16,0 0-16,22 21 15,-1-21-15,0 0 0,21 21 0,1-22 16,-1 22-16,0-21 0,1 21 0,-1 0 16,21-21-16,-20 21 0,-1 0 15,0 0-15,1-21 0,-1 21 0,0 0 16,-20 0-16,-1 0 0,0 0 0,-21-21 16,0 0-1,-21 21-15,-22 0 0</inkml:trace>
  <inkml:trace contextRef="#ctx0" brushRef="#br0" timeOffset="56719.85">14774 9737 0,'0'0'0,"-63"0"16,-43 21-1,127-21-15,21 0 16,1 0-16,-1 0 0,22 0 0,-1 0 16,22 0-16,-22 0 0,22 0 15,0-21-15,-1 21 0,1 0 0,-22 0 16,1-21-16,-1 21 0,-20 0 16,20 0-16,-42-22 0,22 22 0,-22 0 15</inkml:trace>
  <inkml:trace contextRef="#ctx0" brushRef="#br0" timeOffset="61474.11">20447 10033 0,'21'0'47,"0"0"-47,0 0 62,1 0 32,-22-21-78,21 21-16,0-21 15,0 21-15,-21-21 0,21-1 16,0 22-16,-21-21 0,22 21 16,-1-21-16,-21 0 0,21 0 0,0 0 15,-21-1-15,21 1 0,-21-21 16,21 21-16,-21 0 0,22-22 0,-22 22 15,0 0-15,0 0 0,0 0 16,0-1-16,-22 22 16,1 0-16,0 0 0,-21 22 0,-1-1 15,1 21-15,0 0 0,-22 1 16,22-1-16,0 22 0,-1-1 0,-20-21 16,42 43-16,-22-21 0,1-1 15,21 22-15,21-22 0,0 1 0,0 20 16,0-20-16,0-22 0,21 22 15,0-22-15,0 0 0,22 1 16,-1-1-16,0-21 0,1 0 0,20 1 16,-21-22-16,22 0 0,-22 0 0,22 0 15,-1 0-15,1-22 0,-1 1 16,1 0-16,-1 0 0,-20-21 0,20-1 16,-21 1-16,1 0 0,-1-1 0,0-20 15,1-1-15,-22 1 0,0-1 16,0 1-16,-21-1 0,0 1 0,0-1 15,0 1-15,0-1 0,-21 1 0,0 20 16,0-20-16,-22 21 16,22 20-16,-21-20 0,0 42 0,-1 0 15,-20 0-15,-1 0 0,1 21 0,-1 22 16,1-22-16,-1 42 0,1-20 16,-1 20-16,1 1 0,20-1 0,1 1 15,0 20-15,21-20 0,-1-1 16,22 1-16,0 20 0,0-41 0,22 20 15,-1-20-15,0-1 0,21 0 0,-21 1 16,22-22-16,-1 0 0,22-21 16,-22 21-16,21-21 0,-20 0 15,20 0-15,1-21 0,-1 21 0,-20-21 0,20 0 16,1-1-16,-22-20 0,0 21 16,22-21-16,-43-1 0,21 22 15,1-21-15,-22-1 0,0 22 0,0 0 16,0 0-16,-21 0 0,0 42 31,0 0-31,0 0 0,0 0 0,0 1 16,0 20-16,0-21 0,0 0 15,0 0-15,0 22 0,0-22 0,0 0 16,0 0-16,0 0 0,21 1 16,1-22-16,-1 0 0,0 0 15,0 0-15,0 0 0,0 0 16,1 0-16,-1 0 0,0-22 0,21 1 0,-21 0 15,1 0-15,-1 0 16,-21-22-16,21 22 0,0-21 0,-21 21 16,21-22-16,-21 22 0,0 0 0,0 0 15,0 0-15,21 21 16,-21 21 0,0 0-16,0 0 0,0 0 15,0 1-15,0-1 0,0 21 16,0-21-16,0 0 0,0 1 0,0-1 15,0 0-15,22 0 0,-22 0 16,21 0-16,0-21 0,0 22 16,0-22-16,0 0 0,22 0 15,-22 0-15,0 0 0,0 0 0,0 0 16,22-22-16,-22 1 0,0 0 16,0 0-16,0 0 0,1 0 0,-22-1 15,0-20-15,0 21 0,0-21 0,0-1 16,0 22-16,0 0 0,0-21 15,0 20-15,0 1 0,-22 42 16,1 1 0,21-1-16,0 0 0,-21 0 15,0 21-15,21-20 0,-21-1 16,21 21-16,0-21 0,0 0 0,0 22 16,0-22-16,0 0 0,0 0 15,0 0-15,21-21 0,0 0 16,0 22-16,0-22 0,1 0 15,-1 0-15,21 0 0,-21-22 16,0 22-16,1-21 0,-1 0 0,0 0 16,0 0-16,0 0 0,0-22 0,1 22 15,-1-21-15,0 21 0,-21-1 16,0 1-16,0 0 0,21 0 0,-21 42 47,0 0-47,0 0 0,0 22 0,0-22 15,0 0-15,0 0 0,0 0 0,0 1 16,21-22-16,-21 21 0,21 0 16,1 0-16,-1-21 0,0 0 15,0 0-15,0 0 0,0 0 0,22 0 16,-22 0-16,21 0 0,-21-21 16,22 0-16,-22 0 0,0-1 0,21 1 15,-20-21-15,-1 0 0,0-1 0,0 1 16,0-22-16,0 22 0,1-21 15,-1-1-15,0 1 0,0-1 16,0 1-16,-21-22 0,21 21 0,1 1 16,-1-1-16,-21 1 0,0 21 15,21-1-15,-21 22 0,0 0 0,0 0 16,0 42 0,-21 0-16,0 21 0,-1 1 0,1 20 15,0-20-15,0 20 0,0 1 0,0-1 16,-1 1-16,1-1 0,0 1 15,21-22-15,0 21 0,0 1 0,0-1 16,0-20-16,0 20 0,0-20 0,0-1 16,21-21-16,0 21 15,-21-20-15,22 20 0,-1-21 0,0 0 0,0-21 16,0 21-16,22-21 0,-22 0 16,0 0-16,21 0 0,-21 0 15,1 0-15,20 0 0,-21-21 0,0 0 16,22 0-16,-22-21 0,0 20 0,0-20 15,21 21-15,-20-21 0,-22 20 16,21-20-16,-21 21 0,21-21 0,-21 20 16,0 1-16,0 42 15,-21-21 1,0 22-16,21-1 0,-22 0 0,22 21 16,-21-21-16,21 1 0,-21 20 0,21-21 15,0 0-15,0 0 0,0 1 16,0-1-16,0 0 0,21-21 15,0 21-15,1 0 0,-1-21 0,0 0 16,0 0-16,21 0 0,1 0 0,-1 0 16,0 0-16,-20 0 0,20 0 15,0-21-15,-21 0 0,1 0 0,-1 0 16,0-1-16,0 1 0,-21-21 0,0 21 16,0-22-16,0 22 0,0-21 15,0 0-15,0 20 0,-21-20 0,0 21 16,0 0-16,-22 0 0,22 21 15,-21-22-15,21 22 0,-22 0 0,22 0 16,-21 0-16,-1 22 0,22-22 0,0 21 16,-21 0-16,21 21 0,21-21 15,0 1-15,-22 20 0,22 0 16,0-21-16,0 22 0,22-22 0,-22 0 16,21 21-16,21-20 0,-21-1 0,0 0 15,22 0-15,-1-21 0,0 21 16,1-21-16,-1 21 0,0-21 0,1 0 15,-1 0-15,22 0 0,-22 0 0,0-21 16,1 0-16,-22 0 0,21 0 16,-21 0-16,0-1 0,1-20 0,-1 21 15,0-21-15,-21-1 0,21 1 0,-21 21 16,0-22-16,0 22 0,0 0 16,-21 0-16,21 0 0,-21 21 15,0 0-15,-1 0 0,1 0 0,0 0 16,-21 21-16,21 0 0,-1 0 15,1 22-15,0-22 0,21 0 0,-21 21 16,21-21-16,-21 1 0,21-1 0,0 0 16,0 0-16,0 0 0,0 0 15,0 1-15,21-22 0,0 0 16,0 0-16,0 0 0,1 0 0,-1 0 16,0-22-16,0 1 15,0 0-15,0 0 0,1 0 16,-1-22-16,0 22 0,0 0 0,0-21 15,-21-1-15,21 22 0,-21 0 16,0 42 0,0 0-1,0 1-15,0-1 0,0 0 0,0 21 16,0-21-16,0 1 0,0 20 16,0-21-16,0 0 0,0 0 0,22 1 15,-1-1-15,0 0 0,0-21 16,21 21-16,-20-21 0,20 0 0,-21 0 15,21 0-15,1 0 0,20 0 16,-20 0-16,-1 0 0,0-21 0,1 0 16,-22 0-16,21-1 0,0 1 15,-20-21-15,-1 21 0,0-22 0,0 1 16,0 0-16,-21-1 0,0-41 16,0 63-16,0-22 0,0 22 15,-21 21-15,0-21 0,-21 21 0,20 0 16,1 0-16,0 0 0,-21 21 0,-1 0 15,22 0-15,-21 22 0,21-22 16,0 21-16,-1 1 0,1-22 16,0 21-16,21 0 0,0-20 0,0 20 15,0-21-15,0 0 0,21 0 16,0 1-16,1-1 0,-1-21 0,0 0 0,0 0 16,21 0-16,-20 0 0,20 0 15,-21 0-15,21-21 0,-20 21 16,-1-43-16,21 22 0,-21-21 0,0 21 15,1-22-15,20-20 0,-21 20 16,0 1-16,-21-21 0,21-1 0,1 1 16,-1-1-16,0 1 0,0-22 0,-21 21 15,0-20-15,21 20 0,0 1 16,-21-1-16,22 22 0,-22 0 0,0-1 16,0 22-16,0 0 0,0 0 0,-43 21 15,22 21 1,0 21-16,0 1 0,0-1 15,-22 0-15,22 22 0,0 20 0,0-20 16,0-1-16,-1 22 0,22-21 16,0-1-16,0 1 0,0-1 0,0 1 15,0-1-15,0-21 0,0 22 0,0-22 16,22 1-16,-22-22 0,21 21 16,0-21-16,0 0 0,0 1 0,22-1 15,-22-21-15,0 0 0,0 0 0,21 0 16,-20 0-16,-1 0 0,21-21 15,-21-1-15,22 1 0,-22 0 16,21-21-16,-21 21 0,0-22 0,22 22 16,-22 0-16,-21-21 0,21 20 15,0 1-15,-21 42 16,0 1 0,0-1-16,0 0 15,0 0-15,0 0 0,0 0 0,0 1 16,0-1-16,0 0 0,0 0 0,0 0 15,0 0-15,21-21 16,1 22-16,-1-22 16,0 0-16,0 0 0,0 0 0,0 0 15,-21-22-15,43 1 16,-22 0-16,0 0 0,0 0 0,0 0 16,1-1-16,-1 1 0,0 0 0,0 0 15,0 0-15,0 21 16,1 0-16,-22 21 15,0 0 1,0 0-16,21 0 0,-21 1 0,0-1 16,21 0-16,-21 0 0,21 0 0,-21 0 15,21 1-15,0-22 0,1 21 16,-1 0-16,0-21 0,21 21 0,1-21 16,-22 0-16,21 0 0,0 0 15,22 0-15,-22 0 0,1 0 16,20 0-16,-21-21 0,1 0 0,-1 0 15,0-1-15,1-20 0,-1 0 0,-21 21 16,0-22-16,1 1 0,-1 0 16,-21-1-16,0 22 0,0-21 0,-21 21 15,-1-1-15,-20 1 0,0 21 0,-1 0 16,1 0-16,0 0 0,-1 0 16,1 21-16,-21-21 0,20 22 0,22-1 15,-21 0-15,21 0 0,-1 0 16,1 22-16,0-22 0,0 0 15,21 21-15,0-21 0,0 1 0,0-1 16,0 21-16,0-21 0,0 22 16,0-1-16,-21 0 0,21 1 15,0-1-15,0 0 0,-21 22 0,21-22 16,-22 22-16,22-1 0,0 1 0,-21-1 16,0 1-16,0-1 0,21 1 15,-21-1-15,0-21 0,-1 22 0,22-22 16,-21 1-16,21-1 0,-21-21 0,0 0 15,21 0-15,-21 1 0,0-1 16,-1-21-16,1 0 0,0 0 0,0 0 16,-21 0-16,20 0 0,1 0 0,0-21 15,0-1-15,0 1 0,0 0 16,21-21-16,0 21 0,0-22 16,0 22-16,0-21 0,0-1 0,0-20 15,21 21-15</inkml:trace>
  <inkml:trace contextRef="#ctx0" brushRef="#br0" timeOffset="61673">26162 9758 0,'0'0'0,"0"-21"15,0 0-15,-21-43 16,21 43-1,-21 21-15,-1 0 32,1 0-32,0 0 0,21 21 15</inkml:trace>
  <inkml:trace contextRef="#ctx0" brushRef="#br0" timeOffset="62505.49">677 12319 0,'0'0'0,"21"0"32,1 0-32,20 0 0,0-21 15,-21 0-15,43 21 0,-22-21 16,1 21-16,20-22 0,-21 1 16,1 21-16,-1 0 0,0-21 0,1 21 15,-22 0-15,0 0 0,0 0 16,-42 0-1</inkml:trace>
  <inkml:trace contextRef="#ctx0" brushRef="#br0" timeOffset="62936.24">635 12319 0,'0'0'0,"-21"0"16,21 21-16,-21-21 0,21 21 15,0 1 1,0-1-16,0 0 16,0 0-1,0 0-15,21-21 16,0 21-16,0-21 0,0 0 16,0 0-16,1 0 15,-1 0-15,0 0 0,0 0 16,0 0-16,0 0 0,1 0 15,-1 0-15,0 22 0,0-1 0,0-21 16,0 21-16,-21 0 16,22 0-16,-22 0 0,0 1 0,0-1 15,0 0-15,-43 0 0,22 0 16,0 22-16,-21-22 0,-1 0 0,1-21 16,0 21-16,-1 0 0,1-21 15,0 0-15,-1 21 0,1-21 0,0 0 16,-1 0-16,22 0 0,-21 0 15,21 0-15,-1-21 0,22 0 16,-21 21-16,21-21 16,0 0-16,0 0 15,21 21-15,-21-22 0,43 22 0</inkml:trace>
  <inkml:trace contextRef="#ctx0" brushRef="#br0" timeOffset="63119.14">1291 12594 0,'0'0'15,"64"-21"-15,-43 21 16,0 0 15,-21-21-31</inkml:trace>
  <inkml:trace contextRef="#ctx0" brushRef="#br0" timeOffset="63976.64">3725 12298 0,'21'-21'0,"-42"42"0,64-42 0,-43 0 15,0-1-15,0 1 0,21 21 0,-21-21 16,21 21-16,-21 21 31,0 0-31,0 1 0,0 20 16,0-21-16,0 21 0,-21-20 0,0 20 15,21-21-15,-22 21 0,1-20 16,0 20-16,0-21 0,0 0 0,0 22 16,-1-22-16,1 0 0,0 0 0,0 0 15,0-21-15,0 21 16,-1-21-16,1 0 0,0 0 15,21-21-15,0 0 16,0 0-16,0 0 0,0 0 16,21-1-16,-21 1 0,21 0 0,1 21 15,-1 0-15,0-21 0,0 21 16,0 0-16,0 0 0,22 21 0,-22 0 16,0-21-16,21 21 0,-20 22 15,20-22-15,-21 0 0,0 0 0,22 22 16,-22-22-16,0 0 0,21 0 0,-21 0 15,1 0-15,20-21 16,-21 0-16,0 0 0,22 0 0,-22 0 0,21 0 16,-21 0-16,22-21 0,-1 0 15,-21 0-15,21 0 0,1 0 16,-1-22-16,-21 22 0,22-21 0,-22-1 16,0 1-16,0 21 0,-21-21 15,0-1-15,0 1 0,0 0 0,-21 20 16,0-20-16,0 21 0,-22 0 0,22 0 15,-21-1-15,21 22 0,-22 0 16,1 0-16,21 0 0,-22 0 0,22 0 16,0 22-16,0-1 0,0-21 15,0 21-15,21 0 0,0 0 16,0 0-16,0 1 0,21-22 16,21 0-16,-21 0 15,22 0-15,-1 0 0</inkml:trace>
  <inkml:trace contextRef="#ctx0" brushRef="#br0" timeOffset="64444.38">5186 12086 0,'-21'21'0,"-1"1"15,22 20-15,-21-21 16,0 21-16,21 1 0,-21-22 0,0 21 15,21 1-15,-21-1 0,-1 0 0,22 1 16,-21-1-16,0 0 0,0-21 16,21 22-16,0-1 0,-21-21 0,21 0 15,-21 1-15,21-1 0,0 0 0,0-42 32,21 0-32,0-1 15,-21 1-15,21 0 0,-21-21 16,0 21-16,21-22 0,0 1 0,-21 0 15,0-1-15,22 1 0,-1 0 0,-21-1 16,21-20-16,0 20 16,-21 1-16,21 21 0,0-21 0,1 20 15,-1 22-15,0 0 0,0 0 0,0 0 16,0 22-16,1-1 0,-1 0 16,0 21-16,0 1 0,0-1 0,0-21 15,1 21-15,-1 1 0,-21-1 0,0 0 16,21-20-16,-21 20 0,0-21 15,0 0-15,0 0 0,0 1 0,0-1 16,0 0-16,0 0 0,-21 0 16,0-21-1,-1 0-15,1-21 0,0 21 16,0-21-16</inkml:trace>
  <inkml:trace contextRef="#ctx0" brushRef="#br0" timeOffset="64628.27">4784 12552 0,'0'21'16,"21"0"-1,0-21-15,0 0 0,21 0 16,-20 0-16,20 0 0,0 0 0,-21 0 16,22-21-16,-1 21 0,0 0 15,1-21-15,-1 0 0,0 21 0,1-21 16,-1-1-16,22 22 0,-22-21 15,0 0-15</inkml:trace>
  <inkml:trace contextRef="#ctx0" brushRef="#br0" timeOffset="64880.12">5863 12107 0,'0'-21'16,"0"42"-16,0-63 0,0 63 31,0 0-31,0 1 0,0-1 15,0 21-15,0 0 0,0 1 0,0-1 16,0 0-16,0 1 0,0-22 16,0 21-16,0 1 0,-21-1 15,21-21-15,0 21 0,0-20 0,-21 20 16,21-21-16,-21 0 0,21 0 16,0 1-16,0-1 0,0 0 0,0-42 31,0-22-16</inkml:trace>
  <inkml:trace contextRef="#ctx0" brushRef="#br0" timeOffset="65130.98">5821 12234 0,'0'-21'0,"0"42"0,0-84 16,0 42-16,0 0 0,0-1 0,21 22 15,0-21-15,0 0 0,22 21 16,-22 0-16,0-21 0,21 21 0,1 0 15,-22 0-15,21 21 0,-21 0 16,22 0-16,-22 1 0,0-1 0,-21 0 16,0 21-16,0-21 0,0 1 0,0-1 15,0 21-15,-21-21 0,0 0 16,-1 1-16,1-1 0,-21 0 0,21 0 16,0-21-16,-22 21 0,22 0 15,-21-21-15,21 22 0,-1-22 0,1 0 16,0 0-16</inkml:trace>
  <inkml:trace contextRef="#ctx0" brushRef="#br0" timeOffset="66835.55">7578 12065 0,'-22'0'0,"1"0"0,0 0 15,0 0-15,0 0 16,0 0 0,42 0 15,0 0-31,0 0 0,21 0 0,1 0 15,-1-21-15,22 21 0,-22-21 16,21 21-16,1 0 0,-1-21 16,1 21-16,-22 0 0,1 0 0,-1 0 15,-21 0-15,21 0 0,-42 21 32,-21 0-32</inkml:trace>
  <inkml:trace contextRef="#ctx0" brushRef="#br0" timeOffset="67108.39">7789 12086 0,'0'-21'15,"0"42"32,0 0-47,0 1 0,0 20 0,0 0 16,0 1-16,0 20 0,0-21 0,0 22 15,0-22-15,-21 22 0,21-1 16,-21 1-16,0-22 0,0 22 0,-1-22 16,22 0-16,-21 1 0,21-1 15,-21 0-15,21-21 0,0 1 0,0-1 16,21-21 0,0-21-16,1-1 15,-1 1-15,0 0 0,0 0 16</inkml:trace>
  <inkml:trace contextRef="#ctx0" brushRef="#br0" timeOffset="67400.23">8149 12637 0,'0'0'0,"0"42"0,0-21 0,0 21 16,-21-20-16,0 20 0,21 0 0,-21-21 15,21 22-15,0-22 0,0 0 0,0 21 16,0-20-16,0-1 15,21-21-15,0 0 0,0 0 0,21 0 16,-20 0-16,-1-21 0,21 21 16,0-22-16,1 1 0,-22 0 15,21-21-15,1 21 0,-22-1 0,0-20 16,0 21-16,-21 0 0,0-22 0,0 22 16,0 0-16,-21 0 0,0 0 15,0 0-15,-1 21 0,1 0 0,-21 0 16,21 0-16,0 0 0,-22 0 0,22 0 15,0 0-15,0 21 0,0 0 16,-1-21-16,22 21 0</inkml:trace>
  <inkml:trace contextRef="#ctx0" brushRef="#br0" timeOffset="67863.97">10372 12467 0,'0'0'0,"-22"-21"16,1 0-16,-42-85 16,42 85-16,21 0 15,-22 21-15,1-21 0,0 21 16,21 21-16,-21 21 16,0-21-16,21 43 0,-21-22 15,21 22-15,-22-1 0,22 22 0,0-1 16,0 22-16,0-21 0,-21 21 0,21-22 15,-21 22-15,21 0 0,-21-21 16,21 21-16,-21-22 0,0 1 16,21 0-16,-22-1 0,1-20 0,0-1 15,21 1-15,-21-22 0,21 0 16,-21 1-16,0-22 0,21 0 0,0 0 16,0-42-1,0 0-15,0-21 0,0-1 16</inkml:trace>
  <inkml:trace contextRef="#ctx0" brushRef="#br0" timeOffset="68176.78">9906 12658 0,'0'-43'0,"0"86"0,0-128 0,0 43 0,0 21 15,0-22-15,21 22 0,0-21 16,0 21-16,22-1 0,-1-20 0,0 21 15,22 0-15,-22 0 0,22-1 0,-22 1 16,0 21-16,1 0 0,-1 0 16,0 0-16,-20 21 0,-1 1 0,0-1 15,-21 21-15,0-21 0,0 0 16,0 22-16,-21-22 0,0 21 0,-1-21 16,1 1-16,0 20 0,-21-21 0,21 0 15,-1 0-15,1 1 16,-21-1-16,21 0 0,0 0 0,-1 0 15,22-42 17,22 0-32,-1 21 0,0-21 15,21 0-15</inkml:trace>
  <inkml:trace contextRef="#ctx0" brushRef="#br0" timeOffset="68515.36">10689 12488 0,'21'0'16,"0"0"15,1 0-31,-1 0 0,0-21 0,21 0 16,-21 0-16,22 0 0,-1 0 0,0-1 16,1 1-16,-22 0 0,21 0 15,-21 0-15,1 0 0,-22-1 0,-22 44 31,-20-1-15,21 0-16,0 0 0,-22 21 0,22-20 16,0 20-16,0 0 0,0-21 0,0 22 15,-1-22-15,22 0 16,0 0-16,0 22 0,0-22 0,0 0 16,0 0-16,22-21 15,-1 0-15,0 0 0,0 0 16,21 0-16,-20 0 0,20-21 0,0 0 15,1 0-15,-22-1 0,21 1 0,0 0 16</inkml:trace>
  <inkml:trace contextRef="#ctx0" brushRef="#br0" timeOffset="68838.17">11493 12361 0,'0'-21'0,"22"-21"15,-1 21 1,0 21-16,0-21 15,0 21-15,0 0 0,22 0 16,-22 0-16,21 0 0,-21 21 0,1 0 16,-1 0-16,0 21 0,0-20 0,-21 20 15,0-21-15,0 21 0,0-20 16,0 20-16,0-21 0,-21 0 0,21 0 16,-21 1-16,0-1 0,21 0 0,-22-21 15,1 0 1,0 0-16,21-21 15,0 0-15,0-1 0,0 1 16,0-21-16,0 21 16,21 0-16,0-22 0,1 1 0,-1 21 15,0-22-15,21 22 0,-21 0 0,22 0 16,-22 0-16,21 0 0,-21 21 16,22 0-16,-22 0 0</inkml:trace>
  <inkml:trace contextRef="#ctx0" brushRef="#br0" timeOffset="70151.42">12255 12615 0,'0'0'0,"-21"0"0,0 22 0,0-1 16,42-42 15,0 21-31,0-22 0,1 1 0,20 0 16,-21 0-16,21 0 0,-20-22 0,20 22 15,-21-21-15,21 0 0,-20-1 16,20 1-16,-21 0 0,0-22 0,0 22 16,-21-22-16,0 22 0,0-22 0,0 22 15,0 0-15,0 21 0,0-22 16,0 22-16,0 0 0,-21 21 16,0 0-16,0 0 0,0 21 0,21 0 15,-21 0-15,-1 43 0,1-22 16,0 22-16,0-1 0,0 1 15,0 20-15,-1 1 0,1-21 0,0 20 16,0 22-16,0-21 0,0 21 0,-1-22 16,1 22-16,0 0 0,-21 0 15,21 0-15,-1-1 0,1 1 0,0 0 16,0 0-16,0 0 0,0 0 0,-1-1 16,1 1-16,0 0 0,0-21 15,0 21-15,21-22 0,0 1 0,0-22 16,0 1-16,0 42 0,0-64 15,0-21-15,21 0 0,0 1 16,0-22-16,0 0 0,22-22 0,-22 22 16,21-42-16,1 0 0,-1-1 15,0 1-15,1-43 0,-1 22 0,-21-1 16,21-20-16,-20-1 0,20 0 0,-21 1 16,-21-22-16,0 21 0,0 1 15,0-22-15,0 21 0,-21 0 0,-21-84 16,-1 106-16,1-1 0,0 1 15,-1 20-15,1-20 0,0 20 0,-1 22 16,1-21-16,0 21 0,20 0 16,-20-1-16,21 1 0,0 21 0,21-21 15,0 0-15,0 0 0,0 0 16,0-1-16,0 1 0,21 0 16,21 0-16,-21 0 0,22-22 0,20 22 15,-20 0-15,20-21 0,1 21 0,-1-1 16,-21 1-16,22 0 0,-22-21 15,22 21-15,-22-1 0,-21 1 0,22 0 16,-22 0-16,0 0 0,0 0 16,0-1-16,-21 1 0,0 0 15,0 0-15,0 0 16,0 42 0,-21 0-1,21 21-15,0-20 0,0-1 16,0 21-16,-21-21 0,21 22 0,0-22 15,0 21-15,0-21 0,0 0 16,0 1-16,0-1 0,0 0 0,21-21 16,-21 21-16,21-21 0,0 0 15,1 0-15,-1 0 0,0 0 16,0 0-16,0-21 0,0 0 0,1 0 16,-1-1-16,0 1 0,-21 0 15,21 0-15,-21-21 0,0 20 0,0-20 16,0 21-16,0-21 0,0 20 0,-21-20 15,0 21-15,0 0 0,-1 21 16,1 0-16,0 0 0,-21 0 16,21 0-16,-1 0 0,-20 21 0,21 0 15,0 0-15,0 0 0,21 1 0,0-1 16,-22 0-16,22 0 0,0 0 16,0 0-16,0 1 0,0-1 0,22-21 15,-1 21-15,0-21 0,0 0 16,0 0-16,0 0 0,22 0 15,-22-21-15,21 21 0,-21-21 0,22-1 16,-1 1-16,-21 0 0,22 21 0,-1-21 16,-21 0-16,21 0 0,-20-1 15,20 1-15,-21 21 0,0 0 16,22 0-16,-22 0 0,0 0 0,0 21 16,0 1-1,-21-1-15,0 0 0,0 0 0,0 0 16,0 0-16,0 1 0,0-1 0,0 0 15,-21-21 1,21 21-16,-21-21 0,21-21 31,0 0-15,0 0-16,0-1 16,0 1-16,0 0 0,0-21 15,0 21-15,0-1 0,21 1 16,-21 0-16,21 21 0,0-21 15,1 21-15,-1 0 16,0 0-16</inkml:trace>
  <inkml:trace contextRef="#ctx0" brushRef="#br0" timeOffset="70723.6">13758 12277 0,'0'0'15,"0"21"16,0 0-31,0 0 0,0 0 16,-21 1-16,0-1 0,0 21 16,21-21-16,0 0 0,-21 22 15,21-22-15,-22 0 0,22 0 0,-21 0 16,21 1-16,0-1 0,0 0 0,0-42 47,0 0-47,0-1 0,0 1 15,0 0-15,0-21 0,0 21 16,21-22-16,1 1 0,-22 21 0,21-22 16,0 22-16,0 0 0,-21 0 0,21 21 15,0 0-15,1 0 16,-1 0-16,-21 21 0,0 0 16,21 0-16,0 1 0,-21-1 0,0 21 15,0-21-15,0 0 0,0 1 16,0-1-16,0 0 0,0 0 0,0 0 15,0 0-15,0 1 0,0-44 47,0 1-47,0 0 16,0 0-16,0 0 0,0-22 16,21 22-16,0-21 0,1 0 0,-1 20 15,0-20-15,0 21 0,21 0 16,-20 0-16,-1-1 0,21 22 15,-21 0-15,0 0 0,22 22 0,-22-1 16,0 21-16,0-21 0,0 22 0,-21-22 16,0 21-16,0-21 0,0 22 15,0-1-15,0-21 0,-21 0 0,0 22 16,21-22-16,-21 0 0,21 0 16</inkml:trace>
  <inkml:trace contextRef="#ctx0" brushRef="#br0" timeOffset="72164.13">16891 12573 0,'0'-21'16,"21"0"-16,0 0 15,0-1-15,1 1 0,-1 0 16,0 0-16,-21 0 0,0-22 0,21 22 16,-21 0-16,0-21 0,0 21 15,0-22-15,-21 22 0,0 0 0,0 0 16,-22 0-16,22 21 0,-21 0 15,21 0-15,-22 0 0,1 21 0,0 0 16,-22 0-16,22 21 0,-1 1 16,1-1-16,0 22 0,21-22 0,-22 0 15,22 22-15,21-22 0,0 0 16,0 22-16,0-22 0,0-21 0,0 22 16,21-22-16,0 0 0,1 0 0,-1-21 15,21 0-15,-21 0 0,22 0 16,-1 0-16,0-21 0,-21 0 0,22 0 15,-1 0-15,0-22 0,-20 22 0,-1-21 16,21 21-16,-21-22 16,0 1-16,-21 0 0,0-1 0,22 22 15,-22-21-15,0-1 0,0 22 0,0 0 16,0 0-16,0 42 16,0 21-1,0-20-15,0-1 0,0 21 16,0-21-16,0 22 0,0-22 0,21 21 15,-21-21-15,21 22 0,0-22 0,0 0 16,-21 0-16,21 0 0,1 0 16,-1-21-16,0 0 0,0 0 0,0 0 15,0 0-15,1 0 0,-1 0 16,21-21-16,-21 21 0,22-21 16,-22 0-16,21 0 0,-21 0 0,0-1 15,22-20-15,-22 21 0,0 0 0,0-22 16,0 22-16,-21 0 0,0 0 15,22 0-15,-22 0 0,21 21 0,-21 21 32,0 0-32,21 0 15,-21 0-15,0 22 0,0-22 16,0 0-16,21 0 0,-21 0 16,0 0-16,0 1 0,0-1 0,21 0 15,0 0-15,1 0 0,-1-21 16,0 21-16,0-21 15,0 0-15,0 0 0,1-21 16,-1 21-16,0-21 0,0 0 0,0 0 16,0 0-16,1-1 0,-1 1 15,-21 0-15,0 0 0,21 0 0,-21-22 16,21 22-16,-21 0 0,0 0 0,0 0 16,0 0-16,21 21 62,0 0-31,-21-22 1,22 1-32,-22 0 0,0 0 15,21 0-15,-21 0 0,0-1 16,0-20-16,0 21 0,0-21 0,21 20 15,-21 1-15,0 0 0,0 0 16,21 21-16,-21 21 16,0 0-1,0 0-15,0 1 0,-21 20 16,21-21-16,-21 0 0,21 0 16,0 1-16,0-1 0,-21-21 0,21 21 15,0 0-15,0 0 16,0 0-16,0 1 0,0-1 15,0 0-15,0 0 16,0 0 0,0 0-16,0 1 0,0-1 15,0 0-15,0 0 16,0 0-16,0 0 16,0 1-16,0-1 0,21-21 15,0 21-15,0-21 16,0 0-16,0 0 15,1 0-15,-1 0 0,0 0 16,-21-21-16,21 0 0,0-1 16,-21 1-16</inkml:trace>
  <inkml:trace contextRef="#ctx0" brushRef="#br0" timeOffset="72479.95">18097 11938 0,'0'0'0,"22"0"0,-1 0 16,0 0-16,21 0 15,-21 0-15,-21-21 16,0 0-16,0 0 15,-21-1-15,0 22 16,0 0-16,0 0 0,0 0 0,-1 0 16,1 0-16,0 0 15,0 0-15,0 0 0,21 22 0,-21-1 16,21 0-16,0 0 0,0 0 0,0 22 16,0-22-16,21-21 15,0 21-15,21 0 0,-21 0 0</inkml:trace>
  <inkml:trace contextRef="#ctx0" brushRef="#br0" timeOffset="72751.7">18838 11790 0,'0'0'16,"0"-21"-16,0 0 0,0 42 31,-21 0-31,21 0 15,-21 21-15,21 22 0,0-22 16,-21 22-16,0-1 0,-1 1 0,22-1 16,-21 1-16,0-1 0,0 1 15,0-1-15,0-20 0,21-1 0,-22 0 16,22 1-16,0-1 0,0-21 0,0 21 16,0-20-16,0-1 15,22-21-15,-1 0 0,0 0 16,0 0-16,0-21 0,0-1 0,1 1 15</inkml:trace>
  <inkml:trace contextRef="#ctx0" brushRef="#br0" timeOffset="74743.83">19219 11917 0,'0'-64'0,"0"128"0,21-149 16,-21 43-16,0 21 0,0 0 15,-21 42 1,0 0-16,0 0 0,21 21 15,-21 1-15,0-1 0,-1 22 0,1-1 16,21 1-16,-21-1 0,0 1 0,21-22 16,-21 21-16,21-20 0,0-1 15,0 0-15,0 1 0,-21-1 16,21-21-16,0 0 0,0 1 0,0-1 16,21-42 15,-21-1-31,21 1 0,-21 0 15,21 0-15,0 0 0,-21-22 16,0 22-16,21 0 0,1-21 0,-22 21 16,21 21-16,-21-22 0,0 44 31,0-1-31,0 0 0,0 0 0,0 0 16,0 0-16,0 1 0,21-22 0,-21 21 15,21 0-15,-21 0 16,0 0-16,21 0 0,0-21 15,1 0-15,-22 22 0,21-22 0,0 0 16,0 0-16,0 0 0,22 0 16,-22 0-16,21 0 0,0-22 0,1 22 15,-1-21-15,0 0 0,1 0 0,-22 0 16,21 0-16,-21-22 0,1 22 0,-1 0 16,0 0-16,0 21 0,-21-21 15,0-1-15,0 44 31,-21-1-31,0 0 0,0 0 16,-1 0-16,1 0 16,0 1-16,21-1 0,-21-21 15,0 21-15,21 0 16,0-42 15,0 0-15,0 0-16,0-1 0,21 1 15,0 0-15,0 0 0,-21 0 0,21 21 16,1-21-16,-1 21 0,0 0 16,0 0-1,-21 21-15,0 0 0,21 0 16,-21 0 0,0 0-16,21 1 0,-21-1 15,0 0-15,0 0 0,0 0 16,22-21-16,-1 0 15,0 0-15,0 0 0,0 0 16,0 0-16,1 0 16,-22-21-16,21 0 0,0 0 15,-21 0-15,21-1 0,0 1 0,-21 0 16,21 0-16,1 0 0,-22 0 0,21-1 16,0 1-1,0 21 1,-21 21-16,0 1 0,0-1 15,0 0 1,0 0-16,0 0 0,21 0 0,-21 1 16,0-1-16,21-21 0,1 21 15,-22 0-15,21-21 0,0 0 16,0 0-16,0 0 0,0 0 0,1 0 16,-1 0-16,21 0 0,0 0 0,-20 0 15,20-21-15,-21 21 0,21-21 0,-20 0 16,-1-1-16,0 1 0,0 0 15,-21 0-15,0 0 0,0 0 16,0-1-16,0 1 0,0 0 0,0 0 16,-21 21-1,0 0-15,0 0 0,-1 21 16,1 0-16,21 0 0,0 1 0,-21-1 16,21 0-16,0 0 0,0 0 15,0 0-15,0 1 0,0-1 0,0 0 16,0 0-16,21-21 0,0 21 0,1-21 15,-1 21-15,21-21 16,-21 0-16,0 0 0,22 0 0,-22 0 16,0 0-16,21-21 0,-20 21 0,-1-21 15,21 0-15,-21 0 0,0 0 16,1-22-16,-1 1 0,0 0 16,0-1-16,-21-20 0,21 20 0,0-20 15,1-22-15,-1 22 0,-21-1 16,21 22-16,0-22 0,-21 22 0,0 0 15,21-1-15,-21 22 0,21 0 0,-21 0 16,0 0-16,0 42 16,-21 0-1,0 21-15,0 1 0,0-1 16,0 0-16,-1 22 0,22-22 0,-21 22 16,21-1-16,-21 1 0,21-1 0,0-20 15,0 20-15,0-21 0,0 1 16,0-1-16,0 0 0,0-20 15,21-1-15,0 21 0,1-21 0,-1 0 16,0 1-16,0-22 16,0 0-16,0 0 0,1 0 0,20 0 15,-21-22-15,0 1 0,0 21 0,1-21 16,-1 0-16,0-21 0,0 20 16,0 1-16,0-21 0,1 21 0,-22 0 15,0-1-15,21 1 0,-21 0 0,0 42 31,0 0-31,0 1 0,0-1 16,0 0-16,0 0 0,0 0 16,0 0-16,0 1 15,0-1-15,0 0 0,0 0 16,21-21-16,0 21 0,0-21 16,0 0-16,1 0 15,-1 0-15,0 0 0,0-21 0,0 21 16,0-21-16,1 0 0,-1 0 0,0-1 15,0 1-15,21-21 0,-20 21 16,-1-22-16,21 22 0,-21 0 0,0 0 16,1 0-16,-1 0 0,0 21 15,0 0-15,-21 21 32,0 0-17,21-21 32,-21-21-47,21 21 0,-21-21 16,0-1-16,0 1 0,0 0 15,0 0-15,0 0 16,-21 21 0,0 0-16,0 21 0,0 0 0,0 0 15,-1 0-15,22 1 16,-21-1-16,0 21 0,0-21 0,0 22 15,21-22-15,0 0 0,0 21 0,0-21 16,0 1-16,0-1 0,0 0 16,0 0-16,0 0 0,21 0 15,0-21-15,0 0 0,0 0 16,1 0-16,20 0 0,-21 0 16,0 0-16,0 0 0,1-21 0,-1 21 15,0-21-15,0 0 0,0 0 0,0 0 16,1-22-16,-22 22 0</inkml:trace>
  <inkml:trace contextRef="#ctx0" brushRef="#br0" timeOffset="74915.25">22288 11917 0,'0'0'0,"-21"-21"0,21 0 0,-21 21 16,0-22-16,0 44 78</inkml:trace>
  <inkml:trace contextRef="#ctx0" brushRef="#br0" timeOffset="75112.13">21315 11980 0,'-21'0'0,"42"0"0,-64 22 0,65-22 16,-1 0-16,0 0 15,21 0-15,1 0 0,-1 0 16,0 0-16,1-22 0,-1 22 0,0 0 16,-21 0-16,22-21 0,-43 0 15,-21 0 1</inkml:trace>
  <inkml:trace contextRef="#ctx0" brushRef="#br0" timeOffset="75322">18627 12192 0,'0'0'0,"-85"21"0,21 0 0,22 1 15,0-22-15,21 0 0,21 21 0,21-21 16,21 0-16,0 0 0,1 0 16,20-21-16,1 21 15,-1-22-15,1 22 0,-1-21 0,1 21 16,-22-21-16,22 0 0</inkml:trace>
  <inkml:trace contextRef="#ctx0" brushRef="#br0" timeOffset="75983.75">23558 12425 0,'43'-64'15,"-43"43"-15,0 0 0,0 0 16,-21 21 0,-1 0-16,-20 0 0,21 0 0,0 21 15,-22 0-15,22 0 0,-21 22 0,21-22 16,0 21-16,-1 1 0,1-1 15,21 0-15,0 1 0,-21-1 16,21 0-16,0 1 0,0-1 0,0-21 0,0 21 16,21-20-16,0-1 0,1-21 15,-1 21-15,21-21 0,0 0 16,1 0-16,-1 0 0,0-21 0,1 0 16,20-1-16,-20 1 0,20 0 15,-21-21-15,1-1 0,-22 22 0,21-21 16,-42 0-16,0-1 0,0 1 15,0 21-15,0-22 0,-21 1 0,0 21 16,-21-21-16,-1 42 0,1-22 0,0 22 16,-1-21-16,1 21 0,-22 0 15,22 0-15,0 0 0,21 21 0,-22 1 16,22-1-16,0-21 0,21 21 0,0 0 16,0 0-16,0 0 15,21 1-15,0-22 0,22 0 16</inkml:trace>
  <inkml:trace contextRef="#ctx0" brushRef="#br0" timeOffset="76280.62">24236 12298 0,'-21'0'15,"-1"0"-15,22 21 16,-21 0-16,21 0 0,-21 1 0,0 20 15,21 0-15,-21 1 0,0-1 0,21 21 16,-22 1-16,1-1 0,0 1 16,0 21-16,0-22 0,21 22 0,-21-1 15,-1 1-15,22-21 0,-21 20 0,0 1 16,0 21-16,21-43 0,-21 22 16,21 0-16,-21-1 0,21-20 0,-22-1 15,22 1-15,-21-22 0,21 0 0,0 1 16,0-1-16,0-21 0,0 0 15,21-42 1,1 0-16,-22 0 16</inkml:trace>
  <inkml:trace contextRef="#ctx0" brushRef="#br0" timeOffset="76559.46">23961 12848 0,'0'0'16,"0"-63"-16,0-22 0,0 22 0,0-1 15,21 22-15,21-22 0,-21 22 0,22 21 16,-1-22-16,21 22 0,1 0 0,-22 0 16,22 21-16,-1 0 0,1 0 15,-22 21-15,0 0 0,-20 0 16,-1 1-16,-21-1 0,0 21 0,0-21 16,-21 22-16,-22-22 0,1 0 15,21 21-15,-22-21 0,-20 1 0,21-1 16,-1 0-16,1-21 0,0 21 15,20-21-15,-20 0 0,21 0 0,21 21 16,21-42 0,-21 0-16,42 0 15,-20 0-15,-1 21 0,21-22 0</inkml:trace>
  <inkml:trace contextRef="#ctx0" brushRef="#br0" timeOffset="76879.78">24659 12531 0,'21'0'32,"0"0"-32,1 0 15,-1-21-15,0 21 0,0-22 0,21 1 16,-20 0-16,20 0 0,-21 0 16,21 0-16,-20-1 0,-1-20 0,-21 21 15,0 0-15,0 0 0,-21 21 16,-1 0-16,1 0 15,0 21-15,0 0 0,-21 0 16,20 21-16,1-20 0,-21 20 0,21-21 16,21 0-16,0 22 0,-21-22 15,21 21-15,0-21 0,0 0 0,0 1 16,21-1-16,0-21 0,0 21 16,0-21-16,0 0 0,22 0 0,-1 0 15,-21 0-15,22 0 0,-1 0 0,-21 0 16,21 0-16,-20-21 0,20 21 15,-21-21-15</inkml:trace>
  <inkml:trace contextRef="#ctx0" brushRef="#br0" timeOffset="77215.6">25294 12425 0,'0'-21'0,"0"42"0,21-63 0,-21 20 16,0 1-1,21 21-15,1 0 0,-1-21 0,0 21 16,0 0-16,0 0 0,0 0 0,22 0 15,-22 0-15,21 21 0,-21 0 16,1 1-16,-1-1 0,0 0 0,0 0 16,-21 21-16,0-20 0,0-1 15,0 0-15,0 0 0,0 0 0,0 0 16,0 1-16,-21-1 0,0-21 16,0 0-1,-1 0-15,22-21 16,-21-1-16,21 1 15,0 0-15,0 0 0,0-21 16,0 20-16,21 1 0,1-21 0,-1 21 16,-21-22-16,21 22 0,0 0 0,0 0 15,0 0-15,1 21 0,-1 0 16,0 0-16,0 0 0,21 0 0,-20 0 16,-1 0-16,0 21 0,0-21 0</inkml:trace>
  <inkml:trace contextRef="#ctx0" brushRef="#br0" timeOffset="79007.55">26522 12467 0,'0'0'16,"21"-21"-16,-21 0 0,21 0 0,0 21 0,-21-21 16,0-1-16,0 1 0,0-21 15,0 21-15,0 0 0,0-1 0,0 1 16,0 0-16,0 0 0,-21 21 15,-21 0-15,21 0 0,-1 0 0,-20 0 16,0 21-16,-1 0 0,1 0 0,0 22 16,-1-22-16,22 0 0,-21 21 15,0-20-15,20 20 0,1-21 16,0 0-16,21 0 0,0 1 0,0-1 16,0 0-16,0 0 15,21-21-15,0 0 0,22 0 0,-22 0 16,21 0-16,-21 0 0,22 0 0,-1-21 15,-21 21-15,22-21 0,-22 0 16,21-1-16,-21 1 0,0-21 0,1 21 16,-1 0-16,0-22 0,-21 22 0,21 0 15,-21 0-15,0 0 0,0 42 32,0 0-32,-21 0 0,21 0 15,0 0-15,0 1 16,0-1-16,0 0 0,0 0 0,0 0 15,0 0-15,0 1 0,0-1 0,21 0 16,0-21-16,0 21 16,1-21-16,-1 0 0,0 0 0,0 0 15,21 0-15,1-21 0,-22 0 16,21 0-16,-21-1 0,1 1 16,-1-21-16,0 0 0,0-1 0,0 1 15,0 0-15,1-22 0,-1 1 0,0-1 16,0 1-16,-21-1 0,21 1 15,0-1-15,1 1 0,-1 20 16,0-20-16,0 20 0,-21 1 16,0 21-16,0 0 0,0 0 0,0 42 15,-21 0 1,0 0-16,0 21 0,-1 1 16,1 20-16,0-20 0,0 20 0,21 1 15,0-1-15,0 1 0,-21-1 0,21 1 16,0-1-16,0 1 0,0-22 15,0 0-15,0 1 0,0-1 0,0-21 16,0 0-16,21 0 0,-21 1 16,21-1-16,0-21 0,0 0 0,1 0 15,-1 0-15,0 0 0,0 0 0,0 0 16,0-21-16,1-1 16,20 1-16,-21 0 0,0 0 0,0 0 15,1-22-15,20 1 0,-21 21 0,0-21 16,0 20-16,1 1 0,-22 0 15,0 42 1,0 0-16,0 1 16,0-1-16,0 0 0,0 0 15,0 0-15,0 0 0,0 1 0,0-1 16,0 0-16,0 0 16,0 0-16,21-21 15,0 0-15,0 0 16,0 0-16,0 0 0,1 0 15,-1 0-15,0-21 0,21 21 0,-21-21 16,1-21-16,-1 20 0,0 1 0,0 0 16,21-21-16,-42 21 0,22-1 15,-1 1-15,-21 0 0,21 21 0,-21 21 32,-21 0-32,0 1 0,21-1 15,-22 0-15,1 0 0,21 21 0,-21-20 16,21-1-16,0 0 0,0 0 0,0 0 15,0 0-15,0 1 16,0-1-16,21-21 16,0 0-16,1 0 0,-1 0 15,0 0-15,0 0 16,0-21-16,0-1 0,1 1 0,-1 0 16,-21 0-16,0 0 0,0-22 15,0 22-15,0-21 0,0 21 0,0-22 16,0 22-16,0 0 0,-21 0 0,-1 0 15,1 0-15,0 21 0,0 0 16,21-22-16,-21 22 0,42 0 31,0 0-15,0 0-16,0 0 0,22 0 16,-22 0-16,0 0 0,21 0 15,-20 0-15,-1 0 0,21 0 0,-21 0 16,22 0-16,-22 22 0,0-22 0,0 21 15,-21 0-15,0 0 0,0 0 16,21 22-16,-21-22 0,0 0 0,0 0 16,0 0-16,0 0 0,-21 1 15,21-1-15,-21 0 0,0 0 0,21 0 16,-21-21-16,-1 0 16,1 0-1,21-21 1,0 0-1,0 0-15,0 0 0,21-1 16,1-20-16,-1 21 0,0-21 0,0 20 16,0-20-16,0 21 0,1-21 15,-1 20-15,21 1 0,-21 21 0,0 0 16,1 0-16,-1 0 0,-21 21 16,21 1-16,-21-1 0,0 0 15,0 21-15,0-21 0,0 1 0,0-1 16,0 21-16,0-21 0,21 0 15,0 1-15,0-1 0,1 0 0,-22 0 16,21-21-16,0 21 0,0-21 0,0 0 16,0 0-16,1 0 15,-1 0-15,0 0 0,0 0 0,0 0 16,0-21-16,1 0 0,-1 0 0,-21 0 16,21-22-16,0 1 0,-21 21 15,0-22-15,21-20 0,-21 21 0,21-1 16,-21 22-16,22-21 0,-22 21 15,0-1-15,0 1 0,0 42 16,0 1-16,-22 20 0,1-21 16,0 21-16,21-20 0,-21 20 15,0 0-15,21-21 0,-21 22 16,21-22-16,0 21 0,0-21 0,0 1 16,-22-1-16,22 0 15,-21-21-15,0 0 31,21-21-31</inkml:trace>
  <inkml:trace contextRef="#ctx0" brushRef="#br0" timeOffset="79199.05">28829 11621 0,'-21'0'15,"0"0"-15,-1 0 0,1 0 16,21 21 0,-21-21-1,0 0 1,0 0-16</inkml:trace>
  <inkml:trace contextRef="#ctx0" brushRef="#br0" timeOffset="79431.5">27220 11684 0,'0'0'0,"-42"0"0,0 0 0,20 0 0,1 0 16,21 21-16,21-21 15,1 0-15,20 0 16,-21 0-16,21 0 0,1 0 0,-1 0 15,0 0-15,1 21 0,-1-21 0,-21 0 16,22 0-16,-22 0 0,0 0 16</inkml:trace>
  <inkml:trace contextRef="#ctx0" brushRef="#br0" timeOffset="80124.39">15219 12996 0,'0'-21'0,"0"0"15,-21 21-15,21-21 16,0 42 15,-22 0-31,22 0 0,-21 22 0,21-22 16,-21 21-16,21 1 0,-21-1 15,0 21-15,21-20 0,-21-1 0,-1 22 16,1-22-16,21 21 0,-21-20 0,0-1 16,21 0-16,-21 1 0,21-1 15,-21-21-15,-1 22 0,22-22 0,0 0 16,0 0-16,0 0 16,-21-21-1,21-21-15,-21 0 16,21 0-1</inkml:trace>
  <inkml:trace contextRef="#ctx0" brushRef="#br0" timeOffset="80373.86">14753 13399 0,'21'0'31,"0"0"-31,1 0 15,20 0-15,-21 0 0,21 0 0,1 0 16,-1-22-16,22 22 0,-22 0 16,0-21-16,22 21 0,-22 0 15,-21 0-15,22-21 0,-22 21 0,0 0 16,0 0-16,0 0 16</inkml:trace>
  <inkml:trace contextRef="#ctx0" brushRef="#br0" timeOffset="80627.3">15811 13674 0,'22'0'0,"-1"0"0,0 0 16,0 0-16,-21 21 0,21 0 15,-21 0 1,0 0-16,0 1 0,0-1 0,0 0 16,-21 0-16,-21 0 0,21 0 0,-1 1 15,-20-1-15,0 0 16,-1 0-16,22 0 0,-21-21 0,21 21 0,-22-21 15</inkml:trace>
  <inkml:trace contextRef="#ctx0" brushRef="#br0" timeOffset="81115.69">16912 13610 0,'-21'0'0,"42"0"0,-63 0 0,21 0 15,42 0 16,21 0-31,-21 0 0,22 0 0,-1 0 16,-21 0-16,43-21 0,-22 21 16,0 0-16,1 0 0,-1 0 0,0 0 15,1 0-15,-1 0 0,-21 0 0,0 0 16,0 0-16,1 0 16,-22 21 15</inkml:trace>
  <inkml:trace contextRef="#ctx0" brushRef="#br0" timeOffset="81353.62">17822 13822 0,'0'0'0,"0"21"0,21-21 0,-21 21 15,0 0-15,22 1 0,-22-1 16,0 0-16,0 0 0,0 0 16,0 0-16,0 1 15,0-1-15,-22 0 0,1 0 0,0 0 16,-21 0-16,21-21 0,-22 22 16,1-1-16,0-21 0,20 0 0,-20 21 15,0-21-15,21 0 0</inkml:trace>
  <inkml:trace contextRef="#ctx0" brushRef="#br0" timeOffset="81771.03">18902 13399 0,'0'0'0,"0"-22"16,21 22 0,0 0-16,-21 22 0,21-1 0,0 21 15,1 0-15,-1-20 0,0 20 0,21 0 16,-21 1-16,22-1 0,-1 0 16,-21 1-16,22-1 0,-22-21 0,21 21 15,-21-20-15,0-1 0,1 21 16,-1-42-16,-21 21 0,0 0 0,0 1 15</inkml:trace>
  <inkml:trace contextRef="#ctx0" brushRef="#br0" timeOffset="82044">19558 13420 0,'0'-21'0,"0"42"0,21-64 0,-42 43 32,0 0-32,0 22 0,-22-1 15,22 0-15,-21 0 0,-1 21 16,1 1-16,-21-1 0,20 22 0,-20-22 0,20 0 16,-20 1-16,21-1 15,-1 0-15,1 1 0,0-1 0,-1-21 16,22 21-16,0-20 0,0-1 0,21 0 15,0 0-15,21-21 16,0 0-16,0 0 16,22 0-16,-22 0 0,21 0 0</inkml:trace>
  <inkml:trace contextRef="#ctx0" brushRef="#br0" timeOffset="82305.5">19981 13991 0,'21'0'16,"-21"21"-1,22-21-15,-22 22 47,0-1-31,-22 0-16,22 0 0,-21 0 15,0 0-15,-21 1 0,21-1 0,-22 0 16,1 0-16,0 21 16,-1-20-16,1-1 0,0 0 0,20 0 15,1-21-15,0 0 0</inkml:trace>
  <inkml:trace contextRef="#ctx0" brushRef="#br0" timeOffset="82691.91">20807 13610 0,'0'0'0,"-21"0"0,-1 21 16,22 1-16,-21-1 15,21 0-15,0 0 16,21-21-16,1 0 16,-1 0-16,0 0 0,0 0 15,0-21-15,0 21 0,-21-21 16,22 0-16,-22-1 0,0 1 16,0 0-16,-22 0 15,1 21-15,21-21 0,-21 21 0,0 0 16,0 0-16,0 0 0,-1 0 15,1 0-15,0 0 0,21 21 16,-21 0-16,21 0 0,-21-21 0,21 21 16,0 1-16,0-1 0,0 0 15,0 0-15,21-21 16,21 0-16</inkml:trace>
  <inkml:trace contextRef="#ctx0" brushRef="#br0" timeOffset="82987.74">21548 13377 0,'0'0'0,"21"-42"15,0 0-15,-21 21 16,0-1-16,21 22 0,-21 22 31,0-1-31,-21 0 0,0 0 16,0 21-16,21 1 0,-22-1 0,1 0 15,0 1-15,-21 20 0,21-20 0,-1 20 16,1-21-16,-21 1 0,21-1 16,-22 0-16,22 1 0,-21-22 0,21 21 15,0-21-15,-1 22 0,1-22 16,0 0-16,0 0 0,42-21 47,0 0-47</inkml:trace>
  <inkml:trace contextRef="#ctx0" brushRef="#br0" timeOffset="83296.09">21717 13864 0,'-21'21'0,"42"-42"0,-63 64 0,20-22 16,1 0-16,0 0 15,21 0-15,21-21 32,0 0-32,1 0 0,-1 0 0,0 0 15,0 0-15,0-21 0,0 0 16,-21 0-16,22 0 0,-22-1 16,0 1-16,0 0 0,0 0 15,-22 21-15,1 0 16,0 0-16,0 0 0,0 0 15,0 0-15,-1 21 0,22 0 16,-21-21-16,21 21 0,-21-21 0,21 22 16,-21-1-16</inkml:trace>
  <inkml:trace contextRef="#ctx0" brushRef="#br0" timeOffset="83916.31">14351 15007 0,'-21'-21'15,"21"0"-15,-21 0 16,-1 21 0,22 21-1,0 0-15,-21 0 0,21 22 16,-21-22-16,21 21 0,0 0 0,0 1 16,-21-1-16,21 0 0,-21 1 15,21-1-15,0 0 0,0-20 0,0-1 16,0 0-16,0 0 0,0 0 0,0 0 15,0 1-15,21-22 32</inkml:trace>
  <inkml:trace contextRef="#ctx0" brushRef="#br0" timeOffset="84196.15">14626 15304 0,'0'21'0,"0"0"16,0 0-16,0 0 0,0 0 16,-21-21-16,21 22 0,0-1 15,21-21 1,0 0-16,0 0 16,1 0-16,-1-21 15,-21-1-15,0 1 16,0 0-1,-21 21-15,-1 0 0,1 0 16,0-21-16,0 21 0,0 0 0,0 0 16,42 0 15,0 0-31,0 0 0</inkml:trace>
  <inkml:trace contextRef="#ctx0" brushRef="#br0" timeOffset="84915.24">15917 15177 0,'0'0'0,"0"-64"16,21 43-16,-21 0 15,0 0-15,0-1 16,0 44-1,0-1-15,0 0 0,0 0 16,0 21-16,0 1 0,0-22 0,0 21 16,0 1-16,0-22 0,0 21 15,-21-21-15,21 22 0,0-22 0,0 0 16,0 0-16,0 0 0,0-42 47,21 0-47,1 0 0,-22 0 15,21-1-15,0-20 0,-21 21 16,21 0-16,0 0 0,0-1 0,-21 1 16,22 21-16,-1 0 0,-21 21 15,0 1-15,21-1 16,-21 0-16,21 0 0,-21 0 0,21 0 16,-21 22-16,0-22 0,21 0 0,1 0 15,-1 0-15,0 1 0,0-22 16,0 0-16,0 21 0,22-21 0,-22 0 15,0 0-15,21 0 0,1-21 16,-22 21-16,21-22 0,-21 1 16,1 0-16,20-21 0,-21 21 0,0-22 15,0 22-15,-21-21 0,0-1 0,0 1 16,0 0-16,0-1 0,0 1 16,0 21-16,0-21 0,-21 20 0,0 1 15,0 21-15,0 0 16,0 0-16,21 21 15,-22 1-15,22-1 0,0 0 0,0 0 16,0 0-16,0 0 0,0 1 16,22-22-16,-1 21 0</inkml:trace>
  <inkml:trace contextRef="#ctx0" brushRef="#br0" timeOffset="85132.12">17060 15113 0,'0'0'0,"0"-21"0,-21 21 16,0 0-16,0 21 16,21 0-16,0 22 0,0-22 15,0 0-15,0 21 0,-21-21 16,21 1-16,0 20 0,0-21 0,0 0 16,0 0-16,0 1 0,0-1 15,0-42 16,0-1-31</inkml:trace>
  <inkml:trace contextRef="#ctx0" brushRef="#br0" timeOffset="85312.01">17018 14880 0,'0'0'0,"0"-42"15,0 63 16,0 0-31,0 0 16,0 1-16,0-1 16,21 0-16,0-21 15,22 0 1</inkml:trace>
  <inkml:trace contextRef="#ctx0" brushRef="#br0" timeOffset="85564.19">17695 14817 0,'-21'0'15,"0"21"-15,21 0 16,0 0-16,-21 0 0,0 22 16,21-22-16,-22 21 0,22 1 15,-21-1-15,0 0 0,21 1 0,0-1 16,-21 0-16,0-21 0,21 22 15,-21-1-15,21-21 0,0 0 0,0 1 16,0-1-16,0 0 0,0 0 0,21-21 31,0-21-31,0 0 0,0 21 16</inkml:trace>
  <inkml:trace contextRef="#ctx0" brushRef="#br0" timeOffset="85995.94">17843 14880 0,'0'0'0,"0"-21"0,0-42 16,0 41-16,0 44 31,0-1-31,0 0 0,0 21 0,0-21 16,0 22-16,0-1 0,0 0 16,0 22-16,0-22 0,0 1 0,0-1 15,-21 0-15,21 1 0,0-1 0,-21-21 16,21 0-16,0 0 0,0 1 15,0-1-15,0-42 47,0-1-47,0 1 0,21 0 0,0-21 16,-21 21-16,22-22 0,-1 22 0,0-21 16,-21 21-16,21-22 0,0 22 15,0 0-15,1 21 0,-1 0 16,0 0-16,0 0 0,-21 21 0,0 0 15,0 0-15,0 1 0,21-1 16,-21 21-16,0-21 0,0 22 0,0-22 16,0 0-16,0 21 0,-21-21 0,21 1 15,0-1-15,0 0 0,0 0 16,0 0-16,0-42 47,0 0-47,0 0 0</inkml:trace>
  <inkml:trace contextRef="#ctx0" brushRef="#br0" timeOffset="86191.83">17272 15113 0,'0'0'0,"-21"21"0,-22 0 16,43 1-1,22-22-15,-1 0 0,21 0 16,-21 0-16,22 0 0,-1 0 0,21 0 16,-20 0-16,-1-22 0,22 22 15,-22 0-15,0-21 0,1 0 0,-22 21 16,21-21-16</inkml:trace>
  <inkml:trace contextRef="#ctx0" brushRef="#br0" timeOffset="86740.52">19791 15050 0,'0'0'0,"0"-22"16,21 22-16,0 0 15,-21 22 1,0 20-16,0 0 0,0 1 15,0-1-15,0 21 0,0 1 0,-21-22 16,0 22-16,0-1 0,21-20 0,-22 20 16,1-21-16,0 1 0,0-1 15,21 22-15,0-22 0,-21-21 0,21 21 16,-21 1-16,21-22 0,0 0 0,0 0 16,0-42 15,0 0-31</inkml:trace>
  <inkml:trace contextRef="#ctx0" brushRef="#br0" timeOffset="87043.62">19685 15177 0,'0'0'0,"-21"-43"0,21 1 16,0 21-16,0-22 0,0 22 0,0 0 15,0-21-15,21 21 0,0 21 0,21-22 16,1 1-16,-1 21 0,22 0 15,-22 0-15,21 0 0,1 0 0,-22 0 16,1 21-16,-1 1 0,-21 20 0,0-21 16,-21 21-16,0 1 0,0-1 15,0 0-15,-21-20 0,0 20 0,0-21 16,-22 21-16,22-20 16,0-1-16,-21 0 0,21-21 0,-1 21 15,1-21-15,0 0 16,21-21-1,21 0-15,0 21 16,1-21-16,-1-1 0,21 1 0,0 21 16,1-21-16,-1 0 0</inkml:trace>
  <inkml:trace contextRef="#ctx0" brushRef="#br0" timeOffset="89553.7">20722 15071 0,'0'0'0,"0"-21"16,0-1-16,-21 22 15,0 0 1,0 0-16,-22 0 0,22 0 0,-21 22 16,21-1-16,-22 21 0,1-21 15,21 22-15,0-1 0,-1-21 0,1 21 16,0 22-16,21-43 16,0 0-16,0 0 0,0 1 0,0-1 15,21-21-15,0 0 0,1 0 0,-1 0 16,21 0-16,-21 0 0,22 0 15,-1-21-15,0-1 0,1 1 0,-1 0 16,-21 0-16,21 0 0,-20 0 16,-1-1-16,0-20 0,0 21 15,0 0-15,-21 0 0,21-1 0,-21 1 16,0 0-16,0 42 31,0 0-31,0 1 16,0-1-16,0 0 0,0 21 0,0-21 15,0 1-15,22-1 16,-22 0-16,21-21 0,-21 21 16,21-21-16,0 0 0,0 0 0,0 0 15,1 0-15,-1 0 0,0-21 16,0 21-16,0-21 0,0 0 16,1 21-16,-1-22 0,-21 1 0,21 0 15,0-21-15,0 21 0,-21-1 16,0 1-16,0 0 0,21 0 0,-21 0 15,22 0-15,-22 42 32,0 0-32,0 0 0,0 0 15,0 0-15,0 22 0,0-22 16,0 21-16,21-21 0,-21 1 0,21-1 16,-21 0-16,0 0 0,21 0 15,0 0-15,0 1 0,1-22 0,-1 0 16,0 0-16,21 0 0,-21 0 15,22 0-15,-1 0 0,0 0 0,1-22 16,-1 1-16,0 21 0,-20-21 0,20 0 16,-21 0-16,0 0 0,0-22 15,1 22-15,-22 0 0,0 0 0,0-22 16,0 1-16,0 21 16,0 0-16,-22 0 0,22-1 0,-21 22 15,0 0-15,0 0 0,0 0 16,0 0-16,-1 22 0,22-1 15,-21 0-15,0 0 0,0 0 0,0 0 16,21 22-16,0-22 0,0 0 16,0 0-16,0 0 0,0 1 15,0-1-15,0 0 0,21-21 0,0 0 16,0 21-16,0-21 0,1 0 16,-1 0-16,0 0 0,0 0 15,0-21-15,-21 0 0,21 0 0,1-22 16,-22 22-16,0 0 0,0 0 15,0-22-15,0 22 0,0 0 16,0 0-16,0 0 0,0 0 16,-22 42-1,22 0-15,0 0 16,0 0-16,-21 0 0,21 1 16,0-1-16,0 0 0,0 21 0,0-21 15,0 1-15,21-1 16,1 0-16,-1-21 0,0 21 15,0-21-15,0 0 0,0 0 16,1 0-16,-1 0 0,21-21 16,-21 0-16,0 21 0,1-21 0,-1-1 15,0 1-15,0 0 0,0 0 0,0 0 16,1 0-16,-22-22 0,0 22 16,21 0-16,-21 0 0,21 21 15,-21 21 1,0 0-1,0 0-15,-21 0 0,21 22 16,-21-22-16,21 0 0,0 0 0,-22 0 16,22 1-16,-21-1 0,21 0 15,-21 0-15,21 0 0,0-42 47,21 21-47,-21-21 0,21 0 16,-21 0-16,22-1 0,-22-20 15,21 21-15,0 0 0,-21-22 0,0 22 16,21 0-16,-21 0 0,21 0 0,-21 0 16,21 21-1,1 0-15,-1 21 16,-21 0-16,0 0 0,0 0 0,0 0 16,0 1-16,0-1 0,0 0 15,0 0-15,0 0 0,0 0 0,0 1 16,21-22-16,-21 21 0,21-21 47,0 0-47,-21-21 0,0-1 15,21 1-15,1 0 0,-1-21 16,-21 21-16,21-1 0,0-20 16,0 21-16,22 0 0,-22 0 0,0-1 15,21 1-15,-21 21 0,1 0 16,-1 0-16,-21 21 0,0 1 15,21-1-15,-21 0 0,0 21 0,0-21 16,0 1-16,0-1 0,0 0 16,0 0-16,21 0 0,-21 0 0,21 1 15,0-1-15,1 0 0,-1-21 0,0 21 16,0-21-16,0 0 0,22 0 16,-22 0-16,21 0 0,0 0 15,-20 0-15,20 0 0,0 0 0,-21 0 16,1-21-16,-1 0 0,0 0 15,0-1-15,0-20 0,-21 21 0,21 0 16,-21-22-16,0 22 0,0 0 0,0 0 16,0 0-16,0 0 0,-21 21 15,0 0-15,0 0 0,0 0 16,0 0-16,21 21 0,0 0 16,-22 0-16,22 0 0,-21 0 15,21 1-15,0-1 0,0 0 0,0 0 16,0 0-16,21 0 0,-21 1 0,22-22 15,-1 21-15,0-21 16,0 0-16,0 0 0,0 0 0,1 0 16,20 0-16,-21 0 0,21 0 0,-20 0 15,-1-21-15,21-1 0,-21 1 16,0 0-16,1-21 0,-1-1 0,0 1 16,0 0-16,-21-1 0,21 1 0,0-21 15,-21 20-15,22-20 0,-1-1 16,0 1-16,-21-1 0,21 22 0,0-22 15,0 22-15,-21 0 0,0-1 0,0 22 16,22 0-16,-22 0 0,0 42 16,0 21-16,-22-20 15,1 20-15,0 21 0,21-20 16,-21-1-16,0 22 0,0-22 0,21 21 16,0-20-16,0 20 0,-22-20 15,22-1-15,0 0 0,0 1 16,0-1-16,0-21 0,0 21 0,0-20 15,0 20-15,0-21 0,22 0 16,-1-21-16,0 0 16,0 0-16,0 0 0,0 0 15,1 0-15,-1-21 0,0 0 0,0 0 16,0 0-16,0-1 0,1 1 16,-1 0-16,0 0 0,-21 0 0,21 21 15,-21-21-15,21 21 0,-21 21 31,0 0-31,0 0 16,0 0-16,0 0 0,0 1 0,0-1 16,0 0-16,0 0 15,0 0-15,0 0 16,21-21 0,1 0-16,-1-21 15,0 0-15,0 0 0,-21 0 0,21 0 16,0-1-16,1 1 0,-1 0 15,0 0-15,0 0 0,0 0 16,-21-1-16,21 22 0,1 0 16,-22 22-1,0-1-15,0 0 16,0 0-16,0 0 0,0 0 0,0 1 16,0-1-16,0 0 0,0 0 15,0 0-15,0 0 16,21-21-16,0 0 0,0 0 15,0 0-15,0 0 0,1 0 0,-1 0 16,21 0-16,-21-21 0,0 0 16,1 0-16,-1 21 0,21-21 0,-21 0 15,0-1-15,-21 44 32,-21-1-17,21 0-15,-21-21 16,21 21-16,-21 0 0,0 0 15,21 1-15,0-1 16,-21-21 0</inkml:trace>
  <inkml:trace contextRef="#ctx0" brushRef="#br0" timeOffset="89803.55">23791 14669 0,'43'0'16,"-22"0"-16,21 0 15,22 0-15,-22 0 0,21 0 0,1 0 16,-22-22-16,22 22 0,-22 0 15,22 0-15,-22 0 0,0 0 16,1 0-16,-1-21 0,0 21 0,-21 0 16,1 0-16</inkml:trace>
  <inkml:trace contextRef="#ctx0" brushRef="#br0" timeOffset="90823.17">14160 16574 0,'0'0'0,"-21"0"0,0-22 0,-21 1 16,21 21-16,-1-21 0,22 0 0,0 0 15,0 0-15,0-1 16,0 1-16,0 0 0,22 21 0,-1 0 15,0 0-15,21 0 0,-21 0 0,22 0 16,-1 21-16,0 0 0,1 1 16,-22 20-16,21-21 0,-21 21 0,1 1 15,-22-1-15,0 0 0,0 1 0,0-1 16,-22 0-16,1 1 0,-21-1 16,21 0-16,-22 1 0,1-22 0,0 21 15,-22-21-15,22 1 0,0-1 16,-1-21-16,1 0 0,0 0 15,-1 0-15,1 0 0,21-21 0,-22 21 16,22-22-16,21-20 0,-21 21 16,21 0-16,0-22 0,0 1 0,0 21 15,0-21-15,0 20 0,21 1 16,0 0-16,22 0 0,-22 21 0,21 0 16,-21 0-16,22 0 0,-1 0 0,0 0 15,1 21-15,-22 0 0,21 22 16,-21-22-16,22 0 0,-22 21 0,0-21 15,-21 22-15,21-22 0,-21 21 0,21-21 16,-21 22-16,0-22 0,0 0 16,0 21-16,0-20 0,0-1 15,0 0-15,0 0 0</inkml:trace>
  <inkml:trace contextRef="#ctx0" brushRef="#br0" timeOffset="90972.07">14541 17039 0,'0'0'0,"0"-21"0,22 0 0,-1 21 16,-21-21-16,21 0 16,0-1-16,0 1 15,0 21 1,-21-21 15,22 21-31</inkml:trace>
  <inkml:trace contextRef="#ctx0" brushRef="#br0" timeOffset="91671.95">16319 16701 0,'0'0'15,"-21"-22"-15,0 1 0,21 0 0,-21 0 16,21 0-16,0 0 0,-21 21 15,0 0-15,-1 21 16,22 0 0,-21 21-16,21-21 0,-21 22 15,21-1-15,-21 0 0,21 1 0,0-22 16,-21 21-16,21 1 0,-21-22 16,21 0-16,-22 0 0,22 0 0,0 0 15,0-42 16,22 0-31,-1 0 0,0 0 16,0 0-16,0-1 0,0 1 16,1 0-16,-1 0 0,0 0 0,21 21 15,-21 0-15,1 0 0,-1 0 0,0 0 16,0 0-16,0 21 16,0 0-16,-21 0 0,22 22 0,-1-22 15,-21 21-15,0-21 0,21 22 16,0-22-16,-21 0 0,21 0 0,0 0 15,1-21-15,-1 21 0,0-21 16,0 0-16,0 0 0,0-21 16,1 0-16,-1 21 0,21-21 0,-21-21 15,0 20-15,1 1 0,-1-21 16,-21 0-16,0 20 0,0-20 0,21 0 16,-21-1-16,0 1 0,0 0 0,0-1 15,0 22-15,-21 0 0,0 0 16,21 0-16,-22 21 0,1 0 15,0 0-15,0 21 0,21 0 0,-21 0 16,21 22-16,-21-22 0,21 0 16,0 21-16,0-21 0,0 1 0,0-1 15</inkml:trace>
  <inkml:trace contextRef="#ctx0" brushRef="#br0" timeOffset="91891.83">17272 16806 0,'0'-21'16,"0"42"-16,-21-42 16,0 42-1,-1 1-15,1-1 0,21 0 0,-21 0 16,0 0-16,21 0 0,-21 22 16,21-22-16,0 0 0,-21 0 0,21 0 15,0 1-15,-22-1 0,44-42 31,-1-1-15</inkml:trace>
  <inkml:trace contextRef="#ctx0" brushRef="#br0" timeOffset="92063.73">17335 16510 0,'0'-21'0,"0"42"0,0-63 0,0 21 0,0-1 16,-21 22 15,21 22-31,0-1 16,0 0-16,0 0 0,21-21 15,1 0-15,-1 21 16</inkml:trace>
  <inkml:trace contextRef="#ctx0" brushRef="#br0" timeOffset="92291.6">17949 16447 0,'-21'21'15,"0"21"-15,21-21 0,-21 0 16,0 22-16,21-1 0,-22 0 16,22 1-16,-21-1 0,0 0 0,0 1 15,0-1-15,21 0 0,-21 1 0,-1-1 16,22-21-16,0 0 0,-21 1 15,21-1-15,0 0 0,0 0 16,21-21 0,1-21-16</inkml:trace>
  <inkml:trace contextRef="#ctx0" brushRef="#br0" timeOffset="92692.38">18161 16552 0,'21'-42'0,"-42"84"0,42-105 0,-21 42 15,0 0-15,0 42 16,0 0-16,0 21 0,0 1 16,-21-1-16,21 0 0,-21 1 15,0-1-15,-1 21 0,22-20 16,-21-1-16,0 0 0,0 1 0,21-1 16,0-21-16,-21 0 0,21 1 15,0-1-15,-21 0 0,21 0 0,0-42 31,21 21-15,0-21-16,0 0 0,0-1 0,0 1 16,1 0-16,-1 0 0,0 0 15,0 21-15,0 0 0,0-21 0,1 21 16,-1 0-16,-21 21 0,0 0 16,0 0-16,0 0 15,0 0-15,0 1 0,0-1 16,0 0-16,0 0 15,-21-42 48,-1 0-63</inkml:trace>
  <inkml:trace contextRef="#ctx0" brushRef="#br0" timeOffset="92853.28">17611 16870 0,'-22'0'0,"44"0"0,-44 21 16,65-21-1,-22 0-15,21 0 16,1 0-16,-1 0 0,0 0 0,22-21 16,-22 21-16,0-21 0,22 21 15,-22 0-15,22-21 0</inkml:trace>
  <inkml:trace contextRef="#ctx0" brushRef="#br0" timeOffset="93232.06">18754 16722 0,'-22'21'16,"1"0"-16,0-21 0,-21 21 0,21 0 15,-22 22-15,22-22 0,0 0 0,-21 21 16,20-20-16,1-1 0,0 21 15,0-21-15,21 0 0,0 1 0,0-1 16,0 0-16,0 0 0,0 0 16,21-21-16,21 0 0,-20 0 15,-1 0-15,0 0 0,21 0 0,-21 0 16,22-21-16,-1 0 0,-21 21 16,0-21-16,22 0 0,-22-1 0,0 1 15,-21 0-15,0-21 0,0 21 16,0-1-16,0-20 0,0 21 15,0 0-15,-21 0 0,0-1 0,0 1 16,-1 21-16,-20 0 0,21 0 0,0 0 16,0 0-16,-1 21 15,1-21-15,21 22 0,0-1 16,0 0-16,21-21 16,1 0-1,-1 0-15,0 0 0,21 0 0</inkml:trace>
  <inkml:trace contextRef="#ctx0" brushRef="#br0" timeOffset="93828.23">18923 16785 0,'0'21'16,"0"1"-16,0 20 16,0-21-16,0 0 0,0 0 0,0 22 15,-21-22-15,21 0 0,0 0 0,0 0 16,0 1-16,0-1 15,21-21 17,0 0-32,0-21 15,0-1-15,1 1 16,-1 0-16,0 0 0,-21 0 16,21 0-16,0-1 0,0 1 0,1 21 15,-22-21-15,21 21 0,0 0 0,0 0 16,-21 21-1,0 0-15,0 1 16,0-1-16,0 0 0,0 0 16,0 0-16,21 0 15,-21 1-15,21-22 0,1 0 0,-1 0 16,0 0-16,0 0 16,0 0-16,0 0 0,1 0 0,-1-22 15,0 22-15,0-21 0,-21 0 16,21 0-16,0-21 0,-21 20 15,0-20-15,22 0 0,-22-1 0,21 1 16,-21 0-16,0-22 0,21 22 0,-21 0 16,0-22-16,0 22 0,0-1 15,0 22-15,0-21 0,0 21 16,0 42-16,0 21 16,0-21-16,-21 22 15,0-1-15,21 0 0,-22 1 0,1-1 16,0 0-16,21 1 0,-21 20 15,21-20-15,0-22 0,-21 21 0,21 0 16,0-20-16,0-1 0,0 21 16,21 0-1,-21-20-15,21-22 0</inkml:trace>
  <inkml:trace contextRef="#ctx0" brushRef="#br0" timeOffset="93992.14">19283 16870 0,'0'0'0,"-21"0"0,42 0 47,0 0-47,0 0 0,21 0 0,1 0 16,-1-21-16,0 21 0,1 0 0,20-21 15,-20 21-15,20 0 0,-21-22 16,22 22-16,-22 0 0</inkml:trace>
  <inkml:trace contextRef="#ctx0" brushRef="#br0" timeOffset="94303.96">20637 16658 0,'0'0'0,"-42"-21"0,21 0 16,-21-43 0,20 43-16,1 21 0,0 0 0,0 0 15,0 43-15,0-22 0,-1 21 0,1 22 16,21-1-16,-21 1 0,0-1 0,0 22 16,21-22-16,0 1 0,-21 20 15,-1-20-15,22-1 0,-21 22 0,21-21 16,-21-1-16,0 1 0,21-1 15,-21-21-15,0 22 0,-1-22 0,1 1 16,21-1-16,-21-21 0,21 0 16,-21 0-16,21-42 15</inkml:trace>
  <inkml:trace contextRef="#ctx0" brushRef="#br0" timeOffset="94555.81">20066 17209 0,'0'0'15,"0"-64"-15,0 1 0,0 20 0,21-20 0,-21 20 16,21 1-16,0 21 0,1 0 16,-1-22-16,21 22 0,-21 21 0,22-21 15,-22 21-15,21 0 0,-21 0 0,22 0 16,-1 0-16,-21 0 0,0 0 16,22 21-16,-43 0 0,0 1 15,0-1-15,0 0 0,0 21 0,0-21 16,0 1-16,-43-1 0,22 0 15,-21 0-15,21 0 0,-22 0 0,1-21 16,21 22-16,-22-22 0,22 0 16,0 0-16,42 0 15</inkml:trace>
  <inkml:trace contextRef="#ctx0" brushRef="#br0" timeOffset="97103.17">20997 16849 0,'0'0'0,"43"-21"0,-22-1 0,0 1 16,-21 0-16,0 0 0,0 0 16,0 0-16,0-1 0,-21 22 15,0 0-15,-22 0 0,22 0 0,0 0 16,0 0-16,-22 22 0,1-1 16,21 0-16,-21 21 0,20-21 0,-20 22 15,21-22-15,0 0 0,0 21 16,-1-20-16,22-1 0,0 0 0,0 0 15,0 0-15,22-21 16,-1 0-16,21 0 16,-21 0-16,0 0 0,22 0 0,-22 0 15,21-21-15,-21 0 0,22 0 0,-22 0 16,0-1-16,21 1 0,-20-21 16,-1 21-16,-21 0 0,21-1 0,-21 1 15,21 0-15,-21 42 31,0 0-31,0 1 0,0-1 16,0 0-16,0 0 0,0 0 0,0 0 16,-21 1-16,21-1 0,0 0 0,0 0 15,0 0-15,0 0 16,21-21-16,0 22 16,0-22-16,1 0 15,-1 0-15,0 0 0,0 0 0,0-22 16,0 1-16,1 0 0,-1 21 0,0-21 15,0-21-15,0 20 0,0 1 16,1 0-16,-1 0 0,0 0 0,-21 0 16,21 21-16,0 0 15,-21 21 1,0 0-16,0 0 16,0 0-16,0 0 0,0 1 15,21-1-15,-21 0 0,0 0 16,22-21-16,-1 21 0,0 0 0,0-21 15,0 0-15,0 0 0,22 0 16,-22 0-16,21 0 0,-21 0 0,22 0 16,-1 0-16,0 0 0,1 0 15,-1-21-15,-21 0 0,22 21 0,-22-21 16,0 0-16,-21 0 0,0-22 0,0 22 16,0 0-16,0 0 0,0-22 15,0 22-15,-21 0 0,0 0 16,-1 21-16,-20 0 0,21 0 15,-21 0-15,20 0 0,-20 21 0,0 0 16,21 0-16,-22 1 0,22 20 16,0-21-16,0 0 0,21 0 15,0 1-15,0-1 0,0 0 0,0 0 16,0 0-16,21-21 0,0 0 16,0 0-16,0 0 0,1 0 15,-1 0-15,21 0 0,-21 0 0,0 0 16,1 0-16,-1-21 0,0 0 15,0 0-15,0 0 0,0-1 0,1 1 16,-22 0-16,0 0 0,21 0 0,-21 0 16,21-1-16,-21 1 0,0 42 31,0 1-31,0-1 16,0 0-16,0 0 15,0 0-15,0 0 0,0 1 0,0-1 16,0 0-16,21 0 15,0-21-15,0 0 0,1 0 16,-1 0-16,0 0 0,0 0 0,0 0 16,22 0-16,-22-21 0,0 21 15,0-21-15,-21 0 0,21-1 0,0 1 16,1 0-16,-1 0 0,0-21 16,-21 20-16,21 1 0,0 0 15,0 0-15,-21 0 0,0 42 31,0 0-15,0 0-16,0 0 0,0 1 0,-21 20 16,0-21-16,21 0 0,-21 0 15,21 1-15,0-1 0,-21 0 16,21 0-16,-21-21 16,21-21 30,21 0-46,-21 0 0,0-1 16,21 1-16,0-21 0,0 21 0,0 0 16,-21-22-16,22 22 0,-1 21 15,-21-21-15,0 0 0,21 21 16,0 21 0,-21 0-16,0 0 0,0 0 15,0 22-15,0-22 0,0 0 0,0 0 16,0 0-16,21-21 0,-21 22 15,21-1-15,-21 0 0,22-21 0,-1 21 16,0-21-16,0 0 0,0 0 0,0 0 16,1 0-16,-1 0 0,0 0 15,0-21-15,0 21 16,0-21-16,-21 0 0,22-1 16,-1 1-16,0 0 0,-21 0 0,21 0 15,0 0-15,-21-1 0,21 22 0,-21 22 31,0-1-15,0 0-16,0 0 16,0 0-16,0 0 0,0 1 0,0-1 15,0 0-15,0 0 0,22-21 16,-22 21-16,21-21 16,0 0-16,0 0 0,0 0 0,0 0 15,22 0-15,-22 0 16,0 0-16,0 0 0,0-21 0,1 0 15,-1 21-15,0-21 0,0 0 0,-21-22 16,0 22-16,0 0 0,0 0 16,0 0-16,0-1 0,-21 44 31,0-22-15,21 21-16,-21 0 0,21 0 0,0 0 15,0 0-15,0 1 0,0-1 16,0 0-16,0 0 0,0 0 0,0 0 15,21-21-15,0 22 0,0-22 16,0 0-16,0 21 0,22-21 16,-22 0-16,0 0 0,21 0 0,-20 0 15,20 0-15,-21-21 0,21-1 16,-20 1-16,20 0 0,-21-21 0,21 21 16,-20-22-16,-1-20 0,21 20 15,-21-20-15,22 21 0,-22-22 0,0 22 16,0-1-16,0 1 0,0 0 15,-21-1-15,0 22 0,0 0 0,0 0 16,-21 21 0,0 0-16,0 21 0,0 0 15,21 22-15,-21-22 0,-1 0 16,1 21-16,21 1 0,-21-1 16,21 0-16,-21 1 0,21-22 15,0 21-15,-21 0 0,21 1 0,0-1 16,0-21-16,0 22 0,0-22 0,0 21 15,0-21-15,0 0 0,0 1 16,21-22-16,0 21 0,0-21 0,0 0 16,1 0-16,-1 0 0,0 0 15,0 0-15,21 0 0,-20 0 0,-1-21 16,0-1-16,0 1 0,0 0 0,0-21 16,1 21-16,-22-1 15,0 1-15,21 0 0,-21 0 0,0 0 16,21 21-16,-21 21 31,0 0-31,-21 0 0,21 0 0,-21 1 16,21-1-16,0 0 0,0 0 15,0 0-15,0 0 0,0 1 16,21-22 0,0 0-16,0 0 15,0 0-15,0 0 16,1 0-16,-1-22 0,0 1 0,0 0 15,-21 0-15,21 0 0,0 0 16,-21-1-16,0 44 47,0-1-47,0 0 16,0 0-16,0 0 15,22 0-15,-1-21 16,0 0-16,-21 22 0,21-22 0,0 0 15,22 0-15,-22 0 0,0 0 16,21 0-16,-21 0 0,1 0 0,20 0 16,-21 0-16,0-22 0,0 1 0,1 0 15,-1 0-15,0 0 16,-21-22-16,0 22 0,0 0 0,0 0 16,-21 21-1,0 21 1,21 0-16,0 0 0,-22 22 15,22-22-15,-21 0 0,21 0 16,0 0-16,-21 1 0,21-1 16,0 0-16,0 0 15,-21-21-15,0 0 0,0 0 16,-1 0-16,1 0 0,0 0 16,0 0-16,-21 0 15,20-21-15,1 0 0</inkml:trace>
  <inkml:trace contextRef="#ctx0" brushRef="#br0" timeOffset="97304.06">23812 16616 0,'0'0'0,"22"0"16,-1 0-1,21 0-15,0 0 0,22 0 0,-22 0 16,22 0-16,-1 0 0,1 0 15,-1 0-15,-20 0 0,20-21 0,-21 21 16,1 0-16,-1 0 0,0 0 16,-20 0-16,20-21 0,-21 21 15,0 0-15</inkml:trace>
  <inkml:trace contextRef="#ctx0" brushRef="#br0" timeOffset="97516.93">25315 17103 0,'0'21'16,"21"-21"-1,-21 21 1,22-21-16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08:36.5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0 826 0,'0'0'0,"0"21"0</inkml:trace>
  <inkml:trace contextRef="#ctx0" brushRef="#br0" timeOffset="1423.99">2667 783 0,'0'-21'16,"0"0"-1,21 21-15,-21-21 16,0 0-16,0-1 16,0 1-16,0 0 15,21 21-15,-21-21 0,0 0 16,0 0 31,0 42-16,0 0-31,0 0 0,0 0 16,-21 22-16,21-22 0,-21 21 15,0 0-15,21 1 0,-21-1 0,-1 22 16,1-22-16,21 21 0,-21-20 16,0 20-16,0-20 0,0 20 15,-1 1-15,1-22 0,0 21 16,0 1-16,0-22 0,0 22 0,21-1 15,-22 1-15,1-22 0,0 0 16,21 1-16,0-1 0,0-21 0,0 22 16,-21-22-16,21 0 0,0 0 15,0-42 17,0 0-32,0 0 15,0-1-15,0 1 0,0 0 16,0-21-16,0-1 0,0 22 15,21-21-15</inkml:trace>
  <inkml:trace contextRef="#ctx0" brushRef="#br0" timeOffset="2536.32">2392 1037 0,'0'0'0,"-21"-21"16,-1 0-16,1 21 0,0-21 0,21-22 16,-21 22-16,21 0 0,-21 0 15,21-21-15,0 20 0,0 1 16,0 0-16,0-21 0,21 21 0,0-1 16,0 1-16,0 0 0,22 0 15,-1 0-15,0 0 0,1-1 16,-1 22-16,22-21 0,-1 0 0,1 0 15,-22 21-15,21 0 0,1 0 16,-22 0-16,22 0 0,-22 21 0,0 0 16,1 0-16,-22 22 0,0-22 15,0 21-15,-21 1 0,0-1 0,-21 21 16,0-20-16,-21 20 0,-1-20 16,1-1-16,0 0 0,-22 22 15,22-43-15,-22 21 0,1 1 16,20-22-16,-20 0 0,21 0 0,-1 0 15,1 0-15,0-21 0,20 0 16,-20 0-16,21 0 0,0 0 16,0 0-16,-1 0 0,1 0 0,21-21 15,0 0 1,0 0-16,21 21 16,1 0-1,-1 0-15,0 0 0,-21 21 16,21 0-16,0 0 0,0-21 15,1 22-15,-22-1 0,21 0 16,0 0-16,0 0 0,-21 0 16,21 1-16,0-1 0,1 0 0,-1 21 15,-21-21-15,21 1 0,0-22 16,0 21-16,0 0 0,1 0 0,-1-21 16,0 0-16,0 0 0,0 0 15,22 0-15,-22 0 0,21 0 0,-21-21 16,22 21-16,-1-42 0,-21 20 15,21 1-15,1 0 0,-1-21 0,-21 21 16,22-22-16,-22 22 0,0-21 16,21 21-16,-21-1 0,-21-20 0,22 21 15,-1 0-15,-21 0 16,0 42 15,0 0-15,-21 21-16,21-21 15,-22 1-15,22-1 0,0 0 0,0 21 16,0-21-16,0 1 0,-21 20 16,21-21-16,0 0 0,0 22 0,0-22 15,0 0-15,21 0 0,1 0 16,-1-21-16,0 21 0,0-21 16,0 0-16,0 0 0,1 0 15,-1-21-15,21 0 0,-21 0 16,22 0-16,-22 0 0,0-1 15,0-20-15,21 21 0,-20-21 0,-1 20 16,0-20-16,-21 21 0,0-21 16,21 20-16,-21-20 0,0 21 0,21 0 15,-21 0-15,0-1 16,0 44 0,0-1-1,0 0-15,0 0 0,-21 21 0,21-20 16,0-1-16,-21 21 0,21-21 15,0 22-15,0-22 0,0 21 0,0-21 16,0 0-16,0 1 16,0 20-16,0-21 0,0 0 0,21-21 15,0 21-15,-21 1 0,21-22 0,1 0 16,-1 0-16,0 0 0,0 0 16,0-22-16,0 1 0,22 0 0,-22 0 15,21 0-15,-21-22 0,22 22 16,-1-21-16,-21 0 0</inkml:trace>
  <inkml:trace contextRef="#ctx0" brushRef="#br0" timeOffset="2824.16">4466 656 0,'0'0'0,"-21"-42"16,0 42-1,0 21 1,21 21-16,-22-20 0,22 20 15,0 21-15,0-20 0,-21 20 16,21 1-16,-21-1 0,21 1 0,-21-1 16,21-20-16,0 20 0,0-21 15,-21 1-15,21-1 0,-21 0 0,21 1 16,-22-1-16,22 0 0,0 1 16,0-22-16,0 0 0,0 0 0,0 0 15,0 1-15,0-1 0,22-21 31,-1 0-31,-21-21 0,21-1 0,0 1 16,0 0-16,0-21 0,1 21 16</inkml:trace>
  <inkml:trace contextRef="#ctx0" brushRef="#br0" timeOffset="3540.26">4508 1355 0,'0'21'15,"0"0"1,0 0-1,0 0 1,22-21 0,-1 0-1,0 0-15,0 0 0,0 0 0,0 0 16,1-21-16,-1 0 0,0 21 16,0-21-16,0 21 0,-21-21 0,0 0 15,0-1-15,0 1 16,0 0-16,0 0 0,0 0 15,-21 0-15,0 21 0,0 0 16,0 0-16,-1 0 0,1 0 16,0 0-16,0 21 0,0-21 15,0 21-15,21 21 0,0-21 0,-22 1 16,22-1-16,-21 21 0,21-21 16,0 0-16,-21 22 0,21-22 15,0 0-15,0 21 0,0-20 0,0-1 16,0 0-16,21 0 0,0 0 15,1-21-15,-1 21 0,0-21 0,0 0 16,0 0-16,22 0 0,-22 0 16,0 0-16,21 0 0,-21-21 0,22 0 15,-22 21-15,21-21 0,-21 0 16,1 0-16,20-22 0,-21 22 0,0 0 16,0-21-16,1 20 0,-1 1 15,-21-21-15,0 21 0,0 0 16,21-1-16,-21 1 0,-21 21 31,0 21-31,-1 1 0,22-1 16,0 0-16,0 0 15,0 0-15,0 0 0,0 1 16,0-1-16,0 0 16,0 0-16,22-21 0,-1 21 0,0 0 15,0-21-15,-21 22 0,21-1 0,0 0 16,-21 0-1,0 0-15,0 0 16,-21 1-16,0-22 16,0 21-16,0 0 0,0-21 0,-1 21 15,1-21-15,0 21 16,0-21 0,21-21 15,0 0-31,-21 0 0</inkml:trace>
  <inkml:trace contextRef="#ctx0" brushRef="#br0" timeOffset="13616.33">6964 1503 0,'0'0'16,"-21"21"-1,-1 0-15,1 0 0,21 1 16,0-1-1,-21-21-15,21 21 0,21-21 47,0 0-47,1-21 16,-1 0-16,0 21 0,-21-22 16,21 1-16,0-21 0,0 21 15,1 0-15,-22-22 0,21 1 0,0 0 16,0-1-16,0 1 15,-21-22-15,21 22 0,1-21 0,-1-22 0,-21 21 16,0 1-16,21-1 16,-21 22-16,0-21 0,0 20 0,0 1 15,0 0-15,0 20 0,0 1 16,0 0-16,-21 21 16,0 0-16,-1 21 0,22 0 15,-21 1-15,0-1 0,0 0 0,0 21 16,0 1-16,21-1 0,0 21 15,-22-20-15,1 20 0,21 1 0,-21-22 16,21 22-16,0-1 0,0-21 16,-21 22-16,21-22 0,0 1 15,0-1-15,0 0 0,0-21 0,0 22 16,0-22-16,21 21 0,0-21 16,0 1-16,1-1 0,-1-21 15,0 21-15,0-21 0,0 0 0,0 0 16,1 0-16,-1 0 0,0-21 15,21 0-15,-21-1 0,1 1 0,-1 0 16,21 0-16,-21 0 0,0-22 0,22 22 16,-22 0-16,0-21 0,0 21 15,0-22-15,1 22 0,-1 0 0,-21 0 16,0 0-16,21-1 0,-21 1 16,0 42 15,0 1-31,0-1 15,0 21-15,-21-21 0,21 0 16,0 1-16,0 20 0,0-21 0,-21 0 16,21 0-16,0 22 0,0-22 15,0 0-15,0 0 0,0 0 0,21 1 16,0-1-16,0-21 16,0 0-16,0 0 0,1 0 15,-1 0-15,0 0 0,21-21 0,-21-1 16,1 22-16,-1-21 0,0 0 15,0 0-15,0 0 0,0 0 16,1-1-16,-22-20 0,21 21 16,-21 0-16,0 0 0,0-22 0,0 22 15,0 0-15,0-21 0,-21 20 16,-1 1-16,1 21 0,0-21 0,0 21 16,0 0-16,0 0 0,-1 0 15,1 0-15,-21 0 0,21 0 0,0 21 16,-1-21-16,1 21 0,0 1 15,0-22-15,0 21 0,0-21 0,-1 21 16,22 0 0,-21-21-16,0-21 31</inkml:trace>
  <inkml:trace contextRef="#ctx0" brushRef="#br0" timeOffset="13856.19">7006 1122 0,'0'21'16,"21"-21"-16,0 0 16,1 0-16,20 0 0,0 0 15,-21-21-15,22 21 0,-1 0 0,0-21 16,1 21-16,20-21 15,-20 21-15,-1 0 0,0-22 0,1 22 16,-1 0-16,0 0 0,-21 0 16,1 0-16,-1 0 0,0-21 0</inkml:trace>
  <inkml:trace contextRef="#ctx0" brushRef="#br0" timeOffset="15259.77">8826 1355 0,'22'21'15,"-1"0"1,-21 0-1,21 0 1,0 1 0,0-44 31,-21 1-47,21 21 15,1-21-15,-22 0 0,0 0 0,21-22 0,0 22 16,-21-21-16,21 0 0,0 20 15,-21-20-15,21 0 0,1-1 16,-1 1-16,-21 0 0,21 21 0,0-1 16,0 1-16,0 0 0,-21 0 15,22 21-15,-1 0 16,-21 21-16,0 0 0,0 0 16,0 1-16,0-1 15,0 0-15,0 0 0,0 0 0,0 0 16,21-21 31,-21-21-47,0 0 15,0 0-15,0 0 0,0 0 16,0-1-16,0 1 0,-21 0 16,0 0-16,21 0 0,0 0 15,-22 21-15,1-22 16,0 22-16,0 0 15,0 22-15,0-22 16,21 21-16,-22 0 0,22 21 0,-21-21 16,21 22-16,-21-1 0,21 0 15,0-20-15,0 20 0,0 0 16,0 1-16,0-22 0,0 21 16,0 0-16,0-20 0,0-1 0,0 0 15,21 0-15,0 0 0,1 0 16,-1 1-16,0-1 0,0-21 0,0 21 15,0-21-15,1 0 0,-1 0 0,0 0 16,0 0-16,0 0 0,0 0 16,22-21-16,-22 21 0,0-21 0,0-1 15,0 1-15,1 0 0,20-21 16,-21 21-16,0-1 0,0-20 0,-21 21 16,0-21-16,0 20 0,0 1 15,0 0-15,0 0 0,0 0 0,-21 21 31,0 0-15,0 0-16,21 21 0,0 0 16,0 0-16,21 0 15,-21 1-15,21-22 0,0 21 0,1 0 16,-22 0-16,21 0 0,0-21 16,-21 21-16,21 1 0,-21-1 0,0 0 15,0 0-15,21-21 16,-21 21-16,0 0 0,21 1 15,1-22-15,-1 0 16,0 0-16,0 0 16,0 0-16,0 0 0,1 0 15,20-22-15,-21 22 0,0-21 16,0 0-16,1 21 0,20-21 0,-21 0 16,0 0-16,0-1 0,1-20 15,-1 21-15,0 0 0,0-22 0,-21 22 16,21 0-16,-21 0 0,0-21 15,0 20-15,0 1 0,0 0 16,-21 21 0,0 0-16,0 0 15,0 21-15,-1 0 0,1 1 0,0-1 16,21 21-16,-21-21 0,0 22 16,21-22-16,-21 21 0,21-21 0,0 0 15,0 1-15,0 20 0,0-21 16,0 0-16,0 0 0,21-21 0,-21 22 15,21-1-15,0-21 0,0 0 0,0 21 16,1-21-16,20 0 0,-21 0 16,21 0-16,-20 0 0,20 0 0,0 0 15,1 0-15,-22-21 0,21 0 16,0-1-16,1 1 0,-1 21 0,-21-42 16,22 21-16,-1 0 15</inkml:trace>
  <inkml:trace contextRef="#ctx0" brushRef="#br0" timeOffset="16296.7">10858 1101 0,'0'0'16,"0"-21"-16,0-1 0,0 1 0,0 0 16,-21 0-16,0 21 15,21-21-15,-21 21 0,0 0 0,0 0 16,-1 0-16,1 0 0,0 21 16,0 0-16,0 0 0,0 0 0,-1 1 15,22-1-15,-21 21 0,0-21 16,0 22-16,21-22 0,0 0 0,0 21 15,-21-21-15,21 1 0,0 20 16,0-21-16,0 0 0,0 0 16,0 1-16,21-22 0,0 0 15,0 21-15,0-21 16,1 0-16,-1 0 0,0 0 0,0-21 16,21 21-16,-20-22 0,-22 1 15,21 0-15,0 21 0,0-21 0,-21-21 16,0 20-16,21 1 0,-21 0 0,0 0 15,21-21-15,-21 20 0,0 1 16,0-21-16,0 21 0,0 0 0,0-1 16,0 1-16,0 42 31,-21 1-31,21-1 16,0 0-16,-21 0 0,21 21 15,0-20-15,0-1 0,0 0 0,0 21 16,0-21-16,0 1 0,0-1 15,0 0-15,21 0 0,0 0 0,1 0 16,-1 1-16,0-22 16,0 0-16,0 0 0,0 0 15,1 0-15,20 0 0,-21 0 16,0 0-16,0-22 0,22 1 0,-22 0 16,0 0-16,0 0 0,22 0 0,-22-22 15,0 22-15,-21-21 16,21 21-16,0-22 0,-21 1 0,0 0 15,21-1-15,-21 1 0,0 0 16,0-1-16,0 1 0,0 21 0,0-22 16,0 22-16,0 0 0,0 0 15,-21 42 1,21 0 0,-21 22-16,21-1 0,0 0 15,0 1-15,-21-1 0,21 0 0,-21 1 16,21-1-16,-21 0 0,21 1 15,0-1-15,0 0 0,0-21 16,0 1-16,0 20 0,0-21 16,0 0-16,21 0 0,0 1 15,0-22-15,0 21 0,0-21 16,1 0-16,-1 0 0,0 0 16,21 0-16,-21 0 0,1-21 0,-1-1 15,0 22-15,0-21 0,21 0 16,-42 0-16,22 0 0,-1 0 0,0-1 15,-21 1-15,0 0 0,0 0 0,0 0 16,0 0-16,0-1 0,0 1 16,0 0-16,-21 21 31,0 0-31,-1 21 0,22 0 16,0 1-16,0-1 15,0 0-15,0 0 0,0 0 0,0 0 16,0 1-16,0-1 0,0 0 15,0 0-15,22 0 16,-1-21-16,0 21 16,0-21-16,0 0 15,0 0-15,1 0 0,-1 0 0,0-21 16,0 0-16,0 21 0,0-21 0,1 0 16,-1 0-16,0-1 0,0 22 15,0-21-15,0 0 0,-21 0 16,0 0-16,22 0 0,-22-1 15,0 1-15</inkml:trace>
  <inkml:trace contextRef="#ctx0" brushRef="#br0" timeOffset="16551.55">11070 995 0,'0'0'0,"-21"0"0,0 21 15,42-21 17,0 0-32,0 0 0,22 0 0,-1 0 15,0-21-15,1 21 0,-1-21 16,0 21-16,22-21 0,-22-1 0,0 22 16,1-21-16,-22 21 0,21 0 15,-21-21-15,1 21 0,-1 0 0,0 0 16,0 0-16</inkml:trace>
  <inkml:trace contextRef="#ctx0" brushRef="#br0" timeOffset="17212.11">13187 931 0,'0'0'0,"21"-21"0,0 0 16,0 0-16,0 0 0,1 0 0,-1-1 15,0 1-15,0 0 0,-21 0 16,0 0-16,0 0 0,0-1 0,0 1 16,0 0-16,-21 21 15,0 0-15,0 0 0,-1 0 0,-20 0 16,21 0-16,-21 0 0,20 0 15,-20 21-15,0 0 0,21 1 0,-22 20 16,1 0-16,0-21 0,-1 22 0,22 20 16,-21-20-16,-1-1 0,22 21 15,0-20-15,0-1 0,0 22 16,21-22-16,0 0 0,0 1 16,0-1-16,0 0 0,0 1 0,0-22 15,0 21-15,21-21 0,21 0 16,-21 1-16,22-1 0,-22 0 0,21 0 15,1-21-15,-1 0 0,0 0 0,22 0 16,-22 0-16,0-21 0,1 0 16,-1 0-16,0-1 0,1 1 0</inkml:trace>
  <inkml:trace contextRef="#ctx0" brushRef="#br0" timeOffset="17684.07">13631 1143 0,'0'-42'15,"-21"42"17,21 21-32,-21 0 15,0 0-15,21 0 0,-21 22 16,21-22-16,0 0 0,-22 0 16,1 22-16,21-22 0,-21 21 0,21-21 15,0 0-15,0 1 0,0 20 0,0-21 16,0 0-16,0 0 15,0 1-15,21-22 16,0 0-16,1 0 0,-1 0 16,0 0-16,0 0 0,0 0 15,0-22-15,22 1 0,-22 0 0,0 0 16,21 0-16,-20 0 0,-1-1 16,0-20-16,0 21 0,0 0 0,-21-22 15,0 22-15,0-21 0,0 0 16,0 20-16,0 1 0,0 0 0,-21 0 15,0 0-15,0 0 0,-22 21 16,22 0-16,0 0 0,0 0 0,0 0 16,0 21-16,-1-21 0,1 21 0,0 0 15,0 0-15,21 0 0,0 22 16,-21-22-16,21 0 0,0 0 0,0 0 16,0 1-16,0-1 15,0 0-15,0 0 0,21 0 0,0-21 16,0 0-16,0 21 0,22-21 0,-1 0 15,-21 0-15,22 0 0,-1-21 16</inkml:trace>
  <inkml:trace contextRef="#ctx0" brushRef="#br0" timeOffset="18201.65">14393 1058 0,'0'0'0,"-21"0"15,0 0 1,0 22-16,0-1 16,21 0-16,-22 0 0,22 0 15,0 22-15,0-22 0,0 21 0,-21-21 16,21 0-16,0 22 0,-21-22 16,21 0-16,0 0 0,0 0 0,0 1 15,0-1-15,0 0 0,0 0 0,-21-21 16,21 21-16,-21-21 15,21-21 17,0 0-32,0 0 15,0 0-15,0-1 0,0 1 16,0-21-16,0 21 0,0 0 16,21-22-16,-21 22 0,21-21 0,21 21 15,-20-22-15,-1 22 0,0 0 16,21 0-16,-21 0 0,22-1 0,-1 1 15,-21 21-15,22 0 0,-22 0 0,0 21 16,0 1-16,0-1 0,-21 0 16,0 0-16,0 0 0,0 22 0,0-22 15,0 0-15,0 21 16,0-21-16,0 1 0,0-1 0,0 0 16,0 0-16,-21 0 0,0 0 0,21 1 15,-21-22-15,21 21 0,0 0 16,21-42 15</inkml:trace>
  <inkml:trace contextRef="#ctx0" brushRef="#br0" timeOffset="19915.91">15325 1122 0,'0'0'0,"0"-42"16,21 42-16,-21-22 0,0 1 0,21 0 15,-21 0-15,0 0 0,0 0 16,-21 21-16,0 0 16,-1 0-16,1 0 0,0 0 0,-21 0 15,21 0-15,-22 0 0,22 21 16,-21 0-16,21-21 0,-22 21 0,22 0 15,0 0-15,0 1 0,0-1 16,-1-21-16,22 21 0,-21 0 16,21 0-16,0 0 15,21 1 1,1-22-16,-1 21 0,0-21 0,0 21 16,0 0-16,0-21 0,22 21 15,-22 0-15,21-21 0,-21 22 0,1-22 16,-1 21-16,0 0 0,0-21 15,-21 21-15,21 0 0,-21 0 16,0 1-16,-21-1 0,0-21 16,0 21-16,0-21 0,-1 0 15,1 21-15,0-21 0,0 0 0,-21 0 16,20 0-16,1 0 0,0 0 16,0 0-16,0 0 0,0-21 15,-1 0-15,1 0 0,0 21 0,21-22 16,-21 1-16,21 0 0,-21 0 15,21 0-15,-21 0 0,21-1 16,0 1-16,0 42 31,0 1-31,0-1 16,0 0-16,21 0 0,-21 0 16,21-21-16,-21 21 0,0 1 0,21-1 15,0 0-15,0-21 0,-21 21 16,22-21-16,-1 0 0,0 21 15,0-21-15,0 0 0,0 0 0,1 0 16,20 0-16,-21 0 0,0 0 16,22-21-16,-1 0 0,0 21 0,1-21 15,-22 0-15,21-1 0,0 1 16,-20-21-16,20 21 0,-21-22 0,0 22 16,0-21-16,1 0 0,-1-1 0,0 1 15,-21 0-15,0-1 0,21 1 16,-21 0-16,0-1 0,21 1 15,-21 0-15,0-1 0,0 1 0,0 0 16,0 20-16,0-20 0,0 21 0,0 0 16,0 0-16,21 21 0,-21-22 15,0 44 1,0-1 0,0 21-16,0-21 0,0 22 15,0-1-15,0 0 0,0 1 0,0-1 16,0 21-16,-21-20 0,21-1 15,-21 0-15,21 22 0,0-22 0,-21-21 16,21 22-16,-21-1 0,21-21 16,-21 22-16,21-22 0,0 0 0,0 21 15,0-21-15,0 1 0,0-1 16,0 0-16,21-21 16,0 0-16,0 0 15,0 0-15,0 0 0,1 0 0,-1-21 16,21 21-16,-21-21 0,0-1 15,1 1-15,-1 0 0,0 0 0,0-21 16,0 20-16,0 1 0,1-21 16,-22 21-16,0 0 0,0-22 0,0 22 15,0 0-15,0 0 0,-22 21 32,1 0-32,0 0 15,21 21-15,-21-21 0,21 21 16,0 0-16,0 0 0,0 1 0,0-1 15,0 0-15,0 0 16,0 0-16,0 0 0,0 1 0,21-22 16,-21 21-16,0 0 0,21-21 0,-21 21 15,21-21-15,-21 21 0,22-21 16,-1 21-16,0-21 16,0 22-16,0-22 0,0 0 15,1 0 1,-1 0-16,0 0 15,0-22 1,0 1-16,0 21 0,-21-21 0,0 0 16,22 0-16,-1 0 0,-21-1 15,0 1-15,21 0 0,-21-21 16,21 21-16,-21-1 0,21 1 0,-21 0 16,0 0-16,0 0 15,0 42 16,0 0-31,0 0 0,0 0 0,0 1 16,-21-1-16,21 0 0,0 0 0,-21 0 16,21 0-16,0 1 0,0-1 15,0 0-15,0 0 16,0 0-16,0 0 0,21-21 16,0 0-16,0 0 15,1 0-15,-1 0 0,0 0 0,0 0 16,21 0-16,-20 0 0,-1 0 15,21 0-15,-21-21 0,0 0 0,1 21 16,-1-21-16,-21 0 0,0 0 0,21-1 16,-21 1-16,0 0 0,0 0 15,0 0-15,0-22 0,0 22 0,0 0 16,0 0-16,0 0 0,0 0 16,-21 21 15,21 21-31,0 0 0,0 0 15,0 0-15,0 0 0,0 1 0,-21-1 16,21 0-16,0 0 0,0 0 16,0 0-16,0 1 0,0-1 0,0 0 15,0 0-15,0 0 0,0 0 16,0 1-16,21-22 16,0 0-1,-21 21-15,21-21 0,0 0 0,0 0 16,1 0-16,-1 0 0,0-21 0</inkml:trace>
  <inkml:trace contextRef="#ctx0" brushRef="#br0" timeOffset="20215.75">17145 1101 0,'0'-21'15,"0"42"-15,0-64 0,0 22 0,-21 21 16,0-21-16,-1 21 0,1 0 15,0 0-15,0 0 0,0 0 16,0 21-16,-1 0 0,1 1 16,0 20-16,0-21 0,21 21 15,-21-20-15,21-1 0,-21 21 16,21-21-16,-22 0 0,22 22 0,0-22 16,0 0-16,0 0 0,0 0 15,0 1-15,0-1 0,22 0 16,-1-21-16,0 0 0,0 21 15,0-21-15,0 0 0,1 0 0,-1 0 16,0 0-16,21-21 0,-21 0 16,1 21-16,20-21 0,-21-1 0,21 1 15</inkml:trace>
  <inkml:trace contextRef="#ctx0" brushRef="#br0" timeOffset="20509.58">17505 826 0,'0'0'0,"0"-43"0,0 22 15,0-21-15,0 21 0,0-22 0,0 22 16,0 0-16,0 0 16,-21 21-1,-1 21-15,22 0 0,0 0 16,-21 22-16,0-22 0,0 21 0,21 22 16,-21-22-16,0 21 0,21-20 15,-22-1-15,22 0 0,0 22 0,-21-22 16,0 1-16,21-22 0,0 21 0,0 0 15,0-20-15,-21-1 16,21 21-16,0-21 0,0 0 0,0 1 16,0-1-16,0 0 0,21-21 0,0 21 15,0-21-15,1 0 0,-1 0 16,0 0-16,0 0 0,0 0 0,0 0 16,22-21-16,-22 0 0</inkml:trace>
  <inkml:trace contextRef="#ctx0" brushRef="#br0" timeOffset="20899.36">17843 1058 0,'0'0'0,"0"-21"0,-21 42 31,0 1-31,0-1 16,0 0-16,21 0 0,-21 0 15,-1 22-15,1-22 0,0 0 0,21 0 16,0 21-16,-21-20 0,21-1 15,0 0-15,0 0 0,0 0 16,0 0-16,21 1 16,0-22-16,0 0 0,1 0 15,-1 0-15,0 0 0,0 0 16,21-22-16,-20 22 0,-1-21 16,0 0-16,0 21 0,0-21 0,0 0 15,1 0-15,-1-22 0,-21 22 16,0 0-16,0 0 0,0-22 15,0 22-15,0-21 0,0 21 0,0 0 16,-21-1-16,21 1 0,-22 21 16,1 0-16,0 0 0,-21 0 0,21 0 15,-1 0-15,1 0 0,0 0 16,0 21-16,0 1 0,0-22 16,-1 21-16,22 0 0,-21 0 15,0-21-15</inkml:trace>
  <inkml:trace contextRef="#ctx0" brushRef="#br0" timeOffset="21435.49">18161 1143 0,'0'0'16,"-42"-42"-1,42 21-15,0-1 0,0 1 16,0 0-16,21 0 16,0 21-16,0 0 0,0-21 0,0 21 15,1 0-15,-1 0 0,0 0 16,0 0-16,0 0 0,22 21 0,-22 0 15,0 0-15,0 0 0,0 1 16,0 20-16,1-21 0,-22 0 0,0 22 16,0-22-16,0 0 0,0 0 15,0 0-15,0 22 0,-22-22 0,1 0 16,0-21-16,0 21 0,0 0 16,0-21-16,21 21 0,-22-21 15,22-21 16,0 0-31,0 0 16,22 0-16,-1 0 16,-21-1-16,21 1 0,0 0 0,0-21 15,0 21-15,-21-22 0,22 22 0,-1 0 16,0-21-16,0 20 0,0 1 16,0 0-16,1 0 0,-22 0 0,21 21 15,0-21-15,-21-1 31</inkml:trace>
  <inkml:trace contextRef="#ctx0" brushRef="#br0" timeOffset="21743.75">17632 783 0,'0'0'15,"0"-21"1,21 21 0,0 0-16,0 0 15,0-21-15,22 21 0,-22 0 0,0 0 16,21 0-16,-20-21 0,-1 21 15,0 0-15,21 0 0,-21 0 0,1 0 16,-1-21 0,-42 21-1,-1 0-15,1 0 16,0 0-16</inkml:trace>
  <inkml:trace contextRef="#ctx0" brushRef="#br0" timeOffset="22064.64">15811 720 0,'0'0'0,"22"0"0,62 0 15,-41 0-15,-22 0 0,21 0 16,-21 0-16,22 0 0,-1 0 16,-21 0-16,21 0 0,-20 0 0,-1 0 15,0 0-15,0 0 0,0 0 16,0 0-16</inkml:trace>
  <inkml:trace contextRef="#ctx0" brushRef="#br0" timeOffset="23650.27">2455 2392 0,'0'0'0,"-21"21"0,-21-21 16,21 21-16,-1-21 16,1 0-16,0 0 0,21 21 0,21-21 47,0 0-47,1 0 0,20 0 15,-21 0-15,21 0 0,1 0 0,-1 0 16,0 0-16,1 0 0,-1 0 15,22 0-15,-1 0 0,-21-21 16,22 21-16,-1 0 0,1-21 16,-1 21-16,1-21 0,21 21 0,-22-21 15,22 21-15,-1-21 0,1 21 16,21-22-16,-21 22 0,-1-21 0,1 21 16,0-21-16,-1 21 0,22 0 0,-21-21 15,21 21-15,-22 0 0,22-21 16,0 0-16,0 21 0,-22 0 0,22-22 15,-21 22-15,21 0 0,0-21 16,-22 21-16,22 0 0,0-21 0,0 21 16,0-21-16,-22 21 0,22 0 15,0-21-15,-21 21 0,20 0 16,1-21-16,21 21 0,-21 0 0,0 0 16,21-22-16,-21 22 0,0 0 15,-1 0-15,22-21 0,-21 0 0,21 21 16,-21 0-16,21 0 0,0-21 0,-21 21 15,21 0-15,-21-21 0,21 0 16,-21 21-16,21 0 0,0-22 0,0 22 16,-22 0-16,22-21 0,0 21 15,-21-21-15,21 21 0,0 0 0,0-21 16,0 0-16,0 21 0,-21 0 16,21-21-16,0 21 0,0 0 0,0-22 15,-21 1-15,21 21 0,0 0 16,0-21-16,0 21 0,-21 0 15,21-21-15,0 21 0,-21 0 0,21-21 16,0 21-16,0-21 0,0 21 0,-22 0 16,22-22-16,0 22 0,-21 0 15,21-21-15,0 21 0,0 0 0,0 0 16,0-21-16,-21 21 0,21 0 16,-21 0-16,0-21 0,21 21 0,0 0 15,-21 0-15,21-21 0,-22 21 16,22 0-16,-21 0 0,0-21 15,21 21-15,-21 0 0,21 0 0,-21 0 0,21-22 16,-21 22-16,21 0 16,-22 0-16,1 0 0,0 0 0,-21-21 15,21 21-15,-1 0 0,1 0 16,-21 0-16,21 0 0,-22 0 0,22 0 16,-21 0-16,0-21 0,-1 21 0,1 0 15,0 0-15,-1 0 0,-20 0 16,20 0-16,-20 0 0,-1 0 0,1 0 15,-1 0-15,1 0 0,-22 0 16,1 0-16,-1 0 0,0 0 0,-21 0 16,22 0-16,-22 0 0,21 0 15,-21 0-15,1 0 16,-1 0-16</inkml:trace>
  <inkml:trace contextRef="#ctx0" brushRef="#br0" timeOffset="25043.58">868 3556 0,'0'-21'32,"0"0"-1,0 0-31,0-1 15,0 1-15,0 0 16,0 0 0,0 0-16,0 0 15,0-1-15,0 1 16,0 0 0,-21 21 15,21 21 0,-22 0-31,22 1 0,0-1 0,-21 0 16,21 0-16,0 0 0,0 22 15,0-22-15,0 21 0,0 0 0,0-20 16,0 20-16,0 0 0,-21-21 16,21 22-16,0-1 0,-21 0 0,21 1 15,0-1-15,0-21 0,-21 22 16,21-1-16,-21 0 0,21-21 15,0 1-15,0-1 0,0 0 16,-22 0-16,22 0 0,0 0 0,-21-21 47,21-21-31,0 0-1,0 0-15,0 0 0,0 0 16,0-1-16</inkml:trace>
  <inkml:trace contextRef="#ctx0" brushRef="#br0" timeOffset="26052.02">1164 3831 0,'0'21'78,"0"1"-78,0-1 15,0 0 1,0 0 0,0 0-1,0-42 48,21 21-63,-21-21 0,21 21 15,-21-21-15,0 0 16,0-1 0,-21 22-1,0 0 16,0 0-31,21 22 16,0-1-16,0 0 16,0 0-1,21-21 32,0-21-31,-21 0-1,0 0 1,0-1 0,-21 22 15,0 0-15,21 22-1,0-1 16,-21-21-31</inkml:trace>
  <inkml:trace contextRef="#ctx0" brushRef="#br0" timeOffset="27712.61">3069 3217 0,'0'0'16,"0"-21"-16,0 0 0,0 0 0,0 0 15,0 0-15,0-1 16,0 1-16,-21 0 0,0 21 16,0 0-16,-1-21 0,-20 21 15,21 0-15,-21 0 0,-1 0 0,1 0 16,-22 21-16,1 0 0,21 0 15,-22 1-15,1-1 0,-1 21 0,22 0 16,-22 1-16,22-1 0,0 22 16,-1-22-16,22 21 0,0-20 0,0 20 15,0-20-15,-1-1 16,22 21-16,0-20 0,0-1 0,0 0 16,0 1-16,0-1 0,0 0 15,0 1-15,0-1 0,22 0 0,-1-20 16,0-1-16,21 0 0,1 0 15,-1-21-15,0 0 0,22 0 0,-22 0 16,22-21-16,-1 0 0,-21 0 16,22-1-16,-22 1 0,22-21 0</inkml:trace>
  <inkml:trace contextRef="#ctx0" brushRef="#br0" timeOffset="28172.27">3217 3598 0,'-42'-21'16,"21"21"0,0 0-16,-1 21 0,22 1 0,-21-22 15,21 21-15,0 0 0,-21 0 16,21 21-16,-21-20 0,21-1 0,0 0 16,0 0-16,0 21 0,0-20 15,0-1-15,0 0 0,0 0 0,0 21 16,0-20-16,0-1 0,0 0 15,21 0-15,0-21 0,0 21 0,1-21 16,-1 0-16,0 0 16,0 0-16,0 0 0,0 0 15,22-21-15,-22 0 0,0 0 0,0 0 16,0-1-16,1 1 0,-1 0 16,0-21-16,0 21 0,-21-1 0,21 1 15,-21-21-15,0 21 0,0 0 16,0-22-16,-21 22 0,0 0 0,0 0 15,-22 21-15,22-21 0,0 21 16,0 0-16,0 0 0,0 0 0,-1 0 16,1 0-16,0 0 0,21 21 15,0 0-15,0 0 16,0 0 0,21-21-16,0 0 15,1 0-15,-1 0 0,0 0 16,0 0-16,0-21 0,0 21 0,22-21 15,-22 21-15</inkml:trace>
  <inkml:trace contextRef="#ctx0" brushRef="#br0" timeOffset="28664.99">3662 3556 0,'0'0'0,"21"0"0,0 0 16,0 0-16,0 0 16,-21 21-16,0 0 15,0 1-15,0-1 0,0 0 16,0 21-16,0-21 15,0 1-15,0-1 0,0 0 0,0 21 16,0-21-16,0 1 0,0-1 16,0 21-16,0-21 0,0 0 0,0 1 15,0-1-15,0 0 0,0 0 0,-21-21 16,21 21-16,-21-21 0,0 0 16,0 0-1,0-21 1,21 0-16,0 0 0,0 0 15,0-1-15,0 1 0,0 0 0,0-21 16,0 21-16,21-22 0,0 22 16,0-21-16,0 21 0,0-22 0,22 22 15,-22 0-15,0 0 0,21 0 16,-20-1-16,-1 22 0,21 0 0,-21 0 16,0 0-16,22 0 0,-22 22 15,0-1-15,0 0 0,0 0 0,1 0 16,-1 0-16,-21 22 0,0-22 0,0 0 15,0 21-15,0-20 0,0-1 16,0 21-16,0-21 0,0 0 0,0 1 16,0-1-16,0 0 0,0 0 15,0 0-15,0 0 16,-21-21-16,21-21 31,0 0-31,0 0 16,0 0-16,0 0 0</inkml:trace>
  <inkml:trace contextRef="#ctx0" brushRef="#br0" timeOffset="30327.82">4699 3662 0,'0'0'0,"21"0"0,0 0 0,0-21 15,-21 0 1,0-1-16,-21 22 15,0-21-15,0 21 16,0 0-16,-22 0 0,22 0 0,0 0 16,0 0-16,-21 21 0,20 1 15,1-22-15,0 21 0,-21 0 0,21 0 16,21 0-16,-22-21 16,22 21-16,0 1 0,0-1 15,22-21-15,-1 0 0,0 21 16,0-21-16,0 0 0,0 21 15,1-21-15,20 0 0,-21 21 16,0-21-16,22 0 0,-22 21 16,0 1-16,0-22 0,0 21 0,0-21 15,-21 21-15,0 0 0,0 0 16,0 0-16,0 1 0,-21-1 16,0-21-16,-21 21 0,21 0 0,-1-21 15,-20 0-15,21 21 0,-21-21 16,-1 0-16,22 0 0,-21 0 0,21 0 15,-22-21-15,22 0 0,-21 0 0,21 21 16,-1-21-16,1-1 0,0 1 16,0 0-16,21 0 0,-21 0 15,21 0-15,21 42 47,0 0-47,0 0 16,0-21-16,1 21 0,-1 0 0,-21 1 15,21-1-15,0 0 0,0-21 16,22 21-16,-22 0 0,0-21 0,0 0 16,0 0-16,0 0 0,1 0 15,-1 0-15,0 0 0,0 0 0,21 0 16,-20 0-16,20-21 0,-21 21 0,21-21 16,-20 0-16,20 0 0,0-1 15,-21-20-15,1 21 0,20 0 16,-21-22-16,0 22 0,0-21 15,1 0-15,-1-1 0,-21 1 0,0 0 16,21-1-16,-21-20 0,0 20 0,0 1 16,0-21-16,0 20 0,0 1 15,0 0-15,0-1 0,0 1 0,0 21 16,0 0-16,0-1 0,0 1 16,0 0-16,0 42 31,0 0-31,0 22 0,0-1 15,0-21-15,0 43 0,0-22 16,0 0-16,0 1 0,0 20 16,0-20-16,0-1 0,0 0 0,0 1 15,-21-1-15,21-21 0,0 21 0,0 1 16,0-22-16,0 0 0,0 21 16,0-20-16,0-1 0,0 0 0,0 0 15,0 0-15,0 0 16,0 1-16,0-1 15,21-21-15,0 0 0,0 0 16,0 0-16,-21-21 0,22 21 16,-1-22-16,0 1 0,0 0 0,0 0 15,0 0-15,1 0 0,-1-1 16,0-20-16,0 21 0,-21 0 16,0-22-16,21 22 0,-21 0 0,0 0 15,0 0-15,0 0 16,-21 21-1,21 21 1,0 0-16,-21-21 16,21 21-16,0 0 0,0 0 0,0 1 15,0-1-15,0 0 16,0 0-16,0 0 0,0 0 0,0 1 16,21-1-1,-21 0-15,21-21 0,-21 21 0,21 0 16,1-21-1,-1 0-15,0 0 16,0 0-16,0 0 16,0 0-16,1-21 0,-1 0 15,0 21-15,0-21 0,-21 0 16,21-1-16,0 1 0,1 0 0,-22 0 16,0 0-16,21 0 0,-21-1 15,21-20-15,-21 21 0,0 0 16,0 0-16,0-1 0,0 44 47,0-1-47,0 0 0,0 0 15,0 0-15,0 0 0,0 1 16,0-1-16,0 0 0,0 0 0,0 0 16,0 0-16,0 1 15,0-1-15,21-21 0,-21 21 0,21-21 16,0 0-16,1 0 0,-1 0 15,0 0-15,0 0 0,0 0 16,0 0-16,1 0 0,-1 0 0,0-21 16,0 0-16,0 21 0,0-22 15,1 1-15,-22 0 0,21 0 16,-21 0-16,21-22 0,-21 22 0,0 0 16,0 0-16,0-21 0,0 20 0,0 1 15,0 0-15,0 0 16,0 42 15,0 0-31,-21 0 0,21 22 16,0-22-16,0 0 0,-21 0 0,21 22 15,0-22-15,0 0 0,0 0 16,0 0-16,0 0 0,0 1 0,0-1 16,0 0-16,0 0 15,21-21 1,0 0-16,0 0 0,0 0 15,0 0-15,1 0 0,-1 0 16,0-21-16,0 21 0,0-21 0,0 0 16,1 21-16</inkml:trace>
  <inkml:trace contextRef="#ctx0" brushRef="#br0" timeOffset="30616.66">6498 3556 0,'0'0'0,"0"-21"0,0 0 15,-21 21 1,0 0-16,21-21 0,-21 21 0,-1 0 16,1 0-16,0 21 15,0 0-15,21 0 0,-21 0 16,0 0-16,21 1 0,-22-1 0,22 21 16,0-21-16,0 22 0,-21-22 15,21 0-15,0 0 0,0 0 0,0 0 16,0 1-16,0-1 0,0 0 0,21 0 15,1 0-15,-1-21 16,0 0-16,0 0 0,0 0 0,0 0 16,22 0-16,-22 0 0,0-21 15,21 21-15,-20-21 0,-1 0 16,21 0-16,-21-1 0,0 1 0</inkml:trace>
  <inkml:trace contextRef="#ctx0" brushRef="#br0" timeOffset="30961.48">7048 2963 0,'0'0'0,"0"-42"0,0 0 0,0 21 0,0-22 15,0 22-15,0 0 0,0 0 16,-21 21-16,0 0 16,0 0-16,0 21 15,0 0-15,21 0 0,-22 22 16,1-1-16,21 0 0,0 1 0,-21 20 15,0 1-15,21-22 0,0 43 16,-21-22-16,21-21 0,-21 22 0,21-1 16,0 1-16,0-22 0,0 1 15,0-1-15,0 0 0,0-21 0,0 22 16,0-22-16,0 0 0,0 0 0,0 0 16,0 1-16,0-1 0,0 0 15,21-21-15,0 0 16,0 0-16,0 0 0,0-21 15,1 21-15,-1-21 0,21-1 16,-21 1-16,0 0 0,1-21 16,20 21-16,-21-22 0,0 22 0</inkml:trace>
  <inkml:trace contextRef="#ctx0" brushRef="#br0" timeOffset="31344.26">7239 3514 0,'0'0'0,"0"-21"0,21-22 16,-42 64 15,21 1-31,-21-1 0,0 0 0,21 0 15,0 0-15,0 22 0,-22-22 16,22 0-16,-21 21 0,21-21 16,-21 1-16,21-1 0,0 21 0,0-21 0,0 0 15,0 1-15,0-1 16,0 0-16,21-21 16,0 21-16,1-21 0,-1 0 0,0 0 15,0 0-15,21 0 0,-20 0 16,-1 0-16,21-21 0,-21 0 0,0 0 15,22-1-15,-22 1 0,0 0 0,0 0 16,-21-21-16,21 20 0,-21-20 16,0 21-16,0-21 0,0-1 15,0 22-15,0 0 0,-21 0 0,0 0 16,0-1-16,0 22 0,0 0 0,-1 0 16,1 0-16,0 0 0,0 0 0,0 0 15,0 22-15,-1-1 0,1-21 16,0 21-16,0-21 0,0 21 15,0-21-15,21 21 0,-22-21 16,22-21 15,0 0-31</inkml:trace>
  <inkml:trace contextRef="#ctx0" brushRef="#br0" timeOffset="31584.3">6731 3281 0,'0'0'0,"-21"0"0,0-21 16,21 0-1,21 21-15,0 0 16,21-22-16,-21 22 0,22-21 0,-1 21 16,0 0-16,1-21 0,-1 21 15,0 0-15,-20 0 0,20-21 0,0 21 16,-21 0-16,22 0 0,-22 0 0,0-21 15,-21 0 1,-21 21 0,0 0-16</inkml:trace>
  <inkml:trace contextRef="#ctx0" brushRef="#br0" timeOffset="31828.16">5313 3323 0,'0'0'0,"-43"21"15,22-21-15,-42 22 16,84-22 0,0 0-16,0 0 0,0 0 0,22 0 15,-1 0-15,22-22 0,-22 22 16,21 0-16,-20-21 0,20 21 15,1 0-15,-1 0 0,-20-21 0,-1 21 16,0-21-16,1 21 0,-1 0 16,-21 0-16</inkml:trace>
  <inkml:trace contextRef="#ctx0" brushRef="#br0" timeOffset="32784.39">7789 3450 0,'0'0'0,"-21"0"0,0 0 15,0 0 1,0 0-1,21-21 32,21 21-31,0 0 0,0 21-16,0 0 15,0 1-15,1-1 0,-1 21 16,-21-21-16,21 0 0,-21 22 0,21-22 15,-21 0-15,0 21 0,0-20 16,0-1-16,0 0 0,0 0 0,0 0 16,0 0-16,0 1 0,0-1 15,-21 0-15,0-21 16,21-21 15,0 0-31,0-1 16,0 1-16,0 0 0,0 0 0,21 0 15,0-22-15,0 22 0,0 0 16,1-21-16,-1 21 0,0-22 0,0 22 16,0-21-16,0 21 0,1-1 0,-22 1 15,21 0-15,0 0 0,0 21 16,0-21-16,0 21 16,1 0-16,-22-21 15,21 21 1</inkml:trace>
  <inkml:trace contextRef="#ctx0" brushRef="#br0" timeOffset="34981.18">9927 3323 0,'0'0'0,"0"-21"16,-21-21-16,21 21 16,-21-1-16,21 1 0,0 0 15,-21 21-15,21-21 0,0 0 16,0 42 15,0 0-31,0 0 0,0 0 16,0 22-16,0-22 0,0 21 15,0-21-15,0 22 0,0-22 0,0 21 16,-22-21-16,22 22 0,-21-22 0,21 0 16,0 0-16,-21 0 0,21 1 15,-21-1-15,21 0 0,-21-21 16,21 21-16,-21-21 15,21-21 1,-22 21-16,22-21 16,0 0-16,0-1 0,0 1 15,0-21-15,0 21 0,22 0 0,-1-22 16,0 22-16,-21-21 0,21-1 0,0 22 16,0-21-16,22 21 0,-22-22 15,0 22-15,21 0 0,-20 0 0,20 21 16,-21 0-16,0 0 0,0 0 15,1 0-15,-1 21 0,0 21 0,0-20 16,0-1-16,0 21 0,1 0 16,-1-20-16,-21 20 0,0-21 15,0 21-15,0-20 0,0 20 0,0-21 16,0 0-16,0 0 0,0 1 16,0-1-16,0 0 0,21-21 15,0 0-15,0 0 16,0 0-1,1 0-15,-1-21 16,-21 0-16,21-1 0,-21 1 0,21 0 16,-21 0-16,21 0 0,0-22 15,-21 22-15,22-21 0,-1 0 0,-21-1 16,21 22-16,0-21 16,0-1-16,0 22 0,1 0 0,-1-21 15,0 21-15,0-1 0,21 22 0,-20-21 16,-1 21-16,21 0 0,-21 0 15,22 0-15,-22 0 0,21 21 0,-21 1 16,0-1-16,1 21 0,-1-21 16,0 22-16,-21-22 0,0 21 0,0-21 15,0 22-15,0-22 0,0 0 16,0 0-16,0 0 0,-21 0 0,0 1 16,21-44 30,0 1-46,0 0 0,0 0 0,21 0 16,-21 0-16,0-1 0,0 1 16,0 0-16,0-21 0,0 21 0,0-1 15,0 1-15,-21-21 0,-1 21 0,1 21 16,0-21-16,0-1 0,0 22 16,0 0-16,-1 0 0,1 0 0,-21 0 15,21 0-15,0 0 0,-22 22 16,22-1-16,0 21 0,0-21 15,0 22-15,-1-1 0,1-21 0,0 21 16,0 1-16,21-1 0,0 0 16,0-20-16,0 20 0,0-21 0,0 21 15,0-20-15,0-1 0,0 0 0,21-21 16,-21 21-16,21-21 0,0 0 16,1 0-16,-1 0 0,0 0 15,21 0-15,-21 0 0,1 0 16,-1 0-16,21-21 0,-21 0 0,0 0 15,22-1-15,-22 1 0,0 0 16,0 0-16,0-21 0,1 20 0,-1 1 16,0-42-16,-21 20 0,0 22 15,0-21-15,0 21 0,0 0 16,0-1-16,0 1 0,-21 42 31,21 1-15,0 20-16,0-21 0,0 21 0,0-20 15,0 20-15,0-21 0,0 21 0,0-20 16,0-1-16,0 0 0,0 21 16,21-42-16,-21 21 0,21 1 0,0-22 15,0 21-15,1-21 16,-1 0-16,0 0 0,0 0 0,0 0 16,0 0-16,1-21 0,-1 21 0,21-22 15,-21 1-15,0 0 16,1 0-16,-22 0 0,21 0 0,0-1 15,-21-20-15,21 21 0,-21-21 0,0 20 16,0-20-16,0 21 0,0 0 16,0-22-16,0 22 0,0 0 0,0 0 15,0 42 1,0 0 0,0 0-16,0 1 0,0-1 0,0 21 15,0-21-15,0 22 0,0-22 16,0 0-16,0 21 0,0-21 0,0 1 15,0-1-15,0 0 0,0 0 0,0 0 16,0 0-16,0 1 16,0-1-16,-21-21 31,0-21-15,21-1-16,0 1 15,0 0-15,0 0 0,0 0 16,0-22-16,0 22 0,0 0 15,0-21-15,0-1 0,0 22 0,21-21 16,0 21-16,0 0 0,0-22 16,1 43-16,-1-21 0,0 0 0,0 21 15,0 0-15,22 0 0,-22 0 16,0 0-16,0 0 0,0 21 16,0 0-16,1 0 0,-1 22 0,0-22 15,-21 21-15,0-21 0,0 22 0,0-22 16,0 21-16,0-21 0,0 1 15,0-1-15,0 0 0,0 0 0,0 0 16,0 0-16,0 1 0,0-1 16,-21-21-1,21-21 1,0-1 0,0 1-16,0 0 0,0 0 0,0 0 15,21 0-15,0-22 0,0 22 0,-21-21 16,43-1-16,-22 1 15,0 21-15,0-21 0,21 20 0,1-20 16,-1 21-16,-21 0 0,22 21 0,-1-21 16,0 21-16,-21 0 0,1 0 15,20 0-15,-21 21 0,-21 0 0,21 0 16,-21 0-16,21 22 0,-21-22 16,0 21-16,0-21 0,0 22 0,0-22 15,0 21-15,-21-21 0,0 0 0,21 1 16,-21-1-16,21 0 0,0 0 15,0 0-15,-21 0 0,42-21 47,-21-21-47,21 21 0,0-21 0,0 0 16</inkml:trace>
  <inkml:trace contextRef="#ctx0" brushRef="#br0" timeOffset="35360.17">12636 3260 0,'0'21'0,"0"0"16,0 0-16,22-21 31,-1 0-15,0 0-16,0 0 15,0 0-15,0-21 0,1 0 16,-1 0-16,0 0 0,-21-1 15,21 22-15,-21-21 0,0 0 16,0 0-16,0 0 0,0 0 16,-21 21-16,0 0 0,0-22 0,-1 22 15,-20 0-15,21 0 0,0 0 16,-22 22-16,22-1 0,0 0 0,0 21 16,0 1-16,21-22 0,-21 21 15,-1 0-15,22 1 0,-21-1 16,21-21-16,0 22 0,0-22 0,0 21 15,0-21-15,0 0 0,21 1 16,1-22-16,-1 21 0,0-21 0,0 0 16,0 0-16,22 0 0,-22 0 0,21 0 15,-21 0-15,22 0 0,-22-21 16,21-1-16</inkml:trace>
  <inkml:trace contextRef="#ctx0" brushRef="#br0" timeOffset="36016.42">14393 3535 0,'-21'21'0,"0"-21"16,21-21 15,0 0-15,21 0-16,0-22 15,0 22-15,22 0 0,-22-21 0,21-1 16,-21 1-16,22 0 0,-1-1 0,0 1 16,1 0-16,-22-1 15,21 1-15,1 0 0,-22-1 0,0 1 16,0 21-16,-21-22 0,0 22 15,0 0-15,0 0 0,-21 0 0,0 21 16,-22 0-16,22 0 0,-21 0 0,21 21 16,-22 0-16,1-21 0,21 21 15,0 0-15,0 22 0,21-22 0,-22 0 16,22 21-16,0-20 0,0 20 16,0-21-16,22 21 0,-1-20 0,0 20 15,-21-21-15,21 21 0,0-20 0,0 20 16,1-21-16,-22 0 0,21 22 15,0-22-15,-21 0 0,0 0 16,0 0-16,21 0 16,-42-21-1,0 0 1,0 0-16,-1 0 0,1-21 16,0 0-16,21 0 0,-21 0 0,0 0 15,0-1-15</inkml:trace>
  <inkml:trace contextRef="#ctx0" brushRef="#br0" timeOffset="36600.6">15282 2477 0,'0'-22'15,"0"44"-15,0-65 0,0 22 0,-21 21 16,21-21-16,-21 21 16,0 0-16,0 21 0,21 0 0,0 0 15,-22 1-15,1 20 0,21 0 16,-21 22-16,21-22 0,0 22 0,-21-22 16,21 21-16,-21-20 0,0 20 15,21-20-15,-22 20 0,1-21 16,0 22-16,21-22 0,0 1 0,-21-1 15,21-21-15,-21 21 0,21-20 0,0-1 16,0 0-16,0 0 0,0 0 16,-21-21-16,-1 0 15,1 0 1,21-21-16,0 0 16,0-21-16,0 20 0,0 1 0,0-21 15,21 0-15,1 20 0,-1-20 16,0 21-16,21-21 0,-21 20 0,22-20 15,-22 21-15,21 0 16,1 0-16,-22 21 0,21 0 0,0-22 16,-20 22-16,20 0 0,-21 0 0,0 22 15,0-1-15,1 0 0,-22 0 16,0 0-16,0 22 0,0-22 0,0 21 16,0-21-16,0 22 0,0-22 0,-22 0 15,1 21-15,21-21 0,-21 1 16,21-1-16,0 0 0,0 0 15,21-21 17,0-21-32,1 0 0,-1 0 15,21-1-15</inkml:trace>
  <inkml:trace contextRef="#ctx0" brushRef="#br0" timeOffset="37092.31">15854 2963 0,'0'0'0,"0"-21"16,-21 42 31,-1 1-47,1-1 0,21 0 0,-21 0 16,0 21-16,0-20 0,21 20 15,-21-21-15,-1 21 0,22 1 16,-21-22-16,21 21 0,0-21 0,0 22 15,0-22-15,0 0 0,0 0 16,0 0-16,21-21 0,1 22 0,-1-22 16,0 0-16,0 0 0,21 0 0,-20 0 15,20 0-15,-21-22 0,21 1 16,-20 21-16,20-21 0,-21 0 0,21 0 16,-20-22-16,-1 22 0,0 0 15,0-21-15,0 21 0,-21-22 0,0 1 16,0 21-16,0-22 0,0 22 0,-21-21 15,0 21-15,0 0 0,0-1 16,-22 1-16,22 21 0,-21 0 16,-1 0-16,1 0 0,21 0 15,-21 0-15,-1 0 0,1 0 0,0 21 16,20 1-16,-20-1 0,21 21 0,0-21 16,0 22-16,-1-22 0,22 21 15,0-21-15,0 22 0,0-22 0,0 21 16,0-21-16,0 0 0,22 1 15,-1-1-15,0 0 0,0 0 0,0-21 16,0 21-16,22-21 0,-22 0 0,0 0 16,21 0-16,-20 0 0,20 0 15</inkml:trace>
  <inkml:trace contextRef="#ctx0" brushRef="#br0" timeOffset="38396.37">16446 3048 0,'0'-21'0,"0"42"0,0-63 16,-21 63 31,21 0-47,-21 0 0,21 0 0,-21 1 16,21-1-16,0 21 15,0-21-15,0 22 0,0-22 0,0 0 16,0 0-16,0 0 0,0 22 15,0-22-15,21 0 0,0 0 16,0-21-16,1 0 0,-22 21 0,21-21 16,0 0-16,0 0 0,0 0 15,0 0-15,1-21 0,-1 0 0,21 21 16,-21-21-16,0 0 0,-21-1 16,22 1-16,-1-21 0,0 21 0,-21-22 15,0 22-15,21-21 0,-21 0 0,21 20 16,-21-20-16,21 21 0,-21 0 15,0 0-15,0-1 0,0 1 0,0 42 32,0 1-17,0-1-15,0 0 0,0 21 0,-21-21 16,21 22-16,0-1 0,0 0 16,0-20-16,0 20 0,0-21 0,0 21 15,0-20-15,21-1 0,1 0 0,-1 0 16,0 0-16,0 0 0,0-21 15,0 0-15,1 0 0,-1 0 0,0 0 16,21 0-16,-21 0 0,1-21 16,-1 21-16,21-21 0,-21 0 0,0 0 15,1-22-15,-1 22 0,0-21 0,0 0 16,0-1-16,-21 1 16,0 0-16,21-1 0,1 1 0,-22 0 15,0-22-15,0 22 0,21-1 16,-21-20-16,0 21 0,0-1 0,0 1 15,0 21-15,0-22 0,0 22 0,-21 64 32,-1-22-17,22 21-15,0-21 0,-21 22 16,21-1-16,-21 21 0,21-20 0,0-1 16,0 0-16,0 1 0,0-1 15,0 0-15,0 1 0,0-1 0,0-21 16,0 22-16,21-1 0,0-21 15,-21 21-15,22-20 0,-1-1 16,0 0-16,0 0 0,0-21 0,0 21 16,1-21-16,-1 0 0,0 0 15,0 0-15,21 0 0,-20 0 0,-1 0 16,21 0-16,-21-21 0,22 21 0,-22-21 16,21 0-16,-21 0 0,22-22 15,-22 22-15,0 0 0,21-21 0,-21 20 16,1-20-16,-22 21 0,21-21 15,-21 20-15,0 1 0,0 0 0,0 0 16,0 0-16,0 0 0,0-1 16,-21 1-16,-1 21 15,1 0-15,0 0 0,0 0 16,0 0-16,0 0 16,-1 21-16,1 1 0,0-1 0,21 0 15,-21 0-15,0 21 0,0-20 0,21-1 16,0 21-16,0-21 0,0 0 15,0 22-15,0-22 0,0 0 0,0 0 16,0 0-16,0 1 0,21-22 16,-21 21-16,21-21 0,0 0 0,0 0 15,0 0-15,1 0 0,-1 0 16,0 0-16,0 0 0,0-21 16,0-1-16,1 1 0,-1 0 0,0-21 15,0-1-15,-21 22 0,21-21 16,0 0-16,-21-22 0,0 22 0,0-1 15,22-20-15,-22 21 0,21-22 0,-21 22 16,0-22-16,0 22 0,0-22 16,21 22-16,-21 21 0,0-21 0,0 20 15,0 1-15,0 0 0,-21 21 16,0 21 0,21 22-16,0-22 15,-22 21-15,22 0 0,-21 22 0,21-22 16,-21 22-16,0-22 0,21 0 0,0 22 15,0-22-15,-21 1 0,21-1 16,0 0-16,-21 1 0,21-1 0,0 0 16,0 1-16,0-22 0,0 0 15,21 21-15,0-21 0,0-21 0,0 22 16,22-22-16,-22 0 0,0 0 16,21 0-16,-21 0 0,22 0 0,-22 0 15,21-22-15,1 1 0</inkml:trace>
  <inkml:trace contextRef="#ctx0" brushRef="#br0" timeOffset="39199.73">19621 2498 0,'22'-43'0,"-44"86"0,65-107 16,-22 43-16,-21 0 0,0-21 15,21 20-15,0 1 0,-21 0 16,0 0-16,0 42 31,0 0-15,0 0-16,0 22 0,0 20 0,0-20 15,0 20-15,0 1 0,0-22 16,0 21-16,0 1 0,0-1 16,0-20-16,-21-1 0,21 22 0,-21-22 15,21 0-15,0 1 0,0-22 16,-21 21-16,21-21 0,-21 0 0,21 1 16,-22-1-16,22 0 0,0 0 15,-21-21-15,0 0 16,0 0-1,21-21-15,0 0 16,0 0-16,0-1 0,0 1 0,0 0 0,0-21 16,0 21-16,21-22 0,0 22 15,0-21-15,1 21 0,-1-22 16,21 22-16,-21 0 0,22-21 0,-1 20 16,0 22-16,-21-21 0,22 0 15,-1 21-15,0 0 0,1 0 0,-1 0 16,-21 21-16,22 0 0,-22 1 15,0-1-15,0 0 0,-21 0 0,0 21 16,0-20-16,0-1 0,0 0 0,-21 0 16,0 21-16,0-20 0,-1-1 15,1 0-15,-21-21 0,21 21 16,0 0-16,-22-21 0,22 21 16,0-21-16,0 0 0,0 0 0,-1 0 15,1 0-15,21-21 31,0 0-31,0 0 16,21 0-16,1 0 0,-1-1 16</inkml:trace>
  <inkml:trace contextRef="#ctx0" brushRef="#br0" timeOffset="39632.49">20383 2921 0,'0'0'0,"22"0"16,-22 21 0,21-21-16,0 0 0,21 0 15,-21 0-15,22 0 0,-22 0 16,21 0-16,1 0 0,-1 0 0,0-21 16,1 0-16,-1 21 0,0-21 15,-21 21-15,1-21 0,-1-1 0,0 1 16,0 0-16,-21 0 0,0 0 15,0 0-15,0-1 0,-21 1 16,0 0-16,0 21 0,-1 0 16,1-21-16,0 21 0,0 0 15,-21 0-15,20 21 0,-20-21 0,21 21 16,0 22-16,-22-22 0,22 0 16,0 21-16,0-21 0,0 22 0,21-1 15,0-21-15,0 22 0,0-22 0,0 0 16,0 0-16,0 0 0,21 0 15,0 1-15,0-1 0,0 0 0,1-21 16,-1 21-16,0-21 0,0 0 16,0 0-16,0 0 0,1 0 0,-1 0 15,0 0-15,0 0 0,0 0 16,0-21-16,1 21 16,-22-21-16,21 0 0</inkml:trace>
  <inkml:trace contextRef="#ctx0" brushRef="#br0" timeOffset="39828.37">21103 3069 0,'0'21'15,"-21"-21"63,21 22-78,-21-22 16,0 0-16,-1 0 16,1 0-16</inkml:trace>
  <inkml:trace contextRef="#ctx0" brushRef="#br0" timeOffset="40915.75">3916 5398 0,'0'0'15,"0"21"-15,-21 0 0,21 0 0,-22 0 16,1-21 0,21-21 15,21 0-31,1-21 0,-1 20 0,0-20 15,0 21-15,21-21 0,-20-22 16,20 22-16,-21-22 0,21 1 0,-20-22 16,20 22-16,0-1 0,-21 1 15,22 20-15,-22-20 0,0 20 16,0 1-16,-21 21 0,0 0 0,0 0 16,0-1-16,-21 22 0,0 0 15,-21 0-15,20 22 0,-20-1 0,0 21 16,-1-21-16,22 0 0,-21 22 15,0-1-15,20 0 0,1 1 0,0-1 16,21 0-16,0 1 0,0-1 16,0-21-16,21 22 0,0-1 0,1 0 15,-1-21-15,0 22 0,0-22 0,21 21 16,-20-21-16,-1 1 0,0-1 16,0 0-16,0 0 0,0 0 15,1 0-15,-22 1 16,-22-22-1,1 0-15,0 0 0,0 0 16,0 0-16,0 0 0,-1 0 16,1 0-16,0 0 0,0 0 0,0 0 15,0-22-15,-1 22 0,1 0 16,21-21-16,-21 21 16,21-21-16,0 0 15,21 21 1,0 0-16,1-21 0,-1 21 0</inkml:trace>
  <inkml:trace contextRef="#ctx0" brushRef="#br0" timeOffset="42360.45">4868 5038 0,'21'-21'15,"-42"42"-15,42-64 0,-21 22 0,0 0 16,0 0-16,0 0 0,0 0 0,0-1 15,-21 1-15,0 0 0,0 0 0,-21 21 16,20-21-16,-20 21 0,21 0 16,-21 0-16,-1 0 0,22 0 15,-21 21-15,-1 0 0,1 21 0,21-20 16,-21 20-16,20 0 0,1 1 16,0-1-16,0 0 0,21 1 15,0-1-15,0 0 0,0-21 0,0 22 16,0-22-16,0 21 0,21-21 0,0 1 15,0-1-15,1-21 16,-1 0-16,21 0 0,-21 0 0,22 0 16,-22 0-16,21-21 0,-21 21 15,22-22-15,-1 1 0,-21 0 0,21 0 16,1 0-16,-1-22 0,-21 22 16,22 0-16,-22-21 0,0 21 15,0-22-15,0 1 0,-21 21 0,0-22 0,0 22 16,0 0-16,0-21 15,0 21-15,0 42 16,0 0 0,-21 0-16,21 0 0,0 22 15,-21-22-15,21 21 0,0-21 0,0 22 16,0-22-16,0 21 0,0-21 16,0 0-16,21 1 0,-21-1 0,21 0 15,0-21-15,1 21 0,-1-21 16,0 0-16,0 0 15,0 0-15,0 0 0,1-21 0,20 21 0,-21-21 16,0 0-16,0-1 0,1 1 0,-1 0 16,0 0-16,0 0 15,-21 0-15,0-1 0,0-20 0,0 21 16,0 0-16,0 0 0,0-1 16,0 1-16,0 0 0,0 0 0,0 42 31,0 0-31,0 0 15,0 1-15,0-1 0,0 21 16,0-21-16,0 0 0,0 1 16,0-1-16,0 0 0,0 21 15,0-21-15,0 1 0,0-1 16,0 0-16,0 0 0,0-42 62,0 0-62,0 0 16,0-1-16,0 1 0,0 0 0,0-21 16,21 21-16,-21-1 0,21 1 15,-21 0-15,22 0 0,-1 0 0,0 0 16,0-1-16,0 22 0,0 0 16,1 0-16,-1 0 15,21 0-15,-21 22 0,0-1 0,1 0 16,-1 0-16,-21 0 0,21 0 0,-21 1 15,21-1-15,-21 0 0,0 0 16,0 0-16,0 0 0,0 1 0,0-1 16,0 0-16,0 0 15,-21-21-15,0 0 16,21-21 0,0 0-1,0 0-15,0-1 0,0 1 16,0-21-16,21 21 0,0 0 15,0-22-15,0 1 0,1 21 16,-1-22-16,0 22 0,0 0 0,21-21 16,-20 42-16,20-21 0,-21 21 15,21 0-15,-20 0 0,-1 0 0,0 0 16,0 21-16,0 0 0,0 0 0,-21 0 16,22 0-16,-22 22 0,0-22 15,0 0-15,0 21 0,0-20 0,0-1 16,0 21-16,0-21 0,0 0 15,-22 1-15,22-1 0,0 0 16,0 0-16,0 0 16,22-21-1,-1 0-15,0 0 0,0 0 16,0 0-16,0 0 0,22-21 0,-22 0 16,0 21-16,21-21 0,-20 0 15,-1-1-15,21 22 0,-21-21 0,0-21 16,1 21-16,-1 0 0,0-1 0,0 1 15,-21-21-15,0 21 0,0 0 16,0-22-16,0 22 0,0 0 0,0 0 16,-21 21-16,0 0 15,0 0-15,-1 21 16,22 0-16,-21 0 0,21 0 0,0 1 16,-21 20-16,21-21 0,0 0 15,0 0-15,0 1 0,0-1 16,0 0-16,0 0 0,0 0 0,21 0 15,0-21 1,1 0-16,-1 0 0,0 0 16,0 0-16,0 0 0,0 0 0,1 0 15,20 0-15,0-21 0,-21 21 16,22-21-16</inkml:trace>
  <inkml:trace contextRef="#ctx0" brushRef="#br0" timeOffset="42919.64">7789 5017 0,'21'-22'16,"1"1"-16,-22 0 15,21 0-15,-21 0 0,21 0 16,-21-1-16,0 1 0,0 0 0,0 0 15,0 0-15,0-22 0,0 22 16,0 0-16,0 0 0,-21 0 0,0 0 16,-1-1-16,1 22 0,-21 0 15,21 0-15,0 0 0,-22 0 16,22 0-16,-21 0 0,-1 22 0,22-1 16,-21 21-16,21-21 0,0 22 15,-1-1-15,1 0 0,0 22 0,0-22 16,0 0-16,21 1 0,0-1 0,0 0 15,0-20-15,0 20 0,0-21 16,0 0-16,0 0 0,0 1 0,21-22 16,0 0-16,0 21 0,0-21 15,1 0-15,-1 0 0,0 0 16,0-21-16,0-1 0,0 22 0,1-21 16,-1 0-16,0 0 0,0 0 15,0 0-15,0-22 0,1 22 16,-1-21-16,0 21 0,-21-22 0,0 1 15,0 21-15,0-22 0,0 22 0,0 0 16,0 0-16,0 0 0,0 0 16,-21 42 15,21 0-31,-21-21 0,21 21 16,0 0-16,0 22 0,0-22 0,0 0 15,-22 0-15,22 0 0,0 0 16,0 1-16,0-1 0,0 0 15</inkml:trace>
  <inkml:trace contextRef="#ctx0" brushRef="#br0" timeOffset="43395.37">8382 4678 0,'0'0'0,"0"-21"0,0 0 0,0-1 0,0 1 16,-21 21 0,0 0-16,-1 0 0,1 0 0,0 0 15,-21 0-15,21 0 0,-1 21 16,-20 1-16,21-1 0,0-21 16,0 21-16,-1 0 0,1 0 0,0 22 15,21-22-15,0 0 0,0 0 0,0 0 16,0 0-16,0 1 15,21-1-15,0-21 0,1 21 0,-1-21 16,0 0-16,0 0 0,0 21 0,22-21 16,-22 0-16,0 21 0,0-21 15,-21 21-15,21-21 0,-21 22 0,21-22 16,-21 21-16,0 0 16,0 0-16,0 0 15,-21 0-15,0-21 0,0 22 16,0-22-16,0 21 0,-22-21 15,22 21-15,0-21 0,0 0 0,-22 0 16,22 21-16,0-21 0,0 21 0,0-21 16,0 0-16,-1 0 0,1 0 15,0 0-15,0 0 0,0 0 16,21-21 15,0 0-31</inkml:trace>
  <inkml:trace contextRef="#ctx0" brushRef="#br0" timeOffset="43983.87">9885 4614 0,'0'0'0,"21"-21"0,21-21 16,-42 21-1,0 0-15,0-1 0,0 1 16,-21 0-1,0 0-15,0 21 0,0 0 0,-22 0 16,22 0-16,-21 0 0,-1 0 0,1 0 16,21 21-16,-21 0 0,-1 0 15,1 1-15,21-1 0,0 21 0,-1 0 16,1 1-16,21 20 0,0-20 16,0 20-16,0-21 0,0 22 0,0-22 15,0 1-15,21-1 0,1 0 0,-1-21 16,21 22-16,-21-22 0,22 0 15,-22-21-15,21 21 0,0-21 16,1 0-16,-1 0 0,22 0 0,-22 0 16,0 0-16,22-21 0,-22 0 15,22 0-15,-22 0 0,0-1 0,1-20 16,-1 21-16</inkml:trace>
  <inkml:trace contextRef="#ctx0" brushRef="#br0" timeOffset="44239.73">10626 4360 0,'0'0'0,"0"-42"16,0-43-16,0 64 16,-22 21-16,1 0 0,0 0 15,0 0-15,0 21 16,0 1-16,-1 20 0,22-21 16,-21 21-16,21 22 0,-21-22 0,21 1 15,-21-1-15,21 21 0,0-20 0,0-1 16,0 0-16,0 22 0,0-22 15,0 1-15,0-22 0,0 21 0,0-21 16,0 22-16,0-22 0,0 0 0,21-21 16,0 21-16,0 0 0,1-21 15,-1 0-15,0 0 0,0 0 0,0 0 16,0-21-16,22 0 0</inkml:trace>
  <inkml:trace contextRef="#ctx0" brushRef="#br0" timeOffset="45436.64">11303 4657 0,'0'0'0,"21"-21"16,-21-22-1,0 22-15,0 0 0,-21 21 16,0-21-16,-22 21 0,22 0 0,0-21 16,-21 21-16,21 0 0,-22 0 15,22 0-15,-21 0 0,-1 21 0,22-21 16,-21 21-16,21 0 0,0 21 0,-1-20 15,1 20-15,0 0 16,0 1-16,0-1 0,0 0 0,21 1 16,-22-22-16,22 21 0,0-21 0,0 22 15,0-22-15,0 0 0,0 0 16,22-21-16,-1 21 0,0-21 0,0 0 16,0 0-16,0 0 0,1 0 0,20 0 15,-21-21-15,21 0 0,-20 0 16,20 0-16,0-1 0,-21 1 0,1 0 15,20-21-15,-21 21 0,0-22 16,0 22-16,1-21 0,-1-1 0,-21 22 16,0-21-16,0 21 0,0 0 0,21-1 15,-21 1-15,0 0 0,0 0 16,-21 42 15,21 0-31,-21 0 0,21 22 16,0-22-16,-22 21 0,22 1 0,-21-22 15,21 21-15,0 0 0,0-20 0,0 20 16,0-21-16,0 21 0,0-20 16,0-1-16,21 0 0,1-21 0,-1 21 15,0-21-15,0 0 0,21 0 16,-20 0-16,-1 0 0,0 0 16,21 0-16,-21-21 0,22 0 0,-22 21 15,21-21-15,-21-1 0,1-20 16,-1 21-16,21 0 0,-21-22 15,0 22-15,-21-21 0,22 0 0,-22 20 16,21 1-16,-21 0 0,0 0 16,0 0-16,0 0 0,0 42 31,0 0-31,-21 0 16,21 0-16,0 0 0,0 1 0,0-1 15,0 21-15,0-21 0,0 0 0,0 1 16,0-1-16,0 0 0,21 0 15,-21 0-15,0 0 0,0 1 16,21-22-16,-21-22 63,-21 22-63,21-21 0,-21 0 0,21 0 15,-22 21-15,1-21 16,0 21-1,21 21-15,-21 0 16,21 0-16,0 0 0,0 1 16,0-1-16,0 0 15,21-21-15,0 21 0,0-21 16,1 21-16,-1-21 0,0 0 16,0 0-16,21 0 0,-20 0 15,20 0-15,0 0 0,-21 0 0,22 0 16,-1-21-16,-21 0 0,22 0 15,-22 21-15,21-21 0,-21-22 0,0 22 16,22 0-16,-22-21 0,0 20 0,0-20 16,0 0-16,-21 21 15,0-1-15,22-20 0,-22 21 0,0-21 16,0 20-16,0 1 0,-22 21 16,1 0-16,0 0 15,0 0-15,0 0 0,0 21 0,-1-21 16,22 22-16,0-1 0,0 0 15,0 0-15,0 21 0,0-20 0,0-1 16,22 0-16,-1 0 0,0 0 0,-21 22 16,21-22-16,0-21 0,-21 21 15,0 0-15,0 0 0,21 0 0,-21 1 16,0-1-16,0 0 0,0 0 16,-21-21-16,0 0 15,0 0-15,0 0 16,0 0-16,-1 0 0,22-21 15,0 0 1</inkml:trace>
  <inkml:trace contextRef="#ctx0" brushRef="#br0" timeOffset="47524.2">13652 4445 0,'0'0'0,"0"21"16,0 0-1,0 1-15,0-1 0,-21 21 0,21-21 16,0 0-16,0 22 0,0-1 16,-21-21-16,21 22 0,-21-22 0,21 21 15,0-21-15,-21 0 0,21 1 0,0-1 16,0 0-16,0 0 0,0 0 16,0-42 15,0 0-31,0 0 15,0 0-15,0-1 0,0 1 0,21-21 16,-21 21-16,0 0 16,21-22-16,0 22 0,0-21 0,1 21 15,-1-22-15,0 22 0,0 0 0,0 0 16,22 0-16,-22-1 0,21 22 16,0 0-16,-20 0 0,20 0 0,0 0 15,1 22-15,-1-1 0,-21 0 16,21 0-16,-20 21 0,-1-20 0,0-1 15,-21 21-15,0-21 0,21 0 0,-21 1 16,21-1-16,-21 0 0,0 0 16,0 0-16,0 0 15,21-42 17,-21 0-32,22 0 0,-1 21 0,-21-21 15,21 0-15,-21-1 0,21 1 16,0-21-16,0 21 0,1 0 0,-1-22 15,0 22-15,21-21 0,-21 21 0,22-22 16,-22 22-16,21 0 0,-21 0 16,22 0-16,-22 21 0,0 0 0,21 0 15,-20 0-15,-1 0 0,-21 21 16,21 0-16,-21 0 0,21 0 16,-21 0-16,0 1 0,0-1 0,0 0 15,0 0-15,0 0 16,0 0-16,0 1 15,0-44 32,0 1-47,0 0 0,0 0 16,0 0-16,0 0 16,0-1-16,0 1 0,-21 0 0,0 0 15,0 0-15,-1 0 0,1 21 16,0-22-16,0 22 0,0 0 0,0 0 15,-22 0-15,22 0 0,-21 0 0,21 22 16,-22-1-16,22 0 16,-21 21-16,-1-21 0,1 22 0,0-22 15,-1 21-15,22 1 0,-21-1 16,21 0-16,0 1 0,21-1 0,0-21 16,0 21-16,0-20 0,0-1 0,0 21 15,21-21-15,0 0 16,0-21-16,0 0 0,0 0 0,1 0 15,20 0-15,-21 0 0,0 0 0,22 0 16,-22-21-16,21 0 0,-21 0 16,22 0-16,-22 0 0,21-1 0,-21-20 15,0 21-15,1-21 0,-1 20 16,0-20-16,0 21 0,0-21 16,0-1-16,-21 22 0,0 0 0,22 0 15,-22 0-15,0-1 0,0 44 31,0-1-15,0 0-16,0 21 0,0-21 16,0 1-16,0-1 0,0 0 0,0 21 15,0-21-15,0 1 0,21-1 16,-21 0-16,21 0 0,0 0 16,0-21-16,-21 21 0,21-21 0,1 0 0,-1 0 15,21 0-15,-21 0 16,22 0-16,-22 0 0,21 0 0,0 0 15,-20-21-15,20 0 0,0 21 0,1-42 16,-22 21-16,0-1 0,21 1 16,-21 0-16,-21-21 0,22 21 0,-22-1 15,21-20-15,-21 21 0,0 0 16,0 0-16,0-1 0,0 1 0,0 0 16,0 42-1,0 0 1,0 1-16,-21-1 0,21 0 0,-22 0 15,22 0-15,0 22 0,0-22 0,0 0 16,-21 0-16,21 21 16,0-20-16,-21-1 0,21 0 0,0 0 15,-21 0-15,21 0 0,0 1 16,0-44 31,0 1-47,0 0 15,0 0-15,0 0 0,0-22 16,21 22-16,0 0 0,0 0 0,-21-21 16,22 20-16,-1 1 0,0 0 0,0 0 15,0 0-15,22 0 0,-22-1 16,21 1-16,-21 0 0,22 21 16,-22 0-16,21 0 0,0 0 0,-20 0 15,-1 21-15,0 0 0,0 1 16,-21-1-16,0 21 0,0-21 0,0 0 15,21 22-15,-21-22 0,0 0 16,0 21-16,0-20 0,0-1 0,0 0 16,0 0-16,0 0 0,0 0 0,-21-21 15,21 22-15,-21-22 16,21-22 15,0 1-31,0 0 0,0 0 16,0 0-16,21 0 0,-21-1 15,21-20-15,0 21 0,1 0 16,-1-22-16,21 22 0,-21 0 0,22-21 16,-22 21-16,21-1 0,0 1 0,-20 0 15,20 21-15,0 0 0,-21 0 16,43 0-16,-43 0 0,0 21 16,-21 0-16,21 1 0,-21-1 15,0 21-15,0-21 0,0 0 0,0 22 16,0-22-16,-21 0 0,21 21 0,-21-20 15,0-1-15,0 0 0,21 0 16,0 0-16,-21-21 0,-1 21 16,22 1-16,22-44 47,-1 1-47,0 21 15,0-21-15,0 0 0,0 0 0</inkml:trace>
  <inkml:trace contextRef="#ctx0" brushRef="#br0" timeOffset="47935.97">16679 4636 0,'21'21'16,"1"-21"-16,-1 0 15,0 0-15,0 0 0,0 0 16,0 0-16,1 0 0,-1 0 0,0 0 15,0 0-15,0-21 0,0 21 0,1-22 16,-1 22-16,0-21 0,-21 0 16,21 0-16,-21 0 15,0 0-15,0-1 0,0 1 16,0 0-16,0 0 0,0 0 16,-21 21-16,0 0 0,0 0 0,-1 0 15,1 0-15,0 0 16,0 0-16,0 21 0,0 0 0,-1 0 15,1 22-15,0-22 0,0 21 0,21-21 16,-21 22-16,21-1 0,0-21 16,0 0-16,0 22 0,0-22 0,0 0 15,0 0-15,0 0 0,0 0 16,21-21-16,0 22 0,0-22 0,0 0 16,1 0-16,-1 0 0,0 0 0,0 0 15,21 0-15,-20 0 0,-1 0 16,0 0-16,21-22 0,-21 1 0,1 0 15,-1 0-15,0 0 16,0 21-16</inkml:trace>
  <inkml:trace contextRef="#ctx0" brushRef="#br0" timeOffset="48167.82">17611 4847 0,'0'21'15</inkml:trace>
  <inkml:trace contextRef="#ctx0" brushRef="#br0" timeOffset="54116.22">910 7176 0,'0'-22'47,"0"1"-31,0 0 15,0 0-15,0 0-1,0 0 1,0-1-16,0 1 16,0 0-1,21 21-15,0 0 16,-21-21-16,22 21 0,-1 0 16,-21-21-16,21 21 0,0-21 0,0 21 15,0 0-15,1 0 16,-1 0-16,0 0 0,0 21 15,0 0-15,0 0 0,1 0 16,-22 0-16,0 1 0,21-1 16,-21 21-16,0 0 0,0 1 0,0-1 15,0 0-15,-21 1 0,-1-1 16,1 0-16,-21 1 0,21-1 0,0 0 16,-22 1-16,22-22 0,0 21 15,-21-21-15,20 22 0,1-22 16,-21 0-16,21 0 0,0-21 15,-1 21-15,-20-21 0,21 0 0,0 0 16,0 0-16,-1 0 0,1 0 16,21-21-16,-21 21 0,0-21 0,21 0 15,-21 0-15,21 0 0,0-1 16,-21 1-16,21 0 0,0-21 0,0 21 16,0-1-16,0 1 0,0 0 15,0 0-15,0 0 0,0 0 16,21-1-16,0 22 0,0 0 15,0 0-15,22 0 16,-22 0-16,0 0 0,0 22 0,21-1 16,-20 0-16,-1 0 0,0 0 15,0 0-15,0 1 0,0-1 0,1 0 16,-1 0-16,-21 0 0,0 0 16,21 1-16,-21-1 0,21 0 0,-21 0 15,0 0-15,0 0 16,0 1-16,21-22 15,-21 21 1,0-42 31,0-1-47</inkml:trace>
  <inkml:trace contextRef="#ctx0" brushRef="#br0" timeOffset="55747.39">1587 7599 0,'0'21'0,"0"0"16,0 0 15,0 1 1,0-44 30,22 22-62,-22-21 0,21 21 16,-21-21-16,0 0 15,0 0 1,0 0-16,0 42 47,0 0-47,-21 0 15,21 0 1,-22-21-16,22 21 16,0-42 31,22 21-47,-1-21 15,-21 0 1,0 0-1,0 0-15,-21 21 47,-1 0-47,22 21 16,-21 0 0,21 0-16,-21-21 15,21 21-15,0 0 0,0-42 78,21 21-62,-21-21-16,0 0 16,0 0 15,-21 42 16,21 0-47,0 0 15,-21-21 1,21 21 15,-21-21 79,0 0 483</inkml:trace>
  <inkml:trace contextRef="#ctx0" brushRef="#br0" timeOffset="56643.95">3408 7027 0,'21'-21'16,"-21"0"-16,0 0 16,0 0-16,0 0 15,0-1-15,0 1 16,0 0-16,0 0 0,0 0 15,0 0-15,-21 21 16,0 0-16,-22 0 0,22 0 16,0 0-16,-21 0 15,20 0-15,-20 0 0,21 0 0,-21 21 16,-1 0-16,1-21 0,0 21 16,20 0-16,-20 22 0,0-22 0,-1 0 15,1 21-15,0 1 0,21-1 16,-22 21-16,22-20 0,-21 20 0,21-20 15,21 20-15,0-21 0,0 22 0,0-22 16,0 1-16,0-1 0,0 0 16,21-21-16,0 22 0,0-22 0,0 0 15,22 0-15,-1-21 16,-21 21-16,21-21 0,1 0 0,-1 0 0,0 0 16,1 0-16,-1-21 15,0 0-15,22 0 0</inkml:trace>
  <inkml:trace contextRef="#ctx0" brushRef="#br0" timeOffset="57467.48">3873 7197 0,'0'0'0,"0"-21"0,0-1 16,0 1-16,-21 21 0,0 0 16,-21 0-16,21 0 15,-1 21-15,1 1 0,-21-1 16,21 0-16,0 0 0,-22 21 0,22-20 15,0 20-15,0 0 0,0 1 16,21-1-16,-22 0 0,22-21 0,-21 22 16,21-1-16,0-21 0,0 22 0,0-22 15,0 0-15,0 0 0,21 0 16,1 0-16,-1-21 0,0 0 0,0 0 16,0 0-16,22 0 0,-22 0 15,21-21-15,-21 21 0,22-21 0,-22 0 16,21 0-16,-21 0 0,0-1 0,1-20 15,-1 21-15,-21 0 16,0-22-16,0 22 0,0-21 0,0 21 16,0-22-16,0 22 0,-21 0 0,-1-21 15,1 21-15,0-1 0,-21 22 16,21-21-16,-1 0 0,1 0 0,0 21 16,0 0-16,21-21 0,0 0 15,21-1-15,0 1 16,0 21-16,1-21 0,20 21 15,0 0-15,-21-21 0,22 21 0,-1 0 16,0 0-16,1 0 0,-1 0 16,-21 0-16,22 21 0,-1-21 0,0 21 15,-21 22-15,22-22 0,-22 0 16,0 21-16,0-21 0,0 22 16,-21-22-16,0 21 0,0-21 0,0 22 15,0-22-15,0 21 0,0-21 16,0 1-16,-21 20 0,21-21 0,-21 0 15,0 0-15,21 1 0,0-1 16,-21-21-16,21-21 31,0-1-31,0 1 16,0 0-16,0 0 0,21 0 16,-21-22-16,21 22 0,0-21 0,0 21 15,1-22-15,-1 1 16,21 0-16,-21 21 0,22-22 0,-22 22 15,21 0-15,0 0 0,1 0 0,-22 21 16,21 0-16,-21 0 0,1 0 16,-1 21-16,0 0 0,0 0 0,-21 21 15,0-20-15,0-1 0,0 21 16,0-21-16,0 22 0,0-22 0,0 21 16,0-21-16,0 0 0,0 1 0,-21-1 15,21 0-15,0 0 0,0 0 16,0 0-16,0 1 0,0-1 15,21-21 17,0 0-32,0-21 0,1 21 15,-1-22-15</inkml:trace>
  <inkml:trace contextRef="#ctx0" brushRef="#br0" timeOffset="58993.15">5461 7239 0,'0'0'0,"0"-21"16,-21 21-16,0 0 0,-1 0 15,1 0-15,0 0 0,0 21 0,-21-21 16,20 21-16,1 0 0,-21 1 16,21-1-16,0 0 0,-1 0 15,1 0-15,21 0 0,0 1 0,0-1 16,0 0-16,0 0 15,21 0-15,1-21 16,-1 0-16,0 21 0,0-21 0,21 22 16,-20-22-16,-1 21 0,0-21 15,0 21-15,0-21 0,0 21 0,-21 0 16,0 0-16,0 1 16,-21-1-1,0-21-15,0 0 0,0 0 16,0 0-16,-1 0 15,1 0-15,0 0 0,0 0 16,0 0-16,0-21 0,-1 21 0,1-22 16,21 1-16,-21 21 0,21 21 47,0 1-32,21-1-15,0-21 16,-21 21-16,22-21 0,-1 0 0,-21 21 15,21-21-15,0 0 0,0 0 0,0 0 16,1 0-16,-1 0 0,0 0 16,0 0-16,0 0 0,0 0 15,1 0-15,-1 0 0,21 0 0,-21-21 16,22 21-16,-22-21 0,21 0 16,-21-1-16,22 1 0,-1 0 0,-21-21 15,21 21-15,1-22 0,-22 1 0,21 0 16,-21-22-16,1 22 0,-1-22 15,0 22-15,0 0 0,0-22 0,-21 22 16,0-1-16,0 1 0,0 0 16,0-1-16,0 1 0,0 21 0,0-21 15,0 20-15,0 1 0,0 0 0,-21 21 32,0 21-17,21 0-15,0 1 0,0 20 16,-21-21-16,0 21 0,21 1 0,-22-1 15,22 22-15,-21-22 0,21 21 0,-21-20 16,21-1-16,0 22 0,0-22 16,0 0-16,0 1 0,0-1 0,0-21 15,0 21-15,0-20 0,0 20 0,0-21 16,0 0-16,0 0 0,0 1 16,21-22-16,0 21 0,1-21 15,-1 0-15,0 0 0,0 0 0,0 0 16,22 0-16,-22-21 15,21 21-15,-21-22 0,22 1 0,-22 0 16,21-21-16,-21 21 0,0-1 0,1-20 16,-1 21-16,0-21 0,-21-1 15,0 22-15,0-21 0,0 21 0,0-22 16,0 22-16,0 0 0,0 0 0,-21 21 16,0 0-16,-1 0 15,1 0-15,0 0 0,21 21 16,-21 21-16,21-21 0,0 1 15,0-1-15,0 21 0,0-21 0,0 0 16,0 22-16,21-22 0,0 0 16,-21 0-16,0 0 0,21 1 15,-21-1-15,22 0 0,-1 0 0,-21 0 16,21-21-16,0 0 0,-21 21 16,21-21-16,0 0 0,1 0 15,-1 0-15,0 0 0,0 0 16,0 0-16,0 0 0,1-21 0,20 21 15,-21-21-15,0 0 0,0 0 16,1 0-16,-1-1 0,0 1 0,-21 0 16,0-21-16,21 21 0,-21-22 0,0 22 15,0 0-15,0 0 0,0 0 16,0-1-16,0 1 0,0 0 16,0 42-1,0 0 1,0 1-16,0-1 0,-21 21 0,21-21 15,0 0-15,0 22 0,0-22 0,-21 0 16,21 0-16,0 0 0,0 1 16,0-1-16,0 0 0,0 0 0,0 0 15,21-21-15,-21 21 0,21-21 0,0 0 16,0 0-16,1 0 0,-1 0 16,0 0-16,0 0 0,0 0 15,0 0-15,1 0 0,20-21 0,-21 0 0,0 0 16,0 0-16,1 0 15,-1-1-15,0 1 0,0-21 0,-21 21 16,0-22-16,21 22 0,-21-21 0,0 21 16,0-22-16,21 22 0,-21 0 15,0 0-15,0 42 32,0 21-32,0-20 15,-21-1-15,21 21 0,-21-21 0,21 0 16,0 22-16,0-22 0,0 0 15,0 0-15,0 0 0,0 1 16,0-1-16,0 0 0,21 0 16,0-21-16,1 0 15,-1 0-15,0 0 16,0 0-16,-21-21 0</inkml:trace>
  <inkml:trace contextRef="#ctx0" brushRef="#br0" timeOffset="59276.98">7599 7197 0,'0'0'16,"0"-21"-16,0-1 0,0 1 15,0 0-15,0 0 0,-21 21 16,-1 0 0,1 0-16,0 21 15,0 0-15,21 0 0,-21 1 0,0-1 16,-1 21-16,22-21 0,-21 22 15,21-1-15,-21-21 0,21 21 0,0-20 16,0 20-16,0-21 0,0 0 0,0 0 16,0 22-16,0-22 15,21 0-15,0 0 0,1-21 0,-1 0 16,0 0-16,0 0 0,21 0 0,-20 0 16,20 0-16,-21-21 0,21 21 15,-20-21-15,20 0 0,0 0 16</inkml:trace>
  <inkml:trace contextRef="#ctx0" brushRef="#br0" timeOffset="60193.31">8149 6816 0,'0'0'0,"0"-43"0,0-84 16,0 106 0,0-21-16,0 21 0,0 0 0,-21 21 15,0 0 1,0 0-16,21 21 0,-22 0 0,1 21 15,21-21-15,-21 22 0,21-1 16,0 22-16,-21-22 0,0 21 16,21-20-16,-21 20 0,21-20 0,0 20 15,0 1-15,-22-22 0,22 21 0,-21-20 16,21-1-16,0 0 0,0-20 16,0 20-16,0-21 0,0 0 0,0 0 15,0 1-15,0-1 0,21-21 16,1 0-16,-1 0 15,0 0-15,0 0 0,21-21 0,-20-1 16,-1 1-16,0 0 0,21 0 0,-21 0 16,1-22-16,-1 22 0,0-21 15,0 21-15,0 0 0,-21-22 16,21 22-16,-21 0 0,0 0 0,0 42 31,0 0-15,0 0-16,-21 0 0,21 22 0,-21-22 15,21 0-15,0 0 0,-21 22 16,21-22-16,-21 0 0,21 0 0,0 0 16,0 0-16,0 1 0,0-1 15,21-21-15,0 21 0,0-21 16,0 0-16,22 0 0,-22 0 16,0 0-16,0 0 0,0-21 15,1 0-15,-1-1 0,0 22 0,0-42 16,0 21-16,0 0 0,1 0 15,-22-22-15,0 1 0,0 0 0,0 20 16,0-20-16,0 0 0,0-1 16,-22 22-16,22 0 0,-21 0 0,0 0 15,0 21-15,0 0 0,0 0 0,-1 0 16,1 21-16,0 0 0,0 0 16,0 0-16,0 1 0,21 20 0,-22-21 15,22 0-15,0 22 0,0-22 0,0 0 16,0 0-16,0 0 0,0 0 15,22 1-15,-1-22 0,0 21 0,0-21 16,0 0-16,0 0 0,1 0 16,-1 0-16,21 0 0,-21 0 15,0 0-15,1-21 0,20 21 0,-21-22 16,0 1-16,0 21 0,1-21 0,-1 0 16,0 0-16,0 21 0,-21-21 15,21 21 1,-21 21-1,0 0-15,0 0 0,0 0 16,-21 0-16,21 1 0,-21-1 0,21 0 16,0 0-16,-21 0 0,21 0 0,0 1 15,0-1 1,0 0-16,21-21 16,0 0-16,0 0 15,0 0-15,1 0 0,-1 0 16,0-21-16,0 21 0,0-21 0,22-1 15,-22 22-15,0-21 0,0 0 0,0-21 16,0 21-16,-21-1 0</inkml:trace>
  <inkml:trace contextRef="#ctx0" brushRef="#br0" timeOffset="60437.17">8191 6858 0,'0'0'0,"-21"0"0,21 21 16,21-21-1,1 0-15,-1 0 16,21 0-16,-21 0 0,22 0 16,-1-21-16,-21 21 0,21 0 0,1 0 15,-22 0-15,21-21 0,-21 21 0,1 0 16,-1 0-16,0-21 0,0 21 15,-21-21-15</inkml:trace>
  <inkml:trace contextRef="#ctx0" brushRef="#br0" timeOffset="60708.01">5821 6943 0,'0'0'0,"-64"21"0,22 0 0,0-21 0,20 0 0,1 0 16,42 0-16,1 0 16,-1 0-16,21 0 15,0-21-15,1 21 0,-22 0 0,42-21 16,-20 21-16,-1 0 0,0-21 0,-20 21 15,20 0-15,0-22 0,-21 22 16,1-21-16,20 21 0,-21 0 0,-21-21 16,21 21-16,0 0 0</inkml:trace>
  <inkml:trace contextRef="#ctx0" brushRef="#br0" timeOffset="61491.81">10520 7366 0,'0'0'0,"-21"21"15,21 0-15,-22 22 16,1-22-16,0-21 0,21-21 31,0 0-15,0-1-16,21 1 0,0 0 0,-21 0 15,22-21-15,-1-1 0,21 1 16,-21 0-16,22-1 0,-1 1 0,-21 0 16,21-1-16,1 1 0,-1 0 0,-21-1 15,0 1-15,1 0 0,-1-1 16,-21 1-16,0 21 0,0 0 0,0-1 16,0 1-16,-21 21 15,-1 0-15,1 0 0,0 0 0,0 21 0,0 1 16,-22-1-16,22 21 0,0-21 15,0 22-15,21-1 0,0 0 16,-21-21-16,21 22 0,0-1 0,0 0 16,0 1-16,0-22 0,0 21 0,0-21 15,21 22-15,0-22 0,-21 0 16,21 0-16,-21 0 0,21 1 0,-21-1 16,0 0-16,0 0 0,0 0 15,-21 0-15,0-21 16,0 0-16,0 0 0,21 22 0,-21-22 15,-1 0-15,1 0 0,0 0 16,0 0-16,0 0 0,21-22 16,0 1-1,0 0-15,21 21 0,0-42 16,0 21-16,22-1 0,-1-20 0</inkml:trace>
  <inkml:trace contextRef="#ctx0" brushRef="#br0" timeOffset="62028.5">11472 6477 0,'0'-21'0,"0"42"0,0-63 0,-21 21 0,0 21 16,0-22-16,0 22 16,-1 0-16,1 0 0,0 22 0,0-1 15,0 0-15,0 21 0,21 1 0,-22-1 16,1 0-16,21 1 0,-21 20 15,21-21-15,0 1 0,-21 20 0,21-20 16,-21-1-16,21 0 0,0 1 0,0-1 16,0 0-16,0 1 0,-21-1 15,21-21-15,0 21 0,0-20 0,0-1 16,0 0-16,0 0 0,0 0 16,-22-21-1,22-21 1,0 0-16,0 0 15,0 0-15,0-22 16,0 22-16,0 0 0,0-21 0,22 20 16,-1-20-16,0 21 0,0-21 0,21 20 15,-20 1-15,20 0 0,-21 0 16,0 0-16,22 21 0,-22 0 0,0 0 16,0 0-16,0 0 0,0 0 0,-21 21 15,0 0-15,0 0 0,0 0 16,0 22-16,0-22 0,0 0 0,0 21 15,0-20-15,0-1 0,0 21 0,-21-21 16,21 0-16,0 1 16,-21-1-16,0 0 0,21 0 0,-21 0 15,21 0-15,21-42 47,0 21-47,0-21 0,0 0 0,1 0 16</inkml:trace>
  <inkml:trace contextRef="#ctx0" brushRef="#br0" timeOffset="63816.49">12086 6900 0,'-21'22'15,"0"-1"1,0 0-16,21 0 0,-22 0 15,1 0-15,0 1 0,21-1 0,-21 0 16,0 0-16,0 21 0,-1-20 0,22-1 16,-21 21-16,0-21 0,21 0 15,0 1-15,0 20 0,0-21 0,0 0 16,0 0-16,0 1 0,0-1 0,0 0 16,21 0-16,0-21 15,1 21-15,-1-21 0,21 0 16,-21 0-16,0 0 0,1 0 0,20-21 15,-21 0-15,21 21 0,-20-21 16,20 0-16,-21-1 0,0 1 0,22 0 16,-22 0-16,0 0 0,-21-22 0,0 22 15,21-21-15,-21 0 0,0 20 16,0-20-16,0 21 0,0-21 0,-21 20 16,21-20-16,-21 21 0,0 0 0,-1 0 15,1-1-15,0 22 0,0 0 16,0 0-16,0 0 0,-22 0 0,22 0 15,0 0-15,0 22 0,0-1 0,-1 0 16,1 0-16,0 0 16,21 22-16,0-1 0,0-21 0,0 21 15,0 1-15,0-22 0,0 21 0,0 1 16,21-22-16,0 0 0,1 0 16,-1 0-16,0 0 0,0 1 0,0-22 15,0 0-15,1 21 0,-1-21 0,0 0 16,0 0-16,21 0 0,-20 0 15,-1-21-15,21-1 0,-21 1 0,0 0 16,22 0-16,-22 0 0,0 0 0,21-22 16,-20 22-16,-1-21 0,0 21 15,0-22-15,0 22 0,0-21 0,-21 21 16,0-22-16,22 22 0,-22 0 16,0 0-16,21 0 15,-21 42 1,0 0-16,0 0 0,0 0 15,0 0-15,0 1 0,-21 20 16,21-21-16,0 21 0,0-20 0,-22 20 16,22-21-16,0 21 0,0-20 15,0-1-15,0 0 0,0 0 0,0 0 16,22-21-16,-1 21 0,0-21 16,0 0-16,0 0 0,0 0 15,1-21-15,-1 21 0,21-21 16,-21 0-16,0 0 0,1 0 15,-1-1-15,0-20 0,0 21 16,0-21-16,0 20 0,1-20 0,-22 21 16,21 0-16,-21-22 0,21 22 0,-21 0 15,0 0-15,21 0 0,-21 0 16,0-1-16,0 44 16,0-1-1,0 0-15,0 0 0,0 21 16,0-20-16,0-1 0,0 21 0,0-21 15,0 0-15,21 22 0,-21-22 0,21 0 16,-21 0-16,22 0 16,-1-21-16,0 22 0,0-1 0,0-21 15,0 0-15,1 0 0,-1 0 0,0 0 16,0 0-16,0 0 0,0-21 16,1-1-16,-1 22 0,0-21 0,0 0 15,0 0-15,0-21 0,1 20 0,-1 1 16,0-21-16,-21 0 0,21-1 15,-21 1-15,21 0 0,-21-1 0,0 1 16,21-22-16,-21 1 0,0 21 16,0-22-16,0 22 0,0-22 0,0 22 15,0 0-15,0 20 0,0 1 0,0 0 16,0 0-16,0 42 16,0 21-1,0 1-15,-21-1 0,21 0 16,-21 22-16,21-1 0,-21-20 0,0 20 15,21-20-15,0 20 0,-21-21 0,-1 1 16,22-1-16,0 0 0,0-20 16,0 20-16,0 0 0,0-21 0,22 1 15,-1 20-15,0-21 0,0 0 0,0 0 16,0-21-16,22 22 0,-22-22 16,21 0-16,1 0 0,-22 0 0,21 0 15,0 0-15,1 0 0,-1 0 0,0 0 16,1-22-16,-1 1 15,0 0-15,-20 0 0,20 0 0,0 0 16,-21-1-16,1 1 0,-1-21 0,0 21 16,0-22-16,-21 22 0,0 0 15,0-21-15,0 21 0,0-1 0,0 1 16,-21 0-16,0 0 0,0 21 16,-1 0-16,1 0 0,0 0 0,-21 0 15,21 0-15,-1 21 0,1-21 0,-21 21 16,21 0-16,0 1 0,-1-1 15,22 0-15,-21 0 0,0 0 0,21 22 16,-21-22-16,21 0 0,0 0 0,0 0 16,0 0-16,0 1 15,0-1-15,0 0 0,0 0 16,21-21-16,0 0 0,0 0 0,1 0 16,-1 0-16,0 0 15,0 0-15,0 0 0,0-21 0,1 0 16,20 0-16,-21-1 0,0 1 0,0 0 15,1-21-15,-1 21 0,0-22 16,0 1-16,-21 0 0,21-1 0,-21-20 16,21-1-16,-21 1 0,0-1 0,0 1 15,0-1-15,0 1 0,0-1 16,0 22-16,0 0 0,0 20 0,0-20 16,0 21-16,0 0 15,0 42 1,0 0-16,0 0 15,0 22-15,-21-1 0,21 0 16,0 22-16,-21-1 0,21-20 0,0 20 16,0 1-16,0-1 0,0-21 0,0 22 15,0-22-15,0 1 0,0-1 16,0 0-16,0 1 0,0-22 0,0 0 16,0 0-16,21 0 0,0 0 0,-21 1 15,22-22-15,-1 0 16,0 0-16,0 0 0,0 0 15,0-22-15,1 1 0,-1 0 0,0 0 16,21 0-16</inkml:trace>
  <inkml:trace contextRef="#ctx0" brushRef="#br0" timeOffset="64632.03">15515 6392 0,'0'0'0,"21"-42"0,0 21 0,-21-21 0,22 20 16,-1 1-16,0 0 0,-21 0 15,0 0-15,21 0 16,-21 42 0,0 0-16,0 0 0,0 0 15,-21 22-15,21-1 0,-21 21 0,21-20 16,0 20-16,-21 1 0,21-1 16,-22-20-16,22 20 0,0-21 0,-21 22 15,0-22-15,21 1 0,-21-1 0,0-21 16,21 21-16,0-20 15,-21 20-15,-1-21 0,22 0 0,-21-21 16,21 21-16,0 1 0,-21-22 16,21-22-1,0 1 1,0 0-16,0 0 16,0-21-16,21 20 0,0 1 0,1 0 15,-1-21-15,0 21 0,21-1 0,-21-20 16,22 21-16,-1 0 15,0 0-15,1-1 0,-1 1 0,0 21 0,1 0 16,-1 0-16,0 0 0,1 0 0,-22 0 16,21 21-16,1 1 15,-22-1-15,0 21 0,-21-21 0,0 0 16,0 1-16,0-1 0,0 0 0,0 21 16,-21-21-16,0 1 0,-22-22 15,22 21-15,-21 0 0,-1 0 0,22 0 16,-21-21-16,0 21 0,20-21 0,-20 0 15,21 0-15,0 0 0,-22 0 16,22 0-16,0 0 0,0 0 0,0 0 16,21-21-1,0 0-15,0 0 16,21 21-16,0-21 0,0 0 0,0-1 16,1 1-16,20 21 0</inkml:trace>
  <inkml:trace contextRef="#ctx0" brushRef="#br0" timeOffset="65027.8">16362 6985 0,'0'0'16,"21"0"-1,0 0-15,0 0 0,0 0 0,1 0 16,-1 0-16,0 0 0,0 0 15,0-21-15,0 21 0,1-21 16,-1 21-16,0-21 0,0-1 0,0 1 16,0 21-16,1-21 0,-22 0 0,0 0 15,0 0-15,0-1 0,0 1 16,0 0-16,0 0 0,0 0 0,-22 21 16,-20 0-16,21 0 15,0 0-15,0 21 0,-22 0 16,22 0-16,0 0 0,0 1 0,0-1 15,-1 21-15,1-21 0,21 0 16,0 22-16,0-22 0,0 0 16,0 0-16,0 0 0,0 1 15,0-1-15,21-21 0,1 21 0,-1-21 16,0 0-16,0 0 16,0 0-16,22 0 0,-22 0 0,0 0 15,21 0-15,-21 0 0,1 0 0,-1-21 16</inkml:trace>
  <inkml:trace contextRef="#ctx0" brushRef="#br0" timeOffset="65760.89">17653 6668 0,'-21'-22'16,"42"44"-16,-42-65 0,21 22 0,0 0 15,0 0-15,0 0 0,0-1 0,0 44 47,0-1-47,0 0 0,0 21 16,0 1-16,0-22 0,-21 21 0,21 0 15,0 1-15,0-1 0,0-21 0,-22 22 16,22-22-16,0 0 16,0 0-16,0 21 0,-21-20 15,21-1-15,-21-21 0,21 21 16,-21-21 0,21-21-1,0 0-15,0-1 0,0 1 16,0 0-16,0 0 0,0 0 15,21-22-15,-21 22 0,21-21 0,0 0 16,22 20-16,-22-20 0,21 0 16,-21 21-16,22-22 0,-1 22 0,-21 0 15,22 0-15,-1 21 0,-21 0 16,21 0-16,1 0 0,-22 0 0,0 21 16,0 0-16,0 0 0,1 22 15,-22-22-15,21 0 0,-21 21 16,0-21-16,0 22 0,0-22 0,0 0 15,-21 21-15,-22 22 0,22-43 16,0 0-16,21 0 0,-21 1 16,0-1-16,-1 0 0,22 0 15,-21-21-15,21-21 32,0 0-32,21 21 15</inkml:trace>
  <inkml:trace contextRef="#ctx0" brushRef="#br0" timeOffset="66475.75">18521 6646 0,'0'0'0,"0"-21"15,0 0 1,-21 21 0,-1 0-16,1 21 15,0 0-15,0 1 0,21-1 0,-21 21 16,0-21-16,-22 0 0,22 1 0,0 20 15,0-21-15,21 0 16,-21 0-16,-1 22 0,22-22 0,-21 0 16,21 0-16,0 0 0,0 1 15,21-22 1,1 0-16,-1 0 0,0 0 0,0 0 16,0 0-16,22-22 0,-22 22 0,0-21 15,0 0-15,0 21 0,0-21 16,-21 0-16,0 0 0,0-22 0,0 22 15,0 0-15,0 0 0,0-22 0,0 22 16,0 0-16,0-21 0,0 21 16,22-1-16,-1 1 0,0 0 0,-21 0 15,21 0-15,0 21 16,0 0-16,1 0 0,-1 0 0,21 0 16,-21 21-16,0 0 0,-21 0 0,22 0 15,-1 1-15,0 20 0,-21-21 16,0 21-16,21-20 0,-21-1 0,21 21 15,-21-21-15,0 0 0,0 1 0,0 20 16,0-21-16,0 0 16,0 0-16,0 1 15,-21-22-15,0 0 16,21-22 0,0 1-1,0 0-15,0 0 0,0 0 0,0 0 16,0-1-16,21-20 0,0 21 15,0-21-15,1-1 0,-1 1 0,21 0 16,-21-1-16,0 22 0,22-21 16,-22 21-16,21-1 0,-21 22 0,22 0 15,-22 0-15,0 0 0,0 22 0,0 20 16,1-21-16,-22 21 0,21-20 16,-21 20-16,21 0 0,-21-21 0,0 22 15,0-22-15,0 21 0,0-21 16,0 1-16,0 20 0,0-21 15,0 0-15,0 0 0,0 1 0,-21-22 16,21 21-16,-21-21 16,-1 0-16</inkml:trace>
  <inkml:trace contextRef="#ctx0" brushRef="#br0" timeOffset="68913.37">19875 7027 0,'0'0'0,"22"0"31,-22-21-31,21 0 16,0 0-16,0 0 0,0-22 16,0 22-16,1 0 0,-1-21 15,21-1-15,-21 1 0,22 0 0,-22-1 16,0-20-16,21 21 0,-21-1 0,1 1 16,-1 0-16,0-1 0,-21 22 15,0 0-15,0 0 0,0 0 0,-21 21 16,0 0-16,-1 0 15,1 21-15,0 0 16,0 0-16,0 21 0,0-20 0,21 20 0,-22 0 16,22 1-16,-21-1 15,21 0-15,0 1 0,0-22 0,0 21 16,0 0-16,21-20 0,1 20 0,-22-21 16,21 0-16,0 0 0,-21 1 15,0-1-15,21 0 0,0 0 16,-42-21 15,0 0-31,0 0 0,0 0 0,-1 0 16,1 0-16,0-21 0,-21 21 0,21-21 15,-1 21-15,1 0 0,0-21 16,0 21-16,0 0 0,0 0 16,21 21-1,0 0 1,21-21-16,-21 21 0,42-21 0,-21 21 15,0-21-15,22 21 0,-1-21 16,-21 0-16,22 0 0,-1 0 0,0 0 16,22 0-16,-22 0 0,0 0 0,1 0 15,-1-21-15,0 0 0,1 21 16,-1-21-16,-21 0 0,22 0 0,-22-1 16,0 1-16,0 0 0,0-21 0,0-1 15,1 1-15,-1 0 16,-21-1-16,21-20 0,0 21 0,-21-22 15,21 22-15,-21-22 0,21 22 0,1 0 16,-22-1-16,0 1 0,21 0 16,0-1-16,-21 22 0,0 0 0,0 0 15,0 42 17,0 0-32,-21 21 0,21-20 15,-21 20-15,-1 21 0,22-20 0,-21 20 16,0 1-16,21-22 0,-21 22 0,21-22 15,-21 21-15,0-20 16,21-1-16,0 0 0,0 1 0,0-1 16,0 0-16,0-20 0,0 20 0,0-21 15,0 0-15,21 0 0,0 1 16,0-1-16,21-21 0,-20 21 0,20-21 16,0 21-16,22-21 0,-22 0 0,0 0 15,1 0-15,20 0 0,-20-21 16,-1 0-16,21 0 0,-20-1 0,-1 1 15,-21 0-15,22 0 0,-22 0 0,0 0 16,0-22-16,0 22 0,-21-21 16,21-1-16,-21 22 0,0-21 0,0 0 15,0-1-15,0 22 0,-21 0 16,0 0-16,0 0 0,0 21 16,0 0-16,-1 0 0,-20 0 0,21 0 15,-21 21-15,20 0 0,-20 0 16,21 0-16,-21 22 0,20-22 0,1 21 15,0-21-15,0 22 0,21-22 0,-21 21 16,21-21-16,0 0 0,0 1 16,0-1-16,0 0 0,21 0 15,0-21-15,-21 21 0,21-21 0,0 0 0,1 0 16,-1 0-16,0 0 0,0 0 16,0 0-16,0 0 0,1 0 0,-1-21 15,0 0-15,0 0 16,0 0-16,-21-1 0,21 1 15,-21-21-15,22 21 0,-22-22 0,21 22 16,-21-21-16,0 0 0,0 20 16,0-20-16,0 21 0,21 0 0,-21 0 15,0 42 1,0 0-16,0 0 16,0 0-16,0 22 0,0-22 0,0 21 15,0-21-15,0 22 0,0-22 16,0 0-16,0 21 0,0-21 0,0 1 15,0-1-15,21 0 0,0 0 16,0-21-16,1 21 16,-1-21-16,0 0 15,0 0-15,0 0 0,0 0 0,1 0 16,-1-21-16,0 0 0,0 0 16,21 0-16,-20-1 0,-1 1 0,0-21 15,0 0-15,0-1 0,0 1 0,1 0 16,-1-22-16,0 1 15,-21-1-15,21 1 0,0 20 0,-21-20 0,21 20 16,-21 1-16,0-21 0,0 20 16,0 22-16,0-21 0,0 21 0,0-22 15,0 22-15,0 42 32,0 22-32,-21-22 0,21 21 15,0 0-15,-21 22 0,0-22 16,21 22-16,-21-1 0,0 1 0,21-1 15,-22 1-15,22-1 0,0 1 16,0-22-16,0 0 0,0 1 0,0-1 16,0-21-16,0 22 0,22-22 0,-1 0 15,0 0-15,0-21 0,0 21 16,0-21-16,1 0 0,-1 0 0,0 0 16,0 0-16,0 0 0,0-21 0,1 21 15,20-21-15,-21 0 16,0 0-16,-21-1 0,21 1 0,1 0 15,-1-21-15,0 21 0,-21-22 16,21 22-16,-21 0 0,21 0 0,-21 0 16,0 42-1,0 0-15,0 0 16,0 0-16,0 0 0,0 1 0,0-1 16,0 0-16,0 21 0,0-21 0,0 1 15,0-1-15,0 0 0,21-21 16,1 21-16,-22 0 0,21-21 0,21 21 15,-21-21-15,0 0 0,22 0 16,-22 0-16,0 0 0,21 0 16,-20 0-16,-1 0 0,21 0 0,-21 0 15,0-21-15,22 0 0,-22 21 16,0-21-16,0 0 0,0-22 0,22 22 16,-22 0-16,0-21 0,0 21 0,0-22 15,22 22-15,-22-21 0,-21 21 16,21-1-16,0 1 0,0 21 15,-21 21 1,0 1 0,0-1-16,0 0 15,0-42 63,0 0-62,-21 21 0,0 0-16,0 0 0,0 0 15,0 0-15,-1 21 0,22 0 16,-42 21-16,21-21 0,0 1 0,21-1 16,-21 21-16,-1-21 15,1 0-15,21 1 0,0-1 0,0 21 16,0-21-16,21 0 15,1-21-15,-1 0 0,0 22 16,0-22-16,21 0 0,-20 0 0,-1 0 16,21 0-16,-21 0 0,22 0 0,-22 0 15,0 0-15,0 0 0,0 0 16,0-22-16,1 22 0,-1-21 0,0 0 16,0 0-16,0 21 0,-21-42 15,21 20-15,1 1 0,-22 0 0,0-21 16,21-1-16,0 22 0</inkml:trace>
  <inkml:trace contextRef="#ctx0" brushRef="#br0" timeOffset="69119.8">23431 6202 0,'0'0'16,"-21"0"-1</inkml:trace>
  <inkml:trace contextRef="#ctx0" brushRef="#br0" timeOffset="69399.28">22373 6519 0,'0'0'0,"-21"0"0,21 22 0,21-22 31,0 0-15,22 0-16,-22 0 0,0-22 16,0 22-16,21 0 0,-20 0 0,-1-21 15,21 21-15,-21 0 0,0-21 0,22 21 16,-22-21-16,0 21 0,-21-21 16,21 21-16,-21-21 0</inkml:trace>
  <inkml:trace contextRef="#ctx0" brushRef="#br0" timeOffset="69640.2">20849 6562 0,'0'0'0,"-21"21"0,0-21 16,42 0-16,0 0 16,0 0-16,0 0 0,1 0 15,-1 0-15,21 0 0,-21 0 0,0 0 16,1 0-16,-1 0 16,-21-21-1</inkml:trace>
  <inkml:trace contextRef="#ctx0" brushRef="#br0" timeOffset="71232.16">847 9229 0,'-22'0'16,"22"-21"-16,-21 21 15,0 0-15,0-22 16,0 22-16,0 0 15,21-21-15,-22 21 0,22-21 16,-21 21-16,21-21 16,0 0-16,0 0 15,21-1-15,1 1 16,-1 0-16,0 21 0,0-21 16,0 21-16,0 0 0,1 0 0,-1 0 15,0 0-15,0 0 16,0 0-16,0 0 0,1 21 0,-22 0 15,0 22-15,21-22 0,-21 21 16,0-21-16,0 0 0,0 22 0,0-22 16,-21 21-16,-1-21 0,1 1 15,0-1-15,0 21 0,0-21 0,-22 0 16,22 1-16,-21-22 0,21 21 16,0 0-16,-1-21 0,1 0 0,0 0 15,21 21-15,0-42 31,0 0-31,21 21 0,0-21 16,1 21-16,-1 0 16,0-22-16,0 22 0,0 0 15,22 0-15,-22 0 0,0 0 0,0 0 16,0 0-16,0 22 0,1-1 16,-1-21-16,-21 21 0,21 0 0,-21 0 15,21 0-15,-21 1 0,0 20 16,0-21-16,0 0 0,0 0 0,-21 1 15,0 20-15,0-21 0,-1 0 16,-20 0-16,21 1 0,-21-1 0,-1-21 16,1 21-16,0 0 0,-1-21 15,-20 0-15,20 21 0,-20-21 0,21 0 16,-1 0-16,-20 0 16,20 0-16,22 0 0,-21 0 0,0 0 15,20 0-15,1 0 0,21-21 16,0 0-16,0 0 0,0 0 15,0-1 1,21 22 0,1 0-16,-1-21 15,0 21-15,0-21 0,0 21 0,0 0 16</inkml:trace>
  <inkml:trace contextRef="#ctx0" brushRef="#br0" timeOffset="71488">1206 9525 0,'-21'0'31,"42"0"47,1 0-62,-1 0-16</inkml:trace>
  <inkml:trace contextRef="#ctx0" brushRef="#br0" timeOffset="73756.48">3641 8932 0,'0'-21'0,"0"42"0,0-63 16,0 21-16,0 0 16,0 0-16,0-1 15,0 1-15,0 0 0,-22 21 16,1 0-16,-21-21 0,21 21 15,0 0-15,-22 0 0,1 0 0,0 0 16,-1 0-16,1 21 0,0 0 16,-1 0-16,1 22 0,0-22 0,20 21 15,-20 1-15,21-1 16,-21 21-16,20-20 0,1 20 0,21-20 16,0 20-16,0-21 0,0 1 15,0-1-15,0 22 0,21-22 0,1-21 16,-1 21-16,21-20 0,-21 20 0,22-21 15,-1-21-15,21 21 0,-20-21 16,-1 21-16,22-21 0,-22 0 0,21 0 16,-20 0-16,20-21 0,-20 0 15,-1 21-15,21-21 0,-20 0 0,-1 0 16,0-1-16,-20 1 0,20 0 0,0-21 16,-21 21-16,1-1 0,-1 1 15,0 0-15,0 0 0,-21 0 16,0 0-16,0-1 0,0 1 15,0 0-15,0 0 0,-21 42 32,21 0-17,-21 0-15,21 1 0,-21-1 0,21 0 16,0 0-16,0 0 0,-22 22 0,22-22 16,0 0-16,0 21 0,0-21 15,0 1-15,0-1 0,0 0 0,0 0 16,22 0-16,-22 0 0,21-21 15,0 0-15,0 0 0,0 0 0,0 0 16,1 0-16,-1 0 0,0-21 16,0 0-16,0 0 0,0 0 15,1 0-15,-1-1 0,0 1 0,0 0 16,-21 0-16,0 0 0,0 0 0,0-1 16,0 1-16,0 0 15,-21 0-15,0 0 0,21 0 0,-21 21 16,-1-22-16,1 22 0,0 0 15,0 0-15,0-21 0,21 0 47,0 0-47,21 21 16,0 0-16,0-21 0,0 21 16,1 0-16,-1 0 0,21-21 15,-21 21-15,22 0 0,-22 0 0,21 0 16,-21 0-16,22 0 0,-22 21 15,0-21-15,21 21 0,-21 0 0,1-21 16,-22 21-16,21 0 0,-21 1 0,21-1 16,-21 0-16,0 0 0,0 0 15,0 0-15,0 1 0,0-1 0,0 0 16,0 0-16,0 0 0,-21 0 16,21 1-16,-21-22 15,21 21-15,0 0 16,-22-21-1,22-21 1,0 0 0,0-1-16,0 1 0,22 0 15,-22 0-15,21 0 0,0 0 16,0-1-16,0 1 0,0 0 0,1 0 16,-1 0-16,0 0 0,0-1 15,0 22-15,0-21 0,1 21 0,-1 0 16,0 0-16,0 21 15,0 1-15,-21-1 16,0 0-16,0 0 0,0 0 0,0 0 16,0 1-16,0-1 0,0 0 15,0 21-15,0-21 0,0 1 16,0-1-16,0 0 0,0 0 16,21-21-16,1 21 0,-1-21 15,0 0-15,0 0 16,0 0-16,0-21 0,22 21 15,-22-21-15,0 0 0,0 0 16,0-1-16,1 1 0,-1 0 0,0 0 16,0 0-16,0 0 0,0-1 0,1 1 15,-22 0-15,0 0 0,0 0 16,0 0-16,0-1 16,-22 22-1,1 0-15,0 0 0,0 0 16,21 22-16,-21-1 0,21 0 15,0 0-15,0 0 0,0 0 0,0 1 16,0-1-16,0 0 0,0 0 16,0 0-16,21 0 0,0 1 0,0-22 15,-21 21-15,21 0 0,1-21 16,-22 21-16,21-21 0,0 0 16,-21 21-16,-21-42 46,0 21-46,-1 0 0,1 0 16,0 0-16,0 0 0,0 0 16,0 0-1,21 21 1,0 0 0,21-21-16,0 0 15,0 0-15,0 0 0,22 0 16,-22 0-16,0 0 0,21 0 0,-21-21 15,22 21-15,-1-21 16,0 0-16,1 0 0,-1 0 0,0-1 16,-20 1-16,20 0 0,0-21 0,-21 21 15,1-22-15,20 22 0,-21-21 16,0-1-16,0 1 0,1 0 0,-22-1 16,21 1-16,0-21 0,-21 20 0,0-20 15,21 20-15,-21 1 0,0 0 16,0-1-16,0 1 0,0 0 0,0 21 15,0-1-15,0 1 0,0 42 32,0 22-32,0-22 0,0 42 15,-21-20-15,21 20 16,0 1-16,0-22 0,0 22 0,-21-1 16,21 1-16,0-22 0,-21 0 0,21 22 15,0-22-15,0 0 0,0-20 16,0 20-16,0 0 0,0-21 0,0 1 15,0-1-15,0 0 0,0 0 0,21 0 16,0 0-16,0-21 16,0 0-16,0 0 15,-21-21-15,22 21 0,-22-21 16,21 0-16,-21 0 0,0 0 16,0-22-16,0 22 0</inkml:trace>
  <inkml:trace contextRef="#ctx0" brushRef="#br0" timeOffset="73955.77">5800 9271 0,'0'0'0,"-22"0"15,44 0 1,-1 0-16,21 0 16,-21 0-16,0 0 0,22-21 15,-1 21-15,-21 0 0,22 0 0,-22 0 16,21-21-16,-21 21 0,0 0 0,1 0 15,-1 0-15,0-21 16,0 21-16,-21-22 16</inkml:trace>
  <inkml:trace contextRef="#ctx0" brushRef="#br0" timeOffset="74615.39">6731 9335 0,'0'0'0,"-21"0"0,21-22 15,0 1-15,0 0 16,0 0-16,0 0 16,0 0-16,0-1 15,21 1-15,0 21 0,0-21 16,0 21-16,1 0 0,-1 0 16,0 0-16,21 21 0,-21 0 0,1 1 15,-1-1-15,0 0 0,0 21 0,0-21 16,-21 1-16,0 20 0,0-21 15,0 0-15,0 22 0,0-22 0,0 0 16,-21 0-16,0 21 0,0-20 16,21-1-16,-21 0 0,-1 0 15,1-21-15,21-21 32,0 0-32,0 0 15,0-1-15,0 1 0,0 0 0,21 0 16,1 0-16,-1-22 0,0 22 0,0 0 15,0-21-15,0 21 0,1-1 16,-1 1-16,0 0 0,0 0 0,-21 0 16,21 0-16,0 21 0,-21-22 0,22 22 15,-1 0-15,0 0 16</inkml:trace>
  <inkml:trace contextRef="#ctx0" brushRef="#br0" timeOffset="75109.03">7429 9186 0,'0'22'15,"0"-1"-15,0 0 16,0 0-16,-21 0 16,21 0-16,-21 1 0,21-1 15,0 0-15,-21 0 0,21 0 0,0 0 16,0 1-16,0-1 15,0 0-15,0 0 0,0 0 16,0 0 0,21-21-16,0 0 0,0 0 0,1 0 15,-1 0-15,0 0 0,0 0 16,0 0-16,0-21 0,1 21 0,-1-21 16,0 21-16,0-21 0,0 0 0,0 0 15,1-1-15,-1 1 0,0 0 16,-21 0-16,21 0 0,-21 0 0,21-1 15,-21 1-15,0 0 0,0 0 16,0 0-16,0 42 31,-21-21-31,21 21 16,-21 0-16,21 0 0,0 22 16,0-22-16,0 0 0,0 0 0,-21 22 15,21-22-15,0 0 0,0 0 0,0 0 16,0 0-16,0 1 0,21-1 15,-21 0-15,21-21 0,0 0 16,0 0-16,1 0 0,-1 0 16,0 0-16,0 0 0,0-21 15,22 21-15,-22-21 0,0-1 0,0 1 16</inkml:trace>
  <inkml:trace contextRef="#ctx0" brushRef="#br0" timeOffset="75688.21">8255 9271 0,'0'0'15,"0"-21"-15,0-21 16,0 20-16,0 1 0,-21 21 31,0 21-31,-1 1 16,22-1-16,-21 0 0,21 0 0,-21 21 16,21-20-16,0-1 0,-21 21 0,0-21 15,21 0-15,-21 22 16,21-22-16,0 0 0,0 0 0,0 0 15,0 1-15,0-1 0,0 0 0,21 0 16,0-21-16,0 0 16,0 0-16,0 0 0,1 0 0,20 0 15,-21 0-15,0 0 0,22-21 0,-22 0 16,21 0-16,-21-1 0,0 1 16,22 0-16,-22-21 0,0 21 0,21-1 15,-20-20-15,-1 0 0,0 21 0,0-22 16,-21 1-16,21 0 0,-21-1 15,21-20-15,-21 20 0,0 1 0,0 0 16,0-22-16,0 22 0,0 0 16,0-1-16,0 1 0,0 21 15,0-22-15,0 22 0,0 0 0,0 0 16,0 0-16,0 0 0,0 42 31,0 21-31,-21 0 0,21 1 0,0-1 16,-21 22-16,0-1 0,21 1 0,0-22 15,-21 21-15,21 1 0,-21-22 16,21 1-16,-22-1 0,22 0 16,0 1-16,0-1 0,0-21 0,0 21 0,-21-20 15,21-1-15,0 21 0,0-21 16,0 0-16,0 1 0,0-1 16,0 0-16,21-21 15,1 0 1,-1 0-16,0 0 0,0-21 15,21 0-15,-20-1 0,20 1 0,-21 0 16,21 0-16</inkml:trace>
  <inkml:trace contextRef="#ctx0" brushRef="#br0" timeOffset="76073.5">9038 9271 0,'0'21'15,"-21"0"-15,0 1 16,0-1-16,21 0 0,0 0 15,-22 0-15,22 0 0,-21 1 16,21-1-16,0 0 0,0 0 0,0 0 16,0 0-16,0 1 0,21-1 15,1-21 1,-1 0-16,0 0 0,0 0 16,21 0-16,-20 0 0,-1 0 0,0-21 15,0-1-15,0 22 0,0-21 16,1 0-16,-1 0 0,0 0 0,0 0 15,-21-22-15,0 22 0,0 0 16,0 0-16,0-22 0,0 22 16,0 0-16,0 0 0,-21 0 0,0 0 15,0 21-15,-1 0 0,1 0 16,0 0-16,0 0 0,0 0 16,0 21-16,-1 0 0,1-21 0,21 21 15,-21 0-15,21 0 0,-21 1 0,21-1 16,0 0-16,0 0 15,0 0-15,21-21 16,0 0-16,0 0 0,1 0 16</inkml:trace>
  <inkml:trace contextRef="#ctx0" brushRef="#br0" timeOffset="76488.78">9483 9335 0,'0'-43'15,"0"22"1,21 0-16,-21 0 16,21 21-16,0 0 0,0 0 15,0 0 1,1 21-16,-22 0 0,21-21 0,-21 21 16,21 0-16,-21 1 0,0-1 0,21 0 15,-21 0 1,0 0-16,0 0 0,0 1 0,0-1 15,0 0-15,-21 0 0,21 0 0,0 0 16,-21-21-16,0 22 0,21-1 0,-22-21 16,22 21-16,0-42 31,0 0-15,0-1-16,0 1 0,0 0 15,0 0-15,22 0 0,-1 0 0,-21-1 16,21-20-16,0 21 0,0 0 0,0-22 15,1 22-15,-1 0 16,0-21-16,0 21 0,0-1 0,0 1 16,1 0-16,-22 0 0,21 21 15,-21-21-15</inkml:trace>
  <inkml:trace contextRef="#ctx0" brushRef="#br0" timeOffset="76757.14">8572 9038 0,'0'0'0,"22"0"15,-1 0 1,0 0-16,21 0 0,-21 0 0,22 0 15,-1-21-15,0 21 0,1 0 16,20-21-16,-20 21 0,-1-21 0,0 21 16,1 0-16,-1 0 0,-21 0 15,21 0-15,-20 0 0,-1 0 0,0-21 16,0 21-16,0 0 16,0 0-16</inkml:trace>
  <inkml:trace contextRef="#ctx0" brushRef="#br0" timeOffset="78624.22">11409 9186 0,'0'0'0,"0"-21"0,0 0 16,0 0-16,0 0 0,21 0 15,-21-1-15,21 1 0,-21 0 16,0 0-16,21 0 0,-21 0 0,0-1 15,21 1-15,-21 0 16,0 42 0,0 0-16,0 1 15,0-1-15,0 21 0,0-21 16,-21 22-16,0-22 0,0 21 0,21-21 16,0 22-16,-21-22 0,0 0 0,21 21 15,-22-21-15,22 1 0,0-1 16,0 0-16,-21-21 0,21 21 15,0 0-15,21-21 47,1-21-47,-1 0 0,0 0 16,0 0-16,0-1 0,0 1 0,1 0 16,-1 0-16,0 0 0,0 0 15,0 21-15,-21-22 0,21 22 16,1 0-16,-1 0 15,-21 22-15,21-1 16,-21 0-16,21 0 16,-21 0-16,0 0 0,21 1 15,-21-1-15,21 0 0,-21 0 16,0 0-16,22-21 0,-1 0 16,-21 21-16,21-21 0,0 0 15,0 0-15,0 0 0,1 0 16,-1 0-16,0-21 0,0 0 15,0 21-15,0-21 0,-21 0 0,22 0 16,-1-1-16,0 1 0,0 0 16,-21 0-16,21 0 0,-21 0 0,21-22 15,-21 22-15,0-21 0,0 21 0,22-1 16,-22-20-16,0 21 16,0 0-16,0 0 0,0-1 15,0 44 1,0-1-16,-22 0 15,22 0-15,0 0 0,0 22 0,0-22 16,0 0-16,0 21 0,0-21 0,0 1 16,0 20-16,0-21 0,0 0 15,0 0-15,0 1 0,22-1 16,-22 0-16,21-21 0,0 0 16,-21 21-16,21-21 0,0 0 0,0 0 15,1 0-15,-1 0 0,0 0 16,0 0-16,0-21 0,0 0 15,1 21-15,-22-21 0,21-1 0,0 1 16,0 0-16,0 0 0,-21 0 16,0 0-16,21-22 0,-21 22 0,22 0 15,-22-21-15,0 20 0,0 1 16,0 0-16,0 0 0,0 0 16,0 42-1,0 0 1,0 0-16,0 0 0,0 1 0,0-1 15,0 0-15,0 21 0,0-21 16,0 1-16,0-1 0,0 0 16,0 21-16,0-21 0,0 1 15,21-1-15,-21 0 0,21-21 0,0 21 16,0-21-16,0 0 16,1 0-16,-1 0 0,0 0 0,0 0 15,21 0-15,-20-21 0,-1 0 16,0 21-16,0-21 0,0-1 15,0 1-15,22 0 0,-22-21 0,0 21 16,0-22-16,0 22 0,1-21 0,-1-1 16,0 1-16,-21 0 0,0-1 15,21 1-15,-21 21 0,0-21 16,21-1-16,-21 1 0,0 21 0,0 0 16,0-1-16,0 1 0,0 0 15,0 0-15,0 42 16,0 0-1,-21 0-15,21 22 0,-21-1 16,0-21-16,0 43 0,21-22 0,-22 0 16,22 1-16,0-1 0,-21 0 0,0 1 15,21-22-15,-21 21 0,21-21 16,0 22-16,0-22 0,0 0 0,0 0 16,0 0-16,21 1 0,0-22 0,-21 21 15,21-21-15,1 0 16,-1 0-16,0 0 0,21 0 0,-21 0 15,1 0-15,20 0 0,-21-21 0,43-1 16,-43 1-16,21 0 0,-21 0 16,0-21-16,22 20 0,-22-20 15,21 0-15,-21-1 0,22 1 0,-22 0 16,0-1-16,0 1 0,0 0 16,1-1-16,-22 1 0,0 0 0,0-43 15,0 64-15,0 0 0,0 0 16,0-1-16,-22 22 31,1 22-31,21-1 0,-21 0 16,21 0-16,0 21 0,-21 1 15,0-1-15,21 22 0,-21-22 0,21 0 16,0 22-16,0-22 0,0 0 0,0-20 16,0 20-16,0 0 0,0-21 15,0 1-15,0-1 0,21 0 0,0 0 16,-21 0-16,21-21 0,0 0 0,0 21 15,1-21-15,-1 0 0,0 0 16,0 0-16,0 0 0,0-21 16,1 21-16,20-21 0,-21 0 15,0 21-15,0-21 0,1 0 0,-22-1 0,0-20 16,0 21-16,0 0 16,0-22-16</inkml:trace>
  <inkml:trace contextRef="#ctx0" brushRef="#br0" timeOffset="78844.09">12658 8742 0,'0'0'15,"0"21"-15,-43-21 16,64 0 31,1 0-47,-1 0 15,0-21-15</inkml:trace>
  <inkml:trace contextRef="#ctx0" brushRef="#br0" timeOffset="79602.66">15261 8932 0,'-21'-21'0,"0"0"16,21 0-16,-21 0 15,-1 21 16,22 21-15,0 0-16,0 0 16,0 0-16,0 1 0,0 20 0,0-21 15,-21 0-15,21 22 0,0-22 16,-21 0-16,21 0 0,-21 21 0,21-20 16,0-1-16,-21 0 0,0 0 15,21 0 1,0-42 15,0 0-31,0 0 16,0 0-16,0-1 0,0 1 15,0-21-15,21 21 0,0-22 0,0 22 16,0-21-16,-21 0 0,43-1 16,-22 22-16,0-21 0,21 21 0,-21-1 15,1 1-15,20 0 0,-21 0 0,21 21 16,-20 0-16,-1 0 0,0 0 15,-21 21-15,21 0 0,-21 22 16,21-22-16,-21 0 0,0 21 16,21 1-16,-21-22 0,0 21 0,0-21 15,0 22-15,0-22 0,0 0 0,0 0 16,0 0-16,0 0 0,22 1 16,-22-1-16,21-21 15,0 0-15,0 0 0,0 0 16,0 0-16,1 0 15,-1 0-15,0 0 0,0-21 0,21-1 16,-20 1-16,-1 0 0,0 0 0,0 0 16,0 0-16,0-1 15,1-20-15,-1 21 0,0-21 0</inkml:trace>
  <inkml:trace contextRef="#ctx0" brushRef="#br0" timeOffset="80004.42">16108 8721 0,'0'0'0,"0"-21"0,0-1 0,0 1 16,0 42 15,-21 1-31,-1-1 0,22 0 0,0 21 16,-21-21-16,21 22 0,-21-22 15,21 21-15,-21 1 0,21-22 0,0 21 16,0-21-16,-21 0 0,21 1 0,0-1 16,0 0-16,0 0 0,0 0 15,0 0-15,21-21 16,0 0-16,0 0 15,0 0-15,1 0 0,-1 0 16,21 0-16,-21-21 0,0 21 0,1-21 16,-1 0-16,0 0 0,21 0 0,-42-1 15,21-20-15,1 21 0,-22-21 16,0 20-16,0-20 0,0 21 0,0-21 16,0 20-16,-22-20 0,1 21 0,0 0 15,-21 21-15,21-21 0,-1 21 16,-20-22-16,21 22 0,0 0 0,0 0 15,-43 0-15,43 0 0,21 22 16,-21-22-16,0 21 16,21 0-16,-22 0 0,22 0 15,0 0-15,0 1 0,22-22 16,-1 0-16,0 0 16,0 0-16,21 0 0</inkml:trace>
  <inkml:trace contextRef="#ctx0" brushRef="#br0" timeOffset="80343.75">16700 8446 0,'0'0'0,"0"-22"15,0 44 1,0-1-1,0 0-15,-21 0 0,21 0 16,-21 22-16,21-22 0,-21 21 0,21 0 16,0 1-16,-21-1 0,0 0 15,21 1-15,-22-1 0,22 0 0,0 1 16,0-1-16,-21 0 0,21-20 0,0-1 16,-21 21-16,21-21 0,0 0 15,0 1-15,0-1 0,21-21 31,0 0-15,1 0-16,-1-21 0,-21-1 16,21 22-16,-21-21 0,21 0 0,-21 0 15,0-21-15</inkml:trace>
  <inkml:trace contextRef="#ctx0" brushRef="#br0" timeOffset="80547.63">16446 8763 0,'0'0'0,"0"-21"47,22 21-47,-1 0 0,0 0 0,21 0 16,-21-21-16,1 21 0,20 0 0,-21 0 16,0-21-16,22 21 0,-22 0 15,0 0-15,0 0 0,0-22 16,0 22-16,-21-21 0,0 0 15</inkml:trace>
  <inkml:trace contextRef="#ctx0" brushRef="#br0" timeOffset="82324.5">18076 8890 0,'0'42'16,"0"-84"-16,0 106 0,0-43 0,0 0 16,0 0-16,21-21 31,1 0-31,-1 0 0,0-21 15,0 0-15,0 21 0,0-21 16,1-1-16,20 1 0,-21 0 0,0-21 16,22 21-16,-22-1 0,0-20 15,21 21-15,1-43 0,-22 22 16,-21 21-16,0-21 0,0 20 0,0-20 16,0 21-16,0-21 0,0-1 15,0 22-15,0-21 0,-21 21 0,-1-1 16,22 1-16,-21 0 0,0 0 15,0 21-15,0 0 16,0 21-16,21 21 0,0-20 16,-22-1-16,22 21 0,-21 0 15,21 1-15,0-22 0,-21 21 16,21 1-16,0-1 0,0 0 0,0 1 16,0-1-16,0-21 0,0 21 15,-21 1-15,21-1 0,0-21 0,0 22 16,0-22-16,0 0 0,0 21 0,0-21 15,0 1-15,0-44 47,0 1-47,0 0 16,0 0-16,21 0 0,0 0 16,-21-22-16,21 22 0,1-21 0,-22 21 15,21-22-15,0 22 0,0 0 16,0 0-16,0 0 0,1-1 0,-1 22 15,0 0-15,0-21 0,0 21 16,0 0-16,1 21 16,-22 1-16,0-1 0,0 0 0,21 0 15,-21 0-15,21 22 0,-21-22 16,21 0-16,-21 0 0,21 21 0,0-20 16,-21-1-16,22 0 0,-1 0 0,0-21 15,0 21-15,0-21 0,0 0 16,1 0-16,-1 21 0,21-21 0,-21 0 15,0 0-15,22 0 0,-22-21 0,21 21 16,1-21-16,-1 0 16,0 21-16,1-21 0,-1-22 0,-21 22 15,21 0-15,-20 0 0,-1-21 0,0 20 16,0-20-16,0 21 0,-21-21 16,0-1-16,0 22 0,0-42 15,0 41-15,-21 1 0,0 0 16,0 21-16,0 0 0,-1 0 15,1 0-15,0 0 0,0 0 0,-21 0 0,20 0 16,-20 21-16,21 0 0,-21 22 16,-1-22-16,22 0 0,0 21 15,-21 1-15,20-1 0,1-21 0,0 22 0,21-1 16,0-21-16,0 21 16,0-20-16,0-1 0,0 0 0,0 0 15,21-21-15,0 21 0,1-21 0,-1 0 16,0 0-16,0 0 0,0 0 15,0 0-15,1 0 0,-1-21 0,0 0 16,21 0-16,1-22 0,-22 22 16,0 0-16,0 0 0,0-21 15,-21 20-15,0-20 0,21 21 0,-21 0 16,22-22-16,-22 22 0,0 0 0,0 0 16,21 21-16,-21-21 15,0 42 1,0 0-1,0 0-15,0 0 0,0 1 16,0-1-16,0 21 0,0-21 0,0 0 16,0 1-16,0-1 0,0 0 0,0 0 15,0 0-15,21 0 0,0 1 16,-21-1-16,21-21 0,0 0 0,1 21 16,-1-21-16,0 0 0,0 0 15,0 0-15,0 0 0,1 0 0,-1 0 16,21-21-16,-21 0 0,0 21 0,1-22 15,-1 1-15,-21 0 0,21 0 16,0-21-16,-21 20 0,0 1 0,21 0 16,-21-21-16,21 21 0,-21-1 15,22 1-15,-22 0 0,0 0 16,21 21-16,0 21 31,-21 0-31,0 0 16,0 1-16,0-1 0,0 0 0,0 0 15,0 0-15,0 22 0,0-22 0,0 0 16,0 0-16,21 0 0,-21 0 16,0 1-16,21-1 0,-21 0 15,21 0 1,1-21-16,-1 0 16,0 0-16,0 0 0,0 0 15,0-21-15,-21 0 0,22 21 16,-1-21-16,-21-1 0,21 1 15,0 0-15,-21-21 0,21 21 0,0-1 16,1-20-16,-22 21 0,21 0 16,0 0-16,-21-1 0,0 1 0,21 21 15,-21-21-15,21 21 16,-21 21 62,21-21-62</inkml:trace>
  <inkml:trace contextRef="#ctx0" brushRef="#br0" timeOffset="82712.28">20426 8742 0,'0'21'0,"0"0"0,21-21 16,0 0-1,0 0-15,0 0 0,1 0 16,20 0-16,-21-21 0,21 21 16,1-21-16,-1 21 0,0-21 0,-20 0 15,20 21-15,0-22 0,-21 22 16,1-21-16,-1 0 0,0 21 0,0-21 16,-21 0-16,0 0 0,0-1 0,0 1 15,0 0-15,-21 21 16,0-21-16,0 21 0,-1 0 15,-20 0-15,21 0 0,-21 21 0,20 0 16,-20-21-16,21 43 0,-21-22 16,20 0-16,1 0 0,0 21 0,0-20 15,0 20-15,21-21 0,0 21 16,0-20-16,0-1 0,0 0 16,21 0-16,0 0 0,0 0 0,0-21 15,22 0-15,-22 22 0,21-22 0,1 0 16,-1 0-16,0 0 0,1 0 15,-1 0-15,0 0 0,1 0 0,-22-22 16,21 22-16,-21-21 0,0 0 16,1 21-16,-22-21 0,0 0 0</inkml:trace>
  <inkml:trace contextRef="#ctx0" brushRef="#br0" timeOffset="83447.89">12213 10118 0,'0'-21'0,"0"-1"16,-21 22-1,0-21-15,21 0 16,0 0-1,21 21 1,0 0-16,0 0 0,0 0 16,1 0-16,20 0 0,-21 21 0,0 0 15,0 0-15,22 1 0,-22-1 0,0 0 16,0 0-16,0 21 0,-21-20 16,0 20-16,0-21 0,0 21 15,0-20-15,0 20 0,0-21 0,0 0 16,0 0-16,-21 22 0,0-43 15,21 21-15,-21 0 0,0-21 0,21 21 16,-21-21 0,21-21-16,0 0 15,0 0-15,0 0 0,0-1 16,21 1-16,-21-21 0,21 21 0,0 0 16,-21-22-16,21 22 0,0-21 15,1 21-15,-1-1 0,0-20 0,0 21 16,0 0-16,0 0 0,1 21 15,-1-22-15,0 22 16,0 0 0</inkml:trace>
  <inkml:trace contextRef="#ctx0" brushRef="#br0" timeOffset="83833.67">12848 10329 0,'0'0'0,"21"0"31,0 0-31,1 0 0,-1-21 16,0 21-16,21-21 0,-21 0 0,22 21 15,-22-21-15,21 0 16,1-1-16,-22 1 0,0 0 0,0 21 16,0-21-16,-21 0 0,0 0 0,0-1 15,0 1-15,0 0 0,-21 21 31,0 0-31,-21 0 0,20 0 0,1 0 16,0 0-16,-21 21 0,21 0 0,-1 1 16,1-1-16,0 21 0,0-21 15,0 0-15,21 22 0,0-22 0,0 21 16,0-21-16,0 22 0,0-22 0,0 0 16,0 0-16,0 0 0,0 1 15,21-1-15,-21 0 0,21-21 16,0 21-16,0-21 0,1 0 0,-1 0 15,0 0-15,0 0 0,0 0 16,22 0-16,-22-21 0,0 0 0,21 0 16,-21-1-16,22 1 0</inkml:trace>
  <inkml:trace contextRef="#ctx0" brushRef="#br0" timeOffset="84580.25">13695 9885 0,'0'0'0,"0"-64"15,0 43-15,0 0 0,-21 42 32,21 0-17,-22 22-15,22-22 0,0 21 0,-21 1 16,0-1-16,0 0 0,21-21 0,0 22 16,-21-1-16,21 0 0,-21 1 15,21-22-15,0 21 0,0-21 0,0 22 16,0-22-16,0 0 0,0 0 0,0 0 15,0 1-15,0-1 0,21-21 16,0 0-16,0 0 0,0 0 16,0 0-16,1 0 0,-1-21 15,0 21-15,0-22 0,0 1 16,0 0-16,1 0 0,-1 0 16,0-22-16,-21 22 0,21 0 0,0 0 15,0-21-15,1 20 0,-22 1 0,21 0 16,-21 0-16,21 0 0,-21 0 15,0-1-15,0 1 16,0 42 15,0 1-31,0-1 0,-21 0 0,21 0 16,-21 0-16,21 0 0,-22 22 0,22-22 16,0 21-16,0-21 0,0 1 15,0-1-15,0 21 0,0-21 16,0 0-16,0 1 0,0-1 15,22-21 1,-1 0-16,0 0 16,-21-21-16,21 21 0,0-22 0,-21 1 15,21 0-15,1 0 0,-1 0 0,0 0 16,0-1-16,-21 1 0,21-21 16,0 21-16,1 0 0,-22-1 0,21-20 15,0 21-15,-21 0 0,21 21 0,-21-21 16,0 42 15,0 0-31,0 0 0,0 0 16,0 0-16,0 22 0,0-22 15,0 0-15,-21 0 0,21 0 0,0 22 16,0-22-16,0 0 0,0 0 16,0 0-16,0 1 15,21-22-15,0 0 16,0 0-16,1 0 0,-1 0 15,0 0-15,0 0 16,0-22-16,0 22 0,1-21 16,-1 0-16,0 0 0</inkml:trace>
  <inkml:trace contextRef="#ctx0" brushRef="#br0" timeOffset="84948.04">14541 10181 0,'0'-21'0,"0"42"0,0-63 0,22 42 16,-22-21-16,21 21 15,0-21-15,0 21 16,0 0-16,0 0 0,1 0 0,-1 0 16,0 0-16,0 0 15,0 21-15,0 0 0,1 0 0,-1-21 16,0 21-16,0 0 0,0 22 16,-21-22-16,0 0 0,0 0 0,0 0 15,0 1-15,0-1 0,0 0 0,-21 0 16,21 0-16,-21-21 15,0 21-15,21-42 32,0 0-17,0 0-15,0 0 16,0 0-16,0-1 0,21 1 0,0 0 16,0 0-16,-21 0 0,21-22 0,1 22 15,-22 0-15,21 21 0,0-21 16,0 0-16,0 0 0,0 21 15,1-22-15,-1 22 0,0 0 0,0 0 16,0 0-16</inkml:trace>
  <inkml:trace contextRef="#ctx0" brushRef="#br0" timeOffset="85486.35">15536 10118 0,'-21'0'0,"0"0"16,0 0 0,0 0-16,-1 21 15,22 0-15,-21-21 0,21 21 16,-21-21-16,21 21 0,0 1 16,0-1-16,-21 0 15,21 0-15,0 0 0,-21-21 0,21 21 16,0 1-16,-21-1 0,21 0 15,0 0-15,0 0 16,-22-21 15,22-21-15,0 0 0,0 0-16,0 0 0,0-1 15,22 1-15,-1 0 0,-21-21 16,21 21-16,0-1 0,21-20 0,-20 21 15,-1 0-15,21 0 0,-21-1 16,0 1-16,22 0 0,-22 0 0,21 21 16,-21 0-16,1 0 0,-1 0 15,0 0-15,0 0 0,0 21 0,-21 0 16,21 0-16,-21 1 0,0-1 0,0 0 16,0 0-16,0 0 0,0 0 15,0 1-15,0-1 0,0 0 0,-21 0 16,21 0-16,-21-21 0,0 21 0,21 1 15,0-1-15,-21 0 16,0-21-16,-1 0 31,1 0-31,21-21 16</inkml:trace>
  <inkml:trace contextRef="#ctx0" brushRef="#br0" timeOffset="85768.19">13504 9948 0,'0'0'16,"21"0"-1,22 0 1,-22-21-16,21 21 0,-21 0 0,22 0 16,-1-21-16,0 21 0,1 0 15,-1 0-15,0 0 0,1-21 0,-1 21 16,0 0-16,-20 0 0,20 0 0,-21 0 16,0 0-16,0 0 0,1-21 15,-1 21-15</inkml:trace>
  <inkml:trace contextRef="#ctx0" brushRef="#br0" timeOffset="86451.8">17886 9779 0,'0'0'0,"21"-21"15,-21 0-15,0 0 0,21-1 0,-21 1 16,0 0-16,0 0 16,0 42 30,0 0-46,-21 22 0,0-22 0,0 21 16,-1 0-16,1 1 0,21 20 0,-21-20 16,0-1-16,0 0 0,0 22 15,-1-22-15,22 0 0,-21 1 0,21-1 16,-21-21-16,21 22 0,0-22 16,0 0-16,0 0 0,0 0 0,0 0 15,0 1-15,21-22 16,0 0-16,1 0 15,-1 0-15,0 0 16,0-22-16,-21 1 0,21 0 0,-21 0 16,0 0-16</inkml:trace>
  <inkml:trace contextRef="#ctx0" brushRef="#br0" timeOffset="87276.2">17589 10118 0,'0'0'0,"-21"21"16,42-21 15,1 0-31,-1 0 16,21 0-16,-21 0 0,22 0 16,-1 0-16,-21 0 0,21 0 0,1 0 15,-22 0-15,21 0 0,-21 0 0,22-21 16,-22 21-16,21 0 0,-21-21 15,22 21-15,-22 0 0,0-22 0,0 22 16,0 0-16,1 0 0,-1 0 0,-21-21 16,0 42 15,0 1-31,0-1 16,-21 0-16,21 0 0,-22 0 15,22 0-15,0 1 0,0-1 16,0 0-16,0 0 0,0 0 0,0 0 15,0 1-15,0-1 16,22-21-16,-1 0 0,0 21 0,0-21 16,0 0-16,0 0 0,1 0 15,-1 0-15,21 0 0,-21 0 0,22-21 16,-22 0-16,0 21 0,0-22 0,21 1 16,-20 0-16,-1 21 0,-21-21 15,21 0-15,-21 0 0,21-1 0,-21 1 16,0 0-16,0 0 0,0 0 15,0 0 1,0 42 15,-21 0-31,21 0 16,0 0-16,0 0 0,0 22 0,0-22 16,0 21-16,0-21 0,0 22 0,0-1 15,0 0-15,0 1 0,0-1 16,0 0-16,0 1 0,0-1 0,0 0 15,0 1-15,0 20 0,0-20 0,-21-1 16,21 0-16,-21 1 0,21-1 16,-22 0-16,1 22 0,21-22 0,-21 0 15,0-20-15,0 20 0,0-21 16,-1 0-16,22 0 0,-21 1 0,0-22 16,0 0-1,0 0-15,21-22 0,-21 1 0,21 0 16,0-21-16,0 21 0,0-22 15,0 22-15,0-21 0,0-1 16,0 22-16,0-21 0,21 0 0,-21-1 16,21 1-16,0 0 0,21-1 0,-20 1 15,-1 0-15,21 20 0,-21-20 16,22 21-16,-22-21 0,21 20 0,0-20 16,-20 21-16,-1 0 0,21-22 15,-21 22-15,0 0 0,1-21 0</inkml:trace>
  <inkml:trace contextRef="#ctx0" brushRef="#br0" timeOffset="87612.01">19135 10054 0,'0'0'0,"-22"-21"16,1 21-1,21 21 1,0 0-16,0 1 0,0-1 15,-21 0-15,21 21 0,0 1 16,0-1-16,-21 0 0,21 22 0,0-22 16,0 22-16,0-22 0,0 21 15,0-20-15,0 20 0,0-20 16,0-1-16,-21 0 0,21 1 0,-21-1 16,-1 0-16,22 1 0,0-1 0,-21-21 15,0 21-15,21-20 0,-21 20 16,21-21-16,0 0 0,0 0 0,0 1 15,-21-22-15,21-22 32,21 1-32,-21 0 15,0 0-15,0 0 0,21 0 0,-21-22 16,0 22-16</inkml:trace>
  <inkml:trace contextRef="#ctx0" brushRef="#br0" timeOffset="87935.86">19092 10224 0,'0'0'0,"0"-22"0,0 1 0,0 0 15,0 0-15,0 0 0,21 0 16,1 21-16,-22-22 0,21 1 0,0 21 16,0 0-16,0-21 0,0 21 15,1 0-15,20 0 0,-21 0 16,0 0-16,0 21 0,1 0 0,-1 1 15,0-1-15,-21 0 0,0 21 16,0-21-16,0 1 0,0-1 0,0 0 16,0 21-16,-21-21 0,0 1 0,-1-22 15,22 21-15,-21 0 0,0-21 16,0 21-16,0-21 0,0 0 16,-1 0-16,1 0 15,0 0-15,21-21 16,0 0-1,0 0-15,21-1 16</inkml:trace>
  <inkml:trace contextRef="#ctx0" brushRef="#br0" timeOffset="88372.61">19558 10224 0,'63'21'16,"-41"-21"-16,-1 0 0,0 0 0,0 0 16,21-21-16,1-1 0,-1 22 15,0-21-15,1 21 0,-1-21 16,-21 0-16,22 21 0,-1-21 0,-21 0 16,0-1-16,0 1 0,1 0 15,-22 0-15,0 0 0,0 0 16,0-1-16,-43 22 0,1 0 15,21 0-15,0 0 16,-1 0-16,-20 0 0,21 0 0,-21 22 16,-1-1-16,22 0 0,-21 0 0,21 0 15,-1 22-15,-20-22 0,42 21 16,-21-21-16,0 22 0,21-22 0,0 21 16,0-21-16,0 0 0,0 1 0,0 20 15,21-42-15,-21 21 16,21 0-16,21 0 0,-20-21 0,-1 0 15,0 0-15,21 0 0,-21 0 0,22 0 16,-1 0-16,-21 0 0,0 0 16,22-21-16,-22 0 0,0 21 0,0-21 15,0 21-15,1-21 0,-22 0 16,21 21-16,-21-22 0,21 1 0,0 0 16</inkml:trace>
  <inkml:trace contextRef="#ctx0" brushRef="#br0" timeOffset="88619.77">21188 10329 0,'0'0'0,"-21"0"15,-1 0-15,1 0 0,0 0 32,0 0-1,0 0-15</inkml:trace>
  <inkml:trace contextRef="#ctx0" brushRef="#br1" timeOffset="95260.54">1333 11430 0,'0'0'0,"-63"0"16,42 21-16,0-21 15,21 21-15,-22-21 0,22 22 0,0-1 16,0 0 0,0 0-1,22-21 1,-1 0-16,0 0 0,0 0 0,0 0 16,0 0-16,1 0 15,20 0-15,-21 0 0,0 0 0,0 0 16,22-21-16,-22 0 0,0 21 0,0-21 15,0-1-15,1 22 0,-1-21 16,0 0-16,-21 0 16,0 0-16,0 0 0,-21 21 15,-22-22-15,22 22 16,0 0-16,0 0 0,0 0 0,-22 22 16,22-22-16,-21 21 0,0 0 15,20 0-15,-20 0 0,0 22 0,21-22 16,-22 0-16,22 21 0,0-21 15,0 1-15,0 20 0,21-21 16,0 0-16,0 22 0,0-22 16,0 0-16,21 0 0,0 0 15,0 0-15,0 1 0,0-22 0,1 21 16,-1 0-16,21-21 0,-21 0 16,0 0-16,1 0 0,-1 0 0,21 0 15,-21 0-15,0 0 0,1 0 16,-1 0-16,-21-21 31,-21 21-15,-1 0-16,-20 0 0,21 0 15,0 21-15,-22-21 0,22 21 16,0 0-16,-21 0 0,21 1 16,-22-1-16,22 0 0,0 21 0,0-21 15,0 1-15,-1-1 0,22 0 16,0 21-16,0-21 0,0 1 0,0-1 15,0 0-15,0 0 16,0 0-16,22 0 16,-1-21-16,0 0 0,0 22 0,0-22 15,0 21-15,1-21 0,-1 0 16,0 0-16,0 0 0,21 0 0,-20 0 16,20 0-16,0-21 0</inkml:trace>
  <inkml:trace contextRef="#ctx0" brushRef="#br1" timeOffset="96013.21">2180 11832 0,'0'0'0,"-21"0"0,0 0 0,0-21 15,-1 21-15,1 0 0,0 0 0,0 0 16,0 0-16,0 0 0,-22 0 15,22 21-15,0 0 0,-21 1 0,20-1 16,1 0-16,0 0 16,0 0-16,0 0 0,21 22 0,0-22 15,0 0-15,0 21 0,0-20 16,0-1-16,0 0 0,0 0 0,0 0 16,0 0-16,21-21 0,0 0 15,0 0-15,0 0 16,1 0-16,-1 0 0,0 0 0,0-21 15,0 21-15,22-21 0,-22 0 16,0 0-16,0 0 0,0-22 0,-21 22 16,21 0-16,1 0 15,-1 0-15,-21-1 0,0 1 0,21-21 16,-21 21-16,21 21 16,-21-21-16,0 42 31,0 0-16,0 0-15,0 21 0,0-20 16,0-1-16,0 21 0,0-21 0,0 22 16,0-1-16,0 0 0,0 1 0,0-1 15,21 0-15,-21 1 0,0 20 16,0-21-16,0 1 0,0 20 0,0-20 16,0 20-16,0 1 0,0-22 15,0 21-15,0-20 0,0 20 16,0-20-16,0-1 0,-21 0 15,21 1-15,-21-1 0,21-21 0,0 21 16,-21-20-16,0-1 0,-1 0 0,22 0 16,-21 0-16,0-21 0,0 21 15,0 1-15,0-22 0,-22 0 0,22 0 16,-21 0-16,-1 0 0,22 0 16,-42 0-16,20 0 0,1 0 0,0 0 15,21-22-15,-22 1 0,22 0 16,-21 0-16,21-21 0,-1 20 0,22-20 15,0 0-15,-21-1 0,21 1 16,0 0-16,0-1 0,0-20 16,0 21-16,0-1 0,21 1 15,1 0-15,-22-1 0,21 1 0,0 21 16,0-22-16,21 22 0,-20-21 16,-1 21-16,0 0 0,0-22 0,0 22 15</inkml:trace>
  <inkml:trace contextRef="#ctx0" brushRef="#br1" timeOffset="96403.98">2773 11769 0,'0'0'0,"-21"21"0,-1 0 16,1-21 0,21 21-16,0 0 15,21-21 1,1 0 0,-1 0-16,-21-21 15,0 0-15,0 0 31,-21 21-31,-1 0 16,1 0-16,0 0 0,0 21 16,0 0-1,21 0 1,0 1-16,0-1 16,21 0-1</inkml:trace>
  <inkml:trace contextRef="#ctx0" brushRef="#br1" timeOffset="96803.74">2688 12256 0,'-21'21'0,"42"-42"0,-42 63 0,21-21 15,-21 0-15,21 0 16,-21-21-16,21 22 16,21-22 15,0 0-31,0-22 16,0 22-16,-21-21 15,0 0 1,0 0-1,0 42 17,0 0-17,0 0 1,0 1 0,0-44 30,0 1-46</inkml:trace>
  <inkml:trace contextRef="#ctx0" brushRef="#br1" timeOffset="103271.94">4635 10816 0,'0'-21'109,"0"0"-93,0 0 15,0 0 0,-21 21-15,21-22-16,-21 1 31,0 21-15,0 0-16,0 0 0,-1 0 16,1 0-16,0 0 15,0 0-15,0 0 0,0 0 0,-1 21 16,1-21-16,0 22 0,0-22 15,-21 21-15,20 0 0,1 0 0,0 0 16,0 0-16,0 1 0,21-1 16,-21 0-16,-1 0 0,22 0 15,-21 22-15,21-22 0,0 21 0,0 0 0,-21-20 16,21 20-16,0 0 16,0 1-16,0-22 0,0 21 0,0-21 15,0 22-15,0-22 0,0 21 0,0-21 16,21 0-16,-21 1 0,0-1 15,21 0-15,1-21 0,-1 21 0,0 0 16,0-21-16,0 0 0,0 21 16,1-21-16,20 0 0,-21 0 0,0 0 15,22 0-15,-22 0 0,21 0 0,-21 0 16,22 0-16,-22-21 0,0 21 16,21-21-16,-21 21 0,1-21 15,-1 0-15,21 0 0,-21-1 0</inkml:trace>
  <inkml:trace contextRef="#ctx0" brushRef="#br1" timeOffset="103634.03">5080 10689 0,'0'0'0,"0"-21"0,0 0 0,0 0 0,0 0 16,0 42 15,0 0-15,0 0-16,-21 0 0,21 0 16,-21 22-16,21-1 0,0-21 0,0 22 15,0-1-15,0 0 0,-22 1 0,22-1 16,0 0-16,-21 1 0,21-1 15,-21 0-15,21 1 0,0-22 0,0 21 16,-21 0-16,21-20 0,0-1 16,0 0-16,0 0 0,0 0 0,0 0 15,21-21 17,0-21-32,-21 0 0</inkml:trace>
  <inkml:trace contextRef="#ctx0" brushRef="#br1" timeOffset="105071.79">5736 11070 0,'0'0'16,"0"-21"-16,0 0 15,0 0-15,0 0 16,0-1-16,0 1 16,-21 0-16,0 0 15,0 21-15,-1-21 0,1 21 16,0 0-16,0 0 0,0 0 0,0 0 16,-1 0-16,1 0 0,0 21 15,0 0-15,0 0 0,0 0 0,-1 1 16,1 20-16,0-21 0,0 21 0,0 1 15,21-22-15,-21 21 16,21-21-16,-22 22 0,22-1 0,0-21 16,0 0-16,0 1 0,0-1 0,0 0 15,0 0-15,0 0 16,22-21-16,-1 0 16,0 0-16,21 0 0,-21-21 15,1 21-15,-1-21 0,21 0 0,-21 0 16,22-1-16,-22 1 0,0 0 0,21-21 15,-21 21-15,1-1 0,-1-20 16,-21 21-16,0 0 0,21 0 0,-21-22 16,0 22-16,0 0 0,0 0 15,0 0-15,0-1 16,-21 22 0,21 22-1,0-1 1,0 0-16,0 0 0,0 0 15,0 0-15,0 1 0,0-1 0,0 0 16,0 21-16,0-21 0,0 1 16,0-1-16,0 0 0,0 0 0,0 0 15,0 0-15,0 1 0,0-1 0,0 0 16,21 0-16,0-21 16,0 0-1,0 0-15,1 0 0,-1 0 16,0 0-16,0-21 15,0 0-15,0 0 0,1-1 16,-1-20-16,0 21 0,0 0 0,-21-22 16,21 22-16,0-21 0,-21 21 15,0-22-15,22 22 0,-22-21 0,21 21 16,-21 0-16,0-1 0,0 1 16,0 42 15,0 1-31,-21-1 0,-1 0 15,22 0-15,0 0 16,0 0-16,0 1 0,0-1 0,0 0 16,0 0-16,0 0 0,22 0 0,-1 1 15,-21-1-15,21 0 16,-21 0-16,21-21 0,0 21 0,-21 0 16,21-21-16,-21 22 15,22-22-15,-44 0 47,1 0-47,21-22 16,-21 22-16,0-21 15,0 21-15,0 0 16,-1 0 0,22 21-1,0 1-15,0-1 16,0 0-1,0 0 1,22-21-16,-1 0 0,0 0 16,0 0-16,0 0 15,0 0-15,1 0 0,-1 0 0,0-21 16,-21 0-16,21 21 0,0-21 0,0-1 16,1 1-16,-1 0 0,21 0 15,-21 0-15,0-22 0,22 22 16,-22 0-16,0-21 0,-21 21 0,0-1 0,21 1 15,-21 0-15,0 0 16,0 0-16,0 0 0,0-1 16,-21 22-1,0 0-15,0 0 16,0 22-16,21-1 0,-22-21 0,22 21 16,0 0-16,0 0 0,0 0 0,0 1 15,0-1-15,0 0 0,22 0 16,-1 0-16,-21 0 0,21 1 15,-21-1-15,21 0 0,0-21 16,-21 21-16,0 0 16,0 0-1,-21 1 1,0-22-16,0 21 0,0-21 16,-1 0-16,1 0 0,0 0 15,0 0-15,0 0 0,0 0 16,42-21 15</inkml:trace>
  <inkml:trace contextRef="#ctx0" brushRef="#br1" timeOffset="105735.92">7408 10732 0,'0'0'0,"0"-22"0,-21 22 16,0 0-1,0 0 1,0 22-16,21-1 0,0 0 15,0 21-15,0-21 0,0 1 16,0 20-16,-22-21 0,22 21 0,0 1 16,0-22-16,-21 21 0,21 1 15,0-22-15,0 21 0,0-21 0,-21 22 16,21-22-16,-21 0 0,21 21 0,0-21 16,0 1-16,0-1 0,0 0 15,-21-21 1,21-21-1,0 0 1,0-1-16,0 1 16,0-21-16,0 21 0,0-22 15,0 22-15,0-21 0,21 0 0,-21-1 16,0 22-16,21-21 0,0-1 16,-21 1-16,21 0 0,1-1 0,-1 22 15,0-21-15,0 0 0,0 20 0,0 1 16,1 0-16,20 0 0,-21 0 15,0 21-15,0 0 0,1 0 0,-1 0 16,0 0-16,21 21 0,-21 21 0,1-21 16,-22 1-16,21 20 0,0-21 15,0 21-15,-21-20 0,0 20 0,0-21 16,0 21-16,0-20 0,0-1 0,0 21 16,0-21-16,0 0 0,0 22 15,0-22-15,0 0 0,0 0 16,0 0-16,0 1 0,0-1 0,-21 0 15,21 0-15,-21 0 16,21-42 15,0 0-15</inkml:trace>
  <inkml:trace contextRef="#ctx0" brushRef="#br1" timeOffset="105975.73">7302 11070 0,'0'0'0,"-42"0"16,63 0 15,0 0-31,1-21 0,-1 21 16,0 0-16,0 0 0,0-21 0,0 21 15,1 0-15,20 0 0,-21-21 16,0 21-16,0-21 0,1 21 16,-1 0-16,0 0 0,0-22 0,0 22 15,0 0-15,-21-21 0</inkml:trace>
  <inkml:trace contextRef="#ctx0" brushRef="#br1" timeOffset="106907.47">8890 10478 0,'0'0'0,"0"-64"15,0 43 1,0 0-16,0 0 0,-21 21 16,21-22-16,-21 22 15,-1-21-15,1 21 16,0 0-16,0 0 0,0 0 0,0 0 15,-22 21-15,22 1 0,-21-22 16,21 21-16,-1 0 0,-20-21 0,21 21 16,-21 0-16,20 0 0,1-21 0,0 22 15,-21-1-15,21 0 16,-1-21-16,1 21 0,21 0 16,21-21 15,1 21-31,-1-21 0,-21 22 0,21-22 15,0 0-15,0 0 0,0 0 16,1 0-16,-1 21 0,0-21 16,0 21-16,0-21 0,-21 21 0,21-21 15,1 21-15,-1-21 0,-21 21 16,21 1-16,-21-1 0,0 0 16,0 0-16,0 0 15,-21 0-15,0-21 0,-1 22 16,1-1-16,0-21 0,0 21 0,0 0 15,0-21-15,-1 21 0,1-21 0,0 0 16,0 21-16,0-21 0,0 22 31,42-22 16,0 0-47,0 0 16,0 0-16,0 0 15,1 0 1,-1 21-16,0 0 0,-21 0 16,0 0-16,0 0 15,0 1-15,0-1 0,0 0 16,0 21-16,0-21 0,0 1 0,0 20 16,0-21-16,-21 0 0,21 22 0,-21-22 15,21 0-15,-22 0 16,22 0-16,0 22 0,0-22 15,0 0-15,0 0 0,0 0 16,0 0-16,0 1 16,22-22-1,-1 0 1,0 0-16,-21-22 0,0 1 16,21 21-16,0 0 0,-21-21 15,0 0-15,21 21 0,-21-21 16</inkml:trace>
  <inkml:trace contextRef="#ctx0" brushRef="#br1" timeOffset="108482.58">9038 16510 0,'0'0'0,"-21"21"0,0-21 0,0 0 16,-1 0-16,1 0 0,0 0 16,0 0-16,0 0 0,0-21 15,21 0-15,0 0 16,-22 21-16,22-21 0,0-1 16,0 1-16,22 0 0,-1 0 15,0 21-15,21-21 0,1 0 16,-1-1-16,0 22 0,1-21 0,20 21 15,-21 0-15,1 0 0,-1 0 16,-21 0-16,0 0 0,22 0 16,-22 21-16,-21 1 0,0-1 15,0 0-15,0 21 0,0-21 16,-21 1-16,0-1 0,-1 21 0,1-21 16,0 22-16,-21-1 0,21 0 0,-22 1 15,1-1-15,21 0 0,-22 1 16,22-1-16,0 0 0,0-21 0,0 1 15,21 20-15,0-21 0,0 0 16,0 0-16,0 1 0,21-22 16,0 0-1,0 0-15,0 0 0,1 0 16,-1 0-16,0 0 0,0 0 0,0 0 16,0 0-16,1 0 0,-1-22 15,-21 44 32,-21-22-47,21 21 0,-22-21 0,22 21 16,0 0-16,-21 0 0,0 0 15,21 1-15,0-1 0,0 0 16,0 0-16,0 0 0,0 0 16,0 1-16,0 20 0,0-21 0,0 0 15,21 22-15,0-22 0,-21 21 16,22-21-16,-1 0 0,0 22 15,-21-22-15,0 0 0,21 21 0,-21-20 16,0-1-16,0 0 0,0 0 16,0 0-16,0 0 0,-21 1 0,0-1 15,21 0-15,-43 0 0,22 0 16,0-21-16,-21 21 0,-1 1 0,1-22 16,21 21-16,-21-21 0,-1 21 0,22-21 15,-21 0-15,21 0 0,-1 21 16,1-21-16,0 0 15,21-21 17,0 0-17,0 0-15,0-1 0,0 1 16</inkml:trace>
  <inkml:trace contextRef="#ctx0" brushRef="#br1" timeOffset="129729.05">9948 12129 0,'0'0'0,"0"-22"16,0 1-16,0 0 16,0 42 31,0 0-47,-21 1 0,0-1 0,21 0 15,-21 21-15,0-21 0,21 22 16,-22-1-16,1-21 0,0 22 0,0-1 15,21-21-15,-21 21 0,0-20 0,-1 20 16,1-21-16,0 21 0,0-20 16,21 20-16,-21-21 0,0 0 0,21 22 15,-22-22-15,22 0 0,0 0 16,0 0-16,-21 0 0,21 1 16,0-44 30,0 1-46,0 0 16,21 0-16,1-21 0,-22 20 16,21 1-16,0-21 0,-21 21 0,21-22 15,0 22-15,-21 0 0,21-21 0,1 21 16,-22-22-16,21 22 0,0-21 16,0 21-16,0-22 0,-21 22 0,21-21 15,1 21-15,-1-22 0,-21 22 0,21 0 16,0 0-16,-21 0 0,21-1 15,0 1-15,-21 0 0,22 0 16,-1 21-16,-21-21 0,21 21 16,0 0 15,-21 21-15,0 0-16,0 0 0,0 0 15,0 22-15,0-22 0,0 0 0,0 21 16,0-20-16,0 20 0,0-21 15,0 21-15,0-20 0,0 20 0,0-21 16,0 21-16,0-20 0,-21-1 0,21 21 16,0-21-16,0 0 0,0 1 15,0 20-15,0-21 0,-21 0 0,21 0 16,0 1-16,-21-1 0,21 0 16,0 0-16,0 0 0,0 0 15,0 1-15,0-1 16,0-42 31,0-1-47,0 1 15,0 0-15,0 0 0</inkml:trace>
  <inkml:trace contextRef="#ctx0" brushRef="#br1" timeOffset="130039.19">9652 12573 0,'-42'0'16,"63"0"15,0 0-31,0 0 0,0 0 16,22 0-16,-22 0 0,0 0 15,0 0-15,21 0 0,-20 0 16,-1 0-16,21 0 0,-21 0 0,0-21 16,1 21-16,-1 0 0,0 0 15,0 0-15,0 0 0,0 0 0,1 0 16,-1 0 0,-21-21-1,21 21 1,0-21-16</inkml:trace>
  <inkml:trace contextRef="#ctx0" brushRef="#br1" timeOffset="130435.78">10731 12171 0,'0'0'0,"0"-21"16,0 0 0,-21 21 15,0 21-15,21 0-16,-21 0 0,21 21 15,-21-20-15,0-1 0,21 0 16,-22 21-16,22-21 0,0 22 15,-21-22-15,21 21 0,-21-21 0,21 22 16,-21-22-16,21 0 0,-21 21 0,21-20 16,0-1-16,0 21 0,0-21 15,0 0-15,0 1 0,0-1 0,0 0 16,0 0-16,0 0 16,0 0-16,21-21 15,0 0-15,0 0 0,0 0 16,1 0-16,-1 0 15,0 0-15,0-21 0,0 0 16,0 21-16</inkml:trace>
  <inkml:trace contextRef="#ctx0" brushRef="#br1" timeOffset="130846.55">11366 12171 0,'0'0'15,"-21"0"-15,0 0 0,21-21 16,21 21 15,0 0-31,1 0 16,-22 21-16,21-21 0,0 21 0,0 0 15,-21 0-15,21 1 0,-21 20 16,21-21-16,-21 0 0,0 22 0,0-22 16,0 0-16,0 21 0,0-21 0,0 1 15,0 20-15,0-21 0,-21 0 16,0 0-16,0 1 0,21 20 0,-21-21 16,0 0-16,-1 0 0,22 1 0,-21-1 15,0-21-15,21 21 16,0 0-16,-21 0 0,0-21 0,21 21 15,0-42 32</inkml:trace>
  <inkml:trace contextRef="#ctx0" brushRef="#br1" timeOffset="131791.51">12785 12023 0,'0'0'15,"0"-21"-15,0-1 0,0 1 16,-22 21-16,1-21 16,0 21-16,21-21 0,-21 21 15,0 0-15,0 0 0,-1 0 16,1 0-16,-21 0 0,21 0 15,0 21-15,-1-21 0,-20 21 0,21 0 16,-21 1-16,20-1 0,1-21 0,-21 21 16,21 0-16,0 0 0,-1 0 15,1 1-15,21-1 0,-21 0 16,21 0-16,0 0 16,21 0-1,0-21-15,1 22 16,-1-22-16,0 0 0,0 0 15,-21 21-15,21-21 0,0 0 16,1 0-16,-1 21 0,0-21 0,0 21 16,0-21-16,0 0 0,-21 21 0,22-21 15,-1 0-15,-21 21 0,0 1 16,0-1-16,0 0 16,0 0-16,0 0 15,-21 0 1,-1-21-16,1 22 0,0-22 15,0 21-15,-21-21 0,20 21 0,1-21 16,-21 0-16,21 21 0,0-21 16,-1 0-16,1 0 0,21 21 15,-21-21-15,42 0 47,0 0-31,1 0-16,-1 0 15,0 0-15,0 0 16,-21 21-16,21-21 0,-21 22 16,0-1-16,0 0 15,0 0-15,0 0 16,0 0-16,0 1 16,-21-1-16,0 0 0,0 0 0,21 0 15,-21 0-15,-1 1 0,22-1 16,0 0-16,-21 0 0,21 0 0,-21 0 15,21 1-15,0-1 16,21-21 0,0 0-1,1 0-15,-1 0 0,0 0 16,0 0 0,0 0-16,-21-21 0,21 21 15,-21-22-15,0 1 16,22 21-1</inkml:trace>
  <inkml:trace contextRef="#ctx0" brushRef="#br1" timeOffset="132900.39">12382 14584 0,'-21'-21'15,"0"21"-15,21-21 0,0-1 16,0 1-1,0 0-15,0 0 16,0 0-16,21 21 0,0-21 16,1 21-16,-1-22 0,0 1 0,0 21 15,21-21-15,-20 21 0,20 0 16,-21-21-16,21 21 0,-20 0 0,20 0 16,-21 0-16,0 0 0,0 0 0,1 21 15,-22 0-15,21 0 0,-21 1 16,0-1-16,0 21 0,0-21 0,-21 0 15,-1 22-15,1-22 0,-21 21 16,21 1-16,0-22 0,-22 21 0,22-21 16,-21 0-16,21 22 0,-22-22 15,22 0-15,0 0 0,0 0 0,21 22 16,0-22-16,0 0 16,0 0-16,0 0 0,21-21 15,0 0-15,0 0 16,22 0-16,-22 0 0,0 0 15,21 0-15,-21 0 0,1 0 16,20 0-16,-21 0 0,0-21 0,-42 21 31,0 0-15,0 0-16,0 21 0,-1 1 0,-20-22 16,21 21-16,0 0 0,0 0 0,-1 21 15,1-20-15,0-1 0,21 0 16,0 21-16,-21-21 0,21 22 0,0-22 15,0 0-15,0 21 0,0-20 0,0 20 16,0-21-16,0 0 0,0 0 16,0 22-16,0-22 0,0 0 0,21 0 15,-21 22-15,0-22 0,0 0 0,0 0 16,0 0-16,0 0 0,0 1 16,0-1-16,-21 0 0,0 0 0,0 0 15,-1 0-15,1 1 0,0-1 16,0 0-16,0-21 0,-22 21 0,22 0 15,0-21-15,0 0 0,0 21 16,0-21-16,-1 0 16,1 0-16,21-21 31,0 0 0,0 0-31</inkml:trace>
  <inkml:trace contextRef="#ctx0" brushRef="#br1" timeOffset="157359.2">17526 12065 0,'0'0'0,"-21"0"0,0-21 16,-1 0-16,22 0 16,-21 21-1,21-22 1,-21 22-1,0 0 32</inkml:trace>
  <inkml:trace contextRef="#ctx0" brushRef="#br1" timeOffset="157782.95">17653 11938 0,'0'0'0,"0"-21"16,0 0-16,0 0 31,0 42 0,0 21-31,0-21 0,0 0 0,0 22 16,0-1-16,0 0 0,0 1 16,0 20-16,0-20 0,0-1 15,0 0-15,0 1 0,0-1 0,0 0 16,0-21-16,-21 22 0,21-1 15,-21-21-15,21 22 0,0-22 0,-22 0 16,22 21-16,0-21 0,0 1 16,0-1-16,0 0 0,-21-21 47,21-21-47,-21 0 15,21-1-15,0 1 0,0 0 0,0 0 16</inkml:trace>
  <inkml:trace contextRef="#ctx0" brushRef="#br1" timeOffset="158188.19">17462 12002 0,'0'0'16,"-42"-22"-1,21 1-15,21 0 0,0 0 16,-21 0-16,21 0 16,0-1-16,21 22 15,-21-21-15,21 21 0,21-21 0,-20 21 16,-1 0-16,21-21 0,0 21 16,-20 0-16,20 0 0,0 0 0,1 0 15,-22 0-15,21 21 0,0 0 0,-20 0 16,-1 1-16,0-1 0,-21 21 15,0-21-15,0 22 0,0-22 0,0 21 16,-21-21-16,-22 22 0,22-22 16,0 21-16,0-21 0,-21 0 0,20 1 15,1-1-15,0-21 0,0 21 0,0 0 16,0-21-16,-1 0 16,22-21 15,22 0-31,-1 21 15,-21-21-15,21-1 0,0 1 0,0 0 16,22 0-16</inkml:trace>
  <inkml:trace contextRef="#ctx0" brushRef="#br1" timeOffset="158656.03">18119 11896 0,'0'0'0,"0"21"31,0 0-31,0 0 16,0 0-16,0 22 0,-22-22 16,22 0-16,-21 21 0,21-20 0,0 20 15,0-21-15,-21 0 0,21 22 0,0-22 16,0 0-16,0 0 0,0 0 16,0 0-16,0 1 0,21-22 15,0 0 1,1 0-16,-1 0 0,0 0 15,0 0-15,0-22 0,0 22 16,1-21-16,-1 0 0,0 0 16,0-21-16,0 20 0,0 1 0,1-21 15,-1 21-15,-21-22 0,0 22 0,0-21 16,21 21-16,-21 0 0,0-1 16,0 1-16,0 42 31,0 1-31,0-1 0,-21 0 15,21 21-15,0-21 0,0 1 0,0 20 16,-21-21-16,21 0 0,0 22 16,0-22-16,0 0 0,0 0 0,0 0 15,0 0-15,0 1 16,21-22-16,0 0 0,0 0 16,0 0-16,0 0 0,1 0 15,-1 0-15,0-22 0,0 22 16,0-21-16</inkml:trace>
  <inkml:trace contextRef="#ctx0" brushRef="#br1" timeOffset="159212.73">18796 11663 0,'0'0'0,"0"21"31,0 0-31,-21 0 0,21 1 15,0 20-15,0-21 16,0 21-16,0 1 0,0-1 0,0-21 16,0 22-16,0-1 0,-21 0 0,21-21 15,0 22-15,0-1 0,0-21 16,0 0-16,-22 22 0,22-22 0,-21 0 16,21 0-16,0 0 0,-21-21 15,0 0 1,21-21-1,0 0 1,0 0-16,0 0 0,0 0 16,0-1-16,0 1 0,0 0 0,0-21 0,21 21 15,-21-1-15,21 1 16,0 0-16,22 0 0,-22 0 0,0 0 16,0 21-16,0 0 0,22 0 0,-22 0 15,0 0-15,0 0 0,0 21 16,22-21-16,-22 21 0,-21 0 0,21 0 15,-21 0-15,0 1 0,0-1 16,0 0-16,0 0 0,0 0 0,0 0 16,-21 1-16,0-1 0,0 0 0,-1 0 15,1 0-15,-21-21 0,21 21 16,0-21-16,-1 0 0,1 22 16,0-22-16,0 0 0,0 0 0,0 0 15,-1 0-15,1 0 16,0 0-16,21-22 15,0 1-15,0 0 16,21 0-16,0 0 16,1 21-16,-1-21 0</inkml:trace>
  <inkml:trace contextRef="#ctx0" brushRef="#br1" timeOffset="160216.1">19240 11642 0,'0'-21'0,"0"42"31,0 0-15,0 0-16,0 0 0,0 22 0,0-22 15,0 21-15,0-21 0,0 22 16,0-1-16,0 0 0,0 1 0,0-22 15,0 21-15,0 0 0,0-20 0,0 20 16,-21-21-16,21 0 16,0 0-16,0 1 0,0-1 0,0 0 15,0 0-15,0 0 0,0 0 16,21-21 0,1 0-16,-1 0 0,0 0 15,0 0-15,0 0 16,0-21-16,1 0 0,-22 0 0,21 0 15,0 0-15,0-1 0,0-20 0,0 21 16,1 0-16,-22-22 0,21 22 16,-21 0-16,21 0 0,-21 0 15,0 0-15,0-1 0,0 44 32,0-1-17,0 0-15,0 21 0,0-21 16,0 1-16,0-1 0,0 0 15,0 0-15,0 0 0,0 0 0,0 1 16,0-1-16,0 0 0,21 0 0,0 0 16,0 0-1,1-21-15,-1 0 16,0 0-16,0 0 16,0-21-16,0 21 0,1-21 15,-22 0-15,21 0 0,0 0 16,0-1-16,0 1 0,0-21 15,1 21-15,-1-22 0,0 22 0,0-21 16,0 21-16,0 0 0,1-1 0,-1 1 16,0 21-16,0 0 15,0 0-15,-21 21 16,0 1 0,0-1-1,0 0-15,21-21 47,-21-21-31,0 0-1,0-1-15,0 1 16,0 0-16,0 0 0,0 0 16,-21 21-16,21-21 15,-21 21-15,0 0 16,0 0-16,0 21 0,21 0 15,-22 0-15,1 0 0,21 0 16,-21 1-16,21 20 0,-21-21 0,0 0 16,21 22-16,0-22 0,0 0 15,0 0-15,0 0 0,0 0 0,0 1 16,0-1-16,0 0 0,0 0 16,21 0-16,0-21 15,0 0-15,0 0 0,1 0 16,-1 0-16,0 0 0,0 0 15,0 0-15,0-21 0,1 21 16,-22-21-16,21 0 0,0 0 0,-21-1 16,0 1-16,21 0 0,0 0 0,-21 0 15</inkml:trace>
  <inkml:trace contextRef="#ctx0" brushRef="#br1" timeOffset="160460.96">19706 11684 0,'0'0'0,"-21"0"0,0 0 0,0 0 15,-1 0-15,44 0 47,-1 0-47,0 21 16,0-21-16</inkml:trace>
  <inkml:trace contextRef="#ctx0" brushRef="#br1" timeOffset="160971.67">20976 11642 0,'0'0'0,"21"-21"15,0 21-15,1 0 32,-1 0-32,0 21 0,-21 0 15,21 0-15,-21 0 0,21 22 0,-21-22 16,0 0-16,21 21 0,-21-21 16,0 1-16,0 20 0,22-21 0,-22 21 15,0-20-15,0-1 0,0 0 0,0 0 16,0 0-16,0 0 0,0 1 15,0-1-15,0 0 16,21-21 0,-21-21-1,21 0-15,0-1 0</inkml:trace>
  <inkml:trace contextRef="#ctx0" brushRef="#br1" timeOffset="161216.04">21505 11557 0,'0'0'16,"-21"21"-16,0 0 15,0 1-15,0-1 0,-1 0 16,1 0-16,0 21 0,0-20 0,21-1 16,-21 21-16,0-21 0,-1 22 15,1-22-15,0 21 0,21-21 16,-21 0-16,21 1 0,-21 20 0,21-21 15,-21 0-15,21 0 16,21-21 0,0 0-16,0 0 0,0 0 15</inkml:trace>
  <inkml:trace contextRef="#ctx0" brushRef="#br1" timeOffset="161680.15">21632 11705 0,'0'0'16,"0"21"15,0 1-15,-21-1-16,0 0 0,21 0 15,-21 0-15,21 0 0,0 22 0,-21-22 16,-1 0-16,22 21 0,-21-20 15,21-1-15,0 0 0,0 21 16,0-21-16,0 1 0,0-1 0,0 0 16,21-21-1,1 0-15,-1 0 0,0 0 16,0 0-16,0 0 0,0-21 0,1 21 16,-1-21-16,0-1 0,0 1 15,21 0-15,-42-21 0,22 21 0,-1-1 16,0-20-16,-21 21 0,21-21 0,-21 20 15,0 1-15,0-21 0,0 21 16,0 0-16,0-1 0,0 1 0,-21 21 16,0-21-16,0 21 0,-1 0 0,1 0 15,0 0-15,0 0 16,0 0-16,0 0 0,-1 0 16,1 21-16,0 0 0,21 1 15,-21-1-15,21 0 16,0 0-16,21-21 15,0 21-15</inkml:trace>
  <inkml:trace contextRef="#ctx0" brushRef="#br1" timeOffset="161955.99">22056 11726 0,'0'22'16,"0"-1"0,0 0-16,0 0 0,0 0 15,0 0-15,0 1 0,0-1 16,0 0-16,0 0 0,0 0 0,0 0 16,0 1-16,0-1 0,0 0 15,0 0-15,-22-21 16,22 21-16,0-42 31,0 0-15,0 0-16</inkml:trace>
  <inkml:trace contextRef="#ctx0" brushRef="#br1" timeOffset="162144.88">22056 11578 0,'0'0'15,"0"-21"1,0 42 47,0 0-48,21-21-15</inkml:trace>
  <inkml:trace contextRef="#ctx0" brushRef="#br1" timeOffset="162804.01">22669 11853 0,'0'0'0,"0"-21"0,0 0 16,0 0-16,0 0 16,-21 21-16,0-21 0,0 21 15,0 0-15,0 0 0,-1 0 0,-20 0 16,21 0-16,0 21 0,-22-21 15,22 21-15,0 0 0,0 0 0,-21 0 16,20 1-16,1-1 0,21 21 0,0-21 16,-21 0-16,21 22 15,0-22-15,0 0 0,0 0 0,0 0 16,0 1-16,21-1 0,0 0 16,1-21-16,-1 21 15,0-21-15,0 0 0,0 0 0,0 0 16,1 0-16,-1 0 0,0 0 0,0-21 15,0 0-15,0 21 0,1-21 16,-1-1-16,0 1 0,0 0 0,0-21 16,0 21-16,1-22 0,-1 22 15,-21-21-15,21-1 0,0 22 0,-21-21 16,0 0-16,21-1 0,-21 22 16,0-21-16,21-1 0,-21 1 15,0 21-15,0-21 0,0 20 0,0 1 16,0 0-16,0 0 0,0 0 0,-21 21 15,0 0 1,0 21-16,0 0 16,21 21-16,-21-20 0,21 20 0,0 0 15,0-21-15,0 22 0,0-1 16,0 0-16,0-20 0,0 20 0,0-21 16,0 21-16,0-20 0,0-1 15,0 0-15,0 0 0,21 0 0,0 0 16,-21 1-16,21-22 15,0 21-15,0-21 0</inkml:trace>
  <inkml:trace contextRef="#ctx0" brushRef="#br1" timeOffset="163659.89">24003 11853 0,'0'0'0,"21"0"0,0-21 31,-21 0-31,21 21 0,1-21 15,-22 0-15,0 0 0,0-1 16,0 1-16,0 0 16,-22 21-16,1-21 0,0 0 0,-21 0 15,21 21-15,-1 0 0,-20-22 0,21 22 16,-21 0-16,20 0 0,1 0 16,-21 0-16,21 22 0,0-1 0,-1 0 15,1 0-15,0 0 0,0 0 16,21 22-16,0-22 0,-21 21 15,21-21-15,-21 22 0,21-1 0,0-21 16,0 22-16,0-22 0,0 0 16,0 0-16,0 0 0,21 0 0,0-21 15,-21 22-15,21-22 0,0 0 0,0 0 16,1 0-16,-1 0 0,0 0 16,0 0-16,0-22 0,0 22 0,1-21 15,-1 0-15,21 0 0,-21 0 0,0-22 16,1 22-16,-1-21 0,21 0 15,-21 20-15,0-20 0,-21 0 0,22-1 16,-1 22-16,0-21 0,0 0 0,-21-1 16,0 1-16,0 0 15,21-1-15,-21 1 0,0 21 0,0-22 16,0 22-16,0 0 0,0 0 0,0 42 31,0 21-15,-21-20-16,21 20 0,0 0 15,0 1-15,0-1 0,0 0 0,0 1 16,0-1-16,0 0 0,0 1 0,0-1 16,0-21-16,0 21 0,0 1 15,0-22-15,0 0 0,0 0 0,0 0 16,0 1-16,0-1 0,21 0 16,0-21-1,1 0-15,-1-21 16,0 21-16</inkml:trace>
  <inkml:trace contextRef="#ctx0" brushRef="#br1" timeOffset="164044.01">24363 11853 0,'21'0'46,"0"0"-46,0 0 16,0 0-16,-21-21 0,22 21 0,-1-21 16,0 21-16,0-21 0,0 0 15,-21 0-15,21 21 0,-21-22 16,-21 22 0,0 0-1,0 0-15,0 0 0,0 0 0,-1 22 16,1-1-16,0 0 0,0 0 15,21 0-15,0 0 16,0 1-16,0-1 0,0 0 0,0 0 16,0 0-1,0 0-15,0 1 0,21-22 16,0 21-16,0-21 16,1 0-16,-1 0 0,0 0 15,0 0-15,0 0 0,0 0 16,1-21-16,-1-1 15</inkml:trace>
  <inkml:trace contextRef="#ctx0" brushRef="#br1" timeOffset="164759.82">24786 11684 0,'0'21'16,"0"0"-16,0 1 0,0-1 15,0 0-15,0 0 0,0 0 16,0 0-16,-21 1 0,21-1 16,0 0-16,0 0 0,0 0 15,0 0-15,0 1 0,0-1 16,0 0 0,-21-21 30,21-21-46,0 0 0,-21 21 16,21-22-16,0 1 0,0 0 0,0 0 16,0 0-16,0 0 0,0-1 15,21-20-15,0 21 0,0 0 0,0 0 16,0 21-16,1-22 0,-1 1 0,0 0 16,0 21-16,0 0 0,0 0 15,1 0-15,-1 0 0,0 0 16,-21 21-16,21 0 0,-21 1 15,0-1-15,21 0 0,-21 0 16,0 0-16,0 0 0,0 1 16,0-1-16,0 0 0,0 0 0,0 0 15,0 0-15,-21-21 16,21 22-16,-21-22 0,21-22 47,0 1-32,0 0-15,0 0 0,0 0 16,21 0-16,0-1 0,-21 1 16,21 0-16,1 0 0,-1 0 15,0 0-15,0-1 0,0 1 0,0 21 16,1 0-16,-1 0 16,0 0-16,-21 21 15,0 1-15,0-1 16,0 0-16,0 0 0,0 0 15,0 0-15,0 1 0,0-1 16,0 0-16,-21-21 0,21 21 0,-21 0 16,21-42 46</inkml:trace>
  <inkml:trace contextRef="#ctx0" brushRef="#br1" timeOffset="165220.01">25569 11663 0,'-21'0'16,"0"0"-16,0 0 15,0 21-15,21 0 16,-22 0-16,22 1 0,-21-1 15,0 0-15,21 0 0,-21 0 16,21 0-16,0 1 0,-21-1 16,21 0-16,0 0 0,-21 0 0,21 0 15,0 1-15,0-1 0,0 0 0,0 0 16,21-21 0,0 0-16,0 0 0,0 0 0,0 0 15,1 0-15,20 0 0,-21 0 16,0 0-16,0 0 0,22-21 15,-22 0-15,0 21 0,0-21 0,0-1 16,-21 1-16,22 0 0,-22-21 0,21 21 16,-21-1-16,0 1 0,0-21 15,0 21-15,0 0 0,0-1 16,0 1-16,0 0 0,-21 0 0,-1 21 16,1-21-16,0 21 0,0 0 15,0 0-15,0 0 0,-1 0 16,1 0-16,0 0 0,0 21 0,0 0 15,0 0 1,21 0-16,21-21 31</inkml:trace>
  <inkml:trace contextRef="#ctx0" brushRef="#br1" timeOffset="165510.85">26225 11515 0,'0'0'0,"-21"0"0,0 0 0,0 0 16,0 0-16,0 0 0,21 21 16,-22-21-16,1 21 0,0 0 15,21 0-15,-21 1 0,0-1 0,0 0 16,21 0-16,0 0 0,0 0 0,-22 22 15,22-22-15,0 0 0,0 0 16,0 0-16,0 1 0,0-1 0,0 0 16,0 0-16,22 0 0,-1 0 15,0 1-15,0-1 16,0-21-16,0 0 0,1 0 16,-1 0-16,0 0 0</inkml:trace>
  <inkml:trace contextRef="#ctx0" brushRef="#br1" timeOffset="165812">26543 11409 0,'0'0'0,"21"0"0,0 0 16,0 0-16,1 0 15,-1 0-15,0 21 0,-21 0 16,21 22-16,-21-22 0,0 0 16,0 21-16,21-21 0,-21 22 0,0-22 15,0 21-15,0-21 0,0 1 0,0 20 16,-21-21-16,21 21 0,-21-20 16,21-1-16,-21 0 0,0 21 0,21-21 15,0 1-15,-22-1 0,1 0 0,0 0 16,0 0-1,21 0-15,-21-21 0,0 0 16</inkml:trace>
  <inkml:trace contextRef="#ctx0" brushRef="#br1" timeOffset="166687.19">23347 12446 0,'0'-21'16,"0"0"0,-21 21-16,-1 0 15,1 0-15,0 0 16,0 0-16,0 21 0,0-21 0,-1 21 15,1-21-15,-21 21 0,21-21 16,21 21-16,-21-21 0,-1 22 0,1-22 16,21 21-16,0 0 15,0 0 1,21-21-16,1 0 16,-1 21-16,0-21 0,0 0 15,0 0-15,0 21 0,1-21 0,-1 0 16,0 0-16,0 22 0,0-22 0,0 0 15,-21 21-15,22-21 16,-22 21-16,0 0 16,0 0-1,-22-21-15,1 21 0,0-21 16,0 22-16,0-22 0,0 21 0,-1 0 16,1-21-16,21 21 15,-21-21-15,21 21 0,0 0 16,0 1-16,0-1 15,0 0 1,0 0 0,21-21-1,-21 21 17,0 0-17,-21-21 1,21 22-16,-21-22 15,21 21 1</inkml:trace>
  <inkml:trace contextRef="#ctx0" brushRef="#br1" timeOffset="167201.9">23114 13716 0,'0'0'0,"21"-21"15,-21 0 1,21 21-16,0 0 0,1-21 0,-1 21 15,0 0-15,0 0 0,0 0 16,0 21 0,-21 0-1,0 0-15,0 0 0,0 0 16,-21 1-16,21 20 0,0-21 16,-21 0-16,0 0 0,21 1 0,-21-1 15,21 0-15,0 0 0,0 0 0,0 0 16,0 1-16,0-1 0,0 0 15,0 0-15,0 0 0,0 0 0,0 1 16,0-1-16,0 0 0,21 0 0,0-21 16,-21 21-16,21 0 0,-21 1 15,0-1-15,0 0 0,0 0 0,0 0 16,0 0-16,0 1 0,-21-22 16,0 21-16,-21 0 15,20-21-15,1 21 0,0-21 0,0 0 16,0 0-16,-22 0 0,22 0 0,0 0 15,0 0-15,21-21 16,-21 0-16,21 0 0,0-1 0,0-20 16</inkml:trace>
  <inkml:trace contextRef="#ctx0" brushRef="#br1" timeOffset="167564.69">23643 13145 0,'0'0'0,"-21"0"0,21-22 0,21 22 31,0 0-15,22 0-16,-1 0 0,0 0 0,1 0 16,-1 0-16,21 0 0,-20 0 15,20 0-15,-20 0 0,20 0 0,-21 0 16,1 0-16,-1 0 0,-21 0 16,22 0-16,-22 0 0,0 0 0,0 0 15,-21 22-15,-21-22 31,0 0-31,0 0 0,-1 0 16,-20 0-16</inkml:trace>
  <inkml:trace contextRef="#ctx0" brushRef="#br1" timeOffset="167841.53">23495 13272 0,'0'21'16,"21"-21"-16,0 0 0,0 0 0,1 0 16,20 0-16,0 0 0,1 0 0,-1 0 15,21 0-15,-20 0 0,20 0 16,-20 0-16,-1 0 0,21 0 0,-20 0 16,-22 0-16,21 0 0,1 0 0,-22 0 15,21 0-15,-21 0 16,0 0-16,-42 0 31,0 0-31,0 0 16,0 0-16,-22 0 0,22 0 0,-21 0 15</inkml:trace>
  <inkml:trace contextRef="#ctx0" brushRef="#br1" timeOffset="168087.39">23410 13547 0,'0'0'0,"21"0"0,1 21 15,-1-21-15,0 0 0,0 0 0,0 0 16,0 0-16,22 0 0,-22 0 16,21 0-16,1 0 0,-22 0 0,21 0 15,0 0-15,1 0 0,-1 0 0,-21 0 16,22 0-16,-22 0 0,21 0 15,-21-21-15,0 21 0,1 0 16,-1 0-16</inkml:trace>
  <inkml:trace contextRef="#ctx0" brushRef="#br1" timeOffset="168287.3">23410 13822 0,'0'0'15,"0"21"-15,21-21 16,1 0-16,-1 0 0,0 0 16,21 0-16,-21 0 0,22 0 15,-22 0-15,21 0 0,1-21 0,-1 21 16,-21 0-16,21-21 0</inkml:trace>
  <inkml:trace contextRef="#ctx0" brushRef="#br1" timeOffset="170636.32">21082 12404 0,'-21'0'16,"0"0"-1,21 21 1,21 0 31,0-21-47,0 0 16,0 0-16,0 0 0,22 0 0,-22 0 15,21 21-15,-21-21 0,22 0 16,-1 0-16,22 0 0,-22 0 15,0 0-15,22 0 0,-22 0 0,0 0 16,22 0-16,-22 0 0,1 0 16,-1 0-16,0 0 0,22 0 0,-22 0 15,0 0-15,1 0 0,20 0 0,-20 0 16,-1 0-16,21 0 0,-20 0 16,20 0-16,-20 0 0,-1 0 0,0-21 15,1 21-15,-1-21 0,0 21 0,-21 0 16,22-21-16,-22 21 0,0-21 15,0-1-15,0 22 0,1-21 0,-1 0 16,0 0-16,0 0 16,-21 0-16,21-1 0,-21-20 15,0 21-15,21 0 0,1 0 0,-22-22 16,21 22-16,-21-21 0,0 21 16,21-22-16,-21 22 0,21-21 0,-21 21 15,0-22-15,0 22 0,21 0 0,-21-21 16,21 20-16,-21-20 0,22 21 15,-22-21-15,0 20 0,0 1 0,0-21 16,0 21-16,0-22 0,0 1 0,0 21 16,0-21-16,0 20 0,0-20 15,0 21-15,-22 0 0,1-22 0,0 22 16,0 0-16,0-21 0,0 21 16,-1-1-16,1 1 0,-21 0 15,21 21-15,-22-21 0,22 0 0,-21 0 16,21 21-16,-22-22 0,1 22 15,21 0-15,-21-21 0,20 21 0,-20 0 16,0 0-16,21-21 0,-22 21 0,22 0 16,-21 0-16,21 0 0,-22 0 15,22 0-15,-21 0 0,21 0 0,-22 0 16,22 0-16,-21 0 0,21 0 0,-22 0 16,1 21-16,0-21 0,20 0 15,-20 0-15,0 21 0,-1-21 0,1 0 16,0 0-16,-1 22 0,22-22 15,-21 0-15,0 21 0,-1-21 16,1 0-16,0 21 0,-1-21 0,22 21 16,-21 0-16,-1-21 0,22 21 15,-21-21-15,21 22 0,0-1 0,-22 0 16,22 0-16,0 0 0,0 0 0,0 1 16,-1-1-16,1 0 0,21 0 15,-21 0-15,0 0 0,21 1 0,0-1 16,-21 0-16,0 0 15,21 0-15,-22 0 0,22 1 0,0-1 0,0 0 16,0 21-16,-21-21 0,21 1 16,0-1-16,0 0 0,0 0 15,0 21-15,0-20 0,0-1 0,0 21 16,0-21-16,0 0 0,0 22 0,0-1 16,0-21-16,0 22 0,0-1 15,0 0-15,0-21 0,0 22 0,0-1 16,21-21-16,-21 22 0,22-1 0,-1-21 15,-21 0-15,21 22 0,0-22 16,0 0-16,0 0 0,1 0 0,-1 0 16,0 1-16,21-22 0,-21 21 0,22 0 15,-22-21-15,21 0 0,1 21 16,-1-21-16,21 0 0,-20 0 16,-1 0-16,0 0 0,1 0 0,-1-21 15</inkml:trace>
  <inkml:trace contextRef="#ctx0" brushRef="#br1" timeOffset="171507.83">21505 9567 0,'0'0'0,"0"-21"16,0 0-16,0 0 16,21 21-16,1 0 15,-1 0-15,0 0 0,0 0 0,0 0 16,0 0-16,1 21 0,-1-21 0,0 21 15,0 0-15,0 1 16,-21-1-16,0 21 0,21-21 0,-21 0 16,0 22-16,0-22 0,0 0 0,0 21 15,0-20-15,0-1 0,-21 0 16,0 0-16,21 0 0,0 0 0,-21-21 16,21 22-16,-21-22 0,0 0 15,21-22 1,0 1-1,0 0-15,0 0 0,0 0 16,0 0-16,0-1 0,0-20 16,21 21-16,0-21 0,0 20 15,0-20-15,0 21 0,1-21 0,-1 20 16,21 1-16,-21 0 0,0 0 16,1 0-16,-1 21 0,0-21 0</inkml:trace>
  <inkml:trace contextRef="#ctx0" brushRef="#br1" timeOffset="171900.61">22013 9694 0,'0'0'0,"21"0"31,-21-21-31,22 21 0,-22-21 0,21 0 15,0 0-15,0 0 16,-21-1-16,0 1 0,21 0 0,-21 0 16,0 0-16,0 0 0,0-1 15,-21 22 1,0 0-16,0 0 16,21 22-16,-21-1 0,21 0 15,-22 0-15,22 21 0,0-20 16,0-1-16,-21 21 0,21-21 0,0 0 15,0 1-15,0 20 0,0-21 16,0 0-16,0 0 0,21 1 16,1-22-1,-1 0-15,0 0 0,0 0 16,0 0-16,0-22 0,1 1 16,-1 0-16,0 0 0,0 0 0,21 0 15,-20-1-15,-1-20 0</inkml:trace>
  <inkml:trace contextRef="#ctx0" brushRef="#br1" timeOffset="172611.37">22564 8805 0,'-22'0'15,"22"22"-15,-21-1 16,0 0-16,21 21 0,0 1 0,0-1 15,-21 0-15,21 1 0,-21-1 0,21 0 16,-21 1-16,21 20 0,0-21 16,0 1-16,-22-1 0,22 0 0,0 1 15,-21-1-15,21 0 0,0-20 16,0 20-16,0-21 0,0 21 16,0-20-16,0-1 0,0 0 15,0 0 1,21-21-16,1 0 0,-1 0 15,0 0-15,-21-21 0,21 0 16,0 21-16,-21-21 0,21-1 16,1 1-16,-1 0 0,-21 0 0,21 0 15,0 0-15,-21-1 0,21 1 0,-21 0 16,21 0-16,-21 0 0,22 0 16,-22-1-16,0 44 46,0-1-46,0 0 0,0 0 16,0 0-16,0 0 0,0 1 0,0-1 16,0 0-16,0 21 0,0-21 15,0 1-15,0-1 0,0 0 16,0 0-16,21-21 16,0 0-1,0 0-15,0 0 0,0 0 16,1-21-16,-1 0 0,-21 0 15,21-1-15,0 1 0,0 0 16,-21 0-16,21 0 0,-21 0 16,22-1-16,-22 1 0,21 0 0,-21 0 15,0 42 17,0 0-17,0 0-15,0 1 0,0-1 0,0 0 16,0 0-16,0 0 0,0 0 15,0 1-15,0-1 0,0 0 16,0 0-16,21-21 31,0 0-31,0 0 16,0 0-16</inkml:trace>
  <inkml:trace contextRef="#ctx0" brushRef="#br1" timeOffset="172995.7">23199 9589 0,'0'-22'15,"0"1"-15,0 0 0,0 0 16,0 0 0,21 21-16,0 0 0,0 0 15,0 0-15,0 0 0,1 21 16,-22 0-1,21 0-15,-21 0 0,0 1 16,0-1-16,0 0 0,0 0 0,0 0 16,0 0-16,0 1 0,-21-1 15,21 0-15,0 0 0,-22-21 16,1 0-16,21-21 31,0 0-15,0 0-16,0-1 15,0 1-15,0 0 0,0 0 16,0 0-16,0 0 0,21-1 0,1 1 16,-22 0-16,21 0 0,0 21 15,-21-21-15,21 21 0,0 0 16,0-21-16,1 21 0</inkml:trace>
  <inkml:trace contextRef="#ctx0" brushRef="#br1" timeOffset="173491.34">23558 9462 0,'0'21'0,"0"0"16,0 0 0,0 0-16,-21 0 0,21 1 15,0-1-15,0 0 0,0 0 0,0 0 16,0 0-16,0 1 15,0-1-15,0 0 0,0 0 16,0 0-16,0 0 16,-21-42 31,21 0-47,0 0 15,0 0-15,0 0 16,0-1-16,0 1 0,0-21 15,0 21-15,21 0 0,0-22 0,-21 22 16,22 0-16,-1 0 0,21 0 0,-21 21 16,0-22-16,22 22 0,-1 0 15,-21 0-15,22 0 0,-22 0 0,0 0 16,21 22-16,-21-1 0,1 0 0,-1 0 16,0 0-16,0 0 0,-21 1 15,0-1-15,0 0 0,0 0 0,0 0 16,0 0-16,0 1 0,0-1 0,0 0 15,-21 0-15,21 0 16,-21-21-16,0 0 16,-1 0-1,22-21 1,0 0-16,-21 0 0</inkml:trace>
  <inkml:trace contextRef="#ctx0" brushRef="#br1" timeOffset="173776.17">22521 9229 0,'0'0'0,"-21"0"0,0 0 0,42 0 31,21 0-31,-20 0 0,20 0 0,0 0 15,1 0-15,20-21 0,-21 21 16,22 0-16,-22 0 0,1 0 0,-1 0 16,0 0-16,-21 0 0,22 0 15,-22 0-15,0 0 0,-42 0 47,21 21-47,-21-21 0,0 21 0</inkml:trace>
  <inkml:trace contextRef="#ctx0" brushRef="#br1" timeOffset="174178.94">22246 10181 0,'-21'0'0,"21"-21"16,0 0 0,0 0-16,0 42 31,0 0-16,0 0-15,0 0 16,-21 22-16,21-22 0,0 0 0,-21 21 16,21-20-16,0 20 0,0-21 0,-22 21 15,22-20-15,-21 20 0,21-21 16,0 0-16,0 0 0,0 1 0,0-1 16,0 0-16,0 0 15,0-42 16</inkml:trace>
  <inkml:trace contextRef="#ctx0" brushRef="#br1" timeOffset="174904.38">22013 10499 0,'0'0'0,"21"21"63,1-21-63,-1 0 0,0 0 15,0 0-15,21 0 0,-20 0 0,-1-21 16,0 21-16,21-21 0,-21-1 16,22 22-16,-22-21 0,21 0 0,-21 21 15,1-21-15,-1 21 0,0-21 0,0 21 16,-21-21-16,21 21 15,-21 21 32,0 0-47,0 0 16,0 0-16,0 0 0,-21-21 0,21 22 16,0-1-16,0 0 15,21 0 1,0-21-16,1 0 0,-1 0 15,0 0-15,0 0 0,0-21 16,0 21-16,1-21 0,-1 21 0,0-21 16,0-1-16,0 22 0,0-21 0,1 0 15,-22 0-15,0 0 16,0 0-16,21 21 0,-21-22 16,0 1-16,0 42 46,0 1-46,0-1 0,0 0 16,0 0-16,0 0 0,0 0 16,0 1-16,-21-1 0,21 0 0,-22 0 15,22 0-15,0 0 0,0 1 0,0 20 16,0-21-16,0 0 0,0 0 16,0 1-16,0-1 0,0 0 0,-21-21 15,21 21-15,0 0 0,-21 0 0,0 1 16,0-22-1,0 0-15,-1 0 16,1 0-16,0 0 16,0 0-16,21-22 15,0 1 1,0 0 0,0 0-1,0 0-15,21 21 0,0-21 0,0-1 16</inkml:trace>
  <inkml:trace contextRef="#ctx0" brushRef="#br1" timeOffset="175204.21">23135 10224 0,'0'21'15,"0"0"-15,0 0 16,0 0-16,0 0 0,0 1 0,0-1 16,0 0-16,0 21 0,0-21 15,0 1-15,0 20 0,0-21 0,-21 0 16,21 22-16,0-22 0,-21 0 16,21 0-16,0 0 0,0 0 15,0 1-15,0-1 0,0-42 47,0-1-47,0 1 16,0 0-16</inkml:trace>
  <inkml:trace contextRef="#ctx0" brushRef="#br1" timeOffset="175495.69">23114 10308 0,'0'0'16,"0"-21"-16,21 0 15,-21 0-15,21 21 16,0-21-16,1 21 16,-1 0-16,0 0 15,0 0-15,0 0 16,0 21-16,-21 0 0,0 0 16,0 0-16,0 0 15,0 1-15,-21-1 0,0 0 16,0 0-16,0-21 0,0 21 0,21 0 15,-22 1-15,1-22 16,21-22 15,21 22-31,-21-21 16,22 21-16,-22-21 0,21 21 16</inkml:trace>
  <inkml:trace contextRef="#ctx0" brushRef="#br1" timeOffset="175876.47">23389 10329 0,'21'0'32,"0"0"-32,1 0 15,-1-21-15,0 21 0,0-21 16,0 21-16,0-21 0,1 0 0,-1 21 15,-21-21-15,21-1 0,0 1 16,-21 0 0,-21 21-16,0 0 15,0 0-15,-1 0 0,1 21 0,0 0 16,-21-21-16,21 22 0,-1-1 16,1 0-16,0 21 0,0-21 15,21 1-15,0-1 0,0 0 0,0 21 16,0-21-16,0 1 15,0-1-15,0 0 0,21-21 0,0 0 16,0 21-16,1-21 0,-1 0 0,0 0 16,0 0-16,21 0 0,-20 0 15,-1 0-15,21 0 0,-21-21 0,0 21 16,22-21-16,-22 21 0,0-21 0,-21-1 16,21 22-16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12:22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445 0,'-21'0'0,"42"0"0,-85 0 0,43 0 16,-21 0-16,21 0 0,-22 0 0,22 0 15,0 0-15,0 21 0,0-21 16,-1 0-16,1 0 0,21 21 16,43-21 15,-22 0-16,21 0-15,0 0 0,22 0 0,-1 0 16,1 0-16,21 0 0,-22 0 16,22 0-16,-22 0 0,1 0 0,20 0 15,-20 0-15,-1-21 0,1 21 16,-1 0-16,1 0 0,-22-21 0,22 21 16,-22 0-16,-21 0 0,22 0 15,-22 0-15,-42 0 31,-1 0-15,1 0-16,0 0 0,-21 21 0,21-21 16,-1 0-16,-20 21 15,21-21-15</inkml:trace>
  <inkml:trace contextRef="#ctx0" brushRef="#br0" timeOffset="323.81">1736 593 0,'0'0'0,"-22"0"0,1 0 31,0 0-15,21 21-1,0 0-15,0 0 0,0 0 16,0 22-16,0-1 0,0 0 15,0 1-15,-21 20 0,21-20 0,-21 20 16,0-21-16,21 22 0,-22-22 16,22 1-16,-21-1 0,21 0 0,-21-21 15,21 22-15,0-22 0,-21 0 16,21 0-16,0 0 0,0-42 47,0 0-47,21 21 15</inkml:trace>
  <inkml:trace contextRef="#ctx0" brushRef="#br0" timeOffset="979.39">2011 889 0,'0'0'0,"0"21"31,0 0-31,0 1 0,0-1 16,0 0-16,0 21 15,-21-21-15,21 22 0,-22-22 0,22 0 16,0 0-16,0 22 0,0-22 16,0 0-16,0 0 0,0 0 15,22-21-15,-1 0 16,0 0-16,0 0 0,21 0 15,-20 0-15,20 0 0,0-21 0,-21 0 16,22 0-16,-1 0 0,-21-1 0,22 1 16,-22 0-16,21-21 0,-21 21 15,0-22-15,1 1 0,-1 21 0,-21-22 16,0 22-16,21 0 16,-21 0-16,0 0 0,0 0 0,0 42 31,-21 0-16,21 0-15,0 0 0,-21 0 16,-1 22-16,22-1 0,-21-21 0,21 22 16,0-1-16,0 0 0,-21-21 15,21 22-15,-21-1 0,21 0 0,0 1 16,0-1-16,0 0 0,0 1 16,-21-22-16,21 21 0,0 1 0,-21-1 15,21 0-15,0 1 16,0-22-16,-22 21 0,1-21 0,0 0 15,21 1-15,-21-1 0,0 0 0,0-21 16,-1 0-16,1 0 0,0 0 16,0 0-16,0 0 0,-22 0 0,22 0 15,-21 0-15,21-21 0,-22 0 16,22-1-16,0 22 0,0-21 0,0 21 16,0-21-16,-1 21 0,1 0 15,21-21-15,0 0 16,0 0-1,21 21-15,1-22 0,-1 22 16,21-21-16,-21 0 16</inkml:trace>
  <inkml:trace contextRef="#ctx0" brushRef="#br0" timeOffset="1350.18">2942 974 0,'0'0'0,"0"-43"15,0 22 1,0 42 15,0 1-31,0-1 16,0 0-16,0 21 0,0 1 15,0-22-15,0 21 0,0 0 0,0 1 16,0 20-16,-21-20 0,0-1 0,21 0 16,-21 22-16,-1-22 0,1 22 15,0-22-15,21 0 0,-21 1 0,0-1 16,0 0-16,21 1 0,0-1 16,-22-21-16,22 0 0,-21 22 0,21-22 15,0 0-15,0-42 31,0 0-31,0-1 16,0 1-16</inkml:trace>
  <inkml:trace contextRef="#ctx0" brushRef="#br0" timeOffset="1733.96">2836 1037 0,'0'-21'0,"0"42"0,-21-63 0,21 21 0,0 0 0,0-1 16,0 1-16,0 0 15,0 0-15,21 21 0,0-21 0,1 0 16,20-1-16,-21 1 0,21 21 16,-20 0-16,20-21 0,-21 21 0,21 0 15,-20 0-15,20 21 0,-21 0 16,0 1-16,0-1 0,1 21 0,-22-21 15,0 22-15,0-22 0,0 21 16,0-21-16,0 22 0,-22-22 0,-20 0 16,21 21-16,0-21 0,-22 1 15,22-1-15,-21 0 0,21 0 0,-22 0 16,22-21-16,-21 21 0,21 1 16,0-22-16,-1 21 0,1-21 15,42 0 32,1-21-47,-1 21 0,0-22 16</inkml:trace>
  <inkml:trace contextRef="#ctx0" brushRef="#br0" timeOffset="2135.73">3429 1143 0,'21'0'31,"0"0"-15,0 0-16,1-21 0,-1 21 0,0-21 16,0 21-16,0-21 0,0 21 15,1-22-15,-22 1 0,21 21 0,0-21 16,-21 0-16,21 21 0,-21-21 15,0 0-15,0-1 16,-21 22 0,0 0-16,0 0 15,-1 22-15,1-1 16,21 0-16,-21 0 0,0 0 0,21 0 16,-21 1-16,21-1 0,0 0 15,-21 0-15,21 0 0,0 0 0,0 1 16,0-1-16,0 0 0,0 0 15,0 0 1,21-21 0,0 0-16,0 0 15,0 0-15,0-21 0,1 21 16</inkml:trace>
  <inkml:trace contextRef="#ctx0" brushRef="#br0" timeOffset="2620.96">4127 910 0,'0'0'0,"0"-21"0,0 0 0,0 0 15,0 0 1,-21 21 0,0 0-16,0 0 0,0 21 15,0 0-15,-1-21 0,1 21 16,21 0-16,-21 0 0,0 1 15,0-1-15,21 0 0,0 0 16,-21 0-16,21 0 0,0 1 16,0-1-16,0 0 15,21-21-15,0 0 16,0 0-16,0 0 0,0 0 16,1 0-16,-1 0 0,0 21 15,0-21-15,0 0 0,0 21 16,-21 0-1,0 1 1,0-1-16,-21-21 16,0 0-16,0 21 0,0 0 15,0-21-15,-22 0 0,22 21 0,0-21 16,0 0-16,0 21 0,-1-21 16,1 0-16,0 22 0,0-22 15,0 0 1,0 0-16,42-22 62</inkml:trace>
  <inkml:trace contextRef="#ctx0" brushRef="#br0" timeOffset="9039.36">5800 804 0,'0'0'0,"0"-21"16,0 0-16,0 0 16,-22 21-1,1 0 1,0 0-16,0 0 0,0 21 15,0 0-15,-1 0 0,1 1 16,21-1-16,-21 0 0,21 21 16,-21 1-16,21-22 0,0 21 0,0-21 15,0 22-15,-21-22 0,21 21 16,0-21-16,0 0 0,0 1 0,0-1 16,0 0-16,0 0 0,0 0 15,21-21-15,0 0 16,0 0-16,0 0 0,1 0 15,20 0-15,-21 0 0,21-21 16,-20 0-16,20 0 0,-21 0 0,21-1 16,-20 1-16,20-21 0,-21 21 15,0-22-15,0 22 0,1-21 0,-1 0 16,-21 20-16,0-20 0,0 21 16,0-21-16,0 20 0,0 1 0,-21 0 15,-1 0-15,-20 21 0,21 0 16,0 0-16,-22 0 0,1 0 0,21 0 15,-21 0-15,20 0 0,-20 0 16,21 21-16,-21-21 0,20 21 16,22 0-16,0 1 0,0-1 15,0 0-15,22-21 16,-1 0-16,0 0 0,21 0 16,-21 0-16,22 0 0</inkml:trace>
  <inkml:trace contextRef="#ctx0" brushRef="#br0" timeOffset="9576.04">6562 445 0,'0'-22'16,"-22"22"-1,1 0-15,0 0 16,21 22-16,-21-1 0,0 0 15,0 0-15,21 21 0,0 1 16,0-1-16,-22 22 0,22-1 0,0 1 16,0-1-16,-21 1 0,21 20 15,0-20-15,0 20 0,0-20 0,0-1 16,0 22-16,-21-21 0,21 20 16,-21-20-16,21 20 0,-21-20 0,21-1 15,0 22-15,0-21 0,-21-1 0,21 1 16,-22-1-16,22-21 15,0 22-15,0-1 0,-21-20 0,21-1 16,0 22-16,-21-22 0,21-21 0,0 21 16,0-20-16,0-1 0,0 0 15,-21-21 1,21-21 0,-21 0-16,0-1 0,-1 1 15,1 0-15,0-21 0,0-1 0,0 1 16,-22 21-16,22-21 0,-21-22 15,21 22-15,0-1 0,-22 1 0,22 0 16,0-22-16,0 22 0,21 0 0,0-1 16,0 22-16,0-21 15,0-1-15,0 22 0,0-21 0,0 21 16,21-22-16,0 22 0,0-21 0,22 21 16,-22 0-16,21-1 0,-21 1 15,22 0-15,-22 0 0,0 21 0,0-21 16,0 0-16,0-1 0,1 22 15</inkml:trace>
  <inkml:trace contextRef="#ctx0" brushRef="#br0" timeOffset="10187.68">8128 593 0,'0'0'16,"0"-21"-16,21-1 0,0 1 0,-21 0 15,0 0-15,0 0 0,0 0 16,0-1-16,-21 1 16,0 21-16,0 0 0,0-21 15,-1 21-15,1 0 0,-21 0 16,21 0-16,-22 21 0,22-21 16,-21 21-16,0 22 0,20-22 0,-20 21 15,0-21-15,21 43 0,-22-22 0,22 22 16,0-22-16,-21 22 0,20-1 15,1 1-15,0-1 0,21 1 0,0-22 16,0 21-16,0-20 0,0-1 16,0 0-16,0-20 0,21-1 0,0 0 15,1 0-15,-1 0 0,21 0 16,-21-21-16,22 0 0,-1 0 16,0 0-16,1 0 0,-1-21 0,0 0 15,1 0-15,20 0 0,-21-22 16,1 22-16</inkml:trace>
  <inkml:trace contextRef="#ctx0" brushRef="#br0" timeOffset="10560.46">8424 847 0,'0'0'0,"0"-43"16,-21 43-16,0 0 16,0 0-16,0 22 0,21-1 15,-22 0-15,1 0 0,0 0 16,21 22-16,-21-22 0,0 21 15,21 0-15,0 1 0,-21-22 0,21 21 16,-22 1-16,22-22 0,0 21 16,0-21-16,0 0 0,0 1 0,0-1 15,22-21-15,-1 21 0,0-21 16,0 0-16,0 0 0,0 0 16,1 0-16,-1-21 0,0 21 0,0-21 15,-21-1-15,21 1 0,0 0 16,1 0-16,-22 0 0,21 0 0,-21-22 15,0 22-15,0 0 0,0-21 16,0 20-16,-21 1 0,-1 0 16,1 0-16,0 0 0,0 21 0,0 0 15,0 0-15,-1 0 16,1 0-16,0 21 0,0 0 0,0 0 16,21 0-1,21-21 1</inkml:trace>
  <inkml:trace contextRef="#ctx0" brushRef="#br0" timeOffset="11044.18">8848 889 0,'-22'0'16,"1"21"-16,0 0 15,21 1-15,-21-1 0,21 0 0,-21 21 16,21-21-16,0 1 0,0 20 0,0-21 16,-21 0-16,21 0 0,0 22 15,-22-22-15,22 0 0,0 0 0,0 0 16,0 1-16,-21-1 0,21 0 16,0 0-16,-21-21 15,21-21 16,0 0-15,0 0-16,0-1 0,0-20 0,21 21 16,0-21-16,1 20 0,-1-20 15,0 0-15,0 21 0,0-22 0,0 22 16,22 0-16,-22 0 0,21 0 16,-21-1-16,1 22 0,20 0 0,-21 0 15,0 0-15,0 22 0,1-1 16,-22 0-16,0 0 0,21 0 0,-21 22 15,0-22-15,0 21 0,0-21 0,0 22 16,-21-22-16,21 21 0,-22-21 16,1 0-16,21 1 0,0-1 15,-21 0-15,21 0 0,-21-21 0,21 21 16,0-42 0,21 21-1</inkml:trace>
  <inkml:trace contextRef="#ctx0" brushRef="#br0" timeOffset="11508.43">9504 1058 0,'0'0'16,"0"-21"-16,21 0 0,-21 0 15,0 0-15,0 0 16,-21 21-1,0 0 1,-1 0-16,1 21 0,0-21 0,0 21 16,0 0-16,0 0 0,-1-21 15,1 21-15,0 1 0,0-1 0,21 0 16,0 0-16,0 0 0,0 0 16,0 1-16,21-1 15,0-21-15,0 0 0,1 21 16,-1 0-16,0-21 0,21 0 15,-21 21-15,1-21 0,-1 21 0,0-21 16,0 22-16,0-22 0,0 0 0,-21 21 16,0 0-16,0 0 15,0 0-15,-21 0 16,0-21-16,0 0 0,-21 0 16,20 22-16,1-22 0,0 0 0,0 0 15,0 0-15,0 0 0,-1 0 0,1 0 16,0 0-16,0 0 0,0 0 15,21-22-15,0 1 32,21 0-17,0 21-15</inkml:trace>
  <inkml:trace contextRef="#ctx0" brushRef="#br0" timeOffset="11840.24">9991 508 0,'0'0'0,"0"-21"0,0-21 0,0 20 16,0 1-16,0 0 16,-22 21-1,1 21-15,21 0 16,-21 22-16,0-22 0,21 21 15,-21 1-15,0 20 0,21-21 0,0 22 16,-22-22-16,22 22 0,-21-1 16,0 1-16,21-22 0,-21 0 0,21 1 15,0-1-15,0 0 0,0 1 16,0-22-16,0 0 0,0 21 0,0-20 16,0-1-16,0 0 15,21-21 16,-21-21-31,21 21 0,0-21 0,-21-1 16</inkml:trace>
  <inkml:trace contextRef="#ctx0" brushRef="#br0" timeOffset="12068.11">9610 1058 0,'0'-21'47,"21"21"-47,0 0 0,0 0 0,0 0 16,0-21-16,1 21 15,-1 0-15,0 0 0,21-21 0,-21 21 16,1 0-16,-1 0 0,0 0 16,0-21-16,0 21 15,0 0-15,-21-21 0</inkml:trace>
  <inkml:trace contextRef="#ctx0" brushRef="#br0" timeOffset="12535.56">10054 1058 0,'21'0'15,"0"0"1,1-21-16,-1 0 16,0 21-16,0-21 15,0 21-15,0 0 0,1 0 16,-1 0-16,0 0 16,0 0-16,-21 21 0,21-21 15,0 21-15,-21 0 0,0 1 0,22-1 16,-22 0-16,0 0 0,0 0 15,0 0-15,0 1 0,0-1 16,0 0-16,-22 0 0,22 0 0,-21 0 16,0 1-16,21-1 15,-21-21-15,0 21 0,21-42 32,0 0-17,0-1-15,0 1 16,0 0-16,21 0 0,-21 0 15,21 0-15,-21-1 0,0 1 0,21 0 16,0 0-16,-21 0 0,0 0 16,22-1-16,-1 22 0,-21-21 15,21 21-15,0 0 0,-21-21 0,0 0 16,21 21-16,0 0 16</inkml:trace>
  <inkml:trace contextRef="#ctx0" brushRef="#br0" timeOffset="12971.31">10668 1016 0,'0'-21'16,"0"0"-16,0 0 15,0 42 32,0 0-47,-21 0 0,21 0 16,0 0-16,0 22 0,0-22 0,-21 21 15,21-21-15,0 1 0,0 20 16,-22-21-16,22 0 0,0 0 0,0 1 16,0-1-16,0 0 0,0 0 15,22 0-15,-1-21 16,0 0-16,0 0 0,0 0 15,0 0-15,1-21 16,-1 0-16,0 21 0,0-21 0,0 0 16,-21-1-16,21 1 0,1 0 0,-22 0 15,21 0-15,-21-22 0,0 22 16,0 0-16,0 0 0,0 0 0,0 0 16,0-1-16,0 1 0,0 0 15,0 0-15</inkml:trace>
  <inkml:trace contextRef="#ctx0" brushRef="#br0" timeOffset="13269.14">11261 953 0,'0'0'0,"0"-22"16,-22 22 15,1 0-31,0 0 0,21 22 0,-21-1 16,0 0-16,0 0 0,-1 0 16,22 22-16,-21-22 0,0 0 15,21 21-15,-21-21 0,21 1 0,0-1 16,0 0-16,0 0 0,0 0 0,0 0 15,0 1-15,0-1 0,0 0 16,21-21-16,0 0 0,0 21 16,1-21-16,-1 0 0,0 0 15,0 0-15,0 0 0,0-21 0,1 21 16,-1-21-16</inkml:trace>
  <inkml:trace contextRef="#ctx0" brushRef="#br0" timeOffset="13559.54">11726 614 0,'0'0'0,"0"-21"0,0 0 15,0-1 1,-21 22-16,0 0 0,21 22 16,-21-1-16,0 0 0,-1 0 15,22 21-15,0-20 0,-21 20 16,21 21-16,-21-20 0,0 20 0,21-20 15,-21-1-15,21 21 0,0-20 16,-21-1-16,21 0 0,-22 1 16,22-22-16,0 21 0,0-21 0,0 1 15,-21-1-15,21 0 0,0 0 16,0 0-16,21-21 16,1 0-1,-1 0-15,0-21 0,0 0 16</inkml:trace>
  <inkml:trace contextRef="#ctx0" brushRef="#br0" timeOffset="13939.25">11874 1016 0,'-21'0'0,"21"21"0,-21 0 15,0 1-15,21-1 0,-21 0 16,21 0-16,0 0 0,-21 0 15,21 1-15,-22-1 0,22 0 0,0 0 16,0 0-16,0 0 0,0 1 0,0-1 16,0 0-16,22-21 15,-22 21-15,21-21 16,0 0-16,0 0 0,0 0 0,0 0 16,1-21-16,-1 0 0,0 21 15,0-21-15,-21-1 0,21 1 0,-21 0 16,21 0-16,-21 0 0,0 0 15,0-22-15,0 22 0,0 0 16,0-21-16,-21 20 0,0 1 0,21 0 16,-21 21-16,0-21 0,0 21 15,21-21-15,-22 21 0,1 0 0,0 0 16,0 0-16,0 21 0,21 0 16,-21-21-16,21 21 15,-22-21-15</inkml:trace>
  <inkml:trace contextRef="#ctx0" brushRef="#br0" timeOffset="14398.99">12128 1101 0,'-21'0'0,"42"0"16,-42-21-16,0 21 0,21-22 16,0 1-16,0 0 15,21 21 1,0 0-16,1 0 0,-1 0 16,0 0-16,0 0 0,0 0 0,0 21 15,1 0-15,-1 1 0,-21-1 16,21 21-16,0-21 0,-21 0 0,21 22 15,-21-22-15,0 0 0,0 0 0,0 22 16,0-22-16,0 0 0,0 0 16,-21 0-16,0 0 0,0-21 15,21 22-15,0-44 32,0 1-17,0 0-15,21 0 16,-21 0-16,21 0 15,-21-1-15,21 1 0,-21 0 0,21 0 16,-21 0-16,22 0 0,-22-1 16,21 1-16,-21 0 0,21 21 15,0 0-15,0 0 16</inkml:trace>
  <inkml:trace contextRef="#ctx0" brushRef="#br0" timeOffset="14828.74">12912 1058 0,'0'-21'15,"0"0"1,-22 21-1,1 0-15,0 21 0,0 0 0,0-21 16,0 22-16,-1-1 0,1 0 16,0 0-16,0-21 0,21 21 0,-21 0 15,21 1-15,0-1 16,0 0-16,21-21 16,0 21-16,0-21 0,0 0 15,-21 21-15,22-21 0,-1 21 16,0-21-16,0 22 0,0-22 0,0 21 15,1-21-15,-22 21 0,0 0 16,0 0 0,-22 0-1,1-21-15,0 22 0,0-22 0,0 0 16,0 0-16,-1 0 0,1 21 16,0-21-16,0 0 15,0 0-15,0 0 16,21-21-16</inkml:trace>
  <inkml:trace contextRef="#ctx0" brushRef="#br0" timeOffset="15143.71">11536 804 0,'0'-21'0,"0"42"0,21-63 32,0 42-32,0 0 15,0 0-15,1 0 0,-1 0 0,21 0 16,-21 0-16,22 0 0,-22 0 15,21 0-15,-21 0 0,22 0 0,-22 0 16,0 0-16,0 0 0,0 0 0,0 0 16</inkml:trace>
  <inkml:trace contextRef="#ctx0" brushRef="#br0" timeOffset="16296.33">1566 2011 0,'21'0'16,"1"0"-16,-1 0 0,0 0 15,0 0-15,21 0 0,1 0 0,-22 0 16,21 0-16,1 0 0,-1 0 16,21 0-16,-20 0 0,20 0 0,-20 0 15,20 0-15,1 0 0,20 0 16,1 0-16,0 0 0,-1 0 0,1 0 16,0 0-16,20 0 0,-20 0 15,0 0-15,21 0 0,-1-21 0,1 21 16,0 0-16,21 0 0,-21 0 0,21-21 15,-21 21-15,21 0 0,0 0 16,0 0-16,0 0 0,0 0 0,21 0 16,-21 0-16,21-22 0,0 22 15,-21 0-15,21 0 0,1 0 16,-1 0-16,0 0 0,0 0 0,0 0 16,0 0-16,1 0 0,-1 0 15,21 0-15,-21 0 0,0 0 0,1 0 16,-1 0-16,21 0 0,-21 0 0,22 0 15,-22-21-15,0 21 0,0 0 16,21 0-16,-20 0 0,-1 0 0,21 0 16,-21 0-16,0 0 0,1 0 0,-1 0 15,0 0-15,0 0 0,0-21 16,-21 21-16,0 0 0,0 0 16,0 0-16,0 0 0,-21 0 0,0 0 15,0 0-15,0 0 0,-22 0 16,1-21-16,0 21 0,-22 0 0,1 0 15,-1 0-15,1 0 0,-1 0 0,-21 0 16,1 0-16,-1 0 0,-21 0 16,22 0-16,-22 0 0,0 0 0,0 0 15</inkml:trace>
  <inkml:trace contextRef="#ctx0" brushRef="#br0" timeOffset="18159.38">995 3387 0,'0'-21'0,"0"-1"16,0 1 0,0 0-16,0 0 15,0 0-15,0 0 16,0-1-16,0 1 16,0 0-16,0 0 15,0 42 48,0 0-63,0 0 0,0 1 15,0 20-15,0-21 0,0 21 0,0 1 16,0-1-16,0 0 0,0 1 16,0-1-16,0 0 0,0-20 0,0 20 15,0-21-15,0 21 0,0-20 16,0-1-16,-21 0 0,21 0 0,0 0 15,-22 0-15,22-42 63,0 0-47,0 0-16</inkml:trace>
  <inkml:trace contextRef="#ctx0" brushRef="#br0" timeOffset="18727.56">1333 3641 0,'43'0'16,"-22"0"-16,0 0 0,0-21 0,-21-1 16,21 1-16,-21 0 15,0 0-15,0 0 16,-21 21 15,0 0-15,0 21-16,21 0 15,0 0 1,21-21 31,0 0-32,0-21-15,-21 0 16,0 0 0,0 0-1,-21 21 1,0 0 0,0 0 15,21 21-16</inkml:trace>
  <inkml:trace contextRef="#ctx0" brushRef="#br0" timeOffset="22613.47">3238 2921 0,'0'-21'31,"22"21"-31,-22-21 16,0 0-16,0-1 0,0 1 16,0 0-1,0 42 32,0 0-47,0 1 0,-22-1 16,22 0-16,0 21 0,-21 1 0,0-22 15,21 21-15,-21 0 0,0 1 16,0-1-16,-1 0 0,22 22 16,-21-22-16,0-21 0,0 22 0,0-1 15,0-21-15,-1 22 0,1-22 16,0 0-16,0 0 0,0 0 0,0 0 16,-1-21-16,1 22 15,0-22-15,0 0 0,0 0 16,0 0-16,-1-22 15,22 1-15,-21 0 0,21 0 16,-21 0-16,21 0 0,0-22 16,0 22-16,0 0 0,0-21 0,0 20 15,0-20-15,21 21 0,0 0 16,1 0-16,-1-1 0,0 1 16,0 21-16,0 0 0,0 0 0,1 0 15,-1 0-15,0 0 0,0 21 16,0 1-16,0-1 0,1 0 0,-1 0 15,0 21-15,-21-20 0,21 20 16,-21-21-16,21 21 0,0-20 0,-21-1 16,22 21-16,-1-21 0,-21 0 15,21 1-15,0-1 0,0 0 0,0-21 16,1 21-16,20-21 16,-21 0-16,0 0 0,0 0 0,22 0 15,-22-21-15,21 0 0,-21 0 0,22-1 16,-1 1-16,-21 0 15,22 0-15,-22-21 0,21-1 0,-21 22 16,0-21-16,1-22 0,-1 22 16,-21 0-16,0-1 0,0 1 0,21 0 15,-21-22-15,0 22 0,0-1 0,0 1 16,0 21-16,-21-21 0,0-1 16,-1 22-16,-20 0 0,21-21 0,-21 42 15,-1-22-15,1 1 0,0 21 16,-1 0-16,1 0 0,0 0 0,-1 0 15,1 0-15,0 21 0,-1 1 16,1-1-16,21 0 0,0 0 16,-1 0-16,1 22 0,0-22 0,21 21 15,0-21-15,0 22 0,0-22 16,0 21-16,0-21 0,21 0 0,0 22 16,-21-22-16,22 0 0,-1 0 15,21-21-15,-21 21 0,0 1 0,1-22 16,20 0-16,-21 0 0,0 0 15,22 0-15,-22 0 0,0 0 0,21 0 16,-21 0-16,1-22 0,-1 1 16,0 21-16</inkml:trace>
  <inkml:trace contextRef="#ctx0" brushRef="#br0" timeOffset="23019.92">3852 3344 0,'21'0'16,"1"0"-16,-1 0 16,0 0-16,-21-21 0,21 21 0,0-21 15,0 0-15,-21 0 0,22 0 16,-22-1-16,21 1 0,-21 0 15,0 0-15,0 0 0,0 0 16,-21 21 15,-1 0-31,1 21 0,21 0 0,-21 0 16,0 0-16,0 0 0,0 1 16,21-1-16,0 21 0,-22-21 0,22 0 15,0 1-15,0-1 0,0 0 16,0 0-16,0 0 0,0 0 0,0 1 15,22-1-15,-1-21 16,0 0-16,0 0 16,0 0-16,0 0 0,22 0 15,-22-21-15,0-1 0,0 1 0,22 0 16,-1 0-16</inkml:trace>
  <inkml:trace contextRef="#ctx0" brushRef="#br0" timeOffset="23598.13">4805 2731 0,'0'0'0,"0"-43"15,0 22-15,-21 21 16,-1 0-16,1 0 0,0 0 16,0 0-16,0 0 0,0 0 15,-1 21-15,1 0 0,0 1 0,0 20 16,0-21-16,0 21 0,-1 1 15,1-1-15,0 22 0,0-1 0,0-21 16,0 22-16,-1 21 0,1-22 0,0 1 16,21-1-16,-21 1 0,0 20 15,0-20-15,21-1 0,-22 22 0,22-22 16,-21 22-16,0 0 0,21-22 16,0 22-16,-21-22 0,21 22 0,-21-21 15,21-1-15,0 1 0,0-1 0,0-21 16,0 22-16,0-22 0,0-21 15,21 22-15,0-22 0,0 0 16,0-21-16,1 0 0,-1 0 0,21 0 16,-21 0-16,22-21 0,-1 0 15,0 0-15,1-1 0,-22-20 0,21 21 16,0-21-16,1-1 0,-1 1 0,-21 0 16,22-1-16,-22 1 0,0 0 15,0-22-15,-21 22 0,0-22 0,0 22 16,0-22-16,0 1 0,-42 21 0,21-22 15,-1 22-15,-20-1 0,0 1 16,21 0-16,-22 21 0,1-1 0,0 1 16,-1 0-16,1 0 0,0 21 15,-1 0-15,22 0 0,0 0 16,0 0-16,0 0 0,-1 0 16,22-21-1,22 21 1,-1 0-16,21-21 0,-21 21 0,22-22 15,-1 22-15,-21-21 0,21 0 16,22 0-16</inkml:trace>
  <inkml:trace contextRef="#ctx0" brushRef="#br0" timeOffset="25100.34">5270 3090 0,'0'-63'15,"-21"63"-15,0-21 0,0 0 0,0 21 16,-22 0-16,22 0 0,0 0 0,0 0 16,-21 0-16,20 0 0,1 0 0,0 21 15,0 0-15,0 0 0,0 0 16,21 22-16,0-1 0,-22 0 0,22 1 16,0-1-16,0 0 0,0 1 0,0-1 15,0-21-15,0 21 0,0-20 16,0 20-16,0-21 0,22-21 15,-22 21-15,21 0 0,0-21 0,0 0 16,0 0-16,0 0 16,1 0-16,-1 0 0,21-21 0,-21 0 15,0 0-15,1 0 0,-1 0 16,0-1-16,0-20 0,0 21 0,0-21 16,-21-1-16,22 22 0,-22-21 0,21-1 15,-21 22-15,0 0 0,0 0 16,0 0-16,0 0 0,0 42 31,0 0-15,0 21-16,0-21 0,0 1 15,0 20-15,0-21 0,0 0 16,0 22-16,21-22 0,-21 0 0,21 0 16,0 0-16,-21 0 0,21 1 0,1-1 15,-1-21-15,0 21 0,0-21 16,0 0-16,0 0 0,1 0 0,-1 0 15,0 0-15,0 0 0,0-21 0,0 0 16,1-1-16,-1 22 0,0-21 16,0-21-16,-21 21 0,21 0 0,-21-22 15,21 22-15,-21-21 16,0 21-16,0-22 0,0 22 0,22-21 0,-22 21 16,0-1-16,0 1 15,0 42 16,0 1-31,0 20 0,0-21 16,-22 0-16,22 22 0,0-22 16,0 21-16,0-21 0,0 0 0,0 22 15,0-22-15,0 0 0,0 0 0,0 0 16,0 1-16,22-22 16,-1 0-16,0 0 0,0 0 15,0 0-15,0 0 16,1-22-16,-1 1 15,0 0-15,0 0 0,0 0 0,-21 0 16,21-1-16,-21-20 0,0 21 16,22 0-16,-1-22 0,-21 22 0,21-21 15,-21 21-15,0 0 0,0-1 0,21 22 16,-21-21-16,0 42 31,0 1-31,0-1 0,0 0 0,0 0 16,0 21-16,0-20 0,0 20 15,0-21-15,0 0 0,0 22 0,0-22 16,0 0-16,0 0 0,21 0 16,0 0-16,1-21 15,-1 0-15,0 0 0,0 0 16,21 0-16,-20 0 0,-1-21 16,0 21-16,0-21 0,21 0 0,-20 0 15,-1 0-15,0-1 0,0-20 0,0 21 16,0-21-16,1-1 0,-1 1 15,0 0-15,-21-1 0,0 1 0,21 0 16,0-1-16,-21 1 0,21 0 0,-21-22 16,0 43-16,0-21 15,0-1-15,0 22 0,0 0 0,0 0 0,-21 21 32,21 21-17,-21 21-15,21-21 0,-21 22 0,21-22 16,-21 21-16,21 1 0,0-1 15,0 0-15,-21 1 0,21-1 0,0 0 16,-22 1-16,22-1 0,0 0 0,0 1 16,0-1-16,0-21 0,0 0 15,0 22-15,22-22 0,-1 0 0,0-21 16,-21 21-16,21-21 0,0 0 16,0 0-16,1 0 0,-1 0 0,0 0 15,0 0-15,0 0 0,0-21 0,1 0 16,20 0-16,-21-1 0,0 1 15,0-21-15,22 0 0,-22 20 16,0-20-16,0 0 0,0-1 0,1 1 16,-1 0-16,-21-22 0,21 22 15,-21 0-15,21-1 0,-21 1 0,21 0 16,-21-1-16,0 22 0,0 0 0,0 0 16,0 0-16,-21 21 15,21 21 1,-21 0-16,0 21 0,21-21 15,0 22-15,-21-1 0,-1 0 0,22 1 16,-21-1-16,21 0 0,0 1 16,0-1-16,0 0 0,0 1 15,0-22-15,0 21 0,0-21 0,0 1 16,0 20-16,0-21 0,0 0 0,0 0 16,0 1-16,21-1 15,1-21 1,-1 0-16,0 0 0,0 0 15,-21-21-15,21-1 0,0 22 16,-21-21-16,22 0 0</inkml:trace>
  <inkml:trace contextRef="#ctx0" brushRef="#br0" timeOffset="25335.2">6921 2963 0,'22'0'16,"-1"0"-1,0 0-15,0 0 0,0 0 0,22 0 16,-22-21-16,21 21 0,0-21 0,-20 21 16,-1 0-16,21-21 0,-21 21 15,0 0-15,1-21 0,-1 21 0,0 0 16,-21-21-16,21 21 15,-21-22-15</inkml:trace>
  <inkml:trace contextRef="#ctx0" brushRef="#br0" timeOffset="26020.16">9080 2561 0,'0'0'0,"0"-21"0,0 0 16,0 0-16,0 0 15,-21-1-15,0 22 0,-21 0 16,21 0-16,-22 0 15,1 0-15,0 0 0,-1 0 0,-20 0 16,20 0-16,-20 0 0,21 22 16,-22-1-16,22 0 0,-1 0 0,1 21 15,21 1-15,-21-22 0,20 42 0,1-20 16,21-1-16,0 0 0,0 22 16,0-22-16,0 22 0,0-22 0,0 22 15,0-22-15,0 0 0,0 1 0,21-1 16,1 0-16,-22 1 0,21-22 15,0 21-15,0-21 0,21-21 0,-20 21 16,20 1-16,-21-22 0,21 0 16,1 0-16,-1 0 0,0 0 15,1-22-15,-22 1 0,21 0 0,1 0 16,-1 0-16,0 0 0</inkml:trace>
  <inkml:trace contextRef="#ctx0" brushRef="#br0" timeOffset="26414.94">9186 2921 0,'0'0'0,"-21"0"31,21 21-15,-21 0-16,21 1 0,-21-1 0,21 21 16,0-21-16,0 22 0,0-22 15,0 21-15,0 0 0,0-20 16,0 20-16,0-21 0,0 0 0,0 0 15,0 1-15,0-1 0,21 0 16,0-21-16,0 0 0,0 0 0,1 0 16,-1 0-16,0 0 0,0 0 15,0 0-15,0-21 16,1 0-16,-1-1 0,-21 1 0,21 0 16,-21 0-16,0 0 0,0 0 0,0-22 15,0 22-15,0 0 0,0 0 16,-21 0-16,0-1 0,-1 1 15,1 0-15,0 0 0,0 21 0,0 0 16,0-21-16,-1 21 16,44 0 15,-1 0-31,0 0 16,0 0-16,21 0 0</inkml:trace>
  <inkml:trace contextRef="#ctx0" brushRef="#br0" timeOffset="26891.17">9673 2921 0,'0'21'16,"0"0"-16,0 1 0,0-1 16,0 0-16,0 0 0,0 0 15,0 0-15,0 1 0,-21-1 0,21 21 16,0-21-16,0 0 0,0 1 0,0-1 15,0 0-15,0 0 0,-21 0 16,21 0-16,0 1 0,0-1 16,0-42 15,0-1-15,0 1-16,0 0 15,0-21-15,0 21 0,0-1 16,0-20-16,21 21 0,0-21 0,-21 20 15,21-20-15,0 21 0,1 0 0,-1 0 16,21-1-16,-21 1 0,22 21 16,-22 0-16,21 0 0,-21 0 0,22 0 15,-1 0-15,-21 0 0,0 21 0,22 1 16,-22-1-16,0 0 0,-21 0 16,0 0-16,0 0 0,0 1 0,0 20 15,0-21-15,0 0 0,-21 0 16,0 1-16,-1 20 0,1-21 15,0-21-15,0 21 0,0 0 0,21 1 16,-21-22-16,21 21 0,0-42 31,21-1-15,0 1-16</inkml:trace>
  <inkml:trace contextRef="#ctx0" brushRef="#br0" timeOffset="27375.89">10731 2879 0,'-42'-21'0,"21"21"15,0 0-15,0 0 0,-1 0 0,1 0 16,0 0-16,0 0 0,0 21 0,0-21 15,-1 21-15,1 0 0,0 0 16,21 0-16,-21 1 0,21-1 0,-21 0 16,21 0-16,0 0 0,0 0 15,0 1-15,21-22 16,0 21-16,0-21 0,0 0 16,22 0-16,-22 0 0,0 21 15,0-21-15,22 0 0,-22 21 16,0-21-16,0 21 0,0 0 0,0-21 15,1 22-15,-1-1 0,-21 0 0,0 0 16,0 0-16,0 0 0,0 1 16,-21-1-16,-1 0 0,-20 0 15,21-21-15,0 21 0,0-21 0,-22 21 16,22-21-16,-21 0 0,21 0 16,-1 0-16,-20 0 0,21 0 0,0 0 15,0 0-15,-1 0 0,22-21 16,0 0-1,0 0-15,0 0 16,0 0-16,0-1 0,0 1 16,22 0-16,-1 0 0,-21 0 15,21 0-15</inkml:trace>
  <inkml:trace contextRef="#ctx0" brushRef="#br0" timeOffset="28439.49">11324 2434 0,'0'0'0,"0"-21"0,21-21 0,-21 21 15,0-1-15,0 44 47,-21 20-47,21-21 0,-21 21 0,0 22 16,0-22-16,-1 22 0,1-22 0,0 22 15,0-1-15,0-21 0,0 1 16,-1 20-16,1-20 0,0-1 0,0 0 16,21 1-16,0-1 0,-21 0 0,21-21 15,0 22-15,0-22 16,0 0-16,0 0 0,0 0 0,0 1 0,0-1 16,21-21-1,0 0-15,0 0 16,0 0-16,1 0 0,-1 0 0,0-21 15,21-1-15,-21 22 0,1-21 0,20 0 16,-21-21-16,0 21 0,0-1 16,22 1-16,-22-21 0,0 21 0,0-22 15,0 22-15,1 0 0,-1-21 0,-21 21 16,0-1-16,0 1 0,0 0 16,0 0-16,-21 21 15,-1 0-15,1 0 16,0 0-16,21 21 0,-21-21 15,21 21-15,-21 0 0,21 1 16,0-1-16,0 0 0,0 0 16,0 0-16,21 0 15,0 1-15,-21-1 16,21-21-16,-21 21 0,21 0 16,-21 0-16,0 0 15,22 1-15,-22-1 16,21-21-16,-21 21 0,21-21 15,0 0-15,0 0 16,0 0-16,1 0 16,-1 0-16,0 0 0,-21-21 15,21 0-15,0-1 16,0 1-16,1 0 0,-22 0 16,21 0-16,-21 0 0,0-1 0,0-20 15,21 21-15,-21 0 0,0 0 16,0-1-16,21 22 0,-21 22 31,0-1-15,0 0-16,0 0 15,0 0-15,0 0 0,0 1 16,0-1-16,0 0 0,0 0 0,0 0 0,0 0 16,0 1-16,0-1 15,21-21-15,0 21 16,1-21-16,-1 0 0,0 0 15,0 0-15,0 0 0,0 0 16,22-21-16,-22 0 0,0-1 0,0 22 16,0-21-16,1 0 0,-1 0 0,0-21 15,-21 20-15,21 1 0,-21 0 16,21 0-16,-21-21 0,0 20 0,0 1 16,0 0-16,0 0 0,0 42 46,0 0-46,-21-21 0,21 21 0,0 22 16,-21-22-16,0 0 0,21 0 16,0 0-16,0 1 0,0 20 0,0-21 15,0 0-15,0 0 0,0 1 16,0-1-16,21-21 16,0 0-16,0 0 0,0 0 0,1 0 15,-1 0-15,21 0 0,-21 0 0,22 0 16</inkml:trace>
  <inkml:trace contextRef="#ctx0" brushRef="#br0" timeOffset="28707.34">12827 2900 0,'0'0'0,"0"-21"0,0 0 0,0-1 16,-21 1-16,0 21 15,-1 0-15,1 0 0,0 0 0,0 0 16,0 21-16,0 1 0,-1-1 15,1 0-15,21 0 0,-21 21 16,21-20-16,-21-1 0,21 21 0,-21-21 16,21 22-16,0-22 0,0 0 0,0 0 15,0 0-15,0 0 0,0 1 16,0-1-16,21 0 0,0-21 16,0 21-16,0-21 0,1 0 0,-1 0 15,0 0-15,0 0 0,0 0 16,0 0-16,22-21 0,-22 21 0,0-21 15,0 0-15,0-1 0</inkml:trace>
  <inkml:trace contextRef="#ctx0" brushRef="#br0" timeOffset="29030.15">13271 2138 0,'0'0'16,"-21"21"0,0 0-16,21 22 15,0-22-15,-21 21 0,0 0 0,0 22 16,21-1-16,0-20 0,-22 20 16,1 1-16,0-1 0,21-20 0,-21 20 15,21-21-15,-21 22 0,21-22 0,0 1 16,0-1-16,0 0 0,0 1 15,0-22-15,0 21 0,0-21 0,0 0 16,0 1-16,0-1 0,0 0 0,21-21 16,-21 21-16,21-21 15,0 0-15,0 0 0,1 0 16,-1 0-16,0-21 0,0 0 0,0 21 16</inkml:trace>
  <inkml:trace contextRef="#ctx0" brushRef="#br0" timeOffset="29412.45">13483 2921 0,'0'0'0,"0"21"0,0 0 16,-21 1-16,21-1 0,-21 0 16,21 0-16,0 0 0,0 0 15,0 1-15,0-1 0,0 0 0,0 0 16,0 0-16,0 0 15,21-21-15,0 0 0,0 0 16,0 0-16,1 0 0,-1 0 0,0 0 16,0 0-16,0-21 15,0 21-15,1-21 0,-1 0 0,-21 0 16,0 0-16,21-1 0,-21 1 16,0 0-16,0 0 0,0-21 0,0 20 15,0 1-15,0 0 0,-21 0 0,21 0 16,-21 21-16,-1 0 0,1-21 15,0 21-15,0 0 16,0 0-16,0 21 0,-1-21 0,22 21 16,-21 0-16,0 0 0,0-21 15,21 21-15,0 1 0</inkml:trace>
  <inkml:trace contextRef="#ctx0" brushRef="#br0" timeOffset="29856.19">13949 2900 0,'0'0'0,"0"-21"16,0 0-16,21 21 15,0-22-15,0 22 0,0 0 16,1 0-16,-1 0 0,0 0 16,-21 22-16,21-22 0,0 21 15,0 0-15,-21 0 0,0 21 0,0-20 16,0-1-16,0 0 0,0 21 16,0-21-16,0 1 0,0-1 15,0 21-15,-21-21 0,21 0 0,-21 1 16,0-1-16,21 0 0,-21-21 0,21 21 15,-21-21-15,21 21 16,-22-21-16,1 0 16,21-21-1,0 0-15,0 0 16,0 0-16,21-1 0,1 1 0,-22-21 16,21 21-16,0 0 0,0-1 0,-21 1 15,21-21-15,0 21 0,1 0 16,-1-1-16,0 1 15,0 21-15,-21-21 0,0 0 0,21 21 16,-21-21-16,21 21 0,-21-21 16</inkml:trace>
  <inkml:trace contextRef="#ctx0" brushRef="#br0" timeOffset="30176.14">13017 2561 0,'0'0'0,"-21"0"0,42 0 31,1 0-31,20 0 0,0 0 15,1 0-15,-1-21 0,0 21 0,22 0 16,-22 0-16,22-21 0,-22 21 16,21 0-16,-20 0 0,-1 0 0,0 0 15,1 0-15,-22 0 0,0-21 0,0 21 16,0 0-16,-21-21 31</inkml:trace>
  <inkml:trace contextRef="#ctx0" brushRef="#br0" timeOffset="30462.97">11303 2455 0,'21'0'16,"0"0"-1,0 0-15,1 0 0,-1 0 0,0 0 16,0 0-16,21 0 0,-20 0 0,-1-21 16,0 21-16,0-21 0,21 21 15,-20 0-15,-1 0 0,-21-21 0,21 21 16,0 0-16</inkml:trace>
  <inkml:trace contextRef="#ctx0" brushRef="#br0" timeOffset="31571.37">1122 4741 0,'0'0'0,"-21"-21"15,-1 0 1,22 0-16,0 0 16,0 0-16,0-1 0,22 1 15,-22 0-15,21 0 16,0 21-16,0-21 0,0 21 0,0 0 15,1 0-15,-1 0 0,0 0 16,0 21-16,0 0 0,-21 0 0,21 22 16,-21-1-16,0 0 0,0 22 15,0-22-15,0 22 0,0-1 0,-21 1 16,0-22-16,-21 21 0,21-20 16,-22 20-16,1-20 0,0-22 0,20 21 15,-20-21-15,0 22 16,21-22-16,-22-21 0,1 21 0,21 0 15,-22-21-15,1 0 0,21 0 16,-21 0-16,20 0 0,1 0 16,-21-21-16,21 0 0,0 0 0,-1-1 15,22 1-15,0-21 0,0 21 16,0 0-16,0-22 0,0 22 0,0 0 16,0 0-16,22 0 0,-1-1 15,0 1-15,0 21 0,0 0 0,0 0 16,1 21-16,20 1 0,-21-22 15,0 21-15,0 0 0,1 21 0,-1-21 16,0 1-16,0-1 16,0 0-16,0 0 0,1 21 0,-1-20 15,-21-1-15,0 0 0,21 0 16,-21 0-16,21 0 0,-21 1 16,21-22-1,0 0 1,1-22-16</inkml:trace>
  <inkml:trace contextRef="#ctx0" brushRef="#br0" timeOffset="31747.27">1609 5122 0,'0'0'0,"21"0"15,0 0 48,-21-21-63,21 21 0</inkml:trace>
  <inkml:trace contextRef="#ctx0" brushRef="#br0" timeOffset="32308.37">3196 4360 0,'0'0'0,"-21"0"16,21 22 0,-21-1-16,21 21 0,-21-21 0,21 22 15,0 20-15,0-21 0,0 22 16,0-1-16,0 1 0,-22-1 0,22 1 15,0-1-15,0 1 0,-21-22 16,21 22-16,0-22 0,0 0 0,0 1 16,-21-1-16,21 0 0,-21-20 0,21-1 15,0 0-15,0 0 0,0 0 16,0-42 15,0 0-31,0 0 16</inkml:trace>
  <inkml:trace contextRef="#ctx0" brushRef="#br0" timeOffset="32671.16">2921 4741 0,'0'0'0,"0"-21"0,-21 0 0,0 0 0,21 0 16,0-22-16,0 22 0,-22 0 15,22 0-15,0 0 0,0 0 0,0-1 16,0 1-16,22-21 0,-1 21 15,0 0-15,0-22 0,21 22 0,-20 0 16,20 0-16,0 0 0,1-1 16,20 1-16,-21 21 0,22 0 15,-22 0-15,1 0 0,-1 21 0,0 1 16,1-1-16,-22 21 0,0 0 16,-21 1-16,0-22 0,0 21 0,-42 1 15,20-1-15,-20 0 0,21 1 16,-21-1-16,-1 0 0,1 1 0,0-22 15,20 21-15,-20-21 0,21 0 0,0 1 16,0-1-16,-1 0 0,1-21 16,21 21-16,21-21 31,1 0-31,-1 0 0,0-21 16,21 21-16,-21-21 0,22 0 0,-1 21 15</inkml:trace>
  <inkml:trace contextRef="#ctx0" brushRef="#br0" timeOffset="33547.71">4043 5038 0,'0'0'0,"21"0"15,-21-21 1,21-1-16,-21 1 15,0 0-15,0 0 0,21 0 0,-21 0 16,0-1-16,0 1 0,0 0 16,0-21-16,0 21 0,-21-1 0,0 1 15,0 0-15,0 0 0,-1 21 0,1 0 16,-21 0-16,21 0 0,0 0 16,-22 0-16,22 21 0,0 0 0,0 0 15,0 22-15,-1-1 0,1 0 16,0 1-16,0-1 0,21 0 0,0 22 15,0-22-15,0 1 0,0-22 0,0 21 16,0-21-16,0 0 0,0 1 16,0-1-16,21 0 0,0-21 15,0 0-15,1 0 16,-1 0-16,0 0 0,0 0 0,0-21 16,0 0-16,22-1 0,-22 1 0,0 0 15,0-21-15,0 21 0,-21-1 16,22-20-16,-1 0 0,-21 21 0,21-22 15,-21 1-15,0 21 0,0-22 16,0 22-16,0 0 0,0 0 0,0 0 16,0 42-1,0 0 1,0 0-16,0 22 16,0-22-16,0 21 0,0-21 0,0 22 15,0-22-15,0 21 0,0-21 16,0 0-16,0 22 0,0-22 0,21 0 15,-21 0-15,21 0 0,0 1 16,1-22-16,-1 0 0,0 0 16,21 0-16,-21 0 0,1 0 15,-1 0-15,0-22 0,21 1 16,-21 21-16,22-21 0,-22 0 0,0-21 16,0 20-16,22 1 0,-22-21 0,0 21 15,-21-22-15,21 22 0,-21-21 16,21 21-16,-21 0 0,0-1 15,0 1-15,0 0 0,-21 21 16,0 0 0,0 0-16,21 21 0,0 0 15,0 1-15,0-1 0,0 0 16,0 0-16,0 0 0,0 0 0,0 1 16,21-1-16,-21 0 0,21 0 0,-21 0 15,21 0-15,-21 1 0,0-1 16,0 0-16,0 0 0,21 0 0,-21 0 15,22-21-15,-22 22 0,0-1 16,21-21-16,-21 21 16,21-21-16,0 0 0,0 0 15,0 0-15,1 0 16,-1 0-16,0 0 0,21 0 0,-21-21 16,1 0-16,20 21 0,-21-22 0,0 1 15,22 21-15</inkml:trace>
  <inkml:trace contextRef="#ctx0" brushRef="#br0" timeOffset="34679.75">5292 4911 0,'0'0'0,"0"-21"16,-22-1-16,-20-20 16,21 21-16,21 0 0,-21 21 0,0 0 15,-1-21-15,1 21 16,0 0-16,0 0 0,21 21 0,-21 0 15,0-21-15,21 42 0,0-21 16,-22 1-16,1 20 0,21-21 0,-21 21 16,21 1-16,0-22 0,-21 21 0,21-21 15,-21 22-15,21-22 0,0 0 16,0 0-16,0 0 0,0 1 0,0-1 16,21-21-16,0 0 0,0 21 0,0-21 15,1 0 1,-1 0-16,0 0 0,0-21 0,0 0 15,0 21-15,-21-22 0,43 1 0,-43 0 16,21 0-16,0-21 0,0 20 16,0 1-16,-21-21 0,0 0 0,0 20 15,0-20-15,0 21 0,0 0 16,0-22-16,0 22 0,0 42 31,0 22-31,-21-22 16,21 0-16,0 21 0,0 1 15,0-22-15,0 21 0,0-21 0,21 22 0,-21-22 16,22 0-16,-1 0 0,0 0 16,0 1-16,21-22 15,-20 21-15,-1-21 0,0 0 0,0 0 16,21 0-16,-20 0 0,-1-21 16,21-1-16,-21 22 0,0-21 0,1 0 15,-1 0-15,0 0 0,0-22 0,-21 22 16,0 0-16,21-21 0,-21 21 15,0-22-15,0 22 0,0-21 0,0 21 16,0-1-16,0 1 0,-21 21 31,21 21-31,0 22 0,0-22 16,0 0-16,-21 0 0,21 22 16,0-22-16,-21 0 0,21 21 15,0-21-15,0 1 0,0-1 0,-21 0 16,21 0-16,0 0 0,0 0 0,-22 1 15,22-1 1,0-42 15,0-1-15,0 1-16,0 0 0,0 0 16,0-21-16,0 20 0,0 1 15,0 0-15,0-21 0,22 21 0,-22-1 16,21 1-16,0 0 0,0 0 0,0 0 15,0 21-15,1 0 0,-1 0 16,0 0-16,0 0 16,0 21-16,0 0 0,1 0 0,-1 0 15,-21 1-15,0-1 0,21 21 16,-21-21-16,21 0 0,-21 1 0,0-1 16,0 0-16,0 0 0,0 0 0,0 0 15,0 1-15,0-1 0,-21-21 31,21-21 1,0-1-32,0 1 15,21-21-15,-21 21 0,21 0 0,0-22 16,-21 22-16,22-21 0,-1-1 0,0 22 16,0-21-16,0 21 0,0-22 15,22 22-15,-22 21 0,0 0 0,0 0 16,0 0-16,1 0 0,-1 21 0,0 1 15,-21-1-15,0 0 0,0 21 16,21-21-16,-21 22 0,0-22 0,0 0 16,0 21-16,0-20 0,0-1 0,-21 0 15,21 21-15,0-21 16,0 1-16,-21-22 0,21 21 0,-21-21 16</inkml:trace>
  <inkml:trace contextRef="#ctx0" brushRef="#br0" timeOffset="35363.39">6498 4995 0,'0'22'16,"21"-22"-1,0 0 1,1 0-16,-1 0 16,0-22-16,0 1 0,0 21 0,0-21 15,22 0-15,-22 0 16,0 0-16,21 21 0,-20-22 0,-1 1 16,0 0-16,0 0 0,0 0 0,0 0 15,-21-1-15,0 1 16,-21 0-16,0 21 15,0 0-15,-21 0 0,20 0 0,-20 0 16,21 0-16,-21 21 0,-1 0 16,22 1-16,-21-1 0,21 0 0,-1 21 15,1-21-15,21 22 0,0-1 16,-21-21-16,21 22 0,0-1 0,0-21 16,0 21-16,0-20 0,0-1 0,21 0 15,-21 0-15,21 0 16,1 0-16,-1-21 0,0 0 0,21 0 15,-21 0-15,1 0 0,20 0 0,-21 0 16,21 0-16,1 0 0,-22-21 16,21 0-16,1 0 0</inkml:trace>
  <inkml:trace contextRef="#ctx0" brushRef="#br0" timeOffset="35684.19">7366 4403 0,'0'-21'0,"0"42"0,0-64 0,0 22 0,0 42 31,0 1-31,0 20 16,0-21-16,0 21 0,0 1 0,0-1 15,0 0-15,0 1 0,-21-1 16,21 22-16,0-22 0,-21 0 0,21 1 15,0-1-15,0 0 0,-22 1 0,22-1 16,-21-21-16,21 0 0,-21 0 16,21 1-16,0-1 0,0 0 0,0 0 15,0-42 17,0 0-17,0 0-15,0-1 0,0 1 0,0 0 16</inkml:trace>
  <inkml:trace contextRef="#ctx0" brushRef="#br0" timeOffset="35887.91">7154 4784 0,'21'0'16,"1"0"-1,-1 0-15,0 0 16,0 0-16,0 0 0,0 0 0,22 0 15,-22 0-15,21-21 0,-21 21 16,1 0-16,-1 0 0,21-22 16,-21 22-16,0 0 0</inkml:trace>
  <inkml:trace contextRef="#ctx0" brushRef="#br0" timeOffset="36752">7535 5101 0,'0'21'15,"21"-21"1,1 0-16,-1 0 0,0-21 16,0 0-16,0 21 0,0-21 0,1 0 15,-1 0-15,0-1 0,0 1 16,0 0-16,-21 0 0,0 0 0,21 0 15,-21-1-15,0-20 0,0 21 0,0 0 16,-21 0-16,0 21 16,0 0-16,0 0 15,0 0-15,-1 0 0,22 21 16,-21-21-16,0 21 16,21 0-16,-21 21 0,21-20 0,0-1 15,0 21-15,0-21 0,-21 22 0,21-22 16,0 21-16,0-21 0,0 0 15,0 1-15,0-1 0,0 0 0,0 0 16,0 0-16,21-21 0,0 21 16,0-21-16,0 0 0,1 0 15,-1 0-15,21 0 0,-21 0 0,0-21 16,22 0-16,-22 0 0,21 21 0,-21-21 16,22 0-16,-22-1 0,21-20 15,-21 21-15,22 0 0,-22-22 0,0 22 16,-21 0-16,0-21 0,0 21 15,0-1-15,0 1 0,0 0 16,0 0-16,-21 21 16,0 21-1,21 0 1,0 0-16,0 1 0,0-1 0,0 0 16,0 0-16,0 0 0,0 0 0,21 1 15,-21-1-15,0 0 0,0 0 16,21 0-16,-21 0 0,21 1 15,-21-1-15,0 0 0,21 0 16,1-21-16,-1 0 31,0 0-31,0 0 0,0 0 16,0 0-16,1 0 0,-1 0 0,0-21 16,0 0-16,0 21 0,0-21 15,22-1-15,-22 1 0,0-21 0,0 21 16,-21 0-16,21-22 0,1 22 0,-22 0 15,0 0-15,0 0 0,0-1 16,0 1-16,0 42 31,0 1-31,0-1 0,-22 21 16,22-21-16,-21 0 0,21 1 16,0-1-16,-21 0 0,21 0 15,0 0-15,0 0 0,0 1 16,0-1-16,0 0 15,0-42 17,0 0-32,0-1 15</inkml:trace>
  <inkml:trace contextRef="#ctx0" brushRef="#br0" timeOffset="36931.9">8615 4720 0,'0'0'0,"-21"-21"16,-1 21-16,1 0 16,42 0 31,1 0-32,-1 0-15,0 0 0</inkml:trace>
  <inkml:trace contextRef="#ctx0" brushRef="#br0" timeOffset="37500.58">8848 4911 0,'21'0'15,"0"0"-15,0 0 16,0 0-16,0-21 15,1 21-15,-1 0 0,0 0 0,0 0 16,0 0-16,0 0 0,1 0 16,-1 21-16,-21 0 0,21 0 15,-21 0-15,0 0 0,0 1 0,0-1 16,-21 0-16,0 0 0,-1 0 16,1 0-16,0 1 0,-21-1 15,21 0-15,-22 0 0,22 0 0,-21 0 16,21-21-16,-1 22 0,1-22 0,42 0 62,1-22-62,20 22 16,-21 0-16,0 0 0,0 0 0,1 0 16,20 0-16,-21 22 0,21-1 0,-20-21 15,20 21-15,-21 0 0,0 0 16,22-21-16,-22 21 0,0 1 15,0 20-15,-21-21 0,0 0 0,0 22 16,0-22-16,0 21 0,0-21 0,-21 22 16,21-22-16,-42 21 0,20-21 0,1 22 15,-21-22-15,21 0 0,-22 0 16,22 0-16,-21 0 0,21 1 0,-22-22 16,1 21-16,21-21 0,0 0 0,-22 0 15,22 0-15,0 0 0,-21 0 16,21 0-16,-1-21 0,1 21 0,21-22 15,-21 1-15,21 0 0,-21 0 0,21 0 16,0-22-16,0 22 0,0 0 16,0-21-16,21-1 0,0 22 15,0-21-15</inkml:trace>
  <inkml:trace contextRef="#ctx0" brushRef="#br0" timeOffset="37867.62">9334 5101 0,'22'-21'15,"-1"0"1,0 0 0,0 0-16,0-1 0,0 1 15,1 21-15,-1-21 0,-21 0 0,21 0 16,-21 0-16,21 21 0,-21-22 15,0 1-15,-21 21 16,0 0 0,0 21-16,-1 1 15,22-1-15,-21 0 0,21 0 0,0 21 16,-21-20-16,21-1 0,0 0 0,0 0 16,0 0-16,0 0 0,0 1 15,0-1-15,0 0 0,21-21 16,0 0-16,1 0 15,-1 0-15,0 0 0,21 0 16,-21 0-16,1 0 0,20 0 0,0-21 16,-21 0-16,22 21 0,-1-22 0</inkml:trace>
  <inkml:trace contextRef="#ctx0" brushRef="#br0" timeOffset="38395.32">10139 4763 0,'0'0'0,"-43"-22"15,22 22 1,0 0-16,0 0 0,0 0 0,0 0 16,-1 22-16,1-22 15,0 21-15,0 0 0,0 0 0,21 0 16,-21 22-16,21-22 0,-22 0 0,22 0 16,0 21-16,0-20 0,0-1 15,0 0-15,0 0 0,0 0 16,0 0-16,0 1 15,22-22-15,-1 0 0,0 0 16,0 0-16,0 0 0,0 0 16,1-22-16,-1 22 0,0-21 0,-21 0 15,21 0-15,0 0 0,0 0 16,-21-22-16,0 1 0,22 21 16,-22-43-16,21 22 0,-21 0 0,0-1 15,0 1-15,21 0 0,-21-1 0,0-20 16,21 20-16,-21 1 0,0 0 15,0-1-15,0 22 0,0-21 0,0 21 16,0 0-16,0-1 0,0 44 31,0-1-31,-21 21 0,21-21 0,-21 22 16,0 20-16,21-21 0,0 1 16,0-1-16,-22 22 0,22-22 0,0 0 15,0 22-15,0-22 0,0 0 16,0 1-16,0-22 0,0 0 0,0 21 15,22-20-15,-22-1 0,21 0 16,21-21-16,-21 21 0,0-21 0,1 0 16,20 0-16,-21 0 0,0 0 0,22 0 15,-22-21-15,0 0 0,0 0 16,0-1-16,0 1 0</inkml:trace>
  <inkml:trace contextRef="#ctx0" brushRef="#br0" timeOffset="39015.96">11980 4255 0,'0'0'0,"0"-22"15,0 1-15,0 0 0,0 0 16,0 0-16,0 0 0,-42-1 15,21 22-15,0 0 0,-22-21 16,1 21-16,0 0 0,-1 0 16,1 0-16,0 21 0,-1 1 0,1-1 15,0 0-15,-1 0 0,1 0 16,0 22-16,20-1 0,-20 0 0,21 1 16,0 20-16,21-21 0,0 1 0,0 20 15,0-20-15,0 20 0,0-21 16,0 1-16,21-1 0,0 0 0,-21 1 15,42-22-15,-20 21 0,-1-21 0,21 1 16,-21-1-16,22-21 0,-1 0 16,-21 0-16,21 0 0,1 0 15,-1 0-15,0 0 0,1-21 0,-22-1 16,21 22-16</inkml:trace>
  <inkml:trace contextRef="#ctx0" brushRef="#br0" timeOffset="39416.12">12150 4572 0,'0'0'0,"0"-21"0,-22 21 16,1 0-16,0 0 0,0 0 15,21 21-15,-21 0 0,0 0 16,-1 1-16,22-1 0,0 21 0,-21-21 16,21 22-16,-21-1 0,21-21 15,0 21-15,0-20 0,0-1 16,0 0-16,0 21 0,21-21 15,0 1-15,1-22 0,-1 0 16,0 0-16,0 0 0,0 0 16,0 0-16,1 0 0,-1-22 0,0 1 15,0 21-15,0-21 0,0 0 0,1 0 16,-1 0-16,-21-1 0,21-20 16,-21 21-16,0 0 0,0-22 0,0 22 15,0 0-15,-21 0 0,0 0 0,-1 0 16,22-1-16,-21 22 0,0 0 15,0-21-15,0 21 0,0 0 16,42 0 31,0 0-47,0 0 0,0 0 16,0 0-16,22-21 0</inkml:trace>
  <inkml:trace contextRef="#ctx0" brushRef="#br0" timeOffset="39879.87">12594 4487 0,'0'22'15,"0"-1"1,0 0-16,0 0 0,0 0 16,0 0-16,0 1 0,0-1 0,0 0 15,0 21-15,0-21 0,0 1 16,0-1-16,0 21 0,-21-21 0,21 0 15,0 1-15,0-1 0,-21-21 0,21 21 16,0 0 0,0-42 15,0 0-31,0 0 16,0-1-16,0 1 15,0-21-15,0 21 0,0 0 0,21-22 16,-21 22-16,21-21 0,0 21 15,0-1-15,1-20 0,20 21 0,-21 21 16,0-21-16,0 0 0,22 21 0,-22 0 16,0 0-16,0 0 0,22 0 15,-22 0-15,0 21 0,0 0 0,0 0 16,0 0-16,-21 0 0,0 1 0,0 20 16,0-21-16,0 0 0,0 22 15,0-22-15,-21 21 0,21-21 0,-21 0 16,0 1-16,0-1 0,21 0 0,0 0 15,-21-21-15,21 21 0,21-42 47,-21 0-47,21 21 0</inkml:trace>
  <inkml:trace contextRef="#ctx0" brushRef="#br0" timeOffset="41399.67">13610 4572 0,'0'0'0,"0"-21"0,0 0 0,-21 21 31,0 0-31,0 0 0,-1 0 0,1 0 16,0 0-16,0 0 0,0 21 0,-22 0 15,22-21-15,0 21 0,0 0 16,0 1-16,0-22 0,21 21 0,0 0 15,0 0-15,0 0 0,21-21 16,0 21 0,0-21-16,0 0 0,22 0 0,-22 22 15,0-22-15,21 0 0,-21 21 0,1 0 16,-1-21-16,0 21 0,0 0 16,0-21-16,-21 21 0,0 1 0,0-1 15,0 0-15,0 0 16,0 0-16,-21-21 0,0 21 15,0-21-15,0 0 0,-1 0 0,1 22 16,-21-22-16,21 0 0,0 0 0,-22 0 16,22 0-16,-21 0 0,21-22 15,-22 22-15,1-21 0,21 21 0,-22-21 16,22 0-16,0 21 0,0-21 0,21 0 16,-21 21-1,42 0 1,-21 21-16,21-21 0,0 21 15,0 0-15,1-21 16,20 21-16,-21 0 0,0 1 0,0-1 16,1-21-16,-1 21 0,0 0 0,0-21 15,0 0-15,0 21 0,1-21 16,20 0-16,-21 0 0,0 0 0,0 0 16,22 0-16,-22 0 0,0-21 0,21 0 15,-20 21-15,20-21 0,-21 0 16,0-1-16,22-20 0,-22 21 0,0 0 15,0-22-15,21 1 0,-20 0 0,-1-1 16,0 1-16,-21-21 0,21 20 16,0-20-16,0 20 0,1-20 0,-1-1 15,0 22-15,-21-21 0,21-1 16,0 22-16,-21-22 0,21 22 16,-21 0-16,0 20 0,0-20 0,0 21 15,0 0-15,-21 42 31,0 0-31,0 0 0,21 22 0,-21-1 16,0 0-16,21 1 0,-22 20 0,22-21 16,-21 1-16,21 20 15,-21-20-15,21 20 0,-21-21 0,21 1 0,0-1 16,0 0-16,0 1 0,-21-1 16,21 0-16,0-20 0,0 20 15,0-21-15,0 0 0,0 0 0,0 22 16,0-22-16,21 0 0,0-21 15,0 0-15,-21 21 0,43-21 16,-22 0-16,0 0 0,0 0 0,21 0 16,-20 0-16,20-21 0,-21 21 0,0-21 15,22 0-15,-22 0 0,0-1 16,0 1-16,0 0 0,0 0 0,-21-21 16,22 20-16,-22 1 0,0 0 0,0 0 15,0 0-15,0 0 0,-22 21 16,1-22-16,0 22 15,0 0-15,0 0 0,0 0 16,21 22-16,-22-1 0,22 0 16,0 0-16,0 0 0,0 0 15,0 1-15,0-1 0,0 0 0,22 0 16,-1 0-16,-21 0 0,0 1 0,21-22 16,0 21-16,0-21 0,-21 21 15,21-21-15,1 21 0,-1-21 0,0 0 16,0 0-16,0 0 0,0 0 15,1 0-15,-1 0 0,0 0 16,0 0-16,0-21 0,0 0 16,1 0-16,-1-1 0,-21 1 15,0-21-15,21 21 0,-21 0 16,21-1-16,-21 1 0,0-21 0,0 21 16,0 0-16,0-1 0,0 44 46,0-1-46,0 0 0,0 0 0,0 0 16,0 0-16,0 1 0,0-1 16,0 0-16,0 0 0,0 0 0,0 0 15,0 1-15,0-1 0,0 0 0,0 0 16,0 0-16,21-21 16,0 0-16,1 0 15,-1 0-15,0 0 0,0 0 16,0-21-16,0 21 0,1-21 15,-1 0-15,0 0 0,-21-1 0,21 1 16,0-21-16,-21 21 0,21 0 0,-21-22 16,0 22-16,0 0 0,0 0 15,22 0-15,-22-1 0,0 1 0,0 42 32,0 1-17,-22-1-15,22 0 0,0 21 16,0-21-16,0 1 0,0-1 15,0 0-15,0 0 0,0 0 0,0 0 16,0 1-16,0-1 0,0 0 16,22-21-16,-22 21 15,21-21-15,0 0 0,0 0 0,0 0 16,0 0-16,1 0 0</inkml:trace>
  <inkml:trace contextRef="#ctx0" brushRef="#br0" timeOffset="41661.62">15536 4614 0,'0'0'0,"0"-21"0,0 0 0,0 0 16,0 0-1,-21 21-15,0 0 16,0 0-16,0 0 0,21 21 0,-22-21 16,1 21-16,0 0 0,21 0 0,-21 1 15,0-1-15,0 21 0,21-21 16,0 22-16,0-22 0,0 0 0,-22 21 15,22-21-15,0 1 0,0-1 0,0 0 16,0 0-16,22-21 0,-22 21 16,21-21-16,0 0 0,0 0 0,0 0 15,22 0-15,-22 0 0,0 0 0,21 0 16,-21 0-16,1-21 0,20 0 16,-21 0-16</inkml:trace>
  <inkml:trace contextRef="#ctx0" brushRef="#br0" timeOffset="41978.45">16087 3937 0,'0'0'0,"0"-42"0,0-1 0,0 22 16,0-21-16,0 21 0,0 0 16,-22 21-16,1 0 0,0 0 15,0 0-15,0 21 16,0 0-16,-1 21 0,1-21 0,0 22 15,21 20-15,0-20 0,-21 20 16,0 1-16,21-1 0,0 1 0,-21-1 16,21 1-16,0-1 0,0 1 0,0-22 15,0 0-15,0 1 0,0 20 16,0-42-16,0 22 0,0-1 0,0-21 16,0 0-16,0 22 0,0-22 0,21-21 15,-21 21-15,0 0 0,21-21 16,0 0-16,0 0 15,0-21-15,1 0 0,-1 0 16,0-1-16</inkml:trace>
  <inkml:trace contextRef="#ctx0" brushRef="#br0" timeOffset="42355.23">16298 4572 0,'0'0'0,"0"21"0,-21 0 16,21 22-16,-21-22 0,0 0 15,0 0-15,21 22 0,0-22 0,-22 0 16,22 0-16,-21 0 0,21 0 0,0 1 16,0-1-16,0 0 0,0 0 15,21 0-15,1-21 16,-1 0-16,0 0 16,0 0-16,0 0 0,0 0 15,22-21-15,-22 21 0,0-21 0,0 0 16,0 0-16,1-1 0,-22 1 0,21-21 15,-21 21-15,21-22 0,-21 22 16,0-21-16,0 21 0,0-22 0,0 22 16,-21 0-16,0 0 0,-1 21 0,1 0 15,0 0-15,0 0 16,0 0-16,0 0 0,-1 21 0,1-21 16,0 21-16,0 0 0,0 1 0,0-1 15,21 0-15,-22 0 16,22 0-16,0 0 15,22-21 1,-1 0-16,0 0 16</inkml:trace>
  <inkml:trace contextRef="#ctx0" brushRef="#br0" timeOffset="42752">16700 4593 0,'0'0'0,"0"-21"0,0 0 15,0 0-15,0 0 16,22 21 0,-1-22-16,0 22 0,0 0 15,0 0-15,0 0 0,1 22 16,-1-1-16,0 0 0,-21 0 16,21 0-16,-21 0 0,21 1 0,-21 20 15,0-21-15,0 0 0,0 22 0,0-22 16,0 0-16,0 0 0,0 21 15,0-20-15,-21-1 0,0 0 0,0 0 16,21 0 0,-21-21-16,21-21 31,0 0-31,0 0 16,0 0-16,0-1 0,21-20 15,-21 21-15,21-21 0,0 20 0,0-20 16,0 21-16,1-21 0,-1-1 15,0 22-15,0 0 0,0 0 0,0 0 16,1-1-16,-1 1 0,0 0 0,-21 0 16,21 0-16,0 21 15</inkml:trace>
  <inkml:trace contextRef="#ctx0" brushRef="#br0" timeOffset="43031.84">15854 4106 0,'-43'0'16,"86"0"-16,-107 0 0,43 0 0,0-21 16,42 21-16,0 0 15,0-21-15,22 21 0,-1 0 0,0 0 16,22 0-16,-22 0 0,22 0 15,-1 0-15,-20 0 0,20-21 0,1 21 16,-22 0-16,21 0 0,-20 0 16,-1 0-16,-21 0 0,0 0 15,1 0-15,-22-21 16,-22 0 0,-20 21-16</inkml:trace>
  <inkml:trace contextRef="#ctx0" brushRef="#br0" timeOffset="43303.68">14055 4043 0,'0'0'0,"-43"21"0,22-21 0,0 0 16,21 21-16,21-21 15,0 21-15,22-21 0,-22 0 16,21 0-16,0 0 0,1 0 0,-1 0 16,0 0-16,1 0 0,-1 0 15,0 0-15,1 0 0,-1-21 0,0 21 16,1 0-16,-22 0 0,21 0 16,-21 0-16</inkml:trace>
  <inkml:trace contextRef="#ctx0" brushRef="#br0" timeOffset="44611.97">910 6625 0,'0'-21'0,"0"0"0,0 0 16,21 0-16,0-1 15,1 22-15,-22-21 0,21 21 0,0 0 16,0-21-16,0 21 0,0 0 16,1 0-16,-1 0 0,0 0 15,0 21-15,-21 0 16,0 1-16,0-1 0,0 0 15,0 21-15,-21-21 0,21 1 0,-42-1 16,20 21-16,1-21 0,0 0 16,0 1-16,0-1 0,0-21 0,-1 21 15,1 0-15,0-21 16,0 0-16,21-21 47,21 0-32,0 21-15,0-21 16,1 21-16,20 0 0,-21 0 16,21 0-16,-20 0 0,20 0 0,-21 0 15,21 0-15,-20 0 0,-1 0 16,0 21-16,0 0 0,0 0 0,-21 0 16,0 22-16,0-22 0,0 0 15,0 21-15,0-21 0,-21 1 0,0 20 16,-21-21-16,20 0 0,1 22 15,-21-22-15,21-21 0,-22 21 16,1 0-16,21-21 0,-21 0 0,20 0 16,-20 0-16,0 0 0,21 0 0,-22 0 15,1 0-15,21 0 16,-22-21-16,22 0 0,0 0 0,0-1 16,-21 22-16,20-21 0,1 0 15,0 0-15,0 21 0,21-21 0,0 0 16,0-1-1,0 1-15,21 21 16,0-21-16,0 21 0,1-21 16,20 21-16</inkml:trace>
  <inkml:trace contextRef="#ctx0" brushRef="#br0" timeOffset="44815.86">1651 6816 0,'21'0'16,"-42"0"-16,63 0 0,-21 0 62,1 0-62,-1 0 16</inkml:trace>
  <inkml:trace contextRef="#ctx0" brushRef="#br0" timeOffset="45755.5">3069 6477 0,'0'-21'0,"0"42"0,0-63 15,0 21 1,-21 21-16,0 21 15,21 0-15,0 0 0,0 0 16,-21 0-16,21 22 0,-22-1 16,22 0-16,0 1 0,0-1 0,0 0 15,0 1-15,0-1 0,0 0 16,0 1-16,0-22 0,0 21 0,0-21 16,0 1-16,0-1 0,0 0 0,0 0 15,0 0 1,-21-21-1,21-21 1,0 0-16,-21 21 0,21-21 0,0 0 16,0-1-16,0 1 0,0-21 0,0 21 15,0-22-15,0 22 0,0-21 16,0 0-16,0-1 0,0 1 0,21-22 16,0 22-16,-21 0 0,22-1 15,-1 1-15,0 0 0,0 21 0,0-1 16,0-20-16,1 42 0,-1-21 15,21 21-15,-21 0 0,0 21 0,22 0 16,-22 0-16,0 1 0,21 20 0,-20 0 16,-1 1-16,0-1 0,0 0 15,0 1-15,0-1 0,1 0 16,-22 1-16,21-1 0,-21-21 0,0 21 16,0-20-16,0 20 0,0-21 15,0 0-15,0 0 0,0 1 16,0-1-16,0-42 31,0-1-31,0 1 0,21 0 16,-21 0-16,0 0 0,21-22 15,-21 22-15,0-21 0,0 0 0,21-1 16,-21-20-16,21 20 0,-21 1 16,22-21-16,-1 20 0,-21-20 0,21 20 15,0 22-15,-21-21 0,21 21 16,-21 0-16,21-1 0,1 22 15,-1 0 1,0 0-16,-21 22 16,0-1-16,21-21 0,-21 21 15,21 21-15,-21-21 0</inkml:trace>
  <inkml:trace contextRef="#ctx0" brushRef="#br0" timeOffset="46464.41">4127 6646 0,'-21'0'31,"0"0"-31,0 22 16,21-1-16,0 21 0,-21-21 15,21 0-15,-21 22 0,-1-22 0,22 21 16,0-21-16,0 1 0,0 20 0,0-21 15,0 0-15,0 0 0,0 1 16,0-1-16,0 0 16,22-21-16,-1 0 0,0 0 15,0 0-15,0 0 16,0-21-16,1 0 16,-22-1-16,21 22 0,-21-21 0,0 0 15,0 0-15,0 0 0,0 0 16,0-22-16,0 22 0,0-21 0,0 21 15,0-22-15,0 22 0,21-21 16,0 21-16,-21-22 0,21 22 0,0 0 16,1 0-16,-1 21 0,0 0 15,0 0-15,0 0 16,0 21-16,1 0 0,-1 0 0,0 0 0,0 22 16,0-22-16,0 0 0,1 21 15,-22-20-15,0-1 0,21 21 16,-21-21-16,0 0 0,0 1 0,0-1 15,0 0-15,0 0 0,0 0 16,0 0-16,-21-21 16,-1 0-1,1 0-15,21-21 16,0 0-16,0 0 16,0 0-16,0-22 0,0 22 0,0-21 15,0 21-15,21-22 0,1 1 16,-1 21-16,0-21 0,0 20 15,0 1-15,22 0 0,-22 0 0,0 0 16,21 21-16,1 0 0,-22 0 0,21 21 16,-21 0-16,22 0 0,-22 0 15,21 22-15,-21-22 0,0 0 0,1 21 16,-22-20-16,0-1 0,0 21 0,0-21 16,0 0-16,0 1 0,0-1 15,0 0-15,0 0 0,0 0 0,-22-21 16,22 21-16,-21-21 0,0 0 0,0 0 15</inkml:trace>
  <inkml:trace contextRef="#ctx0" brushRef="#br0" timeOffset="46983.63">6244 6181 0,'0'-21'0,"0"42"0,-21-64 15,21 22-15,-21 0 0,21 0 16,-21 21-16,21-21 0,-22 21 0,1 21 31,21 0-31,-21 0 0,21 22 0,0-1 16,0 21-16,0-20 0,0 20 15,0 1-15,0 20 0,0-20 0,0-1 16,0 1-16,0-22 0,0 22 0,-21-22 16,21 0-16,-21 1 0,21-1 15,-21 0-15,21-20 0,0-1 0,0 21 16,0-21-16,0 0 0,0-42 31,0 0-31,0 0 16</inkml:trace>
  <inkml:trace contextRef="#ctx0" brushRef="#br0" timeOffset="47327.43">5821 6371 0,'0'0'15,"-21"-84"1,21 62-16,0 1 0,0 0 0,0 0 0,0 0 16,0 0-16,0-1 0,21 1 15,21 0-15,-21 0 0,22 0 16,-1 0-16,0-1 0,1 1 0,20 0 0,-21 0 16,1 21-16,-1 0 15,22 0-15,-22 0 0,0 0 0,-21 21 16,1 21-16,-1-20 0,0 20 0,-21 0 15,0 1-15,0 20 0,-21-21 16,0 1-16,-1-1 0,-20 22 0,0-22 16,21 0-16,-22-21 0,1 22 0,21-22 15,-22 21-15,1-21 0,21 1 16,0-22-16,0 21 0,-1-21 0,1 0 16,21 21-16,21-21 31,1 0-31,-1 0 0,0 0 0,0 0 15,0 0-15</inkml:trace>
  <inkml:trace contextRef="#ctx0" brushRef="#br0" timeOffset="49299.83">6921 6858 0,'0'0'0,"22"0"0,-1-21 15,-21 0-15,0 0 16,0-1-16,0 1 16,0 0-16,0 0 15,0 0-15,-21 0 0,21-22 0,-22 22 16,1 0-16,0-21 0,0 20 0,0 1 16,0 0-16,-1 0 0,1 21 15,0 0-15,0 0 0,0 21 16,0 0-16,-1 0 0,1 22 15,0-1-15,0 0 0,0 1 0,0-1 16,21 0-16,-22 1 0,1-1 0,21 0 16,-21 1-16,21-22 0,0 21 0,0-21 15,0 1-15,0-1 0,0 0 16,21-21 0,0 0-16,1 0 0,-1 0 15,0 0-15,0-21 0,0 0 16,0-1-16,22 1 0,-22 0 0,0 0 15,0 0-15,0-22 0,22 22 0,-22-21 16,0 0-16,0 20 0,0-20 16,-21 0-16,22 21 0,-22-1 0,21 1 15,-21 0-15,0 0 0,0 42 32,0 0-32,0 0 0,0 22 0,0-22 15,0 21-15,0-21 0,-21 22 0,21-22 16,0 21-16,0-21 15,0 22-15,0-22 0,0 0 0,0 21 16,0-20-16,21-1 0,-21 0 16,21-21-16,0 0 0,0 0 0,0 0 15,1 0-15,-1 0 0,0 0 16,0 0-16,0 0 0,0-21 0,1 0 16,-1-1-16,21 1 0,-21 0 0,0 0 15,1 0-15,-1-22 0,0 22 16,-21-21-16,21 0 0,-21 20 0,0-20 15,0 0-15,0 21 0,0-1 0,0 1 16,0 0-16,-21 21 16,0 21-1,21 0-15,-21 1 0,21-1 16,0 0-16,0 0 0,0 0 16,0 22-16,0-22 0,0 0 0,0 0 15,0 0-15,21 0 0,-21 1 0,0 20 16,0-21-16,21-21 0,-21 21 15,21 0-15,-21 1 0,0-1 0,21-21 16,0 21-16,1-21 0,-22 21 16,21-21-16,0 0 0,0 0 15,0 0-15,0 0 0,22 0 0,-22 0 16,0 0-16,21 0 0,-20 0 0,20 0 16,-21 0-16,21 0 0,-20-21 15,20 21-15,-21-21 0,21 0 16,-20 21-16,20-22 0,-21 1 0,21 0 15,-20 0-15,-1 0 0,-21 0 0,21-1 16,-21 1-16,0-21 0,0 21 16,0 0-16,0-22 0,0 22 0,-21 0 15,21 0-15,-21 0 0,-1-1 0,1 22 16,0 0-16,0-21 0,0 21 16,0 0-16,-22 0 0,22 0 0,0 21 15,0 1-15,-22-22 0,22 21 0,0 21 16,0-21-16,0 0 0,0 22 15,21-22-15,0 0 0,-22 21 16,22-20-16,0 20 0,0-21 0,0 0 16,0 0-16,0 1 0,0-1 0,0 0 15,22 0-15,-1-21 16,0 21-16,0-21 0,0 0 0,0 0 16,1 0-16,-1 0 0,21-21 0,-21 21 15,0-21-15,1 0 0,-1 21 16,0-21-16,0-1 0,0 1 0,0 0 15,-21 0-15,0 0 0,22 0 0,-22-22 16,21 22-16,-21 0 0,0 0 16,0 0-16,0-1 0,0 1 0,0 0 15,0 0-15,0 42 32,0 0-32,0 0 0,0 1 15,0-1-15,0 0 0,0 21 0,21-21 16,-21 1-16,0-1 0,0 0 0,21 0 15,0 0-15,-21 0 0,21 1 16,1-22-16,-22 21 0,21-21 0,0 0 16,0 0-16,0 0 0,0 0 0,1 0 15,-1 0-15,0-21 0,0 21 0,0-22 16,0 1-16,1 21 0,-1-21 16,0 0-16,-21-21 0,0 20 0,21 1 15,-21 0-15,0-21 0,21 21 16,-21-1-16,0 1 0,0 0 15,0 0-15,0 0 0,0 0 0,0 42 32,0 0-32,0 0 15,0 0-15,0 0 0,0 22 0,0-22 16,0 0-16,-21 0 0,21 22 0,0-22 16,-21 0-16,21 0 0,0 0 15,0 0-15,0 1 0,0-1 0,-21-21 16,21 21-16,-21-21 0,21 21 15,-22-21 1,22-21 0,0 0-1,0 0-15,0-1 0,0 1 0,0 0 16,0 0-16,0-21 0,0 20 16,22 1-16,-1-21 0,0 21 0,-21-22 15,21 22-15,0-21 0,0 21 0,1 0 16,-1-1-16,21 22 0,-21 0 15,0 0-15,1 0 0,-1 0 0,0 0 16,0 22-16,0-1 0,0 0 16,-21 0-16,0 21 0,22-20 0,-22-1 15,0 0-15,0 21 0,0-21 16,0 1-16,0-1 0,0 0 0,0 0 16,0 0-16,0 0 0,-22-21 0,22 22 15,0-1-15,-21-21 16,21-21-1,0-1 1,0 1-16,0 0 0,0 0 16,21-21-16,1 20 0,-1 1 15,0 0-15,0-21 0,0 21 0,0-1 16,1-20-16,20 21 0,-21 0 16,21 21-16,-20-21 0,-1 21 0,21 0 15,-21 0-15,0 0 0,1 21 16,-1 0-16,0-21 0,-21 42 0,0-21 15,21 1-15,-21-1 0,0 0 0,0 0 16,0 0-16,0 22 0,0-22 16,0 0-16,-21 0 0,0 0 0,21 0 15,-21 1-15,-1-22 16,22 21-16,0-42 31</inkml:trace>
  <inkml:trace contextRef="#ctx0" brushRef="#br0" timeOffset="49667.62">9461 6858 0,'0'0'0,"22"0"15,-1 0-15,0 0 16,0 0-16,0 0 0,0 0 0,1 0 15,-1 0-15,0-21 0,0 21 16,0-21-16,0 0 0,1 21 16,-1-22-16,0 1 0,-21 0 0,21 0 15,-21 0-15,0 0 16,0-1-16,-21 22 0,0 0 16,0 0-16,-1 0 0,1 0 0,-21 0 15,21 22-15,-22-1 0,22 0 0,0 0 16,0 0-16,0 22 0,0-22 0,-1 21 15,22-21-15,-21 0 0,21 22 16,0-22-16,0 0 0,0 0 0,0 0 16,0 1-16,0-1 0,21-21 0,1 21 15,-1-21-15,0 0 0,0 0 0,0 0 16,0 0-16,22 0 16,-22 0-16,0 0 0,21-21 0,-20 0 15</inkml:trace>
  <inkml:trace contextRef="#ctx0" brushRef="#br0" timeOffset="50204.25">10499 6265 0,'0'0'0,"0"-21"0,0 0 16,0 0-16,0 0 0,-22 21 31,1 21-15,0 21-16,0-21 0,21 22 15,-21 20-15,0-20 0,21 20 16,-22 1-16,1-22 0,0 21 0,21-20 16,-21 20-16,0-20 0,0-1 0,21 0 15,0 1-15,-22-1 0,22-21 0,-21 21 16,21-20-16,0-1 16,0 0-16,0 0 0,21-21 31,-21-21-31,22 21 0,-22-21 15</inkml:trace>
  <inkml:trace contextRef="#ctx0" brushRef="#br0" timeOffset="50415.13">10096 6752 0,'22'0'15,"-1"0"-15,0 0 0,0 0 16,0 0-16,22 0 0,-22 0 0,21 0 16,-21 0-16,22 0 0,-1 0 0,-21-21 15,21 21-15,-20 0 0,-1 0 16,21-21-16,-21 21 0,0-21 0,1 0 16</inkml:trace>
  <inkml:trace contextRef="#ctx0" brushRef="#br0" timeOffset="50815.32">10626 6879 0,'0'21'16,"0"-42"-16,0 64 15,21-43 1,0 0-16,0 0 0,0 0 15,0 0-15,22-22 0,-22 1 16,0 21-16,0-21 0,0 0 16,1 21-16,-1-21 0,0 0 0,0-1 15,-21 1-15,0 0 0,0 0 16,0 0 0,-21 21-16,0 0 0,0 0 15,-1 0-15,1 0 0,0 0 0,0 0 16,0 21-16,21 0 0,-21 0 15,-1 22-15,22-22 0,-21 0 0,21 21 16,0-21-16,0 1 0,0 20 0,0-21 16,0 0-16,0 0 0,0 1 0,0-1 15,0 0-15,21-21 0,1 21 16,-1-21-16,0 0 0,0 0 0,0 0 16,0 0-16,22 0 0,-22 0 0,0 0 15,0 0-15,22 0 0,-22 0 0,0-21 16</inkml:trace>
  <inkml:trace contextRef="#ctx0" brushRef="#br0" timeOffset="51180.17">11197 6773 0,'0'0'0,"21"0"0,0 0 0,-21-21 15,22 21-15,-1 0 0,-21-21 16,21 21-16,0 0 0,0 0 15,0 21-15,1 0 0,-1-21 0,-21 22 16,21-1-16,0 0 0,-21 0 16,21 0-16,-21 0 0,21 22 15,-21-22-15,22 0 0,-22 0 0,0 0 16,0 1-16,0-1 0,0 0 16,0 0-16,0 0 15,-22-21-15,1 0 0,0 0 16,21-21-1,0 0-15,0 0 16,0 0-16,0-1 16,0 1-16,0 0 0,21 0 15,-21-21-15,21 20 0,1 1 0,-1 0 0,-21 0 16,21-21-16,0 20 16,0 22-16,0-21 0,22 0 0,-22 0 15,0 0-15,0 21 0,0-21 0</inkml:trace>
  <inkml:trace contextRef="#ctx0" brushRef="#br0" timeOffset="51394.04">11938 6689 0,'0'0'0,"0"21"0,0 0 16,0 21-16,0-20 16,0-1-16,0 0 0,0 0 0,0 0 15,0 0-15,-21 1 0,21-1 0,0 0 16,-21 0-16,21 0 15,0 0-15,0 1 16,0-44 15,0 1-15</inkml:trace>
  <inkml:trace contextRef="#ctx0" brushRef="#br0" timeOffset="51583.93">11938 6541 0,'-21'-22'0,"42"44"0,-42-65 16,21 22-16,-21 21 0,-1-21 15,1 21-15,42 0 47,1 0-47,-1 0 0,0 0 16,0 0-16,0 21 15,0-21-15,1 21 0</inkml:trace>
  <inkml:trace contextRef="#ctx0" brushRef="#br0" timeOffset="52168.52">12277 6731 0,'21'0'31,"0"0"-31,0 0 16,0 0-16,0 0 0,1 0 16,-1 0-16,0 0 0,-21 21 0,21 0 15,0 1-15,-21-1 16,0 0-16,0 0 0,0 0 0,0 0 16,0 1-16,-21-1 0,0 0 0,0-21 15,-22 21-15,22 0 0,0 0 0,0 1 16,-21-22-16,20 21 0,1 0 15,-21-21-15,21 21 0,0-21 16,-1 0-16,44 0 31,-22-21-15,21 21-16,0 0 0,0 0 0,0 0 16,0 0-16,1 0 0,-1 0 0,0 0 15,0 0-15,0 0 0,0 0 16,1 21-16,-1 0 0,0-21 0,0 21 15,-21 1-15,21-1 0,-21 21 16,21-21-16,-21 0 0,0 22 0,0-22 16,0 21-16,0 1 0,0-22 15,0 21-15,-21 0 0,0 1 0,0-22 16,0 21-16,-22 1 0,22-22 0,-21 21 16,0-21-16,-1 22 0,1-22 0,0 0 15,-1 0-15,1-21 0,0 21 0,-1 0 16,1-21-16,21 0 0,0 0 15,-22 0-15,22 0 0,0 0 0,0 0 16,21-21-16,-21 0 0,-1 0 16,22 0-16,0 0 0,0-1 0,0 1 15,0 0-15,22-21 16,20 21-16,-21-1 0,0-20 0,22 0 16,-1 21-16,0-22 0,22 1 0,-22 0 15</inkml:trace>
  <inkml:trace contextRef="#ctx0" brushRef="#br0" timeOffset="52523.32">12742 6922 0,'0'0'0,"21"-22"46,1 22-46,-22-21 0,21 21 16,0-21-16,0 21 0,-21-21 0,21 0 16,0 0-16,1 21 0,-22-22 0,0 1 15,0 0-15,0 0 16,0 0-16,-22 21 16,1 21-16,0 0 15,0 0-15,0 0 0,0 1 16,-1-1-16,1 0 0,0 21 0,0-21 15,21 1-15,0-1 0,0 0 0,0 0 16,0 0-16,0 0 16,21-21-16,0 0 15,0 22-15,1-22 0,20 0 0,-21 0 16,21 0-16,-20 0 0,20 0 0</inkml:trace>
  <inkml:trace contextRef="#ctx0" brushRef="#br0" timeOffset="53056.01">13483 6689 0,'0'0'15,"0"-21"-15,0-1 0,0 1 0,0 0 16,-21 21-16,0-21 16,0 21-16,-1 0 0,1 0 0,0 0 15,0 21-15,0 0 0,0 0 16,-1 1-16,1-1 0,0 0 0,0 0 15,0 21-15,0-20 0,-1-1 0,1 21 16,21-21-16,0 0 0,-21 22 16,21-22-16,0 0 0,0 0 0,0 0 15,0 1-15,21-22 0,-21 21 0,21-21 16,1 0-16,-1 0 0,0 0 16,0 0-16,0 0 0,0 0 0,22 0 15,-22 0-15,0-21 0,0-1 0,0 1 16,1 0-16,-1 0 0,0-21 15,0 20-15,0-20 0,-21 0 16,21 21-16,1-43 0,-22 22 0,21-1 16,-21-20-16,0-1 0,0 22 0,21-21 15,-21 20-15,0 1 0,0 0 16,21-1-16,-21 22 0,0-21 0,0 21 16,0-1-16,0 44 31,0 20-31,-21-21 0,0 21 15,21 22-15,-21-22 0,21 22 0,0-1 16,0 1-16,0-22 0,0 22 16,0-22-16,0 0 0,0 1 15,21-1-15,0-21 0,-21 21 0,21-20 16,0-1-16,0 0 0,1-21 16,-1 21-16,0-21 0,0 0 15,0 0-15,0-21 0</inkml:trace>
  <inkml:trace contextRef="#ctx0" brushRef="#br0" timeOffset="53659.66">15261 6329 0,'21'-21'0,"-42"42"0,63-63 15,-20 20-15,-1 1 0,0 21 0,0-21 16,0 0-16,-21 0 0,0 0 0,21-1 15,-21 1-15,0 0 16,0 0-16,-21 21 0,0-21 16,0 21-16,-21 0 0,-1 0 0,1 0 15,0 0-15,-22 0 0,22 0 16,-22 0-16,1 0 0,20 21 0,-20 0 16,21 21-16,-22-20 0,22 20 0,-1 0 15,1 1-15,0 20 0,21 1 16,-1-22-16,1 21 0,21 1 0,0-22 15,0 1-15,0 20 0,21-21 16,-21-20-16,43 20 0,-22-21 0,0 21 16,21-20-16,1-1 0,-22 0 0,21-21 15,1 21-15,-1-21 0,0 0 0,22 0 16,-22 0-16,0 0 0,1 0 16,-1-21-16</inkml:trace>
  <inkml:trace contextRef="#ctx0" brushRef="#br0" timeOffset="54455.74">15684 6498 0,'0'0'15,"-21"-21"-15,0 21 16,0 0-16,0 21 0,0-21 0,-1 21 16,1 1-16,0 20 0,21-21 0,-21 21 15,0-20-15,0 20 0,-1 0 16,22-21-16,0 22 0,0-22 15,0 21-15,0-21 0,0 1 0,0-1 16,0 0-16,0 0 16,22-21-16,-1 0 0,0 0 15,0 0-15,0 0 0,0 0 0,1 0 16,-1 0-16,0-21 0,0 21 16,0-21-16,-21 0 0,0-1 15,0 1-15,0 0 0,0 0 0,0 0 16,0 0-16,-21-22 0,21 22 15,-21 0-15,0 0 0,0-22 0,21 22 16,-22 0-16,22 0 16,0 0-16,22 0 15,-1 21 1,21 0-16,-21-22 0,0 22 0,22 0 16,-22 0-16,21-21 0,-21 21 15,22 0-15,-22 0 0,21 0 0,-21 0 16,1 0-16,-1 21 0,0 1 0,0-22 15,-21 42-15,0-21 0,21 0 16,-21 22-16,0-22 0,0 0 0,0 21 16,0-21-16,0 1 0,0-1 0,0 0 15,0 0-15,0 0 0,0 0 16,0 1 0,-21-22-1,0 0 16,21-22-31,0 1 16,0 0-16,0 0 0,0 0 16,0-22-16,0 22 0,21 0 15,-21-21-15,21 21 0,0-1 0,1-20 16,-22 21-16,42 0 0,-21 0 0,0-1 16,0 22-16,1 0 0,20 0 15,-21 0-15,21 0 0,-20 22 0,-1-1 16,0 0-16,0 21 0,0-21 0,-21 1 15,21 20-15,-21-21 0,0 21 16,0-20-16,0-1 0,0 0 16,-21 0-16,0 0 0,21 0 0,-21 1 15,0-1-15,0-21 0,21 21 0,-22-21 16,22 21 0,0-42-1,22 21 1,-1-21-16,-21 0 0,21-1 0,0 1 15</inkml:trace>
  <inkml:trace contextRef="#ctx0" brushRef="#br0" timeOffset="54883.49">16976 6541 0,'0'0'0,"0"-22"16,-22 22-16,1 0 15,0-21-15,0 21 0,0 0 16,0 0-16,-1 0 0,1 0 0,0 21 16,0 1-16,0-1 0,21 0 15,-21 0-15,21 0 0,-22 0 0,22 1 16,0-1-16,0 0 0,0 0 16,0 0-16,0 0 15,22-21-15,-1 0 0,0 22 16,0-1-16,21-21 0,-20 21 0,-1-21 15,0 21-15,0-21 0,0 21 16,0-21-16,1 21 0,-22 1 0,0-1 16,0 0-16,0 0 15,0 0-15,-22-21 0,1 0 0,0 21 16,0-21-16,-21 0 0,20 0 16,-20 0-16,21 0 0,-21 0 0,20 0 15,1 0-15,-21 0 0,21 0 16,0 0-16,-1 0 0,1-21 15,0 21-15,21-21 0,0 0 0,0 0 16,0 0-16,0-1 16,0 1-16,21 0 0,0 0 0,1 0 15,-1 21-15,21-21 0</inkml:trace>
  <inkml:trace contextRef="#ctx0" brushRef="#br0" timeOffset="55871.92">17526 5821 0,'0'0'0,"0"-21"0,0-43 16,-21 64-1,0 21 1,-1 1-16,1-1 0,0 21 0,0 0 15,0 1-15,0 20 0,-1-20 0,1 20 16,-21 1-16,21-1 0,0 1 16,-1-1-16,1 22 0,0-22 0,21 1 15,-21-1-15,21-20 0,-21 20 0,21-21 16,0 1-16,0-1 0,0-21 16,0 22-16,0-22 0,0 0 15,0 0-15,0 0 0,21 0 0,0-21 16,0 0-16,0 22 0,1-22 0,20 0 15,-21 0-15,0 0 0,22 0 16,-22-22-16,21 22 0,-21-21 0,22 0 16,-22 0-16,21 0 0,-21 0 0,0-22 15,1 22-15,-1-21 0,0-1 16,0 1-16,-21 0 0,0-1 0,0 1 16,0 0-16,0 21 0,0-1 0,-21 1 15,21 0-15,-21 21 0,0 0 16,-1 0-16,1 0 0,0 0 15,0 21-15,0 0 0,0 1 0,21 20 16,-22-21-16,22 21 0,0-20 16,0-1-16,0 21 0,0-21 0,0 0 15,22 22-15,-1-22 0,0 0 0,-21 0 16,21 0-16,0 1 0,0-1 16,1-21-16,-22 21 0,21-21 15,0 0-15,0 0 0,0 0 16,0 0-16,1 0 0,-1 0 15,0 0-15,0-21 16,0 0-16,0-1 0,1 1 16,-22 0-16,21 0 0,0 0 15,0 0-15,-21-1 0,21 1 16,-21 0-16,21 0 0,-21 0 0,0 0 16,0 42 15,0 0-31,0 0 0,-21 0 15,21 0-15,-21 1 0,21-1 0,-21 21 16,21-21-16,0 0 0,0 1 16,0-1-16,0 0 0,0 0 15,0 0-15,21-21 16,0 0-16,0 0 0,1 0 16,-1 0-16,0 0 15,0 0-15,-21-21 0,21 21 0,0-21 16,1 0-16,-1 0 0,0-1 15,0 1-15,-21 0 0,21-21 0,0 21 16,-21-22-16,0 22 0,22-21 0,-22 21 16,0-22-16,21 22 0,-21 0 15,0 0-15,-21 42 16,21 0 0,-22 0-16,22 0 0,-21 1 15,21-1-15,0 21 0,0-21 0,0 0 16,0 1-16,0-1 0,0 0 0,0 0 15,0 0-15,21-21 16,-21 21-16,22-21 16,-1 0-16,0 0 0,0 0 0,0 0 15</inkml:trace>
  <inkml:trace contextRef="#ctx0" brushRef="#br0" timeOffset="56155.76">18775 6498 0,'0'0'16,"0"-21"-16,0 0 0,0 0 0,0 0 16,-21-1-16,-1 22 0,1 0 15,0 0-15,0 22 0,0-1 16,0 0-16,-1 0 0,1 0 0,0 22 16,0-1-16,0-21 0,0 21 15,21 1-15,0-22 0,-22 21 0,22-21 16,0 1-16,0 20 0,0-21 0,0 0 15,0 0-15,0 1 0,22-22 16,-22 21-16,21-21 0,0 0 0,0 21 16,0-21-16,0 0 0,1 0 0,-1 0 15,0 0-15,21 0 0,-21-21 0,1 0 16,20 21-16,-21-22 0,21 1 16</inkml:trace>
  <inkml:trace contextRef="#ctx0" brushRef="#br0" timeOffset="56487.09">19346 5863 0,'0'0'0,"0"-21"0,0 0 0,0 0 16,-21 21-16,0 0 15,0 0-15,0 21 0,-1 21 16,1-21-16,0 22 0,0-1 15,0 0-15,21 1 0,0 20 16,-21-20-16,21 20 0,-22 1 0,22-1 16,-21 1-16,21-22 0,0 21 0,0-20 15,0 20-15,0-20 0,-21-1 16,21 0-16,0-21 0,-21 22 0,21-22 16,0 0-16,0 0 0,0 0 0,0 1 15,0-1 1,21-21-16,0 0 0,0 0 15,1 0-15,-1-21 0,0 21 0,0-22 16,21 1-16,-20 0 0,-1 0 16,21 0-16</inkml:trace>
  <inkml:trace contextRef="#ctx0" brushRef="#br0" timeOffset="56847.64">19473 6604 0,'-21'21'31,"0"0"-31,0 1 15,21-1-15,0 0 0,-21 0 0,-1-21 16,22 21-16,-21 0 0,21 1 0,0-1 16,0 0-16,0 0 0,0 0 15,0 0-15,21-21 0,1 0 16,-1 22-16,0-22 0,0 0 0,21 0 16,-20 0-16,-1 0 0,0 0 15,0 0-15,0 0 0,0-22 16,1 22-16,-1-21 0,0 0 0,0 21 15,-21-21-15,21 0 0,-21 0 0,21-22 16,-21 22-16,0 0 0,0-21 16,0 20-16,0-20 0,0 21 0,0-21 15,0 20-15,0 1 0,-21 21 16,0 0-16,0 0 16,0 21-16,0-21 0,-1 22 15,22-1-15,-21-21 0,0 21 16,21 0-16,0 0 0,0 0 15,0 1-15,0-1 16</inkml:trace>
  <inkml:trace contextRef="#ctx0" brushRef="#br0" timeOffset="57299.8">20024 6646 0,'0'0'0,"0"-21"0,0 0 0,0 0 16,21 0-16,-21 0 0,21-1 16,0 22-16,-21-21 15,21 21-15,0 0 0,1 0 16,-1 0-16,0 0 0,0 0 16,0 21-16,-21 1 0,0-1 15,21 0-15,-21 0 0,22 0 0,-22 22 16,0-22-16,0 0 0,0 0 0,0 21 15,-22-20-15,22-1 0,-21 0 16,0 0-16,21 0 0,0 0 0,-21 1 16,0-1-16,21 0 0,-21-21 15,21 21-15,-22-21 16,22-21 15,0 0-15,0 0-16,0-1 0,0 1 15,22 0-15,-22-21 0,21 21 0,0-22 16,0 22-16,0-21 0,0 21 16,1-22-16,-1 1 0,0 21 0,0-22 15,0 22-15,0 0 0,1 0 0,-1 0 16,0 0-16,-21-1 16,21 22-16,-21-21 0</inkml:trace>
  <inkml:trace contextRef="#ctx0" brushRef="#br0" timeOffset="57609.89">19346 6138 0,'0'0'0,"-21"0"0,21-21 16,21 21 0,0 0-16,22-21 15,-22 21-15,21 0 0,1 0 0,20 0 16,-21 0-16,22 0 0,-22 0 0,22-21 16,-22 21-16,0 0 0,1 0 15,-1 0-15,-21 0 0,0 0 0,22 0 16,-22 0-16,-21-21 15,-21 21 1,0 0-16,-1 0 16</inkml:trace>
  <inkml:trace contextRef="#ctx0" brushRef="#br0" timeOffset="57935.71">17187 6160 0,'0'0'0,"-21"0"0,0 0 16,42 0-1,0 0-15,22 0 0,-1 0 0,0 0 16,22 0-16,-22 0 0,22 0 15,-22 0-15,21-22 0,-20 22 16,-1 0-16,22 0 0,-22-21 0,0 21 16,1 0-16,-1 0 0,-21 0 15,21 0-15,-20-21 0,-1 21 0,0 0 16,-42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13:40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1228 0,'0'0'15,"0"-21"-15,0-1 0,0 1 0,0 0 16,0 0-16,0 0 0,0 0 0,0-22 15,0 22-15,0 0 0,0 0 16,0 0-16,0-1 0,0 1 16,0 0-16,0 42 31,0 22-31,0-22 16,0 21-16,0 0 0,0 22 15,0-22-15,0 22 0,0-22 16,0 22-16,-21-1 0,21 1 0,0-1 15,-21 1-15,21 20 0,0-20 16,-21-1-16,21 1 0,-21-22 0,21 22 16,-21-22-16,21 0 0,0 1 15,0-22-15,0 0 0,0 0 0,-22-21 16,22-21 0,0 0-1,0 0-15,0-22 0,0 1 16,0 0-16,-21-1 0</inkml:trace>
  <inkml:trace contextRef="#ctx0" brushRef="#br0" timeOffset="449.74">1439 1122 0,'0'0'0,"-21"-21"0,-21-22 16,42 22-1,0 0-15,0 0 16,0 0-16,21 21 0,0-21 0,21-1 16,-20 1-16,20 0 0,0 0 15,22 0-15,-1 0 0,-20 21 16,20 0-16,1 0 0,-1 0 0,22 0 16,-22 0-16,22 21 0,0 21 15,-1 0-15,-20 1 0,20-1 16,-20 22-16,-1-1 0,-20 1 0,-1-1 15,-21 1-15,0-1 0,-21 1 16,0 20-16,-21-20 0,0-1 16,-21 1-16,-1-1 0,-20 1 15,-1-1-15,1-20 0,-1-1 0,22 0 16,-21-21-16,-1 1 0,1-1 16,20 0-16,-20 0 0,20-21 0,1 0 15,0 0-15,-1 0 0,1 0 16,0 0-16,-1 0 0,1-21 15,0 0-15,21 21 0,-22-21 0,22 21 16,21-22-16,0 1 16,0 0-16,21 0 0,0 0 15,1 0-15,20-1 0,0 1 16</inkml:trace>
  <inkml:trace contextRef="#ctx0" brushRef="#br0" timeOffset="851.51">2688 1693 0,'21'0'31,"0"0"-31,1 0 0,-1-21 16,0 0-16,0 21 15,21-21-15,-20 0 0,-1 0 0,0-1 16,0 22-16,0-21 0,-21 0 16,0 0-16,-21 21 31,0 0-31,-21 0 0,20 21 0,-20 0 16,21 0-16,-21 1 0,-1-1 15,22 21-15,0-21 0,-21 22 16,42-22-16,-22 21 0,22-21 0,0 22 15,0-22-15,0 0 0,0 0 16,0 0-16,22 0 0,-1-21 16,0 0-16,0 0 15,21 0-15,-20 0 0,20 0 0,0 0 16,1-21-16,-22 0 0,21 21 16,0-42-16,1 21 0,-22-1 0</inkml:trace>
  <inkml:trace contextRef="#ctx0" brushRef="#br0" timeOffset="1451.16">3768 1016 0,'0'0'0,"0"-42"15,-22 42-15,1 0 0,0 0 16,0 0-16,-21 0 15,-1 21-15,43 0 0,-42 21 16,21 1-16,0-1 0,-1 0 16,1 22-16,21-1 0,-21 1 0,0-1 15,0 22-15,0 0 0,-1-22 16,1 22-16,21-22 0,-21 22 0,0 0 16,21-22-16,-21 22 0,21 0 15,-21-1-15,-1 22 0,22-21 0,0 21 16,-21-22-16,0 22 15,0 0-15,0-21 0,0 20 0,-1-20 16,1 0-16,0 21 0,21-43 16,-21 22-16,21-22 0,0-20 0,0-1 15,0 0-15,0-21 0,0 1 0,21-1 16,0-21-16,0 0 0,22-21 16,-22-1-16,0 1 0,21 0 0,1-21 15,-22-1-15,21 1 0,1-21 16,-1-1-16,0 1 0,-21-1 0,22 1 15,-22-22-15,21 21 0,-42 1 0,0-22 16,0 22-16,0-22 0,0 22 16,-21-1-16,0-21 0,-21 22 15,20 21-15,-41-22 0,21 22 16,-1-1-16,1 22 0,-22 0 0,22 0 16,0 0-16,-1 0 0,22-1 15,0 22-15,0 0 0,0 0 0,21-21 16,21 21 15,0 0-31,21-21 16,-20 21-16,-1-21 0,21 0 0,0 0 15,1-1-15,-1 1 0,0 0 16</inkml:trace>
  <inkml:trace contextRef="#ctx0" brushRef="#br0" timeOffset="2908.3">4106 1334 0,'0'0'0,"0"-22"0,0 1 15,-21 21 1,0 0-16,0 0 0,0 21 16,-1 1-16,1-1 0,-21 0 0,21 0 15,-22 0-15,22 22 0,-21-22 16,21 21-16,0 0 0,-1 1 0,1-1 15,21 0-15,0 1 16,0-22-16,0 21 0,0-21 0,0 1 16,0-1-16,0 0 0,0 0 15,21-21-15,1 0 0,-1 0 0,0 0 16,0 0-16,0 0 0,22 0 16,-22 0-16,0-21 0,21 0 0,-21 0 15,1-1-15,20 1 0,-21-21 16,21 21-16,-20-22 0,-1 1 0,0 21 15,0-21-15,0 20 0,-21-20 16,0 21-16,21 0 0,-21 0 0,0-1 16,0 44 15,-21-1-15,21 0-16,0 21 0,0-21 0,0 22 15,-21-1-15,21 0 0,0-20 16,0 20-16,0-21 0,0 21 0,0-20 15,21-1-15,-21 0 0,21 0 16,1 0-16,-1 0 0,0-21 0,0 0 16,0 0-16,0 0 0,1 0 15,-1 0-15,0 0 0,0-21 16,0 21-16,22-21 0,-22 0 16,0 0-16,0 0 0,0-22 0,0 22 15,1-21-15,-22 21 0,0-22 16,21 22-16,-21-21 0,0 21 0,0-22 15,0 22-15,0 0 0,0 0 16,0 42 0,0 0-1,0 0-15,0 0 0,0 22 16,0-22-16,0 21 0,0-21 0,0 22 16,0-22-16,0 0 0,0 0 15,0 0-15,21 1 0,-21-1 16,0 0-16,21-21 0,0 0 15,0 0-15,1 0 0,-1 0 16,0 0-16,0-21 16,0 21-16,0-21 0,1-1 0,-1 1 15,-21-21-15,21 21 0,0 0 16,0-22-16,-21 22 0,21-21 0,-21 21 16,22-22-16,-22 22 0,0 0 15,0 0-15,0 42 31,0 0-31,0 0 0,0 0 16,0 22-16,0-22 0,0 21 16,0 1-16,0-22 0,0 21 15,0-21-15,0 0 0,0 1 0,0-1 16,0 0-16,21 0 0,0-21 16,0 0-16,0 21 0,0-21 0,1 0 15,-1 0-15,0 0 0,0-21 16,0 21-16,0-21 0,1 0 0,20 0 15,-21-1-15,0-20 0,0 0 16,1 21-16,-1-22 0,0 1 0,0-22 16,0 22-16,-21 0 0,0-1 15,0 1-15,0-21 0,0 20 0,0 1 16,0 0-16,0-1 16,0 22-16,0 0 0,0 0 0,0 0 15,-21 21-15,0 21 16,21 0-16,-21 0 0,21 0 15,0 22-15,0-1 0,-21 0 16,21 1-16,0-1 0,0 0 0,0 22 16,0-22-16,0 0 0,0 1 15,0-1-15,0 0 0,0 1 0,0-22 16,0 21-16,0-21 0,21 1 16,-21-1-16,21 0 0,0-21 0,-21 21 15,21-21-15,0 0 0,1 0 0,-1 0 16,0 0-16,0-21 15,0 0-15,22 0 0,-22-1 0,0 1 16,0-21-16,21 0 0,-20-1 16,-1 1-16,0 0 0,0-1 0,0-20 15,-21 20-15,0 1 0,21 0 16,-21-22-16,0 22 0,0 0 0,0-1 16,0 22-16,0-21 0,0 21 15,0-1-15,0 44 16,0 20-1,0 0-15,0-21 0,0 22 0,0 20 16,0-20-16,-21-1 0,21 21 16,0-20-16,-21 20 0,21-20 15,0-1-15,0 0 0,0 1 16,0-1-16,0 0 0,0-21 0,0 1 16,0 20-16,0-21 0,0 0 15,21-21 1,0-21-1,1 0-15,-22-21 16,0 20-16,0 1 0</inkml:trace>
  <inkml:trace contextRef="#ctx0" brushRef="#br0" timeOffset="3114.72">5694 1503 0,'0'0'0,"0"21"0,-21-21 0,42 0 31,21 0-31,-21 0 0,22 0 0,-22 0 16,21 0-16,0 0 0,-20-21 0,20 0 15,0 21-15,-21-21 0,1 21 16,20 0-16,-21-22 0,0 22 16,0-21-16,-21 0 15</inkml:trace>
  <inkml:trace contextRef="#ctx0" brushRef="#br0" timeOffset="3676.11">7895 995 0,'0'0'0,"0"-21"0,0 0 0,-21-1 16,0 1-16,0 21 0,-1-21 15,-20 0-15,21 21 0,-21 0 0,-1 0 16,1 0-16,0 0 0,-1 21 15,22-21-15,-21 42 0,-1-20 0,1-1 16,0 21-16,21 0 0,-22 1 16,22 20-16,0-20 0,0 20 0,0-21 15,21 22-15,0-1 0,0 1 16,0-1-16,0-20 0,0 20 0,0 1 16,0-22-16,0 0 0,0 1 15,0-1-15,21-21 0,0 0 0,0 1 16,0-1-16,22 0 15,-22-21-15,21 0 0,0 0 0,1 0 16,-1-21-16,22 0 0,-22-1 0,0-20 16,22 21-16,-22 0 0</inkml:trace>
  <inkml:trace contextRef="#ctx0" brushRef="#br0" timeOffset="4443.96">8043 1482 0,'-21'0'16,"0"0"-1,0 0-15,0 0 16,-1 21-16,1 0 0,0 21 16,0-20-16,0 20 0,0-21 0,21 21 15,0 1-15,0-1 0,0 0 16,0-20-16,0 20 0,0-21 0,21 0 16,0 0-16,0 1 0,0-1 15,0-21-15,1 0 0,-1 0 0,0 0 16,0 0-16,21 0 0,-20 0 15,-1 0-15,21-21 0,-21-1 0,0 1 16,1 0-16,-1 0 0,-21 0 16,0 0-16,0-22 0,0 22 0,0 0 15,0-21-15,0 20 0,0-20 16,-43 21-16,22-21 0,0 20 16,0 1-16,0 21 0,0-21 0,-1 0 15,1 21-15,0 0 0,42 0 31,0-21-15,22 21-16,-22 0 0,0 0 0,21-21 16,-20 21-16,20 0 0,-21-22 15,21 22-15,-20 0 0,-1 0 0,21 0 16,-21 0-16,0 0 0,22 22 16,-22-1-16,0-21 0,-21 21 0,21 21 15,0-21-15,-21 1 0,22 20 0,-22-21 16,0 0-16,0 22 15,0-22-15,0 0 0,0 0 0,0 0 16,0 0-16,0 1 0,0-1 16,0 0-16,0 0 0,0 0 15,-22-21-15,1 0 32,21-21-32,0 0 15,0 0-15,0 0 16,0-1-16,0-20 0,0 21 0,21-21 15,1-1-15,-1 1 0,0 21 16,0-22-16,21 22 0,-20 0 0,20 0 16,-21 0-16,21 21 15,-20 0-15,20 0 0,-21 0 0,21 0 16,-20 21-16,-1 0 0,21 0 0,-21 0 16,-21 1-16,21 20 0,-21-21 15,0 21-15,0-20 0,0 20 0,0-21 16,0 0-16,0 0 0,-21 22 15,21-22-15,0 0 0,-21 0 0,0 0 16,42-21 15,0 0-31,0-21 16</inkml:trace>
  <inkml:trace contextRef="#ctx0" brushRef="#br0" timeOffset="6003.66">9546 1545 0,'21'-21'16,"0"0"-16,-21 0 0,0 0 15,0-1 1,-21 22-16,0 0 0,0 0 16,0 0-16,0 0 0,-1 0 0,1 0 15,0 0-15,0 0 0,0 22 16,0-1-16,-1-21 0,1 21 0,0 21 15,21-21-15,0 1 0,-21-1 16,21 0-16,0 0 0,0 0 16,0 0-16,0 1 0,0-1 15,21 0-15,0-21 0,0 21 0,1-21 16,-1 21-16,0-21 0,0 21 0,0-21 16,0 22-16,1-1 15,-1-21-15,0 21 0,0 0 0,-21 0 0,0 0 16,0 1-16,0-1 15,0 0-15,-21 0 0,0-21 16,-22 21-16,22-21 0,0 0 16,0 0-16,0 0 0,0 0 15,-1 0-15,-20 0 0,21 0 0,0 0 16,0 0-16,21-21 16,-22 21-16,22-21 0,0 0 15,22 21 16,-1 21-15,0-21-16,0 0 0,0 0 16,0 21-16,1-21 0,-1 0 0,21 0 15,-21 0-15,0 0 16,1 0-16,-1 0 0,21 0 0,-21 0 16,22 0-16,-22 0 0,21-21 15,-21 21-15,22-21 0,-1 0 16,-21-1-16,21-20 0,1 21 0,-22-21 15,21-1-15,1 1 0,-22-22 16,21 22-16,-21-21 0,0 20 0,22-20 16,-22-1-16,0 1 0,-21 20 0,21-20 15,0 21-15,-21-22 0,0 22 16,0-1-16,0 1 0,0 21 16,0-21-16,0 20 0,-21 22 15,0 0-15,0 0 16,21 22-16,-21-1 0,0 21 0,21 0 15,-22 1-15,1-1 0,21 0 16,-21 1-16,21 20 0,0-20 16,-21 20-16,21-21 0,-21 1 0,0 20 15,21-20-15,0 20 0,0-21 16,0 1-16,-22-1 0,22 0 0,0 1 16,0-22-16,0 21 0,0-21 0,0 1 15,0-1-15,22 0 0,-1-21 16,0 21-16,0-21 0,0 0 15,22 0-15,-22 0 0,0 0 16,21-21-16,-21 21 0,22-21 0,-22 0 16,0-1-16,21 1 0,-20 0 15,-1 0-15,0 0 0,0-22 16,-21 22-16,0-21 0,0 21 0,0-22 16,0 22-16,0 0 0,0 0 15,-21 21-15,0 0 0,0 0 16,-1 0-1,22 21-15,0 0 0,0 0 0,0 1 16,0-1-16,0 0 0,0 0 16,0 0-16,0 0 0,0 1 0,0-1 15,22-21-15,-22 21 0,0 0 0,0 0 16,21 0-16,0 1 16,-21-1-16,21 0 15,0-21 1,0 0-16,1 0 15,-1 0-15,0 0 0,0 0 0,0 0 16,0 0-16,1-21 0,-1 0 16,0-1-16,0 1 0,0 0 0,0 0 15,1 0-15,-22 0 0,21-22 16,-21 22-16,21-21 0,-21 21 0,0-22 16,21 22-16,-21 0 0,0 0 0,0 0 15,0 42 16,0 0-31,0 0 16,-21 21-16,21-20 0,-21 20 0,21-21 16,-21 0-16,21 22 0,0-22 0,0 0 15,0 0-15,0 0 0,0 0 16,0 1-16,0-1 0,21-21 31,0 0-31,0 0 0,0 0 16,0 0-16,1 0 0,-1 0 0,0-21 15,0-1-15,21 22 0,-20-21 16,-1 0-16,0 0 0,-21-21 0,21 20 16,0-20-16,-21 21 15,21 0-15,-21-22 0,0 22 0,0 0 16,0 0-16,0 42 31,0 0-31,0 0 0,-21 1 0,21-1 16,0 0-16,-21 21 0,21-21 15,-21 1-15,21-1 0,-21 0 0,21 0 16,0 0-16,0 0 0,0 1 16,0-1-16,0 0 15,21-21 1,0 0-16,0 0 16,0 0-16,22 0 0,-22 0 15,0 0-15,0 0 0,22 0 0,-22-21 16,0 0-16,21 21 0</inkml:trace>
  <inkml:trace contextRef="#ctx0" brushRef="#br0" timeOffset="6271.56">11599 1503 0,'-21'0'15,"0"21"-15,0 0 16,21 0-16,-21 1 0,-1-1 0,1 21 15,0-21-15,21 22 0,-21-22 16,0 21-16,0-21 0,21 22 16,0-22-16,-22 0 0,22 0 0,0 0 15,0 0-15,0 1 0,0-1 16,0 0 0,22-21-16,-1 0 15,0 0-15,0 0 0,0 0 16,0 0-16,1 0 0,-1-21 15,-21 0-15,21 21 0</inkml:trace>
  <inkml:trace contextRef="#ctx0" brushRef="#br0" timeOffset="6584.56">11853 1334 0,'0'0'0,"0"-43"0,0-20 15,0 20-15,0 1 0,0 21 16,0-21-16,0-1 0,0 22 0,0 0 15,0 0-15,0 42 32,0 21-32,0-21 15,0 22-15,0-1 0,0 0 0,0 22 16,0-22-16,0 1 0,0 20 16,0 1-16,0-22 0,-21 0 15,21 22-15,-21-22 0,21 0 0,0 1 16,0-1-16,-21 0 0,21-20 15,-21 20-15,21-21 0,0 0 0,-22 0 16,22 1-16,0-1 0,22-21 31,-1 0-31,0 0 16,0-21-16,0-1 0,0 1 0</inkml:trace>
  <inkml:trace contextRef="#ctx0" brushRef="#br0" timeOffset="6983.46">12150 1545 0,'0'21'31,"-22"1"-31,22-1 0,0 0 0,-21 21 16,21-21-16,-21 1 0,0 20 16,21-21-16,0 0 0,0 0 0,-21 22 15,21-22-15,0 0 0,0 0 0,0 0 16,0 1-16,0-1 15,21-21-15,0 0 0,0 21 16,0-21-16,22 21 0,-22-21 16,21 0-16,1 0 0,-22 0 15,21 0-15,0 0 0,-20 0 0,-1-21 16,0 0-16,0 0 0,0-1 16,0 1-16,-21 0 0,22-21 0,-22 21 15,0-22-15,0 1 0,0 21 16,-22-22-16,1 22 0,0-21 0,0 21 15,0 21-15,0-21 0,-22 21 0,22 0 16,0 0-16,0 0 0,0 0 16,-1 21-16,1-21 0,0 21 15,0-21-15,21 21 0,-21 0 0,21 0 16,21-21 0,0 0-1,0 0-15</inkml:trace>
  <inkml:trace contextRef="#ctx0" brushRef="#br0" timeOffset="7436.2">12658 1588 0,'0'0'15,"0"-22"-15,21 1 16,0 0-1,0 21-15,0 0 0,0 0 16,1 0-16,-1 0 16,0 0-16,-21 21 0,21 0 0,0 1 15,-21-1-15,0 0 0,0 21 16,0-21-16,21 1 0,-21-1 0,0 21 16,0-21-16,0 0 0,0 1 0,0-1 15,-21 0-15,21 0 0,0 0 16,0 0-16,-21-21 0,21 22 0,-21-22 15,21-22 32,0 1-47,0 0 16,0 0-16,0 0 0,0 0 0,21-1 16,0-20-16,0 21 0,-21-21 0,22-1 15,-1 22-15,0-21 0,0-1 16,0 22-16,0 0 0,1 0 0,-22 0 15,21 0-15,0 21 0,-21-22 16,21 22-16,-21-21 16</inkml:trace>
  <inkml:trace contextRef="#ctx0" brushRef="#br0" timeOffset="7724.03">12107 1270 0,'0'0'0,"-21"0"16,42-21-1,0 21-15,22 0 0,-1 0 0,0 0 0,1-21 16,20 21-16,-20 0 0,-1 0 15,0-21-15,1-1 0,-1 22 16,0 0-16,-21 0 0,22-21 16,-22 21-16,0 0 0,0 0 0,-21-21 31,-42 21-15,21 0-16,-22-21 0</inkml:trace>
  <inkml:trace contextRef="#ctx0" brushRef="#br0" timeOffset="7997.94">10858 1143 0,'-42'0'15,"84"0"-15,-105 0 0,42 0 0,0 0 0,42 0 31,21 0-31,-21 0 16,22 0-16,-1 0 0,0 0 16,1 0-16,-1 0 0,21 0 0,-20 0 15,-1 0-15,0 0 0,1 0 16,-22 0-16,21 0 0,-21 0 0,1 0 16,-1-21-16,0 21 0,-21-21 15</inkml:trace>
  <inkml:trace contextRef="#ctx0" brushRef="#br0" timeOffset="9244.37">1905 2604 0,'0'0'0,"21"0"47,0 0-47,0 0 16,22 0-16,-22 0 0,21 0 15,1 0-15,-1 0 0,21 0 0,-20 0 16,20 0-16,1 0 0,20 0 15,-20 0-15,21 0 0,-22 0 0,22-22 16,-22 22-16,22 0 16,0 0-16,-22 0 0,22-21 0,-1 21 15,1 0-15,0 0 0,21-21 16,-22 21-16,22 0 0,0 0 0,-21-21 16,20 21-16,1-21 0,0 21 15,0 0-15,21 0 0,0-21 0,0 21 16,0 0-16,0 0 0,0 0 15,0-22-15,21 22 0,-21 0 0,21 0 16,-21 0-16,21 0 0,-21 0 16,22-21-16,-1 21 0,-21 0 0,21 0 15,0 0-15,0-21 0,0 21 16,1 0-16,-1 0 0,0 0 16,0 0-16,0 0 0,0 0 0,1 0 15,-1 0-15,0 0 0,-21 0 16,21 0-16,0 0 0,0 0 0,-21 0 15,22 0-15,-22 0 0,21 0 16,0 0-16,-21 0 0,21 0 0,0 0 16,-21-21-16,0 21 0,0 0 15,0 0-15,0 0 0,0 0 0,0-21 16,-21 21-16,0 0 0,0 0 16,0 0-16,-22 0 0,1 0 0,0 0 15,-1 0-15,-20 0 0,-1 0 0,22 0 16,-22 0-16,-20 0 15,20 0-15,-20 0 0,-1 0 0,0 0 16,1 0-16,-1 0 0,-21 0 0,0 0 16,0 0-16,1 0 15,-44 0 17,1 0-17,0 0-15,0 0 0,0 0 16</inkml:trace>
  <inkml:trace contextRef="#ctx0" brushRef="#br0" timeOffset="17176.07">5355 3535 0,'21'-21'16,"0"21"-1,-21-21-15,22-1 0,-22 1 16,21 21-16,-21-21 16,21 21-16,-21-21 0,0 0 15,0 0-15,0-1 16,0 1-16,0 0 0,0 0 15,0 0-15,-21 0 16,0 21-16,-1-22 0,1 1 0,0 21 16,0-21-16,-21 21 0,20 0 15,1 0-15,-21 0 0,21 0 0,-22 0 16,22 0-16,-21 21 0,21-21 16,-22 21-16,1 1 0,21-1 15,-21 0-15,20 0 0,-20 21 16,21-20-16,-21 20 0,20 0 0,1 1 15,-21-1-15,21 0 0,0 1 16,-1-1-16,22 0 0,-21 1 0,21-1 16,-21 0-16,21 22 0,0-22 15,0 0-15,0 1 0,0-1 0,21 0 16,0 1-16,-21-1 0,22 0 0,-1-20 16,0-1-16,21 0 0,-21 0 15,1 0-15,20 0 0,-21-21 16,21 0-16,-20 0 0,20 0 0,-21 0 15,21 0-15,-20 0 0,20 0 16,-21-21-16,21 21 0,-20-42 0,20 21 16,-21 0-16,0-22 0</inkml:trace>
  <inkml:trace contextRef="#ctx0" brushRef="#br0" timeOffset="17613.33">5482 3831 0,'0'0'0,"0"-21"0,0 0 15,0 42 1,0 0 0,0 0-16,-21 1 0,21-1 15,0 21-15,0-21 0,-21 22 16,21-22-16,-21 21 0,21-21 0,0 22 16,0-22-16,0 21 0,0-21 15,0 0-15,0 22 0,0-22 0,0 0 16,0 0-16,21-21 15,0 0-15,0 0 0,0 0 16,22 0-16,-22 0 0,0 0 0,21-21 16,-21 0-16,22 0 0,-1 0 15,-21-22-15,22 22 0,-22-21 0,0-1 16,0 22-16,-21-21 0,0 21 16,0-22-16,0 22 0,0-21 15,0 21-15,-21 0 0,0-1 16,0 22-16,-1 0 0,1-21 0,-21 21 15,21 0-15,0 0 0,-1 0 0,1 0 16,0 0-16,0 21 0,0 1 16,0-22-16,-1 21 0,1 0 0,0 0 15,21 0-15,0 0 16,0 1 0,21-22-16,0 0 0,1 0 15,20 0-15,-21 0 0</inkml:trace>
  <inkml:trace contextRef="#ctx0" brushRef="#br0" timeOffset="18352.27">6159 3810 0,'0'21'31,"-21"0"-31,0 1 15,21-1-15,-21 21 0,21-21 16,0 0-16,0 22 0,0-22 0,0 0 16,0 21-16,-21-20 0,21 20 15,0-21-15,0 0 0,0 0 16,-21 1-16,21-1 0,0 0 16,0-42 15,0 0-16,0-1-15,0 1 0,0 0 16,0 0-16,0-21 0,0 20 0,0-20 16,0 21-16,21-21 0,0 20 15,-21-20-15,21 0 0,0 21 0,0-1 16,-21 1-16,22 0 0,-1 0 0,21 0 16,-21 21-16,0 0 15,1 0-15,-1 0 0,0 0 0,0 21 16,0 0-16,0 0 0,-21 0 15,0 1-15,22-1 0,-22 0 0,21 0 16,-21 0-16,0 22 0,0-22 0,0 0 16,0 0-16,0 21 0,0-20 15,-21-1-15,-1 0 0,22 0 16,-21-21 0,0 0-16,21-21 31,0 0-31,0 0 0,0-1 15,0-20-15,0 21 0,0 0 0,21-22 16,0 22-16,-21 0 0,22 0 16,-1-21-16,0 20 0,21 1 0,-21 21 15,22-21-15,-22 0 0,21 21 16,1 0-16,-22 0 0,21 0 0,0 0 16,-20 0-16,20 21 0,-21 0 15,0 0-15,-21 1 0,0-1 0,0 0 16,0 21-16,0-21 0,0 1 0,0 20 15,0-21-15,0 0 0,-21 0 16,0 1-16,21-1 0,-21 0 0,21 0 16,0 0-1,0-42 17,21 0-32,-21 0 0,21 0 15</inkml:trace>
  <inkml:trace contextRef="#ctx0" brushRef="#br0" timeOffset="18691.77">7239 3725 0,'0'22'31,"0"-1"-31,-21 0 16,21 0-16,0 0 0,0 0 0,0 22 15,0-1-15,0-21 0,0 22 16,0-1-16,0 21 0,0-20 0,0-1 16,0 0-16,0 22 0,0-22 0,0 22 15,0-1-15,0 1 0,-21-1 16,-1 1-16,1-1 0,0 1 0,0-1 16,0 1-16,21-1 0,-21-20 0,21 20 15,-22-42-15,22 22 16,0-1-16,0-21 0,0 0 0,0 0 15,22-21 1,-1-21 0,0 0-16,-21 0 0,0 0 0,21-22 15,0 1-15,-21 0 0,0-1 0</inkml:trace>
  <inkml:trace contextRef="#ctx0" brushRef="#br0" timeOffset="19004.59">7070 4106 0,'0'0'16,"-22"-42"-16,22 0 0,0 21 0,0-22 16,0 22-16,0 0 0,0 0 0,0 0 15,0-1-15,22 1 0,-1 0 16,0 0-16,0 0 0,21 21 0,-20-21 16,-1 21-16,21 0 0,-21 0 15,0 0-15,22 0 0,-22 0 0,0 21 16,0-21-16,0 21 0,1 0 15,-22 0-15,0 0 0,0 22 0,0-22 16,0 0-16,-22 21 0,1-20 0,0-1 16,0 0-16,0 21 0,0-42 15,-1 21-15,1 1 0,0-1 0,0-21 16,0 0-16,21 21 0,0-42 31,0 0-15,21-1-16,0 1 0</inkml:trace>
  <inkml:trace contextRef="#ctx0" brushRef="#br0" timeOffset="19252.45">7789 3704 0,'0'0'0,"0"21"31,-21 1-31,0-1 15,21 0-15,-21 0 0,21 0 16,0 0-16,0 22 0,0-22 0,-21 21 16,21-21-16,0 1 0,-22 20 0,22-21 15,0 0-15,0 0 0,0 1 16,0-44 15,0 1-15,0 0-16,0 0 0</inkml:trace>
  <inkml:trace contextRef="#ctx0" brushRef="#br0" timeOffset="19416.34">7726 3535 0,'0'0'0,"0"-21"0,0 0 16,21 21 46,0 0-62,0 0 16</inkml:trace>
  <inkml:trace contextRef="#ctx0" brushRef="#br0" timeOffset="20323.83">8276 3260 0,'0'21'31,"0"0"-31,-21 21 0,0-20 0,21 20 16,0 0-16,-21 1 0,21-1 16,-22 0-16,1 1 0,21-1 0,0 0 15,-21 1-15,21-22 0,-21 21 0,21 0 16,0-20-16,0 20 15,0 0-15,0-21 0,0 1 0,0-1 16,0 21-16,0-21 0,0 0 16,21 1-16,0-22 0,0 0 15,1 0-15,-1 0 0,0 0 0,0 0 16,21-22-16,-20 1 0,-1 0 16,21 0-16,-21 0 0,0-22 0,1 22 15,20 0-15,-21-21 0,0 21 16,-21-22-16,21 22 0,-21 0 0,0 0 15,22 0-15,-22-1 0,0 1 0,0 0 16,-22 21 0,1 0-16,0 0 15,21 21-15,-21 0 16,21 1-16,-21-1 0,21 0 16,-21 0-16,21 0 0,0 0 0,0 1 15,0 20-15,0-21 0,0 0 16,0 0-16,0 1 0,0-1 0,21-21 15,0 21-15,0 0 0,0-21 0,0 0 16,22 0-16,-22 0 16,0 0-16,0 0 0,22 0 0,-22 0 15,0 0-15,21-21 0,-21 0 16,1 0-16,-1-1 0,0 1 0,0 0 16,0 0-16,-21-21 0,0 20 15,0 1-15,0 0 0,0 0 16,0 0-16,0 0 0,-21 21 15,0 0 1,0 0-16,0 0 0,-1 0 16,22 21-16,-21 0 0,21 0 15,0 0 1,21-21 0,1 0-16,20 0 15,-21 0-15,0-21 16,0 21-16,1-21 0,-1 21 0,0-21 0,0 21 15,0-21-15,0 21 0,1-22 16,-22 44 15,0-1-31,0 0 16,0 0-16,0 0 0,-22 22 16,22-22-16,0 0 0,0 21 0,-21-21 15,21 22-15,0-22 0,0 0 16,0 0-16,0 0 0,0 1 0,0-1 15,21 0-15,1-21 16,-1 0-16,0 0 0,0 0 16,0 0-16,0 0 0,1-21 0,-1 21 15,0-21-15,0-1 0,0 1 16,0 0-16</inkml:trace>
  <inkml:trace contextRef="#ctx0" brushRef="#br0" timeOffset="20853.02">11091 3598 0,'0'0'0,"21"0"15,-21-21-15,0 42 32,0 1-17,0-1-15,0 0 0,0 21 0,0-21 16,0 1-16,0 20 0,0-21 15,0 21-15,-21-20 0,21-1 0,0 0 16,0 0-16,0 21 0,-21-42 0,21 22 16,0-1-16,0 0 15,0-42 1,0 0 0,0-1-16,21-20 15</inkml:trace>
  <inkml:trace contextRef="#ctx0" brushRef="#br0" timeOffset="21208.87">11155 3387 0,'0'0'0,"0"-21"15,-21-22 1,-1 43-16,1 0 0,21 21 16,-21 1-16,21-1 0,-21 0 0,21 0 15,0 0-15,0 0 0,0 1 16,0-1-16,0 0 0,21-21 0,0 21 15,0-21-15,1 0 16,-1 0-16,0 0 0,0 0 0,0 0 16,0-21-16,1 21 0,-1-21 15,0 0-15,0-1 0,0 1 16,-21 0-16,0 0 0,0 0 16,0 0-16,-21-1 0,0 1 0,0 0 15,21 0-15,-21 0 0,-1 0 0,1 21 16,0 0-16,0 0 15,0 0-15,0 21 16,21 0-16,0 0 0,0 0 16,0 0-16,21 1 0,0-1 15,0 0-15,21-21 16,-20 0-16,-1 0 0,0 0 0</inkml:trace>
  <inkml:trace contextRef="#ctx0" brushRef="#br0" timeOffset="21520.86">11790 3175 0,'0'-21'15,"0"42"17,0 0-32,0 0 0,0 22 0,-21-1 15,-1-21-15,22 22 0,0 20 16,-21-21-16,0 1 0,0-1 0,21 0 15,0 1-15,-21-1 0,21 0 0,-21 1 16,21-1-16,0-21 0,0 22 16,0-22-16,0 0 0,0 0 0,0 0 15,0 0-15,21 1 0,0-22 16,0 0-16,0 0 0,0 0 16,1 0-16,-1-22 15,0 1-15,0 0 0,0 21 16,0-21-16,1 0 0,-22-22 0,21 22 15,-21 0-15,0-21 0,0 21 0</inkml:trace>
  <inkml:trace contextRef="#ctx0" brushRef="#br0" timeOffset="21716.75">11642 3556 0,'0'0'0,"-22"0"0,22 21 15,0 0 16,22-21-31,-1 0 0,0 0 16,0 0-16,0 0 0,0 0 0,1 0 16,-1 0-16,0 0 0,21 0 15,-21 0-15,1 0 0,-1 0 0,0-21 16,0 0-16,0 21 0,-21-21 16,21 21-16</inkml:trace>
  <inkml:trace contextRef="#ctx0" brushRef="#br0" timeOffset="22213.65">12488 3556 0,'0'0'0,"21"21"0,1-21 16,-1 0 0,-21-21-1,0 0 1,0 0-16,0 0 15,-21 21-15,-1-22 16,1 22-16,0 0 0,0 0 16,-21 0-16,20 0 0,1 0 0,0 0 15,0 0-15,0 22 0,-22-1 16,22 0-16,0-21 16,21 21-16,0 0 0,0 0 15,0 1-15,0-1 16,21-21-16,0 21 0,1-21 0,-1 21 15,21-21-15,-21 21 0,22-21 16,-22 21-16,0-21 0,21 22 0,-21-1 16,1-21-16,-1 21 0,-21 0 0,0 0 15,0 0-15,0 1 16,-21-1-16,-1-21 0,1 21 16,-21-21-16,21 0 0,-22 21 0,1-21 15,0 0-15,21 0 0,-22 0 16,1 0-16,0 0 0,-1 0 15,22 0-15,0 0 0,0-21 16,0 21-16,-1-21 0,1 0 16,21-1-16,0 1 15,21 0-15,1 21 0,-1-21 16,21 21-16,-21-21 0,22 21 0,-22-21 16</inkml:trace>
  <inkml:trace contextRef="#ctx0" brushRef="#br0" timeOffset="22604.42">12721 3704 0,'0'21'16,"21"-21"31,0 0-47,1 0 0,-1 0 15,0-21-15,0 21 0,0-21 16,0 0-16,1 21 0,-1-21 0,0 21 16,-21-21-16,0-1 0,0 1 15,0 0-15,-21 21 16,0 0-16,-1 0 16,1 0-16,0 0 15,0 0-15,0 21 0,0 0 0,-1 1 16,22-1-16,0 0 0,0 0 0,0 0 15,0 0-15,0 1 0,0-1 16,0 0-16,0 0 0,0 0 0,0 0 16,22-21-16,-1 22 0,0-22 0,0 0 15,0 0-15,0 0 0,1 0 16,20 0-16,-21 0 0,0 0 0,22 0 16,-22-22-16,0 22 0,21-21 15</inkml:trace>
  <inkml:trace contextRef="#ctx0" brushRef="#br0" timeOffset="22895.26">13589 3112 0,'0'0'0,"0"-22"16,0 1 0,0 0-16,-21 21 0,0 0 0,-1 0 15,1 21-15,21 0 0,-21 22 16,0-22-16,21 21 0,-21 1 15,21 20-15,-21-21 0,21 1 0,-22-1 16,22 22-16,0-22 0,-21 0 16,21 1-16,-21-1 0,21 0 15,0-21-15,0 22 0,0-22 0,0 0 16,0 21-16,0-20 0,21-22 16,-21 21-16,21 0 0,1-21 0,-1 0 15,21 0-15,-21 0 0,0 0 0,22 0 16,-22 0-16,0-21 0,21 0 15,-20-1-15,-1 1 0,21-21 0</inkml:trace>
  <inkml:trace contextRef="#ctx0" brushRef="#br0" timeOffset="23419.96">13991 3217 0,'0'0'0,"0"-21"16,0-21-16,0 21 0,0 0 0,0-1 15,0 44 16,-21-1-31,21 0 0,-21 21 0,21 1 16,-21-1-16,21 0 0,0 1 16,-22 20-16,1 1 0,0-22 0,21 21 15,-21-20-15,21 20 0,-21-20 0,0 20 16,21-21-16,-22 22 0,1-1 16,0 1-16,21-1 0,-21-20 15,0 20-15,0 1 0,-1-1 0,1-20 16,0 20-16,21 1 0,-21-1 15,21-21-15,-21 22 0,21-1 0,0 1 16,0-22-16,0 1 0,0-1 0,0 0 16,21 1-16,0-22 0,0 0 15,0 0-15,1 0 0,-1-21 0,0 0 16,21 0-16,-21 0 0,22-21 0,-22 0 16,21 0-16,1 0 0,-22-22 15,21 1-15,0 0 0,-20-1 0,-1 1 16,0-22-16,0 22 0,-21-21 0,0-1 15,0 1-15,-21-1 0,0 1 16,0-1-16,-22 1 0,1 20 16,0-20-16,-1 20 0,-20 1 0,20 21 0,-20-21 15,21 20-15,-1 22 16,1-21-16,21 21 0,0 0 0,21-21 31,21 21-31,0 0 16,21-21-16,-21 21 0,22-21 0,-1 21 15,-21-21-15,22 21 0,-1-22 0,0 1 16,1 21-16,-1-21 0,-21 0 16,0 21-16</inkml:trace>
  <inkml:trace contextRef="#ctx0" brushRef="#br0" timeOffset="25183.99">15536 3239 0,'0'0'0,"0"-22"0,0-20 15,0 21-15,0 0 16,0 0-16,0-1 0,0 44 47,0-1-47,0 0 0,0 21 0,0 1 15,0-22-15,0 21 0,0 0 16,-21 1-16,21-22 0,-21 21 0,0 1 16,21-22-16,0 21 0,-21-21 15,21 0-15,-22 1 0,22-1 0,0 0 16,0 0-16,0-42 31,22 0-15,-1 0-16,-21-1 0,21 1 15,0 0-15,0-21 0,0 21 0,-21-1 16,22 1-16,-1-21 0,-21 21 16,21 0-16,0 21 15,0 0-15,-21 21 16,0 0-16,21 0 0,-21 0 15,22 0-15,-22 1 0,0-1 0,0 0 16,0 0-16,21 0 0,-21 0 0,21 1 16,0-1-16,-21 0 15,21-21-15,0 0 0,1 0 16,-1 0-16,0 0 0,0 0 16,0 0-16,0 0 0,1 0 0,-1-21 15,0 0-15,0 21 0,0-22 0,0 1 16,1-21-16,-1 21 15,-21-22-15,0 22 0,21-21 0,-21 0 16,21 20-16,-21-20 0,0 0 16,0 21-16,0-1 0,0 1 0,0 0 15,0 42 17,0 0-32,0 1 0,0-1 0,0 21 15,-21-21-15,21 22 0,0-1 16,0-21-16,0 21 0,0-20 0,0 20 15,0-21-15,21 0 0,0 0 0,-21 1 16,21-1-16,1 0 0,-1-21 16,0 21-16,0-21 0,0 0 15,0 0-15,1 0 0,20 0 16,-21 0-16,21 0 0,-20 0 0,-1-21 16,21 0-16,-21 0 0,0-1 0,1 1 15,-1 0-15,0-21 0,0 21 16,-21-22-16,21 1 0,-21 21 0,0-22 15,0 1-15,0 0 0,0 21 16,0-1-16,0 1 0,0 0 0,0 42 31,-21 0-15,21 1-16,-21 20 0,21-21 0,0 21 16,0-20-16,0 20 15,0 0-15,0-21 0,0 1 0,0 20 16,0-21-16,0 0 0,0 0 0,0 1 15,21-1-15,0 0 16,0-21-16,1 0 0,-1 0 0,0 0 16,0 0-16,0 0 0,0 0 15,1 0-15,-1-21 0,0 21 0,0-21 16,21-1-16,-20-20 0,-22 21 0,21-21 16,0 20-16,0-20 0,0 0 15,0-22-15,1 22 0,-22 0 16,21-22-16,0 22 0,-21-1 15,21 1-15,-21 0 0,21-1 0,-21 1 16,21 21-16,-21 0 0,0 0 16,0-1-16,0 44 31,0-1-31,0 21 16,-21-21-16,21 0 0,0 22 0,0-1 15,-21 0-15,21 1 0,0-1 16,-21 0-16,21 1 0,0-1 0,0 0 15,0 1-15,0-1 0,0 0 0,0 1 16,0-22-16,0 21 0,0-21 16,0 1-16,21-1 0,-21 0 0,21-21 15,0 21-15,1-21 16,-1 0-16,0 0 0,0 0 16,0 0-16,0-21 0,1 0 0,-1 0 15,0-1-15,21 1 0,-21-21 16,1 21-16,-1-22 0,21 1 0,-21 0 15,0-22-15,1 22 0,-22-22 16,21 1-16,0 21 0,-21-22 0,21 22 16,-21-22-16,0 22 0,0 0 0,0-1 15,0 1-15,0 0 0,0 20 16,0 1-16,0 0 0,-21 21 16,21 21-1,-21 22-15,21-22 0,0 21 16,0 0-16,0 1 0,0 20 15,0-20-15,0 20 0,0-21 0,0 22 16,0-1-16,0-20 0,0 20 0,0-20 16,0-1-16,0 0 0,0 1 15,0-1-15,21-21 0,-21 0 0,21 22 16,-21-22-16,0 0 0,21-21 16,0 21-16,1-21 0,-1 0 15,0 0-15,0 0 0,0 0 16,0 0-16,1 0 0,-1-21 15,0 21-15,0-21 0,0 0 0,0-1 16,1 1-16,-1-21 0,-21 21 16,21 0-16,-21-22 0,21 22 0,-21-21 15,0 21-15</inkml:trace>
  <inkml:trace contextRef="#ctx0" brushRef="#br0" timeOffset="25431.85">16679 2794 0,'0'0'0,"-21"0"0,0 0 16,0 0-1,42 0 17</inkml:trace>
  <inkml:trace contextRef="#ctx0" brushRef="#br0" timeOffset="26780.02">19664 3471 0,'42'0'15,"-42"-21"1,0 0-16,0 0 16,0 0-16,0 0 15,0-1-15,-21 1 0,21 0 16,-21 0-16,0 0 0,-1 0 0,1 21 16,0-22-16,0 22 0,0 0 15,0 0-15,-22 0 0,22 0 0,0 0 16,0 22-16,0-1 0,-22 0 15,22 0-15,0 0 0,0 0 0,0 22 16,-1-22-16,1 21 0,21 1 16,0-22-16,0 0 0,-21 21 0,21-21 15,0 1-15,0-1 0,0 0 16,0 0-16,0 0 0,21 0 16,0-21-16,1 0 15,-1 0-15,0 0 0,21 0 16,-21 0-16,1 0 0,20 0 0,0-21 15,-21 0-15,22 0 0,-1 21 16,0-42-16,-20 20 0,20 1 0,0-21 16,-21 21-16,1-22 0,-1 1 15,21 0-15,-42-1 0,21-20 0,0 21 16,-21-1-16,22 1 0,-22 0 0,0-1 16,0 1-16,0 21 0,0-22 15,0 22-15,0 0 0,0 0 0,0 0 16,0 42-1,0 0-15,-22 0 16,22 0-16,-21 22 0,21-1 16,-21 0-16,21 22 0,-21-22 0,21 1 15,0 20-15,0-21 0,0 1 16,0-1-16,0-21 0,0 22 0,0-22 16,0 21-16,0-21 0,0 0 15,0 1-15,21-22 0,0 0 16,0 0-16,1 0 0,-1 0 15,0 0-15,0 0 0,0-22 16,0 1-16</inkml:trace>
  <inkml:trace contextRef="#ctx0" brushRef="#br0" timeOffset="27188.29">20193 3408 0,'0'0'0,"-21"0"0,21 21 0,-21-21 15,21 21-15,0 0 16,0 1-16,21-22 16,0 0-1,0 0-15,0 0 0,0 0 16,1 0-16,-1 0 0,0-22 0,0 22 16,21-21-16,-20 0 15,-1 21-15,0-21 0,0 0 0,0 0 16,-21-1-16,0 1 15,0 0-15,0 0 0,0 0 16,-42 0-16,21 21 0,0 0 16,-1 0-16,1 0 0,0 0 0,0 0 15,0 21-15,0 0 0,21 21 16,-22-21-16,22 22 0,-21-22 0,21 21 16,-21-21-16,21 22 0,0-22 0,0 21 15,0-21-15,0 1 0,0-1 16,21 0-16,0 0 0,1-21 0,-1 21 15,0 0-15,21-21 0,-21 0 16,22 0-16,-1 0 0,0 0 16,1 0-16,-1 0 0,0-21 0,1 0 15,-1 0-15</inkml:trace>
  <inkml:trace contextRef="#ctx0" brushRef="#br0" timeOffset="28652.45">21124 2963 0,'0'0'0,"21"-21"0,-21 0 0,0-21 0,0 21 16,0-1-16,0 44 31,0-1-31,0 21 0,0 0 16,0-20-16,-21 41 0,21-21 0,-21 22 15,21-22-15,0 22 0,-21-1 16,0 1-16,0-1 0,21 1 0,-22-1 15,1 1-15,21-22 0,-21 22 16,0-1-16,0 1 0,21-1 0,0 1 16,-21-1-16,-1 1 0,22-1 0,0 1 15,0-1-15,0 1 0,0-22 16,0 21-16,0 1 0,0-22 0,0 22 16,22-1-16,-1-20 0,21 20 15,-21-21-15,0 1 0,22-1 16,-22-21-16,0 0 0,21 1 0,-20-22 15,20 0-15,-21 0 0,21 0 0,1 0 16,-22-22-16,21-20 0,-21 21 16,1-21-16,20-1 0,-21 1 0,0 0 15,0-1-15,-21 1 0,0-22 0,0 22 16,0-21-16,0-1 0,-42 1 16,21-1-16,-21 1 0,-1-22 0,1 21 15,-22 22-15,1-21 0,-1 20 16,22 1-16,-21 21 0,-1 0 0,22-1 15,-1 1-15,1 21 0,21 0 16,0 0-16,0-21 0,42 21 31,0 0-31,0-21 16,21 21-16,1 0 0,-1-21 0,0 21 16,1-21-16,20-1 0,-20 22 0,20-21 15,-21 0-15,1 0 0,20 21 16,-20-21-16,-1-22 0,-21 22 0,21 0 15,-20 0-15,-1 0 0,0-22 16,-21 22-16,0 0 0,0 0 0,0 0 16,0 0-16,0-1 15,0 1-15,-21 21 16,0 0-16,-1 0 16,22 21-16,-21 1 15,21 20-15,0-21 0,0 0 16,0 0-16,0 1 0,0-1 15,0 0-15,0 0 0,0 0 0,0 0 16,21 1-16,1-1 16,-1-21-16,0 0 0,0 21 0,0-21 15,0 0-15,1 0 0,20 0 16,-21 0-16,21 0 0,-20 0 16,20-21-16,-21 0 0,21 21 0,-20-22 0,-1 1 15,0 0-15,0 0 16,0-21-16,-21 20 0,0 1 0,21 0 15,-21 0-15,22 0 0,-22 0 16,21 21-16,-21-22 0,0 44 31,0-1-31,0 0 0,0 0 16,0 0-16,0 0 0,0 1 16,-21-1-16,21 0 0,-22 0 0,22 0 15,-21 0-15,21 1 0,-21-1 16,0-21-1,21 21-15,0-42 32,0 0-17,0-1-15,0 1 0,0 0 16,21 0-16,-21-21 0,21 20 16,0 1-16,1 0 0,-1-21 0,0 21 15,0-1-15,0 22 0,0-21 16,1 0-16,-1 21 0,0 0 0,0 0 15,0 0-15,-21 21 0,0 0 16,21 1-16,-21-1 0,0 0 16,0 0-16,0 0 0,0 0 15,0 1-15,0-1 0,22 0 0,-22 0 16,0 0-16,0 0 0,0 1 0,21-1 16,-21 0-16,21-21 0,0 21 15,0-21-15,0 0 0,1 0 16,-1 21-16,0-21 0,0 0 15,0 0-15,0 0 0,22 0 0,-22-21 16,21 0-16,-21 0 0,22 0 16,-1-1-16,-21 1 0,22 0 0,-22-21 15,0-1-15,0 22 0,0-21 16,0 0-16,-21 20 0,0 1 16,0-21-16,0 21 0,0 0 0,-21-1 15,0 22 1,0 22-16,0-1 0,0 0 15,-1 0-15,1 0 0,0 22 16,21-22-16,-21 21 0,21-21 0,0 22 16,0-22-16,0 0 0,0 0 15,21 0-15,0 0 0,-21 1 0,21-1 16,1 0-16,-1-21 0,21 0 0,-21 21 16,0-21-16,1 0 0,20 0 15,-21 0-15,0 0 0,22-21 0,-22 21 16,0-21-16,0 0 15,0-1-15,0 1 0,1-21 0,-1 21 16,0-22-16</inkml:trace>
  <inkml:trace contextRef="#ctx0" brushRef="#br0" timeOffset="28892.31">22310 2815 0,'-22'0'0,"1"0"15,0 0 1,0 0-16,0 0 47,0 0-32,-1 0-15</inkml:trace>
  <inkml:trace contextRef="#ctx0" brushRef="#br0" timeOffset="29587.92">9779 4784 0,'0'-43'15,"0"22"-15,0 0 0,0 0 16,0 0-16,0 42 31,0 0-31,0 0 16,0 0-16,0 22 0,0-1 0,0 22 16,-21-22-16,0 21 0,-1-20 15,22 20-15,-21-20 0,0-1 16,0 21-16,0-20 0,0-1 0,-1 0 15,1 1-15,0-22 0,0 21 16,0 1-16,21-22 0,-21 0 0,21 0 16,-22 0-16,22 0 0,-21-21 15,21 22-15,-21-22 16,0-22-16,0 22 0,21-21 16</inkml:trace>
  <inkml:trace contextRef="#ctx0" brushRef="#br0" timeOffset="30251.59">8996 5271 0,'0'0'15,"21"0"1,0 0 0,0 0-16,0 0 0,22-22 0,-1 22 15,0 0-15,1-21 0,-1 0 16,0 21-16,22-21 0,-1 0 0,1 0 15,21-1-15,-22 1 0,1 0 0,-1 0 16,1 0-16,-1 0 16,-21-1-16,1-20 0,-1 21 0,0 0 15,-20 0-15,-1-1 0,0 1 16,-21 0-16,0 0 0,0 0 0,0 0 16,-21 21-1,0 0-15,-1 21 16,22 0-16,0 0 0,0 21 15,0-20-15,-21 20 0,21 0 16,0 1-16,-21-1 0,21 0 0,0 1 16,0-1-16,0-21 0,0 21 15,0 1-15,-21-22 0,21 0 0,-21 21 16,21-20-16,-21-1 0,21 0 16,0 0-16,0 0 0,-22 0 15,1-21-15,21 22 0,-21-22 0,21-22 31,0 1-15,0 0-16,0 0 0,0 0 0,0 0 16,21-1-16,22 1 0,-22 0 15,0 0-15,21-21 0,1 20 0,-22 1 16,21 21-16,0-21 0,1 21 0,-22 0 16,21 0-16,-21 0 0,1 0 15,20 0-15,-21 21 0,-21 0 0,21 1 16,-21-1-16,21 0 0,-21 0 15,0 0-15,0 22 0,0-22 16,0 0-16,-21 0 0,0 0 0,21 0 16,0 1-16,-21-1 0,0 0 15,21 0-15,0 0 16,0-42 15,21 0-31,0 0 0,0 0 0,0-1 16,-21 1-16,22 0 0</inkml:trace>
  <inkml:trace contextRef="#ctx0" brushRef="#br0" timeOffset="30618.11">10795 5313 0,'0'21'0,"21"-21"31,0 0-31,0 0 16,1 0-16,-1 0 0,0-21 16,0 21-16,0-21 0,22 0 0,-22 21 15,0-22-15,-21 1 0,21 21 0,-21-21 16,21 21-16,-21-21 16,-21 21-1,0 0-15,0 0 0,0 0 0,-1 21 16,1-21-16,-21 21 0,21 0 15,0 1-15,-1-1 0,1 21 0,21-21 16,-21 0-16,21 1 0,0-1 16,0 0-16,0 0 0,0 0 0,0 0 15,21-21-15,0 0 0,1 22 16,20-22-16,-21 0 0,0 0 16,22 0-16,-22 0 0,0 0 0,21 0 15,1-22-15,-22 1 0,21 21 16</inkml:trace>
  <inkml:trace contextRef="#ctx0" brushRef="#br0" timeOffset="32167.63">12615 5398 0,'21'0'15,"1"-22"17,-1 1-32,-21 0 15,0 0-15,0 0 0,0 0 16,0-1-16,0 1 16,0 0-16,-21 21 0,-1-21 15,22 0-15,-42 21 0,21 0 0,0 0 16,0 0-16,-22 0 0,1 0 15,21 21-15,-22 0 0,1 0 0,21 0 16,-21 1-16,20-1 0,1 21 16,0-21-16,0 22 0,21-22 0,-21 21 15,21-21-15,0 22 0,0-22 0,0 0 16,0 0-16,21 0 0,0 0 16,0 1-16,0-22 0,1 0 0,-1 0 15,21 0-15,-21 0 0,22 0 16,-22-22-16,21 1 0,0 0 0,-20 0 15,20 0-15,0 0 0,1-22 16,-22 22-16,21-21 0,0 21 16,-20-22-16,20 1 0,-21 0 0,0 20 15,-21-41-15,0 21 0,0-1 0,0 1 16,0 0-16,0-1 0,0 1 16,0 0-16,0-1 0,0 22 0,-21-21 15,0 21-15,0 21 16,21 21-1,0 21-15,-21-21 0,21 43 16,0-22-16,0 0 0,0 22 16,0-22-16,0 22 0,0-22 0,0 0 15,0 1-15,0-1 0,0 0 16,0 1-16,0-1 0,0-21 0,21 0 16,0 1-16,-21-1 0,21 0 15,0-21-15,0 0 0,22 0 0,-22 0 16,0 0-16,0 0 0,22 0 0,-22 0 15,0-21-15,21 21 0,-21-21 16,22-1-16,-22 1 0,0 0 0,0 0 16,0 0-16,1 0 0,-1-1 0,-21 1 15,0 0-15,0 0 0,0 0 16,-21 21 15,-1 0-31,1 21 16,21 0-16,-21 0 0,21 0 0,0 1 15,0-1-15,0 0 0,0 21 16,0-21-16,0 1 0,21-1 0,-21 0 16,21 0-16,1-21 0,-1 21 15,0-21-15,21 0 0,-21 21 0,1-21 16,20 0-16,0 0 0,-21 0 0,22 0 16,-1 0-16,-21-21 0,22 0 15,-1 0-15,-21 0 0,21 0 0,1-1 16,-22 1-16,0-21 0,21 21 15,-20-22-15,-1 1 0,-21 0 16,0 21-16,21-22 0,-21 1 0,0 0 16,0-1-16,0 1 0,0 0 15,0-1-15,0 1 0,0 21 0,-21 0 16,21-1-16,0 1 0,-21 21 16,21 21-1,0 1-15,-22 20 0,22-21 0,0 43 16,0-22-16,-21 0 0,0 22 15,21-22-15,-21 22 0,21-22 0,0 21 16,-21-20-16,0 20 0,21 1 16,-22-22-16,22 22 0,0-1 15,-21 1-15,0-22 0,0 21 0,21 1 16,0-1-16,-21-20 0,0 20 16,-1 1-16,22-1 0,-21 1 0,21-1 15,0 1-15,-21-1 0,21 1 0,-21-1 16,21-20-16,0 20 0,0-21 0,0 1 15,0-1-15,0-21 0,0 0 16,0 1-16,21-1 0,0-21 0,0 0 16,1 0-16,-1 0 0,0 0 0,21 0 15,-21-21-15,1-1 0,20 1 16,0 0-16,-21-21 0,22-1 16,-1 1-16,0 0 0,-20-22 0,20 1 15,-21 20-15,0-20 0,0-1 16,1 22-16,-22-21 0,0 20 0,0-20 15,-22 20-15,1 1 0,-21 0 0,21-1 16,-22 1-16,1 0 0,0 21 16,-22-1-16,22-20 0,0 21 0,-1 21 15,1-21-15,0 0 0,-1 21 0,1 0 16,21 0-16,0 0 0,-1-22 16,44 22-1,-1 0-15,0 0 0,21 0 16,-21 0-16,22 0 15,-22 0-15,21 0 0,1-21 0,20 21 16,-21-21-16,1 0 0,20 0 16,-20 0-16</inkml:trace>
  <inkml:trace contextRef="#ctx0" brushRef="#br0" timeOffset="33640.26">14541 5271 0,'0'-43'16,"0"86"-16,0-107 0,-21 43 15,0 0-15,0 0 0,0 21 0,0 0 16,-1 0-16,1 0 0,0 0 16,0 0-16,0 21 15,0-21-15,-1 21 0,-20 0 0,21 21 16,0-20-16,0-1 0,21 21 0,-22-21 16,22 0-16,-21 22 0,21-22 15,0 21-15,0-21 0,0 1 0,0-1 16,0 0-16,21 0 0,1 0 15,-1-21-15,0 21 0,0-21 16,0 0-16,0 0 0,22 0 0,-22 0 16,0-21-16,21 21 0,-20-21 15,-1 0-15,21 0 0,-21 0 0,0-1 16,1 1-16,-1 0 16,-21 0-16,0-21 0,21 20 0,-21 1 15,0 0-15,0 0 0,0 0 0,0 0 16,0-1-16,-21 44 31,21-1-15,0 0-16,0 21 0,0-21 0,0 1 15,0-1-15,0 0 0,0 0 0,0 0 16,0 22-16,0-22 0,21-21 16,-21 21-16,21 0 0,0-21 0,0 21 15,1-21-15,-1 0 16,0 0-16,0 0 15,0 0-15,-21-21 0,21 21 0,1-21 16,-1 0-16,0 0 0,-21-1 16,21 1-16,0 0 0,-21 0 0,0-21 15,21 20-15,-21 1 0,22 0 0,-22-21 16,0 21-16,0-1 0,0 1 16,21 21-16,-21-21 0,0 42 31,0 0-31,0 1 15,0-1-15,0 0 0,0 21 0,0-21 16,0 1-16,0-1 16,0 0-16,0 0 0,0 0 0,0 0 15,21 1-15,0-1 16,0-21-16,0 0 16,1 0-16,-1 0 15,0 0-15,0-21 0,0 21 16,0-22-16,1 1 0,-1 0 0,0 0 15,0 0-15,0-22 0,0 22 0,1-21 16,-22 21-16,21-22 0,-21 22 16,21-21-16,-21 21 0,21 0 0,-21-1 15,0 1-15,0 0 16,0 42 0,0 0-16,0 22 15,0-22-15,0 0 0,0 21 16,0-20-16,0-1 0,0 21 0,0-21 15,0 0-15,21 22 0,-21-22 0,21 0 16,1 0-16,-1 0 0,0 1 16,0-1-16,0-21 0,0 0 15,1 0-15,-1 0 0,0 0 16,0 0-16,0 0 0,0-21 0,1-1 16,-1 22-16,0-21 0,0 0 0,0-21 15,0 21-15,1-22 0,-22 1 16,21 0-16,0-1 0,-21 1 15,21 0-15,-21-22 0,21 22 16,-21-1-16,0-20 0,21 21 0,-21-1 16,22 22-16,-22-21 0,0 21 0,0-1 15,0 44 1,-22-1 0,1 0-16,0 21 0,21 1 15,0-1-15,0 0 0,-21 1 0,21 20 16,0-21-16,0 1 0,-21-1 15,21-21-15,0 22 0,0-1 0,0-21 16,0 21-16,0-20 0,0-1 0,0 0 16,0 0-16,21 0 15,0-21-15,0 0 16,0 0-16,1 0 0,-1 0 16,0 0-16,0 0 0,0-21 15,22 0-15,-22 0 0,0 0 0,0-1 16,0-20-16,0 0 0,1 21 0,-1-22 15,0-20-15,0 20 0,0 1 16,0-21-16,1 20 0,-22 1 0,0-22 16,21 22-16,-21 21 0,21-21 15,-21 20-15,0 1 0,0 0 0,0 0 16,-21 21 0,0 0-16,21 21 15,-22 0-15,1 22 0,21-22 0,0 21 16,-21 0-16,0 22 0,21-22 15,0 1-15,0 20 0,-21-21 0,21 1 16,-21-1-16,21 0 0,0-20 0,0 20 16,0-21-16,0 0 0,0 22 15,0-22-15,21-21 0,-21 21 0,21 0 16,0-21-16,0 0 0,0 0 16,1 0-16,-1 0 0,0 0 15,0 0-15,0 0 0,0-21 0,1 0 16,-1 0-16,0-1 15,0 1-15,-21 0 0</inkml:trace>
  <inkml:trace contextRef="#ctx0" brushRef="#br0" timeOffset="33815.18">16192 5144 0,'0'0'0,"0"21"0,22-21 31,-1 0-31,0 0 15,0 0-15,0 0 0,22 0 16,-22-21-16,21 21 0,0-22 0,-20 22 16,20-21-16,-21 0 0,21 21 0,-20-21 15</inkml:trace>
  <inkml:trace contextRef="#ctx0" brushRef="#br0" timeOffset="34432.33">18309 4699 0,'0'0'0,"21"-21"0,-21 0 16,0 0-16,0-1 0,0 1 16,-21 0-16,0 21 0,0-21 15,-22 21-15,1 0 0,0 0 16,-1 0-16,1 0 0,0 0 0,-1 0 15,-20 0-15,21 21 0,-1 0 16,-20 0-16,20 22 0,1-1 16,0 0-16,-1 22 0,22-1 0,-21 1 15,21-1-15,0 1 0,-1-1 16,22-20-16,-21 20 0,21-20 0,0 20 16,0-21-16,21 1 0,1-22 15,20 21-15,-21-21 0,21 22 0,1-22 16,-1-21-16,0 21 0,1-21 0,-1 0 15,22 0-15,-22 0 0,0 0 16,1-21-16,20 21 0,-21-21 0,1 0 16,-1-1-16,0 1 0,1 0 15</inkml:trace>
  <inkml:trace contextRef="#ctx0" brushRef="#br0" timeOffset="35203.69">18457 5122 0,'-21'0'15,"0"0"-15,0 0 0,0 22 16,-1-1-16,1 0 0,21 0 0,-21 21 16,0-20-16,0-1 0,21 21 15,-21-21-15,-1 0 0,22 1 0,0 20 16,0-21-16,0 0 0,0 0 16,0 1-16,0-1 0,22-21 15,-1 0-15,0 0 0,0 0 16,21 0-16,-20 0 0,20 0 15,-21-21-15,21 21 0,-20-22 0,-1 1 16,21 0-16,-42 0 0,21 0 16,-21 0-16,0-1 0,0 1 0,0 0 15,0 0-15,-21 0 0,21 0 0,-21-1 16,0 1-16,-22 0 0,22 21 16,0-21-16,0 21 0,0 0 0,0 0 15,21-21-15,21 0 31,0 21-31,0-22 16,0 22-16,22 0 16,-22 0-16,21-21 0,-21 21 0,22 0 15,-22 0-15,21 0 0,-21 0 16,22 0-16,-22 21 0,0-21 0,0 22 16,0-1-16,0 0 0,1 21 0,-1-21 15,-21 1-15,0-1 0,0 0 16,0 0-16,0 21 0,0-20 0,0-1 15,0 0-15,0 0 16,0 0-16,0 0 0,0 1 16,-21-22-16,-1 0 0,1 0 31,21-22-15,0 1-1,0 0-15,0 0 0,0-21 16,21 20-16,1 1 0,-1 0 0,0-21 15,0 21-15,0-1 0,0-20 16,1 21-16,20 0 0,-21 0 0,21-1 16,1 22-16,-1 0 0,0 0 15,-20 0-15,20 0 0,0 22 0,-21-1 16,1 0-16,-1 0 0,-21 0 0,0 22 16,0-22-16,0 21 0,0-21 15,0 0-15,-21 1 0,-1-1 16,1 0-16,0 0 0,21 0 0,-21 0 15,0 1-15,0-22 0,21 21 16,21-42 15,0 21-31,0-22 16,0 1-16,22 0 0</inkml:trace>
  <inkml:trace contextRef="#ctx0" brushRef="#br0" timeOffset="36844.26">20002 5101 0,'0'0'0,"0"-21"0,0 0 16,0 0-16,-21 21 16,0 0-16,0 0 15,-21 21-15,20 0 0,1-21 16,0 21-16,0 0 0,0 1 15,0-1-15,21 0 0,0 0 0,0 0 16,0 0-16,0 1 0,0-1 0,21 0 16,0-21-1,0 21-15,21-21 0,-20 0 0,-1 21 16,0 0-16,0-21 0,0 22 16,0-22-16,1 21 0,-1 0 15,0-21-15,0 21 0,-21 0 0,0 0 16,0 1-16,0-1 15,0 0-15,-21-21 0,0 21 0,0-21 16,-1 0-16,1 0 0,0 0 16,-21 0-16,21 0 0,-1 0 0,-20 0 15,21 0-15,-21 0 0,20-21 0,1 21 16,0-21-16,0 0 0,0 21 16,0-22-16,21 1 0,-22 21 0,22-21 15,0 0-15,22 21 47,-1 0-47,0 21 0,-21 0 16,21-21-16,0 21 0,0 1 0,1-22 15,-1 21-15,0 0 0,21-21 0,-21 21 16,1-21-16,20 0 0,-21 21 16,21-21-16,-20 0 0,-1 0 0,21 0 15,-21 0-15,0 0 0,1-21 16,-1 21-16,21-21 0,-21 0 0,0 0 15,1-1-15,20 1 0,-21-21 0,0 21 16,0-22-16,1 1 0,-1 0 16,0-22-16,0 22 0,0-22 0,0 1 15,1-1-15,-22 1 16,21 21-16,-21-22 0,21 22 0,-21-1 16,0 22-16,0 0 0,0 0 0,0 0 15,0 0-15,0 42 16,0 0-1,0 0-15,0 0 0,-21 22 16,21-1-16,-21 0 0,21 1 0,-22-1 16,22 0-16,0 1 0,-21 20 15,0-21-15,21 1 0,-21-1 0,21 0 16,0 1-16,0-22 0,0 21 16,0-21-16,0 22 0,0-22 15,0 0-15,0 0 0,0 0 0,21 1 16,0-1-16,0-21 0,1 0 0,-1 0 15,0 0-15,0 0 0,21 0 16,-20 0-16,-1 0 0,21-21 0,-21 21 16,22-22-16,-22 1 0,0 0 15,0 0-15,21 0 0,-42 0 0,22-1 16,-22-20-16,0 21 0,0 0 0,0 0 16,0-1-16,0 1 15,-22 21-15,1 0 16,21 21-1,-21 1-15,21-1 0,0 0 0,0 0 16,0 0-16,0 0 0,0 1 16,0-1-16,21 0 0,-21 0 15,0 0-15,21-21 0,-21 21 0,22 1 16,-1-22-16,-21 21 0,21-21 16,0 0-16,0 0 15,0 0-15,1 0 16,-1 0-16,0 0 0,0-21 0,-21-1 15,21 22-15,0-21 0,1 0 0,-22 0 16,21-21-16,-21 20 0,21 1 16,-21-21-16,0 21 0,0 0 15,0-22-15,0 22 0,0 0 16,0 42 0,0 0-1,0 0-15,0 1 16,0-1-16,0 21 0,-21-21 0,21 0 15,0 1-15,0-1 0,0 0 0,0 0 16,0 0-16,0 0 16,21-21-16,0 22 0,0-22 15,0 0-15,1 0 16,-1 0-16,0 0 16,-21-22-16,21 22 0,0-21 0,0 0 15,-21 0-15,0 0 0,22 0 16,-1-1-16,-21 1 0,0-21 0,0 21 15,0 0-15,21-1 0,-21 1 0,0 0 16,0 0-16,0 42 31,0 0-31,0 0 0,0 1 16,0-1-16,0 0 0,0 0 0,0 0 16,0 0-16,0 1 0,0-1 15,21-21-15,-21 21 16,21-21-16,-21 21 0,21-21 15,1 0-15,-1 0 0,0 0 0,0 0 16,0 0-16,0 0 16,22 0-16,-22-21 0,0 0 0,0 0 15,0-1-15,-21 1 16,22 0-16,-22 0 0,0 0 0,0 0 16,0-1-16,0 1 0,0 42 62,0 1-46,21-22 31,0 0-47</inkml:trace>
  <inkml:trace contextRef="#ctx0" brushRef="#br0" timeOffset="38061.56">22013 5144 0,'0'0'0,"0"-22"0,0 1 0,0 0 15,-21 21 17,0 0-32,21 21 15,-21 0-15,21 1 0,-21-1 0,-1 0 16,1 21-16,21-21 0,-21 1 0,21 20 15,-21-21-15,21 0 0,0 0 16,0 1-16,0-1 0,0 0 0,0 0 16,0 0-16,0 0 0,0 1 15,21-22-15,-21 21 0,21-21 0,0 0 16,1 0-16,-1 0 0,0 0 0,0 0 16,0 0-16,0 0 15,22 0-15,-22-21 0,21-1 0,-21 1 0,22 0 16,-22 0-16,21-21 0,-21 20 15,1-20-15,20 0 0,-21-1 16,0-20-16,22-1 0,-22 1 0,0-1 16,0 1-16,-21 21 0,0-22 15,21 1-15,-21 20 0,0 1 0,0 0 16,0 20-16,0-20 0,-21 21 16,21 0-16,-21 21 0,0 0 15,0 0-15,-22 21 0,43 0 16,-42 0-16,21 22 0,0-22 15,-1 21-15,1 22 0,21-22 0,-21 21 16,21-20-16,-21 20 0,21 1 16,0-22-16,0 22 0,0-22 0,0 0 15,0 1-15,0-1 0,0 0 16,0-21-16,0 22 0,21-22 16,0 0-16,-21 0 0,21 0 0,1-21 15,-1 0-15,0 22 0,0-22 16,0 0-16,0 0 0,1 0 0,-1 0 15,0-22-15,21 1 0,-21 0 0,1 0 16,20 0-16,-21 0 0,0-1 16,0 1-16,1 0 0,-1 0 0,-21 0 15,0 0-15,21-1 0,-21 44 32,-21-1-17,21 0-15,-21 0 16,21 0-16,0 0 0,0 1 15,0-1-15,0 0 0,0 0 16,0 0-16,0 0 16,21-21-16,0 0 0,0 22 15,0-22-15,0 0 16,1 0-16,-1 0 0,0 0 0,0-22 16,0 1-16,0 21 0,1-21 0,-1 0 15,-21 0-15,0-22 16,21 22-16,-21 0 0,0-21 0,0 21 15,0-22-15,0 22 0,0-21 0,0 21 16,-21-1-16,0 22 0,-1-21 16,1 21-16,0 0 0,0 0 0,0 0 15,0 0-15,-1 21 0,1 1 16,0-1-16,0 0 0,21 0 0,0 21 16,-21-20-16,21-1 0,0 0 0,0 21 15,0-21-15,0 1 0,0-1 16,21 0-16,-21 0 0,21-21 15,0 21-15,0-21 0,1 0 16,-1 0-16,21 0 0,-21 0 16,0 0-16,1 0 0,20 0 0,-21-21 15,0 0-15,22 21 0,-22-21 16,0 0-16,21-1 0,-21-20 0,1 21 16,-1 0-16,21-22 0,0 1 15,-20 21-15,-1 21 0,-21-21 16,21 21-16,-21 21 15,0 0-15,0 0 16,0 0-16,0 22 0,0-22 0,-21 0 16,21 0-16,-21 22 0,21-22 0,0 0 15,0 0-15,0 0 0,0 0 16,0 1-16,0-1 16,0 0-1,21-21-15,0 0 0,0 0 0,0 0 16,22 0-16,-22 0 0,0 0 15,0-21-15,0 21 0,0-21 16,1-1-16,-1 1 0,0 21 0,0-21 16,0 0-16,-21-21 0,0 20 0,21 1 15</inkml:trace>
  <inkml:trace contextRef="#ctx0" brushRef="#br0" timeOffset="38299.42">22733 4932 0,'0'0'15,"-21"0"-15,-22 0 0,65 0 32,-1 0-32,0 0 0,21 0 15,1 0-15,-1 0 0,21 0 0,-20-21 16,-1 21-16,22-21 0,-22 21 15,0 0-15,1-22 0,-22 22 0,21 0 16,-21-21-16,0 21 0,1-21 0,-1 0 16</inkml:trace>
  <inkml:trace contextRef="#ctx0" brushRef="#br0" timeOffset="38620.24">20235 4699 0,'0'0'0,"21"0"31,1 0-31,20 0 0,0 0 0,1 0 16,-1 0-16,21 0 0,-20 0 16,20 0-16,1-21 0,-22 21 0,0 0 15,22 0-15,-22 0 0,-21 0 0,22 0 16,-22 0-16,0 0 0,-21-21 16,-21 21-1,0 0 1</inkml:trace>
  <inkml:trace contextRef="#ctx0" brushRef="#br0" timeOffset="78060.08">3789 7916 0,'0'-21'16,"21"21"0,-21-21-16,0 0 0,21 0 15,-21 0 1,21 21-16,-21-22 15,0 1-15,0 0 16,0 0 15</inkml:trace>
  <inkml:trace contextRef="#ctx0" brushRef="#br0" timeOffset="78987.64">3958 7811 0,'0'-22'16,"-21"22"0,21-21-16,-21 21 15,21-21-15,-21 21 16,-1 0-1,1 0 1,0 21-16,0 0 16,21 1-16,-21-1 0,0 0 0,21 0 15,-22 0-15,1 22 16,0-1-16,21 0 0,-21 22 0,-21-22 16,20 22-16,1-1 0,-21-21 15,0 22-15,20-1 0,-20 1 0,0-22 16,-1 22-16,1-22 0,0 0 15,21 22-15,-22-22 0,22 1 0,-21-22 16,21 21-16,-1-21 0,1 0 0,0 1 16,21-1-16,-21 0 0,0-21 15,21-21 1,0 0-16,-21-1 0,21 1 16,0 0-16,0-21 0,0-1 15,0 22-15,0-21 0,0 0 0,0 20 16,0-20-16,0 21 0,0-21 15,21 20-15,-21 1 0,21 0 0,0 21 16,-21-21-16,21 0 0,0 21 16,1 0-16,-1 0 0,0 0 15,0 21-15,0 0 0,-21 0 16,21 0-16,1 1 0,-1 20 0,-21-21 16,0 0-16,21 22 0,0-22 0,0 0 15,-21 0-15,21 21 16,1-20-16,-1-1 0,0-21 0,0 21 15,0 0-15,0-21 0,22 0 0,-22 0 16,0 0-16,21 0 0,1 0 16,-22-21-16,21 0 0,-21 0 0,22-1 15,-1 1-15,-21-21 0,22 21 16,-22-22-16,21 1 0,-21 0 0,0-1 16,1 1-16,-1 0 0,0-22 15,0 22-15,-21-22 0,0 1 0,0 21 16,0-22-16,0 1 0,0 20 0,0-20 15,-21 20-15,0 1 0,0 0 16,-22 21-16,22-22 0,-21 22 16,-1 0-16,1 0 0,-21 0 15,20 21-15,-20 0 0,-1 0 0,22 0 16,-22 0-16,1 21 0,21 0 16,-1 21-16,1-21 0,21 22 0,0 20 15,21-20-15,0 20 0,0-21 16,0 22-16,21-22 0,-21 22 0,42-22 15,-21 0-15,0 1 0,1-22 0,20 21 16,-21-21-16,21 1 0,-20-1 16,20 0-16,-21-21 0,21 21 0,1-21 15,-22 0-15,21 0 0,-21 0 16,22 0-16,-22 0 0,0 0 16,0 0-16,0-21 0,1 21 0,-1-21 15,0 0-15,0-1 0</inkml:trace>
  <inkml:trace contextRef="#ctx0" brushRef="#br0" timeOffset="80128">4149 8573 0,'0'0'0,"0"21"0,0 0 0,0 0 0,-22-21 16,22 21-16,22-21 31,-1 0-31,0 0 0,0 0 0,0 0 16,0 0-16,1-21 0,-1 0 0,21 21 15,-21-21-15,0 0 0,1-1 16,-1 1-16,0 0 0,0 0 0,-21 0 16,0 0-16,0-1 0,0 1 0,0 0 15,-21 21-15,0 0 16,0 0-16,-1 0 0,1 0 0,0 0 15,0 21-15,0-21 0,0 21 0,-1 1 16,1-1-16,0 0 0,21 21 16,-21-21-16,21 1 0,0-1 15,-21 0-15,21 0 0,0 0 16,0 0-16,0 1 0,0-1 0,0 0 16,0 0-16,21-21 0,0 21 0,0-21 15,0 0-15,22 0 16,-22 0-16,0 0 0,21 0 0,-20 0 15,20-21-15,-21 21 0,21-21 16,-20 0-16,20 0 0,-21-1 0,0 1 16,0 0-16,1 0 0,-1 0 0,0 0 15,-21-1-15,21 1 0,-21 0 16,21 0-16,-21 0 0,0 0 0,0-1 16,0 1-16,21 21 15,-21 21 1,0 1-1,0-1-15,0 0 0,0 0 16,-21 0-16,21 0 0,-21 1 16,21-1-16,-21 0 0,21 0 0,0 0 15,-21 0-15,21 1 0,-21-1 16,21 0-16,0 0 0,0 0 0,-22 0 16,22 1-16,-21-1 0,21-42 46,0-1-30,0 1-16,0 0 0,0 0 16,0 0-16,0 0 0,21-1 0,-21 1 15,22-21-15,-1 21 0,0 0 0,-21-1 16,21 1-16,0 0 0,0 0 16,1 0-16,-1 21 0,21-21 0,-21 21 15,0 0-15,1 0 0,-1 0 16,0 21-16,0-21 0,-21 21 15,21 0-15,-21 0 0,0 0 0,0 1 16,0-1-16,0 0 0,0 0 16,0 0-16,0 0 0,0 1 0,0-1 15,0 0-15,0 0 16,0 0-16,0 0 16,0 1-16,-21-22 15,21-22 16,0 1-31,0 0 0,0 0 0,21 0 16,-21 0-16,21-1 0,1 1 0,-1 0 16,0-21-16,0 21 0,0-1 15,0 1-15,1 0 0,-1 0 0,21 0 16,-21 21-16,0 0 0,1 0 0,-1 0 16,0 0-16,0 0 15,-21 21-15,21 0 0,-21 0 16,0 0-16,0 1 0,0-1 0,0 0 15,0 0-15,0 21 0,0-20 16,0-1-16,-21 0 0,0 0 0,21 0 16,0 0-16,-21 1 0,21-1 0,-21 0 15,21 0-15,0 0 16,21-21 15,0 0-31,0-21 16,0 0-16,0 0 0</inkml:trace>
  <inkml:trace contextRef="#ctx0" brushRef="#br0" timeOffset="80551.75">5863 8488 0,'0'0'0,"0"-21"0,-21 21 31,0 0-31,21 21 15,-21-21-15,-1 21 0,1 0 0,21 0 16,-21 1-16,0 20 0,21-21 0,-21 0 16,0 22-16,21-22 0,-22 0 15,22 21-15,0-21 0,0 1 16,0-1-16,0 0 0,0 0 0,0 0 16,22-21-16,-1 0 15,0 0-15,0 0 0,0 0 0,0 0 16,22 0-16,-22 0 0,0 0 0,21-21 15,-20 0-15,-1 0 0,21 0 16,-21-1-16,0 1 0,1 0 0,-1-21 16,0 21-16,-21-1 0,0-20 15,21 21-15,-21 0 0,0-22 0,0 22 16,0 0-16,0 0 0,-21 0 16,21 0-16,-21 21 0,0 0 0,-22 0 15,22 0-15,0 0 0,-21 0 0,20 0 16,1 0-16,0 0 0,0 21 15,0-21-15,0 21 0,-1-21 0,22 21 16,-21-21-16,21 21 16</inkml:trace>
  <inkml:trace contextRef="#ctx0" brushRef="#br0" timeOffset="81484.98">7832 8573 0,'21'0'0,"0"0"0,-21-22 16,21 1-16,0 21 0,-21-21 15,0 0-15,0 0 16,0 0-16,0-1 16,0 1-16,0 0 0,-21 0 0,0 0 15,0 0-15,-22-1 0,22 1 0,0 0 16,-21 21-16,21-21 0,-22 0 16,22 21-16,-21 0 0,21 0 15,-22 0-15,22 0 0,-21 0 0,21 0 16,-1 21-16,1 0 0,0 0 15,0 0-15,0 1 0,21 20 0,0-21 16,0 21-16,-21-20 0,21 20 0,0-21 16,0 21-16,0-20 0,0-1 15,0 21-15,0-21 0,0 0 0,21 1 16,0-1-16,0 0 0,0 0 0,0 0 16,1-21-16,-1 0 0,0 21 15,21-21-15,-21 0 0,22 0 0,-22 0 16,21 0-16,1-21 0,-22 0 0,21 21 15,0-21-15,-20-21 16,20 20-16,0 1 0,-21 0 0,22-21 16,-22-1-16,21 1 0,-21 0 0,1-1 15,20 1-15,-21-21 0,0 20 16,0-20-16,-21-1 0,0 22 0,22-22 16,-22 1-16,0 21 0,0-1 0,0 1 15,0 0-15,0-1 0,0 1 16,0 21-16,0-22 0,-22 22 0,22 0 15,0 0-15,-21 21 0,0 0 16,0 0-16,0 0 0,0 0 0,-1 0 16,1 21-16,0 0 0,0 22 0,21-1 15,-21 0-15,21 1 16,-21 20-16,21 1 0,0-1 0,0 1 16,0-1-16,0 1 0,0-1 0,0-21 15,0 22-15,0-22 0,0 1 16,21-1-16,0 0 0,-21 1 0,0-22 15,21 21-15,0-21 0,0 0 0,-21 1 16,22-1-16,-1 0 0,0-21 16,0 21-16,0-21 0,0 0 15,1 0-15,-1 0 0,0 0 0,0-21 16,21 0-16,-20 0 16,-1 21-16,0-22 0,21 1 0,-21 0 0,22 0 15,-22 0-15</inkml:trace>
  <inkml:trace contextRef="#ctx0" brushRef="#br0" timeOffset="81763.82">9229 8424 0,'21'0'62,"0"0"-62,0 0 16,0 0-16,0 0 0,1 0 16,-1 0-16,0 0 0,0 0 0,0-21 15,0 21-15,1 0 16,-1 0-16</inkml:trace>
  <inkml:trace contextRef="#ctx0" brushRef="#br0" timeOffset="81971.7">9229 8573 0,'0'0'0,"-22"21"0,22 0 16,22-21 15,-1 0-31,0 0 0,0 0 16,0 0-16,0 0 0,1 0 15,-1 0-15,0 0 0,0 0 0,0-21 16,0 0-16,1 21 16,-1-22-16,0 1 0</inkml:trace>
  <inkml:trace contextRef="#ctx0" brushRef="#br0" timeOffset="82799.69">10499 8213 0,'0'0'0,"0"-21"0,21-1 0,21-41 15,-42 42-15,21 0 0,0 21 16,-21-22-16,22 1 0,-1 21 15,0 0-15,0 0 0,0 0 16,0 21-16,-21 1 0,22 20 16,-1-21-16,-21 0 0,0 22 15,21-1-15,0 0 0,-21-21 0,0 22 16,0-1-16,0-21 0,0 22 0,0-22 16,0 21-16,0-21 15,0 0-15,0 1 0,-21-1 0,21 0 16,-21 0-16,21 0 0,-21-21 0,21 21 15,-22-21 1,22-21 0,0 0-1,0 0-15,0 0 0,0 0 16,0-1-16,0 1 0,22 0 0,-1-21 16,0 21-16,0-22 0,21 1 0,-20 21 15,20-22-15,0 1 0,1 21 16,-1 0-16,0 0 0,1-1 15,-1 22-15,-21 0 0,21 0 0,-20 0 16,-1 0-16,0 22 0,0-1 16,0 0-16,-21 21 0,21-21 0,-21 22 15,0-22-15,0 0 0,0 21 0,0-20 16,0 20-16,-21-21 0,0 0 0,0 0 16,21 1-16,-21-1 0,21 0 15,-21 0-15,21 0 0,-22-21 0,22 21 16,0-42 15,22 0-15,-1 0-16,0 0 0,0 0 0</inkml:trace>
  <inkml:trace contextRef="#ctx0" brushRef="#br0" timeOffset="83221.44">11663 8424 0,'0'0'0,"21"22"15,0-22 1,0 0-16,0 0 16,1 0-16,-1-22 0,0 22 15,-21-21-15,21 21 0,0-21 0,0 0 16,1 21-16,-22-21 0,0 0 15,21-1-15,-21 1 0,0 0 16,0 0-16,0 0 0,0 0 16,-21 21-16,-1 0 0,1 0 15,0 0-15,0 0 0,0 21 16,0 0-16,-1 0 0,1 0 0,21 0 16,-21 1-16,0 20 0,21-21 15,0 21-15,0-20 0,0-1 0,0 0 16,0 21-16,0-21 0,0 1 15,0-1-15,0 0 16,0 0-16,21-21 0,0 21 16,0-21-16,1 0 0,-1 0 15,0 0-15,0 0 0,0 0 16,0 0-16,22-21 0,-22 21 0,21-21 16,1 0-16,-22 0 0</inkml:trace>
  <inkml:trace contextRef="#ctx0" brushRef="#br0" timeOffset="83783.63">12382 8213 0,'0'-21'0,"0"42"0,0-64 0,0 65 31,0-1-31,0 0 16,0 0-16,0 21 0,-21-20 15,0 20-15,0-21 0,21 0 0,0 22 16,-21-22-16,0 0 0,21 0 0,-22 0 15,22 0-15,0 1 0,-21-1 16,21 0-16,-21-21 0,42 0 47,0-21-47,1 0 16,-1-1-16,0 1 0,0 0 0,-21 0 15,21 0-15,0 0 0,1-1 16,-1 1-16,0 21 0,-21-21 15,21 21-15,0 0 0,0 0 16,-21 21-16,0 0 16,0 1-16,0-1 0,0 0 15,22 0-15,-22 0 0,0 0 16,0 1-16,21-1 0,0-21 16,0 21-16,0-21 15,0 21-15,1-21 0,-1 0 16,0 0-16,0 0 0,0 0 0,0 0 15,1 0-15,-1-21 0,21 21 16,-21-21-16,0 0 0,1-1 0,-1 1 16,0-21-16,0 21 0,-21 0 0,0-22 15,0 1-15,0 21 0,0-22 16,0 22-16,0-21 0,0 21 0,0 0 16,0-1-16,0 1 0,-21 21 15,0 0 1,0 0-16,21 21 31</inkml:trace>
  <inkml:trace contextRef="#ctx0" brushRef="#br0" timeOffset="84812.05">15007 7662 0,'0'0'0,"0"-21"0,0 0 16,-21 21-1,0 21 1,21 22-16,-21-22 0,-1 21 0,1 0 16,0 1-16,-21-1 0,21 22 0,-1-1 15,-20-21-15,21 22 0,0-1 16,-22-20-16,22-1 0,-21 0 0,0 1 15,20-1-15,-20 0 0,21-20 0,-21 20 16,-1-21-16,22 0 0,-21 0 16,21 1-16,-1-22 0,1 0 15,0 0-15,0 0 0,21-22 16,0 1 0,0-21-16,0 21 0,0 0 15,0-22-15,0 1 0,0 0 0,0-1 16,0 1-16,0 0 0,21 20 15,0-20-15,-21 21 0,21 0 0,-21 0 16,22 21-16,-1 0 0,-21 21 16,21 0-16,-21 0 0,21 0 15,0 22-15,-21-22 0,21 21 0,1 0 16,-22 1-16,21-22 0,-21 21 0,21-21 16,0 22-16,0-22 15,-21 0-15,21 0 0,1 0 0,20 22 16,-21-22-16,0-21 0,0 0 15,22 21-15,-22-21 0,0 0 16,21 0-16,-20 0 0,20-21 0,0 0 16,1 21-16,-1-21 0,0-22 0,1 22 15,-1 0-15,0-21 0,1-1 16,-22 1-16,21-22 0,-21 22 0,0-21 16,-21-1-16,0 1 0,0-1 0,0 1 15,0-1-15,0 1 0,-21-1 16,0 1-16,-21 20 0,21-20 15,-22-1-15,1 22 0,0 0 0,-1-1 16,1 1-16,0 21 0,-1 0 16,1-1-16,0 22 0,-1 0 0,1 22 15,0 20-15,20-21 0,-20 21 16,21 22-16,0-22 0,21 22 0,0-1 16,0 1-16,0-1 0,0 1 0,0-22 15,0 22-15,21-1 0,0-21 16,0 1-16,0-1 0,22 0 0,-22-20 15,21-1-15,-21 21 0,22-42 0,-1 21 16,-21 0-16,22-21 0,-1 0 16,0 0-16,-21 0 0,22 0 0,-22 0 15,0 0-15</inkml:trace>
  <inkml:trace contextRef="#ctx0" brushRef="#br0" timeOffset="85207.89">15325 8297 0,'0'0'0,"21"43"16,-21-22-16,21-21 15,0 0-15,0 0 16,0 0-16,1 0 0,-1 0 16,0 0-16,21 0 0,-21 0 0,1-21 0,20 21 15,-21-21-15,0-1 16,0 22-16,1-21 0,-1 0 0,-21 0 15,21 0-15,-21 0 0,0-1 0,0 1 16,0 0-16,0 0 0,-21 0 16,0 0-16,-1 21 0,1 0 0,0 0 15,0 0-15,0 0 0,0 0 0,-1 21 16,1 0-16,0 0 0,0 0 16,0 22-16,0-22 0,21 0 0,0 21 15,0-21-15,0 22 0,0-22 16,0 0-16,0 21 0,0-20 0,21-1 15,0-21-15,0 21 0,-21 0 0,21-21 16,0 0-16,22 21 0,-22-21 16,0 0-16,21 0 0,1 0 15,-22 0-15,21 0 0,-21 0 0,22-21 16,-1 0-16,-21 0 0,22 21 0</inkml:trace>
  <inkml:trace contextRef="#ctx0" brushRef="#br0" timeOffset="85893.02">16150 8149 0,'0'0'16,"-21"0"0,21 21-16,-21 1 15,21-1-15,-21 21 0,21-21 16,-22 0-16,22 1 0,0-1 0,0 21 16,0-21-16,-21 0 0,21 1 15,0-1-15,-21 0 0,21 0 16,0 0-16,0 0 0,0-42 62,0 0-62,0 0 16,0 0-16,0 0 0,0-1 16,0 1-16,21-21 0,0 21 0,-21-22 15,22 22-15,-1-21 0,0 21 0,-21 0 16,21-22-16,0 43 0,0-21 15,1 0-15,-1 21 0,0 0 0,0 0 16,0 21-16,0 0 0,1 0 16,-1 22-16,0-22 0,-21 0 0,0 21 15,21-20-15,-21 20 0,0-21 0,0 0 16,0 0-16,0 22 0,0-22 16,0 0-16,0 0 0,-21 0 15,21-42 32,0 0-47,21 0 16,0 0-16,-21 0 0,21-1 0,1-20 15,-1 21-15,0-21 0,0 20 16,0-20-16,0 21 0,1-21 0,-1 20 16,0 1-16,0 0 0,0 21 15,0 0-15,1 0 0,-1 0 0,0 21 16,-21 0-16,0 1 0,0-1 15,0 21-15,0-21 0,0 0 16,0 22-16,0-22 0,0 0 0,0 21 16,0-20-16,0-1 0,0 0 15,0 0-15,-21-21 0,21 21 16,21-42 31,0 21-47,0-21 15,0 0-15,-21 0 0</inkml:trace>
  <inkml:trace contextRef="#ctx0" brushRef="#br0" timeOffset="86327.76">17124 8107 0,'-21'21'31,"21"0"-31,-22 0 15,1 1-15,21-1 0,-21 21 16,0-21-16,21 0 0,-21 1 0,21 20 16,-21-21-16,-1 0 0,22 0 15,0 1-15,0-1 0,0 0 0,0 0 16,0 0-16,0 0 0,0 1 16,0-1-16,22-21 15,-1 0 1,0 0-16,0 0 0,0 0 0,0 0 15,1 0-15,-1-21 0,0-1 0,21 22 16,-21-21-16,1 0 16,-1-21-16,0 21 0,0-1 0,0-20 15,-21 21-15,0-21 0,0-1 16,0 22-16,0-21 0,0-1 0,0 22 16,0 0-16,0 0 0,-21 0 0,0 0 15,0 21-15,0 0 16,-1 0-16,1 0 0,0 0 0,0 21 15,0 0-15,21 0 0,-21-21 16,21 21-16,0 0 0,0 1 16,0-1-16,0 0 15,21 0-15,0-21 0,0 0 16,0 0-16</inkml:trace>
  <inkml:trace contextRef="#ctx0" brushRef="#br0" timeOffset="86663.86">18161 7916 0,'-42'0'16,"20"22"-16,1-22 0,0 21 15,0 0-15,0 21 0,0-21 16,-1 1-16,22 20 0,-21-21 0,0 21 16,0-20-16,21 20 0,0-21 0,-21 0 15,21 22-15,0-22 0,0 0 16,0 21-16,0-21 0,0 1 0,0-1 16,0 0-16,0 0 0,21 0 15,-21 0-15,21-21 0,0 22 16,0-22-16,1 0 15,-1 0-15,0 0 0,0 0 0,0 0 0,22 0 16,-22 0-16,0 0 16</inkml:trace>
  <inkml:trace contextRef="#ctx0" brushRef="#br0" timeOffset="86983.68">18605 7895 0,'0'-21'16,"22"21"-16,-1 0 0,0 0 15,0 0-15,0 0 0,22 0 16,-22 0-16,0 0 0,0 21 0,0 0 16,0 1-16,1 20 0,-1-21 15,0 21-15,-21 1 0,0-1 0,0 0 16,0 1-16,0-22 0,0 21 15,0 1-15,0-22 0,-21 21 0,0 0 16,-1-20-16,1-1 0,0 21 0,0-21 16,0 0-16,0 1 0,-1-1 15,1 0-15,0 0 0,0 0 0,21 0 16,-21-21-16,0 22 0,-1-1 16,1 0-16,0 0 15,0-21-15</inkml:trace>
  <inkml:trace contextRef="#ctx0" brushRef="#br0" timeOffset="87824.2">14330 8996 0,'0'0'0,"-21"0"0,-1 0 0,1 0 0,0 0 16,0 0-16,0 0 0,0 0 0,-1 0 15,1 0-15,0 0 0,0 0 16,0 0-16,42 0 62,0 0-62,0 0 16,22 0-16,-1 0 0,0 0 16,1 0-16,-1 0 0,21 21 0,1-21 15,-1 0-15,1 0 0,-1 21 0,22-21 16,0 0-16,-22 0 0,43 21 16,-21-21-16,21 0 0,-1 0 0,1 0 15,0 0-15,21 0 0,-21 0 0,21 0 16,21 0-16,-21 0 0,21 0 15,-21 0-15,0 0 0,21 0 16,-21 0-16,0 0 0,0 0 0,0 0 16,0 0-16,0 0 0,-21 0 15,0 0-15,0 0 0,-21 0 0,20 0 16,-20 0-16,-21 0 0,20 0 0,-20-21 16,-22 21-16,22 0 0,-22 0 15,-21 0-15,0 0 0,0 0 0,1 0 16,-1 0-16,-21-21 31,21 21 0,-21-21-31,0 0 16,21 21-16</inkml:trace>
  <inkml:trace contextRef="#ctx0" brushRef="#br0" timeOffset="88275.94">19981 8213 0,'-21'0'0,"21"21"0,0 0 109,0 0-93,0 0-16,0 1 15,0-1-15</inkml:trace>
  <inkml:trace contextRef="#ctx0" brushRef="#br0" timeOffset="88531.3">19918 8805 0,'0'0'0,"-43"22"16,43-1 15,0 0-15,0 0 0,0 0-16,0 0 15,0 1-15,0-1 0,0 21 0,0-21 16,-21 0-16,0 22 0,0-1 15,0-21-15,-22 22 0,1-22 0,0 21 16,-1-21-16,-20 22 0</inkml:trace>
  <inkml:trace contextRef="#ctx0" brushRef="#br0" timeOffset="92259.86">10075 11007 0,'0'0'0,"-21"-21"0,0 21 0,21-22 16,-21 22-16,21-21 0,0 0 16,-21 0-16,21 0 15,0 0-15,0-1 16,0 1-16,0 0 0,0 0 16,0 0-16,0 0 0,0-1 15,0 1-15,0 0 0,0 42 47,0 22-47,0-22 0,0 21 0,0 0 16,-22 22-16,1-22 0,21 22 15,-21-1-15,0 1 0,0-22 0,0 22 16,-1-1-16,-20 1 0,21-22 0,-21 21 16,-1-20-16,1-1 0,0 0 15,-1-20-15,1 20 0,21-21 0,-22 0 16,22 0-16,0-21 0,0 0 0,0 0 15,21-21 1,0 0-16,0 0 0,-21 0 16,21-22-16,0 22 0,0-21 0,0 0 15,0 20-15,0-20 0,0 0 16,0-1-16,0 22 0,21-21 16,-21 21-16,0 0 0,21-1 0,-21 1 15,21 21-15,0 0 0,0 0 16,-21 21-16,22 1 0,-1-1 15,0 21-15,0-21 0,0 22 0,0-1 16,1 0-16,-1 1 0,0-22 16,0 21-16,0 0 0,0-20 0,1 20 15,-22-21-15,21 0 0,0 0 0,0 1 16,0-1-16,0 0 0,1-21 0,20 0 16,-21 0-16,0 0 0,0 0 15,22 0-15,-22 0 0,21 0 16,-21-21-16,22 0 0,-1-1 0,-21-20 15,22 21-15,-22-21 0,21-1 16,-21 1-16,0 0 0,22-22 0,-22 1 16,-21-1-16,21 22 0,-21-22 0,0 1 15,0-1-15,0 1 0,0 20 16,0-20-16,-21 21 0,21-1 0,-42-20 16,20 20-16,1 1 0,-21 21 0,21-21 15,-22 20-15,1 1 0,21 0 16,-21 21-16,-1 0 0,22 0 0,-21 21 15,21-21-15,-1 43 0,1-22 0,0 21 16,0 0-16,21 22 16,0-22-16,0 22 0,0-22 0,0 22 15,0-22-15,21 21 0,0-20 0,0-1 16,22 0-16,-22 1 0,0-22 16,21 21-16,-20-21 0,20 1 0,-21-22 15,0 21-15,22-21 0,-22 0 0,0 0 16,0 0-16,0 0 0,0-21 15</inkml:trace>
  <inkml:trace contextRef="#ctx0" brushRef="#br0" timeOffset="92663.63">10541 11409 0,'0'0'0,"0"63"31,0-41-31,21-22 0,0 0 15,0 0-15,1 0 16,-1 0-16,0 0 0,0 0 0,0-22 16,0 1-16,1 21 0,-1-21 0,0 0 15,0 0-15,0 0 0,-21-1 16,0 1-16,0 0 0,0-21 16,0 21-16,0-1 0,0 1 0,0 0 15,0 0-15,-21 0 0,0 21 16,0 0-16,0 0 0,-1 0 0,1 21 15,0 0-15,21 21 0,-21-20 0,0 20 16,0 0-16,21-21 0,0 22 16,0-1-16,0 0 0,0-20 0,0 20 15,0-21-15,0 21 0,21-20 0,0-1 16,0 0-16,0 0 0,0 0 16,1 0-16,-1-21 0,0 0 0,21 22 15,-21-22-15,22 0 0,-22 0 0,21 0 16,-21 0-16,22-22 0,-1 1 15,0 0-15,1 0 0,-22 0 16,21 0-16,-21-1 0,22-20 0,-22 21 16</inkml:trace>
  <inkml:trace contextRef="#ctx0" brushRef="#br0" timeOffset="93283.69">11430 11261 0,'0'0'16,"0"21"-1,0 0-15,-21 0 0,21 0 16,0 1-16,-21-1 0,-1 21 0,1-21 15,0 22-15,21-22 0,-21 21 0,0-21 16,21 0-16,-21 22 0,-1-22 16,22 0-16,-21-21 0,21 21 0,0 0 15,-21-21-15,21 22 16,0-44 15,0 1-31,0 0 0,0 0 0,0 0 16,0 0-16,21-1 0,0-20 0,-21 21 15,22-21-15,-1-1 0,-21 22 16,21 0-16,0-21 0,0 20 0,0 22 16,1-21-16,-1 21 0,0 0 15,0 0-15,0 0 0,0 21 16,-21 1-16,22-1 0,-1 0 16,-21 0-16,0 21 0,0-20 0,21-1 0,-21 21 15,0-21-15,0 0 0,0 22 16,0-22-16,0 0 0,0 0 15,0 0-15,0 1 0,0-1 16,-21-21-16,21-21 31,0-1-31,0 1 16,21 0-16,0 0 0,0-21 0,-21 20 16,21-20-16,1 21 0,-1-21 15,0 20-15,-21-20 0,21 21 0,0 0 16,22 0-16,-22-1 0,0 1 15,0 21-15,0 0 0,0 0 0,1 21 16,-22 1-16,21-22 0,0 42 16,-21-21-16,0 0 0,21 0 0,-21 22 15,0-22-15,0 0 0,0 0 0,0 0 16,0 1-16,0-1 0,0 0 16,0 0-16,0 0 0,-21 0 15,42-42 16,0 21-15,22-21-16,-22 0 0</inkml:trace>
  <inkml:trace contextRef="#ctx0" brushRef="#br0" timeOffset="93672.47">12340 11367 0,'0'0'0,"0"-22"0,0 44 31,0-1-16,-21 0-15,21 0 0,-21 0 0,0 22 16,21-22-16,0 0 0,-22 21 0,1-21 16,21 1-16,0 20 0,0-21 15,0 0-15,0 0 0,0 1 0,0-1 16,0 0-16,0 0 16,21-21-16,1 0 15,-1 0-15,0 0 0,0 0 16,21 0-16,-20 0 0,-1-21 0,0 0 15,0 0-15,0-1 0,0 1 0,1-21 16,-1 21-16,-21-22 0,0 1 16,0 0-16,0-1 0,0 1 0,0 21 15,0-21-15,0 20 0,0 1 0,-43 0 16,22 21-16,0 0 0,0 0 16,0 0-16,-22 21 0,22 0 0,0 1 15,0-1-15,-21 0 0,42 0 0,-22 0 16,22 0-16,0 22 0,0-22 15,0 0-15,0 0 16,0 0-16,22-21 0,20 0 0,-21 0 16,0 0-16,22 0 0</inkml:trace>
  <inkml:trace contextRef="#ctx0" brushRef="#br0" timeOffset="93948.31">13377 11070 0,'0'-21'16,"0"42"-16,0-63 0,-21 42 31,0 0-31,0 21 0,0 0 0,21 0 16,-22 22-16,1-1 0,0 0 0,0 1 16,0-1-16,0 0 0,21 1 15,-22-1-15,22 0 0,-21 1 0,21-22 16,0 21-16,0-21 0,0 22 0,0-22 15,0 0-15,0 0 0,0 0 16,0 1-16,21-22 0,1 21 0,-1-21 16,0 0-16,0 0 0,0 0 0,22 0 15,-22 0-15,21 0 0,0-21 0,1-1 16</inkml:trace>
  <inkml:trace contextRef="#ctx0" brushRef="#br0" timeOffset="94183.69">13864 11028 0,'0'0'0,"21"-42"0,-21 20 0,21 1 16,1 0-16,-1 0 0,0 0 15,0 21-15,21 0 0,-20 0 0,-1 0 16,0 0-16,21 0 0,-21 42 0,1-21 16,-1 22-16,0-1 0,-21 0 15,0 22-15,0-1 0,0-20 16,0 20-16,0 1 0,-21-22 0,21 0 15,-21 22-15,-1-22 0,1 0 16,0-20-16,-21 20 0,21-21 0,-1 21 16,1-20-16,-21-1 0,21 0 0,-22 0 15,22 0-15</inkml:trace>
  <inkml:trace contextRef="#ctx0" brushRef="#br0" timeOffset="94864.29">12552 12996 0,'0'0'16,"0"-42"-16,21 0 0,-21 21 0,21-22 16,-21 22-16,0-21 0,0 21 0,0-1 15,0 1-15,0 0 0,-21 21 16,0 0-16,0 0 0,-1 0 15,1 0-15,-21 21 0,0 0 0,-1 1 16,1-1-16,0 21 0,-1-21 16,1 0-16,0 1 0,20 20 0,-20-21 15,21 0-15,0 0 0,21 1 0,0-1 16,0 0-16,0 0 0,21 0 16,0-21-16,0 21 0,0-21 15,1 22-15,-1-1 0,0-21 0,0 21 16,21 0-16,-20 0 0,-1-21 15,-21 21-15,21 1 0,-21-1 16,0 0-16,0 0 0,0 0 16,-21 0-16,0-21 15,-1 0-15,1 22 0,0-22 16,0 21-16,0-21 0,0 0 0,-1 0 16,1 0-16,42 0 31,1 0-31,-1 0 0,0 0 15,0 0-15,0 0 0,0 21 16,-21 0-16,22 0 0,-22 0 16,0 1-16,0 20 15,0-21-15,0 21 0,0-20 0,0-1 16,-22 21-16,1-21 0,0 22 0,0-22 16,0 21-16,0-21 0,-22 22 15,22-22-15,0 21 0,-21 0 0</inkml:trace>
  <inkml:trace contextRef="#ctx0" brushRef="#br0" timeOffset="95289.05">11536 15092 0,'-43'0'16,"86"0"-16,-107 0 0,43 21 0,-21-21 16,21 0-16,-1 0 0,1 21 0,0-21 15,21 21 1,0 1 0,21-1-16,0 0 15,1 0-15,20 0 0,-21 0 0,0 1 16,22 20-16,-22-21 0,0 21 0,0-20 15,-21 20-15,0 0 0,21-21 16,-21 22-16,0-1 0,0-21 16,0 22-16,-21-1 0,0 0 0,0-21 15,0 22-15,-1-22 0,1 21 0,0-21 16,0 22-16,0-22 0,0 0 0,21 0 16,0 0-16,0 1 0,0-1 15,0 0-15,0 0 16,-22-21-16,1 0 15,0-21 17</inkml:trace>
  <inkml:trace contextRef="#ctx0" brushRef="#br0" timeOffset="95624.36">12404 14097 0,'21'0'63,"21"0"-63,-21 0 0,0 0 0,22 0 15,-1 0-15,0 0 0,22 0 0,-22 0 16,1 0-16,20 0 0,-21 0 16,22 0-16,-1 0 0,1 0 0,-1 0 15,-20 0-15,20 0 0,-20 0 0,-1 0 16,0 0-16,-21 0 0,1 0 16,-1 0-16,-21 21 0,-21-21 15,-1 0-15,1 0 16,-21 0-16</inkml:trace>
  <inkml:trace contextRef="#ctx0" brushRef="#br0" timeOffset="95888.21">12531 14266 0,'0'0'0,"-43"0"0,1 22 0,21-1 16,0-21-16,-1 0 0,22 21 0,22 0 31,-1-21-31,0 0 0,21 0 15,1 0-15,-1 0 0,0 0 0,1 0 16,-1 0-16,21 0 0,-20 0 0,20 0 16,1 0-16,-1 0 15,1 0-15,-1 0 0,-20 0 0,20 0 16,-21 0-16,1 0 0,-1 0 0,-21 0 16,22 0-16,-22 0 0,0 0 15,-21 21 1,-21-21-16,0 21 15,-1-21-15</inkml:trace>
  <inkml:trace contextRef="#ctx0" brushRef="#br0" timeOffset="96143.08">12446 14626 0,'0'0'0,"-21"21"0,21 1 16,0-1-16,21-21 15,21 0-15,-21 0 0,22 0 16,-1 0-16,0 0 0,1 0 16,-1 0-16,22 0 0,-1 0 0,1 0 15,-1 0-15,1 0 0,-22 0 0,21 0 16,-20 0-16,-1 0 0,0 0 0,1 0 16,-22 0-16,0 0 0,-21 21 31</inkml:trace>
  <inkml:trace contextRef="#ctx0" brushRef="#br0" timeOffset="114612.02">3916 9123 0,'0'0'15,"-21"0"-15,-1 0 32,22 21-17,0 0-15,0 0 16,0 1-16,0-1 0,0 0 0,0 0 16,0 0-16,0 0 0,0 1 0,0-1 15,0 0-15,0 0 16,22 0-16,-22 0 0,21 1 0,0-1 15,0 0-15,0 21 0,0-21 0,1 1 16,-1-1-16,21 0 0,-21 0 16,0-21-16,22 21 0,-1 0 0,0 1 15,1-22-15,-1 21 0,0-21 0,22 21 16,-22-21-16,22 0 0,-1 0 16,1 21-16,-1-21 0,1 0 0,-1 0 15,1 0-15,-1 0 0,1 0 0,20 0 16,-20 0-16,21 0 0,-22 0 15,22 0-15,-1 0 0,1 0 0,0-21 16,-1 21-16,22-21 0,-21 21 16,0-21-16,-1 21 0,1-22 0,0 1 15,20 21-15,-20-21 0,21 0 16,-21 21-16,20-21 0,-20 0 0,21-1 16,-21 22-16,-1-21 0,22 0 0,-21 0 15,-1 21-15,22-21 0,0 0 16,-21 21-16,21-22 0,-22 22 0,1 0 15,0-21-15,-1 21 0,1 0 0,0-21 16,-1 21-16,1 0 0,0 0 0,-1-21 16,1 21-16,0 0 15,-1 0-15,1 0 0,0 0 0,-22-21 16,22 21-16,-22 0 0,1 0 0,20 0 16,-20 0-16,21 0 0,-22 0 15,22 0-15,-22 0 0,22 0 0,-22-21 16,1 21-16,21 0 0,-22 0 0,1 0 15,-22 0-15,21 0 0,1 0 16,-22 0-16,22 0 0,-22 0 0,0 0 16,1 0-16,20 0 0,-20 0 0,-1 0 15,0 0-15,-21 0 0,22 21 0,-1-21 16,-21 0-16,22 21 0,-22-21 16,0 21-16,0-21 0,0 0 15,0 21-15,1-21 0,-22 21 16,0 1-16,21-22 0,-21 21 15,21-21-15,-21 21 0,0 0 16,0 0 0,21-21 46,-21-21-46,0 0-16,21 21 15,0-21-15,-21 0 0,22 21 16,-22-22-16,21 1 0,0 0 16,0 21-16,0-21 0,0 0 0,1 0 15,-1 21-15,21-22 0,-21 1 0,0 21 16,22-21-16,-22 21 0,0-21 16,21 0-16,1 21 0,-22-21 0,21 21 15,1-22-15,-1 22 0,0 0 0,1-21 16,-1 21-16,0 0 0,22 0 15,-22 0-15,22-21 0,-22 21 0,21 0 16,1 0-16,-22 0 0,22 0 0,-22 0 16,22 0-16,-1 0 0,1 0 15,-1 21-15,1-21 0,-1 0 16,1 0-16,-1 21 0,22-21 0,-22 0 16,1 22-16,20-22 0,-20 0 0,-1 21 15,1 0-15,21-21 0,-22 0 16,1 21-16,-1-21 0,1 21 0,-1-21 15,1 0-15,-1 21 0,1-21 0,-1 0 16,1 22-16,-1-22 0,1 0 16,-1 21-16,1 0 0,-1-21 0,-21 0 15,22 0-15,-1 21 0,-20-21 0,20 0 16,1 0-16,-22 0 0,22 0 16,-1 0-16,1 0 0,-22 0 15,21 0-15,-20 0 0,20 0 0,-20 0 16,-1 0-16,0 0 0,1 0 15,-1 0-15,0 0 0,-21 0 0,1-21 16,-1 21-16,0-21 0,0 21 0,0 0 16,0 0-16,1-21 15,-1 21 1,-21-22 0,21 22-16</inkml:trace>
  <inkml:trace contextRef="#ctx0" brushRef="#br0" timeOffset="116679.28">15155 11240 0,'0'0'16,"-21"0"-16,0-22 16,0 22-16,21-21 0,-21 0 15,21 0 1,-22 21-16,1-21 0,21 0 16,0-1-1,0 1 1,0 0-16,21 0 15,1 21-15,-22-21 16,21 21-16,0 0 0,0-21 16,-21-1-16,21 22 0,0 0 0,1-21 15,-1 21-15,0 0 0,0 0 16,0-21-16,22 21 0,-22 0 0,0 0 16,0 0-16,21 0 0,-20 0 0,-1 0 15,21 0-15,-21 0 0,22 0 16,-22 0-16,0 0 0,0 0 15,0 0-15,0 0 0,1 21 0,-1-21 16,-21 21-16,21 1 16,-21-1-16,0 0 0,0 0 0,0 0 15,0 0-15,0 22 0,0-22 0,0 0 16,0 21-16,0-20 0,0 20 16,0-21-16,0 21 0,0-20 0,-21 20 15,0-21-15,21 21 0,0-20 0,-22 20 16,1-21-16,0 21 0,21 1 15,-21-1-15,0-21 0,0 22 0,-1-1 16,1 0-16,0 1 0,0-1 16,0 0-16,0 1 0,-22-22 15,22 21-15,0 0 0,0 1 0,-22-22 16,22 21-16,0-21 0,0 22 0,0-22 16,0 21-16,-1-21 0,1 1 15,-21 20-15,21 0 0,0-21 0,-22 22 16,22-22-16,-21 21 0,21 1 0,-22-1 15,22-21-15,0 21 0,0 1 16,0-1-16,-1 0 0,22-20 0,0 20 16,-21 0-16,21 1 0,0-22 0,0 21 15,0 0-15,0-20 0,0 20 16,0-21-16,0 21 0,0-20 16,0-1-16,21 21 0,1-21 0,-22 0 15,21 1-15,0-1 0,0 0 0,0 0 16,0 0-16,1 0 0,-1-21 15,0 22-15,0-22 0,0 0 0,0 21 16,1-21-16,-1 0 0,0 0 0,0 0 16,0 0-16,0 0 0,1 0 15,-1-21-15,0 21 0,0-22 0,0 22 16,0 0-16,1-21 0,-1 0 0,0 21 16,0 0-16,-21-21 15,21 21-15,-21-21 16,-21 21 15,0 0-15,0 0-16,0 0 0,-1 21 15,1-21-15,0 21 0,0 0 16,0 0-16,0 1 0,-1-1 16,22 0-16,-21 0 0,21 0 0,-21 0 15,21 1-15,0 20 0,-21-21 16,21 0-16,-21 22 0,21-22 0,0 21 15,0 0-15,0-20 0,-21 20 0,21 0 16,0-21-16,-22 22 0,22-1 0,0-21 16,0 22-16,0-22 0,0 21 15,0 0-15,0-20 0,0 20 16,0 0-16,0-21 0,0 22 0,22-1 16,-22-21-16,21 22 0,-21-22 0,0 0 15,0 21-15,0-21 0,21 22 0,-21-22 16,0 0-16,21 0 0,-21 22 0,0-22 15,0 0-15,0 21 0,21-21 16,-21 1-16,0 20 0,21-21 0,-21 0 16,0 22-16,0-22 0,0 0 0,22 21 15,-22-21-15,0 22 0,21-22 0,-21 21 16,0-21-16,0 22 0,0-1 16,0-21-16,0 22 0,0-1 15,0-21-15,0 21 0,0 1 0,-21-1 16,-1-21-16,1 22 0,21-22 0,-21 21 15,0-21-15,0 22 0,21-22 0,-21 21 16,-1-21-16,1 0 0,0 22 16,21-22-16,-21 0 0,0 0 0,0 0 15,-1 1-15,1-1 0,0 21 0,0-21 16,0 0-16,0-21 0,-1 22 0,1-1 16,0 0-16,0 0 0,0-21 15,0 21-15,-1-21 0,1 21 16,0-21-16,0 0 15,0 0-15,0 0 0,-1 0 16,22-21-16,-21 21 16,21-21-16,-21 0 0,21 0 0</inkml:trace>
  <inkml:trace contextRef="#ctx0" brushRef="#br0" timeOffset="156262.88">8467 12467 0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16:20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826 0,'0'-22'15,"0"1"-15,0 0 0,0 0 16,0 0-16,0 0 0,0-1 16,0 1-16,0 0 15,0 0-15,0 0 16,-21 21-16,21-21 16,-22 21 15,22 21-16,0 0-15,0 0 16,-21 0-16,21 22 0,0-1 0,-21 0 16,21 1-16,0 20 0,0-21 15,0 22-15,0-22 16,0 22-16,0-22 0,0 22 0,0-22 16,0 0-16,0 22 0,0-22 15,0 0-15,0 1 0,0-1 0,0 0 16,0 1-16,0-1 0,0-21 15,0 22-15,-21-22 0,21 0 16,0 0-16,0 0 0,0-42 47,-21 0-47,21 0 0,0 0 16,0-1-16,0-20 0,0 21 0</inkml:trace>
  <inkml:trace contextRef="#ctx0" brushRef="#br0" timeOffset="435.92">1312 826 0,'0'0'16,"-21"-22"-16,0-20 15,21 21-15,-21 0 0,21 0 0,0-1 16,0 1-16,0 0 0,0 0 16,0 0-16,21 0 0,0-1 15,21 1-15,1 0 0,-1 0 0,0 0 16,22 0-16,-22-1 0,22 22 16,-22 0-16,22 0 0,-22 0 0,0 0 15,1 22-15,-1-1 0,0 0 16,-21 21-16,1 1 0,-1-22 15,-21 42-15,0-20 0,0-1 0,-21 21 16,-1 1-16,-20-22 0,21 1 16,-21 20-16,20-21 0,-20 1 15,0-1-15,-1-21 0,1 0 16,0 22-16,21-22 0,-1-21 16,1 21-16,0 0 0,0-21 0,0 0 15,21-21 32,21 0-47,0 21 0,0-21 0</inkml:trace>
  <inkml:trace contextRef="#ctx0" brushRef="#br0" timeOffset="3101.39">2540 1482 0,'0'-21'31,"0"-1"-15,0 1-16,0 0 0,21 0 15,-21 0-15,21-22 0,-21 22 16,0-21-16,0 21 0,0-22 0,0 22 16,0 0-16,-21 0 0,0 0 15,0 0-15,-22 21 0,22 0 16,0 0-16,-21 0 16,-1 0-16,22 21 0,-21 0 0,0 0 15,20 0-15,-20 0 0,21 1 0,0-1 16,-22 21-16,43-21 0,-21 22 15,0-1-15,21 0 0,-21-21 16,21 22-16,0-1 0,0 0 16,0-20-16,0 20 0,0-21 0,0 0 15,0 22-15,21-43 0,0 21 16,0 0-16,1 0 0,-1-21 0,0 0 16,0 0-16,0 0 0,0 0 15,1 0-15,-1-21 0,21 0 0,-21 0 16,0-1-16,1 1 15,-1 0-15,0-21 0,0 21 0,-21-1 16,0 1-16,21-21 0,-21 21 16,0-22-16,21 22 0,-21 0 15,0 0-15,0 0 0,0 0 0,0-1 16,0 44 31,0-1-47,0 0 15,0 0-15,0 0 0,0 22 16,0-22-16,0 0 0,0 0 0,0 21 16,0-20-16,0-1 15,0 0-15,0 21 0,0-21 0,22 1 16,-22-1-16,21-21 16,0 0-16,0 21 0,0-21 15,0 0-15,1 0 0,20 0 16,-21-21-16,0 0 0,0 21 0,22-22 15,-22-20-15,0 21 0,0 0 16,0 0-16,22-22 0,-22 22 16,-21-21-16,21 21 0,0-1 0,-21-20 15,21 21-15,-21 0 0,0 0 16,-21 21 15,0 0-31,0 0 0,0 0 0,21 21 16,0 0-16,0 0 15,0 0-15,0 0 0,0 1 16,21-1-16,-21 0 16,21 0-16,0 0 0,0-21 0,-21 21 15,22 1-15,-1-1 0,0 0 16,-21 0-16,21-21 0,-21 21 0,21 0 16,-21 1-16,21-22 15,1 0 1,-1 0-16,0 0 15,0 0-15,0-22 16,0 1-16,1 0 0,-1 0 16,0-21-16,0 20 0,0-20 0,0 21 15,1-21-15,20 20 0,-21-20 16,21 21-16,1-21 0,-22 20 0,21 1 16,-21 0-16,22 21 0,-22 0 15,0-21-15,0 21 0,0 0 0,-21 21 16,22-21-16,-22 21 15,0 0-15,0 1 0,0-1 0,0 0 16,0 0-16,0 21 0,0-20 16,0-1-16,0 0 0,0 0 15,0 0-15,0 0 16,21-21 15,-21-21-31,0 0 16,0 0-16,0 0 15,0 0-15,0-1 0,0 1 16,0 0-16,0 0 0,-21 0 16,21 0-16,-22 21 0,1-22 0,0 22 15,0 0-15,-21 0 16,20 0-16,1 0 0,0 0 0,0 0 16,-21 0-16,20 0 0,1 22 15,-21-1-15,21 0 0,0 0 16,-1 0-16,1 0 0,0 22 15,0-22-15,0 21 0,0-21 0,21 22 16,0-22-16,0 21 0,0-21 16,0 1-16,0-1 0,0 0 0,0 0 15,0 0-15,0 0 16,21-21-16,0 0 0,0 0 16,0 0-16,0 0 0,1-21 15,20 21-15,-21-21 0,0 0 16,22 0-16,-22 0 0,0-22 15,21 22-15,-21 0 0,1 0 0,-22-22 16,21 22-16,0 0 0,-21 0 16,21 0-16,-21 0 0,0-1 0,0 1 15,0 0 1,0 42 0,0 0-1,0 1-15,0-1 0,0 0 0,0 0 16,0 21-16,0-20 0,0-1 15,0 0-15,0 21 0,0-21 0,0 1 16,0-1-16,0 0 0,21 0 16,0 0-16,1-21 0,-1 0 15,0 0-15,0 0 0,0 0 16,0 0-16,1 0 0,-1 0 16,21-21-16,-21 0 0,0 0 0,1 0 15,-1-1-15,0 1 0,0-21 16,-21 21-16,0-22 0,21 22 0,-21 0 15,21-21-15,-21 21 0,0-1 16,0 1-16,0 0 0,0 42 47,0 0-47,0 1 16,0-1-16,0 0 0,0 21 0,0-21 15,0 1-15,0-1 16,-21 0-16,21 21 0,0-21 0,0 1 15,0-1-15,0 0 0,0 0 16,-21 0-16,21 0 16,0 1-1,0-44 17,0 1-32,0 0 0,0-21 15,0 21-15,0-1 16,0-20-16,0 21 0,21-21 0,-21 20 15,21 1-15,1-21 0,-22 21 16,21 0-16,0-1 0,0 22 0,0-21 16,0 0-16,1 21 0,-1 0 15,0 0-15,0 0 0,0 0 0,0 0 16,1 21-16,-1 0 0,0 1 16,-21-1-16,0 0 0,0 0 0,0 0 15,0 0-15,0 1 0,0 20 0,0-21 16,0 0-16,0 0 0,0 1 15,0-1-15,0 0 0,-21-21 16,21 21 0,-21-21-1,21-21 1,0 0-16,0 0 16,0-22-16,0 22 0,0 0 15,21 0-15,0-22 0,-21 22 0,21 0 16,0 0-16,0 0 0,22 0 15,-22-1-15,21 1 0,-21 0 0,22 0 16,-22 21-16,21 0 0,1 0 16,-22 0-16,0 0 0,21 0 0,-21 21 15,1 0-15,-22 0 0,21 1 0,-21-1 16,0 0-16,0 21 16,0-21-16,0 22 0,0-22 0,0 21 15,-21-21-15,-1 1 0,22-1 16,0 0-16,-21 0 0,21 0 0,-21 0 15,21 1 1,0-44 0,0 1-1,21 0-15,0 0 0,-21 0 16,22 0-16</inkml:trace>
  <inkml:trace contextRef="#ctx0" brushRef="#br0" timeOffset="3501.16">5122 1524 0,'0'42'0,"0"-20"15,21-22 1,1 0 0,-1 0-16,21-22 15,-21 22-15,0-21 0,1 21 0,-1-21 16,0 0-16,0 0 0,0 0 0,-21-1 15,21 1-15,-21 0 0,22-21 16,-22 21-16,0-1 0,0 1 0,-22 0 16,1 21-1,0 0-15,0 0 0,0 0 0,0 0 16,-1 21-16,1-21 0,-21 21 16,21 1-16,0 20 0,-1-21 0,1 0 15,21 22-15,0-1 0,-21-21 16,21 21-16,0 1 0,0-22 0,0 21 15,0-21-15,0 22 0,21-22 16,0 0-16,1 0 0,-1-21 0,0 21 16,0 1-16,0-22 0,22 0 0,-22 0 15,21 0-15,-21 0 0,0 0 16,22 0-16,-22-22 0,21 1 0,-21 0 16,22-21-16,-22 21 15,21-22-15</inkml:trace>
  <inkml:trace contextRef="#ctx0" brushRef="#br0" timeOffset="3817.98">6011 614 0,'0'0'0,"0"-21"0,0 0 0,-21 21 31,0 0-31,0 21 0,0 0 16,21 0-16,-22 21 15,1 1-15,21 20 0,-21-20 0,0 20 16,21 22-16,0-22 0,-21 1 16,0-1-16,21 1 0,-22-22 0,22 22 15,0-22-15,0 0 0,0 1 16,0-1-16,-21 0 0,21 1 0,-21-1 16,21-21-16,0 0 0,0 22 0,0-22 15,0 0-15,0 0 16,21-42 15,0-21-31,-21 20 0,22 1 16,-1-21-16</inkml:trace>
  <inkml:trace contextRef="#ctx0" brushRef="#br0" timeOffset="4037.85">5630 1312 0,'-21'0'0,"42"0"0,-63 0 15,63-21 1,0 21-16,0 0 16,1 0-16,20 0 0,0-21 0,-21 21 15,22 0-15,-1 0 0,-21-21 16,22 21-16,-1-21 0,-21 21 0,0 0 16,0 0-16,1-21 0,-1 21 15,0 0-15</inkml:trace>
  <inkml:trace contextRef="#ctx0" brushRef="#br0" timeOffset="4753.49">6244 1503 0,'21'0'15,"0"0"-15,1-21 16,-1 0-16,0 21 0,0-22 15,0 1-15,0 21 0,-21-21 0,22 0 16,-22 0-16,21 0 0,-21-1 16,0 1-16,0 0 0,0 0 15,-21 0-15,-1 21 16,1 0-16,0 0 0,0 0 16,0 21-16,0 0 0,-1-21 15,1 21-15,21 0 0,-21 22 16,21-22-16,-21 0 0,21 0 15,-21 0-15,21 1 0,0-1 16,0 21-16,0-21 0,0 0 0,0 1 16,0-1-16,21-21 15,0 0-15,0 21 0,0-21 16,1 0-16,-1 0 0,0 0 16,0 0-16,0-21 0,0 21 0,1-21 15,-1 21-15</inkml:trace>
  <inkml:trace contextRef="#ctx0" brushRef="#br0" timeOffset="5177.25">6646 1312 0,'0'0'0,"21"0"16,1-21-16,-1 21 0,0 0 15,0 0-15,0 0 0,0 0 16,1 0-16,20 0 0,-21 0 0,0 0 16,0 21-16,1 1 0,-1-1 15,0 0-15,0 0 0,-21 21 0,21-20 16,-21-1-16,0 21 0,0-21 16,0 0-16,-21 22 0,0-22 15,0 0-15,21 0 0,-21 0 0,-1-21 16,22 22-16,-21-22 0,21-22 31,0 1-15,0 0-16,0 0 0,0 0 0,0 0 15,0-1-15,21-20 0,-21 21 16,22 0-16,-1-22 0,0 22 0,0 0 16,0 0-16,0 0 0,-21 0 15,22-1-15,-1 22 0,0 0 0,0 0 16,0 0-16,0 0 15,1 0-15,-1 0 16,0 0-16</inkml:trace>
  <inkml:trace contextRef="#ctx0" brushRef="#br0" timeOffset="5429.11">7429 1312 0,'-21'22'0,"21"-1"0,-21-21 16,21 21-16,0 0 0,0 0 16,0 22-16,-21-22 0,21 0 15,0 0-15,0 0 0,-21 22 16,21-22-16,0 0 0,0 0 0,0 0 16,0 0-16,0 1 15,0-44 16,0 1-15,0 0-16,0 0 0</inkml:trace>
  <inkml:trace contextRef="#ctx0" brushRef="#br0" timeOffset="5618">7366 1164 0,'0'0'0,"-21"0"0,0 0 15,21-21-15,-22 21 32,44 0-1,-1 21-31,0-21 16,0 21-16</inkml:trace>
  <inkml:trace contextRef="#ctx0" brushRef="#br0" timeOffset="6254.15">7726 1418 0,'0'-21'15,"21"21"1,0 0-16,0 0 15,-21-21-15,21 21 0,1 0 0,-1 0 16,0 0-16,0 0 0,0 21 16,-21 0-16,21 0 0,-21 1 15,0-1-15,0 0 16,0 0-16,0 0 0,-21 0 16,0 22-16,0-22 0,-21 0 0,20 0 15,-20 0-15,0 1 0,21-1 16,-22 0-16,22-21 0,0 21 0,0 0 15,0-21-15,-1 0 16,44-21 15,20 21-31,-21 0 0,0 0 16,22 0-16,-22 0 0,21 0 0,0 0 16,1 0-16,-1 0 15,0 21-15,1-21 0,-1 21 0,0 1 16,1-1-16,-22 0 0,21 0 15,-21 0-15,1 0 0,-1 22 0,0-22 16,-21 21-16,0-21 0,0 22 0,0-1 16,0-21-16,0 22 0,-21-1 15,0 0-15,-1 1 0,-20-1 0,21-21 16,-21 21-16,-1 1 0,1-22 0,0 0 16,20 21-16,-20-42 0,0 22 15,-1-1-15,1 0 0,0-21 0,-1 0 16,1 0-16,0 0 0,-1 0 15,22 0-15,-21 0 0,21-21 16,-22 0-16,22-1 0,0 1 0,0 0 16,21 0-16,0 0 0,-21 0 15,21-1-15,0 1 0,0 0 0,0 0 16,0 0-16,0-22 0,21 22 0,0 0 16,0-21-16,0 21 0,22-22 15,-22 22-15</inkml:trace>
  <inkml:trace contextRef="#ctx0" brushRef="#br0" timeOffset="6633.94">8234 1715 0,'0'0'0,"21"0"31,0-22-31,0 1 0,0 21 16,1-21-16,-1 0 0,0 0 0,0 0 15,0-1-15,0 22 16,1-21-16,-22 0 0,0 0 0,21 0 16,-21 0-16,0-1 15,-21 22-15,-1 0 16,1 22-16,0-22 15,0 21-15,0 0 0,0 0 0,-1 0 16,1 0-16,21 1 0,-21-1 0,21 0 16,-21 21-16,21-21 0,0 1 15,0-1-15,0 0 0,0 0 16,21-21-16,0 21 16,0-21-16,1 0 0,-1 0 0,0 0 15,21 0-15,1 0 0</inkml:trace>
  <inkml:trace contextRef="#ctx0" brushRef="#br0" timeOffset="7193.62">9102 1439 0,'-64'-21'16,"43"21"-16,0-21 0,0 21 0,-22 0 15,22 0-15,0 0 0,-21 0 16,-1 0-16,22 21 0,0 0 0,-21-21 16,20 22-16,1-1 0,0 21 15,0-21-15,0 22 0,0-22 16,21 21-16,0-21 0,0 22 0,0-22 16,0 0-16,0 21 0,0-21 15,0 1-15,0-1 0,21 0 16,0-21-16,0 0 0,21 0 15,-20 0-15,-1 0 0,0 0 0,21 0 16,-21 0-16,1-21 0,20 0 0,-21-1 16,21 1-16,-20 0 0,20-21 15,-21 21-15,0-22 0,0 1 0,1 0 16,-1-1-16,0 1 0,0-22 16,0 22-16,-21 0 0,0-22 0,21 22 15,-21-22-15,22 22 0,-22 0 16,0-22-16,0 43 0,0-21 15,0 21-15,0-1 0,0 44 16,0-1 0,-22 0-16,1 21 0,0 1 0,21-1 15,0 21-15,-21-20 0,0 20 16,0-20-16,21 20 0,0-21 0,0 22 16,0-22-16,0 22 0,0-22 15,0 0-15,0 1 0,0-22 0,21 21 16,-21-21-16,21 1 0,0-1 15,0-21-15,0 0 0,-21 21 16,22-21-16,-1 0 0,0 0 0,-21-21 16,21 0-16,0-1 0</inkml:trace>
  <inkml:trace contextRef="#ctx0" brushRef="#br0" timeOffset="7818.26">11007 995 0,'0'0'0,"0"-21"0,-22 21 15,1 0 1,0 0-16,0 0 0,0 0 15,-22 0-15,1 0 0,21 21 0,-21 0 16,-1 0-16,1 22 0,0-22 16,-1 21-16,22 0 0,-21 1 0,21-1 15,-1 22-15,1-22 0,21 0 16,0 22-16,0-22 0,0 0 0,0 22 16,0-22-16,0 1 0,21-1 15,1-21-15,-22 21 0,21-20 0,0-1 16,0 0-16,0 0 0,22-21 15,-22 0-15,0 0 0,21 0 0,1 0 16,-22 0-16,21-21 0,0 0 0,1 0 16</inkml:trace>
  <inkml:trace contextRef="#ctx0" brushRef="#br0" timeOffset="8593.7">11324 1397 0,'-21'0'16,"0"21"-16,0 0 16,-1 1-16,1-1 0,0 0 15,0 21-15,21-21 0,-21 22 16,0-22-16,21 21 0,0-21 16,0 1-16,0 20 0,0-21 0,0 0 15,0 0-15,0 1 16,21-1-16,0-21 0,0 0 15,0 0-15,0 0 0,1 0 0,-1 0 16,0 0-16,-21-21 0,21-1 16,0 22-16,-21-21 0,0 0 0,0 0 15,0 0-15,0 0 0,0-1 16,0 1-16,0 0 0,0 0 0,0 0 16,0-22-16,0 22 0,0 0 15,-21 0-15,21 0 0,0 0 16,0-1-16,0 1 15,21 21-15,0 0 16,22-21-16,-22 21 0,0 0 16,0 0-16,0 0 0,22 0 15,-22 0-15,0 0 0,21 21 0,-20 0 16,-1 1-16,0-22 0,0 21 16,0 21-16,0-21 0,-21 0 0,0 1 15,22 20-15,-22-21 0,0 0 0,0 22 16,0-22-16,0 0 0,0 0 15,0 0-15,-22 0 0,1 1 16,0-22-16,21 21 16,-21-21-1,0 0-15,21-21 16,0-1 0,0 1-16,0 0 0,0 0 0,0 0 15,21-22-15,0 22 0,0-21 16,-21 21-16,21-22 0,22 22 0,-22 0 15,0 0-15,0 0 0,22 0 16,-22 21-16,21 0 0,-21-22 0,0 22 16,22 0-16,-22 0 0,0 0 0,0 22 15,0-1-15,1 0 0,-22 0 16,0 0-16,0 0 0,0 22 0,0-22 16,0 21-16,0-21 0,0 1 15,-22 20-15,1-21 0,0 0 16,0 0-16,21 1 0,0-1 0,-21-21 15,21 21-15,21-21 32,0-21-17,0 0-15,0 21 0,1-22 0,-1 1 16</inkml:trace>
  <inkml:trace contextRef="#ctx0" brushRef="#br0" timeOffset="10169.59">12573 1503 0,'0'0'0,"0"-21"0,0 0 0,21 21 16,-21-22-16,0 1 0,0 0 15,0 0-15,-21 21 16,0 0 0,0 0-16,-1 0 0,1 0 15,0 21-15,0 0 0,0 0 16,0 1-16,21-1 0,-22 0 0,22 0 15,-21 0-15,21 22 0,0-22 0,0 0 16,0 0-16,0 0 16,21 0-16,1-21 0,-1 0 15,0 22-15,0-22 0,0 0 16,22 0-16,-22 21 0,0-21 0,0 21 16,0-21-16,0 21 0,1-21 0,-22 21 15,0 0-15,0 1 16,0-1-16,0 0 15,-22-21-15,1 21 0,0-21 16,0 0-16,0 21 0,0-21 0,-1 0 16,1 0-16,0 0 0,-21 0 0,21 0 15,-1 0-15,1 0 16,0 0-16,21-21 16,-21 21-1,21-21-15,0 0 16,21 21 15,0 21-15,0-21-16,1 21 15,-1-21-15,0 0 0,-21 21 16,21-21-16,0 0 0,0 0 16,1 0-16,-1 0 0,0 0 15,0 0-15,0-21 0,0 0 0,22 21 16,-22-21-16,21 0 0,-21-1 15,1 1-15,20 0 0,-21-21 16,0 21-16,22-22 0,-22 1 0,0 0 16,0-1-16,0-20 0,0 20 15,1 1-15,-1 0 0,0-22 0,0 22 16,0-22-16,0 22 0,-21 0 16,22-22-16,-22 43 0,0-21 0,0 21 15,0-1-15,0 1 0,0 0 16,0 42-1,0 0-15,-22 1 16,1 20-16,0 0 0,0 1 0,0-1 16,0 21-16,-1-20 0,1 20 0,-21-20 15,21 20-15,0-21 16,-1 22-16,1-22 0,0 1 0,21 20 16,0-21-16,0 1 0,0-1 15,0-21-15,0 22 0,0-22 16,0 0-16,0 0 0,0 0 0,0 0 0,0 1 15,21-22-15,0 0 0,1 0 16,-1 0-16,0 0 0,0 0 0,21 0 16,-20 0-16,20 0 0,-21-22 15,21 22-15,-20-21 0,20-21 0,-21 21 16,0 0-16,0-1 0,1-20 0,-1 21 16,0-21-16,0-1 15,-21 22-15,0 0 0,0-21 0,0 20 16,0 1-16,-21 21 15,0 0-15,0 0 16,-1 0 0,22 21-16,0 1 15,0-1-15,0 0 0,0 0 0,0 0 16,0 0-16,22 1 0,-22-1 16,0 0-16,0 0 0,21 0 0,-21 0 15,21 1-15,-21-1 0,0 0 16,21-21-16,0 0 15,-21 21-15,21-21 0,1 0 16,-1 0-16,0 0 16,0 0-16,0 0 15,0 0-15,-21-21 0,22 21 0,-1-21 16,0 0-16,-21-1 0,21 1 16,0-21-16,-21 21 0,21 0 0,-21-22 15,22 22-15,-22 0 0,21 0 16,-21 0-16,0-1 0,0 44 47,0-1-47,0 0 0,0 0 0,0 0 15,0 0-15,0 1 16,-21-1-16,21 0 0,0 0 0,0 0 16,0 0-16,0 1 0,0-1 15,0 0-15,21-21 16,0 0-1,0 0-15,0 0 16,0 0-16,1 0 0,-1-21 16,0 0-16,0 21 0,0-22 0,0 1 15,1-21-15,-1 21 0,-21 0 16,0-1-16,21-20 0,-21 21 0,0 0 16,0 0-16,21 21 0,-21-22 15,0 44 16,-21-1-31,21 0 16,-21 0-16,21 0 0,0 0 0,0 1 16,0-1-16,0 0 0,0 0 0,0 0 15,0 0-15,0 1 0,0-1 16,0 0-16,21 0 16,0-21-16,0 0 15,0 0-15,1 0 16,-1 0-16,0-21 15,0 21-15,0-21 0,-21 0 16</inkml:trace>
  <inkml:trace contextRef="#ctx0" brushRef="#br0" timeOffset="10453.43">14372 1418 0,'-42'0'15,"21"21"-15,21 1 0,-22-22 16,1 21-16,0 0 0,0 21 0,21-21 16,-21 1-16,0-1 15,21 21-15,-22-21 0,22 0 0,0 22 16,0-22-16,0 0 0,0 0 0,0 0 16,0 1-16,0-1 0,0 0 15,22-21-15,-1 21 0,0-21 0,0 0 16,0 21-16,0-21 0,1 0 0,-1 0 15,0 0-15,21 0 0,-21 0 16,1 0-16,-1-21 0,21 0 0,-21 0 16,0 0-16,22-1 0,-22 1 15</inkml:trace>
  <inkml:trace contextRef="#ctx0" brushRef="#br0" timeOffset="10784.24">14901 1016 0,'0'0'0,"0"-42"15,0-1-15,-21 22 0,21-21 16,-21 21-16,21 0 0,-21-1 0,0 1 16,-1 42-1,22 1 1,-21-1-16,21 21 0,-21 0 16,21 1-16,0 20 0,0-20 0,0 20 15,0 1-15,0-22 0,0 21 16,0-20-16,0 20 0,0-20 15,0-1-15,0 21 0,0-20 16,0-1-16,0 0 0,0-20 0,0 20 16,0-21-16,0 0 0,0 0 0,0 1 15,0-1-15,0 0 0,0 0 16,21-21 0,0 0-1,1-21-15,-1 21 0,-21-21 0,21 0 16,0-1-16,0-20 0,0 21 0,1 0 15</inkml:trace>
  <inkml:trace contextRef="#ctx0" brushRef="#br0" timeOffset="11169.96">15134 1482 0,'0'0'0,"-21"0"16,0 21-16,21 0 0,-21 0 15,21 0-15,-22 1 0,1-1 0,21 0 16,0 21-16,0-21 0,0 1 0,0 20 15,-21-21-15,21 0 0,0 0 16,0 1-16,0-1 0,21-21 16,0 21-16,1-21 15,-1 0-15,0 0 0,0 0 0,0 0 16,0 0-16,1 0 0,20-21 0,-21 0 16,0 21-16,0-22 15,-21 1-15,22-21 0,-22 21 0,21 0 16,-21-22-16,0 1 0,0 21 15,0-22-15,0 22 0,0-21 0,0 21 16,0 0-16,-21 21 0,-1-22 0,1 22 16,0 0-16,0 0 0,0 0 15,0 0-15,-1 0 0,1 22 0,0-1 16,0 0-16,0 0 0,0 0 16,-1 0-16,22 1 0,-21-1 15,21 0-15,0 0 0,0 0 16,21-21-1,1 0-15,-1 0 16</inkml:trace>
  <inkml:trace contextRef="#ctx0" brushRef="#br0" timeOffset="11609.71">15557 1461 0,'0'0'0,"22"0"0,-1 0 0,0 0 16,0 0-16,0 0 0,22 0 15,-22 0-15,0 0 0,0 0 16,-21 21-16,21-21 0,-21 21 16,21 0-16,-21 0 0,0 22 0,0-22 15,0 0-15,0 0 0,0 21 16,0-20-16,0-1 0,0 0 0,-21 0 15,21 0-15,-21 0 0,0 1 0,21-1 16,-21-21-16,21 21 0,0 0 16,-21-21-1,21-21 1,0 0 0,0 0-16,0-1 15,21 1-15,0 0 0,-21 0 16,21-21-16,0-1 0,0 22 0,-21-21 15,22 21-15,-1-22 0,0 22 16,0 0-16,-21 0 0,21 0 0,0-1 16,1 22-16,-22-21 0,21 21 15,-21-21 1</inkml:trace>
  <inkml:trace contextRef="#ctx0" brushRef="#br0" timeOffset="11902.06">14753 1037 0,'0'0'0,"-42"0"0,-1 0 15,22 0-15,42 0 16,1 0-1,-1 0-15,21 0 0,-21 0 16,22 0-16,20 0 0,-21 0 0,22 0 16,-22 0-16,22 0 0,-1 0 15,1 0-15,-1 0 0,-20 0 16,-1 0-16,0 0 0,1-21 16,-1 21-16,-21 0 0,0 0 0,-21-21 15,0 0 1,-21 21-16,-21 0 0</inkml:trace>
  <inkml:trace contextRef="#ctx0" brushRef="#br0" timeOffset="12245.89">13017 995 0,'43'0'0,"-86"0"0,128 0 0,-43 0 15,1 0-15,-1 0 0,0 0 0,1 0 16,-1 0-16,0 0 0,1 0 15,-1 0-15,0 0 0,-20 0 16,20 0-16,-21 0 0,0 0 16,0-21-16,-42 21 47,0 0-47,0 0 0</inkml:trace>
  <inkml:trace contextRef="#ctx0" brushRef="#br0" timeOffset="13390.31">1439 2328 0,'0'0'0,"0"22"32,21-22-32,1 0 0,-1 0 0,0 0 15,0 0-15,21 0 0,-20 0 0,20 0 16,0 0-16,1 0 0,20 0 15,-21 0-15,22 0 0,-1 0 16,1 0-16,-1 0 0,22 0 0,21 0 16,-21 0-16,20 0 0,1 0 15,0-22-15,0 22 0,0 0 0,0 0 16,-1-21-16,22 21 0,0 0 16,22 0-16,-22 0 0,21 0 0,-21 0 15,21 0-15,0-21 0,21 21 16,1 0-16,-22 0 0,21 0 15,1 0-15,-1 0 0,0 0 0,-21 0 16,22 0-16,-1 0 0,-21 0 16,22 0-16,-1 0 0,-21 0 0,21-21 15,-20 21-15,20 0 0,-21 0 0,0 0 16,0 0-16,1 0 0,-1 0 16,-21 0-16,0 0 0,0 0 0,-21 0 15,-1 0-15,1 0 0,-21 0 16,0 0-16,-1 0 0,-20 0 0,-1 0 15,1 0-15,-1 0 0,-20 0 0,-1 0 16,-21 0-16,0 0 0,0 0 16,1 0-16,-1 0 15,-42 0 32,-1-21-47</inkml:trace>
  <inkml:trace contextRef="#ctx0" brushRef="#br0" timeOffset="14273.81">10287 2265 0,'0'0'0,"-42"0"0,20 0 0,1 0 16,0 0-16,0 0 0,0 0 15,0 0-15,21 21 31,21-21-31,0 0 0,0 0 16,0 0-16,22 0 0,-1 0 16,0 0-16,1 0 0,20 0 0,-21 0 15,22 0-15,-1 0 0,1 0 16,21 0-16,-1 0 0,1 0 0,0 0 16,-1 0-16,22 0 0,-21 0 0,21 0 15,-1 0-15,1 0 16,0 0-16,21 0 0,-21 0 0,21 0 15,0 0-15,-21 0 0,21 0 0,0-21 16,0 21-16,0 0 0,21 0 16,-21 0-16,0 0 0,0-21 0,0 21 15,0 0-15,21 0 0,-21 0 0,0 0 16,0-21-16,0 21 0,-21 0 16,21 0-16,-21 0 0,0 0 0,-1 0 15,1 0-15,0 0 0,0 0 16,-21 0-16,20 0 0,-20 0 0,-21 0 15,20 0-15,-20 0 0,-1 0 16,-20 0-16,-1 0 0,0 0 16,1 0-16,-1 0 0,-21 0 0,0 0 15,0 0-15,1 0 0</inkml:trace>
  <inkml:trace contextRef="#ctx0" brushRef="#br0" timeOffset="14399.74">15917 2244 0,'0'0'0,"0"21"32,0 0-17,0 0 1</inkml:trace>
  <inkml:trace contextRef="#ctx0" brushRef="#br0" timeOffset="20790.36">1672 3852 0,'0'0'0,"0"22"15,0-1-15,0 0 0,-21 0 16,21 0 0,0-42 15,0 0-31,0 0 15,0 0-15,21-1 0,-21 1 0,0 0 16,0 0-16,0 0 16,0 0-16,0-1 0,0 1 0,-21 0 15,0 0-15,0 0 0,-1 0 0,-20-1 16,21 1-16,-21 21 16,-1-21-16,1 21 0,0 0 0,-1 0 15,1 0-15,0 0 0,-1 0 16,1 0-16,0 21 0,-1 0 0,1 1 15,21-1-15,-22 21 0,1-21 16,21 22-16,0-1 0,0 0 16,-1 1-16,22-1 0,0 0 0,0 1 15,0 20-15,0-21 0,0-20 16,0 20-16,22 0 0,-1-21 16,0 1-16,0-1 0,0-21 0,0 0 15,1 0-15,20 0 0,-21 0 16,21 0-16,-20 0 0,20-21 15,0-1-15,1 1 0,-1 0 0,0-21 16,22 21-16,-22-22 0,0 1 16,1 21-16,-1-22 0,0 1 15,-20 21-15,-1-21 0,0 20 0,0-20 16,-21 21-16,0 0 0,0 0 16,0-1-16,0 1 0,0 0 0,-21 21 31,0 0-31,21 21 15,0 0-15,0 1 16,0-1-16,0 21 0,0-21 0,0 0 16,0 22-16,0-22 0,0 21 15,0-21-15,0 22 0,0-22 16,0 0-16,0 0 0,21 0 0,0-21 16,0 22-16,0-22 15,1 0-15,-1 0 0,0 0 0,0-22 16,0 1-16,0 0 0,1 0 15,-1-21-15,21 20 0</inkml:trace>
  <inkml:trace contextRef="#ctx0" brushRef="#br0" timeOffset="21893.76">2117 3662 0,'0'21'0,"0"0"16,0 0-16,0 1 0,0-1 15,0 21-15,0-21 0,0 22 0,0-22 16,0 21-16,0-21 0,-22 22 16,22-22-16,0 0 0,0 21 0,0-21 15,-21-21-15,21 22 0,0-1 16,0-42 15,0-1-31,0-20 16,0 21-16,0 0 0,21-22 15,1 22-15,-22-21 0,21 21 16,-21-22-16,21 22 0,-21 0 0,21-21 16,0 21-16,-21-1 0,21 22 15,1-21-15,-1 21 0,0 0 0,0 0 16,0 0-16,0 21 16,-21 1-16,22-1 0,-22 0 15,0 0-15,0 0 0,0 22 16,0-1-16,0-21 0,0 21 0,21 1 15,-21-22-15,0 21 16,21-21-16,-21 1 0,21-1 0,0 0 16,0 0-16,1-21 0,-1 0 15,0 0-15,21 0 0,-21 0 16,1-21-16,20 0 0,-21 0 0,21-1 16,-20 1-16,20 0 0,-21-21 15,0 21-15,22-1 0,-22-20 0,0 21 16,-21-21-16,0 20 0,21 1 15,-21 0-15,0 0 0,21 21 0,-21-21 16,0 42 0,0 0-1,0 0-15,-21 0 16,21 1-16,-21-1 0,21 0 0,0 0 16,0 21-16,0-20 0,0-1 15,0 0-15,0 0 0,0 0 0,21 0 16,0-21-16,0 22 15,1-22-15,-1 0 0,0 0 0,0 0 16,21-22-16,-20 1 0,-1 0 0,21 0 16,-21 0-16,0 0 0,22-1 15,-22 1-15,0 0 0,0-21 0,0 21 16,1-1-16,-22 1 16,0 0-16,0 0 0,0 0 0,0 0 15,0 42 16,0 0-15,0 0-16,0 0 0,0 0 0,0 22 16,0-1-16,0 0 0,0 1 15,0-1-15,0 22 0,0-22 0,0 21 16,0 1-16,0-1 0,0 1 0,0-1 16,0 1-16,0-1 0,0 22 15,0 0-15,0-1 0,0-20 0,0 21 16,0-1-16,0 1 0,0-22 15,0 22-15,0-21 0,0 20 0,0-41 16,0 20-16,-22 1 0,22-22 16,-21 0-16,21 1 0,-21-22 15,21 0-15,0 0 0,-21 0 0,0 0 16,0-21-16,-1 0 0,1 0 0,0 0 16,0 0-16,0-21 0,-22 0 15,1 0-15,21 0 0,-21-22 0,20 1 16,-20 0-16,21-1 0,0-20 15,0-1-15,-22 1 0,43-1 0,-21 1 16,0-22-16,21 22 0,-21-22 0,21 0 16,0 22-16,0-22 0,0 22 15,0-1-15,21 1 0,21 20 16,-21-20-16,1 21 0,20-1 16,0 1-16,-21 0 0,22-1 0,-1 1 15,-21 21-15,22-22 0,-1 22 16,-21-21-16</inkml:trace>
  <inkml:trace contextRef="#ctx0" brushRef="#br0" timeOffset="22465.73">5313 3471 0,'0'0'0,"21"-21"0,0 21 0,0-84 16,-21 62-16,0 1 16,0 0-16,0 0 0,0 0 15,0 0-15,0-1 0,-42 1 0,21 21 16,0-21-16,-1 21 0,-20 0 15,21 0-15,-21 0 0,-1 0 0,1 0 16,0 21-16,-1 0 0,1 22 16,0-22-16,-1 21 0,1 1 0,0-1 15,-1 21-15,22-20 0,0 20 16,0-20-16,21 20 0,0 1 16,0-22-16,0 21 0,0 1 0,0-22 15,21 22-15,0-22 0,0 0 16,-21 1-16,21-22 0,1 21 0,20-21 15,-21 1-15,0-22 0,22 21 16,-22-21-16,21 0 0,-21 0 0,22 0 16,-22 0-16,21-21 0,-21-1 15,22 1-15,-22 0 0,21 0 0</inkml:trace>
  <inkml:trace contextRef="#ctx0" brushRef="#br0" timeOffset="23281.63">5588 3704 0,'0'0'0,"0"-21"16,-21 21 0,0 0-16,-1 21 0,1 0 15,0 1-15,21 20 0,-21-21 16,0 0-16,21 22 0,0-1 0,-21-21 16,21 21-16,-22 1 0,22-1 15,0-21-15,0 22 0,0-22 0,0 0 16,0 0-16,22 0 0,-1-21 0,-21 21 15,21-21-15,0 0 16,0 0-16,0 0 0,1 0 0,-1 0 16,0-21-16,0 0 0,21 0 15,-20 0-15,-1 0 0,0-1 0,-21-20 16,0 21-16,21 0 0,-21-22 0,0 22 16,0-21-16,0 21 0,-21 0 15,21-1-15,-21 1 0,0 0 0,-1 0 16,1 21-16,0 0 0,0 0 15,0-21-15,0 21 16,42 0 15,0 0-31,0-21 0,0 21 0,22 0 16,-22 0-16,21-22 0,0 22 16,-20 0-16,20 0 0,-21 0 15,21 0-15,-20 0 0,20 0 0,-21 0 16,0 0-16,0 0 0,1 22 15,-1-1-15,0 0 0,-21 0 0,0 0 16,21 22-16,-21-22 0,21 0 0,-21 0 16,0 21-16,0-20 0,0-1 15,0 0-15,0 0 0,0 21 0,0-20 16,0-1-16,0 0 0,0 0 16,0 0-16,-21-21 15,21 21-15,-21-21 16,21-21-1,0 0-15,0 0 16,0 0-16,0 0 0,0-22 0,0 22 16,0-21-16,0 21 0,21-22 15,0 22-15,0-21 0,-21 21 0,22-1 16,20 1-16,-21 0 0,0 0 16,0 0-16,22 0 0,-22 21 0,21 0 15,-21 0-15,22 0 0,-22 0 0,21 0 16,-21 21-16,1-21 0,-1 42 15,-21-21-15,0 0 0,0 1 0,0 20 16,0-21-16,0 0 16,0 22-16,0-22 0,0 21 0,-21-21 15,21 0-15,0 1 0,-22-1 0,22 0 16,-21 0-16,21 0 0,21-42 47,1 0-47,-1 21 0,0-21 15</inkml:trace>
  <inkml:trace contextRef="#ctx0" brushRef="#br0" timeOffset="24837.91">7133 3789 0,'0'0'15,"0"-21"-15,0 0 0,0-1 16,0 1-16,0 0 15,-21 21-15,0 0 0,-22 0 0,22 0 16,0 0-16,-21 0 0,-1 21 0,22 0 16,-21-21-16,21 22 0,0-1 15,-1 0-15,1 0 0,21 0 0,0 0 16,0 1-16,0-1 0,0 0 16,21 0-16,1 0 0,-1-21 15,0 21-15,21 1 0,-21-22 0,22 21 16,-22-21-16,0 21 0,21 0 15,-20-21-15,-1 21 0,0 0 0,0-21 16,0 22-16,-21-1 0,0 0 16,0 0-16,0 0 15,-21 0-15,0-21 0,0 0 16,0 0-16,-22 0 0,22 0 0,0 0 16,0 0-16,0 0 0,-22 0 15,22 0-15,0-21 0,0 0 0,0 21 16,-1-21-16,1 0 0,0 0 15,21-1-15,-21 22 16,21 22 15,21-1-31,0 0 0,-21 0 16,21 0-16,1 0 0,-1 1 16,0-1-16,0-21 0,0 21 15,0-21-15,1 0 0,-1 0 0,0 0 16,21 0-16,-21 0 0,1 0 0,20 0 15,-21 0-15,0 0 0,22 0 16,-22-21-16,0 0 0,21 21 16,-21-43-16,1 22 0,20 0 0,-21-21 15,0-1-15,0 1 0,1 0 16,20-1-16,-21-20 0,-21 20 0,21-20 16,0 21-16,1-22 0,-1 1 15,0-1-15,-21 1 0,21 20 0,-21-20 16,21 20-16,-21 1 0,0 0 15,0-1-15,0 22 0,0 0 0,0 0 16,0 0-16,-21 21 16,0 21-1,0 0-15,21 21 0,0 1 0,-21-1 16,21 0-16,-22 1 0,22 20 16,0-20-16,0-1 0,-21 21 15,21-20-15,0-1 0,0 0 0,0 1 16,0 20-16,0-20 0,0-1 15,0-21-15,0 21 0,0 1 0,0-22 16,0 21-16,0-21 0,0 1 16,21-1-16,-21 0 0,22 0 15,-1-21-15,0 21 0,0-21 0,0 0 16,0 0-16,1 0 0,-1 0 16,21-21-16,-21 0 0,22 0 0,-22 0 15,21-1-15,-21-20 0,22 21 0,-22-21 16,0 20-16,0-20 0,0 21 15,-21 0-15,21-22 0,-21 22 16,0 0-16,0 0 0,0 0 16,-21 21-1,0 0-15,0 0 0,0 21 16,21 0-16,-21 0 0,-1 0 16,22 1-16,0-1 0,0 0 0,0 0 15,0 0-15,0 0 0,0 1 0,0-1 16,0 0-16,0 0 0,0 0 15,22 0-15,-1 1 0,0-1 16,-21 0-16,21-21 0,0 21 16,0-21-1,1 0-15,-1 0 0,0 0 16,0 0-16,0-21 16,0 0-16,1 21 0,-22-21 15,21-1-15,0 1 0,0-21 0,-21 21 16,0 0-16,21-1 0,-21-20 15,21 21-15,-21 0 0,0 0 0,0-1 16,0 1-16,0 42 31,0 1-15,0-1-16,0 0 0,0 0 0,0 0 16,0 0-16,0 1 15,0-1-15,0 0 0,0 0 0,0 0 16,0 0-16,22 1 0,-1-1 15,-21 0-15,21 0 0,0-21 16,0 0-16,0 21 0,1-21 16,-1 0-16,0 0 15,0 0-15,0-21 0,0 0 16,1 0-16,-22 0 0,0-1 0,21-20 16,-21 21-16,21-21 0,-21 20 15,0-20-15,0 21 0,21 0 0,-21 0 16,21-1-16,-21 1 0,21 0 0,-21 0 31,0 42-15,0 0-16,0 0 15,0 1-15,0-1 0,0 0 16,-21 21-16,21-21 0,0 1 0,0 20 16,0-21-16,0 0 0,0 0 0,0 1 15,0-1-15,0 0 0,0 0 16,0 0-16,21 0 0,1-21 15,-1 0 1,0 0-16,0 0 0,0 0 0,0 0 16,1 0-16,-1-21 15,0 0-15,0 0 0,0 0 0</inkml:trace>
  <inkml:trace contextRef="#ctx0" brushRef="#br0" timeOffset="25141.33">9207 3747 0,'-21'0'0,"-21"21"16,21-21-16,21 21 0,-21 0 16,-1 0-1,1 0-15,21 1 0,0 20 0,0-21 16,-21 0-16,21 0 0,0 22 0,0-22 15,0 0-15,0 0 0,0 0 16,0 1-16,0-1 0,0 0 0,21 0 16,-21 0-16,21-21 15,1 0-15,-1 0 0,0 0 16,0 0-16,0 0 16,0 0-16,1-21 0,-1 0 15,0 21-15,0-42 0,0 20 16</inkml:trace>
  <inkml:trace contextRef="#ctx0" brushRef="#br0" timeOffset="25437.27">9758 3281 0,'0'0'0,"0"-21"0,0 0 0,-21-1 0,-1 22 15,1 0-15,0 0 0,0 0 16,0 0-16,0 0 0,-1 22 15,1-1-15,21 21 0,-21-21 0,21 22 16,-21-1-16,21 0 0,-21 1 16,21-1-16,0 0 0,0 22 15,0-22-15,0 0 0,0 1 0,0-1 16,0 0-16,0-20 0,0 20 16,0 0-16,0-21 0,0 22 0,21-22 15,-21 0-15,0 0 0,0 0 0,21 1 16,-21-1-16,0 0 15,21-21-15,0 0 16,1 0-16,-22-21 0,21 0 0,21 21 16</inkml:trace>
  <inkml:trace contextRef="#ctx0" brushRef="#br0" timeOffset="25865.71">9991 3725 0,'-22'0'0,"1"22"16,0-22-16,0 21 16,21 0-16,-21 0 0,0 21 0,21-20 15,0-1-15,-22 21 0,1-21 16,21 0-16,-21 1 0,21 20 0,0-21 16,0 0-16,0 0 0,0 1 15,0-1-15,21 0 16,0-21-16,1 0 0,-1 0 15,0 0-15,0 0 0,0 0 0,0-21 16,1 21-16,20-21 0,-21-1 16,0 1-16,0 0 0,1-21 15,-1 21-15,0-22 0,0 22 0,0-21 16,-21 21-16,0-22 0,0 22 16,0 0-16,0 0 0,0 0 0,0-1 15,-21 22-15,0 0 0,0 0 0,0 0 16,-1 0-16,1 0 0,0 0 15,0 22-15,0-1 0,0-21 0,-1 21 16,1-21-16,0 21 0,0 0 16,21 0-16,0 1 15,21-22 1,0 0-16,0 0 0,1 0 16,-1 0-16</inkml:trace>
  <inkml:trace contextRef="#ctx0" brushRef="#br0" timeOffset="26301.7">10435 3789 0,'0'-21'16,"0"0"0,0-1-1,21 22 1,0 0-16,-21-21 0,22 21 15,-1 0-15,0 0 0,0 0 16,0 21-16,-21 1 0,21-22 16,1 21-16,-22 0 0,0 0 0,21 0 15,-21 0-15,0 22 0,0-22 16,0 0-16,0 0 0,0 0 0,0 1 16,0-1-16,0 0 0,0 0 0,0 0 15,0 0-15,-21-21 0,-1 22 16,1-22-16,0 0 15,21-22 17,0 1-32,0 0 15,0-21-15,21 21 0,-21-1 0,21-20 16,1 21-16,-1 0 0,-21 0 16,21-1-16,0-20 0,0 42 0,0-21 15,-21 0-15,22 0 0,-1-1 0,-21 1 16,21 21-1,-21-21-15,0 0 16</inkml:trace>
  <inkml:trace contextRef="#ctx0" brushRef="#br0" timeOffset="26594.16">9758 3429 0,'0'0'16,"-106"0"-16,85 0 0,0 0 15,21-21-15,21 21 16,0 0-16,21 0 0,-21 0 16,22-21-16,20 21 0,-20 0 0,20 0 15,-21-21-15,22 21 0,-1 0 16,1 0-16,-22 0 0,1-22 15,20 22-15,-21 0 0,1 0 0,-22 0 16,21 0-16,-21 0 0,1 0 16,-44-21-1,1 21-15,-21 0 0,0 0 16</inkml:trace>
  <inkml:trace contextRef="#ctx0" brushRef="#br0" timeOffset="26857.53">7959 3344 0,'0'0'0,"-22"22"0,-20-22 0,21 0 15,42 0 1,0 0-16,22 0 0,-1 0 15,0 0-15,22 0 0,-22 0 16,22 0-16,-1 0 0,-21 0 0,22-22 16,-1 22-16,1 0 0,-1-21 15,1 21-15,-22 0 0,22 0 16,-22-21-16,0 21 0,-20 0 0,20 0 16</inkml:trace>
  <inkml:trace contextRef="#ctx0" brushRef="#br0" timeOffset="27817.92">12298 3429 0,'0'0'0,"0"-21"0,21 0 16,-21 0-16,21-1 0,-21 1 15,0 42 17,0 22-32,0-22 15,0 21-15,0-21 0,0 22 0,0-1 16,0 0-16,-21 1 0,0-22 16,21 21-16,-21 1 0,-1-22 0,22 0 15,-21 21-15,0-21 0,0 1 0,0-1 16,21 0-16,-21 0 15,42-42 17,0 0-17,0 0-15,0-1 0,-21 1 0,21 0 0,1 0 16,-1-21-16,0 20 0,0 1 16,0 0-16,0 0 0,1 21 15,-1 0-15,0 0 16,-21 21-1,21 0-15,-21 0 0,0 1 0,0-1 16,21 0-16,-21 0 0,0 0 16,0 0-16,0 1 0,0-1 0,21 0 15,-21 0-15,22-21 0,-22 21 16,21-21-16,0 0 16,0 0-16,0 0 0,0 0 0,1 0 15,-1-21-15,0 21 0,0-21 16,0 0-16,0 0 0,1-1 0,20 1 15,-42 0-15,21 0 0,0-21 16,0 20-16,-21 1 0,0-21 16,0 21-16,0-22 0,0 22 0,0 0 15,0 0-15,0 0 0,0 0 16,-21 21 0,21 21-1,0 0 1,0 0-16,0 0 15,0 0-15,21 1 16,1-22-16,-1 0 16,0 0-16</inkml:trace>
  <inkml:trace contextRef="#ctx0" brushRef="#br0" timeOffset="28057.78">13187 3535 0,'0'21'31,"-21"0"-15,21 0-16,-22 1 0,22-1 0,0 0 15,0 21-15,-21-21 0,21 1 16,-21-1-16,21 0 0,0 0 0,0 0 16,0 0-16,0 1 0,0-1 15,21-21 16,0 0-31,1-21 16,-22-1-16,0 1 0</inkml:trace>
  <inkml:trace contextRef="#ctx0" brushRef="#br0" timeOffset="28409.58">13187 3175 0,'0'0'0,"-21"0"0,21 21 16,0 0-16,0 1 16,-22-1-16,22 0 0,0 0 15,0 0-15,22-21 16,-1 0 0,0 0-16,0 0 0,0 0 15,0 0-15,1-21 0,-1 0 0,-21 0 16,21 0-16,-21-1 15,0 1-15,0 0 0,0 0 16,0 0-16,-21 0 0,0-1 0,-1 22 16,1 0-16,0 0 15,0 0-15,0 0 0,0 0 16,-1 22-16,1-1 16,21 0-16,-21 0 0,21 0 15,0 0-15,0 1 0,21-22 16,0 21-16,1-21 15,-1 0-15</inkml:trace>
  <inkml:trace contextRef="#ctx0" brushRef="#br0" timeOffset="28716.41">13758 2963 0,'0'-21'16,"0"42"-16,0-63 0,0 63 31,0 22-31,0-22 16,-21 21-16,0 0 0,0 1 15,21-1-15,-21 22 0,21-22 0,-22 21 16,1 1-16,21-22 0,-21 22 0,0-22 16,0 0-16,21 1 0,-21-1 15,21 0-15,-22 1 0,22-22 0,0 0 16,0 0-16,0 0 15,0 1-15,0-1 16,22-42 0,-1 21-16,0-22 15,0 1-15,-21 0 0,21-21 0</inkml:trace>
  <inkml:trace contextRef="#ctx0" brushRef="#br0" timeOffset="29205.64">14224 2858 0,'0'0'16,"0"21"-1,0 0-15,0 0 16,-21 0-16,21 22 0,-21-1 16,21 0-16,0 22 0,-22-22 0,1 22 15,21-1-15,-21-21 0,0 22 0,21-22 16,0 22-16,-21-22 0,21 0 15,-21-20-15,-1 20 0,22-21 0,0 0 16,0 0-16,-21 1 0,21-1 0,-21-21 16,21 21-16,-21-21 15,21-21 1,-21 21-16,21-21 16,0-1-16,0 1 0,0 0 15,0 0-15,0 0 0,0-22 0,21 22 16,0-21-16,0 21 0,22-22 15,-22 22-15,21 0 0,0 0 0,1 0 16,-1 0-16,0 21 0,1 0 0,-1 0 16,0 0-16,-20 0 0,20 21 15,-21 0-15,0 0 0,0 21 0,1-20 16,-22 20-16,21-21 0,-21 21 16,0-20-16,0 20 0,0-21 0,-21 0 15,-1 0-15,1 1 0,0-1 0,0 0 16,0 0-16,0 0 15,-1-21-15,1 0 0,0 0 16,0 0 0,0 0-16,0-21 0,21 0 15,-22 0-15</inkml:trace>
  <inkml:trace contextRef="#ctx0" brushRef="#br0" timeOffset="29397.53">13420 3429 0,'0'0'16,"0"21"0,21-21-16,0 0 0,0 0 15,0 0-15,22 0 16,-22 0-16,21 0 0,0 0 0,1 0 16,-22-21-16,21 21 0,1 0 0,-1-21 15,-21 21-15,0 0 0,0-21 16,1 21-16,-1 0 0</inkml:trace>
  <inkml:trace contextRef="#ctx0" brushRef="#br0" timeOffset="30047.15">15981 2879 0,'0'0'0,"0"-43"16,0 22-16,0 0 0,0 0 0,0-21 15,0 20-15,0 1 0,0 0 16,0 0-16,0 0 0,0 0 0,0-1 15,0 1-15,0 0 16,0 42 15,0 0-31,0 22 0,0-1 0,0 22 16,-21-22-16,21 43 0,-22-22 16,1 22-16,21-1 0,0 1 0,0 21 15,0-21-15,-21 20 0,21-20 0,-21 21 16,21-21-16,0 20 0,0 1 15,-21-21-15,0 21 0,-1-22 0,1 22 16,0-21-16,0 0 0,0-1 0,0 1 16,-1 21-16,1-43 15,0 22-15,0 0 0,21-22 0,0 1 0,-21-22 16,21 0-16,0 1 0,0-22 0,0 0 16,0-42-1,21 0 1,-21-22-16,21 22 0,0-42 0,-21 20 15,21-20-15,1-1 0,-22-20 16</inkml:trace>
  <inkml:trace contextRef="#ctx0" brushRef="#br0" timeOffset="30366.97">15896 3471 0,'0'0'0,"0"-42"0,-21 0 0,0-1 16,21 1-16,0 21 0,0 0 15,0-22-15,0 22 0,0 0 16,21 0-16,0 0 0,21 0 16,1-1-16,-1 1 0,22 21 0,-22 0 15,21 0-15,1 0 0,-22 0 16,22 21-16,-22 22 0,-21-22 0,0 21 16,1-21-16,-22 22 0,0-1 0,0 0 15,-22-20-15,-20 20 0,21-21 16,-21 21-16,20-20 0,-20-1 0,0 0 15,21 0-15,-22-21 0,22 21 16,-21-21-16,21 0 0,-1 21 0,1-21 16,21-21 15,43 0-31,-22 21 16,0-21-16,21 0 0</inkml:trace>
  <inkml:trace contextRef="#ctx0" brushRef="#br0" timeOffset="33395.6">16976 3133 0,'0'0'16,"-22"-43"0,1 43-16,0-21 0,0 21 0,0 0 0,0 0 15,-1 0-15,1 0 16,-21 0-16,21 0 0,0 0 0,-1 21 15,-20 1-15,21-1 0,0 21 0,0-21 16,-1 22-16,22-1 0,-21 0 16,21 1-16,-21-1 0,21-21 0,0 21 15,0-20-15,0 20 0,0-21 16,0 0-16,21 0 0,0 1 16,1-22-16,-1 0 0,0 0 15,0 0-15,0 0 0,0 0 0,22-22 16,-22 1-16,0 21 0,0-21 0,0 0 15,22-21-15,-22 20 0,0-20 16,0 21-16,0-21 0,1-1 16,-22 1-16,21 0 0,0-1 15,-21 22-15,21-21 0,-21 21 0,0-1 16,0 1-16,0 42 31,-21 1-31,21 20 0,0-21 16,-21 0-16,0 22 0,21-1 15,0-21-15,0 21 0,0-20 0,0 20 16,0-21-16,0 0 0,0 0 16,0 1-16,21-22 0,0 21 0,0-21 15,21 0-15,-20 0 0,20 0 0,-21 0 16,21 0-16,1 0 16,-1-21-16,-21-1 0,22 22 0,-1-21 15,0 0-15,-21 0 0,1-21 16,-1 20-16,-21 1 0,0-21 0,0 21 15,0 0-15,0-1 0,0 1 0,-21 0 16,21 0-16,-22 21 0,1 0 16,0 0-16,21 21 15,-21 0-15,21 0 16,0 1-16,0-1 0,0 21 0,0-21 16,0 22-16,0-22 0,0 0 15,0 21-15,21-21 0,-21 1 16,21-1-16,-21 0 0,21-21 0,1 21 15,-1 0-15,0-21 0,0 0 16,0 0-16,0 0 0,22 0 0,-1 0 16,-21 0-16,22 0 0,-1 0 15,0-21-15,1 0 0,-22 0 0,21 0 16,-21-1-16,22 1 0,-22 0 0,0 0 16,0-21-16,0 20 0,-21-20 15,0 21-15,0-21 0,0 20 0,0-20 16,0 21-16,-21 0 0,0 0 15,0 21-15,0 0 0,-1 0 16,1 0-16,0 0 0,0 0 16,0 0-16,-22 21 0,22 0 0,0 0 15,0 0-15,0 22 0,0-1 0,-1-21 16,22 21-16,0-20 0,0 20 16,0-21-16,0 0 0,0 0 0,0 1 15,0-1-15,0 0 0,22 0 16,-1-21-16,0 0 0,0 0 15,0 0-15,0 0 0,1 0 16,-1 0-16,0-21 0,0 21 0,-21-21 16,21 0-16,0-1 0,1 1 15,-1 0-15,-21-21 0,0 21 16,21-22-16,-21 22 0,0 0 0,0-21 16,0 20-16,0 1 15,0 42 1,0 1-16,0-1 0,0 0 15,0 0-15,0 21 0,0-20 0,0-1 16,0 0-16,0 0 0,0 0 16,21 0-16,0 1 0,-21-1 0,21 0 15,1-21-15,-1 0 0,0 21 0,21-21 16,-21 0-16,22 0 0,-22 0 16,21 0-16,1 0 0,-22-21 15,21 0-15,-21 0 0,22-1 0,-22 1 16,0 0-16,-21 0 0,21-21 15,-21-1-15,21 22 0,-21-21 0,0 21 16,0-1-16,0 1 0,0 0 16,0 0-16,0 42 15,0 0 1,0 0-16,-21 22 0,21-22 0,-21 21 16,21-21-16,-21 22 0,21-22 15,0 21-15,0-21 0,0 1 0,0-1 16,0 0-16,0 0 0,0 0 15,0 0 1,21-42 15,-21 0-31,21 0 16,0 0-16,0 0 0,-21-22 0,22 22 16,-1-21-16,0 21 0,0-22 15,0 22-15,0-21 0,1 21 0,-1-1 16,0 1-16,0 0 0,0 21 15,0 0-15,1 0 0,-1 0 0,0 0 16,0 21-16,0 0 16,-21 1-16,21-1 0,-21 21 0,0-21 15,0 22-15,0-22 16,0 21-16,0-21 0,0 0 0,0 1 16,0-1-16,0 0 0,0 0 0,0 0 15,0 0-15,0-42 47,0 0-47,0 0 16,0 0-16,0-22 0,22 22 15,-1-21-15,0 0 0,0 20 0,0-20 16,0 0-16,1 21 0,-1-22 16,0 22-16,21 0 0,-21 21 0,1-21 15,20 21-15,-21 0 0,0 0 0,22 0 16,-22 0-16,0 21 15,-21 0-15,21 0 0,-21 0 0,21 22 16,-21-22-16,0 0 0,0 21 16,0-20-16,0-1 0,0 21 0,0-21 15,0 0-15,21 1 0,1-1 0,-1 0 16,0-21-16,0 0 16,0 21-16,0-21 0,1 0 0,20 0 15,-21 0-15,0 0 0,22 0 16,-22-21-16,0 21 0,21-21 15,-21 0-15,1-1 0,20 1 0,-21-21 16,0 21-16,0-22 0,-21 22 16,22-21-16,-22 21 0,21-22 0,-21 22 15,0 0-15,0 0 0,0 0 16,-21 21 0,-1 0-16,1 0 0,21 21 15,-21 0-15,0 0 0,21 22 0,0-22 16,0 0-16,0 21 0,0-21 15,0 22-15,0-22 0,0 0 0,0 0 16,0 0-16,0 1 0,21-1 0,0 0 16,0-21-16,1 21 0,-1-21 15,0 0-15,21 0 0,-21 0 16,1 0-16,-1 0 0,0 0 16,0 0-16,0 0 0,22-21 15,-22 0-15,0 21 0,0-43 0,0 22 16,0-21-16,1 21 0,-1-22 15,0-20-15,0 21 0,0-1 0,-21 1 16,21-22-16,-21 22 0,22 0 16,-22-22-16,0 22 0,0 0 0,0-1 15,0 22-15,0-21 0,0 21 16,0-1-16,0 1 0,0 0 0,0 0 16,-22 21-1,22 21-15,-21 0 0,21 0 16,0 1-16,-21 20 0,21 0 15,-21 1-15,21-1 0,-21 0 16,21 1-16,-21-1 0,21 21 0,0-20 16,0-1-16,0 0 0,0 1 0,0-1 15,0 0-15,0-20 0,0 20 16,0-21-16,0 0 0,0 0 0,21 1 16,0-1-16,0-21 15,0 21-15,0-21 0,1 0 0,-1 0 16,0 0-16,0 0 0,0-21 15,0 21-15,1-21 0,-1-1 16,0 1-16,0 0 0,-21 0 0,0 0 16,21 0-16,-21-1 0,0 1 15,21 0-15,-21 0 0,0 42 32,0 0-17,-21 0-15,21 1 0,0-1 0,-21 0 16,21 0-16,0 0 0,0 0 15,0 1-15,0-1 0,0 0 16,0 0-16,21-21 16,-21 21-16,21-21 15,1 0-15,-1 0 0,0 0 16,0 0-16,0 0 0,0 0 16,1 0-16,-1-21 0,0 0 15,0 0-15,0 0 0,0-1 16,1 1-16,-1 0 0,0 0 0,0-21 15,0 20-15,0 22 0,1-21 16,-22 0-16,0 0 0,21 21 16,0 0-16,-21 21 15,0 0 1,0 0-16,0 1 0,0-1 16,0 0-16,0 0 0,0 0 15,0 0-15,0 1 0,0-1 16,0 0-16,0 0 15,21-21-15,0 0 16,0 0-16,1 0 16,-1 0-16,0 0 0,0-21 15,0 21-15,0-21 0,1 0 0,20-1 16,-21 1-16,0 0 0,22 0 0,-22-21 16,0 20-16,0 1 0,0 0 15,-21 0-15,0 0 0,0 0 0,0-1 16,-21 22-1,0 0-15,0 0 0,0 0 16,21 22-16,-22-1 16,22 0-16,0 0 0,0 0 15,0 0-15,0 1 0,0-1 16,0 0-16,0 0 0,0 0 16,22 0-16,-22 1 0,0-1 15,21 0-15,-21 0 16,0 0-16,21-21 0,-21 21 15,0 1 1,-21-22 0,0 0-16,-1 0 15,1 0 1,0 0 0,21-22-16,-21 22 15,21-21-15,0 0 0,-21 0 16</inkml:trace>
  <inkml:trace contextRef="#ctx0" brushRef="#br0" timeOffset="33698.44">20278 2963 0,'0'-21'15,"21"21"-15,0 0 0,0 0 0,21-21 0,1 21 16,20 0-16,-20-21 0,-1 21 16,21 0-16,1 0 0,-22 0 0,22 0 15,-22 0-15,0 0 0,1 0 16,-1 0-16,-21-21 0,0 21 15,22 0-15,-22 0 16,-42 0 0</inkml:trace>
  <inkml:trace contextRef="#ctx0" brushRef="#br0" timeOffset="45365.06">4995 5800 0,'0'0'0,"-21"0"16,0-21-16,0 21 15,0 0 1,-1 0-16,22 21 0,0 0 16,0 0-16,0 0 15,0 0-15,0 1 16,0-1-16,0 0 0,0 0 16,22-21-16,-1 21 15,0-21-15,0 0 0,0 0 0,0 0 16,1 0-16,-1 0 0,0 0 15,0 0-15,0-21 0,0 0 0,1 0 16,-1 21-16,0-21 0,0-1 0,0 1 16,0 21-16,-21-21 0,0 0 15,0 0-15,0 0 0,-21-1 16,0 22 0,0 0-16,0 0 0,0 0 15,-22 0-15,1 22 0,21-22 0,-22 21 16,1 0-16,0 0 0,-1 21 15,22-20-15,-21-1 0,0 21 0,20-21 16,1 22-16,0-22 0,0 21 16,21-21-16,0 22 0,0-22 0,0 0 15,0 0-15,21 0 0,0 0 0,0 1 16,1-1-16,-1-21 0,0 21 16,0-21-16,21 0 0,-20 0 0,-1 0 15,0 0-15,0 0 0,21 0 16,-20 0-16,-1 0 0,0 0 15,-21-21 1,-21 21 0,0 0-16,-1 0 0,1 0 15,0 0-15,0 0 0,-21 0 16,20 0-16,-20 0 0,0 21 0,-1 0 16,22-21-16,-21 21 0,0 0 0,20 22 15,-20-22-15,21 0 0,21 0 16,-21 0-16,21 22 0,0-22 0,0 0 15,0 0-15,0 0 0,0 1 0,21-1 16,0 0-16,0-21 16,0 0-16,1 21 0,-1-21 0,21 0 15,-21 0-15,22 0 16,-1 0-16,0 0 0,-21 0 0,22 0 16,-1 0-16,0-21 0</inkml:trace>
  <inkml:trace contextRef="#ctx0" brushRef="#br0" timeOffset="46095.64">5715 6308 0,'0'-21'15,"0"42"-15,0-64 0,0 22 0,-21 21 16,0 0-16,-1 0 16,1 0-16,0 0 0,-21 0 0,21 21 15,-1 1-15,-20-1 16,21 0-16,0 0 0,0 0 0,-1 0 15,1 1-15,0 20 0,0-21 0,21 0 16,0 0-16,0 1 0,0-1 16,0 0-16,21-21 15,0 0-15,0 0 0,1 0 16,-1 0-16,21 0 0,-21-21 16,0 21-16,22-21 0,-22-1 0,0 1 15,0 0-15,22 0 0,-43 0 16,21 21-16,0-21 0,0-1 0,-21 1 15,21 0-15,-21 0 0,21 21 32,-21 21-1,0 0-31,0 0 0,0 1 16,0 20-16,0-21 0,0 21 0,0 1 15,0-1-15,0 0 0,0 1 0,0 20 16,0-20-16,0 20 0,0-21 15,0 22-15,0-1 0,0 1 0,-21-1 16,21 1-16,0-1 0,0 1 0,-21-1 16,21 1-16,-21-1 0,21 1 15,-21-1-15,21-20 0,0 20 16,0 1-16,-21-22 0,-1 22 0,1-1 16,21-21-16,-21 1 0,0-1 0,0 22 15,0-22-15,-1 0 0,1-21 16,-21 22-16,21-22 0,-22 21 0,22-21 15,-21 1-15,0-1 0,-1-21 0,1 21 16,21-21-16,-22 0 0,1 0 0,0 0 16,-1-21-16,22 0 0,-21-1 15,21-20-15,0 0 0,-1-1 0,1-20 16,0-1-16,0 1 0,21-1 16,-21-20-16,21-1 0,0 22 15,0-22-15,0 21 0,0-20 0,0 20 16,21 1-16,0-1 0,21 1 0,-20-1 15,-1 22-15,21 0 0,-21-1 16,22 1-16,-1 0 0,0-1 0,1 1 16,-1 0-16,0 20 0,1-20 0,-1 21 15,0-21-15,1-1 0,-1 22 16</inkml:trace>
  <inkml:trace contextRef="#ctx0" brushRef="#br0" timeOffset="46341.71">6265 6329 0,'0'0'16,"0"21"78,21-21-94,-21 21 0,0 0 15,0 1-15,0-1 0,0 0 0</inkml:trace>
  <inkml:trace contextRef="#ctx0" brushRef="#br0" timeOffset="46533.6">6265 6816 0,'0'0'0,"0"21"16,-21-21-16,21 21 16,0-42 46,21 21-46,-21-21-16,21 21 15</inkml:trace>
  <inkml:trace contextRef="#ctx0" brushRef="#br0" timeOffset="47657.93">9842 6583 0,'0'0'0,"0"-21"0,22 0 16,-1-1-16,-42 44 47,-1-1-47,1 0 15,21 21-15,-21 1 0,0-1 16,0 21-16,0-20 0,-1-1 0,1 22 15,0-1-15,-21-21 0,21 22 16,-1-22-16,-20 22 0,21-1 0,0-20 16,0-1-16,-22 0 0,22 1 0,0-1 15,0 0-15,-22-21 0,22 22 0,0-22 16,0 0-16,0-21 0,0 21 16,-1-21-16,1 0 0,0 0 0,0 0 15,0 0-15,0-21 0,21 0 0,-22 0 16,22 0-16,-21-1 0,21-20 15,-21 0-15,21-1 0,0 22 16,0-21-16,0 0 0,0-1 0,0 22 16,0-21-16,21 21 0,0-1 15,1 1-15,-1 21 0,0 0 16,0 0-16,0 0 0,0 0 16,-21 21-16,22 22 0,-1-22 15,-21 0-15,21 21 0,-21 1 0,21-22 16,-21 21-16,21 1 0,0-22 0,-21 21 15,22-21-15,-22 22 0,21-22 16,0 0-16,-21 0 0,21 0 0,0 0 16,0 1-16,1-1 0,-1-21 0,0 21 15,0-21-15,0 0 16,0 0-16,22 0 0,-22 0 0,0 0 16,21-21-16,1 0 0,-22-1 0,21 1 15,1-21-15,-22 21 0,21-22 0,0-20 16,1 21-16,-1-22 0,-21 1 15,22-1-15,-1 1 0,-21-1 0,0 1 16,0-1-16,1 1 0,-22-1 0,0 1 16,0 20-16,0-20 0,-22-1 15,1 1-15,-21 20 0,0 1 0,-1 0 16,1-1-16,0 22 0,-22 0 16,22 0-16,-22 21 0,22 0 15,0 0-15,-1 21 0,1 0 0,0 0 16,20 22-16,-20-22 0,21 21 15,0 22-15,21-22 0,0 22 0,0-22 16,0 0-16,0 22 0,0-22 0,0 0 16,0 22-16,21-22 0,0-21 15,0 22-15,0-1 0,1-21 0,20 22 16,-21-22-16,21 0 0,1 0 0,-22-21 16,21 21-16,1-21 0,-1 0 15,-21 0-15,21 0 0,1 0 0,-22 0 16,0 0-16,21-21 0,-20 21 15</inkml:trace>
  <inkml:trace contextRef="#ctx0" brushRef="#br0" timeOffset="48052.7">10202 7260 0,'0'0'0,"0"21"0,0 1 0,0-1 15,21-21 1,1 0-16,-1 0 15,0 0-15,0 0 0,21-21 16,-20-1-16,-1 22 0,0-21 16,0 0-16,0 0 0,0 0 0,1 0 15,-22-1-15,0 1 16,0 0-16,0 0 0,0 0 16,-22 21-1,1 0-15,0 0 0,0 0 0,0 0 16,0 21-16,-1 0 0,1 0 15,21 0-15,-21 1 0,0 20 0,0-21 16,21 21-16,0-20 0,0-1 0,0 0 16,0 21-16,0-21 0,0 1 15,0-1-15,21 0 0,0-21 16,0 0-16,0 0 0,1 0 16,-1 0-16,21 0 0,-21 0 0,22 0 15,-1 0-15,-21 0 0,21-21 16,1 0-16,-1-1 0,-21 1 0,22 0 15,-22 0-15,21 0 0,-21-22 16,0 22-16,1 0 0</inkml:trace>
  <inkml:trace contextRef="#ctx0" brushRef="#br0" timeOffset="48717.69">10901 7070 0,'0'21'16,"0"0"-1,-21-21-15,21 21 0,0 0 16,0 1-16,-22-1 0,22 0 0,0 0 15,0 21-15,0-20 0,-21-1 16,21 0-16,-21 0 0,21 0 0,0 0 16,-21 1-16,21-1 15,-21-21-15,21 21 0,0-42 32,0 0-17,0-1-15,0 1 0,0 0 0,0 0 16,0 0-16,21 0 0,0-22 0,-21 22 15,21-21-15,0 21 0,1-1 16,-1-20-16,0 21 0,0 0 0,0 21 16,0-21-16,1 21 0,20 0 0,-21 0 15,0 0-15,22 0 16,-22 0-16,0 21 0,0 0 0,0 0 16,0 0-16,1 0 0,-1 1 0,-21 20 15,0-21-15,0 0 0,0 22 16,0-22-16,0 0 0,0 0 0,0 0 15,0 0-15,0 1 0,0-1 16,-21 0-16,-1-21 16,22-21-1,0 0 1,0-1-16,0 1 0,0 0 0,0-21 16,0 21-16,22-1 15,-22-20-15,21 21 0,0-21 0,0 20 16,0-20-16,22 21 0,-22 0 0,0 0 15,21-1-15,-21 1 0,22 21 16,-22 0-16,21 0 0,-21 0 0,1 0 16,-1 0-16,0 0 0,0 21 0,0 1 15,-21-1-15,0 0 0,0 0 16,0 21-16,0-20 0,0-1 0,0 21 16,0-21-16,0 0 0,-21 1 0,21-1 15,0 0-15,-21 0 0,21 0 16,-21 0-16,21 1 15,0-44 17,21 1-17,0 21-15,-21-21 0,21 0 0,0 0 16</inkml:trace>
  <inkml:trace contextRef="#ctx0" brushRef="#br0" timeOffset="49149.45">12171 7027 0,'-21'0'31,"-1"22"-31,1-1 0,0 0 16,0 21 0,21-21-16,-21 1 0,21-1 0,-21 21 15,21-21-15,0 0 0,0 1 0,0 20 16,0-21-16,0 0 0,0 0 15,0 1-15,21-1 0,0-21 16,0 0-16,0 21 0,0-21 0,1 0 16,-1 0-16,0 0 0,0 0 15,0-21-15,22 21 0,-22-21 0,0-1 16,0 1-16,0 0 0,0 0 16,1 0-16,-1 0 0,-21-22 0,0 1 15,21 21-15,-21-22 0,0 1 0,0 21 16,0-21-16,0 20 0,0 1 15,-21 0-15,0 0 0,-1 21 0,1 0 16,0-21-16,0 21 0,-21 0 16,20 0-16,1 0 0,0 0 0,-21 0 15,21 21-15,-1-21 0,22 21 0,-21 0 16,0 0-16,21 1 16,0-1-16,0 0 0,21-21 15,0 0-15,1 0 16,-1 0-16</inkml:trace>
  <inkml:trace contextRef="#ctx0" brushRef="#br0" timeOffset="49734.11">14160 6096 0,'0'0'15,"-21"-21"-15,0 0 0,0 21 16,0-21-16,0 21 15,-1 0-15,1 0 0,-21 0 0,21 0 16,-22 21-16,1-21 0,0 21 0,-1 0 16,1 0-16,0 22 0,-22-22 15,22 21-15,0 22 0,-22-22 0,22 21 16,-1 22-16,1-21 0,0 20 16,21 1-16,-22 0 0,22-22 0,-21 22 15,21-1-15,21-20 0,0 21 0,0-22 16,0 1-16,0-1 0,0 1 15,0-1-15,21-21 0,0 1 16,0-22-16,21 21 0,-20-21 0,20 1 16,0-1-16,1-21 0,-1 0 15,0 0-15,1 0 0,-1 0 0,0-21 16,1 21-16,-1-22 0,21 1 0,-20 0 16</inkml:trace>
  <inkml:trace contextRef="#ctx0" brushRef="#br0" timeOffset="49985.98">14330 7027 0,'0'0'0,"0"-21"0,0 0 0,-21 42 31,21 0-15,-22 22-16,22-22 0,-21 21 0,21-21 15,0 22-15,-21-1 0,21 0 16,-21 1-16,21-22 0,-21 0 0,21 21 15,0-20-15,0-1 0,0 0 0,0 0 16,21-21 15,0-21-31,-21 0 16,21-22-16,-21 22 0,21-21 16</inkml:trace>
  <inkml:trace contextRef="#ctx0" brushRef="#br0" timeOffset="50333.78">14393 6773 0,'0'0'0,"0"-21"0,-21 42 31,21 1-15,0-1-16,0 0 0,0 0 16,21-21-1,-21 21-15,21-21 0,1 0 0,-1 0 16,0 0-16,0 0 15,0 0-15,0-21 0,1 0 16,-1 21-16,-21-21 0,0 0 0,21-1 16,-21 1-16,0 0 0,0 0 15,0 0-15,0-22 0,-21 22 0,0 21 16,-1-21-16,1 0 0,0 21 0,0 0 16,0 0-16,0 0 0,-1 0 15,1 21-15,0 0 0,0-21 16,21 21-16,0 1 0,0-1 15,0 21-15,0-21 0,0 0 0,0 1 16,0-1-16,21 0 0,0 0 0,22-21 16,-22 21-16,0-21 0,21 21 15,-21-21-15</inkml:trace>
  <inkml:trace contextRef="#ctx0" brushRef="#br0" timeOffset="50845.84">15028 6879 0,'-21'0'16,"21"21"-1,-21-21-15,21 22 0,-21-1 16,0 0-16,21 0 0,-22 21 0,1-20 16,21 20-16,-21-21 0,0 21 0,21-20 15,0 20-15,-21-21 16,0 21-16,21-20 0,-22-1 0,22 0 15,0 0-15,0 0 0,0 0 0,-21-21 16,21 22-16,0-44 31,0 1-15,0 0-16,0 0 0,0-21 16,0 20-16,21-20 0,1 21 0,-1-21 15,0-1-15,0 22 0,0-21 0,22-1 16,-1 22-16,-21 0 0,21 0 15,1 0-15,-1 0 0,0 21 16,-20 0-16,20 0 0,-21 0 0,0 0 16,0 21-16,-21 0 0,0 0 15,0 0-15,22 22 0,-22-22 0,0 0 16,0 21-16,0-21 0,0 22 16,-22-22-16,1 21 0,21-21 0,0 1 15,-21-1-15,21 0 0,0 0 0,-21 0 16,21 0-16,21-21 31,0 0-31,0 0 0,1 0 0,-1-21 16,0 21-16,0-21 0,0 0 15,0-21-15,22 20 0,-22-20 16</inkml:trace>
  <inkml:trace contextRef="#ctx0" brushRef="#br0" timeOffset="51161.66">16044 6456 0,'0'0'16,"21"-42"-16,-21 20 0,0 1 0,0-21 16,0 21-16,0 0 0,0 42 31,-21 0-31,0 0 0,0 21 16,0 22-16,0-22 0,-1 1 0,1 20 0,0 1 15,0-1-15,0-21 0,0 1 16,-1 20-16,1-20 0,21-1 15,0 0-15,0 1 0,-21-1 0,21-21 16,0 21-16,0 1 0,0-22 0,0 0 16,0 0-16,0 0 0,0 1 15,0-1-15,21 0 0,0-21 16,1 0-16,-1 0 16,0 0-16,0 0 0,0-21 15,0 0-15,1-1 0,-1 1 0,0 0 16,0-21-16,0 21 0,-21-1 15,0-20-15</inkml:trace>
  <inkml:trace contextRef="#ctx0" brushRef="#br0" timeOffset="51345.56">15748 6858 0,'21'0'31,"0"0"-31,0 0 15,1 0-15,20 0 0,-21 0 0,21 0 16,-20 0-16,20 0 0,0-21 0,1 21 16,-1 0-16,0-21 0,-21 21 15,22-21-15,-22 21 0,21-22 0,-21 22 16</inkml:trace>
  <inkml:trace contextRef="#ctx0" brushRef="#br0" timeOffset="51986.6">17589 6900 0,'0'0'0,"22"-21"0,-22 0 0,0 0 16,0 0-16,0 0 0,0-1 0,0 1 15,0 0-15,-22 0 0,1 21 0,0-21 16,0 21-16,-21 0 0,20 0 16,-20 0-16,0 0 0,21 0 0,-22 21 15,1 0-15,0 0 0,-1 0 0,1 22 16,0-22-16,-1 21 15,22 1-15,-21-1 0,21-21 0,-1 21 16,22 1-16,0-22 0,0 21 0,0 1 16,0-22-16,0 0 0,0 0 15,22 21-15,20-20 0,-21-1 16,0-21-16,0 0 0,1 0 16,-1 0-16,21 0 0,-21 0 0,22 0 15,-22-21-15,0-1 0,21 1 0,-21 0 16,22 0-16,-22 0 0,0-22 15,21 22-15,-20-21 0,-1 21 0,0-22 16,0 22-16,0-21 0,0 0 0,-21 20 16,0 1-16,22 0 15,-22 0-15,0 42 16,0 0 0,-22 0-16,22 1 0,0-1 15,0 21-15,0-21 0,0 22 0,0-22 16,0 21-16,0-21 0,0 22 15,0-22-15,22 0 0,-1 0 0,-21 0 16,21 0-16,0 1 0,-21-1 0,21-21 16,0 0-16,-21 21 0,22-21 15,-1 0-15,0 0 0,0 0 16,0-21-16,0 0 0,1-1 16,-1 1-16</inkml:trace>
  <inkml:trace contextRef="#ctx0" brushRef="#br0" timeOffset="52330.4">18161 6181 0,'0'0'0,"-21"-21"0,0 21 0,21-22 0,-22 1 16,22 0-16,22 21 15,-1 0 1,0 0-16,21 0 0,1 0 0,-1 21 15,0 0-15,1 1 16,-1-1-16,21 0 0,-20 0 0,-1 21 0,0 1 16,1 20-16,-22 1 0,0-22 15,0 22-15,-21-1 0,0 1 16,0-1-16,0-21 0,0 22 0,-21-1 16,0-20-16,0 20 0,0-20 0,-22-1 15,22 0-15,-21 1 0,21-1 16,-22 0-16,1-21 0,21 22 0,-22-22 15,1 0-15,21 0 0,-21 0 16,-1 1-16,1-1 0,0 0 0,20-21 16,-20 21-16,0-21 0,-1 0 15,1 0-15</inkml:trace>
  <inkml:trace contextRef="#ctx0" brushRef="#br0" timeOffset="53146.12">11049 8700 0,'0'0'0,"0"-22"0,0 1 0,0 0 0,0 0 15,0 0-15,0 0 0,0-1 0,0 1 16,0 0-16,0 0 15,0 0 1,-21 21-16,0 0 0,-1 0 16,1 0-16,-21 0 0,21 0 15,-22 0-15,1 21 0,0-21 0,-1 21 16,1 0-16,0 0 0,-1 1 0,1-1 16,0 0-16,21 0 0,-1 0 15,1 0-15,0 1 0,21-1 0,-21 0 16,21 0-16,0 0 0,0 0 15,0 1-15,21-1 0,0-21 16,0 21-16,-21 0 0,22 0 0,-1 0 16,21 1-16,-21-22 0,0 21 0,1 0 15,-1 0-15,0 0 16,0 0-16,0 1 0,-21-1 0,0 0 16,0 0-16,0 0 0,0 0 15,0 1-15,-21-22 0,0 21 16,0-21-16,-22 0 0,22 21 0,0-21 15,-21 0-15,21 0 0,-22 0 0,22 0 16,0 0-16,0 0 0,0 0 16,-1 0-16,1 0 0,21-21 15,21 21 1,1-21-16,-1 21 0,0 0 16,21 0-16,-21 0 0,1 0 15,20 0-15,-21 0 0,21 21 0,-20 0 16,20 0-16,-21 0 0,0 0 15,0 22-15,-21-22 0,0 21 0,0-21 16,0 22-16,0-1 0,0 0 0,-21-20 16,0 20-16,0 0 0,0-21 15,0 22-15,-1-22 0,22 21 0,-21-21 16,21 1-16,-21-1 0,21 0 0,0 0 16,0 0-16,0 0 0,0 1 15,0-1-15,0 0 16,0 0-16</inkml:trace>
  <inkml:trace contextRef="#ctx0" brushRef="#br0" timeOffset="53853.71">10096 12552 0,'0'0'16,"-42"0"-16,21 0 15,0 0-15,0-21 0,-1 0 16,22-1-16,-21 22 16,21-21-16,0 0 0,0 0 0,0 0 15,0 0-15,0-1 0,0 1 16,21 0-16,1 21 0,-1-21 16,0 0-16,0 21 0,0 0 0,22 0 15,-22 0-15,0 0 0,0 0 16,0 0-16,0 0 0,-21 21 15,0 0-15,22 0 0,-22 0 0,0 1 16,0-1-16,0 21 0,0-21 0,-22 22 16,22-22-16,-42 21 0,21-21 0,0 22 15,-22-1-15,22 0 0,-21-21 16,21 22-16,-22-1 0,22 0 0,0-20 16,0 20-16,0-21 0,21 0 0,0 22 15,0-22-15,0 0 0,0 0 16,21 0-16,0 0 0,21 1 0,-20-22 15,20 21-15,-21 0 0,21 0 0,1 0 16,-22-21-16,21 21 0,-21 1 16,22-1-16,-22 0 0,0 0 15,0-21-15,0 21 0,-21 0 0,22 1 16,-22-1-16,0 0 0,0 0 0,0 21 16,-22-20-16,1-1 0,0 0 15,0 0-15,0 0 0,0 22 0,-22-22 16,1 0-16,21 0 0,-22 0 0,-20-21 15,21 21-15,-1 1 0,1-22 0,-22 0 16,22 0-16,0 0 0,-22 0 16,22 0-16,0 0 0,-1 0 0,1-22 15,21 1-15,-22-21 0,22 0 0,0-1 16,21 1-16,0 0 0</inkml:trace>
  <inkml:trace contextRef="#ctx0" brushRef="#br0" timeOffset="54401.39">10731 10986 0,'0'0'0,"-21"0"0,-21 0 16,42-22-16,21 22 16,21-21-1,1 21-15,20 0 0,1 0 16,20 0-16,22 0 0,-21 0 0,21 0 15,0 0-15,-1 0 0,22 0 0,-21 0 16,21 0-16,-21 0 0,0 0 16,0 0-16,-22 0 0,1 0 15,-21 21-15,-1-21 0,-21 0 0,1 0 16,-1 0-16,-21 22 0,0-22 16,-42 21-1,0-21-15,-21 0 0,-1 0 16,1 0-16,-21 0 0</inkml:trace>
  <inkml:trace contextRef="#ctx0" brushRef="#br0" timeOffset="54673.23">10689 11303 0,'0'0'0,"21"21"0,43-21 15,-22 0-15,22 0 0,20 21 0,1-21 16,0 0-16,-1 0 0,22 0 0,-21 0 16,21 0-16,-1 0 0,1 0 15,21 0-15,-21 0 0,0 0 0,0 0 16,-22 0-16,1 0 0,0 0 0,-22 0 16,-20 0-16,-1 0 0,0 0 15,-21 22-15,-42-1 16,0-21-16,-21 0 0,-1 0 15,1 0-15,0 0 16,-22 21-16</inkml:trace>
  <inkml:trace contextRef="#ctx0" brushRef="#br0" timeOffset="54922.09">10774 11790 0,'0'0'0,"42"21"0,0-21 0,1 0 16,-1 21-16,0-21 15,22 0-15,-22 21 0,22-21 0,-1 0 16,1 0-16,-1 0 0,1 0 0,-1 0 16,22 0-16,-22 0 0,22 0 15,0 0-15,-22 0 0,22 0 0,-22 0 16,1 0-16,-22 0 0,22 0 0,-43 0 15,21 0-15,-21 0 0,1 0 0</inkml:trace>
  <inkml:trace contextRef="#ctx0" brushRef="#br0" timeOffset="55178.12">10985 12086 0,'-42'21'0,"84"-42"0,-126 64 0,41-22 16,22 0-16,0-21 0,21 21 16,0 0-16,21-21 15,0 0-15,22 0 0,-1 0 0,0 0 16,22 0-16,-1 0 0,1 0 0,-1 0 16,22 0-16,-21 0 0,20 0 15,22 0-15,-21-21 0,-1 21 0,22 0 16,-21-21-16,0 21 0,-1 0 0,-20 0 15,-1 0-15,-20 0 16,-1 0-16,-21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17:34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783 0,'0'-21'15,"0"0"1,0 0-16,0 0 15,0-1 1,0 1 0,-21 21-1,21 21 1,-21 1-16,21-1 0,-22 21 16,1 0-16,21 1 0,0-1 0,0 22 15,0-22-15,-21 21 0,21 1 16,-21-1-16,21-20 0,-21 20 0,21-20 15,-21 20-15,-1 1 0,22-22 16,-21 21-16,0-20 0,0 20 0,0-20 16,0-1-16,-1 0 0,1 1 15,0-1-15,21-21 0,0 0 16,-21 0-16,0-21 16,21-21-1,0 0-15,0 0 16,0 0-16,0 0 0,0-22 0,0 22 15,0-21-15,0 21 0</inkml:trace>
  <inkml:trace contextRef="#ctx0" brushRef="#br0" timeOffset="535.69">2392 1312 0,'0'0'0,"-21"0"0,-1-21 0,1 0 15,21 0-15,0 0 0,0 0 16,0-1-16,0-20 0,21 0 0,1 21 16,-1-22-16,0 1 0,21 21 15,1-22-15,20 1 0,-21 21 16,22-21-16,-22 20 0,22 1 0,-1 0 16,1 21-16,-1 0 0,1 0 15,-1 0-15,1 21 0,-1 0 0,1 22 16,-22-1-16,22 0 0,-22 22 15,0-22-15,-21 22 0,1-1 0,-1 1 16,-21-22-16,0 22 16,0-22-16,0 21 0,0 1 0,0-22 15,-21 22-15,-1-22 0,22 0 16,0 1-16,0-22 0,-21 21 0,21-21 16,-21 1-16,21-44 31,0 1-31,0 0 0,0-21 0,0-1 15,0 1-15,0 0 0,21-22 16,0 22-16,1-22 0,-22 22 0,21-21 16,0-1-16,0 1 0,0 20 15,-21-20-15,21-1 0,1 22 16,-1 0-16,0-1 0,0 1 16,0 21-16,0 0 0,-21-1 15,22 22-15,-1 0 0,-21 22 31,21-1-31,-21 0 0,0 0 0,0 21 16,0-20-16,0 20 0,0-21 16,0 21-16,0-20 0,0 20 0,21 0 15</inkml:trace>
  <inkml:trace contextRef="#ctx0" brushRef="#br0" timeOffset="1268.08">4127 1439 0,'-21'0'15,"0"0"-15,0 22 16,0-22-16,0 21 0,-1 0 0,1 0 16,0 0-16,0 22 15,21-22-15,0 0 0,-21 21 0,21-21 16,-21 1-16,21-1 0,0 21 15,0-21-15,0 0 0,0 1 16,0-1-16,0 0 0,21-21 16,0 21-16,0-21 15,0 0-15,0 0 16,-21-21-16,22 0 16,-22 0-16,21-1 0,-21 1 0,0 0 15,0 0-15,0-21 0,0 20 16,0-20-16,0 21 0,0-21 0,0 20 15,0 1-15,21-21 0,-21 21 16,0 0-16,21 21 0,0-22 0,0 1 16,1 21-16,-1-21 15,21 21-15,-21 0 0,0 0 16,1 21-16,20-21 0,-21 21 16,0 1-16,0-1 0,1 0 0,-1 21 15,0-21-15,0 1 0,-21 20 16,21-21-16,-21 21 0,0-20 0,0 20 15,0-21-15,0 0 0,-21 0 0,21 1 16,-21-1-16,0-21 16,21 21-16,-21-21 15,21-21 1,0 0-16,0-1 0,0 1 0,0-21 16,0 21-16,0-22 0,21 1 15,-21 21-15,21-21 0,0-1 16,21 22-16,-20-21 0,20 21 15,-21-1-15,21 1 0,1 21 0,-1 0 16,0 0-16,1 0 0,-1 0 16,-21 0-16,0 21 0,22 1 0,-22-1 15,-21 0-15,21 0 0,-21 21 0,0-20 16,0 20-16,0-21 0,0 21 16,0-20-16,0-1 0,0 0 0,0 0 15,-21 0-15,21 0 0,0 1 16,0-1-16,0-42 47</inkml:trace>
  <inkml:trace contextRef="#ctx0" brushRef="#br0" timeOffset="1819.94">7091 741 0,'0'0'0,"0"-21"0,-21 42 16,21 0 0,0 21-16,0 1 0,-22 20 0,22 1 15,-21-1-15,21 1 0,0 20 16,0-20-16,-21-1 0,0 22 0,0-21 16,21 20-16,-21-20 0,-1 20 15,1-20-15,0-1 0,21-20 0,-21 20 16,0-20-16,21-1 0,-21-21 15,21 21-15,0-20 0,0-1 16,0-42 15,21-22-31,-21 22 0,21-21 16,-21-1-16,21 1 0,-21 0 16,0-22-16</inkml:trace>
  <inkml:trace contextRef="#ctx0" brushRef="#br0" timeOffset="2147.82">6646 1185 0,'0'0'0,"-63"-84"16,42 41-16,21 22 0,0 0 0,0-21 15,0 21-15,0-22 0,42 1 16,-21 21-16,21 0 0,1-22 0,20 22 16,1 0-16,-1 0 0,1 0 15,-1 21-15,1 0 0,-1 0 0,-20 0 16,20 0-16,-21 0 0,1 21 15,-1 0-15,-21 0 0,0 21 0,-21 1 16,0-1-16,0 0 0,-42 22 16,21-22-16,-21 22 0,-1-22 0,-20 0 15,20 1-15,-20-1 0,-1 0 16,22 1-16,-21-22 0,20 21 0,1-21 16,0 1-16,20-22 0,1 21 15,21 0-15,0 0 16,21-21-1,1 0-15,-1 0 0,21 21 0,0-21 16,1 0-16,-22 0 0,21 0 0,1 0 16</inkml:trace>
  <inkml:trace contextRef="#ctx0" brushRef="#br0" timeOffset="5207.62">7641 1651 0,'64'0'15,"-64"-21"-15,0 0 16,21 21-16,-21-21 16,21-1-16,-21 1 0,0 0 0,0 0 15,0 0-15,0 0 0,0-1 0,0 1 16,-21 0-16,0 0 0,-1 21 16,1 0-16,0 0 0,0 0 0,0 0 15,-22 0-15,22 0 0,-21 21 16,21 0-16,0 22 0,-22-22 0,22 21 15,0 0-15,0 1 0,0-1 16,-1 0-16,1 1 0,21-1 0,-21 0 16,21 1-16,0-22 0,0 21 15,0-21-15,0 1 0,21-22 0,0 21 16,1-21-16,-1 0 16,0 0-16,21 0 0,-21 0 15,1-21-15,20-1 0,-21 1 0,21 0 16,-20 0-16,-1-21 0,21 20 15,-21-20-15,0 0 0,1-1 0,-1 1 16,0 0-16,0 21 0,-21-22 16,21 22-16,-21 0 0,0 0 0,0 0 15,0 42 1,-21 0 0,0 21-16,0-21 0,0 1 15,21 20-15,-22 0 16,22-21-16,-21 22 0,21-22 0,0 21 15,0-21-15,0 22 0,0-22 0,0 0 16,21 0-16,1-21 0,-1 21 16,0-21-16,0 0 0,21 0 0,-20 0 15,20 0-15,-21 0 0,21 0 16,1-21-16,-1 0 0,0 0 0,1 0 16,-1 0-16,0-22 0,-20 1 15,20 0-15,-21 20 0,21-20 0,-42 0 16,22 21-16,-22-22 0,0 22 15,0 0-15,0 0 16,-22 21-16,1 0 0,0 0 0,0 0 16,0 0-16,0 21 15,-1 0-15,22 0 0,0 0 0,0 1 16,0 20-16,0-21 0,0 21 16,0-20-16,0 20 0,0-21 0,0 21 15,22-20-15,-1-1 0,0 0 0,0 0 16,0 0-16,0 0 0,1 1 15,-1-1-15,0-21 0,21 21 0,-21-21 16,22 0-16,-22 0 0,21 0 16,-21 0-16,22 0 0,-1-21 15,0 21-15,-20-21 0,20-1 0,0 1 16,-21 0-16,1-21 0,20 21 16,-21-22-16,0 1 0,-21 0 0,21-1 15,-21 1-15,0 0 0,0 20 16,0-20-16,0 21 0,0 0 0,-21 0 15,21-1-15,-21 22 0,0 0 0,-21 0 16,20 0-16,-41 0 16,21 22-16,20-1 0,-20 0 0,21 21 15,-21-21-15,20 22 0,1-1 16,0-21-16,0 22 0,0-1 16,21 0-16,0-21 0,0 22 15,0-22-15,0 0 0,0 21 0,0-20 16,21-1-16,0 0 0,0-21 15,0 0-15,1 0 0,-1 0 16,0 0-16,0 0 0,21-21 0,-20 0 16,-1-1-16,0 1 0,21 0 15,-21 0-15,1-21 0,-1-1 0,0 1 16,0 0-16,0 20 0,-21-20 0,0 0 16,0 21-16,21-22 0,-21 22 15,0 0-15,0 42 31,0 0-31,-21 0 16,21 1-16,0 20 0,0-21 0,-21 21 16,21-20-16,0 20 0,0 0 15,0-21-15,0 1 0,0-1 0,21 21 16,-21-21-16,21-21 0,1 21 16,-1 1-16,0-22 0,0 0 0,0 0 15,0 0-15,22 0 0,-22 0 0,0 0 16,21 0-16,-20-22 0,-1 22 15,0-21-15,0 0 0,0-21 0,0 21 16,1-22-16,-1 22 16,-21-21-16,0-1 0,0 22 0,0-21 0,0 21 15,0 0-15,0-1 0,0 1 16,0 42 0,0 1-1,0-1-15,0 0 0,0 0 16,0 21-16,-21-20 0,21 20 0,-22-21 15,22 21-15,0-20 0,0 20 16,0-21-16,0 0 0,0 0 0,0 1 16,0-1-16,0 0 15,0-42 17,0 0-32,0-1 15,0 1-15,22 0 0,-1-21 0,-21 21 16,0-22-16,21 1 0,0 21 15,0-22-15,-21 1 0,0 21 16,21 0-16,1 0 0,-1-1 0,-21 1 16,21 21-16,0 0 0,0 0 15,0 0-15,1 0 0,-22 43 16,0-22-16,21 0 0,-21 0 0,21 21 16,-21 1-16,0-22 0,0 21 15,0-21-15,0 1 0,0 20 0,0-21 16,0 0-16,0 0 0,0 1 15,0-1-15,21-21 32,0 0-32,0-21 15,1-1-15,-1 1 0,0 0 16,0-21-16,0 21 0,0-22 0,1 1 16,-1 21-16,0-22 0,0 22 15,0-21-15,0 21 0,1 0 0,-1 21 16,0-22-16,0 22 0,0 0 15,-21 22 1,21-1-16,-21 0 0,0 0 16,0 0-16,0 0 0,0 22 15,0-22-15,0 0 0,0 0 0,0 22 16,0-22-16,0 0 0,0 0 16,0 0-16,0 0 0,22 1 0,-1-1 15,0-21-15,0 0 0,21 21 16,-20-21-16,-1 0 0,21 0 15,-21 0-15,22 0 0,-22-21 0,21 0 16,-21 21-16,0-22 0,22 1 16,-22-21-16,0 21 0,0 0 0,0-22 15,-21 22-15,0-21 0,22 21 0,-22-1 16,0-20-16,0 21 0,0 0 16,-22 21-1,1 0-15,0 0 0,0 21 16,0-21-16,0 21 0,-1 21 15,22-20-15,-21-1 0,21 21 16,-21-21-16,21 0 0,0 22 0,0-22 16,0 21-16,0-21 0,0 1 0,0-1 15,0 0-15,0 0 0,21 0 16,0 0-16,1-21 0,-1 0 16,0 22-16,21-22 0,-21 0 0,22 0 15,-1 0-15,0 0 0,-20 0 16,20-22-16,0 1 0,-21 0 0,22-21 15,-22 21-15,21-22 0,-21-20 16,1 20-16,20-20 0,-21-1 16,0 22-16,0-21 0,1-1 0,-22 1 15,21 20-15,-21-20 0,0 20 16,21 1-16,-21 0 0,0-1 0,0 22 16,0 0-16,0 0 0,-21 21 15,0 0-15,-1 0 0,22 21 16,-21 0-16,0 22 0,0-22 15,21 21-15,-21 0 0,21 1 16,-21 20-16,21-20 0,-22-1 0,22 21 16,0-20-16,0 20 0,0-20 0,0-1 15,0 21-15,0-20 0,0-1 16,0-21-16,0 22 0,0-1 0,22-21 16,-22 0-16,21 0 0,0 1 15,-21-1-15,42 0 0,-21-21 0,1 0 16,-1 0-16,21 0 0,0 0 0,-20 0 15,20 0-15,-21 0 0,21-21 16,1 0-16,-22-1 0,21 1 0,-21 0 16,22-21-16,-22 21 0,0-22 15,0 1-15,-21 21 0,0-22 0,21 22 16,-21-21-16,0 21 0,0 0 0,0-1 16,-21 22 15,0 22-31,21-1 0,-21 0 15,0 0-15,21 0 0,-21 0 0,21 22 16,-22-22-16,22 0 0,0 21 0,0-20 16,0-1-16,0 0 0,0 0 15,0 0-15,0 0 0,0 1 0,22-1 16,-1-21-16,0 0 16,0 0-16,0 0 0,0 0 15,1 0-15,20 0 0,-21 0 0,0-21 16,22-1-16,-22 1 0,0 0 15,21 0-15,-21 0 0,1 0 16,20-22-16,-21 22 0,0-21 0,-21 21 16,0-1-16,0 1 0,0 0 15,0 0-15,0 0 0,0 0 0,-21 21 16,0 0 0,0 21-16,21 0 15,0 0-15,0 0 0,0 0 0,0 1 16,0-1-16,0 0 0,0 0 15,0 0-15,0 0 0,0 1 16,0-1-16,0 0 0,21 0 16,0 0-16,-21 0 15,21-21-15,0 22 0,1-22 16,-1 0-16,0 0 0,0 0 16,0 0-16,0 0 0,1 0 15,20 0-15,-21 0 0,0 0 0,22-22 16,-22 1-16,0 0 0,0 21 0,0-21 15,0-21-15,1 20 0,-1 1 16,0 0-16,-21-21 0,21 21 0,-21-1 16,0 1-16,0 0 0,0 0 15,0 0-15,0 42 32,0 0-32,-21 21 0,21-20 15,-21-1-15,21 0 0,0 0 16,0 0-16,-21 22 0,21-22 15,0 0-15,0 0 0,0 0 16,21-21-16,-21 21 16,21-21-16,0 0 0,0 0 15,0 0-15,1 0 16,-1 0-16,0-21 0,0 0 16,0 0-16,0 0 0</inkml:trace>
  <inkml:trace contextRef="#ctx0" brushRef="#br0" timeOffset="5408.51">12509 1397 0,'-21'0'0,"42"0"0,-63 0 0,21 0 16,0 0-1,0 0 32,-1 0-31,1 0-16,0 0 15</inkml:trace>
  <inkml:trace contextRef="#ctx0" brushRef="#br0" timeOffset="5607.39">10922 1545 0,'0'0'0,"-42"21"0,-1-21 16,22 0-16,0 22 0,0-22 15,42 0 1,0 0 0,21 0-16,-20 0 0,20 0 0,0 0 15,22-22-15,-22 22 0,0-21 0,1 21 16,-1-21-16,0 21 0</inkml:trace>
  <inkml:trace contextRef="#ctx0" brushRef="#br0" timeOffset="6547.37">12742 1736 0,'-21'-21'15,"21"-1"-15,0 1 16,21 0 0,0 21-16,1-21 15,20 21-15,-21 0 0,21 0 0,-20 0 16,20 0-16,0 0 0,-21 0 15,22 0-15,-22 42 0,0-21 0,0 1 16,-21 20-16,0 0 0,0-21 16,0 22-16,-21-1 0,0-21 0,-21 22 15,-1-22-15,22 21 0,-21-21 0,-1 0 16,22 1-16,-21-1 0,21 0 16,0 0-16,-22-21 0,43 21 0,-21-21 15,21 21-15,-21-21 0,21-21 47,21 21-47,-21-21 0,21 21 16,0 0-16,22 0 0,-22 0 0,0 0 15,21 0-15,1 0 0,-22 0 0,21 21 16,1-21-16,-22 21 0,21 1 16,-21-1-16,22 0 0,-22 0 0,0 21 15,-21-20-15,0 20 0,0 0 0,0 1 16,0-1-16,0 0 0,-21 1 15,0-1-15,-1 0 0,1 1 16,-21-1-16,0 0 0,20 1 0,-20-1 0,0 0 16,-1 1-16,1-22 0,0 0 15,-1 0-15,1 0 0,0 0 16,-1-21-16,1 0 0,0 0 0,-1 0 16,1 0-16,0-21 0,21 0 15,-22 0-15,1 21 0,0-42 0,20 20 16,-20 1-16,21 0 0,0 0 0,21 0 15,0 0-15,0-1 0,0 1 16,0 0-16,0 0 0,0 0 0,0 0 16,21-22-16,21 22 0,-21 0 0,22-21 15,-22 20-15,21-20 0</inkml:trace>
  <inkml:trace contextRef="#ctx0" brushRef="#br0" timeOffset="6916.16">13335 1926 0,'-21'0'16,"21"-21"0,21 0-1,0 21-15,0-21 0,0 0 16,1 21-16,-1-22 15,0 1-15,0 0 0,0 21 0,0-21 16,1 0-16,-1 0 0,-21-1 16,0 1-16,-21 21 15,-1 0-15,1 21 16,0 1-16,0-1 0,0 0 16,21 21-16,-21-21 0,21 22 0,-22-22 15,22 0-15,0 21 0,0-20 16,0-1-16,0 0 0,0 0 15,22 0-15,-1-21 0,0 0 16,21 0-16,-21 0 0,1 0 16,20 0-16,-21 0 0,21 0 15,-20-21-15,20 0 0</inkml:trace>
  <inkml:trace contextRef="#ctx0" brushRef="#br0" timeOffset="7419.21">14309 1630 0,'0'0'0,"0"-21"0,-43-43 16,22 64-16,0 0 0,0 0 15,0 0-15,-22 0 0,22 0 16,0 0-16,0 21 0,0 1 16,-22 20-16,22 0 0,0-21 0,21 22 15,-21-1-15,0 0 0,21 1 16,-22-22-16,22 21 0,0 1 0,0-22 15,0 0-15,0 0 0,0 0 0,22-21 16,-1 21-16,0-21 0,0 0 16,0 0-16,22 0 0,-22 0 0,21 0 15,-21-21-15,22 21 0,-22-21 16,21 0-16,-21 0 0,22 0 0,-22-22 16,0 1-16,0 0 0,21-1 0,-42-20 15,22 20-15,-1-20 0,0 21 16,0-22-16,0 1 0,0 20 15,-21-20-15,22 20 0,-22 1 16,0 0-16,21-1 0,-21 22 0,0 0 16,0 0-16,0 0 0,-21 21 15,-1 21-15,1 0 0,21 21 16,-21 1-16,0-1 0,0 22 0,21-22 16,-21 21-16,21 1 0,-22-1 15,22 1-15,-21-1 0,21 1 0,0-1 16,0-20-16,0-1 0,0 0 15,0 1-15,21-22 0,1 21 0,-1-21 16,0-21-16,0 22 0,0-1 0,0-21 16,1 0-16,-1 0 15,0 0-15,21 0 0,-21-21 0</inkml:trace>
  <inkml:trace contextRef="#ctx0" brushRef="#br0" timeOffset="8122.39">16870 1461 0,'0'0'0,"0"-22"0,21 1 15,0 21-15,-21-21 0,21 0 16,-21 0-16,0 0 16,21-1-16,-21 1 0,0 0 0,0 0 15,0 0-15,-21 21 0,0-21 0,0-1 16,0 1-16,0 21 16,-22 0-16,1 0 0,0 0 0,-1 0 15,1 0-15,-22 21 0,22 1 16,-21-1-16,20 21 0,-20-21 0,-1 22 15,22 20-15,0-21 0,-1 22 16,1-1-16,0 1 0,20-1 0,1 22 16,0-43-16,21 22 0,0-1 0,0-20 15,0-1-15,0-21 0,21 22 16,22-22-16,-22 0 0,21 0 16,0 0-16,1-21 0,20 0 15,-20 0-15,-1 0 0,21 0 0,1 0 0,-22-21 16,22 0-16,-22 0 0,0 0 15,22-1-15</inkml:trace>
  <inkml:trace contextRef="#ctx0" brushRef="#br0" timeOffset="8839.73">17124 1566 0,'-21'22'15,"-1"-1"-15,1 0 16,0 21-16,0 1 15,21-22-15,-21 21 0,0 0 0,-1 1 16,22-22-16,0 21 0,0 1 16,-21-22-16,21 0 0,0 0 0,0 0 15,0 0-15,0 1 0,21-22 16,-21 21-16,22-21 0,-1 0 16,0 0-16,0 0 0,0 0 0,0-21 15,1 21-15,-1-22 0,0 1 0,-21 0 16,0 0-16,21 0 0,-21 0 15,0-1-15,0 1 0,0-21 0,0 21 16,0 0-16,-21-22 0,21 22 16,-21-21-16,21 21 0,0-1 0,0 1 15,0 0-15,0 0 16,0 0-16,0 0 0,0-1 0,21 22 16,0-21-16,21 21 0,-20-21 0,20 21 15,0 0-15,1 0 0,-1 0 16,0 21-16,1 0 0,-1 1 0,0-1 15,-21 0-15,22 21 0,-22 1 16,0-22-16,0 21 0,-21-21 0,0 22 16,0-22-16,0 21 0,0-21 15,0 0-15,0 1 0,-21-1 0,0 0 16,21 0-16,-21 0 0,0-21 16,21 21-16,-22-21 0,22-21 46,0 0-46,0 0 0,0 0 0,0 0 16,22-1-16,-1-20 0,0 0 0,0 21 16,0-22-16,22 1 0,-22 0 15,21-1-15,0 22 0,-20 0 0,20 0 16,21 0-16,-20 21 0,-1 0 16,0 0-16,1 0 0,-22 21 0,21 0 15,-21 21-15,-21-21 0,0 22 16,0-1-16,0 0 0,0-20 15,-21 20-15,0 0 0,0-21 0,0 1 16,0 20-16,-1-21 0,1 0 16,21 0-16,-21-21 0,21 22 0,-21-22 15,21 21-15,21-42 32,0 21-32,0-22 15,-21 1-15,22 0 0</inkml:trace>
  <inkml:trace contextRef="#ctx0" brushRef="#br0" timeOffset="10308.62">18648 1651 0,'0'0'15,"42"-42"1,-42 21-16,0-1 16,-21 22-1,0 0-15,0 0 0,-1 0 16,1 0-16,0 0 0,-21 0 15,21 22-15,-22-1 0,22 0 0,0 0 16,-21 0-16,20 0 0,1 1 16,21-1-16,0 0 0,0 0 0,0 0 15,0 0-15,21 1 0,1-22 16,-1 0-16,0 21 0,0-21 16,21 21-16,-20-21 0,-1 21 0,21-21 15,-21 21-15,0 0 16,1 1-16,-1-22 0,0 21 0,-21 0 15,0 0-15,0 0 0,0 0 16,-21-21-16,0 22 16,-1-22-16,1 21 0,0-21 0,0 0 15,0 0-15,0 0 0,-1 0 16,1 0-16,0 0 0,0-21 0,0-1 16,0 1-16,21 0 15,0 0-15,0 0 0,0 0 16,0-1-16,0 1 0,0 0 15,0 0-15,0 0 16,21 21 0,-21 21-16,21 0 0,0 0 0,-21 0 15,21 1-15,0-1 0,-21 0 16,22 0-16,-1 0 0,-21 0 0,21 1 16,0-22-16,0 21 0,0 0 15,1-21-15,-1 21 0,21-21 0,-21 0 16,0 0-16,22 0 0,-22 0 0,21 0 15,-21 0-15,22 0 0,-1-21 16,-21 0-16,22 0 0,-22-1 0,0 1 16,21-21-16,-21 0 0,1-1 15,20 1-15,-21-22 0,0 1 0,0 21 16,1-22-16,20 1 16,-42-1-16,21 1 0,0-1 0,-21 1 15,21-1-15,-21 22 0,0-1 0,0 1 16,0 0-16,0 21 0,0-1 15,0 1-15,0 42 16,-21 1-16,0-1 16,0 21-16,21 0 0,-21 1 0,0-1 15,-1 0-15,1 22 16,21-22-16,-21 22 0,0-1 0,21-20 0,0 20 16,-21-21-16,21 22 15,-21-22-15,21 1 0,0-1 0,0 0 16,0 1-16,0-22 0,21 21 0,0-21 15,-21 0-15,21 1 0,0-1 16,0-21-16,1 0 0,20 21 0,-21-21 16,0 0-16,22 0 0,-1 0 15,-21 0-15,21-21 0,1 0 0,-1 21 16,-21-22-16,22 1 0,-22 0 0,21-21 16,-21 21-16,0-1 0,1-20 15,-22 21-15,0-21 0,0 20 0,0-20 16,0 21-16,0 0 15,-22 21-15,1 0 0,0 0 16,0 21-16,0 0 16,21 0-16,0 0 0,0 1 0,0-1 15,0 0-15,0 0 0,0 21 0,0-20 16,0-1-16,0 0 0,0 0 16,21 0-16,-21 0 0,21-21 15,0 22-15,0-22 0,1 0 16,-1 0-16,0 0 0,0 0 0,0 0 15,0 0-15,1 0 0,-1 0 0,0 0 16,0-22-16,0 1 0,0 0 16,1 0-16,-1 0 0,0 0 15,-21-22-15,21 22 0,-21-21 0,21 21 16,-21-22-16,0 22 0,0-21 16,0 21-16,0 42 31,0 21-31,0-21 15,-21 0-15,21 22 0,0-22 0,0 0 16,0 21-16,0-20 0,0-1 16,0 0-16,0 0 0,0 0 0,21-21 15,-21 21-15,21-21 0,1 0 0,-1 0 16,0 22-16,0-22 16,0 0-16,0 0 0,1 0 15,-1-22-15,0 1 0,0 0 16,0 0-16,0 0 0,1 0 0,-22-1 15,21-20-15,0 0 0,0 21 0,-21-22 16,0 22-16,21-21 0,-21 21 16,21-1-16,-21 1 0,0 42 31,0 1-31,0-1 0,0 0 16,0 0-16,-21 21 0,21-20 15,-21-1-15,21 0 0,0 0 0,0 0 16,0 0-16,0 1 0,0-1 15,0 0-15,0 0 0,21 0 16,0-21-16,1 0 0,-22 21 16,21-21-16,0 22 0,0-22 15,0 0-15,0 0 0,1 0 0,-1 0 16,21 0-16,-21 0 0</inkml:trace>
  <inkml:trace contextRef="#ctx0" brushRef="#br0" timeOffset="11539.94">21040 1778 0,'0'0'0,"0"-21"0,0 0 16,0 0-16,0-1 0,-22 22 31,1 0-31,0 0 0,0 0 16,0 22-16,0-1 0,-1 0 15,1 0-15,21 0 0,-21 0 0,0 22 16,0-22-16,21 0 0,0 21 0,0-20 15,0-1-15,0 0 0,0 0 16,0 0-16,0 0 0,0 1 16,21-22-16,0 0 0,0 21 15,0-21-15,1 0 0,20 0 0,-21 0 16,21 0-16,-20 0 0,20 0 16,-21 0-16,21-21 0,1-1 0,-22 1 15,21 0-15,1 0 0,-22-21 16,21-1-16,-21 1 0,22 0 15,-1-22-15,-21 1 0,21-1 0,-20 22 16,20-22-16,-21 1 0,0 20 16,0 1-16,1-21 0,-1 20 0,-21 22 15,0-21-15,0 21 0,0-1 16,0 1-16,0 0 0,-21 21 16,-1 21-16,1 0 15,0 1-15,0-1 0,0 21 0,0 0 16,-1 1-16,1-1 0,0 22 15,0-22-15,21 21 0,0-20 16,-21 20-16,21-20 0,-21 20 0,21-21 16,0 1-16,0-1 0,0 0 15,0-20-15,0 20 0,21-21 0,0 0 16,-21 22-16,21-43 0,0 21 16,0 0-16,1-21 0,-1 0 0,0 0 15,0 0-15,21 0 0,-20 0 0,20 0 16,-21 0-16,21-21 0,-20 0 15,-1-1-15,21 1 0,-21 0 0,0 0 16,1-21-16,-1 20 0,0-20 16,0 21-16,0 0 0,-21 0 15,0-1-15,0 44 32,0-1-32,-21-21 0,21 21 15,0 0-15,-21 0 0,21 0 0,-21 1 16,21-1-16,0 0 0,0 0 0,0 0 15,0 0-15,0 1 0,0-1 16,21 0-16,0-21 0,0 0 16,0 0-16,1 0 15,-1 0-15,0 0 0,0 0 16,0 0-16,0-21 0,1 0 16,-1-1-16,0 1 0,0 0 0,0-21 15,0 21-15,-21-22 0,0 1 16,0 0-16,0 20 0,0-20 15,0 21-15,0-21 0,0 20 0,-21 22 16,0-21-16,0 21 0,-21 0 16,20 0-16,1 0 0,-21 21 0,21 1 15,-22-1-15,22 0 0,-21 0 16,21 21-16,0-20 0,-1 20 0,1-21 16,0 0-16,21 0 0,-21 22 15,21-22-15,0 0 0,0 0 0,0 0 16,21 1-16,0-1 0,0-21 15,1 0-15,-1 21 0,0-21 16,0 0-16,0 0 0,0 0 0,22 0 16,-22 0-16,0-21 15,21 0-15,-20-1 0,20 1 0,-21 0 16,0 0-16,22 0 0,-22-22 16,0 22-16,21-21 0,-21 21 0,1-22 15,-1 22-15,0 0 0,0 0 16,0 0-16,0 0 0,-21 42 15,0 0 1,0 21-16,0-21 0,-21 1 0,21 20 16,-21-21-16,21 21 0,0-20 15,0-1-15,0 0 0,0 0 16,0 0-16,0 0 0,0 1 0,0-1 16,21-21-16,0 0 0,1 21 15,-1-21-15,0 0 16,0 0-16,0 0 0,0 0 0,1 0 15,-1 0-15,0-21 0,0 21 16,0-21-16,0-1 0,1 1 0,-1 0 16,-21 0-16,21 0 0,0-22 15,0 22-15</inkml:trace>
  <inkml:trace contextRef="#ctx0" brushRef="#br0" timeOffset="11788.91">21802 1503 0,'0'0'0,"0"-21"0,21 0 32,21 21-32,-21 0 0,22 0 15,-1-22-15,-21 22 0,21 0 16,1-21-16,-1 21 0,0 0 0,-20 0 15,20-21-15,0 21 16,-21 0-16,1 0 0,-1-21 0,0 0 16,0 21-16,-21-21 15</inkml:trace>
  <inkml:trace contextRef="#ctx0" brushRef="#br0" timeOffset="12063.9">19579 1249 0,'0'0'0,"-42"0"0,21 0 16,-1 0-16,1 0 0,42 0 15,1 0-15,20 0 16,0 0-16,1 0 0,20 0 15,-21 0-15,22 0 0,-22 0 0,22 0 16,-22 0-16,22-21 0,-22 21 16,0 0-16,-21 0 0,1 0 15,-1 0-15,-21-21 0,-21 21 16,-1 0-16</inkml:trace>
  <inkml:trace contextRef="#ctx0" brushRef="#br0" timeOffset="13424.28">2413 2709 0,'0'0'0,"-42"0"0,-1 0 0,22 0 16,-21 0-16,21 0 0,-1 0 0,44 0 47,20 0-32,-21 0-15,21 0 0,1 0 0,20 0 16,1 0-16,-1 0 0,1 0 15,-1 0-15,22-21 0,-22 21 0,22 0 16,0 0-16,-1 0 0,22 0 0,0 0 16,0-21-16,0 21 0,21-21 15,0 21-15,0 0 0,0 0 0,21 0 16,0-21-16,21 21 16,-20 0-16,20 0 0,0 0 0,1 0 15,-1-21-15,0 21 0,1 0 0,-1 0 16,21 0-16,-20 0 0,20 0 15,1 0-15,-1 0 0,1 0 0,-1 0 16,22 0-16,-22 0 0,22 0 16,-21 0-16,20 0 0,-20 0 0,20 0 15,-20 0-15,21 0 0,-1 0 0,1 0 16,0 0-16,-1 0 16,1 0-16,21 0 0,-22 0 0,1 0 15,0 0-15,-1 0 0,1 0 0,21 0 16,-21 0-16,-1 0 0,1 0 15,0 21-15,-1-21 0,1 0 0,0 0 16,-1 0-16,1 0 0,0 21 16,-1-21-16,-20 0 0,20 0 0,1 21 15,0-21-15,-1 0 0,-20 0 0,21 0 16,-1 0-16,-20 21 0,20-21 16,1 0-16,-21 0 0,-1 0 0,1 0 15,-1 0-15,22 0 0,-22 0 16,1 0-16,-1 0 0,1 0 15,-1 0-15,1 0 0,-1 0 0,1 0 16,-1 0-16,1 0 0,-22 0 16,22 0-16,-22 0 0,0 0 0,1 0 15,-1 0-15,0 0 0,-21 0 16,22 0-16,-22 0 0,0 0 0,0 0 16,-21 0-16,21 0 0,-21 0 15,0 0-15,0 0 0,-21 0 0,0 0 16,0 0-16,-21 21 0,-22-21 15,1 22-15,-1-22 0,-21 21 0,1-21 16,-22 0-16,0 21 0,0-21 0,-21 21 16,0 0-1,-21-21-15,-21 0 0,21 21 16</inkml:trace>
  <inkml:trace contextRef="#ctx0" brushRef="#br0" timeOffset="18025.33">2349 4424 0,'0'-21'16,"22"21"0,-22-21-16,21 21 0,0-22 0,0 1 15,0 0-15,-21 0 16,21 21-16,-21-21 0,22 0 16,-22-1-16,0 1 15,0 0-15,0 0 0,0 0 16,0 0-16,-22 21 0,1 0 15,0-22-15,-21 22 0,21 0 0,-22 0 16,22 0-16,-21 0 0,-1 22 16,1-1-16,21 0 0,-21 0 0,-1 21 15,22-20-15,-21 20 0,-1 0 16,22 1-16,-21-1 0,0 21 0,20-20 16,-20 20-16,21-20 0,0 20 15,0 1-15,-1-22 0,22 21 16,0-20-16,0-1 0,0 0 15,0 1-15,0-1 0,22 0 0,-1-20 16,0-1-16,0 0 0,21 0 16,-20-21-16,20 21 0,-21-21 0,21 0 15,-20 0-15,20 0 0,-21 0 16,21 0-16,1-21 0,-1 0 0,0 0 16,1 0-16,-1-1 0,0-20 15,1 21-15,20-21 0,-20 20 0,-1-20 16,0 0-16,1 21 0,-1-22 15,-21 1-15,21 21 0,-20 0 0,-1-22 16,0 22-16,0 0 16,-21 0-16,0 0 0,-21 42 31,21 0-15,-21 0-16,0 21 0,-1-20 15,1 20-15,0 0 0,21 1 0,-21-1 16,0 0-16,0 1 0,21-1 15,0 0-15,0-21 0,0 22 0,0-22 16,0 0-16,0 0 0,0 0 16,21-21-16,0 0 0,0 0 15,0 0-15,0 0 0,1-21 0,20 0 16,-21 0-16,21 0 16,-20 0-16,20-22 0,-21 22 0,0-21 15,0 21-15,1-22 0,-22 1 16,0 21-16,0-22 0,0 1 0,0 21 15,0 0-15,-22 0 0,1-1 16,0 1-16,0 21 0,0 0 0,0 0 16,-1 0-16,1 0 0,0 0 15,42 0 17,0-21-17,1 21-15,-1 0 0,21 0 0,-21 0 16,0-21-16,22 21 15,-22 0-15,21 0 0,-21 0 0,22 0 16,-1 0-16,-21 0 0,22 21 16,-22-21-16,21 21 0,-21 0 0,0 1 15,-21-1-15,22 21 0,-22-21 16,0 0-16,0 22 0,0-22 0,0 0 16,0 0-16,0 22 0,0-22 0,0 0 15,-22 0-15,1 0 0,21 0 16,-21-21-16,21 22 0,-21-22 15,21-22 17,0 1-32,0 0 15,0 0-15,0 0 0,21-22 16,0 22-16,0-21 0,1 0 0,-1-1 16,0 22-16,0-21 0,0-1 15,22 22-15,-22 0 0,21 0 0,-21 0 16,22 21-16,-1 0 0,-21 0 15,0 0-15,22 0 0,-22 21 0,0-21 16,0 42-16,-21-21 0,0 1 16,0 20-16,0 0 0,0-21 15,0 22-15,0-22 0,0 21 0,0-21 16,0 1-16,0 20 0,0-21 16,0 0-16,0 0 0,0-42 46,0 0-30,0 0-16,0 0 0,21 0 16,0-1-16</inkml:trace>
  <inkml:trace contextRef="#ctx0" brushRef="#br0" timeOffset="19508">4360 4593 0,'0'-21'0,"-21"21"16,0 0 0,-21 0-16,20 0 0,1 21 0,-21 0 15,21 1-15,-22-22 0,22 21 16,0 0-16,0 0 0,0 0 0,21 0 16,-21-21-16,21 22 0,0-1 0,0 0 15,21 0 1,0 0-16,0-21 0,0 21 0,0-21 15,1 22-15,20-1 16,-21-21-16,0 21 0,0 0 0,1 0 16,-1-21-16,0 21 0,-21 1 0,0-1 15,0 0-15,0 0 16,-21 0-16,0 0 0,-1-21 0,1 22 16,0-22-16,0 0 0,0 0 15,-22 0-15,22 0 0,-21 0 0,21 0 16,0 0-16,-22-22 0,22 1 0,0 21 15,0-21-15,0 0 0,-1 0 16,22 0-16,-21-1 0,21 1 16,21 42 15,1-21-31,-1 22 0,0-1 0,0 0 16,0 0-16,0 0 0,1 0 15,-1 1-15,0-1 0,0-21 0,0 21 16,0 0-16,-21 0 0,22-21 15,-1 0-15,0 21 0,0-21 0,21 0 16,-20 0-16,-1 0 0,0 0 0,0-21 16,21 0-16,-20 0 0,-1 0 15,21 0-15,-21-1 0,0-20 0,22 21 16,-22-21-16,0-22 0,21 22 16,-20-22-16,20 22 0,-21-22 0,21 1 15,-20-1-15,-1 1 0,0-1 16,0 1-16,0-22 0,-21 22 15,0-1-15,0 1 0,0 20 0,0-20 16,0 21-16,0 20 0,0-20 16,0 21-16,0 0 0,0 42 15,0 0 1,0 0-16,-21 22 0,21-1 16,0 21-16,-21-20 0,21 20 0,0 1 15,0-1-15,0 1 0,-21-22 16,21 22-16,-21-1 0,21 1 0,-22-22 15,22 21-15,0-20 0,0 20 16,0-20-16,0-1 0,0-21 16,0 21-16,22-20 0,-1 20 0,0-42 15,0 21-15,0 0 0,0-21 16,1 0-16,20 0 0,-21 0 0,21 0 16,-20 0-16,-1-21 0,21 0 0,-21 0 15,0 0-15,1-1 0,-1-20 16,0 21-16,0-21 0,0-1 0,0 22 15,-21-21-15,0 21 0,0-22 16,0 22-16,0 0 0,0 0 16,-21 21-16,0 0 15,0 0-15,0 0 0,0 0 16,-1 21-16,22 0 0,-21 0 16,21 0-16,0 1 0,0-1 0,0 0 15,0 0-15,21 0 0,-21 22 16,22-22-16,-1 0 0,-21 0 0,21 0 15,0 0-15,0 1 0,0-1 16,-21 0-16,22-21 0,-1 21 0,0-21 16,0 0-16,-21 21 0,21-21 0,0 0 15,1 0-15,-1 0 16,0 0-16,0-21 0,0 0 16,0 21-16,-21-21 0,22 0 15,-1-1-15,-21-20 0,21 21 16,-21 0-16,0-22 0,21 22 0,-21-21 15,0 21-15,0 0 0,0-22 0,0 22 16,0 0-16,0 0 16,0 42 15,0 0-31,0 0 0,0 22 0,0-22 16,0 0-16,0 21 0,0-21 0,0 22 15,0-22-15,0 21 0,0-21 16,0 1-16,0-1 0,21 0 0,0 0 15,1 0-15,-1-21 16,0 0-16,0 0 16,0 0-16,0 0 0,1 0 0,-1 0 15,0-21-15,0 0 0,0 0 0,0 0 16,-21-1-16,22-20 0,-1 0 16,0 21-16,0-22 0,-21 1 0,0 21 15,0-22-15,21 22 0,-21 0 16,0 0-16,0 0 0,0 0 0,0 42 31,0 0-15,0 0-16,0 21 0,0-20 0,0-1 15,0 21-15,0-21 0,0 0 16,0 22-16,0-22 0,0 0 16,0 21-16,0-20 0,0-1 15,21 0-15,-21 0 0,22-21 0,-1 0 16,0 0-16,0 0 0,0 0 15,0 0-15,1 0 0,-1-21 16,21 0-16</inkml:trace>
  <inkml:trace contextRef="#ctx0" brushRef="#br0" timeOffset="19827.3">6540 4530 0,'0'0'16,"-42"-21"-16,21 21 15,0 0-15,0 0 0,-1 0 0,22 21 16,-21-21-16,0 21 0,0 0 16,0 0-16,0 22 0,21-22 0,0 21 15,-22 0-15,22-20 0,-21 20 16,21 0-16,0 1 0,0-1 0,0-21 16,0 21-16,0-20 0,0-1 0,21 0 15,1 0-15,-1 0 0,0 0 16,0-21-16,0 0 0,0 22 15,1-22-15,20 0 0,-21 0 0,0 0 16,22 0-16,-22-22 0,21 1 16,-21 0-16,0 0 0,22 0 0,-22-22 15,0 1-15,21 0 0,-20-1 0,-1-20 16,0 21-16,0-22 0,0 22 16,22-22-16,-22 1 0,0-1 0</inkml:trace>
  <inkml:trace contextRef="#ctx0" brushRef="#br0" timeOffset="20095.66">7112 4085 0,'-21'64'0,"42"-128"0,0 22 15,-21 0-15,0 20 0,0 1 0,0 0 0,0 0 16,0 42 0,0 0-16,0 22 0,-21-1 15,0 0-15,21 1 0,-21 20 16,-1 1-16,22-1 0,0-21 16,-21 22-16,0-1 0,21-20 0,-21 20 15,21 1-15,0-22 0,0 0 0,0 1 16,0 20-16,0-42 0,0 22 15,0-1-15,0-21 0,0 0 0,21 1 16,0-1-16,-21 0 0,21-21 16,1 0-16,-1 0 0,0 0 0,0 0 15,0 0-15,0 0 0,1-21 0,-1 0 16,0-1-16,0 1 0,21 0 16,-20-21-16,-1 21 0,0-22 0,0 1 15,0 0-15,0 20 0,1-20 16</inkml:trace>
  <inkml:trace contextRef="#ctx0" brushRef="#br0" timeOffset="20487.43">7472 4551 0,'0'0'0,"0"21"32,-21 0-32,21 0 0,-22 1 15,22-1-15,0 0 0,0 21 0,0-21 16,-21 22-16,21-22 0,0 21 0,0-21 16,0 1-16,0 20 0,0-21 15,0 0-15,0 0 0,21 1 16,-21-1-16,22-21 0,-1 0 0,0 0 15,0 0-15,0 0 0,0 0 16,1 0-16,-1-21 0,0 21 16,0-22-16,0 1 0,22 0 0,-43-21 15,21 21-15,0-22 0,0 22 16,-21-21-16,0-1 0,0 22 0,0-21 16,0 21-16,0 0 0,0-1 0,-21 1 15,-21 0-15,20 21 0,1 0 16,0 0-16,0 0 0,-21 0 0,20 21 15,1 0-15,0-21 0,0 22 0,0-1 16,21 0-16,0 21 0,-21-21 16,21 1-16,0-1 0,0 0 15,0 0-15,0 0 0,0 0 0,0 1 16,21-1-16,0-21 16,0 21-16,0-21 0,0 0 15,1 0-15,-1 0 0,0 0 0,0 0 16,0-21-16,0 0 0,22 21 15</inkml:trace>
  <inkml:trace contextRef="#ctx0" brushRef="#br0" timeOffset="20855.22">8043 4593 0,'21'-21'0,"-42"42"0,64-42 16,-22 21-16,0 0 0,0 0 15,0 0-15,0 0 16,1 0-16,-1 21 15,0 0-15,0 1 0,-21-1 16,21 0-16,-21 0 0,0 21 0,0-20 16,0-1-16,0 0 0,0 21 15,0-21-15,0 1 0,0-1 0,0 0 16,0 0-16,0 0 0,0 0 0,0 1 16,-21-22-16,0 21 15,0-21-15,21-21 31,0-1-31,0 1 0,0 0 16,0 0-16,21 0 0,0-22 0,0 1 16,0 21-16,1-21 0,-1-1 0,0 22 15,0 0-15,0-21 0,0 20 16,-21 1-16,22 0 0,-1 21 0,0-21 16,0 21-16,-21-21 15,0 0-15,21 21 0,-21-22 16</inkml:trace>
  <inkml:trace contextRef="#ctx0" brushRef="#br0" timeOffset="21123.07">7429 4212 0,'0'0'0,"-21"0"0,0 0 0,-21-21 0,42 0 32,21 21-32,0-21 15,21 21-15,1 0 0,-1 0 0,0-21 16,22 21-16,-1 0 0,-20 0 16,20-22-16,-20 22 0,20-21 15,-21 21-15,1 0 0,-1-21 0,-21 21 16,22 0-16,-43-21 0,0 0 15</inkml:trace>
  <inkml:trace contextRef="#ctx0" brushRef="#br0" timeOffset="21355.94">5524 4043 0,'0'0'0,"-63"0"0,21 0 16,20 21-16,1-21 0,42 0 31,1 0-31,20 0 0,21 0 16,-20 0-16,20 0 0,1 0 0,20 0 16,-20-21-16,21 21 0,-22-21 0,1 21 15,-1 0-15,1-21 0,-1 21 16,-21 0-16,1 0 0</inkml:trace>
  <inkml:trace contextRef="#ctx0" brushRef="#br0" timeOffset="22283.4">10350 4318 0,'0'0'0,"0"-21"0,0-21 15,0 20-15,0 1 16,0 42 0,0 1-1,0 20-15,0-21 0,0 21 16,0 1-16,0-1 0,0 0 16,0-20-16,0 20 0,-21 0 0,21 1 15,-21-1-15,21-21 0,-21 21 0,21-20 16,0-1-16,0 0 0,0 0 15,0 0-15,0-42 32,21 0-32,0 0 0,-21 0 15,21-1-15,1 1 0,-1 0 16,-21 0-16,21-21 0,0 20 0,0 1 16,0-21-16,1 21 0,-1 0 15,0 21-15,-21-22 0,21 22 16,0 0-16,-21 22 0,0-1 15,0 0-15,21 0 0,-21 0 0,0 0 16,22 22-16,-22-22 0,0 21 0,21-21 16,0 22-16,-21-22 0,21 0 15,0 0-15,0 0 0,22 1 0,-22-1 16,21-21-16,-21 0 0,22 0 0,-1 0 16,0 0-16,22-21 15,-22-1-15,1 1 0,-1 0 0,0 0 0,22 0 16,-43-22-16,21 22 0,1-21 15,-22 0-15,0-1 0,0 1 16,-21 0-16,21-1 0,-21-20 0,0 20 16,0 1-16,-21 0 0,0 21 15,0-22-15,-22 22 0,22 0 0,-21 0 16,21 21-16,-22 0 0,22 0 0,-21 0 16,21 21-16,0 0 0,-1 0 15,1 0-15,21 22 0,0-22 0,-21 0 16,21 21-16,0-20 0,0 20 15,0-21-15,0 0 0,0 0 16,0 1-16,21-1 0,0 0 0,22-21 16,-22 0-16,21 0 0,-21 0 0,22 0 15</inkml:trace>
  <inkml:trace contextRef="#ctx0" brushRef="#br0" timeOffset="22523.26">11705 4276 0,'0'0'0,"0"21"32,-21 0-32,21 0 15,0 0-15,0 22 0,-21-22 0,21 0 16,-21 21-16,21-20 0,0-1 16,0 0-16,-22 21 0,22-21 0,0 1 15,0-1-15,0 0 16,0-42 15,22 0-31,-22-1 16,0 1-16</inkml:trace>
  <inkml:trace contextRef="#ctx0" brushRef="#br0" timeOffset="22908.04">11642 3852 0,'-22'22'16,"1"-22"-16,21 21 16,0 0-16,0 0 0,0 0 0,0 0 15,0 1-15,0-1 0,21 0 16,1-21-16,-1 21 0,0-21 16,0 0-16,0 0 0,0 0 15,1-21-15,-1 21 0,0-21 0,-21 0 16,21-1-16,0 1 0,-21 0 0,0 0 15,0 0-15,0 0 16,0-1-16,-21 1 0,0 0 0,0 0 16,0 0-16,-1 0 0,1 21 0,0-22 15,-21 22-15,21 0 0,-1 0 16,1 0-16,0 22 0,21-1 0,0 0 16,-21 0-16,21 0 0,0 22 15,0-22-15,0 21 0,0-21 0,0 22 16,0-22-16,21 21 0,-21-21 0,21 0 15,0 1-15,1-1 0,-1 0 16,0-21-16,21 0 0,-21 0 0,1 0 16,20 0-16,0 0 0,-21 0 15</inkml:trace>
  <inkml:trace contextRef="#ctx0" brushRef="#br0" timeOffset="23175.81">12573 3620 0,'0'0'0,"-21"21"32,21 0-32,-21 0 0,21 21 15,-22-20-15,22 20 0,0 21 16,0-20-16,0 20 0,-21 1 0,21-1 16,-21 1-16,0-1 0,21-20 0,-21 20 15,21-21-15,-21 1 16,21-1-16,-22 0 0,22 1 0,0-22 15,0 0-15,-21 0 0,21 0 0,0 1 16,21-22 0,1-22-1,-1 1-15,0 0 0,0 0 0,0-21 16</inkml:trace>
  <inkml:trace contextRef="#ctx0" brushRef="#br0" timeOffset="23659.54">12848 3683 0,'0'0'0,"0"-21"16,0 42-1,0 21-15,0-20 0,0 20 16,0 0-16,0 1 0,0-1 16,0 21-16,0 1 0,0-1 0,-21 1 15,21-1-15,-21 1 0,21-22 0,0 22 16,-21-22-16,21 0 0,0-20 15,0 20-15,-22-21 0,22 0 0,0 0 16,0 1-16,0-1 16,-21-21-1,21-21-15,0-1 16,0 1-16,0 0 16,0 0-16,0-21 0,0 20 15,0-20-15,21 0 0,-21-1 0,22 1 16,20 0-16,-21-1 0,0 22 15,22-21-15,-1 21 0,0 0 0,1-1 16,-1 22-16,0 0 0,1 0 0,-22 22 16,21-1-16,-21 0 0,0 0 15,1 21-15,-1-20 0,-21 20 0,0-21 16,0 21-16,0 1 0,0-22 16,0 0-16,-21 21 0,-1-20 0,22-1 15,-21 0-15,21 0 0,-21-21 16,21 21-16,-21-21 15,21 21-15,-21-21 0,0 0 16,-1 0-16,1 0 0,0-21 16,0 0-16,0 21 0,0-21 15</inkml:trace>
  <inkml:trace contextRef="#ctx0" brushRef="#br0" timeOffset="23854.43">12171 4212 0,'0'0'0,"-64"0"16,85 0 0,22 0-1,-22 0-15,21 0 0,-21 0 0,22 0 16,-1 0-16,0 0 0,1 0 0,-22 0 16,21-21-16,1 21 0,-22 0 15,21 0-15,-21-21 0,22 21 0,-1 0 16,-21 0-16</inkml:trace>
  <inkml:trace contextRef="#ctx0" brushRef="#br0" timeOffset="24340.66">13631 4085 0,'0'0'0,"0"-21"0,0 42 32,-21 0-17,0 22-15,0-22 0,0 21 0,21 1 16,-22-22-16,1 21 0,21 0 16,-21 1-16,21-1 0,0-21 15,0 22-15,0-22 0,0 0 0,0 0 16,21 0-16,0 0 0,1 1 15,-1-22-15,0 21 0,0-21 0,0 0 16,0 0-16,1 0 0,-1 0 16,0 0-16,21 0 0,-21 0 0,1-21 15,-1-1-15,0 1 0,0 0 0,0 0 16,0 0-16,1-22 0,-1 1 16,-21 0-16,0-1 0,0 1 0,0 0 15,0-1-15,0-20 0,0 21 0,-21 20 16,-1-20-16,1 21 0,0 0 15,-21 21-15,21 0 0,-1 0 16,-20 0-16,21 21 0,0 0 16,-22 0-16,22 0 0,0 22 0,0-22 15,21 21-15,0 1 0,-21-22 0,21 21 16,0-21-16,0 22 0,0-22 16,0 0-16,0 0 0,21 0 0,0-21 15,0 21-15,0-21 0</inkml:trace>
  <inkml:trace contextRef="#ctx0" brushRef="#br0" timeOffset="25091.41">14245 4170 0,'0'0'0,"0"-21"15,-21 21 1,0 21-16,21 0 0,-21 0 0,21 0 15,-22 22-15,1-22 0,21 21 0,0-21 16,0 22-16,-21-1 0,21-21 16,0 0-16,0 22 0,0-22 0,0 0 15,0 0-15,0 0 0,21-21 16,0 22-16,1-22 16,-1 0-16,0 0 0,0 0 0,0 0 15,0 0-15,1 0 0,-1 0 0,0-22 16,0 1-16,0 0 15,0 0-15,1 0 0,-1 0 0,0-1 16,0-20-16,0 21 0,0-21 0,-21 20 16,0 1-16,22 0 0,-22 0 15,0 0-15,21 21 0,-21 21 32,0 0-32,0 0 0,0 0 0,0 1 15,-21-1-15,21 0 0,0 0 0,0 21 16,0-20-16,0-1 0,0 0 15,0 0-15,0 0 0,21 0 16,-21 1-16,21-22 0,0 0 16,0 21-16,0-21 0,1 0 15,-1 0-15,0 0 0,0 0 16,21-21-16,-20-1 0,-1 22 16,0-21-16,0 0 0,0-21 0,-21 21 15,21-22-15,1 1 0,-1 0 0,0-22 16,0 1-16,-21-1 0,21 1 15,0-1-15,1 22 0,-22-22 0,21 1 16,-21 20-16,21 1 0,-21 0 16,0-1-16,0 22 0,0 0 0,0 0 15,-21 21 1,0 21-16,-1 0 16,-20 22-16,21-22 0,0 42 0,0-20 15,-1 20-15,1 1 0,0-1 0,21 1 16,0-22-16,-21 21 0,21 1 15,-21-22-15,21 1 0,0-1 0,0-21 16,0 21-16,0-20 0,0-1 0,0 0 16,21 0-16,-21 0 0,21 0 15,0-21-15,0 0 0,1 0 0,-1 0 16,0 0-16,0 0 16,21 0-16,-20-21 0,-1 0 15,0 21-15,0-21 0,21 0 0</inkml:trace>
  <inkml:trace contextRef="#ctx0" brushRef="#br0" timeOffset="25287.29">14795 4170 0,'22'0'16,"-1"0"-16,0 0 15,0 0-15,0 0 0,0 0 16,1 0-16,20 0 0,-21 0 0,21 0 16,-20 0-16,20-21 0,-21 21 15,0 0-15</inkml:trace>
  <inkml:trace contextRef="#ctx0" brushRef="#br0" timeOffset="25959.49">16912 3704 0,'0'0'0,"21"-21"16,-21-21-16,0 21 0,0-1 15,0 1-15,0 0 16,0 42-1,0 0-15,0 1 16,0 20-16,0 0 16,-21 1-16,21 20 0,-21 22 0,21-1 15,-21 22-15,21-21 0,0 21 0,0 0 16,0-22-16,-21 22 0,21 0 16,-22 0-16,22 0 0,-21-1 0,0-20 15,0 21-15,0 0 0,0-22 0,-1 22 16,1-21-16,-21 0 0,21-1 15,0 1-15,-22-22 0,22 1 0,0-22 16,0 22-16,0-43 0,-1 21 16,22-21-16,0 1 0,0-1 0,0-42 15,0-1 1,0 1-16,0 0 0,0-21 0,22-1 16,-1-20-16,0-1 0,-21 1 0,21-1 15,0-20-15</inkml:trace>
  <inkml:trace contextRef="#ctx0" brushRef="#br0" timeOffset="26259.32">16679 4339 0,'0'0'0,"0"-63"0,0-64 15,0 106 1,0-22-16,0 22 0,0 0 16,0 0-16,0 0 0,0-1 0,21 1 0,1 0 15,20 0-15,0 21 0,-21-21 16,22 21-16,20-21 0,-20 21 15,-1 0-15,0 0 0,1 21 0,-1 0 16,-21 0-16,0 0 0,-21 22 16,0-22-16,0 21 0,0-21 0,0 0 15,-21 22-15,0-22 0,0 0 0,-22 0 16,22 0-16,-21 1 0,21-22 16,-22 21-16,22 0 0,-21-21 0,21 0 15,0 21-15,-1-21 0,-20 0 16,42-21-1,0 0-15,21 0 16</inkml:trace>
  <inkml:trace contextRef="#ctx0" brushRef="#br0" timeOffset="26979.43">17759 3895 0,'-21'0'0,"42"0"0,-64 0 0,22-21 16,-21 21-16,21 0 0,0 0 16,-1 0-16,-20 0 0,21 21 0,0 0 15,0 0-15,-1 0 16,1 22-16,0-1 0,0 0 0,0 1 16,0-1-16,21 0 0,0 1 0,-22-22 15,22 21-15,0-21 0,0 22 16,0-22-16,0 0 0,22-21 0,20 21 15,-21-21-15,0 0 0,22 0 16,-1 0-16,0 0 0,1-21 0,-22 0 16,21 0-16,0-1 0,1 1 0,-22-21 15,0 21-15,0-22 0,0 22 16,1-21-16,-22 0 0,21-1 0,-21 22 16,0-21-16,0 21 0,0-1 15,0 1-15,0 42 31,0 1-31,0-1 0,-21 21 16,21-21-16,0 22 0,0-1 0,0 0 16,-22-21-16,22 22 0,0-1 15,0-21-15,0 0 0,0 22 0,0-22 16,22 0-16,-1-21 0,-21 21 0,21 0 16,0-21-16,21 0 0,-20 0 15,-1 0-15,0 0 0,21 0 0,-21 0 16,22 0-16,-1-21 0,0 0 15,1 0-15,-22 0 0,21 0 0,1-1 16,-1 1-16,-21-21 0,0 21 16,0-22-16,1 22 0,-1-21 15,-21 21-15,21 0 0,-21-1 0,0 44 47,-21-1-47,21 21 0,-21-21 0,21 0 16,-22 1-16,22 20 0,0-21 15,0 0-15,0 0 0,0 1 0,0-1 16,0 0-16,22 0 0,-22 0 0,21-21 16,0 21-16,0-21 15,21 22-15,-20-22 0,20 0 0,-21 0 0,21 0 16,1 0-16,-22 0 16,21 0-16,1-22 0,-22 1 0,21 0 15,0 0-15,-20 0 0,20 0 0,-21-1 16,0-20-16</inkml:trace>
  <inkml:trace contextRef="#ctx0" brushRef="#br0" timeOffset="28037.83">19156 4022 0,'0'0'0,"0"-43"0,-21 43 0,-1-21 0,1 0 15,0 21-15,0 0 0,0 0 0,0 0 16,-1 0-16,-20 0 16,21 21-16,0 0 0,0 1 0,-1 20 0,-20 0 15,21-21-15,0 22 16,21-1-16,-21 0 0,21 1 0,-22-22 15,22 21-15,0-21 0,0 1 0,0-1 16,22 0-16,-1 0 0,-21 0 16,21-21-16,21 0 0,-21 0 0,1 0 15,-1 0-15,21 0 0,-21 0 16,0 0-16,22 0 0,-22-21 0,0 0 16,0 0-16,0 0 0,-21-1 0,0-20 15,22 21-15,-22-21 0,0-1 16,21 1-16,-21 21 0,0-22 15,0 22-15,0 0 0,0 0 16,0 0-16,0 42 16,-21 0-16,21 0 0,0 0 15,-22 22-15,22-22 0,0 21 16,0-21-16,0 22 0,0-22 0,0 0 16,22 0-16,-1 22 0,0-22 15,0-21-15,0 21 0,22 0 0,-22-21 16,21 0-16,-21 0 0,22 0 0,-22 0 15,21 0-15,-21 0 0,22 0 16,-22 0-16,0-21 0,0 0 0,0 0 16,0-1-16,1 1 0,-22-21 15,21 0-15,-21 20 0,0-20 16,0 0-16,0-1 0,0 22 0,0 0 16,0 0-16,0 0 0,0 42 31,0 0-31,0 0 0,0 0 15,0 1-15,0 20 0,0-21 0,0 0 16,-21 22-16,21-22 0,0 0 0,0 0 16,0 21-16,0-20 0,0-1 15,0 0-15,0 0 0,0 0 16,0-42 15,0 0-15,0 0-16,0 0 0,0-1 15,0 1-15,0 0 0,0-21 0,0 21 16,0-22-16,21 22 0,-21-21 16,21-1-16,0 1 0,0 21 0,0 0 15,22-22-15,-22 43 0,0-21 0,21 0 16,-20 21-16,-1 0 0,21 0 16,-21 0-16,0 21 0,1 0 0,-1 1 15,0 20-15,0 0 0,-21-21 16,21 22-16,-21-1 0,0-21 0,0 22 15,0-22-15,0 21 0,0-21 16,0 0-16,0 1 0,-21-22 16,0 21-16,21 0 0,-21-21 0,0 0 31,21-21-31,0 0 16,0-1-16,0 1 0,0 0 0,0 0 15,21-21-15,-21-1 0,21 22 16,21-21-16,-21-1 0,1 1 0,-1 0 15,21-1-15,-21 22 0,22 0 16,-22 0-16,21 21 0,-21 0 0,0 0 16,1 0-16,-1 21 0,0 0 0,0 0 15,-21 22-15,21-1 16,-21-21-16,0 22 0,0-1 0,0 0 16,0-21-16,0 22 0,-21-22 0,0 21 15,0-21-15,0 1 0,21-1 16,0 0-16,-22-21 0,22 21 0,-21-21 15,21 21-15,0-42 32,0 0-32,0 0 15</inkml:trace>
  <inkml:trace contextRef="#ctx0" brushRef="#br0" timeOffset="28403.62">20637 4255 0,'22'0'0,"-44"0"0,65 0 0,-22 0 16,0 0-16,0 0 0,0 0 15,22 0-15,-22 0 0,0 0 0,21 0 16,-20 0-16,20-22 0,-21 1 16,0 21-16,0-21 0,-21 0 0,22 0 15,-22 0-15,0-1 0,0-20 16,0 21-16,0 0 0,0-22 0,0 22 15,-22 0-15,1 21 0,0-21 0,0 21 16,-21 0-16,20 0 16,1 21-16,-21 0 0,21 0 0,-22 22 15,22-1-15,0-21 0,0 22 16,0-1-16,21 0 0,0-21 0,0 22 16,0-22-16,0 21 0,0-21 0,0 1 15,0-1-15,21 0 0,0 0 16,0-21-16,0 21 0,1-21 0,-1 0 15,21 0-15,-21 0 0,22 0 16,-22 0-16,21 0 0,-21 0 0,22-21 16,-22 0-16,21 0 0</inkml:trace>
  <inkml:trace contextRef="#ctx0" brushRef="#br0" timeOffset="28694.97">21526 3344 0,'-21'22'15,"0"-1"-15,21 0 0,-21 21 16,21 1-16,-21-1 0,0 21 0,21-20 16,-22 20-16,1 1 0,21-22 15,0 22-15,-21-1 0,0 1 16,21-1-16,0 1 0,0-22 0,-21 0 15,21 1-15,-21-1 0,21 0 16,0-21-16,0 1 0,0-1 0,0 0 16,0 0-16,21-21 31,0 0-31,0-21 0,0 0 0,0 21 16,1-21-16</inkml:trace>
  <inkml:trace contextRef="#ctx0" brushRef="#br0" timeOffset="29062.89">21611 4170 0,'0'0'0,"21"21"15,0-21 1,1 0-16,-1 0 0,0 0 16,0 0-16,0 0 15,0 0-15,1 0 0,-1-21 0,0 21 16,0-21-16,0 0 0,0 21 0,-21-22 15,0 1-15,0 0 0,0 0 16,0 0-16,0 0 0,0-1 0,-21 22 16,0 0-1,0 0-15,0 22 16,0-22-16,-1 42 0,1-21 16,21 0-16,-21 22 0,0-1 0,0-21 15,21 21-15,0-20 0,0 20 0,-21-21 16,21 0-16,0 0 0,0 1 15,0-1-15,0 0 0,21 0 0,0 0 16,0-21-16,0 0 16,0 0-16,22 0 0,-22 0 0,0 0 15,21 0-15,-20 0 0,20 0 0,-21-21 16,21 21-16,-20-21 0</inkml:trace>
  <inkml:trace contextRef="#ctx0" brushRef="#br0" timeOffset="29437.68">22267 4106 0,'0'0'0,"0"-21"0,21-21 16,-21 21 0,22 0-16,-1 21 15,0 0-15,0 0 16,0 0-16,-21 21 0,21 0 16,-21 0-16,22 0 0,-22 0 0,0 1 15,0 20-15,0 0 0,0-21 16,0 22-16,0-22 0,0 21 0,0-21 15,0 1-15,0 20 0,-22-21 16,1 0-16,21 0 0,0 1 16,-21-22-16,0 21 15,21-42 17,0-1-32,0 1 0,0 0 15,21-21-15,0 21 0,0-22 16,1 1-16,20 0 0,-21-1 0,21-20 15,-20 20-15,20 1 0,0 0 16,1-1-16,-22 22 0,21-21 0,0 21 16,-20 21-16,20-21 0,-21-1 15,0 22-15,0 0 0,1 0 16,-1-21-16</inkml:trace>
  <inkml:trace contextRef="#ctx0" brushRef="#br0" timeOffset="29736.51">21230 3662 0,'0'0'0,"-21"-21"15,42 21 1,21 0-16,1 0 0,-1 0 16,0 0-16,22 0 0,21 0 0,-22 0 15,22 0-15,-22 0 0,22 0 0,-22 0 16,22 0-16,-43 0 0,22 0 16,-22 0-16,22 0 0,-43 0 0,21 0 15,-21 0-15,1-21 0,-1 21 16</inkml:trace>
  <inkml:trace contextRef="#ctx0" brushRef="#br0" timeOffset="32203.69">5503 7091 0,'0'0'0,"-21"0"16,0 0-1,21 21-15,0 0 16,-21-21-16,21 21 16,21-21 15,0 0-31,0 0 0,0 0 0,1 0 15,-1 0-15,0-21 0,0 21 16,0-21-16,22 0 0,-22 0 16,0 21-16,0-21 0,0-1 0,0 22 15,1-21-15,-22 0 0,0 0 16,-22 0-16,1 0 16,0 21-16,-21 0 0,-1 0 0,1 0 15,0 0-15,-22 0 0,22 0 16,0 0-16,-22 21 0,22 0 0,21 0 15,-22 0-15,1 0 0,21 22 0,0-1 16,-1 0-16,1 1 0,21-1 16,-21 22-16,21-22 0,0 0 0,0 1 15,0-22-15,21 21 0,0-21 16,1 0-16,-1 1 0,0-1 16,0 0-16,21-21 0,1 0 0,-1 0 15,0 0-15,1 0 0,-1 0 0,0 0 16,1 0-16,-22-21 0,21 21 15,-21-21-15,-21-1 16,0 1-16,-21 21 0,0 0 16,-21 0-16,-1 0 0,1 0 15,0 0-15,-1 21 0,-20 1 0,21-1 16,-1 0-16,-20 0 0,20 21 16,1-20-16,0 20 0,-1-21 0,1 21 15,21 1-15,-21-22 0,20 21 16,22 1-16,0-1 0,0 0 15,0-21-15,0 22 0,0-22 0,0 0 16,22 0-16,20 0 0,-21-21 0,21 0 16,1 0-16,-1 0 0,0 0 15,22 0-15,-1 0 0,1-21 0,21 0 16,-22-21-16,22 21 0,-1-1 0,1-20 16,-21 21-16,-1-21 0,22 20 0</inkml:trace>
  <inkml:trace contextRef="#ctx0" brushRef="#br0" timeOffset="32803.33">6223 7493 0,'0'0'15,"-21"0"-15,0 0 0,-1 0 0,-20 0 0,21 21 16,0 0-16,0 1 0,-22 20 16,22-21-16,0 0 0,0 22 0,0-22 15,21 0-15,0 0 0,0 0 0,0 0 16,0 1-16,0-1 0,21-21 15,0 21-15,0-21 0,0 0 16,0 0-16,1 0 0,20-21 16,-21 0-16,0 21 0,22-22 0,-22 1 15,0 0-15,21 0 0,-21 0 16,-21 0-16,22 21 0,-22-22 0,21 1 16,-21 0-16,0 0 15,0 42 1,0 0-1,0 0-15,0 1 0,0-1 0,-21 21 16,21-21-16,0 22 0,0-1 16,0 0-16,0 22 0,-22-22 0,22 22 15,0-1-15,0 1 0,0-1 0,0 1 16,0 20-16,0-20 16,0 20-16,0-20 0,0 21 0,0-22 0,0 22 15,0-22-15,0 22 0,0-22 16,-21 1-16,0-1 0,21 1 0,-21-1 15,0-20-15,0 20 0,-22-20 16,22-1-16,0 0 0,0 1 0,0-1 16,-22-21-16,22 21 0,0-20 0,0-22 15,0 0-15,-1 0 0,1 0 0,0 0 16,0-22-16,0-20 0,0 21 0,-1-21 16,1-1-16,0-20 0,0-1 15,0 1-15,21-1 0,0-20 0,0-1 16,0 0-16,0 1 0,0-1 15,21 0-15,0 22 0,0-1 0,0 1 0,22-1 16,-1 1-16,0 20 16,1 1-16,-1-21 0,0 20 0,1 1 15,-1 0-15,0-1 0,1 1 0,-22 21 16,21-22-16</inkml:trace>
  <inkml:trace contextRef="#ctx0" brushRef="#br0" timeOffset="32991.24">6816 7726 0,'0'21'47,"0"0"-32,0 0-15,0 1 16,-22-1-16,1 0 15</inkml:trace>
  <inkml:trace contextRef="#ctx0" brushRef="#br0" timeOffset="33153.14">6710 8170 0,'0'0'0,"21"22"15,0-22 1,0 0-1,0-22 1,-21 1-16,0 0 16,0 0-16</inkml:trace>
  <inkml:trace contextRef="#ctx0" brushRef="#br0" timeOffset="35503.76">10541 6900 0,'0'0'16,"21"-21"-16,0 0 0,0 0 0,1 0 0,-1 0 15,-21-1-15,0 1 0,21 21 0,-21 21 32,0 1-32,-21 20 15,0 0-15,-1 1 0,1 20 16,0 1-16,0-1 0,0 22 15,-22-1-15,22-20 0,0-1 0,-21 22 16,-1-21-16,22-1 0,-21-21 0,0 22 16,-1-22-16,22 1 0,-21-1 15,21-21-15,-22 0 0,22 0 0,0 1 16,0-22-16,0 0 0,-1 0 0,22-22 16,-21 1-16,21 0 15,-21 0-15,21 0 0,-21-22 0,21 22 16,0-21-16,0 0 0,0-22 0,0 22 15,0-22-15,0 22 0,0-22 16,0 1-16,0-1 0,0 22 16,0 0-16,0-1 0,21 1 0,-21 21 15,0 0-15,21 21 0,-21 21 16,21 0 0,1 21-16,-22-20 0,21 41 0,0-21 15,0 22-15,-21-22 0,21 22 16,0-22-16,1 22 0,-1-22 0,0 0 15,0 22-15,21-22 0,-20-21 0,-1 22 16,21-1-16,-21-21 0,22 0 16,-22 0-16,21 1 0,0-22 0,-20 0 15,20 0-15,0 0 0,1 0 16,-1 0-16,0-22 0,22 1 16,-22 0-16,22 0 0,-22-21 0,0 20 15,22-20-15,-22 0 0,0-22 0,1 22 16,-22-22-16,21 1 0,-21-1 15,1-20-15,-22 20 0,0 1 0,0-22 16,0 22-16,0-1 0,0 1 0,0-1 16,-22 1-16,1-1 0,0 22 15,0-1-15,0 1 0,-22 0 0,22 21 16,-21-1-16,0 22 0,-1 0 0,-20 0 16,20 22-16,-20-1 0,21 21 15,-1 0-15,1 1 0,0 20 0,20 1 16,1-1-16,0 1 0,21-1 15,0 22-15,0-22 0,0 22 16,0-21-16,21-1 0,0 1 0,1-1 16,20-21-16,0 22 0,1-22 0,-1-21 15,0 22-15,22-22 0,-22 0 16,22 0-16,-1 0 0,1-21 0,-22 0 16,21 0-16,1 0 0,-1 0 0,-20 0 15,20 0-15,-20-21 0,-1 0 16,0 0-16,1 0 0,-1 0 0,-21-1 15,0-20-15,0 21 0,1-21 16,-22-1-16,0 22 0,0-21 16,0-1-16,0 1 0,-22 0 0,1 21 15,0-1-15,21 1 0,-21 0 0,0 21 16,0 0-16,-1 0 0,22 21 16,-21 0-16,0 22 0,21-22 0,-21 21 15,21 1-15,0-22 0,0 21 0,0 0 16,0 1-16,0-22 0,0 21 15,21-21-15,-21 22 0,21-22 0,0 0 16,1 0-16,-1 0 0,21-21 16,-21 22-16,0-22 0,1 0 0,20 0 15,-21 0-15,0 0 0,22 0 16,-22 0-16,21-22 0,-21 1 0,22 21 16,-22-21-16,0 0 0,21-21 0,-21 20 15,1-20-15,-1 21 0,0-21 16,0-1-16,-21 1 0,0 21 0,21-22 15,-21 22-15,0 0 0,0 0 0,21 21 16,-21 21 0,0 0-16,0 22 15,0-22-15,0 21 0,0-21 0,0 0 16,0 22-16,-21-22 0,21 0 16,-21 0-16,21 22 0,-21-22 0,21 0 15,0 0-15,-21 0 16,0 0-1,21-42 17,0 0-32,0 0 0,0 0 15,0 0-15,0-1 0,21-20 0,0 21 16,-21-21-16,21-1 0,0 1 0,0 21 16,-21-22-16,22 22 0,-1 0 15,0 0-15,0 0 0,0 21 16,0 0-16,-21 21 0,22 0 15,-1 0-15,-21 0 0,0 1 16,0 20-16,21-21 0,-21 0 16,0 22-16,0-22 0,21 0 0,-21 21 15,0-21-15,0 1 0,21-22 0,-21 21 16,0 0-16,21 0 0,1-21 31,-1 0-31,0 0 16,0 0-16,-21-21 0,21 0 15,0 0-15,1-1 0,-22 1 0,21 0 16,0-21-16,0 21 0,-21-22 0,21 22 16,0-21-16,1-1 15,-22 22-15,21-21 0,0 21 0,0 0 16,0-1-16,0 22 0,1 0 16,-22 22-1,0 20-15,0-21 16,0 0-16,0 22 0,0-22 0,0 21 15,0-21-15,0 22 0,0-22 16,0 0-16,0 0 0,0 0 0,0 0 16,0 1-16,0-1 0,0 0 0,21-21 15,0 21-15,0-21 0,0 0 16,0 0-16,1 0 0,-1 0 16,0 0-16,21 0 0,-21 0 15,1 0-15,-1-21 0,0 0 0,0 21 16,21-21-16,-20-1 0,-22 1 15,21 0-15,0-21 0,0 21 0,-21-22 16,0 22-16,21 0 0,-21-21 0,21 20 16,-21 1-16,0 0 0,0 42 31,0 0-15,0 22-16,-21-22 0,21 0 15,-21 21-15,21-20 0,0-1 0,0 21 16,0-21-16,0 0 0,0 1 0,0-1 15,0 0-15,0 0 16,21 0-16,0-21 0,22 0 16,-22 0-16,0 0 0,21 0 0,-20 0 15,-1 0-15,21 0 0,-21-21 16,0 0-16,22 0 0,-22 21 0,0-21 16,0-22-16,0 22 0,-21 0 0,0-21 15,0 20-15,0-20 0,0 0 16,0 21-16,0-22 0,-21 1 0,0 21 15,0-22-15,0 22 0,0 0 0,-1 0 16,1 21-16,-21 0 0,21 0 16,0 0-16,-22 0 0,22 21 0,0-21 15,0 21-15,0 0 0,-1 22 16,22-22-16,0 0 0,-21 21 16,21-20-16,0 20 0,0-21 0,0 0 15,0 0-15,0 1 0,21-1 0,1 0 16,-1-21-16,21 21 15,-21-21-15,0 0 0,22 0 0</inkml:trace>
  <inkml:trace contextRef="#ctx0" brushRef="#br0" timeOffset="35804.58">14647 6943 0,'21'-21'0,"-42"42"0,42-85 0,-21 43 16,0 0-16,-21 21 16,0 0-16,0 0 15,0 21-15,0 0 0,-1 22 16,-20-1-16,21 0 0,0 1 0,0 20 16,-1-21-16,1 22 0,0-1 0,21-20 15,0 20-15,0-20 0,0-1 16,0 0-16,0 1 0,0-22 0,0 21 15,0-21-15,21 0 0,0 1 16,-21-1-16,22 0 0,-1-21 0,0 21 16,0-21-16,21 0 0,-20 0 15,-1 0-15,0 0 0,0 0 0,0 0 16,0-21-16</inkml:trace>
  <inkml:trace contextRef="#ctx0" brushRef="#br0" timeOffset="36103.87">15176 6837 0,'0'0'0,"0"-21"16,22 21-16,-22-21 0,21 21 0,0 0 16,0 0-16,0 0 0,0 0 15,22 0-15,-1 0 0,0 0 0,1 0 16,-1 0-16,0 21 0,1 21 15,-1-21-15,0 22 0,-20-22 0,20 21 16,-21 0-16,0 1 0,-21 20 0,0-20 16,0-1-16,0 21 0,0-20 15,0 20-15,-21-20 0,-21-1 0,21 0 16,-22 1-16,1-22 0,0 21 0,-1-21 16,1 22-16,0-22 0,-1 0 15,1 0-15,21 0 0,-22 0 16,22-21-16,-21 22 0</inkml:trace>
  <inkml:trace contextRef="#ctx0" brushRef="#br0" timeOffset="36901.78">12467 8636 0,'0'0'0,"0"-21"0,-21-43 15,21 43-15,0 0 0,0 0 16,-21 0-16,21 0 16,-21 21-16,-1 0 0,1 0 15,0 0-15,-21 0 0,21 21 16,-1 0-16,-20 0 0,21 0 15,-21 0-15,20 22 0,-20-22 0,21 21 16,0-21-16,0 22 0,21-22 0,0 0 16,0 21-16,0-20 0,0-1 15,0 0-15,0 0 0,21 0 16,0-21-16,0 21 0,0-21 0,22 22 16,-22-22-16,0 21 0,21-21 15,-21 21-15,1 0 0,-1-21 16,0 21-16,0-21 0,0 21 15,0 1-15,-21-1 0,0 0 16,0 0-16,-21 0 16,0 0-16,0-21 15,0 0-15,21 22 16,-21-22-16,21 21 47,0 0-32,0 0 1,21-21-16,-21 21 0,21 0 0,-21 1 16,0-1-16,0 0 0,0 0 15,0 0-15,0 22 0,0-22 0,-21 21 16,0-21-16,-1 22 0,1-22 0,0 21 16,0-21-16,0 22 0,0-22 0,-1 0 15,1 0-15,21 0 0,-21 0 16,21 1-16,0-1 15,21-21-15,0 0 0,1 0 16,-1 0-16,-21-21 0,21 21 16,0 0-16</inkml:trace>
  <inkml:trace contextRef="#ctx0" brushRef="#br0" timeOffset="37263.81">11726 10605 0,'0'0'0,"-21"21"0,-21 0 16,21 21-16,-1-21 0,22 1 15,0-1-15,0 0 0,22 0 16,-1-21-16,0 21 0,21-21 15,1 21-15,-1-21 0,21 0 16,1 22-16,21-22 0,-1 0 0,1 0 16,21 0-16,-22 0 0,1 0 0,21 0 15,-21 0-15,20 0 0,-20 0 16,21 0-16,-21 0 0,-1 0 0,1 0 16,-22 0-16,1-22 0,-22 22 0,1 0 15,-22 0-15,0 0 0,-42 0 16,-22 0-1,22 0-15,-21 0 0,0 0 0,-22 0 16,1 0-16,-1 0 0</inkml:trace>
  <inkml:trace contextRef="#ctx0" brushRef="#br0" timeOffset="37501.67">11642 11028 0,'-85'21'15,"170"-42"-15,-234 63 0,65-21 0,41 1 16,1-1-16,0-21 0,42 21 0,42 0 15,-21-21-15,43 0 16,-22 0-16,43 0 0,-22 0 0,22 21 16,21-21-16,0 0 0,-1 0 15,1 0-15,21 0 0,0 0 0,-21 0 16,21 0-16,0 0 0,-21 0 16,0 0-16,0 0 0,-1 0 0,-20 0 15,0 0-15,-22 0 0,1 0 16,-22 0-16,0 0 0,-20 0 0,-1 0 15,-42 0-15</inkml:trace>
  <inkml:trace contextRef="#ctx0" brushRef="#br0" timeOffset="37739.53">11896 11409 0,'0'0'0,"-85"21"0,21 0 0,22 0 16,-21 1-16,41-22 0,1 21 15,21 0-15,0 0 16,21-21-16,22 0 0,-1 21 0,0-21 16,22 0-16,21 0 0,-22 0 0,43 0 15,-21 0-15,20 0 0,-20 0 16,21 0-16,0 0 0,-22-21 0,22 21 16,-21-21-16,0 21 0,-1-21 0,-20 21 15,-1 0-15,1 0 0,-22-21 0,-21 21 16,22 0-16</inkml:trace>
  <inkml:trace contextRef="#ctx0" brushRef="#br0" timeOffset="38485.1">12107 12827 0,'0'0'0,"0"-21"0,0-21 16,0 20-16,21 1 15,1 0-15,-1 21 16,0-21-16,0 21 0,0 0 0,22 0 16,-22 0-16,0 0 0,0 0 0,0 0 15,0 21-15,1-21 0,-1 21 0,0 0 16,-21 1-16,0-1 0,0 21 16,0-21-16,0 0 0,-21 22 0,0-22 15,-1 21-15,1-21 0,-21 22 0,21-22 16,-22 21-16,22-21 0,-21 22 15,21-22-15,0 0 0,-1 21 0,1-20 16,21-1-16,0 0 0,0 0 16,0 0-16,21 0 0,1 1 0,-1-22 15,21 21-15,0-21 0,1 0 0,-1 21 16,0-21-16,1 0 0,-1 0 0,0 0 16,1 0-16,-22 0 0,0 0 15,0 0-15,0 21 0,-21 0 16,0 0-16,0 1 0,-21-1 0,0 0 15,0 21-15,-21 1 0,20-22 0,-20 21 16,0 0-16,21 1 0,-22-1 16,1 0-16,21 1 0,-22-1 15,22 0-15,0 1 0,0-1 0,0-21 16,0 0-16,21 1 0,0-1 0,0 0 16,0 0-16,0-42 31,0 0-31</inkml:trace>
  <inkml:trace contextRef="#ctx0" brushRef="#br0" timeOffset="38947.12">11896 11853 0,'0'0'0,"-22"0"0,1 0 0,42 22 31,1-22-31,20 0 16,21 0-16,-20 0 0,20 0 15,22 0-15,0 0 0,-22 0 0,43 0 16,-21 0-16,20 0 0,1 0 0,0 0 15,0 0-15,0 0 0,0-22 16,-1 22-16,-20 0 0,21 0 0,-21-21 16,-1 21-16,-20 0 0,-1 0 15,1 0-15,-1 0 0,-20 0 0,-1 0 16,-21 0-16,21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19:52.0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3514 1207 0,'0'-22'15,"-22"22"-15,1-21 32,0 21-17,21 21 16,0 1-15,0-1-16,0 0 0,-21 21 0,21-21 16,0 22-16,-21-1 0,21 0 15,0 22-15,0-22 0,-21 1 0,21 20 16,-22-21-16,22 1 0,-21-1 16,21 0-16,0 1 0,0-22 0,0 21 15,0-21-15,0 1 0,-21-1 16,21 0-16,0 0 0,0 0 0,0 0 15,0 1 1,-21-22-16,21-22 16,0 1-16,-21 0 15,21 0-15,-21 0 16,21 0-16,-22-1 0</inkml:trace>
  <inkml:trace contextRef="#ctx0" brushRef="#br0" timeOffset="688.6">3090 1376 0,'0'0'16,"-21"-21"-16,21 0 0,-21-1 0,21 1 15,0 0-15,0 0 0,0 0 16,0 0-16,0-1 0,0 1 15,0 0-15,21 0 0,0 0 16,0 21-16,1 0 0,20-21 16,-21 21-16,0 0 0,22 0 0,-22 0 15,21 0-15,-21 0 0,0 21 16,1 0-16,-1 0 0,0 21 0,0-20 16,0 20-16,0 0 0,1 1 15,-22-1-15,0 21 0,0-20 0,0-1 16,0 22-16,21-22 0,-21 0 15,0 1-15,0-1 0,0-21 0,0 0 16,0 22-16,0-22 16,0 0-16,0-42 47,0 0-47,0-1 15,0-20-15,21 21 0,-21-21 0,21-1 16,0 1-16,-21 0 0,21-22 15,1 22-15,20-1 0,-21 1 0,0 0 16,22-1-16,-22 1 0,21 0 16,0 21-16,-20-1 0,20-20 0,0 21 15,1 21-15,-22-21 0,21 21 16,-21 0-16,0 0 0,1 0 16,-1 0-16,0 21 0,0 0 15,-21 21-15,0-20 0,0 20 0,0 21 16,0-20-16,0-1 0,0 22 15,-21-1-15,0-21 0,0 22 0,-1-1 16,1-20-16,0-1 0,21 0 16,-21 1-16,21-1 0,-21-21 0,21 0 15,0 1-15,-21-1 0,21 0 0,0 0 16,0-42 15,21 0-15,-21 0-16,21-1 0,0 1 15,-21 0-15,0-21 0</inkml:trace>
  <inkml:trace contextRef="#ctx0" brushRef="#br0" timeOffset="1104.88">4276 1757 0,'42'0'0,"-21"0"16,0 0-16,0 0 0,-21-21 15,22 0-15,-1-1 0,0 22 16,0-21-16,0 0 0,0 0 0,1 0 16,-1 0-16,-21-1 0,0 1 15,0 0-15,0 0 0,-21 21 31,-1 0-31,1 0 16,0 0-16,0 21 0,0 0 16,0 0-16,-1 1 0,1 20 0,0 0 15,0-21-15,0 22 0,21-1 16,0 0-16,-21-20 0,21 20 16,0-21-16,0 0 0,0 22 0,0-22 15,0 0-15,0 0 16,0 0-16,21-21 0,0 0 0,0 0 15,0 0-15,0 0 0,1 0 16,-1 0-16,21 0 0,-21-21 0,22 0 16,-22 0-16,21 0 0,-21-1 15</inkml:trace>
  <inkml:trace contextRef="#ctx0" brushRef="#br0" timeOffset="1408.7">4974 1058 0,'0'22'16,"0"-1"-16,0 0 16,-21 0-16,21 21 0,0 1 0,0-22 15,0 21-15,-21 1 0,21 20 16,-21-21-16,21 1 0,-22 20 0,22-20 15,-21-1-15,0 21 0,0-20 0,21-1 16,-21 0-16,0 1 16,-1-22-16,22 21 0,0-21 0,-21 1 15,21-1-15,-21 0 0,21 0 16,0-42 0,0 0-1,0 0-15</inkml:trace>
  <inkml:trace contextRef="#ctx0" brushRef="#br0" timeOffset="1952.62">5186 1101 0,'0'0'16,"0"21"-16,0 0 0,0 64 0,0-64 16,0 21-16,0 1 0,0-1 15,0 0-15,0 1 0,-21 20 0,21-21 16,-22 1-16,22-1 0,0 0 16,0 1-16,-21-1 0,21 0 15,0-20-15,-21 20 0,21-21 0,0 0 16,0 0-16,0 1 0,0-1 15,0-42 17,0-1-32,0 1 15,0 0-15,0 0 0,0 0 16,0-22-16,0 1 0,21 0 0,0 21 16,1-22-16,-1 1 0,0 21 15,0 0-15,0-1 0,0-20 0,22 42 16,-22-21-16,0 0 0,21 21 0,-20 0 15,-1 0-15,0 0 0,0 0 16,0 21-16,0 0 0,1 0 16,-22 0-16,0 22 0,0-22 15,0 21-15,0 1 0,0-22 0,0 21 16,-22-21-16,1 0 0,0 22 16,21-22-16,0 0 0,-21-21 0,21 21 15,-21 0-15,0-21 0,-1 0 31,22-21-31,0 0 16,-21 0-16</inkml:trace>
  <inkml:trace contextRef="#ctx0" brushRef="#br0" timeOffset="2191.98">4741 1545 0,'0'0'0,"-21"0"16,42 0 15,0 0-31,1 0 16,-1 0-16,0 0 0,0 0 0,21 0 16,-20 0-16,20 0 0,-21 0 15,0-21-15,0 21 0,22 0 0,-22 0 16,0-21-1</inkml:trace>
  <inkml:trace contextRef="#ctx0" brushRef="#br0" timeOffset="2736.43">5757 1545 0,'0'0'0,"21"0"0,-21-21 16,-21 21 15,0 0-16,0 21-15,0 0 0,0 1 16,21 20-16,-22-21 0,1 21 16,0 1-16,21-22 0,0 21 0,0 1 15,-21-22-15,21 21 0,0-21 16,0 0-16,0 1 0,0-1 16,21-21-16,-21 21 0,21-21 0,0 0 15,1 0-15,-1 0 0,0 0 16,21 0-16,-21 0 0,1-21 0,20 21 15,-21-21-15,0-1 0,22 1 0,-22 0 16,0 0-16,0 0 0,0-22 16,0 22-16,-21-21 0,0 21 0,0 0 15,0-22-15,0 22 0,-21 0 16,0 0-16,0 0 0,-21-1 0,20 22 16,1 0-16,0-21 0,0 21 15,0 0-15,0 0 0,-1 0 0,1 0 16,0 0-16,0 0 15,0 21-15,0-21 16,21 22-16,0-1 16,21-21-1,0 0-15</inkml:trace>
  <inkml:trace contextRef="#ctx0" brushRef="#br0" timeOffset="3416.64">6371 1566 0,'0'0'0,"21"-21"15,-21 0-15,0 0 16,-21 21-1,0 0-15,0 0 16,0 0-16,-1 0 0,1 21 16,0 0-16,0-21 0,0 21 15,0 22-15,-1-22 0,22 21 16,-21-21-16,0 22 0,21-1 16,-21-21-16,21 22 0,0-1 0,0-21 15,0 21-15,0-20 0,0-1 0,0 0 16,0 0-16,0 0 0,0 0 15,0 1-15,21-22 0,0 0 16,0 0-16,1 0 0,-1 0 16,0 0-16,0 0 0,0-22 0,0 22 15,1-21-15,-1 0 0,0 0 0,21-21 16,-21 20-16,1-20 0,-1 0 16,21-22-16,-21 22 0,0-22 0,1 22 15,-1-21-15,0-1 16,0 22-16,0-22 0,0 1 0,-21 20 15,0-20-15,22 21 0,-22-1 16,0 1-16,0 0 0,0-1 0,0 22 16,0 0-16,0-21 0,-22 42 15,1-22-15,0 22 0,0 22 16,0-1-16,21 0 16,-21 21-16,21 1 0,-22-1 0,1 0 15,21 22-15,0-22 0,0 22 0,0-22 16,0 21-16,0-20 0,0 20 15,0-20-15,0-1 0,0 0 0,0 1 16,21-1-16,-21 0 16,22-21-16,-1 1 0,0-1 0,-21 0 15,21 0-15,0 0 0,0-21 0,1 0 16,-1 0-16,0 0 0,0 0 16,0 0-16,0 0 0,1 0 0,-1 0 15,0-21-15,0 0 0,0 21 16</inkml:trace>
  <inkml:trace contextRef="#ctx0" brushRef="#br0" timeOffset="4428.06">17632 1355 0,'0'0'0,"-21"0"0,-1-21 0,1 21 16,0 0-16,-21 0 0,21 0 16,-22 0-16,22 0 0,-21 21 0,-1 0 15,1 0-15,0 0 0,21 0 0,-22 1 16,1 20-16,21 0 0,-22 1 15,22-1-15,-21 21 0,21-20 16,0 20-16,-1-20 0,1-1 16,0 0-16,21 1 0,0-1 0,-21 0 15,21 1-15,0-22 0,0 0 16,0 21-16,0-21 0,0 1 0,21-1 16,0 0-16,0-21 0,1 21 0,-1-21 15,0 0-15,21 0 0,-21 0 16,22 0-16,-1 0 0</inkml:trace>
  <inkml:trace contextRef="#ctx0" brushRef="#br0" timeOffset="5220.22">17780 1778 0,'0'0'0,"-21"21"0,-22 22 16,22-22-16,0 21 0,0-21 0,0 22 16,0-1-16,-1-21 0,1 21 15,0-20-15,21 20 0,0-21 0,0 0 16,0 0-16,0 1 0,0-1 16,0 0-16,21 0 0,0-21 15,22 0-15,-22 0 16,0 0-16,0 0 0,0 0 15,1 0-15,20-21 0,-21 21 0,0-21 16,0 0-16,-21-1 0,0 1 0,22 0 16,-22 0-16,0 0 0,0 0 15,0-1-15,0-20 0,0 21 0,0 0 16,0 0-16,-22-1 0,22 1 16,-21 0-16,21 0 0,0 0 15,0 0 1,0-1-1,21 22-15,1 0 0,-1 0 0,0 0 16,0 0-16,0 0 16,0 0-16,22 0 0,-22 0 0,0 0 15,21 0-15,-20 22 0,20-1 16,-21 0-16,0 0 0,0 0 0,1 0 16,-22 1-16,0 20 0,21-21 15,-21 0-15,0 0 0,0 22 0,0-22 16,0 0-16,0 0 0,-21-21 0,21 21 15,0 1-15,-22-1 16,1-21-16,21-21 47,0-1-47,21 1 16,1 0-16,-22 0 0,21 0 15,0 0-15,0-22 0,-21 22 0,21 0 16,0-21-16,1 20 0,20 1 15,-21 0-15,0 0 0,0 0 0,22 21 16,-22 0-16,21 0 0,-21 0 16,1 0-16,-1 0 0,0 0 0,0 21 15,-21 0-15,0 0 0,0 0 0,0 1 16,0-1-16,0 0 0,0 21 16,0-21-16,0 1 0,0-1 15,-21 0-15,21 0 0,-21 0 0,21 0 16,0 1-16,0-1 15</inkml:trace>
  <inkml:trace contextRef="#ctx0" brushRef="#br0" timeOffset="6857.23">19219 1820 0,'0'0'16,"21"-42"-16,-21 21 16,0 0-16,-21 21 15,0 0-15,0 0 0,0 0 16,0 0-16,-1 0 0,1 0 0,-21 21 15,21 0-15,0 0 0,-1 0 16,1 1-16,0-1 0,21 0 16,0 0-16,0 0 0,0 0 0,0 1 15,0-1-15,0 0 16,21 0-16,0-21 0,1 21 16,-1-21-16,0 0 0,0 21 15,0-21-15,0 22 0,1-22 0,-1 21 16,0-21-16,-21 21 0,0 0 15,0 0 1,-21-21-16,0 21 0,-1-21 16,1 0-16,0 0 0,0 0 15,-21 22-15,20-22 0,1 0 0,0 0 16,0 0-16,0 0 0,0-22 16,-1 1-1,22 0-15,0 0 16,0 42 31,22-21-47,-22 21 15,21 0-15,-21 1 0,21-22 16,0 0-16,0 21 0,0-21 16,1 0-16,-1 0 0,0 0 15,0 0-15,0 0 0,0 0 0,1 0 16,-1 0-16,21-21 0,-21 21 15,22-22-15,-1 1 0,0 0 0,1 0 16,-1 0-16,0-22 16,1 1-16,-1 0 0,0-1 0,1 1 15,-22 0-15,21-22 0,0 22 0,-20-22 16,-1 22-16,0 0 0,0-22 16,-21 43-16,0-21 0,0-1 0,0 22 15,0-21-15,0 21 0,0 0 16,0-1-16,-21 22 31,0 0-31,0 0 0,21 22 0,-22-1 16,1 0-16,0 21 15,21-21-15,-21 22 0,0-1 0,21 0 16,0 1-16,-21-1 0,-1 0 16,22 22-16,-21-22 0,21 1 0,0-22 15,-21 21-15,21 0 0,0 1 0,0-22 16,0 21-16,0-21 0,0 1 15,0-1-15,0 0 0,0 0 0,0 0 16,21-21-16,0 21 0,1-21 16,-1 0-16,0 0 0,0 0 15,0 0-15,0 0 0,1 0 0,-1 0 16,0 0-16,0 0 0,0 0 16,0-21-16,1 21 0,-1-21 15,0 0-15,0 0 0,0 0 16,0-1-16,1 1 0,-22 0 0,0 0 15,0 0-15,0 0 0,0-1 16,-22 1 0,1 21-16,0 0 0,0 0 15,21 21-15,-21-21 16,21 22-16,0-1 0,0 0 16,0 0-16,0 0 15,21 0-15,-21 1 0,0-1 16,21 0-16,0 0 15,-21 0-15,21-21 16,-21 21-16,22 1 0,-1-22 16,-21 21-16,21-21 15,0 0-15,0 0 0,0 0 16,1 0-16,-1 0 16,0 0-16,0 0 0,0 0 15,-21-21-15,21-1 0,1 22 0,-1-21 16,-21 0-16,21 0 0,0 0 15,-21 0-15,21-22 0,-21 22 16,0 0-16,21 0 0,-21 0 0,22-1 16,-22 1-16,21 21 0,-21-21 15,0 42 1,0 0 0,0 1-16,0-1 0,0 0 0,-21 0 15,21 0-15,0 0 0,0 1 16,0-1-16,0 0 0,0 0 15,0 0-15,21-21 16,0 21-16,0-21 16,0 0-16,0 0 0,1 0 15,-1 0-15,0 0 0,0 0 16,0-21-16,0 21 0,1-21 0,-1 0 16,-21 0-16,21 0 0,0-1 15,-21 1-15,0 0 0,21 0 16,-21 0-16,21 0 0,-21-1 0,0 1 15,0 0-15,0 0 16,0 42 0,0 0-1,-21 0-15,0 1 0,21 20 16,-21-21-16,21 0 0,0 0 16,0 1-16,0-1 0,0 0 15,0 0-15,0 0 0,21 0 31,0-21-31,0 0 16,1 0-16,-1 0 0,0 0 16,0 0-16,21 0 0,-20 0 0,-1-21 15,0 0-15</inkml:trace>
  <inkml:trace contextRef="#ctx0" brushRef="#br0" timeOffset="7132.58">21188 1820 0,'0'-42'16,"-21"42"0,-1 0-16,1 0 0,0 0 15,0 21-15,0 0 0,21 1 0,-21-1 16,-1 0-16,1 21 0,0-21 16,21 22-16,-21-22 0,0 0 15,21 21-15,-21-20 0,21-1 0,0 0 16,0 0-16,0 0 0,0 0 15,21 1-15,0-22 16,0 21-16,0-21 0,0 0 0,22 0 16,-22 0-16,0 0 0,21 0 15,-20 0-15,-1-21 0,0-1 0,21 22 16,-21-21-16,1 0 0</inkml:trace>
  <inkml:trace contextRef="#ctx0" brushRef="#br0" timeOffset="7877.2">21611 1312 0,'0'0'0,"-21"-42"0,0 21 15,-22-21 1,43 20-16,0 1 0,-21 21 0,0 0 0,0 0 16,0 21-1,21 1-15,-21-1 0,21 21 16,-22-21-16,22 22 0,0-1 15,0 21-15,0-20 0,-21 20 0,21 1 16,-21-1-16,21-20 0,0 20 16,0-21-16,0 22 0,0-22 15,0 1-15,0-1 0,0-21 0,0 21 16,0-20-16,0-1 0,0 0 16,0 0-16,0 0 0,0 0 0,21 1 15,0-22-15,1 0 16,-1 0-1,0 0-15,0-22 0,0 1 16,0 21-16,1-21 0,-1 0 16,0 0-16,21 0 0,-21-22 0,1 22 15,-1 0-15,0 0 0,0 0 16,0-1-16,0 22 0,-21-21 16,0 0-16,0 42 31,-21 0-16,21 1-15,-21-1 0,21 0 16,-21 0-16,21 0 0,-21 0 0,21 1 16,0-1-16,0 0 0,0 0 15,0 0-15,0 0 16,21-21-16,0 0 0,0 0 16,0 0-16,1 0 15,20 0-15,-21 0 0,0 0 16,0-21-16,22 0 0,-22 0 0,0 0 15,0-22-15,0 22 0,1-21 16,-1 21-16,-21-22 0,0 1 0,0 21 16,0-21-16,0 20 0,0 1 15,0 0-15,-43 21 0,22 0 16,0 0-16,0 0 0,0 0 16,0 21-16,-1 0 0,-20 1 0,21-1 15,0 0-15,21 0 0,-21 0 16,21 0-16,-22 1 0,22-1 0,0 0 15,0 0-15,0 0 16,0 0-16,22-21 0,-1 22 16,0-22-16,0 0 0,21 0 0,-20 0 15,20 0-15,-21 0 0,0 0 16,22 0-16,-22 0 0</inkml:trace>
  <inkml:trace contextRef="#ctx0" brushRef="#br0" timeOffset="8280.51">22246 1969 0,'0'0'0,"21"-22"0,-21 1 0,21 0 15,-21 0-15,22 21 0,-22-21 16,0 0-16,21 21 0,-21-22 0,21 1 16,0 21-1,0 0-15,-21-21 0,21 21 16,1 0-16,-1 0 0,0 21 16,0 0-16,0 1 0,0-1 15,-21 0-15,22 0 0,-1 21 0,-21-20 16,0-1-16,0 0 0,0 21 15,0-21-15,0 1 0,0-1 0,0 0 16,0 0-16,0 0 16,0 0-16,0 1 15,-21-22-15,-1 0 16,22-22 0,0 1-16,0 0 15,0 0-15,22-21 0,-22 20 16,21 1-16,21-21 0,-21 0 15,0-1-15,1 22 0,-1-21 0,21 21 16,-21-22-16,0 22 0,1 0 16,-1 0-16,0 0 0,0-1 0,0 1 15,0 21-15,1-21 0,-1 21 16,0 0-16,-21-21 16</inkml:trace>
  <inkml:trace contextRef="#ctx0" brushRef="#br0" timeOffset="8568.35">21421 1418 0,'0'0'15,"-22"0"-15,22-21 16,22 21-16,-1 0 16,21 0-16,0 0 0,1-21 0,-1 21 15,0 0-15,22 0 0,-1 0 16,-20 0-16,20 0 0,1 0 16,-22-21-16,0 21 0,1 0 15,-1 0-15,0 0 0,1 0 0,-22 0 16,21-21-16,-21 21 0,-21-22 15</inkml:trace>
  <inkml:trace contextRef="#ctx0" brushRef="#br0" timeOffset="9600.12">18986 1588 0,'0'0'0,"-42"0"16,21 0-1,42 0 32,0 0-47,0 0 0,22 0 16,-1 0-16,22 0 0,-22 0 15,21 0-15,1 0 0,-1 0 0,-20 0 16,20 0-16,1 0 0,-22 0 16,22 0-16,-22 0 0,0 0 15,-21 0-15,22 0 0,-22 0 0,0 0 16,0 0-16,0 0 0,1 0 15,-22-22 17</inkml:trace>
  <inkml:trace contextRef="#ctx0" brushRef="#br0" timeOffset="20406.72">17928 2773 0,'-21'0'0,"0"0"15,0 0-15,-1 0 16,1 0-16,0 0 0,0 0 16,0 0-16,0 0 15,-1 0-15,1 21 0,0-21 0,0 0 16,0 0-16,0 0 0,-1 0 16,1 0-16,0 0 0,0 0 15,21 21 1,-21-21-16,0 0 47,42 0-16,0 0-15,0 0-16,0 0 0,22 0 15,-22 0-15,0 0 0,0 0 0,21 0 16,-20 0-16,20 0 0,-21 0 15,21 0-15,1 0 0,-1 0 0,22 0 16,-22 0-16,21 0 0,1 0 16,-1 0-16,22 0 0,-21 0 0,20 0 15,-20 0-15,20 0 0,1 0 16,0 0-16,-1 0 0,1 0 0,0 0 16,-1-21-16,22 21 0,-21 0 15,0 0-15,20 0 0,-20 0 16,0 0-16,21 0 0,-22 0 15,1 0-15,0-21 0,-1 21 0,1 0 16,0 0-16,20 0 0,-20 0 16,0 0-16,-1 0 0,1 0 0,0 0 15,-1 0-15,-20 0 0,21 0 16,-22 0-16,1 0 0,-22 0 0,21 0 16,-20 0-16,20 0 0,-20 0 0,-22-21 15,21 21-15,-21 0 0,22 0 16,-22 0-16,0 0 0,0 0 0,0-21 15,0 21 1,-21-22 47,0 1-63,0 0 15</inkml:trace>
  <inkml:trace contextRef="#ctx0" brushRef="#br0" timeOffset="21816.43">3260 2731 0,'0'0'0,"-22"0"0,1 21 0,-21-21 16,42 21-1,-21-21-15,0 0 16,21 21 15,21-21 0,0 0-31,0 0 16,21 0-16,1 0 0,-1 0 0,22 0 16,-1 0-16,22 0 0,-22 0 15,22 0-15,0-21 0,-1 21 0,-20-21 16,20 21-16,1-21 0,0 21 16,-1 0-16,1-22 0,0 22 0,-1 0 15,1 0-15,-21-21 0,20 21 16,-20 0-16,-1 0 0,1-21 15,-1 21-15,-20 0 0,20 0 16,-21 0-16,1 0 0,-1-21 0,0 21 16,1 0-16,-1 0 0,0 0 15,-20 0-15,20 0 0,-21 0 0,0-21 16,0 21-16,1 0 0,-44 0 47,1 0-47,0 0 0,0 0 0,-21 0 15,20 0-15</inkml:trace>
  <inkml:trace contextRef="#ctx0" brushRef="#br0" timeOffset="28172.76">5334 4572 0,'-21'0'31,"0"0"0,-1 0-15,22 21 15,-21 0-31,21 1 16,0-1 0,0 0-16,0 0 15,0 0-15,0 0 16,0 1-16,0-1 0,0 0 15,0 0-15,0 21 0,0-20 16,0-1-16,0 0 0,0 21 0,0-21 16,-21 1-16,21 20 0,0-21 15,0 0-15,0 22 0,0-22 16,0 21-16,0-21 0,0 0 0,0 22 16,0-22-16,0 0 0,0 21 15,0-20-15,0 20 0,0 0 0,0-21 16,0 22-16,0-1 0,0 0 15,0 22-15,0-22 0,0 1 0,0-1 16,0 21-16,0-20 0,21-1 16,-21 0-16,0 1 0,21-1 15,-21 22-15,0-22 0,0 0 0,0 1 0,0 20 16,0-21-16,0 22 0,0-1 16,0 1-16,0-1 0,0 1 15,0-22-15,0 22 0,-21-1 0,21 1 16,0-1-16,-21 1 0,21-1 15,0 22-15,0-22 0,0 1 0,0-1 16,0 1-16,-21-22 0,21 22 16,0-22-16,0 22 0,-21-22 0,21-21 15,0 21-15,0 1 0,0-22 0,0 0 16,0 0-16,0 0 0,-21-21 16,21-21-1,-22 0-15,22 0 16,0 0-16,0 0 0</inkml:trace>
  <inkml:trace contextRef="#ctx0" brushRef="#br0" timeOffset="30055.88">5334 4678 0,'0'0'16,"42"0"-16,-21 0 0,1 0 0,20 0 15,-21 0-15,21 0 0,-20 0 0,20 0 16,0 0-16,1 0 0,20 0 0,-21 0 15,22 0-15,-1 0 16,1 0-16,-1 0 0,1 0 0,-1 0 0,22 0 16,-21 0-16,20-21 15,1 21-15,0 0 0,-1 0 0,1 0 16,21 0-16,-22 0 0,22 0 0,-21 0 16,21 0-16,0 0 0,-1 0 15,1 0-15,0 0 0,0 0 0,21 0 16,-21 0-16,0 0 0,21-21 15,-22 21-15,1 0 0,0 0 0,0 0 16,0 0-16,0 0 0,-1 0 0,-20 0 16,0 0-16,-1 0 15,1 0-15,-21 0 0,20 0 0,-20 0 16,-1 0-16,1 0 0,-22 0 16,22 0-16,-22 0 0,0 0 0,1 0 15,-1 0-15,0 0 0,1 0 0,-22 0 16,0 0-16,0 0 0,0 0 15,0-22-15,1 22 0,-1 0 16,0 0 15,-21 22 1,0-1-17,0 0-15,0 0 0,0 0 16,0 0-16,0 1 0,0-1 15,0 0-15,0 0 0,0 21 0,0 1 16,0-22-16,0 21 0,0-21 16,0 22-16,0-1 0,0 0 0,-21 1 15,21-1-15,0 0 0,-21 1 0,21-1 16,-22 0-16,22 22 0,-21-22 16,0 22-16,0-1 0,21 1 0,-21-1 15,0 1-15,-1-1 0,1 1 0,0-1 16,0 1-16,0-1 0,0 1 15,-1-1-15,1 22 0,0-22 16,0 22-16,21-21 0,-21 20 0,21 1 16,-21-22-16,21 1 0,0 21 15,0-22-15,-22 22 0,22-22 0,0 22 16,0-22-16,0 22 0,0-21 0,-21-22 16,21 21-16,0 1 0,0-22 15,0 1-15,0-1 0,0 0 0,0-21 16,0 22-16,0-22 0,0 0 0,0 0 15,0 0-15,0 1 16,-21-22 0,0 0-16,0 0 15,0 0 1,-1 0-16,1 0 0,0 0 16,0-22-16,0 22 0,0 0 15,-1 0-15,-20 0 0,21 0 0,-21 0 16,20 0-16,-20 0 0,0 0 15,-1 0-15,-20 0 0,21 0 0,-22 0 16,-21 0-16,22 0 0,-22 0 0,1 0 16,-1 0-16,0 0 0,1 22 15,-22-22-15,0 21 0,-21-21 0,21 21 16,-21-21-16,0 21 0,21-21 0,-21 21 16,0 0-16,0-21 15,0 22-15,0-1 0,0-21 0,-21 21 16,21 0-16,21-21 0,-21 21 0,21-21 15,-21 0-15,43 21 0,-22-21 16,21 0-16,1 0 0,-1 0 0,21 0 16,-20 0-16,20 0 0,22 0 0,-22 0 15,22 0-15,0 0 0,-1 0 16,1-21-16,21 21 0,0 0 0,-22 0 16,22-21-16,0 21 0,0 0 15,21-21-15,-21 21 0,21-21 16,0 0 15,21 21-15,0-22-16,0 22 15,0 0 1,-21-21 31,0 0-32,0 0 1,0 0-16,0 0 0,0-1 16,0 1-16,0 0 0,0 0 15,-21 0-15,21 0 16,-21-1-16,21 1 0,0 0 0,0 0 16,0 0-16,0 0 0,0-1 0,0 1 15,21 0-15,0 0 0,1 0 16,-1 0-16,0-1 0,-21 1 15</inkml:trace>
  <inkml:trace contextRef="#ctx0" brushRef="#br0" timeOffset="33421.33">5249 3387 0,'0'0'0,"-21"0"0,0 21 16,0-21-16,42 0 31,0 0-15,0 0-16,22 0 0,-1 0 15,0 0-15,1 0 0,-1 0 16,21-21-16,-20 21 0,20 0 0,1 0 0,-22-21 16,22 21-16,-22-22 15,0 22-15,1 0 0,-1 0 0,-21 0 16,0 0-16,0 0 0,1 0 16,-44 0 15,1 0-31</inkml:trace>
  <inkml:trace contextRef="#ctx0" brushRef="#br0" timeOffset="33722.15">5630 3408 0,'-21'0'0,"21"21"16,0 0-1,0 0-15,0 1 16,0-1-16,0 0 0,0 0 0,0 0 16,0 22-16,21-22 0,-21 21 15,21-21-15,-21 0 0,0 22 0,22-22 16,-22 21-16,0-21 0,0 1 16,0-1-16,0 21 0,0-21 15,0 0-15,-22 1 0,22-1 0,-21 0 16,21 0-16,-21-21 15,21-21 17,0 0-32</inkml:trace>
  <inkml:trace contextRef="#ctx0" brushRef="#br0" timeOffset="34188.25">5905 3768 0,'0'-21'16,"22"-1"-1,-1 22-15,0 0 16,0 0-16,0 0 0,0 0 15,1 0-15,-1 0 0,0 0 0,0 22 16,0-1-16,0 0 0,1 0 16,-1 0-16,0 22 0,-21-22 0,0 0 15,0 21-15,0-21 16,0 22-16,0-22 0,0 21 0,0-21 0,0 1 16,-21-1-16,21 0 0,-21 0 15,21 0 1,0-42-1,0 0-15,0 0 16,0 0-16,0-1 0,0 1 0,21-21 16,-21 21-16,21-22 0,-21 1 0,21 21 15,0 0-15,-21-22 0,21 22 16,1 0-16,-1 0 0,-21 0 0,21 21 16,0-21-16,0 21 15,0 0-15,1 0 16,-1 0-1</inkml:trace>
  <inkml:trace contextRef="#ctx0" brushRef="#br0" timeOffset="34776.42">6964 3895 0,'0'0'0,"0"-21"0,0-1 15,21 22-15,-21-21 0,0 0 16,0 0-16,0 0 16,-21 0-16,0-1 15,-1 22-15,1 0 0,0 0 16,0 0-16,0 0 0,-22 0 0,22 0 15,-21 22-15,21-1 0,-22 0 16,22 0-16,-21 0 0,21 0 0,0 22 16,-1-22-16,1 21 0,21-21 0,0 22 15,0-22-15,0 21 16,0-21-16,0 1 0,0-1 0,21 0 16,1-21-16,-22 21 0,21-21 15,0 0-15,0 0 0,0 0 0,0 0 16,1 0-16,-1-21 0,0 0 0,0 21 15,0-21-15,0-1 0,1 1 16,-1-21-16,0 21 0,0 0 0,0-1 16,-21-20-16,0 21 0,21 0 15,-21 0-15,22-1 0,-22 1 0,0 0 16,0 0-16,0 42 31,0 0-31,0 0 16,0 1-16,0-1 0,0 0 15,0 0-15,0 0 0,0 0 16,0 1-16,0-1 0,0 0 0,0 0 16,0 0-16,0 0 0,0 1 15,21-22-15,-21 21 16,21-21-16,0 0 0,0 0 16,0-21-16,1 21 15</inkml:trace>
  <inkml:trace contextRef="#ctx0" brushRef="#br0" timeOffset="35301.12">7260 3810 0,'0'0'16,"0"21"-16,0 22 15,0-1-15,0-21 0,0 0 0,0 0 0,0 1 16,0-1-16,0 0 0,0 0 0,0 0 16,0 0-1,-21-21-15,21 22 0,-21-22 32,21-22-17,0 1-15,0 0 0,0 0 16,0 0-16,0 0 0,0-1 15,0 1-15,0 0 0,0-21 0,0 21 16,0-1-16,21 1 0,0 0 16,0 0-16,-21 0 0,21 21 15,1 0-15,-1-21 0,0 21 0,0 0 16,0 0-16,0 0 0,1 0 16,-1 21-16,0-21 0,21 21 15,-21 0-15,1 0 0,-1 0 0,0 1 16,-21-1-16,0 0 0,21 0 15,-21 0-15,0 0 0,0 1 16,0-1-16,0 0 0,-21 0 16,0 0-16,0 0 15,-1-21 1,22-21 0,0 0-1,0 0 1,0 0-16,0 0 0</inkml:trace>
  <inkml:trace contextRef="#ctx0" brushRef="#br0" timeOffset="35785.92">8170 3747 0,'0'0'0,"-21"0"16,0 0-16,0 0 15,0 0-15,-1 0 16,1 0-16,0 0 0,-21 0 0,21 21 16,-1-21-16,1 21 0,0 0 15,21 0-15,0 0 16,0 1-16,0-1 15,21-21-15,0 0 16,-21 21-16,22-21 0,20 21 0,-21-21 16,0 0-16,0 0 0,1 21 0,-1-21 15,0 0-15,0 21 0,-21 1 16,21-22-16,-21 21 16,0 0-1,-21 0-15,0-21 0,0 0 16,0 21-16,-22-21 0,22 0 0,0 0 15,-21 0-15,20 21 0,1-21 16,0 0-16,0 0 0,0 0 16,21-21 15,21 0-15,0 0-16,0 21 0,-21-21 15,21 21-15,1-21 0</inkml:trace>
  <inkml:trace contextRef="#ctx0" brushRef="#br0" timeOffset="36438.55">8424 3895 0,'21'-21'0,"-42"42"0,64-64 16,-22 22-16,0 0 15,0 0-15,-21 0 0,21 0 0,0-1 16,-21-20-16,0 21 0,22 0 16,-22-22-16,21 22 0,-21-21 15,0 21-15,0 0 0,21-1 0,-21 1 16,0 0-16,-21 21 31,0 21-31,21 0 0,-22 1 16,22-1-16,0 0 0,-21 21 0,21 1 15,0-1-15,-21-21 0,21 21 0,0 1 16,0-1-16,0 22 0,0-22 16,0 0-16,0 1 0,0 20 0,0-21 15,0 22-15,0-22 0,0 1 16,0 20-16,0-21 0,-21 1 0,21-1 16,-21 0-16,21 1 0,0-1 0,-21 0 15,21 1-15,0-1 0,0 0 16,0-20-16,0 20 0,0-21 15,0 0-15,0 0 0,0 1 0,21-22 16,0 0 0,0-22-16,0 1 0,0 0 15,1 0-15,-1 0 0,0 0 0,-21-22 16,21 1-16,0 21 0,0-22 0,-21 1 16,0 0-16,22 21 0,-22-22 15,0 1-15,0 0 0,0 20 0,-22-20 16,1 21-16,0-21 0,0 20 0,-21 1 15,20 0-15,-20 0 0,21 21 16,0-21-16,0 21 0,-1-21 16,1 21-16,0 0 15,21-22-15,21 1 32,0 21-32,1 0 0,-1-21 15,0 21-15,0-21 0,0 21 0,22-21 16,-22 21-16,0-21 0,21-1 15,-21 22-15</inkml:trace>
  <inkml:trace contextRef="#ctx0" brushRef="#br0" timeOffset="36824.33">8890 3874 0,'-21'0'16,"42"0"15,0 0-31,0 0 16,0 0-16,1 0 15,-1 0-15,0 0 0,-21-22 0,21 1 16,0 21-16,0-21 0,-21 0 16,0 0-16,22 21 15,-22-21-15,0-1 16,-22 22-1,1 0-15,0 0 0,0 0 16,0 22-16,0-1 0,-1 0 16,22 0-16,0 0 0,-21 0 15,21 1-15,0-1 0,-21 0 0,21 0 16,0 0-16,0 0 0,0 1 16,0-1-16,21-21 0,0 21 15,1-21-15,-1 0 0,0 0 16,0 21-16,0-21 0,0 0 15,1 0-15,-1-21 0,0 21 16</inkml:trace>
  <inkml:trace contextRef="#ctx0" brushRef="#br0" timeOffset="37257.08">9377 3768 0,'0'0'0,"0"-21"15,0-1 1,0 1-16,21 21 16,0-21-1,0 21-15,0 0 0,1 0 0,-1 0 16,-21 21 0,21-21-16,-21 21 0,0 1 0,21-1 15,-21 0-15,0 0 0,0 0 0,0 0 16,0 1-16,0-1 0,0 0 15,0 0-15,0 0 0,0 0 0,0 1 16,0-1-16,0 0 16,-21-21-16,0 0 31,21-21-15,0 0-16,0-1 15,0 1-15,0 0 0,0 0 0,21 0 16,0-22-16,-21 22 0,21 0 15,0-21-15,1 21 0,-1-1 0,-21 1 16,21 21-16,0-21 0,-21 0 0,21 21 16,-21-21-16,21 21 15,-21-21-15,0-1 16,22 22-16</inkml:trace>
  <inkml:trace contextRef="#ctx0" brushRef="#br0" timeOffset="44340.44">5567 5165 0,'0'0'0,"0"-21"0,-21-1 15,-1 22 1,1 22 15,21-1-31,-21 0 0,21 0 0,-21 0 16,21 0-16,0 22 0,0-22 15,0 21-15,0-21 0,-21 22 0,21-22 16,-21 21-16,21-21 16,0 22-16,0-22 0,-22 0 0,22 21 15,-21-20-15,21-1 0,0 0 16,0 0-16,0-42 31,0 0-31,0 0 16,0-1-16,21 1 0,-21-21 15,22 21-15,-22-22 0,21 22 0,-21-21 16,0 0-16,0 20 0,21-20 0,-21 0 16,21 21-16,-21-22 0,0 22 15,0-21-15,0 21 0,0-1 0,0 1 16,0 0-16,21 21 15,-21 21 1,21 0-16,-21 1 0,0-1 16,0 21-16,0-21 0,22 22 0,-22-1 15,0 0-15,21-21 0,-21 22 0,0-1 16,0-21-16,0 22 0,0-22 16,0 0-16,0 0 0,0 0 0,0 0 15,0 1-15,0-1 0,0 0 16,0-42 15,0 0-31,0-1 0,0 1 16</inkml:trace>
  <inkml:trace contextRef="#ctx0" brushRef="#br0" timeOffset="45160.92">5397 5503 0,'43'0'16,"-22"0"-16,0 0 0,0 0 15,22 0-15,-22 0 0,21-21 0,-21 21 16,22-21-16,-22 21 0,21 0 0,-21-21 16,22 0-16,-22 21 0,21-21 15,-21 21-15,0 0 0,1-22 16,-1 22-16,0-21 15,-21 42 17,0 1-17,0-1-15,0 0 0,-21 0 16,21 0-16,0 0 0,-21 1 16,21-1-16,0 0 0,0 0 15,0 0-15,0 0 16,0 1-16,0-44 62,0 1-62,0 0 0,0 0 16,0 0-16,0 0 0,0-1 16,0 1-16,21 0 0,0 21 0,-21-21 15,21 0-15,0 21 0,-21-21 0,21 21 16,1 0-16,-1 0 0,0 0 15,0 0-15,0 0 16,0 0-16,-21 21 0,22 0 16,-22 0-16,0 0 15,0 0-15,0 1 0,0-1 16,0 0-16,0 0 0,0 0 16,0 0-1,0-42 16,0 0-15,0 0-16,0 0 0,0 0 16,21-1-16,0 1 0,0 21 0,-21-21 15,21 0-15,0 0 16,1 21-16,-22-21 0,21 21 0,0 0 16,0 0-1,0 0-15,0 21 0,-21 0 16,0 0-16,0 0 0,0 0 0,0 1 15,0-1-15,0 0 0,0 0 16,0 0-16,0 0 0,-21 1 0,21-1 16,0 0-16,0 0 15,0-42 17,0 0-32,0 0 0,0-1 15,21 1-15</inkml:trace>
  <inkml:trace contextRef="#ctx0" brushRef="#br0" timeOffset="45460.24">6689 5144 0,'0'0'0,"0"21"31,0 0-31,0 0 15,0 0-15,0 0 0,0 22 16,0-22-16,0 0 0,0 0 16,0 22-16,0-22 0,0 0 0,0 0 15,-22 21-15,22-20 0,-21-1 16,21 0-16,0 0 0,-21 0 0,21 0 16,0 1-16,0-1 0,0 0 15,21-21 1,0 0-1,-21-21-15,22 0 0,-1-1 16,0 1-16,-21 0 0,21 21 0</inkml:trace>
  <inkml:trace contextRef="#ctx0" brushRef="#br0" timeOffset="45705.11">6540 5355 0,'0'0'0,"22"0"32,-1 0-32,0 0 0,21 0 15,-21 0-15,22 0 0,-22 0 16,21 0-16,-21 0 0,22 0 0,-22 0 16,0-21-16,21 21 0,-20 0 15,-1 0-15,0 0 16,0 0-16,-21-21 0,21 21 31,0 0-31</inkml:trace>
  <inkml:trace contextRef="#ctx0" brushRef="#br0" timeOffset="46080.91">7408 5376 0,'0'0'0,"-21"22"15,21-1-15,0 0 16,21-21 31,0 0-32,-21-21-15,0 0 16,0-1 0,-21 22 15,0 0-31,0 0 16,21 22-1,-21-22 1,21 21-16,0 0 15,21-21 1</inkml:trace>
  <inkml:trace contextRef="#ctx0" brushRef="#br0" timeOffset="46392.73">7408 5715 0,'0'0'0,"-21"21"16,42-21 31,-21-21-31,0 0-1,-21 21 16,0 0-31,0 21 16,0-21 0,21 21-1,21-21 17</inkml:trace>
  <inkml:trace contextRef="#ctx0" brushRef="#br0" timeOffset="46905.12">7789 5122 0,'0'0'0,"0"22"32,0-1-32,0 21 15,0-21-15,-21 0 0,21 22 0,0-22 16,-21 21-16,21-21 0,-21 22 15,21-22-15,0 21 0,-21-21 16,21 22-16,-22-22 0,22 21 16,-21-21-16,21 1 0,0-1 0,0 0 15,0 0-15,0 0 0,0 0 16</inkml:trace>
  <inkml:trace contextRef="#ctx0" brushRef="#br0" timeOffset="47936.54">7747 5101 0,'0'0'15,"-21"0"-15,42 0 47,0 0-31,0 0-16,22 0 0,-22 0 16,21 0-16,0 0 0,1 0 0,20 0 15,-20 0-15,20 0 16,1 0-16,-1 0 0,1 0 0,-1 0 15,1 0-15,-1 0 0,22 0 0,-22 0 16,22 0-16,-22 0 0,22 0 16,-21 0-16,-1 0 0,22 0 0,-22 0 15,1 0-15,-22 0 0,0 0 16,22 0-16,-22 0 0,-21 0 0,22 0 16,-1 0-16,-21 0 0,0 0 0,1 0 15,20 0-15,-21 0 0,0 0 16,0 0-16,1 0 15,-22 21 17,0 1-17,0-1 1,0 0-16,0 0 0,0 0 16,0 0-16,-22 1 0,22-1 15,0 0-15,0 0 0,-21 0 0,21 0 16,0 1-16,0-1 0,0 0 0,-21 0 15,21 0-15,-21 0 0,21 1 16,-21 20-16,21-21 0,0 0 0,0 0 16,0 1-16,0-1 0,-21 0 15,21 0-15,0 0 16,0 0 0,-22-21-1,22 22-15,-21-22 16,0 0-1,0 0-15,0 0 16,0 0-16,-1 0 16,1 0-16,0 0 0,0 0 0,0 0 15,-22 0-15,1 0 0,0 0 16,-1 0-16,-20 0 0,-1 0 0,1 0 16,-22 0-16,1 0 0,20 0 15,-21 0-15,22 0 0,-1 0 0,-20 0 16,20 0-16,1 0 0,-1 0 15,1 0-15,-1 21 0,1-21 16,-1 0-16,1 0 0,-1 0 0,1 0 16,-1 0-16,22 21 0,0-21 0,-1 0 15,22 0-15,0 0 0,0 0 16,0 0-16,-1 0 0,1 0 0,0 0 16,42 0 155,0 0-171</inkml:trace>
  <inkml:trace contextRef="#ctx0" brushRef="#br0" timeOffset="48760.07">6011 6816 0,'0'0'0,"0"-21"16,0-1-16,0 1 15,0 42 17,0 1-32,0-1 15,0 0-15,0 0 0,0 21 16,0-20-16,0 20 0,0 0 0,0-21 16,0 22-16,0-1 0,0 0 15,-21 1-15,0-1 0,21 0 16,-21 1-16,21-1 0,-21 0 0,-1-20 15,22-1-15,-21 21 0,21-21 16,0 0-16,-21-21 16,21-21-1,0 0 1,0 0-16,0 0 0,0-22 16</inkml:trace>
  <inkml:trace contextRef="#ctx0" brushRef="#br0" timeOffset="49577.35">6054 6773 0,'21'0'46,"0"0"-46,0 0 16,21 0-16,-20 0 0,20 0 16,0 0-16,22 0 0,-1 0 0,1-21 15,20 21-15,1 0 0,0 0 16,-1 0-16,1-21 0,-21 21 16,20 0-16,1 0 0,-22 0 0,1 0 15,-1-21-15,22 21 0,-21 0 0,-1 0 16,1 0-16,-1 0 0,1 0 15,-1 0-15,-21 0 0,22-21 0,-22 21 16,1 0-16,-1 0 0,0 0 16,1 0-16,-22 0 0,21 0 0,-21 0 15,22 0-15,-22 0 0,0 0 0,0 0 16,0 0-16,0 0 16,-21 21-16,0 0 15,0 0-15,0 0 16,0 1-16,0-1 15,0 0-15,0 0 0,0 0 0,0 0 16,0 1-16,0-1 0,0 0 0,0 21 16,-21-21-16,21 1 0,0-1 15,0 0-15,-21 21 0,21-21 0,0 1 16,0-1-16,0 0 0,-21 21 0,21-21 16,-21 1-16,21-1 0,0 0 15,0 0-15,-21 0 0,-1 0 16,22 1-16,-21-1 0,21 0 15,-21-21-15,0 21 16,0-21 0,0 0-16,-1 0 0,1 0 15,0 21-15,0-21 16,-21 0-16,20 0 0,-20 0 0,0 0 16,-1 0-16,1 0 0,-21 0 0,-1 0 15,-21 21-15,22-21 0,-22 0 16,-21 0-16,1 22 0,-1-22 0,0 0 15,0 21-15,0-21 0,0 0 0,22 21 16,-1-21-16,0 0 0,22 0 16,21 0-16,-22 0 0,22 0 0,-1 0 15,1 0-15,0 0 0,-1 0 16,22 0-16,-21 0 0,21 0 0,-22 0 16,22 0-16,21 21 0,-21-21 15,42-21 16,0 21-31,-21-21 16,22 21-16</inkml:trace>
  <inkml:trace contextRef="#ctx0" brushRef="#br0" timeOffset="50476.22">6519 6964 0,'-21'0'32,"0"0"-32,0 0 0,0 0 15,-1 0-15,1 21 16,0-21-16,0 0 0,21 21 15,-21-21-15,21 21 16,0 1 0,0-1-16,21 0 15,0 0 1,0-21-16,0 21 0,1 0 16,-1 1-16,0-22 0,0 21 15,0 0-15,-21 0 0,21 0 0,-21 0 16,22 1-16,-22-1 15,0 0-15,0 0 0,0 0 16,-22-21-16,1 21 0,-21 1 0,21-22 0,0 21 16,-1-21-16,-20 0 15,21 0-15,0 0 0,0 0 0,-1 0 16,1 0-16,0 0 0,0 0 0,0-21 16,0-1-16,-1 1 15,1 0-15,21 0 0,0 0 16,0 0-16,0-1 0,0 1 15,0 0-15,21 21 16,1-21-16,-1 0 0,0 21 0,-21-21 16,21 21-16,0 0 0</inkml:trace>
  <inkml:trace contextRef="#ctx0" brushRef="#br0" timeOffset="50887.07">6625 7281 0,'21'0'47,"-21"-21"-47,21 21 0,-21-21 16,0 0-16,0 0 15,0 0-15,-21 42 47,0 0-31,0 0-16,21 0 0,0 0 16,0 1-16,-21-1 0,21 0 0,0 0 15,0 0-15,0 0 16,0 1-16,0-1 15,21-21 1,0 0 0,0 0-16,0 0 0,1 0 15,-1-21-15,0 21 0,-21-22 0,21 1 16,0 0-16,0 21 0,1-21 16</inkml:trace>
  <inkml:trace contextRef="#ctx0" brushRef="#br0" timeOffset="51364.51">6921 7154 0,'0'22'0,"0"-1"16,0 0-16,0 0 16,0 0-16,0 0 15,0 1-15,-21-1 0,21 0 0,0 0 16,0 0-16,0 0 15,-21 1 1,0-44 31,21 1-31,0 0-16,0 0 0,0 0 0,0 0 15,0-1 1,0 1-16,0 0 0,21 0 0,0 21 15,0-21-15,-21 0 0,22 21 0,-1-22 16,0 22-16,0 0 0,0 0 16,0 0-16,1 0 0,-1 0 15,0 0-15,0 22 0,-21-1 16,21-21-16,-21 21 0,21 0 16,-21 0-16,0 0 0,0 1 15,0-1-15,0 0 16,0 0-16,0 0 0,0 0 15,-21-21-15,21 22 0,-21-22 16,0 0 0,21-22-1</inkml:trace>
  <inkml:trace contextRef="#ctx0" brushRef="#br0" timeOffset="51944.43">7535 7112 0,'0'0'0,"-21"0"16,0 0-16,0 0 0,0 0 15,-1 21 1,1 0-16,0 1 0,0-1 0,0 0 16,0 0-16,21 0 0,-22 0 0,1 1 15,21-1-15,-21 0 0,21 0 16,0 0-16,0 0 0,0 1 16,0-1-16,0 0 15,21-21 1,0 0-16,1 0 15,-1 0-15,0 0 0,-21-21 16,21 21-16,0-21 0,0-1 16,-21 1-16,22 0 0,-1 0 0,-21 0 15,21 0-15,0-22 0,-21 22 0,0-21 16,21 21-16,0-22 0,-21 1 16,22 21-16,-22-22 0,0 22 0,21 0 15,-21 0-15,0 0 0,0 0 0,0-1 16,0 44 15,-21-1-15,21 0-16,0 21 0,0-21 15,0 1-15,0 20 0,0-21 0,0 21 16,0-20-16,0-1 0,21 21 0,-21-21 16,21 0-16,-21 1 0,21-1 15,0 0-15,0-21 0,1 0 16,-1 0-16,0 0 0,0 0 0,0 0 15,22 0-15,-22-21 0</inkml:trace>
  <inkml:trace contextRef="#ctx0" brushRef="#br0" timeOffset="55505.73">8234 5292 0,'0'0'0,"0"21"47,0 0-31,0 0-16,0 0 16,0 1-16,0-1 0,0 0 0,0 0 15,0 0-15,0 0 0,0 1 16,0-1-16,0 0 0,-21 0 0,21 0 15,0 0-15,0 1 0,0-1 16,-22-21 0,22-21 15,0-1-31</inkml:trace>
  <inkml:trace contextRef="#ctx0" brushRef="#br0" timeOffset="56075.75">8530 5292 0,'0'21'16,"0"0"-16,0 0 15,-21 0-15,21 1 0,-21-22 16,21 21-16,0 0 0,0 0 0,0 0 15,-21 22-15,21-22 16,0 0-16,0 0 0,0 0 0,0 0 16,0 1-16,0-1 15,21-21 1,0 0-16,0 0 16,0-21-16,0-1 15,1 1-15,-1 0 0,-21 0 16,0 0-16,21 0 0,0-1 15,-21 1-15,0 0 0,0-21 16,0 21-16,0-1 0,0 1 16,0 0-16,-21 0 15,0 21-15,0 0 16,-1 0 0,1 0-16,0 21 15,21 0-15,-21-21 16,21 21-16,0 1 15,0-1-15,21-21 16,0 0-16</inkml:trace>
  <inkml:trace contextRef="#ctx0" brushRef="#br0" timeOffset="56544.48">9017 5334 0,'0'21'31,"-21"-21"-31,21 21 0,-21-21 0,21 22 16,0-1-16,-22-21 0,1 21 0,21 0 15,-21 0-15,21 0 0,0 1 16,-21-1-16,21 0 0,-21 0 0,21 0 15,0 0-15,0 1 0,0-1 16,21-21 0,0 0-1,0 0-15,0-21 16,1-1-16,-1 22 0,-21-21 0,21 21 16,0-21-16,-21 0 0,21 0 0,-21 0 15,0-1-15,0 1 16,0 0-16,0 0 0,0 0 15,0 0-15,0-1 0,-21 22 16,0 0 0,0 0-16,0 0 0,-1 0 15,1 0-15,0 0 16,0 22-16,0-22 16,21 21-16,0 0 15</inkml:trace>
  <inkml:trace contextRef="#ctx0" brushRef="#br0" timeOffset="56986.01">9313 5334 0,'0'21'16,"0"0"-16,0 1 0,0-1 15,0 0-15,0 0 16,0 0-16,0 0 0,-21 1 0,21-1 16,0 0-16,0 0 0,0 0 15,0 0-15,0 1 16,21-22-1,0 0 1,1 0-16,-1-22 16,-21 1-16,21 21 0,-21-21 15,21 0-15,-21 0 0,0 0 16,21-1-16,-21 1 0,0 0 0,0 0 16,0 0-16,0 0 0,0-1 0,0 1 15,0 0-15,-21 21 16,0 0-16,0 0 15,0 0-15,-1 0 16,22 21-16,-21-21 0,0 21 0,21 1 16,-21-1-16,0 0 0,21 0 15</inkml:trace>
  <inkml:trace contextRef="#ctx0" brushRef="#br1" timeOffset="83800.92">6710 8128 0,'0'0'0,"0"21"0,-21-21 16,21 21-16,0 1 15,-22-22-15,22 21 16,0 0-1,0 0-15,-21-21 16,21 21-16,-21-21 0,21 21 16,-21 1-1,0-1-15,21 0 16,-21-21 0,21 21-1,-22-21 1,22-21 31,0 0-32,22 0-15,-22-1 0,21 1 0,0 0 16,-21-21-16,21 21 0,0-22 16,0 1-16,1 0 0,-1 20 15,0-20-15,0 0 0,0 21 0,0-22 16,1 22-16,-1 0 0,0-21 15,0 20-15,0 1 0,0 21 0,-21-21 16,22 0-16,-22 0 0,21 21 0,-21-21 16,21 21-1,-21-22-15,21 1 0,-21 0 141,21 21-110</inkml:trace>
  <inkml:trace contextRef="#ctx0" brushRef="#br1" timeOffset="85919.54">7112 7620 0,'0'-21'31,"0"42"32,0 0-63,-21 0 15,0 1-15,21-1 0,-22 0 0,1 0 16,0 0-16,0 0 0,0 1 15,0-1-15,-1 0 0,1 0 0,0 21 16,0-20-16,0-1 0,0 21 16,-1-21-16,1 0 0,0 1 0,0-1 15,21 0-15,-21 0 0,0 0 0,21 0 16,0 1-16,-22-22 0,1 21 0,21 0 16,0 0-1,-21-21-15,0 21 16,0-21-1,21 21-15,0-42 79,0 0-64,21 21-15,0-21 0,-21 0 16,21 21-16,-21-21 0,21-1 0,1 1 15,-1 0-15,-21 0 0,21 0 0,0 0 16,0-22-16,0 22 0,1 0 16,-1-21-16,21 20 0,-21 1 15,0 0-15,1 0 0,-22 0 0,21 0 16,0-1-16,0 1 0,-21 0 16,21 0-16,0 0 15,-21 0-15,0-1 16,0 1-1,22 21 1,-22-21 0,-22 21 109,1 0-125,0 21 15,0-21-15,0 0 0,0 21 0,-1-21 16,1 22-16,0-22 0,0 21 16,0-21-16,0 21 0,-1-21 0,1 21 15,0-21-15,0 21 0,0-21 16,0 0-16,-1 21 0,1-21 15,0 22-15,0-22 0,0 0 16,0 0-16,42 0 78,0 0-78,0-22 0,0 22 16,22-21-16,-22 21 0,0-21 15,0 21-15,0-21 0,22 21 16,-22-21-16,0 21 0,0-21 16,21 21-16,-20 0 0,-1-22 0,0 1 15,0 21-15,0 0 0,0 0 16,1-21-16,-1 21 0,0 0 16,-21-21-16,21 21 31,-21 21 0,0 0-15,0 0-16,0 1 15,0-1-15,0 0 16,0 0-16,0 0 16,0 0-16,0 1 15,0-1-15,0 0 0,0 0 16,0 0-16,-21 0 15,21 1-15,0-1 16,0 0 0,0 0-1,0-42 32,0 0-31,0 0-16,0-1 15,0 1-15,0 0 16,0 0-16,0 0 0,0 0 0,0-1 16,0 1-16,0 0 0,0 0 0,0 0 15,21 21-15,-21-21 0,0-1 16,0 1-16,0 0 0,0 0 16,0 0 15,-21 21 47,0 21-78,0-21 0,-1 0 16,22 21-16,-21 0 0,0-21 0,0 0 15,0 0-15,0 21 0,-22 1 0,22-22 16,0 21-16,0-21 0,0 21 15,-1-21-15,1 0 0,0 21 0,0-21 16,0 21-16,0-21 0,-1 0 0,1 21 16,0-21-16,0 0 0,21 22 15,-21-22-15,0 0 16,42-22 31,0 22-32,0 0-15,0-21 0,0 0 16,1 21-16,20-21 0,-21 21 16,0-21-16,0 21 0,22 0 0,-22-21 15,0 21-15,0-22 0,0 22 0,1 0 16,-1-21-16,0 21 0,0 0 16,0 0-16,-21-21 0,21 21 0,1 0 15,-22-21 1,21 21-16,0 0 31,-21 21 0,0 0-15,0 0-16,0 1 0,0-1 16,0 0-16,0 0 15,0 0-15,0 0 0,0 1 16,0-1-16,0 0 0,0 0 15,0 0-15,0 0 16,0 1 0,0-44 46</inkml:trace>
  <inkml:trace contextRef="#ctx0" brushRef="#br1" timeOffset="86583.67">6710 8149 0,'0'21'15,"0"1"-15,0-1 16,0 0-16,-21 0 15,21 0-15,-22 0 16,1-21 0,21 22-16,0-1 15,0-42 79</inkml:trace>
  <inkml:trace contextRef="#ctx0" brushRef="#br1" timeOffset="95159.65">8149 7281 0,'-21'0'16,"0"0"-16,0 0 15,-1 0 1,1 0-16,0 0 47</inkml:trace>
  <inkml:trace contextRef="#ctx0" brushRef="#br1" timeOffset="97021.06">6964 9165 0,'0'-21'0,"0"0"16,0 0 0,-21 21-16,21-21 0,0-1 15,0 1-15,0 0 16,0 0 0,0 42 15,21 0-16,-21 0-15,0 1 0,0-1 16,0 0-16,21 0 0,-21 21 0,0-20 16,0-1-16,0 21 15,0-21-15,0 0 0,0 22 0,0-22 16,0 0-16,0 21 0,0-20 0,0-1 16,0 0-16,0 0 0,0 0 15,0 0-15,0 1 0,0-1 16,0-42 15,-21 21-31,21-22 16,0 1-16,0 0 15,0 0-15,0-21 0,0 20 0,0 1 0,0-21 16,0 21-16,21 0 0,0-1 0,-21-20 16,21 21-16,0 0 15,1 0-15,-22-1 0,21 1 0,0 0 16,0 0-16,0 0 0,0 21 0,-21-21 15,22 21-15,-1 0 0,0 0 16,0 0-16,0 0 0,0 0 16,1 21-16,-22 0 0,21 0 0,0 0 15,-21 0-15,0 1 0,21-1 16,-21 0-16,21 21 0,-21-21 0,0 1 16,0-1-16,0 0 0,0 0 0,0 0 15,0 0-15,0 1 0,0-1 16,0 0-16,0 0 0,0 0 15,0 0-15,0-42 47,0 0-47,0 0 16,0 0-16,0 0 0,0-1 16,0 1-16,0 0 0,0 0 0,0-21 15,21 20-15,1 1 0,-1 0 0,0 0 16,0 0-16,0 0 0,0-1 15,22 1-15,-22 0 0,0 21 16,0-21-16,22 21 0,-22 0 0,0 0 0,0 0 16,0 0-16,0 0 15,1 0-15,-1 21 0,0 0 0,-21 0 16,0 1-16,21-1 0,-21 0 0,0 0 16,0 0-16,0 0 0,0 1 15,0-1-15,0 0 0,0 0 0,0 0 16,0 0-16,0 1 0,0-1 0,-21 0 15,21 0-15,0 0 16,0 0-16,0 1 16,0-44 15,0 1-31,0 0 16,0 0-16,21 0 0</inkml:trace>
  <inkml:trace contextRef="#ctx0" brushRef="#br1" timeOffset="97460.44">8086 9398 0,'0'0'0,"0"21"0,21-21 16,0 0-16,0 0 15,0 0-15,0-21 16,1 21-16,-1-21 0,-21 0 0,21 21 16,0-21-16,0-1 15,-21 1-15,21 21 0,-21-21 0,0 0 16,0 0-16,0 0 16,-21 21-1,0 0-15,0 0 0,0 0 16,0 21-16,-1-21 0,1 21 15,21 0-15,-21-21 0,0 21 16,21 0-16,0 1 0,-21 20 16,21-21-16,-21 0 0,21 0 0,0 1 15,0-1-15,0 0 0,0 0 16,0 0-16,0 0 0,0 1 16,21-22-16,0 0 15,0 0-15,0 0 0,0 0 16,1 0-16,-1 0 0,0-22 15,0 22-15,0-21 0,0 0 0,1 0 16,-1 0-16,0 0 0</inkml:trace>
  <inkml:trace contextRef="#ctx0" brushRef="#br1" timeOffset="97772.77">8615 8932 0,'0'22'32,"0"-1"-17,0 0-15,0 0 0,0 0 16,0 22-16,-21-22 0,21 0 0,0 21 0,-22-21 16,22 22-16,0-22 0,0 0 15,0 21-15,0-20 0,-21-1 16,21 0-16,0 0 0,-21 21 0,21-20 15,0-1-15,0 0 0,0 0 16,0 0-16,0-42 47,21 21-47,-21-21 0,21 0 16,1 0-16,-22-1 0,21-20 0</inkml:trace>
  <inkml:trace contextRef="#ctx0" brushRef="#br1" timeOffset="98356.63">8805 8890 0,'0'21'16,"0"0"-16,0 1 15,0-1-15,0 21 0,0-21 0,0 0 16,0 22-16,0-22 0,0 21 0,0-21 15,0 1-15,0 20 0,0-21 16,0 0-16,0 0 0,0 1 0,0 20 16,0-21-16,0 0 0,0 0 15,0 1-15,0-1 16,0 0-16,-21 0 16,21-42 46,0 0-62,0 0 0,0-1 16,0 1-16,0 0 0,21 0 15,0 0-15,1 0 0,-1-1 16,0 1-16,0 0 0,0 0 0,0 21 16,1-21-16,-1 21 15,0 0-15,0 0 0,0 0 0,0 0 0,1 0 16,-1 0-16,0 0 0,0 0 15,0 21-15,0-21 0,-21 21 16,22 0-16,-22 0 0,21 1 16,-21-1-16,0 0 0,0 0 0,0 0 15,0 0-15,0 1 0,-21-1 16,21 0 0,-22-21-16,22 21 0,-21-21 31,0 0-16,21-21 17,0 0-17</inkml:trace>
  <inkml:trace contextRef="#ctx0" brushRef="#br1" timeOffset="98856.35">9631 9250 0,'0'-21'0,"0"0"15,-21 21 17,-1 0-17,22 21-15,0 0 0,-21-21 0,0 21 16,0 0-16,0 0 0,21 1 15,0-1-15,-21 0 0,21 0 16,-22 0-16,22 0 0,-21 1 0,21-1 16,0 0-16,0 0 0,0 0 15,0 0-15,0 1 16,21-22-16,1 0 0,-1 0 16,0 0-16,0 0 0,0 0 15,0 0-15,22 0 0,-22-22 0,21 1 16,-21 21-16,22-21 0,-22 21 15,0-21-15,21 0 0,-20 0 0,-22-1 16,21 1-16,-21 0 0,21 0 16,-21 0-16,0 0 0,0-1 0,0 1 15,-21 0-15,0 21 0,21-21 16,-22 21-16,1 0 0,0 0 0,0 0 16,0 0-16,0 0 15,-1 0-15,1 0 16,0 0-16,0 0 0,21 21 15,0 0 1,0 0 0,21-21-16,0 0 15,0 0-15</inkml:trace>
  <inkml:trace contextRef="#ctx0" brushRef="#br1" timeOffset="99556.19">10477 9186 0,'0'0'0,"0"-21"32,-21 21-32,0-21 0,0 21 15,0 0-15,0 0 0,-1 0 16,1 0-16,0 0 15,0 0-15,21 21 0,-21 0 0,0 1 16,-1-22-16,1 21 0,21 0 0,-21 0 16,0 0-16,21 0 0,-21 1 0,21-1 15,0 0-15,0 0 0,0 0 16,0 0-16,0 1 0,0-1 16,0 0-16,0 0 0,21-21 15,0 21 1,0-21-16,0 0 0,1 0 15,-1 0-15,0 0 0,0-21 16,0 0-16,0 0 0,22 21 16,-22-21-16,0-1 0,0 1 0,0 0 15,1-21-15,-1 21 0,-21-1 0,21-20 16,0 0-16,0-1 0,-21 22 16,0-21-16,0-22 0,21 22 0,-21 0 15,22-1-15,-22 1 0,0 0 0,0-1 16,0 1-16,0 21 0,0 0 15,0 0-15,0-1 0,0 1 0,0 0 16,0 42 15,-22 0-15,22 1-16,-21-1 0,21 21 0,0-21 16,0 22-16,-21-1 0,21 0 15,-21 1-15,21-1 0,-21 0 0,21-21 16,-21 22-16,21-1 0,0 0 0,0-20 15,0 20-15,0-21 0,0 0 16,0 0-16,0 1 0,0-1 0,0 0 16,21 0-16,0-21 0,-21 21 0,21-21 15,0 0-15,0 21 0,1-21 16,-1 0-16,0 0 16,0 0-16,0 0 0,0 0 15,1 0-15,-1-21 0,0 21 0,0-21 16,0 0-16,0 0 0,-21 0 15</inkml:trace>
  <inkml:trace contextRef="#ctx0" brushRef="#br1" timeOffset="99987.94">8318 9059 0,'22'0'31,"-1"0"-31,0 0 0,0 0 0,0 0 16,0 0-16,22 0 0,-22 0 15,21 0-15,-21 0 0,22 0 0,-22 0 16,21 0-16,-21-21 0,1 21 0,-1 0 16,0 0-16,0 0 0</inkml:trace>
  <inkml:trace contextRef="#ctx0" brushRef="#br1" timeOffset="101346.39">10118 4995 0,'0'22'16,"0"-44"31,0 1-32,21 21-15,0-21 16,0 0-16,0 0 16,0 0-16,1-1 0,-1 1 15,0 0-15,0 0 0,0 0 16,0 0-16,1-1 0,20 1 0,-21 21 15,21-21-15,-20 0 0,62-21 16,-20 20-16,-22 1 0,22 0 16,-1 0-16,1 0 0,20 0 0,1-1 15,0 1-15,-1 0 0,1-21 16,0 21-16,-1 21 0,1-22 0,0 1 16,-1 0-16,22 21 0,-21 0 15,21-21-15,-22 21 0,22 0 16,-21 0-16,21 0 0,-22 0 0,1 0 15,21 0-15,-22 21 0,1-21 16,0 21-16,-1 0 0,-20-21 0,-1 22 16,1-22-16,-22 21 0,1 0 0,-1-21 15,0 21-15,-21-21 0,1 0 16,-1 21-16,0-21 0,0 0 0,-21 21 31,-21 1-15,0-22-1,0 0-15</inkml:trace>
  <inkml:trace contextRef="#ctx0" brushRef="#br1" timeOffset="101940.05">13483 4128 0,'0'0'0,"0"21"16,0 0 0,0 0-16,0 0 15,0 0 1,21 1-16,0-22 0,1 21 0,-1 0 15,-21 0-15,21-21 0,0 21 0,0 0 16,0-21-16,22 22 0,-1-1 16,-21-21-16,0 21 15,1 0-15,-1-21 0,0 21 16,0-21 0,-21 21-16,-21 1 31,0-22-31,0 21 0,-1-21 0,1 21 15,-21-21-15,21 21 0,-22 0 16,1 0-16,21 1 0,-21-1 16,-1 0-16,22 0 0,-21 0 0,-1 0 15,22 1-15,-21-1 0,21 0 16,0 0-16,-1-21 0,1 21 0,0 0 16,0-21-16,0 22 0,21-1 15</inkml:trace>
  <inkml:trace contextRef="#ctx0" brushRef="#br1" timeOffset="103092.39">13928 5609 0,'0'21'0,"0"1"0,0-1 16,0 0-16,0 0 0,-22 0 16,22 0-16,-21 1 0,21-1 0,0 21 15,-21-21-15,21 0 0,-21 1 16,0-1-16,21 21 0,0-21 16,0 0-16,-21 1 0,21-1 15,0 0-15,-22 0 16,22 0-1,-21-42 17,21 0-32,0 0 15,0 0-15,0-1 0,0 1 16,0 0-16,0 0 0,0-21 0,0 20 16,0-20-16,0 21 0,0 0 15,21-22-15,1 22 0,-1 0 16,0 0-16,0 0 0,0 0 0,0 21 15,1-22-15,20 22 0,-21-21 16,0 21-16,22 0 0,-22 0 0,0 0 16,21 21-16,-21 1 0,1-1 0,-1 0 15,0 0-15,-21 0 0,0 22 16,21-22-16,-21 0 0,0 21 0,0-21 16,0 1-16,0-1 0,0 0 15,0 0-15,0 0 0,0 0 0,0 1 16,0-1-16,-21-21 15,0 0 17,21-21-17,0-1-15,0 1 16,0 0-16,0 0 0,0 0 0,0 0 16,21-1-16,0-20 0,-21 21 0,21 0 15,0-22-15,22 22 0,-22 0 16,0 0-16,21 0 0,1 0 0,-22 21 15,21 0-15,-21-22 0,1 22 16,20 0-16,-21 0 0,0 22 0,-21-1 16,21 0-16,-21 0 0,22 0 15,-22 0-15,0 22 0,0-22 0,0 0 16,0 21-16,0-20 0,0-1 16,0 0-16,-22 0 0,22 0 15,-21-21-15,21 21 0,-21 1 0,21-1 16,0-42 31</inkml:trace>
  <inkml:trace contextRef="#ctx0" brushRef="#br1" timeOffset="103500.16">14901 5842 0,'0'0'0,"21"0"16,1 0-16,-1-21 0,0 0 15,0 21-15,0-21 0,22 21 16,-43-22-16,21 22 0,0-21 0,-21 0 15,21 21-15,-21-21 0,0 0 16,0 0 0,-21 21-16,0 0 0,0 0 0,-1 0 15,1 0-15,-21 0 0,21 21 16,0 0-16,-1 0 0,1 0 0,-21 0 16,21 1-16,21-1 0,-21 0 0,-1 21 15,1-21-15,21 1 0,0-1 16,0 0-16,0 0 0,0 0 0,0 0 15,0 1-15,0-1 16,0 0-16,21-21 16,1 0-16,-1 0 0,0 0 15,21 0-15,-21 0 16,1-21-16,20 0 0</inkml:trace>
  <inkml:trace contextRef="#ctx0" brushRef="#br1" timeOffset="103999.87">15642 5694 0,'-21'0'16,"0"0"-1,0 21-15,-1-21 0,1 21 16,0-21-16,0 21 0,0-21 15,0 22-15,21-1 0,-22-21 0,1 21 16,0 0-16,21 0 16,0 0-16,0 1 15,21-22 1,0 0 0,1 0-16,-1 0 0,0 0 15,0 0-15,0 21 0,0-21 0,1 21 16,-1-21-16,0 0 15,-21 21-15,21 0 16,-21 0 0,0 1-1,-21-22-15,0 0 0,0 21 0,-1-21 16,1 0-16,0 0 0,0 21 16,0-21-16,-22 0 0,22 0 0,0 0 15,0 0-15,0 0 0,0 0 0,-1 0 16,1 0-16,0 0 0,0 0 15,0 0-15,21-21 16,-21 21-16,21-21 31,21 21-15,0-22-16</inkml:trace>
  <inkml:trace contextRef="#ctx0" brushRef="#br1" timeOffset="104532.68">16108 5779 0,'0'0'0,"0"-22"16,0 1-1,-21 21-15,-1 0 0,1 0 16,0 0-16,0 0 0,0 0 0,-22 0 16,22 0-16,0 0 0,0 21 15,0-21-15,0 22 0,-1-1 0,1 0 16,0 0-16,0 0 16,21 0-16,0 1 0,0-1 15,0 0-15,21-21 16,0 21-16,0-21 0,1 0 15,-1 0-15,0 21 0,0-21 0,21 0 16,-20 0-16,-1 0 0,0 21 16,0-21-16,0 0 0,0 0 15,1 22-15,-22-1 16,0 0 0,-22-21-16,1 21 0,0-21 15,0 0-15,0 0 0,0 21 0,-1-21 16,-20 0-16,21 0 0,0 0 15,0 0-15,-1 0 0,-20 0 0,21 0 16,0 0-16,0 0 0,-1 0 16,22-21 31,22 21-47,-1-21 15,0 21-15,21 0 0</inkml:trace>
  <inkml:trace contextRef="#ctx0" brushRef="#br1" timeOffset="105129.36">16700 5800 0,'0'-43'16,"0"22"-16,-21 21 0,0 0 15,0 0-15,0 0 16,-22 0-16,22 0 0,0 0 0,-21 21 16,-1 1-16,1-1 0,21-21 15,-21 21-15,-1 0 0,22 21 0,-21-20 16,21-1-16,-1 0 0,1 0 0,0 0 15,21 0-15,0 1 0,0-1 16,0 0-16,0 0 16,21-21-16,0 0 0,1 0 15,-1 0-15,0 0 0,0 0 16,21 0-16,-20 0 0,20 0 0,-21 0 16,21-21-16,-20 21 0,20-21 0,-21 21 15,0-21-15,0-1 0,1 1 16,-1 0-16,0 0 0,-21 0 0,0 0 15,21-1-15,-21 1 0,21 0 16,-21 0-16,0 0 0,0 42 47,0 0-47,0 0 16,0 0-16,0 1 0,-21-1 15,21 0-15,0 0 0,0 0 16,0 0-16,0 1 0,0-1 15,21-21-15,0 0 16,-21 21-16,22-21 0,-1 0 16,0 0-16,0 0 0,0 0 0,0 0 15,22 0-15,-22 0 0,0 0 16,21-21-16,-20 21 0</inkml:trace>
  <inkml:trace contextRef="#ctx0" brushRef="#br1" timeOffset="105820.98">17314 5736 0,'0'0'0,"-42"-21"15,21 21-15,0 0 0,-1 0 16,1 0-16,0 0 0,0 21 0,0-21 16,0 21-16,-1 1 0,1-1 0,0 0 15,0 0-15,0 0 0,0 0 16,21 1-16,-22-1 0,22 0 0,0 0 15,0 0-15,0 0 16,0 1 0,22-22-16,-1 0 0,0 0 0,0 0 15,0 0-15,0 0 0,1 0 0,-1 0 16,0 0-16,0-22 0,0 22 16,-21-21-16,21 0 0,1 0 15,-22 0-15,21 0 0,-21-1 16,0 1-16,0 0 0,21 21 15,-21-21-15,0 0 0,0 0 32,0 42-17,0 0 1,0 0-16,0 0 0,0 0 16,0 22-16,0-22 0,0 0 15,0 0-15,0 0 0,0 22 16,0-22-16,0 0 0,0 21 0,0-20 15,0 20-15,0-21 0,0 21 0,0 1 16,0-1-16,0 0 0,0 1 16,0-1-16,0 22 0,0-22 0,0 0 15,-21 1-15,21-1 0,0-21 0,0 21 16,-21 1-16,21-22 0,-22 0 0,22 0 16,-21 0-16,21 1 0,0-1 15,0 0-15,-21-21 0,0 21 16,0-21-1,0-21 1,21 0-16,0 0 0,0-1 16,0 1-16,0-21 0,0 0 0,0 20 15,0-41-15,0 21 0,0-22 0,0 22 16,0-22-16,21 1 0,0 20 16,0-20-16,0 21 0,-21-1 0,21 22 15,1-21-15,-1 21 0,0-22 16,21 22-16,-21 0 0,1 0 0,-1 0 15,21-1-15,-21 1 0,0 0 0</inkml:trace>
  <inkml:trace contextRef="#ctx0" brushRef="#br1" timeOffset="106204.68">17653 5863 0,'0'21'16,"21"-21"0,0 0-16,0-21 15,1 21-15,-1 0 16,-21-21-16,21 21 0,0-21 16,0 0-16,-21 0 15,0-1-15,0 1 0,0 0 16,-21 21-1,0 0-15,0 0 16,-22 0-16,22 21 0,0 0 0,-21 1 16,21 20-16,-1-21 0,1 21 15,0-20-15,21-1 0,0 21 0,0-21 16,0 0-16,0 1 0,0-1 0,0 0 16,21 0-16,0 0 15,1-21-15,20 0 0,-21 21 0,0-21 0,22 0 16,-22 0-16,21 0 0,-21 0 15,0 0-15,22-21 0,-22 0 16,0 21-16,0-21 0</inkml:trace>
  <inkml:trace contextRef="#ctx0" brushRef="#br1" timeOffset="106996.23">13906 4974 0,'-21'0'16,"42"0"-16,-63 21 0,0 1 0,21-1 0,-22 0 16,1 21-16,21-21 0,-22 22 15,1-1-15,0 0 0,-1 1 0,22 20 16,-21-20-16,0 20 0,-1 1 16,22-1-16,-21 1 0,21-1 0,-1 1 15,1-1-15,21-21 0,0 22 0,0-22 16,0 1-16,21-1 0,22 0 15,-22 1-15,21-1 0,22-21 0,-22 21 16,22-20-16,20-1 0,-20 0 0,42 0 16,-22 0-16,22 0 15,0-21-15,0 0 0,21 0 0,-21 0 0,-1-21 16</inkml:trace>
  <inkml:trace contextRef="#ctx0" brushRef="#br1" timeOffset="107501.51">17780 4953 0,'0'0'15,"21"0"-15,21 0 0,-20 0 0,20 0 16,-21 0-16,21 0 0,1 21 0,-1-21 15,-21 21-15,22 1 0,-1-22 16,0 21-16,-21 21 0,22-21 16,-22 22-16,0-22 0,21 21 0,-20 0 15,-22 22-15,0-22 0,0 1 16,0 20-16,0 1 0,0-1 0,0-21 16,0 22-16,-22-1 0,1-20 15,0 20-15,0-20 0,21-1 0,-21 0 16,0-21-16,-1 22 0,1-22 0,21 21 15,-21-21-15,0 1 0,0-1 16,-22 0-16,22-21 0,0 21 0,-21-21 16,21 21-16,-22-21 0,1 0 0,0 21 15,20-21-15,-20 22 0,0-22 16,21 0-16</inkml:trace>
  <inkml:trace contextRef="#ctx0" brushRef="#br1" timeOffset="109048.38">15219 7345 0,'21'0'15,"0"0"-15,0-21 16,0 21-16,22-21 0,-22 21 16,0-22-16,0 1 0,0 21 0,1-21 15,-1 0-15,-21 0 16,0 0-16,0-1 16,-21 22-16,-1 0 0,-20-21 15,21 21-15,-21 0 0,20 0 0,-20 0 16,0 0-16,21 0 0,-22 21 15,1-21-15,21 22 0,-22-22 0,22 21 16,0 0-16,0 0 0,0 0 16,21 0-16,0 1 0,0-1 0,0 0 15,0 0-15,0 0 0,21 0 0,0 1 16,0-1-16,0 0 0,1 0 16,20 0-16,-21 0 0,21 22 0,1-22 15,-1 0-15,-21 0 0,22 0 0,-22 1 16,0 20-16,0-21 0,-21 0 15,0 0-15,0 1 0,0-1 0,0 0 16,-21 0-16,0 0 0,-22 0 16,22 1-16,-21-1 0,0-21 15,20 21-15,-20-21 0,0 0 0,21 0 16,-22 0-16,22 0 0,-21-21 0,21 21 16,-22-21-16,22-1 0,0 1 15,0 0-15,21 0 0,-21 0 0,21-22 16,-22 22-16,22 0 0,0-21 0,-21 21 15,21-1-15,0 1 0,0 0 16,0 0-16,21 21 16,1 0-16,-1 0 15,0 21-15,-21 0 0,21 0 0,0 1 16,0-1-16,-21 0 0,22 0 16,-1 0-16,-21 0 0,21 22 0,0-22 15,-21 0-15,21 0 0,0 0 16,1-21-16,-22 22 0,21-1 0,0-21 15,0 21-15,0-21 0,0 0 16,1 0-16,-1 0 0,0 0 0,0 0 16,0 0-16,0 0 0,22-21 0,-22 0 15,0 21-15,21-22 0,-20 1 16,-1 0-16,21 0 0,-21 0 16,0 0-16,1-1 0,-1 1 0,0 0 0,-21 0 15,0 0-15,21 0 16,-21-1-16,21 22 15,-21-21-15,0 42 32,-21 1-32,21-1 0,-21-21 0,21 21 15,0 0-15,0 0 0,0 0 0,0 1 16,0-1-16,0 0 0,0 0 16,0 0-16,0 0 0,0 1 0,0-1 15,21-21-15,0 0 16,0 0-16,1 0 15,-1 0-15,0 0 0,0-21 16,-21-1-16,21 1 0,0 0 0,1 0 16,-22 0-16,0 0 15,21-1-15,-21 1 0,21 0 0,-21 0 16,0 0-16,0-22 0,0 22 0,0 0 16,0 0-16,0 42 31,0 0-16,0 0-15,0 1 0,0-1 16,0 0-16,0 0 0,0 0 0,0 0 16,0 1-16,0-1 15,0 0-15,21-21 0,-21 21 0,0 0 16,21-21-16,0 21 0,1-21 16,-1 0-16,0 0 15,21 0-15,-21 0 0,1 0 16,-1-21-16,0 21 0</inkml:trace>
  <inkml:trace contextRef="#ctx0" brushRef="#br1" timeOffset="109328.13">16446 7641 0,'22'-21'0,"-44"42"0,44-63 16,-1 42-16,-21-21 0,0 0 16,-21 21-1,-1 0 1,1 0-16,0 0 0,0 0 15,0 21-15,0-21 0,-1 21 0,1 0 16,0 0-16,0 0 0,0 1 16,0-1-16,21 0 0,0 0 0,-22 0 15,22 0-15,0 1 0,0-1 0,0 0 16,0 0-16,0 0 16,0 0-16,22 1 0,-1-22 15,0 0-15,21 0 0,-21 0 16,1 0-16,20 0 0,-21 0 15,21 0-15,-20-22 0,20 1 16,-21 0-16,21 21 0</inkml:trace>
  <inkml:trace contextRef="#ctx0" brushRef="#br1" timeOffset="109592.35">16912 7599 0,'0'0'0,"0"-21"15,-21 21 1,0 0-1,0 0-15,-1 21 0,1-21 16,0 21-16,0 0 0,0 0 0,21 1 16,-21-1-16,-1 0 0,1 0 0,21 0 15,0 0-15,0 1 16,-21-1-16,21 0 0,0 0 16,0 0-16,0 0 0,0 1 15,21-22-15,0 0 16,1 21-16,-1-21 0,0 0 15,0 0-15,0 0 0,0 0 0,1 0 16,-1-21-16,0 21 0,0-22 16,21 22-16</inkml:trace>
  <inkml:trace contextRef="#ctx0" brushRef="#br1" timeOffset="109980.13">17251 7662 0,'0'0'0,"-21"0"16,21 22-16,-22-22 15,22 21-15,22-21 32,-1 0-32,0 0 15,0 0-15,0-21 0,0 21 0,1 0 16,-22-22-16,21 1 0,0 21 15,-21-21-15,0 0 16,-21 21 0,0 0-16,-1 0 0,1 0 15,0 0-15,0 21 0,0 0 16,0-21-16,-1 21 0,1 1 0,0-1 16,0 0-16,0-21 0,21 21 15,0 0-15,0 0 0,0 1 0,0-1 16,0 0-16,0 0 31,21-21-31,0 0 0,0 0 0,0 0 16,1 0-16,20 0 0,-21 0 0,0-21 15</inkml:trace>
  <inkml:trace contextRef="#ctx0" brushRef="#br1" timeOffset="110371.91">17822 7620 0,'0'-21'16,"-21"21"-16,0 0 0,0 0 16,0 0-16,-1 0 0,1 0 15,0 0-15,0 21 0,0-21 0,21 21 16,-21-21-16,21 21 0,-22-21 0,22 22 16,0-1-16,0 0 15,22-21 1,-1 21-16,0 0 0,0-21 15,0 21-15,0-21 0,1 0 16,-1 22-16,0-22 0,0 0 0,-21 21 16,21-21-16,-21 21 15,-21-21 1,0 21 0,0-21-16,0 0 0,-1 0 0,-20 0 15,21 0-15,0 0 0,0 0 16,-1 0-16,1 0 0,0 0 0,0 0 15,21-21 17,21 21-17,0 0-15,0-21 0,22 21 0,-22 0 16,0-21-16</inkml:trace>
  <inkml:trace contextRef="#ctx0" brushRef="#br1" timeOffset="110746.22">18203 7620 0,'0'0'0,"0"-21"16,-21 21-1,0 0-15,0 0 0,0 0 16,-1 0-16,1 0 0,0 0 16,0 21-16,0-21 15,21 21-15,0 0 0,0 1 16,0-1-16,0 0 15,0 0 1,21 0-16,0-21 0,0 0 16,0 21-16,1-21 0,-1 0 15,0 22-15,-21-1 16,-21-21 15,0 0-31,-1 0 16,1 0-16,0 0 0,0 0 15,0 0-15,0 0 0,-1 0 16,22-21 15,22 21-31,-1-22 0</inkml:trace>
  <inkml:trace contextRef="#ctx0" brushRef="#br1" timeOffset="112207.6">18415 7747 0,'21'0'16,"0"0"-16,0 0 15,1 0-15,-22-21 0,21 21 16,21 0-16,-21-21 0,0 21 0,1-21 16,20-1-16,-21 22 0,0-21 15,22 0-15,-22 0 0,0-21 0,0 20 16,0-20-16,0 21 0,-21-21 15,0-1-15,22 1 0,-22 0 0,0-1 16,0 1-16,0 0 0,0 20 0,0 1 16,0-21-16,-22 21 15,1 21 1,0 0-16,0 0 0,0 21 16,0 0-16,-1 0 0,1 22 15,0-1-15,21 0 0,-21 1 0,0-1 16,21 0-16,-21 22 0,-1-22 0,1 22 15,21-22-15,-21 0 0,21 1 16,-21 20-16,0-21 0,21 22 0,-21-22 16,-1 22-16,22-22 0,-21 22 0,0-1 15,0-21-15,0 22 0,0-1 16,-1-20-16,1 20 0,0 1 0,0-22 16,0 22-16,21-1 0,-21 1 0,21-22 15,0 21-15,0-20 0,0-1 0,0 0 16,21 1-16,0-22 15,0 21-15,0-21 0,0 1 0,1-22 16,-1 21-16,0-21 0,0 0 0,0 0 16,22 0-16,-22-21 0,0 21 0,0-22 15,0 1-15,22 0 0,-22 0 16,0-21-16,0 20 0,0-20 0,0 0 16,1-1-16,-1 1 0,0 0 0,-21-22 15,0 22-15,0-22 0,0 1 0,0-1 16,0 1-16,0-1 0,-42 1 15,20 21-15,-20-22 0,21 22 16,-21-22-16,-1 43 0,22-21 0,-21 21 16,21-1-16,-22 1 0,22 0 15,0 0-15,0 21 16,21-21-16,21 21 31,0 0-31,21-21 16,-20 21-16,-1 0 0,21-22 0,0 22 15,1-21-15,-22 0 0,21 21 16,-21-21-16,22 21 0,-22-21 0,21 0 16,-21-1-16,1 1 0,-1 0 0,-21 0 15,21 0-15,-21 0 16,21 21-16,-21-22 0,0 1 31,0 42-15,0 1-1,0-1-15,0 0 0,0 0 16,0 0-16,0 0 16,0 1-16,0-1 0,0 0 15,21-21-15,0 21 16,1-21-16,-1 0 0,0 0 16,0 0-16,0 0 15,0 0-15,1-21 0,-1 0 16,0 21-16,-21-21 15,0-1-15,0 1 0,21 0 0,-21 0 16,21 0-16,-21 0 16,0 42 31,0 0-32,0 0-15,0 0 0,0 0 16,0 1-16,0-1 15,0 0 1,21-21-16,1 0 0,-1 0 16,0 0-16,0 0 0,0 0 15,0 0-15,1 0 0,-1 0 16,0 0-16,21-21 0,-21 0 0,1 21 16,-1-43-16,0 22 0,0 0 0,0-21 15,0 20-15,1-20 0,-1 0 16,-21-22-16,21 22 0,0 0 0,0-1 15,-21-20-15,21 20 0,1 22 0,-22-21 16,21 0-16,-21 20 16,21 1-16,-21 0 0,0 0 0,0 0 15,0 42 17,-21 0-32,0 0 0,-1 0 0,1 22 15,0-1-15,0 0 0,21 1 16,-21-1-16,0 0 0,-1 1 0,22-1 15,0 0-15,-21 1 0,21-1 0,-21-21 16,21 22-16,0-22 0,0 0 16,0 0-16,0 0 0,0 0 0,0 1 15,21-22-15,0 21 0,1-21 16,-1 0-16,0 0 0,0 0 16,0 0-16,0 0 15,1 0-15,-1 0 0,0 0 16,0 0-1,-21-21-15,21-1 16</inkml:trace>
  <inkml:trace contextRef="#ctx0" brushRef="#br1" timeOffset="112384.6">19812 7705 0,'0'0'0,"-21"21"15,0-21 48,-1 0-47</inkml:trace>
  <inkml:trace contextRef="#ctx0" brushRef="#br1" timeOffset="113320.45">15981 8276 0,'0'0'0,"-21"0"0,-1 0 16,1 0-16,0 0 0,0 0 15,0 0-15,0 0 0,-1 0 16,1 0-16,0 21 0,0-21 0,0 0 15,0 0-15,21 22 63,21-22-47,0 0-16,0 0 0,21 0 15,-20 0-15,20 0 0,0 21 0,-21-21 16,43 0-16,-22 0 0,1 0 15,20 0-15,-21 0 0,22 0 0,-1 0 16,1 21-16,-1-21 0,-20 0 0,41 0 16,-20 0-16,-1 0 0,1 0 15,-1 0-15,22 0 0,-21 0 16,20 0-16,1 0 0,0 0 0,-1 0 16,1 0-16,0 0 0,-1 0 15,1 0-15,0 0 0,-1 0 0,-20 0 16,20 0-16,-20 0 0,21 0 0,-22 0 15,22 0-15,-22-21 0,22 21 16,0 0-16,-22 0 0,1 0 0,20 0 16,-20 0-16,-22 0 0,22 0 0,-22 0 15,21-21-15,-20 21 0,-1 0 16,0 0-16,1 0 0,-1 0 0,-21 0 16,22 0-16,-22 0 0,21-22 15,-21 22-15,0 0 0,1 0 0,-1 0 16,0 0-16,0 0 0,0 0 15,0 0-15,-42 0 110,0 0-110,0 0 0,0 0 15,0 0-15,-1 0 0</inkml:trace>
  <inkml:trace contextRef="#ctx0" brushRef="#br1" timeOffset="113962.38">16087 8382 0,'0'0'0,"-43"0"15,-84 0 1,85 0-16,21 0 0,-22 0 15,22 0-15,0 0 0,0 0 0,0 0 16,0 0-16,-1 0 0,1 0 16,42 0 31,1 0-47,-1 21 15,21-21-15,-21 0 0,0 0 16,22 0-16,-1 0 0,0 0 0,22 0 15,-22 0-15,43 0 0,-22 0 16,22 21-16,0-21 0,-1 0 0,22 0 16,-21 0-16,21 0 0,0 0 0,-1 0 15,1 22-15,21-22 0,-21 0 16,0 0-16,21 0 0,-21 0 0,0 0 16,-22 0-16,22 0 0,0 0 0,0 0 15,-22 0-15,22 0 0,-21 0 16,0 0-16,20 0 0,-20 0 0,-21 0 15,20 0-15,1 0 0,-22 0 0,1 0 16,-1 0-16,1 0 0,-22 0 16,1 0-16,-1 0 0,0 0 15,1 0-15,-22 0 0,21-22 0,-21 22 16,0 0-16,1 0 0,-1 0 0,0 0 16,0 0-1,0 0-15,-21-21 31,0 0-15</inkml:trace>
  <inkml:trace contextRef="#ctx0" brushRef="#br1" timeOffset="114648.3">22246 7027 0,'0'0'0,"0"-21"0,0 0 0,-21 21 16,21-21-16,-21 21 0,0 0 15,-1 0-15,1 0 0,0 0 0,0 0 16,0 0-16,0 0 0,-22 0 0,22 0 16,-21 21-16,-1 0 0,1 0 15,21 22-15,-21-22 0,-1 21 16,1 1-16,21-1 0,-22 0 0,22 1 16,0-1-16,0 0 0,0 1 15,21-1-15,-21 0 0,21 1 0,0-1 16,0 0-16,0-21 0,0 22 15,0-22-15,21 0 0,0 0 0,0 0 16,0 1-16,0-22 0,1 21 0,-1-21 16,0 0-16,0 0 0,21 0 15,-20 0-15,20 0 0,-21 0 0,21-21 16,1-1-16,-22 1 0,21 0 16,-21 21-16,22-21 0,-22 0 15</inkml:trace>
  <inkml:trace contextRef="#ctx0" brushRef="#br1" timeOffset="115388.58">22288 7472 0,'0'0'0,"0"-21"16,0 0-16,-21 21 31,0 0-31,21 21 16,-21 0-16,0 0 0,21 0 0,0 0 16,-21 1-16,-1 20 0,22-21 0,-21 0 15,21 0-15,0 1 0,0-1 16,0 0-16,0 0 0,0 0 15,21-21 17,1 0-17,-1 0-15,-21-21 16,0 0-16,0 0 16,0 0-16,0-1 0,0 1 0,0 0 15,-21 0-15,-1 0 16,1 0-16,21-1 15,0 1 1,21 0 0,1 21-16,-1 0 0,0-21 15,0 21-15,0 0 0,0 0 0,1 0 16,-1 0-16,0 0 0,0 0 16,0 21-16,0 0 0,1 0 0,-1 1 15,0-1-15,-21 0 16,0 0-16,0 0 0,0 0 0,0 1 15,0-1-15,0 0 0,0 0 16,0 0-16,0 0 16,0 1-1,0-44 17,0 1-32,0 0 15,0 0 1,0 0-16,0 0 0,0-1 0,21 1 15,0 0-15,-21 0 0,21 0 16,1 0-16,-1-1 0,0 22 0,0-21 16,0 21-16,0 0 0,1 0 15,-1 0-15,0 0 0,0 0 0,-21 21 16,21 1-16,-21-1 0,0 0 16,0 0-16,0 0 0,0 0 15,0 1-15,0-1 0,-21 0 16,21 0-16,0 0 0,-21 0 15,0 1 1,42-22 15,0-22-15,0 1-16,0 21 0,1-21 16,-1 0-16</inkml:trace>
  <inkml:trace contextRef="#ctx0" brushRef="#br1" timeOffset="115768.37">23156 7472 0,'0'0'0,"0"-21"0,21 21 0,-21-21 16,-21 21 15,0 0-31,0 21 16,0 0-16,0-21 0,-1 21 0,1 0 15,21 0-15,-21 1 16,21-1-16,0 0 0,0 0 15,0 0-15,21 0 16,0-21-16,-21 22 0,22-22 16,-1 21-16,0-21 0,-21 21 0,21-21 15,-21 21-15,21-21 0,-21 21 0,21-21 16,-21 21-16,-21 1 31,0-22-31,0 0 0,0 0 0,0 0 0,-22 0 16,22 0-16,0 0 15,-21 0-15,20 0 0,1 0 0,0 0 16,0 0-16,0 0 0,21-22 16,0 1-1,0 0-15,21 21 16,0-21-16,0 0 0,0 0 0,1-1 16,-1 1-16</inkml:trace>
  <inkml:trace contextRef="#ctx0" brushRef="#br1" timeOffset="116792.89">23580 6837 0,'0'-21'0,"0"42"0,21-63 0,-21 20 15,0 44 16,-21-1-31,-1 0 0,1 21 0,21-21 16,0 22-16,-21-22 0,0 21 16,0 1-16,0 20 0,21-21 0,-22 1 15,1 20-15,0-20 0,0 20 0,21-21 16,-21 1-16,0 20 16,-1-20-16,22-1 0,0-21 0,-21 21 15,21 1-15,-21-22 0,21 21 0,0-21 16,0 1-16,0-1 0,0 0 15,0 0-15,0 0 0,21-21 16,0 0-16,1 0 16,-1 0-16,0 0 15,21 0-15,-21-21 0,1 0 0,-1 0 16,21 0-16,-21-1 0,0 1 16,1 0-16,-1 0 0,0 0 0,0 0 15,-21-22-15,0 22 0,0 0 16,0 0-16,0 0 0,0-1 15,-21 22-15,0 0 0,0 0 16,-1 0-16,1 0 0,0 0 16,21 22-16,0-1 15,0 0-15,0 0 16,0 0-16,21-21 0,-21 21 16,0 1-16,21-22 0,1 21 0,-22 0 15,21 0-15,0 0 16,-21 0-16,0 1 15,21-22 1,0 0 0,0 0-1,1 0 1,-1-22-16,0 22 0,-21-21 16,21 21-16,0-21 0,0 0 15,1 0-15,-1 0 0,-21-1 0,21 1 16,-21 0-16,21 0 0,-21 0 15,21 21-15,-21-21 16,0 42 0,0 0-1,0 0-15,-21 0 0,21 0 16,-21 1-16,21-1 16,-21 0-16,21 0 15,0 0-15,0 0 16,21-21-1,0 0-15,0 0 16,0 0-16,1 0 0,-1 0 16,0-21-16,0 21 0,21-21 0,-42 0 15,22 21-15,-1-21 0,0 0 16,-21-1-16,0 1 0,21 0 16,-21 0-16,0 42 46,0 0-30,-21-21-16,21 21 0,0 1 16,0-1-16,-21-21 0,21 21 15,0 0-15,0 0 16,21-21 15,0 0-31</inkml:trace>
  <inkml:trace contextRef="#ctx0" brushRef="#br1" timeOffset="117078.24">24426 7535 0,'0'0'0,"0"-21"0,0 0 0,0 0 16,-21 21-1,0 0 1,0 0-16,21 21 0,-21 0 0,-1 0 15,1-21-15,21 22 0,-21-1 16,21 0-16,-21 0 0,21 0 0,-21 0 16,21 1-16,0-1 0,0 0 15,0 0-15,0 0 0,0 0 16,0 1-16,21-22 16,0 0-1,-21 21-15,21-21 0,0 0 0,1 0 16,-1 0-16,0 0 0,0-21 15,0 21-15,0-22 0,1 1 0,-1 0 16</inkml:trace>
  <inkml:trace contextRef="#ctx0" brushRef="#br1" timeOffset="117412.19">24807 6943 0,'0'-21'0,"-21"21"16,0 0-16,0 0 16,0 0-16,-1 21 15,1 0-15,21 0 0,0 21 0,-21-20 16,0 20-16,0 0 0,21 1 0,0-1 16,-21 21-16,-1-20 0,1-1 15,21 0-15,0 1 0,-21-1 0,21 0 16,-21 1-16,21-22 0,-21 21 0,21-21 15,-21 1-15,21-1 0,0 0 16,0 0-16,0 0 0,-22 0 16,22 1-16,0-1 31,22-21-15,-1 0-16,0-21 0,0-1 15,0 22-15,0-21 0</inkml:trace>
  <inkml:trace contextRef="#ctx0" brushRef="#br1" timeOffset="117787.98">24786 7578 0,'-21'21'16,"0"0"-16,0-21 0,-1 21 15,22 0-15,0 1 0,-21-1 0,0 0 16,21 0-16,0 0 15,0 0-15,0 1 16,21-22 0,0 0-16,1 0 15,-1 0-15,0 0 0,0 0 0,0 0 16,0 0-16,1 0 0,-1-22 0,0 1 16,-21 0-16,21 0 15,-21 0-15,0 0 0,0-1 16,0 1-16,0 0 15,-21 21-15,0 0 16,0 0-16,-1 0 0,1 0 16,0 0-16,0 21 15,0-21-15,21 21 16,21-21 15,0 0-31</inkml:trace>
  <inkml:trace contextRef="#ctx0" brushRef="#br1" timeOffset="118188.26">25040 7557 0,'0'0'0,"21"0"46,-21 21-30,21-21-16,-21 21 16,0 0-16,22-21 0,-22 21 0,0 0 15,0 1-15,0-1 0,0 0 16,0 0-16,0 0 0,-22-21 16,22 21-16,-21-21 0,21 22 15,0-1-15,-21-21 16,21-21 31,0-1-47,21 1 15,-21 0-15,0 0 0,21 0 16,1 21-16,-22-21 0,21-1 0,0 1 16,-21 0-16,21 0 15,0 0-15,0 21 0,-21-21 0,0-1 16,22 22-16,-22-21 15,21 21-15</inkml:trace>
  <inkml:trace contextRef="#ctx0" brushRef="#br1" timeOffset="118477.02">24617 7154 0,'0'0'0,"0"-21"15,21 21 1,0 0-16,0 0 0,0 0 16,1 0-16,-1 0 0,21 0 0,-21 0 15,22 0-15,-22 0 0,21 0 16,0 0-16,-20 0 0,20 0 0,-21 0 15,0 0-15,0 0 0,1-21 16,-22 0 0</inkml:trace>
  <inkml:trace contextRef="#ctx0" brushRef="#br1" timeOffset="118787.83">23262 7027 0,'21'0'31,"0"0"-31,1 0 16,-1 0-16,0 0 0,0 0 0,21 0 16,-20 0-16,-1 0 0,0 0 15,0 0-15,0 0 0,22 0 0,-22 0 16,0 0-16,-21-21 0</inkml:trace>
  <inkml:trace contextRef="#ctx0" brushRef="#br0" timeOffset="182128.21">6032 11832 0,'0'0'0,"0"-21"0,0 0 0,0 0 31,-21 42 0,21 0-31,0 21 16,0-20 0,-21-1-16,21 21 0,0 0 0,-21 22 15,21-22-15,-21 22 0,21-22 0,0 22 16,0-1-16,-21 1 0,21-1 16,-22 1-16,22-1 0,-21 22 0,21-1 15,0 1-15,-21 0 0,21-1 16,-21 1-16,21 0 0,-21-1 0,21 1 15,0 21-15,-21 0 0,-1 0 16,1-1-16,21 1 0,-21 21 0,0 0 16,21 0-16,-21 0 0,21 0 15,0 0-15,-21 0 0,21 21 0,-22-21 16,22 0-16,0 0 0,-21 0 0,21-21 16,0 0-16,0 0 15,0 0-15,0 0 0,0-22 0,0 1 16,0 0-16,0-22 0,0 1 0,0-22 15,0 0-15,0 1 0,0-22 16,0 0-16,0-42 16,0 0-16,0-1 15,0-20-15,0 0 0,0-22 0,21-20 16,1-1-16,-22 0 0</inkml:trace>
  <inkml:trace contextRef="#ctx0" brushRef="#br0" timeOffset="183620.44">6096 11705 0,'0'21'0,"21"-21"47,0 0-47,0 0 0,1 0 16,-1 0-16,0 0 15,21 0-15,-21 0 0,22 0 0,-1 0 16,0 0-16,1 0 0,20 0 16,1 0-16,-1 0 0,1 22 0,20-22 15,1 0-15,-21 0 0,20 0 0,1 0 16,0 0-16,20 0 15,1 0-15,21 0 0,0 0 0,0 0 0,21 0 16,-21 0-16,22 0 0,-1 0 16,0 0-16,0-22 0,21 22 15,-20-21-15,-1 21 0,0-21 0,0 21 16,0-21-16,0 0 0,1 21 16,-22-21-16,0 21 0,0-22 0,-22 22 15,1-21-15,0 0 0,-21 21 16,21-21-16,-22 21 0,-20-21 0,-1 21 15,1 0-15,-22-21 0,0 21 0,-20 0 16,-1 0-16,0 0 0,-21-22 16,-21 22 15,0 0-31,-1 0 16,22 22-16,0-1 15,0 0-15,-21 0 0,21 0 16,0 22-16,0-22 0,0 21 0,0 0 15,0 1-15,0-1 0,0 22 0,0-22 16,0 21-16,21 1 0,1-1 16,-22 1-16,0-1 0,21 1 0,0-1 15,-21 22-15,0 0 0,21-1 16,0 1-16,-21 21 0,21-21 0,-21 20 16,0 1-16,0-21 0,22 42 0,-22-21 15,0 0-15,21 21 16,-21-22-16,0 22 0,0-21 0,21 21 15,0-21-15,0 21 0,-21-21 0,21 0 16,1 0-16,-1-1 0,-21-20 16,21 21-16,0-21 0,0-1 0,0 1 15,-21-22-15,0 1 0,22-1 0,-22 1 16,0-22-16,0 22 0,0-22 16,0 0-16,0-20 0,0 20 0,0-21 15,0 0-15,-22 0 0,1-21 0,21 22 16,-21-1-16,0-21 0,0 0 15,0 0-15,-1 0 0,-20 0 16,21 0-16,-21 0 0,-1 0 16,1 0-16,0 0 0,-22 0 15,1 0-15,-1 0 0,-21 0 0,22 0 16,-22 0-16,-21 0 0,22 0 0,-22 0 16,0 0-16,0 0 0,-21 0 15,0 0-15,0 21 0,0 0 0,-21-21 16,0 21-16,0-21 0,0 21 15,-1-21-15,1 0 0,21 22 0,-21-22 16,21 0-16,-21 0 0,21 21 0,-21-21 16,0 0-16,21 0 0,0 0 15,0 0-15,0 0 0,0 0 0,21 0 16,-21 0-16,21 0 0,0 0 16,21 0-16,1 0 0,-1 0 15,22 0-15,-1 0 0,1 0 0,20 0 16,1-21-16,21 21 0,-22 0 15,22 0-15,21-22 0,-21 22 16,21-21 0,0 0-1,21 0-15,0 0 16</inkml:trace>
  <inkml:trace contextRef="#ctx0" brushRef="#br0" timeOffset="184704.78">7197 10605 0,'0'0'0,"0"-22"0,-22 44 31,22-1-31,0 0 16,-21 0-16,21 21 0,-21 1 0,21-22 16,0 21-16,-21 1 0,0-1 15,0 0-15,21 1 0,0-1 0,-22-21 16,22 21-16,-21-20 0,21 20 16,0-21-16,0 0 0,0 0 15,0-42 16,0 0-15,0 0-16,0 0 0</inkml:trace>
  <inkml:trace contextRef="#ctx0" brushRef="#br0" timeOffset="184911.66">7027 10626 0,'0'0'0,"21"0"0,43-43 16,-43 43 0,0-21-16,0 21 0,22 0 0,-22-21 15,0 21-15,0 0 0,0-21 0,1 21 16,-1 0-16,0 0 0,0 0 16,-21 21-1,-21 0-15</inkml:trace>
  <inkml:trace contextRef="#ctx0" brushRef="#br0" timeOffset="185088.57">7070 10816 0,'0'0'0,"0"21"16,21-21 0,0 0-16,0 0 15,0 0-15,0 0 0,1 0 16,-1 0-16,0-21 0,0 21 0,0 0 15,0 0-15,1-21 0,-1 21 16,-21-21-16,21 21 0,0 0 0</inkml:trace>
  <inkml:trace contextRef="#ctx0" brushRef="#br0" timeOffset="185515.65">7683 10964 0,'0'0'0,"22"0"0,-1 0 0,-21-21 0,21 0 16,0 0-1,-21 0-15,0 0 0,-21-1 31,0 22-31,0 0 0,-1 0 0,1 0 0,-21 0 16,21 0-16,-22 0 0,22 0 16,-21 0-16,21 22 0,0-22 15,-1 21-15,1 0 0,0 0 0,0 0 16,21 0-16,0 22 0,0-22 16,0 0-16,0 0 0,0 0 0,0 22 15,0-22-15,0 0 0,0 0 16,21-21-16,0 0 15,0 0-15,1 0 0,-1 0 16,0 0-16,0 0 0,0-21 16,0 0-16,-21 0 0,22 0 0,-1-1 15,0 1-15,0 0 0,0 0 0,0 0 16,1-22-16,-22 22 16,21 0-16,0 0 0</inkml:trace>
  <inkml:trace contextRef="#ctx0" brushRef="#br0" timeOffset="185680.55">7768 10901 0,'0'0'0,"0"21"0,0 0 16,0 0-16,0 1 0,0-1 0,0 0 15,0 0-15,0 0 0,0 0 16,0 1-16,0-1 16,21-21-16,0 0 31,1-21-31,-1 21 15</inkml:trace>
  <inkml:trace contextRef="#ctx0" brushRef="#br0" timeOffset="185951.91">8170 10795 0,'-21'0'31,"0"0"-31,0 0 16,0 0-16,-1 21 0,1-21 0,21 21 16,-21 1-16,21-1 0,-21 0 15,21 0-15,0 0 0,0 0 0,0 1 16,0-1-16,0 0 0,0 0 16,0 0-16,0 0 0,0 1 15,21-22-15,0 21 16,0-21-16,1 0 0,-1 0 15,0 0-15,0-21 0,0 21 16,-21-22-16</inkml:trace>
  <inkml:trace contextRef="#ctx0" brushRef="#br0" timeOffset="186356.68">8340 10922 0,'21'0'31,"0"0"-15,0 0-16,0-21 16,-21 0-16,21 21 0,1 0 15,-22-21-15,0-1 16,21 22-16,-21-21 15,-21 21 1,-1 0 0,1 0-16,0 21 0,0 1 15,0-1-15,0-21 0,-1 21 16,1 0-16,21 21 0,-21-20 0,21-1 16,0 0-16,0 0 0,0 0 0,0 0 15,0 1-15,0-1 0,21 0 16,0-21-16,1 0 0,-1 0 15,0 0-15,0 0 0,0 0 16,0 0-16,1-21 16,20 0-16,-21-1 0,0 1 0,22 0 15,-1 0-15</inkml:trace>
  <inkml:trace contextRef="#ctx0" brushRef="#br0" timeOffset="186892.01">8911 10414 0,'0'0'0,"-21"21"0,-21 85 15,42-85 1,0 22-16,0-1 0,0 0 16,0 1-16,0-1 0,0 0 0,0 1 15,0-22-15,0 21 0,0 0 16,0-20-16,0 20 0,0-21 0,0 0 15,0 0-15,0 1 0,0-1 0,0 0 16,0 0 0,0-42-1,0 0 1,0 0-16,0-1 0,0 1 16,0 0-16,0 0 0,0 0 15,0 0-15,0-1 0,0 1 16,21 0-16,0 0 0,0 0 15,0 21-15,22-21 0,-22 21 0,0 0 16,21-22-16,-21 22 0,1 0 16,20 0-16,-21 0 0,0 0 0,0 0 15,1 22-15,-1-22 0,0 21 0,0-21 16,-21 21-16,0 0 0,0 0 16,0 0-16,-21 1 0,0-1 15,0 0-15,-22 0 0,22 0 0,0-21 16,-21 21-16,20 1 0,1-22 15,0 0-15,0 21 0,0-21 0,0 0 16,-1 0 0,1 0-16,0 0 15,21-21 1,0-1 0,21 1-16</inkml:trace>
  <inkml:trace contextRef="#ctx0" brushRef="#br0" timeOffset="187576.13">9461 10837 0,'0'0'0,"-21"0"0,21 22 15,-21-1-15,0 0 0,21 0 16,-21 0-16,0 0 0,21 1 15,-22-1-15,22 0 0,0 0 0,0 0 16,0 0-16,0 1 16,0-1-16,22-21 31,-1 0-31,0-21 16,0-1-16,-21 1 15,0 0-15,21 0 16,-21 0-16,0 0 15,0-1-15,0 1 0,0 0 16,0 0-16,0 0 16,21 21-16,-21-21 15,22 21-15,-1-22 0,0 22 0,0 0 16,0-21-16,0 21 16,1 0-16,-1 0 0,0 21 15,-21 1-15,21-22 0,-21 21 16,21 0-16,-21 0 15,0 0-15,0 0 0,0 1 0,0-1 16,0 0-16,-21 0 0,21 0 0,0 22 16,0-22-16,0 0 15,0 0-15,0 0 0,21-21 16,0 0-16,1 0 16,-1 0-16,0 0 0,0-21 15,0 0-15,0 21 0,1-21 16,-1 0-16,-21-1 0,0 1 15,21 21-15,-21-21 0,0 0 0,0 0 16,0 0-16,-21-1 0,21 1 0,-21 0 16,-1 0-16,1 21 0,0-21 15,0 0-15,0 21 0,0 0 16,-1 0-16,1 0 0,0 0 0,0 0 16,0 0-1,21 21-15,0 0 16,21-21-1,0 0 1,0 0-16</inkml:trace>
  <inkml:trace contextRef="#ctx0" brushRef="#br0" timeOffset="188170.31">10118 10520 0,'0'0'16,"0"-21"-16,0 0 0,0-1 15,-22 22-15,1 0 16,21 22 0,0-1-16,0 0 15,0 21-15,0-21 0,0 22 0,0-22 16,0 21-16,0-21 0,0 22 16,0-22-16,0 0 0,0 21 0,0-20 15,0-1-15,0 0 0,0 0 0,0 0 16,0 0-16,0 1 15,0-1-15,0-42 47,0-1-47,0 1 16,0 0-16,0 0 0,21 0 16,1 0-16,-1-1 15,-21 1-15,21 0 0,0 0 0,-21 0 16,21 21-16,0-21 0,1 21 15,-44 0 17,1 0-17,0 21-15,21 0 16,-21-21-16,0 0 16,21 21-16,-21 0 0,21 0 15,0 1 1,0-1-16,0 0 0,21 0 15,0-21-15,0 21 0,-21 0 0,21 1 16,0-22-16,1 0 16,-22 21-16,21-21 0,0 21 15,0-21-15,0 0 16,0 0-16,1 0 16,-1 0-1,-21-21-15,21 0 16</inkml:trace>
  <inkml:trace contextRef="#ctx0" brushRef="#br0" timeOffset="188364.14">10562 10859 0,'0'0'0,"0"-22"62,21 22-30,0-21-17,1 21-15,-1 0 0</inkml:trace>
  <inkml:trace contextRef="#ctx0" brushRef="#br0" timeOffset="188648.48">11070 10562 0,'-21'0'0,"42"0"0,-63 0 16,21 0-16,-1 0 0,1 0 15,0 0-15,0 0 0,0 21 0,0 1 16,-1-22-16,1 21 0,21 0 16,-21 21-16,0-21 0,21 1 15,-21-1-15,21 21 0,0-21 0,-21 0 16,21 1-16,0 20 0,-22-21 0,22 0 15,0 0-15,0 1 0,0-1 16,0 0-16,0 0 0,0 0 16,22-21-16,-1 0 15,0 0-15,0 0 16,0 0-16,0 0 0,1-21 16,-1 21-16,0-21 0,0 0 0</inkml:trace>
  <inkml:trace contextRef="#ctx0" brushRef="#br0" timeOffset="189611.93">11197 10795 0,'0'0'16,"-21"0"-1,0 0 1,0 0-16,21 21 0,-22-21 0,22 21 16,-21-21-16,0 22 0,21-1 15,-21 0-15,0 0 16,21 0-16,-21-21 0,21 21 15,0 1 1,21-22 0,0 0-16,0 0 15,0-22-15,0 1 16,1 21-16,-22-21 0,0 0 16,21 0-16,-21 0 15,0-1-15,21 22 0,-21-21 0,0 0 16,21 0-1,0 21 1,0 0-16,1 0 16,-1 21-1,-21 0-15,0 0 16,0 1-16,0-1 16,0 0-1,0 0-15,0 0 0,0 0 16,0-42 46,0 0-62,0 0 16,0 0-16,0 0 0,0-1 16,0 1-16,21 0 0,-21 0 15,21 0-15,0 21 16,0 0-16,1 0 15,-1 0 1,0 21-16,-21 0 16,0 0-16,0 0 15,0 1-15,0-1 0,0 0 16,0 0 0,0 0-16,-21-21 15,0 0 1,21-21 15,0 0-31,21 0 16,0 0-16,0-1 0,0 1 15,0 0-15,1 0 0,-1-21 16,0 20-16,0 1 0,0 0 0,0 0 16,43 0-16,-43 21 0,0 0 15,0 0-15,1 0 16,-22 21-16,21-21 0,-21 21 0,0 0 15,0 0-15,0 1 0,0-1 16,0 0-16,0 0 0,0 0 16,0 0-16,-21-21 0,-1 22 0,22-1 15,-21 0-15,0 0 16,0 0-16,0-21 0,21 21 16,-21 1-16,-1-1 0,22 0 15,-21 0-15,0-21 16,21 21-16,-21-21 0,21-21 47,-21 21-47,21-21 0</inkml:trace>
  <inkml:trace contextRef="#ctx0" brushRef="#br0" timeOffset="190975.76">6392 13462 0,'0'-21'0,"-21"21"15,0 0 1,21 21 0,0 0-16,0 22 15,0-1-15,0 0 0,0 1 16,0 20-16,0 1 0,0-1 0,0 1 15,0-1-15,0 1 0,0-1 16,0 1-16,0-1 0,0 1 16,0-1-16,0 1 0,0-1 15,-21 1-15,21-22 0,0 21 0,0-20 16,0-22-16,0 21 0,0-21 0,0 1 16,0-1-16,0 0 0,-21-21 31,21-21-31,0 0 15,-22-1-15,22-20 0,0 21 16,0-21-16,0-1 0,-21 1 0,21-22 16,-21 22-16,21-21 0</inkml:trace>
  <inkml:trace contextRef="#ctx0" brushRef="#br0" timeOffset="191744.32">6265 13610 0,'0'0'0,"0"-21"16,0 0-16,0 0 16,0 0 15,21 21-15,1 0-16,-1 0 0,0 0 15,0 0-15,0 0 0,22-22 0,20 22 16,1 0-16,-1 0 15,1-21-15,20 21 0,1-21 0,0 0 16,-1 21-16,1-21 0,0 21 0,-1-21 16,1 21-16,21-22 0,-22 1 15,1 21-15,21-21 0,-21 21 0,-1-21 16,1 21-16,0-21 0,-22 21 16,1 0-16,-1 0 0,1-21 0,-1 21 15,-21 0-15,22 0 0,-22 0 0,-21 0 16,22 0-16,-22 0 0,0 0 15,0 0-15,-21 21 16,0 0 0,0 0-16,0 0 15,0 0-15,0 1 0,-21-1 0,21 21 16,0-21-16,0 22 0,0-22 16,0 21-16,0 0 0,0 1 0,0-22 15,0 21-15,0 1 0,0-1 0,0 0 16,0 1-16,0-22 0,0 21 15,0 0-15,0 1 0,0-22 0,21 21 16,-21 1-16,0-22 0,0 21 16,0 0-16,0 1 0,0-22 0,0 21 15,0-21-15,0 22 0,0-22 0,0 0 16,0 21-16,0-20 0,0-1 16,-21 0-16,21 0 0,-21-21 15,0 21-15,0 0 0,-1 1 0,-20-22 16,0 21-16,-1 0 0,1-21 15,-21 21-15,-1-21 0,-21 21 0,1 0 16,-22-21-16,0 22 0,0-1 0,0-21 16,1 21-16,20-21 0,-21 0 15,0 21-15,22-21 0,-1 0 0,0 0 16,22 0-16,-1 0 0,-20 0 0,41 0 16,-20 0-16,20 0 0,1 0 15,0 0-15,-1 0 0,22 0 0,0 0 16,0 0-16,0 0 0,21-21 15,0 0-15,0 0 16,0-1-16,0 1 16,21 0-16,0 0 15,0 0-15,0 0 0,1-1 0,-1 1 16</inkml:trace>
  <inkml:trace contextRef="#ctx0" brushRef="#br0" timeOffset="192297">6964 13928 0,'-21'0'0,"42"0"0,-42-21 16,-1 21-16,22 21 31,0 0-31,0 0 0,0 0 0,0 22 15,0-1-15,0-21 0,0 21 0,0 1 16,0-1-16,0 22 0,0-22 16,0 0-16,0 1 0,0-1 0,0 0 15,-21 1-15,21-22 0,0 0 0,-21 0 16,21 0-16,0 0 16,-21-21-16,21-21 15,0 0-15,0 0 16,0-21-16,-21 20 0,21-20 0,-21 0 15,21-1-15,0 1 0,0 0 0,0-1 16,0 1-16,0 0 0,0-22 16,0 22-16,0 0 0,0-1 0,0 1 15,0 0-15,21 20 0,0 1 16,-21 0-16,21 0 0,0 21 0,0 0 16,1 21-16,-1 0 0,0 0 15,0 1-15,0-1 0,-21 21 16,21 0-16,1-20 0,-1 20 15,-21 0-15,0 1 0,21-1 0,-21 0 16,21 1-16,-21-1 0,0 0 16,0-21-16,0 22 0,0-22 0,21 0 15,-21 0-15,0 0 0,0 1 16,-21-22 15,0-22-31,21 1 16,-21 0-16</inkml:trace>
  <inkml:trace contextRef="#ctx0" brushRef="#br0" timeOffset="192459.91">6773 14415 0,'0'0'0,"21"0"32,1 0-17,-1 0-15,0 0 0,0 0 16,0-22-16,0 1 0,22 21 0,-22-21 15,21 21-15,-21-21 0,1 0 0,20 21 16,-21-21-16,21 21 0</inkml:trace>
  <inkml:trace contextRef="#ctx0" brushRef="#br0" timeOffset="192940.14">7472 14161 0,'-21'0'0,"42"0"0,-64 21 0,22 0 0,0 0 16,0 0-16,21 0 0,-21 22 15,0-22-15,21 0 0,-22 21 0,22-20 16,0-1-16,0 21 0,0-21 16,0 0-16,0 1 0,0-1 15,22-21 16,-22-21-31,21-1 0,0 1 16,0 0-16,-21 0 0,21-21 0,0-1 16,1 22-16,-22-21 0,0-1 15,21 1-15,-21 21 0,21-21 0,-21-1 16,0 1-16,0 0 0,0-1 16,0 1-16,0 21 0,0 0 0,0-22 15,0 22-15,0 42 31,0 0-31,0 1 0,0-1 16,0 21-16,0-21 0,0 22 0,0-22 16,0 21-16,0 0 0,0-20 0,0 20 15,0-21-15,0 21 0,0-20 16,0 20-16,0-21 0,0 21 16,0-20-16,0-1 0,21-21 0,-21 21 15,21-21-15,0 0 0,1 0 16,-1 0-16,0-21 0,0 0 15,0-1-15</inkml:trace>
  <inkml:trace contextRef="#ctx0" brushRef="#br0" timeOffset="193405.15">7768 14245 0,'0'0'0,"-63"0"16,63 21-16,0 1 15,-22-1-15,22 0 0,-21-21 16,21 21-16,0 0 0,0 0 0,0 1 16,0-1-16,0 0 0,0 0 15,0 0-15,0 0 0,21-21 32,1 0-32,-1-21 15,0 0-15,-21 0 16,21 0-16,0 0 0,-21-1 15,21-20-15,1 21 0,-22-21 0,0-1 16,21 22-16,-21-21 0,21-1 0,-21 1 16,0 21-16,0-21 0,0-1 15,0 1-15,0 21 0,0-22 0,0 22 16,0-21-16,0 21 0,0 0 16,0 42-1,0 0-15,0 0 16,0 0-16,0 22 0,0-1 15,0-21-15,0 21 0,0 1 0,0-22 16,0 21-16,0 1 0,0-22 16,0 21-16,21-21 0,-21 0 0,0 1 15,0-1-15,0 0 0,0 0 16,21 0-16,0-21 16,1-21-1</inkml:trace>
  <inkml:trace contextRef="#ctx0" brushRef="#br0" timeOffset="195487.01">8128 14330 0,'42'0'15,"-21"0"-15,1 0 16,-1 0-16,0-21 0,0 0 0,-21-1 15,21 1-15,0 0 0,1 0 16,-1 0-16,0 0 0,0-1 0,0-20 16,0 21-16,1-21 0,-1 20 0,-21-20 15,0 21-15,0-21 0,0 20 16,0-20-16,0 21 0,0 0 0,0 0 16,0-1-16,0 1 0,-21 21 15,-1 21 1,22 1-1,0-1-15,-21 21 0,21-21 16,0 22-16,-21-1 0,21 0 0,0 1 16,0-1-16,-21 0 0,21 1 0,-21 20 15,21 1-15,0-1 0,-21 1 16,-1-1-16,22 1 0,-21-1 0,21 1 16,0-1-16,-21 1 0,0-1 0,21 1 15,-21 20-15,21-20 0,0-1 16,0 1-16,-21-1 0,21 1 0,0-22 15,0 22-15,0-22 0,0 0 0,0 1 16,0-1-16,0-21 0,21 0 16,-21 0-16,0 1 0,21-22 15,0 0-15,0 0 0,0 0 16,-21-22-16,22 1 0,-1 0 16,0 0-16,0-21 0,0-1 0,0 1 15,1 0-15,-1-22 0,0 1 0,-21-1 16,21 1-16,0-1 0,-21 1 15,0-1-15,0 1 0,0-1 0,0 1 16,0-1-16,-21 1 0,0 20 0,0 1 16,0 0-16,-1-1 0,-20 22 15,21 0-15,0 0 0,0 0 16,-1 21-16,1 0 0,0 0 16,0 0-16,21-22 15,0 1 1,0 0-16,21 21 15,0-21-15,0 0 0,22 0 0,-22-1 16,0 1-16,21-21 0,-20 21 0,-1 0 16,21-22-16,-21 22 0,22 0 15,-22 0-15,0 0 0,0-1 0,0 1 16,-21 0-16,0 0 16,-21 21-1,0 21 1,21 0-16,-21-21 0,21 21 15,-21-21-15,21 22 0,0-1 16,0 0-16,0 0 0,0 0 16,0 0-16,21-21 15,0 22-15,0-22 0,-21 21 0,21 0 16,0-21-16,-21 21 0,22-21 0,-1 0 16,-21 21-16,21-21 15,0 0-15,0 0 0,0 0 16,1 0-16,-22-21 0,21 0 15,0 21-15,0-21 16,0 0-16,0-1 0,-21 1 0,22 21 16,-1-21-16,-21 0 0,0 0 0,21 0 15,-21-1-15,21 22 0,-21-21 16,0 42 15,0 1-15,0-1-16,0 0 0,0 0 15,0 0-15,0 0 0,0 1 16,0-1-16,21 0 16,0 0-16,1-21 0,-1 0 15,0 0-15,0 0 16,0 0-16,0 0 0,1 0 16,-1-21-16,0 21 0,0-21 0,0 21 15,0-21-15,-21-1 0,22 1 16,-22 0-16,21 0 0,-21 0 15,0 0-15,0-1 0,0 1 0,0 0 16,0 0-16,0 0 16,-21 21-1,21 21-15,-22 0 0,22 0 16,0 0-16,0 1 16,0-1-16,-21 0 0,21 0 15,0 0-15,0 0 0,0 1 16,0-1-16,0 0 15,0-42 32,21 21-47,-21-21 0,0-1 16,22 1-16,-22 0 0,21 0 16,-21 0-16,0 0 15,21-1-15,0 22 16,0 0-1,0 0 1,-21 22-16,0-1 16,22 0-16,-22 0 0,0 0 15,21-21-15,-21 21 16,21-21-16,0 0 0,0 22 16,0-22-16,1 0 0,-1 0 15,0 0-15,0 0 16,0 0-16,0 0 0,-21-22 0,22 22 15,-1-21-15,0 0 0,0 0 16,0 21-16,-21-21 0,0 0 16,21-1-16,-21 1 0,0 0 15,0 0-15,0 0 0,0 0 16,0-1 0,-21 22-16,0 0 15,0 0-15,0 0 0,21 22 0,-21-1 16,-1 0-16,22 0 15,-21 0-15,21 0 0,-21 1 16,21-1-16,0 0 0,0 0 16,0 0-16,0 0 15,21-21-15,0 0 16,1 0-16,-1 0 16,0 0-16,0 0 0,-21-21 15,21 21-15,0-21 0,-21 0 0,22 0 16,-22 0-16,21-1 0,-21 1 15,0 0-15,21 0 0,-21-21 16,0-1-16,0 22 0,0-21 0,0-1 16,0 1-16,0 0 0,0-1 0,0 1 15,0 0-15,0 21 0,0-1 16,21 1-16,-21 0 0,0 0 0,0 42 31,0 0-31,0 0 0,0 1 16,0 20-16,-21 0 0,21-21 0,-21 22 15,21-1-15,-21 0 0,21 1 16,0-1-16,0-21 0,0 22 0,0-22 16,0 21-16,0-21 0,0 0 15,0 1-15,0-1 0,0 0 16,21 0-16,0-21 16,0 0-16,-21 21 15,21-21-15,0 0 16,1 0-16,-22-21 15,21 21-15,-21-21 0,21 21 16,-21-21-16,21 0 0,-21-1 16,0 1-16,0 0 0,0 0 0,0-21 15,0 20-15</inkml:trace>
  <inkml:trace contextRef="#ctx0" brushRef="#br0" timeOffset="195764.85">8636 13695 0,'0'0'0,"-21"0"32,0 21 15</inkml:trace>
  <inkml:trace contextRef="#ctx0" brushRef="#br0" timeOffset="-187531.76">5016 14372 0,'0'0'0,"-21"0"0,0 0 0,0 0 0,0 0 16,0 0-1,-1 0-15,1 0 0,0 0 0,0 0 16,0-21-16,0 21 0,-1 0 15,1 0-15,-21-21 0,21 21 0,0 0 16,-1 0-16,-20 0 0,21 0 16,0 0-16,0 0 0,-22 0 0,22 0 15,0 0-15,0 0 0,0 0 16,-1 0-16,1 0 16,0 0-1,42 0 32,22 0-47,-22 0 16,21 0-16,22 0 0,-22 0 15,21 0-15,1 0 0,-1 0 0,22 0 16,-21 0-16,-1 0 0,22 0 16,-1 0-16,-20 0 0,21-21 0,-1 21 15,22 0-15,-21 0 0,-1-21 0,1 21 16,0 0-16,-1 0 0,-20 0 15,-1 0-15,1 0 0,-1 0 0,-20 0 16,-1 0-16,0 0 0,-20 0 16,20 0-16,-21 0 0,0 0 15,0 0-15,1 0 0,-1 0 0,0 0 16,-42 0 31,0 0-47,-1 0 15,1 0-15,0 0 0,0 0 16,0 0-16,0 0 0,-22 0 0,22 0 16</inkml:trace>
  <inkml:trace contextRef="#ctx0" brushRef="#br0" timeOffset="-186913.11">4826 14478 0,'0'0'0,"-64"0"16,43 0-16,0 0 0,0 0 0,0 0 16,0-21-16,-1 21 0,1 0 15,0 0-15,21-21 0,-21 21 16,0 0-16,21-21 31,21 21-15,21 0-16,-21 0 15,22 0-15,-1-22 0,0 22 16,1 0-16,20 0 0,-20-21 16,20 21-16,-21 0 0,22 0 15,-1 0-15,1 0 0,-1 0 0,1 0 16,-1 0-16,22 0 0,-21 0 16,-1 0-16,22 0 0,-22 21 0,1-21 15,-1 0-15,-20 0 0,20 0 0,1 0 16,-22 0-16,0 0 0,22 0 15,-22 0-15,-21 0 0,22 0 0,-22 0 16,21 0-16,-21-21 0,0 21 16,1 0-16,-22-21 62,-22 21-46,1 0-1,21-21-15,-21 0 0,0 21 16,0 0-16,21-21 0,-21 21 0</inkml:trace>
  <inkml:trace contextRef="#ctx0" brushRef="#br0" timeOffset="-186248.8">5969 13885 0,'0'22'31,"0"-1"-15,21-21-16,0 21 15,0 0-15,1-21 0,-1 21 16,0 0-16,0-21 16,0 22-16,0-22 0,1 21 0,-1-21 15,0 21-15,0-21 0,0 21 0,0-21 16,1 21-16,-1-21 0,0 21 15,0-21-15,0 0 0,0 22 16,1-22-16,-22 21 16,21-21-16,0 21 15,-21 0-15,0 0 16,0 0 0,0 1-16,-21-1 0,0-21 15,-1 21-15,-20 0 16,21 21-16,-21-20 0,20-1 0,-20 21 15,0-21-15,-1 22 0,-20-1 16,21-21-16,-1 21 0,-20 1 0,-1-22 16,22 21-16,0-21 0,-22 22 0,43-22 15,-21 0-15,20 0 16,-20 0-16,42 1 0,-21-22 0,0 21 0,0 0 16,21-42 77,0 0-77,21 21-16</inkml:trace>
  <inkml:trace contextRef="#ctx0" brushRef="#br0" timeOffset="-181556.74">6858 16362 0,'0'0'0,"21"0"0,0 0 15,0-21-15,1 21 0,-1 0 16,21 0-16,-21 0 0,0 0 0,1 0 16,-1 0-16,0 0 0,0 21 15,0 0-15,-21 0 0,0 0 0,0 1 16,21-1-16,-21 21 0,0-21 16,0 22-16,0-22 0,0 21 0,0-21 15,-21 22-15,21-22 0,-21 21 16,21-21-16,0 0 0,0 1 15,-21-22-15,21-22 32,0 1-17,0 0-15,0 0 0,0 0 0,0 0 16,0-22-16,0 22 0,21-21 16,-21 21-16,21-1 0,0-20 0,1 21 15,-1 0-15,0 0 0,-21-1 16,21 22-16,0-21 0,0 21 0,-21-21 15,22 21-15,-1 21 16,-21 0-16,21-21 16,-21 22-16,0-1 0,0 0 15,0 0-15,0 0 0,0 0 0,0 22 16,0-22-16,0 0 0,0 0 16,0 0-16,0 1 0,0-1 15,21 0-15,-21 0 16,21-21-1,0-21 1,1 0-16,-22 0 16,21-1-16,0 1 0,0 0 0,-21 0 15,21 0-15,0-22 0,1 22 16,-1 0-16,0 0 0,21 0 0,-21 21 16,1-21-16,-1-1 0,0 22 15,0-21-15,0 21 16,0 0 15,-21 21-31,22 1 0,-22-1 16,0 0-16,0 0 0,0 0 15,0 0-15,0 1 0,0 20 0,0-21 16,0 0-16,0 22 0,0-22 16,0 0-16,0 0 0,0 0 0,0 0 15,21 1-15,0-22 0,0 21 16,0-21-16,0 0 0,1 0 15,-1 0-15,0 0 16,0-21-16,0 21 0,0-22 0,1 1 16,-1 0-16,0 0 0,0 0 15,0-22-15,0 22 0,1 0 16,-22 0-16,21 0 0,-21 0 16,21-1-16,-21 1 0,0 0 0,0 0 15,0 0-15,0 0 0,-21 21 16,0 0-1,-1 0-15,1 0 0,0 0 16,0 0-16,21 21 0,-21 0 16,0 0-16,-1-21 0,22 21 0,0 0 15,0 22-15,0-22 16,0 0-16,0 0 0,0 22 0,0-22 16,0 0-16,0 0 0,0 21 0,22-42 15,-1 22-15,0-1 0,-21 0 16,21-21-16,0 0 0,0 0 15,1 0-15,-1 0 0,0 0 0,0 0 16,0 0-16,0-21 0,1 21 16,-1-21-16,0-1 0,0 1 0,21-21 15,-20 21-15,-1-22 0,21 22 16,-21-21-16,0 0 0,1 20 0,20-20 16,-21 21-16,-21-21 0,21 20 0,0 1 15,-21-21-15,0 21 16,0 0-16,0-1 0,0 1 0,0 0 15,0 0 1,-21 21 0,0 21-1,0 0-15,0-21 0,21 21 0,-21 1 16,-1 20-16,1-21 0,21 0 16,0 22-16,-21-22 0,21 21 0,0 0 15,-21-20-15,21 20 0,0-21 16,0 21-16,0-20 0,0 20 0,0-21 15,0 0-15,21 0 0,0 1 16,-21-1-16,21 0 0,1-21 16,-1 21-16,-21 0 0,21-21 0,0 0 15,0 0-15,0 0 0,1 0 16,-1 0-16,0 0 0,21-21 0,-21 0 16,1 0-16,20-22 0,-21 22 15,0-21-15,22 21 0,-22-22 0,0 1 16,0 0-16,0 21 0,0-22 15,-21 1-15,0 21 0,0-22 0,0 22 16,0 0-16,0 0 0,0 0 16,0 0-16,0-1 0,0 1 0,-21 21 15,0 0 1,0 0 0,21 21-16,-21-21 0,0 22 15,21 20-15,-22-21 0,1 0 16,21 0-16,0 22 0,-21-22 0,0 21 15,21-21-15,-21 22 0,21-1 16,0-21-16,0 22 0,0-22 0,0 21 16,-21-21-16,21 0 0,0 1 15,0-1-15,0 0 0,0 0 0,0 0 16,21-42 31,0 0-47,0 0 15,0 0-15,0-22 0,1 22 16,-1 0-16,0 0 0,0 0 16,0 21-16,0-22 0,1 1 0,-1 21 15,0 0-15,0 0 16,0 0-16,0 21 16,-21 1-1,0-1-15,0 0 0,22 0 16,-22 0-16,0 0 0,0 1 15,0-1-15,0 0 0,0 0 16,21 0-16,0 0 0,0-21 31,0 22-31,0-22 0,1 0 16,-1 0-16,0 0 0,0-22 16,0 1-16,0 0 0,1 0 0,-22 0 15,21 0-15,0-1 0,0 1 16,0 0-16,0-21 0,1 21 0,-1-1 15,-21 1-15,21 0 16,-21 0-16,21 21 0,-21 21 47,0 0-47,0 0 16,0 1-16,0-1 0,0 0 0,0 0 15,0 0-15,0 0 16,0 1-16,0-1 0,0 0 15,21-21 1,0 0 0,1 0-16,-1 0 0,0 0 15,0 0-15,-21-21 0,21 0 16,-21-1-16,21 1 0,-21 0 16,0-21-16,0 21 0,0-1 15,0 1-15,0 0 16,-21 0-16,0 0 0,0 21 15,21-21-15,-21 21 16,42 0 31,0 0-47,0 0 0,0 0 16,1 0-16,20 0 0,-21-22 15,21 22-15,-20 0 0,20 0 0,0 0 16,1 0-16,-22 0 0,21-21 15,0 21-15,-20 0 0,-1 0 0,0 0 16,0 0-16,0 0 0,0 0 16,1 0-16,-44 0 47,1 0-32,0 0-15,0 21 0,0-21 16,-22 22-16,22-1 0,0-21 0,0 21 15,-21 0-15,20 0 0,1 0 16,0 1-16,0-1 0,21 0 16,-21 0-16,21 0 0,0 0 15,0 1-15,0-1 0,0 0 16,0 0-16,0 0 16,0 0-16,21-21 15,0 0-15,0 0 16,0 0-16,1 0 15,-1 0-15,0 0 0,0-21 16,0 0-16,0-21 0,1 21 16,-1-22-16,0 22 0,0-21 0,0-1 15,0 1-15,1 21 0,-1-21 16,0-1-16,-21 22 0,0-21 16,21-1-16,-21 22 0,21-21 15,-21 21-15,0-22 0,0 22 0,0 0 0,0-21 16,0 21-16,0-1 0,0 1 15,0 0-15,0 0 0,0 0 16,0 42 15,0 0-31,-21 0 0,21 0 16,0 1-16,0 20 0,-21 0 16,21-21-16,-21 22 0,21-1 0,0-21 15,-21 22-15,21-1 0,0-21 16,0 21-16,0 1 0,0-22 0,0 21 15,21 1-15,0-22 0,0 21 16,-21-21-16,21 0 0,0 22 16,1-22-16,-22 0 0,21-21 15,0 21-15,0 0 0,0 1 0,0-22 16,1 21-16,-1-21 16,0 0-16,0 0 15,0-21-15,-21-1 0,21 1 16,-21 0-16,0-21 0,22 21 15,-1-22-15,-21 1 0</inkml:trace>
  <inkml:trace contextRef="#ctx0" brushRef="#br0" timeOffset="-181144.95">8170 16468 0,'0'0'0,"43"0"15,-22 0-15,21 0 0,0 0 0,1 0 16,20 0-16,-20-21 0,20 21 16,1-22-16,-1 22 0,-21-21 0,22 21 15,-1-21-15,1 21 0,-1 0 0,-20-21 16,-1 21-16,0-21 0,1 21 15,-22 0-15,0 0 0,0 0 0,-42 0 47</inkml:trace>
  <inkml:trace contextRef="#ctx0" brushRef="#br0" timeOffset="-179560.44">10858 11557 0,'0'0'0,"-21"0"31,0 0-31,0 0 16,0 0-16,0 0 0,-1 21 15,1-21-15,0 21 0,0 1 0,0-1 16,0 0-16,-1 0 0,1 0 16,0 22-16,0-1 0,0 0 0,0 1 15,-1-1-15,1 0 0,0 1 16,0-1-16,0 0 0,21 1 0,-21-1 15,21-21-15,-22 21 0,22-20 0,-21-1 16,21 0-16,0 0 16,0 0-16,0 0 0,0 1 15,0-1-15,0 0 16,21-42 31,1 0-32,-1-1-15,0 1 0,0 0 16,0 0-16,0 0 16,-21 0-16,22 21 0,-1-22 0,0 1 15,0 21-15,0-21 16,0 21-16,1 0 0,-1 0 16,0 0-1,0 0-15,-21 21 0,21 0 16,-21 1-16,21-1 0,1 0 15,-22 0-15,21 0 16,-21 0-16,21-21 0,-21 22 16,21-1-16,0-21 15,0 0 1,1 0-16,-1 0 16,0 0-16,0 0 0,0 0 0,0 0 15,1 0-15,-1-21 16,0-1-16,0 22 0,-21-21 15,21 0-15,0 21 0,-21-21 0,22 0 16,-22 0-16,0-22 0,21 22 16,-21 0-16,0-21 0,0 20 0,0-20 15,0 0-15,0-1 0,0 22 16,0-21-16,0 0 0,-21-1 0,-1 22 16,22-21-16,-21 21 0,0-1 15,0-20-15,0 21 0,0 0 0,-1 0 16,1-1-16,0 1 0,0 21 0,0-21 15,0 0-15,-1 21 0,-20 0 16,21 0-16,0-21 0,0 21 16,-1 0-16,1 0 0,0 0 15,0 0-15,0 0 16,21 21-16,-21-21 0,21 21 16,-22-21-16,22 21 15,-21-21-15,0 21 0,0-21 31,21 22-31</inkml:trace>
  <inkml:trace contextRef="#ctx0" brushRef="#br0" timeOffset="-178588.12">11493 11832 0,'0'0'0,"0"21"15,22-21 1,-1 0-16,0 0 0,0 0 15,0 0-15,22 0 0,-1 0 0,0 0 16,1 0-16,-1 0 0,21 0 0,-20 0 16,20 0-16,-20 0 0,-1 0 15,21 0-15,-20 0 0,-1 0 0,0 0 16,1 0-16,-1 0 0,-21 0 16,0 0-16,22 0 0,-22 0 15,-21-21-15,-21 0 31,0 21-31,-1 0 0,1 0 16,0-21-16,0 21 0,-21-21 0,20 21 16,1 0-16,0 0 0,21-21 15,-21 21-15,21-22 47,21 22-47,0 0 0,0 0 0,1 0 16,-1 0-16,0 0 0,0 0 0,0 0 15,-21 22-15,21-22 0,-21 21 16,22 0-16,-22 0 16,0 0-16,0 0 0,-22 1 15,1-1-15,0 0 16,0 0-16,0 0 0,-22-21 0,22 21 16,0 1-16,0-1 0,0-21 15</inkml:trace>
  <inkml:trace contextRef="#ctx0" brushRef="#br0" timeOffset="-177588.68">13123 11705 0,'0'0'0,"-21"0"0,0 0 16,0 0-16,0 0 0,-1 0 0,1 0 15,0 0-15,21 21 16,-21 1-16,21-1 0,-21 0 16,21 0-16,-21 21 0,21-20 0,-22-1 15,22 0-15,0 21 0,0-21 16,-21 1-16,0-1 0,21 21 15,-21-21-15,21 0 0,0 1 0,-21-1 16,21 0-16,0-42 47,0 0-31,0-1-16,0 1 0,0 0 0,21 0 15,-21-21-15,21 20 0,0-20 16,0 21-16,1-21 0,-1 20 0,0 1 15,-21 0-15,21 0 0,0 21 0,0 0 16,-21-21-16,22 21 16,-1 0-16,-21 21 15,0 0-15,0 0 16,0 0-16,0 1 0,0-1 16,-21 0-16,21 0 0,-22 0 15,22 0-15,-21-21 0,21 22 16,0-1-16,0 0 15,21-21 1,1 0-16,-1 0 0,0 0 16,0-21-16,0 0 0,0-1 15,1 22-15,20-21 0,-21 0 0,0 0 16,0 0-16,1 0 0,-1-1 16,0 1-16,0 0 15,0 0-15,-21 0 16,21 21-16,-21 21 47,0 0-47,0 0 0,0 0 15,0 1-15,-21-1 0,21 21 0,0-21 16,0 0-16,0 1 0,0-1 16,0 0-16,0 0 0,0 0 0,0 0 15,21-21-15,1 0 0,-1 0 16,0 0-1,0 0-15,0 0 0,0 0 16,1 0-16,-22-21 0,21 0 0,0 0 16,-21 0-16,0 0 0,21-1 15,-21-20-15,0 21 0,0 0 0,0-22 16,0 22-16,0 0 0,0 0 16,-21 0-16,21 0 0,-21-1 0,0 22 15,-1 0-15,1 0 16,0 0-16,0 0 15,0 0-15,0 22 0,21-1 16,-22 0-16,22 0 31,0 0-31,22-21 16,-1 0-16,0 0 0,0 0 0,0 0 16,0 0-16,22-21 0,-22 21 15,0-21-15,21 0 0</inkml:trace>
  <inkml:trace contextRef="#ctx0" brushRef="#br0" timeOffset="-177135.88">13970 11324 0,'0'0'0,"21"-21"0,-21 0 16,0 0-16,0 42 16,0 0-1,0 0-15,0 0 0,-21 22 0,0-22 16,0 21-16,-1 1 0,22-1 0,-21 0 15,0 1-15,21-1 0,-21 0 16,21 1-16,-21-1 0,21 0 0,0 1 16,0-1-16,0-21 0,0 21 0,0-20 15,0 20-15,0-21 0,0 0 16,0 0-16,0 1 0,21-22 16,0 0-16,0 0 15,0 0-15,-21-22 0,22 1 16,-1 21-16,0-21 0,0 0 0,-21-21 15,21 20-15,0 1 0,-21 0 16,0-21-16,22 21 0,-1-1 0,-21 1 16,21 21-16,-21-21 0,0 42 31,0 0-15,0 1-16,0-1 0,-21 0 0,21 0 15,0 0-15,0 0 0,-21 1 16,21-1-16,0 0 15,0-42 17,0 0-17,0-1-15,21 1 0</inkml:trace>
  <inkml:trace contextRef="#ctx0" brushRef="#br0" timeOffset="-176968.98">14224 11663 0,'0'-21'0,"-21"21"63,0 0-63,-1 0 15</inkml:trace>
  <inkml:trace contextRef="#ctx0" brushRef="#br0" timeOffset="-176796.08">13547 11684 0,'0'0'0,"0"21"16,21-21 0,0 0-1,0 0-15,0 0 0,0 0 0,1 0 16,-1 0-16,21 0 0,-21 0 15,0 0-15,22-21 0,-22 21 0,21 0 16</inkml:trace>
  <inkml:trace contextRef="#ctx0" brushRef="#br0" timeOffset="-175800.65">14139 11917 0,'0'21'0,"21"-21"32,1 0-32,-1 0 0,0-21 0,0 21 15,21-21-15,-20 0 0,20 21 0,-21-22 16,21 1-16,1 0 0,-22 0 15,21 0-15,1 0 0,-22-1 0,21 1 16,0-21-16,-20 21 0,-1-22 16,0 1-16,0 0 0,0-1 0,-21 1 15,21 0-15,-21 21 0,0-22 0,0 1 16,0 0-16,0 20 16,-21 1-16,21 0 0,-21 0 0,21 0 15,-21 21-15,0 0 16,0 21-16,-1 0 0,22 0 15,-21 22-15,0-1 0,0 0 0,0 1 16,0 20-16,-1-21 0,1 22 16,0-1-16,0 1 0,0-1 0,0 1 15,-1-1-15,1 22 0,0 0 16,-21-22-16,21 22 0,-1 0 0,1-22 16,0 22-16,0-1 0,0-20 15,0 21-15,-1-22 0,1 22 0,0-22 16,0 1-16,0-1 0,0 1 15,-1-1-15,1-20 0,0 20 0,0-21 16,0 1-16,0-1 0,21 0 0,0 1 16,0-22-16,0 21 0,0-21 15,21 1-15,0-1 0,0 0 0,0 0 16,0-21-16,1 0 0,-1 0 0,0-21 16,21 0-16,-21 0 0,22-1 15,-22 1-15,21-21 0,1 0 0,-1-1 16,0-20-16,1 20 0,-1-41 0,-21 20 15,21 1-15,-20-22 0,-1 22 16,0-22-16,-21 21 0,0 22 0,0-21 16,0 20-16,-21 1 0,0 0 15,-22-1-15,22 22 0,-21 0 16,-1 0-16,1 0 0,21-1 0,-21 22 16,20-21-16,1 21 0,0-21 0,0 21 15,0 0-15,21-21 31,21 21-15,0 0-16,0-21 0,22 21 16,-22-21-16,21-1 0,-21 1 0,22 21 15,-1-21-15,-21-21 0,21 21 16,1-1-16,-1 1 0,-21-21 16,0 21-16,22 0 0,-22-22 0,0 22 15,0 0-15,0 0 0,-21 0 16,-21 42 31,21 0-47,0 0 15,-21 0-15,21 0 0,0 1 16,0-1-16,0 0 0,0 0 16,0 0-16,0-42 46,0 0-46,0 0 16</inkml:trace>
  <inkml:trace contextRef="#ctx0" brushRef="#br0" timeOffset="-175618.75">14859 11769 0,'-21'0'31,"42"0"31,0 0-46,0 0-16</inkml:trace>
  <inkml:trace contextRef="#ctx0" brushRef="#br0" timeOffset="-175348.4">15346 11790 0,'0'-21'16,"0"0"-1,-21 21-15,-1-22 16,1 1-16,0 21 16,0 0-16,0 0 15,0 0-15,-1 21 0,22 1 16,-21-22-16,0 21 0,0 0 15,21 0-15,-21 0 0,21 0 0,-21 1 16,21-1-16,0 0 0,0 0 0,0 0 16,0 0-16,0 1 0,0-1 15,0 0-15,0 0 0,21-21 16,0 0-16,21 0 0,-21 0 0,22 0 16,-1 0-16,0 0 15</inkml:trace>
  <inkml:trace contextRef="#ctx0" brushRef="#br0" timeOffset="-173602.38">15790 11811 0,'0'0'0,"-21"-21"16,0 0 0,0 21-16,0 0 0,-1 0 15,1 0-15,0 0 16,0 21-16,0-21 0,21 21 0,-21 0 15,-1 0-15,22 1 0,-21-1 0,21 0 16,-21 0-16,0 0 0,21 22 16,0-22-16,0 0 0,0 0 15,0 0-15,0 0 16,21-21-16,0 0 16,0 0-16,1 0 0,-1-21 15,0 21-15,0-21 0,0 0 0,0 0 16,-21 0-16,22-1 0,-1 1 15,-21 0-15,0 0 0,0 0 0,21 0 16,-21-1-16,21 1 0,-21 0 16,0 0-16,0 42 31,0 0-15,0 0-16,0 1 0,0-1 15,0 0-15,0 0 0,0 0 0,0 0 16,0 1-16,0-1 0,0 0 15,0 0-15,21-21 0,0 21 0,1-21 16,-22 21-16,21-21 0,0 0 16,0 0-16,0 0 0,0 0 0,1 0 15,-22-21-15,21 0 0,0 0 0,0 0 16,0 0-16,0-1 0,1-20 16,-1 21-16,0-21 0,-21-1 0,21 1 15,0 21-15,-21-22 0,0 1 16,21 0-16,1-1 0,-22 1 15,0 21-15,0-21 0,0 20 0,0 1 16,0 0-16,0 0 0,0 0 0,-22 42 47,22 0-47,0 0 16,-21 22-16,21-1 0,0 0 0,0-21 15,0 22-15,-21-1 0,21 0 0,0 22 16,-21-22-16,21 1 0,0-1 15,0 0-15,0-21 0,0 22 0,0-22 16,0 21-16,0-21 0,0 1 16,0-1-16,21 0 15,0-21-15,0 0 16,1 0-16,-1 0 0,0 0 0,0-21 16,0 0-16,0 21 0,1-43 15,-1 22-15,0 0 0,0 0 0,0-22 16,0 22-16,-21 0 0,22 0 15,-1 0-15,-21 0 0,21-1 0,-21 44 47,0-1-47,0 0 0,0 0 16,0 0-16,0 0 0,0 1 16,0-1-16,0 0 0,0 0 15,0 0-15,0 0 0,21-21 0,-21 22 16,21-1-16,0 0 15,1-21-15,-1 0 16,0 0-16,0 0 0,0 0 16,0-21-16,1 21 0,-1-21 0,0-1 15,0 1-15,0 0 0,0 0 16,-21 0-16,22 0 0,-22-1 0,21 1 16,-21 0-16,0 0 15,0 42 16,0 0-31,0 0 16,0 1-16,0-1 0,-21-21 0,21 21 16,0 0-16,0 0 15,0 0 1,21-21-16,0 0 16,0 0-16,0 0 15,0-21-15,-21 0 0,22 0 16,-1 0-16,-21 0 0,0-1 0,0 1 15,0 0-15,0 0 0,0 0 16,0 0-16,0-1 16,0 1-16,-21 21 0,-1 0 15,1 0 1,42 0 31,1 0-32,-1 0-15,0 0 16,0 0-16,0 0 0,0 0 16,1 0-16,-1 0 0,0 0 0,0 0 15,-21 21-15,21-21 16,-21 22-16,0-1 16,0 0-16,0 0 0,0 0 0,0 0 15,0 1-15,0-1 16,-21 0-16,21 0 0,-21 0 0,21 0 15,-21 1-15,21-1 0,-21 0 16,-1 0 0,22-42 15,0 0-15,0 0-16,22-1 0,-1-20 15,0 21-15,-21 0 0,21-22 0,0 22 16,0 0-16,1-21 15,-1 21-15,0-1 0,0 22 0,0-21 16,-21 0-16,21 21 0,1 0 0,-1 0 16,0 21-1,-21 0-15,21 1 0,-21 20 16,0-21-16,0 0 0,0 0 0,0 1 16,0-1-16,0 0 0,0 0 15,0 0-15,0 0 0,0 1 16,21-22 15,0 0-31,1 0 0,-22-22 0,21 22 16,-21-21-16,21 21 0,0-21 15,-21 0-15,21 0 0,-21 0 16,21-1-16,1 1 0,-22 0 0,0 0 16,0 0-16,0-22 0</inkml:trace>
  <inkml:trace contextRef="#ctx0" brushRef="#br0" timeOffset="-173344.21">17208 11451 0,'0'0'0,"-21"-21"16,0 21-16,21-21 16,-21 21 15,0 21-31,21 0 16,-21-21-16,-1 21 15</inkml:trace>
  <inkml:trace contextRef="#ctx0" brushRef="#br0" timeOffset="-173102.88">16277 11557 0,'0'0'15,"-21"0"-15,42 0 32,0 0-17,0 0-15,1 0 0,20 0 0,-21 0 16,21 0-16,1 0 0,-22 0 16,21 0-16,1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32:36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0 1736 0</inkml:trace>
  <inkml:trace contextRef="#ctx0" brushRef="#br0" timeOffset="6076.36">2709 720 0,'21'0'15,"1"0"-15,-1 0 16,0 0-16,0 0 15,0 0-15,-21-21 0,21-1 16,1 1 0,-22 0-16,0 0 15,0 0 1,0 0-16,0-1 0,-22 1 16,1 0-16,0 21 15,0-21-15,-21 21 0,20 0 0,-20-21 16,21 21-16,-21 0 0,-1 0 15,1 0-15,0 0 0,-1 21 16,1 0-16,0-21 0,-1 21 0,1 0 16,-22 1-16,22 20 0,0-21 15,21 21-15,-22 1 0,22-1 0,-21 0 16,21 1-16,-1 20 16,1-20-16,0 20 0,21 1 15,0-22-15,-21 21 0,21-20 0,0 20 16,0-20-16,0-1 0,0 0 15,0 1-15,0-1 0,21 0 0,0 1 16,0-22-16,1 21 0,-1-21 16,21 0-16,-21 1 0,22-1 0,-22-21 15,21 0-15,0 0 0,1 0 16,-22 0-16,21 0 0,1 0 0,-22 0 16,21 0-16,-21-21 0,0 21 15,22-22-15,-22 1 0,0 0 16,0 21-16,22-21 0,-22 0 15,0 0-15,0-1 0,0 1 0</inkml:trace>
  <inkml:trace contextRef="#ctx0" brushRef="#br0" timeOffset="6624.72">3111 1270 0,'0'-21'0,"0"42"0,0-63 0,0 21 16,0-1-16,0 1 15,0 0-15,0 0 0,0 0 16,-21 21-16,0 0 16,0 0-16,0 0 15,0 21-15,-1 0 0,1 0 16,0 0-16,21 1 0,-21 20 0,0 0 15,0-21-15,-1 22 0,1-1 16,0-21-16,0 22 0,21-1 0,0 0 16,0-21-16,0 22 0,0-22 15,0 21-15,0-21 0,0 1 16,0-1-16,21-21 0,0 21 16,0-21-16,1 0 0,-1 0 0,0 0 15,21 0-15,-21 0 0,22-21 16,-22 21-16,21-21 0,-21-1 0,22-20 15,-22 21-15,21 0 0,-21 0 16,1-22-16,-1 22 0,-21-21 0,0 21 16,0-22-16,0 22 0,0-21 15,0 21-15,0-22 0,-21 22 0,-1-21 16,1 21-16,-21-1 0,21 22 16,0-21-16,-22 21 0,22 0 15,0 0-15,-21 0 0,20 0 16,1 21-16,0-21 0,-21 22 0,21-1 15,-1 0-15,1-21 0,0 21 16,21 0-16,0 0 0,0 1 0,0-1 16,0 0-16,21-21 15,0 0-15,1 21 0</inkml:trace>
  <inkml:trace contextRef="#ctx0" brushRef="#br0" timeOffset="7189.19">3704 1122 0,'0'0'0,"0"-21"16,0 42 15,0 0-31,0 0 15,-21 0-15,21 1 0,0-1 16,0 0-16,0 21 0,0-21 0,0 1 16,0 20-16,-21-21 0,21 0 15,0 22-15,-21-22 0,21 0 0,0 0 16,0 0-16,-22 0 0,22 1 0,-21-22 16,21 21-16,0 0 15,-21-21 16,21-21-31,0 0 0,0-1 16,0 1-16,0 0 0,0-21 16,0 21-16,0-22 0,21 22 0,0-21 15,-21-1-15,22 22 0,-1-21 16,21 21-16,-21-22 0,0 22 0,22 0 16,-1 0-16,-21 0 0,22 0 15,-1 21-15,-21 0 0,21 0 16,-20 0-16,20 21 0,-21 0 15,0 0-15,0 0 0,1 0 0,-22 1 16,21 20-16,-21-21 0,0 0 16,0 22-16,0-22 0,-21 0 0,-1 21 15,1-21-15,0 1 0,0-1 16,0 0-16,0 0 0,-1-21 0,22 21 16,0-42 15,0 0-31</inkml:trace>
  <inkml:trace contextRef="#ctx0" brushRef="#br0" timeOffset="8223.56">4635 1291 0,'0'0'0,"0"-21"16,0 0 0,22 0-16,-1 0 15,-21-1-15,21 22 0,0-21 0,0 0 16,0 0-16,-21 0 0,0 0 15,22-1-15,-22 1 0,0 0 0,-22 21 32,1 0-32,-21 0 0,0 0 0,20 21 15,-20 0-15,0 1 0,-1-1 16,1 0-16,0 0 0,21 0 0,-22 22 16,22-22-16,0 0 0,21 0 15,0 0-15,0 0 0,0 1 16,0-1-16,0 0 0,21 0 15,0-21-15,0 21 0,22-21 16,-22 0-16,21 21 0,-21-21 16,22 22-16,-22-22 0,21 0 0,-21 21 15,1-21-15,-1 0 0,0 21 0,0-21 16,-21 21-16,0 0 16,0 0-16,-21-21 0,0 22 15,0-22-15,-1 21 0,-20-21 16,21 21-16,0-21 0,-22 0 0,22 0 15,0 0-15,0 0 0,0 0 16,0 0-16,-1 0 0,1-21 0,0 0 16,0 21-16,0-22 15,0 1-15,21 42 47,0 1-31,21-22-16,0 21 0,0 0 15,0-21-15,0 21 0,1-21 16,-1 0-16,0 21 0,0-21 0,21 0 16,-20 0-16,20 0 0,0 0 0,1 0 15,-1-21-15,0 0 16,1 21-16,-22-21 0,21 0 0,0-1 16,1 1-16,-22 0 0,21 0 15,-21-21-15,1 20 0,20-20 0,-21 0 16,0-1-16,0 1 0,1-21 15,-22 20-15,21-20 0,-21-1 0,21 1 16,-21-1-16,21 1 0,-21 20 16,0-20-16,0 21 0,0 20 0,0-20 15,0 21-15,0-21 0,0 20 16,0 1-16,0 42 31,-21 1-31,21 20 16,0-21-16,0 21 0,-21 22 0,21-22 15,0 22-15,0-1 0,0 1 16,0-1-16,0 1 0,0-22 0,0 22 16,0-22-16,0 21 0,0-20 15,0-1-15,0-21 0,0 22 0,0-22 16,0 0-16,0 0 0,0 0 16,0 0-16,0 1 0,21-22 0,0 0 15,0 0-15,0 0 16,1 0-16,-22-22 0,21 1 15,0 0-15,-21 0 0,21 0 0,-21 0 16,0-22-16,0 22 16</inkml:trace>
  <inkml:trace contextRef="#ctx0" brushRef="#br0" timeOffset="8416.54">5059 1185 0,'0'0'0,"21"0"32,0 0-32,0 0 15,0 0-15,1 0 0,-1-21 0,21 21 16,0 0-16,-20-21 16,-1 21-16,0 0 0,-21-21 0,21 21 15,-21-21-15,21 21 0</inkml:trace>
  <inkml:trace contextRef="#ctx0" brushRef="#br0" timeOffset="9199.9">5800 1249 0,'-22'-21'16,"22"0"-1,0-1 1,0 1 0,0 0-1,22 21-15,-22-21 0,21 21 16,0 0-16,0 0 0,0 0 15,0 0-15,1 0 0,-1 0 0,0 21 16,0-21-16,0 42 0,0-20 16,-21-1-16,0 21 0,0-21 0,0 0 15,0 22-15,0-22 0,0 0 0,0 21 16,-21-20-16,21-1 0,-21 0 16,0 0-16,0 0 15,21-42 16,0 0-15,0 0-16,21 0 0,0-1 0,-21 1 16,21 0-16,0-21 0,1 21 0,-1-22 15,0 22-15,-21-21 0,21 21 16,0-22-16,0 22 0,1 0 0,-22 0 16,21 21-16,0 0 15,-21 21 1,0 0-1</inkml:trace>
  <inkml:trace contextRef="#ctx0" brushRef="#br0" timeOffset="9649.87">6392 1101 0,'0'0'15,"0"-21"-15,0 42 32,-21 0-17,21 0-15,0 0 16,0 22-16,-21-22 0,21 21 0,-21-21 16,21 22-16,0-22 0,0 21 15,0-21-15,0 0 0,0 22 0,0-22 16,0 0-16,0 0 0,0 0 15,21-21-15,0 0 16,0 0-16,0 0 16,1 0-16,-1-21 0,0 21 0,21-21 15,-21 0-15,1 0 0,-1 0 0,21-22 16,-21 22-16,0 0 0,1-21 16,-1 20-16,-21-20 0,0 21 0,21 0 15,-21-22-15,0 22 16,0 0-16,0 0 0,-21 21 47,0 0-32,21 21-15,0 0 16,21 0 0</inkml:trace>
  <inkml:trace contextRef="#ctx0" brushRef="#br0" timeOffset="9940.37">7175 1037 0,'-21'0'31,"0"0"-31,0 21 0,0-21 16,0 22-16,-1-1 0,1 21 0,-21-21 15,21 0-15,0 22 0,-1-22 16,22 21-16,-21-21 0,21 22 0,0-22 16,0 0-16,0 21 0,0-20 15,0-1-15,0 0 0,0 0 16,21-21-16,1 0 16,-1 21-16,0-21 0,0 0 0,0 0 15,22 0-15,-22 0 0,21-21 0,-21 0 16,0 0-16,22 21 0,-22-43 15</inkml:trace>
  <inkml:trace contextRef="#ctx0" brushRef="#br0" timeOffset="10252.84">7705 381 0,'0'0'0,"0"21"16,-22 0 0,1 1-16,21 20 0,0 0 0,-21 1 15,21 20-15,-21-21 0,0 22 16,0-1-16,21 1 0,-22-1 0,1 1 16,0-1-16,21-20 0,-21 20 15,0 1-15,0-22 0,21 0 0,0 1 16,-22-1-16,22-21 0,-21 22 0,21-22 15,0 0-15,0 0 16,0 0-16,21-21 16,1-21-1,-1 0-15,0 0 0,0 0 16</inkml:trace>
  <inkml:trace contextRef="#ctx0" brushRef="#br0" timeOffset="10652.5">7874 1122 0,'0'21'0,"0"0"15,0 0-15,-21 1 0,0-1 16,-1 0-16,22 0 0,0 0 16,-21 0-16,0 22 0,21-22 0,0 0 15,0 0-15,0 0 0,0 1 0,0-1 16,0 0-16,0 0 0,21 0 15,22-21-15,-22 0 16,0 0-16,0 0 0,0 0 16,22 0-16,-22-21 0,0 21 0,21-21 15,-21 0-15,1 0 0,-1-1 16,-21 1-16,0-21 0,0 21 0,0-22 16,0 22-16,0 0 0,0-21 0,0 21 15,-21-1-15,-1 1 0,1 21 16,0-21-16,-21 21 0,21 0 15,-1 0-15,1 0 0,0 0 16,-21 0-16,21 21 0,-1 0 16,22 1-16,-21-22 0,21 21 15,0 0-15,0 0 0,21-21 16,1 21-16,-1-21 16,0 0-16</inkml:trace>
  <inkml:trace contextRef="#ctx0" brushRef="#br0" timeOffset="11068.77">8340 1249 0,'0'-21'0,"0"0"16,0-1-16,0 1 15,21 21 1,0 0-16,0 0 15,0 0-15,0 0 16,1 0-16,-1 21 0,-21 1 0,21-1 16,0 0-16,0 21 0,0-21 15,-21 1-15,0 20 0,0-21 0,0 0 16,0 0-16,0 22 0,0-22 16,0 0-16,0 0 0,-21 0 15,0 1-15,21-1 0,-21-21 0,21 21 16,-21-21-16,21-21 31,0 0-31,0-1 0,0 1 0,0 0 16,0 0-16,0 0 0,21 0 15,-21-22-15,21 22 0,0 0 0,-21-21 16,21 20-16,1-20 0,-1 21 16,-21 0-16,21 0 0,0-1 0,-21 1 15,0 0-15,21 0 0,-21 0 16,0 0-16,0-1 15</inkml:trace>
  <inkml:trace contextRef="#ctx0" brushRef="#br0" timeOffset="11308.64">7472 826 0,'0'0'0,"21"0"16,21 0-16,-21 0 15,22 0-15,-1-22 0,0 22 0,1 0 16,20 0-16,-20-21 0,-1 21 16,21 0-16,-20 0 0,-1 0 0,-21-21 15,22 21-15,-22 0 0,0 0 16,0 0-16,0 0 0</inkml:trace>
  <inkml:trace contextRef="#ctx0" brushRef="#br0" timeOffset="12208.13">10477 931 0,'0'-21'15,"0"0"-15,0 0 16,0 0-16,0 0 16,0-1-16,-21 1 0,0 0 15,0 21-15,21-21 0,-21 21 16,0 0-16,-1 0 15,1 0-15,0 21 0,0 0 0,0 22 16,-22-22-16,22 21 0,0 22 16,-21-22-16,21 21 0,-1 1 0,1-22 15,0 22-15,21-1 16,0-20-16,0 20 0,0 1 0,0-22 16,0 21-16,0-20 0,0-1 0,0 0 15,0 1-15,21-1 0,0-21 16,1 0-16,-1 1 0,21-1 0,-21 0 15,22-21-15,-1 0 0,0 0 16,1-21-16,-1 0 0,0-1 0,1 1 16,20-21-16,-21 0 0,1-1 15,-1 1-15,0-22 0,1 22 0,-1-21 16,-21 20-16,0-20 0,1-1 0,-1 1 16,-21-1-16,0 1 0,0-1 15,-21 1-15,-1-1 0,1 22 16,-21 0-16,21-1 0,-22 1 15,1 21-15,21-22 0,-21 43 0,-1-21 16,1 21-16,0 0 0,-1 0 16,1 0-16,-22 21 0,22-21 0,0 22 15,-1 20-15,1-21 0,0 21 16,21 1-16,-22-1 0,22 0 0,0 1 16,21-1-16,0 0 0,0 1 15,0 20-15,0-20 0,21-1 0,21 0 16,-20 1-16,20-1 0,0-21 15,1 21-15,-1-20 0,0 20 0,22-21 16</inkml:trace>
  <inkml:trace contextRef="#ctx0" brushRef="#br0" timeOffset="12618.41">11091 1503 0,'0'0'0,"0"-21"0,0 0 15,21-1-15,-21 1 0,22 21 16,-22-21-16,21 21 16,0 0-16,0 0 15,0 21 1,-21 0-16,21 1 0,-21-1 16,0 0-16,0 21 0,0-21 0,0 22 15,0-22-15,0 21 0,0-21 16,0 22-16,0-22 0,0 0 0,0 0 15,0 0-15,0 1 0,0-44 32,22 22-32,-22-21 15,21-21-15,0 21 0,-21 0 16,0-22-16,21 1 0,0 21 0,-21-22 16,21 1-16,-21 21 0,22-21 15,-1 20-15,-21-20 0,0 21 0,21 0 16,0 0-16,-21-1 15,21 22 1,0 0-16,-21 22 16,0-1-16,0 0 15</inkml:trace>
  <inkml:trace contextRef="#ctx0" brushRef="#br0" timeOffset="12948.73">11620 1651 0,'0'0'0,"22"0"0,-1 0 0,0 0 16,0-21-16,0 0 15,0 0-15,-21-1 0,22 22 16,-1-21-16,-21 0 0,0 0 16,0 0-16,0 0 0,0-1 15,0 1-15,0 0 0,0 0 16,-21 21-16,-1 0 15,1 0-15,0 0 0,0 21 0,0 0 16,0 0-16,-1 1 0,22-1 16,-21 0-16,0 0 0,0 0 0,21 22 15,-21-22-15,21 0 0,0 21 16,0-21-16,0 1 0,0-1 16,0 0-16,21-21 0,0 0 15,0 0-15,0 0 0,1 0 16,-1 0-16,21 0 0,-21 0 0,22-21 15,-1 0-15,-21 21 0</inkml:trace>
  <inkml:trace contextRef="#ctx0" brushRef="#br0" timeOffset="13355.46">12065 1418 0,'0'0'0,"0"-21"15,0 0 1,0 0-1,21 21 1,0 0-16,0 0 0,1 0 16,-1 0-16,0 21 0,0 0 0,0-21 15,-21 21-15,21 22 0,1-22 16,-22 0-16,21 21 0,-21-21 0,0 1 16,0 20-16,0-21 0,0 21 15,-21-20-15,-1-1 0,1 0 0,21 0 16,-21 0-16,0-21 15,21-21 1,0 0-16,0-21 16,0 20-1,21 1-15,0-21 0,-21 21 0,21-22 16,1 22-16,-22-21 0,21 21 0,0 0 16,0-1-16,-21 1 0,21 0 15,0 21-15,-21-21 0,22 21 16,-1 0-16,-21 21 31,0 0-31</inkml:trace>
  <inkml:trace contextRef="#ctx0" brushRef="#br0" timeOffset="14176.5">12467 1820 0,'0'0'0,"42"0"16,-20 0-16,-1-21 16,0 0-16,0 0 0,0 0 0,0 0 15,1-22-15,-1 22 0,0-21 16,0-1-16,0 1 0,0 0 0,1 21 16,-1-22-16,0 1 0,0 0 15,-21-22-15,0 22 0,21-1 16,-21 1-16,0 0 0,0-1 0,0 1 15,0 21-15,0 0 0,0 0 16,0-1-16,0 44 31,0-1-31,0 0 0,0 21 0,-21 1 16,21-1-16,-21 0 0,0 1 0,21-1 16,0 0-16,-21 1 0,21-1 15,-22 0-15,22 1 0,0-1 0,0 0 16,0 1-16,0-1 0,0-21 15,0 21-15,0-20 0,0-1 16,0 0-16,22 0 0,-1 0 0,0 0 16,0-21-16,0 0 15,0 0-15,1 0 0,-1 0 0,0 0 16,21 0-16,-21-21 0,22 0 16,-22 0-16,0 0 0,21 0 0,-20-1 15,-1 1-15,0 0 0,0-21 0,-21 21 16,0-1-16,21 1 0,-21 0 15,0 0-15,0 0 0,0 0 0,0-1 16,0 44 15,0-1-31,0 0 16,0 0-16,-21 0 0,21 22 0,0-22 16,0 0-16,0 0 0,0 21 15,0-20-15,0-1 0,0 0 16,0 0-16,0 0 0,21-21 0,0 21 15,1-21-15,-1 0 0,0 0 16,0 0-16,0 0 0,0 0 16,1 0-16,-1-21 0,21 0 0,-21 0 15,0 0-15,1-22 0,-1 22 16,0-21-16,0 21 0,0-22 0,-21 1 16,0 0-16,21-1 0,-21 1 0,0 21 15,0-21-15,0-1 0,0 22 16,0 0-16,-21 0 0,0 21 15,0 0-15,0 0 0,0 0 16,-1 0-16,1 0 0,0 0 0,0 21 16,0 0-16,0 0 0,-1 0 15,1 1-15,21-1 0,0 21 0,-21-21 16,21 0-16,-21 22 0,21-22 0,0 0 16,0 0-16,0 22 0,0-22 15,0 0-15,21 0 0,0-21 16</inkml:trace>
  <inkml:trace contextRef="#ctx0" brushRef="#br0" timeOffset="14701.2">14351 1397 0,'0'0'0,"0"-21"16,0 0-16,0 0 0,0-1 0,-21 22 15,0-21-15,-1 0 0,-20 21 16,21 0-16,-21 0 0,20 0 0,-20 0 16,21 0-16,-21 0 0,-1 21 15,1 0-15,21 1 0,-22 20 16,22-21-16,-21 21 0,21 1 0,0-1 16,-1 0-16,1 1 0,21-1 15,-21-21-15,21 22 0,0-1 0,0-21 16,0 0-16,0 0 0,21 1 0,0-1 15,-21 0-15,22-21 0,-1 0 16,21 0-16,-21 0 0,0 0 0,1 0 16,20 0-16,-21-21 0,21 0 15,-20-1-15,-1 1 0,21 0 0,-21 0 16,0-21-16,1 20 0,-1-20 0,-21 0 16,0 21-16,21-22 0,-21 22 15,21-21-15,-21 21 0,0-1 16,0 1-16,-21 21 31,0 21-31,21 1 0,-21-1 16,21 0-16,0 0 0,0 0 15,0 0-15,0 22 0,0-22 0,0 0 16,0 0-16,0 22 0,0-22 16,0 0-16,21-21 0,0 21 0,0 0 15,0-21-15,0 0 0,1 0 0,20 0 16,-21 0-16,21 0 0,1 0 15,-22 0-15,21-21 0</inkml:trace>
  <inkml:trace contextRef="#ctx0" brushRef="#br0" timeOffset="15896.45">14922 1482 0,'0'0'15,"0"-21"-15,0-1 0,-21 1 0,21 0 16,-21 21-16,0 0 0,0 0 15,0 0-15,-1 0 0,-20 0 0,21 0 16,0 21-16,-22-21 0,22 21 16,-21 22-16,21-22 0,0 0 0,-1 21 15,1 1-15,0-22 0,21 21 16,0-21-16,0 22 0,0-22 16,0 21-16,0-21 0,0 1 0,21-1 15,0-21-15,-21 21 0,22-21 0,-1 0 16,0 0-16,0 0 0,0 0 15,0 0-15,1 0 0,-1 0 0,0 0 16,0-21-16,0 0 0,0-1 16,1-20-16,20 21 0,-21-21 0,0-1 15,0 1-15,1 0 0,-1-22 0,0 22 16,-21-1-16,21-20 0,0 21 16,-21-22-16,0 1 0,0 20 0,0-20 15,21 20-15,-21-20 16,0 21-16,0-1 0,0 22 0,0-21 15,0 21-15,0-1 16,0 44 0,-21-22-16,0 42 15,21-21-15,0 21 0,-21 1 0,0-1 16,21 22-16,-21-22 0,21 21 0,-22-20 16,22 20-16,0-20 0,0-1 15,0 0-15,0 1 0,0-1 0,0 0 16,0 1-16,0-1 0,0-21 15,0 0-15,0 0 0,22 1 0,-22-1 16,21-21-16,0 0 0,0 0 16,0 0-16,0 0 0,1 0 15,20 0-15,-21 0 0,0-21 0,22-1 16,-22 1-16,21 0 0,-21 0 16,0 0-16,22-22 0,-22 22 0,0 0 15,0 0-15,-21 0 0,0 0 0,21-1 16,1 1-16,-22 42 31,0 1-15,-22-22-16,22 21 0,-21 21 0,21-21 15,-21 0-15,21 1 0,0-1 0,0 21 16,0-21-16,0 0 16,0 1-16,0-1 0,0 0 15,0 0-15,21-21 0,0 0 16,1 0-16,-1 0 0,0 0 15,21 0-15,-21 0 0,1 0 0,20-21 16,-21 0-16,0 0 0,0-1 16,1-20-16,-1 21 0,0-21 0,0 20 15,0 1-15,0-21 0,1 21 0,-1 0 16,-21-1-16,0 1 16,21 21-16,-21 21 31,0 1-16,-21-1-15,21 0 0,0 0 16,0 0-16,0 0 0,-21 1 16,21-1-16,0 0 0,0 0 0,-22 0 15,22 0-15,0 1 16,0-1-16,0-42 47,0-1-47,0 1 15,0 0-15,0 0 0,0 0 16,22 0-16,-1-22 0,-21 22 0,21 0 16,0 0-16,0 0 0,-21-1 15,43 1-15,-22 0 0,0 21 16,0-21-16,21 21 0,-20 0 0,-1 0 16,21 0-16,-21 0 0,0 21 15,1-21-15,-1 21 0,0 0 0,-21 1 16,0-1-16,0 0 0,0 0 0,0 0 15,0 0-15,0 1 0,0-1 16,0 0-16,-21 0 0,0 0 0,-1 0 16,1-21-16,21 22 0,-21-1 15,0-21-15</inkml:trace>
  <inkml:trace contextRef="#ctx0" brushRef="#br0" timeOffset="16660.81">16954 1524 0,'0'0'0,"0"-21"15,0-21-15,0 20 16,0 1-16,-21 0 0,21 0 15,-21 21-15,0-21 0,0 21 0,0 0 16,-1 0-16,1 0 0,0 0 16,0 0-16,-21 21 0,20 0 0,-20 0 15,21 0-15,-21 1 0,-1 20 0,22-21 16,0 21-16,0-20 0,0 20 16,-1-21-16,1 0 0,21 22 0,0-22 15,0 0-15,0 0 0,0 0 16,0 0-16,21-21 0,1 0 15,-1 0-15,0 0 0,0 0 16,0 0-16,0 0 0,22-21 16,-22 21-16,0-21 0,0 0 0,0 0 15,1 0-15,-1-1 0,0 1 16,0-21-16,0 21 0,0 0 0,-21-1 16,0 1-16,0 0 0,22 0 0,-22 0 15,0 0-15,0 42 47,-22-21-47,1 21 16,21 0-16,-21 0 0,0 0 0,21 22 15,-21-22-15,0 21 16,21 1-16,0-1 0,0 0 0,0 1 16,0-1-16,0 0 0,-22 1 0,22 20 15,0-21-15,0 1 0,0-1 16,0 22-16,0-22 0,0 0 0,0 22 15,0-1-15,0-20 0,0 20 16,0-21-16,0 22 0,0-22 0,0 1 16,0-1-16,0 0 0,0 1 0,0-1 15,-21-21-15,21 21 0,0-20 16,0-1-16,-21 0 0,21 0 0,-21-21 16,0 0-16,0 0 31,21-21-31,-22 0 0,22 0 15,0-22-15,0 22 0,0-21 0,0 21 16,0-43-16,0 22 0,0-1 0,0-20 16,0 21-16,0-22 0,22 1 15,-1 20-15,0 1 0,-21-22 0,0 22 16,0 0-16,21-1 0,-21 1 16,0 0-16,0-1 0,0 1 0,0 0 15</inkml:trace>
  <inkml:trace contextRef="#ctx0" brushRef="#br0" timeOffset="16966.64">15494 1016 0,'21'-21'0,"-42"42"0,63-42 0,-21 21 15,1-21-15,-1 21 16,-21-21 0,21 21-1,-42 21 16,0-21-31,-1 0 0,1 21 16,0-21-16,0 21 0</inkml:trace>
  <inkml:trace contextRef="#ctx0" brushRef="#br0" timeOffset="17897.29">2540 2201 0,'-42'0'0,"84"0"0,-106 0 16,43 0-16,0 0 0,0 0 16,0 0-16,42 0 31,0 0-31,21 0 0,1 0 16,-1 0-16,0 0 0,22 0 15,-1 0-15,1 0 0,21 0 0,-22 0 16,22 0-16,-1-21 0,1 21 15,0 0-15,21 0 0,-1 0 16,22 0-16,-21-21 0,21 21 0,-21 0 16,21 0-16,0-21 0,0 21 15,21 0-15,-21-21 0,21 21 0,-21 0 16,0-21-16,0-1 0,0 22 16,0 0-16,0-21 0,-21 21 0,0 0 15,0 0-15,0-21 0,-22 21 16,1-21-16,0 21 0,-1 0 0,-20 0 15,-1-21-15,1 21 0,-22 0 0,1 0 16,-1 0-16,-21 0 0,0 0 16,0 0-16,1 0 0,-1 0 0,0 0 15,0 0 1,0 0-16,0 0 0,1-21 16,20 21-16</inkml:trace>
  <inkml:trace contextRef="#ctx0" brushRef="#br0" timeOffset="18688.84">10266 2201 0,'21'0'0,"-42"0"15,84 0-15,-20 0 0,-1 22 0,0-22 16,22 0-16,-22 0 0,22 0 16,-1 0-16,1 0 0,20 21 0,1-21 15,0 0-15,-1 0 0,22 0 16,-21 0-16,21 0 0,-1 0 0,22 0 15,-21 0-15,21 0 0,0 0 0,21 0 16,-21 0-16,0 0 0,0 0 16,22 0-16,-1 0 0,0 0 0,0 0 15,-21 0-15,21 0 0,0-21 0,1 21 16,-1 0-16,0 0 0,0 0 16,0 0-16,-21-22 0,21 22 0,-21 0 15,22 0-15,-22 0 0,21 0 16,-21-21-16,0 21 0,-21 0 15,-1 0-15,1 0 0,-21 0 0,-22 0 16,22 0-16,-43 0 0,22 0 16,-43 0-16,21 0 0,-20 0 0,-1 0 15,0 0-15,-42 0 32,0 0-32,-1 0 0,1 0 0,0 0 15,-21 0-15,21 0 0,-22 0 16,1 0-16,-22 0 0,1 0 0</inkml:trace>
  <inkml:trace contextRef="#ctx0" brushRef="#br0" timeOffset="19880.15">720 3281 0,'0'0'0,"-22"21"31,22 0-15,0-42 77,0 0-93,0 0 16,0 0-16,0-1 16,0 1-16,0 0 0,0 0 31,-21 21-31,0 0 0,0 0 16,0 21-16,21 0 15,-21 0-15,21 1 0,-22 20 16,22-21-16,0 0 0,0 22 0,0-22 15,0 0-15,0 21 0,0-21 16,0 1-16,0-1 0,22 0 16,-22 0-16,21-21 0,0 0 15,0 0-15,0 0 0,0 0 16,22 0-16</inkml:trace>
  <inkml:trace contextRef="#ctx0" brushRef="#br0" timeOffset="20252">1079 3217 0,'0'-21'16,"-21"21"0,21-21 30,0 0-14,-21 21-17,0 0 1,0 0-16,0 0 0,-1 21 16,22 0-16,-21 0 0,21 1 15,0-1-15,-21 0 0,21 0 0,-21 21 16,21-20-16,0-1 0,0 0 15,0 0-15,0 0 16,21-21-16,0 0 16,0 0-16,1 0 15,20 0-15,-21-21 0</inkml:trace>
  <inkml:trace contextRef="#ctx0" brushRef="#br0" timeOffset="20443.89">2286 3344 0,'0'0'0,"-21"-21"0,0 21 15,-1-21-15,1 0 0,0 21 0,0-21 16,0 21-16,0-21 0,21-1 15</inkml:trace>
  <inkml:trace contextRef="#ctx0" brushRef="#br0" timeOffset="21237.43">2074 3048 0,'0'0'0,"-21"-42"16,0 42-1,21-21-15,-21 21 16,0 0-1,-1 0 1,22 21-16,0 0 0,-21 0 16,21 21-16,0 1 0,-21 20 15,21-20-15,0 20 0,-21 1 16,21-1-16,0 1 0,-21-1 0,0 1 16,-1-1-16,22-21 0,-21 22 15,0-1-15,0-20 0,0-1 0,0 22 16,-1-43-16,1 21 0,0 0 15,21-20-15,0-1 0,-21-21 0,0 0 16,0 0 0,21-21-16,0-1 15,0 1-15,0-21 0,-22 21 16,22-22-16,-21 1 0,21 21 0,0-21 16,0-1-16,0 1 0,-21 0 15,21 20-15,0 1 0,0 0 0,0 0 16,0 42-1,0 0-15,21 0 16,0 22-16,1-22 0,-22 21 16,21-21-16,0 22 0,21-22 0,-21 21 15,1-21-15,-1 22 16,0-22-16,21 0 0,-21 0 0,1-21 0,20 21 16,-21-21-16,21 0 15,-20 0-15,20 0 0,-21-21 0,21 0 16,1 0-16,-1 0 0,0 0 15,1-22-15,-1 1 0,0 21 0,-20-22 16,20-20-16,0 21 0,-21-22 16,1 22-16,-1-22 0,0-20 0,-21 20 15,0 1-15,0-1 0,0 1 16,0-1-16,-21 1 0,0 20 0,-1-20 16,-20 20-16,21 22 0,-21-21 15,-1 21-15,1 0 0,0 21 0,-22 0 16,22 0-16,-1 0 0,1 0 15,0 21-15,21 21 0,-22-21 16,1 22-16,21-1 0,0 21 16,-1 1-16,22-22 0,0 22 0,0-1 15,0 1-15,0-1 0,0-20 16,22-1-16,-1 0 0,0 1 0,0-1 16,0-21-16,0 0 0,22 0 15,-22 1-15,21-22 0,1 0 0,-1 0 16,0 0-16,1 0 0,-1 0 15,0 0-15,1 0 0,-22-22 0,21 22 16,0-21-16,-20 0 0,-1 21 16,21-21-16,-21 0 0</inkml:trace>
  <inkml:trace contextRef="#ctx0" brushRef="#br0" timeOffset="21628.42">2794 3747 0,'0'0'0,"0"21"16,21-21 15,0-21-15,-21-1-16,21 1 15,1 0-15,-22 0 16,0 0-16,0 0 0,21-1 15,-21 1-15,0 0 16,-21 21 0,-1 0-16,1 21 0,0 0 15,0 1-15,0-1 0,0 0 0,-1 0 16,22 21-16,-21-20 0,0 20 16,21-21-16,-21 21 0,21-20 15,0-1-15,0 21 0,0-21 0,0 0 16,0 1-16,0-1 15,21-21-15,0 0 0,0 0 0,1 0 16,-1 0-16,21 0 0,-21 0 16,0-21-16,1-1 0,20 1 0,-21 21 15,0-21-15,0 0 0,1 0 16</inkml:trace>
  <inkml:trace contextRef="#ctx0" brushRef="#br0" timeOffset="21984.21">3133 3598 0,'21'0'16,"-21"22"-16,21-1 15,-21 0-15,21 0 0,-21 0 0,21 0 16,0 1-16,-21-1 0,0 0 16,22 21-16,-22-21 0,21 1 0,-21-1 15,0 0-15,0 0 0,0 0 16,0 0-16,0 1 0,21-1 15,0-21 1,-21-21-16,0-1 16,0 1-16,21 0 0,-21-21 15,0 21-15,21-1 16,-21-20-16,0 21 0,0-21 0,22 20 16,-1-20-16,0 21 0,-21-21 15,21 20-15,-21 1 0,21 0 0,0 21 16,-21-21-16,22 21 0,-1 0 0,-21-21 15,21 21-15,0 0 16,0 0-16,-21 21 16</inkml:trace>
  <inkml:trace contextRef="#ctx0" brushRef="#br0" timeOffset="22372.99">3789 3789 0,'21'0'15,"0"0"-15,0 0 0,0 0 0,-21-21 16,22 0-16,-1 21 0,0-22 16,0 1-16,-21 0 0,21 0 0,0 0 15,-21 0-15,0-1 0,0 1 0,0 0 16,0 0-16,0 0 0,-21 21 15,0 0 1,0 0-16,0 21 16,0 0-16,-1 0 0,1 0 15,0 22-15,0-22 0,0 21 0,0-21 16,-1 22-16,22-1 0,0-21 16,0 22-16,0-22 0,0 0 0,0 21 15,0-21-15,0 1 16,0-1-16,22-21 0,-1 0 0,0 0 15,0 0-15,0 0 0,22 0 0,-22-21 16,21-1-16,-21 1 0,22 0 16,-22 0-16,21 0 0,-21-22 15,22 1-15,-22 21 0,0-21 0</inkml:trace>
  <inkml:trace contextRef="#ctx0" brushRef="#br0" timeOffset="22664.82">4487 2794 0,'0'0'0,"0"-21"0,0 0 16,0 42-1,0 0-15,0 0 0,0 22 16,0-22-16,0 21 0,0 22 0,-21-22 16,21 21-16,-21 1 0,21-22 15,-21 22-15,0-1 0,-1 1 0,22-1 16,-21 1-16,21-22 0,-21 0 15,21 22-15,0-22 0,0-21 16,0 22-16,0-22 0,0 21 0,0-21 16,0 1-16,0-1 15,21-21-15,0 0 16,1 0-16,-1 0 0,0 0 0,0-21 16,0-1-16,0 1 0,1 0 15,-1 0-15</inkml:trace>
  <inkml:trace contextRef="#ctx0" brushRef="#br0" timeOffset="22980.64">4720 3535 0,'0'0'0,"-21"21"0,0 0 0,0 22 16,-1-22-16,22 0 0,0 0 0,-21 21 16,21-20-16,-21-1 0,21 0 15,0 21-15,0-21 0,0 1 0,0-1 16,0 0-16,21-21 0,0 21 15,1-21-15,-1 0 0,0 0 0,0 0 16,0 0-16,22 0 0,-22 0 0,0 0 16,0-21-16,0 0 0,0 21 15,1-21-15,-1-1 0,0-20 0,-21 21 16,0 0-16,0 0 0,0-22 0,0 22 16,0 0-16,-21-21 15,0 20-15,-1 1 0,1 21 0,0-21 16,-21 21-16,21 0 0,-1 0 0,1 0 15,0 0-15,0 0 0,0 21 16,21 0-16</inkml:trace>
  <inkml:trace contextRef="#ctx0" brushRef="#br0" timeOffset="23556.31">5461 3450 0,'0'0'16,"-21"-21"-16,21 0 0,-21 0 0,-1 0 15,1 21-15,0-22 0,0 22 16,0-21-16,0 21 0,-1 0 16,1 0-16,0 0 15,21 21-15,-21 22 16,0-22-16,21 21 0,0 22 16,0-22-16,0 22 0,-21-1 0,21 1 15,0 20-15,0-20 0,-22 20 0,22 1 16,0-21-16,-21 20 0,0 1 15,21-22-15,-21 1 0,0-1 0,0 1 16,-1-1-16,1 1 0,0-1 0,21-20 16,-21-1-16,0 0 0,0 1 15,-1 20-15,22-20 0,0-22 16,0-42 15,0-1-31,0 1 0,0 0 16,0-21-16,0-1 0</inkml:trace>
  <inkml:trace contextRef="#ctx0" brushRef="#br0" timeOffset="23892.43">4911 3704 0,'0'-21'0,"0"42"0,-22-63 15,22 21-15,0 0 0,0-1 16,0 1-16,0 0 0,22 21 0,-22-21 15,21 0-15,21 21 0,-21-21 16,0-1-16,22 22 0,-1 0 16,-21 0-16,22 0 0,-1 0 0,0 0 15,1 22-15,-22-1 0,21 0 16,-21 0-16,0 21 0,1-20 0,-22 20 16,0-21-16,0 21 0,0-20 0,-22-1 15,1 21-15,0-21 0,0 0 16,0 1-16,0-1 0,-1 0 0,1-21 15,0 21-15,0-21 16,0 0-16,21-21 16,0 0-1,0 0-15,0-1 16,21 1-16,0 0 16</inkml:trace>
  <inkml:trace contextRef="#ctx0" brushRef="#br0" timeOffset="24128.55">5863 3493 0,'0'21'16,"0"0"-16,0 0 16,0 0-16,0 0 0,0 1 0,-21-1 15,21 21-15,-21-21 0,21 0 16,0 1-16,-21-1 0,21 0 0,0 0 15,0 0-15,0-42 47,0 0-47,0 0 16</inkml:trace>
  <inkml:trace contextRef="#ctx0" brushRef="#br0" timeOffset="24476.35">5821 3281 0,'21'0'16,"0"0"-16,0 0 15,0 0-15,1-21 0,-1 0 0,-21-1 16,21 1-16,0 0 0,-21 0 16,0 0-16,0 0 0,0-1 15,-21 1-15,0 21 0,0 0 16,-22-21-16,22 21 0,0 0 16,0 0-16,0 0 0,-1 21 0,1 0 15,0-21-15,0 22 0,21 20 0,-21-21 16,21 0-16,0 0 0,0 22 15,0-22-15,0 0 0,0 21 0,21-20 16,0-1-16,0-21 0,0 21 16,1 0-16</inkml:trace>
  <inkml:trace contextRef="#ctx0" brushRef="#br0" timeOffset="24980.06">6244 3408 0,'0'0'0,"0"21"0,0 0 16,0 0-16,0 1 0,0-1 15,0 0-15,0 21 0,0-21 0,-21 1 16,21-1-16,0 21 0,-21-21 16,21 0-16,0 1 0,0-1 0,0 0 15,0 0-15,-21-21 0,21 21 16,0-42 15,0 0-31,0 0 16,0 0-16,0-1 0,0 1 15,0 0-15,0 0 0,21-21 0,-21-1 16,21 22-16,0-21 0,-21 21 16,21-22-16,0 22 0,1 0 0,-1 0 15,0 0-15,0 21 0,0 0 0,0 0 16,1 0-16,-1 0 0,0 0 15,0 21-15,0 0 0,-21 0 0,21 0 16,-21 22-16,0-22 0,0 0 16,0 21-16,0-21 0,0 22 0,0-22 15,0 0-15,0 21 0,0-20 16,0-1-16,0 0 0,0 0 16,0 0-16,0 0 0,22-21 15,-1 0-15,0 0 0,0 0 0,21 0 16,-20 0-16,20 0 0,0 0 15,1-21-15,-1 0 0,0 21 0,22-21 16,-22 0-16,0 0 0,1-1 0,-1-20 16,0 21-16</inkml:trace>
  <inkml:trace contextRef="#ctx0" brushRef="#br0" timeOffset="25680.66">7408 3366 0,'0'0'0,"0"-22"0,0-41 15,0 42 1,-21 21-16,0 0 0,0 0 15,0 0-15,-1 0 0,1 0 0,0 21 16,0 0-16,0 0 0,0 0 16,-1 1-16,1 20 0,0-21 0,0 21 15,21-20-15,0 20 0,-21-21 0,21 0 16,-21 0-16,21 1 0,0-1 16,0 0-16,0 0 0,21-21 15,0 0-15,0 0 0,0 0 16,0 0-16,22-21 0,-22 21 15,0-21-15,0 0 0,0-1 0,1 1 16,-1 0-16,0 0 0,0-21 16,-21 20-16,0 1 0,21 0 15,-21 0-15,0 0 0,0 0 0,21-1 16,-42 44 15,21-1-31,-21 0 16,21 0-16,-21 21 0,21 1 15,0-1-15,0 0 0,-21 1 0,21-1 16,0 22-16,-21-1 0,21-21 0,0 43 16,0-21-16,-22-1 0,22 1 15,0 20-15,0-20 0,-21 20 0,21-20 16,0 21-16,0-1 0,0 1 16,0 0-16,0-1 0,21 1 15,-21 0-15,22-1 0,-22 1 0,21-22 16,-21 22-16,0-21 0,0 20 0,21-20 15,-21-1-15,0 1 0,0-1 16,0 1-16,0-1 0,0-20 0,0-1 16,-21 0-16,21 1 0,-21-22 0,-1 0 15,1 0-15,0 0 0,0-21 0,0 0 16,0 0-16,-1 0 0,1 0 16,-21-21-16,21 0 0,-22 0 0,1 0 15,0-22-15,-1 1 0,1 0 0,0-1 16,-1 1-16,1-22 0,0 1 15,21-1-15,-22-20 0,1 20 16,21-20-16,0-22 0,-1 21 0,1-21 16,0 22-16,21-22 0,0 21 0,0 0 15,0 1-15,0-1 0,21 0 16,0 1-16,22-1 0,-1 0 0,0 22 16,1-22-16,20 22 0,-20-1 0,20 22 15,1-22-15,-1 22 0,22-21 16,-22 20-16</inkml:trace>
  <inkml:trace contextRef="#ctx0" brushRef="#br0" timeOffset="27832.55">9461 3175 0,'0'0'0,"-21"-21"0,21 0 16,-21 0-16,21-1 0,0 1 15,0 0-15,0 42 47,0 0-47,0 22 16,0-1-16,0 0 0,0 1 0,0-1 15,-21 0-15,21 1 16,0-1-16,-21 0 0,21 1 0,0-1 16,0-21-16,-21 22 0,21-22 0,0 0 15,-22 0-15,22 0 16,-21-21-16,21 21 0,-21-42 16,21 0-1,0 0-15,-21 0 0,21 0 16,0-22-16,0 22 0,0-21 0,0-1 15,0 1-15,0 0 0,0-1 16,0 1-16,0 0 0,21-1 16,0 22-16,0-21 0,1 21 0,-1 0 15,0 21-15,21-22 0,-21 22 16,22 0-16,-22 0 0,21 22 0,-21-22 16,22 42-16,-1-21 0,-21 21 0,22-20 15,-22 20-15,0 0 0,0-21 16,0 22-16,-21-1 0,0-21 0,0 22 15,0-22-15,0 0 0,0 0 0,0 0 16,0 0-16,-21-21 0,21 22 16,-21-22-16,0 0 15,0 0-15,21-22 16,0 1-16,0 0 16,0 0-16,0-21 0,0 20 0,0-20 15,0 21-15,0-21 0,0-1 16,21 1-16,0 0 0,0-1 0,0 22 15,0 0-15,22 0 0,-1 0 0,-21-1 16,22 1-16,-1 21 0,0 0 16,-21 0-16,22 0 0,-22 21 0,0 1 15,0-1-15,0 0 0,1 21 0,-1-21 16,-21 22-16,21-1 0,-21 0 16,0 1-16,0-22 0,0 21 0,0 1 15,0-22-15,0 21 0,21-21 16,-21 0-16,0 1 0,0-1 15,0 0-15,0 0 0,21-21 0,0 0 16,1 0-16,-1 0 16,0 0-16,0 0 0,0-21 15,0 0-15,1 0 0,-1-1 0,0 1 16,0-21-16,0 21 0,0-22 16,-21 1-16,22 0 0,-22 21 0,21-22 15,-21 1-15,21 21 0,-21 0 0,0-1 16,0 1-16,0 0 0,0 42 31,0 0-15,0 22-16,0-22 15,0 0-15,0 21 0,0 1 0,0-22 16,0 21-16,0 1 0,0-22 16,0 21-16,0-21 0,0 0 0,21 22 15,-21-22-15,21 0 0,0-21 0,-21 21 16,22-21-16,-1 0 0,0 0 15,0 0-15,0 0 0,0 0 0,1 0 16,-1 0-16,0-21 0,0 0 0,0 0 16,0 0-16,1-1 0,-1-20 15,0 21-15,0-21 0,0-1 0,-21 1 16,0 0-16,21-1 0,-21 1 16,22 0-16,-22 20 0,0-20 15,0 21-15,0 0 0,21 21 0,-21-21 16,0 42 15,0 0-31,0 0 0,0 21 16,0-20-16,0 20 0,0-21 15,0 21-15,0 1 0,0-1 0,0 0 16,0-20-16,0 20 0,0 0 0,0-21 16,21 1-16,-21-1 0,21 0 15,0 0-15,0-21 0,1 0 0,-1 21 16,0-21-16,0 0 0,21 0 15,-20 0-15,-1 0 0,21-21 16,-21 0-16,0 21 0,1-21 0,20-22 16,-21 22-16,0 0 0,0-21 0,1-1 15,-1 1-15,0 0 0,0-22 16,0 22-16,0-22 0,-21 22 0,0-21 16,0 20-16,22 1 0,-22-22 0,21 22 15,-21 21-15,0-21 0,0 20 16,0 1-16,0 0 0,0 0 0,0 42 31,0 0-31,0 0 16,0 22-16,0-1 0,-21-21 0,21 22 15,-22 20-15,22-21 0,0 22 16,0-22-16,-21 22 0,21-22 0,0 22 16,0-22-16,0 0 0,0 1 0,0-1 15,0 0-15,0-21 0,0 1 16,0-1-16,21 0 0,-21 0 0,22 0 15,-1-21-15,0 0 0,0 0 0,0 0 16,0 0-16,22 0 0,-22-21 16,21 0-16,-21 0 0,1 0 0,20-1 15,-21-20-15,21 21 0,-20-21 16,20-1-16,-21-20 0,0 20 16,22-20-16,-22-1 0,0 22 0,0-21 15,-21-1-15,21 22 0,-21-1 0,21-20 16,-21 21-16,0-1 0,0 22 15,0-21-15,0 21 0,0-1 16,0 44 0,0-1-16,-21 0 15,0 0-15,0 21 0,21 1 0,-21-1 16,0 22-16,21-22 0,-22 21 16,1 1-16,21-1 0,-21-20 0,21 20 15,0 1-15,0-22 0,0 0 16,0 1-16,0-1 0,0 0 15,0-20-15,0 20 0,0-21 0,21 0 16,0 0-16,1-21 0,-1 22 16,0-22-16,0 0 0,21 0 15,-20 0-15,-1-22 0,0 1 0,0 0 16,21 0-16,-20 0 0,-1 0 0,0-22 16,0 22-16,0-21 0,0-1 15,-21 22-15,22 0 0,-22-21 0,21 21 16,-21-1-16,0 44 31,0-1-31,0 0 16,0 0-16,0 0 0,0 0 0,0 1 15,0-1-15,0 0 0,0 0 16,0 0-16,0 0 0,0 1 0,0-1 16,0 0-1,21-21-15,0 0 16,0 0-16,-21-21 0,21 0 15,1 21-15,-22-43 0,0 22 16</inkml:trace>
  <inkml:trace contextRef="#ctx0" brushRef="#br0" timeOffset="28008.96">12912 3027 0,'0'0'0,"0"-21"0,0 0 16,-22 21-16,1 0 62,0 0-62,0 0 0,-21 0 16</inkml:trace>
  <inkml:trace contextRef="#ctx0" brushRef="#br0" timeOffset="28192.86">12065 3260 0,'0'0'16,"-21"21"-16,0 21 15,21-21-15,21-21 0,0 0 16,0 0-16,21 0 0,-20 0 0,20 0 16,0 0-16,1 0 0,-1 0 0,21 0 15,-20 0-15,20-21 0,-20 21 16,-1-21-16,21 0 0,-20 21 0,-1-21 15</inkml:trace>
  <inkml:trace contextRef="#ctx0" brushRef="#br0" timeOffset="28528.67">13229 3281 0,'0'0'0,"-21"21"0,0-21 0,0 21 15,-1 0-15,1-21 0,0 22 0,21-1 16,0 21-16,0-21 0,0 22 0,0-22 16,0 21-16,0 0 0,0 22 15,0-22-15,-21 1 0,21 20 0,0 1 16,-21-1-16,21-21 0,-21 22 16,21-1-16,-22 1 0,1-1 15,0 1-15,0 21 0,0-22 0,0 1 16,-1-1-16,1 1 0,0-1 0,-21 1 15,21-1-15,-1-21 0,1 22 0,0-22 16,0 1-16,0-1 0,0-21 16,21 0-16,0 0 0,0-42 15,21-21 1,0 21-16,0-22 0,0 1 0,0 0 16,1-1-16</inkml:trace>
  <inkml:trace contextRef="#ctx0" brushRef="#br0" timeOffset="28836">12912 3916 0,'0'0'16,"0"-64"-16,0 1 0,0 21 0,0-1 0,0 1 15,0 0-15,0-1 0,21 22 0,0-21 16,0 21-16,0-1 0,22 1 16,-1 0-16,0 0 0,1 0 0,-1 21 15,0 0-15,22 0 0,-22 0 16,0 0-16,1 0 0,-22 21 0,0 0 15,21 0-15,-42 22 0,0-22 0,0 0 16,0 21-16,0-21 16,0 22-16,-42-22 0,21 0 0,-21 21 15,-1-20-15,1-1 0,0 0 0,-1 0 16,-20 0-16,20-21 0,1 21 16,21-21-16,-21 0 0,20 22 0,1-22 15,0 0-15,21-22 16,21 1-16,0 0 15,1-21-15,-1 21 0,21-22 16,-21 22-16</inkml:trace>
  <inkml:trace contextRef="#ctx0" brushRef="#br0" timeOffset="29103.85">14097 2646 0,'0'0'0,"-21"0"31,0 21-31,-1 21 0,1-20 16,0 20-16,-21 0 0,21 22 0,-1-22 15,1 22-15,0-1 0,0 1 16,0-1-16,0 1 0,-1-1 0,22-21 16,0 22-16,-21-1 0,21-20 15,0-1-15,0 0 0,0-20 0,0 20 16,0-21-16,0 0 0,0 0 15,21-21 1,1 0-16,-1 0 16,0-21-16</inkml:trace>
  <inkml:trace contextRef="#ctx0" brushRef="#br0" timeOffset="29420.67">14033 3450 0,'22'0'15,"-1"0"-15,0 0 16,0 0-16,0 0 0,22 0 16,-22-21-16,0 21 15,21-21-15,-21 21 0,22-21 0,-22 0 16,0 21-16,21-22 0,-20 1 0,-1 0 16,0 0-16,0 0 0,-21 0 15,-21 21 1,0 0-16,-22 0 0,22 0 0,-21 0 15,0 0-15,-1 21 0,1 0 16,0 21-16,20-21 0,-20 1 0,21 20 16,0 0-16,0-21 0,21 1 0,0 20 15,0-21-15,0 0 0,0 0 16,21 1-16,0-22 0,21 21 0,-21-21 16,22 0-16,-1 0 0,0 0 15,1 0-15,-1-21 0</inkml:trace>
  <inkml:trace contextRef="#ctx0" brushRef="#br0" timeOffset="29964.35">16764 2879 0,'0'0'0,"0"-43"16,0 22-16,0 0 0,0-21 0,0 21 15,0-22-15,0 1 0,0 21 16,0-22-16,-21 22 0,21 0 0,-21 0 16,-1 0-16,1 21 0,-21 0 0,21 0 15,-22 0-15,1 21 0,0 0 16,-1 0-16,1 22 0,0-1 0,-1 21 15,1 1-15,0-22 0,21 22 16,-22 20-16,22-20 0,0-1 0,21 22 16,0-21-16,-21-1 0,21 1 0,-21-1 15,21-21-15,0 22 16,0-22-16,0-21 0,0 22 0,21-22 0,0 0 16,21 0-16,-21 0 0,22-21 15,-22 0-15,42 0 0,-20 0 16,-1 0-16,0 0 0,22 0 0,-22-21 15,22 0-15,-22 0 0,0-21 16,1 20-16,-1-20 0</inkml:trace>
  <inkml:trace contextRef="#ctx0" brushRef="#br0" timeOffset="30773.5">17060 3217 0,'0'0'0,"21"-21"0,-21-21 0,0 21 0,0 0 16,-21 21-1,0 0 1,0 21-16,21 0 0,-21 0 0,0 0 15,-1 22-15,1-22 0,21 21 16,-21 0-16,21 22 0,-21-22 0,21 1 16,-21-22-16,21 21 0,0 0 0,0-20 15,0 20-15,0-21 0,0 0 16,0 0-16,21-21 0,0 22 0,0-22 16,0 0-16,1 0 0,20 0 15,-21 0-15,0 0 0,22-22 0,-1 1 16,-21 0-16,21 21 0,-20-21 0,-1-21 15,0 20-15,0 1 16,0-21-16,-21 21 0,0-22 0,0 1 16,0 0-16,0 21 0,-21-22 0,0 22 15,0 0-15,0 0 0,-1 0 16,1 21-16,0 0 0,0 0 0,0 0 16,21 21 15,21-21-31,21 0 15,-21 0-15,1 0 0,20 0 16,-21 0-16,21 0 0,-20-21 0,20 21 16,-21 0-16,21-22 0,-20 1 15,20 21-15,-21 0 0,21 0 16,-20 0-16,-1 0 0,0 0 16,-21 21-16,21 1 0,-21-1 15,21 0-15,-21 0 0,0 0 0,0 22 16,0-22-16,0 0 0,0 21 15,0-21-15,0 1 0,0-1 0,0 0 16,0 0-16,0 0 0,0 0 16,-21-21-16,21 22 0,-21-1 0,21 0 15,-21-21 1,21-21 15,0 0-31,0-1 0,0 1 16,21 0-16,0-21 15,-21 21-15,21-22 0,0 1 0,1 0 16,-1-1-16,0 22 0,0-21 16,0 21-16,0-1 0,22 1 0,-22 0 15,0 21-15,21 0 0,-20 0 0,-1 0 16,21 21-16,-21 0 0,0 1 16,1 20-16,-1-21 0,0 21 0,-21 1 15,0-22-15,0 21 0,0 1 16,0-22-16,0 21 0,0-21 0,-21 0 15,0 1-15,-1-1 0,22 0 16,-21 0-16,0-21 16,42 0 15,0-21-31,1 21 0,-1-21 16</inkml:trace>
  <inkml:trace contextRef="#ctx0" brushRef="#br0" timeOffset="32220.56">18796 3281 0,'0'0'15,"0"-21"1,-21 0-16,0 21 16,-1 0-16,-20 0 0,21 0 0,-21 0 15,20 0-15,-20 21 0,21 0 16,0 0-16,0-21 0,-1 21 0,1 0 15,21 1-15,0-1 0,0 0 0,0 0 16,0 0-16,21 0 16,1-21-16,-1 22 0,21-1 0,-21-21 15,22 21-15,-1-21 0,-21 21 16,21-21-16,-20 21 0,-1 0 0,0-21 16,0 22-16,0-1 15,-21 0-15,0 0 16,-21-21-16,0 0 0,0 0 0,-22 21 15,22-21-15,-21 0 0,21 0 0,-22 0 16,1 0-16,0 0 0,21 0 16,-22 0-16,1 0 0,21 0 0,-22 0 15,22-21-15,0 21 0,0-21 0,21 42 47,0 0-47,21-21 16,0 21-16,0-21 0,1 22 15,-1-1-15,0-21 0,21 21 0,-21-21 16,22 0-16,-1 21 0,-21-21 0,22 0 16,-1 0-16,-21 0 0,21 0 15,1 0-15,-1 0 0,-21 0 0,22 0 16,-22-21-16,21 0 0,-21 21 16,22-21-16,-22-22 0,0 22 0,21-21 15,-21-1-15,1 1 0,20 0 0,-21-22 16,0 1-16,0-1 0,1 1 15,-1-22-15,0 22 0,0-22 0,0 21 16,0-20-16,1-1 0,-1 22 16,0-22-16,0 21 0,0 22 0,-21-21 15,0 20-15,21 22 16,-21-21-16,0 21 0,0 42 31,-21 0-31,0 21 0,21 22 16,-21-22-16,0 22 0,21-1 0,-21 1 15,-1-1-15,22 1 0,-21 20 16,0-20-16,0 20 0,21-20 0,-21 21 16,21-22-16,-21 1 0,21-1 15,0-21-15,0 22 0,0-22 0,0-21 16,0 22-16,0-22 0,0 21 0,0-21 16,21-21-16,-21 22 0,21-1 15,0-21-15,0 0 0,0 0 16,1 0-16,-1 0 0,21 0 0,-21-21 15,22-1-15,-1 1 0,0 0 16,-21 0-16,22 0 0,-1-22 16,-21 22-16,22-21 0,-22 0 0,0-1 0,-21 22 15,0-21-15,0 21 0,0-1 16,0 1-16,-21 0 0,0 0 0,-1 21 16,1 0-16,0 0 0,0 0 15,0 21-15,0 0 0,-1 0 0,1 1 16,21-1-16,0 0 0,0 0 15,0 21-15,0-20 0,0-1 0,0 0 16,0 0-16,0 0 0,0 0 16,21 1-16,1-1 0,-1 0 15,0 0-15,0-21 0,0 0 16,0 0-16,1 0 0,-1 0 16,0 0-16,0 0 0,21 0 15,-42-21-15,43 0 0,-22 21 16,0-21-16,0-1 0,-21 1 0,21 0 15,1-21-15,-1 21 0,-21-1 16,0 1-16,0 0 0,21 0 0,-21 0 16,0 0-16,21 21 0,-21 21 31,0 0-31,0 0 0,0 0 16,0 0-16,0 22 0,0-22 15,0 0-15,0 0 0,0 0 0,0 1 16,0-1-16,0 0 0,0 0 15,0 0-15,0 0 16,21-21-16,0 0 0,1 0 16,-1 0-16,0 0 15,0-21-15,0 0 0,0 0 0,1 0 16,-1 0-16,0-22 0,0 22 16,-21 0-16,21-21 0,-21 20 15,21-20-15,-21 21 0,0 0 0,0 0 16,0-1-16,22 1 0,-22 42 31,0 1-31,0-1 0,0 0 0,-22 0 16,22 21-16,0-20 0,0-1 15,0 21-15,-21-21 0,21 0 0,0 1 16,0-1-16,0 0 0,0 0 16,0 0-16,21-21 0,-21 21 15,22-21-15,-1 0 0,0 0 16,0 0-16,0 0 0,22 0 15,-22 0-15,0-21 0,0 0 16,0 21-16,22-21 0</inkml:trace>
  <inkml:trace contextRef="#ctx0" brushRef="#br0" timeOffset="32448.43">20870 3387 0,'0'-21'0,"0"42"0,0-64 0,0 22 15,0 0-15,0 0 0,-21 21 16,0 0-16,0 0 0,0 0 15,-1 21-15,1 0 0,0 0 16,0 22-16,0-22 0,21 21 0,-21 1 16,21-22-16,-22 21 0,22-21 0,0 22 15,0-22-15,0 0 16,0 21-16,0-21 0,0 1 0,0-1 16,0 0-16,22-21 0,-1 21 15,0-21-15,21 0 0,-21 0 16,22 0-16,-22 0 0,21 0 0,-21 0 15,22-21-15,-22 0 0</inkml:trace>
  <inkml:trace contextRef="#ctx0" brushRef="#br0" timeOffset="33176.54">21421 2455 0,'0'-21'0,"0"42"0,0-63 16,-22 21-16,22 0 0,0 0 16,-21 21-16,0 0 15,0 21-15,0 21 16,0 0-16,21 1 0,-22-1 16,1 22-16,21-1 0,-21 1 0,0-1 15,21 1-15,-21-1 0,21 1 16,-21-1-16,21 1 0,-22-1 0,1 1 15,21-1-15,0 1 0,0-22 16,-21 21-16,21-20 0,0-1 16,-21 0-16,21 1 0,0-22 0,0 0 15,0 21-15,0-20 0,0-1 16,21-21-16,0 0 16,0 0-16,1 0 0,-1 0 15,0 0-15,0-21 0,0-1 16,22 22-16,-22-21 0,0-21 0,0 21 15,0 0-15,0-22 0,1 22 0,-1-21 16,0 21-16,0-22 0,0 22 16,0 0-16,-21 0 0,0 0 0,0 42 47,-21-21-47,21 21 0,0 21 0,-21-21 15,0 1-15,21-1 0,-21 0 16,21 0-16,0 0 0,0 0 0,0 1 15,0-1-15,0 0 0,21 0 16,0-21-16,0 0 0,0 21 16,1-21-16,-1 0 0,0 0 15,0 0-15,0 0 0,0-21 0,1 21 16,-1-21-16,-21 0 0,21 0 16,-21-1-16,21 1 0,-21-21 0,0 21 15,0-22-15,0 1 0,0 21 16,0-21-16,0-1 0,0 22 15,0 0-15,-21 0 0,0 21 0,0 0 16,-22 0-16,22 0 0,0 0 16,0 0-16,0 21 0,-1 0 0,1 0 15,0 0-15,0 1 0,21-1 16,-21 21-16,21-21 0,0 0 0,0 1 16,0-1-16,0 0 0,21-21 15,0 0-15,0 21 16</inkml:trace>
  <inkml:trace contextRef="#ctx0" brushRef="#br0" timeOffset="33592.1">21992 3471 0,'21'-42'16,"-21"21"-16,0 0 0,0 0 31,21 21-16,-21 21 1,0 0-16,22-21 0,-22 21 16,0 0-16,21-21 0,-21 21 0,0 1 15,0-1 1,0 0-16,0 0 0,0 0 16,0 0-16,0 1 0,0-1 15,0 0 1,0-42 31,0 0-47,0-1 15,0-20-15,21 21 16,-21 0-16,21 0 0,0-22 0,0 22 16,-21-21-16,22 21 0,-1-22 15,0 22-15,-21 0 0,21 0 16,0 21-16,-21-21 0,0-1 0,21 22 15,-21-21-15,0 0 16</inkml:trace>
  <inkml:trace contextRef="#ctx0" brushRef="#br0" timeOffset="33872.44">20913 2879 0,'0'0'0,"-43"0"16,1 0-16,21 0 0,-22-21 0,65 21 31,20 0-31,0 0 0,1 0 16,-1 0-16,0 0 0,1 0 0,20 0 15,-21 0-15,1 0 0,20 0 16,-20 0-16,-1 0 0,21 0 0,-20 0 15,-1 0-15,-21 0 0,22 0 16,-22 0-16,0 0 0,0 0 0,-21-22 16,-21 22-1,0-21-15,-22 21 0</inkml:trace>
  <inkml:trace contextRef="#ctx0" brushRef="#br0" timeOffset="34186.26">19177 2582 0,'0'0'0,"21"0"31,21 0-31,-20 0 16,20 0-16,0 0 0,1 0 16,-1 0-16,0 0 0,22 0 0,-22 0 15,0 0-15,1 0 0,-1-21 16,-21 21-16,22 0 0,-22 0 0,0 0 16,-21-21-1</inkml:trace>
  <inkml:trace contextRef="#ctx0" brushRef="#br0" timeOffset="36686.87">23728 3217 0,'0'-21'578,"0"0"-547,0 0 1,0 0-32,0 0 15,0-1 1,0 1-16,0 0 16,0 42 93,0 22-93,-21-22-16,21 21 0,-22 0 0,22 1 15,0 20-15,0-20 0,0-1 16,0 0-16,-21 1 0,21-1 0,-21 0 15,21-21-15,0 22 0,0-22 16,-21 0-16,21 0 0,0 0 0,0 1 16,21-44 31,0 1-47,-21 0 0,21 0 15,1 0-15,-1 0 0,0-22 16,-21 22-16,21-21 0,0 21 15,0-22-15,1 1 0,-1 21 16,0-22-16,0 22 0,0 0 0,0 21 16,1 0-1,-22 21-15,0 0 16,0 22-16,0-22 0,0 21 0,0-21 16,21 1-16,-21 20 0,0-21 15,21 0-15,-21 0 0,0 1 16,0-1-16,21 0 0,0 0 0,0 0 15,1-21-15,-1 0 16,0 0-16,0 0 16,0 0-16,0 0 0,1 0 15,-22-21-15,21 0 0,0 21 0,0-21 16,-21 0-16,21-1 0,-21-20 16,21 21-16,1 0 0,-22-22 0,0 1 15,0 21-15,21-21 0,-21-1 0,0 22 16,21-21-16,-21 21 0,0-1 15,0 1-15,0 42 32,0 1-32,0-1 0,0 0 0,0 21 15,0 1-15,0-22 0,0 21 16,-21 0-16,21-20 0,0 20 16,0-21-16,0 21 0,0-20 0,0-1 15,0 0-15,0 0 0,0 0 16,21 0-16,0-21 0,0 0 15,0 0-15,1 0 0,-1 0 16,0 0-16,21 0 0,-21-21 16,1 21-16,20-21 0,-21 0 0,0 21 15,22-42-15,-22 20 0,0 1 16,0 0-16,0-21 0,0 21 0,1-22 16,-1 22-16,-21-21 0,0 21 0,21-1 15,-21 1-15,0 42 31,0 1-15,0 20-16,-21-21 0,0 0 0,21 22 16,0-22-16,-22 0 0,1 0 0,21 0 15,-21 0-15,21 1 0,0-1 16,0 0-16,0 0 16,0-42-1,0 0 1,21 21-16,0-21 0</inkml:trace>
  <inkml:trace contextRef="#ctx0" brushRef="#br0" timeOffset="37044.66">25061 2963 0,'0'0'16,"0"-21"-16,0 0 0,-21 21 15,0 0 1,0 21-16,21 0 0,0 1 0,0-1 15,0 0-15,0 0 16,21-21 0,0 0-16,0 0 15,0 0-15,1 0 0,-1 0 0,0-21 16,0 0-16,0 21 0,0-21 16,-21-1-16,0 1 0,22 21 15,-22-21-15,0 0 0,0 0 0,0 0 16,0-1-16,-22 1 0,22 0 15,-21 0-15,0 21 0,0 0 0,0 0 16,0 0-16,-1 0 0,1 0 16,21 21-16,-21 0 0,0 0 0,21 1 15,0-1-15,0 0 0,0 0 16,0 0-16,0 0 0,0 1 0,21-22 16,0 21-16,0 0 0,1-21 0,20 0 15,-21 21-15</inkml:trace>
  <inkml:trace contextRef="#ctx0" brushRef="#br0" timeOffset="37368.48">25781 2582 0,'0'-21'0,"0"42"0,0-63 15,0 21-15,0 0 0,0 42 16,0 21-1,0 1-15,-21-1 0,0 0 16,-1 22-16,22-22 0,-21 0 0,0 22 16,0-22-16,0 22 15,0-1-15,-1 1 0,1-1 0,21 1 16,-21-1-16,21 1 0,-21-22 16,21 22-16,0-22 0,0-21 0,0 21 15,0-20-15,0 20 0,0-21 0,0 0 16,0 0-16,21-21 31,-21-21-31,21 0 0,0 0 16,1 0-16,-1 0 0,0-22 0,21 1 15,-21 0-15</inkml:trace>
  <inkml:trace contextRef="#ctx0" brushRef="#br0" timeOffset="38444.37">26310 2519 0,'0'0'0,"21"-21"0,-21-22 0,0 22 16,0 0-16,0 42 16,0 22-1,0-22-15,-21 21 0,0 22 0,0-22 16,21 21-16,-21-20 0,21 20 0,-22 1 16,1-1-16,21 1 0,-21 20 15,0-20-15,21-1 0,-21 1 16,0-1-16,21 1 0,0-22 15,-22 1-15,22-1 0,-21 0 0,21-21 16,0 1-16,0-1 0,0 0 16,0-42-1,0 0 1,21-1-16,1-20 0,-1 21 16,0-21-16,-21-1 0,21 1 0,0 0 15,0-1-15,-21 1 0,0 21 0,22 0 16,-22-1-16,21 1 0,-21 42 31,0 1-31,0-1 0,0 0 16,0 21-16,0-21 0,0 22 0,0-22 15,0 21-15,0-21 0,0 1 0,0-1 16,0 0-16,21 0 0,0 0 16,0 0-16,0 1 0,1-22 15,-1 0-15,0 0 0,0 0 16,0 0-16,0 0 0,1 0 0,20 0 15,-21-22-15,0 1 0,0 0 0,1 0 16,-1-21-16,0 20 0,0-20 16,0 0-16,0 21 0,1-22 0,-22 22 15,0 0-15,0 0 16,21 21-16,-21 21 16,-21 0-16,21 0 0,0 0 15,-22 1-15,1-1 0,21 21 16,0-21-16,0 0 0,0 1 0,0-1 15,0 0-15,0 0 0,0 0 16,0 0-16,21-21 0,1 0 0,-1 22 16,0-22-16,0 0 0,0 0 0,0 0 15,22 0-15,-22 0 0,21 0 16,-21-22-16,1 1 0,20 0 0,-21 0 16,21 0-16,-20 0 0,-1-22 15,0 22-15,0 0 0,-21-21 16,0 20-16,21 1 0,-21 0 15,0 0-15,0 42 16,-21 0 0,21 0-16,-21 1 0,0-1 15,0 0-15,21 21 0,-22-21 0,1 1 16,21-1-16,0 0 0,-21 0 16,21 0-16,-21 0 0,21 1 0,-21-22 15,21 21-15,0-42 47,0-1-47,0 1 0,21 0 16,0 0-16,0-21 0,0-1 15,22 22-15,-22-21 0,0-1 0,21 1 16,-20 0-16,20 21 0,-21-1 16,21 1-16,-20 0 0,-1 0 0,21 21 15,-21 0-15,0 0 0,1 21 16,-1 0-16,-21 0 0,0 22 0,21-22 15,-21 21-15,0 1 0,0-22 16,0 21-16,0 0 0,0-20 0,0 20 16,0-21-16,-21 0 0,21 0 15,0 1-15,0-1 0,-21 0 16,-1 0-16,1-21 0,21 21 0,-21-21 31,21-21-15,0 0-16,-21 21 0,21-21 0,0 0 15</inkml:trace>
  <inkml:trace contextRef="#ctx0" brushRef="#br0" timeOffset="38628.26">27368 2921 0,'0'0'0,"0"-21"0,0 0 0,0 0 31,-21 21 16,0 0-47,0 0 16</inkml:trace>
  <inkml:trace contextRef="#ctx0" brushRef="#br0" timeOffset="38837.15">25696 3217 0,'0'0'0,"-42"22"0,-22-1 16,43-21-16,0 21 16,42-21-1,0 0-15,22 0 0,-1 0 16,0 0-16,1 0 0,20 0 0,1 0 15,-1-21-15,1 0 0,20-1 16,1 1-16</inkml:trace>
  <inkml:trace contextRef="#ctx0" brushRef="#br0" timeOffset="39448.8">28744 3344 0,'0'0'16,"21"0"0,1 0-16,-1 0 0,-21-21 0,21 21 0,0-21 15,0 21-15,0-21 0,1 0 16,-1 0-16,-21-1 0,21 1 15,-21 0-15,21 0 0,-21 0 0,0 0 16,0-1-16,0 1 0,0-21 16,0 21-16,0 0 0,0-1 0,-21 1 15,0 21 1,0 0-16,-1 21 0,-20 1 16,21-1-16,0 0 0,-22 21 0,22 1 15,-21-1-15,21 0 0,0 1 16,-1 20-16,1-21 0,21 1 0,-21-22 15,21 21-15,0 1 0,0-22 16,0 0-16,0 0 0,0 0 16,21 0-16,0-21 0,1 0 15,-1 0-15,0 0 16,0 0-16,0 0 0,0-21 0,1 0 16,-1 21-16,0-21 0,0 0 15,0-22-15,0 22 0,1-21 0,-1 21 16,0-22-16,-21 22 0,21-21 15,0 21-15,-21 0 0,0-1 0,0 44 47,0-1-47,0 21 0,0-21 0,0 0 16,0 1-16,0 20 16,0-21-16,0 0 0,0 0 0,0 1 15,21-1-15,1 0 0,-1 0 16,0 0-16,0-21 0,0 21 15,0-21-15,22 0 0</inkml:trace>
  <inkml:trace contextRef="#ctx0" brushRef="#br0" timeOffset="41176.61">30078 3069 0,'0'0'0,"0"-21"0,0 0 15,0 0-15,0 0 0,-21 21 16,-1 0-16,1 0 0,0 0 16,0 0-16,0 0 0,0 0 0,-1 21 15,1 0-15,0 0 0,0 21 16,0-20-16,0 20 0,-1 0 0,1 1 16,21-1-16,0 0 0,0-21 0,0 22 15,0-1-15,0 0 0,0-20 16,0 20-16,0-21 0,0 0 0,21 0 15,22 1-15,-22-22 16,0 21-16,0-21 0,22 0 0,-22 0 0,21 0 16,0 0-16,-20-21 15,20-1-15,0 1 0,1 0 0,-1 0 16,-21-21-16,21-1 0,1 1 0,-22 0 16,21-22-16,-21 22 0,1-22 15,20 22-15,-21-22 0,-21 22 0,21-21 16,0-1-16,1 22 0,-22-22 15,0 22-15,21-22 0,-21 22 0,21 0 16,-21-1-16,0 1 0,0 21 16,0 0-16,0 0 0,0-1 15,0 44 1,0-1-16,0 0 16,0 21-16,-21 1 0,0 20 0,-1-21 15,1 22-15,21-1 0,-21-20 16,21 20-16,-21-20 0,21 20 0,0-21 15,0 1-15,0 20 0,0-20 0,0-1 16,0 0-16,0-21 0,0 22 16,21-22-16,-21 0 0,21 0 0,0 0 15,1-21-15,-1 22 16,0-22-16,0 0 0,0 0 0,0 0 16,22-22-16,-22 22 15,21-21-15,-21 0 0,22 0 0,-1 0 0,0 0 16,1-22-16,-1 22 15,0 0-15,1-21 0,-22 20 0,21-20 16,1 21-16,-22 0 0,0 0 16,0-1-16,0 1 0,-21 0 0,0 0 15,0 0-15,0 0 16,-21 21-16,0 0 0,0 0 16,-22 0-16,22 0 0,0 0 15,-21 21-15,21 0 0,-1-21 0,1 21 16,0 0-16,0 0 0,0 1 15,21-1-15,-21 0 0,21 0 16,0 0-16,0 0 0,0 1 16,0-1-16,0 0 0,0 0 0,0 0 15,21-21 1,0 0-16,0 0 0,0 0 16,0 0-16,1 0 0,-1-21 15,0 21-15,0-21 0,0 0 16,0-22-16,1 22 0,-1 0 15,0 0-15,0 0 0,0 0 0,0-1 16,-21 1-16,0 0 0,22 21 16,-22 21 15,0 0-31,-22 1 16,22-1-16,0 0 0,0 0 15,0 0-15,0 0 0,0 1 16,0-1-16,0 0 0,0 0 0,0 0 15,22-21-15,-22 21 0,21-21 16,0 0-16,0 22 0,0-22 16,0 0-16,1 0 0,-1 0 15,0 0-15,0 0 0,0-22 16,0 1-16,1 21 0,-1-21 0,0 0 16,0 0-16,0-22 0,-21 22 15,21 0-15,1 0 0,-1 0 16,-21 0-16,0-1 0,21 1 0,-21 0 15,21 21-15,-21 21 47,0 0-47,0 1 0,21-22 16,-21 21-16,0 0 0,0 21 0,0-21 16,0 1-16,0-1 0,0 0 15,0 0-15,0 0 0,0 0 16,0 1-16,-21-22 47,0 0-47,0-22 15,0 22 1,-1-21-16,1 0 16,0 21-16,0 21 31,0-21-16,21 21-15,0 1 0,0-1 16,21 0 0,0-21-16,0 0 0,0 21 15,22-21-15,-22 0 0,0 0 16,21 0-16,-20 0 0,20 0 16,-21 0-16,21 0 0,1 0 15,-1-21-15,0 21 0,1-21 0,-22 0 16,21-1-16,1 1 0,-1 0 15,-21 0-15,21-21 0,-20 20 16,-1 1-16,0 0 0,-21 0 0,0 0 16,0 0-16,0-1 0,0 1 15,-21 21 1,0 21 0,-1-21-16,22 22 0,0-1 15,-21 0-15,21 0 0,0 0 0,-21 0 16,21 22-16,0-22 15,0 0-15,0 0 0,0 0 0,0 1 16,0-1-16,0 0 16,-21-21-16,21 21 0,-21-21 15,0 0-15,-1 0 16,1 0-16,0 0 0,0 0 0,0 0 16,0 0-16,-1 0 0,-20 0 15,21 0-15,-21 0 0,20 0 0,-20 0 16</inkml:trace>
  <inkml:trace contextRef="#ctx0" brushRef="#br0" timeOffset="42520.2">1228 4995 0,'0'0'0,"0"-21"0,-22 0 15,1 0-15,21 0 0,0 0 16,-21-1-16,21 1 0,-21 0 15,0 21-15,21 21 16,-21 0 0,21 1-16,0 20 0,0 0 15,0 22-15,0-22 0,0 22 0,0-1 16,0-21-16,21 22 0,-21-1 16,0 1-16,0-22 0,0 22 15,0-22-15,0 0 0,0 1 0,0-1 16,0 0-16,0-20 0,0-1 15,0 0-15,0 0 0,0 0 0,0 0 16,-21-21 15,21-21-31,0 0 0,0 0 16,0 0-16,0 0 0,0-1 16,0-20-16,0 21 0,0-21 0,0-1 15,0 1-15,21 21 0,0-22 16,0 1-16,21 21 0,-20-21 0,20 20 15,0 1-15,1 21 0,20 0 16,-21 0-16,1 0 0,-1 0 0,0 21 16,1 1-16,-22-1 0,0 0 15,0 21-15,-21-21 0,0 22 0,0-1 16,-21-21-16,0 22 16,0-1-16,-22-21 0,1 21 0,21-20 15,-21 20-15,-1-21 0,1 0 16,21 0-16,-22 1 0,22-22 0,-21 21 15,21-21-15,0 0 0,-1 0 16,22-21 0,0-1-16,0 1 0,22 0 15,-1 0-15,0 0 0,0-22 0,21 22 16,1-21-16,-1 0 16</inkml:trace>
  <inkml:trace contextRef="#ctx0" brushRef="#br0" timeOffset="43225.31">2074 5313 0,'0'0'0,"0"42"15,0-21-15,0 22 0,0-22 16,0 0-16,0 21 0,0-20 16,21 20-16,-21 0 0,22-21 0,-22 1 15,21 20-15,-21-21 0,0 0 16,0 0-16,0 1 0,21-1 15,0-21 1,0-21 0,0-1-16,1 1 0,-1 0 0,-21 0 15,21 0-15,0-22 0,0 22 16,-21-21-16,0 21 0,21 0 0,-21-22 16,0 22-16,22 0 0,-22 0 15,0 0-15,0 42 31,0 0-31,0 0 0,0 21 0,0-20 16,21-1-16,-21 21 0,21-21 16,-21 22-16,0-22 0,21 0 0,0 0 15,0 0-15,-21 0 0,22 1 16,-1-22-16,0 0 0,0 0 16,0 0-16,0 0 0,1 0 0,20 0 15,-21-22-15,21 1 0,-20 0 16,20 0-16,-21-21 0,21 20 0,-20-20 15,-1 0-15,0-1 0,0 1 16,0 0-16,0-22 0,1 1 0,-22 20 16,0-20-16,0-1 0,0 1 0,0-1 15,0 1-15,0-1 0,0 1 16,0 21-16,0-1 0,0 1 0,0 21 16,0-22-16,-22 22 0,1 21 15,0 0-15,21 21 16,0 1-16,0 20 15,0 0-15,0 22 0,0-1 0,0 1 16,0-1-16,0 1 0,0-1 0,0 1 16,0-1-16,0-20 0,0 20 15,0-21-15,0 1 0,21 20 0,-21-42 16,21 22-16,-21-1 0,0-21 16,22 0-16,-1 1 0,0-1 0,0 0 15,0-21 1,0 0-16,1-21 15,-1 21-15,-21-21 0,21-1 16,-21 1-16,21 0 0,-21-21 16,0 21-16</inkml:trace>
  <inkml:trace contextRef="#ctx0" brushRef="#br0" timeOffset="43408.21">2815 5271 0,'0'0'15,"0"21"1,0 0-16,21-21 16,0 0-16,22 0 0,-1-21 15,-21 21-15,22-21 0,-1-1 16,0 22-16,1-21 0,-1 0 0,0 0 16,1 21-16,-22-21 0,21 0 15</inkml:trace>
  <inkml:trace contextRef="#ctx0" brushRef="#br0" timeOffset="44068.7">4889 5165 0,'-21'-21'16,"42"42"-16,-63-64 0,21 22 0,0-21 0,0 21 16,-1 0-16,22-22 0,0 22 15,0-21-15,0 21 0,0-1 0,22 1 16,-22 0-16,42 21 0,-21 0 16,21 0-16,1 0 0,-1 21 0,0 22 15,1-1-15,-1 0 0,22 22 16,-22-22-16,0 22 0,1-1 0,-1 1 15,0-1-15,-21 1 0,22-22 0,-22 21 16,-21 1-16,0-22 0,21 1 16,-21-1-16,0 0 0,0-21 0,0 22 15,0-22-15,0 0 16,-21-42 0,21 0-16,0 0 15,0-1-15,0-20 0,0 0 16,0-1-16,0 1 0,0 0 0,0-22 15,0 22-15,0-22 0,0 1 0,0-22 16,21 22-16,0-1 0,0-20 16,1 20-16,-1 1 0,0-1 0,0 22 15,0-1-15,0 22 0,1 0 16,-1 0-16,0 21 0,0 0 16,-21 21-16,21 0 15,-21 0-15,0 1 0,21 20 16,1-21-16,-22 21 0,21 1 15,0-1-15</inkml:trace>
  <inkml:trace contextRef="#ctx0" brushRef="#br0" timeOffset="47318.16">6308 5588 0,'0'0'0,"21"0"0,0 0 16,0-21-16,0 21 0,-21-21 0,21 0 15,1-1-15,-22 1 0,0 0 16,0-21-16,0 21 0,0-22 16,0 22-16,0-21 0,0-1 0,0 1 15,-22 0-15,-20 21 0,21-22 16,0 22-16,0-21 0,-1 42 0,-20-21 16,21 21-16,-21 0 0,-1 0 15,22 21-15,-21 0 0,-1 0 0,22 0 16,-21 22-16,21-1 0,-22 0 0,22 1 15,0-1-15,0 0 0,0 1 16,21-1-16,0 0 0,0 1 0,0-1 16,0-21-16,0 0 0,21 22 15,0-43-15,0 21 0,0 0 16,1-21-16,-1 0 0,21 0 0,-21 0 0,0-21 16,22 0-16,-22-1 0,21 1 15,-21 0-15,1 0 0,20 0 16,-21 0-16,0-22 0,0 22 0,-21 0 15,22-21-15,-22 20 0,0-20 16,0 21-16,0-21 0,0 20 0,0 1 16,0 0-16,-22 42 31,22 0-31,0 1 16,0 20-16,0-21 0,0 21 0,0-20 15,0 20-15,0 0 16,0-21-16,0 1 0,0 20 0,22-21 15,-1 0-15,0 0 0,0 1 16,0-22-16,0 0 0,1 0 16,-1 0-16,0 0 0,21 0 0,-21-22 15,1 1-15,20 21 0,-21-21 16,21 0-16,-20-21 0,-1 20 0,21 1 16,-21-21-16,0 21 0,22-64 15,-22 43-15,-21 21 0,0-22 16,21 1-16,-21 21 0,0-22 0,0 22 15,0 0-15,0 0 0,-21 21 16,0 0-16,0 0 16,-1 0-16,1 0 0,0 21 0,0 0 15,21 0-15,0 1 0,0 20 0,0-21 16,0 0-16,0 22 0,0-22 16,0 0-16,0 21 0,21-21 0,0 1 15,-21-1-15,21 0 0,1 0 0,-1 0 16,0 0-16,0 1 0,0-1 15,0-21-15,1 21 0,20-21 0,-21 21 16,0-21-16,22 0 0,-22 0 16,21 0-16,-21 0 0,0 0 0,22-21 15,-22 0-15,0 21 0,21-21 16,-20-1-16,-1 1 0,0 0 0,21 0 16,-21 0-16,1 0 0,-22-1 15,21 1-15,0 0 0,-21-21 0,0 21 16,0-1-16,0 1 0,0 0 0,0 0 15,0 0-15,-21 21 16,0-21-16,-1 21 0,1 0 0,0 0 16,0 21-16,0-21 0,0 21 15,-22 21-15,22-21 0,-21 1 0,21-1 16,-1 21-16,1-21 0,0 0 16,0 22-16,21-22 0,0 0 0,0 21 15,0-20-15,0-1 0,0 0 16,21 0-16,0 0 0,0-21 15,1 0-15,-1 0 0,0 0 0,0 0 16,0 0-16,0-21 0,1 0 16,-1 21-16,21-21 0,-21 0 0,0-1 15,22 1-15,-22 0 0,0-21 0,0 21 16,0-1-16,1 1 0,-22 0 16,0 0-16,21 0 0,-21 0 15,0-1-15,0 44 31,-21-1-31,21 0 0,-22 0 0,22 0 16,0 0-16,0 1 0,0 20 16,0-21-16,0 0 0,0 0 15,0 1-15,0-1 0,0 0 0,0 0 16,22-21-16,-1 21 0,0-21 0,0 0 16,0 0-16,0 0 0,1 0 15,-1 0-15,0 0 0,0-21 0,0 21 16,22-21-16,-22 0 0,0 0 0,0-1 15,0 1-15,0 0 0,-21 0 16,22 0-16,-22 0 0,21-22 16,-21 22-16,0 0 0,0-21 0,21 42 15,-21-22-15,0 44 32,0-1-32,0 0 0,0 0 15,0 0-15,21 0 0,-21 22 16,0-22-16,0 0 0,0 0 0,21 0 15,0 1-15,-21-1 0,22-21 0,-1 21 16,-21 0-16,21-21 0,0 0 16,0 21-16,22-21 0,-22 0 0,0 0 15,0 0-15,21 0 0,-20 0 0,-1-21 16,21 21-16,-21-21 0,0 0 16,22 21-16,-22-21 0,0-1 0,0 1 15,0 0-15,1 0 0,-1 0 0,0 0 16,0-22-16,0 22 15,-21 0-15,0-21 0,21 20 0,-21 1 16,0 0-16,0 0 0,0 0 0,-21 21 16,0 0-1,0 0-15,0 0 0,0 21 16,-1 0-16,1 0 0,0 0 0,0 1 16,0 20-16,21-21 0,-21 0 15,21 0-15,-22 22 0,22-22 0,0 0 16,0 0-16,0 0 0,0 1 15,0-1-15,22-21 16,-1 0-16,0 0 16,0 0-16,0-21 15,0 21-15,-21-22 0,22 1 0,-1 0 16,-21 0-16,0 0 0,21 0 16,-21-1-16,0 1 0,21 0 0,-21 0 15,0 0-15,0 0 0,0 42 47,0 0-47,0 0 0,0 21 16,0-20-16,0-1 0,0 0 15,0 0-15,0 0 0,0 22 0,0-22 16,0 0-16,0 0 0,21-21 16,-21 21-16,21 0 0,1-21 0,-1 0 15,0 0-15,0 0 16,0 0-16,0 0 0,1 0 0,-1 0 15,0-21-15,0 0 0,21 21 0,-20-21 16,-1-21-16,0 20 0,0 1 16,0-21-16,0 21 0,1-22 0,-22 1 15,21 0-15,-21-22 0,21 22 0,0-22 16,-21 1-16,0-1 0,0 1 16,21-1-16,0 22 0,-21-21 0,0 20 15,0-20-15,22 20 0,-22 22 0,0-21 16,21 21-16,-21-22 0,0 22 15,0 0-15,0 42 16,-21 0 0,-1 1-16,22 20 0,-21-21 15,21 21-15,-21 1 0,21 20 0,-21-20 16,21 20-16,0 1 0,0-22 16,0 21-16,0 1 0,0 42 15,0-64-15,0 0 0,0 1 0,0-1 16,0 0-16,0 1 0,0-22 0,0 21 15,0-21-15,0 1 16,0-1-16,0 0 0,0 0 0,0 0 16,21-21-16,0 0 0,0 0 15,1 0 1,-1 0-16,0-21 0,-21 0 0,21 0 16,0 21-16,0-21 0,1-1 0,-1-20 15,0 21-15,0 0 0,0 0 16,-21-1-16,21 1 0,-21 0 0,22 0 15,-22 0-15,0 42 32,0 0-32,0 0 15,0 0-15,0 1 0,0-1 16,-22 0-16,22 0 0,0 0 0,0 0 16,0 1-16,0-1 15,0 0-15,22-21 16,-1 0-1,0 0-15,0 0 0,0-21 16,0 0-16,1 21 0,-1-22 0,0 1 16,0 0-16,0 0 0,0 0 0,1 0 15,20-1-15,-21 1 0,0 0 16,0 0-16,1 0 0,-22 0 0,21 21 16,0 0-16,-21 21 31,0 0-31,0 0 0,0 0 0,0 0 15,0 1-15,0-1 0,0 0 16,0 0-16,-21 0 0,21 0 16,0 1-16,0-1 0,0 0 0,0 0 15,0 0-15,21-21 16,0 0-16,0 0 16,0 0-16,1 0 0,-1 0 0,0 0 15,0 0-15,0 0 0,0-21 0,-21 0 16,22 21-16,-1-21 0,0 0 0,0-1 15,-21 1-15,0 0 0,0 0 16,0 0-16,0 0 0,0-1 16,-21 1-16,0 0 0,0 0 0,-1 0 15,-20 21-15,21-21 0,-21 21 16,20 0-16,-20 0 0,21 0 0,0 0 16,0 0-16,-1 0 0,1 0 15,21-22 1,21 22-1,1 0-15,-22-21 0,42 21 0,-21 0 16,0 0-16,22-21 0,-22 21 16,21-21-16,0 21 0,-20 0 15,-1 0-15,21 0 0,-21 0 0,0 0 0,1 0 16,-1 0-16,-21 21 16,21 0-16,-21 0 0,21-21 0,-21 22 15,0-1-15,0 0 0,0 0 0,0 0 16,0 0-16,0 1 0,0-1 0,0 0 15,0 0-15,0 0 0,0 0 16,0 1-16,0-1 0,0 0 16,0 0-16,-21 0 31,21-42-15,0 0-1,0 0-15,0 0 16,0-1-16,0 1 15,0 0-15,0 0 0,0-21 0,0 20 16,21 1-16,0-21 0,0 0 0,22-1 16,-22 1-16,0 21 0,21-22 15,-20 22-15,20 0 0,0 0 0,-21 0 16,22 21-16,-22 0 0,21 0 16,-21 0-16,1 21 0,-1-21 0,0 21 15,0 21-15,-21-20 0,0-1 0,0 21 16,21-21-16,-21 22 0,0-22 15,0 0-15,0 0 0,0 21 0,0-20 16,0-1-16,-21 0 0,0 0 16,21 0-16,-21 0 0,21 1 15,-21-22-15,-1 21 16,1-21 0,21-21-1,0-1 1,0 1-16,0 0 0,0 0 15</inkml:trace>
  <inkml:trace contextRef="#ctx0" brushRef="#br0" timeOffset="47539.98">10393 4763 0,'0'0'0,"-21"0"0,-1 0 0,1 0 16,0 0-16,0 0 16</inkml:trace>
  <inkml:trace contextRef="#ctx0" brushRef="#br0" timeOffset="47760.84">9567 4911 0,'0'0'0,"-21"0"0,21 21 0,21-21 31,22 0-31,-1 0 0,0 0 16,1 0-16,-1 0 0,21 0 15,-20 0-15,20 0 0,-20 0 0,-1 0 0,0-21 16,1 21-16,-1 0 0,-21-21 16,0-1-16,0 22 0,1 0 15,-22-21-15,-22 0 16,-20 21-16</inkml:trace>
  <inkml:trace contextRef="#ctx0" brushRef="#br0" timeOffset="47940.73">8467 4826 0,'0'0'16,"-22"0"-16,1 0 0,0 0 0,21 21 16,21-21 15,0 0-31,1 0 0,-1 0 15</inkml:trace>
  <inkml:trace contextRef="#ctx0" brushRef="#br0" timeOffset="48464.43">11811 4974 0,'0'-21'0,"21"21"15,-21 21-15,0 0 0,21 1 16,-21-1-16,0 21 0,0-21 16,0 22-16,0-22 0,0 21 0,0 0 15,0-20-15,0 20 0,0-21 16,-21 0-16,21 22 0,-21-22 0,21 0 16,0 0-16,0 0 15,0-42 16,0 0-15,0 0-16,0 0 0</inkml:trace>
  <inkml:trace contextRef="#ctx0" brushRef="#br0" timeOffset="48651.33">11832 4720 0,'0'-21'0,"0"42"0,-21-42 0,0 21 0,21-21 15,-21 21 1,21 21 0,0 0-1,0 0-15,21 1 16,0-22-16,-21 21 0,21-21 16,0 21-16</inkml:trace>
  <inkml:trace contextRef="#ctx0" brushRef="#br0" timeOffset="49080.08">12277 5059 0,'0'0'0,"-22"21"0,1 64 16,21-64-16,-21 0 15,21 0-15,-21 22 0,21-22 0,-21 0 16,21 0-16,0 0 0,0 0 0,-21 1 15,21-1 1,-22-21-16,22-21 47,0-1-47,0 1 16,0 0-16,0-21 0,22 21 0,-1-22 15,0 22-15,0-21 0,0-1 16,0 1-16,22 0 0,-22-1 0,21 1 15,-21 21-15,22 0 0,-1 0 0,22 21 16,-22 0-16,-21 21 16,21 0-16,-20 0 0,-1 0 0,0 22 15,0-22-15,0 21 0,-21 0 0,0-20 16,0 20-16,0 0 0,0-21 16,0 22-16,0-22 0,0 0 0,0 0 15,-21 0-15,21 1 0,-21-1 16,21 0-16,0 0 15</inkml:trace>
  <inkml:trace contextRef="#ctx0" brushRef="#br0" timeOffset="49592.79">14457 4466 0,'0'0'0,"0"-21"0,0 0 0,0 0 15,0 42 16,0 0-31,0 21 0,0 1 16,0-1-16,0 22 0,0-1 16,0 1-16,0-1 0,0 1 0,0-1 15,-21 22-15,21-43 0,-22 22 0,1-1 16,21-21-16,0 1 0,-21-1 16,0 0-16,0 1 0,21-22 0,0 21 15,-21-21-15,-1 1 0,1-1 16,0-21-1,0 0 1,0-21-16,0-1 0</inkml:trace>
  <inkml:trace contextRef="#ctx0" brushRef="#br0" timeOffset="50473.23">13758 5101 0,'0'0'16,"-21"0"-16,0 0 0,21-21 15,21 21 1,0 0-16,0 0 0,22 0 16,-1 0-16,0 0 0,1-21 15,20 21-15,-20 0 0,20-21 0,1 21 16,-1-21-16,1 21 0,-1-22 16,1 1-16,-1 21 0,-21-21 0,1 0 15,20 0-15,-20 0 0,-1-1 16,-21 1-16,21 0 0,-20-21 0,20 21 15,-21-1-15,-21 1 0,21 0 0,-21-21 16,0 21-16,0-1 0,0 1 16,0 0-16,0 0 15,0 0-15,-21 21 0,0 21 16,0 0 0,21 0-16,-21 0 0,21 22 15,0-1-15,-22 22 0,22-22 16,-21 21-16,21-20 0,-21 20 0,21 1 15,0-22-15,0 22 0,-21-22 0,21 0 16,-21 1-16,21-22 0,0 21 16,0-21-16,0 22 0,0-22 15,0 0-15,-21-21 0,21 21 16,0-42 0,0 0-1,0 0-15,21-22 0,-21 22 16,21 0-16,0 0 15,0-22-15,-21 22 0,21 0 0,22-21 16,-22 21-16,0-1 0,0 1 0,0 0 16,1 0-16,-1 21 0,0 0 15,0 0-15,0 0 0,-21 21 16,21-21-16,-21 21 0,0 0 16,22 1-16,-22-1 0,0 0 15,0 0-15,0 0 0,0 0 0,0 1 16,0-1-16,0 0 0,0 0 0,0 0 15,0 0-15,21-21 16,-21 22-16,21-1 0,0 0 16,0-21-16,0 0 15,1 0-15,-1 0 0,0 0 16,0 0-16,0 0 0,22-21 0,-22 0 16,0 21-16,0-22 0,21 1 0,-20 0 15,-1 0-15,0 0 0,0-22 16,0 22-16,-21 0 0,0-21 0,21 21 15,-21-1-15,0 1 0,0 0 16,-21 21 0,0 0-16,0 21 0,0 0 15,0 1-15,21-1 0,-22 0 16,1 0-16,21 21 0,0-20 16,0-1-16,0 0 0,0 0 0,0 0 15,0 0-15,0 1 0,0-1 16,21-21-16,1 0 15,-1 0-15,0 0 0,0 0 0,0 0 16,0 0-16,1 0 0,-1 0 0,21-21 16</inkml:trace>
  <inkml:trace contextRef="#ctx0" brushRef="#br0" timeOffset="51709.2">17695 5355 0,'0'0'0,"21"-21"31,1 0-15,-1 21-16,-21-21 0,0 0 16,21-1-16,-21 1 0,21 0 15,-21 0-15,0 0 0,0 0 0,0-1 16,0-20-16,0 21 0,0-21 16,-21-1-16,0 22 0,21-21 15,-21-1-15,-1 22 0,1-21 0,-21 21 16,21 0-16,0-1 0,-1 1 15,-20 21-15,21 0 0,-21 0 0,-1 21 16,1 1-16,21-1 0,-22 0 16,1 21-16,21 1 0,-21-1 0,20 0 15,1 22-15,0-22 0,0 0 0,0 22 16,0-22-16,21 1 0,0-1 16,0 0-16,0-21 0,0 22 15,0-22-15,0 0 0,21 0 0,0 0 16,-21 1-16,21-22 0,0 0 0,22 0 15,-22 0-15,0 0 0,0 0 16,21 0-16,-20-22 0,20 1 0,-21 0 16,21 0-16,-20 0 0,20 0 15,-21-1-15,0-20 0,0 21 0,22-21 16,-22 20-16,0-20 0,-21 0 0,21 21 16,0-22-16,-21 1 0,22 21 15,-22 0-15,0-1 0,0 1 0,0 42 47,0 1-47,0-1 0,0 0 16,0 21-16,0-21 0,0 22 15,0-22-15,-22 21 0,22-21 0,0 22 16,0-22-16,0 0 0,0 0 0,0 22 16,0-22-16,22 0 15,-22 0-15,21 0 0,0-21 0,0 21 16,0-21-16,0 0 0,1 0 15,-1 0-15,0 0 0,0-21 16,0 21-16,22-21 0,-22 0 0,0 0 16,21 21-16,-21-43 0,1 22 0,20 0 15,-21 0-15,0-21 16,0 20-16,1 1 0,-22-21 0,0 21 16,21 0-16,-21-1 0,0 1 0,0 0 15,0 0-15,0 0 0,-21 21 16,21-21-1,-22 21-15,1 0 16,21 21 15,0 0-31,0 0 16,0 0-16,0 0 16,0 1-16,0-1 0,0 0 0,0 0 15,0 0-15,0 0 16,0 1-16,0-1 0,0 0 0,0 0 15,0 0-15,0 0 0,0 1 16,21-1-16,-21 0 16,0 0 31,22-21-16,-1 0-16,0-21-15,0 0 16</inkml:trace>
  <inkml:trace contextRef="#ctx0" brushRef="#br0" timeOffset="54723.14">19050 5144 0,'0'0'0,"0"-22"0,0 1 0,0-42 16,0 20-16,-21 22 16,21 0-16,-21 0 0,-1 0 15,1 0-15,0 21 0,0 0 16,0 0-16,0 0 0,-1 0 0,1 0 16,0 21-16,0 0 0,0 0 15,-22 21-15,22-20 0,0 20 0,0 0 16,0 1-16,21-22 0,-21 21 0,21 0 15,0-20-15,0 20 0,0-21 16,0 0-16,0 0 0,0 1 0,21-22 16,-21 21-16,21-21 0,0 0 0,0 0 15,0 0-15,22 0 0,-22 0 16,0 0-16,0 0 0,22-21 0,-22-1 16,0 22-16,0-21 0,0 0 15,-21 0-15,21-21 0,-21 20 0,22 1 16,-22 0-16,0 0 0,0 0 15,0 0-15,21-1 0,-21 1 16,0 0-16,0 42 47,0 0-47,0 1 0,-21 20 0,-1 0 16,22-21-16,-21 22 0,0-1 0,21 22 15,-21-22-15,21 0 0,0 22 16,-21-1-16,21 1 0,0-22 0,0 22 15,0-1-15,0 1 0,0-1 16,0 1-16,0-1 0,0 1 0,0 20 16,0-20-16,21 20 0,-21-20 15,21 21-15,-21-22 0,0 1 0,21-1 16,0 22-16,-21-22 0,0-20 16,0 20-16,0 1 0,0-1 0,0-21 15,0 1-15,0-1 0,0 0 0,-21 1 16,0-22-16,0 0 0,0 0 0,0-21 15,-1 0-15,1 0 0,0-21 16,0 0-16,0-21 0,0 20 16,-1-20-16,1 0 0,21-22 0,-21 22 0,21-22 15,0 1-15,0-22 16,0 22-16,0-22 0,21 0 0,0 1 16,1-1-16,-1 0 0,0 1 0,0-1 15,21 0-15,1-20 0,-1 20 0,0 0 16,1 1-16,20-1 0,-20 0 15,20 1-15,1-1 0,-22 21 0,0 1 16,1-1-16,-1 22 0,0-21 16,-21 41-16,-21-20 0,0 0 0,0 21 15,0-1-15,0 1 0,0 0 0,-21 21 16,0 0-16,0 0 0,0 0 16,0 0-16,-1 21 0,1 0 15,21 1-15,0-1 0,0 21 16,0-21-16,0 0 15,0 22-15,21-22 0,1 0 0,-22 21 16,21-20-16,0-1 0,-21 0 0,21 0 16,0 0-16,-21 0 0,21-21 15,1 22-15,-22-1 0,21-21 16,0 0 0,0 0-16,0 0 0,0 0 15,1 0-15,-1 0 0,0 0 16,0-21-16,0-1 0,0 22 15,-21-21-15,22 0 0,-1 0 0,0 0 16,0 0-16,0-22 0,0 22 16,-21-21-16,22 21 0,-1-22 15,-21 22-15,0 0 0,0-21 0,0 20 16,21 1-16,-21 0 0,0 42 31,-21 0-31,21 1 16,0 20-16,0-21 0,0 0 0,0 0 15,0 22-15,0-22 0,0 0 16,0 0-16,0 0 0,0 1 0,0-1 16,0 0-16,21-21 15,0 21-15,0-21 16,0 0-16,1 0 0,-1 0 0,0 0 16,0-21-1,0 21-15,0-21 0,1 0 0,-1-1 16,0 1-16,-21 0 0,21 0 0,0 0 15,0-22-15,-21 22 0,0 0 16,22-21-16,-1 21 0,-21-1 16,21 1-16,-21 42 15,0 1 1,-21-1-16,0 0 0,-1 0 0,22 0 16,-21 22-16,21-22 0,0 0 15,0 21-15,0-21 0,0 1 0,0-1 16,0 0-16,21 0 0,1 0 0,-1 0 15,0-21-15,21 22 0,1-22 16,-22 0-16,21 0 0,22 0 16,-22 0-16,0 0 0,1 0 0,-1 0 15,0 0-15,1-22 0,-22 1 16,21 0-16,-21 0 0,0-21 0,1 20 16,-1-20-16,-21 0 0,0 21 15,0-22-15,0 1 0,0 21 0,0-22 16,0 22-16,0 0 0,0 0 0,-21 21 31,21 21-31,-22 0 0,22 0 16,-21 1-16,21-1 0,0 21 15,-21-21-15,21 22 0,-21-22 0,0 21 16,21-21-16,0 22 0,-21-22 16,21 0-16,-22 0 0,22 0 0,0 0 15,0 1-15,0-1 16,-21-21-16,21-21 31,0-1-15,0 1-16,21 0 0,-21 0 0,22 0 15,-1-22-15,-21 22 0,21-21 0,0 21 16,0 0-16,0-22 16,-21 22-16,22 0 0,-1 0 0,-21 0 15,21 21-15,0-22 0,0 22 16,0 0-1,-21 22-15,0-1 0,22 0 16,-22 0-16,0 21 0,0-20 0,0-1 16,21 21-16,-21-21 0,0 0 15,0 1-15,0 20 0,0-21 0,0 0 16,0 0-16,21 1 16,0-1-16,0-21 31,0 0-16,-21-21-15,22-1 0,-1 1 16,0 0-16,-21 0 0,21 0 0,0 0 16,-21-1-16,21-20 0,1 21 15,-1 0-15,0-22 0,-21 22 0,21 0 16,0 0-16,0 0 0,1 0 16,-1 21-1,-21 21-15,0 0 16,0 0-16,0 0 0,0 0 0,0 22 15,0-22-15,0 0 16,21 0-16,-21 0 0,0 1 0,21-1 16,0-21-16,-21 21 0,21 0 0,1-21 15,-1 0-15,0 21 0,0-21 16,0 0-16,0 0 0,22 0 0,-22 0 16,21 0-16,-21 0 0,22 0 15,-22-21-15,21 0 0,-21 21 0,22-21 16,-22 0-16,0-1 0,0-20 0,0 21 15,1-21-15,-22 20 0,0-20 16,0 0-16,0 21 0,0-22 0,0 22 16,0 0-16,0 0 0,-22 21 15,1 0 1,0 0-16,-21 0 0,21 21 0,-1 0 16,1 21-16,0-20 0,0 20 0,0-21 15,21 21-15,-21 1 0,21-22 16,0 21-16,0-21 0,0 22 0,21-22 15,0 0-15,0 21 0,21-20 16,-20-1-16,20-21 0,0 21 0,-21-21 16,22 0-16,-1 0 0,0 0 0,43 0 15,-43 0-15,1 0 16,-1-21-16,-21 0 0,22-1 0,-22 1 16,0 0-16,0 0 0,0 0 0,0 0 15,1-1-15,-22-20 16,0 21-16,0 0 0,0 0 15,-22 42 17,1 0-32,0 0 0,21 0 15,-21 22-15,0-22 0,0 0 0,21 0 16,-22 21-16,1-20 0,21-1 16,0 0-16,0 0 0,-21 0 15,42-21 16,-21-21-15,21 21-16,1-21 0,-1 0 16,0 0-16,0-1 0,0-20 15,0 21-15,1-21 0,-1 20 0,21 1 16,-21 0-16,-21 0 0,21 0 16,1 0-16,-22 42 15,0 0-15,0 0 16,0 0-16,0 0 0,0 22 15,0-22-15,0 0 0,0 0 0,0 0 16,0 1-16,0-1 0,21 0 0,21 0 16,-21 0-16,0 0 0,22-21 15,-22 0-15,21 22 0,1-22 16,-22 0-16,21 0 0,-21 0 0,22 0 16,-22-22-16,0 1 0,0 0 15,0 0-15,0 0 0,1-22 0,-1 1 16,0 0-16,0-1 0,0-20 15,0 21-15,1-22 0,-1 1 0,0-1 16,0 1-16,0-1 0,0 22 16,1-1-16,-1 1 0,0 0 15,0 21-15,0-22 0,-21 22 0,21 21 16,-21 21 0,0 0-16,-21 1 0,0 20 15,0 0-15,21 1 0,-21-1 16,0 0-16,-1 22 0,1-22 15,0 0-15,0 1 0,21 20 0,-21-20 16,0-1-16,-1 0 0,22-21 16,0 22-16,0-22 0,0 0 0,0 21 15,0-20-15,0-1 0,0 0 16,0 0-16,22-21 31,-1 0-31,0 0 0,-21-21 0,21 0 16,0 21-16,0-21 0,1-1 0,-1 1 15,0 0-15,0 0 0,0-21 16,-21 20-16,21 1 0,-21-21 16</inkml:trace>
  <inkml:trace contextRef="#ctx0" brushRef="#br0" timeOffset="54909.03">23241 5017 0,'0'0'0,"-21"0"0,-22 0 15,22 0-15,0 0 0,42 0 31,0 0-15,1 0-16,20 0 0,0 0 0,-21 0 16,22 0-16,-1 0 0,0 0 0,1 0 15,-1-22-15,-21 22 0,22 0 16,-1 0-16,0-21 0,-21 21 16,22-21-16,-1 0 0,-21 21 0,22-21 15</inkml:trace>
  <inkml:trace contextRef="#ctx0" brushRef="#br0" timeOffset="56827.99">25802 4974 0,'0'-21'0,"21"0"15,0 0-15,1 0 16,-1-1-16,0 1 0,0 0 0,21-21 16,-20 21-16,-1-1 0,0-20 15,0 21-15,21-21 0,-20 20 0,-1-20 16,0 21-16,-21-21 0,21 20 16,-21-20-16,0 21 0,0 0 15,0 0-15,0-1 0,-21 22 16,0 0-16,0 0 15,-1 22-15,-20 20 0,21 0 0,0 1 16,-22-1-16,1 21 0,21 1 16,-21 21-16,20-22 0,1 22 0,-21-1 15,21-20-15,0-1 0,-1 1 0,1-1 16,-21 1-16,21-22 0,0 1 16,-22-1-16,22 0 0,0 1 0,0-22 15,0 21-15,-1-21 0,1-21 16,0 21-16,0-21 0,0 0 15,0 0-15,21-21 16,-22 0-16,22 0 0,0 0 16,0-22-16,0 22 0,0-21 0,0 21 15,0-22-15,0 1 0,0 0 0,0-22 16,0 22-16,0 0 0,0-1 16,0 1-16,22 0 0,-22-1 0,21 22 15,-21 0-15,0 0 0,21 42 16,-21 0-1,21 0-15,-21 22 0,21-1 0,-21-21 16,21 21-16,1 1 16,-22-1-16,21 0 0,0-20 0,-21 20 15,21-21-15,0 0 0,-21 0 0,21 1 16,1-1-16,20 0 0,-21 0 16,0-21-16,0 0 0,22 21 0,-1-21 15,-21 0-15,22 0 0,-22 0 0,21 0 16,0-21-16,-20 21 0,20-21 15,-21 0-15,0 0 0,22-1 0,-22 1 16,0 0-16,0-21 0,-21 21 16,21-22-16,-21 22 0,0-21 0,0 21 15,0-22-15,21 22 0,-21 0 0,0 0 16,0 0-16,0 42 31,0 0-31,0 0 16,-21 0-16,21 0 0,0 1 0,0 20 15,-21-21-15,21 21 0,0-20 0,0-1 16,0 21-16,0-21 0,0 0 16,0 1-16,21-1 0,-21 0 15,21-21-15,1 0 0,-1 21 0,0-21 16,0 0-16,0 0 16,0 0-16,1 0 0,-1-21 0,0 0 15,21 21-15,-21-21 0,1-1 16,-1 1-16,21-21 0,-21 21 15,0 0-15,22-22 0,-22 22 0,0-21 16,0-1-16,0 22 0,-21-21 16,0 21-16,0 0 0,0-1 0,0 1 15,0 0-15,-21 21 16,0 0 0,21 21-16,-21 0 0,21 1 0,0-1 15,0 0-15,0 21 0,0-21 16,0 22-16,0-22 0,0 0 0,0 21 15,0-20-15,0-1 0,0 0 0,0 0 16,0 0-16,0 0 16,21 1-16,-21-1 0,0 0 15,-21-21 17,0 0-32,0 0 0,-1 0 15,1-21-15,0 0 0,21-1 16,-21 22-16,0 0 15,21-21-15,0 42 32,0 1-17,0-1-15,0 0 0,21-21 16,-21 21-16,21 0 16,0-21-16,0 21 0,1-21 15,-1 22-15,0-22 0,0 0 0,0 0 16,0 0-16,1 0 0,20 0 15,0 0-15,-21 0 0,22 0 0,-22-22 16,21 1-16,1 21 0,-22-21 0,21 0 16,-21-21-16,0 20 0,1-20 15,20 21-15,-21-21 0,0-22 0,0 22 16,1-22-16,-1 22 0,0-22 16,-21 1-16,21 21 0,0-22 15,0 1-15,1 20 0,-1 1 0,-21 0 16,21-1-16,-21 22 0,21 0 15,-21 0-15,0 0 0,0-1 0,0 44 32,0 20-32,-21-21 0,21 21 15,-21 1-15,0-1 0,-1 0 16,1 22-16,0-22 0,0 22 0,0-1 16,0-20-16,-1-1 0,1 21 0,0-20 15,0-1-15,0 22 16,21-22-16,0-21 0,0 21 15,0-20-15,0-1 0,0 0 0,21 0 16,0 0-16,0-21 16,0 21-16,1-21 0,-1 0 15,0 0-15,0 0 0,0 0 16,0 0-16,1 0 0,-1 0 0,0 0 16,0-21-16,0 0 0,0 21 0,1-21 15,-22 0-15,0 0 0,21-1 16,-21 1-16,0 0 0,0 0 15,0 0-15,0 0 0,-21-1 0</inkml:trace>
  <inkml:trace contextRef="#ctx0" brushRef="#br0" timeOffset="57050.86">27241 5059 0,'0'0'15,"22"0"1,-1 0-1,0 0-15,0 0 0,0 0 0,0 0 16,22 0-16,-22 0 0,0-21 0,21 21 16,1-21-16,-22 21 0,21-22 15,-21 22-15,22-21 0,-22 21 0,21-21 16,-21 0-16,-21 0 16,0 0-16,0-1 15,-21 22-15,0-21 0,0 0 0</inkml:trace>
  <inkml:trace contextRef="#ctx0" brushRef="#br0" timeOffset="57244.75">26966 4593 0,'0'0'0,"-21"0"0,0 0 16,0 0-16,21 21 31,21-21-15,0 0-1,21 0-15</inkml:trace>
  <inkml:trace contextRef="#ctx0" brushRef="#br0" timeOffset="57596.25">29168 4382 0,'0'0'0,"21"-22"15,-21 1-15,0 0 16,0 42 15,-21 0-31,-1 1 16,1-22-16,0 21 0,21 0 0,-21 0 16,0-21-16,0 21 0,-1 0 15,22 1-15,-21-22 16,0 0-16,21 21 0</inkml:trace>
  <inkml:trace contextRef="#ctx0" brushRef="#br0" timeOffset="57784.14">29337 4339 0,'0'0'0,"0"-21"16,0 0-16,0 0 15,0 42 32,-21-21-47,21 21 16,-21 0-16,-1 0 16,1-21-16,0 22 0,0-1 15</inkml:trace>
  <inkml:trace contextRef="#ctx0" brushRef="#br0" timeOffset="59224.82">1122 8213 0,'0'0'0,"-21"0"0,-1 0 15,1 21-15,0-21 0,0 21 16,0-21-16,0 21 0,-1-21 16,1 0-16,0 21 0,0-21 15,0 0-15,0 0 0,-1 0 16,-20 0-16,21 0 0,0 0 16,0 0-16,-1 0 0,1 0 0,0 0 15,0 0-15,0 0 0,0 0 16,-1 0-16,1 0 0,0 0 15,21-21-15,0 0 16,0 0 0,21 21 15,0 0-31,22 0 0,-1 0 0,0 0 16,1 0-16,-1 0 0,22 0 15,-1 0-15,1-21 0,-1 21 0,1 0 16,-1 0-16,22 0 15,-22 0-15,1 0 0,-1 0 0,1 0 16,-1 0-16,1 21 0,-1-21 16,-20 0-16,-1 0 0,21 21 0,-41-21 15,20 0-15,0 0 0,-21 0 0,1 0 16,-1 0-16,0 21 0,0-21 16,-42-21 30,0 21-46,0-21 16,-1 0-16,1 21 0,0-21 0</inkml:trace>
  <inkml:trace contextRef="#ctx0" brushRef="#br0" timeOffset="59692.71">1672 7853 0,'0'0'0,"-21"0"0,0 0 16,0 0 0,-1 0-1,1 21-15,21 0 16,0 0-16,21 1 16,1-22-16,-1 21 15,0 0-15,0-21 0,0 21 0,22-21 16,-22 0-16,21 21 0,-21-21 15,0 0-15,22 0 0,-22 0 0,0 0 16,0 0-16,22 0 0,-22 0 16,0 0-16,0 0 0,0 0 15,0 0-15,-21 21 32,0 1-17,-21-22-15,0 42 0,0-21 0,0 0 16,-22 0-16,22 22 0,-21-1 15,0-21-15,-1 22 0,1-1 16,0-21-16,-1 21 0,1 1 0,21-22 16,-22 21-16,22-21 0,-21 1 15,21-1-15,0 0 0,-1 0 0,22 0 16,-21-21-16,21 21 16,-21-21-16,42-21 31,0 21-16</inkml:trace>
  <inkml:trace contextRef="#ctx0" brushRef="#br0" timeOffset="64537.11">3979 7535 0,'21'0'0,"1"-21"16,-1 21-1,-21-21 1,21 42 31,-21 0-31,0 1-16,21-1 0,0 0 0,0 0 15,-21 21-15,22-20 0,-1 20 16,0 0-16,0 1 0,0-1 0,0 21 15,1-20-15,-1 20 16,0-20-16,0-1 0,-21 21 0,0-20 16,0-1-16,21 0 0,-21 1 0,0-22 15,0 21-15,0-21 0,21 1 16,-21-1-16,0 0 0,0 0 16,22-21-16,-1 0 15,-21-21 1,0 0-16,21 0 0,0-1 0,-21-20 15,21 0-15,0-1 0,-21 1 0,22-21 16,-1-1-16,-21 1 0,21-1 16,0 1-16,0-22 0,0 21 0,-21 1 15,22-1-15,-1 1 0,0-1 16,0 1-16,0 21 0,-21-22 16,21 43-16,-21-21 0,22-1 0,-22 22 15,0 0-15,0 0 16,21 21-1,-21 21 1,0 0-16,0 0 0,0 0 16,0 1-16,0-1 0,0 0 15,0 0-15,0 0 0,0 0 16,0 1-16,0-1 0,0 0 0,0 0 16,0 0-16,0 0 0,0 22 15</inkml:trace>
  <inkml:trace contextRef="#ctx0" brushRef="#br0" timeOffset="67416.53">5059 8086 0,'0'0'15,"21"0"-15,0 0 0,-21-21 0,21-1 16,0 1-16,1 0 0,-22-21 15,21 21-15,-21-1 0,0 1 16,0 0-16,0-21 0,0 21 16,0-1-16,0 1 0,0-21 0,0 21 15,0 0-15,-21-1 0,-1 22 0,1-21 16,0 21-16,0 0 0,0 0 16,0 0-16,-1 21 0,1-21 0,0 22 15,0-1-15,0 21 0,0-21 16,-1 22-16,1-1 0,0 0 0,21 1 15,0-1-15,-21 21 0,21-20 0,0-1 16,0-21-16,0 22 0,0-22 16,0 0-16,0 0 0,0 0 0,0 0 15,21-21-15,0 0 16,0 0-16,1 0 16,-1 0-16,0-21 0,0 21 15,0-21-15,0 0 0,1-21 0,-1 20 16,0-20-16,0 21 0,0-21 15,-21-1-15,21 22 0,1-21 0,-22-1 16,0 22-16,0-21 0,21 21 0,-21 0 16,0-1-16,0 1 0,21 0 15,-21 42 1,0 0-16,0 1 16,0-1-16,0 0 0,0 21 15,0 1-15,-21-22 0,21 21 16,0 0-16,0 1 0,0-22 0,0 21 15,0 1-15,0-22 0,0 0 16,0 21-16,0-21 0,0 1 0,0-1 16,21-21-16,0 21 0,0-21 15,0 0-15,1 0 0,-1 0 16,0 0-16,21 0 0,-21-21 0,1 21 16,20-21-16,0-1 0,-21-20 0,22 21 15,-22 0-15,21-22 0,-21 1 16,22 0-16,-22-1 0,0 1 0,0 21 15,0-21-15,1-1 0,-22 22 16,0-21-16,0 21 0,0-1 16,0 1-16,-22 21 15,1 0-15,0 0 16,0 0-16,0 21 0,21 1 16,-21-22-16,21 21 0,-22 0 0,22 0 15,0 0-15,0 0 0,0 22 0,0-22 16,0 21-16,0-21 0,0 22 15,0-22-15,0 21 0,22-21 0,-1 22 16,0-22-16,-21 21 0,21-21 0,0 1 16,0-1-16,1 0 0,-1 0 15,0-21-15,0 21 0,21-21 16,-20 0-16,20 0 0,-21 0 0,21 0 16,1 0-16,-22 0 0,21 0 15,-21 0-15,22 0 0,-1 0 0,-21-21 16,0 0-16,22 0 0,-22 0 0,0-1 15,21 1-15,-20 0 0,-1-21 16,0-1-16,-21 22 0,0-21 0,21 0 16,-21-1-16,0 1 0,0 21 0,0-22 15,0 22-15,0 0 0,-21 0 16,21 0-16,-21 0 0,0 21 0,-1 0 16,-20 0-16,21 0 0,0 0 0,-22 21 15,22 0-15,0 0 16,-21 0-16,21 22 0,-1-22 0,1 21 15,0 0-15,0 1 0,0-22 0,21 21 16,-21 1-16,21-1 0,0-21 16,0 0-16,0 22 0,0-22 0,21 0 15,0 0-15,0-21 0,0 0 16,0 0-16,1 0 0,-1 0 16,0 0-16,0 0 0,0 0 0,0 0 15,1-21-15,-1 0 0,21 0 0,-21-1 16,0 1-16,1 0 0,-1-21 15,0 21-15,0-1 0,0-20 0,-21 0 16,0 21-16,21-22 0,-21 22 16,0 0-16,0 0 0,0 0 0,0-1 15,0 44 17,0-1-32,0 0 0,0 21 0,-21-21 15,21 22-15,0-1 0,0-21 16,0 22-16,0-22 0,0 21 0,0-21 15,0 0-15,0 1 0,0-1 0,21 0 16,1 0-16,-1-21 0,0 21 16,0-21-16,0 0 0,0 0 0,1 0 15,20 0-15,-21 0 0,0 0 0,22-21 16,-22 21-16,0-21 16,21 0-16,-21 0 0,22-1 0,-22 1 15,0 0-15,21-21 0,-20 21 0,-1-22 16,-21 22-16,21-21 0,-21 21 15,21-1-15,-21 1 0,21 0 0,-21 0 16,0 42 0,0 0-1,-21 0-15,21 22 0,-21-22 16,21 0-16,-21 21 0,21-20 16,-21-1-16,21 21 0,0-21 0,0 0 15,0 1-15,0-1 0,0 0 0,0 21 16,21-21-1,0-21-15,0 0 0,0 0 0,0 0 16,1 0-16,-1 0 0,0 0 16,21-21-16,-21 21 0,1-21 0,20 0 15,-21 0-15,0 0 0,22-1 0,-22-20 16,0 21-16,0-21 0,0-1 16,0-20-16,22 20 0,-22 1 0,0-21 15,0 20-15,0 1 0,1-22 0,20 22 16,-21 0-16,0-1 15,0 1-15,-21 0 0,22-1 0,-22 22 16,21 0-16,-21 0 0,0 0 0,0 0 16,-21 21-16,-1 0 15,1 21-15,0-21 0,0 42 0,0-21 16,0 0-16,-1 22 0,1-1 0,0 0 16,0 1-16,0-1 0,21 22 15,0-22-15,-21 21 0,21-20 0,0 20 16,-22-20-16,22 20 0,0-21 0,0 1 15,0-1-15,0-21 0,0 22 16,0-22-16,0 0 0,22 21 0,-1-42 16,0 21-16,-21 1 0,21-22 0,0 0 15,0 0-15,1 0 0,-1 0 16,0 0-16,0 0 0,21 0 16,-20 0-16,-1-22 0,21 1 0,-21 0 15,22 0-15,-22 0 0,0 0 0,21-22 16,-21 22-16,1-21 0,-1 21 15,42-85 1,-63 85-16,0 42 31,0 0-31,0 0 0,0 0 16,0 0-16,0 1 0,0-1 0,0 0 16,0 21-16,0-21 0,0 1 15,0-1-15,0 0 0,0 0 16,0 0-16,21-21 15,1 0 1,-1 0-16,0 0 0,0 0 16,0 0-16,0 0 0,1 0 0,-1-21 15,21 0-15,-21 0 0,0 0 0,1 21 16,-1-22-16,-21-20 0,21 21 16,0 0-16,0 0 0,-21-1 0,0 1 15,0 0-15,21 21 0,-21-21 16,0 42-1,0 0 1,0 0-16,0 1 0,-21-1 0,21 0 0,-21 0 16,21 0-16,0 0 15,0 1-15,0-1 0,0 0 0,0 0 16,0 0-16,0 0 0,0 1 16,21-22-16,0 0 15,1 0-15,-1 0 16,0 0-16,0 0 0,0 0 15,-21-22-15,21 1 0,1 21 0,-22-21 16,21 0-16,-21 0 0,0 0 16,0-1-16,0 1 0,0-21 0,0 21 15,0 0-15,-21-1 0,-1 1 16,1 0-16,0 0 0,0 0 16,0 21-16,0-21 0,-1 21 15,1 0-15,21-22 31,21 22-15,1 0-16,-1 0 0,0-21 16,0 21-16,0 0 0,0 0 15,1 0-15,-1 0 0,0 0 0,0 0 16,0 21-16,0-21 0,1 22 0,-1-1 16,0 0-16,-21 0 0,0 0 15,21 0-15,-21 1 0,21-1 0,-21 0 16,0 0-16,0 0 0,0 0 15,0 1-15,0-1 0,0 0 16,0 0-16,0 0 16,0 0-16,0 1 15,-21-22 17,0 0-32,21-22 15,-21 1-15,21 0 16,0 0-16,0 0 0,0 0 15,0-1-15,21-20 16,0 21-16,0-21 0,0 20 0,22-20 16,-22 0-16,21 21 0,-21-22 0,22 22 15,-22 0-15,21 21 0,1 0 16,-22 0-16,21 0 0,-21 0 0,0 0 16,1 21-16,-1 0 0,0 0 0,-21 1 15,0 20-15,0-21 0,0 0 16,0 22-16,0-22 0,0 0 0,0 21 15,0-21-15,-21 1 0,0-1 0,-1 0 16,22 0-16,-21-21 0,0 21 0,0 0 16,0 1-1,0-22-15,-1 0 16,22-22 0,-21 1-16</inkml:trace>
  <inkml:trace contextRef="#ctx0" brushRef="#br0" timeOffset="67627.99">8932 7726 0,'-21'0'0,"21"-21"31,-21 21-31,0 0 78,0 0-78,-1 0 16</inkml:trace>
  <inkml:trace contextRef="#ctx0" brushRef="#br0" timeOffset="67827.97">7705 7789 0,'0'0'0,"-22"0"16,1 22-16,0-22 0,42 0 31,0 0-31,1 0 16,-1 0-16,21 0 0,-21 0 15,22 0-15,-22-22 0,0 22 0,21-21 16,-21 21-16,1-21 0,-1 21 0,0 0 15,-21-21-15</inkml:trace>
  <inkml:trace contextRef="#ctx0" brushRef="#br0" timeOffset="68016.42">7218 7684 0,'0'0'0,"-21"0"0,-1 0 15,1 0-15,0 21 0,0-21 0,42 0 63,-21-21-63</inkml:trace>
  <inkml:trace contextRef="#ctx0" brushRef="#br0" timeOffset="68487.83">10668 7874 0,'0'-21'16,"0"0"-16,0 0 16,0 42 15,0 0-31,0 0 0,0 0 16,0 0-16,0 22 0,0-22 0,0 21 15,0-21-15,0 1 0,0 20 16,-21-21-16,21 0 0,0 0 0,-21 1 15,21-1-15,0 0 0,0-42 32</inkml:trace>
  <inkml:trace contextRef="#ctx0" brushRef="#br0" timeOffset="68676.82">10647 7705 0,'0'0'0,"0"-21"0,0-22 16,-21 22 0,21 42 15,21-21-15,0 21-16,0-21 15,0 0-15,-21 22 0,21-22 0,1 0 16</inkml:trace>
  <inkml:trace contextRef="#ctx0" brushRef="#br0" timeOffset="69124.25">11070 7853 0,'0'21'0,"0"-42"0,0 63 15,0-21-15,0 1 0,0-1 0,0 0 16,0 21-16,0-21 0,0 1 15,0-1-15,0 0 0,-21 0 0,21 0 16,0 0-16,-21 1 0,21-1 0,0 0 16,-21-21-1,21-21 17,0 0-32,0-22 15,0 22-15,0 0 0,0-21 16,0-1-16,0 22 0,21-21 0,0-1 15,21 1-15,-21 0 0,1-1 0,-1 22 16,21-21-16,0 21 0,-20-22 16,20 22-16,0 21 0,1 0 0,-22 0 15,21 0-15,0 0 0,-20 0 0,-1 21 16,21 22-16,-21-22 0,-21 0 16,21 21-16,-21 1 0,0-1 0,0 0 15,0-20-15,0 20 0,0 0 0,0 1 16,-21-22-16,0 21 15,21-21-15,-21 22 0,0-22 0,21 0 16,-21 0-16,42-21 31,0 0-31,21-21 0</inkml:trace>
  <inkml:trace contextRef="#ctx0" brushRef="#br0" timeOffset="69432.75">13060 7176 0,'0'0'0,"0"-22"0,0-20 16,0 63-1,-21 0-15,-1 22 16,22-1-16,-21 0 0,0 1 0,21-1 15,-21 22-15,0-22 0,21 21 0,-21 1 16,-1-22-16,1 1 0,21-1 16,-21 21-16,0-20 0,0-22 0,0 21 15,21 1-15,-22-22 0,1 0 16,21 0-16,0 0 0,0 0 0,-21 1 16,0-22-1,21-22 1,0 1-16</inkml:trace>
  <inkml:trace contextRef="#ctx0" brushRef="#br0" timeOffset="70260.69">12340 7662 0,'0'0'16,"-21"0"-16,21-21 15,21 21 1,21 0-16,-20 0 0,20 0 15,0-21-15,1 21 0,-1 0 16,21-21-16,-20 0 0,20 21 0,22-21 16,-22-1-16,22 1 0,-21 0 0,20 0 15,-20 0-15,-1 0 0,1-22 16,-22 22-16,22 0 0,-22-21 0,-21 20 16,0-20-16,0 21 0,-21 0 15,0-22-15,0 22 0,0 0 0,0 0 16,-21 21-16,21-21 0,-21 21 15,0 0-15,0 0 16,0 0-16,-1 21 0,1 0 0,0 21 16,21-20-16,-21 20 0,0 0 0,0 22 15,-1-22-15,22 22 0,-21-22 16,0 21-16,21-20 0,-21-1 0,0 22 16,21-22-16,-21 0 0,-1-21 0,22 22 15,0-1-15,-21-21 0,0 22 16,0-22-16,21 0 0,0 0 0,0 0 15,-21 0-15,0 1 0,21-44 32,0 1-17,0 0-15,21 0 0,0 0 0,-21 0 16,21-22-16,0 22 16,22-21-16,-22 21 0,0-22 0,0 22 15,21 0-15,-20 0 0,-1 0 0,0 21 16,0-22-16,0 22 0,0 0 15,1 0-15,-1 22 16,-21-1-16,21 0 0,-21 21 16,0-21-16,0 1 0,0-1 0,0 21 15,0-21-15,0 0 0,0 1 16,0 20-16,0-21 0,0 0 0,21 0 16,0 1-16,0-22 0,1 21 0,-1-21 15,0 0-15,0 0 0,0 0 16,0 0-16,22 0 0,-22 0 15,0 0-15,21 0 0,-20-21 0,20-1 16,-21 1-16,21 0 0,-20 0 16,20-21-16,-21 20 0,0 1 0,0-21 15,1 21-15,-1 0 0,-21-22 0,0 22 16,0 0-16,0 0 0,-21 21 16,-1 0-16,1 0 15,0 0-15,0 21 0,0 0 16,0 0-16,-1 22 0,22-22 15,0 0-15,0 0 0,0 0 0,0 0 16,0 1-16,0-1 0,0 0 16,0 0-16,22-21 0,-22 21 15,21-21-15,0 0 0,0 0 0,0 0 16,0 0-16,1 0 0</inkml:trace>
  <inkml:trace contextRef="#ctx0" brushRef="#br0" timeOffset="72365.25">15960 7938 0,'21'-22'15,"-42"44"-15,63-65 0,-21 43 0,0-21 16,0 21-16,1-21 0,-1 0 16,0 21-16,0-21 0,0-1 0,-21 1 15,21 21-15,1-21 0,-22 0 16,21 0-16,-21 0 0,0-1 0,0 1 15,0 0-15,0 0 0,-21 0 0,-22 0 16,22-1-16,0 1 0,-21 0 16,20 0-16,-20 0 0,0 21 15,-1 0-15,-20 0 0,21 0 0,-1 21 16,1 0-16,-22 0 0,22 0 16,21 1-16,-21-1 0,-1 21 0,22 0 15,0-20-15,21 20 0,0 0 0,0 1 16,0-22-16,0 21 0,0 0 15,21-20-15,0 20 0,0-21 0,22 0 16,-22 0-16,0-21 0,21 0 16,1 0-16,-1 0 0,-21 0 0,22 0 15,-1 0-15,21-21 0,-20 0 16,-1 0-16,22-21 0,-22 20 16,21-20-16,-20 21 0,20-21 0,-20-1 15,-1 1-15,21-22 0,-20 22 16,-22-21-16,21-1 0,1 1 0,-22-1 15,0 1-15,0-1 0,-21 22 0,0-22 16,0 22-16,0 0 0,0-1 16,0 1-16,0 21 0,0 0 0,0-1 15,-21 1-15,0 21 0,0 0 0,-1 0 16,1 21-16,-21-21 0,21 43 16,0-22-16,-22 21 0,22 22 0,0-1 15,0 1-15,0-1 0,-1 22 0,22-22 16,-21 1-16,21-1 15,0 1-15,0-1 0,0 1 0,0-22 16,21 1-16,1-1 0,-1 0 16,21 1-16,-21-22 0,0 21 0,22-21 15,-22 0-15,21-21 0,-21 0 0,22 22 16,-1-22-16,-21 0 0,22 0 16,-1 0-16,-21-22 0,21 1 0,1 0 15,-1 0-15,-21 0 0,22 0 16,-1-1-16,0 1 0,-21-21 0,22 21 15,-22 0-15,21-22 0,-21 22 16,1 0-16,-22-21 0,0 20 0,0 1 0,0 0 16,0 0-16,0 0 15,0 0-15,-22 21 0,1-22 16,0 22-16,0 0 0,0 0 0,0 22 16,-1-1-16,1-21 0,-21 21 15,21 0-15,0 21 0,-1-20 0,1-1 16,0 21-16,-21-21 0,21 22 15,21-22-15,-22 0 0,22 21 0,-21-21 16,21 1-16,0-1 0,0 0 0,0 0 16,0 0-16,0 0 0,21-21 15,1 0-15,-1 0 16,0 0-16,0 0 0,0 0 0,0-21 16,1 21-16,-1-21 0,0 0 15,0 0-15,0 0 0,0-1 0,1 1 16,-1-21-16,0 21 0,-21 0 15,0-22-15,21 22 0,-21-21 0,21 21 16,-21-1-16,0 1 0,0 0 0,0 42 47,0 0-47,0 1 0,0-1 0,0 21 16,0-21-16,0 0 0,0 1 15,21-1-15,-21 0 0,22 0 16,-22 21-16,21-20 0,0-22 0,-21 21 15,21 0-15,0-21 0,0 0 16,1 0-16,-1 0 0,0 0 0,0 0 16,21 0-16,-20 0 0,-1-21 15,21 0-15,0-1 0,-20 1 0,20 0 16,-21 0-16,21-21 0,-20-1 0,-1 22 16,21-21-16,-21-22 0,0 22 15,1-22-15,-1 22 0,0-21 0,0-1 16,0 1-16,-21-1 0,0 22 15,0-1-15,0 1 0,0 0 0,0-1 16,0 22-16,0 0 0,-21 21 16,0 0-1,0 0-15,21 21 0,-21 0 16,-1 1-16,1 20 0,21 0 0,0 22 16,-21-22-16,21 22 0,-21-1 15,21-21-15,0 22 0,0-22 0,0 1 16,0 20-16,0-21 0,0 1 0,0-1 15,0-21-15,0 22 0,21-22 16,0 21-16,-21-21 0,21 0 0,1 1 16,-1-1-16,0-21 0,0 0 15,-21 21-15,21-21 0,0 0 0,1 0 16,-1 0-16,0 0 0,0-21 16,0 0-16,0 21 0,1-22 15,-1 1-15,0 0 0,0 0 0,0 0 16,0 0-16,1-22 0,-1 1 15,0 0-15,-21 20 0,21 1 16,-21 0-16,0 0 0,0 0 16,-21 21-1,0 0-15,0 21 16,-1-21-16,1 21 0,21 0 0,-21 0 16,0 1-16,0-1 0,21 21 15,-21-21-15,21 0 0,0 1 0,0-1 16,0 0-16,0 0 0,0 0 0,0 0 15,0 1-15,21-22 32,0 0-32,0 0 15,0 0-15,0-22 16,1 1-16,-22 0 0,21 0 0,0 0 16,-21 0-16,21-1 0,0 1 0,-21 0 15,0 0-15,21-21 0,-21 20 16,22 22-16,-22-21 0,0 0 0,0 42 31,0 0-31,0 1 16,0-1-16,0 0 0,0 0 15,0 0-15,0 0 0,0 1 0,0-1 16,0 0-16,21-21 0,-21 21 16,21-21-16,0 0 0,-21 21 0,21-21 15,0 0-15,1 0 0,-1 0 0,21 0 16,-21 0-16,0 0 0,22 0 15,-22 0-15,0-21 0,21 21 0,-20-21 16,-1 0-16,0 0 0,-21-1 16,21-20-16,-21 21 0,0 0 15</inkml:trace>
  <inkml:trace contextRef="#ctx0" brushRef="#br0" timeOffset="72581.13">17780 7387 0,'-21'0'0,"42"0"0,-42 21 15,42-21 17,0 0-32,0 0 0,0 0 0,22 0 15,-22 0-15,21 0 16,1 0-16,-1 0 0,0 0 0,1-21 15,-1 21-15,0-21 0,22 21 0,-22-21 16</inkml:trace>
  <inkml:trace contextRef="#ctx0" brushRef="#br0" timeOffset="73701.75">19198 7027 0,'0'0'0,"21"-42"16,-21-21-16,0 41 15,0 1-15,0 0 0,0 0 16,-21 21 0,0 0-16,0 0 15,21 21-15,-21 0 0,-1 22 0,1-1 16,21 0-16,-21 22 0,0-22 16,21 22-16,-21-1 0,0 1 0,-1-1 15,22 1-15,-21-1 0,0-21 0,0 22 16,21-22-16,0 1 0,0-1 15,-21 0-15,21-21 0,0 22 0,0-22 16,0 0-16,0 0 0,0 0 16,0 1-16,0-1 15,21-21-15,0 0 0,0-21 16,0-1-16,-21 1 16,22 21-16,-1-21 0,-21 0 15,0-21-15,21 20 0,-21 1 0,0 0 16,0 0-16,0 0 0,0 0 15,0-22-15,-21 22 0,21 0 16,-21 21-16,-1 0 0,1 0 0,0 0 16,0 0-16,0 0 0,0 0 15,-1 21-15,22 0 16,0 0-16,0 1 16,22-1-16,-1-21 15,-21 21-15,21-21 0,0 0 16,0 0-16,22 0 0,-22 0 15,0 0-15,21 0 0,1 0 0,-22 0 16,21-21-16,0 21 0,1-21 0,-22 21 16,21-22-16,1 22 0,-22-21 15,0 0-15,0 21 0,0-21 0,0 21 16,1 0-16,-22-21 0,0 42 47,-22 0-47,22 0 15,-21-21-15,21 21 0,0 1 16,0-1 0,21-21-1,1 21-15,-1-21 0,0 0 16,0 0-16,21 0 0,-20 0 0,-1 0 16,21 0-16,-21-21 0,0 21 0,22-21 15,-22 21-15,0-22 0,0 1 16,-21 0-16,21 21 0,-21-21 0,22 0 15,-22 0-15,0-1 16,0 44 15,0-1-15,0 0-16,0 0 0,0 0 16,-22 22-16,1-1 0,0-21 0,21 21 15,0 1-15,0-1 0,-21 0 16,21 22-16,-21-22 0,21 22 0,-21-22 15,21 22-15,0-22 0,0 0 0,-22 22 16,22-22-16,-21 22 0,0-22 16,21 0-16,0 1 0,0 20 0,0-21 15,-21 1-15,21-1 0,0 0 0,0 1 16,0-22-16,-21 0 0,21 21 16,-21-20-16,-1-1 0,1-21 15,0 0-15,0 0 16,0-21-16,21-1 0,-21 1 15,-1-21-15,1 21 0,0-22 16,21 1-16,0 0 0,-21-1 0,21 1 16,0 0-16,0-22 0,21 22 0,0-22 15,0 22-15,1-21 0,-1 20 16,0-20-16,21 20 0,-21 1 16,1 0-16,20 21 0,0-43 0,1 43 15,-22 0-15,0 0 0,21-1 16,-21 1-16,1 0 0,-1 21 15,0-21-15,0 0 0,21 21 0</inkml:trace>
  <inkml:trace contextRef="#ctx0" brushRef="#br0" timeOffset="74040.56">20341 7514 0,'0'-21'0,"0"42"0,0-63 15,0 21-15,0 0 0,0-1 0,0 1 16,0 42 15,-21 1-31,21-1 0,0 0 0,-21 21 16,21 1-16,-21-1 0,21 0 15,-22 22-15,22-22 0,-21 22 16,0-1-16,21 1 0,-21-1 0,21 1 0,0-1 16,0 1-16,-21-22 15,21 21-15,0-20 0,-21 20 0,21-20 16,0-1-16,0 0 0,0 1 0,0-1 15,0-21-15,0 21 0,0-20 16,0-1-16,0 0 0,0 0 0,0 0 16,0-42 15,0 0-31,21-21 16,-21 20-16,21-20 0,-21 21 0,0-21 15,21-1-15</inkml:trace>
  <inkml:trace contextRef="#ctx0" brushRef="#br0" timeOffset="74336.35">20256 7811 0,'0'0'0,"0"-43"0,22 1 0,-22 0 15,0 20-15,0 1 0,0-21 0,21 21 16,0 0-16,0 21 0,0-22 0,0 1 16,1 21-16,20-21 0,-21 21 15,21 0-15,1 0 0,-1 0 0,0 0 16,1 0-16,-22 0 0,21 0 15,-21 21-15,-21 0 0,0 1 16,0 20-16,0-21 0,0 0 0,-21 22 0,0-22 16,0 0-16,-21 21 15,-1-21-15,22 1 0,-21-1 0,-1 0 16,1 0-16,21-21 0,-21 21 0,20 0 16,1-21-16,0 0 0,0 0 15,42-21 16,0 0-31,22 0 0,-22 21 16,21-21-16</inkml:trace>
  <inkml:trace contextRef="#ctx0" brushRef="#br0" timeOffset="74704.17">21018 7662 0,'43'0'15,"-22"0"-15,0 0 0,0 0 16,0 0-16,1 0 0,-1-21 0,0 21 16,0-21-16,0 21 0,0-21 0,1 21 15,-1-21-15,0 0 0,0-1 0,0 1 16,-21 0-16,0 0 16,0 0-16,0 0 0,0-1 0,0 1 15,-21 21-15,0 0 16,0 0-16,-22 0 0,22 21 15,-21 1-15,21-1 0,-22 0 0,1 21 16,21-21-16,0 22 0,0-22 0,-1 21 16,22 1-16,0-22 0,0 0 15,0 21-15,0-21 0,22 1 0,-1-1 16,0 0-16,0 0 0,21-21 0,-20 21 16,20-21-16,0 0 0,22 0 15,-22 0-15,22 0 0,-22 0 16,21 0-16,-20 0 0,-1 0 0,0-21 15,1 0-15,-1 21 0,-21-21 0</inkml:trace>
  <inkml:trace contextRef="#ctx0" brushRef="#br0" timeOffset="76069">804 10054 0,'-21'0'0,"21"21"16,-21-21-16,0 0 0,0 0 15,-1 22-15,1-22 0,0 0 16,21 21 0,21-21-1,0 0-15,1 0 0,-1 0 16,21 0-16,0 0 0,1 0 0,-1 0 15,0 0-15,1 0 0,-1 0 16,22 0-16,-22 0 0,21 0 0,1 0 16,-1 0-16,1 0 0,-1-21 15,-20 21-15,20 0 0,1 0 0,-22-22 16,0 22-16,1 0 0,-1 0 16,0-21-16,-20 21 0,-1 0 0,0 0 15,0 0-15,-21-21 0,21 21 16,-21-21-16,0 0 15,0 0-15,0-1 16,-21 1 0,0 21-16,21-21 0,-21 21 15,0-21-15,-1 0 0,1 21 16,0-21-16,0-1 0,0 22 0,0-21 16,-1 21-16,-20 0 0,21 0 15,0 0-15,0 0 0,-1 0 16,1 0-16,42 21 31,1-21-15,-1 0-16,0 0 0,0 22 15,0-22-15,22 0 0,-22 0 16,0 0-16,21 0 0,-21 0 16,1 0-16,-1 0 0,0 0 0,0 21 15,0-21-15,0 0 0,-21 21 0,0 0 16,0 0-1,0 0-15,0 1 0,0-1 0,-21 0 16,0 0-16,0 0 0,0 0 16,-22 1-16,22-1 0,0 21 0,0-42 15,0 21-15,0 0 0,-1 1 16,1-1-16,0 0 0,21 0 16,-21-21-16,21 21 15,0-42 16</inkml:trace>
  <inkml:trace contextRef="#ctx0" brushRef="#br0" timeOffset="78252.13">4043 9525 0,'0'0'0,"21"0"0,-21-21 15,21 0-15,-21 0 0,0-1 16,0 1-16,21 0 0,-21-21 15,0 21-15,21-1 0,-21 1 0,0 0 16,0 0-16,0 0 0,0 0 16,0-1-16,0 44 31,-21-22-31,21 21 0,-21 21 16,21-21-16,0 22 0,-21-1 0,0 0 15,0 22-15,21-1 0,-22 1 16,1-1-16,21-20 0,-21 20 0,0 1 15,0-22-15,0 21 0,-1-20 0,22-1 16,-21 0-16,0-20 0,0 20 16,0-21-16,0 0 0,21 0 15,0 1-15,-22-22 0,1 0 32,21-22-32,0 1 0,0 0 15,0-21-15,0 21 0,0-1 16,0-20-16,0 0 0,0 21 15,0-22-15,0 1 0,0 0 0,0-1 16,0 22-16,0-21 0,0 21 0,0-1 16,0 1-16,21 21 15,1 0-15,-22 21 16,21 1-16,-21-1 0,21 21 16,0-21-16,-21 22 0,21-22 15,0 21-15,1-21 0,-22 22 0,21-22 16,0 21-16,0-21 0,0 0 15,0 1-15,1-1 0,-1 0 0,21 0 16,-21 0-16,22-21 0,-22 0 0,21 0 16,0 0-16,-20 0 0,20 0 0,0 0 15,1 0-15,-1 0 0,0-21 16,1 0-16,-1 0 0,0 21 16,-21-21-16,22-1 0,-22-20 0,0 21 0,0 0 15,0 0-15,-21-22 0,22 22 16,-22-21-16,0 21 0,0-22 15,0 22-15,0-21 0,0 21 0,-22-1 16,1 1-16,0 21 16,0 0-16,0 21 15,21 1-15,0-1 0,0 0 0,-21 21 16,21-21-16,0 22 0,0-22 16,0 21-16,0-21 0,0 1 0,0 20 15,0-21-15,0 0 0,0 0 0,21 1 16,-21-1-16,21-21 0,0 21 15,0-21-15,0 0 0,1 0 0,-1 0 16,0 0-16,21 0 0,-21 0 0,22-21 16,-22 0-16,21 21 0,-21-22 15,22 1-15,-22 0 0,0 0 16,0-21-16,0 20 0,1 1 0,-1 0 16,-21-21-16,21 21 0,-21-1 0,0 1 15,0 0-15,0 42 31,0 0-31,0 1 16,0-1-16,0 0 0,0 0 16,0 0-16,-21 0 0,21 1 0,-21-1 15,-1 0-15,22 0 0,0 0 16,22-42 31,-22 0-32,21 21-15,-21-21 0,21 0 16,0-1-16,-21 1 0,0 0 0,21 21 16,0-21-16,-21 0 0,22 21 0,-1 0 31,0 0-31,-21 21 0,0 0 16,21 0-16,-21 0 0,21 1 15,-21-1-15,0 0 16,21 0-16,1-21 0,-22 21 0,21 0 15,0 1-15,0-22 0,0 21 16,0-21-16,22 0 0,-22 21 0,0-21 16,21 0-16,1 0 0,-22 0 15,21 0-15,1 0 0,-1 0 0,0 0 16,1 0-16,-1-21 0,0 0 0,-21-1 16,22 1-16,-1 0 0,0 0 15,-20-21-15,-1 20 0,21-20 0,-21 0 16,0 21-16,-21-22 0,0 1 0,0 21 15,0-22-15,0 22 0,0 0 16,0 0-16,0 0 0,-21 21 0,0 0 16,0 0-16,0 0 0,0 0 15,-22 21-15,22 0 0,-21-21 0,21 42 16,-1-20-16,1-1 0,0 21 16,0-21-16,21 0 0,0 22 0,0-1 15,0-21-15,0 0 0,0 1 16,0-1-16,21-21 15,0 0-15,0 0 16,1 0-16,-1 0 0,0 0 0,0-21 16,0 21-16,22-22 0,-22 1 0,0 0 15,0 21-15,-21-21 16,21 21-16,-21 21 31,0 0-15,0 0-16,0 1 0,0-1 0,0 21 15,0-21-15,0 22 0,0-1 0,0 0 16,-21 22-16,21-22 0,-21 0 0,21 22 16,0-1-16,-21-20 0,21 20 15,-21 1-15,-1-22 0,22 22 0,-21-1 16,0 1-16,21-22 0,-21 21 0,0 1 16,21-1-16,-21 1 0,-1-1 0,1 1 15,21-1-15,-21-20 0,0-1 16,0 0-16,-22 1 0,22-1 15,0 0-15,0-20 0,-21-1 0,20 0 16,1-21-16,0 0 0,-21 0 0,21 0 16,-22 0-16,22-21 0,-21 0 0,21-1 15,-22 1-15,1-21 0,21 0 16,-22-1-16,22-20 0,0-1 0,-21 1 16,42-1-16,-21 1 0,21-1 0,0-20 15,0 20-15,0 1 0,0-1 0,0 22 16,0-22-16,21 1 0,0 20 15,0 1-15,0 0 0,0-1 0,1 1 16,20 0-16,-21-1 0,21 22 16,1-21-16,-22 21 0,21 0 15,-21-1-15,22-20 0,-1 21 0,-21 0 16</inkml:trace>
  <inkml:trace contextRef="#ctx0" brushRef="#br0" timeOffset="78560.46">6731 9165 0,'0'0'0,"0"-21"0,0 0 0,-21 21 32,0 21-32,-1 0 15,22 0-15,-21 1 0,21-1 0,0 21 16,-21 0-16,21 1 0,-21-1 15,21 22-15,-21-22 0,21 0 0,0 22 16,-21-22-16,-1 0 0,22 1 0,0-1 16,-21 0-16,0-20 0,21 20 15,-21-21-15,21 0 0,0 0 0,0 1 16,21-22 0,0 0-16,0-22 0,1 1 15,-1 0-15,0 0 0,21 0 16,-21-22-16,22 1 0</inkml:trace>
  <inkml:trace contextRef="#ctx0" brushRef="#br0" timeOffset="79017.2">7112 9102 0,'0'0'0,"0"-21"0,0-1 0,0 44 31,0-1-31,0 0 0,0 0 0,0 21 16,0-20-16,0 20 0,0 0 0,-21 1 15,21-1-15,0 0 0,0 1 16,0-1-16,0 0 0,-21-21 16,21 22-16,0-1 0,-22-21 0,22 22 15,0-22-15,0 0 0,0 0 16,0 0-16,0-42 31,0 0-15,0 0-16,0 0 0,0-1 0,22 1 15,-22-21-15,21 0 0,0 20 0,0-20 16,0 0-16,0 21 0,1-22 16,20 22-16,-21 0 0,0 0 0,0 21 15,22 0-15,-22 0 0,0 0 0,0 0 16,0 21-16,1 0 0,-22 0 16,21 22-16,-21-22 0,21 21 15,-21 0-15,0 1 0,0-1 0,0 0 16,0-20-16,0 20 0,0 0 0,0-21 15,0 1-15,-21 20 0,0-21 16,21 0-16,0 0 16,-22-21-1,1-21-15,0 0 16,21 0-16,0 0 0</inkml:trace>
  <inkml:trace contextRef="#ctx0" brushRef="#br0" timeOffset="79240.07">6371 9440 0,'0'0'0,"-21"0"0,0 0 16,42 0 0,0 0-16,0 0 15,22 0-15,-22 0 0,21 0 0,0 0 16,1-21-16,20 21 0,-20 0 0,-1-21 15,0 21-15,1 0 0,-1-21 16,0 21-16,-21-21 0,1 21 16,-1 0-16</inkml:trace>
  <inkml:trace contextRef="#ctx0" brushRef="#br0" timeOffset="80200.87">614 11959 0,'0'0'0,"0"21"0,21-21 16,0 0-16,0 0 0,22 22 0,-1-22 15,0 0-15,1 0 0,20 21 16,1-21-16,-1 0 0,22 0 0,-22 0 15,22 0-15,0 0 0,-1 0 16,-20 0-16,-1 0 0,22 0 0,-22 0 16,-20 0-16,20-21 0,-20 21 15,20 0-15,-21-22 0,-20 22 0,20-21 16,-21 21-16,0 0 16,0-21-16,1 21 0,-22-21 15,0 0-15,0 0 16,-22-1-16,1 22 15,0-21-15,0 21 0,0-21 0,-22 21 16,22 0-16,-21-21 0,21 21 16,0 0-16,-22 0 0,22 0 0,0-21 15,0 21-15,0 0 0,42 0 47,0 0-47,0 0 0,21 0 16,-20 0-16,-1 0 15,0 21-15,21-21 0,-21 21 0,1 0 16,-1-21-16,0 21 0,0 1 0,-21-1 16,0 21-16,0-21 0,0 0 15,0 22-15,0-22 0,-21 0 0,0 21 16,0-20-16,-22-1 0,22 21 16,0-21-16,0 0 0,-22 1 0,22-1 15,0-21-15,0 21 0,0-21 16</inkml:trace>
  <inkml:trace contextRef="#ctx0" brushRef="#br0" timeOffset="80900.97">3831 11472 0,'-21'-42'15,"0"42"-15,0 0 0,-1 0 0,1 0 0,0 0 16,-21 0-16,21 21 0,-22 0 16,22 1-16,0-1 0,-21 21 0,20-21 15,1 22-15,0-1 0,0 0 0,21 22 16,0-1-16,0 1 15,0-22-15,0 22 0,0-1 0,0 1 16,0-22-16,21 0 0,0 1 0,0-1 16,1-21-16,-1 21 0,0-20 15,0-1-15,21-21 0,-20 0 0,-1 0 16,21 0-16,-21 0 0,22 0 16,-22 0-16,21-21 0,-21 21 0,22-22 15,-22-20-15,21 21 0,-21 0 0,0-22 16,22 1-16,-22 0 0,0-22 15,0 22-15,0-22 0,1 22 0,-1-21 16,-21-1-16,0 1 0,0-1 16,0 22-16,0-22 0,0 1 15,0 20-15,-21 1 0,-1 0 0,1-1 16,-21 22-16,21 0 0,0 0 0,-1 21 16,-20 0-16,21 0 0,-21 0 15,-1 21-15,22-21 0,-21 21 0,21 22 16,-22-22-16,22 21 0,0-21 0,21 22 15,0-1-15,-21-21 0,21 21 16,0 1-16,0-22 0,0 21 0,0-21 16,0 22-16,21-22 0,0 21 15,0-21-15,0 1 0,1-1 0,-1 0 16,0 0-16,21 0 0,-21 0 16,22 1-16,-22-22 0</inkml:trace>
  <inkml:trace contextRef="#ctx0" brushRef="#br0" timeOffset="81214.78">4360 12044 0,'0'0'0,"21"0"0,-21-21 0,22 0 15,-1-1 1,0 22-16,-21-21 0,0 0 0,21 21 16,0-21-16,-21 0 0,21 0 15,1 21-15,-22 21 31,0 0-15,0 0-16,0 0 0,0 0 16,21 1-16,-21 20 0,0-21 0,21 0 15,-21 22-15,0-22 0,0 0 0,21 0 16,0 0-16,0 0 0,-21 1 16,22-1-16,-1 0 0,0 0 0,0-21 15,0 0-15,0 0 0,22 0 16,-22 0-16,0 0 0,21 0 15,-20 0-15,20-21 0,-21 0 16,21 0-16,1-1 0</inkml:trace>
  <inkml:trace contextRef="#ctx0" brushRef="#br0" timeOffset="81740.49">5419 11790 0,'0'0'15,"0"-21"-15,0 0 0,0-1 0,-22 22 16,1-21-16,0 21 0,0 0 15,0 0-15,0 0 0,-1 0 0,1 21 16,0 1-16,0-1 0,-21 0 16,20 21-16,1-21 0,0 22 0,0-22 15,0 21-15,21 1 0,0-1 16,-21-21-16,21 21 0,0-20 0,0-1 16,0 0-16,0 0 0,0 0 15,21 0-15,0-21 0,0 0 16,0 0-16,0 0 0,1 0 15,-1 0-15,0 0 0,0-21 0,21 0 16,-20 0-16,-1 0 0,21 0 0,-21-22 16,22 1-16,-22 0 0,0-1 15,21 1-15,-21 0 0,1-22 0,-1 22 16,-21-22-16,0 22 0,21 0 0,-21-22 16,0 22-16,0-22 0,0 22 0,0 0 15,0-1-15,0 1 0,0 0 16,0 20-16,0 1 0,0 0 15,0 0-15,0 42 16,0 21 0,-21 1-16,21-1 0,0 0 0,0 1 15,0 20-15,0 1 0,0-22 0,0 22 16,0-22-16,0 21 0,0-20 16,0 20-16,0-20 0,0-1 0,0 0 15,0 1-15,21-1 0,-21-21 0,21 0 16,-21 22-16,21-43 0,0 21 15,1 0-15,-1-21 0,0 0 0,0 0 16,0 0-16,0 0 0,1 0 16,-1-21-16,0 0 0,0 21 0,0-22 15</inkml:trace>
  <inkml:trace contextRef="#ctx0" brushRef="#br0" timeOffset="82109.28">5990 12023 0,'0'0'16,"0"21"0,21-21-1,0 0-15,1-21 0,-1 21 16,-21-21-16,21-1 0,0 1 16,-21 0-16,21 0 15,-21 0-15,21 21 0,-21-21 0,0-1 16,0 1-16,0 0 0,0 0 0,0 0 15,-21 21 1,0 0-16,0 0 0,0 21 16,0-21-16,21 21 0,-22 0 0,22 0 15,-21 1-15,21 20 0,0-21 16,-21 0-16,21 22 0,-21-22 0,21 0 16,0 21-16,0-21 0,0 1 0,0-1 15,0 0-15,21 0 16,0-21-16,0 0 0,1 0 15,-1 0-15,0 0 0,0 0 0,0 0 16,0 0-16,22 0 0,-43-21 0,42 21 16,-42-21-16,21 0 0</inkml:trace>
  <inkml:trace contextRef="#ctx0" brushRef="#br0" timeOffset="82437.09">6392 11917 0,'0'-21'0,"0"42"0,21-63 15,-21 20-15,22 22 0,-22-21 16,21 21-16,-21-21 0,21 21 15,0 0-15,0 0 16,0 0-16,1 0 16,-1 0-16,0 21 0,0 0 0,0 1 15,0-1-15,1 21 0,-22-21 0,21 0 16,0 1-16,-21 20 0,21-21 0,-21 0 16,0 22-16,0-22 0,0 0 15,0 0-15,0 0 0,0 0 0,0 1 16,-21-1-1,0-21-15,21-21 16,0-1 0,0 1-16,0 0 0,0 0 15,0-21-15,0 20 0,21-20 16,0 0-16,-21 21 0,21-22 16,0 1-16,1 21 0,-22 0 0,21-1 15,0-20-15,0 21 0,0 21 0,0-21 16,22 0-16,-22-1 0,0 1 0</inkml:trace>
  <inkml:trace contextRef="#ctx0" brushRef="#br0" timeOffset="83530.47">8572 11345 0,'-21'-21'0,"42"42"0,-63-42 0,0 21 16,21 0-16,-1 0 0,1 0 16,0 0-16,-21 0 0,21 21 0,-1 1 15,1-1-15,0 0 0,21 0 0,-21 21 16,0 1-16,0-1 0,21 0 16,0 1-16,0-22 0,0 21 0,0 1 15,0-1-15,0-21 0,0 21 0,0-20 16,21 20-16,0-21 0,0 0 15,0-21-15,22 21 0,-22-21 0,21 0 16,0 0-16,-20 0 0,20 0 0,0-21 16,1 0-16,-1 21 0,21-21 0,-20-21 15,-1 20-15,-21 1 16,22-21-16,-1 21 0,-21-22 0,0 1 16,0 0-16,-21-1 0,0 1 0,0-21 15,-21 20-15,-21 1 0,21 0 16,-22-22-16,-20 22 0,21-1 0,-1 22 15,-20-21-15,-1 21 0,22 0 0,-22-1 16,22 22-16,0 0 0,-1 0 0,1 0 16,0 0-16,21 0 0,-1 22 15,22-1-15,0 0 0,0 0 16,0 0-16,43-21 0,-22 21 0,21 1 16,1-22-16,-1 0 0,21 0 15,1 0-15,21 0 0,-1-22 0,1 1 16,0 0-16,-1 0 0,22 0 15,-21 0-15,-1-22 0,1 22 16,0-21-16,-22-1 0,22 1 0,-22 21 16,1-21-16,-22-22 0,1 22 0,-1-1 15,0-20-15,-21 21 0,1-1 16,-22-20-16,0 20 0,0 1 0,-22 0 16,1-1-16,-21 1 0,21 21 0,-22 0 15,1-22-15,0 43 0,-1-21 16,-20 21-16,21 0 0,-22 0 0,22 21 15,-22 1-15,1 20 0,20 21 16,-20 1-16,-1-1 0,1 22 0,-1 0 16,22 21-16,-21-22 0,20 43 15,1-21-15,0 0 0,-1 0 0,1 21 16,21-21-16,-22 21 0,22-22 0,0 22 16,0 0-16,21-21 0,0 21 15,-21-21-15,21 21 0,0-21 0,0 0 16,0 0-16,0-1 0,0 1 0,0 0 15,0 0-15,0-21 0,0-1 0,0 1 16,0 0-16,0-1 0,0 1 16,0-22-16,0 1 0,0-1 15,0-20-15,0 20 0,0-20 0,0-1 16,0-21-16,0 21 0,-21-20 0,-1-1 16,1-21-16,0 0 15,-21 0-15,21 0 0,-22-21 0,1 21 16,0-22-16,-22-20 0,1 21 0,-1 0 15,1-22-15,-1 1 0,1 0 0,-22-1 16,21 1-16,22-21 0,-21 20 16,20 1-16,1-22 0,21 22 0,0-21 15,-1 20-15,22-20 0,0 20 0,0-20 16,0 21-16,0-22 0,22 22 0,-1-22 16,21 1-16,0-1 0</inkml:trace>
  <inkml:trace contextRef="#ctx0" brushRef="#br0" timeOffset="84208.52">11070 10795 0,'0'0'0,"-21"0"0,0 0 0,0 0 16,-1 0-16,-41 0 15,21 0-15,-1 0 0,1 21 0,0 22 16,20-22-16,-20 21 0,0 0 0,-1 22 16,22-1-16,-21 1 0,21 21 15,-43 63-15,43-85 0,0 1 16,0-1-16,21 1 0,0-1 0,0-20 16,0 20-16,0-21 0,0 1 15,21-1-15,0-21 0,0 0 16,22 1-16,-22-1 0,21 0 0,-21-21 15,22 0-15,-1 0 0,0 0 0,1-21 16,-1 0-16,0-1 0,22 1 0,-22-21 16,22 0-16,-1-1 0,-21 1 15,22 0-15,-22-22 0,1 22 0,-1-22 16,0 1-16,-21-1 0,1-20 0,-1 20 16,0 1-16,-21-1 0,0 1 15,0-1-15,0 1 0,0 20 0,-21 1 16,-22 0-16,22-1 0,0 22 15,-21 0-15,21 0 0,-22 0 16,-20 21-16,20 0 0,-20 0 0,21 0 16,-22 21-16,1-21 0,20 42 0,-20-21 15,20 0-15,1 22 0,0-1 16,21 0-16,-1 22 0,1-22 0,21 22 16,0-1-16,0-20 0,0 20 0,21 1 15,1-22-15,-1 0 0,0 1 16,21 20-16,1-42 0,-1 22 0,0-22 15,1 21-15,20-21 0,-21 0 0,1 1 16</inkml:trace>
  <inkml:trace contextRef="#ctx0" brushRef="#br0" timeOffset="84532.6">11705 11303 0,'0'0'0,"0"-21"0,0 0 15,0 0-15,0-1 0,0 1 0,-21 21 32,0 0-32,0 0 0,-1 21 0,1 1 15,21-1-15,-21 0 0,0 21 16,0 1-16,21-1 0,0 0 0,-21-21 16,21 22-16,0-1 0,0-21 15,0 22-15,0-22 0,0 0 0,0 0 16,21 0-16,-21 0 0,21 1 15,0-22-15,0 0 0,22 21 0,-22-21 16,0 0-16,0 0 0,21 0 0,-20 0 16,20 0-16,-21-21 0,0 21 0,22-22 15,-22 1-15,0 0 0,21 21 16,-21-21-16,22-21 0,-22 20 0,0 1 16,0-21-16,0 21 0,1-22 0</inkml:trace>
  <inkml:trace contextRef="#ctx0" brushRef="#br0" timeOffset="84724.49">12192 11345 0,'0'-42'15,"-21"106"-15,42-86 0,-21 1 16,0 42-16,-21 22 16,0-22-16,21 0 0,-22 0 15,1 22-15,21-22 0,0 0 0,-21 0 16,0 21-16,21-20 0,-21-1 0,21 0 16,0 0-16,0 0 0,0 0 15,0 1-15,21-22 16,0 0-16,0 0 15,0 0-15,1 0 0,20 0 16,-21 0-16,21-22 0,-20 1 16,20 0-16</inkml:trace>
  <inkml:trace contextRef="#ctx0" brushRef="#br0" timeOffset="85352.13">12594 11388 0,'21'0'0,"-42"0"0,21 21 31,0 0-31,0 0 16,0 0-16,-21 1 0,21-1 0,0 21 16,-21-21-16,21 0 0,0 1 0,0-1 15,0 0-15,0 0 16,0 0-16,21-21 16,0 0-16,0 0 15,0 0-15,1 0 16,-1-21-16,21 21 0,-21-21 15,0 0-15,1 0 0,-1-1 0,0 1 16,21-21-16,-42 21 0,21 0 0,1-22 16,-1 22-16,-21 0 0,21 0 15,-21 0-15,0 42 32,0 0-32,0 0 0,0 0 15,-21 0-15,21 1 0,-21-1 16,21 21-16,-22-21 0,22 0 0,0 1 15,0-1-15,0 0 0,0 0 0,0 0 16,0 0-16,22-21 16,-1 0-1,0 0-15,0 0 0,0 0 0,0 0 16,22 0-16,-22-21 0,0 21 16,21-21-16,-20 0 0,20-21 0,-21 20 15,21 1-15,-20-21 0,-1 21 0,0-22 16,0 22-16,-21-21 0,0 21 0,0 0 15,0-1 1,-21 22 0,0 22-16,0-1 15,21 0-15,-22 0 0,22 0 16,0 0-16,0 1 0,0 20 0,0-21 16,0 0-16,0 0 0,22 1 15,-1-1-15,0 0 0,0-21 0,0 21 16,0-21-16,1 0 0,-1 0 15,0 0-15,0 0 0,0 0 0,0 0 16,1 0-16,-1 0 0,0 0 0,0-21 16,0 0-16</inkml:trace>
  <inkml:trace contextRef="#ctx0" brushRef="#br0" timeOffset="86752.8">13864 11324 0,'0'0'0,"0"-21"16,0 0-16,-21 21 15,0 0-15,0 0 16,-1 0-16,1 21 0,0-21 16,0 21-16,0 0 0,0 1 0,-1-1 15,1 0-15,0 0 0,0 0 0,0 0 16,21 1-16,0-1 0,0 0 0,0 0 16,0 0-16,0 0 15,21-21 1,0 22-16,0-22 0,0 0 15,1 0-15,-1 0 0,0-22 16,0 22-16,0-21 0,0 0 0,1 21 16,-1-21-16,0 0 0,0 0 0,-21-1 15,0 1-15,0 0 0,21 0 0,-21 0 16,0 42 15,0 0-31,-21 0 16,21 0-16,0 1 0,0-1 15,0 0-15,0 0 16,0 0-16,0 0 0,21-21 16,0 0-16,1 0 0,-1 22 0,0-22 15,0 0-15,0 0 0,22 0 16,-22 0-16,0 0 0,21-22 0,-21 22 16,22-21-16,-22 0 0,0 0 0,0 21 15,0-42-15,1 20 0,-1 1 16,-21 0-16,0-21 0,0 21 0,0-1 15,0-20-15,0 21 0,0 0 16,0 42 0,0 0-16,0 0 15,-21 22-15,21-22 0,-22 0 16,22 0-16,-21 21 0,21-20 0,0-1 16,-21 0-16,21 0 0,0 0 15,-21-21-15,21 21 0,21-21 47,0-21-47,0 0 0,1 21 0,-1-21 16,-21 0-16,21 0 0,0-1 0,0 1 15,0 0-15,1 0 0,-1 0 16,0 0-16,0 21 0,0 0 0,0-22 16,1 22-16,-22 22 15,21-1-15,-21 0 0,21 0 16,-21 0-16,0 0 0,21 1 15,-21-1-15,21 0 0,0 0 0,-21 0 16,22 0-16,-1 1 0,0-22 16,0 0-16,-21 21 15,21-21-15,0 0 0,1 0 0,-1 0 16,0-21-16,0-1 0,0 22 16,-21-21-16,21 0 0,1 0 15,-1 0-15,0 0 0,0-1 0,0 1 16,0 0-16,1-21 0,-1 21 0,0-1 15,0 1-15,0 0 0,0 21 16,1 0-16,-1 0 0,0 21 16,-21 0-16,21 1 15,-21-1 1,0 0-16,21 0 0,0-21 16,1 0-1,-1 0 1,-21-21-1,0 0-15,0 0 0,0-1 16,0 1-16,0 0 0,0 0 16,0 0-16,0 0 0,0-1 15,0 1-15,-21 21 0,21-21 16,-22 21 0,1 0-16,0 21 0,21 0 15,-21 1-15,0-1 0,0 0 0,21 0 16,-22 21-16,1-20 0,21 20 0,0-21 15,0 0-15,0 22 0,0-22 16,0 0-16,0 0 0,0 0 0,0 0 16,21 1-16,1-1 0,-1 0 0,0-21 15,0 0-15,21 21 0,-20-21 16,20 0-16,-21 0 0,21 0 0,-20 0 16,20 0-16,-21-21 0,21 0 0,1 21 15,-22-21-15,21-22 0,1 22 16,-22 0-16,21-21 0,-21-1 15,0 22-15,1-21 0,-1-1 0,0 1 16,0 0-16,0-1 0,-21 22 0,0 0 16,0 0-16,-21 42 15,0 0 1,0 0-16,0 1 0,21 20 0,0-21 16,-22 21-16,22-20 0,0 20 15,0-21-15,0 0 0,0 0 0,0 1 16,0-1-16,0 0 0,22 0 15,-1 0-15,0-21 0,0 21 16,0-21-16,22 0 0,-22 0 0,0 0 16,21-21-16,-21 21 0,22-21 15,-22 0-15,21 0 0,1 0 16</inkml:trace>
  <inkml:trace contextRef="#ctx0" brushRef="#br0" timeOffset="86936.18">17018 11599 0,'0'0'0,"-21"0"16,0 0-16,-1 0 15,1 0-15,0 0 0,0 0 16,0 0-16,-22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1:39:22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825 360 0,'0'0'0,"0"-21"16,22 21-1</inkml:trace>
  <inkml:trace contextRef="#ctx0" brushRef="#br0" timeOffset="52.97">1016 360 0,'21'0'15,"-21"21"-15</inkml:trace>
  <inkml:trace contextRef="#ctx0" brushRef="#br0" timeOffset="1392.71">1206 720 0,'0'0'0,"0"-21"15,0-1-15,0 1 16,0 0-16,0 0 16,0 0-1,0 0-15,0-1 0,0 1 16,0 0-16,-21 0 15,21 0-15,0 0 0,0-1 0,-21 1 16,21 0-16,0 0 16,0 42 31,0 0-47,0 0 0,0 1 15,0 20-15,0 0 0,0 1 0,0-1 16,0 21-16,0 1 0,0-22 15,0 22-15,0-1 0,0 1 16,-21-1-16,0 1 0,21-22 16,42 22-16,-42-43 0,0 21 0,0-21 15,0 0-15,-21 1 0,21-1 16,-42-21-16,20 21 0,22 0 16,-21-21-1</inkml:trace>
  <inkml:trace contextRef="#ctx0" brushRef="#br0" timeOffset="1437.69">1143 1228 0,'0'-21'0,"0"-1"0,0 1 16</inkml:trace>
  <inkml:trace contextRef="#ctx0" brushRef="#br0" timeOffset="1844.46">952 656 0,'0'21'0,"0"-42"0,-21 21 0,0-21 0,21 0 15,0 0-15,0 0 16,0-22-16,0 22 0,0 0 16,0-21-16,0-1 0,0 22 0,21-21 15,0-1-15,1 1 0,-1 21 16,21-21-16,-21 20 0,22 1 0,-1 0 16,0 0-16,-21 0 0,22 21 15,-1 0-15,0 0 0,-20 0 16,20 0-16,0 21 0,-21 0 15,1-21-15,-22 64 0,0-1 0,42-21 16,21 1-16,-41-1 0,-22 0 16,0 1-16,0-1 0,0 0 0,0 22 15,0-22-15,0 22 0,0-22 16,0 22-16,0-22 0,0 0 0,0 1 16,0-1-16,0 0 0,0-21 15,0 1-15,0-1 0,0 0 16,0-42-1,0 0 1,0-1-16,0 1 0,0-21 16,0 0-16,21-1 0,-21-20 15</inkml:trace>
  <inkml:trace contextRef="#ctx0" brushRef="#br0" timeOffset="2112.71">1778 339 0,'21'-21'16,"0"-1"-16,0-20 15,1 21-15,-1 0 0,0 0 16,0 21-16,0 0 15,0 0-15,1 21 16,-1 0-16,-21 0 0,0 21 0,21-20 16,-21 41-16,0-21 0,0 1 15,0 20-15,0-20 0,0 20 0,0 1 16,0-22-16,0 21 16,0 1-16,0-22 0,-21 1 0,21-1 15,0 0-15,0-21 0,0 1 16,0-1-16,0 0 0,0 0 15,0 0-15,21-21 16,0 0-16,0-21 16,-21 0-16,21 21 15,-21-42-15,0 20 0,22 1 16,-22-21-16</inkml:trace>
  <inkml:trace contextRef="#ctx0" brushRef="#br0" timeOffset="2536.52">2328 931 0,'0'0'0,"0"22"0,-21-1 0,21 0 16,0 0-16,21-21 16,-42 0-1,63 0-15,-20-21 16,20 21-16,-21-21 0,21 0 0,-20-1 15,20 1-15,-21 0 16,0 0-16,0 0 0,1-22 0,-1 22 16,-21 0-16,0 0 0,0 0 15,0 0-15,-21 21 16,-22 0-16,22 0 16,0 0-16,0 0 0,-22 0 0,1 21 15,21 21-15,-21-21 0,20 0 16,1 22-16,0-22 0,0 21 15,21 1-15,0-1 0,0 0 16,0-21-16,0 1 0,0 20 16,21-21-16,0 0 0,0 0 0,1-21 15,-1 22-15,0-22 0,0 0 16,21 0-16,-20 0 0,20 0 16,-21 0-16,21-22 0,-20 1 15,20 0-15,-21 0 0,21 0 0,-20-22 16,20 22-16,-21-21 0</inkml:trace>
  <inkml:trace contextRef="#ctx0" brushRef="#br0" timeOffset="2836.35">3133 339 0,'0'0'0,"0"-21"16,0-22-16,0 22 0,0 0 0,0 0 0,0 0 15,0-1-15,0 1 16,0 42-1,0 1 1,0-1-16,-22 0 0,1 21 0,42 1 16,22 20-16,-43-21 0,0 1 15,0-22-15,-21 21 0,-43 43 0,22-43 16,21 22-16,21-1 0,0-20 0,0-1 16,0 0-16,0 1 0,0-22 15,0 21-15,0-21 0,0 22 0,0-22 16,0 0-16,0 0 15,0-42 17,0 0-32</inkml:trace>
  <inkml:trace contextRef="#ctx0" brushRef="#br0" timeOffset="2897.32">3344 381 0,'64'-63'15</inkml:trace>
  <inkml:trace contextRef="#ctx0" brushRef="#br0" timeOffset="3420.03">3514 106 0,'0'-21'0,"0"42"0,0-63 16,0 63-1,0 0-15,0 0 16,0 0-16,0 22 0,0-1 16,-22 0-16,22 1 0,0-1 15,0 21-15,0-20 0,-21-1 0,21 22 16,-21-22-16,21 0 0,0 22 15,0-22-15,-21 0 0,21 22 0,-21-22 16,21-21-16,-21 22 0,21-1 16,0-21-16,0 0 0,0 22 0,0-22 15,0 0-15,0-42 47,0 0-47,0 0 16,21-22-16,-21 22 0,0-21 0,21 21 15,0-22-15,-21 1 0,21 0 16,0 20-16,1-20 0,-1 21 0,0-21 16,0 20-16,0 1 0,22 0 15,-22 0-15,0 21 0,0 0 0,0 0 16,0 0-16,1 0 0,-1 21 16,-21 0-16,21 0 0,-21 1 15,0 20-15,0-21 0,0 21 16,0-20-16,0 20 0,0 0 15,0-21-15,0 22 0,0-22 16,0 21-16,-21-21 0,21 1 0,-21-1 16,21 0-16,0 0 15,0-42 32,0 0-47,0 0 0,0-1 16,0-20-16,0 21 0,0 0 15</inkml:trace>
  <inkml:trace contextRef="#ctx0" brushRef="#br0" timeOffset="3728.81">3006 635 0,'0'0'0,"21"0"31,0 0-31,0 0 16,0 0-16,0 0 0,1-21 16,20 21-16,-21 0 0,0 0 15,22 0-15,-22 0 0,21 0 16,-21 0-16,0 0 0,1 0 0,-1 0 15,0 0 1</inkml:trace>
  <inkml:trace contextRef="#ctx0" brushRef="#br0" timeOffset="4296.35">4149 741 0,'0'-21'15,"0"0"-15,0-1 16,-22 22 0,1 0-1,0 0 1,0 22 0,21-1-16,-21 0 0,21 21 15,0-21-15,-21 1 0,21 20 16,0-21-16,0 21 0,0-20 0,0-1 15,0 21-15,0-21 0,0 0 16,21 1-16,0-1 0,0-21 0,-21 21 16,21-21-16,0 0 0,1 0 15,-1 0-15,0 0 0,0 0 0,0 0 16,0-21 0,1 0-16,-1-1 0,-21 1 0,0 0 0,0 0 15,0 0-15,0-22 0,0 22 16,0-21-16,0 0 0,0 20 15,0 1-15,0-21 0,-21 21 0,-1 0 16,22-1-16,-21 22 16,0 0-16,0 0 0,0 0 15,0 22 1,21-1-16,-22 0 16,22 0-1,0 0-15,0 0 16,0 1-16,22-22 15</inkml:trace>
  <inkml:trace contextRef="#ctx0" brushRef="#br0" timeOffset="4496.25">5186 826 0,'0'0'0,"0"-22"0,0 1 16,0 0-16,-21 0 0</inkml:trace>
  <inkml:trace contextRef="#ctx0" brushRef="#br0" timeOffset="5024.93">4826 995 0,'0'21'0,"0"0"15,0 0-15,0 1 0,-21-1 0,21 21 16,0-21-16,0 0 16,0 1-16,0-1 0,0 0 15,21-21-15,0 0 0,0 0 16,0 0-16,1 0 0,-1 0 15,0 0-15,0 0 0,0 0 0,0-21 16,1 0-16,20-1 0,-21 1 16,-21 0-16,21-21 0,0-1 0,1 22 15,-1-21-15,0 0 0,0-22 16,-21 22-16,21-1 0,0 1 0,-21-21 16,22 20-16,-1 1 0,-21 0 15,0-1-15,21 1 0,0 0 0,-21-1 16,0 1-16,0 21 0,0-22 15,0 22-15,0-21 0,0 21 16,0 0-16,0-1 0,-21 22 31,0 22-31,0-22 0,21 42 0,-22-21 16,1 21-16,0-20 0,21 20 16,-21 21-16,21-20 0,0-1 0,-21 0 15,0 22-15,21-22 0,-22 22 16,22-22-16,0 0 0,0 1 0,0-1 15,0 0-15,0 1 0,0-1 16,0-21-16,0 22 0,0-22 0,22 0 16,-1 0-16,-21 0 0,21-21 15,0 21-15,0-21 16,0 0-16,1 0 0,-1 0 16,0 0-16,0-21 0,0 0 15,0 0-15,1 0 0</inkml:trace>
  <inkml:trace contextRef="#ctx0" brushRef="#br0" timeOffset="5544.76">5101 826 0,'0'-22'16,"-21"22"-16,0 0 16,21-21-1,-21 21-15,-1 0 0,1 0 16,0 0-16,0 0 15,0 0-15,0 21 0,-1-21 16,1 22-16,21-1 0,-21 0 16,0 0-16,21 0 0,0 0 15,-21 1-15,21-1 0,-21 0 16,21 0-16,0 0 0,0 0 0,0 1 16,0-1-16,0 0 0,21-21 0,0 21 15,0-21-15,0 0 0,0 0 16,1 0-16,-1 0 0,21 0 0,-21 0 15</inkml:trace>
  <inkml:trace contextRef="#ctx0" brushRef="#br0" timeOffset="8368.21">14478 656 0,'0'-21'0,"0"0"32,0 42 61,0 0-77,0 0-16,0 1 16,0-1-16,0 0 0,0 0 0,0 0 15,0 0-15,0 1 0,0 20 16,0-21-16,0 0 0,0 0 0,0 22 15,0-22-15,0 0 0,0 21 16,0-20-16,0 20 0,0-21 0,0 21 16,0-20-16,0-1 0,21 21 15,-21 0-15,21-20 0,-21-1 0,0 21 16,0-21-16,21 22 0,-21-22 16,22 21-16,-22-21 0,0 22 0,0-22 15,0 0-15,21 21 0,-21-21 0,0 22 16,21-22-16,-21 21 0,0-21 15,0 22-15,0-22 0,0 21 16,0-21-16,0 1 0,0-1 0,63 0 16,-63 0-16,0 0 0,-21 22 15,21-22-15,-21 0 0,21 0 0,-21 0 16,21 0-16,0 1 0,0-1 0,0 0 16,-21 0-16,21 0 0,-21 0 15,21 1-15,0-1 0,-22 0 0,22 0 16,0 0-16,0 0 0,0 1 0,0-1 15,0 0-15,-21 0 16,21 0-16,0 22 0,-21-22 0,21 0 16,0 0-16,0 0 0,0 22 0,0-22 15,0 0-15,0 0 0,-21 21 16,21-20-16,0-1 0,0 0 0,0 21 16,0-21-16,-21 1 0,21 20 15,0-21-15,0 0 0,0 22 0,0-22 16,0 21-16,0 0 0,0-20 0,0 20 15,0 0-15,0-21 0,0 22 16,0-1-16,0 0 0,0-20 16,0 20-16,0 0 0,0-21 0,0 22 15,0-22-15,0 21 0,0 1 16,0-22-16,0 21 0,0-21 0,21 22 16,-21-1-16,0-21 0,21 21 0,-21 1 15,0-1-15,0-21 0,0 22 16,0-1-16,0 0 0,21-21 0,-21 22 15,0-1-15,21 0 0,-21-20 0,0 20 16,0 0-16,0-21 0,0 22 16,0-1-16,0-21 0,22 22 0,-22-22 15,0 21-15,0-21 0,0 22 0,0-1 16,0 0-16,0-21 16,0 22-16,21-1 0,-21 0 0,0-20 15,0 20-15,0 0 0,0 1 0,0-22 16,21 21-16,-21 0 0,0-20 15,0 20-15,0 0 0,0-21 0,0 22 16,0-1-16,0-21 0,0 22 0,0-1 16,0-21-16,0 21 0,0 1 15,0-22-15,21 21 0,-21 1 0,0-22 16,0 21-16,0 0 0,0-20 0,21 20 16,-21 0-16,0-21 0,0 22 15,0-22-15,0 21 0,0-21 0,0 22 16,0-22-16,0 21 0,0 1 15,0-22-15,0 21 0,21 0 16,-21 1-16,0-1 0,0 0 0,0 1 16,0-1-16,0 0 0,0 1 0,0-1 15,0 0-15,0 1 0,22-1 16,-22 0-16,0 1 0,0-1 0,0-21 16,0 22-16,0-1 0,21 0 0,-21 22 15,0-22-15,0 0 0,0 1 16,0-1-16,0 0 0,0 22 0,0-22 15,0 1-15,0-1 0,0 0 0,0 1 16,0-1-16,0 0 0,0 1 16,0-1-16,0 0 0,0 1 15,0-1-15,0 0 0,0 22 0,0-22 16,0 0-16,0 1 0,0 20 16,0-20-16,0 41 0,0-41 15,0-1-15,21 21 0,-21-20 0,0-1 16,0 0-16,0 22 0,0-22 15,0 1-15,0 20 0,0-21 0,0 22 16,0-22-16,21 1 0,-21 20 0,0-21 16,0 1-16,0-1 0,0 22 0,0-22 15,0 0-15,0 1 0,21 20 16,-21-21-16,0 22 0,0-22 16,0 1-16,0 20 0,0-21 0,0 22 15,0-22-15,0 1 0,0 20 0,0-21 16,0 1-16,0 20 0,0-20 15,0 20-15,0-21 0,0 22 0,0-22 16,0 22-16,0-22 0,0 22 16,0-22-16,0 21 0,21-20 0,-21 20 15,0 43-15,0-64 0,0 22 16,22-22-16,-22 22 0,0-1 16,0 1-16,0-22 0,0 22 0,0-1 15,0-21-15,0 22 0,0-1 0,0-20 16,0 20-16,0 1 15,0-1-15,0-20 0,0 20 0,0 1 16,0-1-16,0 1 0,0-1 0,0 1 16,0-1-16,0 1 0,0-1 15,0 1-15,0-22 0,0 21 0,0 1 16,0-1-16,0 1 0,0 21 0,0-22 16,0 1-16,0-1 0,0 1 15,0-1-15,0 1 0,0-1 0,0 1 16,0-1-16,0 1 0,0-1 15,0 22-15,0-22 0,0 1 0,0-1 16,0 1-16,0-1 0,0 1 0,0-1 16,0 1-16,0 20 15,0-20-15,0-1 0,0 1 0,0-1 16,0 1-16,0 21 0,0-22 0,0 1 16,0-1-16,0 1 0,0-1 15,0 1-15,0-1 0,0 1 0,0-1 16,0 1-16,0-1 0,0 1 0,0-1 15,0 1-15,0-1 0,0 1 16,0-22-16,0 21 0,0 1 0,0-1 16,0 1-16,0-1 0,0 1 15,0-1-15,0 1 0,0-22 0,21 22 16,-21-22-16,0 22 0,0-22 0,0 21 16,0-20-16,0 20 15,0-20-15,0-1 0,0 21 0,0-20 16,0-1-16,0 0 0,0 22 15,21-22-15,-21 1 0,0-1 0,0-21 16,0 21-16,0 1 0,0-1 0,0-21 16,0 22-16,21-22 0,-21 21 15,0-21-15,0 22 0,0-22 0,0 0 16,0 21-16,0-21 0,0 1 16,0 20-16,0-21 0,0 0 0,0 0 15,0 1-15,0-1 0,0 0 16,0-42 46,0 0-46,-21-1-16,21 1 0,-21 0 0</inkml:trace>
  <inkml:trace contextRef="#ctx0" brushRef="#br0" timeOffset="9796.7">16510 847 0,'21'0'0</inkml:trace>
  <inkml:trace contextRef="#ctx0" brushRef="#br0" timeOffset="10112.52">16023 1143 0,'0'21'15,"-21"-21"1,21 43-16,0-22 0,0 0 0,0 21 16,0-21-16,0 22 0,0-22 15,0 0-15,0 21 0,0-20 0,0-1 16,0 0-16,0 0 0,21 21 0,0-20 15,-21-1-15,21 0 0,1 0 16,-1 0-16,0-21 0,0 21 0,21-21 16,-20 0-16,-1 22 0,21-22 15,-21 0-15,0 0 0</inkml:trace>
  <inkml:trace contextRef="#ctx0" brushRef="#br0" timeOffset="10172.48">16679 1376 0,'21'0'15</inkml:trace>
  <inkml:trace contextRef="#ctx0" brushRef="#br0" timeOffset="10571.77">16573 910 0,'22'-42'0,"-22"21"15,0 0-15,0-1 16,0 1-16,0 0 0,-22 0 15,1 21 1,-21 0-16</inkml:trace>
  <inkml:trace contextRef="#ctx0" brushRef="#br0" timeOffset="10751.67">16087 1185 0,'-22'22'15,"1"20"-15,21-21 0,0 0 16,-21-21-16,0 43 0,21-22 0,0 21 15,0-21-15,0 22 0,0-22 16,0 21-16,21-21 0,0 0 0,0 1 16,1-1-16,-1 0 0,0 0 0,0-21 15,0 21-15,0 0 0,22-21 16,-22 0-16,0 0 0</inkml:trace>
  <inkml:trace contextRef="#ctx0" brushRef="#br0" timeOffset="10841.25">16849 1397 0,'0'-21'15</inkml:trace>
  <inkml:trace contextRef="#ctx0" brushRef="#br0" timeOffset="10996.17">16891 1228 0,'-21'0'47</inkml:trace>
  <inkml:trace contextRef="#ctx0" brushRef="#br0" timeOffset="12640.49">16573 974 0,'0'-21'15,"0"-1"16,0 1-31,22 21 0,-1-21 16,-21 0-16,21 0 16,0 0-16,-21-1 0,0 1 15,0 0-15,0 0 16,0 0 0,-21 21-16,0 0 0,0 0 0,-1 0 15,1 0-15,0 0 0,0 0 16,0 0-16,-22 0 0,1 21 0,21-21 15,-21 21-15,-1 21 16,1-20-16,21-1 0,-22 21 0,22 0 0,-21 1 16,21-22-16,0 21 0,-1 1 15,1-1-15,21 0 0,0 1 16,-21-1-16,21 0 0,0-21 16,0 22-16,0-22 0,0 21 0,0-21 15,0 1-15,21-1 0,0 0 0,1 0 16,-1 0-16,0 0 0,21 1 15,-21-22-15,22 0 0,-1 0 0,-21 0 16,22 0-16,-22 0 0,21 0 16,-21 0-16,22 0 0,-22-22 0,21 22 15,0-21-15,1 0 16,-22 0-16,0 0 0,0 21 16,0-21-16,1-1 0,-1 1 0,21 0 15</inkml:trace>
  <inkml:trace contextRef="#ctx0" brushRef="#br0" timeOffset="13160.4">17103 1037 0,'0'-21'16,"-22"21"-16,1 0 15,0 0-15,0 0 0,0 0 16,0 21-16,-1-21 15,22 21-15,-21 1 0,0 20 16,0-21-16,21 0 0,-21 22 16,21-22-16,-21 0 0,-1 21 0,22-21 15,0 1-15,0 20 0,-21-21 16,21 0-16,0 0 0,0 1 0,0-1 16,0 0-16,0 0 0,0 0 15,0 0-15,0 1 0,21-22 0,-21 21 16,22-21-16,-1 0 0,0 0 15,0 0-15,0 0 0,0 0 0,1 0 16,-1 0-16,0-21 0,0 21 0,21-22 16,-20 1-16,-1 0 0,0 0 15,0 0-15,0 0 0,0-1 16,1 1-16,-22-21 0,0 21 16,0 0-16,0-22 0,0 22 0,0-21 15,-22-1-15,1 22 0,0 0 16,0-21-16,0 21 0,-22-1 0,22 22 15,0 0-15,-21-21 0,21 21 16,-1 0-16,1 0 0,0 21 0,0-21 16,0 22-16,0-1 0,21 0 15,-22 0-15,22 0 0,0 0 0,0 1 16,0-1-16,0 0 0,0 0 16,0 0-16,0 0 0,0 1 15,22-1-15,-1-21 16,21 0-16</inkml:trace>
  <inkml:trace contextRef="#ctx0" brushRef="#br0" timeOffset="13709.09">17589 1101 0,'0'0'0,"0"21"15,-21-21 1,21 21-16,-21 0 0,21 0 16,-21 1-16,21-1 0,0 0 0,0 0 15,0 0-15,0 0 0,-21 22 16,21-22-16,0 0 0,0 0 0,-21 0 16,21 1-16,0-1 0,0 0 15,0 0-15,0 0 0,0 0 0,-22 1 16,22-1-16,0-42 47,0-1-47,0 1 15,22 0-15,-22 0 0,0-21 0,0 20 16,21 1-16,0-21 16,0 21-16,-21 0 0,21-22 0,0 22 15,1-21-15,-1 21 0,0-1 16,0 1-16,0 0 0,0 0 0,1 21 15,-1 0-15,0-21 0,0 21 16,0 0-16,0 21 0,1 0 16,-1 21-16,-21-20 0,0-1 15,0 21-15,0-21 0,0 0 16,0 22-16,0-22 0,0 21 16,0-21-16,0 1 0,0-1 0,0 0 15,0 0-15,-21 0 0,21 0 16,0 1-1,0-44 1,0 1 0,21 21-16</inkml:trace>
  <inkml:trace contextRef="#ctx0" brushRef="#br0" timeOffset="15412.52">18373 1228 0,'0'0'15,"21"-21"-15,-21-1 0,0 1 16,0 0-16,0 0 16,0 0-16,-21 21 15,-1 0 1,1 0-16,0 0 0,0 0 0,0 0 15,0 0-15,-1 21 0,1 0 16,0 0-16,0-21 0,21 21 0,-21 1 16,21-1-16,0 0 15,0 0-15,0 0 0,0 0 16,21-21-16,0 22 16,0-22-16,0 0 0,1 21 0,-1-21 15,0 21-15,0-21 0,0 21 16,0-21-16,-21 21 0,22-21 15,-1 21-15,0 1 0,-21-1 16,0 0 0,0 0-16,0 0 0,0 0 15,-42-21-15,20 22 0,1-22 16,0 21-16,0-21 0,0 0 0,0 0 16,-22 0-16,22 0 0,0 0 15,0 0-15,0 0 0,-1 0 16,1 0-16,0 0 0,21-21 0,-21-1 15,0 22 1,21-21-16,21 42 47,0 1-31,-21-1-16,0 0 15,21 0-15,0 0 0,1 0 16,-1 1-16,0-22 0,0 0 15,0 21-15,0-21 0,1 0 16,20 0-16,-21 0 0,21 0 16,1 0-16,-1 0 0,0 0 0,1-21 15,-1-1-15,0 1 0,-20 0 16,20 0-16,-21 0 0,21-22 0,-20 22 16,-1-21-16,0 0 0,0-1 15,0 1-15,-21 0 0,21-1 0,-21-20 16,0 20-16,0-20 0,0 21 15,0-22-15,0 22 0,0-22 0,0 22 16,0 21-16,0-22 0,0 22 16,0 0-16,0 0 0,0 0 15,0 42 17,0 0-32,0 0 0,0 22 0,0-1 15,0 0-15,0 1 0,0-1 16,0 0-16,-21 1 0,21-1 0,-21 21 15,21-20-15,0-1 0,-21 0 16,0 1-16,21-1 0,-21-21 0,21 22 16,0-1-16,0 0 0,0-21 0,0 1 15,0 20-15,0-21 16,0 0-16,0 0 0,0 1 0,0-1 16,21-21-16,0 0 0,0 0 15,0 0-15,0 0 0,1 0 16,-1 0-16,0-21 0,0-1 0,0 1 15,22 0-15,-22 0 0,0 0 16,0 0-16,0-22 0,0 22 0,1-21 16,-1 21-16,0-22 0,-21 22 15,0 0-15,0 0 0,0 0 0,0-1 16,0 1-16,-21 21 0,0 0 16,-1 0-16,1 0 0,0 0 0,0 0 15,0 0-15,0 0 0,21 21 16,0 1-16,0-1 15,0 0-15,0 0 0,0 0 0,0 0 16,0 1 0,0-1-16,21 0 0,0 0 0,-21 0 15,21 0-15,-21 1 0,0-1 16,21 0-16,0 0 16,-21 0-16,22-21 0,-1 21 15,0-21-15,0 0 16,0 0-16,22 0 0,-22 0 0,0 0 15,0 0-15,0 0 0,0 0 16,22-21-16,-22 21 0,0-21 16,0 0-16,0 0 0,1 0 0,-1-1 15,0 1-15,0-21 0,-21 21 0,0 0 16,0-1-16,0 1 0,0 0 16,21 0-16,-21 0 15,0 0-15,0 42 31,0 0-15,0 0-16,0 0 0,0 0 0,0 1 16,0-1-16,0 0 0,0 0 15,-21 0-15,21 0 0,0 1 0,0-1 16,0 0 0,0 0-16,21 0 0,0-21 15,1 0 1,-1 0-16,0 0 15,0 0-15,-21-21 0,21 21 0,0-21 16,-21 0-16,0 0 0,22-1 16,-1 1-16,-21-21 0,0 21 0,21-22 15,0 22-15,-21-21 0,0 21 16,0 0-16,0-1 0,21 1 0,-21 0 16,0 0-1,0 42 1,0 0-16,0 0 0,0 1 15,0-1-15,0 0 16,0 0-16,0 0 0,0 22 0,0-22 16,0 0-16,0 0 0,0 0 15,0 0-15,0 1 0,0-1 16,0 0-16,21-21 0,-21 21 16,22-21-16,-1 0 15,0 0-15,0-21 0,-21 0 16,21 0-16</inkml:trace>
  <inkml:trace contextRef="#ctx0" brushRef="#br0" timeOffset="15744.85">20320 1164 0,'0'0'0,"-21"0"0,0 0 0,-1 0 15,1 0-15,0 0 16,0 0-16,0 0 0,21 21 0,-21 1 16,-1-1-16,1 0 0,21 0 15,0 0-15,0 22 0,-21-22 0,21 0 16,0 0-16,-21 21 0,21-20 16,0-1-16,0 0 0,0 0 15,0 0-15,0 0 0,0 1 0,0-1 16,21 0-16,0-21 15,0 0-15,1 0 0,-1 0 16,0 0-16,0 0 16,0 0-16,0 0 0,1 0 0,20-21 15,-21 0-15,0-1 0,0 1 16,1 0-16,-1-21 0,0 21 0</inkml:trace>
  <inkml:trace contextRef="#ctx0" brushRef="#br0" timeOffset="16036.68">20616 741 0,'0'0'0,"0"-42"16,0-22-1,-21 85 1,0-21-16,21 21 16,-21 22-16,21-22 0,0 21 15,0 1-15,0-1 0,-21 21 0,21-20 16,0 20-16,0-20 0,0 20 15,0-21-15,0 1 0,0-1 0,0 0 16,0 1-16,0-22 0,0 21 0,0-21 16,0 1-16,0-1 0,0 0 15,0 0-15,0 0 0,0 0 16,21-21 0,0 0-16,0 0 0,0 0 15,0-21-15,-21 0 16,22 0-16,-1 21 0</inkml:trace>
  <inkml:trace contextRef="#ctx0" brushRef="#br0" timeOffset="16436.45">20807 1207 0,'0'21'0,"0"0"0,0 0 15,0 0 1,0 0-16,-21 1 0,21-1 0,0 0 15,-22 0-15,22 0 0,0 0 16,0 1-16,0-1 0,0 0 0,0 0 16,0 0-16,0 0 0,22-21 15,-1 0-15,0 0 16,0 0-16,0 0 0,0 0 16,1 0-16,-1-21 0,0 21 15,0-21-15,-21 0 0,21 0 0,0 0 16,-21-22-16,0 22 0,0-21 0,0 21 15,0-22-15,0 22 0,0-21 16,0 21-16,0-1 0,0-20 16,-21 21-16,0 21 15,0 0-15,0 0 0,0 0 0,-1 21 16,1-21-16,0 21 16,21 0-16,0 1 0,-21-22 0,21 21 15,-21 0-15,21 0 0,0 0 16,0 0-16,21 1 15,0-22-15,-21 21 0,21-21 16</inkml:trace>
  <inkml:trace contextRef="#ctx0" brushRef="#br0" timeOffset="16904">21399 1270 0,'0'0'0,"0"-21"0,-42 0 16,42 0 0,0-1-16,0 1 15,21 21 17,0 0-32,1 0 15,-1 0-15,-21 21 0,21-21 16,0 22-16,0-1 0,-21 0 0,0 0 15,21 0-15,-21 0 0,0 1 0,0 20 16,0-21-16,0 0 0,0 0 16,-21 1-16,21-1 0,-21-21 0,0 21 15,21 0-15,-21 0 0,0-21 16,21 21-16,0-42 31,0 0-31,0 0 16,21 21-16,0-21 0,0 0 0,-21-1 15,21 1-15,0-21 0,1 21 16,-1 0-16,-21-22 0,21 22 16,0 0-16,0 0 0,0-22 0,-21 22 15,22 21-15,-1-21 0,0 0 16,0 21-16,0 0 0,0 0 16,1 0-1</inkml:trace>
  <inkml:trace contextRef="#ctx0" brushRef="#br0" timeOffset="17340.02">22034 1143 0,'0'0'0,"0"-21"15,-21 21 1,0 0 0,0 21-16,0 0 0,0 0 15,-1 1-15,1-1 0,0 0 16,21 0-16,-21 0 16,21 0-16,0 1 0,0-1 15,21-21 1,0 21-16,0-21 0,1 0 0,-1 0 15,0 0-15,0 0 0,0 0 16,0 0-16,1 0 0,-1 0 16,-21 21-16,0 0 31,-21 0-31,-1-21 16,1 0-16,-21 22 0,21-22 15,0 0-15,-1 21 0,-20-21 0,21 0 16,0 21-16,0-21 0,-1 0 15,22 21-15,-21-21 0,0 0 16</inkml:trace>
  <inkml:trace contextRef="#ctx0" brushRef="#br0" timeOffset="17623.98">20532 1016 0,'21'0'0,"0"0"0,0-21 16,21 21-16,1-21 0,-1 21 15,0 0-15,22-21 0,-22 21 0,22 0 16,-22-22-16,0 22 0,1 0 16,-1 0-16,0-21 0,1 21 0,-1 0 15,-21 0-15,0 0 0,1 0 16,-44-21 0</inkml:trace>
  <inkml:trace contextRef="#ctx0" brushRef="#br0" timeOffset="17952.8">19092 974 0,'21'0'16,"-42"0"-16,85 0 0,-22-21 0,-21 21 16,22 0-16,-1 0 0,0 0 0,22-22 15,-22 22-15,0 0 0,1 0 16,-1 0-16,0-21 0,1 21 0,-22 0 15,0 0-15,0 0 0</inkml:trace>
  <inkml:trace contextRef="#ctx0" brushRef="#br0" timeOffset="19244.5">952 1693 0,'0'-21'0,"0"0"31,-21 21-15,42 0 46,1 0-62,20 0 0,-21 0 16,21 0-16,1 0 0,20 0 15,1 0-15,-1 0 16,22 0-16,0 0 0,-1-21 0,1 21 16,0 0-16,20-21 0,-20 21 15,21 0-15,21 0 0,-21-21 0,21-1 16,0 22-16,0 0 0,0-21 15,0 21-15,0-21 0,21 21 0,-21-21 16,0 0-16,0 21 0,0-21 16,0-1-16,0 22 0,-21-21 0,0 21 15,-1-21-15,1 21 16,-21-21-16,0 21 0,-1 0 0,-20-21 16,-1 21-16,1 0 0,-22 0 0,0-21 15,1 21-15,-22 0 0,0 0 16,0 0-1,0 0 1,1 0 15,-1 0-31,0 0 16,0 0-16,0 0 0</inkml:trace>
  <inkml:trace contextRef="#ctx0" brushRef="#br0" timeOffset="20737.16">15938 1926 0,'0'0'0,"-21"21"0,-106-21 15,85 22-15,0-22 16,-1 0-16,22 0 0,-21 0 16,21 21-16,-22-21 0,22 0 0,0 0 15,0 0-15,0 0 0,-1 0 16,44 0 31,-1 0-47,0 0 0,21 0 15,-21 0-15,1 0 16,20 0-16,0 0 0,-21 0 0,22 0 16,-1 0-16,22 0 0,-22 0 15,21 0-15,-20 0 0,20-21 0,1 21 16,-1 0-16,22-22 0,-22 22 0,22 0 16,0-21-16,-1 0 0,1 21 15,0 0-15,-1-21 0,1 21 0,21 0 16,0-21-16,0 21 0,-1 0 15,22-21-15,-21-1 0,21 22 0,0 0 16,0 0-16,0-21 0,21 21 16,1 0-16,-1-21 0,-21 21 0,21 0 15,0 0-15,0-21 16,22 21-16,-22-21 0,-21 21 0,21 0 16,0-21-16,-21 21 0,21-22 15,0 22-15,-21-21 0,0 21 0,0 0 16,0-21-16,-21 21 0,0 0 15,0 0-15,0-21 0,0 21 0,-1 0 16,-20 0-16,21-21 0,-21 21 16,-1-21-16,1 21 0,-22 0 0,22 0 15,-21-22-15,-1 22 0,-21 0 0,22 0 16,-1-21-16,-20 21 16,20 0-16,-20 0 0,20 0 0,-21-21 15,1 21-15,-1 0 0,0 0 16,-20 0-16,20 0 0,-21 0 0,0 0 15,0 0-15,1 0 0,-1-21 16,-21 0 15,-21 21-31,-1 0 16</inkml:trace>
  <inkml:trace contextRef="#ctx0" brushRef="#br0" timeOffset="20892.63">22648 1524 0,'0'0'0,"-21"0"16,0 0-1,0 0-15,0 0 16,-1 0 0,1 0-16,0 21 15,0-21-15</inkml:trace>
  <inkml:trace contextRef="#ctx0" brushRef="#br0" timeOffset="26291.99">5419 1185 0,'0'22'16,"21"-22"77,0 0-77,0 0-16,0-22 0,0 1 16,1 21-16,-1-21 0,0 0 15,21 0-15,-21 0 0,22-22 0,-22 22 16,0 0-16,0-21 0,22 20 15,-22 1-15,-21 0 0,21-21 0,-21 21 16,21 21-16,-21-22 0,-21 22 31,0 0-15,0 0-16,-1 22 0,-20-1 0,21 0 16,0 0-16,0 0 0,-1 0 15,1 1-15,0-22 0,21 21 0,0 0 16,0 0-16,0 0 15,0 0-15,21-21 0,-21 22 16,21-22-16,1 0 0,-1 21 16,0-21-16,0 0 0,0 21 0,0 0 15,1-21-15,-22 21 16,0 0-16,0 1 16,0-1-16,-22-21 15,1 0-15,0 0 0,0 21 16,-21-21-16,20 21 0,1-21 15,0 0-15,0 0 0,0 0 0,0 0 16,-1 0-16,1 0 16,0 0 31</inkml:trace>
  <inkml:trace contextRef="#ctx0" brushRef="#br0" timeOffset="51624.04">1249 2731 0,'0'0'0,"-21"0"0,21 21 47,0 0-16,0-42 47,0 0-78,0-1 32,0 1-32,0 0 31</inkml:trace>
  <inkml:trace contextRef="#ctx0" brushRef="#br0" timeOffset="52320.64">1312 2604 0,'0'0'0,"21"0"0,-21-22 15,0 1-15,0 0 16,0 0-16,0 0 0,0 0 15,0-1-15,22 1 0,-22 0 16,0 0-16,0 0 16,0 0-16,0-1 0,0 1 31,0 0 110,0 0-126,0 0 1,0 0-1,0-1 1,-22 1 0,1 21-1,21 21 1,0 1 0,0 20-16,0-21 15,0 21-15,0 1 0,0 20 0,0 1 16,0-1-16,0 1 0,0-1 15,0 1-15,-21-1 0,21 1 16,-21-22-16,21 22 0,-21-1 0,21 1 16,0-1-16,0 1 0,-21-1 15,21 1-15,-22-22 0,1 21 0,21-20 16,0-1-16,0 0 0,0 1 16,-21-1-16,21-21 0,0 0 15,0 1-15,21-22 16,0 0-16,1-22 15,-1 1-15,0 0 0,0-21 16,-21-1-16,21 1 0</inkml:trace>
  <inkml:trace contextRef="#ctx0" brushRef="#br0" timeOffset="52708.41">1333 2773 0,'-42'-21'16,"21"0"0,0 21-16,21-22 0,0 1 0,-21 21 15,21-21-15,0 0 0,0 0 16,0 0-16,21-1 0,21 1 16,-21 0-16,22 0 0,-1 0 15,0 21-15,1-21 0,-1 21 0,21 0 16,-20 0-16,-22 0 0,21 21 15,-21 0-15,1 21 0,-1-21 0,-21 22 16,0-22-16,0 21 0,-21 1 16,-1-1-16,1-21 0,-21 21 15,21 1-15,-22-22 0,1 0 0,21 0 16,-21 0-16,-1 1 16,22-1-16,-21-21 0,21 0 0,-1 21 0,1-21 15,0 0-15,42 0 47,0-21-47,22 0 0,-22 21 16,0-22-16,0 1 0</inkml:trace>
  <inkml:trace contextRef="#ctx0" brushRef="#br0" timeOffset="53092.19">1841 2815 0,'22'0'15,"-1"0"-15,0-21 32,0 0-32,0 0 15,0 0-15,1-1 0,-22 1 0,21 0 16,0 0-16,-21 0 0,0-22 15,0 22-15,0 0 0,0 0 16,-21 21 0,0 0-16,-1 21 15,22 0-15,-21 0 0,0 22 16,0-22-16,0 21 0,0 1 0,-1-22 16,22 21-16,0 0 0,0-20 15,0-1-15,0 21 0,0-21 16,0 0-16,22 1 0,-22-1 15,21-21-15,0 0 0,0 0 16,0 0-16,0 0 0,1 0 0,-1 0 16,0 0-16,0-21 0,0-1 15</inkml:trace>
  <inkml:trace contextRef="#ctx0" brushRef="#br0" timeOffset="53523.95">2286 2667 0,'0'-21'15,"0"0"-15,0 0 16,21 21-16,0 0 16,0 0-16,1 0 15,20 0-15,-21 0 0,0 0 0,0 21 16,1-21-16,20 21 15,-21 0-15,0 0 0,-21 22 0,21-22 16,-21 21-16,0-21 0,0 22 16,0-22-16,0 0 0,0 0 0,-21 0 15,0 0-15,21 1 0,0-1 16,-21-21-16,21-21 31,0-1-31,0 1 16,21 0-16,-21-21 0,0 21 15,21-1-15,-21-20 0,21 21 0,-21-21 16,0 20-16,22 1 0,-1-21 16,0 21-16,-21 0 0,21-1 15,-21 1-15,21 0 16,0 21-16,1 0 16,-1 0-16,0 0 15,-21 21-15,0 0 0</inkml:trace>
  <inkml:trace contextRef="#ctx0" brushRef="#br0" timeOffset="54663.45">2984 2900 0,'0'0'0,"22"0"16,-1 0-16,0 0 15,0-21-15,0 0 0,0-1 0,1 1 16,20 0-16,-21-21 0,0 21 16,0-22-16,1 22 0,20-21 0,-42-1 15,21 1-15,-21 0 0,21 21 16,-21-22-16,0 1 0,0 21 0,0 0 16,0-22-16,0 22 0,-21 0 15,21 0-15,-21 21 0,0 0 16,0 0-1,-1 0-15,22 21 0,-21-21 16,21 42-16,-21-21 0,21 22 16,0-1-16,0 0 0,0 1 0,0 20 15,0-20-15,0 20 0,0-21 16,0 22-16,-21-1 0,21-20 0,0 20 16,0 1-16,0-22 0,-21 22 15,21-1-15,0 1 0,0-1 0,0 1 16,0-1-16,0-21 0,0 22 15,0-1-15,0-20 0,0-1 0,-21 22 16,21-22-16,0-21 0,0 21 16,0 1-16,0-1 0,0-21 0,0 22 15,0-22-15,0 0 16,0 0-16,0 0 0,21-21 16,0 0-1,0-21-15,0 0 0,22 0 16,-22 0-16,0-1 0,21 1 0,-21-21 15,22 21-15,-22-22 0,0 1 16,21 0-16,-20-1 0,-1 1 0,0 0 16,0-1-16,-21-20 0,0 21 15,0-22-15,0 22 0,-21-1 0,0-20 16,-22 21-16,1-1 0,21 1 16,-21 21-16,-1 0 0,1-1 0,0 1 15,-1 0-15,1 21 16,0 0-16,20 0 0,1 0 0,0 0 15,0 0-15,21-21 16,21 21 0,0 0-16,0-21 0,1 0 15,20 21-15,-21-22 0,21 22 0,1-21 16,-1 0-16,0 0 0,1 0 16,-22 0-16,21-1 0,1 1 0,-22 0 15,21 0-15,-21-21 0,0 20 0,1-20 16,-1 21-16,0-21 0,-21 20 15,0-20-15,0 21 0,0 0 16,0 0-16,0-1 0,0 1 16,-21 21 15,21 21-31,-21 1 0,21-1 16,0 0-16,0 21 0,0 1 15,0-22-15,0 21 0,0 0 0,0 1 16,0-22-16,0 21 0,0-21 15,0 22-15,0-22 0,0 0 0,21 0 16,0-21-16,-21 21 16,21-21-16,0 22 0,0-22 0,1 0 0,-1 0 15,0 0 1,0-22-16,0 1 0,0 21 0,1-21 16,-1 0-16,0 0 0,-21-22 0,0 22 15,21 0-15,-21-21 0,0-1 16,0 22-16,0-21 0,0 0 0,0 20 15,0-20-15,0 21 0,-21-21 16,21 20-16,-21 22 0,0-21 0,-1 21 16,1-21-16,0 21 0,0 0 15,0 0-15,0 0 0,-1 0 0,22 21 16,-21 0-16,21 1 16,0-1-16,0 0 0,0 0 15,21-21 1,1 0-16,-22 21 0</inkml:trace>
  <inkml:trace contextRef="#ctx0" brushRef="#br0" timeOffset="55078.21">4127 2519 0,'0'0'0,"0"-21"16,22 0 15,-1 21-31,0 0 16,0 0-16,0 0 0,0 0 15,1 21-15,-1-21 0,0 21 16,0 0-16,0 0 0,-21 22 16,0-22-16,21 0 0,-21 21 0,0-21 15,0 1-15,0-1 0,0 21 0,0-21 16,0 0-16,0 1 0,-21-22 15,21 21-15,0-42 47,0-1-47,0 1 16,0 0-16,0 0 0,0-21 16,0 20-16,0 1 0,21-21 0,1 21 15,-22-22-15,21 22 0,-21-21 16,0 21-16,21 0 0,-21-1 0,21 22 15,-21-21-15,21 21 16,0-21-16,1 21 0,-1 0 16</inkml:trace>
  <inkml:trace contextRef="#ctx0" brushRef="#br0" timeOffset="55811.79">4889 2455 0,'-21'-21'0,"0"21"31,0 0-31,21 21 16,0 1-16,0-1 0,0 0 16,0 0-16,-21 0 0,21 22 15,0-22-15,0 0 0,0 0 0,0 21 16,0-20-16,0-1 15,-21 0-15,21 0 0,0 0 0,0 0 16,-22 1-16,22-1 0,0 0 16,0 0-1,-21-21-15,0-21 32,21 0-32,0 0 0,0-1 15,0 1-15,0 0 0,0-21 16,0 21-16,21-22 0,0 1 0,1 21 15,-1-22-15,0 22 0,0 0 16,0-21-16,0 21 0,22 21 0,-22-22 16,0 22-16,0 0 0,0 0 15,1 0-15,-1 0 0,0 22 16,-21-1-16,21 0 0,-21 0 0,21 0 16,-21 0-16,0 22 0,0-22 15,0 0-15,0 21 0,0-20 0,0-1 16,0 0-16,0 0 0,0 0 15,0 0-15,0 1 0,-21-22 47,21-22-47,0 1 16,0 0-16,0 0 16,0-21-16,0 20 0,21-20 15,-21 21-15,21-21 0,1-1 16,-1 22-16,0-21 0,0 21 0,0-1 15,0 1-15,1 0 0,20 21 0,-21 0 16,0 0-16,0 0 0,1 0 16,-1 21-16,-21 0 0,21 1 0,-21-1 15,21 0-15,-21 0 0,0 21 16,0-20-16,0-1 0,0 0 0,0 21 16,0-21-16,0 1 0,0-1 15,-21 0-15,21 0 0,-21-21 16,21 21-16,-21-21 15</inkml:trace>
  <inkml:trace contextRef="#ctx0" brushRef="#br0" timeOffset="56556.36">6858 2286 0,'0'0'0,"21"-21"15,-21-21 1,0 20-16,0 1 0,-21 21 16,0 0-1,0 0-15,-1 21 0,1-21 16,-21 22-16,21 20 0,-22-21 16,22 21-16,0 1 0,-21-1 0,-1 43 15,22-43-15,0 22 16,21-22-16,0 0 0,0 1 0,0-1 15,0-21-15,0 21 0,21-20 0,0-1 16,22-21-16,-22 21 16,21-21-16,-21 0 0,22 0 0,-1 0 15,0 0-15,1 0 0,-1-21 16,0 0-16,-20-1 0,20 1 0,-21 0 16,21 0-16,-20-21 0,-1 20 0,0-20 15,0 0-15,-21-1 0,21 1 16,-21 0-16,0-1 0,0 1 0,0 0 15,0-1-15,-21 22 0,0-21 16,0 21-16,0 0 0,-1-1 0,1 1 16,0 21-16,0 0 0,-21 0 15,20 0-15,-20 0 0,21 0 0,-21 21 16,20 1-16,1-1 0,0-21 16,0 21-16,0 0 0,21 0 15,0 0-15,0 1 0,0-1 0,0 0 16,0 0-16,21 0 0,0-21 15,0 21-15,22-21 0,-22 0 0</inkml:trace>
  <inkml:trace contextRef="#ctx0" brushRef="#br0" timeOffset="56945.14">7514 2223 0,'0'-22'15,"-21"22"1,0 0-16,21 22 16,-21-1-16,21 0 0,0 21 15,-22 1-15,22-1 0,0 21 0,0-20 16,0 20-16,0 1 0,0-1 0,0 22 16,0-22-16,0 1 0,22 21 15,-22-22-15,0 22 0,0-1 0,0-20 16,0 21-16,0-1 0,0 1 15,0-22-15,-22 22 0,22-21 0,-21 20 16,21-20-16,-21 20 0,0-20 16,21-1-16,-21 1 0,21-22 15,0 1-15,0-1 0,-21 0 0,21-21 16,0 1-16,0-1 0,0-42 31,0-22-31,0 22 0,0-21 0,0-1 16,21 1-16,-21-21 0,0 20 0,21-20 15,-21-22-15,21 22 0,0-22 16,-21 0-16,0 1 0</inkml:trace>
  <inkml:trace contextRef="#ctx0" brushRef="#br0" timeOffset="57295.94">7408 2371 0,'0'0'0,"0"-64"15,0 43-15,0 0 0,0 0 16,0 0-16,0-1 16,21 1-16,1 21 0,20 0 15,-21 0-15,21-21 0,-20 21 16,20 0-16,-21 0 0,21 0 0,-20 21 16,-1 0-16,0 1 0,0-1 15,-21 0-15,0 0 0,0 0 16,0 22-16,0-22 0,-21 21 0,0-21 15,0 22-15,-1-22 0,1 0 16,0 0-16,0 0 0,0 0 0,0 1 16,-1-22-16,22 21 0,-21-21 15,0 0-15,42-21 32,0 21-32,1-22 15,-1 1-15,0 0 0,0 0 0,0 0 16,22 0-16,-22-1 15</inkml:trace>
  <inkml:trace contextRef="#ctx0" brushRef="#br0" timeOffset="57641.74">7980 2455 0,'21'0'16,"0"0"-16,0 0 0,0 0 15,1 0-15,-1-21 0,-21 0 16,21 21-16,0-21 0,0 0 0,0 0 16,-21-1-1,22 1-15,-22 0 0,0 0 16,-22 21-16,1 0 16,0 0-16,0 0 0,0 0 15,-22 21-15,22 0 0,0 0 0,0 1 16,0-1-16,0 0 0,21 0 15,0 21-15,0-20 0,0-1 0,0 21 16,0-21-16,0 0 0,0 1 16,0-1-16,21-21 0,0 21 0,0-21 15,0 0-15,0 0 0,1 0 0,-1 0 16,0 0-16,0 0 0,0 0 16,0 0-16,1-21 0,-1 21 15,0-21-15</inkml:trace>
  <inkml:trace contextRef="#ctx0" brushRef="#br0" timeOffset="58036.52">8361 2307 0,'21'-21'0,"21"21"16,-21 0-1,1 0-15,20 0 0,-21 0 0,0 0 16,0 0-16,22 0 0,-22 21 0,0 0 15,0 1-15,0-1 16,1 0-16,-22 0 0,21 0 0,-21 22 16,0-22-16,0 0 0,0 21 15,0-21-15,0 1 0,-21-1 0,-1 0 16,1 0-16,0 0 0,21 0 0,-21-21 16,0 0-16,21 22 0,-21-22 15,21-22 1,0 1-16,0 0 15,0 0-15,0 0 0,0 0 0,0-1 16,0-20-16,21 0 0,0 21 16,-21-22-16,21 22 0,0-21 0,0 21 15,1-22-15,-1 22 0,0 0 16,21 21-16,-21-21 0,1 21 16,-1 0-16,0 0 0,0 0 0,0 0 15,0 0-15,1 0 0,-1 21 16</inkml:trace>
  <inkml:trace contextRef="#ctx0" brushRef="#br0" timeOffset="58620.18">9398 2540 0,'0'0'0,"42"-63"16,-21 41-16,-21 1 0,0 0 16,0 0-16,0-21 0,0 20 0,0 1 15,0 0-15,-21 0 0,0 0 16,0 0-16,0-1 0,0 22 16,-1 0-16,1 0 0,0 0 15,0 0-15,0 22 0,0-1 0,-22 0 16,22 0-16,0 0 0,0 22 15,0-1-15,-1 0 0,1 1 0,21-1 16,0-21-16,0 21 0,0 1 16,0-22-16,0 0 0,0 0 15,0 0-15,0 1 0,0-1 0,21-21 16,1 0-16,-1 0 0,0 0 16,0 0-16,0 0 0,0 0 0,1 0 15,-1-21-15,0-1 0,0 1 0,0 0 16,0 0-16,1 0 0,-1 0 15,0-1-15,-21-20 0,0 21 0,21-21 16,-21 20-16,0-20 16,0 21-16,0-21 0,0 20 0,0 1 15,0 0-15,0 0 0,0 42 32,0 0-17,0 0-15,0 22 0,-21-22 16,21 21-16,0 1 0,0-22 0,0 21 15,0-21-15,0 0 0,0 22 0,0-22 16,0 0-16,0 0 0,0 0 16,21 1-16,0-22 0,0 0 15,1 0-15,-1 0 16,21-22-16,-21 1 16</inkml:trace>
  <inkml:trace contextRef="#ctx0" brushRef="#br0" timeOffset="59936.55">9991 1736 0,'0'0'0,"-43"-21"16,22 21-16,0 0 0,0 0 15,21 21-15,-21 0 0,-1 21 16,1-21-16,21 22 0,0-1 15,0 0-15,-21 22 0,21-22 0,0 1 16,0-1-16,-21 21 0,21-20 0,0-1 16,0 22-16,0-22 0,0 0 15,0 1-15,0-1 0,0 0 16,0 1-16,0-22 0,0 21 0,0-21 16,0 0-16,0 1 0,21-22 0,0 21 15,0-21-15,1 0 16,-1 0-16,0 0 0,0 0 0,0-21 15,0-1-15,1 1 0,20 0 16,-21 0-16,21-21 0,-20 20 0,-1-20 16,21 21-16,-21-21 0,0-1 15,-21 22-15,22-21 0,-22 21 16,21-1-16,-21 1 0,0 0 0,0 42 47,0 0-47,-21 1 0,21-1 0,-22 21 15,22-21-15,0 0 0,0 22 16,0-22-16,0 0 0,0 21 0,0-20 16,0-1-16,0 0 0,0 0 0,0 0 15,0 0-15,22-21 16,-1 0-16,0 0 16,0 0-16,0 0 0,0 0 15,1-21-15,-1 21 0,0-21 16,0 0-16,0 0 0,0-22 0,1 22 15,-1 0-15,0 0 0,-21-21 16,21 20-16,-21 1 0,21 0 0,-21 0 16,0 0-16,0 42 31,0 0-15,0 0-16,-21 22 0,0-22 15,21 0-15,0 21 0,0-21 0,0 1 16,-21-1-16,21 0 0,0 0 15,0 0-15,0 0 0,0 1 16,0-1-16,21-21 16,0 0-16,0 0 15,0 0-15,1 0 0,-1-21 16,0-1-16,-21 1 0,21 0 16,-21 0-16,21 0 0,-21-22 15,0 22-15,0 0 0,0-21 0,0 21 16,0-1-16,-21-20 0,0 21 0,0 0 15,21 0-15,-21-1 16,-1 22-16,22-21 31,22 21 1,-1 0-32,0 0 15,0 0-15,0 0 0,0 0 0,22 0 16,-22 0-16,0 0 0,0 0 15,0 0-15,1 21 0,-1 1 16,-21-1-16,0 0 0,0 21 16,0-21-16,0 1 0,0-1 15,0 0-15,0 0 0,0 0 0,0 0 16,0 1-16,0-1 0,-21 0 0,21 0 16,0 0-16,0 0 15,0 1 1,0-44 15,0 1-15,0 0-16,0 0 15,0 0-15,0 0 0,0-1 0,0-20 16,21 21-16,0 0 0,0-22 0,0 22 16,0-21-16,22 21 0,-22 0 15,0-1-15,0 1 0,22 21 0,-22 0 16,0 0-16,0-21 0,0 21 15,0 0-15,1 21 16,-1 0-16,-21 1 0,0-1 16,0 0-16,0 0 0,0 21 15,0-20-15,0-1 0,0 0 0,0 0 16,0 21-16,0-20 0,0-1 0,0 0 16,0 0-16,-21 0 15,21 0-15,-22-21 0,1 0 0,21 22 16,0-44 15</inkml:trace>
  <inkml:trace contextRef="#ctx0" brushRef="#br0" timeOffset="60449.02">11790 2265 0,'21'0'0,"-42"0"0,42-21 0,-21 0 16,0-1-1,-21 22 1,0 0-16,-1 0 0,-20 0 0,21 0 16,-21 0-16,20 22 15,-20-1-15,21 0 0,0 0 0,0 0 16,-1 0-16,1 1 0,21-1 15,0 0-15,0 0 0,0 0 16,0 0-16,21 1 0,1-1 16,-1-21-16,0 0 15,0 21-15,21 0 0,-20-21 16,-1 0-16,0 0 0,0 0 0,0 21 16,0-21-16,1 0 0,-1 0 15,-21 21-15,21-21 0,-21 22 16,0-1-16,0 0 31,0 0-31,-21 0 16,0-21-16,-1 0 0,1 21 0,0-21 15,0 0-15,0 22 0,0-22 16,-1 0-16,1 21 0,0-21 16,0 0-16,0 0 15,0 0 1,21-21-16,-22 21 15,22-22-15,-21 22 0,21-21 16,-21 0-16,0 0 16</inkml:trace>
  <inkml:trace contextRef="#ctx0" brushRef="#br0" timeOffset="60716.88">10858 1947 0,'-21'-21'16,"0"0"-16,0 21 16,21-21-1,-21 21 32,21 21-47,-21-21 0,-1 21 16,1-21-16,0 0 15</inkml:trace>
  <inkml:trace contextRef="#ctx0" brushRef="#br0" timeOffset="60964.73">9588 2201 0,'0'0'0,"22"0"0,20 0 0,0 0 15,1 0-15,-1 0 0,0 0 0,1 0 16,20 0-16,-21 0 0,1 0 15,-1 0-15,0 0 0,1 0 0,-1 0 16,-21 0-16,0 0 0,1-21 0,-1 21 16</inkml:trace>
  <inkml:trace contextRef="#ctx0" brushRef="#br0" timeOffset="64092.61">15938 2879 0,'0'0'0,"0"-21"16,-21 21-16,21-22 16,0 1-16,0 0 15,0 0-15,0 0 16,0 0-1,0 42 17,0 0-32,0 0 15,0 0-15,0 0 16,0 1-16,0-1 0,0 0 0,0 0 16,0 0-16,0 22 0,-21-22 15,21 0-15,0 0 0,-21-21 0,21 21 16,0 0-16,0 1 15,0-44 17,0 1-32</inkml:trace>
  <inkml:trace contextRef="#ctx0" brushRef="#br0" timeOffset="64472.91">15917 2477 0,'0'42'16,"0"-21"-16,-21 0 0,21 0 0,0 1 16,0-1-16,21-21 15,0 0 1,1 0-16,-1 0 0,0-21 15,0 21-15,0-22 0,0 1 0,1 0 16,-1 0 0,-21 0-16,0 0 0,0-1 0,0 1 15,0 0-15,0 0 0,-21 21 16,-1-21-16,1 21 0,0 0 0,-21 0 16,21 0-16,-1 0 0,1 0 15,0 0-15,0 0 0,0 21 0,0 0 16,-1 0-16,1 0 0,21 1 15,-21-1-15,21 21 0,0-21 0,0 0 16,0 1-16,0 20 0,0-21 0,21 0 16,0 0-16,1 1 15,-1-1-15</inkml:trace>
  <inkml:trace contextRef="#ctx0" brushRef="#br0" timeOffset="65452.35">16341 2688 0,'0'21'0,"0"1"15,-22-22-15,1 21 0,21 0 16,-21 21-16,21-21 0,0 1 0,-21 20 16,21-21-16,0 0 0,-21 22 15,21-22-15,0 0 0,0 0 16,0 0-16,0 0 0,0 1 0,0-1 15,0 0-15,21-42 32,0 0-17,-21-1-15,0 1 0,0 0 16,21 0-16,-21 0 0,21 0 0,-21-1 16,22 1-16,-22-21 0,21 21 15,0 0-15,0-1 0,0 1 0,0 0 16,1 0-16,-1 0 0,0 21 15,0 0-15,0 0 0,0 0 16,1 0-16,-1 0 0,0 0 16,-21 21-16,0 0 0,21 0 0,-21 0 15,21 1-15,-21-1 0,0 0 0,0 21 16,0-21-16,0 1 0,0-1 16,0 0-16,0 0 0,0 0 0,0 0 15,21-21-15,-21 22 16,22-22-16,-1 0 0,0 0 15,0 0-15,0-22 0,0 1 16,1 0-16,-1 0 16,0 21-16,0-21 0,0 0 15,0-1-15,-21-20 0,0 21 16,22 0-16,-1 0 0,-21-1 0,0 1 16,0 0-16,0 0 0,0 0 0,21 21 15,-21 21 1,0 0-1,0 0-15,-21 22 16,21-22-16,-21 0 0,21 0 0,0 21 16,0-20-16,0-1 0,0 0 15,-22 21-15,22-21 0,0 1 0,0-1 16,0 0-16,0 0 0,22-21 16,-1 0-16,0 0 15,21 0-15,-21 0 0,1 0 16,-1-21-16,21 0 0,-21 21 15,22-21-15,-22-1 0,21 1 0,-21 0 16,0-21-16,1 21 0,-1-22 0,0 22 16,0-21-16,0-1 15,-21 1-15,0 0 0,21-1 0,-21 1 0,22 0 16,-22-1-16,0 1 0,0 0 16,21-1-16,-21 22 0,0-21 0,21 21 15,-21 0-15,0-1 16,0 44-1,0-1-15,0 21 16,0-21-16,0 22 0,0 20 16,0-21-16,0 1 0,-21 20 0,0-20 15,-1 20-15,1-21 0,0 1 16,21-1-16,-21 0 0,21 1 0,-21-22 16,21 21-16,0-21 0,0 1 15,0-1-15,21 0 16,0-21-16,0 0 15,0 0-15,1-21 0,-1 21 0,0-21 16,-21-1-16,21 1 0,0 0 0,0 0 16</inkml:trace>
  <inkml:trace contextRef="#ctx0" brushRef="#br0" timeOffset="65677.22">17484 2709 0,'0'-21'16,"21"21"-16,0-21 15,0 21-15,21-21 0,-20 21 16,20 0-16,-21-21 0,21 21 0,1-21 16,-22 21-16,21-22 15,-21 22-15,1 0 0,-1-21 0,0 21 0,-21-21 31</inkml:trace>
  <inkml:trace contextRef="#ctx0" brushRef="#br0" timeOffset="65872.11">16806 2540 0,'0'-21'16,"21"21"15,1 0-15,-1 0-16,0 0 0,0 0 16</inkml:trace>
  <inkml:trace contextRef="#ctx0" brushRef="#br0" timeOffset="66627.67">18224 2794 0,'0'0'0,"0"-21"0,22 0 0,-22 0 16,0-1-16,0 1 15,0 0-15,0 0 0,-22 0 0,1 0 16,0-1-16,0 22 0,0 0 16,0 0-16,-22 0 15,22 0-15,0 22 0,0-1 0,0 0 16,-1 21-16,1-21 0,0 22 15,0-1-15,0-21 0,0 22 16,-1-1-16,1 0 0,21-21 16,0 22-16,0-22 0,0 0 0,0 21 15,0-20-15,0-1 16,0 0-16,21-21 0,1 0 16,-1 0-16,0 0 0,0 0 0,0 0 15,0-21-15,22 0 0,-22-1 16,0 22-16,21-21 0,-20 0 0,-1 0 15,0-21-15,21 20 0,-42 1 16,21 0-16,-21-21 0,22 21 0,-22-22 16,0 22-16,0 0 0,0 0 15,0 0-15,0-1 0,0 1 16,-22 21-16,1 21 16,21 1-16,0-1 15,0 0-15,0 21 0,0-21 0,0 1 16,0 20-16,0-21 0,0 0 15,0 0-15,0 22 0,0-22 0,0 0 16,21 0-16,1-21 16,-1 0-16,0 0 0,0 0 0,0 0 15,0 0-15,1 0 0,-1 0 0,21 0 16,-21-21-16,0 0 0,22 0 16</inkml:trace>
  <inkml:trace contextRef="#ctx0" brushRef="#br0" timeOffset="67081.07">18775 2201 0,'0'0'0,"0"22"16,-21 20-16,21-21 0,-22 21 0,22 1 15,-21-1-15,0 22 0,21-1 16,0 1-16,-21-22 0,21 21 15,-21-20-15,21 20 0,-21-20 16,21-1-16,0-21 0,0 21 0,0-20 16,0-1-16,0 0 0,21 0 15,0-21-15,0 0 0,-21 21 0,21-21 16,0 0-16,1 0 0,-1 0 0,0-21 16,0 21-16,0-21 0,0 0 15,22 0-15,-43-1 0,21 1 0,0 0 16,0 0-16,0-21 0,-21 20 15,0 1-15,0 0 0,0 0 0,0 0 16,0 0-16,0 42 31,0 0-31,0 0 0,0 0 16,0 22-16,0-22 0,-21 0 16,21 0-16,0 0 0,0 0 0,-21 1 15,21-1-15,0 0 0,0 0 16,0 0-1,21-21 1,0-21-16,1 0 16</inkml:trace>
  <inkml:trace contextRef="#ctx0" brushRef="#br0" timeOffset="67279.96">19177 2625 0,'0'-21'0,"-21"21"16,0 0-16,21-22 16,21 22 46,0 0-62,0 0 0,0 0 16</inkml:trace>
  <inkml:trace contextRef="#ctx0" brushRef="#br0" timeOffset="67867.91">19558 2688 0,'0'-21'31,"0"0"-15,21 21 15,0 0-31,0 0 0,1 0 16,-1 21-16,-21 0 0,21 0 15,0 1-15,-21-1 0,21 0 0,-21 0 16,0 0-16,0 0 0,0 22 16,-21-22-16,0 0 0,-21 21 0,20-20 15,-20-1-15,0 0 0,-1 0 16,22 0-16,-21 0 0,0-21 0,20 22 15,1-22-15,0 21 0,0-21 16,42 0 0,0 0-1,0-21-15,1 21 0,-1 0 16,0 0-16,21 0 0,-21 0 16,22 0-16,-22 0 0,21 0 15,-21 0-15,22 0 0,-1 21 0,0 0 16,1 0-16,-1 0 0,0 0 0,-20 1 15,20 20-15,-21-21 0,0 21 16,0-20-16,-21 20 0,0-21 0,0 21 16,0-20-16,0 20 0,0 0 15,-21-21-15,-21 22 0,21-22 0,-22 0 16,1 0-16,0 22 0,-1-43 0,1 21 16,0 0-16,-1 0 0,1-21 15,0 0-15,-22 0 0,22 0 0,0 0 16,-1 0-16,1 0 0,21 0 15,-22-21-15,22 21 0,0-21 16,21 0-16,0-1 0,0 1 16,0 0-16,0 0 0,0 0 0,0 0 15,21-1-15,0 1 0,1-21 16,-1 21-16,0 0 0,21-22 0</inkml:trace>
  <inkml:trace contextRef="#ctx0" brushRef="#br0" timeOffset="68240.2">20002 2942 0,'22'0'15,"-1"-21"-15,0 0 16,0 21-16,0-21 0,0 21 15,1-21-15,-1 21 0,0-22 0,0 22 16,0-21-16,-21 0 0,21 21 16,-21-21-16,22 0 0,-22 0 0,0-1 15,-22 22 1,1 0-16,0 0 0,0 0 16,0 0-16,0 0 0,-1 22 15,1-1-15,0 21 0,0-21 16,0 0-16,21 22 0,-21-22 0,21 21 15,0-21-15,0 1 0,0-1 0,0 0 16,0 0-16,21 0 0,0-21 16,21 21-16,-21-21 0,1 0 15,-1 0-15,21 0 0,-21 0 16,22 0-16,-1-21 0</inkml:trace>
  <inkml:trace contextRef="#ctx0" brushRef="#br0" timeOffset="68826.66">21653 2561 0,'0'0'0,"0"-63"16,-21 42-16,0-1 15,0 22-15,0-21 0,0 21 16,-22 0-16,22 0 0,-21 0 0,21 21 15,-22 1-15,1-1 0,21 0 16,-22 21-16,22-21 0,0 22 0,-21-1 16,21 0-16,-1 1 0,1-1 15,21 0-15,0-20 0,0 20 16,0-21-16,0 0 0,0 0 0,0 1 16,0-1-16,21 0 0,1-21 15,20 0-15,-21 0 0,21 0 0,-20 0 16,20 0-16,0 0 0,1 0 0,-1-21 15,-21 0-15,21-1 0,1 1 16,-22-21-16,21 21 0,-21-22 0,22-20 16,-22 21-16,0-1 0,0-20 15,0-1-15,1 1 0,-22-1 0,0 22 16,0 0-16,0-22 0,0 22 16,0 21-16,0-22 0,-22 22 15,1 0-15,21 0 0,-21 0 0,0 21 16,0 0-16,0 21 15,-1 0-15,22 0 0,0 0 16,0 22-16,-21-22 0,21 42 16,0-20-16,0 20 0,0-21 0,0 22 15,0-1-15,0-20 0,0 20 16,21-20-16,1-1 0,-22-21 0,21 21 16,0-20-16,0-1 0,0 0 0,0 0 15,-21 0-15,43-21 0,-22 0 16,0 0-16,0 0 0,0 0 0,1 0 15,-1-21-15,21 0 0,-21 21 16,0-21-16,22 0 0,-22-22 16</inkml:trace>
  <inkml:trace contextRef="#ctx0" brushRef="#br0" timeOffset="69971.99">22310 2519 0,'0'-21'16,"0"42"-16,0-63 0,0 20 0,0 1 15,-22 0-15,1 21 16,0 0-16,0 0 0,0 0 15,0 21-15,21 0 0,-22 1 0,1-1 16,-21 21-16,21 0 0,21-20 16,-21 20-16,-1-21 0,1 21 15,21 1-15,-21-22 0,21 0 0,0 21 16,0-20-16,0-1 0,0 0 16,0 0-16,21-21 15,0 0-15,1 0 16,-1 0-16,0 0 0,0 0 0,-21-21 15,21 0-15,0 0 0,1-1 0,-1 1 16,0-21-16,-21 0 0,21 20 16,0-20-16,-21 0 0,0-1 0,21 22 15,-21-21-15,22 21 0,-22 0 16,0 42 15,0 0-31,-22 0 0,22 21 0,-21-20 16,21 20-16,0-21 0,0 0 0,0 22 15,0-22-15,0 0 0,0 0 16,0 0-16,0 0 0,21 1 0,1-1 16,-1-21-16,0 0 0,0 21 15,0-21-15,0 0 0,1 0 0,-1 0 16,21 0-16,-21-21 0,0 21 0,22-21 16,-22-1-16,0-20 0,21 21 15,-20-21-15,-1-22 0,21 22 0,-21-22 16,0 22-16,22-22 15,-22 22-15,0-21 0,0 20 0,0-20 16,1 20-16,-22 1 0,0 21 16,21-21-16,-21 20 0,0 1 0,0 0 15,0 0-15,-21 21 16,-1 0-16,1 21 0,0 0 16,21 0-16,-21 1 0,0 20 0,21 0 15,0 1-15,-21-1 0,21 0 16,-22 22-16,22-22 0,-21 22 0,21-22 15,0 21-15,0-20 0,0-1 16,0 0-16,0 1 0,0-22 0,21 0 16,1 21-16,-1-20 15,0-1-15,0-21 0,0 21 0,22-21 16,-22 0-16,0 0 0,21 0 0,1 0 16,-22 0-16,21 0 0,0-21 15,1 0-15,-1 21 0,-21-22 0,22 1 16,-22-21-16,0 21 0,21 0 15,-42-22-15,21 22 0,-21-21 0,0 21 16,22-1-16,-22-20 0,0 21 16,0 0-16,0 0 0,-22 21 15,1 0-15,0 0 16,0 0-16,0 0 0,0 0 16,21 21-16,-22 21 0,1-21 15,0 0-15,0 22 0,21-22 0,-21 0 16,21 21-16,-21-20 0,21-1 15,0 21-15,0-21 0,0 0 16,0 1-16,0-1 0,21-21 16,0 0-16,0 0 15,0 0-15,0 0 16,1 0-16,-1-21 0,0-1 0,-21 1 16,21 0-16,0 0 0,0 0 15,1 0-15,-22-22 0,0 22 0,21-21 16,0 21-16,-21-1 15,0 1-15,21 0 0,-21 42 32,0 0-32,0 1 0,0-1 15,0 0-15,0 21 0,0-21 0,0 1 16,0-1-16,0 0 0,0 0 16,0 0-16,21-21 0,0 21 0,-21 1 15,22-22-15,-1 0 0,0 0 0,0 0 16,0 0-16,22 0 0,-22 0 15,0 0-15,21 0 0,-21 0 0,22-22 16,-22 1-16,0 21 0,0-21 16,0-21-16,1 21 0,-1-1 15,0-20-15,-21 0 0</inkml:trace>
  <inkml:trace contextRef="#ctx0" brushRef="#br0" timeOffset="70242.83">22564 2244 0,'0'0'15,"42"0"-15,21 0 0,-20 0 0,20 0 0,22 0 16,-22 0-16,1 0 0,21 0 15,-22 0-15,22 0 0,-22 0 0,1 0 16,-1 0-16,1 0 0,-22 0 16,0 0-16,1 0 0,-22 0 0,0 0 15,-42 0 1,0 0-16</inkml:trace>
  <inkml:trace contextRef="#ctx0" brushRef="#br0" timeOffset="71192.57">17208 3768 0,'0'21'47,"0"0"-47,0 0 15,0 0-15,0 1 0,0 20 0,0-21 16,0 0-16,0 0 0,0 22 16,0-22-16,0 0 0,-21 0 0,21 0 15,0 1-15,-21-22 16,0 0-16,21-22 31,0 1-31,0 0 0,0 0 16,0-21-16,0 20 0,0-20 0,21 21 15,0 0-15,0-22 0,1 22 16,-1-21-16,0 21 0,21 0 16,-21-1-16,22 1 0,-22 0 15,21 21-15,1 0 0,-22 0 0,21 0 16,-21 0-16,0 0 0,1 21 16,-1 0-16,0 22 0,-21-22 0,21 0 15,-21 21-15,0-20 0,0-1 0,0 21 16,0-21-16,0 22 0,0-22 15,0 0-15,-21 0 0,0 0 0,21 0 16,-21 1-16,-1-22 16,22-22-1,0 1 1,0 0-16,0 0 0,22 0 16,-22 0-16,21-22 0,0 22 0,0 0 15,0-21-15,0 20 0,22-20 16,-22 21-16,21 0 0,-21 0 0,22-1 15,-22 22-15,0 0 0,21 0 16,-20 0-16,-1 0 0,0 0 0,0 0 16,0 22-16,0-1 0,-21 0 0,0 0 15,0 21-15,0-20 0,0-1 16,0 21-16,0-21 0,-21 22 0,21-22 16,-21 0-16,21 0 0,0 0 15,0 0-15,-21 1 0,21-1 16,21-21 15,0-21-31</inkml:trace>
  <inkml:trace contextRef="#ctx0" brushRef="#br0" timeOffset="71542.83">18457 3874 0,'0'0'0,"21"0"0,1 0 0,-1 0 15,0 0-15,0-22 0,0 22 16,0-21-16,1 0 16,-22 0-16,0 0 15,-22 21-15,1 0 16,0 0-16,-21 0 0,21 0 0,-1 0 15,1 21-15,-21 0 0,21 0 16,0 0-16,21 1 0,-22-1 0,22 0 16,-21 21-16,21-21 15,0 22-15,0-22 0,0 0 0,0 0 16,21 0-16,1 1 0,-22-1 0,21 0 16,0-21-16,21 0 0,-21 0 15,1 0-15,20 0 0,-21 0 0,21-21 16,-20 21-16,20-21 0</inkml:trace>
  <inkml:trace contextRef="#ctx0" brushRef="#br0" timeOffset="72184.46">18986 3852 0,'0'0'0,"0"22"0,0-1 16,-21 0-16,21 21 0,-21-21 0,21 1 15,0-1-15,0 21 0,0-21 16,0 0-16,-21 1 0,21-1 0,0 0 16,-21-21-16,21 21 0,0 0 0,0-42 47,0 0-32,0 0-15,0 0 0,0-1 0,0-20 16,0 21-16,21-21 0,0 20 0,0 1 15,-21 0-15,21 0 16,1 0-16,-1 0 0,0-1 0,0 22 16,0 0-16,0 0 0,1 0 15,20 0-15,-21 0 0,0 0 0,0 22 16,1-22-16,-22 21 0,21 0 0,-21 21 16,21-21-16,-21 1 0,21-1 15,-21 21-15,0-21 0,0 0 0,0 1 16,0-1-16,0 0 0,0 0 15,0 0-15,-21-21 16,21-21 15,0 0-31,0 0 16,0 0-16,0-1 0,0 1 16,21-21-16,0 21 0,0 0 0,1-1 15,-1-20-15,0 21 0,21 0 0,-21 21 16,1-21-16,20 21 0,-21-22 15,21 22-15,-20 0 0,-1 0 0,21 22 16,-21-1-16,0-21 0,1 21 16,-1 21-16,-21-21 0,0 1 0,21-1 15,-21 21-15,0-21 0,0 0 16,0 1-16,0 20 0,0-21 0,0 0 16,0 0-16,-21-21 15,21 22-15,0-44 31,0 1-31,21 21 0,0-21 16</inkml:trace>
  <inkml:trace contextRef="#ctx0" brushRef="#br0" timeOffset="72700.17">20193 3514 0,'0'0'16,"0"-21"-16,0 42 31,-21 0-15,21 0-16,-21 21 0,21-20 0,0 20 15,0-21-15,-22 21 0,22 1 16,-21-22-16,0 21 0,21 1 0,0-1 16,0-21-16,-21 21 0,21 1 0,-21-22 15,21 0-15,0 21 0,0-20 16,0-1-16,0 0 0,0-42 47,0 0-47,0-1 0,0 1 15,0 0-15,21-21 0,0 21 16,-21-1-16,21 1 0,0 0 16,1 0-16,-1 0 0,0 0 15,21-1-15,-21 22 0,1-21 0,20 21 16,-21 0-16,21 0 0,-20 0 0,-1 0 15,0 0-15,0 21 0,0-21 16,0 22-16,-21-1 0,0 0 0,0 0 16,0 21-16,0-20 0,0-1 15,-21 0-15,0 0 0,-21 0 0,21 0 16,-22 1-16,22-1 0,-21 0 0,21 0 16,-22-21-16,22 21 0,0-21 15,0 21-15,0-21 0,21-21 47,21 21-47,0-21 0,0 0 0,0 0 16</inkml:trace>
  <inkml:trace contextRef="#ctx0" brushRef="#br0" timeOffset="73071.96">20807 4001 0,'0'0'0,"21"0"0,0 0 0,0-22 15,0 22-15,1-21 16,-1 0-16,0 21 0,0-21 16,0 0-16,0 21 15,1-21-15,-22-1 0,0 1 16,-22 21 15,1 0-31,0 0 0,0 21 16,0 1-1,21-1-15,-21 0 0,21 0 0,0 21 16,0-20-16,0-1 0,0 21 0,0-21 16,0 0-16,0 1 0,0-1 15,0 0-15,0 0 0,0 0 0,21-21 16,-21 21-16,21-21 0,0 0 15,0 0-15,0 0 0,1 0 0,-1 0 16,0 0-16,0-21 0,21 0 0</inkml:trace>
  <inkml:trace contextRef="#ctx0" brushRef="#br0" timeOffset="73483.73">21315 3916 0,'21'-21'0,"0"21"15,-21-21 1,21 21-16,0 0 16,1 0-16,-1 0 0,0 0 15,0 0-15,0 21 16,0 0-16,-21 0 16,22 0-16,-22 0 0,0 1 0,0-1 15,0 21-15,0-21 0,0 0 16,0 1-16,0-1 0,0 0 0,0 0 15,0 0-15,0 0 16,-22-21-16,22 22 16,-21-22-16,21-22 31,0 1-31,0 0 16,0 0-16,21 0 0,1 0 0,-22-1 15,21-20-15,-21 21 0,21-21 16,0 20-16,-21 1 0,21 0 0,0 0 15,-21 0-15,0 0 0,22-1 16,-1 22-16,0 0 0,0 0 16,0 0-1,0 0 1</inkml:trace>
  <inkml:trace contextRef="#ctx0" brushRef="#br0" timeOffset="74044.41">22246 3874 0,'0'0'0,"21"-22"0,-21 1 16,21 21-16,-21-21 0,0 0 16,0 0-1,-21 21-15,0 0 16,0 0-16,0 0 0,0 0 16,21 21-16,-22 0 0,1-21 15,0 21-15,21 0 0,-21-21 0,21 22 16,-21-22-16,21 21 0,0 0 15,0 0-15,0 0 16,0 0-16,0 1 16,21-1-16,0-21 15,0 21-15,0-21 0,-21 21 16,22-21-16,-22 21 16,21-21-16,-21 21 15,0 1 1,-21-22-1,-1 0-15,1 21 16,0-21-16,0 0 16,0 0-16,0 0 0,-1 0 0,1 0 15,0 0-15,0 21 0,0-21 16,0 0-16,-1 0 16,1 0-16,21 21 0,-21-21 0,0 0 15</inkml:trace>
  <inkml:trace contextRef="#ctx0" brushRef="#br0" timeOffset="74226.3">22034 4255 0,'0'21'16,"-21"-21"31,0 0-47,0 0 15</inkml:trace>
  <inkml:trace contextRef="#ctx0" brushRef="#br0" timeOffset="77248.05">1376 5249 0,'0'-21'0,"0"0"31,0 0 0,0 0-15,0 0 0,0-1-1,0 1 1,21 0-1,-21 0 1,0 0-16,0 0 16,0-1-16,0 1 15,0 0 1,0 0-16,0 0 16,-21 21-16,0-21 15,-1 21-15,1 0 16,0-22-16,0 22 0,0 0 15,0 0-15,-1 0 0,-20 0 0,21 0 16,0 22-16,0-1 0,-22-21 16,22 21-16,0 0 0,0 21 15,0-20-15,-1-1 0,1 21 0,0 0 16,21-20-16,0 20 16,-21 0-16,21 1 0,0-22 0,0 21 15,-21 0-15,21 1 0,0-22 16,0 21-16,0 1 0,0-22 15,0 21-15,21-21 0,0 0 0,-21 1 16,21 20-16,0-42 0,1 21 16,-1 0-16,21-21 0,-21 0 0,22 0 15,-1 0-15,0 0 0,1 0 16,-1 0-16,0 0 0,1-21 16</inkml:trace>
  <inkml:trace contextRef="#ctx0" brushRef="#br0" timeOffset="80060.67">1884 5249 0,'0'0'0,"0"-21"0,-21 0 16,-1 0-16,1 21 0,0 0 0,-21 0 16,21 0-16,-1 0 0,1 0 15,-21 0-15,21 21 0,0 0 0,-22 0 16,22 1-16,0 20 0,0-21 15,0 21-15,21-20 0,0 20 16,0 0-16,-22-21 0,22 22 0,0-22 16,0 21-16,0-21 15,0 1-15,22-1 0,-1-21 0,-21 21 16,21-21-16,0 0 0,0 0 16,0 0-16,1 0 0,-1 0 0,0-21 15,0 21-15,21-21 0,-20-1 16,-1 1-16,0 0 0,0 0 15,0 0-15,0-22 0,1 22 0,-1 0 16,-21 0-16,0 0 0,21-22 16,-21 22-16,21 21 0,-21-21 0,0 0 15,0 0 1,0 0 140,0 42 172,0 0-312,0 0 0,0 0 15,0 0-31,0 1 15,0-1-15,0 0 16,0 0-16,0 0 0,0 0 16,0 1-16,0-1 15,0 0-15,0 0 16,0 0-16,0 0 16,0 1 15,0-44 31,21 22 298,-21 22-360,21-22 47,-21 21-16,22-21-16,-1 0 1,0 0 625,0 0-626,0 0 1,0 0 0,1 0-1,-1 0-15,0 0 16,0 0-16,-21-21 0,21 21 15,-21-22-15,21 22 0,-21-21 0,22 0 16,-22 0-16,21 0 16,-21 0-16,21-1 0,-21 1 0,0 0 15,0 0-15,0 0 0,0 0 16,0-1-16,0 1 0,0 0 0,0 0 16,0 0-16,0 0 15,0-1-15,-21 22 16,21 22 15,0-1-15,0 0-16,0 0 0,0 0 15,0 22-15,0-22 0,0 21 16,0-21-16,0 0 0,0 22 0,0-22 16,-21 0-16,21 21 0,0-20 15,-22-1-15,22 0 0,0 0 16,0-42 31,0 0-47,0 0 15,0-1-15,0-20 0,22 21 0,-1 0 16,0-22-16,0 22 0,0 0 16,0-21-16,1 21 0,20-1 0,0-20 15,-21 21-15,22 21 0,-22-21 16,21 21-16,-21 0 0,22 0 0,-22 0 15,0 0-15,0 21 0,0-21 16,1 21-16,-1 0 0,-21 0 0,21 1 16,-21 20-16,0-21 0,0 0 15,0 0-15,0 22 0,0-22 16,-21 0-16,0 0 0,21 0 0,-22-21 16,22 22-16,22-22 46,-1 0-46,0-22 0,0 1 0,0 21 16</inkml:trace>
  <inkml:trace contextRef="#ctx0" brushRef="#br0" timeOffset="80929.69">3725 4911 0,'0'0'16,"-21"0"-16,0 0 16,0 0-16,21 21 0,0 0 15,-21 0-15,21 22 0,-22-22 0,22 21 16,0 0-16,0 1 0,0-1 16,0-21-16,0 22 0,0-1 0,-21 0 15,21 1-15,0-22 0,0 21 16,0 0-16,0-20 0,0 20 0,-21-21 15,21 0-15,0 0 16,0 1-16,0-1 0,0-42 31,0-1-15,0 1-16,0 0 0,0 0 0,0-21 16,21 20-16,0 1 0,-21-21 15,22 21-15,-1 0 0,0-1 0,0 1 16,0 0-16,22 21 0,-22-21 15,0 21-15,0 0 0,21 0 0,-20 0 16,-1 0-16,0 0 0,21 21 0,-21 0 16,1-21-16,-22 21 15,21 1-15,-21-1 0,21 0 0,-21 0 0,0 0 16,0 0-16,0 1 16,0-1-16,-21 0 0,0 0 0,-1 0 15,1 0-15,0-21 0,0 22 0,0-22 16,0 0-16,-1 0 0,-20 0 15,21 0-15,0 0 0,0 0 0,-1 0 16,1 0-16,0 0 0,0 0 16,21-22-16,-21 22 0,42 22 47,0-22-47,0 0 15,0 21-15,1-21 0,-1 0 16,0 21-16,0-21 0,0 0 0,22 0 15,-22 0-15,21 0 0,-21 0 16,0 0-16,22-21 0,-22 0 0,21 21 16,-21-22-16,22 1 0,-22 0 15,0 0-15,21 0 0,-20 0 0,-1-1 16,0-20-16,0 21 0,0 0 0,-21-22 16,0 22-16,0 0 0,0 0 15,0 0-15,0 0 0,0-1 0,-21 22 31,0 0-31,0 22 16,0-1-16,21 0 0,0 0 0,0 0 16,0 0-16,0 1 0,0-1 15,0 21-15,0-21 0,0 0 0,0 1 16,21-22-16,0 21 0,-21 0 16,21-21-16,0 0 0,0 0 0,1 21 15,-1-21-15,0 0 0,0 0 16,21 0-16,-20 0 0,-1-21 0,0 0 15,0 0-15,0 21 0</inkml:trace>
  <inkml:trace contextRef="#ctx0" brushRef="#br0" timeOffset="82731.45">6159 5355 0,'0'-21'32,"0"0"-32,22 0 0,-1 21 15,-21-21-15,21-1 0,0 1 0,-21 0 16,0 0-16,21 0 15,-21 0-15,0-1 0,0-20 0,0 21 16,0 0-16,0-22 0,0 22 0,0 0 16,-21 0-16,0 0 0,0 0 15,0-1-15,-1 22 0,-20 0 0,21 0 16,-21 0-16,-1 22 0,1-1 16,0 0-16,-1 0 0,1 21 0,0-20 15,-1 20-15,22 0 0,0 1 16,0-1-16,0 0 0,21-21 0,-22 22 15,22-1-15,0-21 0,0 22 0,22-22 16,-1 0-16,0 0 0,0-21 16,0 0-16,0 21 0,22-21 15,-22 0-15,21 0 0,1 0 0,-22-21 16,21 0-16,0 0 0,-20 0 16,20-1-16,0 1 0,-21 0 0,1 0 15,-1 0-15,0 0 0,0-22 16,0 22-16,0 0 0,-21-21 0,0 20 15,0 1-15,0 0 0,0 0 0,0 0 16,0 0-16,0 42 31,0 0-31,0 0 0,0 21 16,0-20-16,0 20 0,0 0 0,0-21 16,0 22-16,22-1 0,-1-21 15,-21 0-15,21 1 0,0-1 16,0 0-16,0 0 0,1 0 0,-1-21 15,0 0-15,21 0 0,-21 0 16,22 0-16,-22 0 0,21-21 0,-21 0 16,22 21-16,-22-21 0,0 0 0,21-1 15,-20 1-15,-1 0 0,-21 0 16,0 0-16,0-22 0,0 22 0,0 0 16,0-21-16,0 21 0,0-1 15,0 1-15,-21 21 16,21 21-16,-22 1 15,22-1-15,-21 0 16,21 0-16,-21 0 0,21 0 0,0 1 16,0-1-16,-21 0 0,21 0 15,-21 0-15,21 0 0,0 1 16,21-22 15,0-22-31,0 1 16,-21 0-16,21 21 0,1-21 0,-1 0 15,0-22-15,0 22 0,0 0 16,-21 0-16,21 0 0,1 21 0,-22-21 16,21 21-16,0 0 15,-21 21 1,21 0-16,-21 0 0,21 0 0,-21 0 16,0 1-16,0-1 0,21 0 15,-21 0-15,0 0 0,0 0 0,22-21 16,-22 22-16,21-1 0,0-21 0,-21 21 15,21-21-15,0 0 16,0 0-16,1 0 0,-1 0 0,0 0 16,0 0-16,0-21 0,0 0 15,1 21-15,-1-22 0,0 1 16,0 21-16,0-21 0,0 0 16,-21 0-16,0 0 0,22-1 15,-22 1-15,21 0 0,-21 0 16,0 42 15,0 0-31,0 0 16,0 1-16,0-1 15,0 0-15,0 0 0,0 0 0,21 0 16,0 1-16,0-22 0,-21 21 16,21-21-16,1 0 0,-1 0 15,0 0-15,0 0 0,0 0 16,0 0-16,22 0 0,-22-21 15,0-1-15,21 1 0,-20 0 0,-1 0 16,21 0-16,-21 0 0,0-1 16,-21 1-16,0 0 0,22 0 0,-22 0 15,0 0-15,0-1 0,0 1 16,0 0 0,0 42 15,0 0-31,0 1 0,0-1 0,0 21 15,0-21-15,0 22 0,0-1 16,0-21-16,0 21 0,0 1 0,0-1 16,0 0-16,0 22 0,0-22 15,0 22-15,0-22 0,0 22 16,0-1-16,0-21 0,0 22 0,0-1 16,0-20-16,0 20 0,0 1 0,0-22 15,0 22-15,0-1 0,0 1 16,0-22-16,0 21 0,0-20 0,0-1 15,-22 0-15,1 1 0,0-1 0,21-21 16,-21 0-16,0 1 0,0-22 16,-1 0-16,1 0 0,-21 0 15,21 0-15,-22 0 0,22 0 16,-21-22-16,0-20 0,-1 21 0,1 0 16,21-22-16,-22 1 0,22 0 15,-21-1-15,21 1 0,21-191 31,0 191-31,0 0 0,0 20 0,21-20 16,0 0-16,21-1 0,-20 1 0,-1 0 16,21-1-16,0 1 0,1-21 15,-22 20-15,21 1 0,1 0 0</inkml:trace>
  <inkml:trace contextRef="#ctx0" brushRef="#br0" timeOffset="83011.91">8340 4763 0,'0'0'0,"0"-22"0,-22 22 31,1 22-31,21 20 16,-21-21-16,21 21 0,0 1 0,0-1 15,0 0-15,0 1 0,-21-1 0,21 22 16,-21-43-16,21 21 0,-21 0 15,21 1-15,0-22 0,0 0 0,0 0 16,0 0-16,0 1 0,0-1 16,21-21-1,0 0-15,0 0 16,0 0-16,0-21 16,1-1-16,-1 1 0,0 0 0,0-21 15</inkml:trace>
  <inkml:trace contextRef="#ctx0" brushRef="#br0" timeOffset="84428.68">8678 4678 0,'0'21'16,"-21"21"0,0-20-16,21 20 0,-21-21 15,21 21-15,-21 22 0,-1-22 0,22 1 16,0-1-16,-21 0 0,21 1 15,-21-1-15,21 0 0,-21-21 0,21 22 16,-21-22-16,21 0 0,0 0 0,0 0 16,0 1-1,0-44 1,21 1 0,0 21-16,0-21 0,-21 0 0,21 0 15,1 0-15,-1-22 0,-21 22 0,21 0 16,0 0-16,-21 0 0,21-1 15,0 1-15,-21 0 0,22 21 16,-1 0-16,-21 21 16,0 0-1,0 1-15,0-1 0,0 0 0,21 0 16,-21 0-16,0 22 0,0-22 0,21 0 16,-21 0-16,0 0 0,21 0 15,0 1-15,1-22 0,-22 21 16,21-21-16,0 0 0,0 0 0,0 0 15,0 0-15,1 0 0,-1 0 16,21 0-16,-21 0 0,0-21 0,1-1 16,-1 22-16,0-21 0,0 0 15,-21 0-15,21 0 0,0 0 0,-21-1 16,0 1-16,0 0 0,22 0 16,-22 0-16,0 0 0,0-1 0,21 22 15,-21 22 16,0-1-31,0 0 0,0 0 16,0 0-16,0 0 0,0 1 0,0-1 16,0 0-16,21 0 0,0 0 15,0-21-15,-21 21 16,21-21-16,1 0 0,-1 0 0,0 0 16,0 0-16,0 0 0,0 0 15,1-21-15,-1 0 0,0 21 16,0-21-16,0 0 0,-21 0 0,21-1 15,-21 1-15,22 0 0,-22 0 0,0 0 16,0 0-16,0-1 0,0 1 16,0 0-16,-22 21 15,1 21-15,21 0 16,-21 1-16,21-1 0,0 0 16,-21 0-16,0 0 0,21 0 0,0 1 15,0-1-15,-21 0 16,21 0-16,21-21 47,-21-21-47,21 0 0,0 0 15,0 21-15,-21-22 0,21 1 0,1 0 16,-1 21-16,-21-21 0,21 0 16,0 0-16,-21-1 15,21 22-15,0 0 0,-21 22 16,0-1-16,0 0 15,0 0-15,22 0 0,-22 0 16,0 1-16,0-1 0,21 0 16,0 0-16,0 0 0,0 0 15,0-21-15,1 22 0,-1-22 16,0 0-16,21 0 0,-21 0 0,22 0 16,-1 0-16,-21 0 0,22 0 15,-1 0-15,0 0 0,1-22 0,-22 1 16,21 0-16,-21 0 0,22 0 0,-22 0 15,0-1-15,0-20 0,0 21 16,-21-21-16,0 20 0,0-20 0,0 21 16,0-43-16,-21 22 0,0 21 15,0 0-15,-22 21 16,1 0-16,21 0 0,-21 0 0,-1 0 16,1 21-16,21 0 0,-22 21 0,22-20 15,0-1-15,0 21 0,0-21 16,21 22-16,0-22 0,-21 21 0,21-21 15,0 0-15,0 22 0,0-22 16,0 0-16,0 0 0,21 0 0,0 1 16,-21-1-16,21 0 0,0 0 0,0 0 15,-21 0-15,0 1 0,22 20 16,-1-21-16,-21 21 0,0-20 0,0 20 16,21 0-16,-21-21 0,0 22 0,21-1 15,-21 0-15,0-20 0,0 20 16,0 0-16,0 1 0,0-22 0,0 21 15,-21 0-15,0-20 0,0 20 0,-1-21 16,-20 21-16,21-20 0,-21-1 16,-1 21-16,22-21 0,-21 0 15,-1 1-15,1-22 0,0 21 0,21-21 16,-1 0-16,1 0 0,0 0 0,0 0 16,21-21-16,0-1 0,0 1 15,0 0-15,0 0 0,0-21 16,0 20-16,21-20 0,-21 0 0,21-1 15,0-20-15,-21 21 0</inkml:trace>
  <inkml:trace contextRef="#ctx0" brushRef="#br0" timeOffset="84636.22">9694 4826 0,'0'0'16,"-21"-21"-16,0 0 0,0 21 0,-22-43 15,22 43-15,21-21 16,-21 21 47,0 0-63,0 0 15</inkml:trace>
  <inkml:trace contextRef="#ctx0" brushRef="#br0" timeOffset="84832.25">8191 4974 0,'-21'21'0,"42"-42"0,-63 42 0,21-21 15,42 0 1,0 0-16,22-21 15,-22 0-15,21 21 0,0-21 16,22 0-16,-22 21 0,22-21 16,-22-1-16,22 22 0</inkml:trace>
  <inkml:trace contextRef="#ctx0" brushRef="#br0" timeOffset="85520.42">10795 4233 0,'0'0'0,"0"-21"0,0 0 0,0 0 15,-21 21 1,0 0-16,-1 0 16,22 21-16,0 0 0,-21 0 0,21 22 15,-21-22-15,0 0 0,21 21 16,0-20-16,0-1 0,-21 0 0,21 21 16,-21-21-16,21 1 0,-22-1 0,22 0 15,0 0-15,0-42 47,0 0-47,22 0 16,-22-1-16,21 1 0,0 0 0,-21-21 15,21 21-15,0-22 0,0 1 16,1 21-16,-1-22 0,0 22 0,21 0 16,-21 0-16,22 0 0,-22 21 15,21 0-15,-21 0 0,1 0 0,-1 0 16,0 21-16,0 0 0,0 21 0,0-20 15,-21 20-15,0-21 0,0 21 16,0-20-16,0 41 16,0-42-16,0 0 0,0 1 0,0-1 15,0 0-15,0 0 0,22 0 16,-1-21 0,0 0-16,0 0 0,0 0 15,0-21-15</inkml:trace>
  <inkml:trace contextRef="#ctx0" brushRef="#br0" timeOffset="85997.68">11642 4149 0,'0'0'0,"0"-21"0,0-1 0,-22 1 15,1 21 1,0 0-16,0 0 0,0 0 0,0 21 15,-1 1-15,1-1 0,0 0 16,0 0-16,0 21 0,-22 1 0,43-22 16,-21 21-16,0 1 0,21-22 0,-21 21 15,21-21-15,0 0 0,0 22 16,0-22-16,0 0 0,21 0 16,0-21-16,0 0 0,1 0 15,-1 0-15,0 0 0,0 0 16,0-21-16,0 0 0,22 21 0,-22-21 15,0 0-15,0-1 0,0 1 16,1-21-16,-22 21 0,21 0 16,0-22-16,-21 22 0,21-21 0,-21 21 15,0-1-15,0 1 16,0 42 0,0 1-16,0 20 0,0-21 15,-21 0-15,21 22 0,0-22 16,0 0-16,0 0 0,0 21 0,0-20 15,0-1-15,0 0 16,21 0-16,0-21 0,0 0 16,1 0-16,-1 0 0,21 0 0,-21 0 15,0 0-15,1 0 16,20-21-16,-21 0 0,0 21 0,0-21 16</inkml:trace>
  <inkml:trace contextRef="#ctx0" brushRef="#br0" timeOffset="86616.26">12107 4191 0,'0'21'16,"0"0"-16,0 1 15,0-1-15,0 0 0,0 0 16,0 21-16,0-20 0,0-1 0,0 0 16,0 0-16,0 0 0,0 0 15,0 1-15,-21-22 0,21 21 16,0 0-16,0-42 47,0 0-47,0-1 0,0 1 15,0 0-15,0-21 0,21 21 16,-21-22-16,21 22 0,1 0 0,-1-21 16,0 20-16,0 1 0,0 0 15,0 0-15,1 0 0,-1 21 0,21 0 16,-21 0-16,0 0 0,1 21 0,-1 0 15,0 0-15,0 0 0,-21 1 16,0 20-16,21-21 0,-21 0 16,0 22-16,0-22 0,0 0 0,0 21 15,0-21-15,0 1 0,-21-22 16,21 21-16,0 0 0,-21-21 0,0 21 16,0-21-16,21-21 31,0 0-31,0 0 15,0-1-15,0 1 0,21 0 16,0 0-16,0-21 0,0-1 16,0 22-16,22-21 0,-22 21 0,0-1 0,21-20 15,-20 42-15,-1-21 16,0 21-16,0 0 0,0 0 0,0 21 16,1-21-16,-22 42 0,0-20 15,0-1-15,0 0 0,0 21 0,0-21 16,0 1-16,-22 20 0,22-21 0,-21 0 15,0 0-15,21 1 0,-21-22 16,21 21-16,21-21 31,0 0-31,0-21 16,1-1-16</inkml:trace>
  <inkml:trace contextRef="#ctx0" brushRef="#br0" timeOffset="86968.9">13039 4318 0,'0'0'0,"0"21"15,21-21 1,0 0 0,0 0-16,0 0 0,0 0 0,1-21 15,20 21-15,-21-21 0,21 0 16,-20 21-16,-1-21 0,21-1 15,-21 1-15,0 0 0,1 0 0,-22 0 16,0 0-16,0-1 16,-22 1-16,1 21 0,0 0 0,-21 0 15,-1 0-15,22 21 0,-21 1 16,0-1-16,-1 0 0,1 0 0,0 21 16,20 1-16,-20-22 0,21 21 0,0-21 15,21 22-15,0-22 0,0 21 16,0-21-16,0 1 0,21-1 0,0 0 15,21-21-15,-20 21 0,20 0 0,0-21 16,22 0-16,-22 0 0,22 0 16,-22 0-16,0 0 0,22-21 15,-22 21-15</inkml:trace>
  <inkml:trace contextRef="#ctx0" brushRef="#br0" timeOffset="87736.45">16002 5165 0,'0'0'0,"21"-21"0,0-1 0,-21 1 15,21 21-15,-21-21 0,0 0 16,0 0-16,-21 0 15,0 21-15,0 0 0,-21 0 0,20 0 16,-20 0-16,0 0 0,-22 21 16,22 0-16,-22 0 0,1 21 0,-1-20 15,22 20-15,-21 0 0,20 1 16,-20 20-16,20-21 0,22 1 0,-21 20 16,21-20-16,21 20 0,0-21 0,0 1 15,0-1-15,21 0 16,0-20-16,0 20 0,22-21 0,-22 0 15,42 0-15,-20 1 0,-1-22 0,21 0 16,-20 0-16,20 0 0,-20 0 16,20 0-16,-21-22 0,22 1 0,-1 0 15,1 0-15,-1-21 0,-20 20 16,20-20-16</inkml:trace>
  <inkml:trace contextRef="#ctx0" brushRef="#br0" timeOffset="87992.31">16616 5080 0,'0'0'0,"0"-85"16,0 64-16,0 42 16,0 1-1,-21 20-15,-1-21 0,22 21 16,0 1-16,-21 20 0,0-20 0,21-1 16,-21 21-16,0-20 0,0-1 15,21 22-15,-22-22 0,1 0 0,0 1 16,21-22-16,0 21 0,-21-21 0,21 22 15,-21-22-15,21 0 0,0 0 16,0 0-16,21-21 31,0 0-31,0 0 0,0-21 0,22 21 0,-22-21 16,0 0-16,21 0 0</inkml:trace>
  <inkml:trace contextRef="#ctx0" brushRef="#br0" timeOffset="89132.23">17081 5525 0,'22'-22'0,"-44"44"0,65-44 0,-22 1 0,-21 0 16,0 0-16,0 0 15,-21 0-15,0 21 0,-1-22 16,1 22-16,0 0 0,0 0 0,0 0 16,0 0-16,-22 0 0,22 0 15,0 22-15,-21-1 0,20 0 0,1 21 16,0-21-16,0 22 15,0-1-15,0-21 0,-1 22 0,22-1 16,0-21-16,0 21 0,0-20 0,0 20 16,0-21-16,0 0 15,0 0-15,22-21 0,-1 0 16,21 0-16,-21 0 0,0 0 0,1 0 16,20-21-16,-21 0 0,0 0 15,22 0-15,-22 0 0,0-1 0,0 1 16,0-21-16,0 21 0,1-22 15,-1 22-15,0-21 0,-21 21 16,21-22-16,-21 22 0,21 0 0,-21 0 16,0 0-16,0 42 31,0 0-31,0 0 0,-21 0 16,0 22-16,21-22 0,0 0 15,-21 21-15,0-20 0,21-1 0,-22 21 16,22-21-16,0 0 0,0 1 15,0-1-15,0 0 0,22 0 16,-1-21-16,0 0 0,0 0 0,0 0 16,22 0-16,-22 0 0,21 0 15,0 0-15,-20-21 0,20 0 16,0 0-16,1-1 0,-1 1 0,0-21 16,1 21-16,-22-22 0,21 22 15,-21-21-15,0 21 0,1-22 0,-1 22 16,-21 0-16,0 0 15,-21 21 1,-1 21-16,1 0 0,0 0 16,21 1-16,-21-1 15,21 0-15,0 21 0,0-21 0,0 1 16,0-1-16,21 0 0,0 0 16,0 0-16,1 0 0,-1 1 0,0-1 15,0-21-15,0 21 0,0-21 16,1 0-16,-22 21 0,-22-21 31,22-21-15,-21 0-16,0 21 0,0-21 15,0 21-15,-22-22 0,22 1 0,0 21 16,0 0-16,0 0 16,0 0-16,-1 0 15,22 21 1,0 1-16,0-1 15,0 0-15,22-21 0,-1 0 16,0 0-16,0 21 0,21-21 16,-20 0-16,-1 0 0,21 0 15,-21 0-15,22 0 0,-1 0 0,-21-21 16,21 21-16,1-21 0,-1 0 16,0-1-16,1 22 0,-1-21 0,0 0 15,1-21-15,-22 21 0,21-1 0,-21 1 16,1 0-16,-22-21 0,0 21 15,0-1-15,0 1 0,0 0 16,-22 21-16,1 0 0,0 0 16,0 0-16,0 0 0,0 0 15,-1 21-15,22 0 0,0 1 0,0-1 0,0 0 16,0 0-16,0 0 16,0 0-16,22 22 0,-22-22 0,21 0 15,0 0-15,0-21 0,0 21 0,0 1 16,-21-1-16,0 0 15,0 0 1,-21-21-16,0 0 0,0 0 0,0 0 16,0 0-16,-22 0 0,22 0 15,0 0-15,0 0 0,0 0 0,-1 0 16,1-21-16,21 0 0,0 0 16,0-1-16</inkml:trace>
  <inkml:trace contextRef="#ctx0" brushRef="#br0" timeOffset="91576.96">19600 5355 0,'0'-21'16,"0"0"-1,0 0 1,0 0-16,0 42 172,0 0-156,0 0-1,0 0-15,0 0 16,0 1-16,0-1 15,0 21-15,0-21 0,0 0 16,0 22-16,0-22 0,0 21 0,0 1 0,0-22 16,0 21-16,-21 0 0,21-20 15,-21 20-15,21-21 0,-21 0 16,21 0-16,0 1 0,0-1 16,0-42 15,0-1-31,0 1 15,0 0-15,0 0 0,0-21 0,0 20 16,0-20-16,21 21 0,0-21 0,0-1 16,0 1-16,1 21 0,-1-22 15,0 1-15,0 21 0,0 0 0,0 0 16,1-1-16,-1 22 0,0 0 16,0 0-16,0 0 0,0 22 15,1-1-15,-22 0 0,0 0 16,0 21-16,21-20 15,-21-1-15,21 21 0,-21-21 0,21 22 16,-21-22-16,21 0 0,-21 21 16,21-21-16,1 1 0,-1-1 15,0 0-15,0-21 0,0 0 0,0 0 16,1 0-16,20 0 0,-21 0 16,21 0-16,1 0 0,-22-21 0,21 21 15,1-21-15,-1-1 0,0 1 0,1-21 16,-22 21-16,21-22 0,-21 22 15,0-21-15,1 21 0,-1-22 0,-21 1 16,0 21-16,0-21 0,0 20 16,0 1-16,-21 0 0,-1 0 15,1 0-15,0 21 0,-21 0 0,21 0 16,-22 0-16,1 21 0,0 0 16,-1 0-16,1 0 0,0 1 0,-1-1 15,1 21-15,21 0 0,0 1 0,21-22 16,0 21-16,0 1 0,0-22 15,0 0-15,0 21 0,0-21 0,0 1 16,0-1-16,21-21 0,0 21 16,0-21-16,0 0 15,0 0-15,1 0 0,-1 0 0,0 0 0,0 0 16,0-21-16,0 0 16,1-1-16,20 1 0,-21 0 0,0-21 15,0 21-15,-21-22 0,22 22 0,-1 0 16,-21-21-16,0 20 0,0 1 15,0 0-15,21 0 0,-21 0 0,0 42 32,0 0-32,0 0 0,0 0 15,0 1-15,21-1 0,-21 21 0,21-21 16,0 0-16,-21 1 0,22-1 16,-1 0-16,0 0 0,0 0 0,0 0 15,0-21-15,1 0 16,20 22-16,-21-22 0,21 0 0,-20 0 15,20 0-15,-21 0 0,21 0 0,-20-22 16,-1 22-16,0-21 0,21 0 16,-21 0-16,1 0 0,-22-22 0,21 22 15,-21 0-15,21-21 0,-21 21 0,0-1 16,0 1-16,0 0 0,0 42 31,0 22-15,0-22-16,0 0 0,0 0 15,0 21-15,0-20 0,0-1 16,0 0-16,0 0 0,0 0 16,0 0-16,0 1 0,0-1 0,-21-21 15,21 21-15,0-42 32,0 0-32,0-1 15,0 1-15,0 0 16,0 0-16,0-21 0,21 20 0,-21 1 15,0-21-15,21 21 0,0 0 16,-21-1-16,21-20 0,1 42 0,-22-21 16,0 0-16,21 21 0,0 0 15,0 0-15,-21 21 16,21 0-16,-21 0 16,21 0-16,-21 1 0,0-1 0,22 21 15,-22-21-15,0 0 0,0 1 16,21-1-16,-21 0 0,21 0 0,-21 0 15,0 0-15,21 1 0,0-22 16,0 0 0,1 0-1,-22-22 1,21 1-16,-21 0 0,21 0 16,0-21-16,-21 20 0,21 1 15,0-21-15,1 21 0,-22 0 16,21-1-16,0-20 0,0 21 0,0 0 15,0 0-15,1 21 0,-1 0 16,-21 21 0,0 0-1,0 0-15,0 0 0,0 0 16,0 22-16,0-22 0,0 0 0,0 21 16,0-20-16,21-1 0,-21 0 0,21 0 15,0 0-15,-21 0 0,21 1 16,1-1-16,-1 0 0,0-21 15,21 0-15,-21 21 0,1-21 16,20 0-16,0 0 0,-21 0 0,22 0 16,-22 0-16,21 0 0,-21-21 15,22 0-15,-22 21 0,0-21 0,0-1 16,0 1-16,1-21 0,-1 21 16,0 0-16,-21-22 0,0 22 0,21 0 15,-21-21-15,0 20 0,0 1 16,0 0-16,-21 21 0,21-21 15,-21 21-15,0 0 0,-1 0 0,1 21 16,0 0-16,0 0 0,0 22 16,21-22-16,-21 42 15,21-41-15,0-1 0,0 0 0,0 0 16,0 0-16,42 0 0,-42 1 16,21-1-16,0-21 0,22 0 0,-22 0 15,0 0-15,0 0 0,0 0 0,22 0 16,-22 0-16,0 0 0,0 0 15,0-21-15,0 21 0,-21-22 0,0 1 16,0 0-16,0 0 16</inkml:trace>
  <inkml:trace contextRef="#ctx0" brushRef="#br0" timeOffset="92883.96">952 7578 0,'-21'0'0,"42"0"0,-42-21 15,0 21-15,0-22 16,21 1-16,-21 21 0,21-21 0,0 0 16,0 0-16,0 0 0,0-1 15,0 1-15,0 0 0,0 0 0,0 0 16,21 0-16,0 21 16,0-22-16,0 1 0,22 21 0,-22 0 15,21 0-15,1 0 0,-1 0 0,21 43 16,-20-22-16,-1 21 0,-21 0 15,22 1-15,-22 20 0,0-20 16,-21 20-16,0-21 0,0 1 0,0 20 16,0-20-16,0-1 0,-21-21 15,0 21-15,-1-20 0,22-1 16,0 0-16,0 0 0,-21-21 0,0 0 16,21-21-1,0 0-15,-21 21 0,21-21 16,0-22-16,0 22 15,0 0-15,0-21 0,0-1 0,21 1 16,0 0-16,0-1 0,1 1 16,-1 0-16,0-22 0,21 22 0,-21 21 15,22-22-15,-22 22 0,0 0 16,21 0-16,-20 21 0,-1 0 0,0 0 16,0 21-16</inkml:trace>
  <inkml:trace contextRef="#ctx0" brushRef="#br0" timeOffset="93227.76">1820 7789 0,'0'0'0,"0"22"0,21-22 15,1 0-15,-1 0 16,0 0-16,-21-22 16,21 1-16,0 0 0,0 0 0,1 0 15,-22 0-15,21-22 0,0 22 16,-21-21-16,0 21 0,0-22 0,0 1 15,0 0-15,0 20 0,0-20 16,0 21-16,-21 0 0,0 21 0,-1 0 16,1 0-16,0 0 0,0 21 15,-21 0-15,20 21 0,1 1 0,0-1 16,0 0-16,21 1 0,0-1 16,0 22-16,0-43 0,0 21 15,0 0-15,0 1 0,0-22 16,21 0-16,0 0 0,0 0 0,1 1 15,-1-22-15,0 0 0,21 0 16,-21 0-16,1 0 0,20 0 0,-21-22 16,21 1-16,-20 0 0,20 0 15,0 0-15,-21 0 0,22-22 0</inkml:trace>
  <inkml:trace contextRef="#ctx0" brushRef="#br0" timeOffset="94552.08">2667 6858 0,'0'0'0,"0"-21"0,0 0 16,0 42-1,0 0-15,-21 0 0,21 22 16,0-1-16,0 0 0,-21 1 0,21 20 16,-22 1-16,22-1 0,-21 1 0,21-22 15,0 21-15,-21 1 0,0-1 16,21-20-16,0-1 0,0 0 0,0 1 15,0-1-15,0-21 0,0 22 16,0-22-16,0 0 0,21 0 16,0-21-16,0 0 15,1 0-15,-1 0 0,0-21 16,0 21-16,0-21 0,22 0 0,-22-22 16,0 22-16,0 0 0,0-21 15,0 20-15,1-20 0,-1 21 0,0-21 16,-21 20-16,0 1 0,21 0 15,-21 0-15,0 42 16,0 0 0,0 0-16,0 1 0,0-1 15,0 21-15,0-21 0,0 0 0,0 1 16,0-1-16,0 0 0,0 0 16,0 0-16,0 0 0,0 1 15,21-22-15,0 0 16,1 0-1,-1 0-15,0 0 0,0-22 16,0 1-16,0 0 16,1 0-16,-1-21 0,0 20 0,0 1 15,-21-21-15,21 21 0,0-22 0,-21 22 16,0 0-16,22 0 0,-22 0 16,21 0-16,-21 42 31,0 0-31,0 0 0,0 0 15,0 22-15,0-22 0,0 0 0,0 0 16,0 21-16,-21-20 16,21-1-16,0 0 0,0 21 0,-22-21 15,22 1-15,0-1 16,0 0-16,0 0 0,22-21 0,-1 0 16,0 0-16,21 0 0,-21 0 0,22 0 15,-1-21-15,0 0 0,1 21 16,-1-43-16,0 22 0,1 0 0,-1 0 15,0-21-15,1 20 0,-22-20 0,0 0 16,0 21-16,0-22 0,-21 22 16,0 0-16,0 0 0,0 0 0,0-1 15,-21 22-15,0 0 0,0 0 16,0 0-16,0 0 0,-22 22 16,22-1-16,0 0 0,0 21 0,21-21 15,0 1-15,0-1 0,0 21 16,0-21-16,0 0 0,0 1 0,0-1 15,21 0-15,0 0 0,0 0 0,0-21 16,1 21-16,-1-21 0,0 0 16,0 0-16,21 0 0,-20 0 0,20 0 15,-21 0-15,21 0 0,-20 0 0,-1-21 16,21 0-16,-21 0 0,0 0 16,22 0-16,-22-1 0,0 1 0,0 0 15,0 0-15,-21-21 0,0 20 16,22 1-16,-22 0 0,0 0 15,0 0-15,0 0 0,0 42 16,0 0 0,0 0-16,0 0 0,0 0 15,0 1-15,0-1 0,-22 21 0,22-21 16,0 0-16,0 1 0,0-1 16,-21 0-16,21 0 0,-21 0 0,21 0 15,0 1-15,0-1 16,0-42 15,0-1-31,0 1 16,0 0-16,0 0 0,0 0 15,0 0-15,21-22 0,0 22 0,1-21 16,-1-1-16,0 22 0,0-21 0,21 0 16,-20 20-16,20 1 0,-21 0 15,21 0-15,1 21 0,-22 0 0,21 0 16,-21 21-16,1-21 0,20 21 0,-42 22 15,21-22-15,-21 21 0,0-21 16,0 22-16,0-1 0,0-21 16,0 21-16,0-20 0,-21 20 0,21-21 15,-21 0-15,0 0 0,-1 1 16,22-1-16,0 0 0,-21 0 16,0-21-1,21-21 1,0 0-16,-21 0 0,0 21 15,0-22-15,-1 1 0</inkml:trace>
  <inkml:trace contextRef="#ctx0" brushRef="#br0" timeOffset="94794.94">2836 7239 0,'0'0'0,"-21"0"15,-21 0-15,63 0 32,0 0-32,21 0 0,-20 0 0,20-21 15,-21 21-15,21 0 0,1-21 16,-1 21-16,-21-21 0,22 21 0,-1 0 16,0-22-16,1 22 0,-22 0 15,21 0-15,-21 0 0,0-21 16,1 21-16,-1 0 0,0 0 0</inkml:trace>
  <inkml:trace contextRef="#ctx0" brushRef="#br0" timeOffset="95299.65">5842 7218 0,'0'0'0,"0"-21"0,0-43 16,0 43-1,0 0-15,0 0 0,0 0 0,0-1 16,0 1-16,-21 21 0,0 0 16,-1 0-1,1 0-15,0 21 0,21 1 16,-21-1-16,0 0 0,0 21 0,21 22 15,0-22-15,-22 22 0,22-1 16,-21 1-16,21-1 0,0 1 0,0-22 16,0 21-16,0-20 0,0-1 0,0 0 15,0 1-15,0-1 0,0-21 16,0 0-16,0 1 0,0-1 0,21-21 16,1 0-16,-1 0 15,-21-21 1,0-1-16,0 1 15,-21 0-15</inkml:trace>
  <inkml:trace contextRef="#ctx0" brushRef="#br0" timeOffset="96029.23">5313 7662 0,'0'0'0,"-43"0"16,22 22-16,21-1 15,21-21 1,1 0-16,-1 0 15,21 0-15,0 0 0,1 0 0,-1 0 16,22 0-16,-1 0 0,-21-21 16,22-1-16,-1 22 0,-20-21 0,-1 0 15,22 21-15,-43-21 0,21 21 16,0-21-16,-20 21 0,-1-21 0,0 21 16,0 0-16,0 0 15,-21 21 1,0 0-16,0 0 15,0 0-15,0 0 0,0 1 16,0-1-16,0 0 0,0 0 0,0 0 16,0 0-16,0 1 0,0-1 0,0 0 15,21 0-15,1 0 16,-1-21-16,0 0 0,0 0 16,0 0-16,0 0 0,1 0 0,-1-21 15,21 0-15,-21 0 0,22 21 16,-22-21-16,21-1 0,-21 1 15,0 0-15,22 0 0,-22-21 0,0 20 16,0 1-16,-21 0 0,0 0 0,21 0 16,-21 0-16,0-1 15,0 44 1,0-1-16,0 0 0,0 0 16,0 0-16,0 22 0,0-22 15,0 21-15,0 0 0,0 1 0,0-1 16,0 0-16,0 22 0,0-22 0,0 22 15,0-1-15,0 1 0,0-22 16,0 22-16,0-22 0,0 21 16,0-20-16,0 20 0,0-20 0,0-1 15,0 0-15,0 1 0,0-1 0,-21-21 16,21 21-16,-21-20 0,0-1 16,21 0-16,-21 0 0,0 0 0,-1-21 15,1 0-15,0 0 16,0 0-16,0-21 0,0 0 15,-1 0-15,1 0 0,0-1 0,0-20 16,0 21-16,0-21 0,21 20 16,-22-20-16,22 0 0,-21 21 0,21-22 15,0 22-15,0-21 0,0 21 0,0-1 16,0 1-16,0 0 0,0 0 16,21-21-16,1 20 0,-1 1 0,0 0 15,0-21-15,21 21 0,-20-1 16</inkml:trace>
  <inkml:trace contextRef="#ctx0" brushRef="#br0" timeOffset="96324.06">7133 7535 0,'0'0'0,"-21"22"31,21-1-31,0 21 0,0-21 15,0 22-15,0-1 0,0 0 0,0 1 16,0 20-16,0-21 0,0 22 0,0-22 16,0 22-16,0-22 0,0 22 15,0-22-15,0 21 0,0-20 0,0-1 16,0 0-16,0 1 0,0-1 0,0-21 16,0 22-16,0-1 0,0-21 15,-21 0-15,21 0 0,0 1 0,0-1 16,0-42-1,0-1-15,0 1 16,0-21-16,0 21 16</inkml:trace>
  <inkml:trace contextRef="#ctx0" brushRef="#br0" timeOffset="96623.89">7048 7938 0,'0'0'15,"0"-43"-15,-21 22 0,21-21 0,0-1 0,0 22 16,0 0-16,0 0 0,0 0 0,43 0 15,-22-1-15,0 1 0,0 0 16,21 0-16,1 21 0,-22-21 0,21 21 16,1 0-16,-22 0 0,21 0 15,-21 0-15,0 0 0,1 21 16,-22 0-16,0 0 0,0 0 16,-22 1-16,1-1 0,0 0 0,-21 0 15,21 21-15,-22-20 0,1-1 16,0 0-16,-1 0 0,22 0 0,-21 0 15,-1 1-15,22-22 0,0 21 0,0-21 16,42 0 15,0-21-31,0-1 0,22 1 16,-22 0-16,21 0 0,1 0 16</inkml:trace>
  <inkml:trace contextRef="#ctx0" brushRef="#br0" timeOffset="96996">7726 7747 0,'0'0'0,"-21"21"16,42-21 15,0 0-31,0 0 0,0 0 16,0-21-16,1 21 0,-1-21 15,0 0-15,0 0 0,0 21 16,0-22-16,1 1 0,-1 0 0,-21 0 16,0 0-16,0 0 0,0-1 15,0 1-15,-21 21 0,-1 0 0,1 0 16,-21 0-16,0 21 0,-1 1 0,1-1 16,21 0-16,-22 21 0,1-21 15,0 22-15,-1-1 0,22 0 0,0 1 16,0-1-16,0 0 0,21 1 0,-21-22 15,21 21-15,0-21 0,0 1 16,21-1-16,0 0 0,0-21 0,0 0 16,22 0-16,-1 0 0,-21 0 15,21-21-15,22 21 0,-22-21 0,1-1 16,-1-20-16,0 21 0,1 0 16</inkml:trace>
  <inkml:trace contextRef="#ctx0" brushRef="#br0" timeOffset="98180.07">16235 6900 0,'0'-21'16,"0"0"-1,0 0 1,0 0-16,0 0 16,21 21-1,0 0 1,0 0 0,-21 21-16,21 0 0,1 21 15,-1-21-15,0 22 0,0-1 0,0 0 16,22 22-16,-22-1 0,0-20 15,0 20-15,21 1 0,-20-1 0,-1 1 16,21-22-16,-21 0 0,0 1 0,1-1 16,-1-21-16,0 0 0,-21 22 15,0-22-15,21 0 0,-21-42 47,0 0-31,0 0-16,0-1 0,-21 1 15,21 0-15,0-21 0</inkml:trace>
  <inkml:trace contextRef="#ctx0" brushRef="#br0" timeOffset="98523.88">16976 6879 0,'21'-21'15,"-21"42"17,0 0-17,-21 1-15,-1-1 0,1 0 0,0 0 16,-21 21-16,21 1 0,-22-1 16,1 0-16,0 1 0,-1 20 0,1-20 15,0 20-15,-22-21 0,22 1 16,-1 20-16,1-20 0,0-1 0,-1-21 15,1 21-15,0 1 0,21-1 16,-1-42-16,22 21 0,-21 0 16,0-21-1,21 22-15,-21-22 47,0-22-47</inkml:trace>
  <inkml:trace contextRef="#ctx0" brushRef="#br0" timeOffset="101675.8">1355 8996 0,'0'0'0,"0"-42"15,0 20-15,0 1 16,0 0-16,0 0 0,-22 0 16,1 21-16,0 0 0,-21 0 15,21 0-15,-22 0 0,22 0 16,-21 0-16,-1 21 0,22 0 0,-21 0 16,0 0-16,-1 22 0,22-1 15,-21 0-15,21 1 0,-1-1 16,-20 22-16,21-22 0,21 0 0,0 1 15,0 20-15,0-21 0,0 1 16,0-1-16,0-21 0,21 22 0,0-22 16,0 21-16,1-21 0,20 0 15,0-21-15,-21 22 0,43-22 0,-22 0 16,1 0-16,-1 0 0,21 0 16,-20-22-16,-1 22 0,22-21 15,-22 0-15,0 0 0,-21 0 16,22 0-16,-1-1 0,-21-20 0,22 21 15,-22-21-15</inkml:trace>
  <inkml:trace contextRef="#ctx0" brushRef="#br0" timeOffset="101928.65">1841 8932 0,'0'-21'0,"0"42"0,0-63 16,0 21-16,0 42 31,-21 0-31,21 0 0,0 22 0,-21-1 0,21 0 15,0 1-15,-21-1 16,21 0-16,0 1 0,0 20 16,0-20-16,-21-1 0,21 0 0,0 1 15,-21-1-15,21-21 0,0 21 16,0-20-16,0 20 0,0-21 0,0 0 16,0 0-16,21-21 15,0 0-15,0 0 0,0 0 16,0-21-16,1 21 0,20-21 15,-21 0-15</inkml:trace>
  <inkml:trace contextRef="#ctx0" brushRef="#br0" timeOffset="104448.67">2561 9271 0,'0'0'0,"0"-21"0,0 0 16,0 0-16,0-1 0,-21 1 15,0 21-15,0 0 0,-1-21 0,-20 21 16,21 0-16,-21 0 0,20 0 16,-20 21-16,0 0 0,21 1 0,-22 20 15,22-21-15,-21 21 0,21 1 16,-1-1-16,1-21 0,21 22 0,0-1 16,0 0-16,0 1 0,0-1 15,0-21-15,0 21 0,0-20 16,21-1-16,1-21 0,-1 0 15,0 0-15,0 0 0,21 0 0,-20 0 16,20 0-16,0-21 0,-21 21 16,22-22-16,-22 1 0,21-21 0,1 21 15,-22 0-15,0-22 0,21 22 0,-21 0 16,1-21-16,-22 20 0,0-20 16,21 21-16,-21 0 0,0-22 0,0 22 15,0 0-15,0 0 0,0 42 31,0 0-15,0 0-16,0 1 0,0 20 16,-21-21-16,21 0 0,0 22 0,0-1 15,-22-21-15,22 21 0,0 1 16,0-22-16,0 0 0,0 0 0,0 0 16,22 1-16,-1-1 0,0-21 15,0 0-15,0 0 0,0 0 0,22 0 16,-22 0-16,21 0 0,-21-21 15,22-1-15,-1 22 0,-21-42 0,22 21 16,-22 0-16,21 0 0,0-22 16,-20 22-16,20-21 0,-21 21 0,0-1 15,0-20-15,1 21 0,-22 0 16,0 0-16,0-1 0,-22 22 31,1 0-31,0 22 0,21-1 16,0 0-16,0 0 0,0 0 15,0 22-15,0-22 0,0 0 0,0 0 16,0 0-16,0 22 0,0-22 16,0 0-16,21 0 0,0 0 15,1 0-15,-22 1 16,21-22 0,-42 0 15,-1-22-31,1 1 15,0 21-15,0-21 0,0 21 0,0-21 16,-1 21-16,22-21 0,-21 21 16,0 0-16,0 21 31,21 0-31,0 0 0,0 0 16,0 1-16,21-1 15,-21 0-15,21-21 0,0 21 0,1-21 16,-1 0-16,0 0 0,21 0 15,-21 0-15,22 0 0,-22 0 16,21 0-16,1-21 0,20 0 0,-21 21 16,1-21-16,-1-1 0,22 1 15,-22 0-15,0 0 0,-21-21 16,22 20-16,-22-20 0,21 21 0,-21 0 16,-21-22-16,22 22 0,-22 0 15,0 0-15,0 0 0,0 0 0,0-1 16,-22 22-1,1 0-15,21 22 16,0-1-16,0 0 0,0 21 16,0-21-16,0 1 0,0 20 15,21-21-15,-21 0 0,0 22 16,22-22-16,-1 0 0,-21 21 0,0-21 16,0 1-16,0-1 0,0 0 15,0 0-15,0 0 16,-21-21 15,-1 0-31,1-21 0,0 0 0,0 0 16,0 0-16,21-1 15,-21 22-15,-1 0 16,1 0-16,21 22 31,0-1-31,21 0 16,1 0-16,-1-21 0,0 21 15,0-21-15,0 0 0,22 21 16,-22-21-16,0 0 0,0 0 0,21 0 16,-20 0-16,-1 0 0,21 0 0,-21-21 15,22 0-15,-22 21 0,21-21 16,-21 0-16,0 0 0,22-1 0,-22 1 16,0 0-16,0-21 0,-21 21 0,0-1 15,0 1-15,0 0 16,0-21-16,0 21 0,0-1 0,0 1 15,0 0-15,0 42 32,0 0-17,0 1-15,0-1 0,0 0 0,0 21 16,0-21-16,0 1 0,0-1 16,0 0-16,0 0 0,0 0 0,0 0 15,21 1-15,1-1 0,-1-21 16,0 21-16,0-21 0,0 0 15,22 0-15,-22 0 0,21 0 0,-21 0 16,22-21-16,-22 0 0,21 21 16,-21-22-16,22 1 0,-22-21 0,0 21 15,0 0-15,0-22 0,0 22 16,1-21-16,-22-1 0,0 22 16,0-21-16,21 21 0,-21-22 0,0 1 15,0 21-15,0-21 0,0 20 0,0-41 16,0 42-16,-21 0 15,21-1-15,0 1 0,0 0 16,0 42 0,0 0-1,0 1-15,0-1 0,0 21 0,0 0 16,-22 1-16,22-1 0,-21 22 0,21-22 16,0 21-16,-21 1 15,0-22-15,0 22 0,21-1 0,-21 1 16,-1-22-16,1 22 0,21-1 0,0 1 15,-21-22-15,21 21 0,-21 1 16,21-1-16,0 1 0,0-1 0,-21 1 16,21-1-16,0 43 0,0-42 15,0-1-15,0-20 0,0-1 16,0 0-16,0 1 0,0-1 0,0-21 16,0 0-16,0 0 0,0 1 0,21-22 15,0 0-15,0 0 0,22-22 16,-22 1-16,21 0 0,-21 0 15,22 0-15,-22-22 0,21 1 0,-21-21 16,22 20-16,-22-20 0,0 20 0,0-20 16,0-1-16,-21 1 0,0-1 0,0 1 15,0-1-15,0 1 0,0-1 16,-21 1-16,0 21 0,0-22 0,0 22 16,-22-1-16,22 1 0,-21 21 0,-1 0 15,1 0-15,21 21 0,-21 0 16,20-22-16,1 22 0,0 0 0,42 0 31,0 0-15,1 0-16,-1 0 0,0 0 15,21 0-15,-21-21 0,22 21 0,-1-21 16,-21 21-16,22-21 0,-1 0 16,-21 0-16,21-1 0,1 1 0,-22 0 15,0 0-15,0 0 0,0 0 0,1-1 16,-1 1-16,-21 0 0,0 0 15,0 0-15,0 0 0,0 42 47,-21 0-47,21 0 0,0 0 16,0 0-16,0 1 0,0 20 16,0-21-16,0 0 0,0 22 15,0-22-15,0 0 0,21 0 0,0 0 16,-21 0-16,21-21 0,0 22 0,0-22 15,22 0-15,-22 0 0,0 0 16,21 0-16,-20 0 0,20 0 0,-21 0 16,0-22-16,22 22 0,-22-21 0,0 0 15,0 0-15,0 0 0,0 0 16,1-1-16,-1-20 0,0 21 0,0 0 16,-21-22-16,21 22 0,-21 0 15,0 0-15,0 0 0,0 0 16,-21 21-1,0 0-15,0 21 16,21 0-16,-21 0 0,21 0 16,0 0-16,0 1 0,-22-1 0,22 0 15,0 21-15,0-21 0,0 1 0,0-1 16,22 0-16,-22 0 0,21 0 16,0 0-16,0 1 0,0-1 0,0-21 15,1 21-15,-1-21 0,0 0 0,0 0 16,43 0-16,-43 0 15,0 0-15,0 0 0,0-21 0,0 21 16,22-21-16,-22-1 0</inkml:trace>
  <inkml:trace contextRef="#ctx0" brushRef="#br0" timeOffset="104968.37">6519 9335 0,'0'0'0,"0"-22"0,-21 22 0,0 0 16,0-21-16,0 21 15,-1 0-15,1 0 0,0 0 0,0 21 16,0-21-16,0 22 0,-1-1 0,22 0 16,-21 0-16,0 0 0,0 0 15,21 22-15,0-22 0,0 0 0,-21 21 16,21-20-16,0-1 0,0 0 0,0 0 16,0 0-16,0 0 0,0 1 15,21-22-15,-21 21 16,21-21-16,0 0 0,0 0 15,1 0-15,-1-21 0,0-1 16,0 1-16,-21 0 0,0 0 16,21-21-16,-21 20 0,21-20 0,-21 0 15,0 21-15,0-22 0,0 1 0,0-22 16,0 22-16,0 0 0,0-22 16,22 22-16,-22 0 0,0-22 0,21 22 15,-21-1-15,0 1 0,0 21 0,0-21 16,0 20-16,0 44 31,0-1-31,0 21 0,0 0 16,0 1-16,0-1 0,0 22 15,0-22-15,0 21 0,0-20 0,0 20 16,0-20-16,0 20 0,0-21 0,0 1 16,0-1-16,0 0 0,0 1 15,0-1-15,0-21 0,0 0 0,0 1 16,0-1-16,21 0 0,-21 0 0,21-21 15,0 0-15,0 0 16,1 0-16,-1 0 0,0-21 16,0 0-16,0 0 0,0-1 0,-21 1 15</inkml:trace>
  <inkml:trace contextRef="#ctx0" brushRef="#br0" timeOffset="105188.24">5630 9017 0,'-21'0'0,"42"0"0,-63 0 0,21 0 0,0 0 16,-1 21-16</inkml:trace>
  <inkml:trace contextRef="#ctx0" brushRef="#br0" timeOffset="105363.65">4339 9165 0,'0'0'15,"-42"0"-15,21 21 0,-1-21 16,1 0-16,0 0 0,42-21 47,0 21-47,1-21 0</inkml:trace>
  <inkml:trace contextRef="#ctx0" brushRef="#br0" timeOffset="106440.15">7747 9208 0,'0'0'0,"0"-22"31,21 1-31,0 0 0,22 21 16,-22-21-16,21 0 0,0 0 15,-20 21-15,20-22 0,0 1 0,1 0 16,-22 0-16,21 0 0,-21 0 0,-21-1 16,0 1-16,0 0 0,0 0 15,-21 0-15,0 21 0,-21 0 16,-1 0-16,1 0 0,0 0 0,-22 0 15,22 21-15,-1-21 0,1 21 16,0 0-16,21 0 0,-1 1 16,1-1-16,21 0 0,0 0 0,0 21 15,0-20-15,21-1 0,1 0 16,20 21-16,-21-21 0,21 22 0,1-22 16,-1 0-16,0 21 0,1-20 0,-22-1 15,21 21-15,-21-21 0,1 0 16,-1 1-16,0 20 0,-21-21 0,0 0 15,0 0-15,-21 1 0,0-1 16,-1-21-16,-20 21 0,21 0 0,-21-21 16,-1 0-16,1 0 0,-22 0 0,22 0 15,0 0-15,-1 0 0,1-21 16,0 0-16,21 0 0,-22-1 16,22-20-16,0 21 0,0 0 0,0 0 15,-1-1-15,22 1 0,0 0 16,0 0-16,0 0 0,22 21 15,-1 0 1,0 0-16,0 21 0,0 0 16,0 0-16,22 0 0,-22 1 0,21 20 15,-21-21-15,22 0 0,-1 0 0,-21 1 16,22-1-16,-1 0 0,0 0 16,1-21-16,-1 0 0,0 0 0,1 0 15,-1 0-15,0 0 0,1-21 16,-1 0-16,0 0 0,1-1 15,-1 1-15,0 0 0,1-21 0,-22 21 16,21-22-16,-21 1 0,22 0 0,-22-1 16,0 1-16,0-22 0,-21 22 15,0-21-15,21-1 0,-21 22 0,0-22 16,0 1-16,0 20 0,0 1 0,0 21 16,0 0-16,0 0 0,0-1 15,-21 44 1,21-1-16,0 0 0,0 21 0,-21 22 15,21-22-15,-21 22 16,21-22-16,0 21 0,-21 1 0,21-22 16,0 22-16,0-22 0,0 0 0,0 1 15,0-1-15,0-21 0,0 22 16,0-22-16,0 0 0,21 0 0,0-21 16,0 21-16,0-21 15,0 0-15,1 0 0,-1 0 16,0-21-16,-21 0 0,0 0 15,0 0-15,0-1 0,0 1 0,0 0 16</inkml:trace>
  <inkml:trace contextRef="#ctx0" brushRef="#br0" timeOffset="106622.05">8530 9229 0,'0'0'0,"-21"0"0,0 0 0,0 0 15,42 0 16,21 0-31,-21 0 0,0 0 16,22 0-16,-22 0 0,21 0 0,1-21 16,-22-1-16,21 22 0,0 0 15,-20 0-15,20-21 0,-21 21 0,21 0 16,-20 0-16,-1-21 0,0 21 16</inkml:trace>
  <inkml:trace contextRef="#ctx0" brushRef="#br0" timeOffset="107155.74">9356 9292 0,'21'0'0,"0"0"16,-21-21-16,21 21 16,-21-21-16,0 0 15,0 0-15,0-1 0,0 1 0,0 0 16,0 0-16,0 0 0,0 0 15,0-1-15,-21 1 0,0 0 16,0 0-16,-1 0 0,-20 21 0,21 0 16,0 0-16,-22 0 0,22 0 0,-21 21 15,21 0-15,0 0 0,-1 0 16,1 22-16,0-1 0,21-21 0,-21 22 16,21 41-16,0-63 15,0 22-15,0-22 0,0 21 0,21-21 16,0 1-16,0-1 0,-21 0 0,22-21 15,20 0-15,-21 21 0,0-21 16,0 0-16,1 0 0,-1 0 0,0-21 16,0 21-16,0-21 0,0 0 15,1-1-15,-1 1 0,0 21 0,0-21 16,-21-21-16,0 21 0,0-1 16,0 1-16,0-21 0,0 21 0,0 0 15,0-22-15,0 22 0,0 0 0,0 0 16,0 0-16,0 42 15,0 0 1,0 0-16,0 0 0,0 0 0,0 22 16,0-22-16,0 0 0,0 21 15,0-20-15,0-1 0,0 0 0,0 0 16,21-21-16,0 21 0,1 0 0,-1-21 16,0 0-1,0 0-15,0 0 0,0 0 0,1 0 16,-1-21-16</inkml:trace>
  <inkml:trace contextRef="#ctx0" brushRef="#br0" timeOffset="108040.23">9948 8551 0,'21'-42'15,"-42"84"-15,42-105 0,-21 42 0,0 0 0,-21 42 16,0 0-1,21 0-15,-21 21 0,21 1 16,0-1-16,-21 0 0,21 22 0,-21-22 16,21 22-16,0-1 0,-22 1 0,22-22 15,-21 22-15,21-22 0,-21 0 16,21 1-16,0-1 0,0 0 0,0-21 16,0 22-16,0-22 0,0 0 0,21-21 15,0 21-15,-21 0 0,22-21 16,-1 0-16,0 0 0,0 0 0,0 0 15,0 0-15,1-21 0,-1 0 0,0 0 16,21 21-16,-21-21 0,1-22 16,-1 22-16,0 0 0,0 0 0,0-21 15,0 20-15,-21 1 0,0 0 16,0 0-16,0 0 0,0 0 16,0 42-1,0 0-15,0 0 16,0 0-16,-21 22 0,21-22 15,0 0-15,-21 0 0,21 21 0,0-20 16,0-1-16,0 0 0,0 0 0,21 0 16,0 0-16,1-21 15,-1 0-15,0 0 16,0 0-16,21 0 0,-20 0 0,-1 0 16,0-21-16,0 21 0,0-21 0,0 0 15,1 0-15,-1 0 16,-21-1-16,21-20 0,0 21 0,0-21 15,0 20-15,22-20 0,-22 21 0,0 0 16,0 0-16,-21-1 0,21 1 16,1 0-16,-1 21 0,0 0 15,-21 21 17,21-21-32,-21 21 15,0-42 32,0 0-47,0 0 16,0 0-16,-21 0 15,0-1 1,0 22-16,-1 0 0,1 22 16,21-1-1,-21 0-15,21 21 0,-21-21 0,21 22 16,0-22-16,0 21 0,0-21 0,-21 22 15,21-22-15,0 0 0,0 21 16,0-20-16,0-1 0,0 0 0,21-21 16,0 21-16,0-21 0,0 0 0,1 0 15,-1 0-15,0 0 0,21 0 16,-21 0-16,22 0 0,-1-21 16,-21 21-16,22-21 0,-22 0 0,21-1 15,-21 1-15,0-21 0,1 21 16,-1-22-16,0 22 0</inkml:trace>
  <inkml:trace contextRef="#ctx0" brushRef="#br0" timeOffset="108216.13">10837 8551 0,'0'0'0,"-21"0"0,-42 0 15</inkml:trace>
  <inkml:trace contextRef="#ctx0" brushRef="#br0" timeOffset="108400.03">9715 8763 0,'-42'21'0,"84"-42"0,-105 63 0,42-42 16,0 22-16,42-22 15,21 0 1,-21 0-16,22 0 0,-1 0 0,21 0 16,-20 0-16,20 0 0,1-22 15,-1 22-15,22-21 0,-22 0 0</inkml:trace>
  <inkml:trace contextRef="#ctx0" brushRef="#br0" timeOffset="109112.62">12552 8721 0,'0'0'0,"21"-21"0,-21-1 16,0-41 0,0 42-16,0 0 0,0-1 15,0 1-15,-21 21 0,0-21 0,-22 21 16,22 0-16,-21 0 0,21 0 0,-22 0 16,22 0-16,-21 0 15,21 0-15,-22 21 0,22 0 0,-21 1 16,-1-1-16,22 21 0,0-21 0,-21 22 15,21-1-15,21-21 0,0 21 16,-22-20-16,22 20 0,0-21 0,0 0 16,22 0-16,-1 1 0,0-1 0,0 0 15,0-21-15,22 0 0,-1 21 16,-21-21-16,21 0 0,-20 0 0,-1 0 16,0 0-16,0 0 0,0 0 0,0 0 15,-42 0 1,0 0-1,0 0-15,-21 0 0,20 0 16,-20 0-16,21 21 0,-21-21 16,-1 21-16,22 1 0,0-22 0,-21 21 15,20 0-15,1-21 0,0 21 0,0 0 16,21 0-16,-21 1 0,21-1 16,0 0-16,21-21 31,0 0-31,0 0 0,0 0 0,22 0 15,-22 0-15,21 0 0,1 0 16,-22-21-16,21 0 0,-21 21 0,22-22 16,-22 22-16,0 0 0,0-21 15,0 21-15,-21 21 16,0 1 0,-21-1-16,0 21 0,21-21 15,-21 0-15,0 22 0,21-22 0,0 21 16,-22-21-16,1 22 0,0-22 15,21 0-15,0 21 0,-21-20 0,0-1 16,21 0-16,-21 0 0,21 0 0,0 0 16,-22 1-16,1-22 15,0 0-15,0 0 16,0 0-16</inkml:trace>
  <inkml:trace contextRef="#ctx0" brushRef="#br0" timeOffset="109816.94">8043 10266 0,'0'-21'0,"0"42"0,-21-63 0,21 20 15,-21 22 1,21-21-16,0 42 16,0 1-1,-21 20-15,21-21 16,0 21-16,-21 1 0,21-1 16,0 0-16,0 1 0,0-1 0,-22 0 15,22 1-15,-21-1 0,21-21 0,0 0 16,0 1-16,0-1 0,0 0 15,-21 0-15,21-42 32,0 0-17,0 0-15,0-1 0,21-20 0,-21 21 16,21-21-16,1 20 0,-1-20 0,-21 0 16,21-1-16,0 1 15,0 0-15,0 21 0,1-22 0,-1 22 16,21 0-16,-21 0 0,0 21 0,1 0 15,-1 0-15,0 0 0,0 21 16,0 0-16,0 0 0,-21 0 0,22 22 16,-22-1-16,21-21 0,-21 22 0,0-1 15,0 0-15,0-21 0,0 22 16,0-22-16,0 21 0,0-21 0,0 1 16,0-1-16,0 0 0,0 0 15,21-42 16,0 21-31,-21-21 0,21 0 16,0-1-16,1-20 0</inkml:trace>
  <inkml:trace contextRef="#ctx0" brushRef="#br0" timeOffset="110476.57">8975 10245 0,'0'21'0,"-22"21"15,1-21-15,0 1 16,0 20-16,0-21 0,21 21 0,-21-20 16,-1 20-16,22-21 0,-21 21 15,21-20-15,0-1 0,0 0 0,0 0 16,0 0-16,0 0 0,0 1 16,0-1-16,21-21 15,1 0-15,-1 0 0,0 0 16,-21-21-16,21 21 0,0-22 15,0 22-15,-21-21 0,0 0 0,0 0 16,0 0-16,0 0 0,0-1 0,0 1 16,0 0-16,0-21 0,0 21 15,0-1-15,0-20 0,0 21 0,22 0 16,-1 0-16,0-1 0,0 1 0,0 0 16,0 21-16,1-21 15,-1 21-15,21 0 0,-21 0 0,0 0 16,22 0-16,-22 0 0,0 0 0,21 21 15,-20 0-15,-1 0 0,-21 22 16,21-22-16,-21 0 0,21 21 0,-21-20 16,0 20-16,0-21 0,0 0 0,0 22 15,0-22-15,0 0 0,0 0 16,0 0-16,-21-21 0,21 21 0,-21-21 16,21-21 15,0 0-16,0 0-15,0 0 0,21-22 16,0 22-16,-21 0 0,21-21 0,0-1 16,1 1-16,-1 21 0,0-21 15,0 20-15,0 1 0,22 0 0,-22 0 16,0 21-16,0 0 0,21 0 0,-20 0 16,-1 0-16,0 21 0,0-21 15,-21 21-15,0 22 0,21-22 0,-21 0 16,0 21-16,0 1 0,0-22 0,0 21 15,-21-21-15,21 0 0,0 22 16,0-22-16,0 0 0,-21-21 0,21 21 16,0 0-16</inkml:trace>
  <inkml:trace contextRef="#ctx0" brushRef="#br0" timeOffset="110896.29">10477 10160 0,'0'0'0,"0"-21"0,-21 21 16,0 0-16,0 0 0,0 0 16,0 0-16,-22 21 0,22-21 0,0 21 15,0 0-15,0 1 16,-1-1-16,1 21 0,21-21 0,0 0 15,0 1-15,0-1 0,0 0 0,0 0 16,0 0-16,21-21 0,1 21 16,20 1-16,-21-22 0,0 21 15,0-21-15,1 0 0,20 21 0,-21-21 16,0 0-16,0 21 0,1-21 16,-1 0-16,0 0 0,-21 21 0,0 0 15,-21-21 1,0 22-16,-1-22 0,-20 0 15,21 0-15,-21 21 0,20-21 0,-20 0 16,0 0-16,-1 0 0,22 0 16,-21 0-16,21 0 0,0 0 0,-1 21 15,44-21 17,-1 0-32,0 0 15,0 0-15,21-21 0</inkml:trace>
  <inkml:trace contextRef="#ctx0" brushRef="#br0" timeOffset="111184.12">11028 9970 0,'0'0'0,"0"-22"0,0 1 15,0 0-15,0 42 31,0 0-31,0 1 0,0 20 16,-21-21-16,21 21 0,0 1 0,0-1 16,-22 0-16,1-20 0,21 20 15,0 0-15,-21 1 0,0-1 0,0 0 16,21 1-16,0-22 0,0 21 16,-21-21-16,21 22 0,0-22 0,-22 0 15,22 0-15,0 0 0,0-42 31,0 0-15</inkml:trace>
  <inkml:trace contextRef="#ctx0" brushRef="#br0" timeOffset="111368.01">10583 10372 0,'0'0'0,"21"0"31,1 0-31,-1 0 0,21 0 16,-21 0-16,22 0 0,-1 0 0,21-21 16,-20 21-16,-1-22 0,22 22 15,-22 0-15,21-21 0,-20 21 0,-1-21 16,0 21-16,-20 0 0,20 0 0</inkml:trace>
  <inkml:trace contextRef="#ctx0" brushRef="#br0" timeOffset="111900.41">11557 10372 0,'42'-21'16,"-42"-1"-16,21 22 15,-21-21-15,22 0 0,-1 0 16,-21 0-16,0 0 0,0-1 15,-21 22 1,-1 0-16,1 0 0,-21 0 16,21 22-16,0-1 0,-22 0 0,22 0 15,0 21-15,0-20 0,0 20 16,-1 0-16,1-21 0,0 22 0,21-22 16,0 21-16,0-21 0,0 1 0,0 20 15,0-21-15,0 0 16,21-21-1,0 0-15,1 0 0,-1 0 0,0 0 16,0 0-16,0-21 0,0 21 0,1-21 16,-1 0-16,0 0 0,0-22 15,0 22-15,-21 0 0,21-21 0,1 20 16,-1-20-16,-21 0 0,0 21 0,0-22 16,21 22-16,-21 0 0,0 0 15,0 0-15,0 42 16,0 0-1,0 21-15,0-21 0,0 1 0,0 20 16,0-21-16,0 0 16,0 22-16,0-22 0,0 0 0,0 0 15,21 0-15,-21 0 0,21-21 0,0 0 16,-21 22-16,22-22 0,-1 0 16,0 0-16,0 0 0,0 0 0,0-22 15,1 1-15,-1 0 0,21 21 0</inkml:trace>
  <inkml:trace contextRef="#ctx0" brushRef="#br0" timeOffset="112728.93">12171 9906 0,'21'-21'0,"-42"42"16,42-63-16,-21 21 0,0 42 31,0 0-31,-21 0 0,21 21 16,-21-20-16,21 20 0,-22 0 0,22 1 15,0-1-15,0 0 0,-21 1 0,21 20 16,0-21-16,0 1 0,0-1 0,0 0 16,0 1-16,0-22 0,0 0 15,0 21-15,21-20 0,-21-1 0,22-21 16,-1 21-16,0-21 0,0 0 0,0 0 16,0 0-16,1 0 0,-1 0 15,0 0-15,0-21 0,0 0 0,0 21 16,1-22-16,-1 1 0,0-21 15,0 21-15,-21 0 0,21-22 0,0 22 16,-21 0-16,0-21 0,22 42 16,-22-22-16,0 1 0,21 21 0,-21 21 15,0 1 1,0-1-16,0 0 0,0 0 0,0 21 16,0-20-16,0-1 0,0 0 15,0 0-15,0 0 0,0 0 0,0 1 16,21-22-16,0 21 0,0 0 15,0-21-15,22 0 0,-22 0 16,0 0-16,0 0 0,0 0 0,1-21 16,-1 21-16,0-21 0,0-1 15,0 1-15,-21 0 0,21 0 0,1 0 16,-1 0-16,-21-22 0,21 1 16,0 21-16,-21-22 0,21 22 0,0-21 15,1 21-15,-22 0 0,21-1 0,0 22 16,0 0-1,0 22 1,-21-1 0,0 0-1,21-21 17,1 0-17,-22-21-15,0 0 16,0-1-1,0 1-15,-22 21 16,1 0 0,0 0-16,0 0 0,21 21 0,-21 1 15,0-1-15,-1 21 0,1-21 16,21 22-16,-21-1 0,21-21 0,-21 21 16,21-20-16,0 20 0,0-21 15,0 0-15,0 0 0,0 1 0,21-1 16,0 0-16,0-21 15,22 21-15,-22-21 0,0 0 0,0 0 16,22 0-16,-22 0 0,21-21 0,-21 21 16,0-21-16,22 0 0,-22-1 15,0 1-15,0 0 0,0-21 0</inkml:trace>
  <inkml:trace contextRef="#ctx0" brushRef="#br0" timeOffset="112922.34">13144 9906 0,'0'0'0,"-21"0"0,0 0 0,0-21 15,0 21-15,0 0 0,-1 0 63,1 0-48</inkml:trace>
  <inkml:trace contextRef="#ctx0" brushRef="#br0" timeOffset="113109.23">12044 10181 0,'-43'21'0,"86"-42"0,-107 64 16,64-22-16,0 0 15,21-21 1,22 0-16,-22 0 0,21 0 0,1-21 16,-1 21-16,0-21 0,1-1 15,20 22-15,-21-21 0,1 0 0,-1 0 16</inkml:trace>
  <inkml:trace contextRef="#ctx0" brushRef="#br0" timeOffset="113887.92">16319 9081 0,'0'0'0,"43"-64"16,-43 43 0,21 0-16,0 0 0,-21-1 15,0 44 16,0-1-31,0 0 0,0 21 0,-21-21 16,21 22-16,-21-1 0,0 0 16,21 1-16,0-1 0,-22 0 0,1 1 15,0-22-15,21 21 0,0-21 0,-21 1 16,21-1-16,-21 0 16,21 0-16,0 0 0,0-42 31,0 0-16,0 0-15,0 0 0,0-1 0,21 1 16,0-21-16,-21 21 0,21 0 16,0-22-16,1 1 0,-1 21 0,0-22 15,0 1-15,21 0 0,1 21 0,-22-1 16,21-20-16,1 21 16,-1 21-16,0-21 0,43 21 0,-43 0 15,-21 21-15,22 0 0,-22 0 16,0 22-16,0-22 0,-21 21 15,0 0-15,0 1 0,0-22 0,0 21 16,0 1-16,0-22 0,-21 21 0,0-21 16,0 0-16,21 1 0,-21-1 15,21 0-15,-22-21 0,22-21 32,22 0-17</inkml:trace>
  <inkml:trace contextRef="#ctx0" brushRef="#br0" timeOffset="114554.65">17441 9059 0,'0'0'0,"-21"22"16,0-1-16,0 0 0,0 21 15,-1-21-15,-20 1 0,21 20 0,0-21 16,0 0-16,-1 22 0,1-22 0,21 0 15,0 0-15,0 0 0,0 0 16,0 1-16,21-22 16,1 0-1,-1 0-15,0 0 0,0 0 16,0-22-16,0 22 0,-21-21 0,0 0 16,0 0-16,0 0 15,0 0-15,0-1 0,0-20 16,0 21-16,0 0 0,0 0 0,0-1 15,0 1-15,0 0 0,0 0 0,0 0 16,0 0-16,22-1 0,-1 22 16,0-21-16,0 21 0,0 0 0,22 0 15,-22 0-15,21 0 0,-21 0 0,22 21 16,-1-21-16,-21 22 0,21-1 16,-20 21-16,-1-21 0,0 0 0,0 1 15,0 20-15,-21-21 0,21 0 0,-21 0 16,0 1-16,0-1 0,0 0 15,0 0-15,0 0 0,-21 0 16,0-21-16,21 22 0,-21-22 0,21 21 16,-21-21-16,21-21 31,0-1-31,0 1 0,0 0 16,0 0-16,0 0 0,21 0 15,0-22-15,0 22 0,0-21 0,1-1 16,-1 1-16,21 0 0,0 21 0,-20-22 15,20 22-15,0-21 0,-21 42 16,22-21-16,-1 21 0,-21 0 0,0 21 16,1 0-16,-1 0 0,0 21 0,-21-20 15,0 20-15,0 0 16,0 1-16,0-22 0,0 21 0,-21-21 16,0 22-16,21-22 0,0 0 0,-22 0 15,22 0-15,-21 0 16</inkml:trace>
  <inkml:trace contextRef="#ctx0" brushRef="#br0" timeOffset="115208.45">19283 9102 0,'21'0'15,"0"-21"-15,0-1 0,22 1 0,-22 21 16,0-21-16,0 0 0,0 0 16,0 0-16,1-1 0,-22 1 0,0 0 15,0 0-15,0 0 0,-43 0 0,22-1 16,-21 1-16,-1 0 0,1 21 15,-21 0-15,20 0 0,1 0 0,-22 0 16,22 0-16,0 21 0,-1 0 16,22 1-16,0-1 0,0-21 0,21 21 15,0 0-15,0 0 0,0 22 16,0-22-16,21 0 0,0 0 16,0 21-16,22-20 0,-22-1 0,21 21 15,1-21-15,-1 22 0,0-22 0,1 0 16,-22 0-16,21 21 0,-21-20 15,22-1-15,-43 0 0,0 0 0,0 0 16,0 0-16,-22 1 0,1-22 16,0 21-16,-21-21 0,-1 0 15,-20 0-15,21 0 0,-1 0 0,-20 0 16,20 0-16,-20 0 0,21 0 0,-22-21 16,22-1-16,-1 22 0,1-21 0,21 0 15,0 0-15,0 21 16,-1-21-16,22 0 0,0-1 0,0 1 15,0 0-15,22 0 0,-1 0 16,21 21-16,-21-21 0,0-1 16,22 1-16,-1 21 0</inkml:trace>
  <inkml:trace contextRef="#ctx0" brushRef="#br0" timeOffset="115516.31">19981 8488 0,'0'0'0,"0"-42"0,0 20 0,0 1 16,0 0-16,0 0 15,-21 21 1,0 21-16,21 0 0,-21 0 16,0 22-16,-1-1 0,22 22 0,-21-22 15,21 21-15,-21 1 0,0-1 0,21 1 16,0-1-16,-21 1 0,0-1 15,21-20-15,0 20 0,-22-20 0,1-1 16,21 0-16,-21-21 0,21 22 0,0-22 16,0 0-16,0 0 0,0 0 15,0 1-15,21-22 16,0 0-16,1 0 0,-1-22 16,0 1-1,-21 0-15</inkml:trace>
  <inkml:trace contextRef="#ctx0" brushRef="#br0" timeOffset="115700.21">19600 9038 0,'0'0'0,"-21"0"0,42 0 32,0 0-32,1 0 15,-1 0-15,21 0 0,-21 0 16,22 0-16,-1 0 0,0 0 0,1 0 15,-1-21-15,0 21 0,1-21 16,-1 21-16,0-21 0,1 21 0,-22 0 16</inkml:trace>
  <inkml:trace contextRef="#ctx0" brushRef="#br0" timeOffset="117138.6">20553 9123 0,'0'-21'31,"21"0"-31,-21-1 0,0 1 16,21 0-16,-21 0 0,0 0 0,0 0 16,0-1-16,0 1 0,0 0 15,-21 0-15,21 0 0,-21 21 0,-22 0 16,22 0-16,0 0 0,-21 0 15,21 21-15,-22 0 0,22 0 0,0 22 16,-21-1-16,20-21 0,1 21 0,0 1 16,21-22-16,0 21 0,-21 1 15,21-22-15,0 21 0,0-21 16,0 0-16,0 1 0,21-1 0,-21 0 0,21 0 16,0-21-16,1 0 0,-1 0 15,0 0-15,0 0 0,0 0 16,0 0-16,1 0 0,-1 0 0,21-21 15,-21 0-15,0 0 0,1-1 0,-1 1 16,0 0-16,-21 0 0,21-21 16,0 20-16,0-20 0,-21 21 0,0-21 15,22 20-15,-1 1 0,-21 0 16,0 0-16,0 42 31,0 0-31,0 22 16,0-22-16,0 0 0,0 0 0,0 21 15,0-20-15,0-1 0,0 0 0,0 0 16,0 0-16,21-21 0,0 21 16,0 1-16,0-22 0,22 0 15,-22 0-15,0 0 0,21 0 0,-20 0 16,20 0-16,-21-22 0,21 22 16,-20-21-16,20 0 0,-21 0 0,0-21 15,0 20-15,1-20 0,-1 0 16,0-1-16,-21-20 0,21 21 0,0-22 15,-21 22-15,21-22 0,1 22 16,-22 0-16,21-22 0,0 22 0,-21 21 16,21-22-16,-21 22 0,21 0 15,-21 0-15,0 42 16,0 0-16,-21 0 16,0 22-16,21-22 0,0 21 15,-21 0-15,21 22 0,-21-22 0,21 1 16,0 20-16,0-21 0,0 1 15,0-1-15,0 0 0,0-20 0,0 20 16,0-21-16,0 0 0,0 0 0,0 1 16,0-1-16,0 0 15,21-21 1,0 0-16,0 0 0,0 0 16,0-21-16,1 21 0,-22-21 15,21-1-15,0 1 0,0 0 0,0 0 16,0-21-16,1 20 0,-1 1 0,0 0 15,0 0-15,-21 0 0,21 21 16,-21 21 0,0 0-16,0 0 15,0 0-15,0 1 0,0-1 16,0 0-16,0 21 0,0-21 0,0 1 16,0-1-16,0 0 0,21 0 15,1 0-15,-1-21 16,0 0-16,0 21 0,0-21 0,0 0 15,22 0-15,-22 0 0,0 0 0,0 0 16,22-21-16,-22 0 0,0 0 16,0 21-16,21-21 0,-20-22 0,-1 22 15,21 0-15,-21-21 0,0 21 0,22-22 16,-22 22-16,0-21 0,0 21 16,0-22-16,1 22 0,-1 0 15,-21 42 16,0 0-31,0 0 16,0 1-16,0-1 16,21-21-1,0 0 1,0 0-16,-21-21 16,0-1-16,0 1 15,0 0-15,0 0 0,0 0 16,-21 0-16,0-1 15,0 1-15,0 0 16,-1 21-16,1 0 0,0 0 16,0 21-16,0-21 0,21 21 0,-21 22 15,-1-22-15,1 21 0,0-21 16,21 22-16,0-1 0,0-21 16,-21 22-16,21-22 0,0 21 0,0-21 15,0 0-15,0 1 0,21-1 0,-21 0 16,21 0-16,0-21 0,1 21 15,-1-21-15,0 0 0,21 0 0,-21 0 16,1 0-16,-1 0 0,21 0 16,-21 0-16,0 0 0,1 0 15,-22-21-15,21 0 0,0 21 0,0-21 16,-21 0-16,0-1 0,21 1 0,-21-21 16,0 21-16,0 0 0</inkml:trace>
  <inkml:trace contextRef="#ctx0" brushRef="#br0" timeOffset="117364.47">22437 8509 0,'-22'0'0,"44"0"0,-65 0 15,22 0-15,21-21 0,-21 21 16,0 0 46,0 0-46,-1 0-16</inkml:trace>
  <inkml:trace contextRef="#ctx0" brushRef="#br0" timeOffset="117627.32">21124 8594 0,'0'0'0,"-21"0"0,0 21 16,0-21 0,42 21 15,0-21-31,0 0 0,0 0 15,1 0-15,-1 0 0,0 0 0,0 21 16,21-21-16,-20 0 0,-1 0 16,21 0-16,-21 0 0,0 0 0,1 0 15</inkml:trace>
  <inkml:trace contextRef="#ctx0" brushRef="#br0" timeOffset="123489.08">1164 11663 0,'0'-21'15,"0"0"-15,0-1 0,21 1 16,-21 0-16,21 0 16,-21 0-16,0 0 15,-21 21 17,0 21-32,0 0 15,-21-21-15,20 21 0,-20 0 0,21 22 16,-21-22-16,-1 21 0,1-21 15,0 22-15,-1 20 0,22-21 16,-21 1-16,21 20 0,-22 1 0,43-22 16,0 22-16,0-22 0,0 21 15,0-20-15,0-1 0,21 0 0,22-20 16,-22 20-16,21-21 0,-21 0 16,22 0-16,-1 1 0,0-22 0,1 0 15,-1 0-15,0 0 0,22 0 16,-22 0-16,22 0 0,-22-22 15,22 1-15,-1 0 0,-21 0 16,22 0-16,-1-22 0,1 1 0,-22 21 16,22-21-16,-22-22 0,0 22 15,1-1-15,-1 1 0,-21-21 0,0 20 16,1 1-16,-22 0 0,0-22 16,0 22-16,0-1 0,-22 22 0,-20-21 15,21 0-15,0 20 0,-22 1 16,1 0-16,0 0 0,-1 0 0,-20 21 15,21 0-15,-22 0 0,1 0 16,-1 0-16,22 21 0,-22 0 0,1 0 16,20 22-16,-20-22 0,21 21 15,-1 0-15,22 22 0,0-22 16,0 22-16,0-1 0,21 1 16,0-22-16,0 22 0,0-1 15,0-21-15,21 22 0,0-22 0,21-21 16,-21 22-16,22-1 0,-1-21 15,0 0-15,1-21 0,20 0 0,-20 0 16,20 0-16,-21 0 0,22 0 16,-1 0-16,-20-21 0,20 0 0,-20 0 15,20-21-15,-21 20 0,22 1 16,-22-21-16,1 21 0,-22-22 0,21 22 16,-21-21-16,0 21 0,1 0 15,-1-1-15,0 1 0,-21 0 16,0 42-1,0 0 1,0 1-16,0-1 0,0 0 16,0 21-16,0-21 0,0 1 0,0-1 15,0 0-15,0 0 0,0 0 16,0 0-16,0 1 0,0-1 16,21-21-16,0 0 15,0 0-15,1 0 0,-1 0 0,0 0 16,0-21-16,0 21 0,0-22 15,1 1-15,-1 0 0,0 21 16,0-21-16,0-21 0,0 20 0,1 1 16,-1 0-16,0 0 0,-21 0 15,0 0-15,0-1 0,21 1 0,-21 0 32,21 21-32,-21 21 15,0 0 1,0 1-16,0-1 0,0 0 0,0 21 15,21-21-15,-21 1 0,22-1 0,-22 21 16,21-21-16,-21 0 0,0 1 16,21-22-16,0 21 0,-21 0 0,21-21 15,0 21-15,1-21 16,-1 0-16,0 0 16,0 0-16,0 0 0,0 0 15,1-21-15,-1 21 0,0-21 16,0 0-16,0-1 0,0 22 0,1-42 15,-22 21-15,21 0 0,-21 0 16,21-22-16,-21 22 0,0 0 0,0-21 16,0 20-16,0 1 0,0 0 15,0 0-15,0 0 0,-21 21 16,0 0 0,21 21-16,-22 0 0,22 0 15,-21 0-15,0 1 0,21 20 0,0-21 16,-21 21-16,21-20 15,0 20-15,0-21 0,0 0 0,0 0 16,0 1-16,21-1 0,0-21 0,0 21 16,1-21-16,-1 0 0,0 0 15,0 0-15,21 0 0,-20 0 0,-1 0 16,21 0-16,-21-21 0,22 0 16,-1 21-16,0-22 0,-21 1 0,22 0 15,-22 0-15,21 0 0,-21 0 16,1-22-16,-1 22 0,-21 0 15,0 0-15,0 0 0,0-1 0,0 1 16,-21 21-16,-1 0 16,1 0-16,0 0 0,0 0 15,0 21-15,21 1 0,0-1 16,0 0-16,0 0 0,0 0 16,0 0-16,0 1 0,21-1 0,0 0 15,0 0-15,0-21 0,1 21 16,-22 0-16,21-21 0,0 22 0,0-22 15,0 21-15,0-21 0,1 0 16,-1 0-16,0 0 16,0 0-16,0 0 0,22 0 15,-22 0-15,0-21 0,21-1 16,-21 22-16,1-21 0,-1 0 0,21-21 16,-21 21-16,0-22 0,-21 22 15,22-21-15,-1-1 0,-21 1 16,21 0-16,-21-1 0,0 1 0,0 21 15,0-21-15,0-1 0,0 22 0,0-21 16,0 21-16,0-1 0,-21 1 16,21 0-16,0 0 0,0 42 31,-21 0-31,21 0 0,0 1 16,0 20-16,0-21 0,0 21 15,0 1-15,0-1 0,-22 22 16,22-22-16,-21 0 0,21 1 0,0-1 15,0-21-15,0 43 0,0-22 16,0-21-16,0 0 0,21 0 16,1 1-16,-1-22 0,0 21 15,0-21-15,0 0 0,0 0 0,1 0 16,-1 0-16,0 0 0,0-21 16,0-1-16,0 1 0,1 21 0,-1-21 15,0 0-15,0 0 0,0 0 16,-21-1-16,0 1 0,21 0 0,-21 0 15,0 0-15,0 0 0,0-1 16,0 44 15,0-1-31,0 0 0,-21 0 0,21 0 16,0 0-16,0 1 0,0-1 16,0 0-16,0 0 0,0 0 0,0 0 15,0 1-15,0-1 16,21-21-16,1 0 0,-1 0 15,0 0-15,0 0 0,0 0 16,0 0-16,22 0 0,-22 0 0,0 0 16,0 0-16,22 0 0,-22-21 15,0 21-15,0-22 0,21 1 16,-20 0-16,-1 21 0,0-21 0,0 0 16,-21 0-16,0-22 0,21 22 15,-21 0-15,0-21 0,0 20 0,0-20 16,0 21-16,-21 0 0,0 0 0,0-1 15,21 1-15,-43 0 0,22 21 16,0 0-16,0 0 0,-21 0 0,20 0 16,-20 0-16,21 21 0,-21 0 15,-1 1-15,22-1 0,-21 0 0,21 0 16,-1 21-16,1-20 0,21 20 16,-21-21-16,21 21 0,0-20 15,0-1-15,0 21 0,0-21 0,21 0 16,0 1-16,1-1 0,-1 0 0,21-21 15,-21 21-15,22-21 0,-1 0 16,0 21-16,1-21 0,-1 0 0,0 0 16,1 0-16,20 0 0,-21 0 0,1 0 15,-1 0-15,22-21 0,-22 21 16,0-21-16,1 0 0,-1 21 0,-21-21 16,21-1-16,1 1 0,-22 0 0,21 0 15,-21 0-15,1 0 0,-22-1 16,0 1-16,21 0 0,-21-21 0,0 21 15,0-1-15,0 1 16,-21 21-16,-1 0 16,1 0-16,0 0 0,0 21 15,0 1-15,0-1 0,-1 21 16,1-21-16,0 0 0,0 1 16,0-1-16,21 21 0,-21-21 0,21 0 15,-22-21-15,22 22 0,0-1 16,0 0-16,22-21 31,-1 0-31,0 0 0,0 0 16,0-21-16,0 21 0,1-21 0,-1-1 15,0 22-15,0-21 0,0 0 16,0 0-16,1 0 0,-22 0 0,21-1 16,0 1-16,-21 0 0,21 0 15,-21 0-15,21 21 16,0 21-1,-21 0-15,0 0 0,0 0 16,0 1-16,22-1 0,-22 0 0,21 0 16,-21 0-16,0 0 0,21 1 0,0-1 15,0 0-15,-21 0 0,21-21 16,1 21-16,-1 0 0,0-21 0,0 0 16,21 22-16,-20-22 0,20 0 0,-21 0 15,21 0-15,-20 0 16,20 0-16,-21 0 0,0-22 0,22 1 15,-22 0-15,0 21 0,0-21 0,0 0 16,-21-22-16,21 22 0,-21 0 16,0 0-16,0-21 0,0-1 0,0 22 15,0 0-15,0-21 0,0 20 0,0 1 16,-21 0-16,0 0 0,0 21 16,0-21-16,0 21 15,-22 0-15,22 0 0,0 21 0,0 0 16,21 0-16,-21 0 0,-1 1 0,22-1 15,-21 0-15,21 21 0,0-21 0,0 1 16,0 20-16,0-21 0,0 0 16,0 0-16,0 1 0,21-1 0,1 0 15,-22 0-15,21-21 0,0 21 16,0-21-16,0 21 0,0-21 16,1 0-16,-1 0 0,0 0 15,0 0-15,-21-21 0,21 0 16,0 0-16,-21 0 0,0 0 15,0-22-15,0 22 0,0-21 0,0-1 16,0 1-16,0 0 0,0-1 16,0 1-16,0 0 0,0-1 0,0 1 15,0-21-15,0 41 0,0-20 0,0 0 16,0 21-16,0-22 16,0 22-16,0 0 0,0 0 15,0 42 1,0 0-16,0 0 15,0 0-15,0 1 0,0 20 0,0 0 16,0 1-16,0-1 0,0 0 0,22 22 16,-22-22-16,21 0 0,-21 1 15,0-1-15,0 0 0,21-20 0,0 41 16,0-21-16,0-20 16,1-1-16,-22 0 0,21 0 0,0 0 15,0-21-15,0 0 0,0 21 0,1-21 16,-1 0-16,0 0 0,0 0 15,0 0-15,0 0 0,1-21 0,-1 21 16,0-21-16,0 0 0,0 0 16,0 21-16,1-21 0,-1-22 15,-21 22-15,21-21 0,-21 21 0,0-1 16,0 1-16,0-21 0,0 21 16,0 0-16,-21 21 0,21-22 0,-21 1 15,-1 21 1,1 21-1,0 1-15,21-1 0,0 0 0,0 0 16,-21 0-16,21 0 0,0 1 0,0-1 16,0 0-16,0 0 0,0 0 0,0 0 15,0 1-15,0-1 0,0 0 16,21 0-16,0-21 0,0 0 16,-21 21-16,22-21 0,20 0 0,-21 0 15,21 0-15,-20 0 0,20 0 16,0 0-16,1 0 0,-1 0 0,0 0 15,1 0-15,-1 0 0,0 0 0,1 0 16,-1-21-16,-21 21 0,21 0 16,1-21-16,-22 21 0,21-21 15,-21 21-15,1-21 0,-1-1 0,-21 1 16,21 0-16,-21 0 16,0 0-16,0 0 0,0-1 15,-21 1-15,0 0 0,-1 21 0,-20-21 16,21 21-16,0 0 0,0 0 0,-22 0 15,22 0-15,0 0 0,0 0 16,0 21-16,-1-21 0,1 21 0,0 0 16,0 1-16,0-1 0,21 0 0,0 0 15,-21 0-15,21 0 0,0 1 16,-22-1-16,22 0 0,0 0 16,0 0-16,22-21 0,-1 0 15,0 21-15,0-21 0,0 0 16,0 0-16,1 0 0,-1 0 15,0 0-15,0 0 0,0 0 0,0-21 16,1 21-16,-1-21 0,0 0 0,0 0 16,0 0-16,0-1 0,1 1 15,-22-21-15,0 0 0,21-1 0,-21 1 16,0 0-16,21-1 0,-21 1 16,0-22-16,0 22 0,0 0 0,0-1 15,0 1-15,0 0 0,0-1 0,21 22 16,-21 0-16,0 0 0,0 0 15,0 0-15,-21 42 16,0 0 0,21 0-16,-21 21 0,-1 1 0,1-1 15,0 0-15,0 1 0,21-1 0,-21 22 16,0-22-16,21 0 0,-22 1 16,22 41-16,0-41 15,0-1-15,0-21 0,0 0 0,22 0 0,-1 1 16,0-1-16,0 0 0,0 0 15,0-21-15,1 0 0,-1 0 0,0 0 16,21 0-16,1 0 16,-22 0-16,0 0 0,0-21 0,0 21 15,0-21-15,1 0 0,-1-1 16,0 22-16</inkml:trace>
  <inkml:trace contextRef="#ctx0" brushRef="#br0" timeOffset="129056.11">16362 11261 0,'0'0'0,"63"-43"15,-20 22-15,-22 0 0,21 0 16,-21 0-16,0 0 0,1-1 0,-1 1 16,0 0-16,0 21 0,-21-21 15,21 0-15,-21 0 16,-21 21 0,0 0-1,0 0-15,0 0 0,-1 21 0,1 0 16,0 0-16,0 0 0,-21 22 15,20-1-15,-20 0 0,21 22 0,-21-22 16,-1 22-16,22-1 0,-21-21 0,21 22 16,-22-1-16,22-20 0,0-1 15,21 22-15,0-22 0,0 0 0,0 22 16,0-22-16,21 43 0,0-64 16,22 21-16,-22-21 0,0 1 15,21-1-15,-21 0 0,22 0 0,-1-21 16,0 0-16,1 0 0,-1 0 15,0 0-15,1-21 0,20 0 16,-20 0-16,-1-1 0,21 1 0,-20-21 16,-1 0-16,0-1 0,1 1 15,-1 0-15,-21-1 0,22 1 0,-22 0 16,0-22-16,0 22 0,0-22 0,-21 1 16,0 20-16,0-20 0,0-1 15,-21 1-15,0 21 0,0-1 0,0 1 16,-1 0-16,-20-1 0,21 22 0,-21 0 15,20 0-15,-20 0 0,0 21 16,-1 0-16,1 0 0,0 0 0,-1 21 16,1 0-16,0 0 0,-1 21 15,1 1-15,0-1 0,-1 22 16,22-1-16,0 1 0,0-22 0,0 21 16,21 1-16,0-22 0,0 22 15,0-22-15,21 22 0,0-22 0,0 0 16,0 1-16,22-1 0,-1-21 0,0 21 15,1-20-15,-1-1 0,22 0 16,-22-21-16,0 0 0,1 0 0,20 0 16,-21 0-16,1-21 0,-1 21 0,0-21 15,1-1-15,-1-20 0,0 21 16,-20 0-16,20-22 0,-21 22 0,0-21 16,0 21-16,1-22 0,-1 22 0,0 0 15,0-21-15,-21 21 16,21 21-16,-21-22 0,0 44 31,0-1-31,0 0 0,0 0 16,0 0-16,0 0 0,0 22 0,0-22 15,0 0-15,0 0 0,0 22 0,0-22 16,0 0-16,0 0 0,0 0 16,0 0-16,21 1 0,1-1 0,-1 0 15,0-21 1,0 0-16,0 0 0,0 0 0,1 0 15,-1-21-15,0 21 0,0-21 0,0-1 16,0 1-16,1 0 0,20-21 16,-21 21-16,0-22 0,0 22 15,1 0-15,-22-21 0,0 20 0,21-20 16,-21 21-16,21 0 0,-21 0 16,0-1-16,0 1 0,0 42 31,0 1-16,0-1-15,0 21 0,0-21 0,0 0 16,0 22-16,-21-22 0,21 0 0,0 21 16,0-20-16,0-1 0,0 21 15,0-21-15,0 0 0,0 1 0,21-1 16,0 0-16,0-21 16,0 0-16,1 0 0,-1 0 15,0 0-15,0 0 0,21 0 0,-20-21 16,20 21-16,0-21 0,1-1 0,-1 1 15,0 0-15,-21 0 0,22-21 16,-22 20-16,0 1 0,0 0 0,0-21 16,-21 21-16,0-1 0,0-20 0,0 21 15,0 0-15,0 0 0,-21-1 16,0 22-16,0 0 0,0 0 16,0 0-16,-1 0 0,1 22 0,0-1 15,0 0-15,0 0 0,21 21 16,0-20-16,-21-1 0,21 21 15,0-21-15,0 0 0,0 22 0,0-22 16,0 0-16,0 21 0,0-20 16,21-1-16,0-21 0,0 21 0,0-21 15,0 0-15,1 21 0,20-21 0,-21 0 16,0 0-16,22 0 0,-1 0 16,-21-21-16,21 0 0,1 21 0,-1-21 15,-21-1-15,22 1 0,-22 0 0,0-21 16,0 21-16,0-1 15,0 1-15,1-21 0,-22 21 0,0 0 16,0-1-16,0 1 0,21 21 0,-21-21 16,0 42-1,0 0 1,0 1-16,0-1 0,0 0 0,0 0 16,0 0-16,0 0 0,0 1 15,0-1-15,0 21 0,21-42 0,0 21 16,-21 0-16,21 1 0,0-22 15,1 0-15,-1 21 0,0-21 0,0 0 16,21 0-16,-20 0 0,20 0 0,-21-21 16,21 21-16,1-22 0,-22 1 15,21 0-15,1 0 0,-22-21 16,42-22-16,-42 43 16,22-21-16,-22-1 0,0 1 0,0-22 0,0 22 15,1 0-15,-1-22 16,-21 1-16,21-1 0,-21 22 0,0-22 0,0 22 15,0 0-15,0-1 0,21 1 16,-21 21-16,0 0 0,0 0 0,0 42 16,0 0-1,-21 21-15,0 1 0,0-1 16,21 0-16,-22 22 0,1-22 0,0 22 16,21-22-16,-21 21 0,21-20 15,-21-1-15,21 0 0,0 1 0,0-22 16,0 21-16,0-21 0,0 22 15,0-22-15,21 0 0,0 0 0,0 0 16,0 1-16,1-22 0,-1 21 16,21-21-16,-21 0 0,0 0 15,1 0-15,-1 0 0,21 0 0,-21 0 16,22-21-16,-22 21 0,0-22 16,21 1-16,-21 21 0,1-21 15,-1 0-15,0 0 0,0 0 16,-21-1-16,21 22 0,-21-21 15,0 42 17,0 1-32,0-1 15,0 0-15,0 0 0,0 0 0,0 0 16,0 1-16,0-1 0,0 0 0,0 0 16,0 0-16,21 0 0,1-21 15,-1 22-15,0-1 0,0-21 0,0 0 16,22 0-16,-22 0 0,0 0 0,21 0 15,-21 0-15,1-21 0,20 21 16,-21-22-16,0 1 0,0 0 0,1-21 16,-1 21-16,0-1 0,-21-20 0,0 21 15,21-21-15,-21-1 16,0 22-16,0-21 0,0-1 0,0 1 16,-21 21-16,0-21 0,0 20 0,-22 1 15,22 0-15,-21 0 0,21 21 16,-22 0-16,22 0 0,-21 0 0,21 21 15,-22 0-15,22 22 0,0-22 16,0 21-16,0 0 0,21 1 0,0-22 16,0 21-16,0 1 0,0-1 0,0-21 15,0 21-15,0-20 0,21 20 16,0-21-16,0 0 0,0 0 0,64 22 16,-43-22-16,1-21 15,-1 21-15,21-21 0,1 0 0,-1 0 16,1 0-16,-1 0 0,1 0 15,-1 0-15,1 0 0,-1-21 0,-20 0 16,-1 0-16,0-1 0,1 1 16,-1 0-16,-21 0 0,22-21 0,-22 20 15,0 1-15,0-21 0,0 21 16,0-22-16,-21 22 0,0-21 0,0 21 16,0 0-16,0-1 0,0 1 0,0 0 15,-21 21-15,0 0 0,0 0 16,0 21-16,0 0 0,-1 1 15,-20-1-15,21 0 0,0 21 16,-22-21-16,22 22 0,0-22 0,0 0 16,0 21-16,0-20 0,21-1 15,-22 0-15,22 21 0,0-21 0,0 1 16,0-1-16,22-21 16,-1 0-16,0 0 15,0 0-15,0 0 0,0-21 0,1 21 16,-1-22-16,0 1 0,0-21 0,0 21 15,0 0-15,1-22 0,-1 22 16,0-21-16,0 21 0,0-22 0,0 22 16,-21-21-16,0 21 0,22 21 0,-22-22 15,21 22-15,-21 22 32,0-1-32,0 0 0,0 0 15,-21 21-15,21-20 0,0-1 16,0 0-16,0 0 0,0 21 0,0-20 15,0-1-15,0 0 0,0 0 0,21 0 16,0 0-16,-21 1 0,21-22 16,0 0-16,0 21 0,1-21 0,-1 0 15,0 0-15,0 0 0,0 0 16,0-21-16,22-1 0,-22 22 16,0-21-16,0 0 0,0 0 15,1 0-15,-1 0 0,0-1 0,0 1 16,0 0-16,0 0 0,22 0 15,-43 0-15,21-1 16,0 22-16,0 0 47,0 0-16,-21-21 0,0 0-15,0 0-16,0 0 16,0 0-16,0-1 15,0 1-15,-21 0 0,0 21 16,0 0-16,0 0 16,0 0-16,-1 0 0,1 0 15,0 21-15,0 0 0,0-21 0,0 22 16,-1-1-16,1 0 0,0 21 0,0-21 15,0 1-15,21-1 0,-21 0 16,21 0-16,0 0 0,0 0 0,0 1 16,0-1-16,21 0 0,0-21 15,0 0-15,0 21 16,0-21-16,1 0 0,-1 0 0,0 0 16,0-21-16,0 0 0,0 21 0,22-21 15,-22-1-15,0 1 0,0 0 16,0-21-16,1 21 0,20-64 15,-21 43-15,0-1 0,-21-20 16,21 20-16,1-20 0,-22 21 0,0-22 16,21 1-16,0 20 0,-21 1 0,0 0 15,0 20-15,0-20 0,0 21 16,0 0-16,-21 42 16,0 0-1,21 0-15,-22 22 16,22-1-16,-21 21 0,21-20 0,0 20 15,0-20-15,0 20 0,0-21 16,0 22-16,0-22 0,0 1 0,0-1 16,0 0-16,21-21 0,1 22 0,-22-22 15,21 0-15,0 0 0,0 0 16,0 1-16,0-1 0,1-21 0,20 0 16,-21 0-16,0 0 15,0 0-15,1 0 0,-1 0 0,0-21 16,21-1-16,-21 22 0,1-21 0,-1 0 15,0 0-15,0 0 0,0-22 0,0 22 16,1 0-16,-22-21 16,0 21-16,-22 21 15,1 0 1,0 0-16,0 21 16,0 0-16,0 0 0,21 0 15,-22 0-15,22 1 0,0-1 16,0 0-16,0 0 0,0 0 0,0 0 15,0 1-15,0-1 0,22 0 0,-1 0 16,21 0-16,-21 0 0,0-21 16,1 0-16,-1 22 0,21-22 15,-21 0-15,22 0 0,-22 0 16,21 0-16,0 0 0,-20-22 0,20 1 16,-21 0-16,21 21 0,1-21 15,-22 0-15,21 0 0,-21-1 0,22-20 16,-22 21-16,0 21 15,0-21-15,0 0 0,-21-1 0,0 1 16,0 0 0,-21 21-16,0 0 0,0 0 15,0 21-15,0-21 0,-1 21 16,22 1-16,-21-22 0,0 21 0,0 0 16,0 0-16,21 0 15,0 0-15,-21 1 0,21-1 16,0 0-16,0 0 15,21-21 1,-21 21-16,21-21 0,0 0 0,0 0 16,0 0-16,1-21 0,-1 21 15,0-21-15,0 0 0,0 0 16,0-1-16,1 1 0,-1-21 16,0 21-16,0-22 0,-21 1 0,21 0 15,-21-1-15,21-20 0,-21-43 16,0 64-16,0-22 0,0 22 0,0 0 15,0-1-15,0 1 0,0 21 16,0-22-16,0 22 0,-21 21 16,21-21-16,0 0 0,-21 21 0,0 0 15,0 0-15,21 21 16,-21-21-16,21 42 16,-22-20-16,22 20 0,-21 0 0,21 1 15,0 20-15,0-21 0,0 22 16,0-22-16,0 22 0,0-22 0,21 22 15,1-22-15,-1 0 0,-21 1 0,21-22 16,0 21-16,0-21 0,-21 0 16,21 1-16,1-1 0,-22 0 0,21-21 15,0 0-15,-21 21 0,21-21 0,0 0 16,0 0 0,1 0-16,-1-21 0,0 0 0,0 21 15,0-21-15,0-1 0,1 1 16,-1 0-16,-21 0 0,21 21 15,-21-21-15,0 0 0</inkml:trace>
  <inkml:trace contextRef="#ctx0" brushRef="#br0" timeOffset="136160.31">1122 13864 0,'0'0'16,"-21"0"-16,21-21 0,-22 0 0,1 0 16,21 0-16,0-1 0,0 1 15,-21 21-15,21-21 0,0 0 16,-21 0-16,0 0 16,21 42 15,0 0-16,0 21-15,0-21 0,0 22 16,-21-22-16,21 21 0,0 1 16,0-1-16,0-21 0,0 21 0,0-20 15,0 20-15,0-21 0,0 0 16,0 22-16,0-22 0,-22 0 0,22 0 16,0 0-16,0 0 15,-21-21 1,21-21-1,0 0 1,0 0-16,0 0 0,0 0 16,0-1-16,0-20 0,21 21 15,1-21-15,-1 20 0,0-20 0,-21 21 16,21 0-16,0-22 0,0 22 16,1 0-16,-1 0 0,0 21 15,-21-21-15,21 21 0,0 0 0,0 0 16,1 0-16,-1 21 15,-21 0-15,21-21 0,0 42 0,0-20 16,-21-1-16,21 0 0,1 21 16,-1-21-16,-21 1 0,21-1 15,0 0-15,0 0 0,-21 0 16,21 0-16,-21 1 0,22-1 16,-1-21-16,0 0 15,0 0-15,0 0 16,0 0-16,1 0 0,-22-21 0,21-1 15,0 22-15,0-21 0,0 0 16,0-21-16,-21 21 0,22-1 0,-1-20 16,0 21-16,-21-21 0,0 20 15,21 1-15,-21-21 0,21 21 0,-21 0 16,0-1-16,0 1 16,21 21-16,-21 21 15,22 1-15,-22-1 16,0 0-16,0 0 0,0 0 15,21 0-15,-21 22 0,0-22 16,21 21-16,-21-21 0,0 22 0,0-22 16,21 0-16,0 0 0,-21 0 15,21 1-15,-21-1 0,22 0 0,-1-21 16,0 0-16,0 21 0,0-21 16,0 0-16,1 0 0,-1 0 15,0 0-15,21-21 0,-21 0 0,22 0 16,-22 21-16,21-22 0,-21 1 15,22 0-15,-22 0 0,21-21 16,-21 20-16,1 1 0,-22 0 0,0-21 16,0 21-16,0-1 0,0 1 15,0 0-15,0 0 0,0 0 16,-22 21-16,1 0 16,0 0-16,0 0 0,0 21 0,0 0 15,-1 0-15,1 0 0,-21 1 16,21 20-16,21-21 0,-21 21 0,21-20 15,0 20-15,0-21 16,0 0-16,21 0 0,-21 1 0,42-1 0,-21 0 16,0-21-16,22 21 15,-1-21-15,-21 21 0,22-21 0,-1 0 16,0 0-16,1 0 0,-1 0 16,0-21-16,1 0 0,-22 21 0,21-21 15,0 0-15,1-1 0,-1 1 16,-21 0-16,22 0 0,-22 0 0,0-22 15,21 22-15,-21-21 0,1 21 0,-22-22 16,0 1-16,21 0 0,-21-1 16,0 1-16,0 0 0,0-1 0,0 22 15,0-21-15,0 0 0,0 20 16,0 1-16,0 0 0,0 0 0,-21 21 31,21 21-31,0 0 0,0 22 16,-22-22-16,22 21 0,-21 0 15,21 1-15,0 20 0,0-20 0,0-1 16,0 0-16,-21 1 0,21-1 16,0-21-16,0 21 0,0-20 0,0-1 15,21 0-15,-21 0 0,21 0 16,1 0-16,-1-21 0,0 0 0,0 0 16,0 0-16,0 0 0,22 0 0,-22 0 15,21-21-15,-21 0 0,22 0 16,-22 0-16,21 0 0,-21-1 0,22 1 15,-22-21-15,0 21 16,0-22-16,-21 22 0,0-21 0,21 0 16,-21 20-16,0-20 0,0 0 0,0 21 15,0-22-15,0 22 0,0 0 16,0 0-16,-21 21 0,0 21 16,21 0-1,-21 0-15,0 0 0,21 22 0,0-22 16,0 21-16,-21 1 0,21-1 15,-22 0-15,22-21 0,0 22 0,0-1 16,-21-21-16,21 22 0,-21-22 16,21 0-16,0 0 0,0 0 0,0 0 15,0 1-15,21-44 47,0 22-47,1-21 0,-1 0 16,0 0-16,-21 0 0,21 0 0,0-1 15,-21 1-15,21 21 0,1-21 0,-1 0 16,0 21-16,0-21 16,0 21-16,0 21 15,1 0 1,-22 0-16,0 0 0,0 1 16,21-1-16,0 0 0,-21 0 15,21-21-15,0 21 0,-21 0 16,21 1-16,1-22 0,-1 21 0,0-21 15,0 21-15,21-21 16,-20 0-16,-1 0 0,0 0 0,0 0 16,0 0-16,0 0 0,1-21 0,-1 21 15,-21-21-15,21-1 0,0 22 16,0-21-16,-21 0 0,21 0 0,-21 0 16,0 0-16,22-1 0,-22 1 15,0-21-15,0 21 0,0 0 16,0-1-16,0 44 31,0-1-15,0 0-16,0 0 0,0 0 15,0 0-15,0 1 0,0-1 16,0 0-16,0 0 0,0 0 16,21-21-16,0 21 15,0-21-15,0 0 0,0 0 16,1 0-16,-1 0 0,0 0 15,21 0-15,-21-21 0,1 21 0,-1-21 16,0 0-16,0 0 0,-21 0 16,0-1-16,0 1 0,0 0 15,0 0-15,-21 0 0,0 0 16,0-1-16,-1 22 0,1 0 16,-21 0-16,21 0 0,0 0 15,-22 0-15,22 0 0,0 0 16,21 22-1,21-22 1,21 0-16,-20 0 16,-1 0-16,21 0 0,-21 0 15,22 0-15,-1 0 0,0 0 0,22 0 16,-22-22-16,22 1 0,-22 21 16,21 0-16,-20-21 0,-1 21 0,0 0 15,1-21-15,-22 0 0,21 21 0,-21 0 16,-21-21-1,22 21-15,-44 0 16,1 0 0,0 21-16,0-21 15,0 21-15,-22 0 0,22 0 0,0 0 16,0 1-16,0-1 0,-22 21 16,22-21-16,21 0 0,-21 1 0,21-1 15,-21 0-15,21 0 0,0 0 0,0 0 16,0 1-1,0-1-15,21-21 16,0 0-16,0 0 0,1 0 16,-1 0-16,0-21 15,0-1-15,0 1 0,0 21 16,1-21-16,-1-21 0,0 21 0,0-1 16,0-20-16,-21 21 0,21-21 15,-21-1-15,22 1 0,-22-22 0,0 22 16,0-21-16,0 20 0,21-20 15,-21 20-15,0 1 0,0 0 0,0-1 16,0 1-16,0 21 0,0 0 0,0 0 16,0 42 15,0 21-31,0-21 0,0 22 16,0-1-16,0 0 0,0 1 15,0-1-15,0 21 0,0-20 0,0-1 16,0 0-16,0 1 0,0-1 15,0 0-15,21-20 0,-21 20 0,21-21 16,-21 0-16,0 0 0,21 1 0,0-1 16,1 0-16,-1-21 15,0 21-15,0-21 0,0 0 0,0 0 16,1 0-16,-1 0 0,0 0 0,21-21 16,-21 21-16,1-21 0,-1 0 15,0-1-15,0 1 0,0 0 16,0 0-16,1 0 0</inkml:trace>
  <inkml:trace contextRef="#ctx0" brushRef="#br0" timeOffset="136461.14">2900 13801 0,'21'0'16,"0"-21"-16,21 21 0,-20-22 15,20 22-15,0-21 0,1 21 16,20-21-16,-21 0 0,1 21 0,20-21 15,-20 21-15,-1 0 0,0-21 16,1 21-16,-22 0 0,21-22 0,-21 22 16,0 0-16</inkml:trace>
  <inkml:trace contextRef="#ctx0" brushRef="#br0" timeOffset="140052.42">6794 13335 0,'0'0'0,"0"-21"0,0 0 0,0 0 16,0-1-16,0 1 15,0 0-15,0 0 16,0 0-16,-21 21 16,0 0-16,0 0 15,0 0-15,0 21 0,-1-21 16,1 21-16,0 0 0,-21 22 0,21-22 16,-22 21-16,1 0 0,21 22 15,-22-22-15,22 22 0,0-1 0,-21 1 16,21-1-16,-1 1 0,22-22 0,-21 22 15,21-22-15,0 0 0,0 1 16,0-1-16,0 0 0,21-21 0,1 1 16,-1-1-16,0 0 15,21-21-15,1 0 0,-1 0 0,0 0 16,1 0-16,-1 0 0,0 0 0,22-21 16,-1 0-16,-20-1 0,20 1 15,-21 0-15,1 0 0,20-21 0,-20 20 16,-1-20-16,-21 0 0,21-1 0,-20 1 15,-1 0-15,0-22 0,0 22 16,-21-22-16,0 22 0,0-21 0,0 20 16,0 1-16,-21 0 0,0-1 0,0 22 15,-1-21-15,1 21 0,-21-1 16,0 1-16,20 0 0,-20 21 0,-21 0 16,20 0-16,-20 0 0,20 21 15,-20 0-15,21 1 0,-22-1 16,22 0-16,-1 0 0,1 21 0,0 1 15,-1-1-15,22 0 0,0 22 16,21-22-16,0 22 0,0-1 0,0-20 16,0 20-16,0-21 0,0 1 15,21-1-15,0 0 0,22-20 0,-22 20 16,21-21-16,1 0 0,-1-21 0,21 21 16,-20-21-16,20 0 0,-20 0 15,20 0-15,-21 0 0,22-21 0,-1 21 16,-20-21-16,20 0 0,-20 0 0,-1 0 15,0-1-15,1 1 0,-1-21 16,0 21-16,-21 0 0,22-1 16,-22-20-16,-21 21 0,21 0 0,0 0 15,-21-1-15,0 1 16,0 42 0,0 1-16,0-1 0,0 0 15,0 0-15,0 0 0,0 0 16,0 1-16,0-1 0,0 0 0,0 0 15,0 0-15,0 0 16,0 1-16,0-1 16,21-21-1,1 0-15,-1 0 0,0 0 16,0-21-16,0 21 0,0-22 16,1 1-16,-1 21 0,0-21 0,0 0 15,0 0-15,0 0 0,1-1 16,-1 1-16,-21 0 0,0 0 0,0 0 15,0 0-15,0-1 0,21 22 0,-21-21 16,0 42 15,0 1-31,0-1 16,0 0-16,0 0 0,0 0 16,0 22-16,0-22 0,21 0 15,-21 0-15,0 0 0,21 0 16,0 1-16,1-1 0,-1 0 15,0-21-15,0 0 0,0 0 16,0 0-16,1 0 0,-1 0 0,0 0 16,0 0-16,0 0 0,0 0 15,1-21-15,20 21 0,-21-21 0,0-1 16,0 1-16,-21 0 0,22 0 16,-22 0-16,21 0 0,-21-1 0,0 1 15,0-21-15,0 0 0,0-1 16,0 22-16,0 0 0,0 0 15,0 0-15,-21-1 16,-1 22-16,1 22 16,21-1-16,0 0 15,0 0-15,0 0 0,-21 22 0,21-22 16,0 21-16,0-21 0,0 0 0,-21 22 16,21-22-16,0 0 0,0 0 15,0 0-15,0 1 0,0-1 16,21-21-16,0 0 0,0 21 15,1-21-15,-1 0 16,0 0-16,0 0 0,0-21 0,0 21 16,1-21-16,20 21 0,0-22 0,-21 1 15,22 0-15,-1 0 0,0 0 16,1 0-16,-22-1 0,21-20 16,-21 21-16,1 0 0,-22 0 0,0-1 15,0 1-15,0 0 0,0 0 16,-22 21-16,1 0 15,0 0-15,0 0 0,0 0 16,0 21-16,-1-21 0,1 21 0,21 0 16,0 1-16,0-1 15,0 0-15,21 0 16,1-21-16,-1 21 0,0-21 0,0 21 16,0-21-16,0 0 0,1 22 0,-1-22 15,-21 21-15,21-21 16,0 21-16,0 0 0,-21 0 15,21-21-15,-21 21 16,22-21-16,-22 22 16,21-1-1,0-21 1,0 0-16,0 0 16,0 0-16,1 0 0,20-21 0,-21-1 15,21 22-15,-20-21 0,-1 0 16,21 21-16,-21-21 0,0 0 15,22 0-15,-22-22 0,0 22 0,-21 0 16,0 0-16,21-22 0,-21 22 0,0 0 16,0 0-16,0 0 0,-21 0 15,0 21-15,0 0 0,0 0 16,-1 0-16,1 21 16,0-21-16,0 21 0,0 0 0,0 0 15,21 0-15,0 1 0,0-1 0,0 0 16,0 0-16,0 0 15,21 0-15,0-21 0,0 22 16,0-1-16,0-21 0,1 21 16,-1-21-16,0 0 15,-21 21-15,21-21 16,-21 21-16,21-21 16,0 0-1,-21 21-15,22-21 16,-1 0-1,0 0-15,0 0 16,0 0-16,0-21 0,1 0 16,-1 21-16,0-21 0,0 0 0,0 0 15,0-1-15,1 1 0,-1 0 16,0 0-16,-21 0 0,21-22 16,0 22-16,-21 0 0,0 0 15,0 42 32,0 0-47,-21 0 0,21 1 16,0-1-16,0 0 0,0 0 15,0 0-15,0 0 0,0 1 0,0-1 16,0 0-16,21-21 16,-21 21-16,21-21 0,1 0 0,-1 0 15,0 0-15,21 21 0,-21-21 0,1 0 16,20 0-16,0 0 15,-21 0-15,22 0 0,-22 0 0,21-21 16,-21 21-16,1-21 0,20 21 0,-21-21 16,0 0-16,0-1 0,1 22 15,-22-21-15,21 0 0,-21 0 0,0-21 16,0 20-16,0 1 0,0 0 0,0 0 16,0 0-16,0 0 15,-21 21-15,-1 0 0,1 0 16,0 0-16,0 0 0,0 0 15,0 0-15,-1 21 0,1 0 16,0 0-16,0 0 0,0 0 16,21 1-16,0-1 0,0 0 0,0 0 15,0 0-15,0 0 0,0 1 16,0-1-16,0 0 16,21-21-16,0 0 15,0 0-15,0 0 16,1 0-16,-1-21 0,0 0 15,0 21-15,0-22 0,0-20 0,1 21 16,-1 0-16,0-22 16,0 1-16,-21 0 0,21-1 0,-21 1 0,21 0 15,-21-1-15,0 1 0,0-21 0,0 20 16,0 1-16,0 0 0,0-1 16,0 1-16,0 21 0,0-22 15,22 22-15,-22 0 0,0 0 0,0 42 31,0 0-15,0 22-16,0-22 0,21 21 16,-21-21-16,0 22 0,0-1 0,0 0 15,0 1-15,0-22 0,0 21 0,21 0 16,-21 1-16,0-1 0,21 0 16,-21-20-16,0 20 0,0-21 0,21 21 15,0-20-15,1-1 0,-22 0 0,21 0 16,0 0-16,-21 0 0,21-21 15,0 22-15,0-22 0,1 0 16,-1 0-16,0 0 0,21 0 0,-21 0 16,22 0-16,-1 0 0,0 0 15,1-22-15,-1 1 0,0 21 0,1-21 16,-1 0-16,0 0 0,1 0 0,-22-1 16,21 1-16,-21 0 0,1 0 15,-22-21-15,0 20 0,0 1 0,0 0 16,0 0-16,-22 21 0,1 0 15,0 0-15,0 0 16,0 21-16,0-21 0,21 21 0,0 0 16,-22 22-16,22-22 0,0 0 15,-21 0-15,21 22 16,0-22-16,0 0 0,0 0 0,0 0 16,21 0-16,1-21 15,-1 22-15,0-22 0,0 0 16,0 0-16,0 0 0,1 0 0,-1 0 15,0 0-15,0 0 0,0-22 0,0 22 16,22-21-16,-22 21 0,0-21 16,-21 0-16,21 0 0,0 0 0,-21-1 15,22 1-15,-22 0 0,0 0 0,0 0 16,0 0-16,0-1 0,21 22 16,-21-21-16,0 42 31,0 1-31,0-1 15,0 0-15,0 0 0,0 0 0,-21 0 16,21 1-16,0-1 0,0 0 16,0 0-16,-22 0 0,22 0 15,0 1-15,-21-22 0,21 21 32,0-42-1,-21-1-31,21 1 15,0 0-15,0 0 0,0 0 0,0-22 16,0 22-16,0 0 0,0-21 16,21 21-16,0-22 0,1 22 15,-1-21-15,0 21 0,21-1 0,-21 1 16,1 0-16,20 21 0,-21 0 16,43 0-16,-43 21 0,0 0 15,0 1-15,0-1 0,-21 21 0,0-21 16,0 22-16,0-22 0,0 21 0,0-21 15,0 22-15,0-22 0,0 0 16,0 0-16,0 0 0,0 0 0,0 1 16,0-1-16,21-21 0,1 21 15,-1-21-15,0 0 16,0 0-16,0 0 0,0-21 16,22 21-16,-22-21 0,0-1 0,0 1 15,0 21-15,1-21 0,-22 0 0,0 0 16,0-22-16,0 22 0,0 0 15,0-21-15,0 21 0</inkml:trace>
  <inkml:trace contextRef="#ctx0" brushRef="#br0" timeOffset="140284.91">9737 13187 0,'-22'21'0,"44"-42"0,-65 42 15,22-21-15,0 0 0,21-21 47,21 21-47,0 0 16,0-21-16</inkml:trace>
  <inkml:trace contextRef="#ctx0" brushRef="#br0" timeOffset="143112.01">15896 13229 0,'0'0'0,"21"-63"16,-21 42-1,0-1-15,0 1 0,0 0 16,-21 21-16,0-21 16,0 21-16,0 0 0,-1 0 15,1 0-15,-21 21 0,0 0 0,-1 0 16,1 1-16,0-1 0,-1 21 16,1 0-16,0-20 0,-1 41 15,1-21-15,21 1 0,0 20 0,-1-20 16,22 20-16,0 1 0,0-22 0,0 0 15,0 22-15,0-22 0,22 0 16,-22 1-16,21-1 0,0-21 0,21 22 16,-21-22-16,22 21 0,-1-21 0,-21 0 15,22-21-15,-1 22 0,0-22 16,1 0-16,20 0 0,-21 0 0,1 0 16,20 0-16,-20-22 0,20 1 15,-21 0-15,22 0 0,-22 0 16,22 0-16,-1-1 0,-20 1 0,-1 0 15,0-21-15,-21 21 0,1-22 16,-1 22-16,-21 0 0,0-21 0,0 20 16,0-20-16,0 21 0,0-21 0,-21 20 15,-1 1-15,1 0 0,0 0 16,-21 21-16,21 0 0,-22 0 0,1 0 16,21 0-16,-22 21 0,1 0 15,0 22-15,21-22 0,-22 21 0,1-21 16,21 22-16,0-1 0,21 0 0,0-21 15,0 22-15,0-22 16,0 0-16,0 0 0,0 0 0,21 1 16,0-22-16,21 0 0,-21 0 0,1 0 15,-1 0-15,21 0 0,-21 0 16,22 0-16,-22 0 0,21-22 0,-21 1 16,22 21-16,-22-21 0,0 0 0,0 0 15,0 0-15,0-1 0,1 1 16,-22 0-16,0 0 0,0 0 0,0 0 15,0-1-15,0 1 0,0 0 16,0 0-16,0 42 31,-22 0-31,22 0 0,0 1 16,0-1-16,0 0 0,0 0 16,0 0-16,0 22 0,0-22 0,22 0 15,-1 0-15,0 0 16,0-21-16,0 0 0,0 21 0,1-21 15,-1 0-15,0 0 0,0 0 0,21 0 16,-20 0-16,-1 0 0,21-21 16,-21 0-16,0 21 0,1-21 0,-22 0 15,21 21-15,-21-21 0,21-1 16,-21 1-16,0 0 0,0 0 0,0-21 16,0 20-16,0 1 0,0 0 15,0 0-15,0 0 16,-21 42-1,21 0-15,-21-21 0,-1 21 16,22 0-16,0 22 0,-21-22 16,21 0-16,-21 0 0,0 0 0,21 1 15,0-1-15,0 0 0,-21 0 16,21 0-16,0-42 47,21 0-47,-21 0 15,21 0-15,0 21 0,-21-43 16,21 22-16,1 0 0,-22 0 16,21 0-16,0-1 0,-21 1 0,21 0 15,-21 0-15,21 0 0,0 21 0,1 21 32,-22 0-32,0 0 0,21 0 15,-21 1-15,0-1 0,0 0 16,21 0-16,-21 0 0,21 0 0,-21 1 15,21-1-15,0-21 0,-21 21 0,22 0 16,-1-21-16,0 21 0,0-21 16,0 0-16,0 0 0,1 0 0,-1 0 15,0 0-15,21 0 0,-21 0 0,1 0 16,-1 0-16,0 0 16,0-21-16,0 0 0,0 21 0,1-21 15,-22 0-15,0-1 0,0 1 0,0 0 16,0 0-16,0 0 0,0 0 15,0-22-15,0 22 0,0 0 16,0 0-16,0 42 31,-22 0-31,22 0 0,-21 0 0,0 1 16,21-1-16,0 0 0,-21 0 16,21 0-16,-21 0 0,0 1 15,21-1-15,0 0 16,0-42 15,21 0-31,0 21 16,0-22-16,0 1 0,-21 0 15,21 0-15,1 21 0,-1-21 0,0 0 16,0-1-16,-21 1 0,21 0 16,0 21-16,1 0 0,-1 0 15,0 21 1,-21 0-16,0 1 15,0-1-15,0 0 0,0 0 16,0 0-16,0 0 0,0 1 0,21-1 16,0 0-16,-21 0 15,21-21-15,1 21 0,-1-21 16,0 0-16,0 0 0,21 0 16,-20 0-16,-1 0 0,0 0 15,0 0-15,21-21 0,-20 0 0,-1 21 16,0-21-16,0 0 0,-21-1 0,21 1 15,0 0-15,1 0 16,-22 0-16,0 0 0,0-1 0,21 22 16,-21-21-16,21 21 15,-21 21 1,0 1 0,0-1-16,0 0 0,0 0 15,0 0-15,0 0 0,0 1 16,0-1-16,0 0 0,0 0 15,0 0 1,21-21-16,0 0 0,0 0 16,1 0-16,-1 0 0,0 0 0,21 0 15,-21 0-15,1-21 0,20 21 16,-21-21-16,0 0 0,0 21 16,1-21-16,-1-1 0,-21 1 0,0-21 15,0 21-15,0 0 16,0-1-16,-21 1 0,-22-21 0,22 21 15,0 0-15,0-1 0,-22 1 0,22 0 16,0 21-16,-21 0 0,21 0 16,-1 0-16,1 0 0,0 0 0,0 21 15,0 0-15,0 1 0,-1 20 0,22-21 16,0 0-16,-21 22 0,21-22 16,0 0-16,0 0 0,0 0 0,0 0 15,21 1-15,-21-1 0,22-21 16,-1 21-16,0-21 0,0 0 15,21 0-15,-20 0 0,20 0 0,-21 0 16,21 0-16,-20-21 0,20 21 0,0-21 16,-21-1-16,22 1 0,-22 0 15,0 0-15,21-21 0,-20 20 0,-1-20 16,0 0-16,0-1 0,0 22 16,0-21-16,1 0 0,-1-1 0,-21 1 15,21 0-15,0-1 0,-21 1 0,0 21 16,21-22-16,-21 22 0,21 0 15,-21 0-15,0 42 32,0 21-32,0-20 0,0 20 0,0-21 15,0 21-15,0 1 0,-21-1 0,21 0 16,-21 1-16,21-1 16,0 0-16,0 1 0,0-1 0,0-21 15,0 22-15,0-22 0,0 0 0,0 0 16,0 0-16,21 0 15,0-21-15,1 0 16,-1 0-16,0 0 0,0 0 16,0 0-16,0-21 0,1 0 15,-1 0-15,-21 0 0,21 0 16,-21-22-16</inkml:trace>
  <inkml:trace contextRef="#ctx0" brushRef="#br0" timeOffset="143304.04">18542 13483 0,'-21'21'0,"42"-42"0,-63 64 0,42-22 15,21-21 1,0 0 0,0 0-16,0 0 0,22 0 0,-22 0 15,21 0-15,0 0 0,1 0 16,-1 0-16,0-21 0,-20 21 0,20-22 15,0 1-15,-21 21 0</inkml:trace>
  <inkml:trace contextRef="#ctx0" brushRef="#br0" timeOffset="144203.96">20151 13250 0,'0'-21'0,"-43"-21"16,22 21-16,21 0 15,0-1-15,-21 22 16,0 0 0,21 22-1,0-1-15,0 0 0,0 21 0,0 1 16,-21-22-16,21 21 0,0 22 16,0-22-16,-22 0 0,22 22 15,0-22-15,0 0 0,0 1 0,0-1 16,0 0-16,0-20 0,0 20 15,0-21-15,0 0 0,0 0 16,0 1-16,0-44 31,0 1-31,0 0 0,0 0 16,0 0-16,0 0 0,22-1 16,-1 1-16,-21 0 0,0 0 0,21 0 15,0 0-15,-21-1 0,21 1 0,-21 0 16,21 21-16,1 0 0,-1 0 15,0 0-15,0 21 16,-21 0-16,21 1 16,-21-1-16,0 0 15,0 0-15,0 0 0,0 0 0,-21 1 16,0-22-16,0 21 0,21 0 16,-21-21-16,-1 21 0,1-21 0,0 0 15,21 21-15,-21-21 0,21 21 47,21-21-47,0 0 0,0 0 16,1 0-16,-1 0 15,21 0-15,-21 0 0,22 0 0,-22 0 16,21 0-16,0 0 0,-20 0 0,20-21 16,0 21-16,-21-21 0,22 0 15,-22 21-15,0-21 0,21 0 0,-42-1 16,22 1-16,-22 0 0,0 0 15,0 0-15,0 0 0,0-22 0,-22 22 16,22 0-16,-21 21 0,0 0 16,0 0-16,0 0 0,0 0 15,-1 21-15,22 0 0,-21 0 0,21 1 16,-21-1-16,21 0 0,0 21 16,0-21-16,0 1 0,0-1 0,0 0 15,0 0-15,21 0 0,0 0 16,1-21-16,-1 22 0,0-22 0,0 0 15,0 0-15,22 0 0,-22 0 16,0 0-16,21 0 0,-21 0 0,22-22 16,-1 22-16</inkml:trace>
  <inkml:trace contextRef="#ctx0" brushRef="#br0" timeOffset="147269.1">21759 13356 0,'21'-21'0,"1"21"0,-1 0 0,0-21 16,0 0-16,0 21 0,0-21 15,1-1-15,-1 22 0,0-21 0,-21 0 16,21 0-16,-21 0 0,21 0 16,-21-1-16,-21 44 31,0-1-15,0 0-16,0 0 0,-1 21 0,1 1 15,0-22-15,0 21 0,0 1 16,0 20-16,-1-21 0,1 1 0,21-1 15,0 0-15,0 1 0,0-1 0,0-21 16,0 22-16,0-22 0,21 21 16,1-21-16,-1-21 0,21 21 0,-21 1 15,22-22-15,-22 0 0,21 0 16,0 0-16,1 0 0,-1 0 0,0 0 16,1-22-16,-1 1 0,0 0 0,1-21 15,-22 21-15,21-22 16,-21 22-16,22-42 0,-22 20 0,0 1 15,-21 0-15,0-22 0,0 22 0,0-1 16,0-20-16,0 21 0,0-1 16,0-20-16,-21 20 0,-21 22 0,20-21 15,1 21-15,-21 0 0,21 21 16,-22 0-16,1 0 0,0 0 0,-1 21 16,1 21-16,0-21 0,-1 22 0,1-1 15,21 21-15,-21-20 0,20 20 16,22-20-16,0 20 0,0-21 15,0 22-15,0-22 0,0 1 0,43-1 16,-22-21-16,0 21 0,21-20 16,-20-1-16,20 0 0,0 0 0,1-21 15,-22 0-15,21 0 0,0 0 16,1 0-16,-1 0 0,0 0 0,-20-21 16,20 21-16,-21-21 0,21 0 0,-20-1 15,-1 1-15,0 0 0,0 0 16,0 0-16,-21-22 0,21 22 0,-21 0 15,22 21-15,-22-21 0,0 42 32,0 0-17,0 0-15,0 22 0,0-22 16,0 0-16,0 0 0,0 0 0,0 1 16,0-1-16,0 0 0,0 0 0,21 0 15,0-21-15,-21 21 0,21-21 16,0 0-16,0 0 0,1 0 0,-1 0 15,0 0-15,0 0 0,0 0 16,0-21-16,1 21 0,-1-21 0,0 0 16,0 0-16,0 0 0,0-1 0,-21 1 15,0-21-15,22 21 0,-22-22 16,21 22-16,-21 0 0,0 0 0,0 0 16,0 0-16,0-1 15,0 44 1,0-1-16,0 0 15,0 0-15,0 0 0,0 0 16,0 22-16,0-22 0,0 0 0,0 0 16,0 0-16,0 1 0,0-1 15,0 0-15,0 0 0,0 0 0,21-21 16,0 21-16,0-21 0,22 0 0,-22 0 16,21 0-16,-21 0 0,22 0 15,-1 0-15,-21 0 0,21 0 0,1-21 16,-22 21-16,21-21 0,-21 0 15,1 0-15,20 0 0,-42-1 16,21-20-16,-21 21 0,21 0 0,-21 0 16,0-22-16,0 22 0,-21 0 15,0 0-15,0 21 16,0 0-16,-1 0 0,1 0 16,0 21-16,0 0 0,0 0 0,0 0 15,-22 1-15,22-1 0,21 0 0,-21 21 16,21-21-16,0 1 0,0-1 15,0 0-15,0 0 0,0 0 0,0 0 16,21 1-16,0-22 0,0 21 16,1-21-16,-1 0 0,0 0 0,21 0 15,-21 0-15,1 0 0,20 0 16,-21 0-16,21 0 0,1 0 16,-1-21-16,-21-1 0,22 1 0,-1 0 15,-21 0-15,0 0 0,0 0 0,1-22 16,-1 22-16,-21-21 0,0 21 15,0-22-15,0 22 0,0 0 0,0 0 16,-21 21-16,-1 0 16,1 0-16,0 0 15,21 21-15,-21 0 0,21 0 16,0 0-16,0 1 0,0 20 0,0-21 16,21 0-16,0 0 0,-21 22 0,21-22 15,1 0-15,-1-21 16,-21 21-16,21 0 0,0 1 0,0-22 15,0 21-15,1-21 16,-1 0-16,0 0 0,0 0 16,0 0-16,0-21 0,1-1 15,-22 1-15,21 0 16,0 0-16,-21 0 0,0 0 0,0-1 16,0 1-16,0 0 0,0-21 0,0 21 15,0-1-15,0 1 0,0 0 16,0 42 15,0 0-31,0 1 16,0-1-16,0 21 0,0-21 0,0 0 15,0 1-15,0-1 0,0 0 16,0 0-16,0 0 0,21 0 16,0-21-16,0 0 15,1 0-15,-1 0 0,0 0 16,0 0-16,0 0 0,0 0 15,1 0-15,-1 0 0,0-21 16,0 0-16,0 21 0,0-21 0,1 0 16,-1 0-16,0-1 0,0 1 15,0 0-15,-21 0 0,21 0 16,-21 0-16,0 42 31,-21 0-31,21 0 16,-21 0-16,21 0 0,0 1 0,0-1 15,0 0-15,0 0 0,0 0 16,0 0-16,21 1 0,0-22 16,1 21-16,-1-21 0,0 0 15,0 0-15,0 21 0,64-21 16,-64 0-16,21 0 0,1 0 0,-1 0 16,0 0-16,-20-21 15,20 21-15,-21-21 0,21-1 0,-20 1 16,-1 0-16,0 0 0,0 0 0,0 0 15,-21-22-15,0 22 0,0 0 16,0 0-16,0 0 0,0-1 0,0 1 16,-21 0-16,0 21 0,0 0 15,0 0-15,-1 0 0,1 0 0,-21 0 16,21 0-16,-22 21 0,22 0 16,0 1-16,0-1 0,0 21 0,0-21 15,21 0-15,-22 43 16,22-43-16,0 0 0,0 0 0,0 1 15,22-1-15,-1 0 16,0-21-16,0 0 0,0 0 16,0 0-16,1 0 0,-1 0 15,0 0-15,0 0 0,0-21 0,0 0 16,1-1-16,-1 1 0,0 0 16,0 0-16,0-21 0,0-1 0,1 1 15,-22 0-15,21-1 0,0 1 16,0 0-16,0-1 0,0 1 0,-21 0 15,22-1-15,-1 22 0,-21-21 0,0 21 16,0-1-16,0 1 0,0 0 16,0 0-16,0 42 31,0 0-31,-21 0 0,21 1 0,-22 20 16,1 0-16,0 1 0,21-1 0,0 0 15,-21 1-15,21-1 0,-21 21 16,21-20-16,0-1 0,0-21 15,0 22-15,0-1 0,0-21 0,21 0 16,0 0-16,0 1 0,0-1 0,1 0 16,-1-21-16,0 0 0,0 0 15,0 0-15,0 0 0,1 0 0,-1 0 16,0 0-16,21 0 0,-21-21 0,1 21 16,-22-21-16,21-1 0,0 1 0,-21 0 15,21 0-15,-21-21 16,0 20-16,0 1 0,0 0 0,0 0 15,0 0-15,-21 21 16,0 0-16,0 0 16,21 21-16,0 0 0,-22 0 0,1 0 15,21 1-15,0-1 0,-21 21 16,21-21-16,0 0 0,0 1 0,0-1 16,0 0-16,21 0 15,0 0-15,1-21 0,-1 0 0,0 0 16,0 0-16,0 0 0,0 0 0,1 0 15,20 0-15,-21 0 0,0 0 16,22 0-16,-22-21 0,0 21 16,0-21-16,0 0 0,0 0 0,-21-1 15,22 1-15,-22 0 0,21 0 16,-21 0-16,0 0 0,0-1 16,0 44 15,-21-1-31,-1 0 0,22 0 15,-21 0-15,0 0 0,0 1 16,21-1-16,-21 0 16,0-21-1,42 0 17,0 0-17,0-21-15,0 0 0,0 21 16,1-22-16,-1 1 0,0 21 0,0-21 15,0 0-15,0 21 0,-21-21 16,22 21-16,-1 0 0,-21 21 31,0 0-31,0 0 16,0 0-16,0 1 16,0-1-16,0 0 0,0 0 15,0 0-15,21 0 0,0-21 16,0 0-16,0 0 15,1 0-15,-1 0 0,0 0 16,0 0-16,0 0 0,0 0 16,1 0-16,-1-21 0,0 21 15,0-21-15,0 0 0,-21 0 16,0 0-16,0-1 0,0 1 0,0 0 16,0 0-16,0 0 0,-21 0 15,0-1-15</inkml:trace>
  <inkml:trace contextRef="#ctx0" brushRef="#br0" timeOffset="147467.99">24850 13420 0,'0'0'0,"-22"0"16,44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D816-DD5B-4656-8FA3-A8804F308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0CAF6-7C7E-41F1-BF1C-638593A27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1934-C4B8-4F16-A072-A459B45C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EDBA-31D3-46D2-B667-96C2E9FABF0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01722-250A-4B3B-AEA5-CAA75C11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8448-3BA6-45D6-BFD2-93DF5F0E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947-6D61-4931-8015-B659BC337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27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0D20-AD5D-471A-87E0-F7F9C4C8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ECD8-69EC-4776-9028-800FBDE72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1FD7-F764-4393-AA89-8ED8A620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EDBA-31D3-46D2-B667-96C2E9FABF0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BDA6-DB15-49C0-A906-A1F1C365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E7687-9238-4359-9B73-6D44433E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947-6D61-4931-8015-B659BC337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1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4F2A8-F853-41FB-9955-F94B9B7F4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4A9AF-7F02-4877-8287-CEE6EA63F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6B9D-45D9-4742-A991-C7899095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EDBA-31D3-46D2-B667-96C2E9FABF0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560A-76AB-4912-980E-88D9B4BF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7D07-CBC7-4FAF-A214-2A5D930D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947-6D61-4931-8015-B659BC337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2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5F37-78BA-4681-BF27-7566BF09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E04E-AFCE-4A25-9411-39BE29BB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7D78-AA2A-4977-9DA0-083D64F8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EDBA-31D3-46D2-B667-96C2E9FABF0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10EC-F570-42BB-A368-296DA2F7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12F5-6CEA-45C5-BEED-7739EAF5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947-6D61-4931-8015-B659BC337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A0E3-42AA-4452-A92C-CDC32D29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D1A63-4D4C-4519-AF68-B69B819D7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62D5-1456-4747-83BD-168720BE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EDBA-31D3-46D2-B667-96C2E9FABF0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1D824-D5B6-44AB-A016-54C90325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C46B9-7971-4179-997F-2234ADC8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947-6D61-4931-8015-B659BC337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2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BCA-831A-42F6-AE7B-C0605244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CD21-2A1D-4668-9DC1-D0EC99E7E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C982B-FF5E-41F5-9099-B9B38BE19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EC377-6D76-4B2D-BE22-8D327D4D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EDBA-31D3-46D2-B667-96C2E9FABF0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8A7E0-71CA-4CC2-84FD-6064DB51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40BD1-98F1-4AA3-A85E-AEC604B0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947-6D61-4931-8015-B659BC337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AFE4-36BC-4352-90E5-50F14CF0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CDDE9-272C-4A3C-B52F-E31A32310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340F7-1B82-484C-93B9-F5F2E9964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CEC07-228B-465C-8625-52C92A4D0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2FB98-E149-41E3-ABBE-75CE76F2F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52239-2E6B-4CE9-A17E-0B802339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EDBA-31D3-46D2-B667-96C2E9FABF0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82F43-32E6-45A8-9C97-BD1E5200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334BD-5260-4475-87B1-7D326533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947-6D61-4931-8015-B659BC337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3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E1CF-B698-4742-ADCE-33D402AD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CABE5-4E7E-492F-9C33-9014F893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EDBA-31D3-46D2-B667-96C2E9FABF0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636CF-FC65-471C-8ECB-F470B28E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37DBC-5499-48A1-AA32-B68A480A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947-6D61-4931-8015-B659BC337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3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E943F-CC76-4209-B91F-57264FEA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EDBA-31D3-46D2-B667-96C2E9FABF0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78908-FCEB-4847-85F0-23AC57B2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40B2B-4A88-40BA-8DF8-DED36539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947-6D61-4931-8015-B659BC337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7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CDA1-5A76-468D-BC7D-ABF99610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6485-2232-4C5C-90D4-66D018E5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61EFD-6B9D-4D11-9F41-B075FF61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88C16-C48C-4B82-91F3-28BBB235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EDBA-31D3-46D2-B667-96C2E9FABF0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8699-580C-4852-815E-C6364B1C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81CCF-2F95-4F91-80B7-625F0AFB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947-6D61-4931-8015-B659BC337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0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10E1-9888-44A7-BE38-33515F9A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6C7E7-6DB0-4A22-B67B-1FCE57132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2A94B-08E0-44EC-8444-13B3B971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F883-EF1D-4ED3-9BAE-646573B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EDBA-31D3-46D2-B667-96C2E9FABF0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9FE03-B26B-4970-940A-3E3A05EF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BB84F-3FBE-4E3D-ADF2-8826A806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947-6D61-4931-8015-B659BC337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46327-8132-451E-9B8C-2CE839CF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29A23-1DDC-4AEE-93F9-EB03FEB3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162E-8A73-44FE-905F-7EC370F80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EDBA-31D3-46D2-B667-96C2E9FABF0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B06E-AF5B-440B-BDA4-1E498E69C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5950-FDBF-4B61-83BC-E5AC4A38B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0947-6D61-4931-8015-B659BC337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7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D7CE35-8D48-4216-9750-616245E0F9FB}"/>
                  </a:ext>
                </a:extLst>
              </p14:cNvPr>
              <p14:cNvContentPartPr/>
              <p14:nvPr/>
            </p14:nvContentPartPr>
            <p14:xfrm>
              <a:off x="304920" y="91440"/>
              <a:ext cx="839736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D7CE35-8D48-4216-9750-616245E0F9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82080"/>
                <a:ext cx="841608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34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B36FB4-24A5-49BD-B0CB-54662277F8B9}"/>
                  </a:ext>
                </a:extLst>
              </p14:cNvPr>
              <p14:cNvContentPartPr/>
              <p14:nvPr/>
            </p14:nvContentPartPr>
            <p14:xfrm>
              <a:off x="693360" y="274320"/>
              <a:ext cx="8588160" cy="528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B36FB4-24A5-49BD-B0CB-54662277F8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264960"/>
                <a:ext cx="8606880" cy="52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41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90F23D-9299-47AB-A268-60358B2276CE}"/>
                  </a:ext>
                </a:extLst>
              </p14:cNvPr>
              <p14:cNvContentPartPr/>
              <p14:nvPr/>
            </p14:nvContentPartPr>
            <p14:xfrm>
              <a:off x="952560" y="167760"/>
              <a:ext cx="10462680" cy="416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90F23D-9299-47AB-A268-60358B2276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158400"/>
                <a:ext cx="1048140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67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437A3F-57E8-481D-9D1E-67308F668600}"/>
                  </a:ext>
                </a:extLst>
              </p14:cNvPr>
              <p14:cNvContentPartPr/>
              <p14:nvPr/>
            </p14:nvContentPartPr>
            <p14:xfrm>
              <a:off x="472320" y="236160"/>
              <a:ext cx="10935000" cy="233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437A3F-57E8-481D-9D1E-67308F6686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26800"/>
                <a:ext cx="10953720" cy="23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38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831B09-E3B5-4F94-AA12-49382A4A20A4}"/>
                  </a:ext>
                </a:extLst>
              </p14:cNvPr>
              <p14:cNvContentPartPr/>
              <p14:nvPr/>
            </p14:nvContentPartPr>
            <p14:xfrm>
              <a:off x="228600" y="449640"/>
              <a:ext cx="11955960" cy="60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831B09-E3B5-4F94-AA12-49382A4A20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440280"/>
                <a:ext cx="1197468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81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DD8DB8-5099-44AB-BE81-63573FD7BAFF}"/>
                  </a:ext>
                </a:extLst>
              </p14:cNvPr>
              <p14:cNvContentPartPr/>
              <p14:nvPr/>
            </p14:nvContentPartPr>
            <p14:xfrm>
              <a:off x="106560" y="243720"/>
              <a:ext cx="1034856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DD8DB8-5099-44AB-BE81-63573FD7BA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34360"/>
                <a:ext cx="1036728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792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A6170B-C52F-4A2D-BA58-22F9AED2FD55}"/>
                  </a:ext>
                </a:extLst>
              </p14:cNvPr>
              <p14:cNvContentPartPr/>
              <p14:nvPr/>
            </p14:nvContentPartPr>
            <p14:xfrm>
              <a:off x="0" y="175320"/>
              <a:ext cx="961668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A6170B-C52F-4A2D-BA58-22F9AED2FD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5960"/>
                <a:ext cx="963540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61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548BC8-9BF5-45D7-AEAA-6E468E3E912C}"/>
                  </a:ext>
                </a:extLst>
              </p14:cNvPr>
              <p14:cNvContentPartPr/>
              <p14:nvPr/>
            </p14:nvContentPartPr>
            <p14:xfrm>
              <a:off x="182880" y="137160"/>
              <a:ext cx="7185960" cy="271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548BC8-9BF5-45D7-AEAA-6E468E3E9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27800"/>
                <a:ext cx="7204680" cy="27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615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21BE67-5D24-4D1A-A7EA-06F986945247}"/>
                  </a:ext>
                </a:extLst>
              </p14:cNvPr>
              <p14:cNvContentPartPr/>
              <p14:nvPr/>
            </p14:nvContentPartPr>
            <p14:xfrm>
              <a:off x="495360" y="297360"/>
              <a:ext cx="8031600" cy="557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21BE67-5D24-4D1A-A7EA-06F986945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88000"/>
                <a:ext cx="8050320" cy="55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5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545EE1-544D-44B4-A30F-01FC1D401FFC}"/>
                  </a:ext>
                </a:extLst>
              </p14:cNvPr>
              <p14:cNvContentPartPr/>
              <p14:nvPr/>
            </p14:nvContentPartPr>
            <p14:xfrm>
              <a:off x="297000" y="152280"/>
              <a:ext cx="7490880" cy="480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545EE1-544D-44B4-A30F-01FC1D401F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42920"/>
                <a:ext cx="7509600" cy="48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938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74863F-F475-4606-8B90-D7179AAA42FD}"/>
                  </a:ext>
                </a:extLst>
              </p14:cNvPr>
              <p14:cNvContentPartPr/>
              <p14:nvPr/>
            </p14:nvContentPartPr>
            <p14:xfrm>
              <a:off x="617040" y="236160"/>
              <a:ext cx="7651080" cy="488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74863F-F475-4606-8B90-D7179AAA4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226800"/>
                <a:ext cx="766980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829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7ADE37-F779-49E0-9777-48DBAE5A99DB}"/>
                  </a:ext>
                </a:extLst>
              </p14:cNvPr>
              <p14:cNvContentPartPr/>
              <p14:nvPr/>
            </p14:nvContentPartPr>
            <p14:xfrm>
              <a:off x="1097280" y="335160"/>
              <a:ext cx="7993800" cy="577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7ADE37-F779-49E0-9777-48DBAE5A9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325800"/>
                <a:ext cx="8012520" cy="57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43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8A3565-2F3E-47E5-9E65-54BAE2C2CDBF}"/>
                  </a:ext>
                </a:extLst>
              </p14:cNvPr>
              <p14:cNvContentPartPr/>
              <p14:nvPr/>
            </p14:nvContentPartPr>
            <p14:xfrm>
              <a:off x="0" y="137160"/>
              <a:ext cx="1165896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8A3565-2F3E-47E5-9E65-54BAE2C2CD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1167768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14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790-51F8-4E1B-9EE4-08CCC8E86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40F0-DD8F-4711-A01A-1892F185D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5D2C41-777A-4D20-AD58-F672B00E9A1E}"/>
                  </a:ext>
                </a:extLst>
              </p14:cNvPr>
              <p14:cNvContentPartPr/>
              <p14:nvPr/>
            </p14:nvContentPartPr>
            <p14:xfrm>
              <a:off x="243720" y="23040"/>
              <a:ext cx="932724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5D2C41-777A-4D20-AD58-F672B00E9A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3680"/>
                <a:ext cx="934596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24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2021-05-04T01:24:34Z</dcterms:created>
  <dcterms:modified xsi:type="dcterms:W3CDTF">2021-05-04T01:57:53Z</dcterms:modified>
</cp:coreProperties>
</file>