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8T01:11:19.1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4276 529 0,'0'-21'0,"0"0"16,0 0 0,0 0-16,0-1 15,0 1-15,0 0 16,0 0-16,0 0 16,0 0-16,0-1 0,0 1 15,0 0-15,0 0 16,0 0-16,0 0 31,0 42 0,0 0-31,0 0 16,0 0-16,0 0 0,0 22 16,0-22-16,0 21 0,0 1 0,0-1 15,0 0-15,0 1 0,0-1 16,0 0-16,0 1 0,0-1 0,0 21 15,0-20-15,0-1 0,0 22 16,0-22-16,0 0 0,0 1 0,0-1 16,0-21-16,0 21 0,0-20 15,0 20-15,0-21 0,0 0 16,0 0-16,0-42 47,0 0-47,0 0 15,0 0-15,0 0 0,0-22 16,0 22-16,0-21 0</inkml:trace>
  <inkml:trace contextRef="#ctx0" brushRef="#br0" timeOffset="840.51">4127 381 0,'0'0'0,"0"-42"16,0 21-16,0-1 15,22 1-15,-1 0 0,-21 0 0,21 0 16,0 0-16,0-1 0,0 1 15,22 0-15,-22 0 0,0 0 0,0 21 16,22-21-16,-22 21 0,0 0 16,0 0-16,0 0 0,0 21 15,-21 0-15,22 0 0,-1 0 16,0 22-16,0-1 0,-21-21 0,21 21 16,0 1-16,-21-1 0,0 0 15,22 1-15,-22 20 0,21-20 0,-21-1 16,21 0-16,-21 1 0,0-1 15,0 0-15,0 1 0,0-1 0,0 0 16,0 1-16,0-22 0,0 21 16,0-21-16,0 0 0,0 22 0,-21-22 15,21 0 1,-21 0-16,21-42 47,0 0-47,0-21 0,21 20 0,0-20 15,-21 0-15,21 21 0,0-43 16,-21 22-16,21-1 0,1 1 0,-1 0 16,0-1-16,0-20 0,0 21 15,0-1-15,1 1 0,-1 0 0,0-1 16,0 1-16,21 0 0,-20 20 16,-1-20-16,0 21 0,-21 0 15,21 0-15,0-1 0,-21 1 16,21 0-16,1 21 15,-22 21 1,21 0-16,-21 1 16,0-1-16,21 0 0,-21 21 15,0 1-15,0-22 0,0 21 0,0 0 16,0 22-16,0-22 0,0 1 16,0 20-16,0-21 0,-21 22 0,0-1 15,21-20-15,-22 20 0,1 1 16,21-22-16,-21 22 0,0-22 0,21 0 15,-21 1-15,0-1 16,21 0-16,0 1 0,-22-22 0,22 0 16,-21 0-16,21 0 0,0 0 0,0 1 15,21-44 17,-21 1-32,22 0 15,-22 0-15,21 0 0,0-22 16,-21 22-16</inkml:trace>
  <inkml:trace contextRef="#ctx0" brushRef="#br0" timeOffset="1742.7">5651 1037 0,'0'21'15,"0"1"-15,22-22 32,-1 0-17,0 0-15,0-22 16,0 1-16,0 21 0,1-21 0,-1 0 15,21 0-15,-21 0 0,0-1 16,1 1-16,-1 0 0,0 0 0,-21 0 16,0 0-16,0-1 0,0 1 15,0 0-15,0 0 0,0 0 0,0 0 16,-21-1-16,0 22 16,-1 0-16,1 0 0,0 0 15,0 0-15,0 0 16,0 0-16,-1 22 0,1-1 0,0 0 15,0 0-15,0 21 0,21-20 16,-21 20-16,21 0 0,-22 1 0,22-1 16,0 0-16,0 1 0,0-1 15,0 0-15,0-21 0,0 22 0,0-22 16,22 21-16,-1-21 0,0 1 16,0-1-16,0 0 0,0-21 15,1 21-15,-1-21 16,0 0-16,0 0 0,0 0 15,0-21-15,1 21 0,20-21 0,-21 0 16,0-1-16</inkml:trace>
  <inkml:trace contextRef="#ctx0" brushRef="#br0" timeOffset="2090.5">6413 275 0,'0'0'0,"0"-21"0,-21 0 16,0 21-1,21 21 1,0 21-16,0-20 0,0 20 16,0 0-16,0 1 0,0-1 15,0 21-15,0 1 0,0-22 0,0 22 16,0-1-16,0 1 0,-21-1 15,21 1-15,0-1 0,-21-20 0,21 20 16,0-21-16,0 1 0,0-22 16,-21 21-16,21-21 0,0 1 0,-22-1 15,22 0-15,0 0 0,0-42 32,22-21-17,-1 20-15,0-20 16,-21 0-16</inkml:trace>
  <inkml:trace contextRef="#ctx0" brushRef="#br0" timeOffset="2640.2">6794 233 0,'0'0'0,"0"21"16,0 0-16,0 0 0,0 22 0,0-1 16,0 0-16,0 1 0,0-1 15,0 0-15,0 22 0,0-22 0,0 22 16,0-1-16,0-20 0,0 20 16,0 1-16,0-22 0,0 21 0,0-20 15,0-1-15,0 0 0,0 1 0,0-1 16,0-21-16,0 0 0,-21 22 15,21-22-15,-21-21 0,21 21 0,-21 0 16,21-42 15,0 0-15,0 0-16,0 0 0,0-22 0,0 22 16,21-21-16,-21-1 0,21 1 0,22 0 15,-22-1-15,0 1 0,21 21 16,-21-21-16,1-1 0,20 22 0,-21 0 15,21 0-15,-20 21 0,-1 0 16,0 0-16,0 0 0,0 0 16,0 21-16,-21 21 0,0-21 0,22 1 15,-22 20-15,0 0 0,0-21 0,0 22 16,0-1-16,0-21 0,0 22 16,0-22-16,0 21 0,-22-21 0,22 0 15,-21 1-15,21-1 16,0 0-16,-21-21 0,21 21 0,-21-21 15,0-21 17,0 0-32,21 0 0</inkml:trace>
  <inkml:trace contextRef="#ctx0" brushRef="#br0" timeOffset="2866.07">6202 931 0,'0'0'0,"-21"0"0,42 0 31,0 0-31,21 0 16,1 0-16,-1-21 0,21 0 16,-20 21-16,20-21 0,1 21 0,-1 0 15,-20-21-15,20 21 0,-21 0 16,1 0-16,-22 0 0,21 0 0,-21 0 15,1 0-15,-1 0 0</inkml:trace>
  <inkml:trace contextRef="#ctx0" brushRef="#br0" timeOffset="3424.75">7980 931 0,'0'-21'16,"-21"0"-16,-1 0 15,1 21-15,0 0 0,0-21 0,0 21 16,0 0-16,-1 0 0,-20 0 15,21 0-15,-21 21 0,20 0 0,-20 21 16,21-20-16,0 20 0,-22-21 16,22 21-16,0 1 0,0-1 15,0 22-15,21-43 0,0 21 0,0 0 16,0 1-16,0-22 0,0 21 0,0-21 16,0 1-16,0-1 0,21 0 15,21-21-15,-21 0 0,1 0 0,20 0 16,-21 0-16,21 0 0,1 0 15,-1-21-15,-21 21 0,22-21 0,-1-1 16,0 1-16,-21 0 0,22-21 0,-22 21 16,21-22-16,-21 22 15,1-21-15,-22-1 0,0 1 0,0 0 16,0-1-16,0 1 0,-22 0 16,22 21-16,-42-22 0,21 22 0,0 0 15,-22 0-15,22 0 0,-21 21 16,21 0-16,-22 0 0,22 0 0,-21 0 15,21 21-15,0-21 0,-22 21 16,22 0-16,21 0 0,0 0 0,0 1 16,0-1-16,0 0 0,0 0 15,0 0-15,21 0 0,0 1 0,1-1 16,-1 0-16,21 0 0</inkml:trace>
  <inkml:trace contextRef="#ctx0" brushRef="#br0" timeOffset="4106.52">8742 1143 0,'0'-63'15,"0"41"-15,0 1 16,0 0-16,-21 0 0,-1 0 0,1 21 15,0-21-15,0-1 0,0 22 16,0 0-16,-1 0 0,1 0 0,0 0 16,-21 0-16,21 0 0,-1 22 15,1-1-15,0 0 0,0 0 0,0 21 16,21-20-16,-21 20 0,21-21 16,-22 21-16,22 1 0,-21-22 0,21 21 15,0 1-15,0-22 0,0 21 0,0-21 16,0 0-16,0 22 0,0-22 15,0 0-15,0 0 16,21-21 0,1 0-16,-1 0 0,0 0 0,0 0 15,0 0-15,0-21 0,1 21 0,-1-21 16,0 0-16,21-22 0,-21 22 16,22-21-16,-22 21 0,21-43 0,-21 22 15,22-22-15,-22 1 0,21-1 16,-21 1-16,22-1 0,-22-20 0,0 20 15,0 1-15,0-1 0,1 1 16,-1-1-16,-21 1 0,0 20 0,0-20 16,0 21-16,0 20 0,0-20 15,0 21-15,-21 0 0,-1 0 16,22-1-16,-21 22 0,0 0 0,0 0 16,21 22-16,-21-1 0,0 21 15,-1 0-15,1 1 0,21-1 0,0 22 16,-21-22-16,21 21 0,-21 1 15,21-1-15,0 1 0,0-1 0,0 1 16,0-1-16,0 22 0,0-21 16,0-22-16,0 21 0,0-20 0,0 20 15,21-20-15,0-1 0,-21-21 0,21 21 16,1-20-16,-1-1 0,0 0 16,0-21-16,0 21 0,0-21 15,22 0-15,-22 0 0,0 0 0,21 0 16,-20-21-16,-1 0 0,0 0 15,21-1-15,-21 1 0</inkml:trace>
  <inkml:trace contextRef="#ctx0" brushRef="#br0" timeOffset="9194.77">10964 466 0,'0'0'0,"0"-43"15,0 22 1,0 0-16,-21 0 16,0 21-16,0-21 15,0 21-15,-1 0 16,22-21-16,-21 21 0,0 0 16,0 0-16,0 0 0,0 0 0,-1 21 15,1 0-15,-21 0 0,21 0 16,-22 0-16,22 22 0,0-22 0,-21 21 15,21 1-15,-1-1 0,1 0 16,0 1-16,0 20 0,21-21 16,-21 22-16,21-22 0,0 22 0,0-22 15,0 22-15,0-22 0,0 0 16,0 1-16,21-1 0,0 0 0,0 1 16,0-22-16,1 21 0,-1-21 15,0 0-15,21 1 0,-21-1 0,22-21 16,-1 0-16,22 0 0,-22 0 15,21 0-15,1 0 0,-22 0 0,22-21 16,-1-1-16,1 1 0,-22 0 0,0-21 16,22 21-16,-22-22 15,-21 1-15,22 0 0,-22-1 0,21-20 0,-21-1 16,-21 1-16,0-1 16,0 1-16,0-1 0,0 22 0,0-22 15,0 1-15,0-1 0,-21 22 16,0 0-16,-423-128 47,380 192-47,22-1 15,-22 21-15,22 0 0,-22 1 0,22-1 16,0 0-16,-1 1 0,22 20 16,-21 1-16,21-1 0,21-20 15,0 20-15,0 1 0,0-1 0,0 1 16,0-22-16,0 0 0,0 22 15,42-43-15,-21 21 0,0 1 0,22-22 16,-22 0-16,21 0 0,1 0 16,-1 0-16,0 1 0,1-22 0,-1 0 15,0 0-15,22 0 0,-22 0 16,0 0-16,1 0 0,-1-22 0,0 1 16,1 21-16,-1-21 0,0 0 15,-20 0-15,20-22 0,-21 22 0,0 0 16,0 0-16,1-21 0,-22 20 15,0 1-15,21 0 0,-21 0 16,0 0-16,21 0 0,-21 42 31,0 0-15,0 0-16,0 0 0,0 0 16,0 22-16,0-22 0,0 0 0,0 21 15,0-20-15,0 20 0,0-21 16,0 0-16,0 22 0,0-22 0,0 0 15,0 0-15,0 0 0,0 0 0,21-21 16,-21 22-16,21-22 0,0 0 16,1 0-16,-1 0 15,0-22-15,0 22 16,0-21-16,0 0 0,1 0 0,-1-21 16,0 20-16,0 1 0,0-21 0,0 21 15,1 0-15,-1-22 0,-21 22 16,21 0-16,-21 0 0,21 0 0,-21-1 15,21 1-15,-21 0 0,0 0 16,0 42 15,0 0-31,0 0 16,0 1-16,0 20 0,0-21 0,0 0 16,0 0-16,0 22 15,0-22-15,0 0 0,0 21 0,0-20 16,0-1-16,0 0 0,0 0 15,0 0-15,0 0 0,0 1 0,0-1 16,21 0-16,1-21 0,-1 0 0,0 0 16,0 0-16,21 0 0,-20 0 15,20 0-15,-21 0 0,21-21 0,-20 0 16,20 21-16,-21-22 0,21 1 16,-20 0-16,-1-21 0,0 21 0,0-1 15,-21 1-15,0-21 0,0 21 0,0 0 16,0-22-16,0 22 0,0 0 15,0 0-15,0 0 0,0-1 16,0 1-16,-21 21 31,0 0-31,0 21 16,21 1-16,0-1 0,-22 0 0,22 0 16,-21 0-16,21 22 0,0-22 0,-21 0 15,21 0-15,0 21 0,0-20 16,0-1-16,0 0 0,0 0 0,0 0 15,0 0-15,0 1 0,0-1 16,0 0-16,21-21 0,0 21 0,1-21 16,-1 0-16,0 0 0,0 0 15,21 0-15,-20 0 16,-1-21-16,21 0 0,-21 0 0,22-1 16,-22 1-16,21-21 0,-21 21 15,22 0-15,-22-22 0,0 22 0,0-21 16,0 21-16,-21-1 0,0 1 0,0 0 15,0 0-15,0 0 0,-21 21 16,0 0-16,0 0 16,0 0-1,21 21 1,0 0-16,0 0 16,21-21-16,0 21 15,0-21-15,0 22 16,-21-1-16,21 0 15,1 0-15,-22 0 16,21 0-16,-21 1 0,0-1 16,0 0-16,0 0 15,0 0-15,21-21 0,-21 21 0,21 1 16,-21-1-16,21-21 16,0 0-16,1 0 0,-1 0 15,0 0-15,0 0 0,0 0 16,0 0-16,1-21 15,-1 21-15,0-22 0,0 1 16,0 0-16,0 0 0,1 0 16,-1 0-16,0-1 0,0 1 0,-21-21 15,0 21-15,0 0 0,0-1 0,0 1 16,0 0-16,0 0 0,0 0 16,-21 21-16,0 0 0,0 0 15,-1 0-15,1 0 16,0 0-16,21 21 15,0 0-15,0 0 0,21 0 16,0-21-16,-21 22 16,22-1-16,-1-21 0,-21 21 0,0 0 15,21 0-15,0 0 0,-21 1 16,0-1-16,0 0 16,0 0-16,21 0 0,-21 0 0,0 1 15,21-22-15,-21 21 0,0 0 16,22-21-16,-1 21 0,0-21 15,0 0-15,0 0 16,0 0-16,1-21 0,-1 21 16,-21-21-16,21 0 0,0-1 0,0 22 15,-21-21-15,21 0 0,1-21 16,-22 21-16,21-1 0,-21 1 0,21 0 16,0 0-16,-21 0 0,0 0 15,0-1-15,21 1 0,0 21 16,-21-21-16,0 42 31,0 0-31,0 1 16,0-1-16,0 0 0,0 0 15,0 0-15,0 0 0,0 1 16,0-1-16,0 0 0,0 0 0,0 0 16,0 0-16,0 1 0,0-1 15,22 0-15,-1 0 0,0 0 0,0-21 16,21 21-16,-20-21 0,20 0 0,0 0 15,1 22-15,-1-22 16,0 0-16,1 0 0,-1 0 0,21-22 16,-20 22-16,-1-21 0,0 0 0,-20 21 15,20-42-15,-21 21 0,21-1 16,-20 1-16,-1-21 0,0 21 0,-21-22 16,0 22-16,0 0 0,0-21 15,0 21-15,0-1 0,0 1 0,0 0 16,0 0-16,-21 0 0,0 21 0,-1 0 15,1-21-15,0 21 0,0 0 16,0 0-16,0 0 0,-1 21 16,1 0-16,0-21 15,0 21-15,-21 0 0,20 0 0,1 1 0,21 20 16,-21-21-16,0 0 0,21 0 16,-21 22-16,21-22 0,0 0 15,0 0-15,0 22 0,0-22 0,0 0 16,0 0-16,0 0 0,0 0 15,21 1-15,0-22 0,0 0 16,0 0-16,1 0 0,20 0 16,-21 0-16,0-22 0,0 1 15,1 0-15,-1 0 0,0 0 0,21-22 16,-21 22-16,1-21 0,-1 21 16,0-22-16,0 1 0,-21-21 0,21 20 15,0 1-15,1-22 0,-22 22 0,21-21 16,0 20-16,-21 1 15,0 0-15,21-1 0,-21 22 0,21-21 16,-21 21-16,0-1 0,0 1 16,0 0-16,0 0 0,0 0 0,0 42 31,0 0-31,0 0 16,0 22-16,0-22 0,-21 21 0,21 0 15,-21 22-15,0-22 0,21 1 16,0-1-16,0 21 0,-21-20 15,21-1-15,-22 0 0,22 1 16,0-1-16,0 0 0,0-20 0,0 20 16,0 0-16,0-21 0,0 22 0,0-22 15,0 21-15,0-21 0,0 1 16,22-1-16,-1-21 0,-21 21 0,21-21 16,0 0-16,0 0 0,0 0 15,1 0-15,-1 0 0,21 0 0,-21 0 16,22-21-16,-22 0 0,0 21 0,21-22 15,-21-20-15,22 21 0,-22 0 16,0-22-16,0 22 0,22-21 16,-43 0-16,21 20 0,0-20 0,0 21 15,-21 0-15,0 0 0,0-1 16,0 1-16,0 0 0,0 42 47,0 0-47,0 1 0,0-1 0,-21 0 15,21 0-15,0 0 0,-21 22 16,21-22-16,0 0 0,0 0 0,0 0 16,0 22-16,0-22 0,0 0 0,0 0 15,21-21-15,-21 21 0,21 0 16,0-21-16,0 0 0,1 0 0,20 22 16,-21-22-16,0 0 15,22 0-15,-22 0 0,21-22 0,-21 1 0,22 0 16,-22 0-16,0 0 15,0 0-15,21-1 0,-42 1 0,22-21 16,-1 21-16,-21 0 0,21-1 0,-21 1 16,0 0-16,0 0 0,0 0 15,0 0-15,-21 42 32,0 0-17,-1 0-15,22 0 0,0 0 16,0 1-16,-21-1 0,21 0 0,-21 0 15,21 0-15,0 0 16,0 1-16,-21-1 0,21 0 16,0 0-16,-21-21 0,21 21 15,0-42 32,0 0-47,0 0 0,0 0 0,21-1 16,0 1-16,-21 0 0,21-21 0,0 21 15,-21-1-15,22 1 0,-1 0 16,0 0-16,-21 0 0,21 0 0,0 21 16,-21-22-16,21 22 0,1 0 15,-1 0-15,0 0 16,0 22-16,-21-1 16,0 0-16,0 0 15,0 0-15,0 0 0,0 1 0,0-1 16,0 0-16,0 0 0,0 0 0,0 0 15,0 1-15,0-1 0,21 0 16,0 0-16,1-21 16,-1 21-16,0-21 0,0 21 15,0-21-15,0 0 0,1 0 0,20 0 16,-21 0-16,21 0 0,1-21 0,-22 0 16,21 21-16,1-21 0,-1 0 15,-21 21-15,21-21 0,1-1 16,-22 1-16,21 0 0,-21 0 15,22-21-15,-22 20 0,0 1 0,0 0 16,-21-21-16,0 21 0,0-1 0,0-20 16,0 21-16,0 0 0,0 0 15,0-1-15,-21 1 0,0 21 16,0 0-16,0 0 16,-1 0-16,1 0 0,-21 21 0,21 1 15,0-1-15,-1 0 0,1 0 16,0 0-16,21 0 0,-21 1 0,21-1 15,-21 0-15,21 0 0,0 0 0,0 0 16,0 1-16,0-1 16,0 0-16,0 0 15,21-21-15,0 0 16,0 0 0,0 0-16,1-21 0,-1 0 15,-21 0-15,21-1 0,0 1 16,0 0-16,-21 0 0,21 21 15,-21-21-15,22 0 0,-22 42 47,0 0-31,0 0-16,0 0 0,0 0 16,0 1-16,-22-1 0,22 21 0,0 0 15,-21-20-15,21 20 0,-21 0 16,21 1-16,-21 20 0,21-21 0,0 1 15,0-1-15,0 22 0,0-22 0,0 0 16,0 1-16,0-1 0,0 0 16,0 1-16,0 20 0,0-21 0,-21 1 15,21-1-15,-21 0 0,21 1 0,0 20 16,-22-42-16,1 22 0,0-1 16,0 0-16,0-20 0,0 20 15,-22-21-15,-20 43 0,20-43 16,22 0-16,-21 0 0,21-21 15,-22 0-15,22 21 0,0-21 0,0 0 16,0 0-16,0 0 0,-1 0 0,22-21 16,-21 0-16,21 0 0,0 0 0,0-1 15,0 1-15,0 0 0,0-21 16,0 21-16,0-22 0,0 22 16,0-21-16,0-1 0,0 1 0,0 0 0,0-1 15</inkml:trace>
  <inkml:trace contextRef="#ctx0" brushRef="#br0" timeOffset="9458.62">15875 1207 0,'0'0'0,"-21"0"16,0 0 0,21-22-16,-22 22 47,1 0-32,0 0 1</inkml:trace>
  <inkml:trace contextRef="#ctx0" brushRef="#br0" timeOffset="9710.48">13652 1080 0,'0'0'0,"-21"0"0,0 0 0,0 0 16,0 0-1,0-22-15,21 1 16,0 0 0</inkml:trace>
  <inkml:trace contextRef="#ctx0" brushRef="#br0" timeOffset="10519.25">4022 1947 0,'0'0'0,"-22"0"0,1 0 15,0 0-15,0 0 0,42 0 47,0 0-47,22 0 16,-22 22-16,21-22 0,0 0 16,22 0-16,-1 0 0,22 0 0,-21 0 15,41 0-15,-20 0 0,21 0 16,0 0-16,0 0 0,-1 0 0,1 0 15,21 0-15,-21 0 0,21 21 16,-21-21-16,21 0 0,0 0 0,0 0 16,0 0-16,0 0 0,21 0 0,-21 0 15,21 0-15,-21 0 16,0 0-16,0 0 0,-21 0 0,21 0 16,-42 0-16,21 0 0,-22 0 15,-20 0-15,-1 0 0,-20 0 0,-1 0 16,0 0-16,-21 0 0,1 0 0</inkml:trace>
  <inkml:trace contextRef="#ctx0" brushRef="#br0" timeOffset="11343.32">9842 2138 0,'-21'0'16,"0"0"-16,21 21 16,21-21 46,0 0-62,1 0 0,20 0 16,0 0-16,1 0 0,-1 0 0,21 0 15,1 0-15,-22 0 0,22 0 0,-1 0 16,1 0-16,20 21 0,-20-21 16,21 0-16,-1 0 0,22 0 0,0 21 15,0-21-15,0 0 0,21 0 16,0 0-16,0 0 0,21 22 15,0-22-15,21 0 0,-21 0 0,22 0 16,-1 21-16,22-21 0,-1 0 0,-21 0 16,22 21-16,-1-21 0,-20 0 15,20 0-15,1 21 0,-22-21 0,22 0 16,-22 0-16,0 0 0,1 21 0,-22-21 16,21 0-16,-42 0 0,21 0 15,-21 0-15,-21 21 0,0-21 0,0 0 16,0 0-16,-22 0 0,-20 0 15,20 0-15,-20 0 0,-22 0 16,1 0-16,-1 0 0,0 0 0,-21 0 16,-21 22-16,-21-22 47,0 0-47,0 0 15,0 0 1,0 0-16</inkml:trace>
  <inkml:trace contextRef="#ctx0" brushRef="#br0" timeOffset="33606.56">571 2498 0,'0'-21'16,"0"42"47,0 0-63,0 0 15,0 0-15,0 0 16,0 1-16,0-1 0,0 0 15,0 0-15,0 0 0,0 0 16,0-42 15,22 21-31,-1-21 16,-21 0-16,0 0 16,0 0-16,21-1 0,-21 1 15,0 0-15,0 0 0,0 0 16,0 0-16,0-1 15,-21 22 1,21 22 0,-21-1-16,21 0 0,-22 0 0,22 0 15,-21 0-15,21 22 0,-21-22 16,21 0-16,0 21 0,0-20 0,-21-1 16,21 21-16,0-21 15,0 0-15,0 1 0,0-1 0,0 0 16,21-21-1,0 0-15</inkml:trace>
  <inkml:trace contextRef="#ctx0" brushRef="#br0" timeOffset="34052.92">995 2688 0,'0'0'0,"0"21"15,21-42 32,-21 0-47,21 21 16,-21-21-16,0 0 0,0 0 15,0-1 1,0 1-16,0 0 0,-21 21 31,21 21-15,-21-21-16,21 21 15,0 1-15,0-1 0,0 0 0,0 21 16,0-21-16,-21 1 0,21-1 16,0 0-16,0 0 0,0 0 15,0 0-15</inkml:trace>
  <inkml:trace contextRef="#ctx0" brushRef="#br0" timeOffset="54850.58">487 2625 0,'0'-21'16,"0"-1"-16,0 1 16,0 0-16,21 21 15,-21-21-15,21 0 16,-21 0-16,0-1 16,0 1-16,0 0 31,0 42 0,0 0-31,-21-21 16,21 22-16,0-1 0,-21 21 15,21-21-15,0 22 0,0-22 0,0 21 16,0 0-16,0-20 0,0 20 16,21 0-16,-21 1 0,21-1 15,-21-21-15,0 21 0,0 1 0,21-1 16,-21-21-16,0 22 0,0-1 15,0 0-15,0-21 0,0 22 16,0-1-16,0-21 0,0 0 16,0 1-16,0-1 0,0 0 15,0 0-15,0-42 32,0 0-32,0 0 15,0-1-15,21-20 0,-21 21 16,0-21-16,0-1 0</inkml:trace>
  <inkml:trace contextRef="#ctx0" brushRef="#br0" timeOffset="55474.22">444 2625 0,'0'0'0,"0"-21"0,0-1 16,0 1 15,22 21-31,-1 0 0,0 0 0,0 0 16,0 0-16,0 21 0,22 1 16,-22-1-16,0 0 0,21 0 15,-20 21-15,-1-20 0,0 20 16,21-21-16,-21 21 0,-21 1 15,22-22-15,-1 21 0,0 1 0,0-22 16,-21 21-16,21 0 0,0 1 16,-21-22-16,0 21 0,22 1 0,-1-1 15,-21-21-15,0 21 0,0 1 16,21-22-16,-21 0 0,0 0 16,0 0-16,0 1 0,0-1 0,0 0 15,21-21-15,-21-21 31,0 0-31,0-1 16,0 1-16,0-21 0,0 0 16,0-1-16,0 1 0,0 0 0,0-22 15,0 22-15,0-22 0,0 22 16,0-22-16,0 22 0,21-21 0,-21 20 16,21 1-16,1-22 0,-22 22 15,0 0-15,21-1 0,-21 22 16,21-21-16,-21 21 0,0 0 15,0-1-15,0 1 0,0 0 0,0 0 16,0 42 47,0 0-63,0 0 15,21 1 1,-21-1-16,0 0 15</inkml:trace>
  <inkml:trace contextRef="#ctx0" brushRef="#br0" timeOffset="55994.92">1397 3175 0,'0'21'15,"0"0"-15,21-21 47,0-21-47,0 21 0,1-21 16,-1 0-16,0 21 0,0-21 15,0 0-15,0-1 0,1 1 0,-1 0 16,0 0 0,-21 0-16,0-22 0,0 22 0,0 0 15,0 0-15,0 0 16,0 0-16,-21 21 16,0 0-16,-1 0 0,1 0 0,0 0 15,-21 0-15,21 21 0,-1 0 16,1-21-16,0 21 0,0 0 0,0 0 15,21 1-15,0-1 0,0 21 16,0-21-16,0 0 0,0 1 16,0 20-16,0-21 0,0 0 0,0 0 15,0 22-15,21-22 0,-21 0 16,21 0-16,0 0 0,0 1 16,1-1-16,-1-21 15,0 21-15,0-21 0,0 0 16,0 0-16,1 0 15,-1-21-15,0 0 0,0 21 16,0-22-16</inkml:trace>
  <inkml:trace contextRef="#ctx0" brushRef="#br0" timeOffset="56932.39">2053 2836 0,'0'-21'16,"-21"21"0,0 0-1,0 21 1,21 1-16,0-1 16,0 0-16,0 0 0,0 0 15,0 0-15,0 22 0,0-22 0,0 0 16,0 21-16,0-20 0,0 20 15,-22 0-15,22-21 0,0 1 16,0 20-16,0-21 0,0 0 0,0 0 16,0 1-16,0-1 15,22-42 1,-1-1 0,-21 1-16,21-21 15,0 21-15,-21 0 0,0-22 0,21 22 16,0 0-16,1 0 0,-22-22 15,21 22-15,0 0 0,-21 0 16,21 21-16,-21-21 0,21 0 0,0-1 16,-21 1-1,22 21 1,-1 0 0,-21 21-16,0 1 15,0-1-15,0 0 16,0 0-16,0 0 0,0 0 0,21 1 15,-21-1-15,0 0 0,0 21 16,21-21-16,0 1 0,-21-1 16,21 0-16,1-21 0,-1 21 15,0-21-15,0 0 16,0 0-16,0 0 0,1 0 0,-1 0 16,0-21-16,0 0 0,0 21 15,22-21-15,-22-1 0,0 1 16,-21 0-16,21 0 0,0-21 0,-21 20 15,21 1-15,-21-21 0,0 21 16,0-22-16,0 22 0,0-21 0,0 21 16,0 0-16,0-22 0,0 22 15,0 0-15,0 0 0,-21 21 16,21-21-16,-21 21 0,0 0 16,0 0-16,21 21 15,-21 0-15,21 0 16,0 0-16,21 0 15,0-21 1,0 0-16,0 0 16,0 0-16,1 0 0,-1 0 15,0 0-15,0-21 0,-21 0 16,21 21-16,0-21 0,1 0 0,-22 0 16,21-1-16,0 1 0,-21 0 15,21 21-15,0-21 16,-21 0-16,0 42 47,0 0-32</inkml:trace>
  <inkml:trace contextRef="#ctx0" brushRef="#br0" timeOffset="59434.52">4889 2561 0,'-21'-21'0,"0"21"15,0 0-15,21-21 16,-21 21-16,0 0 0,-1 0 16,1 0-16,0 0 15,21 21 1,0 0-16,-21 0 16,21 1-16,0-1 0,0 0 15,0 0-15,0 0 0,0 22 0,0-22 16,21 0-16,0 0 0,0-21 0,1 21 15,-1 0-15,21-21 16,-21 22-16,22-22 0,-22 0 0,0 0 16,21 21-16,-21-21 0,1 0 15,20 0-15,-21 0 0,0-21 0,22 21 16,-22-22-16,0 1 0,0 0 16,21 0-16,-20 0 0,-1 0 0,-21-1 15,0 1-15,21-21 0,-21 21 16,0-22-16,0 22 0,0-21 0,0 21 15,0 0-15,0-22 0,0 22 16,0 0-16,0 0 0,-21 21 0,21-21 16,-21 21-1,-1 21 1,22 0 0,0 0-16,0 0 0,0 22 0,0-1 15,-21 0-15,21 1 0,0-1 16,-21 0-16,21 22 0,0-22 0,0 22 15,0-22-15,0 0 0,0 1 16,0 20-16,0-21 0,0 22 0,0-22 16,0 1-16,0-1 0,0 0 15,0-21-15,0 22 0,0-22 0,0 21 16,0-21-16,0 1 0,0-1 16,0 0-16,-21-42 31,0 21-16,0-21-15,-1-1 0,1 1 0,-21 0 16,21 0-16,-22-21 0,1 20 16,21 1-16,-21 0 0,20 0 0,-20 21 15,21-21-15,-21 0 0,20 21 16,1-22-16,0 22 16,21 22-1,21-1-15,0 0 16,1 0-16,-1 0 15,21 0-15,-21 1 0,0-22 0,22 21 16,-22 0-16,21 0 0,-21-21 16,22 21-16,-1-21 0,-21 0 15,22 0-15,-22 0 0,21 0 0,0 0 16,-20 0-16,20 0 0,0 0 16,-21 0-16,1-21 0,20 0 0,-21 0 15,21 0-15,-20-1 0,-1 1 16,0 0-16,0-21 0,0 21 0,-21-1 15,21-20-15,-21 21 0,22 0 16,-22 0-16,0-1 0,0 1 0,0 0 16,0 0-16,0 0 0,0 0 15,0 42 17,0 0-17,0 0-15,0 0 0,0 0 0,0 1 16,0 20-16,0-21 0,0 21 15,0-20-15,0 20 0,-22-21 0,22 21 16,0-20-16,0-1 0,0 0 0,0 0 16,0 0-16,-21 0 15,21-42 17,0 0-32,21 0 0,1-21 15,-22 20-15,21-20 0,0 21 16,-21-21-16,21-1 0,0 22 15,0-21-15,-21 21 0,22-22 0,-1 22 16,0 0-16,0 0 0,0 0 16,0-1-16,1 22 0,-1 0 15,0 0-15,0 0 0,0 22 16,0-22-16,-21 21 16,0 0-16,0 0 0,22 0 15,-22 0-15,0 1 0,0 20 0,0-21 16,0 21-16,0-20 0,0-1 15,0 21-15,0-21 0,0 0 0,0 1 16,21-1-16,-21 0 16,0 0-16,21-21 15,0 0-15,0 0 0,0-21 16,1 0-16,-22 0 16,21-1-16,0 1 0,0 0 0,-21 0 15,21-21-15,0 20 0,1-20 16,-1 21-16,-21 0 0,21-22 0,0 22 15,0 0-15,-21 0 0,21 0 16,-21 0-16,22 21 0,-22-22 16,0 44 15,0-1-31,0 0 16,0 0-16,0 21 15,0-20-15,0-1 0,0 21 0,0-21 16,0 22-16,0-22 0,0 0 15,0 21-15,0-21 0,0 1 0,0-1 16,0 0-16,0 0 0,21-21 16,0 21-16,0-21 0,21 0 15,-20 0-15,-1 0 0,0 0 0,21 0 16,1-21-16,-22 0 0,21 0 16,-21 0-16,0-1 0,22 1 0,-22 0 15,0 0-15,0-21 0,-21 20 16,0 1-16,21-21 0,-21 21 15,0 0-15,0-1 0,0 1 0,0 0 16,0 0-16,0 0 0,0 0 16,0-1-16,-21 22 15,0 22 17,21-1-32,0 0 0,-21 0 15,21 21-15,-21-20 0,21 20 0,0 21 16,0-20-16,0-1 0,-21 22 15,-1-1-15,22 1 0,-21-1 16,21 1-16,0-1 0,-21 1 0,21 20 16,-21-20-16,0 20 0,21 1 15,0 0-15,0-1 0,-21-20 0,21 21 16,-22-1-16,22-20 0,0 20 0,0-20 16,0-1-16,0 1 0,0-1 15,0-20-15,0-1 0,0 0 0,0 1 16,0-22-16,0 0 0,0 0 0,0 0 15,0-42 1,0 0 0,0-21-16,0 21 0,0-22 15,0-20-15,0-1 0,22 22 0,-22-43 16,21 22-16,0-22 0,-21 0 16,21-20-16,0 20 0</inkml:trace>
  <inkml:trace contextRef="#ctx0" brushRef="#br0" timeOffset="59775.33">6816 3112 0,'0'0'0,"0"-43"16,21 22 0,0 0-16,0 21 0,0-21 15,22 21-15,-1 0 0,-21-21 0,21 21 16,1 0-16,-22 0 0,21 0 15,-21 0-15,22 0 0,-22 21 0,0-21 16,-21 21-16,21 0 0,-21 0 16,0 0-16,0 22 0,0-22 0,0 21 15,-21-21-15,0 1 0,0 20 0,-22-21 16,22 21-16,-21-20 0,0-1 16,20 0-16,-20 0 0,21 0 0,0-21 15,0 21-15,-1-21 0,1 0 16,0 0-16,42 0 62,0 0-62</inkml:trace>
  <inkml:trace contextRef="#ctx0" brushRef="#br0" timeOffset="62616.85">7429 3366 0,'0'21'15,"0"-42"48,22-1-63,-1 22 0,0-42 0,0 21 15,21 0-15,-20 0 16,-1-22-16,21 1 0,-21 21 0,22-22 16,-22 1-16,21 0 0,-21-1 0,0 1 15,1-21-15,-1 20 0,0-20 16,-21 20-16,21-20 0,-21-1 0,0 22 16,0 0-16,0-1 0,0 1 15,-21 0-15,0 21 0,0-1 0,-1 1 16,1 21-16,0 0 0,0 0 15,0 0-15,0 0 0,-1 0 0,-20 21 16,21-21-16,0 43 0,-22-22 16,22 0-16,0 21 0,0 1 0,0-1 15,0 22-15,-1-22 16,22 0-16,0 22 0,-21-22 0,21 0 16,0 1-16,0 20 0,0-20 15,0-1-15,0 0 0,0 1 0,0-1 16,21 0-16,1 1 0,-1-1 15,0 0-15,0-21 0,0 22 0,0-1 16,1-21-16,-1 0 0,0 1 0,0-1 16,0 0-16,0 0 0,1-21 15,20 0-15,-21 0 0,0 0 0,22 0 16,-1 0-16,-21-21 0,21 0 16,1 21-16,-22-21 0,21-22 0,-21 22 15,22 0-15,-22-21 0,21 20 16,-21-20-16,1 21 0,-1-21 15,0 20-15,0-20 0,-21 21 0,0-21 16,0 20-16,21 1 0,-21 0 16,0 0-16,0 0 0,-21 21 31,0 0-31,0 0 16,0 21-16,21 0 0,-22 0 0,1 0 15,0 1-15,0-1 0,0 21 16,21-21-16,0 22 0,0-1 15,0-21-15,0 21 0,0-20 0,0-1 16,0 21-16,0-21 0,0 0 16,0 1-16,21-1 0,0-21 0,-21 21 15,21 0-15,0-21 0,1 0 16,-1 0-16,0 0 0,0 0 16,21 0-16,-20-21 0,-1 0 15,0 21-15,21-21 0,-21-1 0,1-20 16,-1 21-16,0 0 0,21-22 15,-21 22-15,-21 0 0,22-21 0,-1 21 16,-21-1-16,21 1 0,-21 0 16,0 0-16,0 0 0,0 0 0,0-1 15,0 44 17,0-1-17,0 0-15,0 0 0,0 0 0,0 0 16,0 1-16,0 20 0,0-21 15,0 0-15,0 22 0,0-22 0,-21 0 16,21 0-16,0 0 0,0 0 16,0 1-16,-21-1 0,21-42 47,0-1-47,0 1 15,0 0-15,0-21 0,21 21 16,-21-1-16,21-20 0,0 21 15,-21-21-15,21 20 0,0 1 0,1-21 16,-1 21-16,0 0 0,0-1 16,0 1-16,0 21 0,1 0 0,-1 0 15,0 0-15,0 0 0,0 0 16,-21 21-16,21-21 0,-21 22 16,0 20-16,0-21 0,22 0 15,-22 22-15,0-22 0,21 0 0,-21 21 16,0-21-16,0 1 0,0-1 0,21 0 15,-21 0-15,0 0 16,21 0-16,-21 1 16,21-22-16,0 0 15,-21-22-15,0 1 16,22 0-16,-22 0 0,21-21 16,0 20-16,-21 1 0,21-21 15,-21 21-15,21-22 0,0 22 0,-21 0 16,22-21-16,-1 21 0,-21-1 0,21 22 15,-21-21-15,21 0 0,0 0 16,0 21 0,1 0-16,-22 21 31,21 0-31,-21 0 0,0 1 0,0-1 16,0 0-16,0 0 0,0 0 15,0 22-15,0-22 0,0 21 0,0-21 16,0 0-16,0 22 0,0-22 15,0 0-15,0 0 0,0 0 0,21-21 16,0 22-16,-21-1 0,21-21 0,0 0 16,1 0-16,-1 0 0,0 0 15,21 0-15,-21 0 0,1 0 0,20 0 16,-21-21-16,0-1 16,22 22-16,-22-21 0,0 0 0,21 0 0,-21 0 15,1-22-15,-22 22 0,21 0 16,-21-21-16,0 21 0,21-22 15,-21 22-15,0 0 0,0 0 0,0 0 16,0-1-16,-21 22 16,0 0-16,-1 0 0,1 0 15,0 0-15,0 0 0,0 0 16,21 22-16,0-1 0,-21 0 16,-1 0-16,22 0 0,0 0 0,0 22 15,0-22-15,0 21 0,0-21 0,0 22 16,0-22-16,0 0 0,0 0 15,22 0-15,-1 1 0,-21-1 0,21 0 16,0-21-16,0 21 16,0-21-16,1 0 0,20 0 0,0 0 15,-21 0-15,22 0 0,-1 0 0,-21-21 16,22 0-16,-22 21 0,21-21 16,-21-22-16,0 22 0,1 0 0,-1 0 15,0-22-15,0 22 0,-21-21 16,0 21-16,21-22 0,-21 22 0,21 0 15,-21 0-15,0 0 0,0 0 0,0-1 16,0 44 15,0-1-31,0 21 16,0-21-16,0 0 16,0 1-16,-21 20 0,21-21 0,0 21 15,0-20-15,-21-1 0,21 0 16,0 21-16,0-21 0,0 1 0,0-1 15,0 0-15,0 0 16,21-21-16,0 0 16,1 0-16,-1-21 15,-21 0-15,21 0 0,-21-1 16,0 1-16,21 0 0,0 0 16,-21 0-16,0-22 0,0 22 0,21 0 15,-21 0-15,22 0 16,-22 0-16,0-1 0,0 1 0,0 0 15,21 21-15,0 21 32,-21 0-32,0 1 0,0-1 15,0 0-15,0 21 0,21-21 16,-21 1-16,21-1 0,-21 0 0,0 0 16,0 0-16,21 0 0,1 1 0,-1-22 15,0 21-15,0-21 16,0 0-16,0 0 0,1 0 0,20 0 15,-21 0-15,0 0 0,0 0 16,22 0-16,-22-21 0,0-1 16,0 1-16,22 0 0,-22 0 0,0-21 15,0 20-15,0-20 0,0 0 16,-21 21-16,0-22 0,22 1 0,-22 0 16,0-1-16,0 22 0,0-21 0,0-1 15,0 22-15,0-21 0,0 21 16,0-22-16,0 22 0,0 0 0,0 0 15,-22 21-15,22-21 16,0 42 0,0 0-16,0 0 15,0 0-15,-21 1 0,21 20 16,0-21-16,0 0 0,-21 22 16,21-22-16,0 21 0,-21 0 15,21 1-15,0-22 0,0 21 0,0 1 16,0-1-16,-21 0 0,21-21 0,0 22 15,0-22-15,0 21 0,0-21 16,0 1-16,0-1 0,0 0 0,0 0 16,0 0-16,21-21 0,-21 21 15,21-21 1,0 0-16,0 0 0,1 0 16,-1 0-1,0-21-15,-21 0 16,21 0-16,-21 0 0,21 0 15,-21-1-15,0 1 0,0 0 16</inkml:trace>
  <inkml:trace contextRef="#ctx0" brushRef="#br0" timeOffset="62919.68">10880 3112 0,'42'0'16,"0"0"0,-21 0-16,1 0 0,-1 0 15,0 0-15,21 0 0,-21 0 0,1-22 16,-1 22-16,0 0 0,0 0 16,0 0-16,0 0 15,1 0 1,-22 22 31,-22-22-47,1 0 0,0 0 15,0 0 1,0 0-16</inkml:trace>
  <inkml:trace contextRef="#ctx0" brushRef="#br0" timeOffset="65775.1">11853 3535 0,'-21'0'16,"21"-21"31,21 0-47,-21-1 15,21 1-15,1 0 16,-22 0-16,0 0 0,21 21 16,-21-21-16,0-1 0,0 1 0,0 0 15,0 0-15,-21-21 0,-1 20 16,1 1-16,0 0 0,0 21 0,0-21 16,0 0-16,-1 21 0,1 0 15,0 0-15,0 0 0,0 0 0,0 0 16,-1 0-16,1 21 0,0 0 0,0 0 15,0 0-15,21 1 0,0 20 16,-21-21-16,21 21 0,-22 1 0,22-1 16,0-21-16,0 22 0,0-1 15,0-21-15,0 0 0,0 22 16,0-22-16,0 0 0,22-21 0,-22 21 16,21 0-16,0-21 15,0 0-15,0 0 0,0 0 0,1 0 16,-1 0-16,0-21 0,0 21 0,21-21 15,-20 0-15,-1 0 0,21-1 16,-21-20-16,0 21 0,1 0 0,-1-22 16,0 1-16,0 21 0,-21-21 15,0-1-15,21 22 0,-21-21 0,0 21 16,0-1-16,0 1 0,0 0 0,0 0 16,0 42 15,0 0-31,0 22 15,-21-22-15,21 0 0,0 21 0,0 1 16,0-1-16,0-21 0,0 21 0,0-20 16,0 20-16,0-21 0,0 0 15,21 0-15,0 1 0,-21-1 0,22 0 16,-1-21-16,0 0 0,0 0 0,0 0 16,22 0-16,-22 0 0,0 0 15,21 0-15,-21-21 0,1 0 0,20-1 16,-21 1-16,0-21 0,22 21 15,-22-22-15,0 1 0,0 0 0,0-1 16,-21-20-16,21 21 0,-21-22 16,22 22-16,-1-22 0,-21 22 15,0 0-15,0-22 0,21 22 0,-21-1 16,0-20-16,0 21 0,0 20 16,0-20-16,0 21 0,0 0 0,0 0 15,0-1-15,0 44 31,0-1-31,0 21 0,0-21 0,0 22 16,0-1-16,-21 0 0,21 1 16,0-1-16,0 0 0,-21 22 0,21-22 15,-22 0-15,22 22 0,0-22 16,0 1-16,0 20 0,0-21 16,-21 1-16,21-1 0,0 0 0,0-20 15,0 20-15,0-21 0,0 0 16,0 0-16,0 1 0,21-1 15,1-21-15,-1 0 16,0 0-16,0 0 0,0-21 16,0-1-16,1 1 0,-1 0 0,21 0 15,-21 0-15,0 0 0,1-22 16,-1 22-16,0-21 0,0-1 0,0 22 16,0-21-16,1 21 0,-1-22 15,-21 22-15,0 0 0,21 0 0,-21 0 16,21 0-16,-21-1 15,0 44 1,0-1 0,0 0-16,0 0 0,0 21 15,0-20-15,0 20 0,0-21 16,0 21-16,0-20 0,0-1 0,0 21 16,0-21-16,0 0 0,0 1 15,0-1-15,21 0 0,0 0 16,1-21-16,-1 0 0,0 0 15,0 0-15,0 0 16,0 0-16,22 0 0,-22-21 0,0 0 16,0 0-16,22-1 0,-22 1 0,0 0 15,0-21-15,0 21 0,0-22 16,1 22-16,-1-21 0,0 21 0,-21-22 16,0 22-16,21 0 0,-21 0 15,0 0-15,0 42 31,0 0-31,0 0 16,0 0-16,0 0 0,0 22 0,0-22 16,0 0-16,0 0 15,0 22-15,0-22 0,0 0 0,0 0 16,0 0-16,0 0 0,21 1 16,-21-1-16,21-21 0,1 0 15,-1 0-15,0 0 0,0 0 16,0 0-16,0-21 0,22 21 15,-22-22-15,0 1 0,0 0 16,0 0-16,1-21 0,-22 20 0,21-20 16,-21 21-16,21-21 0,-21 20 15,0-20-15,0 21 0,0 0 0,0 0 16,-21-1-16,0 1 0,-1 0 0,-20 0 16,21 21-16,0 0 15,-22 0-15,22 0 0,0 0 0,-21 0 16,21 0-16,-1 0 0,1 21 15,0 0-15,0 0 0,0 1 0,21-1 16,0 0-16,0 21 0,0-21 0,0 22 16,0-22-16,0 0 0,21 21 15,0-20-15,0-1 0,0 0 0,1 0 16,20 0-16,-21-21 0,0 21 16,22-21-16,-22 0 0,21 0 0,0 0 15,1 0-15,-22 0 0,21-21 16,1 0-16,-1 21 0,-21-21 0,21 0 15,-20 0-15,20-22 0,-21 22 0,0 0 16,22-21-16,-22 20 0,0 1 16,-21-21-16,21 21 0,-21 0 15,21-1-15,-21 1 0,0 0 16,0 42 15,0 0-31,0 1 16,0 20-16,0-21 15,0 0-15,0 0 0,-21 22 0,21-22 16,-21 21-16,21-21 0,0 1 0,0-1 16,0 21-16,0-21 0,-21 0 15,21 1-15,-21-1 16,21 0-16,0-42 47,0 0-47,0-1 15,0 1-15,0 0 0,21-21 0,-21 21 16,21-22-16,-21 22 0,21-21 0,0 21 16,-21-22-16,21 1 0,1 21 15,-1-22-15,0 22 0,0 0 16,0 0-16,22 0 0,-22 0 0,0-1 16,0 22-16,0-21 0,0 21 15,1 0-15,-1 21 16,0 1-16,-21-1 15,21 21-15,-21-21 0,0 0 0,0 22 16,0-1-16,0 0 0,0 1 0,0-1 16,0-21-16,0 22 0,0-1 15,0-21-15,0 21 0,0-20 0,21-1 16,0 0-16,1 0 0,-1-21 16,0 0-16,0 0 0,0 0 15,22 0-15,-22 0 0,0-21 16,0 21-16,0-21 0,0 0 0,1-1 15,-1 1-15,-21 0 16,21 0-16,0 0 0,-21 0 0,21-1 16,-21 1-16,0 0 0,0 0 0,0 0 15</inkml:trace>
  <inkml:trace contextRef="#ctx0" brushRef="#br0" timeOffset="66058.94">13610 2604 0,'0'0'0,"-21"0"0,21-22 0,-21 22 16,21-21-1,0 42 32,0 1-31,-21-1 0,21 0-16,-22-21 0</inkml:trace>
  <inkml:trace contextRef="#ctx0" brushRef="#br0" timeOffset="66348.74">12658 2985 0,'0'0'0,"-22"21"0,1 0 15,0-21-15,-21 0 0,21 0 16,21 21-16,21-21 15,0 0-15,21 0 16,-21 0-16,22 0 0,20 0 16,-20 0-16,20-21 0,-21 21 15,22 0-15,-22-21 0,1 21 0,-1 0 16,0 0-16,1 0 0,-22 0 0,0 0 16,0 0-16,0 0 0,-42 0 31,0 0-31</inkml:trace>
  <inkml:trace contextRef="#ctx0" brushRef="#br0" timeOffset="78470.23">6900 5990 0,'0'0'0,"21"0"0,-21-21 0,0 0 15,22 21-15,-22-21 16,0 0-16,0-1 16,0 1-1,0 42 48,0 1-63,0-1 15,-22 0-15,22 21 0,0-21 16,0 1-16,0-1 0,-21 21 0,21-21 16,0 43-1,0-43-15,0 21 0,0 22 0,0-43 16,0 0-16,0 21 0,21-20 0,-21-1 15,22 0-15,-1 0 16,0-21-16,0 0 0,0 21 0,0-21 16,22 0-16,-22 0 0,0-21 15,21 21-15,-20-21 0,-1 0 0,21 0 16,-21-1-16,0-20 0,1 21 0,-1 0 16,0-22-16,0 22 0,0-21 15,-21 21-15,0-22 0,0 22 0,21-21 16,-21 0-16,0 20 0,0-20 15,0 21-15,0 0 0,0 0 0,0-1 16,0 1-16,0 0 0,0 0 16,0 0-16,-21 21 15,21-21-15,0 42 47,0 0-47,0 0 16,0 0-16</inkml:trace>
  <inkml:trace contextRef="#ctx0" brushRef="#br0" timeOffset="78897.5">7810 5863 0,'0'0'0,"-21"21"47,21 1-31,0-1-16,-21 0 0,21 0 0,0 21 16,0-20-16,0 20 0,0 0 15,0 1-15,-21 20 0,21-21 0,0 22 16,0 21-16,0-22 0,-21 1 15,21 20-15,0-20 0,0 20 16,-21-20-16,21 21 0,-22-1 0,1-20 16,21 20-16,-21-20 0,21-1 15,-21 1-15,0-1 0,21-20 0,0 20 16,0-42-16,-21 22 0,21-1 0,0-21 16,-22 0-16,22 1 0,0-1 15,0-42 16,0-1-31,0 1 0,0 0 16,22-21-16,-1-1 0,0 1 0,-21 0 16,21-22-16,0 1 0,0-1 15</inkml:trace>
  <inkml:trace contextRef="#ctx0" brushRef="#br0" timeOffset="79266.3">7789 6096 0,'0'0'0,"-21"-42"16,21 21-16,0-1 15,0 1-15,0 0 0,0 0 16,21 0-16,0 0 16,1-1-16,-1 22 0,0-21 0,21 21 15,-21 0-15,1 0 0,20 0 16,-21 0-16,21 0 0,-20 0 0,-1 0 15,21 21-15,-21 1 0,0-1 0,1 21 16,-22-21-16,0 0 0,0 1 16,0 20-16,0-21 0,0 0 0,0 0 15,0 1-15,-22-1 0,1 0 0,0 0 16,-21 0-16,21-21 0,-1 21 16,-20-21-16,21 0 0,0 22 0,-22-22 15,22 0-15,0 0 0,0 0 16,0 0-16,21-22 31,21 22-31,0-21 16,0 0-16,22 21 0,-22 0 0</inkml:trace>
  <inkml:trace contextRef="#ctx0" brushRef="#br0" timeOffset="79918.57">9080 8509 0,'0'0'0,"0"-402"0,0-43 0,0 64 0,-21 43 15,0 84-15,21 42 0,-21 43 16,0 21-16,0 42 0,-1 42 0,-20 1 15,21-1-15,0 43 0,-22 0 16,22 0-16,-21 21 0,21 0 0,-22 0 16,22 0-16,-21 21 0,21 0 0,-22 21 15,22-20-15,-21 20 0,21-21 16,0 21-16,21 1 0,0-22 16,0 21-16,0 1 0,0-22 0,0 21 15,0-21-15,0 0 0,0 1 16,21-1-16,0 0 0,0 0 0,0-21 15,0 0-15,1 0 0,20 0 16,0 0-16,-21 0 0,22 0 0,-1-21 16,-21 0-16,22 0 0,-1-1 0,0-20 15,1 21-15,-22-21 0,21 20 16,0-20-16,-20 0 0,-1-1 0,21 1 16,-42-21-16,21 20 0,0-20 0,-21 20 15,0-20-15,0 21 0,0-1 16,0-20-16,0 42 0,0-22 15,0 1-15,0 21 0,-21 0 0,0-1 16,21 1-16,0 0 0,-21 21 16,0-21-16,0 42 0,21 21 15,-22-20-15,22 20 16,-21 0-16,21 1 0,0 20 0,0-21 16,0 22-16,0-1 0,0-20 0,0 20 15,0-20-15,0-1 0,0 0 16,0 1-16,0-1 0,0-21 0,0 21 15,21-20-15,-21-1 0,22 0 0,-22 0 16,21 0-16,0 0 0,0-21 16,0 0-16,0 0 15,1 0-15,-1 0 0,0-21 16,0 21-16,0-21 0</inkml:trace>
  <inkml:trace contextRef="#ctx0" brushRef="#br0" timeOffset="80051.49">9842 5779 0,'0'0'0,"-42"-22"0</inkml:trace>
  <inkml:trace contextRef="#ctx0" brushRef="#br0" timeOffset="80970.97">9588 5757 0,'-42'43'16,"21"-43"-16,0 21 15,21 0-15,-21 21 0,-1-20 0,1-1 16,0 21-16,0-21 0,0 0 0,21 22 16,0-22-16,-21 0 0,21 21 15,0-20-15,0-1 0,0 0 0,0 0 16,0 0-16,21 0 0,0-21 16,0 0-16,0 0 15,0 0-15,1 0 0,-1 0 0,0 0 16,21-21-16,-21 21 0,1-21 0,-1 0 15,0 0-15,21 0 16,-21-1-16,1 1 0,-1-21 0,-21 21 16,21-22-16,0 22 0,-21-21 0,21 21 15,-21-22-15,0 22 0,0 0 16,0 0-16,0 0 0,0 0 16,-21 21-1,0 21 1,0 0-16,21 0 0,0 0 0,0 0 15,-21 22-15,21-22 0,0 21 16,-22-21-16,22 22 0,0-22 0,0 0 16,0 21-16,0-20 0,0-1 0,0 0 15,22 0-15,-1 0 16,0 0-16,0 1 0,0-22 16,22 0-16,-22 0 0,0 0 15,0 0-15,21-22 0,-20 1 0,20 21 16,0-21-16,1 0 0,-22 0 15,21 0-15,0-22 0,-20 22 0,-1-21 16,21-1-16,-21 22 0,0-21 16,1 0-16,-22-22 0,21 22 0,-21-1 15,21 1-15,-21 0 0,0-1 0,0 22 16,0-21-16,0 21 0,0 0 16,0-1-16,0 1 0,0 0 0,-21 21 31,21 21-16,0 0-15,-21 22 16,21-22-16,-22 21 0,22-21 0,0 22 16,-21-1-16,21 0 0,0 1 15,0-1-15,0 0 0,0 1 0,0-22 16,0 21-16,0 1 0,0-22 0,0 21 16,0-21-16,0 0 0,0 1 15,0-1-15,0 0 0,0 0 0,21 0 16,1 0-16,-1 1 0,0-22 15,0 0-15,0 0 0,0 0 16,22 0-16,-22 0 0,0 0 16,21 0-16,-20 0 0,20-22 0,-21 22 15,21-21-15,-20 0 0,20 21 16,-21-21-16,0 0 0,0 0 0,1-1 16,20 1-16,-42 0 0,21-21 0,0 21 15,-21-1-15,21 1 0,-21 0 16,0 0-16,0 0 0,0 0 15,0-1-15,-21 22 16,0 0 0,0 22-16,0-1 0,0 0 15,21 0-15,-22 0 0,22 0 16,0 1-16,0-1 0,0 0 16,0 0-16,0 21 0,0-20 0,0-1 15,0 0-15,0 0 0,0 0 0,0 0 16</inkml:trace>
  <inkml:trace contextRef="#ctx0" brushRef="#br0" timeOffset="81085.89">11345 6117 0,'0'-42'16</inkml:trace>
  <inkml:trace contextRef="#ctx0" brushRef="#br0" timeOffset="81258.8">10456 5779 0,'0'0'0,"-21"0"15,-21 0-15</inkml:trace>
  <inkml:trace contextRef="#ctx0" brushRef="#br0" timeOffset="81396.23">10795 5800 0,'21'-21'15</inkml:trace>
  <inkml:trace contextRef="#ctx0" brushRef="#br0" timeOffset="82470.22">10075 5863 0</inkml:trace>
  <inkml:trace contextRef="#ctx0" brushRef="#br0" timeOffset="82512.2">9969 5884 0,'0'0'0</inkml:trace>
  <inkml:trace contextRef="#ctx0" brushRef="#br0" timeOffset="82716.08">10160 5906 0,'42'0'16,"-84"0"-16,105 0 0,-41 0 0,20 0 0,0 0 16,1 0-16,-22 0 0,21-22 15,0 22-15,1 0 0,-1 0 0,0 0 16,-20 0-16,20 0 0,0 0 15,-21 0-15,1-21 0,-1 21 0,0 0 16,0 0-16,-42 0 31,0 0-15,0 0 0</inkml:trace>
  <inkml:trace contextRef="#ctx0" brushRef="#br0" timeOffset="83375.56">10816 6096 0,'21'0'32,"0"0"-17,1 0 1,-1 0-16,0 0 16,0 0-16,0-21 15,0 21-15,1 0 0,-1-21 16,0 0-16,0 21 0,0 0 15,0-22-15,1 22 0,-22-21 0,0 0 16,0 0-16,0 0 16,0 0-16,0-1 15,-22 22-15,1 0 0,21-21 16,-21 21-16,0 0 0,0 0 0,0 0 16,-1 0-16,1 0 15,-42 21 1,42 1-16,-22-1 0,22 0 0,0 0 15,0 21-15,21-20 0,-21-1 16,21 0-16,0 21 0,-22-21 0,22 1 16,0 20-16,0-21 0,0 0 0,0 0 15,0 1-15,22 20 0,-1-21 16,0 0-16,-21 0 0,21-21 0,0 22 16,22-22-16,-22 0 0,0 21 0,0-21 15,0 0-15,22 0 0,-22 0 0,21 0 16,-21-21-16,22-1 0,-22 1 15,21 0-15,-21 0 0,0 0 0,22 0 16,-22-1-16,0-20 0</inkml:trace>
  <inkml:trace contextRef="#ctx0" brushRef="#br0" timeOffset="85982.96">11663 5546 0,'0'0'0,"-21"-43"16,-1 43-16,22-21 15,0 0-15,-21 21 0,0-21 0,21 0 16,-21 0-16,0 21 0,0-22 0,-1-20 15,1 21-15,0 0 16,0 21-16,0-21 0,-22-1 0,22 1 16,0 0-16,-21-21 0,21 21 0,-22-1 15,22 1-15,-21 0 0,-1 0 16,1 0-16,0 0 0,-1-1 0,-20 1 16,21 21-16,-1-21 0,1 21 0,-22 0 15,22 0-15,0 0 0,-1 0 16,1 0-16,0 0 0,-1 0 0,1 0 15,0 0-15,-1 21 16,1 0-16,0 1 0,21-22 0,-1 21 16,-20 0-16,42 0 0,-21-21 0,21 21 15,-21 0-15,21 1 16,0-1-16,21-21 31,0 0-15,-21-21-16,0-1 15,0 1-15,0 0 0,0 0 0,-21 0 16,0 0-16,0-1 0,-1-20 16,-20 21-16,-21 0 0,20 0 0,1-1 15,-22 1-15,1 0 16,-1 0-16,-20 0 0,20 21 0,1 0 16,-1-21-16,1 21 0,-22 0 0,22 0 15,-22 0-15,0 21 0,1-21 16,-1 21-16,0 0 0,1 0 0,-1 0 15,21 1-15,1-1 0,-1 0 16,22 21-16,0-21 0,-1 1 0,1 20 16,21-21-16,0 21 0,0-20 0,-1-1 15,22 0-15,0 0 16,0 0-16,0 0 0,0 1 16,22-22-1,-1 0 1,-21-22-16,0 1 0,0 0 15,0 0-15,0 0 16,0 0-16,0-1 0,-21 22 16,-1-21-16,1 0 0,-21 0 15,21 21-15,-22-21 0,1 21 0,-21 0 16,20 0-16,-20 0 0,-1 0 0,1 0 16,-1 0-16,1 21 0,-1 0 15,1 0-15,-1 0 0,1 1 0,-1-1 16,1 0-16,20 0 0,-20 21 15,-1-20-15,22 20 0,0-21 16,-1 21-16,1-20 0,0 20 0,-1-21 16,22 0-16,0 22 0,0-22 15,0 0-15,21 0 0,-21 0 0,21 0 16,-22-21 15,1-21-15,0 0-1,0 21-15,0 0 0,0-21 16,-22 21-16,22 0 0,-21 0 0,21 0 16,-22 0-16,1 0 0,0 0 15,20 0-15,-20 21 0,0-21 16,-1 21-16,1 0 0,21 22 0,-21-22 16,-1 21-16,22 1 0,-21-1 15,21 21-15,-22-20 0,22 20 0,0 1 16,0-1-16,0 1 0,21 20 15,0-20-15,0 21 0,0-22 0,21 22 16,0-22-16,0 22 0,21-22 0,-20 1 16,20-1-16,0-20 0,22 20 15,-22-20-15,22-1 0,-1 0 0,22-21 16,-1 22-16,22-22 0,-21 0 0,21-21 16,0 0-16,-1 0 15,1 0-15,-21 0 0,21 0 0,0-21 16,-22 0-16,1 0 0,21-1 0,-43-20 15,22 21-15,-22 0 0,149-106 32,-191 106-32,22-22 0,-22 22 0,-21-21 0,0 21 15,21-1-15,-21 1 16,0 42 0,0 1-1,21-1-15,-21 0 0,0 0 16,0 21-16,21-20 0,0 20 0,1-21 15,-22 0-15,21 22 0,0-22 16,0 0-16,0 21 0,0-21 16,22-21-16,-22 22 0,21-1 0,-21-21 15,22 0-15,-1 0 0,0 0 0,1 0 16,-1 0-16,22-21 0,-22-1 16,0 1-16,22 21 0,-22-21 0,0 0 15,1 0-15,-1 0 0,0-1 0,1 1 16,-22 0-16,21 0 0,-21 0 15,1 0-15,-1-1 0,0 1 0,-21 0 16,21 0-16,-21 0 0,0 0 16,0 42 15,0 0-31,0 0 16,0 21-16,0-20 0,21-1 15,-21 0-15,21 0 0,-21 21 16,22-20-16,-1-1 0,0 21 0,-21-21 15,42 0-15,-21 1 0,1-1 0,20 0 16,0-21-16,1 21 0,-1-21 0,0 0 16,1 0-16,-1 0 0,21 0 15,-20 0-15,-1-21 0,0 21 16,22-21-16,-22 0 0,1-1 0,-22 1 16,21 0-16,-21 0 0,22 0 0,-22 0 15,0-1-15,0-20 0,-21 21 16,0 0-16,21 0 0,-21-22 0,21 22 15,-21 0-15,0 0 0,0 42 32,22 0-17,-22 0-15,21 0 0,0 1 0,-21-1 16,21 21-16,0-21 0,-21 0 0,21 1 16,1-1-16,-1 21 0,0-21 15,0-21-15,0 21 0,22 1 0,-22-22 16,0 0-16,0 21 0,21-21 0,-20 0 15,41 0-15,-21-21 0,1 21 16,-1-22-16,0 1 0,1 0 16,-1-21-16,-21 21 0,22-1 0,-22 1 15,0-21-15,0 0 0,0 20 0,0-20 16,-21 21-16,0 0 0,0 0 0,0-1 16,0 1-16,0 0 0,0 0 15,22 21 16,-22 21-15,21 0-16,0 0 0,0 1 16,0-1-16,0 0 0,1 0 15,-1-21-15,21 21 0,-21-21 16,0 0-16,1 0 0,-1 0 16,21 0-16,-21 0 0,0 0 0,22 0 15,-22-21-15,0 0 0,21 0 0,-20 0 16,-1-1-16,0 1 0,0 0 0,0-21 15,-21 21-15,0-22 16,21 1-16,-21 0 0,22-1 0,-22 1 0,0 21 16,0-22-16,0 22 0,0-21 0,0 21 15,0 0-15,0-1 0,0 1 16,21 21 31,0 0-47,0 0 15,0 0-15,0 0 0,1 0 0,-1 0 16,0 0-16,0 0 0,0 0 0,0 0 16,1-21-16,-1 0 0,0 0 15,0 21-15,-21-21 0,0-1 16,0 1-16,0 0 0,0 0 0,0-21 16,0 20-16,0-20 0,-21 21 0,0-21 15,0 20-15,-1-20 0,-20 21 16,0 0-16,21-22 0,-22 22 15,-105-42 1,106 42-16,-1 21 0,22 0 16,0 0-16,-21 0 0,21 0 0,-1 0 15,1 0-15,0 0 16,21 21-16,21-21 31,0 0-15,-42-21 31,0 21-47,0 0 15,0-22-15,0 22 16,-1 0-16,1 0 16,0 0-16,0 0 15,0 0-15,0 0 31,-1 0-31,22 22 0</inkml:trace>
  <inkml:trace contextRef="#ctx0" brushRef="#br0" timeOffset="121202.47">13864 5101 0,'0'0'0,"-21"-42"16,0 21-16,0 21 15,-1 0-15,22-21 0,-21 21 0,0 0 16,0 0-16,0 0 0,21 21 16,-21 0-16,21 21 0,-22-21 0,22 22 15,0 20-15,0-20 0,-21 20 16,21 1-16,-21-1 0,0 1 0,21-1 16,-21 22-16,0-22 0,-1 1 0,1-1 15,0-20-15,0-1 0,0 0 16,0 1-16,-1-22 0,1 21 0,0-21 15,21 0-15,-21-21 16,0 0-16,0 0 16,-1 0-16,1 0 0,0-21 15,0 0-15,0 0 0,0 0 16,-1-22-16,1 22 0,0-21 0,0 0 16,21-1-16,0 1 0,0-22 0,0 22 15,0 0-15,0-1 0,0 22 16,0-21-16,0 21 0,21 0 0,0-1 15,0 22-15,1 0 16,-1 0-16,0 22 0,0-1 0,0 0 16,0 0-16,1 21 0,20 1 15,-21-1-15,0-21 0,0 22 16,1-1-16,20 0 0,-21-21 0,0 22 16,22-1-16,-22-21 15,0 22-15,-21-22 0,21-21 0,0 21 16,0 0-16,1 0 0,-1-21 0,0 0 15,0 0-15,0 0 0,0 0 16,1 0-16,-1 0 0,21 0 0,-21-21 16,22 0-16,-22 0 0,21 0 0,-21-1 15,22 1-15,-22 0 0,21-21 16,-21 21-16,22-1 0,-22-20 0,0 21 16,0-21-16,-21 20 15,0-20-15,21 21 0,-21 0 0,0 0 16,0-22-16,0 22 0,0 0 0,-21 21 15,0 0-15,0-21 0,0 21 16,-1 0-16,1 21 0,0 0 16,0 21-16,0-20 0,-22-1 15,22 21-15,0 0 0,0 1 0,0-22 16,0 21-16,-1 1 0,1-22 0,21 0 16,0 21-16,0-21 0,0 1 15,0-1-15,0 0 0,21-21 16,1 0-1,-1 0-15,0 0 16,0 0-16,0-21 0,0 0 0,1-1 0,-22 1 16,21 0-16,0 0 15,0-21-15,0 20 0,0 1 0,1-21 16,-22 21-16,0 0 0,21-22 16,-21 22-16,0 0 0,0 0 15,0 42 16,-21 0-31,21 0 0,0 0 0,0 1 16,0-1-16,0 21 0,0-21 16,0 0-16,0 22 0,0-22 15,0 0-15,0 0 0,0 0 0,21 1 16,0-1-16,0-21 16,0 0-16,0 0 0,1 0 15,-1 0-15,0 0 0,0 0 0,0 0 16,0 0-16,1-21 0,-1-1 15,0 1-15,-21 0 0,21 0 0,0-21 16,-21 20-16,0-20 0,21 21 16,-21-21-16,22 20 0,-22 1 0,0 0 15,21 0-15,-21 0 0,0 0 0,0 42 32,-21 0-17,21 0-15,-22 0 0,22 0 16,-21 22-16,21-22 0,0 21 0,0-21 15,0 1-15,0-1 0,0 21 0,0-21 16,0 22 0,21-22-16,1-21 0,-1 0 0,0 21 15,0-21-15,0 0 0,0 0 0,1 0 16,-1 0-16,0 0 0,0-21 16,0 0-16,0 21 0,1-22 0,-1 1 15,0 0-15,0-21 0,0 21 16,-21-1-16,0-20 0,21 21 0,-21-21 15,22 20-15,-22 1 0,0 0 16,0 0-16,0 0 0,0 0 16,0 42 15,0 0-31,-22 0 16,1 21-16,21-20 0,0-1 0,0 0 15,0 0-15,0 21 0,0-20 16,0-1-16,0 0 0,0 0 0,0 0 15,0 0-15,21 1 0,1-22 16,-1 0-16,-21 21 0,21-21 16,0 0-16,0 0 0,0 0 15,1 0-15,-1 0 0,0 0 0,0-21 16,0 21-16,22-22 0,-22 1 16,0 0-16,0 0 0,0 0 0,0 0 15,1-1-15,-22-20 0,21 21 16,-21 0-16,21 0 0,-21-1 0,0 1 15,0 0-15,0 0 0,0 42 32,0 0-17,0 0-15,0 1 0,-21-1 16,0 0-16,21 0 0,-22 0 0,22 0 16,0 1-16,0-1 0,-21 0 15,21 0-15,-21 0 0,21 0 16,-21 1-16,21-1 0,0-42 47,0-1-47,0 1 0,21 0 15,0 0-15,-21 0 0,21-22 0,1 22 16,-22-21-16,21 21 0,-21 0 16,21-22-16,0 22 0,0 0 15,0 21-15,1 0 16,-1 0-16,0 21 0,0-21 15,0 21-15,-21 22 0,21-22 0,1 0 16,-22 21-16,21-21 0,0 22 16,-21-22-16,21 0 0,0 0 0,0 0 15,-21 1-15,22-1 0,-1 0 0,0-21 16,0 0-16,0 0 16,0 0-16,1-21 0,-1 21 15,0-21-15,0-1 0,0 1 16,0-21-16,1 21 0,-1-22 0,0 1 15,0 21-15,0-21 0,0-1 0,1 1 16,-1 21-16,0 0 16,-21-1-16,21 1 0,0 21 0,0 0 15,1 21 1,-22 1-16,0-1 16,0 0-16,0 0 0,0 0 0,0 0 15,0 1-15,0-1 0,0 0 16,21-21-16,-21 21 0,21-21 31,-21-21-15,0 0-16,0 0 0,0-1 15,0 1-15,-21 0 16,0 0-16,21 0 0,-22 0 0,1-1 16,21 1-16,-21 0 0,0 21 15,0 0-15,0 0 0,-1 0 16,1 0-16,0 0 0,0 21 15,0 0-15,0 1 0,21-1 16,-22 21-16,1-21 0,0 22 0,21-22 16,0 21-16,0-21 0,0 22 0,0-22 15,0 0-15,0 21 0,0-21 16,0 1-16,21-1 0,0 0 0,1-21 16,-1 21-16,0-21 0,0 0 0,21 0 15,1 0-15,-22 0 0,21 0 16,1-21-16,-1 0 0,0 21 0,1-21 15,-1-1-15,0-20 0,-21 21 16,22-21-16,-1-22 0,-21 22 16,0-1-16,22-20 0,-22-1 0,0 22 15,0-21-15,0-1 0,-21 22 0,0-22 16,0 22-16,0 0 0,0 20 16,0-20-16,0 21 0,0 0 0,-21 0 15,0 21-15,0 0 16,0 0-16,21 21 0,-21 0 15,-1 21-15,22-21 0,-21 22 16,21-1-16,0 22 0,0-22 0,0 0 16,-21 22-16,21-22 0,-21 22 15,21-22-15,0 21 0,0-20 0,0-1 16,0 0-16,0-20 0,0 20 0,0-21 16,0 0-16,0 0 0,0 1 15,0-1-15,0-42 31,21-1-15,0 1-16,-21 0 0,21-21 16,1 21-16,-1-22 0,0 22 0,0-21 15,-21-1-15,21 22 0,0 0 0,1-21 16,-1 21-16,0-1 0,0 22 16,0 0-16,0 0 15,1 22-15,-1-22 0,-21 21 16,0 21-16,0-21 0,21 0 0,-21 22 15,0-22-15,0 21 0,0-21 0,0 1 16,0 20-16,0-21 0,0 0 16,0 0-16,0 22 0,-21-43 0,21 21 15,0 0-15,0 0 0,-21-21 16,21 21-16,0-42 31,0 0-31</inkml:trace>
  <inkml:trace contextRef="#ctx0" brushRef="#br0" timeOffset="122890.31">17843 5821 0,'0'0'0,"-21"-21"0,21 0 16,0-1 0,0 1-16,0 0 0,0 0 15,0 0-15,0 0 0,0-1 0,21 1 16,1 0-16,-1 0 0,0 0 16,21 0-16,-21 21 0,1 0 0,-1 0 15,0 0-15,0 0 0,0 0 16,0 21-16,1 0 0,-1 0 15,0 21-15,-21 1 0,0-1 0,0-21 16,0 43-16,0-22 0,0-21 16,0 22-16,0-1 0,-21 0 0,21-21 15,0 1-15,-21-1 0,21 0 0,-22 0 16,1 0 0,21-42-1,0 0 1,0 0-16,0 0 0,21-1 0,1-20 15,-1 21-15,0-21 0,-21-1 0,21 1 16,0 0-16,22-1 0,-22 22 16,0-21-16,0-1 0,0 22 15,22-21-15,-22 42 0,0-21 0,0 0 16,0 21-16,0 0 16,-21 21-16,22-21 0,-1 21 15,-21 21-15,21-21 0,-21 1 16,0 20-16,0 0 0,0-21 0,0 22 15,0-1-15,0-21 0,0 22 0,21-22 16,-21 21-16,0-21 0,0 0 16,21 1-16,-21-1 0,21-21 0,1 21 15,-1-21-15,0 0 16,0 0-16,0 0 0,0-21 16,22 21-16,-22-21 0,0-1 15,0 1-15,22 0 0,-22 0 0,0-21 16,0 20-16,0-20 0,0 21 15,-21-21-15,22-1 0,-22 22 0,21-21 16,-21 21-16,0-1 0,0-20 16,0 21-16,0 0 0,-21 21 31,-1 21-31,1 0 0,0 0 0,0 0 16,0 1-16,0 20 0,21 0 0,-22-21 15,1 22-15,21-1 0,-21 0 16,21-20-16,0 20 0,0-21 0,0 0 15,0 22-15,0-22 0,0 0 16,0 0-16,21-21 16,0 0-16,1 0 0,-1 0 15,0 0-15,0 0 0,0 0 0,0 0 16,1-21-16,20 0 0,-21 0 16,0-1-16,22 1 0,-22 0 0,0-21 15,0 21-15,0-22 0,0 22 16,-21 0-16,22-21 0,-22 20 0,21 1 15,-21 0-15,21 21 0,-21 21 32,0 0-32,0 1 15,0 20-15,0-21 0,0 0 16,0 0-16,0 22 0,0-22 16,0 0-16,0 0 0,0 0 0,0 1 15,0-1-15,0 0 0,21-21 31,0 0-31,0 0 16,1 0-16,-1 0 0,21-21 0,-21 0 16,0-1-16,1 1 0,-1 0 15,0-21-15,0 21 0,0-1 0,0 1 16,-21 0-16,0 0 0,22 0 0,-1 21 31,-21 21-15,0 0-16,0 0 15,0 0-15,0 1 0,-21-1 0,21 0 16,-22 21-16,22-21 0,-21 1 0,21-1 16,0 0-16,0 0 15,0 0-15,21-21 16,1 0-16,-1 0 0,0 0 16,21 0-16,-21 0 0,1-21 15,-1 0-15,0 0 0,0 0 0,0-1 16,0 1-16,1 0 0,-1-21 0,-21 21 15,0-22-15,0 22 16,0-21-16,0 21 0,0-1 0,0 1 16,0 0-16,0 0 0,0 0 0,-21 21 15,-1 0 1,22 21 15,22-21 0,-1 0-15,0 0-16,0 0 16,0 0-16</inkml:trace>
  <inkml:trace contextRef="#ctx0" brushRef="#br0" timeOffset="123795.19">20214 5969 0,'0'0'0,"-21"21"0,0-21 0,21 21 16,0 1-16,21-22 31,0-22-31,21 22 16,-20-21-16,20 0 0,0 0 0,1 0 15,-1 0-15,0-22 0,1 22 16,-1-21-16,0-1 0,1 1 15,-1 0-15,0-1 0,1 1 0,-1 0 16,0-1-16,-21 1 0,22 0 0,-22-1 16,0 1-16,-21 21 0,0-21 15,0 20-15,0 1 0,0 0 0,0 0 16,0 0-16,-21 21 16,0 0-16,0 0 0,-1 21 0,1 0 15,0 21-15,-21 1 0,21-1 0,-1 22 16,1-1-16,0 1 0,0 20 15,0-20-15,0 20 0,21 1 0,-22-21 16,1 20-16,0 1 0,0-22 16,21 22-16,0 0 0,-21-1 15,0-20-15,-1 21 0,22-1 0,-21 1 16,0-22-16,0 22 0,-21-21 0,20-1 16,1 1-16,0-1 0,0-21 0,21 1 15,0-1-15,0 0 0,0-20 16,0-1-16,0 0 0,21-21 0,0 0 15,0 0-15,1-21 0,20 0 0,-21-1 16,21 1-16,1-21 0,-22 0 16,21-1-16,1 1 0,-1 0 0,0-22 15,-21 22-15,22-22 0,-22 22 0,0-22 16,-21 1-16,0-1 0,0 22 16,0-21-16,0 20 0,0 1 15,-42-22-15,21 43 0,-1-21 0,-20 0 16,0 20-16,-1 1 0,22 0 0,-21 0 15,21 0-15,0 0 0,-1 21 16,22-22-16,-21 22 0,21-21 16,21 21-16,1-21 0,-1 21 15,0 0-15,21-21 0,-21 0 16,22 21-16,-1-21 0,0-1 0,22 22 16,-22-21-16,1 0 0,20 0 0,-21 0 15,1 0-15,-1-1 0,-21-20 16,22 21-16,-22 0 0,0-22 15,0 22-15,-21-21 0,0 21 0,0 0 16,0-1-16,0 1 0,-21 0 16,0 0-16,0 0 0,-1 21 0,1 0 15,0 0-15,0 0 0,0 0 16,0 21-16,21 0 0,-22 0 16,22 0-16,-21 1 0,21 20 0,0-21 15,0 0-15,0 0 0,0 22 16,0-22-16,0 0 0,21 0 0,1 0 15,-1 1-15,0-1 0,0-21 16,0 0-16,0 21 16,1-21-16,-1 0 0,0 0 0,21 0 15,-21 0-15,1 0 0,20 0 0,-21-21 16,0 0-16</inkml:trace>
  <inkml:trace contextRef="#ctx0" brushRef="#br0" timeOffset="125258.62">21780 5588 0,'0'0'0,"0"-21"0,0-43 16,0 43-16,-21 21 0,0-21 15,0 21-15,0 0 16,0 0-16,-1 0 0,1 0 16,0 0-16,0 21 0,0 0 15,0 22-15,-1-22 0,1 21 0,0 1 16,0-1-16,0 0 0,21-21 0,0 22 15,-21-1-15,21-21 0,0 22 16,0-22-16,0 0 0,0 0 0,21-21 16,-21 21-16,21-21 0,0 0 0,0 0 15,0 0-15,1 0 0,-1 0 16,21-21-16,-21 0 0,0 0 0,1 0 16,-1-1-16,0-20 0,-21 0 0,21-1 15,-21 1-15,21 0 16,-21 21-16,0-22 0,0 1 0,0 21 15,0 0-15,0-1 0,0 44 32,-21-1-32,0 21 0,0-21 15,21 0-15,-21 22 0,21-1 0,-22-21 16,22 22-16,0-22 0,0 21 16,0-21-16,0 22 0,0-22 0,0 0 15,0 0-15,22 0 0,-1-21 16,0 21-16,0-21 0,0 0 0,0 0 15,1 0-15,-1 0 0,0 0 0,0-21 16,0 21-16,0-21 0,1 0 16,-1 0-16,-21-22 0,21 22 15,0-21-15,0 0 0,0-22 0,-21 22 16,22-22-16,-1 22 0,0-22 16,0 1-16,-21 21 0,21-22 0,0 22 15,-21-1-15,0 1 0,0 0 0,0 21 16,0-1-16,0 1 0,0 0 15,-21 21 1,0 21-16,0 0 0,21 1 16,0-1-16,-21 21 0,0-21 15,21 22-15,0-1 0,0 0 0,0 1 16,-22 20-16,22-21 0,0 22 16,0-22-16,-21 22 0,21-22 0,0 0 15,0 1-15,0-1 0,0-21 0,0 22 16,0-22-16,21 0 0,1 0 15,-1-21-15,-21 21 0,21-21 0,0 0 16,0 0-16,0 0 0,1 0 16,-1-21-16,0 0 0,0 0 15,0 0-15,0-1 0,-21-20 0,22 21 16,-1-21-16,0 20 0,-21-20 0,21 0 16,-21 21-16,21-1 15,-21 1-15,0 0 0,0 0 0,0 42 31,0 0-31,0 0 16,0 1-16,0-1 0,0 0 0,-21 0 16,21 0-16,0 0 0,-21 22 15,21-22-15,0 0 0,0 0 0,0 0 16,0 1-16,0-1 0,0 0 0,21-21 16,0 21-16,0-21 15,1 0-15,-1 0 0,0 0 16,0 0-16,0-21 0,0 0 0,1 0 15,-1-1-15,0 1 0,0 0 16,0 0-16,0-21 0,1 20 16,-22 1-16,0 0 0,0 0 0,0 0 15,0 0-15,-22 21 32,22 21-32,0 0 0,0 0 15,0 0-15,-21 0 0,21 1 16,0-1-16,0 0 0,0 0 0,0 0 15,0 0-15,0 1 0,0-1 16,0 0-16,21-21 16,1 0-16,-1 0 15,0 0-15,0 0 16,0 0-16,0 0 0,1-21 16,-22 0-16,21-1 0,-21 1 15,0 0-15,21 0 0,0 0 0,-21-22 16,21 22-16,0 0 0,-21 0 15,22 0-15,-1 0 0,-21-1 0,21 1 16,0 21-16,0 0 0,0 0 16,1 21-1,-22 1-15,21-1 0,-21 0 16,0 21-16,0-21 0,0 1 16,0 20-16,0-21 0,0 0 15,0 22-15,0-22 0,0 0 0,0 0 16,0 0-16,-21-21 15,21 21-15,0-42 32,0 0-32,0 0 0,0 0 15,0 0-15,0-1 0,21-20 16,-21 21-16,21-21 0,0 20 0,-21 1 16,21-21-16,0 21 0,-21 0 15,22-1-15,-1 1 0,-21 0 0,21 21 16,0 0-16,-21 21 31,0 0-31,0 1 16,0-1-16</inkml:trace>
  <inkml:trace contextRef="#ctx0" brushRef="#br0" timeOffset="125867.48">23368 5863 0,'21'0'15,"-21"-21"1,21 21-16,0-21 0,-21 0 0,22 21 16,-1-21-16,-21-1 0,21 1 15,0 0-15,-21 0 0,0 0 16,21 0-16,-21-1 0,21 22 16,-21-21-16,-21 21 15,0 21 1,21 1-16,-21-1 0,0 0 0,21 0 15,0 0-15,-21 0 0,-1 1 0,22-1 16,-21 0-16,21 0 0,0 0 16,0 0-16,0 1 0,0-1 15,21-21 1,1 0-16,-1 0 0,0 0 16,0 0-16,0 0 0,0 0 15,1 0-15,-1-21 0,0-1 0,0 22 16,0-21-16,0 0 15,1 0-15,-1-21 0,0 20 0,0 1 16,-21 0-16,0 0 0,21 0 0,-21 0 16,0-1-16,0 1 15,-21 21 1,0 21-16,21 1 16,-21-22-16,21 21 0,-21 0 0,21 0 15,0 0-15,0 22 0,0-22 16,0 0-16,0 0 0,0 0 15,0 0-15,0 1 16,0-1-16,0 0 16,0 0-1,0 0 17,-22-21-17,1-21 16,21 0-31</inkml:trace>
  <inkml:trace contextRef="#ctx0" brushRef="#br0" timeOffset="126162.31">21865 5482 0,'0'0'0,"-21"0"0,21-21 16,21 21-16,21 0 0,1-21 16,-1 21-16,0 0 0,1 0 15,-1 0-15,0-21 0,1 21 16,-1 0-16,0 0 0,-20 0 0,20 0 15,-21 0-15,0 0 0,0 0 16,-42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8T01:14:13.1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1228 593 0,'-22'0'0,"44"0"125,-1 0-125,0-21 15,-21-1 1,21 22-16,-21-21 0,0 0 15,0 0 1,0 0-16,0 0 0,-21 21 16,0 0-16,21-22 15,-21 22-15,-1 0 16,1 0-16,21 22 0,-21-22 16,0 21-16,21 0 0,-21 0 15,21 0-15,0 0 16,0 1-16,0-1 0,0 0 15,0 0 1,21-21 0,0 0-1,0 0 1,0 0-16,-21-21 0,22 21 0,-22-21 16,0 0-16,0-1 15,0 1-15,0 0 16,-22 21 15,1 0-31,21 21 0,-21 0 16,21 1-16,0-1 0,0 0 15,-21-21-15,21 21 0,0 0 16,0 0-16,0 1 0,0-1 16,0 0-16,0 0 15,0 0-15,21-21 16,0 0-1,0 0-15,1 0 0,-1-21 16</inkml:trace>
  <inkml:trace contextRef="#ctx0" brushRef="#br0" timeOffset="1073.04">1757 466 0,'0'0'0,"0"21"0,-21 0 16,-1-21-16,22 21 0,-21-21 0,21 21 16,-21-21-16,21 22 15,21-22 32,0 0-47,1 0 0,-22-22 16,21 22-16,-21-21 0,21 21 15,-21-21-15,0 0 0,0 0 16,0 0-16,-21 21 47,0 21-32,-1-21-15,22 21 0,0 0 0,0 0 16,-21-21-16,21 21 0,0 1 16,21-22 31,1 0-32,-22-22-15,21 22 0,-21-21 16,21 21-16,-21-21 0,0 0 0,0 0 15,0 0 1,0-1-16,0 1 16,-21 21-1,0 0-15,-1 0 16,22 21-16,-21 1 0,21-1 16,0 0-16,0 0 15,0 0-15,0 0 16,0 1-1,21-22 17,1 0-17,-1 0-15,-21-22 0,0 1 16,0 0 0,0 0-16,0 0 0,0 0 15,-21-1 1,-1 22-16,1 0 15,21 22-15,0-1 16,-21-21-16,21 21 16,0 0-16,0 0 0,0 0 15,0 1-15,0-1 16,0 0-16,21-21 16,0 0-1,1 0 1,-1-21-16,-21 0 15,21-1-15,-21 1 16,0 0-16,0 0 16,0 0-16,-21 21 15,21-21-15,-21 21 0,-1 0 16,1 0-16,21 21 16,-21 0-1,21 0-15,-21-21 0,21 42 0,-21-20 16,21-1-16,0 0 0,0 0 15,0 0-15,0 0 0,0 1 0,0-1 16,0 0-16,0 0 16,0 0-16,21-21 15,0 0-15,0 0 16,0 0-16,1 0 16,-22-21-16,21 21 0,0-21 0</inkml:trace>
  <inkml:trace contextRef="#ctx0" brushRef="#br0" timeOffset="2319.84">3365 656 0,'0'0'0,"22"-21"15,-22 0-15,0 0 16,0 42 31,0 0-47,-22 21 15,1 1-15,21-1 0,-21 0 16,0 22-16,0-1 0,0-20 0,-1 20 16,1 1-16,0-1 0,0 1 15,0-22-15,0 22 0,-1-22 0,1 0 16,0 1-16,0-1 0,0 0 15,0-21-15,-1 22 0,22-22 16,-21-21-16,21 21 0,-21-21 16,21-21-1,0 0-15,0 0 0,-21-1 16,21 1-16,0-21 0,0 21 0,0-22 16,0 1-16,0 21 0,0-21 15,0-1-15,0 22 0,21-21 16,0 21-16,0-1 0,-21 1 0,22 0 15,-1 21 1,0 0-16,21 0 0,-21 21 16,1 0-16,-22 22 15,0-22-15,21 0 0,0 21 16,-21-20-16,21 20 0,-21-21 16,21 0-16,0 0 0,-21 22 0,22-22 15,-1 0-15,0-21 0,0 21 16,0 0-16,0-21 0,1 0 0,20 0 15,-21 0-15,21 0 0,1 0 16,-22-21-16,21 0 0,1 0 0,-22 21 16,21-21-16,0-22 0,-20 22 15,20 0-15,-21-21 0,21-1 0,-20 1 16,-1 0-16,0-1 0,0-20 16,0 21-16,-21-22 0,0 1 15,0 20-15,0-20 0,0 20 16,0-20-16,0 21 0,0-1 0,-21-20 15,0 42-15,-21-22 0,20 1 16,1 21-16,-21 0 0,0-1 0,-1 1 16,1 21-16,-22 0 0,22 0 15,0 0-15,-22 21 0,22 1 16,0 20-16,-1-21 0,22 21 0,-21 1 16,21 20-16,-1-20 0,22 20 15,0 1-15,0-22 0,0 21 0,0-20 16,22 20-16,-1-20 0,0-22 15,0 21-15,21-21 0,-20 0 16,20 1-16,-21-1 0,0 0 16,22-21-16,-22 0 0,21 0 0,-21 0 15,22 0-15,-22 0 0,21 0 16,-21 0-16,0 0 0,1-21 0,-1 0 16,0-1-16</inkml:trace>
  <inkml:trace contextRef="#ctx0" brushRef="#br0" timeOffset="3028.45">4212 1291 0,'21'0'47,"0"-21"-47,1 0 0,-1 21 0,0-21 16,21 0-16,-21-1 0,1 22 15,-1-21-15,-21 0 0,21 0 0,-21 0 16,0 0-16,0-1 15,-21 1-15,0 21 16,-1 0-16,-20 0 16,21 21-16,0-21 0,0 22 0,-22-1 15,22 0-15,0 0 16,21 0-16,-21 22 0,21-22 0,-21 0 16,21 21-16,0-21 0,0 1 15,0-1-15,0 21 0,0-21 0,0 0 16,21 1-16,0-1 0,0-21 15,0 21-15,22-21 0,-22 0 0,0 0 16,21 0-16,-21 0 0,22 0 16,-22 0-16,0 0 0,0 0 0,0-21 15</inkml:trace>
  <inkml:trace contextRef="#ctx0" brushRef="#br0" timeOffset="3448.21">4699 1101 0,'0'0'0,"21"-21"0,0 21 16,-21-22-16,0 44 15,21-1 1,-21 0-16,0 0 0,0 0 16,0 0-16,0 22 0,0-22 0,0 21 15,0-21-15,0 1 0,0 20 16,0-21-16,0 0 0,22 0 0,-22 1 15,0-1-15,0 0 0,21-21 16,-21 21-16,21-21 16,0 0-1,-21-21-15,0 0 0,21 0 16,0-1-16,1 1 0,-22 0 16,0-21-16,21-1 0,-21 22 0,21-21 15,0 0-15,-21-1 0,0 22 16,21 0-16,0-21 0,-21 20 0,22 1 15,-22 0-15,21 21 16,-21 21 15,0 0-15,0 1-16,21-1 16,-21 0-1</inkml:trace>
  <inkml:trace contextRef="#ctx0" brushRef="#br0" timeOffset="3815.51">5207 1397 0,'0'0'0,"21"0"16,0 0-1,0 0-15,1-21 16,-1 0-16,0 0 0,0 21 0,0-22 15,0 1-15,1 0 0,-1 0 16,-21 0-16,0 0 0,0-1 0,0 1 16,0 0-16,0 0 0,0 0 15,-21 21 1,-1 0-16,1 0 0,0 0 16,0 21-16,0 0 0,0 0 0,-1 0 15,1 1-15,0 20 0,0-21 16,0 21-16,21-20 0,0 20 0,0-21 15,0 0-15,0 0 16,0 1-16,0-1 0,0 0 0,0 0 16,21-21-16,0 0 0,0 21 0,0-21 15,1 0-15,-1 0 0,21 0 16,-21-21-16,22 0 0,-22 21 0,21-21 16,0 0-16</inkml:trace>
  <inkml:trace contextRef="#ctx0" brushRef="#br0" timeOffset="4152.32">6032 360 0,'-21'0'0,"0"21"16,0 0-16,0 22 15,0-22-15,21 21 0,-22-21 16,1 22-16,21 20 0,0-21 0,-21 22 16,0-1-16,0 1 0,21-22 15,0 22-15,-21-1 0,-1 1 0,22-22 16,-21 0-16,21 1 0,0-1 16,0 0-16,-21-20 0,21 20 0,0-21 15,0 0-15,0 0 16,0 1-1,21-22 1,-21-22-16,21 22 16,1-21-16,-22 0 0,21 0 0,0 0 15</inkml:trace>
  <inkml:trace contextRef="#ctx0" brushRef="#br0" timeOffset="4564.08">6117 1101 0,'-21'0'16,"0"21"-1,0 0-15,21 0 0,-22 0 16,1 1-16,21-1 0,-21 21 16,21-21-16,0 0 0,0 1 0,-21-1 15,21 0-15,0 0 0,0 0 16,0 0-16,0 1 0,21-22 15,0 21-15,0-21 16,1 0-16,-1 0 0,0 0 16,0 0-16,0-21 0,0-1 15,1 22-15,-1-21 0,-21 0 16,21 0-16,0 0 0,-21 0 16,21-22-16,-21 22 0,0 0 15,0 0-15,0-22 0,0 22 0,0 0 16,0 0-16,0 0 0,-21 0 15,0 21-15,0 0 0,0 0 0,-1 0 16,1 0-16,0 0 16,0 0-16,0 21 0,21 0 0,-21 0 15,-1 0 1,22 0-16</inkml:trace>
  <inkml:trace contextRef="#ctx0" brushRef="#br0" timeOffset="5323.72">6413 1122 0,'0'0'0,"0"-21"16,-21 21-16,21-21 0,0-1 15,0 44 32,0-1-47,0 21 0,0-21 16,0 22-16,0-1 0,0 21 0,0-20 15,0 20-15,-21 1 0,21-1 16,-21 22-16,21-22 0,-21 22 0,21-21 16,-21 20-16,-1-20 0,22-1 15,-21 22-15,0-22 0,0 22 0,0-21 16,0-1-16,21 1 0,-22-1 15,1 1-15,21-1 0,-21-21 16,21 1-16,0-1 0,0-21 0,0 0 16,0 1-16,0-44 31,0 1-31,0-21 0,0 0 0,0-1 16,0 1-16,0-22 0,0 1 15</inkml:trace>
  <inkml:trace contextRef="#ctx0" brushRef="#br0" timeOffset="5695.99">6710 1164 0,'0'0'16,"0"21"-16,0 22 0,0-1 0,-21-21 15,-1 22-15,1-22 0,0 0 0,-21 0 16,21 0-16,-1 0 0,1 1 15,0-22-15,0 0 0,0 21 16,0-21 0,21-21-1,21 21 1,0-22 0,-21 1-16,21 21 0,0 0 0</inkml:trace>
  <inkml:trace contextRef="#ctx0" brushRef="#br0" timeOffset="5911.87">6985 1185 0,'0'-21'16</inkml:trace>
  <inkml:trace contextRef="#ctx0" brushRef="#br0" timeOffset="6607.99">6435 1143 0,'0'0'0,"-22"0"0,22-21 16,0 0 0,0 0-16,22 21 15,-1-22-15,0 22 0,0 0 0,0-21 16,0 21-16,22 0 16,-22 0-16,0 0 0,0 0 0,0 0 15,1 0-15,-1 0 0,-21 21 16,0 1-16,0-1 0,0 0 0,0 0 15,0 0-15,0 0 0,0 1 16,-21-1-16,-22 0 0,1 42 16,21-41-16,-22-22 0,22 21 0,0 0 15,0 0-15,0-21 0,0 21 16,-1-21-16,44-21 62,-1 21-62</inkml:trace>
  <inkml:trace contextRef="#ctx0" brushRef="#br0" timeOffset="6912.19">7006 1143 0,'0'21'31,"0"0"-15,0 1-16,-21-22 0,21 21 0,0 0 16,-21 0-16,21 0 0,0 0 15,-21 1-15,21-1 0,0 0 0,0 0 16,-22 0-16,22 0 0,-21-21 0,21 22 15,0-44 32,0 1-47</inkml:trace>
  <inkml:trace contextRef="#ctx0" brushRef="#br0" timeOffset="7283.98">7091 762 0,'0'21'0,"-21"0"16,21 1-16,-22-1 0,22 0 16,0 0-16,0 0 15,22-21 1,-1 0-1,0-21-15,0 21 16,-21-21-16,21 0 0,0 0 16,-21-1-16,0 1 0,0 0 15,0 0-15,0 0 0,-21 0 16,0 21 0,0 0-16,0 0 0,0 0 15,-1 21-15,22 0 16,-21 0-16,21 0 0,0 0 15,0 1-15,0-1 0,0 0 0,0 0 16,0 0-16,0 0 0,0 1 16,0-1-16,0 0 15,21 0-15,1-21 0</inkml:trace>
  <inkml:trace contextRef="#ctx0" brushRef="#br0" timeOffset="7759.22">7429 1143 0,'0'0'0,"0"21"0,0 0 16,0 1-16,0-1 16,0 0-16,0 0 0,0 0 15,0 0-15,0 1 0,-21-1 16,21 0-16,0 0 0,0 0 0,-21 0 15,0 1-15,21-1 16,0-42 15,0-1-31,0 1 16,21 0-16,0 0 0,0 0 16,1 0-16,-1-22 0,0 22 15,0 0-15,0 0 0,22 0 16,-22-1-16,0 1 0,21 0 0,-21 21 15,1 0-15,-1 0 0,0 0 16,0 0-16,0 0 0,-21 21 16,21-21-16,-21 21 0,0 1 0,0-1 15,0 0-15,0 0 0,0 0 16,0 0-16,0 1 0,-21-1 16,0 0-16,0 0 15,21 0 1,21-21 15,0-21-15</inkml:trace>
  <inkml:trace contextRef="#ctx0" brushRef="#br0" timeOffset="8623.74">8445 1143 0,'0'0'16,"0"-21"-16,0 0 15,-21 21-15,0 0 0,0-21 0,0 21 16,0 0-16,-1 0 0,-20 0 16,21 0-16,0 21 0,0 0 15,-22 0-15,22 0 0,0 0 0,0 1 16,0-1-16,-1 21 0,22-21 15,0 0-15,-21 1 0,21 20 0,0-21 16,0 0-16,0 0 0,0 1 16,21-22-16,1 0 15,-1 0-15,0 0 0,0 0 16,0 0-16,22 0 0,-22-22 0,0 1 16,0 0-16,21 0 0,-20 0 0,-22 0 15,21-1-15,0 1 0,-21 0 16,0 0-16,0 0 0,0 0 15,21-1-15,-21 1 0,0 0 16,0 0-16,0 0 16,-21 21-1,21 21-15,-21 0 16,21 0-16,0 0 0,0 1 16,-21-1-16,21 21 0,0 0 0,0 1 15,-22-1-15,22 0 0,0 1 0,0 20 16,0-20-16,0 20 15,0 22-15,0-22 0,0 1 0,0 20 0,0-20 16,0 21-16,0-1 0,0 1 0,0 0 16,0-1-16,0 1 15,0 0-15,0 20 0,0-20 0,0 0 16,0 21-16,0-22 0,0 22 0,0-21 16,0 21-16,0-22 0,0 1 15,0 0-15,-21 20 0,0-41 0,21 21 16,-21-1-16,0-20 0,0-1 0,-1 1 15,1-22-15,0 0 0,0 1 16,0-22-16,0 21 0,-22-42 0,22 21 16,-21-21-16,-1 0 0,22-21 0,-21 21 15,0-42-15,-1 21 0,1-22 0,0-20 16,20 21-16,-20-22 16,0-21-16,21 1 0,-22-1 0,22 0 15,0-20-15,0-1 0,0 0 0,21 0 16,0 0-16,0 0 0,0 1 15,0-1-15,21 0 0,0 21 0,21-21 16,1 22-16,20-1 0,1 0 16,-1 1-16,1 20 0,-1 1 0,1-1 15,-1 1-15,1-1 0,-1 1 0,-21 20 16,1 1-16,-1 0 0,0-1 16,1 22-16,-22 0 0,0 0 15,0 0-15,0 0 0,1 21 16,-22-22-16,-22 22 15</inkml:trace>
  <inkml:trace contextRef="#ctx0" brushRef="#br0" timeOffset="9429.25">10604 1545 0,'0'-21'0,"0"0"0,0 0 15,0 0 1,0-1-16,0 1 0,0 0 15,0 0-15,0 0 0,-21 0 16,21-1-16,-21 1 0,21 0 0,-21 0 16,21 0-16,0-22 0,-21 22 15,0 0-15,-1 0 0,22 0 16,-21 21-16,0 0 0,0 0 0,0 0 16,-22 21-16,22 0 0,0 0 15,0 0-15,-21 1 0,20 20 16,-20 0-16,21-21 0,0 22 15,0-1-15,-1 0 0,1 1 0,0-1 16,0-21-16,21 22 0,0-1 16,0 0-16,0-21 0,0 22 0,0-22 15,0 0-15,0 0 0,21-21 16,0 0-16,0 0 0,1 0 0,-1 0 16,21 0-16,-21 0 0,22 0 0,-22-21 15,21 0-15,-21 0 0,22 0 16,-22-22-16,21 22 0,-21 0 15,0-21-15,1 20 0,-1 1 16,0-21-16,0 21 0,0-22 0,-21 22 16,21 0-16,-21-21 0,0 21 15,0-1-15,0 1 0,0 0 16,-21 21 0,21 21-16,-21 0 0,21 1 15,0-1-15,0 0 0,0 21 0,0-21 16,0 22-16,0-22 0,0 21 15,0-21-15,0 1 0,0-1 0,0 0 16,21 0-16,0 0 0,1 0 16,-1-21-16,21 22 0,-21-22 15,0 0-15,1 0 0,20 0 16,-21-22-16,21 22 0</inkml:trace>
  <inkml:trace contextRef="#ctx0" brushRef="#br0" timeOffset="12333.9">12404 1270 0,'0'0'0,"-22"0"16,1 0-1,0 0-15,21 21 16,0 0-16,0 1 0,-21-1 0,21 0 15,-21 21-15,21-21 0,0 1 16,0 20-16,-21 0 0,21-21 0,-22 22 16,22-22-16,0 0 0,0 21 15,0-20-15,-21-22 0,21 21 16,0 0-16,0-42 31,0 0-31,0-1 16,0 1-16,0 0 0,21 0 15,-21 0-15,22-22 0,-22 22 0,21-21 16,0 21-16,-21-22 0,21 22 16,-21-21-16,21 21 0,0 0 0,-21-1 15,22 1-15,-22 0 0,21 21 16,0 0-16,-21 21 16,0 0-16,21 1 0,-21-1 15,21 0-15,-21 0 16,0 21-16,21-20 0,-21-1 0,0 21 15,0-21-15,0 22 0,0-22 0,0 0 16,0 0-16,0 0 0,22 0 16,-22 1-16,21-22 15,0 0 1,0-22-16,0 1 0,-21 0 16,21 0-16,1 0 0,-22 0 15,21-22-15,0 22 0,0-21 0,-21 21 16,21-1-16,0-20 0,1 21 0,-1 0 15,0 0-15,0-1 16,0 1-16,-21 0 0,21 21 0,1 0 16,-1 0-1,-21 21-15,21 0 0,-21 1 16,0-1-16,0 0 16,0 0-16,0 21 0,0-20 0,0-1 15,0 0-15,0 0 0,0 0 0,0 22 16,0-22-16,0 0 0,0 0 15,0 0-15,21 0 0,-21 1 0,21-22 16,-21 21-16,21-21 0,1 0 16,-1 0-16,0 0 0,0 0 0,21 0 15,-20 0-15,20 0 0,-21-21 16,21-1-16,-20 1 0,20 21 16,-21-21-16,21 0 0,-20 0 0,-1-22 15,0 22-15,0 0 0,-21 0 16,0 0-16,0 0 0,0-1 0,0 1 15,0 0-15,-21 0 0,0 21 16,0 0-16,-1-21 16,1 21-16,0 0 0,0 0 0,0 21 15,0 0-15,-1 0 16,22 0-16,-21 1 0,21-1 0,0 0 16,0 0-16,0 0 0,0 22 0,0-22 15,0 21-15,0-21 16,0 0-16,21 1 0,1 20 0,-1-42 15,-21 21-15,21 0 0,0 0 16,0-21-16,0 0 0,22 0 0,-22 0 16,0 0-16,21 0 0,-20-21 0,20 21 15,-21-21-15,21 0 0,-20 0 16,20 0-16,-21-22 0,21 22 16,-20-21-16,20-1 0,-21 1 0,0 21 15,0-21-15,1-1 0,-1 1 16,0 0-16,-21-1 0,21-20 0,-21 42 0,0-22 15,0 1-15,0 21 0,0-22 16,0 22-16,0 0 0,0 42 31,-21 0-15,21 22-16,-21-1 0,0 0 16,21 1-16,0-1 0,-22 0 0,22 1 15,-21-1-15,21 0 0,0 1 0,0-1 16,0-21-16,0 22 0,0-1 15,0-21-15,0 0 0,0 22 0,21-22 16,-21 0-16,22-21 0,-1 21 16,0-21-16,0 0 0,0 0 0,0 0 15,1 0-15,20-21 0,-21 0 0,21 0 16,-20-1-16,20 1 16,0-21-16,1 21 0,-22-22 0,21 1 15,-21 0-15,0-1 0,22 1 0,-22-21 16,-21 20-16,0-20 0,21 20 15,-21 1-15,0-21 0,0 41 0,0-20 16,0 21-16,0 0 0,0 0 16,-21-1-16,0 22 0,0 22 15,-1-1 1,22 21-16,-21-21 0,21 22 0,0-1 16,-21 21-16,21-20 0,-21-1 15,21 0-15,0 22 0,-21-22 16,21 1-16,0-1 0,0 0 0,-21 1 15,21-1-15,-22-21 0,22 21 16,0-20-16,0-1 0,0 0 0,0 0 16,0 0-16,0-42 31,0 0-31,22 0 16,-1 0-16,-21-1 0,0-20 15,21 21-15,0 0 0,0-22 0,-21 22 16,0 0-16,21 0 0,-21 0 0,22 21 15,-22-21-15,21 21 16,0 0 0,0 21-16,-21 0 15,0 0-15,0 0 0,0 0 0,21 1 16,-21-1-16,0 0 0,0 21 0,0-21 16,21 1-16,-21-1 0,0 0 15,0 0-15,22 0 0,-1 0 0,-21 1 16,21-22-16,0 0 0,0 0 15,0 0-15,1 0 0,-1 0 0,0 0 16,0-22-16,21 1 0,-20 21 0,20-42 16,-21 21-16,21 0 0,-20-1 15,-1-20-15,21 21 0,-21-21 0,0 20 16,-21 1-16,22-21 0,-22 21 16,21 0-16,-21-1 15,0 1-15,0 42 31,0 1-31,-21-1 0,21 0 16,0 0-16,0 0 0,0 0 0,-22 22 16,22-22-16,0 0 0,-21 0 15,21 0-15,0 1 0,0-1 0,0 0 16,0 0-16,21 0 16,1-21-16,-1 0 15,0 0-15,0 0 0,0 0 0,0 0 0,1-21 16,-1 0-16,21 21 15,-21-21-15,0 0 0,1-1 0,-22 1 16,0-21-16,21 21 0,-21 0 0,0-1 16,0-20-16,0 21 0,-21 0 15,-1 0-15,1-1 0,0 22 0,-21-21 16,21 21-16,-1 0 0,-20 0 16,21 0-16,0 0 0,42 0 46,21 0-46,-21 0 0,22 0 0,-1 0 16,0 0-16,1 0 0,20 0 16,-20 0-16,-1 0 0,21 0 0,-20 0 15,-1 0-15,22 0 0,-22-21 0,0 21 16,1-21-16,-1 21 0,-21 0 16,21-21-16,-20 21 0,-1 0 0,0 0 15,-21-21-15,-21 21 31,0 0-31,-1 21 0,1 0 0,0-21 16,0 21-16,0 0 0,0 0 16,-1 1-16,1-1 0,0 0 15,0 21-15,0-21 0,0 1 16,-1 20-16,1-21 0,21 21 0,-21-20 16,21-1-16,0 0 0,0 21 0,0-21 15,0 1-15,0-1 16,0 0-16,21-21 0,0 0 0,1 0 15,-1 0-15,0 0 0,0 0 16,0 0-16,0-21 0,22 21 0,-22-21 16,0-1-16,21-20 0,-20 21 0,-1-21 15,21 20-15,-21-20 0,0 0 16,1-1-16,-1-20 0,0 21 0,-21-1 16,0-20-16,21 20 0,-21-20 15,0-1-15,0 22 0,0 0 0,0-22 16,0 22-16,0 21 0,0-22 15,0 22-15,0 0 0,0 0 16,0 0-16,0 0 0,-21 42 16,21 0-1,-21 21-15,21 1 0,-21-1 0,21 0 16,0 1-16,0 20 0,-22-21 16,22 22-16,-21-22 0,0 22 0,21-1 15,0-20-15,0 20 0,-21-21 16,21 1-16,0-1 0,0 0 0,0 1 15,0-1-15,0-21 0,0 0 16,0 22-16,21-43 0,0 21 16,-21 0-16,43-21 0,-22 0 0,0 0 15,0 0-15,0 0 0,22 0 0,-22-21 16,0 21-16,21-21 0,-21 0 16,1-1-16,-1 1 0,0-21 0,0 21 15,0-22-15,0 22 0</inkml:trace>
  <inkml:trace contextRef="#ctx0" brushRef="#br0" timeOffset="12631.25">13843 1312 0,'0'22'15,"21"-22"-15,0 0 0,22 0 16,-1 0-16,21 0 0,1 0 0,-1 0 16,1 0-16,21 0 15,-22 0-15,1-22 0,-1 22 0,1 0 16,-1 0-16,-21 0 0,1-21 0,-1 21 15,0 0-15,-20 0 0,-1 0 16,0-21-16,0 21 0</inkml:trace>
  <inkml:trace contextRef="#ctx0" brushRef="#br0" timeOffset="14748.95">18457 1397 0,'-21'0'0,"42"0"15,-42-21-15,21 0 0,-21 21 16,21-21-16,-21 21 0,0 0 15,21-22-15,0 1 16,-22 21-16,1 0 0,0 0 16,0 21-16,0 1 15,21-1-15,-21 21 0,-1-21 0,22 22 16,-21-1-16,0 0 0,0-21 16,21 22-16,-21-1 0,0 0 0,-1 1 15,22-1-15,-21 0 0,0-20 16,21-1-16,0 0 0,0 0 15,0 0-15,0-42 32,21 0-17,0 0-15,1-22 0,-1 22 16,0 0-16,-21 0 0,21-21 16,0 20-16,22-20 0,-22 21 0,0 0 15,0 0-15,0-1 0,0 1 0,1 21 16,-1 0-1,0 21-15,-21 1 0,21-1 16,-21 0-16,0 21 0,0-21 16,21 1-16,-21 20 0,0-21 15,0 0-15,21 0 0,-21 1 0,22-1 16,-22 0-16,0 0 0,21-21 16,0 21-16,0-21 0,0 0 15,0 0-15,1 0 0,-1 0 16,0 0-16,0-21 0,0 0 0,0 21 15,1-21-15,-1-22 0,0 22 16,0 0-16,0-21 0,0 21 0,-21-22 16,0 1-16,22 21 0,-22-22 15,21 22-15,-21 0 0,0 0 0,0 0 16,0 0-16,0-1 0,0 44 47,0-1-47,0 21 0,-21-21 15,21 0-15,-22 22 0,22-22 0,0 21 16,0-21-16,0 22 0,0-22 16,0 21-16,0-21 0,0 1 0,0-1 15,0 0-15,22-21 0,-1 21 16,0-21-16,0 0 0,0 0 16,0 0-16,1 0 15,-1 0-15,0 0 0,0-21 0,0 0 0,0 21 16,1-21-16,-1-1 0,21 1 15,-21-21-15,0 21 0,1-22 16,-1 22-16,-21 0 0,21-21 0,-21 21 16,0-22-16,0 22 0,0 0 15,0 0-15,0 0 0,-21 21 32,0 21-32,21 0 15,0 21-15,-22-21 0,1 22 16,21-22-16,0 21 0,0 1 0,0-1 15,0-21-15,0 21 0,0-20 0,0-1 16,0 0-16,21 0 0,1 0 16,-1 0-16,0-21 0,0 0 0,0 22 15,0-22-15,22 0 16,-22 0-16,0 0 0,21 0 0,-20-22 16,20 22-16,0-21 0,-21 0 15,22 0-15,-22 0 0,21-22 0,-21 22 16,22-21-16,-22 0 0,0-1 0,0 1 15,-21 0-15,0-1 0,21-20 16,-21 20-16,22 1 0,-22 0 0,21-1 16,-21 1-16,0 21 0,0 0 15,0-22-15,0 22 0,0 0 16,0 42 0,-21 0-16,21 22 15,0-22-15,-22 21 16,1-21-16,21 22 0,-21-1 0,21 0 15,0 1-15,0-1 0,0 0 16,-21 1-16,21-1 0,0 0 0,0 1 16,0-1-16,0-21 0,0 22 15,0-22-15,0 0 0,21 0 0,0 0 16,-21 0-16,21-21 0,1 0 16,-1 22-16,0-22 0,0 0 0,0 0 15,0 0-15,1 0 0,-1-22 0,21 1 16,-21 0-16,22 0 0,-1 0 15,-21 0-15,21-22 0,1 1 0,-22 0 16,21-1-16,-21 1 16,1 0-16,-1-1 0,0 1 0,0 0 15,-21-1-15,0 1 0,0 0 16,0 20-16,0 1 0,0 0 0,0 0 16,0 0-16,-21 21 15,0 21-15,0 0 16,21 0-16,-22 22 0,1-22 15,21 21-15,-21 0 0,21-20 0,-21 41 16,0-21-16,21 1 0,0-1 0,-21 0 16,-1 1-16,22-1 0,-21 0 15,21-20-15,0 20 0,0-21 0,0 0 16,0 0-16,0 1 16,21-22 15,1-22-31,-1 1 15,0 0-15,0 0 0,0 0 0,0 0 16,1-22-16,20 22 0,-21-21 16,0 21-16,0-1 0,1 1 0,-1 0 15,-21 0-15,21 21 0,0 0 16,0 0-16,-21 21 16,0 0-16,0 0 0,0 1 15,0-1-15,0 21 0,0-21 16,0 0-16,0 1 0,0 20 15,0-21-15,21 0 0,1 0 0,-1-21 16,0 22-16,0-1 0,21-21 0,-20 0 16,20 0-16,-21 0 0,21 0 15,1 0-15,-22 0 0,21 0 0,1-21 16,-22-1-16,0 22 0,21-21 16,-21 0-16,1 0 0,-1 0 0,0-22 15,0 22-15,-21 0 0,0-21 16,0 21-16,0-1 0,0-20 15,0 21-15,0 0 0,-21 0 0,0-1 16</inkml:trace>
  <inkml:trace contextRef="#ctx0" brushRef="#br0" timeOffset="15005.95">19981 1566 0,'0'0'0,"0"-21"16,21 21-1,1-21-15,-1 0 0,21 21 0,0-21 16,-20 21-16,20-21 16,0-1-16,1 22 0,-1-21 0,0 21 15,1-21-15,-1 21 0,-21 0 16,21-21-16,-20 21 0,-1 0 0,-21-21 15,0 0-15,-21 21 16</inkml:trace>
  <inkml:trace contextRef="#ctx0" brushRef="#br0" timeOffset="15212.29">19283 1334 0,'0'0'0,"-21"0"31,-1 0 1,1 0-17</inkml:trace>
  <inkml:trace contextRef="#ctx0" brushRef="#br0" timeOffset="17983.32">762 3620 0,'0'0'0,"-21"0"0,0 21 16,-1 0-16,1-21 15,0 21-15,0 0 16,42-42 15,0 0-31,22 0 16,-22 0-16,21-1 0,0-20 15,1 0-15,20-22 0,-20 22 0,20-22 16,1 1-16,-1-1 0,1 1 16,-1-1-16,1 1 0,-1-22 15,-21 22-15,1-1 0,-1 1 16,0-1-16,-20 1 0,20 20 15,-21 1-15,-21 0 0,0 21 0,0-1 16,0 1-16,0 0 0,-21 21 16,0 21-16,0 0 0,-22 1 15,1 20-15,0 0 0,-22 22 16,22-22-16,-22 22 0,22-1 16,0 1-16,-1-1 0,1 1 15,21-22-15,0 0 0,21 1 0,0-1 16,0 0-16,0-21 0,0 1 15,21 20-15,0-21 0,0 0 16,0 0-16,22 1 0,-22-22 16,21 21-16,-21 0 0,22-21 0,-22 21 15,0 0-15,0-21 0,0 21 16,0-21-16,1 22 0,-22-1 16,0 0-1,-22-21-15,1 0 0,0 0 16,0 0-16,0 0 0,-22-21 15,22 21-15,-21-21 0,0-1 16,20 1-16,-20 0 0,21-21 0,-21 21 16,20-22-16,1 22 0,-21-21 15,21 21-15,21-22 0,-21 22 0,-1 0 16,22 0 0,0 42-1,0 0-15,22 0 16,-1 22-16,0-1 0,21-21 15,-21 21-15,22 1 0,-22-1 0,21-21 16,-21 22-16,22-22 0,-22 0 16,21 0-16,1 0 0,-1 0 0,0-21 15,1 0-15,-1 0 0,0 0 16,1 0-16,-1 0 0,21-21 0,-20 0 16,-1 0-16,0 0 15,-20 0-15,20-1 0,0-20 0,-21 0 16,22 21-16,-22-22 0,0 1 15,0 0-15,-21-1 0,0 1 16,0 21-16,0-22 0,0 22 0,0-21 16,0 21-16,0 0 0,-21 21 15,0-22-15,0 22 0,-22 0 0,22 0 16,-21 0-16,21 22 0,-22-1 16,1 0-16,21 0 0,-21 0 0,-1 22 15,22-1-15,0 0 0,0 1 16,0-1-16,21 0 0,0 1 15,0-1-15,0-21 0,0 21 16,0-20-16,0-1 0,21 0 0,-21 0 16,21 0-16,0-21 0,0 0 15,0 0-15,1 0 0,-1 0 16,0 0-16,21 0 0,-21 0 0,1-21 16,20 0-16,-21 0 0,0 0 15,22-22-15,-22 22 0,0-21 0,0 21 16,0-22-16,0 1 0,1 21 15,-1-22-15,-21 1 0,21 21 0,-21 0 16,0 0-16,0-1 0,0 1 16,-21 42-1,21 1-15,-21-1 16,-1 0-16,22 0 0,0 21 16,0 1-16,0-22 0,0 21 15,0 1-15,0-22 0,0 21 16,0-21-16,0 0 0,22 1 0,-22-1 15,21-21-15,0 21 0,0-21 16,0 0-16,0 0 0,22 0 0,-22 0 16,21 0-16,-21-21 0,22 0 15,-22-1-15,21 1 0,1 0 0,-22 0 16,0 0-16,21 0 0,-21-22 16,1 22-16,-1 0 0,-21-21 0,0 20 15,0 1-15,0-21 0,0 21 16,0 0-16,-21 21 31,-1 21-31,1 0 16,21 21-16,0-21 0,0 22 15,0-22-15,-21 21 0,21-21 0,0 22 16,0-1-16,0-21 0,0 0 16,0 1-16,0-1 0,0 0 0,0 0 15,0 0-15,0-42 47,21 21-47,-21-21 0,0 0 16,0 0-16,21-22 0,-21 22 15,22 0-15,-1-21 0,-21-1 16,21 22-16,0-21 0,-21 21 0,21-22 16,0 22-16,1 0 0,-1 21 15,-21-21-15,21 21 0,0 0 0,0 0 16,0 0-1,-21 21-15,22 0 0,-22 0 16,21 0-16,-21 1 0,21-1 16,-21 21-16,0-21 0,0 22 15,0-22-15,21 0 0,-21 21 16,21-21-16,-21 1 0,0-1 0,0 0 16,21-21-16,-21 21 0,22-21 0,-1 0 31,0 0-31,0 0 0,-21-21 15,0 0-15,21 0 0,0-1 16,1 1-16,-22 0 0,0 0 0,21-21 16,0 20-16,-21-20 0,0 21 15,21-21-15,0 20 0,0 1 0,-21-21 16,0 21-16,22 21 0,-22-21 16,21-1-16,0 22 15,-21 22 1,0-1-1,0 0-15,21 0 0,-21 21 16,0-20-16,0-1 0,0 0 0,0 21 16,0-21-16,0 1 0,21-1 15,-21 0-15,0 0 0,21 0 0,-21 0 16,22-21-16,-22 22 0,21-1 16,0-21-16,0 0 0,0 0 15,0 0-15,22 0 0,-22 0 0,0 0 16,0 0-16,22-21 0,-22 21 15,21-22-15,-21 1 0,0 0 16,22 21-16,-22-21 0,0 0 16,0 0-16,0-22 0,1 22 0,-1 0 15,-21 0-15,21 0 0,-21-22 0,0 22 16,0 0-16,0 0 0,0 0 16,0-1-16,-21 22 0,0 0 0,-1-21 15,1 21-15,0 0 16,21 21-16,-21 1 0,21-1 15,-21 21-15,21-21 0,0 22 16,-21-1-16,21-21 0,0 21 0,0-20 16,0 20-16,0-21 0,0 0 15,0 0-15,0 1 0,21-1 16,0 0-16,0-21 0,0 21 16,0-21-16,1 0 15,-1 0-15,0 0 0,0-21 16,0 21-16,0-21 0,-21 0 0,22-1 15</inkml:trace>
  <inkml:trace contextRef="#ctx0" brushRef="#br0" timeOffset="20284.08">5207 3112 0,'0'0'0,"21"0"0,-21-22 0,21 1 15,-21 42 32,0 1-47,0-1 0,-21 0 16,21 0-16,-21 21 0,0 1 0,21-1 15,-21 0-15,-1 1 16,22-22-16,-21 21 0,0 1 0,21-1 16,0-21-16,0 0 0,-21 0 15,21 1-15,0-44 31,0 1-15,21 0-16,-21 0 0,0-21 0,21 20 16,0-20-16,-21 21 0,22-21 15,-1-1-15,-21 22 0,21-21 0,0 21 16,0-1-16,-21 1 0,21 0 16,1 21-16,-1 0 0,0 0 15,0 21-15,0 0 16,-21 1-16,21-1 15,1 0-15,-22 0 0,21 21 0,0-20 16,-21-1-16,21 0 0,0 0 16,-21 0-16,21 0 0,1 1 0,-22-1 15,21-21-15,0 21 0,0-21 16,0 0 0,0 0-16,-21-21 0,22 0 0,-1 21 15,-21-22-15,21 1 0,0-21 16,0 21-16,0-22 0,1 22 0,-1-21 15,0 0-15,21 20 0,-21-20 16,22 21-16,-22-21 0,21 20 16,-21 1-16,22 0 0,-22 21 0,21 0 15,-21-21-15,22 21 0,-22 0 16,0 0-16,0 21 0,0-21 0,1 21 16,-1 0-16,0-21 0,0 22 15,-21-1-15,0 0 0,21 0 0,-21 0 16,21-21-16,-21 21 0,0 1 0,0-44 62,0 1-62,0 0 16,0 0-16,0 0 16,0 0-16,-21-1 0,0 1 0,0 0 15,0 21-15,21-21 0,-21 0 0,-1 0 16,1 21-16,0 0 0,0 0 15,0 0-15,0 0 0,-1 0 16,1 0-16,-21 21 0,21-21 16,0 21-16,-1 0 0,1 21 0,-21-20 15,21 20-15,0 0 0,-1-21 16,-20 22-16,21-1 0,21 0 0,-21 1 16,21-22-16,0 21 0,0-21 0,0 22 15,0-22-15,0 0 0,21 0 16,0-21-16,0 0 15,0 0-15,1 0 0,20 0 0,-21 0 16,21 0-16,-20 0 0,20-21 16,-21 21-16,21-21 0,-20 0 0,-1 0 15,21-1-15,-21-20 0,0 21 16,1 0-16,-1-22 0,0 22 0,0-21 16,-21 21-16,0-22 0,0 22 15,0 0-15,0 0 0,0 0 0,0 0 16,-21 21-1,0 0 1,21 21-16,-21 0 0,21 0 16,-22 0-16,22 22 15,0-22-15,0 0 0,0 21 0,0-21 16,0 1-16,0 20 0,0-21 0,0 0 16,0 0-16,22 1 0,-1-22 15,-21 21-15,21-21 0,0 0 0,0 0 16,0 0-16,22 0 0,-22 0 15,21 0-15,-21 0 0,22-21 0,-22 21 16,21-22-16,1 1 0,-22 0 0,21 0 16,-21 0-16,22 0 15,-22-1-15,0-20 0,0 21 0,0 0 16,-21 0-16,0-22 0,0 22 16,0 0-16,0 0 0,-21 21 46,21 21-46,0 0 0,0 0 16,-21 22-16,21-22 0,0 0 16,-21 21-16,21-21 0,0 1 0,0 20 15,0-21-15,0 0 0,0 0 0,0 1 16,0-1-16,0 0 16,0-42 15,0 0-16,21-1-15,-21 1 0,21 0 0,-21 0 16,0 0-16,21 0 0,-21-1 16,21-20-16,-21 21 0,22 0 0,-22 0 15,0-1-15,0 1 0,21 0 16,-21 0-16,21 21 0,-21-21 16,21 21-16,0 0 0,0 0 15,-21 21-15,0 0 16,0 0-16,22 0 0,-22 1 15,0-1-15,0 0 0,21 0 16,-21 0-16,0 0 0,0 1 16,0-1-16,0 0 0,21 0 0,0 0 15,0-21 1,0 0 0,1 0-16,-1 0 0,-21-21 15,21 0-15,0 0 0,0 0 16,-21-1-16,21-20 0,1 21 0,-22-21 15,0 20-15,21 1 0,0-21 16,-21 21-16,21 0 0,-21-1 0,0 1 16,21 0-16,-21 0 15,21 21-15,-21 21 16,0 0 0,0 0-16,0 1 15,0 20-15,0-21 0,0 0 0,0 0 16,0 22-16,0-22 0,0 0 0,0 21 15,0-20-15,0-1 0,0 0 16,22 0-16,-1 0 0,0 0 16,0-21-16,0 22 15,0-22-15,1 0 0,-1 0 0,0 0 16,21 0-16,-21 0 0,22-22 0,-22 1 16,21 0-16,-21 0 0,22 0 15,-22 0-15,21-1 0,-21 1 16,1-21-16,-1 21 0,0 0 0,0-22 15,0 22-15,-21 0 0,0 0 16,0 0-16,0-1 0,0 1 0,-21 21 16,0 0-1,0 0-15,0 0 0,-1 21 16,1 1-16,21 20 0,-21-21 16,21 0-16,0 22 0,0-22 15,0 21-15,0-21 0,0 0 16,0 22-16,0-22 0,0 0 0,21-21 0,-21 21 15,21 0-15,1-21 16,-1 0-16,0 0 0,0 0 16,0 0-16,22 0 0,-22 0 0,0-21 15,0 21-15</inkml:trace>
  <inkml:trace contextRef="#ctx0" brushRef="#br0" timeOffset="22023.51">10435 3196 0,'0'-21'32,"21"0"-32,0 21 0,-21-21 0,22 0 15,-1-1-15,0 1 0,0 0 16,-21 0-16,21 0 0,-21 0 16,21-1-16,-21 1 0,0 0 0,0-21 15,0 21-15,0-1 0,-21 1 0,0 0 16,-21 0-16,21 0 0,-1 0 0,-20-1 15,0 22-15,21 0 16,-22 0-16,1 0 0,0 0 0,-1 0 16,1 22-16,0-1 0,-22 21 15,22-21-15,21 0 0,-22 22 0,22-1 16,0 0-16,0-20 0,21 20 0,0 0 16,0 1-16,0-1 0,0 0 15,0 1-15,21-1 0,0-21 0,0 0 16,0 0-16,1 1 0,-1-1 15,21-21-15,-21 0 0,22 0 0,-1 0 16,21-21-16,-20 21 0,-1-22 16,0 1-16,1 0 0,-22 0 15,21-21-15,1 20 0,-22 1 16,21 0-16,-21-21 0,0 21 16,-21-1-16,0 1 0,22 0 0,-22 0 15,0 0-15,0 0 0,0-1 0,0 1 16,0 42 15,-22 1-31,22-1 0,0 0 16,0 0-16,0 21 0,0-20 0,0 20 15,0 0-15,0-21 0,22 22 0,-1-22 16,0 0-16,0 0 0,-21 0 16,21 1-16,0-22 0,1 0 0,20 21 15,-21-21-15,21 0 16,-20 0-16,-1-21 0,0 21 15,21-22-15,-21 1 0,1 0 0,-1 0 16,0 0-16,0 0 0,0-1 16,0 1-16,-21-21 0,0 21 0,0 0 15,0-1-15,0 1 0,0 0 0,0 0 16,0 42 15,0 0-31,0 0 0,0 1 16,-21-1-16,21 21 0,-21-21 15,21 0-15,0 22 0,0-22 16,-21 0-16,21 0 0,0 0 16,-21-21-16,42-21 31,0 0-15,0 0-16,0 0 0,1-22 15,-1 22-15,0 0 0,0 0 0,0 0 16,0 0-16,1-1 0,-1 1 15,21 0-15,-21 0 0,0 21 0,1 0 16,-1 0-16,0 0 16,-21 21-16,0 0 15,0 0-15,21 1 0,-21-1 0,0 0 16,21 21-16,-21-21 16,0 1-16,0 20 0,21-21 0,1 0 15,-22 0-15,21 1 0,-21-1 0,21 0 16,0 0-16,0-21 0,0 0 15,1 21-15,20-21 0,-21 0 0,21 0 16,-20 0-16,20 0 0,0-21 0,1 0 16,-1 21-16,0-21 0,1 0 15,-1-1-15,0 1 0,-21 0 0,22-21 16,-22 21-16,0-1 0,0-20 16,-21 21-16,0 0 0,0-22 0,0 22 15,0 0-15,0 0 0,-21 0 16,0 0-16,0-1 0,0 1 15,-1 21-15,1 0 0,-21 0 0,21 0 16,0 0-16,-22 0 0,22 0 0,0 21 16,-21 1-16,20-1 0,1 0 15,0 0-15,0 21 0,21-20 0,0-1 16,-21 0-16,21 21 0,0-21 16,0 1-16,0-1 0,0 0 0,0 0 15,21 0-15,-21 0 0,21-21 16,0 0-16,0 0 0,1 0 15,-1 0-15,0 0 0,21 0 16,-21-21-16,1 0 0,20 21 0,-21-21 16,21 0-16,-20 0 0,20-1 15,-21-20-15,21 21 0,-20-21 0,-1 20 16,21-20-16,-21 0 0,0-1 0,1 1 16,-1 0-16,0-1 0,0 1 15,-21 0-15,21-1 0,0 1 0,-21 0 16,0-1-16,0 22 0,0 0 15,0 0-15,0 0 0,-21 42 32,21 0-32,-21 0 0,0 22 0,0-1 15,0 0-15,21 22 0,-22-22 16,1 22-16,21-22 0,-21 21 16,21-20-16,0 20 0,0-20 0,0-1 15,0 0-15,0 1 0,0-1 0,0 0 16,21-21-16,0 1 0,1-1 15,20 0-15,-21-21 0,0 21 0,22-21 16,-1 0-16,-21 0 0,21 0 16,1 0-16,-1-21 0,0 21 0</inkml:trace>
  <inkml:trace contextRef="#ctx0" brushRef="#br0" timeOffset="23154.94">15452 3006 0,'0'0'0,"-22"21"0,1-21 0,0 0 16,0 0-16,21-21 31,21 21-31,0-21 0,0 21 16,1-22-16,-1 1 0,21 0 0,-21 0 15,0 0-15,22 0 16,-22-1-16,0 1 0,21-21 0,-20 21 16,-1 0-16,0-22 0,-21 22 0,0-21 15,21 21-15,-21-1 0,0-20 16,0 21-16,-21 0 0,0 0 0,0-1 15,-22 22-15,1 0 0,0 0 16,-1 0-16,-20 0 0,20 22 0,-20-1 16,21 0-16,-22 0 0,22 21 15,-1-20-15,22-1 0,0 21 0,0-21 16,21 0-16,-21 22 0,21-22 0,0 0 16,0 21-16,21-20 0,0-1 15,0 21-15,0-21 0,22 0 16,-22 22-16,21-22 0,-21 21 0,22-21 15,-22 22-15,21-1 0,-21-21 16,1 22-16,-1-1 0,-21-21 0,0 21 16,0 1-16,0-22 0,0 0 15,-21 21-15,21-20 0,-22-1 0,-20-21 16,21 21-16,0-21 0,0 21 0,-22-21 16,22 0-16,-21 0 0,21-21 15,-22 0-15,1 0 0,21-1 0,-22-20 16,1 21-16,0-21 0,21-1 15,-22 1-15,1 0 0,21-1 16,0 1-16,-1 0 0,1-1 0,21 1 16,0 21-16,0-22 0,0 22 15,0 0-15,0 0 0,21 21 16,1 0-16,-1 0 16,0 0-16,0 21 0,0 0 0,0 0 15,1 1-15,-1 20 0,0-21 0,0 0 16,0 22-16,0-1 0,-21 0 15,22-21-15,-1 22 0,0-1 0,0-21 16,0 22-16,0-22 0,1 0 16,20 0-16,-21 0 0,0-21 0,22 0 15,-22 21-15,21-21 0,-21 0 0,22 0 16,-22 0-16,21-21 16,-21 21-16,22-21 0,-1 0 0,-21 0 15,21 0-15,1-1 0,-22-20 0,0 21 16,0 0-16,0-22 0,1 22 15,-1 0-15,-21-21 0,0 21 0,0-1 16,0 1-16,0 42 31,0 1-15,0-1-16,0 0 0,0 21 0,0-21 16,0 1-16,0-1 0,0 0 0,0 0 15,0 0-15,0 0 0,0 1 16,21-22-1,0 0 1,0 0 0,0-22-16,1 1 0,-22 0 15</inkml:trace>
  <inkml:trace contextRef="#ctx0" brushRef="#br0" timeOffset="23448.18">16087 2879 0,'-22'0'16,"1"21"-16,0 0 0,21 0 16,0 0-16,0 1 15,-21-22-15,21 21 0,0 0 16,21-21 0,0 0-16,0 0 0,1 0 15,-22-21-15,21 21 0,0-21 16,0-1-16,0 1 0,-21 0 15,0 0-15,0 0 0,-21 21 16,0 0-16,0-21 0,0 21 16,-1 0-16,1 0 0,0 0 15,0 21-15,21 0 16,0 0 0,21-21-16,0 21 0,0-21 0,1 21 15</inkml:trace>
  <inkml:trace contextRef="#ctx0" brushRef="#br0" timeOffset="24284.21">16764 3387 0,'0'0'0,"-42"0"16,42-21-1,0-1 1,0 1-16,21 0 0,0 21 16,0-21-16,-21 0 0,0 0 0,21-1 15,-21 1-15,0 0 0,0 0 16,0 0-16,0 0 0,-21-1 16,21 1-16,-42 21 0,21 0 15,-1 0-15,-20 0 0,0 0 0,21 0 16,-22 0-16,1 0 0,0 21 0,-1 1 15,1-22-15,0 21 0,20 0 16,-20 0-16,21 0 0,0 0 16,0 22-16,21-22 0,0 0 0,0 0 15,0 0-15,21 1 16,0-22-16,0 0 0,0 0 0,22 0 16,-22 0-16,21 0 0,0 0 0,1 0 15,-1-22-15,-21 1 0,22 21 16,-1-21-16,-21 0 0,21 0 0,-20 0 15,-1 21-15,-21-22 0,0 1 16,0 0-16,0 0 0,0 0 16,-21 21 15,-1 0-15,22 21-16,0 0 0,0 0 15,0 0-15,0 22 0,-21-1 16,21-21-16,-21 22 0,21-1 0,-21 0 15,0 1-15,21 20 0,-21-21 16,-1 1-16,22 20 0,-21-20 0,0 20 16,0 1-16,21-1 0,-21 1 0,0 20 15,21 1-15,0-22 0,-22 22 0,1 0 16,0-1-16,21 1 0,0-21 16,-21 20-16,0-20 0,0 20 0,21-20 15,0-1-15,-22 1 0,22-1 16,-21 1-16,21-22 0,-21 1 0,21-1 15,0-21-15,-21 0 0,0 0 16,21 1-16,-21-22 0,-1 0 0,1 0 16,0 0-16,0 0 0,-21-22 0,20 1 15,-20 0-15,21-21 0,-21 21 16,-1-22-16,1 1 0,0 0 0,-1-1 16,1 1-16,0-22 0,-1 22 0,1 0 15,0-1-15,20 1 0,1 0 0,0-1 16,21 1-16,0 0 15,0-1-15,0 1 0,0 0 0,42-1 0,-20 1 16,-1 0-16,21-1 0,-21 1 16,22 0-16,-1-1 0,0 1 15,1-21-15,20 20 0</inkml:trace>
  <inkml:trace contextRef="#ctx0" brushRef="#br0" timeOffset="27070.6">17081 3006 0,'0'-21'0,"0"42"63,0 0-63,0 0 0,0 0 0,-21 0 15,21 1-15,-21 20 16,21-21-16,-21 0 0,0 22 0,21-22 16,0 0-16,-21 0 0,-1-21 15,22 21-15,0 0 0,-21-21 0,21-21 32,0 0-32,0 0 15,0 0-15,0 0 0,0-1 0,21 1 16,1-21-16,-1 21 0,0-22 15,21 22-15,-21 0 0,1 0 0,-1 0 16,21 0-16,-21-1 0,0 22 16,1 0-16,-1 0 0,0 0 0,0 0 15,0 22-15,0-1 0,1 0 16,-22 0-16,21 0 16,-21 22-16,21-22 0,-21 21 0,0-21 15,21 0-15,0 22 0,-21-22 0,0 0 16,0 0-16,21 0 0,1 1 15,-22-1-15,21-21 0,0 0 32,0-21-32,-21-1 15,21 22-15,0-21 0,-21 0 16,22 0-16,-1-21 0,0 20 0,0-20 16,0 21-16,0-21 0,22 20 15,-22-20-15,21 21 0,-21 0 0,22 0 16,-22-1-16,21 1 0,-21 21 15,22 0-15,-22 0 0,0 0 16,0 0-16,0 0 0,1 21 0,-22 1 16,21-1-16,-21 0 0,0 0 15,0 0-15,0 0 16,0 1-16,0-1 0,-21-21 31,21-21 0,0-1-15,0 1-16,0 0 16,0 0-16,-22 0 0,22 0 15,-21-1-15,21 1 0,-21 0 16,0 0-16,0 21 0,0 0 0,-1 0 16,1 0-16,0 0 15,0 0-15,0 21 0,0 0 16,-1 0-16,1 22 0,21-22 15,-21 0-15,0 21 0,21-20 0,-21 20 16,21 0-16,0 1 0,0-22 0,0 21 16,0-21-16,0 0 15,0 1-15,0-1 0,0 0 0,0 0 16,21-21 0,0 0-16,0 0 0,0 0 15,1 0-15,-1-21 0,21 21 0,-21-21 16,0 0-16,1-22 0,-1 22 15,21 0-15,-21 0 0,0-22 0,-21 22 16,22-21-16,-22 21 0,21-22 16,-21 22-16,0 0 0,0 0 15,0 0-15,0 0 0,-21 21 32,21 21-32,0 0 15,-22 0-15,22 0 0,0 0 16,0 1-16,-21 20 0,21-21 0,0 0 15,0 0-15,0 22 0,0-22 0,0 0 16,21 0-16,-21 0 16,22-21-16,-1 22 0,0-22 15,0 0-15,0 0 0,0 0 16,1 0-16,20 0 0,-21-22 0,0 1 16,22 21-16,-22-21 0,0-21 0,21 21 15,-21-22-15,1 22 0,-1-21 16,0-1-16,0 22 0,0-21 0,0 0 15,-21-1-15,0 1 16,0-22-16,0 22 0,0 0 0,22-1 16,-22 1-16,0 21 0,0-21 0,21 20 15,-21 1-15,0 0 0,0 0 16,0 42 0,0 0-1,0 0-15,0 22 0,0-22 0,-21 21 16,-1 1-16,22 20 0,-21-21 15,0 1-15,21-1 0,0 0 0,-21 22 16,21-22-16,-21 1 0,21-22 16,0 21-16,0 0 0,0-20 0,0-1 15,0 0-15,0 0 0,21-21 16,0 21-16,0-21 16,0 0-16,1 0 0,-1 0 0,0 0 15,0-21-15,0 21 0,0-21 0,22 0 16,-22 0-16,0-1 0,0 1 15,0 0-15,-21 0 0,22 0 0,-1 0 16,-21-22-16,21 22 0,-21 0 16,0 0-16,0 0 0,0-1 15,0 44 17,0-1-32,0 0 0,0 0 15,0 0-15,0 0 16,0 1-16,0-1 0,0 0 0,0 0 15,0 0-15,0 0 0,0 1 16,0-1-16,0 0 0,0 0 16,21-21-1,0 0-15,0 0 16,1 0-16,-22-21 0,21 0 0,0 0 16,0 21-16,-21-22 0,21 1 15,0 0-15,1-21 0,-22 21 0,21-1 16,-21 1-16,21 0 0,-21 0 15,0 0-15,21 0 0,-21-1 0,0 1 16,0 42 15,0 1-31,0-1 16,0 0-16,0 0 0,0 0 16,0 0-16,0 1 0,0-1 0,0 0 15,0 0-15,0 0 0,0 0 16,0 1-16,0-1 0,0 0 0,21 0 15,0 0-15,1-21 16,-1 0-16,0 0 0,0 0 16,0 0-16,0 0 0,1 0 0,20-21 15,-21 0-15,21 0 0,-20 0 16,-1-1-16,21 1 0,-21 0 16,0 0-16,1 0 0,-22-22 0,0 22 15,0 0-15,0 0 0,0 0 16,0 0-16,-22 21 31,1 0-31,0 0 0,21 21 16,-21 0-1,42-21 1,0 0-16,0 0 16,1 0-16,-1 0 0,0 0 15,0 0-15,0-21 0,0 21 0,1-21 16,-1-1-16,0 22 15,-21-21-15,21 21 0,-21 21 47,0 1-47,0-1 16,0 0-16,-21 0 0,21 0 0,-21 0 16,21 1-16,-21-1 0,21 0 15,0 0-15,0 0 0,0 0 0,0 1 16,0-1-16,0 0 15,21-21-15,0 0 16,0 0-16,0 0 0,0 0 16,1 0-16,-1 0 0,0 0 15,0 0-15,21 0 0,-20 0 0,-1-21 16,0 0-16,21 21 0,-21-22 16,1 1-16,-1 0 0,0 0 0,0 0 15,0 0-15,-21-1 0,0-20 0,21 21 16,-21 0-16,0 0 0,0-1 15,0 1-15,0 0 0,0 0 16,-21 21-16,0 0 16,0 21-1,0 0-15,21 0 0,-21 1 16,21-1-16,0 0 0,0 21 16,0-21-16,-22 22 0,22-22 0,0 21 15,0-21-15,0 1 0,0 20 0,0-21 16,0 0-16,22 0 15,-1-21-15,0 22 0,0-1 0,0-21 0,0 0 16,1 21-16,20-21 0,-21 0 0,21 0 16,-20 0-16,20 0 0,0 0 15,-21-21-15,22 21 0,-22-21 0,21-1 16,-21 1-16,1 0 0,-1 0 16,21 0-16,-42-22 0</inkml:trace>
  <inkml:trace contextRef="#ctx0" brushRef="#br0" timeOffset="27428.06">18669 2731 0,'0'0'0,"-64"0"0,43 0 0,-21 0 0,21 0 15,42 0 1,21 0-16,1 0 0,-1-22 16,0 22-16,1 0 0,-1-21 15,0 21-15,22-21 0,-22 21 0,0 0 16,1-21-16,-1 21 0,0 0 15,1 0-15,-22-21 0,0 21 0,0 0 16,0 0-16,-42 0 31,0 0-31,0 0 16,0 0-16</inkml:trace>
  <inkml:trace contextRef="#ctx0" brushRef="#br0" timeOffset="30803.63">22987 3493 0,'0'-22'31,"0"1"-15,0 0-16,21 0 0,-21 0 15,21 0-15,-21-1 0,0-20 16,0 21-16,0-21 0,0 20 0,0-20 16,0 21-16,0-21 0,0 20 0,-21-20 15,0 21-15,0-21 16,0 20-16,-22-20 0,22 21 0,0 0 15,-21 0-15,20-1 0,-20 1 16,21 21-16,-21 0 0,20 0 0,-20 0 16,0 21-16,-1 1 0,22-22 0,-21 21 15,0 21-15,20-21 0,-20 22 16,21-22-16,0 21 0,0 0 0,-1 1 16,22-1-16,-21 0 0,21 1 15,0-22-15,0 21 0,0 1 0,21-22 16,-21 0-16,22 0 0,-1 0 15,0 0-15,0-21 0,21 0 16,-20 0-16,20 0 0,-21 0 0,21 0 16,-20-21-16,20 21 0,0-21 15,1 0-15,-22 0 0,21-22 0,0 22 16,1 0-16,-22-21 0,21 21 16,-21-22-16,1 1 0,20 21 0,-42-22 15,21 22-15,0 0 0,-21-21 0,0 21 16,0-1-16,0 1 15,0 42 17,-21 1-32,0-1 0,0 0 0,21 0 15,0 21-15,-21-20 0,21 20 0,-22-21 16,22 21-16,0 1 16,0-22-16,0 0 0,0 21 0,0-20 15,0-1-15,22-21 0,-1 21 16,0 0-16,0-21 0,0 0 0,22 0 15,-22 0-15,21 0 0,-21 0 0,22 0 16,-1 0-16,0-21 0,-21 0 16,22 0-16,-1-1 0,0-20 0,1 21 15,-1-21-15,0-1 0,-20 1 16,20 21-16,0-22 0,-21 1 0,1 21 16,-1-21-16,-21 20 0,0 1 15,0 0-15,0 0 0,-43 21 16,22 0-16,0 0 15,0 0-15,-21 0 0,20 21 16,1-21-16,0 21 0,0 0 0,21 1 16,-21-1-16,21 0 0,0 0 15,0 0-15,21 0 0,0 1 0,0 20 16,0-21-16,1 0 0,-1 0 0,0 1 16,0-1-16,0 0 0,0 0 15,-21 0-15,0 0 0,22-21 16,-22 22-16,0-1 0,0 0 15,-22-21-15,1 0 16,0 0-16,0 0 0,0 0 0,0 0 16,-22 21-16,22-21 0,0 0 15,-21 0-15,20 0 0,-20 0 0,0 21 16,21-21-16,-22 0 0,-20 0 0</inkml:trace>
  <inkml:trace contextRef="#ctx0" brushRef="#br0" timeOffset="31737.01">1820 4763 0,'0'-22'0,"0"1"15,0 42 32,0 1-47,0-1 0,0 0 0,0 21 16,0 1-16,0 20 15,0-21-15,0 1 0,0-22 0,0 0 16,0 21-16,0-20 0,0-1 16,-21-21-16,21 21 0,0-42 31,0 0-31,0-1 0,0 1 15,21-21-15</inkml:trace>
  <inkml:trace contextRef="#ctx0" brushRef="#br0" timeOffset="31924.49">1863 4487 0,'0'0'15,"-22"-21"-15,1 21 16,0 0-16,0 0 0,0 0 15,21 21 17,0 1-17,21-22-15,0 21 16,0-21-16,0 21 0</inkml:trace>
  <inkml:trace contextRef="#ctx0" brushRef="#br0" timeOffset="32419.38">2307 4657 0,'0'0'0,"-42"42"16,21-42-16,21 21 16,-22-21-16,22 21 0,0 1 15,0-1-15,0 0 0,-21 0 16,21 0-16,-21 22 0,21-22 15,0 0-15,0 21 0,-21-21 0,21 1 16,0 20-16,-21-21 0,21 0 16,0 0-16,0 1 0,0-1 15,0-42 17,0-1-17,0 1-15,0 0 0,0-21 16,0-1-16,21 1 0,0 0 0,0-1 15,22 1-15,-22 0 16,21-1-16,0 1 0,-20 0 0,20 21 16,0-22-16,1 43 0,-1-21 15,-21 21-15,21 0 0,-20 0 0,-1 0 16,0 21-16,0 0 0,0 1 0,-21 20 16,0-21-16,0 21 0,0 1 15,0-1-15,0 0 0,0 1 0,0-1 16,0 0-16,0 1 0,-21-22 15,0 21-15,21-21 0,0 1 0,-21-1 16,21 0-16,21-21 47,0-21-47</inkml:trace>
  <inkml:trace contextRef="#ctx0" brushRef="#br0" timeOffset="32940.33">4953 4382 0,'0'0'0,"0"-64"15,0 43 1,21 21-16,-21 21 31,0 0-31,0 22 16,0-1-16,0-21 0,-21 21 16,21 1-16,-21-1 0,21 22 0,0-22 15,-21 21-15,21-20 0,-22-1 0,22 22 16,0-22-16,-21 0 0,21 1 15,-21-1-15,21-21 0,0 21 0,0-20 16,0-1-16,0 0 16,0-42 15,0 0-15,0-1-16,-21 1 0</inkml:trace>
  <inkml:trace contextRef="#ctx0" brushRef="#br0" timeOffset="33754.3">4403 4847 0,'21'21'15,"0"-21"1,0 0-16,0 0 0,22 0 16,-1 0-16,21-21 0,-20 0 0,20 21 15,-20-21-15,20 0 0,1 0 0,-22-1 16,21 1-16,1 0 0,-22 0 15,22 0-15,-1-22 0,-20 22 16,-1 0-16,21-21 0,-20 21 0,-1-22 16,-21 22-16,22-21 0,-22 21 15,-21-1-15,0-20 0,0 21 0,0 0 16,0 0-16,0-1 0,-21 22 16,-1 0-16,1 0 15,0 0-15,21 22 0,-21-1 0,0 0 16,0 21-16,21-21 0,-22 22 15,22-1-15,-21 0 0,0 22 16,21-22-16,-21 1 0,0-1 16,0 0-16,21 22 0,0-22 0,-22 0 15,1 1-15,21-22 0,0 21 0,0-21 16,0 1-16,0-1 0,0 0 16,0-42 15,0 0-31,21-1 0,1-20 15,-1 21-15,0-21 0,0-1 16,0 22-16,0-21 0,22 21 0,-22-22 16,21 22-16,-21 0 0,22 0 0,-1 0 15,-21 21-15,0 0 16,22 0-16,-22 0 0,0 0 0,0 0 16,-21 21-16,21 0 0,-21 0 15,0 0-15,0 0 0,0 22 16,0-22-16,0 21 0,0-21 0,0 22 15,-21-1-15,21-21 0,0 22 0,0-22 16,0 0-16,0 0 0,0 0 16,0 0-16,21-21 0,1 0 0,-1 0 15,0 0-15,0 0 0,0 0 16,0 0-16,1-21 0,-1 21 0,0-21 16,21 0-16,-21 0 0,1 0 0,-1-22 15,0 22-15,0 0 0,0-21 16,0 20-16,1-20 0,-22 21 15,21-21-15,-21 20 0,0 1 0,0 0 16,0 0-16,-21 21 16,-1 0-16,1 21 15,0 0-15,21 0 0,0 1 16,-21 20-16,21-21 0,-21 21 16,21-20-16,0-1 0,0 21 0,0-21 15,0 0-15,0 1 0,0-1 16,21 0-16,0-21 15,0 0-15,0 0 0,1 0 0,-1 0 16,21 0-16</inkml:trace>
  <inkml:trace contextRef="#ctx0" brushRef="#br0" timeOffset="35360.19">8022 5228 0,'21'0'47,"0"0"-47,1-21 0,-22 0 15,21 21-15,0-21 0,21 0 16,-21-1-16,1-20 0,20 21 0,-21-21 16,21-1-16,1 1 0,-1 0 0,0-1 15,1-20-15,-22 20 0,21 1 16,1-21-16,-1 20 0,-21-20 0,21-1 16,-20 22-16,-1-22 0,0 22 15,-21-21-15,0 20 0,0 1 0,0 21 16,0 0-16,0-1 0,-21 1 15,0 21-15,-1 0 0,-20 21 16,0 1-16,21-1 0,-22 0 0,1 21 16,0 1-16,-1-1 0,22 21 15,0-20-15,0 20 0,0-20 0,21 20 16,0-21-16,0 22 0,0-22 16,21 22-16,-21-22 0,42 0 0,-21 1 15,0-1-15,1 0 0,-1-20 0,0 20 16,21-21-16,-42 0 0,21 0 15,1 1-15,-22-1 0,21 0 0,-21 0 16,-21-21 0,-1 0-1,1 0-15,0 0 0,0-21 16,0 21-16,0-21 0,-1 0 0,1 21 16,0-22-16,0 1 0,0 21 15,21-21-15,-21 21 0,21 21 31,0 0-31,0 1 16,0-1-16,21 0 0,0-21 0,0 21 16,0 0-16,0-21 0,1 21 15,-1-21-15,0 0 0,0 0 16,0 0-16,22 0 0,-22 0 0,0 0 0,21 0 16,-21 0-16,22-21 15,20 0-15,-42 0 0,1 0 16,20 0-16,-21-22 0,0 22 0,22-21 15,-22 21-15,-21-22 0,21 22 16,-21-21-16,21 21 0,0-22 0,-21 22 16,0 0-16,0 0 0,0 0 15,21 21-15,-21 21 16,0 0 0,0 0-16,0 0 0,0 0 15,0 1-15,0 20 0,-21-21 16,21 21-16,-21-20 0,21 20 0,0-21 15,0 21-15,0-20 0,0-1 16,0 0-16,0 0 0,0 0 0,21-21 16,0 0-16,1 0 15,-1 0-15,0 0 0,0 0 16,0-21-16,0 0 0,22 0 0,-22 0 16,0-1-16,0 1 0,0 0 15,22-21-15,-22 21 0,0-22 0,-21 22 16,21-21-16,-21 21 0,21-1 0,-21 1 15,0 0-15,0 0 0,0 0 16,0 42 0,0 0-1,0 0-15,-21 0 16,21 1-16,0 20 0,0-21 0,0 0 16,0 22-16,0-22 0,0 21 15,0-21-15,0 0 0,0 1 0,0-1 16,21 0-16,1-21 0,-1 0 15,0 0-15,21 0 0,-21 0 16,1 0-16,20-21 0,-21 0 0,21 21 16,1-22-16,-22-20 0,0 21 15,21 0-15,-20 0 0,-1-22 16,0 22-16,-21-21 0,0 21 0,21-22 0,-21 22 16,0-21-16,0 21 0,0-1 15,0 1-15,0 0 0,0 0 16,-21 0-16,0 21 31,21 21-31,0 21 0,0-21 16,0 22-16,0-22 0,0 21 0,-21 22 15,21-22-15,-22 0 0,1 22 16,21-22-16,0 22 0,-21-1 0,0 1 16,0-1-16,0 22 0,-1 0 15,-20-22-15,21 22 0,-21-1 0,20 1 16,-20 0-16,21-1 0,0-20 0,-22 21 15,22-22-15,0 1 0,0-1 16,0 1-16,21-22 0,0 0 0,0 1 16,0-22-16,0 0 0,0 0 0,0-42 31,0 0-31,21 0 0,0-22 16,0 1-16,-21 0 0,21-1 0,1 1 15,-1 0-15,-21-22 0,21 1 0,0-1 16,0 1-16,22-22 0,-1-84 15</inkml:trace>
  <inkml:trace contextRef="#ctx0" brushRef="#br0" timeOffset="35664.17">9779 5080 0,'0'-42'0,"0"-1"0,0 128 0,0-212 0,0 85 0,-21-1 16,21 22-16,0 0 0,0 0 16,0 0-16,0 0 0,21-1 15,0 1-15,0 0 0,22 0 0,-1 0 16,0 21-16,1-21 0,-1 21 0,0 0 15,1 0-15,-1 0 0,0 0 16,1 21-16,-22 0 0,0 0 0,0 0 16,-21 0-16,0 1 0,0 20 15,0-21-15,-21 0 0,0 22 0,-22-22 16,22 0-16,0 21 0,-21-21 16,-1 1-16,22-1 0,-21 0 15,0 0-15,20-21 0,-20 21 0,21 0 16,0-21-16,0 0 0,-1 0 0,22-21 31,22 21-15,-1-21-16,0 0 0,21 21 0,-21-21 15,1 0-15,-1-1 0</inkml:trace>
  <inkml:trace contextRef="#ctx0" brushRef="#br0" timeOffset="36002.57">10329 4911 0,'43'0'16,"-22"0"-16,0 0 16,0 0-16,0 0 0,0-21 15,-21-1-15,22 1 0,-1 0 0,0 21 16,0-21-16,0-21 0,0 20 16,1 1-16,-1 0 0,-21 0 0,0 0 15,0 0-15,0-1 0,-21 22 31,-1 0-31,1 0 0,0 22 16,0-1-16,0 0 0,0 21 16,21-21-16,-22 22 15,22-22-15,0 21 0,0 1 0,0-22 16,0 21-16,0 0 0,0-20 0,0-1 16,0 0-16,0 0 0,0 0 15,22-21-15,-1 21 0,0-21 16,0 0-16,0 0 0,0 0 15,1-21-15,-1 0 0,0 21 16,0-21-16</inkml:trace>
  <inkml:trace contextRef="#ctx0" brushRef="#br0" timeOffset="36359.92">10880 4678 0,'0'0'0,"21"-21"15,-21 0-15,21 21 0,-21-22 16,21 22-1,0 0-15,0 22 16,1-22-16,-22 21 0,21 0 16,0 0-16,-21 0 0,21 0 0,-21 1 15,0-1-15,21 0 0,-21 21 0,21-21 16,-21 1-16,0 20 0,0-21 16,0 0-16,0 0 0,0 1 0,-21-1 15,21 0-15,-21 0 0,21 0 16,0-42 15,0 0-31,0 0 0,0 0 0,21-1 16,0-20-16,-21 21 0,22-21 15,-1-1-15,0 22 0,0-21 0,-21-1 16,21 22-16,0-21 0,1 21 0,-22 0 16,0-1-16,21 1 0,0 21 15,-21-21-15</inkml:trace>
  <inkml:trace contextRef="#ctx0" brushRef="#br0" timeOffset="38590.01">12615 4932 0,'0'0'16,"-21"42"-1,0-21-15,21 1 16,0-44 15,0 1-31,0 0 0,0 0 16,0 0-16,0 0 0,21-22 16,0 22-16,0 0 0,-21-21 0,22 20 15,-1 1-15,0-21 0,21 21 16,-21 0-16,22-1 0,-22 1 0,21 0 15,-21 0-15,22 0 0,-22 21 0,0 0 16,0 0-16,0 0 0,1 0 16,-1 0-16,-21 21 15,0 0-15,0 0 0,0 0 16,0 1-16,0-1 16,-21-21 15,21-21-16,0-1-15,0 1 0,-22 21 16,22-21-16,0 0 0,0 0 16,-21 0-16,21-1 0,-21 22 15,21-21-15,-21 0 0,0 0 0,21 0 16,-21 21-16,-1 0 16,1 0-16,0 0 0,0 0 15,0 21-15,0 0 16,21 0-16,-22 0 0,1 22 0,0-22 15,21 21-15,-21 1 0,21-1 0,-21 0 16,21 1-16,0-1 0,0 0 16,0 1-16,0-1 0,0 0 0,0 1 15,21-22-15,0 21 0,0-21 16,0-21-16,1 21 0,20-21 0,-21 0 16,21 0-16,1 0 0,-1 0 0,0 0 15,1-21-15,-1 0 0,0 0 16,1 0-16,-1-22 0,0 22 15,1-21-15,-1 0 0,0-1 0,1 1 16,-1-22-16,-21 22 0,22 0 16,-1-22-16,-21 22 0,0 0 0,0-1 15,1 1-15,-1 0 0,-21-1 16,0 1-16,0 21 0,0 0 0,0-1 16,0 44-1,0-1 1,0 0-16,-21 21 0,-1-21 0,22 22 15,0-1-15,-21 0 0,0 1 16,0-1-16,21 0 0,-21 1 0,21-1 16,0 0-16,0-20 0,0 20 15,0 0-15,0-21 0,0 1 16,0-1-16,21 0 0,0 0 0,0 0 0,0-21 16,1 0-16,20 0 0,-21 0 15,21 0-15,-20 0 0,20 0 16,-21-21-16,21 21 0,1-21 0,-1 0 15,0 0-15,1-1 0,-1 1 16,0 0-16,-20-21 0,-1 21 0,21-1 16,-21 1-16,-21-21 0,0 21 0,0 0 15,0-1-15,0 1 0,0 0 16,0 0-16,-21 21 0,0 0 0,0-21 16,-22 21-16,22 0 0,0 0 15,0 0-15,-21 21 0,20-21 16,1 21-16,-21 0 0,21 0 0,0 1 15,-1-1-15,1 21 0,0-21 0,0 0 16,21 22-16,0-22 0,-21 0 16,21 21-16,0-20 0,0-1 0,0 0 15,0 0-15,21-21 16,0 0-16,0 0 0,0 0 16,1 0-16,-1 0 0,0 0 0,0 0 15,21-21-15,-20 0 0,20 0 16,-21-1-16,0 1 0,22-21 0,-22 21 15,0 0-15,0-1 0,0-20 16,-21 21-16,0 0 0,21 0 16,-21-1-16,0 1 15,0 42 1,0 1 0,0-1-16,-21 0 0,21 0 0,0 21 15,0-20-15,0 20 0,0-21 16,0 0-16,0 22 0,0-22 0,0 0 15,21 0-15,1 0 0,-1 0 16,0-21-16,0 0 0,21 0 16,-20 0-16,-1 0 0,0 0 0,21-21 15,-21 0-15,22 21 0,-1-21 16,-21 0-16,22 0 0,-22-22 16,21 22-16,-21 0 0,0-21 0,22 20 15,-22 1-15,-21-21 0,21 21 16,-21 0-16,21-1 0,-21 1 15,-21 42 1,0 1-16,21-1 16,-21 0-16,21 0 0,0 0 0,0 0 15,0 1-15,0-1 0,0 21 16,0-21-16,0 0 0,0 1 0,0-1 16,0 0-16,0 0 0,0 0 15,21 0 1,-42-42 15,0 0-15,-1 21-16,22-21 0,-21 0 15,0 0-15,0 21 16,21-22 0,-21 22-16,21 22 15,0-1 1,0 0-16,0 0 15,0 0-15,0 0 0,21-21 16,0 0-16,0 22 16,0-22-16,22 0 0,-22 0 15,0 0-15,21 0 0,-20 0 0,20-22 16,0 1-16,1 21 0,-1-21 16,21 0-16,-20 0 0,-1 0 0,0-1 15,1 1-15,-1 0 0,0-21 16,-20 21-16,-1-1 0,0 1 0,0 0 15,0 0-15,-21 0 0,0 0 0,0-1 16,-21 22 0,0 0-16,0 0 0,0 0 0,-1 22 15,1-1-15,0 0 0,0 0 16,0 21-16,21-20 0,0-1 16,0 21-16,0-21 0,0 0 0,21 22 15,0-22-15,0 0 0,0 0 0,1 0 16,-1 1-16,0-22 0,0 21 15,-21 0-15,21-21 0,-21 21 0,21-21 16,-21 21 0,-21-21-16,0 0 0,0 0 15,0 0-15,0 0 0,-1 0 0,1 0 16,0 0-16,0-21 0,0 21 16,21-21-16,0 0 0,0 0 15,0-1-15,0 1 0</inkml:trace>
  <inkml:trace contextRef="#ctx0" brushRef="#br0" timeOffset="40544.12">18203 4636 0,'0'0'0,"-21"0"0,0-22 0,21 1 16,0 0-16,0 0 0,0 0 15,0 0-15,0-1 16,0 1-16,-21 0 15,0 21 1,-1 0-16,22 21 16,-21 0-16,0 1 0,21 20 15,-21-21-15,21 21 0,-21 1 0,0-1 16,21 0-16,-22 1 0,22-1 16,0 0-16,-21 1 0,21-1 0,0-21 15,0 22-15,0-22 0,0 0 0,0 0 16,21-21-1,1 0 1,-22-21-16,42 0 0,-21 0 0,0-1 16,0 1-16,22-21 0,-22 21 15,21-22-15,-21 1 0,22 21 0,-22-21 16,0-1-16,21 22 0,-20 0 16,-1 0-16,0 0 0,-21-1 0,21 22 15,-21 22-15,0 20 16,21-21-16,-21 0 0,0 22 15,0-1-15,0-21 0,0 21 16,0 1-16,0-1 0,0-21 0,0 22 16,0-22-16,0 0 0,0 0 15,21-21-15,1 21 0,-1-21 0,0 0 16,0 0-16,0 0 16,0 0-16,22-21 0,-22 21 0,21-21 15,-21 0-15,22 0 0,-22-22 0,0 22 16,21-21-16,-20-1 0,-1 22 15,0-21-15,0 0 0,0 20 0,-21-20 16,21 21-16,-21 0 0,0 0 16,0 42 15,0 0-15,-21 21-16,21-21 0,-21 1 0,21 20 15,0-21-15,-21 21 0,21-20 16,0 20-16,0-21 0,0 0 15,0 22-15,0-22 0,21 0 0,0-21 16,0 21-16,1-21 0,20 0 0,-21 0 16,21 0-16,1 0 0,-1 0 0,0-21 15,1 21-15,-22-21 0,21 0 16,1-1-16,-1 1 0,0-21 0,-21 21 16,1-22-16,20 22 0,-21-21 15,-21 21-15,21-22 0,-21 22 16,0 0-16,0 0 0,0 0 0,0 0 15,0-1-15,0 1 0,-21 21 32,21 21-32,0 1 0,-21-1 15,21 0-15,-21 0 0,21 21 16,-21-20-16,21-1 0,0 21 0,0-21 16,0 22-16,0-22 0,0 0 0,0 0 15,0 0-15,21 0 0,0 1 16,0-1-16,0-21 0,0 0 0,1 21 15,-1-21-15,0 0 16,21 0-16,-21 0 0,22 0 0,-22-21 16,0 0-16,21-1 0,-20 1 0,-1 0 15,21 0-15,-21 0 0,0-22 16,1 22-16,-1-21 0,0 0 0,0 20 16,0-20-16,0 0 0,-21-1 15,0 22-15,0-21 0,0 0 0,0-1 16,0 22-16,0-21 0,0-1 0,22 22 15,-22 0-15,0-21 0,0 21 16,0 42 0,0 0-1,0 21-15,0-21 0,-22 22 16,22-1-16,-21 0 0,21 1 0,0-1 16,0 22-16,-21-22 0,21 0 15,0 1-15,0-1 0,0 0 0,0 1 16,0-1-16,0-21 0,0 0 15,0 0-15,21 1 0,0-22 0,1 0 16,-1 0-16,0 0 0,0 0 0,21 0 16,-20 0-16,20-22 0,0 1 15,1 0-15,-1 0 0,21-21 0,-20 20 16,-1-20-16,0 0 0,1 21 16,-1-22-16,0 1 0,1 0 15,-22-1-15,0 1 0,0 0 0,-21-22 16,0 22-16,0 21 0,0-22 15,0 1-15,0 21 0,0 0 0,-21 21 16,0 0-16,0 0 0,0 0 0,-1 0 16,22 21-16,-21 0 0,0 0 15,0 21-15,21 1 0,-21-1 0,0 0 16,21-20-16,-22 20 0,22 0 16,0 1-16,0-1 0,-21 0 0,21 1 15,0-1-15,0-21 0,0 0 0,0 22 16,0-22-16,0 0 0,0 0 15,21 0-15,1-21 16,-1 0 0,0-21-16,0 0 0,0 0 15,0 0-15,-21-1 0,43 1 0,-22-21 16,0 21-16,0 0 0,0-22 16,1 22-16,-1-21 0,-21 21 0,21-1 15,0 1-15,0 0 0,0 21 16,-21 21-1,0 0-15,0 1 0,0-1 16,0 21-16,0-21 0,0 0 0,0 22 16,0-22-16,0 0 0,0 0 15,0 0-15,22 1 0,-1-1 16,0 0-16,0-21 16,0 0-16,0 0 0,22 0 0,-22 0 15,0 0-15,0 0 0,0 0 0,1 0 16,20-21-16,-21 0 0,0-1 15,0 1-15,1 0 0,-22 0 16,0 0-16,0 0 0,0-1 0,0 1 16,0 0-16,0 0 0,0 0 15,-22 0-15,22-1 0,-21 1 0,0 0 16</inkml:trace>
  <inkml:trace contextRef="#ctx0" brushRef="#br0" timeOffset="40756.51">20405 4466 0,'0'0'0,"-22"0"15,44 0 1,-1 0-16,0 0 0,21-21 16,-21 21-16,22 0 0,-22-21 0,21 0 15,1 21-15,-22-21 0,21 21 16,-21 0-16,0-22 0,1 22 0,-22-21 15,0 0 1,-22 21-16</inkml:trace>
  <inkml:trace contextRef="#ctx0" brushRef="#br0" timeOffset="40923.92">19854 4233 0,'0'0'0,"-42"0"0,-22 0 15,43 0-15,21-21 0,-21 21 16,0 0 0,0 0-1,0 0-15,-22 0 0,22 0 16,-21 0-16</inkml:trace>
  <inkml:trace contextRef="#ctx0" brushRef="#br0" timeOffset="41771.75">2921 6054 0,'0'0'0,"0"-21"0,0-1 16,0 1-16,0 0 15,0 0-15,-21 21 16,0 0-16,-1 0 15,22 21-15,-21 0 0,0 0 0,21 22 16,0-1-16,-21 0 0,0 22 16,0-1-16,21 1 0,-22-1 0,22 22 15,-21-21-15,0-1 0,0 22 16,21-22-16,0 1 0,-21-22 0,21 22 16,-21-22-16,21 21 0,0-41 15,0 20-15,0 0 0,0-21 0,0 1 16,0-44-1,0 1 1,0 0-16,0 0 0,0-21 16,0 20-16,-22-20 0</inkml:trace>
  <inkml:trace contextRef="#ctx0" brushRef="#br0" timeOffset="42576.29">2222 6604 0,'0'0'16,"-21"21"-16,21 0 15,21-21-15,22 0 0,-22 22 16,21-22-16,1 0 0,-1 0 16,0 0-16,22-22 0,-1 1 15,-20 0-15,20 0 0,1 0 16,-1 0-16,1-22 0,-1 22 0,1-21 16,-1-1-16,1 22 0,-1-21 15,-21 0-15,22-1 0,-22 22 0,1-21 16,-1 21-16,-21-22 0,0 22 15,0-21-15,-21 21 0,0-1 0,0 1 16,0 0-16,-21 21 16,0 21-1,0 0-15,0 1 0,21 20 0,-21 0 16,-1 1-16,1-1 16,21 0-16,0 22 0,-21-1 0,0-20 15,0 20-15,21-21 0,0 22 16,-21-22-16,21 1 0,-22-1 0,1 0 15,21 1-15,0-22 0,0 0 16,-21 0-16,21 0 0,-21 0 0,21-42 31,0 0-15,21 0-16,0-21 0,0 20 16,1-20-16,-1 21 0,0-21 15,0 20-15,0 1 0,0-21 0,1 21 16,-1 0-16,0 21 15,0 0-15,0 0 0,0 0 0,1 0 16,-1 0-16,0 21 0,-21 0 16,21 21-16,-21-21 0,21 1 0,-21-1 15,0 21-15,21-21 0,1 22 0,-22-22 16,21 0-16,0 21 0,-21-21 16,21 1-16,0-22 0,0 21 0,1 0 15,-1-21-15,0 0 0,0 0 0,0 0 16,0 0-16,22 0 0,-22 0 15,0-21-15,21 0 0,-20-1 0,-1 1 16,21 0-16,-21 0 0,0 0 16,1 0-16,-1-22 0,0 22 0,0-42 15,-21 20-15,0 22 16,0 0-16,0 0 0,0 0 16,0-1-16,-21 22 15,0 22-15,0-1 0,21 0 16,-22 0-16,1 21 0,21-20 0,0 20 15,-21-21-15,21 21 0,0-20 0,0 20 16,0-21-16,0 0 0,0 0 16,0 1-16,0-1 0,21 0 15,0-21-15,1 0 0,-1 0 16,0 0-16,0 0 0,0 0 16,0 0-16,1 0 0,20 0 0,-21 0 15</inkml:trace>
  <inkml:trace contextRef="#ctx0" brushRef="#br0" timeOffset="43640.35">6519 6773 0,'0'0'0,"0"22"16,-21-22-1,21-22 1,0 1 0,21 21-16,-21-21 0,21 0 0,-21 0 15,0 0-15,0-1 0,0 1 16,0 0-16,0 0 0,0-21 0,0 20 15,-21 1-15,0 0 0,-21 0 0,21 0 16,-22 0-16,1-1 0,21 22 16,-22 0-16,1 0 0,0 0 15,21 0-15,-22 0 0,1 0 0,21 22 16,-22 20-16,22-21 0,0 0 0,0 22 16,0-1-16,21 0 0,-21 1 15,21-1-15,0-21 0,0 21 16,0 1-16,0-1 0,21-21 0,0 0 15,0 22-15,0-22 0,0 0 0,1-21 16,-1 21-16,0-21 0,0 0 16,0 0-16,0 0 0,22 0 0,-22 0 15,21-21-15,-21 0 0,22 0 0,-1 0 16,0-1-16,1 1 0,-1-21 16,0 0-16,22-1 0,-22 1 15,1 0-15,-1-22 0,0 22 0,1-22 16,-22 22-16,21-22 0,-21 1 0,0 21 15,1-22-15,-22 22 0,0-1 16,0-20-16,0 21 0,0-1 16,0 22-16,0-21 0,0 21 0,-22-1 15,1 22-15,0 0 0,0 0 16,0 0-16,0 22 0,21 20 16,-22 0-16,1 1 0,0-1 0,0 21 15,21 1-15,-21-1 0,0 1 16,-1 21-16,22-22 0,0 1 0,0-1 15,0 1-15,0-1 0,0 1 0,0-22 16,0 0-16,0-21 0,22 22 16,-1-22-16,0 0 0,-21 0 0,42-21 15,-21 0-15,1 0 0,-1 0 16,0 0-16,21 0 0,-21-21 0,22 21 16,-22-21-16,21 0 0,-21-22 15,22 22-15,-22-21 0,21 21 0,-21-22 16,1 1-16,-1 21 0,0-21 0,0-1 15,-21 1-15,0 21 0,21 0 16,-21-1-16,0 44 31,0-1-31,0 21 0,0-21 0,-21 22 16,21-22-16,0 21 0,0 0 16,-21-20-16,21 20 0,0-21 0,-21 21 15,21-20-15,0-1 0,0 0 16,0 0-16,0 0 15,0-42 1,0 0-16,21 0 16,-21 0-16</inkml:trace>
  <inkml:trace contextRef="#ctx0" brushRef="#br0" timeOffset="43808.25">7387 6265 0,'0'0'0,"0"-21"15,-21 21 1,21 21 31,21-21-31</inkml:trace>
  <inkml:trace contextRef="#ctx0" brushRef="#br0" timeOffset="46696.16">8001 6710 0,'0'0'0,"-21"21"15,0-21-15,21 21 0,0-42 47,21 0-47,0 21 0,0-21 0,0 0 16,0-22-16,22 22 0,-22-21 16,21 21-16,1-22 0,-1 1 0,-21 0 15,21-22-15,1 22 0,-1-1 0,0 1 16,-20 0-16,20-1 15,-21-20-15,0 21 0,-21-1 0,0 22 0,0-21 16,0-1-16,0 22 0,0 0 16,0 0-16,-21 0 0,0 0 15,-21 21-15,20 0 0,1 0 0,-21 0 16,21 21-16,-22 0 0,1 0 16,21 0-16,-21 22 0,-1-1 0,22 0 15,-21 22-15,21 20 0,-1 1 0,1 0 16,0 21-16,0-22 0,0 22 15,21 0-15,-21 0 0,21 0 0,0-22 16,0 22-16,0 0 0,0 0 0,0-22 16,0 22-16,0-21 0,0 0 15,21-1-15,-21-20 0,0 20 0,21-20 16,-21-1-16,21 1 0,-21-1 16,21-20-16,-21-1 0,0-21 15,0 22-15,21-22 0,1-21 16,-1 0-16,0 0 15,0-21-15,-21-22 0,0 22 0,21-21 16,0-1-16,-21 1 0,0 0 16,0-22-16,22 22 0,-22-22 0,0 1 15,21-22-15,-21 22 0,0-22 0,0 0 16,0 1-16,0-1 0,0 22 16,0-22-16,-21 21 0,-1 1 15,1 21-15,0-1 0,0 1 0,21 0 16,-21 20-16,0 1 0,-1 0 0,22 0 15,-21 21-15,21-21 0,0 0 16,0-1 0,21 1-16,1 21 15,20-21-15,0 0 0,1 0 0,-1 0 16,21-22-16,-20 22 0,41-21 0,-20-1 16,-1 1-16,22 0 0,0-1 15,-22 1-15,1 0 0,-1-1 0,1 1 16,-1 0-16,-20-1 0,-1 1 15,-21 0-15,0 21 0,0-22 0,1 1 16,-22 0-16,0 20 0,0-20 16,0 21-16,0 0 0,0 0 0,0-1 15,-22 22-15,1 0 16,0 0-16,0 0 0,0 43 0,0-22 16,-1 21-16,1 22 0,0-1 15,0 1-15,0 20 0,0 1 0,-22 0 16,22-1-16,0 22 0,21 0 0,-21-21 15,0 21-15,-1-1 0,22 1 16,0 0-16,-21 0 0,0-21 0,0 20 16,21 1-16,-21-21 0,21 21 15,-21-22-15,-1 22 0,22-21 0,0 0 16,0-1-16,0-20 0,0-1 16,0 1-16,0-22 0,0 0 0,0 1 15,0-22-15,0 0 0,22 0 0,-1-21 16,0 0-16,21 0 0,-21-21 15,1 0-15,-1-21 0,0-1 16,21 1-16,-21 0 0,22-22 0,-22 1 16,0-1-16,21 1 0,-20-22 0,-1 0 15,0 1-15,0-1 0,0 0 0,-21 1 16,21-1-16,-21 0 0,0 1 16,0 20-16,0-21 0,-21 22 15,0-1-15,0 22 0,-21-21 0,20 20 16,-20 1-16,21 0 0,-21 20 15,-1 1-15,22 0 0,-21 0 0,21 0 16,-1 21-16,1 0 0,0 0 0,0 0 16,21 21-1,0 0-15,21 0 0,0-21 16,22 21-16,-22-21 0,0 0 16,21 0-16,-21 0 0,22 0 15,-1 0-15,0 0 0,1-21 0,-1 0 16,0 21-16,-20-21 0,20 0 0,0 0 15,1 21-15,-22-22 16,21 1-16,-21 0 0,22 0 0,-22 0 16,0 0-16,0-1 0,0 1 0,0 0 15,1 0-15,-22 0 16,0 0-16,0-1 0,0 1 0,0 0 16,0 0-16,0 0 15,0 0 1,-22 21 15,1 21-31,0-21 16,21 21-16,-21 0 15,0-21-15,21 21 0,-21-21 0,21 21 16,-22-21 0,22 22-16,-21-1 0,21 0 15,0 0-15,0 0 16,0 0-16,0 1 0,0-1 0,0 0 15,0 0-15,0 0 0,21 0 0,1 1 16,-1-22-16,-21 21 0,21 0 16,0-21-16,0 0 0,0 0 0,-21 21 15,22-21-15,-1 0 0,0 0 0,0 0 16,0 0-16,0 0 0,1-21 16,20 0-16,-21 21 0,0-21 15,0-1-15,22 22 0,-22-21 0,0 0 16,0 0-16,22-21 0,-43 20 15,21 1-15,0-21 0,0 21 0,-21 0 16,21-1-16,-21-20 0,0 21 16,0 0-16,0 42 47,0 0-47,0 0 0,0 0 15,0 1-15,0-1 0,21 0 0,1 0 16,-22 0-16,21 0 0,-21 1 15,21-1-15,0 0 0,0-21 16,-21 21-16,21 0 0,1-21 0,-1 21 16,0-21-16,0 0 15,0 0-15,0 0 0,1 0 16,-1 0-16,0 0 0,0-21 16,0 0-16,0 0 0,1 21 15,-1-21-15,-21 0 0,21-22 16,0 22-16,0 0 0,0 0 0,-21-22 15,0 22-15,22 0 0,-22 0 0,0 0 16,0 0-16,-22 21 31,1 0-31,0 0 16,0 21-16,0 0 0,0 0 16,21 0-16,-22 0 0,22 22 0,-21-22 15,21 21-15,0 1 0,0-1 16,0-21-16,0 0 0,21 0 15,1 1-15,-1-22 0,0 21 0,0-21 16,0 0-16,0 0 0,1 0 16,20 0-16,-21 0 0,21 0 0,1-21 15,-1-1-15,0 22 0,1-21 0,-22 0 16,21 0-16,1 0 0,-22-22 16,0 22-16,0 0 0,0 0 15,0-21-15,-21 20 0,0 1 0,0 0 16,0 0-16,0 0 0,-21 21 31,0 0-31,21 21 0,0 0 16,-21 0-16,0 0 0,21 1 0,-21 20 15,21-21-15,0 0 0,-22 22 16,1-22-16,21 0 0,0 0 0,0 0 16,0 0-16,-21 1 0,42-22 31,-21-22-16,21 1-15,1 21 0,-1-21 16,-21 0-16,21 0 0,0-22 0,0 22 16,0 0-16,-21-21 0,22 21 15,-1-1-15,0-20 0,-21 21 0,21 21 16,-21-21-16,21 21 16,0 0-16,1 21 15,-22 0-15,0 0 0,0 22 16,0-22-16,21 0 0,-21 21 15,0-21-15,0 1 0,0 20 0,21-21 16,0 0-16,0 0 0,0-21 0,1 22 16,-1-22-16,21 0 0,-21 0 0,22 0 15,-22 0-15,21 0 16,0-22-16,-20 1 0,20 0 0,-21 0 16,21 0-16,-20 0 0,-1-22 0,21 22 15,-21-21-15,0-1 0,1 22 16,-22-21-16,0 0 0,21-1 0,-21 1 15,0 0-15,0-1 0,0-20 0,0 20 16,0 1-16,0-21 0,0 20 16,0 22-16,-21-21 0,21 21 0,-22-1 15,22 1-15,-21 42 16,21 1 0,-21-1-16,0 21 0,21 0 0,0 1 0,-21 20 15,0-20-15,21 20 0,-22-21 16,22 1-16,0 20 0,0-20 15,0 20-15,-21-21 0,21 1 0,0-22 16,0 21-16,0-21 0,0 1 0,0-1 16,0 0-16,21 0 0,1-21 15,-1 0-15,0 0 16,0-21-16,0 0 0,0 0 16,1-1-16,-22-20 0</inkml:trace>
  <inkml:trace contextRef="#ctx0" brushRef="#br0" timeOffset="46904.04">11642 6075 0,'0'0'0,"-22"0"0,44 0 32,-1 0-32,21 0 15,0 0-15,1 0 0,-1 0 0,22-21 16,-22 21-16,21 0 0,1-21 0,-22 21 15,1 0-15,-1 0 0,0 0 16,1-22-16,-22 22 0,0 0 0,0 0 16,0-21-16,0 21 0,1 0 0,-1 0 15</inkml:trace>
  <inkml:trace contextRef="#ctx0" brushRef="#br0" timeOffset="48719.73">13928 6011 0,'-22'0'31,"22"22"-15,0-1-1,22-21 1,-1 0-16,0 0 0,21 0 0,-21 0 16,22 0-16,-1 0 0,0 0 15,1-21-15,20 21 0,-20-22 0,-1 1 16,0 0-16,22 0 0,-22 0 0,-21 0 15,22-1-15,-22 1 0,21 0 16,-21-21-16,-21 21 0,0-1 0,21 1 16,-21 0-16,0 0 15,0 0-15,0 0 0,0-1 0,-21 22 16,0 0-16,21 22 16,-21-1-16,0 21 0,0-21 15,21 43-15,-22-22 0,1 0 0,21 22 16,0-22-16,-21 22 0,0-1 15,21-20-15,-21 20 0,21 1 0,0-1 16,0-21-16,-21 22 0,-1-22 0,22 22 16,-21-22-16,0-21 0,21 22 15,-21-22-15,0 0 0,0 0 0,-1 0 16,1-21-16,0 0 0,0 0 0,0 0 16,0 0-16,-1 0 15,-20-21-15,21 21 0,0-21 0,-22-21 16,22 20-16,0-20 0,-21 21 0,-1-21 15,22-1-15,-21 1 0,21 21 16,-22-22-16,22 22 0,-21 0 0,21 0 16,0 21-16,-1 0 15,22 21-15,0 0 16,0 0-16,0 1 0,22 20 0,-1-21 16,0 21-16,0-20 0,21-1 15,1 21-15,-22-21 0,21 0 0,1 1 16,20-22-16,-21 21 0,1-21 15,20 0-15,1 0 0,-22 0 0,22 0 16,-1 0-16,-21-21 0,22 21 16,-22-22-16,1 1 0,-1 0 15,0 0-15,1-21 0,-1 20 0,-21-20 16,0 21-16,0-21 0,1 20 0,-22-20 16,21 21-16,-21 0 0,0 0 15,0-1-15,0 44 31,0-1-31,0 0 16,0 21-16,0-21 0,0 1 0,-21 20 16,21-21-16,0 21 0,-22-20 15,22-1-15,0 21 0,0-21 0,0 0 16,0 1-16,0-1 16,0-42 15,22-1-31,-1 1 0,0 0 15,-21-21-15,21 21 0,0-22 16,-21 22-16,21-21 0,1 21 0,-1-22 16,-21 22-16,21 0 0,0 0 0,0 0 15,-21-1-15,21 22 16,1 0-16,-22 22 16,21-1-1,-21 0-15,0 21 0,0-21 16,0 1-16,0-1 0,21 21 0,-21-21 15,0 0-15,0 1 0,0-1 0,0 0 16,0 0-16,21-21 16,0 0-16,0 0 0,1 0 15,-1 0-15,0-21 0,0 0 16,21 0-16,-20-1 0,-1 1 16,0 0-16,21-21 0,-21 21 0,1-22 15,-1 22-15,0-21 0,0 21 16,0-1-16,-21 1 0,21 0 15,-21 42 17,0 0-32,0 1 0,0-1 15,0 21-15,0-21 0,0 0 0,0 1 16,0 20-16,0-21 0,0 0 16,0 0-16,0 1 0,22-1 0,-1 0 15,0-21-15,0 0 0,21 0 16,-20 0-16,-1 0 0,21 0 15,-21 0-15,22 0 0,-22 0 0,21-21 16,-21 0-16,22-1 0,-22 1 0,21 0 16,-21 0-16,0-21 0,1 20 15,-22 1-15,0 0 0,21 0 0,-21-21 16,0 20-16,0 1 16,0 0-16,0 0 15,-21 21 1,-1 21-16,22 0 15,-21 0-15,0 1 0,21-1 16,-21 0-16,0 21 0,21 1 0,0-22 16,-21 21-16,-1 22 0,1-22 0,21 0 15,0 1-15,-21 20 0,21-21 16,-21 1-16,21 20 0,-21 1 0,21-22 16,0 22-16,0-1 0,0 1 15,-21-1-15,21 1 0,-22-22 16,22 21-16,-21 1 0,21-1 0,0-20 15,0 20-15,-21-20 0,21-1 0,0 0 16,-21 1-16,21-1 0,0-21 0,0 21 16,0-20-16,0-1 0,0 0 15,0-42 1,0-22 0,0 22-16,0-21 0,21 0 0,0-1 15,0-20-15,1-1 0,-1 1 16</inkml:trace>
  <inkml:trace contextRef="#ctx0" brushRef="#br0" timeOffset="48995.85">16108 6519 0,'0'0'0,"21"-127"15,-21 85 1,21 21-16,-21 0 0,21 0 0,0-1 16,1 1-16,-1 0 0,0 21 0,0 0 15,21-21-15,-20 21 0,20 0 16,0 0-16,-21 0 0,22 0 0,-1 21 15,-21-21-15,0 21 0,1 0 16,-1 22-16,-21-22 0,0 21 0,0 1 16,-21-22-16,-22 21 0,22 0 15,-21-20-15,-1 20 0,1-21 0,-21 21 16,20-20-16,1-1 0,0 0 16,-1-21-16,1 21 0,21-21 0,-22 0 15,22 0-15,21-21 31,21 0-31,1 0 0,-1-1 0,0 1 16</inkml:trace>
  <inkml:trace contextRef="#ctx0" brushRef="#br0" timeOffset="53063.35">16764 6625 0,'0'-21'31,"0"0"-31,21 0 0,-21 0 15,21-1-15,0 1 0,1 0 16,-1-21-16,0-1 0,0 22 0,0-21 16,0 0-16,1-1 0,-1 22 0,21-21 15,-21-22-15,0 22 0,1 0 16,20-1-16,-21-20 0,0 20 0,0-20 16,1 21-16,-22-22 15,0 22-15,0-1 0,0 1 0,0 0 16,0 21-16,-22-1 0,22 1 0,-21 0 15,0 0-15,0 21 0,0 0 16,0 0-16,-22 21 0,22 0 0,0 0 16,0 22-16,0-1 0,-1 0 15,1 22-15,21-1 0,0 1 0,-21-1 16,21-20-16,-21 20 0,21 1 16,0-1-16,0 1 0,0-1 0,0-20 15,0 20-15,21-21 0,0 1 0,22-1 16,-22-21-16,21 22 0,-21-22 15,22-21-15,-1 0 0,21 0 16,-20 0-16,-1 0 0,22 0 0,-22-21 16,21-1-16,-20 1 0,20 0 15,-20-21-15,-1-1 0,21 22 0,-41-21 16,20 0-16,0 20 0,-21-20 16,1 21-16,-22-21 0,0 20 0,0-20 15,0 21-15,0 0 0,-22 0 16,1 21-16,0 0 0,0 0 15,0 0-15,-22 0 0,22 21 0,0 0 16,0 0-16,0 0 0,0 0 16,21 1-16,0 20 0,0-21 0,0 21 15,0-20-15,0 20 0,21-21 16,0 0-16,0 22 0,0-22 0,0 0 16,1 0-16,20-21 0,-21 0 15,21 0-15,-20 0 0,20 0 0,0 0 16,1 0-16,-1-21 0,0 21 15,1-21-15,-1 0 0,0-1 0,-21 1 16,22 0-16,-22 0 0,0 0 0,0 0 16,0-1-16,-21 1 0,0 0 15,0 0-15,0 0 0,0 0 16,-21 42 15,21 0-31,-21-21 0,21 21 0,-21 0 16,21 0-16,0 1 0,0-1 15,-21 0-15,21 21 0,0-21 0,-21 1 16,21-1-16,0 0 0,0 0 0,0 0 16,0 0-16,0-42 47,0 0-47,0 0 0,0 0 15,21 0-15,0-1 0,0-20 0,0 21 16,-21-21-16,43 20 0,-22 1 15,0 0-15,0-21 0,0 42 16,0-21-16,1-1 0,-1 22 0,21 0 16,-21 0-16,0 22 15,-21-1-15,22 0 0,-22 0 0,0 0 16,0 0-16,0 1 0,0 20 0,0-21 16,0 0-16,0 0 0,0 1 15,0-1-15,0 0 0,0 0 0,21-21 16,-21 21-16,21-21 0,0 0 15,0 0-15,0 0 16,-21-21-16,22 0 0,-1 21 0,0-21 16,0 0-16,0-22 0,0 22 15,22 0-15,-22 0 0,0 0 16,-21-22-16,21 22 0,0 0 0,1 0 16,-22 0-16,21-1 0,-21 44 46,0-1-46,0 0 0,0 0 16,-21 0-16,21 0 0,0 1 0,0 20 16,-22-21-16,22 21 0,0-20 0,0-1 15,0 0-15,0 21 0,22-21 16,-1-21-16,0 22 0,0-1 0,21-21 16,-20 0-16,20 0 0,-21 0 15,21 0-15,1 0 0,-22-21 16,21-1-16,-21 22 0,22-21 0,-1 0 15,-21 0-15,0 0 0,22-22 16,-22 22-16,0 0 0,-21-21 0,21-1 16,-21 1-16,0 21 0,0 0 15,0 0-15,0-1 0,0 1 16,-21 21-16,0 0 0,0 0 16,0 0-16,-1 0 0,1 0 0,0 21 15,0 1-15,0-1 0,0 0 16,21 0-16,0 0 0,0 0 0,0 22 15,0-22-15,0 42 16,0-41-16,0-1 0,0 0 16,21 0-16,0 0 0,0-21 0,21 0 15,-20 21-15,-1-21 0,21 0 0,0 0 16,1 0-16,-1 0 0,0-21 16,1 0-16,-1 21 0,0-21 0,1 0 15,-22 0-15,21-22 0,-21 22 16,1 0-16,-1 0 0,0 0 0,-21-1 15,0 1-15,0 0 0,21 0 0,-42 42 32,0-21-17,21 21-15,0 0 0,0 1 16,-21-1-16,21 0 0,-22 21 16,22-21-16,0 1 0,0-1 0,-21 0 15,21 0-15,0 0 0,21-21 47,-21-21-47,22 0 16,-1 0-16,-21 0 0,21-1 0,-21 1 15,21 0-15,0 0 0,-21 0 0,0 0 16,0-1-16,21 1 16,-21 0-16,22 21 0,-22 21 31,0 0-16,0 1-15,0-1 0,0 0 0,0 0 16,0 0-16,0 0 0,0 1 0,21-1 16,0 0-16,0 0 15,0-21-15,0 0 0,1 0 0,20 0 16,0 0-16,-21 0 0,22 0 16,-1 0-16,0-21 0,22 0 0,-22 21 15,1-21-15,-1-22 0,-21 22 0,21 0 16,-20-21-16,-1 20 0,21-20 15,-42 21-15,21-21 0,-21-1 16,21 1-16,-21 0 0,0-1 0,0 1 16,0 0-16,0 20 0,0-20 15,0 21-15,0 0 0,0 0 0,0 63 32,0-21-32,0 0 15,-21 22-15,0-22 0,21 21 0,-21 0 16,21-20-16,-21 20 0,0 0 15,21-21-15,0 22 0,0-1 0,0-21 16,0 22-16,0-22 0,0 0 0,0 0 16,0 0-16,21 0 0,-21 1 15,21-1-15,0-21 0,0 0 0,0 0 16,22 0-16,-22 0 0,21 0 16,-21 0-16,22 0 0,-22 0 15,21-21-15,-21-1 0,1 1 0,20 0 16,-21 0-16,0 0 0,-21 0 15,21-1-15,-21 1 0,0 0 0,0 0 16,0 0-16,0 0 0,0-1 0,-21 22 31,0 0-31,0 0 0,0 0 0,0 22 16,-1-22-16,1 21 0,0 0 16,21 0-16,-21 0 0,21 0 15,-21 1-15,21-1 0,0 0 0,0 0 0,0 0 16,0 0-16,0 1 0,21-22 15,-21 21-15,21-21 16,0 0-16,0 0 0,1 0 16,-1-21-16,0-1 0,0 1 15,0 0-15,0 0 0,-21 0 16,0 0-16,22-1 0,-22-20 0,21 21 16,-21 0-16,0 0 15,0-1-15,0 44 31,0-1-31,0 0 0,0 0 16,0 0-16,0 0 0,0 1 16,0-1-16,0 0 0,0 0 15,0 0-15,21 0 0,0-21 16,0 0-16,0 0 0,1 0 16,20 0-16,-21 0 0,21 0 0,-20 0 15,20-21-15,-21 21 0,21-21 16,-20 0-16,20 0 0,-21 0 0,21-1 15,-20-20-15,-1 21 0,0-21 16,0-1-16,0 1 0,0 0 0,1-1 16,-1 1-16,-21 0 0,0-1 15,21 1-15,-21 0 0,0 20 16,21 1-16,-21 0 0,-21 42 31,0 0-31,0 22 0,-1-22 16,22 21-16,-21 1 0,0-1 0,0 0 15,0 22-15,0-22 0,-1 0 16,1 1-16,21-1 0,-21 0 0,21-20 16,0 20-16,0 0 0,0-21 0,0 22 15,0-22-15,0 0 0,21-21 16,0 21-16,1 0 0,-1-21 0,0 0 16,0 0-16,0 0 0,0 0 15,1-21-15,20 0 0,-21 0 16,0 0-16,22 0 0,-22-1 0,0 1 15,0-21-15,0 21 0,22-22 0,-22 1 16,0 21-16,-21-21 0,21-1 16,0 22-16,-21 42 31,-21 0-15,0 1-16,21-1 0,0 0 0,0 21 15,-21-21-15,21 1 0,0 20 16,0-21-16,0 0 0,0 0 0,0 1 15,0-1-15,0 0 0,21-21 16,-21 21-16,21-21 0,0 0 16,0 0-16,1 0 0,-1 0 15,0 0-15,0-21 0,0 0 16,0 21-16,1-21 0,-1-1 0,0 1 16,0 0-16,0 0 0,-21 0 15,21 0-15,1-1 0,-1 22 0,-21-21 16,21 21-16,-21 21 15,0 1 1,0-1-16,-21 0 0,0 0 16,21 0-16,0 0 0,0 1 0,-22-22 15,22 21-15,0 0 0,0 0 16,0 0-16,0 0 16,22-21-16,-1 0 15,0 0-15,0 0 0,0 0 0,0 0 16,1-21-16,-1 0 15,0 0-15,0 0 0,0 0 16,-21-1-16,21 1 0,-21 0 0,0 0 0,0-21 16,0 20-16,0 1 0,-21 0 15,0 0-15,0 0 0,-21 21 16,20 0-16,-20 0 0,21 0 0,0 0 16,-22 0-16,22 0 0,0 0 0,21 21 31,21-21-16,0 0-15,22 0 16,-22 0-16,21-21 0,1 21 0,-1-21 16,0 21-16,1 0 0,-1 0 15,-21-22-15,21 22 0,1 0 0,-22 0 16,0 0-16,0 22 0,0-22 0,1 21 16,-1 0-16,-21 0 0,0 0 15,0 0-15,0 1 0,0-1 0,0 0 16,0 21-16,0-21 0,0 1 0,0-1 15,0 0-15,-21 0 0,-1 21 16,1-20-16,21-1 16,0 0-16,-21-21 0,21 21 15,-21-21-15,21-21 32,0 0-17,0 0-15,0-1 0,21 1 0,0 0 16,0 0-16,1-21 0,-1 20 0,21-20 15,-21 21-15,0-21 0,22-1 16,-22 22-16,21-21 0,1 21 16,-22-1-16,21 1 0,-21 21 0,43 0 15,-43 0-15,-21 21 16,0 1-16,21-1 0,-21 0 0,0 21 16,0-21-16,0 22 0,0-1 0,-21-21 15,0 22-15,0-1 0,21-21 16,-22 21-16,1-20 0,0 20 0,0-21 15,0 0-15,0 0 0,-1 1 16,22-1-16,0-42 31,0-1-15,0 1-16,0 0 0,0-21 16,0 21-16</inkml:trace>
  <inkml:trace contextRef="#ctx0" brushRef="#br0" timeOffset="53263.25">22987 5694 0,'0'0'0,"-21"0"0,21-21 15,-21 21-15,-1 0 32,22 21-32,0 0 0,0 0 15,0 0 1,22-21-1,-44 0 17</inkml:trace>
  <inkml:trace contextRef="#ctx0" brushRef="#br0" timeOffset="53480.13">22077 5927 0,'-21'21'15,"42"-42"-15,-64 42 0,1-21 0,63 0 32,22 0-32,-22 0 0,0-21 15,21 21-15,1-21 0,-1 21 0,0-22 16,1 22-16,-1-21 16,0 21-16,-21 0 0,22-21 0,-22 21 15,0 0-15,0-21 0,-21 0 16,-21 21-16,0 0 15</inkml:trace>
  <inkml:trace contextRef="#ctx0" brushRef="#br0" timeOffset="53695.52">20849 5969 0,'0'0'0,"-190"21"15,126 0-15,43-21 16,-21 0-16,63 0 15,0 0 1,0 0-16,21 0 0,1 0 0,-22 0 16,21 0-16,1 0 0,-1 0 15,0 0-15,1 0 0,-1 0 0,-21-21 16,21 21-16,-20 0 0,-1 0 0,0 0 16,0-21-16</inkml:trace>
  <inkml:trace contextRef="#ctx0" brushRef="#br0" timeOffset="54608.05">804 8446 0,'0'0'0,"0"-22"16,0 1-16,21 0 0,-21 0 15,0 0-15,0 42 31,0 0-15,-21 0-16,21 0 0,0 1 0,0 20 16,0-21-16,0 0 0,0 0 15,0 1-15,0-1 0,0 0 16,0 0-16,0 0 16,0-42-1,0 0-15,0 0 16,21 0-16,-21-1 0,0 1 15</inkml:trace>
  <inkml:trace contextRef="#ctx0" brushRef="#br0" timeOffset="54775.96">910 7916 0,'0'0'0,"0"-21"0,0 0 0,0 0 0,0 0 15,0 42 16,21 0-15,-21 0-16,0 0 0,21 1 16,-21-1-16,22 0 0,-22 0 15</inkml:trace>
  <inkml:trace contextRef="#ctx0" brushRef="#br0" timeOffset="55236.7">1566 8297 0,'0'0'0,"0"22"0,0-1 0,-21 0 16,21 0-16,0 0 0,0 0 16,-21 1-16,21-1 0,0 0 15,-21 0-15,21 0 0,0 22 0,0-22 16,0 0-16,0 0 0,0 0 15,0 0-15,-21-21 0,21 22 0,0-44 32,0 1-17,0 0-15,0 0 0,0 0 16,21 0-16,-21-22 0,21 22 0,0-21 16,0-1-16,0 1 0,22 0 15,-22-1-15,21 22 0,1-21 16,-22 21-16,21 0 0,0 21 0,-20 0 15,20 0-15,-21 0 0,0 21 16,0 0-16,1 21 0,-22-21 0,21 22 16,-21-22-16,0 21 0,0 1 15,0-22-15,0 21 0,0-21 0,0 22 16,-21-22-16,21 21 0,-22-21 16,22 0-16,0 1 0,-21-22 0,21 21 15,21-42 16,1-1-31</inkml:trace>
  <inkml:trace contextRef="#ctx0" brushRef="#br0" timeOffset="55711.61">3704 7726 0,'0'0'0,"0"21"32,0 0-17,0 22-15,-21-1 0,21 0 16,-21 1-16,21 20 0,-21 1 0,21-1 15,-22 1-15,1-22 0,0 21 0,21 1 16,-21-22-16,0 1 0,21 20 16,0-42-16,-21 22 0,21-1 0,0-21 15,-22 21-15,22-20 16,0-1-16,-21-21 31,21-21-31,-21 21 0</inkml:trace>
  <inkml:trace contextRef="#ctx0" brushRef="#br0" timeOffset="56535.66">2963 8467 0,'21'0'16,"1"0"-16,-1 0 15,0 0-15,21 0 0,1-21 0,-1 21 16,0-22-16,1 1 0,-1 0 0,21 21 15,1-21-15,-22 0 0,22-22 16,-1 22-16,1 0 0,-22-21 0,22 21 16,-1-22-16,-21 1 0,1 21 15,-1-22-15,-21 1 0,22 21 16,-22-21-16,0-1 0,0 22 0,-21-21 16,0 21-16,0-1 0,0 1 15,0 0-15,0 0 0,0 0 0,-21 21 16,0 0-16,0 0 0,21 21 15,-22 21-15,22-21 16,-21 22-16,21-22 0,0 42 0,-21-20 16,21-1-16,0 22 0,0-22 0,0 21 15,0-20-15,-21 20 0,21-20 16,0-1-16,0 0 0,0 1 16,0-1-16,0-21 0,0 0 0,0 0 15,-21 1-15,21-1 0,0-42 47,0-1-47,0 1 0,21 0 0,-21 0 16,21-21-16,0 20 0,0-20 0,-21 0 15,22 21-15,-1-22 0,0 22 16,0-21-16,0 21 0,0-1 0,1 22 16,-1 0-16,-21 22 15,21-1-15,-21 0 16,0 0-16,0 21 0,0-20 15,0 20-15,0-21 0,0 21 0,0-20 0,0 20 16,0-21-16,0 21 0,0-20 16,0 20-16,0-21 0,0 0 15,21 0-15,0 1 0,0-22 0,1 0 16,-1 0-16,0 0 0,21 0 16,-21 0-16,22 0 0,-1-22 0,-21 1 15,22 0-15,-1 0 0,-21 0 0,21 0 16,-20-1-16,-1 1 0,21 0 15,-21-21-15,0 21 0,-21-1 0,22-62 16,-22 63-16,0-22 0,0 22 16,0 0-16,0 0 15,-22 0-15,1 21 0,0 0 0,0 0 16,0 0-16,0 0 0,-1 21 0,22 21 16,-21-21-16,0 0 0,21 22 15,-21-22-15,21 21 0,0 1 0,0-22 16,0 0-16,0 0 0,21 0 0,0 0 15,-21 1-15,21-22 0,1 0 16,-1 21-16,0-21 0,0 0 0,21 0 16,-20 0-16,-1 0 0,21 0 0,-21-21 15,0 21-15,22-22 0</inkml:trace>
  <inkml:trace contextRef="#ctx0" brushRef="#br0" timeOffset="58223.74">6879 8551 0,'0'0'0,"0"22"15,0-1-15,0-42 32,0-1-17,21 1-15,0 0 0,1 0 16,-1-21-16,0 20 0,21-20 0,-21 0 16,22-1-16,-22 1 0,0 0 15,21-22-15,-20 22 0,-1-22 0,0 22 16,0-21-16,0 20 0,0 22 0,-21-21 15,0-1-15,0 22 0,0 0 16,-21 21 0,0 0-16,0 0 0,0 21 15,0 0-15,-1 1 0,1 20 0,0-21 16,0 21-16,21 1 0,-21-1 0,21 0 16,0 1-16,0-1 15,21 0-15,0 1 0,0-1 0,0 0 16,1-20-16,-1 20 0,0-21 0,0 21 15,0-20-15,0-1 0,1 0 16,-22 0-16,0 0 0,0 0 16,-22-21 15,1 0-31,0-21 0,0 21 16,0-21-16,0 0 0,-22 21 0,22-21 15,0 21-15,0 0 0,21-21 16,-21 21-16,21 21 15,0 0 1,21 0-16,0 0 16,0 0-16,0 1 0,0-1 15,1-21-15,-1 21 0,21 0 0,-21 0 16,22-21-16,-1 0 0,0 0 0,1 0 16,-1 0-16,0 0 0,22 0 15,-22-21-15,0 21 0,1-21 0,20 0 16,-20 0-16,-1-1 0,0 1 0,1-21 15,-1 21-15,-21-22 0,21 22 16,-20-21-16,-1 0 0,0 20 0,-21-20 16,0 0-16,0 21 0,0-1 15,0 1-15,0 0 0,0 0 16,0 42 0,-21 0-1,21 22-15,0-22 0,0 0 16,0 0-16,0 21 0,0-20 0,0 20 15,0-21-15,0 0 0,0 0 0,0 1 16,0-1-16,21-21 0,0 21 16,0-21-16,0 0 0,1 0 15,-1 0-15,0 0 0,0 0 0,0-21 16,0 0-16,1 21 0,-1-22 16,0 1-16,0-21 0,0 21 15,0 0-15,1-1 0,-1-20 0,-21 21 16,0 0-16,0-22 0,0 22 15,0 0-15,0 0 0,0 0 16,0 42 0,0 0-16,0 21 15,0-20-15,0-1 0,0 21 16,0-21-16,0 22 0,0-22 16,0 21-16,0-21 0,0 0 0,0 1 15,21-1-15,0 0 0,-21 0 0,21-21 16,0 0-16,1 0 0,20 0 15,-21 0-15,0 0 0,0 0 16,22 0-16,-22-21 0,21 21 0,-21-21 16,22 0-16,-22-1 0,21 1 0,-21-21 15,1 21-15,-1-22 0,0 22 16,0-21-16,0 0 0,-21-1 0,0 1 16,0 0-16,0-1 0,0 1 15,0 0-15,0 20 0,-21-20 0,21 21 16,0 0-16,-21 0 0,21 42 15,0 0 1,0 0-16,0 0 0,0 22 16,0-22-16,0 21 0,0 0 0,0 1 15,-21-1-15,21 0 0,0 1 16,-21-1-16,21 0 0,0-20 16,0 20-16,-22-21 0,22 0 0,-21 0 15,21 1-15,0-1 0,-21-21 16,0 0-1,21-21 1,0-1-16,0 1 0,0 0 16,0 0-16,21 0 0,0 0 0,-21-1 15,21 1-15,22-21 0,-22 21 16,0 21-16,21-21 0,-20-1 0,20 22 0,0 0 16,-21 0-16,22 0 0,-22 0 15,21 0-15,-21 22 0,1-1 0,-1 0 16,0 0-16,-21 0 0,0 0 15,0 1-15,0-1 0,0 21 0,-21 0 16,0-20-16,-1-1 16,-20 0-16,21 0 0,-21 0 0,20-21 15,1 21-15,-21 1 0,21-22 0,0 0 16,-1 0-16,1 0 0,0 0 0,0 0 16,21-22-1,0 1-15,0 0 0,0 0 16,21 0-16,0 0 0</inkml:trace>
  <inkml:trace contextRef="#ctx0" brushRef="#br0" timeOffset="60396.15">11134 8488 0,'0'0'0,"-22"21"0,1-21 0,0 0 15,0 0-15,0 21 0,0-21 0,-1 0 16,1 0-16,0 0 15,0 0-15,21-21 16,0 0-16,0 0 16,0 0-16,21-1 0,0 1 15,0 0-15,1-21 0,-1 21 0,0-22 16,0 1-16,21 0 0,-20-1 0,20 1 16,-21-22-16,21 22 0,-20 0 15,20-1-15,-21 22 0,21 0 16,-20 0-16,-1 21 0,0 0 0,0 0 15,0 0-15,0 21 0,1 0 0,-1 0 16,0 1-16,-21 20 0,0-21 16,0 0-16,0 22 0,21-22 0,-21 0 15,0 0-15,0 0 0,0 0 0,0 1 16,0-44 15,0 1-15,0 0-16,0 0 0,0 0 15,0 0-15,0-22 0,0 22 16,-21 0-16,0-21 0,21 20 0,-21 1 16,-1 0-16,1 0 0,0 0 15,0 0-15,0 21 0,0 0 16,-1 0-16,1 0 0,0 0 0,0 21 16,0 0-16,0 21 0,-1 1 15,1-1-15,21 0 0,-21 1 0,0-1 16,21 21-16,-21-20 0,21-1 0,0 22 15,0-22-15,0 0 0,0 1 16,0-22-16,21 21 0,0-21 0,0 0 16,22 1-16,-22-1 0,21 0 0,0-21 15,1 0-15,-1 0 0,0 0 16,1 0-16,-1 0 0,0 0 16,1-21-16,-1 0 0,0-1 0,1 1 15,-1 0-15,0-21 0,1-1 0,-1 22 16,-21-42-16,22 20 0,-1 1 15,-21-21-15,0 20 0,0-20 0,1 20 16,-22-20-16,21 21 0,-21-1 0,0-20 16,0 42-16,0-22 0,0 22 15,0 0-15,0 0 0,0 0 16,-21 21-16,-1 0 16,22 21-16,0 0 0,0 0 15,-21 0-15,21 22 0,-21-1 16,21 0-16,0 1 0,0-1 0,0 0 15,0 22-15,-21-22 0,21 22 0,0-22 16,0 0-16,0 1 0,0 20 16,0-42-16,21 22 0,-21-1 0,21-21 15,0 0-15,1 22 0,-1-43 0,0 21 16,21 0-16,-21-21 0,22 0 16,-1 0-16,-21 0 0,22 0 0,-1 0 15,0-21-15,1 0 0,-22-1 0,21 1 16,0 0-16,1 0 0,-1 0 15,-21 0-15,0-22 0,1 22 0,-1-21 16,0 21-16,-21-22 0,0 1 16,0 21-16,0-22 0,0 1 0,-21 21 15,0 0-15,-1 0 0,1-1 16,21 1-16,-21 21 0,0 0 0,0 0 16,0 0-16,-1 21 0,1 1 0,0-1 15,0 21-15,0-21 0,0 22 16,-1-1-16,1-21 0,0 21 0,21 1 15,0-1-15,0-21 0,-21 22 0,21-22 16,0 0-16,0 0 0,0 0 16,21 0-16,-21 1 0,21-22 0,0 0 15,1 0-15,-1 0 0,0 0 16,0 0-16,0 0 0,0-22 16,1 1-16,-1 0 0,0 0 15,0 0-15,0 0 0,0-22 0,-21 22 16,0-21-16,22-1 0,-22 22 0,0-21 15,21 21-15,-21 0 0,0-1 16,0 1-16,0 0 0,0 0 16,0 42-1,0 0-15,0 0 0,0 1 16,0-1-16,-21 0 0,21 0 0,0 0 16,-22 22-16,22-22 0,0 0 0,0 21 15,0-21-15,0 1 0,0-1 16,0 0-16,0 0 0,0 0 15,22-21-15,-1 0 16,0 0-16,0 0 0,0 0 0,0 0 16,1 0-16,20-21 0,-21 0 15,21 0-15,1 0 0,-1-1 0,-21 1 16,22-21-16,-1 21 0,0-22 0,-21 1 16,1 0-16,-1-1 0,0 1 15,0 21-15,-21-21 0,0-1 0,0 22 16,0 0-16,-21 21 15,0 0-15,0 0 16,-1 21-16,1 0 0,21 0 16,0 1-16,-21 20 0,21-21 0,0 0 15,0 22-15,0-22 0,0 0 16,0 0-16,21 21 0,0-20 0,-21-1 16,22 0-16,-1 0 0,-21 0 0,21 0 15,0 1-15,-21-1 16,-21-42 31,0-1-32,21 1-15,-21 21 16,21-21-16,0 0 0,-22 21 0,22-21 16,-21 21-16,21 21 31,0 0-31,0 0 0,0 0 15,0 1-15,0-1 0,0 0 16,21 0-16,1-21 16,-1 0-16,0 0 0,0 0 0,0 0 15,0 0-15,1 0 0,20 0 0,-21 0 16,0 0-16,22-21 0,-22 0 16,21 0-16,-21 21 0,22-22 0,-22-20 15,21 21-15,-21 0 0,0-22 16,1 22-16,-1-21 0,0 0 0,0-1 15,0 1-15,-21 21 0,0-22 16,0 1-16,0 21 0,0 0 0,0 0 16,-21 21-16,0 0 15,0 0-15,0 0 0,21 21 16,-22 0-16,1 21 0,21-21 0,0 1 16,0 20-16,0-21 0,0 0 0,0 22 15,0-22-15,0 0 0,21 0 16,1 0-16,-22 0 0,21 1 0,21-1 15,-21 0-15,0-21 0,22 21 0,-22 0 16,0-21-16,21 21 16,-20-21-16,-1 22 0,0-22 0,-21 21 15,0 0-15,-21-21 16,0 21-16,-1-21 0,1 0 16,0 21-16,0-21 0,-21 0 15,20 0-15,1 0 0,0 0 0,0 0 16,0 0-1,21-21 1,0 0-16,21 21 0,0-21 16,0 0-16,0-22 0</inkml:trace>
  <inkml:trace contextRef="#ctx0" brushRef="#br0" timeOffset="60665.91">14838 7599 0,'-21'0'0,"-1"0"16,22 21 0,0 0-16,0 0 0,0 1 0,-21-1 15,21 0-15,0 0 16,0 0-16,0 0 0,-21 1 15,21-1-15,0 0 16,0 0 0</inkml:trace>
  <inkml:trace contextRef="#ctx0" brushRef="#br0" timeOffset="60849.81">14986 7641 0,'-21'0'16,"0"21"0,-1 1-16,1-1 0,21 0 15,-21 0-15,21 0 16,-21-21-16,21 21 0,0 1 0,0-1 16,0 0-1,0 0 1,-21-21-16</inkml:trace>
  <inkml:trace contextRef="#ctx0" brushRef="#br0" timeOffset="84771.91">5101 10181 0,'0'-21'31,"0"0"0,0 0 0,0 42 16,0 0-31,-21 0-16,21 0 0,0 1 0,0-1 16,0 0-16,0 21 0,-21-21 15,21 22-15,-21-1 0,21 0 16,-22-20-16,22 20 0,0 0 0,0-21 15,-21 22-15,21-1 0,-21-21 16,21 22-16,0-22 0,0 21 0,0-21 16,0 0-16,0 22 0,0-22 0,0 0 15,0 0-15,-21 0 0,21 1 16,0-1-16,0 0 0,0 0 16,0-42 30,0 0-30,0 0-16,0-1 0,0 1 16</inkml:trace>
  <inkml:trace contextRef="#ctx0" brushRef="#br0" timeOffset="85519.52">5292 10753 0,'0'21'47,"0"0"-32,0 0 1,21-21 47,0 0-63,0 0 15,-21-21-15,21 21 16,0-21-16,-21 0 15,0 0-15,0-1 16,0 1 0,-21 21-16,0 0 15,0 0-15,0 21 16,21 1-16,0-1 16,0 0-16,-21-21 0,21 21 0,0 0 15,0 0-15,21-21 31,0 0-31,0 0 16,0-21-16,-21 0 16,0 0-16,0 0 15,0 0-15,0-1 0,0 1 16,0 0-16,-21 0 16,0 21-16,0 0 15,0 0-15,21 21 16,0 0-1,0 0-15,0 1 16,0-1 0,21-21-16,0 0 0</inkml:trace>
  <inkml:trace contextRef="#ctx0" brushRef="#br0" timeOffset="89056.05">7472 10139 0,'-43'0'15,"22"0"1,21 21-1,-21-21-15,21 21 0,-21-21 16,21 21-16,0 1 16,0-1-16,0 0 0,0 0 15,0 0-15,0 0 16,21-21-16,0 0 0,0 22 0,1-22 16,20 0-16,-21 0 15,0 0-15,22-22 0,-1 1 0,0 21 16,-21-21-16,22 0 0,-1 0 0,0 0 15,1-1-15,-1 1 0,-21 0 16,22-21-16,-22 21 0,0-1 16,0 1-16,0 0 0,-21 0 0,0 0 15,0 0-15,0-1 16,-21 22 0,0 0-1,0 22-15,0-22 0,21 21 16,-22 0-16,1 0 0,0 0 0,0 0 15,21 22-15,0-22 0,-21 21 16,21-21-16,0 22 0,0-1 16,0 0-16,0 1 0,0-1 0,0 0 15,0 1-15,0-1 0,0 0 0,0 1 16,0-1-16,0 0 0,0 1 16,0-22-16,0 21 0,0-21 15,0 22-15,0-22 0,0 0 0,0 21 16,-21-20-16,21-1 0,0 0 0,0 0 15,0 0-15,-22-21 0,22 21 16,-21 1-16,0-22 0,0 0 16,0 0-16,0 0 0,-1-22 15,-20 22-15,21-21 0,0 0 16,-22 21-16,22-21 0,-21 0 0,21 0 16,-22-1-16,22-20 0,-21 21 15,21 0-15,0 0 0,-1-1 0,1 22 16,0-21-16,0 0 15,21 42 17,0 0-32,0 1 0,0-1 15,21 0-15,-21 0 0,21 0 16,0 0-16,1 1 0,-1-1 0,21 0 16,-21 0-16,22 0 0,-22 0 0,21 1 15,0-1-15,-20-21 0,20 21 16,0-21-16,1 0 0,-1 0 0,0 0 15,1 0-15,-1-21 0,0 21 16,1-21-16,-1-1 0,0 1 16,1 0-16,-1-21 0,-21 21 0,21-1 15,-20-20-15,-1 0 0,21-1 16,-21 22-16,0-21 0,-21 0 0,0-1 16,22 1-16,-22 0 0,0 20 0,0-20 15,0 21-15,0 0 0,0 0 16,0 42 15,0 0-31,-22 0 0,22 0 16,0 22-16,0-22 0,-21 0 0,21 21 15,-21-21-15,21 22 16,0-1-16,0-21 0,0 22 0,0-22 16,-21 21-16,21-21 0,0 0 0,0 1 15,0-1-15,0 0 0,0 0 16,21-42 15,-21 0-31,0 0 16,21-1-16,-21 1 0,21 0 0,1-21 15,-22 21-15,21-22 0,-21 22 0,21-21 16,0-1-16,0 22 0,0-21 16,1 21-16,-1 0 0,0-22 15,0 43-15,0-21 0,0 21 16,1 0-16,-1 0 0,-21 21 15,21 0-15,-21 1 0,21 20 16,-21-21-16,0 0 0,0 22 0,0-22 16,0 0-16,0 21 0,0-21 15,0 1-15,0 20 0,0-21 0,21 0 16,-21 0-16,21-21 0,-21 22 16,22-22-16,-1 0 0,-21 21 0,21-21 15,0 0-15,0 0 0,0 0 0,1 0 16,20-21-16,-21 21 0,0-22 15,22 1-15,-22 0 0,0 0 0,21 0 16,-21-22-16,1 1 0,-1 0 16,21-1-16,-21 1 0,0-21 15,1 20-15,-1-20 0,-21 20 0,21 1 16,-21-21-16,21 20 0,-21 22 0,0-21 16,0 21-16,0-22 0,0 22 15,0 0-15,0 42 31,0 0-31,0 0 0,0 1 16,0 20-16,0 0 0,0 1 0,0-1 16,-21 0-16,21 1 0,-21-1 0,21 0 15,-21 1-15,21-1 16,0 0-16,0-21 0,-22 22 0,22-1 16,-21 0-16,21 1 0,0-22 15,0 0-15,0 0 16,0 0-16,-21 1 15,21-44 17,0 1-32,0 0 0,0 0 15,0 0-15,0 0 0,21-1 0,-21 1 16,0 0-16,21 0 0,1 0 16,-1 0-16,-21-1 0,21 1 0,0 0 15,-21 0-15,21 21 0,0 0 16,-21-21-16,22 21 0,-1 0 15,0 0-15,0 0 0,-21 21 16,0 0-16,21-21 0,-21 21 16,21 0-16,-21 1 0,0-1 0,0 0 15,0 0-15,22 0 0,-22 0 0,0 1 16,0-1-16,21 0 0,-21 0 16,0 0-16,0 0 0,0 1 15,21-1-15,0-21 0,0 0 16,0 0-1,1 0-15,-1 0 0,0 0 0,0 0 16,0 0-16,0-21 0,22-1 16,-22 22-16,0-21 0,0 0 15,0 0-15,1 0 0,-1 0 0,0-1 16,-21 1-16,21-42 0,-21 42 16,0-1-16,0 1 0,0 0 15,0 0-15,0 0 0,0 0 16,0-1-16,-21 22 15,0 0 1,0 0-16,21 22 0,-22-22 0,22 21 16,-21 0-16,21 0 0,-21 0 0,21 0 15,-21 1-15,21-1 16,0 0-16,0 0 0,0 0 0,0 0 16,0 1-16,0-1 0,0 0 0,0 0 15,0 0-15,0 0 0,21 1 16,0-1-16,0-21 15,1 0-15,-1 0 0,0 0 16,0 0-16,0 0 16,0 0-16,1 0 0,-1 0 0,0-21 15,0 21-15,21-22 0,-20 1 0,-1 0 16,0 0-16,21 0 0,-21 0 16,1-22-16,-1 22 0,-21-21 0,21 21 15,0-1-15,-21-20 0,21 21 16,-21 0-16,0 0 0,0-1 15,-21 44 17,21-1-32,-21 0 15,21 0-15,-21 0 0,21 0 16,0 1-16,0-1 0,0 0 16,0 0-1,21-21 1,0 0-16,0 0 0,0-21 15,1 0-15,-1 0 16,0-1-16,-21 1 16,21 21-16,-21-21 0,0 0 0,0 0 15,21 21-15,-21-21 0,0-1 16,21 22-16,-21 22 47,0-1-47,0 0 0,-21 0 15,21 0-15,0 0 0,-21 1 0,21-1 16,0 0-16,0 0 0,-21 21 16,21-20-16,0-1 0,0 0 0,0 0 15,0 0-15,0 0 16,21 1-16,0-22 16,0 0-16,1 0 0,-1 0 15,0 0-15,0 0 0,0 0 0,22 0 16,-22 0-16,0-22 0,0 1 0,0 0 15,22 0-15,-22 0 0,0 21 16,-21-43-16,21 22 0,0 0 0,-21 0 16,0 0-16,21 0 0,-21-1 15,22 1-15,-22 0 0,0 0 16,-22 21 0,1 21-1,21 0-15,-21 0 16,21 1-16,0-1 0,-21 0 15,21 0-15,0 0 0,0 0 0,0 1 16,0-1-16,0 0 16,0 0-16,0 0 0,0 0 15,21-21-15,0 0 0,-21 22 0,21-22 16,1 0-16,-1 0 0,0 0 16,0 0-16,21 0 0,-20 0 0,20-22 15,-21 22-15,21-21 0,-20 0 0,-1 0 16,21 0-16,-21 0 0,0-1 15,22-20-15,-22 21 0,0-21 16,0-1-16,0 1 0,-21 0 0,0-22 16,22 22-16,-1-43 0,-21 43 15,0-1-15,0 1 0,0 21 16,0-21-16,0 20 0,0 1 16,0 0-16,0 42 31,0 0-31,-21 1 0,21-1 15,0 0-15,-22 21 0,22-21 16,0 22-16,0-22 0,0 21 0,0 1 16,0-1-16,-21 0 0,21 1 15,-21-22-15,21 21 0,0 0 0,0-20 16,0 20-16,0 0 0,0-21 16,0 1-16,0 20 0,0-21 0,0 0 15,0 0-15,0 1 0,0-1 16,21 0-1,0-21-15,1 0 0,-1 0 16,0 0-16,0 0 0,0 0 0,0-21 16,-21 0-16,22 21 0,-1-22 15,0 1-15,0 21 0,-21-21 0,21 0 16,-21 0-16,21 0 0,-21-1 16</inkml:trace>
  <inkml:trace contextRef="#ctx0" brushRef="#br0" timeOffset="89319.9">11409 10520 0,'0'0'16,"21"0"-1,0 0 1,0 0-16,0 0 0,1-21 0,-1 0 15,0 21-15,0-22 0,0 22 0,0-21 16,1 0-16,-1 21 0,0-21 16,0 21-16,0-21 0,0 21 15,-21-21-15,22 21 16,-22-22-16</inkml:trace>
  <inkml:trace contextRef="#ctx0" brushRef="#br0" timeOffset="89598.96">10795 10329 0,'0'0'0,"21"0"79,0 22-79,0-22 15,-21 21 1,22-21-16</inkml:trace>
  <inkml:trace contextRef="#ctx0" brushRef="#br0" timeOffset="91923.47">12361 10837 0,'21'0'16,"1"0"-1,-1-21-15,0 21 16,-21-21-16,0 0 0,21 21 16,0-21-16,-21 0 0,21 21 0,-21-22 15,0 1-15,0 0 0,0 0 16,0 0-16,0 0 0,-21 21 15,0-22-15,0 1 0,0 0 16,0 21-16,-1-21 0,1 0 16,-21 21-16,21-21 0,-22 21 0,22 0 15,-21 0-15,21 0 0,-22 0 0,1 0 16,0 21-16,21 0 0,-22 0 16,1 0-16,0 22 0,-1-22 0,22 0 15,0 21-15,-21-21 0,20 22 16,22-22-16,0 0 0,0 21 0,0-20 15,0-1-15,0 0 0,0 0 0,0 0 16,22 0-16,-1-21 16,0 22-16,0-22 0,0 0 15,22 0-15,-22 0 0,0 0 16,21 0-16,-21 0 0,22-22 16,-22 1-16,21 21 0,-21-21 0,22 0 15,-1 21-15,-21-21 0,22 0 0,-22-1 16,0 1-16,0 0 0,0 0 15,0 0-15,1 0 0,-22-22 0,0 22 16,0 0-16,21 0 0,-21 0 16,0-1-16,0 1 0,0 0 15,0 42 17,0 0-17,0 1-15,0-1 0,0 0 0,0 0 16,0 0-16,0 22 0,0-22 15,0 0-15,21 0 0,-21 21 0,21-20 16,-21-1-16,0 0 0,0 0 0,21 0 16,0-21-16,1 21 0,-22 1 15,21-22-15,0 0 0,0 0 0,0 0 16,0 0-16,1 0 0,-1 0 0,0 0 16,21-22-16,-21 1 0,1 21 15,20-21-15,-21 0 0,21 0 0,-20 0 16,20-1-16,-21-20 0,0 21 0,0 0 15,1 0-15,-22-22 16,0 22-16,0 0 0,21 0 0,-21 0 16,0-1-16,-21 44 31,21-1-31,-22 0 16,22 0-16,0 0 0,-21 0 15,21 1-15,-21-1 0,21 0 0,-21 21 16,21-21-16,0 1 0,-21-1 0,21 0 15,-21 0-15,21 0 16,0-42 15,0 0-15,21 0-16,-21 0 0,21-1 16,-21 1-16,21 0 0,0 0 0,0-21 15,-21 20-15,22 1 0,-1-21 16,0 21-16,0 0 0,0-1 0,0 1 15,22 0-15,-22 21 0,0 0 16,0 21-16,-21 0 16,0 1-16,21-1 0,1 0 0,-22 0 15,0 21-15,0-20 0,21-1 16,-21 21-16,21-21 0,0 0 0,-21 1 16,21-1-16,-21 0 0,21 0 0,1 0 15,-1-21-15,0 21 16,0-21-16,0 0 0,0 0 15,1 0-15,-1 0 0,0 0 16,0-21-16,0 0 0,0 0 16,1 0-16,-1 0 0,0-1 15,0 1-15,-21-21 0,21 21 0,0-22 16,1 1-16,-1 21 0,-21-21 0,21 20 16,0 1-16,-21 0 0,21 0 15,-21 0-15,21 21 0,1 0 0,-22 21 16,0 0-16,21-21 15,-21 21-15,0 0 0,21 1 0,-21-1 16,0 0-16,0 0 16,0 0-16,21-21 31,-21-21-15,0 0-1,0 0-15,0 0 16,0-1-16,0 1 0,0 0 15,0 0-15,-21-21 16,0 42-16,0-22 0,-1 22 16,1 0-1,0 0-15,21 22 16,-21-1-16,0-21 0,0 21 0,21 21 16,0-21-16,0 1 0,-22-1 0,22 0 15,-21 21-15,21-21 0,0 1 16,0-1-16,0 21 0,0-21 0,0 0 15,0 1-15,0-1 0,21 0 16,-21 0-16,22-21 0,-22 21 16,21 0-16,0-21 0,0 0 0,-21 22 15,21-22-15,0 0 0,1 0 0,-1 0 16,0 0-16,0 0 0,21 0 16,-20 0-16,-1 0 0,0 0 0,21 0 15,-21 0-15,22-22 0,-22 1 0,21 21 16,-21-21-16,22 0 0,-22 0 15,0 0-15,21-1 0,-20 1 16,20 0-16,-21 0 0,0-21 0,0 20 16,1 1-16,-1-21 0,0 21 15,-21 0-15,0-22 0,21 22 0,-21 0 16,0 0-16,0 0 0,0-1 0,0 1 16,-21 21-1,0 21-15,0-21 16,-1 43-16,1-22 15,0 21-15,0-21 0,0 1 16,0 20-16,21-21 0,0 0 0,-22 0 16,22 22-16,0-22 0,0 0 0,0 0 15,0 0-15,0 1 0,0-1 16,22 0-16,-1-21 0,0 21 16,0-21-16,0 0 0,0 0 0,1 0 15,-1 0-15,0 0 0,0 0 16,0 0-16,0 0 0,1 0 0,-1 0 15,0 0-15,0 0 0,0 0 16,0-21-16,1 0 0,-1 21 16,0-21-16,0-1 0,0 1 0,-21 0 15,0 0-15,0 0 0,0 0 16,21 21-16</inkml:trace>
  <inkml:trace contextRef="#ctx0" brushRef="#br0" timeOffset="93329.85">4826 12256 0,'-21'0'47,"21"-22"-32,0 1-15,0 0 16,0 0-16,0 0 15,0 0 1,21-1-16,0 22 16,0-21-1,0 21-15,1 0 16,-1 0-16,0 0 16,-21 21-16,21 1 0,0-1 15,0 0-15,-21 0 0,0 0 0,22 0 16,-1 1-16,-21-1 0,0 0 15,0 21-15,0-21 0,0 1 0,0 20 16,0-21-16,0 0 0,0 22 16,-21-22-16,-1 21 0,1 0 0,0-20 15,0 20-15,0-21 0,0 21 16,-1 1-16,-20-22 0,21 21 16,-21-21-16,20 1 0,1-1 0,-21 21 15,21-21-15,0-21 0,-22 21 0,22 1 16,0-22-16,0 0 0,-22 21 15,22-21-15,0 0 0,0 0 16,0 0-16,0-21 0,21-1 16,-22 1-16,22 0 0,0 0 0,0 0 15,-21-22-15,21 1 0,0 21 0,0-21 16,0-1-16,0 22 0,0-21 16,0-1-16,21 22 0,-21 0 0,22 0 15,-1 0-15,0 0 16,0-1-16,0 1 0,0 21 0,1 0 15,-1 0-15,21 0 0,-21 0 0,0 0 16,1 21-16,-1-21 0,0 22 16,0-1-16,0 0 0,0 0 0,-21 0 15,0 0-15,22 1 0,-22-1 16,21 21-16,-21-21 0,0 0 0,0 1 16,21-1-16,-21 21 0,21-21 0,-21 0 15,0 1-15,0-1 0,21-21 16,-21 21-16,21 0 0,-21 0 15,22-21-15,-1 0 16,-21 21-16,21-21 16,0 0-1,0 0-15,-21-21 16,21 0-16,-21 0 16,0 0-16,22 21 0,-22-21 0,21-1 15,-21 1-15</inkml:trace>
  <inkml:trace contextRef="#ctx0" brushRef="#br0" timeOffset="94328.72">5397 12637 0,'-21'0'156,"21"21"-109,0 0-31,0 0-1,21-21 32,-21-21-31,0 0-16,0 0 16,0-1-16,0 1 15,-21 21 1,21-21-1,-21 21 1,21 21 0,-21-21-1,21 21-15,0 1 157,0-1-126,-21-21-31,21 21 15,0-42 79,0 0-47,0-1 16</inkml:trace>
  <inkml:trace contextRef="#ctx0" brushRef="#br0" timeOffset="96503.59">7599 12425 0,'-21'0'31,"-1"0"0,1 0 32</inkml:trace>
  <inkml:trace contextRef="#ctx0" brushRef="#br0" timeOffset="97723.83">7429 12531 0,'-21'0'15,"0"0"1,0 0 0,21-21 15,0-1-31,21 1 15,0 0-15,0 21 16,1-21-16,-1 0 0,0 0 0,0-1 16,21 22-16,-20-21 0,20 0 0,-21 0 15,21 21-15,-20-21 0,-1 21 16,0 0-16,0 0 0,0 0 0,-21-21 16,21 21-1,-21 21 32,-21-21 125,21 21 0,0 0-172,0 0 15,0 0-15,0 1 16,0-1-16,0 0 16,0 0-16,0 0 0,0 0 0,0 1 15,0-1-15,0 0 0,0 0 0,0 21 16,0-20-16,0-1 0,0 21 16,0-21-16,0 22 0,0-22 0,0 0 15,0 21-15,0-21 0,-21 1 16,21-1-16,-21 0 0,21 0 0,-21-21 15,21 21-15,0 0 0,-21-21 16,-1 0 0,22-21 15,0 0-31,0 0 0,0-21 16,0 20-16,0-20 0,22 0 0,-1 21 15,-21-22-15,21 1 0,0 0 16,0-1-16,0 22 0,22-21 0,-22 21 15,21-22-15,-21 22 0,1 0 0,20 0 16,-21 0-16,21-1 0,-20 22 16,-1 0-16,0 0 0,0 0 0,0 0 15,0 0-15,1 22 0,-22-1 16,21 0-16,-21 0 0,21 0 0,-21 22 16,0-22-16,0 21 0,0-21 0,0 22 15,0-22-15,0 21 0,0 0 16,0-20-16,0 20 0,0-21 15,0 0-15,0 0 0,0 1 16,0-1-16,0 0 16,21-21-16,0 0 15,0-21-15,-21 0 0,22 21 16,-1-22-16,0 1 0,0 0 16,0 0-16,0 0 0,1-22 0,-1 22 15,0 0-15,0-21 0,0 21 0,0-22 16,1 22-16</inkml:trace>
  <inkml:trace contextRef="#ctx0" brushRef="#br0" timeOffset="98500.41">8742 12383 0,'21'0'15,"-21"21"17,0 0-32,0 0 0,-21 0 0,21 0 15,-21 22-15,21-22 0,0 0 0,0 21 16,-22-20-16,22 20 0,0-21 15,-21 0-15,21 22 0,0-22 0,0 0 16,0 0-16,0 0 0,0 0 16,21-21-1,1 0 1,-1-21-16,0 0 0,0 0 16,0 0-16,-21 0 0,21-22 15,-21 22-15,22 0 0,-22 0 0,0-22 16,0 22-16,0 0 0,0 0 15,0 0-15,0 0 0,-22-1 0,1 1 16,0 21-16,21-21 0,-21 21 16,21-21 15,21 0-31,0 21 0,22-21 16,-22 21-16,21-22 15,0 22-15,1 0 0,-1-21 0,0 21 16,1 0-16,-1 0 0,-21 0 0,22 0 15,-22 0-15,21 0 0,-21 0 16,0 21-16,-21 1 0,0-1 0,22-21 16,-22 21-16,0 0 0,0 21 15,0-20-15,0-1 0,0 0 0,0 21 16,-22-21-16,22 1 0,0 20 0,-21-21 16,21 0-16,-21 22 0,21-22 15,-21 0-15,21 0 0,0 0 0,-21-21 16,21 21-16,0-42 47,0 0-47,0 0 0,0 0 0,21 0 15,0-22-15,0 22 0,-21-21 16,21 21-16,1-22 0,-1 1 0,0 0 16,0 20-16,0-20 0,0 21 0,1 0 15,-1-22-15,0 22 0,0 21 16,0-21-16,22 21 0,-22 0 0,0 0 15,0 0-15,0 21 0,0 0 16,1 1-16,-1-1 0,0 0 16,0 0-16,-21 21 0,0-20 0,0 20 0,0-21 15,0 0-15,0 22 0,0-22 16,0 21-16,0-21 0,0 0 16,0 1-16,0-1 0,0 0 0,0 0 15,0 0-15,0-42 31,21 0-31,0 0 16,-21 0-16</inkml:trace>
  <inkml:trace contextRef="#ctx0" brushRef="#br0" timeOffset="99567.76">10837 12869 0,'0'0'0,"-21"0"0,0 0 16,0 0-1,21-21 1,0 0-16,21 0 15,0 0-15,0 0 0,0-1 16,22 1-16,-1 0 0,0-21 16,-20 21-16,20-22 0,0 1 0,1 21 0,-1-22 15,-21 1-15,21 0 0,-20-1 16,-1 1-16,0 21 0,-21-43 16,0 43-16,0 0 15,-21 21-15,0 0 0,-22 0 16,22 0-16,-21 0 0,-1 21 0,1 22 15,0-22-15,21 0 0,-22 0 16,22 21-16,0-20 0,0-1 0,21 21 16,0-21-16,0 22 0,0-22 15,21 21-15,0-21 0,0 22 0,22-1 16,-1-21-16,-21 21 0,21-20 16,1-1-16,-22 0 0,21 0 15,-21 0-15,1 0 0,-1 1 0,0-22 16,0 0-16,-21 21 0,0-42 31,0-1-15,-21 1-16,0 21 0,0-21 0,-1 0 15,1 0-15,0 21 0,0-21 16,0-1-16,0 22 0,-1 0 0,1 0 16,0 0-16,0 0 0,21 22 15,0-1 1,0 0-16,0 0 0,0 0 0,21-21 15,0 21-15,0 1 0,1-22 16,-1 0-16,21 0 0,-21 0 16,0 0-16,22 0 0,-22 0 0,0 0 15,21 0-15,-20-22 0,20 1 16,-21 0-16,0 0 0,22 0 0,-22 0 16,21-22-16,-21 22 0,0-21 15,22 21-15,-22-22 0,0 1 0,21 0 16,-20-1-16,-1 1 0,0 0 0,0-1 15,-21 1-15,0 0 0,21-1 16,-21 1-16,0 0 0,0 20 0,0 1 16,0 0-16,0 0 0,0 42 15,0 0 1,0 0-16,0 1 0,0 20 16,-21 0-16,21 1 0,-21 20 15,21-21-15,0 22 0,-21-22 0,0 1 16,21 20-16,0-21 0,0 1 0,0-1 15,0 0-15,0 1 0,0-22 16,0 21-16,0-21 0,0 1 0,21-1 16,0-21-16,0 0 15,0 0-15,0 0 0,1-21 16,20 21-16,-21-22 0,0 1 0,-21 0 16,21 0-16,1 0 0</inkml:trace>
  <inkml:trace contextRef="#ctx0" brushRef="#br0" timeOffset="99795.63">11705 12467 0,'0'0'0,"21"0"32,0 0-32,1 0 0,20 0 15,-21-21-15,21 21 0,1 0 0,-1 0 16,0-21-16,1 21 0,-1 0 0,0-21 15,-20 0-15,20 21 16,-21 0-16,21 0 0,-20-22 0,-1 22 16,0 0-16,0 0 0,0 0 15</inkml:trace>
  <inkml:trace contextRef="#ctx0" brushRef="#br0" timeOffset="101351.76">12742 12848 0,'0'0'0,"21"-21"16,1 0-16,-1-21 15,0 20-15,0 1 0,-21 0 16,0-21-16,21 21 0,-21-1 0,21-20 15,-21 21-15,0 0 0,0 0 16,-21-43-16,0 43 0,0 0 16,-21 0-16,20-1 0,-20 22 15,21 0-15,-21 0 0,20 0 0,-20 0 16,0 22-16,-1-1 0,1 0 0,0 0 16,21 21-16,-22 1 15,1-1-15,21-21 0,-22 43 0,22-22 16,0 0-16,21 1 0,0 20 15,0-20-15,0-22 0,21 0 16,22 0-16,-22 0 0,0-21 0,0 0 16,21 0-16,-20 0 0,20 0 0,-21 0 15,21-21-15,1 0 0,-22 0 16,21 0-16,-21-1 0,22-20 0,-22 21 16,0-21-16,0 20 0,0 1 0,1-21 15,-1 21-15,-21 0 0,0-22 16,0 22-16,0 0 0,0 0 0,0 0 15,0-1-15,0 1 0,0 0 16,0 42 15,0 0-31,0 1 0,0-1 0,-21 0 16,21 21-16,0-21 0,0 22 16,-22-22-16,22 0 0,0 21 0,0-20 15,0-1-15,0 0 0,0 0 16,0 0-16,0 0 0,22-21 15,-1 0-15,0 0 0,0 0 16,0 0-16,0 0 0,1-21 16,-1 0-16,21 0 0,-21 0 0,22 0 15,-22-1-15,21-20 0,0 0 16,1 21-16,-22-22 0,21 1 16,1 0-16,-22-1 0,21-20 0,-21 20 15,0 1-15,-21-21 0,22 20 0,-22 1 16,21 0-16,-21-1 0,0 1 15,0 21-15,0 0 0,0-1 0,0 1 16,0 42 0,0 1-16,0-1 15,-21 21-15,-1-21 0,1 22 0,0-1 16,0 0-16,0 1 0,0 20 16,21-21-16,-22 1 0,1-1 0,0 0 15,21 1-15,0-1 0,0 0 16,0 1-16,0-22 0,0 21 15,0 1-15,0-1 0,0-21 0,0 0 16,0 22-16,0-22 0,21-21 0,0 21 16,1 0-16,-1-21 0,0 0 15,0 0-15,21 0 0,1 0 0,-22-21 16,21 0-16,-21 0 0,22-1 16,-1 1-16,-21 0 0,0-21 0,22 21 15,-22-22-15,0 22 0,0-21 0,-21 21 16,0-22-16,21 22 0,-21 0 15,0 0-15,22 0 0,-22 42 32,-22 0-17,22 0-15,-21 0 0,21 22 16,0-22-16,-21 0 0,21 21 16,0-21-16,0 1 0,0-1 0,0 0 15,0 0-15,21 0 0,0 0 0,1 1 16,-1-22-16,0 0 0,0 0 15,0 0-15,22 0 0,-22 0 0,21 0 16,-21 0-16,22-22 0,-1 1 16,0 21-16,-21-21 0,22-21 0,-1 21 15,0-1-15,-20-20 0,20 21 16,-21-21-16,21 20 0,-20-20 0,-1 21 16,21-21-16,-21 20 0,0 1 15,-21 0-15,22 21 0,-1 0 16,0 0-16,-21 21 15,0 0 1,0 1-16,21-22 0,0 21 16,0-21-1,1 0 17,-22-21-17,0-1-15,0 1 16,0 0-16,0 0 15,0 0 1,-22 21-16,1 0 16,0 0-16,0 0 0,0 0 15,0 21-15,-1 0 0,1 0 16,0 0-16,21 1 0,-21-1 0,0 0 16,0 0-16,-1 0 0,1 22 0,21-22 15,0 0-15,-21 21 0,21-21 16,0 1-16,0-1 0,0 21 0,0-21 15,21 0-15,0 1 0,1-22 16,-1 0-16,0 21 16,21-21-16,-21 0 0,22 0 0,-22 0 15,0 0-15,21 0 0,-20-21 0,20 21 16,-21-22-16,0 1 0,22 21 16,-22-21-16,0 0 0,0 0 0,0 0 15,0-22-15,1 22 0,-1 0 0,0 0 16,-21-22-16,21 22 0</inkml:trace>
  <inkml:trace contextRef="#ctx0" brushRef="#br0" timeOffset="101579.63">14647 12002 0,'0'0'0,"-21"0"16</inkml:trace>
  <inkml:trace contextRef="#ctx0" brushRef="#br0" timeOffset="101845.48">13525 12446 0,'-21'21'15,"42"-42"-15,-63 42 0,21-21 0,0 21 16,42-21-1,0 0-15,21-21 16,1 21-16,-1 0 0,0-21 16,1 0-16,-1 21 0,0-21 0,1 21 15,-1 0-15,-21-21 0,22 21 0,-22 0 16,0 0-16,0-22 0,-21 1 31,-21 21-15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8T01:16:23.6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5524 1228 0,'-21'0'0,"21"21"125</inkml:trace>
  <inkml:trace contextRef="#ctx0" brushRef="#br0" timeOffset="888.95">5419 1482 0,'0'0'0,"0"21"16,0 0-16,0 0 15,0 0-15,21 1 16,-21-1-16,21-21 16,-21 21-16,21-21 15,0 0-15,0-21 16,1 21-16,-22-21 16,21-1-16,0 22 0,-21-21 15,21 0-15,0 0 0,-21-21 0,21 20 16,1 1-16,-1-21 0,-21 21 15,21-22-15,0 1 0,0 21 0,-21-21 16,21-1-16,-21 1 0,0 0 16,22 20-16,-1-20 0,0 21 0,-21 0 15,21 0-15,0 21 16,0 0-16,1 0 16,-1 0-16,-21 21 15,0 0-15,21-21 16,-21 21-16,0 0 15,0 0 1,-21-21 62,0 0-62,21-21-1,-22 21 142,1 0-1</inkml:trace>
  <inkml:trace contextRef="#ctx0" brushRef="#br0" timeOffset="1628.66">5842 1080 0,'0'-22'0,"0"1"31,-21 21 0,21-21-31,-21 21 47,-1 0-31,1 0-16,0 21 31,0-21-31,21 21 15,0 1-15,-21-1 16,0 0-16,21 0 0,0 0 16,0 0-16,-22 1 0,22-1 15,0 0-15,-21 0 0,21 0 0,0 0 16,0 1-16,0 20 16,0-21-16,0 21 0,0-20 0,0 20 15,0 0-15,0 1 0,0-1 16,0 0-16,0 22 0,0-22 0,0 22 15,0-1-15,0-21 0,0 22 0,0-22 16,0 22-16,-21-1 0,21-20 16,0 20-16,0 1 0,-21-1 0,0 1 15,21-1-15,-21 1 0,-1-22 16,1 21-16,21 1 0,-21-22 0,0 22 16,0-22-16,21 0 0,0 1 15,-21-22-15,21 21 0,-22-21 16,22 22-16,0-22 0,0 0 15,0 0-15,0-42 32,0 0-32,0 0 0,0 0 15,22-22-15,-22 1 0,21 0 0,-21-1 16,0-20-16,0 20 0,21-20 0</inkml:trace>
  <inkml:trace contextRef="#ctx0" brushRef="#br0" timeOffset="2505.21">5651 1122 0,'0'0'0,"0"-21"15,-21 21-15,21-21 31,21 21-15,1 0-16,-1-22 0,21 22 16,0 0-16,1-21 0,20 0 15,1 21-15,-1-21 0,1 21 16,20 0-16,1-21 0,0 21 0,21-21 16,-22-1-16,22 22 0,0-21 15,-21 21-15,-1-21 0,1 21 0,0 0 16,-22 0-16,1-21 0,-1 21 15,1 0-15,-22 0 0,0 0 0,1 0 16,-1 0-16,0 0 0,-21 21 16,22-21-16,-22 21 0,0-21 0,0 21 15,-21 1-15,21-1 16,-21 0-16,0 0 0,0 0 0,0 0 16,0 1-16,0 20 15,0-21-15,0 0 0,0 0 0,0 22 16,-21-22-16,21 21 0,-21 1 15,0-22-15,21 21 0,-21 0 0,21 1 16,-21 20-16,21-20 0,0 20 16,0-21-16,0 22 0,0-1 0,0-20 15,0 20-15,0-20 0,0 20 0,0-21 16,0 1-16,0 20 0,0-20 16,0 20-16,0-21 0,0 1 0,0 20 15,0-20-15,0 20 0,0-21 0,0 22 16,0-22-16,0 1 0,0 20 15,0-21-15,0 1 0,0-22 16,0 21-16,0 1 0,0-22 0,0 21 16,0-21-16,0 0 0,0 1 15,0-1-15,0 0 0,0 0 0,0 0 16,0 0-16,0 1 0,0-1 31,-22-21-15,1 0-16,0 21 15,0-21-15,0 0 0,0 0 16,-1 0-16,-20 0 0,0 21 0,-1-21 16,-20 0-16,-1 0 0,1 0 0,-22 0 15,1 21-15,-1-21 16,0 0-16,-21 0 0,22 0 0,-1 0 16,0 0-16,1 0 0,20 0 0,1 0 15,-1 0-15,1 0 0,20 0 16,1 0-16,0 0 0,-1 0 0,1 0 15,0 0-15,21 0 0,-1 0 0,1 0 16,0-21-16,0 0 0,21 0 16,0 0-16,0-1 15,0 1-15,0-21 0,0 21 16,21-22-16,0 22 0,-21-21 0</inkml:trace>
  <inkml:trace contextRef="#ctx0" brushRef="#br0" timeOffset="3121.86">5927 254 0,'-22'-21'16,"1"21"-1,0 0-15,0 0 0,0 0 16,0 0-1,21 21-15,0 0 0,0 0 16,0 22-16,-22-22 0,22 21 16,0 22-16,0-22 0,-21 22 0,21-22 15,0 21-15,0 1 0,0-22 16,-21 22-16,21-22 0,-21 22 0,21-22 16,0 0-16,0 1 0,0-22 15,0 0-15,0 0 0,0 0 0,0 0 16,0-42 15,0 0-31,0 0 16,0 0-16,0-22 0,0 22 0,0-21 15,0 0-15,0-1 0,0 1 16,0 0-16</inkml:trace>
  <inkml:trace contextRef="#ctx0" brushRef="#br0" timeOffset="3555.62">5630 233 0,'21'0'16,"1"0"-16,-1 0 16,0 0-16,0 0 0,-21-21 15,21 0-15,0 21 0,1 0 16,-1-22-16,0 22 0,0 0 0,0 0 15,-21-21-15,21 21 0,1 0 16,-1 0-16,0 21 16,-21 1-16,0-1 15,0 0-15,0 0 0,0 21 0,0-20 16,21 20-16,-21-21 16,0 21-16,0 1 0,0-1 0,0-21 15,0 22-15,0-1 0,0 0 16,-21 22-16,21-22 0,0 0 0,-21 1 15,21-1-15,-21-21 0,21 22 16,-22-22-16,22 21 0,0-21 0,0 0 16,-21-21-16,21 22 0,0-1 0,-21-21 15,21-21 32,0-1-47,0-20 16,0 21-16,0 0 15,0 0-15</inkml:trace>
  <inkml:trace contextRef="#ctx0" brushRef="#br0" timeOffset="4373.01">5757 487 0,'0'-21'16,"43"0"-16,-22-1 16,0 22-16,0-21 15,0 0-15,0 21 0,1 0 16,-1 0 0,-21 21 15,-21 0-31,-1-21 0,1 22 15,0-1-15,0 0 0,0 0 16,0-21-16,-1 21 0,22 0 0,-21-21 16,21 22-16,21-22 31,1 0-31,-1 0 0,0 0 16,21 0-16,-21 0 0,1 0 15,-1 0-15,0-22 0,0 22 16,0 0-16,-21 22 15,0-1 1,-21 0-16,0 0 0,-21 0 16,20 0-16,1 1 0,-21 20 0,21-21 15,0 0-15,-1-21 0,1 21 16,0 1-16,42-22 31,0 0-31,1 0 16,-1 0-16,0 0 15,0-22-15,0 22 0,0 0 0,1 0 16,-1 0-16,-21-21 0,0 42 31,0 1-15,-21-1-16,-1-21 0,1 21 0,0 0 16,0 0-16,0 0 0,-22 1 15,22-22-15,21 21 0,-21-21 0,0 0 31,42 0 1,0 0-32,0 0 0,1-21 15,-1 21-15,0 0 0,-21-22 16,21 22-16,0 0 16,-42 0 15,0 0-31,21 22 15,-21-22-15,0 0 0,21 21 16,-22-21-16,22 21 16,-21-21-16,21 21 0,-21-21 15,21 21-15,-21-21 16</inkml:trace>
  <inkml:trace contextRef="#ctx0" brushRef="#br0" timeOffset="7080.16">6117 1355 0,'0'-21'16,"-21"21"-1,0 0-15,0 0 16,-1 0-16,1 0 0,0 0 15,-21 0-15,21 21 16,-1-21-16,1 21 0,0 0 0,0-21 16,0 21-16,0 0 0,-1 1 0,1-1 15,21 0-15,0 0 0,-21 21 16,21-20-16,0 20 0,0-21 0,0 21 16,0-20-16,0 20 0,0 0 15,0-21-15,0 22 0,0-22 0,0 0 16,0 21-16,0-20 0,21-1 15,-21 0-15,21 0 0,1-21 0,-1 21 16,0-21-16,0 0 16,0 0-16,0 0 0,1 0 0,-1 0 15,0-21-15,0 0 0,0 21 16,0-21-16,1-22 0,-1 22 16,0 0-16,0-21 0,0 21 0,0-22 15,1 1-15,-22 0 0,0 20 16,0-20-16,0 0 0,0-1 0,0 22 15,0-21-15,0 21 0,-22 0 0,22-1 16,-21-20-16,0 42 0,-21-21 16,21 0-16,-1 21 0,1 0 0,-21 0 15,21 0-15,-22 0 0,22 0 16,-21 0-16,21 21 0,0 0 0,-22-21 16,22 21-16,21 0 0,-21-21 15,21 22-15,0-1 0,0 0 16,0 0-16,0 0 15,21-21-15,0 0 0,0 21 16,1-21-16,-1 0 0</inkml:trace>
  <inkml:trace contextRef="#ctx0" brushRef="#br0" timeOffset="7743.77">5884 1566 0,'0'0'0,"-21"0"16,21-21 0,21 0-16,0 21 0,1-21 15,-1 21-15,0-21 0,0 21 16,21-21-16,-20 21 0,-1 0 0,0-22 16,0 22-16,0 0 0,0 0 15,-42 22 1,0-1-1,0 0-15,-21 21 0,-1-21 0,1 1 16,0 20-16,-1-21 0,1 0 16,0 22-16,20-22 0,-20 0 0,21-21 15,21 21-15,-21-21 0,42 0 32,21 0-32,-21 0 15,1 0-15,20-21 0,0 21 16,-21-21-16,22 0 0,-1 21 0,0-22 15,-20 1-15,20 21 0,-21-21 16,0 21-16,0 0 0,-21 21 31,-42-21-31,21 21 0,0 1 16,-22-1-16,1 0 0,0 0 0,21 0 16,-22 0-16,1 1 15,0-1-15,20 0 0,1 0 0,0 0 0,0-21 16,21 21-16,21-21 31,0 0-31,0 0 0,1 0 16,-1 0-16,21 0 0,-21 0 15,22-21-15,-22 21 0,21-21 0,-21 0 16,0 21-16,1-21 0,-1 21 16,0 0-16,-21-21 0,-21 42 31,0-21-31,-1 21 0,1 0 15,0-21-15,-21 21 0,21 0 16,-1 1-16,1-22 16,21 21-16,21-21 15,1 0-15,20 0 16,-21 0-16</inkml:trace>
  <inkml:trace contextRef="#ctx0" brushRef="#br0" timeOffset="8655.25">7747 1630 0,'0'0'0,"-21"0"0,0 0 15,-1 0-15,1 0 0,0 0 16,0 21-16,0-21 0,0 0 16,21 21-16,21-21 15,21 21 1,0-21-16,1 0 0,-1 0 0,22 22 16,-1-22-16,22 0 0,-22 0 15,22 0-15,0 21 0,-22-21 0,22 0 16,-1 0-16,1 21 0,0-21 15,-1 0-15,1 0 0,-21 0 0,20 0 16,-20 0-16,-22 0 0,22 0 16,-22 0-16,0 0 0,1 0 0,-22 0 15,0 0-15,0-21 0,0 0 16,0 21-16,-21-22 0,0 1 16,0 0-16,0 0 0,0 0 15,-21 0-15,0-1 16,-21 22-16,21 0 0,-22 0 0,1-21 15,21 21-15,-22 0 0,1 0 0,0 0 16,-1 0-16,1 0 0,0 0 16,21 0-16,-1 0 0,1 0 0,42 0 31,1 0-31,20 0 0,0 0 0,1-21 16,-1 21-16,21 0 0,-20 0 15,20 0-15,-20 0 0,20 0 16,-21 0-16,1 0 0,-22 0 0,21 0 15,-21 21-15,-21 0 0,0 1 16,0-1-16,0 0 0,0 0 0,-42 21 16,21-20-16,0 20 0,-22 0 15,1-21-15,0 22 0,-1-22 0,1 21 16,0-21-16,-1 1 0,1-1 0,21 0 16,0 0-16,-22 0 0,22-21 15</inkml:trace>
  <inkml:trace contextRef="#ctx0" brushRef="#br0" timeOffset="9567.74">10541 1672 0,'0'-21'31,"0"0"-31,21 21 0,-21-21 16,21 0-16,0-1 0,-21 1 15,22 0-15,-1 0 0,0 0 0,0 0 16,-21-1-16,21 1 0,0 0 0,-21-21 16,0 21-16,0-1 0,0-20 15,0 21-15,0 0 0,0 0 0,0-1 16,0 1-16,-21 21 16,0 0-16,0 0 0,0 0 15,0 21-15,-22 22 0,22-22 16,0 21-16,0-21 0,0 22 0,21-1 15,-22 0-15,22 1 0,-21-1 16,21 0-16,-21 22 0,21-22 16,0 1-16,0-1 0,0 0 0,0 1 15,0-1-15,0-21 0,0 0 16,0 22-16,0-22 0,0 0 0,0 0 16,0 0-16,0-42 46,0 0-46,0 0 0,0 0 16,0-22-16,0 22 0,0-21 0,21-1 16,0 22-16,1-21 0,-1 21 15,0-22-15,0 22 0,0 0 0,22 0 16,-22 0-16,21 0 16,0 21-16,1 0 0,-1 0 0,0 0 15,1 0-15,-1 0 0,-21 21 0,0 0 16,1 0-16,-1 0 0,-21 0 15,0 1-15,0-1 0,0 21 0,-21-21 16,-1 0-16,-20 22 0,0-22 16,-1 0-16,1 0 0,0 0 0,-1 1 15,1-1-15,0-21 0,21 21 0,-22-21 16,22 0-16,0 0 0,0 0 16,0 0-16,-1 0 0,22-21 31,22 21-31,-1-21 15,0 21-15,0-22 0,21 1 0,1 0 16</inkml:trace>
  <inkml:trace contextRef="#ctx0" brushRef="#br0" timeOffset="10080.45">11663 1566 0,'0'0'0,"0"-21"16,0 0-16,-21 21 16,-1-21-16,1 21 0,0 0 15,0 0-15,0 0 0,0 0 16,-1 0-16,1 0 0,-21 0 0,21 21 16,0 0-16,-22 0 0,22 1 15,-21-1-15,21 0 0,-1 21 0,1-21 16,0 22-16,0-22 0,21 21 15,0-21-15,0 1 0,0 20 0,0-21 16,0 0-16,0 0 0,21-21 16,0 0-16,0 0 15,1 0-15,20 0 0,-21 0 0,21-21 16,-20 0-16,-1 0 0,21 0 0,-21 0 16,22-1-16,-22 1 0,0-21 15,0 21-15,21-22 0,-42 22 0,22-21 16,-1 21-16,-21 0 0,21-1 15,-21 1-15,0 0 0,0 0 0,0 0 16,-21 21 0,21 21-16,-21 0 15,-1 0-15,22 0 0,-21 22 0,21-22 16,0 21-16,0-21 0,-21 22 16,21-1-16,0 0 0,0-20 15,0-1-15,0 21 0,0-21 16,0 0-16,21 1 0,0-22 15,1 0-15,-1 0 0,0 0 0,0 0 16,0-22-16,0 22 0</inkml:trace>
  <inkml:trace contextRef="#ctx0" brushRef="#br0" timeOffset="10828.03">12213 1418 0,'0'0'16,"0"-21"-16,-21 0 0,0 21 15,0 0-15,-1 0 16,1 0-16,0 21 0,0-21 0,0 21 16,0 0-16,-1 22 0,1-22 15,21 21-15,0 1 0,-21-1 0,21 0 16,0 1-16,0-1 0,0-21 16,0 21-16,0 1 0,0-22 0,21 21 15,0-21-15,1 1 0,-1-22 0,0 21 16,0-21-16,21 0 0,-20 0 15,-1 0-15,21 0 0,-21-21 0,22 21 16,-22-22-16,21 1 0,-21 0 16,22-21-16,-22 21 0,0-22 0,0 1 15,0 0-15,0-1 0,-21 1 16,0 0-16,22-1 0,-22 1 16,0 21-16,0-22 0,0 1 0,0 0 15,0 21-15,0-1 0,0 1 16,0 0-16,0 42 31,-22 22-31,22-22 16,0 0-16,0 21 0,0 1 0,-21-22 15,21 21-15,-21 0 0,21 1 16,0-1-16,0 0 0,-21 1 0,0-22 16,21 21-16,-21-21 0,21 1 0,0-1 15,0 0 1,0-42 15,0 0-31,21-1 0,0 1 16,-21 0-16,21 0 0,0 0 0,0-22 15,-21 22-15,22 0 0,-1 0 16,-21 0-16,0 0 0,21-1 0,0 22 16,-21-21-16,0 42 31,-21-21-16,0 22-15,0-1 16,-1-21-16,1 21 0,0-21 16,21 21-16,0 0 0,-21-21 15,21 21-15,-21-21 0,21 22 0,0-1 16,0 0-16,0 0 0,0 0 16,0 0-16,21 1 0,0-22 15,-21 21-15,21-21 0,0 21 0,1-21 16,-1 0-16,0 0 15,-21 21-15,21-21 0,0 0 0,0 0 16,1 0-16</inkml:trace>
  <inkml:trace contextRef="#ctx0" brushRef="#br0" timeOffset="11354.73">14541 1164 0,'0'0'0,"0"-21"0,0 0 16,0 0-16,0 0 15,0-1-15,0 1 0,0 0 0,-21 21 16,0 0-16,0 0 0,0 0 16,0 0-16,-22 21 0,22 0 15,-21 1-15,-1-1 0,1 21 16,21 0-16,-21 1 0,-1-1 0,1 0 16,0 1-16,-1-1 0,22 22 0,0-22 15,-21 21-15,42-20 0,0 20 16,-22-20-16,22-1 0,0 0 0,0-21 15,22 22-15,-1-22 0,0 0 16,21 0-16,1 0 0,-1 1 0,0-22 16,1 0-16,20 0 0,-21 0 0,22 0 15</inkml:trace>
  <inkml:trace contextRef="#ctx0" brushRef="#br0" timeOffset="11838.96">15113 1566 0,'0'0'0,"0"-21"0,-64-42 16,43 63 0,0-21-16,-21 21 0,21 0 0,-22 0 15,22 0-15,-21 0 0,-1 0 16,1 21-16,21 0 0,-21 0 0,-1 21 16,1-20-16,21 20 0,-22 0 15,22 1-15,0-1 0,0 0 16,0-21-16,21 22 0,0-22 0,0 21 15,0-21-15,0 1 16,21-1-16,0-21 0,0 0 0,0 0 16,1 0-16,-1 0 0,21 0 0,-21 0 15,22-21-15,-22-1 0,21 1 16,-21 21-16,22-42 0,-22 21 0,21 0 16,-21-1-16,22-20 0,-22 21 15,0-21-15,0-1 0,-21 22 0,0 0 16,0-21-16,0 20 0,0 1 15,-21 42 1,0 1 0,21-1-16,-21 0 0,-1 0 15,22 21-15,-21-20 0,21-1 0,0 21 16,0-21-16,0 0 0,0 1 16,0-1-16,43 0 0,-22-21 0,0 21 15,0-21-15,21 0 0,-20 0 0,20 0 16,-21 0-16,21 0 0,1 0 15,-1 0-15,-21-21 0,22 21 0,-1-21 16,-21 0-16,0-1 0,22 1 16,-22 0-16</inkml:trace>
  <inkml:trace contextRef="#ctx0" brushRef="#br0" timeOffset="12916.35">15536 1609 0,'0'0'0,"0"-21"16,-21 42 15,21 0-31,-21 0 0,21 0 15,-21 22-15,21-22 0,0 0 16,-21 21-16,21-21 0,-22 22 0,22-22 16,0 0-16,0 0 0,0 0 0,0 1 15,0-1-15,0 0 0,0-42 47,0 0-47,0-1 16,22 1-16,-1 0 0,-21 0 15,21 0-15,0-22 0,-21 22 16,21 0-16,0-21 0,1 21 0,-1-1 16,0 1-16,-21 0 0,21 0 15,0 21-15,0 0 0,1 21 16,-22 0 0,21 0-16,-21 1 0,0-1 15,0 21-15,0-21 0,0 0 0,0 1 16,0-1-16,0 0 0,0 0 15,0 0-15,21-21 16,-21 21-16,21-21 0,0 0 31,0 0-31,-21-21 0,22 21 0,-22-21 16,21 0-16,0 0 0,-21 0 16,21-1-16,0 1 0,0 0 0,-21 0 15,22 0-15,-22-22 0,0 22 16,21 0-16,0 0 0,0 0 15,-21 42 17,0 0-32,0 0 0,0 0 0,0 1 15,0-1-15,0 0 16,0 0-16,0 0 0,0 0 0,0 1 16,0-1-16,0 0 15,21 0-15,0-21 16,1 0-16,-1 0 0,0 0 15,0 0-15,0 0 0,22 0 16,-22-21-16,0 0 0,21 21 0,-21-21 16,1-1-16,20 1 0,-21 21 15,0-21-15,0 0 0,-21-21 0,0 20 16,22 1-16,-22 0 0,0 0 0,0 0 16,0 0-16,0-1 15,-22 1-15,1 21 16,0 0-16,0 0 15,0 0-15,0 21 0,-1 1 16,22-1-16,-21 0 0,21 0 0,0 0 16,0 0-16,0 22 0,0-22 15,0 0-15,0 0 0,0 0 0,0 1 16,0-1-16,21-21 16,1 0-16,-1 0 0,0 21 0,0-21 15,0 0-15,0 0 0,1 0 16,-1-21-16,21 21 0,-21-21 0,0-1 15,1 1-15,20 0 0,-21 0 16,0 0-16,0 0 0,1-1 16,-1-20-16,-21 21 0,0 0 0,21-22 15,-21 22-15,0 0 0,0 0 16,0 0-16,-21 21 16,0 0-16,-1 21 15,1-21-15,21 21 0,-21 0 16,21 0-16,-21 1 0,21-1 0,0 0 15,0 0-15,0 0 16,0 0-16,0 1 0,0-1 0,0 0 16,0 0-16,21 0 0,0-21 15,-21 21-15,21 1 0,1-22 16,-22 21-16,21-21 0,0 0 0,-21 21 16,21-21-16,0 0 0,0 0 15,1 0-15,-1 0 0,0 0 16</inkml:trace>
  <inkml:trace contextRef="#ctx0" brushRef="#br0" timeOffset="13432.05">17399 1630 0,'0'0'0,"-21"-85"16,21 64-16,-21 0 15,-1 21-15,1-21 0,0 21 16,0 0-16,0 0 0,0 0 16,-1 0-16,1 21 0,0-21 15,0 21-15,0 0 0,0 0 0,-1 22 16,1-22-16,0 21 0,0-21 0,21 22 16,0-22-16,0 0 0,0 0 15,0 0-15,0 1 0,0-1 0,0 0 16,21-21-1,0 0 1,0 0-16,1-21 16,-1 0-16,0-1 0,0 22 15,0-21-15,0 0 0,1-21 0,-22 21 16,21-1-16,0 1 0,-21 0 16,0 0-16,21 0 0,-21 0 0,21-1 15,-21 1-15,0 42 31,0 1-31,0-1 16,0 0-16,0 0 0,0 0 16,0 0-16,21 1 0,-21-1 0,22 0 15,-1 0-15,0 0 16,0-21-16,0 0 0,0 21 16,1-21-16,-1 0 0,0 0 15,0 0-15,0 0 16,-21-21-16,21 21 0,1-21 0,-22 0 15,0 0-15</inkml:trace>
  <inkml:trace contextRef="#ctx0" brushRef="#br0" timeOffset="14695.84">10541 1588 0,'0'-22'47,"0"1"-47,0 0 15,21 0-15,-21 0 0,21 0 16,0-1-16,-21 1 0,0 0 16,22 0-16,-22 0 0,21 0 15,-21-1-15,0 1 0,21 0 0,0 0 16,-21 0-16,21 0 0,0-1 15,-21 1-15,22 21 16,-22-21-16,0 42 31,0 0-15,0 1-16,0-1 0,0 0 16,-22 0-16,22 21 0,-21-20 15,21-1-15,-21 21 0,21-21 0,-21 0 16,0 22-16,21-22 15,0 0-15,0 0 0,-21 22 0,21-22 16,0 0-16,0 0 0,0 0 16,0 0-16,0 1 0,0-1 0,0 0 31,21-21-31,0-21 16,-21 0-16,21-1 0,0 1 15,-21 0-15,21 0 0,1-21 16,-22 20-16,0 1 0,21-21 0,-21 21 15,0 0-15,0-1 0</inkml:trace>
  <inkml:trace contextRef="#ctx0" brushRef="#br0" timeOffset="28187.02">6477 6816 0,'-21'-21'15,"0"-1"1,-1 1-16,22 0 15,-21 0-15,0 0 16,21 0-16,-21 21 31,0 0-15,0 0-16,21 21 16,-22 0-16,1 0 15,21 0-15,-21 0 0,21 1 0,0 20 16,-21-21-16,0 21 0,21-20 15,0 20-15,-21 0 0,-1 1 0,1-1 16,21 21-16,-21-20 0,21 20 16,0 1-16,0-22 0,-21 22 0,21-1 15,0 1-15,0-1 0,0 1 0,-21 20 16,21-20-16,0 20 0,0-20 16,-21 21-16,-1-22 0,1 22 0,21-22 15,-21 1-15,0 20 0,0-20 16,0-1-16,-1 1 0,1-1 15,0 22-15,0-21 0,0-1 0,0 1 16,-1-1-16,1-21 0,0 22 0,0-1 16,21-20-16,-21-1 0,0 0 0,21 1 15,-22-1-15,22 0 0,0 1 16,0-22-16,0 0 0,0 0 0,0 0 16,0-42-1,0 0 1,22 0-16,-22-21 0,21-1 0,0 1 15,-21 0-15,21-22 0</inkml:trace>
  <inkml:trace contextRef="#ctx0" brushRef="#br0" timeOffset="29235.95">6308 6900 0,'-22'-21'15,"22"0"17,22 21-17,-1 0-15,0 0 0,0 0 16,0-21-16,22 21 0,-1 0 0,0 0 16,1-21-16,-1 21 0,21 0 15,1 0-15,-1-21 0,1 21 0,-1 0 16,22 0-16,-21 0 15,-1 0-15,1 0 0,-1 0 0,22 0 16,-22 0-16,22 0 0,0 0 0,-1 0 16,1 0-16,0 0 0,-22 0 15,22 0-15,-22 0 0,22 0 0,-22 0 16,-20 0-16,20 0 0,-20 0 16,-1 0-16,0 0 0,1 0 0,-22 0 15,21 0-15,-21 21 0,0-21 16,1 0-16,-1 21 0,0 0 15,0 0-15,-21 0 0,0 1 16,0-1-16,0 21 0,0-21 16,0 22-16,-21-22 0,0 21 15,21 0-15,-21 22 0,21-22 16,0 1-16,-22 20 0,22-21 0,0 1 16,-21-1-16,21 0 0,0 22 0,0-43 15,0 21-15,0 1 0,0-1 16,0 0-16,-21 1 0,21-1 0,0 22 15,0-22-15,0 0 0,-21 1 16,21 20-16,0-21 0,0 1 0,-21 20 16,21-20-16,0-1 0,0 21 15,-21-20-15,21-1 0,-22 0 16,22 22-16,-21-22 0,21 1 0,-21 20 0,21-21 16,-21 22-16,0-22 0,21 1 15,0-1-15,0 21 0,-21-20 16,21-22-16,0 21 0,-22 1 0,22-22 15,0 21-15,0-21 0,0 0 0,0 22 16,0-22-16,0 0 0,0 0 0,0 0 16,0 1-16,-21-1 0,21 0 15,0 0-15,-21 0 0,21 0 0,-21-21 16,21 22-16,-21-1 0,21 0 16,-21-21-16,-1 0 15,1 21-15,0 0 0,0-21 16,0 0-16,0 0 0,-1 0 15,1 0-15,0 0 0,-21 0 16,21 0-16,-1 0 0,-20 0 0,0 21 16,-1-21-16,-20 0 0,-1 0 0,1 0 15,-1 0-15,-20 22 0,-1-22 0,-21 21 16,0-21-16,1 21 0,-22 0 16,0-21-16,0 21 0,21 0 0,-21 1 15,21-22-15,21 21 0,-21 0 0,22-21 16,-1 0-16,22 21 0,-22-21 15,21 0-15,1 0 0,-1 0 0,22 0 16,-21 0-16,20-21 0,1 0 16,21 0-16,0-22 0,-1 22 15,22-21-15,0-22 0,0 22 0</inkml:trace>
  <inkml:trace contextRef="#ctx0" brushRef="#br0" timeOffset="29871.83">6308 5800 0,'0'0'0,"0"-64"16,0 43-16,0 0 16,0 0-16,0 0 0,0 42 31,0 21-31,0-21 0,-22 22 15,1 20-15,0-21 0,21 22 0,-21-1 16,0 1-16,0-1 0,-1 1 16,1 21-16,0-22 0,0 1 15,0 20-15,0-20 0,-1-1 0,22-20 16,-21-1-16,21 0 0,-21 1 16,21-22-16,0 21 0,0-21 0,0 0 15,0 1-15,21-22 47,0 0-47,-21-22 16,0 1-16,22 0 15,-22-21-15,21 21 0,-21-22 16,0 22-16,0-21 0</inkml:trace>
  <inkml:trace contextRef="#ctx0" brushRef="#br0" timeOffset="31587.63">6244 5969 0,'0'0'0,"0"-21"0,0 0 15,0 0-15,0-1 16,0 1-1,0 0-15,21 0 0,0 21 16,1-21-16,-1 21 0,0-21 16,0 21-16,0 0 0,0 0 15,1 0-15,-1 0 0,0 21 16,0 0-16,-21 0 0,0 0 0,21 22 16,-21-22-16,0 21 0,0 0 15,0-20-15,0 20 0,0 0 0,-21 1 16,21-22-16,-21 21 0,0 0 15,0 1-15,-1-1 0,22 0 16,-21 1-16,0-1 0,0-21 0,21 22 16,-21-22-16,21 21 0,-21-21 15,21 0-15,-22 1 0,22-1 0,0 0 16,0 0-16,-21-21 16,21 21-16,0-42 46,-21 21-46,21-21 0,0 0 16,0 0-16,0-1 0,0 1 16,0 0-16,0-21 0,0-1 15,0 22-15,0-21 0,0 0 16,0-1-16,0 1 0,0 21 0,0-22 16,0 1-16,0 21 0,0-21 15,0 20-15,0 1 0,0 0 0,0 0 16,0 0-16,0 0 0,0-1 15,0 1-15,0 0 0,0 0 16,0 0 0,0 42 15,0 0-31,-21 21 16,0-20-16,21-1 0,-21 0 15,-1 21-15,22-21 0,-21 1 16,21-1-16,0 0 0,0 0 0,-21 0 15,21 0-15,21-21 32,0 0-32,1 0 0,-1-21 15,0 0-15,0 0 0,21 0 16,-20 0-16,20-1 0,-21 1 0,21 0 16,-20 0-16,20 0 0,-21 0 15,0 21-15,0-22 0,-21 1 16,0 42-1,-21 1-15,0-1 16,0 0-16,0 21 0,0 1 16,-22-1-16,22 0 0,-21 1 0,21-1 15,-22 21-15,22-20 0,0-1 0,0 0 16,-22-20-16,22 20 0,21-21 16,-21 0-16,21 0 0,-21-21 0,21 22 15,0-44 16,21 1-31,0 0 16,0-21-16,1 21 0,-1-22 0,0 1 16,0 0-16,21-1 0,-20-20 15,20 20-15,-21 1 0,0 0 16,22-1-16,-22-20 0,0 21 0,0-1 16,-21 1-16,0 21 0,0-22 15,0 22-15,0-21 0,0 21 16,-21 21-16,0 0 15,0 21-15,-1 0 0,-20 0 16,21 0-16,0 22 0,0-22 16,-22 21-16,22-21 0,0 22 0,0-22 15,0 21-15,21-21 0,0 1 16,-22-1-16,22 0 0,0 0 16,0 0-16,22-21 31,-1 0-31,0 0 0,0 0 0,0 0 15,22 0-15,-22-21 0,21 0 16,0 21-16,-20 0 0,20 0 0,-21-21 16,0 21-16,0 0 0,-21 21 31,0 0-31,0 0 16,-21 0-16,0 1 0,0-1 0,0 0 15,0 0-15,-1 21 0,-20-20 16,21-1-16,0 0 0,0 0 15,21 0-15,-22 0 0,1 1 16,0-22-16,21 21 16,21-42 15,0 21-15,1 0-16,-1-22 15,0 22-15,0 0 0,0 0 0,0-21 16,1 21-16,-1 0 0,0 0 15,0 0 1,-21 21 0,0 1-16,0-1 15,0 0-15,-21-21 0,0 21 16,21 0-16,-21-21 0,-1 21 16,1-21-16,0 22 0,0-1 15,0-21-15,0 0 31,-1 0-15,1 0 31,0 0-16</inkml:trace>
  <inkml:trace contextRef="#ctx0" brushRef="#br0" timeOffset="33403.1">6435 7324 0,'0'0'0,"0"-21"0,0-1 16,0 1 0,-22 21-16,1 0 15,0 0-15,0 0 0,0 0 16,0 0-16,-1 21 15,1-21-15,21 22 0,-21-1 16,0 0-16,0 21 0,21-21 0,-21 1 16,-1 20-16,22 0 0,0-21 15,-21 22-15,21-1 0,0 0 0,0 1 16,0-22-16,0 21 0,0 1 16,0-22-16,0 21 0,21-21 0,-21 0 15,22 22-15,-1-22 0,0 0 0,0 0 16,0-21-16,0 21 0,1-21 15,-1 0-15,21 0 0,-21 0 0,0 0 16,22-21-16,-22 0 0,0 21 16,21-21-16,-20 0 0,-1 0 0,0-22 15,0 22-15,0 0 0,0-21 16,1 20-16,-1-20 0,0 21 16,-21-21-16,0-1 0,21 1 0,-21 21 15,0-22-15,0 1 0,0 0 0,0 21 16,-21-22-16,0 22 0,0 0 15,-1 21-15,1-21 0,-21 21 0,0 0 16,-1 0-16,1 21 0,0-21 16,-1 21-16,1 0 0,0 0 0,-1 1 15,1 20-15,0-21 0,-1 0 16,22 0-16,-21 1 0,21-1 0,-1 0 16,1 0-16,0-21 0,21 21 15,21-21 1,0 0-16,1 0 15,-1-21-15,21 0 0,-21 21 0,22-21 16,-1 0-16,0-1 0,-21 1 16,43 0-16,-22-21 0,-21 21 0,22-1 15,-1 1-15,0 0 0,-20 0 16,-1 21-16,0-21 0,0 21 0,-42 21 31,0 0-15,0 0-16,-22 0 0,22 1 0,-21-1 15,-1 0-15,22 0 0,0 0 16,-21-21-16,21 21 0,21 1 16,-22-22-16,1 0 15,42 0 1,1 0 0,-1-22-16,0 22 0,0-21 15,0 21-15,22-21 0,-22 0 0,21 21 16,-21-21-16,0 21 0,1 0 15,-1-21-15,0 21 0,0 0 0,-42 21 47,0 0-47,-22 0 16,22 0-16,-21 0 16,0 1-16,20 20 0,-20-21 0,0 0 15,21 0-15,-1 1 0,1-1 0,0-21 16,0 21-16,42-21 31,0-21-15,0 0-16,22 21 0,-1-22 0,-21 1 15,22 0-15,-1 0 0,21 21 0,-20-21 16,-1 0-16,0-1 0,1 22 16,-22-21-16,21 0 0,-21 21 0,1 0 15,-44 21 16,1 0-31,-21-21 16,21 22-16,-22-1 0,1 0 16,0 0-16,-1 0 0,1 0 0,0 1 15,21-1-15,-1 0 0,1-21 0,0 21 16,0-21-16,42 0 31,0 0-31,22 0 16,-22-21-16,21 0 0,22 0 0,-22 21 15,0-22-15,1 1 0,-1 21 16,0-21-16,-21 0 0,43 21 16,-43-21-16,0 21 0,-42 21 31,0-21-31,0 21 0,-22 0 16,1 0-16,0 1 0,-1-1 0,1 0 15,0 0-15,-1 0 0,22 0 16,-21 1-16,21-1 0,0 0 0,-1-21 15,22 21-15,22-21 32,-1 0-32,0 0 15,21-21-15,1 0 0,-1 0 16,0-1-16,1 1 0,-1 0 16,0-21-16,1 21 0,20-22 0,-21 1 15,1 0-15,-1-1 0</inkml:trace>
  <inkml:trace contextRef="#ctx0" brushRef="#br0" timeOffset="35191.11">7895 6350 0,'-21'0'0,"0"21"0,21 0 15,-21-21-15,-1 22 0,1-1 16,0 0-16,0 21 0,0-21 0,0 22 16,-1-22-16,1 21 0,21 1 15,-21-22-15,21 21 0,0-21 0,0 0 16,0 1-16,0-1 0,0 0 0,0 0 15,21-21-15,0 0 0,1 0 16,-1 0-16,0 0 0,0 0 0,21 0 16,-20 0-16,20-21 0,-21 21 15,21-21-15,-20 0 0,-1-1 16,21 1-16,-21 0 0,0 0 0,-21 0 16,22 0-16,-22-22 0,0 22 15,0-21-15,0 21 0,0-22 0,0 1 16,0 21-16,-22-22 0,1 22 15,0-21-15,0 21 0,0 0 0,-22 21 16,22-22-16,0 22 0,-21 0 16,21 0-16,-22 0 0,22 22 0,0-1 15,0 0-15,-22 21 0,22 1 16,0-1-16,0 0 0,-21 1 0,42-1 16,-22 0-16,22 1 0,0-1 15,0 0-15,0-21 0,0 1 16,22-1-16,-1 0 0,0 0 0,0-21 15,0 0-15,0 0 0,22 0 16,-22 0-16,0 0 0,0 0 0,0 0 16,22-21-16,-22 21 0,-21-21 15,21 0-15,0-1 0,0 1 0,-21 0 16,0 0-16,0-21 0,0 20 0,0 1 16,0-21-16,0 21 0,0-22 15,-21 22-15,0 0 0,0 0 0,0 0 16,-22 0-16,22 21 0,-21 0 15,21 0-15,-22 0 0,22 21 0,-21 0 16,0 0-16,20 0 16,-20 22-16,21-22 0,0 21 0,0-21 15,21 0-15,-22 22 0,22-22 16,0 0-16,0 0 0,22 0 16,-1-21-16,0 0 0,0 0 15,0 0-15,0 0 0,22 0 0,-1 0 16,-21 0-16,22-21 0,-1 0 15,-21 21-15,21-21 0,-20 0 0,20 0 16,-21-22-16,0 22 0,0 0 0,1 0 16,-22 0-16,0-22 15,0 22-15,0 0 0,0 0 0,0 0 0,-22-1 16,1 1-16,-21 21 16,21 0-16,-22 0 0,22 21 0,-21 1 15,0-1-15,-1 0 0,1 0 16,21 21-16,0-20 0,-1 20 0,22-21 15,0 0-15,0 22 0,0-22 16,22 0-16,-1 0 0,0-21 16,0 0-16,21 0 0,1 0 15,-22 0-15,21 0 0,22 0 0,-22 0 16,0-21-16,1 21 0,-1-21 0,-21 0 16,22-1-16,-22 1 0,0 21 15,0-21-15,0 0 0,-21 0 0,0 0 16,0-1-16,0 1 15,0 0-15,-21 0 0,0 0 0,-21 0 16,20 21-16,-20 0 0,0 0 16,-1 0-16,1 0 0,-21 0 0,20 0 15,1 21-15,0 0 0,-1 21 16,1-21-16,21 1 0,-22 20 0,22 0 16,21-21-16,0 1 0,0 20 0,0-21 15,0 0-15,21 0 0,1-21 16,-1 22-16,21-22 0,-21 0 0,22 0 15,-22 0-15,21 0 16,-21 0-16,22 0 0,-22 0 0,21 0 0,-21-22 16,22 22-16,-22-21 15,0 0-15,0 0 0,-21 0 0,0 0 16,0-1-16,0 1 0,0 0 0,0-21 16,0 21-16,-21-22 0,0 1 15,-22 21-15,22-22 0,-21 1 0,21 21 16,-22 0-16,1-22 0,21 22 15,-21 21-15,20-21 0,1 21 0,0 0 16,0 0-16,0 0 0,21 21 16,-21 0-16,21 1 15,0-1-15,0 21 0,0 0 16,0 22-16,0-22 0,0 22 0,0-22 16,21 0-16,0 1 0,-21-1 15,21 0-15,0-20 0,22-1 0,-22 0 16,0 0-16,0 0 0,21-21 0,-20 0 15,-1 0-15,0 0 0,21 0 16,-21-21-16,-21 0 0,22 0 0,-1 21 16,0-21-16,-21-1 0,0-20 15,0 21-15,0 0 0,0-22 0,0 1 16,0 0-16,0-1 0,0 1 0,0 0 16,0-1-16,-21 1 15,0 0-15,21-1 0,-22 22 0,1 0 16,0 0-16,0 21 0,0 0 15,0 0-15,-1 0 0,1 0 0,0 21 16,0 0-16,21 0 0,0 22 16,-21-1-16,21 0 0,0 1 0,-21-1 15,21 0-15,0 1 0,0-22 16,0 21-16,0-21 0,0 1 0,21-1 16,0 0-16,-21 0 0,0 0 0,21-21 15,0 21-15,-21 1 16,0-1-1</inkml:trace>
  <inkml:trace contextRef="#ctx0" brushRef="#br0" timeOffset="44604.34">13949 1990 0,'-21'0'32,"-1"0"-17,1 0-15,0 0 0,0 0 0,0 0 16,0 0-16,-1 0 0,1 0 15,-21 0-15,21 0 0,-22 21 0,1-21 16,21 0-16,-21 0 0,-1 21 16,1-21-16,0 0 0,20 0 0,-20 0 15,0 21-15,-1-21 0,22 0 16,-21 0-16,21 0 0,-22 0 16,22 0-16,0 0 31,42 0 0,0 0-15,1 0-16,-22-21 15,21 21-15</inkml:trace>
  <inkml:trace contextRef="#ctx0" brushRef="#br0" timeOffset="45099.94">13483 1778 0,'0'-21'15,"0"42"-15,0-63 16,0 63 15,0 0-15,-21-21-16,0 21 0,0 0 0,-1 1 15,1-1-15,0 0 0,-21 21 16,-1-21-16,22 1 0,-21-1 0,0 0 16,20 0-16,-20 0 0,21 0 15,-21-21-15,42 22 0,-22-22 16,1 0-16,0 0 16,21-22-1,0 1 16,21 21-31,0 0 0,1 0 16,-1 0-16,0 0 0,21 21 16,-21-21-16,1 22 0,-1-22 0,21 21 15,-21-21-15,0 21 0,1 0 16,-1-21-16,0 21 0,0-21 16,-21 21-16,21-21 0,0 0 0,1 22 15,-1-1 1,0-21-16,-21 21 15,-21-21 32</inkml:trace>
  <inkml:trace contextRef="#ctx0" brushRef="#br0" timeOffset="46772.15">10753 7133 0,'0'0'0,"21"0"0,0-42 16,0 42-16,0-21 15,0 0-15,1-1 16,-1 22-16,-21-21 15,21 21-15,-21-21 0,0 0 32,-21 21-17,0 0-15,-1 0 0,-20 0 16,21 21-16,-21 0 0,-1-21 0,22 21 16,-21 1-16,-1-1 0,1 21 15,0-21-15,21 22 0,-22-1 0,1 0 16,0 1-16,-1-1 0,22 0 15,-21 1-15,21-1 0,-1 0 0,22 1 16,0-1-16,0-21 0,0 21 16,0-20-16,0-1 0,22 21 15,-1-21-15,0 0 0,0-21 0,21 22 16,-20-1-16,-1-21 0,21 0 16,-21 0-16,22 0 0,-22 0 0,21 0 15</inkml:trace>
  <inkml:trace contextRef="#ctx0" brushRef="#br0" timeOffset="48688.53">11515 7303 0,'-43'-22'16,"22"22"-16,-21 0 0,21 0 15,-22 0-15,1 0 0,0 0 0,-1 0 16,1 22-16,0-1 0,-1 0 15,-20 0-15,20 0 0,1 22 0,0-22 16,-1 21-16,1-21 0,21 22 16,0-22-16,-22 21 0,22-21 15,21 22-15,-21-22 0,21 0 0,0 0 16,0 0-16,0 0 0,21-21 16,0 0-16,1 0 15,-1 0-15,21-21 0,-21 0 16,22 0-16,-1 0 0,0 0 15,1-1-15,-1 1 0,0 0 0,1-21 16,-1 21-16,-21-22 0,21 22 16,-20 0-16,20-21 0,-21 20 0,0 1 15,0 0-15,1 21 16,-22 21 0,0 0-16,-22 22 15,22-22-15,-21 0 0,21 21 16,-21-20-16,21-1 0,0 0 0,0 0 15,0 0-15,0 0 0,0 1 16,0-1-16,21 0 16,0-21-16,1 0 0,20 0 15,-21 0-15,0 0 0,22 0 0,-22-21 16,21 0-16,-21 21 0,22-22 16,-1 1-16,-21 0 0,21 0 0,-20-21 15,20 20-15,-21 1 0,0 0 0,0-21 16,-21 21-16,0-1 0,0 1 15,0 0-15,0 42 32,-21 0-32,21 1 0,0-1 15,-21 0-15,0 0 0,21 0 16,0 0-16,-21 22 0,21-22 16,-21 0-16,21 0 0,-22-21 0,22 21 15,0 1 1,0-44 15,0 1-31,0 0 16,0 0-16,22-21 0,-22 20 15,21 1-15,0 0 0,-21 0 16,21 0-16,0 0 0,-21-1 0,21 1 16,1 21-16,-1 0 0,0 0 15,0 0-15,0 21 16,0 1-16,-21-1 15,22 0-15,-22 0 0,0 0 0,0 0 16,0 1-16,21-1 0,-21 0 16,0 0-16,21-21 31,0 0-15,0 0-16,-21-21 0,21 21 0,1-21 15,-1 0-15,0 21 0,-21-22 16,21 1-16,0 0 0,0 0 15,1-21-15,-1 20 0,-21 1 0,21 0 16,-21 0-16,21 0 0,-21 0 16,0-1-16,0 44 31,0-1-15,-21 0-16,21 0 0,-21 0 15,0 22-15,21-22 0,0 0 0,0 0 16,0 0-16,0 0 0,0 1 0,0-1 15,0 0-15,0 0 16,21-21-16,0 0 16,0 0-16,0 0 15,0 0-15,1 0 0,-1 0 16,0-21-16,0 21 0,0-21 0,0 0 16,1 21-16,-1-22 0,0 1 0,-21 0 15,21 0-15,-21 0 0,21 0 16,-21-1-16,0 1 0,0-21 0,0 21 15,0 0-15,0-1 16,-21 22-16,0 0 16,0 22-1,21-1-15,0 0 0,0 0 0,0 21 16,0-20-16,0-1 0,0 0 0,0 21 16,0-21-16,0 1 15,0-1-15,0 0 0,0 0 16,21-21-16,0 0 0,0 0 15,0 0-15,1 0 16,-1-21-16,0 0 16,0 0-16,0-1 0,0 1 15,-21 0-15,22 0 0,-22 0 16,0 0-16,21-1 0,-21 1 0,21 21 16,-21-21-16,21 21 0,0 21 31,-21 0-31,0 1 15,21-1-15,-21 0 0,22 0 16,-22 0-16,0 0 0,21 1 16,0-22-16,0 21 15,0-21-15,0 0 0,1 21 16,-1-21-16,0 0 0,0 0 0,0 0 16,0 0-16,22 0 0,-22 0 15,0 0-15,0 0 0,0-21 0,1 21 16,-1-21-16,0-1 0,0 1 0,0 21 15,0-21-15,-21 0 0,22-21 16,-22 20-16,21 1 0,-21 0 0,0 0 16,0 0-16,0 0 0,0-1 15,0 1-15,-21 21 0,-1-21 16,1 21-16,0 0 16,0 0-16,0 0 0,0 21 0,-1-21 15,1 21-15,-21 1 0,21-22 0,0 21 16,-1 0-16,1-21 0,0 21 15,0 0-15,0-21 0,21-21 47,21 0-47,0 0 0,0 21 16,0-21-16,1-1 0,-22 1 16,21 0-16,0 0 15,0 21 1,0 0-16,0 21 15,-21 0-15,22 0 0,-1 1 0,-21 20 16,21-21-16,0 21 0,0-20 16,-21-1-16,21 21 0,-21-21 0,22 0 15,-1 22-15,-21-22 16,0 0-16,0 0 0,21-21 16,0 0-16,0 0 15,0-21 1,1 0-16,-1 0 0,-21 0 15,21-22-15,0 22 0</inkml:trace>
  <inkml:trace contextRef="#ctx0" brushRef="#br0" timeOffset="49299.81">13758 7154 0,'0'0'16,"-21"22"-16,0-22 0,0 0 0,0 0 0,21-22 31,0 1-31,21 21 16,0-21-16,21 0 0,1 0 16,-1 0-16,21-22 0,1 22 15,21 0-15,-1-21 0,1-1 0,21 22 16,-22-21-16,1-1 0,21 1 15,-21-21-15,-1 20 0,1 1 0,-22 0 16,1-1-16,21-20 0,-43 20 0,21 22 16,-20-21-16,-1 0 0,0 20 15,1 1-15,-22-21 0,0 21 0,-21 0 16,0-1-16,-42 22 16,21 0-1,-22 0-15,22 0 0,-21 22 16,-22-22-16,22 21 0,0 0 15,-1-21-15,22 21 0,-21 0 0,21-21 16,-22 21-16,22-21 16,21 22-16,21-22 15,0 0 1,1 0-16,20 0 0,0-22 16,22 1-16,-22 21 0,22-21 0,-22 0 15,21 21-15,-20-21 0,-1 0 16,0-1-16,-20 22 0,-1 0 0,0-21 15,0 21-15,-21 21 32,0 1-32,0-1 0,0 0 15,0 0-15,-21 0 0,21 0 16,-21 22-16,0-22 0,21 0 0,-22 21 16,22-20-16,-21 20 0,0-21 15,21 21-15,0-20 0,-21-1 0,0 0 16,21 21-16,-21-21 0,21 1 0</inkml:trace>
  <inkml:trace contextRef="#ctx0" brushRef="#br0" timeOffset="49967.42">14203 7303 0,'0'0'0,"-64"0"15,43 0-15,21-22 16,-21 1-16,0 21 0,0 0 0,21-21 0,-22 21 16,1 0-1,42 0 1,1 21-1,-1-21-15,21 21 0,0 1 16,22-1-16,-22 21 0,22-21 0,-1 0 16,1 22-16,20-22 0,-41 21 15,20-21-15,1 22 0,-1-22 0,1 21 16,-1-21-16,1 22 0,-1-22 0,-20 21 16,20-21-16,1 1 0,-1 20 15,1-21-15,-22 0 0,0 0 0,22 1 16,-22-1-16,-21 0 0,22-21 15,-1 0-15,-21 0 0,0 0 16,0 0-16,1 0 0,-1 0 0,0 0 0,-21-21 16,0 0-16,0-1 15,0 1-15,0 0 16,0 0-16,-21 0 0,0 0 0,-1-1 16,1 1-16,0 0 0,0 21 0,0-21 15,0 21-15,-1 0 0,22-21 16,0 0-16,0 42 47,22 0-47,-1-21 0,0 21 15,0-21-15,0 21 0,-21 0 0,21 1 16,1-22-16,-22 21 0,0 0 16,0 0-16,0 0 0,0 0 15,0 1-15,-22-1 0,22 0 16,-21 0-16,0-21 0,0 21 15,0-21-15,-22 21 0,22-21 0,0 0 16,-21 0-16,21 0 0,-1 0 0,1 0 16</inkml:trace>
  <inkml:trace contextRef="#ctx0" brushRef="#br0" timeOffset="50795.63">16446 5503 0,'0'0'0,"0"-21"0,0-21 16,0 21-16,0 0 0,-21-1 31,0 22-31,0 0 0,0 22 16,0-1-16,21 0 15,-22 0-15,22 21 0,-21 1 0,21-1 16,0 22-16,-21-22 0,21 0 16,-21 22-16,21-22 0,-21 0 0,21 1 15,0-1-15,-21 0 0,21 1 0,-22-22 16,22 0-16,-21 0 0,21 0 16,0 1-16,21-22 31,1-22-31,-1 1 15,0 0-15,-21 0 0,21 0 0,0 0 16,-21-22-16,21 22 0,1-21 16,-1 21-16,21-22 0,-21 22 0,22-21 15,-1 21-15,-21 21 0,21-22 16,1 22-16,-1 0 0,0 0 0,-20 0 16,20 22-16,-21-22 0,21 21 0,-20 0 15,-1 0-15,-21 21 0,0-20 16,0-1-16,0 21 0,0-21 0,0 0 15,-21 22-15,-1-22 0,1 0 16,0 0-16,-21 0 0,21 1 16,-1-22-16,1 21 0,-21-21 0,21 0 15,0 0-15,-1 0 0,1 0 16,0 0-16,21-21 0,-21-1 16,21 1-16,0 0 0,0 0 15,0 0-15,21 0 16,0-1-16,22 1 0</inkml:trace>
  <inkml:trace contextRef="#ctx0" brushRef="#br0" timeOffset="51326.33">17505 5736 0,'0'0'0,"21"0"0,-21-21 16,21 21-16,-21-42 0,0 21 15,-21-1-15,0 22 16,0-21-16,-1 21 0,1 0 16,0 0-16,0 0 0,-21 0 15,20 0-15,1 0 0,0 21 0,0 1 16,0-1-16,0 21 0,-22-21 16,22 0-16,0 22 0,21-1 15,-21-21-15,21 22 0,-21-1 0,21-21 16,0 0-16,0 22 0,0-22 15,0 0-15,0 0 0,0 0 16,21-21-16,0 0 16,21 0-16,-21 0 0,1 0 15,-1 0-15,0 0 0,21-21 0,-21 0 16,22 0-16,-22 0 0,0-1 16,21 1-16,-20 0 0,-1-21 0,0 21 15,0-22-15,0 22 0,0-21 16,1 21-16,-22-1 0,0 1 0,0 0 15,0 42 17,0 0-32,0 1 0,0-1 0,0 0 15,0 0-15,0 0 0,0 0 16,0 1-16,0-1 0,0 0 0,0 0 16,0 0-16,21 0 0,0 1 15,0-22-15,0 0 16,0 0-16,1 0 0,-1 0 0,0 0 15,0 0-15,0-22 16,0 1-16</inkml:trace>
  <inkml:trace contextRef="#ctx0" brushRef="#br0" timeOffset="52195.3">18267 5567 0,'0'0'0,"0"-42"16,-21 42-1,21 21 1,-22 0-16,1-21 0,0 42 16,0-21-16,-21 1 0,20-1 0,1 21 15,21-21-15,-21 22 16,0-1-16,0-21 0,21 21 0,0-20 0,0-1 16,0 0-16,0 0 0,0 0 15,0 0-15,0 1 0,21-22 16,0 21-16,0-21 0,0 0 15,1 0-15,20 0 0,-21 0 16,0 0-16,22-21 0,-1 21 0,-21-22 16,21 1-16,1 0 0,-1-21 15,-21 21-15,22-22 0,-22 1 0,21 0 16,-21-22-16,22 22 0,-22-22 0,0 22 16,0-22-16,0 22 0,0-21 15,1 20-15,-1 1 0,0 21 0,0-22 16,-21 22-16,0 0 0,21 21 15,-21 21 1,0 0-16,0 22 16,0-22-16,0 21 0,0 1 0,-21-1 15,0 0-15,0 1 0,0-1 16,-1 0-16,1 1 0,0-1 0,0 0 16,0 1-16,0-1 0,-1-21 0,1 0 15,21 22-15,0-22 16,-21 0-16,0 0 15,21-42 1,0 0 0,0 0-16,0-1 0,21 1 15,0 0-15,0 0 0,1 0 16,-1-22-16,0 22 0,21 0 16,1-21-16,-22 21 0,21-1 15,0 1-15,1 0 0,-22 21 0,21-21 16,-21 21-16,1-21 0,-1 21 15,-21 21 1,0 0 0,-21-21-16,-1 21 0,-20 0 15,21-21-15,-21 22 0,20-22 0,-20 21 16,0 0-16,-1-21 0,22 0 16,-21 21-16,21-21 0,0 0 15,-1 0-15,22 21 0,-21-21 16,21 21-16,0 1 15,21-1-15,1 0 0,-1 0 16,0-21-16,0 21 0,-21 0 16,42 1-16,-20-1 0,-1 0 15,0-21-15,0 21 0,0-21 16,0 21-16,1-21 16,-22 21-16,21-21 15,-42 22 32</inkml:trace>
  <inkml:trace contextRef="#ctx0" brushRef="#br0" timeOffset="54668.53">16277 8170 0,'21'0'32,"0"0"-32,1-21 0,-1 0 15,0 0-15,21 0 0,1 0 16,-1-22-16,0 22 0,1-21 16,-1 21-16,0-22 0,1 22 15,-1-21-15,0-1 0,1 22 0,-22-21 16,21 0-16,-21 20 0,0-20 0,1 21 15,-1-21-15,-21 20 0,0-20 16,0 21-16,0 0 0,0 0 16,-21 21-1,-1 21-15,1 0 16,0 0-16,0 21 0,0-20 16,0 20-16,-1 0 0,1 22 15,0-22-15,21 22 0,-21-1 0,0 22 16,0-22-16,-1 22 0,-20 63 15,21-63-15,0-1 0,0-20 16,-1 21-16,1-1 0,0 1 16,-21 0-16,21-22 0,-1 22 0,1-1 15,0-20-15,0 21 0,0-22 0,0 1 16,-1-1-16,1-21 0,0 22 16,21-22-16,0 1 0,0-22 0,0 21 15,0-21-15,0 0 0,21-21 16,0 0-16,22 0 0,-22-21 15,21-21-15,-21 21 0,22 0 0,-1-22 16,0 1-16,1 0 0,-1-1 16,0 1-16,-20-22 0,20 22 0,-21-21 15,21-1-15,-20 22 0,-1-22 16,-21 1-16,0-1 0,0 1 0,0-1 16,0 1-16,0 20 0,-21-20 15,-1 21-15,1-1 0,-21 1 0,21 0 16,0-1-16,-1 22 0,-20 0 0,21 21 15,0-21-15,-22 21 0,22 0 16,0 0-16,0 0 0,0 0 0,42 0 47,21 0-47,-21-21 16,22-1-16,-1 22 0,0-21 15,1 0-15,-1 0 0,0-21 0,1 20 16,-1 1-16,22-21 0,-22 0 15,0 20-15,-21-20 0,22 21 16,-22 0-16,0-22 0,0 22 0,-21 0 16,-21 21-1,0 0-15,0 0 0,0 0 16,-1 0-16,1 21 0,0 0 16,0 1-16,0-22 0,21 42 15,-21-21-15,21 0 0,0 0 0,0 22 16,0-22-16,0 21 0,0-21 15,21 1-15,0 20 0,0-21 0,0 0 16,22 0-16,-22 1 16,0-22-16,0 0 0,0 0 0,22 0 15,-1 0-15,-21 0 0,21-22 16,-20 22-16,-1-21 0,0 0 16,21 0-16,-21 0 0,1 0 0,-1-1 15,0-20-15,0 21 0,0-21 16,-21-1-16,0 22 0,21-21 0,-21 21 15,22-1-15,-22 1 0,0 0 16,0 42 0,0 0-1,0 1-15,0-1 0,0 0 16,0 0-16,0 21 0,0-20 0,0 20 16,0-21-16,0 0 0,21 22 0,-21-22 15,21 0-15,-21 0 16,21 0-16,0-21 0,0 0 0,1 0 15,-1 0-15,0 0 16,0 0-16,0-21 0,0 0 16,-21 0-16,22 0 0,-22-1 15,0 1-15,0 0 16,0 0-16,0 0 0,0 0 0,0-1 16,-22 1-16,1 0 0,0 0 15,-21 0-15,21 0 0,-1 21 0,1 0 16,0 0-16,0 0 0,0 0 15,42 0 17,0 0-17,0 0-15,22 0 0,-22 0 0,0-22 16,0 22-16,0 0 0,22 0 0,-22-21 16,0 21-16,0 0 0,0 0 15,0 0-15,1 0 0,-1 21 16,0-21-16,-21 22 0,21-1 15,-21 21-15,21-21 0,-21 22 0,0-22 16,0 21-16,0-21 0,0 22 0,0-22 16,0 0-16,0 0 0,0 0 15,0 0-15,0 1 0,0-1 0,0 0 16,0-42 15,0 0-15,0-1-16,0 1 15,21 0-15,-21 0 0,22 0 0,-1 0 0,0-22 16,-21 22-16,21-21 0,0 21 0,22-22 16,-22 22-16,0 0 15,21 0-15,-21 0 0,1 21 0,20 0 16,-21 0-16,21 0 0,-20 0 16,-1 21-16,21 0 0,-21 0 0,0 0 15,1 22-15,-1-22 0,-21 0 0,0 21 16,21-21-16,-21 1 0,21 20 15,-21-21-15,0 0 0,0 0 16,21-21-16,-21 22 16,21-22-16,1 0 0,-1 0 15,0 0-15,0-22 0,0 1 16,0 21-16,1-21 0,-1-21 16,0 21-16,0-1 0,0-20 15,0 21-15,1-21 0,-1-1 0,-21 1 16,21 0-16,0-1 0,-21 1 15,0 0-15,0-1 0,21 1 0,-21 0 16,0 20-16,0-20 0,0 21 16,0 0-16,0 42 31,0 0-31,0 21 0,-21-20 16,21 20-16,-21 0 0,21 1 15,-21-1-15,0 0 0,-1 1 16,22-1-16,-21 21 0,0-20 0,21-1 15,-21 0-15,21-20 0,0 20 0,0-21 16,0 0-16,0 0 0,0 1 16,21-1-16,0-21 0,0 21 15,1-21-15,-1 0 16,0 0-16,0 0 0,0-21 0,0 21 16,1-21-16,-1-1 0,0 1 0,-21 0 15,21 0-15,0 0 0,0-22 16,-21 22-16</inkml:trace>
  <inkml:trace contextRef="#ctx0" brushRef="#br0" timeOffset="54924.38">19092 7832 0,'43'21'0,"-86"-42"0,1 21 0,21 0 0,-22 0 0,22 0 16,-21 0-16,21 0 0,42 0 47,0 0-47,21 0 15,-20 0-15,-1 0 0,0 0 0,0 0 16,21 0-16,-20 0 0,-1 0 16,0-21-16,0 21 0,0 0 0,0 0 15,1 0-15,-22-22 16,21 22-16,-42 0 31,-1 0-15,1 0-16,0 0 0,0 22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8T01:17:49.7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6943 0 0,'-22'0'110,"1"0"-95</inkml:trace>
  <inkml:trace contextRef="#ctx0" brushRef="#br0" timeOffset="1076.73">7091 1228 0,'0'21'16,"21"-21"31,0 0-47,0 0 15,0-21-15,1 21 0,-1-21 16,21-1-16,-21 1 0,0 21 16,1-21-16,-1 0 0,0 0 15,0 0-15,0 21 0,-21-22 0,0 1 16,0 0-16,0 0 16,-21 21-1,-21 0-15,21 0 0,-1 0 0,-20 0 16,0 21-16,-1-21 0,1 21 15,0 0-15,-1 22 0,1-22 0,21 0 16,-21 0-16,20 22 0,1-22 16,0 0-16,0 0 0,21 0 0,0 0 15,0 1-15,0-1 0,0 0 0,21 0 16,0-21-16,0 21 16,22 0-16,-22 1 0,21-1 0,-21-21 15,22 21-15,-22 0 0,21 0 16,-21 22-16,22-22 0,-22 0 0,0 21 15,-21-21-15,0 22 0,0-22 16,0 21-16,0 1 0,0-22 0,0 21 16,-21-21-16,0 0 0,0 1 0,-22-1 15,22 0-15,-21 0 0,-1-21 16,1 0-16,0 0 0,-1 0 0,-20 0 16,21-21-16,-1 0 0,1 0 15,0-1-15,20 1 0,-20-21 16,0 21-16,21-22 0,-1 1 15,1 21-15,0-21 0,0-1 0,21 22 16,0-21-16,0 21 0,0-1 0,0 1 16,21 0-16,0 0 0,0 0 15,1 21-15,20-21 0,0-1 0,1 22 16,-1-21-16,0 0 0,22 21 16</inkml:trace>
  <inkml:trace contextRef="#ctx0" brushRef="#br0" timeOffset="1392.54">7789 1143 0,'0'0'0,"0"-21"0,0 0 16,-21 21-1,0 0-15,0 0 0,0 0 16,21 21-16,-22 0 0,22 0 15,-21 0-15,21 22 0,0-22 0,-21 21 16,21 1-16,-21-1 0,21 0 16,-21 22-16,21-22 0,0 0 15,-21 22-15,-1-22 0,1 22 0,21-22 16,0 0-16,-21 1 0,21-22 16,-21 21-16,21-21 0,0 1 0,0-1 15,0 0 1,0-42-1,21 0-15,-21-1 16,0 1-16</inkml:trace>
  <inkml:trace contextRef="#ctx0" brushRef="#br0" timeOffset="1608.5">7387 1651 0,'-21'0'16,"0"0"-16,21-21 15,0 0-15,21 0 32,0 21-32,0 0 0,0-22 0,22 22 15,-22 0-15,21-21 0,-21 21 16,22 0-16,-22 0 0,21-21 0,-21 21 16,22-21-16,-22 21 0,0 0 15,0 0-15,0 0 0,1 0 0,-1 0 16</inkml:trace>
  <inkml:trace contextRef="#ctx0" brushRef="#br0" timeOffset="3451.97">8297 1969 0,'0'0'0,"21"0"16,1 0 0,-22-22-16,21 22 0,-21-21 15,0 0-15,21 0 0,-21 0 0,21-22 0,-21 22 16,0 0-16,0 0 0,0-21 16,0 20-16,0-20 0,0 21 15,0-21-15,-21 20 0,0 1 0,21 0 16,-21 0-16,-1 0 0,1 21 15,0 0-15,0 0 0,-21 0 0,20 0 16,1 0-16,0 0 0,0 21 16,-21 0-16,20 0 0,1 22 0,0-1 15,0 0-15,0 1 0,21-1 16,0 0-16,0 1 0,0-1 0,0 0 16,0 1-16,0-1 0,0-21 15,0 21-15,0-20 0,21-1 16,0 0-16,0-21 0,0 0 0,1 0 15,20 0-15,-21 0 0,0 0 16,0-21-16,1 0 0,-1-1 16,0 1-16,0 0 0,21 0 0,-42-21 15,22 20-15,-1-20 0,0 0 16,-21-1-16,0 1 0,0 21 0,0-21 16,21-1-16,-21 22 0,0-21 15,0 21-15,0-1 0,0 1 16,0 42 15,0 1-31,0 20 0,-21-21 16,21 0-16,0 22 0,0-1 15,0-21-15,0 21 0,0 1 0,0-22 16,0 21-16,0-21 0,0 1 16,0-1-16,0 0 0,0 0 0,0 0 15,21-21-15,0 0 16,0 0-16,1 0 15,-1-21-15,0 0 0,0 21 0,0-42 16,0 20-16,22 1 0,-22-21 16,0 21-16,0-22 0,0 1 0,1 0 15,-1-1-15,0-20 0,0 21 16,-21-1-16,0 1 0,0 0 16,0-1-16,0 1 0,0 21 0,0-22 15,0 22-15,0 0 0,0 0 16,0 0-16,0 0 0,-21 42 31,0-21-15,21 21-16,0 21 0,0-21 0,0 22 15,0-1-15,0 0 0,0 1 16,0-1-16,0 0 0,0 1 0,0 20 16,0-20-16,0-1 15,0 0-15,0 1 0,0-1 0,0 0 16,0-21-16,0 22 0,0-22 0,0 0 15,0 0-15,21 0 0,-21 1 16,21-1-16,0-21 0,0 0 0,1 0 16,-1 0-16,0 0 15,0 0-15,21 0 0,-20-21 0,-1 21 16,0-22-16,0-20 0,21 21 0,-20 0 16,-1-22-16,0 22 0,0-21 15,-21 0-15,21-1 0,-21 1 0,21 0 16,-21-1-16,0 22 0,0 0 15,0 0-15,0 0 0,22-1 16,-22 1-16,0 42 31,0 1-15,0-1-16,0 0 0,0 0 16,0 21-16,-22-20 0,22 20 0,0-21 15,0 21-15,0-20 0,0-1 0,0 21 16,0-21-16,0 0 0,0 1 15,0-1-15,0 0 0,0 0 16,22-21-16,-1 0 16,0 0-16,0 0 15,0-21-15,0 21 16,-21-21-16,22 0 0,-1-1 16,0 1-16,-21 0 0,21 0 0,0-21 15,-21 20-15,0-20 0,21 21 0,-21-21 16,22 20-16,-22 1 0,0 0 15,0 0-15,0 0 0,0 0 0,21 21 16,0 0 15,-21 21-31,0 0 0,0 0 16,0 0-16,0 0 0,0 1 0,0-1 16,0 0-16,0 21 0,0-21 0,0 1 15,0 20-15,0-21 0,0 0 16,0 0-16,0 1 0,0-1 15,21 0-15,-21 0 0,21 0 0,-21 0 16,21-21-16,1 0 16,-1 0-16,0 0 0,0 0 0,0 0 15,0 0-15,22 0 0,-22-21 0,21 21 16,-21-21-16,22 0 0,-1 0 16,-21 0-16,22-22 0,-1 22 0,-21-21 15,21-1-15,-20 22 0,20-21 16,-21 0-16,0-1 0,0 1 0,1 21 15,-1-22-15,-21 22 0,0 0 16,0 0-16,-21 21 31,21 21-31,-22 0 16,1 0-16,21 1 0,-21-1 0,0 0 16,21 0-16,-21 21 0,21-20 0,0-1 15,0 0-15,0 0 0,0 0 16,0 0-16,0 1 0,0-1 0,0 0 15,0 0-15,21-21 0,-21 21 0,21 0 16,-21 1-16,21-22 16,-21 21-16,21-21 0,-21 21 0,22-21 15,-22 21-15,0 0 16,0 0 0,-22-21 30,1 0-46,0 0 16,0 0 0,0 0-16,0 0 0,-1-21 15,22 0-15,-21 0 16,21 0-16,0 0 16</inkml:trace>
  <inkml:trace contextRef="#ctx0" brushRef="#br0" timeOffset="3723.81">9080 1566 0,'0'0'0,"-21"0"0,0 0 15,0 0 1,42 0-1,21 0-15,-20-21 0,20 0 0,-21 21 16,21 0-16,1-21 16,-1 21-16,-21 0 0,22-21 0,-22 21 15,0 0-15,0-21 0,0 21 16,0-22-16,1 22 0,-22-21 16,-22 21-1,1-21-15</inkml:trace>
  <inkml:trace contextRef="#ctx0" brushRef="#br0" timeOffset="4280.5">6413 445 0,'0'0'0,"-21"0"15,0 0-15,0 0 0,0 0 16,0 0-16,-1 21 0,1 0 16,0 0-16,0 0 0,0 0 0,21 22 15,-21-1-15,-1 22 0,22-1 16,-21 22-16,21-1 0,0 1 0,0 0 15,0 21-15,0-1 0,0 1 16,0 21-16,0-21 0,0 0 16,0 0-16,0 0 0,0-1 0,0-20 15,-21 21-15,21-21 0,0-1 16,-21-20-16,21-1 0,0 1 0,0-22 16,0 0-16,0 1 0,0-22 15,0 21-15,0-21 0,0-42 31,0 0-31,0 0 0,0-21 16,0-22-16,0 1 0,0-1 0,0 1 16</inkml:trace>
  <inkml:trace contextRef="#ctx0" brushRef="#br0" timeOffset="5211.96">6413 699 0,'0'-22'0,"0"44"0,-21-44 0,0 1 15,42 21 17,0 0-17,22 0-15,-1 0 0,0-21 16,22 21-16,21 0 0,-1 0 15,1-21-15,0 21 0,20 0 16,-20 0-16,21 0 0,21-21 0,0 21 16,0 0-16,0 0 0,0 0 15,0 0-15,21 0 0,-21 0 0,0 0 16,21 0-16,-21 0 0,21 21 16,-21-21-16,0 21 0,0-21 0,0 21 15,0 0-15,-21-21 0,21 22 0,-21-1 16,0 0-16,-21-21 15,-1 21-15,1 0 0,0 0 0,-22 1 0,1-22 16,-22 21-16,21 0 0,-20 0 16,-22-21-16,21 21 0,-21 0 15,22-21-15,-22 22 0,-21-1 16,21-21-16,-21 21 0,21-21 0,-21 21 16,0 0-16,0 0 15,0 1-15,0-1 16,0 0-16,0 0 0,0 0 15,0 22-15,0-22 0,0 0 0,21 21 16,-21-21-16,0 22 0,0-22 0,0 21 16,0 1-16,0-22 0,0 21 15,0 0-15,0 1 0,0-1 16,0 0-16,0 1 0,0-1 0,22 0 16,-22 22-16,0-22 0,0 1 0,0-1 15,0 21-15,0-20 0,0-1 16,0 0-16,0 1 0,0-1 0,0 0 15,0 1-15,0-1 0,0 0 0,0 1 16,-22-1-16,1 0 0,0-20 16,0 20-16,0-21 0,0 21 0,-1-20 15,-20-1-15,21 0 0,-21 0 0,-1 21 16,1-20-16,0-22 0,-22 21 0,22 0 16,-22 0-16,22-21 15,-22 21-15,1 0 0,-22-21 0,22 22 16,-22-22-16,0 0 0,1 21 0,-1-21 15,-21 0-15,0 0 0,-21 21 16,22-21-16,-44 0 0,22 0 0,0 0 16,-21 21-16,0-21 0,0 0 0,0 0 15,-22 0-15,22 0 0,0 0 16,0 0-16,0 0 0,0 0 0,-1 0 16,22 0-16,0-21 0,0 21 0,22 0 15,-1 0-15,0 0 0,21-21 16,1 21-16,-1 0 0,21 0 0,1 0 15,-1 0-15,1 0 0,-1 0 16,22-21-16,0 21 0,-1 0 16,22 0-16,0 0 0,0 0 0,21-22 15,0 1 1,21 21-16,0 0 0,0-21 16,22 21-16,-1 0 0,0-21 0</inkml:trace>
  <inkml:trace contextRef="#ctx0" brushRef="#br0" timeOffset="6464.24">6435 4487 0,'0'0'0,"-43"0"0,22 0 0,0 0 16,0 0-16,0 0 0,-1 0 0,22-21 15,-21 0-15,0 21 0,21-21 0,-21 0 16,21 0-16,0-1 0,0 1 16,0-21-16,0 21 0,0 0 15,21-1-15,0 1 0,0 0 0,1 0 16,20 0-16,-21 0 0,21 21 16,-20 0-16,20 0 0,0 0 0,-21 0 15,22 21-15,-1 0 0,-21 0 16,0 0-16,1 0 0,-1 22 0,0-1 15,0-21-15,-21 22 0,21-1 16,-21-21-16,0 21 0,0-20 0,0 20 16,0-21-16,0 0 0,0 22 0,0-22 15,0 0-15,0 0 16,0 0-16,-21-21 16,0 0-16,0 0 15,21-21-15,0 0 16,0 0-16,0 0 0,0-1 15,0 1-15,0-21 0,0 21 16,0-22-16,0 1 0,21 0 0,-21-1 16,21 1-16,0 0 0,0 21 0,1-22 15,20 1-15,-21 21 0,0 0 16,22-1-16,-22 1 0,0 21 0,21 0 16,-21 0-16,1 0 0,-1 21 15,0 1-15,0-1 0,0 0 0,0 0 16,1 21-16,-1 1 0,0-22 15,-21 21-15,0-21 0,0 22 0,0-22 16,0 0-16,0 21 0,0-20 0,0-1 16,0 0-16,0 0 15,0 0-15,0 0 0,-21 1 16,0-22-16,-1 0 16,22-22-1,0 1-15,0 0 16,0 0-16,0-21 0,0 20 0,0-20 15,22 21-15,-1-21 0,0-1 16,0 1-16,0 0 0,22 20 0,-1-20 16,0 0-16,1 21 15,-1-1-15,0 1 0,22 21 0,-22 0 0,0 0 16,1 0-16,-1 0 0,0 21 16,-20 1-16,-1-1 0,0 0 15,0 21-15,0-21 0,-21 1 0,0 20 16,0-21-16,0 21 0,0-20 15,0 20-15,-21-21 0,0 0 0,0 22 16,0-22-16,-1 0 0,1 0 0,0 0 16,0 0-16,0 1 0,0-22 15,-1 21-15,1-21 16,21-21-16,0-1 16,0 1-1</inkml:trace>
  <inkml:trace contextRef="#ctx0" brushRef="#br0" timeOffset="7021.95">8530 4276 0,'21'-21'0,"0"-1"16,-21 1-1,0 0-15,0 0 16,-21 21-16,0-21 0,0 21 0,0 0 16,0 0-16,-22 0 15,22 0-15,0 0 0,0 0 0,-22 21 16,22 0-16,0 0 0,0 0 16,0 1-16,0-1 0,-1 0 0,1 0 15,0 0-15,21 0 0,0 1 16,0-1-16,0 0 15,21 0-15,0-21 0,1 21 16,-1-21-16,21 21 0,-21-21 0,0 22 16,22-22-16,-22 21 0,0 0 15,0-21-15,22 21 0,-22 0 16,0 0-16,-21 1 0,0-1 16,0 0-16,0 0 15,-21 0-15,21 0 0,-21-21 0,-22 22 16,22-1-16,0-21 0,-21 0 0,20 0 15,-20 21-15,0-21 0,21 0 16,-22 0-16,1 0 0,0-21 0,20 21 16,-20-21-16,0-1 0,21 22 15,-22-21-15,22 0 0,0 21 0,0-21 16,0 21-16,-1-21 0,22 0 0,0-1 16,0 1-1,22 21-15,-1 0 16,0-21-16,0 21 0,0 0 0,22 0 15,-22 0-15,21-21 0,-21 21 16,22 0-16,-1 0 0</inkml:trace>
  <inkml:trace contextRef="#ctx0" brushRef="#br0" timeOffset="7973.5">9440 4276 0,'0'0'0,"0"-64"16,0 43 0,-21 0-16,21 0 0,-21 0 15,0 21-15,0-22 0,-1 1 0,1 21 16,0 0-16,0 0 0,0 0 15,-22 0-15,22 21 0,-21 1 0,0-1 16,20 0-16,-20 21 0,21-21 0,-21 22 16,-1-22-16,22 21 0,0 1 15,0-1-15,0-21 0,-1 21 16,22 1-16,-21-22 0,21 0 0,0 0 16,0 0-16,21 1 15,1-22-15,-1 0 0,0 0 0,21 0 16,-21 0-16,22 0 0,-22-22 0,21 22 15,-21-21-15,22 0 0,-22 21 16,21-21-16,-21 0 0,1 0 0,-1-1 16,0 1-16,0 0 0,0 0 0,-21 0 15,0 0-15,21-1 0,-21 1 16,22 0-16,-22 0 0,0 0 0,21 21 16,-21-21-16,0 42 46,0 0-46,0 0 0,0 0 16,0 22-16,0-22 0,0 21 16,0-21-16,0 22 0,0-1 0,0 0 15,0 1-15,0 20 0,0-21 0,0 22 16,0-1-16,0 1 0,0-1 16,0 1-16,0-1 0,0 22 0,0-21 15,0-1-15,-21 22 0,21-22 0,-22 22 16,22-22-16,0 22 0,-21-21 0,21-1 15,0 22-15,0-22 0,0 1 16,-21-1-16,21 1 0,-21-22 16,21 22-16,0-1 0,0-21 0,0 1 15,-21-1-15,21-21 0,0 0 0,-21 1 16,21-1-16,0 0 0,-22-21 16,1-21-1,21 0-15,-21-1 0,0 1 0,0 0 16,0-21-16,-1-1 0,1 1 0,0 0 15,0-22-15,0 22 0,0-22 16,-1-20-16,22 20 0,0-20 16,-21-1-16,21 0 0,-21-21 0,21-63 15,0 84-15,0 1 0,0 20 16,21 1-16,0-1 0,22 1 16,-22-1-16,21 22 0,-21 0 0,22-1 15,-1 1-15,0 21 0,-20-22 16,20 22-16,0 0 0,-21 0 0,22 21 15,-22-21-15,0 0 0,21-1 0,-20 22 16,-1-21-16,0 21 0,0 0 16,-21-21-16,21 21 0,-42 0 47,0 0-47,0 0 0,0 0 15,-1 0-15</inkml:trace>
  <inkml:trace contextRef="#ctx0" brushRef="#br0" timeOffset="8468.17">6689 4911 0,'0'0'0,"-22"0"0,-83 0 16,83-21-1,44 21 16,-1 21-15,21-21-16,0 21 0,1-21 16,20 21-16,1-21 0,20 21 0,1-21 15,0 21-15,21 1 0,-1-22 16,1 21-16,0-21 0,21 0 0,0 21 16,0-21-16,0 21 0,-21-21 15,21 0-15,0 21 0,-21-21 0,21 0 16,-21 0-16,-1 21 0,1-21 15,0 0-15,0 0 0,-21 0 0,-22 0 16,22 0-16,-22 0 0,1 0 0,-22 0 16,22 0-16,-22 0 0,-21 0 15,21 0-15,-20 0 0,-22-21 0,-22 21 32,1-21-17,0 21-15</inkml:trace>
  <inkml:trace contextRef="#ctx0" brushRef="#br0" timeOffset="8940.09">6604 5271 0,'21'0'16,"0"0"-16,43 21 0,-1-21 15,1 0-15,-1 0 0,22 21 16,0-21-16,-1 0 0,22 0 0,0 21 15,21-21-15,-21 0 0,21 0 16,-21 0-16,-1 21 0,22-21 0,-42 0 16,21 0-16,-21 0 0,20 0 15,-20 0-15,0 0 0,-22 0 0,22 0 16,-22 0-16,1 0 0,-1 0 16,-20 0-16,20 0 0,-20 0 0,-22 0 15,21 0-15,-21 0 0,0 0 0,1 0 16,-1 0-16,-42 0 62,-1-21-62,1 21 0,0 0 0,0 0 16</inkml:trace>
  <inkml:trace contextRef="#ctx0" brushRef="#br0" timeOffset="11580.47">7620 10075 0,'0'-21'32,"-21"21"30,0 21-62,21 1 16,0-1-16,-22 21 0,1-21 0,0 22 15,21 20-15,-21-21 0,0 22 16,0-1-16,-1 1 0,1-1 0,0 1 16,0-1-16,0 1 0,0-1 15,-1 1-15,-20-1 0,21 1 0,0-1 16,0-20-16,-1 20 0,1 1 0,0-22 16,21 22-16,-21-22 0,0 0 15,0 1-15,21-1 0,0-21 0,0 21 16,0-20-16,-22-1 0,22 21 15,0-21-15,0 0 0,0 1 16,0-1-16,0 0 0,0 0 16,0-42 15,22 0-31,-22 0 0,21-22 16,0 1-16</inkml:trace>
  <inkml:trace contextRef="#ctx0" brushRef="#br0" timeOffset="12575.93">7747 10075 0,'0'0'15,"-21"0"-15,0 0 0,-1 0 0,1 0 16,0 0-16,42 0 31,0 0-15,1 0-16,20 0 16,0 22-16,22-22 0,-1 0 0,1 21 15,-1-21-15,1 0 0,20 0 16,1 21-16,21-21 0,-21 0 0,42 0 15,-22 0-15,22 0 0,0 0 0,0 0 16,22 0-16,-1-21 0,0 21 16,0 0-16,0-21 0,0 21 0,1 0 15,-1 0-15,-21-22 0,21 22 0,0 0 16,-21 0-16,21-21 0,-21 21 16,-21 0-16,0-21 0,0 21 0,-22 0 15,1 0-15,0 0 0,-1 0 0,-20 0 16,-1 0-16,-20 0 0,20 0 15,-20 0-15,-22 0 0,21 0 16,-21 0-16,0 0 0,-21 21 0,0 0 16,0 1-16,0-1 15,0 0-15,0 21 0,0-21 16,0 1-16,0-1 0,0 21 0,-21 0 16,21 1-16,0-22 0,0 21 15,-21 1-15,0-1 0,21 0 0,-21 22 16,21-22-16,-21 0 0,-1 1 0,22-1 15,-21 0-15,0 1 0,21-1 16,0 0-16,-21 1 0,0-1 16,21 22-16,-21-22 0,21 0 0,0 1 15,0-1-15,0 0 0,-22 1 0,22-1 16,0 0-16,0 1 0,-21-1 0,21-21 16,0 21-16,0-20 0,0 20 15,0-21-15,-21 0 0,21 22 0,-21-22 16,21 0-16,-21 0 0,21 0 0,-21 0 15,21 1-15,0-1 0,-22 0 0,1-21 16,21 21-16,-21 0 0,0-21 16,0 21-16,0-21 0,-1 0 15,1 0-15,0 0 16,0 0-16,0 0 0,0 0 0,-1 0 16,1 0-16,-21 0 0,21 0 15,-22 0-15,1 0 0,0 0 0,-1 0 16,-20 0-16,-1-21 0,1 21 0,-22 0 15,1 0-15,-1-21 0,0 21 16,1-21-16,-22 21 0,0 0 0,-21-21 16,21 21-16,-21-21 0,0-1 0,0 22 15,0-21-15,0 0 0,0 0 16,0 0-16,0 0 0,0-1 0,21 1 16,-21 0-16,-63-21 15,105 21-15,0-1 0,22 1 0,-1 21 16,1-21-16,-1 0 0,1 0 15,-1 21-15,22-21 0,-21 21 0,20 0 16,1-22-16,0 22 0,-1 0 16,22-21-16,0 21 0,0 0 0,21-21 15,-21 0-15,21 0 0,0 0 16,21-1-16,0 1 0,21 0 16</inkml:trace>
  <inkml:trace contextRef="#ctx0" brushRef="#br0" timeOffset="13124.61">8890 10647 0,'0'0'0,"0"-21"0,0 0 0,0-1 15,0 1-15,-21 0 16,0 21-16,-1 0 0,1-21 16,-21 21-16,21 0 0,0 0 0,-22 0 15,22 0-15,-21 0 0,21 0 16,-22 21-16,22-21 0,-21 21 16,21 0-16,-1 1 0,-20 20 0,21-21 15,0 0-15,0 22 0,21-22 0,-22 21 16,22-21-16,0 22 0,0-22 15,0 0-15,0 0 0,0 21 0,22-20 16,-1-1-16,0 0 0,0 0 0,0 21 16,0-20-16,1-1 0,-1 0 15,0 0-15,0 0 0,0 0 0,0 1 16,-21-1-16,0 0 0,0 0 16,0 21-16,0-20 0,-21-22 15,21 21-15,-21 0 0,0-21 16,-21 0-16,20 0 0,1 0 15,0 0-15,-21 0 0,21 0 0,-1 0 16,-20 0-16,21-21 0,-21 0 0,20-1 16,1 22-16,-21-21 0,21 0 15,0 0-15,-1 0 0,1-22 0,0 43 16,21-42-16,0 21 0,0 0 16,0 0-16,0-1 15,21 1-15,22 21 0,-22 0 0,0-21 16,0 21-16,21-21 0,-20 21 0,20-21 15</inkml:trace>
  <inkml:trace contextRef="#ctx0" brushRef="#br0" timeOffset="13412.45">9080 10626 0,'0'0'0,"-21"0"31,21 21-31,-21-21 16,0 21-16,0 0 0,21 22 16,-21-22-16,-1 21 0,22-21 0,-21 22 15,0-1-15,0 0 0,21 1 0,-21-1 16,21 0-16,-21 1 0,21-1 16,-22 0-16,1 1 0,21-1 0,0-21 15,0 21-15,-21-20 0,21-1 16,0 0-16,0 0 0,0-42 31,0 0-15,0 0-16</inkml:trace>
  <inkml:trace contextRef="#ctx0" brushRef="#br0" timeOffset="13609.34">8530 11155 0,'0'-21'16,"21"0"0,0 21-16,1 0 0,20-22 15,-21 22-15,21-21 0,-20 21 0,20 0 16,0-21-16,-21 21 0,22 0 16,-1 0-16,0-21 0,-20 21 0,20 0 15,0 0-15,-21 0 0,22 0 0,-22 0 16</inkml:trace>
  <inkml:trace contextRef="#ctx0" brushRef="#br0" timeOffset="15264.39">9546 11218 0,'0'-21'31,"21"0"-31,-21 0 15,0 0-15,21 0 0,-21-1 0,0 1 16,0 0-16,0 0 0,0 0 16,0 0-16,-21-1 0,0 1 15,0 21-15,0 0 0,0 0 16,-1 0-16,1 0 0,0 0 16,0 21-16,0-21 0,0 22 15,-1-1-15,1 21 0,0-21 0,0 0 16,0 22-16,0-1 0,-1 0 0,22-20 15,0 20-15,-21-21 0,21 21 16,0-20-16,0-1 0,0 0 0,0 0 16,0 0-16,0 0 15,21-21-15,1 0 0,-1 0 16,21-21-16,-21 0 0,0 21 16,1-21-16,-1-21 0,21 20 15,-21 1-15,0-21 0,22 21 16,-22-22-16,0 22 0,0-21 0,22 21 15,-43 0-15,21-22 0,-21 22 16,21 0-16,-21 0 0,0 0 0,0-1 16,-21 44 15,21-1-31,-21 0 0,21 0 0,0 0 16,-22 0-16,22 22 0,-21-1 0,21-21 15,0 22-15,-21-1 0,21-21 16,0 21-16,0 1 0,0-22 0,0 0 15,21 0-15,0 0 0,-21 1 0,22-1 16,-1-21-16,0 0 16,0 0-16,0 0 0,0 0 15,1 0-15,20-21 0,-21 21 0,0-22 16,22 1-16,-22 0 0,21-21 16,-21 21-16,22-22 0,-22 22 15,0-21-15,21-1 0,-21 1 0,1 0 0,-1-22 16,0 22-16,0 0 0,-21-1 0,0 1 15,0 0-15,0-1 0,0 22 16,0-21-16,0 21 0,0-1 0,0-20 16,0 21-16,0 0 15,-21 21-15,0 0 16,21 21-16,-21 0 16,21 21-16,0-20 0,0 20 15,-22-21-15,22 21 0,-21 1 0,21-1 16,-21 0-16,21 22 0,0-22 0,0 1 15,0 20-15,0-21 0,0 1 16,0 20-16,0-42 0,0 22 0,0-1 16,0-21-16,0 0 0,0 1 0,21-1 15,0 0-15,1-21 0,-1 0 16,0 0-16,0 0 16,0 0-16,0 0 0,1-21 0,-1 0 15,0-1-15,0 1 0,0 0 16,0-21-16,1 21 0,-1-22 15,0 22-15,-21-21 0,0 21 0,21-22 16,-21 22-16,21-21 0,-21 21 0,0-1 16,0 1-16,0 42 47,0 1-47,0-1 0,0 0 15,0 0-15,0 0 0,0 0 0,0 1 16,0-1-16,0 0 0,0 0 15,0 21-15,0-20 0,21-1 0,1 0 16,-22 0-16,21 0 0,-21 0 16,21-21-16,0 0 15,0 0-15,0 0 16,1 0-16,-1 0 16,0-21-16,0 0 0,0 21 0,0-21 15,-21 0-15,22 0 0,-1-1 0,0 1 16,0-21-16,0 21 0,0 0 15,-21-1-15,0-20 0,22 21 0,-22 0 16,21 0-16,-21-1 0,0 44 47,0-1-47,0 0 16,0 0-16,-21 0 0,21 0 15,0 22-15,0-22 0,0 0 0,0 21 16,0-20-16,0-1 0,0 0 0,0 0 15,0 0-15,0 0 0,21 1 0,-21-1 16,21-21-16,0 21 16,0-21-16,0 0 0,1 0 15,-1 0-15,0-21 0,0 0 0,0 21 16,0-22-16,1 1 0,-1 0 16,0 0-16,0-21 0,0 20 15,0-20-15,1 21 0,-22-21 0,21-1 16,0 22-16,-21-21 0,21 21 0,-21-22 15,0 22-15,0 0 0,0 0 16,0 42 15,0 0-15,0 0-16,0 0 0,0 1 0,0-1 16,0 0-16,0 0 0,0 0 15,21 0-15,-21 1 0,21-1 16,-21 0-16,0 0 0,0 0 0,22 0 15,-22 1-15,21-1 16,-21 0-16,0 0 0,0 0 16,0 0-16,0 1 31,-21-22 0,-1-22-15,1 22-16,0-21 0,0 0 15,0 0-15,0 21 0,-1-21 0,1 0 16</inkml:trace>
  <inkml:trace contextRef="#ctx0" brushRef="#br0" timeOffset="15600.19">10308 10922 0,'0'0'16,"-127"-21"-16,85 21 16,-1 0-16,22 0 0,21-21 15,21 21 1,1-21-16,20-1 16,0 22-16,1-21 0,-1 21 0,21-21 15,-20 21-15,20-21 0,1 21 0,-1-21 16,-20 21-16,20-21 15,1 21-15,-22-22 0,0 22 0,1 0 16,-1-21-16,0 21 0,-21-21 0,1 21 16,-1 0-16,0 0 15,-42 21 17,0-21-32,21 21 15,-22-21-15,1 22 0</inkml:trace>
  <inkml:trace contextRef="#ctx0" brushRef="#br0" timeOffset="17948.24">8276 12764 0,'0'0'0,"-21"0"15,0 0 1,0-22-16,-1 22 15,22-21 1,22 42 15,-1 1-31,0-22 16,0 21-16,0 0 0,22-21 0,-22 21 16,21 0-16,0-21 0,22 21 15,-22-21-15,1 0 0,20 22 16,1-22-16,-1 0 0,-21 21 0,22-21 15,-1 0-15,1 0 0,-22 0 16,22 0-16,-22 21 0,22-21 0,-22 0 16,0 0-16,1 0 0,-1 0 15,-21 0-15,21 0 0,1 0 0,-22 0 16,0 0-16,0 0 0,0-21 0,1 21 16,-1-21-16,0 21 15,-21-22-15,0 1 0,0 0 16,0 0-16,-21 21 15,0-21-15,-1 21 0,1 0 16,-21-21-16,21 21 0,0 0 0,-22-22 16,22 22-16,-21-21 0,-1 21 15,22 0-15,-21-21 0,21 21 16,-22 0-16,22 0 0,0-21 0,0 21 16,0 0-16,0 0 15,42 0 1,0 0-16,21 0 15,-21 0-15,1 0 16,-1 21-16,21-21 0,-21 0 0,22 21 16,-22-21-16,21 0 0,-21 21 15,0 1-15,1-22 0,-1 21 0,0 0 16,0 0-16,-21 0 0,0 0 16,0 1-16,0-1 0,0 0 15,0 0-15,0 21 0,-21-20 0,0-1 16,21 0-16,-21 21 0,-1-21 0,1 1 15,-21-1-15,21 0 0,0 0 16,-1 0-16,-20 0 0,21 1 0,0-1 16,0-21-16,-1 21 0,1-21 0,0 0 15</inkml:trace>
  <inkml:trace contextRef="#ctx0" brushRef="#br0" timeOffset="18624.96">10287 12594 0,'0'0'0,"0"-42"16,0 21 0,21 21-1,0 21 1,0 0-16,1 0 0,-1 22 15,0-22-15,0 21 0,0 0 0,0 1 16,1-1-16,-1 0 0,21 1 0,-21-1 16,0 0-16,1 1 0,-1-1 15,-21-21-15,21 22 0,-21-22 16,21 21-16,-21-21 0,21 0 0,-21 1 0,21-22 47,-21-22-47,0 1 0,0-21 0,22 0 15,-1-1-15,-21 1 0,21 0 16,0-22-16,-21 1 0,21 20 0,0-20 16,1-1-16,-1 22 0,0-22 0,0 22 15,21-21-15,-20 20 0,-1 1 16,0 21-16,0-22 0,0 22 0,0 0 16,1 21-16,-1 0 0,0 0 0,-21 21 15,0 0 1,0 1-16,0-1 0,0 0 15</inkml:trace>
  <inkml:trace contextRef="#ctx0" brushRef="#br0" timeOffset="18892.49">11176 12933 0,'0'-21'15,"0"42"17,0 0-17,0 0-15,0 0 0,0 1 16,0 20-16,0-21 0,0 0 16,0 22-16,0-22 0,-21 0 0,21 0 15,-21 0-15,21 0 0,0 1 0,0-1 16,-22-21-16,1 0 15,21-21 1</inkml:trace>
  <inkml:trace contextRef="#ctx0" brushRef="#br0" timeOffset="19080.39">11155 12658 0,'0'0'0,"0"-21"0,21-1 0,0 1 0,0 0 16,0 21-1,1 0 1,-22 21 0,21 0-1,-21 1 1,0-1-16,0 0 16</inkml:trace>
  <inkml:trace contextRef="#ctx0" brushRef="#br0" timeOffset="20277.21">11874 12996 0,'0'0'0,"22"-21"0,-1 21 0,0-21 16,-21 0-16,0 0 0,0 0 15,0-1-15,0 1 16,-21 0-16,0 0 0,-1 21 15,-20 0-15,21-21 0,0 21 0,-22 0 16,22 0-16,0 0 0,0 21 16,0 0-16,0 0 0,-1 0 15,1 1-15,0 20 0,21-21 0,0 0 16,-21 22-16,21-1 0,-21-21 16,21 21-16,0-20 0,0-1 0,0 21 15,0-21-15,21 0 0,0-21 16,0 0-16,0 0 15,22 0-15,-22 0 0,0 0 0,21 0 16,-20-21-16,20 0 0,-21 0 0,21 0 16,-20 0-16,20-22 0,-21 22 15,21-21-15,-20-1 0,20 1 0,-21 0 16,21-1-16,-20-20 0,-1 21 16,0-22-16,0-42 0,-21 43 15,0 20-15,0-20 0,0 21 16,0-1-16,0 1 0,0 0 0,-21 20 15,0 1-15,0 0 0,-1 0 16,1 21-16,0 0 0,0 0 0,0 21 16,0 0-16,21 0 0,-22 1 15,22 20-15,0 0 0,0 1 16,0-1-16,0 0 0,0 1 0,0 20 16,0-21-16,0 22 0,22-22 0,-1 22 15,-21-22-15,21 0 0,-21 22 16,21-43-16,0 21 0,-21 1 0,21-22 15,1 0-15,-1 0 0,0 0 0,0 1 16,0-22-16,0 0 0,1 0 16,-1 0-16,21 0 0,-21 0 15,0-22-15,1 1 0,20 21 0,-21-21 16,0 0-16,0-21 0,1 20 0,-1 1 16,0 0-16,0 0 0,0-21 15,-21 20-15,0 1 0,0 0 0,21 0 16,-21 0-1,0 42 1,0 0-16,0 0 0,0 0 16,0 22-16,0-22 0,-21 0 15,21 21-15,0-20 0,0-1 16,0 21-16,0-21 0,0 0 0,0 1 16,0-1-16,21-21 15,1 0 1,-1 0-16,0 0 0,0-21 15,0-1-15,0 1 0,1 0 0,-1 0 16,0-21-16,0 20 0,0 1 16,0-21-16,1 21 0,-1-22 0,0 22 15,0 0-15,0 0 0,-21 0 0,21 21 16,1 0-16,-22 21 16,21 0-1,-21 0-15,0 22 0,0-22 16,0 0-16,0 0 15,0 0-15,0 0 0,21 1 0,-21-1 16,0 0-16,0 0 0,21-21 0,0 21 16,0-21-16,1 21 15,-1-21-15,0 0 0,0 0 0,0 0 16,22 0-16,-22 0 0,0 0 0,0-21 16,0 21-16,0-21 0,1 0 15,-1 0-15,0 0 0,0-1 0,-21 1 16,21 0-16,-21 0 0,0-21 0,0 20 15,0-20-15,0 21 0,0 0 16,0-22-16,0 22 0,0 0 16,0 42-1,-21 0-15,21 1 16,-21-1-16,21 0 0,0 0 16,-21 0-16,21 0 0,-21 1 0,-1-1 15,22 0-15,0 0 0,-21 0 16,0-21-16,0 0 15,0 0 1,0 0-16,-1 0 0,1 0 0</inkml:trace>
  <inkml:trace contextRef="#ctx0" brushRef="#br0" timeOffset="20828.74">9102 14012 0,'0'0'0,"-43"22"0,-20 20 0,20-42 0,1 21 16,21 0-16,42 0 15,21-21-15,-20 0 0,41 0 16,1 0-16,-1 0 0,1 0 0,-1 0 16,22 0-16,-1 0 0,22 0 0,-21 0 15,21 0-15,-22 0 0,22-21 16,-21 21-16,0 0 0,-1-21 0,1 21 16,-22-21-16,1 21 0,-22-21 0,22 0 15,-22 21-15,0-22 0,1 22 16,-22-21-16,0 21 0,0-21 0,0 21 15,-21-21-15,0 0 0,0 0 16,0-1-16,0 1 16,0 0-16,-21 0 0,0 0 0,21 0 15,-21-1-15,0 22 0,0 0 16,21 22 0,0-1-1,0 0 1,21-21-16,-21 21 0,21-21 15,0 21-15,-21 0 0,21 1 16,-21-1-16,0 0 0,0 0 16,-21 0-16,0 0 0,0 1 15,0-1-15,-1 0 0,1 0 16,0 0-16,0-21 0,0 21 16,0 1-16</inkml:trace>
  <inkml:trace contextRef="#ctx0" brushRef="#br0" timeOffset="21228.51">11324 13970 0,'0'0'0,"-42"-21"0,21 0 0,-22 0 0,1-1 15,21 22-15,0-21 0,-1 21 0,1 0 16,0 0-16,21 21 16,0 1-16,0-1 0,0 21 0,0 0 15,21 22-15,-21-22 0,21 22 0,1 20 16,-22-20-16,0 21 0,21-22 15,-21 22-15,0-22 0,0 1 0,0-1 16,0 1-16,0-1 0,0-20 16,0-1-16,0 0 0,0 1 15,-21-1-15,21-21 0,0 0 0,0-42 32,0-21-32,0 21 15,-22-22-15,22 1 0</inkml:trace>
  <inkml:trace contextRef="#ctx0" brushRef="#br0" timeOffset="21512.35">11028 14097 0,'0'0'0,"0"-21"0,0-43 16,21 43-16,0 0 16,0 21-16,0-21 0,1 0 0,20 0 15,-21 21-15,21-22 0,-20 22 0,20 0 16,0 0-16,-21 0 0,22 0 15,-22 0-15,21 22 0,-21-1 0,-21 0 16,0 0-16,22 0 0,-22 22 0,0-22 16,0 21-16,0-21 0,-22 22 15,22-22-15,-21 21 0,0-21 0,0 0 16,0 22-16,0-22 0,-1 0 16,1 0-16,0 0 0,0 1 0,0-22 15,0 0-15,-1 0 0,22-22 16,0 1-16,0 0 15,0-21-15,0 21 0,0-22 0,22 1 16</inkml:trace>
  <inkml:trace contextRef="#ctx0" brushRef="#br0" timeOffset="22259.92">11917 13653 0,'0'0'0,"21"0"0,0 21 16,-21 21-1,0-21-15,0 0 16,0 22-16,0-1 0,0 0 0,21 1 16,-21-1-16,0-21 0,0 22 0,0-1 15,0 0-15,0 1 0,0-1 0,0 0 16,0 1-16,0-22 0,0 0 16,0 21-16,0-21 0,0 1 15,-21-22-15,21-22 16,0 1-16,0 0 15,0-21-15,0 21 0,0-1 0,0-20 16,0 21-16,0-21 0,21 20 0,0 1 16,-21 0-16,22 0 15,-1 21-15,0 0 0,0 0 0,0 0 16,0 0-16,1 0 0,-1 21 0,0-21 16,0 21-16,0 0 0,0 1 0,1-1 15,-1 0-15,0 0 0,0 0 16,-21 0-16,0 1 0,21-1 0,-21 21 15,21-21-15,-21 0 0,0 1 0,0-1 16,22-21 0,-1 0-1,-21-21-15,21-1 16,0 1-16,-21 0 16,0 0-16,21 0 0,0 21 15,-21-21-15,22-1 0,-1 22 16,0 0-16,0 0 15,0 0-15,0 22 16,-21-1-16,22 0 0,-1 0 16,0 0-16,-21 0 0,0 1 0,21-22 15,-21 21-15,21 0 0,-21 0 16,21-21 0,1 0-16,-1 0 15,-21-21-15,21 0 16,-21 0-16,0-1 0,0 1 15,0 0-15,0 0 0,0 0 16,0 0-16,-21-1 0,0 1 0,-1 0 16,-20-21-16,21 21 0,0 21 15,0 0-15,-1 0 0,1 0 16,0 0-16,0 0 0,0 0 0,0 0 16,-1 21-16,22 0 0,-21 0 15,21 0-15,21-21 31,1 0-31,-1 0 0</inkml:trace>
  <inkml:trace contextRef="#ctx0" brushRef="#br0" timeOffset="22560.75">13208 13653 0,'0'0'0,"0"-22"0,21 1 0,-21 0 0,0 0 16,-21 42-1,21 0-15,-21 0 16,21 22-16,-21-22 0,21 21 0,0 1 16,0-1-16,-22 21 0,22-20 15,-21 41-15,0-20 0,21-22 16,0 1-16,0-1 0,-21 0 0,21 1 16,0-1-16,0-21 0,-21 21 15,21-20-15,0-1 0,0 0 16,0 0-16,21-21 15,0 0 1,-21-21-16,21 0 0,0 0 16,1-1-16,-22 1 0,21-21 0,0 21 15,0 0-15,0-1 0,0 1 0,1 0 16</inkml:trace>
  <inkml:trace contextRef="#ctx0" brushRef="#br0" timeOffset="22824.6">13314 14203 0,'42'0'16,"-84"21"-16,42-42 0,63 21 0,-63 21 15,0 0 1,21-21-16,-21 21 0,0 1 0,0-1 15,0 0-15,0 0 16,0 0-16,0 0 16,0 1-16,0-1 0,22-21 31,-1 0-31,0-21 16,-21-1-16,21 1 0,0 0 0,-21 0 15,21 0-15,-21 0 0,22-1 0,-22-20 16,0 21-16,0 0 0,0 0 0,0-1 15,0-20-15,0 21 0,0 0 16,0 0-16,0-1 0,0 1 16,-22 21-16,1 0 0,0-21 0,0 21 15,0 0 1,0-21-16,-22 21 0,22 0 0,-21 0 16</inkml:trace>
  <inkml:trace contextRef="#ctx0" brushRef="#br0" timeOffset="23041.47">12806 13928 0,'21'0'16,"21"0"-16,-21 0 0,22 0 16,-22-21-16,21 21 0,1-22 0,-1 22 15,21-21-15,-20 0 0,-1 21 16,0-21-16,1 0 0,-1 21 15,-21-21-15,0 21 0,1-22 0,-1 22 16,0 0-16,-42 0 16,0 0-16</inkml:trace>
  <inkml:trace contextRef="#ctx0" brushRef="#br0" timeOffset="23636.28">8657 15621 0,'0'0'0,"-42"0"0,-1 0 16,22 0-16,0 0 0,0 0 0,42 0 15,0 0 1,0 0-16,22 0 0,20 0 16,1 0-16,-1 0 0,22-21 0,-22 21 15,22 0-15,0 0 0,-1 0 0,-20 0 16,21 0-16,-22 0 0,22 0 15,-22 0-15,1 0 0,-22-21 0,22 21 16,-22 0-16,-21 0 0,21 0 0,-20 0 16,-1 0-16,-42 0 31,-1 0-31,1 0 16,0 0-16,0 0 0,0-21 0,0 21 15,-1-22-15,1 1 16,21 0-16,0 0 15,21 21 1,1 0-16,-1 0 16,0 0-16,0 0 0,0 21 0,22 0 15,-22 0-15,0 1 0,0-1 0,0 0 16,-21 0-16,0 0 0,0 0 0,0 1 16,0-1-16,0 0 0,0 0 15,0 0-15,0 0 0,-21 1 16,0-1-16</inkml:trace>
  <inkml:trace contextRef="#ctx0" brushRef="#br0" timeOffset="24664.2">11134 15346 0,'-22'0'15,"1"0"-15,0 0 0,0 0 16,0 21-16,0 0 0,21 0 16,0 1-16,-22-1 0,1 0 0,21 0 15,-21 0-15,21 0 0,-21 1 16,21-1-16,0 21 0,0-21 15,0 0-15,-21 1 0,21-44 47,0 1-47,0 0 16,0 0-16,21 0 0,-21-22 0,0 1 16,0 21-16,0-21 0,21-1 15,0 1-15,0 21 0,1-22 0,-22 1 16,42 21-16,-21 0 0,21 0 15,-20 21-15,20 0 0,-21 0 16,21 0-16,1 21 0,-22 0 0,21 0 16,-21 0-16,22 22 0,-22-22 0,0 21 15,0-21-15,0 0 0,1 1 0,-22 20 16,0-21-16,21 0 0,-21 0 16,0 1-16,0-1 0,0-42 46,0-1-46,0 1 0,21 0 0,-21 0 16,0 0-16,0 0 0,21-22 0,-21 22 16,21 0-16,0-21 0,-21 20 15,22 1-15,-1 0 0,0 21 16,0 0-16,0 0 0,0 0 16,1 21-16,-1 0 0,0 1 15,-21-1-15,21 0 0,0 21 16,-21-21-16,0 1 0,21 20 0,1-21 15,-22 0-15,21 0 0,-21 1 0,0-1 16,21 0-16,0-21 16,0 0-1,0 0-15,1 0 0,-1-21 0,0 21 0,0-21 16,0-1-16,22 1 0,-22-21 16,21 21-16,0-22 0,1 1 15,-22 0-15,21 21 0,1-22 0,-1 1 16,21-22-16,-41 43 0,20-21 15,-21 42-15,0 0 16,-21 21 0,0 0-16,-21 0 0,0 1 15,0 20-15,21-21 0,0 0 0,-21 0 16,21 1-16,-22-1 0,22 0 16,0 0-16,0 0 0,0 0 0,0 1 15,0-1-15,0 0 16,22-21-16,-1 21 0,0-21 15,0 0-15,0 0 16,0 0-16,1 21 0,-1-21 0,0 0 16,-21 21-1,0 1 1,-21-22 0,0 0-16,-1 21 0,1-21 0,0 21 15,0 0-15,0-21 0,0 21 0,-1-21 16,1 21-16,0-21 0,0 22 15,0-1-15,21 0 16,0 0-16,21-21 16</inkml:trace>
  <inkml:trace contextRef="#ctx0" brushRef="#br0" timeOffset="25332.81">13271 15473 0,'0'0'15,"43"-21"-15,-1-22 0,-21 22 0,22 0 16,-22 0-16,0 0 0,-21 0 0,0-1 16,0 1-16,0 0 15,-21 21-15,0 0 0,-1 0 16,1 21-16,-21 0 0,21 1 0,-22-1 16,22 0-16,-21 0 0,21 0 15,0 0-15,-1 22 0,1-22 0,0 0 16,0 0-16,0 0 0,21 1 0,-21-22 15,21 21-15,21-21 32,0 0-32,0-21 0,21-1 15,-20 1-15,-1 0 0,21 0 0,-21 0 16,0-22-16,22 22 0,-22 0 0,21 0 16,-21 0-16,1 0 15,-1-1-15,0 22 0,0-21 0,0 21 16,0 0-16,-21 21 15,0 1 1,0-1-16,0 0 0,0 21 16,0-21-16,0 22 0,-21-1 0,0 0 15,21 22-15,-21-22 0,21 22 0,0-1 16,-21 1-16,0-1 0,21 1 0,-22-1 16,22 1-16,0-1 0,-21 1 15,21 20-15,-21-20 0,21-22 0,0 22 16,0-1-16,0 1 0,0-22 0,0 22 15,0-22-15,0 0 0,0 1 16,0-1-16,0 0 0,0 1 0,0-22 16,-21 21-16,21-21 0,0 0 15,-21 1-15,0-22 16,-1 0-16,1 0 0,0 0 16,0-22-16,0 1 0,0-21 0,-1 21 15,1-22-15,21 1 0,0-21 16,0 20-16,0-20 0,0-1 0,21-20 15,1 20-15,-22-21 0,21 1 0,21-1 16,-21 0-16,0 1 0,1 20 0,-1-20 16,0 20-16,21-21 15,-21 22-15,1-1 0,-1 1 0,0-1 16,0 1-16,-21-1 0,0 1 0,21-1 16,-21 1-16,0 21 0</inkml:trace>
  <inkml:trace contextRef="#ctx0" brushRef="#br0" timeOffset="26572.11">11324 1884 0,'0'0'0,"-21"0"0,0 0 0,0 0 16,-1 0 0,1 0-16,0 0 0,0 0 15,0 0 1,0 0 0,21 21-16,0 0 15,-22 0-15,22 1 0,0-1 16,-21 0-16,21 0 0,0 21 0,0-20 15,0 20-15,-21-21 0,21 21 16,-21 1-16,21-22 0,-21 21 0,21 1 16,0-22-16,0 21 0,0-21 0,0 0 15,0 22-15,0-22 0,0 0 16,0 0-16,21-21 16,21 0-16,1 0 0,-1-21 15,0 0-15,22 0 0,-1 0 16,1-1-16,-1 1 0,22-21 0,0 21 15,20-22-15,-20 22 0,21-21 0,-21 21 16,-1-22-16,22 22 0,-21-21 16,-1 0-16,-20 20 0,21-20 0,-22 21 15,1 0-15,-1-22 0,1 22 0,-1 0 16,-21 0-16,22 0 0,-22 0 16,-21-1-16,22 1 0,-22 21 15,0 0-15,0-21 0,0 21 16,-42 0 31,0 21-32,0-21-15,21 21 16,-21 1-16</inkml:trace>
  <inkml:trace contextRef="#ctx0" brushRef="#br0" timeOffset="27944.38">12150 10753 0,'0'0'0,"0"21"0,21 0 15,-21 0-15,0 0 16,0 1-16,0-1 16,0 0-1,0 0-15,0 0 0,0 0 16,0 1-16,0-1 15,0 0-15,0 0 16,0 0-16,0 0 0,0 1 16,0-1-16,0 0 15,21-21-15,-21 21 0,21-21 16,0 21-16,-21 0 16,21-21-16,1 0 31,-1 0 0,-21-21 0,21 0-15,-21 0-16,21 21 16,0-21-16,0 21 0,1-21 0,-1-1 15,0 1-15,21 0 0,1 0 0,-1 0 16,0 0-16,22-22 0,-22 22 0,22-21 15,-1 21-15,1-22 0,-1 1 16,22 0-16,-22 20 0,22-20 0,-22 0 16,22-1-16,-21 1 0,-1 0 0,22-1 15,-43 22-15,22-21 0,-22 21 16,0 0-16,1-22 0,-1 22 0,-21 21 16,0-21-16,0 0 0,1 21 0,-1-21 15,0 21 1,-21-22-16,-21 22 47,0 0-47,-1 0 0,22-21 15,-21 21-15,21-21 16,-21 21-16</inkml:trace>
  <inkml:trace contextRef="#ctx0" brushRef="#br0" timeOffset="29625.8">12742 3895 0,'0'-21'0,"-21"21"32,21-22-17,-21 22-15,21-21 31,21 21-31,0 0 16,0-21-16,22 21 0,-22 0 0,21-21 16,22 0-16,-1 21 0,1-21 15,-1 21-15,22-22 0,-22 1 0,22 21 16,0-21-16,-1 21 0,1-21 16,0 21-16,-1 0 0,1 0 15,21-21-15,-21 21 0,20 0 0,1 0 16,0 0-16,0 0 0,0 0 15,0 0-15,-1 0 0,22 21 0,0-21 16,0 21-16,0-21 0,0 21 0,-21 0 16,21 1-16,0-1 0,0 0 15,0 0-15,0 21 0,-21-20 0,21 20 16,-21 0-16,0 1 0,0-1 0,-22 0 16,22 22-16,-21-22 0,-1 22 15,1-1-15,-21 1 0,20-1 0,-20 1 16,-1 20-16,1 1 0,-22-22 0,22 22 15,-22 21-15,0-21 16,1-1-16,-1 1 0,0 21 0,-21-22 16,22 22-16,-1-21 0,-21 21 0,0-22 15,22 22-15,-22 0 0,0-21 16,0 21-16,22-1 0,-43 1 0,21 0 16,0 21-16,0-21 0,-21 0 0,21 21 15,-21-21-15,0 21 0,0-22 0,0 22 16,0-21-16,0 21 0,0 0 15,0-21-15,-21 21 0,0 0 16,0 0-16,21 0 0,-21-21 0,-1 21 0,-20 0 16,21 0-16,0 0 0,0 0 15,-22 0-15,1-21 0,21 21 16,-22 0-16,1 0 0,0 0 0,-1-21 16,1 21-16,-21-22 0,20 22 0,1 0 15,-22-21-15,1 0 0,21 21 0,-22-21 16,1 0-16,-1 21 0,1-21 15,-1-1-15,1 1 0,-22 21 0,21-21 16,-20 0-16,20 0 0,-20 0 0,20-1 16,-21 1-16,1 0 0,20 0 0,-20-21 15,20 20-15,-21 1 0,22-21 16,-1 0-16,1-1 0,-22 22 0,22-21 16,-1-1-16,1-20 0,-1 21 0,1-1 15,-1 1-15,1-22 0,-1 22 16,22-21-16,-22-1 0,1 22 0,21-22 15,-22 1-15,22-1 0,-1-20 16,1 20-16,0 1 0,-43 20 16,64-41-16,-21 20 0,20-42 0,1 22 15,-21-1-15,21-21 0,0 21 0,21-20 16,-22-1-16,22 0 0,-21-21 16,21 21-16,0-42 31,0 0-31,0 0 0,0-1 15</inkml:trace>
  <inkml:trace contextRef="#ctx0" brushRef="#br0" timeOffset="30073.55">14668 13864 0,'0'0'0,"0"-21"0,0-21 16,0 21-16,0-1 15,0 1-15,-21 21 0,0 0 16,21-21-16,-21 21 16,0 0-16,21 21 15,0 0-15,-21 1 0,-1-1 16,22 0-16,-21 0 0,21 21 16,0-20-16,0 20 0,-21 0 15,21-21-15,-21 22 0,21-1 0,-21 0 16,21 1-16,0-22 0,0 21 0,-21 1 15,21-1-15,0-21 0,0 21 0,0 1 16,0-22-16,0 0 0,0 21 16,0-20-16,0-1 0,21 0 15,-21 0-15,21 0 0,0-21 16,0 0-16,0 0 0,1 0 0,-1 0 16,21 0-16,0 0 0,-20 0 15,20 0-15,0 0 0,1 0 0,-1-21 16,0 21-16,1-21 0,-1 21 15,0-21-15,1 21 0,-1-21 0,0 21 16,-21 0-16,1-22 0,20 22 0,-21 0 16,0 0-16,0 0 15,-21-21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8T01:27:49.3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4593 2561 0,'-21'0'47</inkml:trace>
  <inkml:trace contextRef="#ctx0" brushRef="#br0" timeOffset="2919.66">3154 1926 0,'-21'0'62,"21"21"-46,0 1-16,0-1 16,0 0-1,21-21 1,0 0-1,0 0-15,21 0 0,-20 0 16,20-21-16,0 0 0,-21-1 16,22 1-16,-1 0 0,22 0 0,-22-21 15,0 20-15,1-20 0,-1 21 16,-21-21-16,21-1 0,1 1 0,-22 21 16,21-22-16,-21 1 0,1 0 15,-1 21-15,0-22 0,-21 1 0,0 0 16,0 20-16,0-20 0,0 21 15,0 0-15,0 0 0,0-1 16,0 1-16,-21 21 16,0 0-1,-1 21-15,1 1 0,0-1 16,0 21-16,0-21 16,0 0-16,21 22 0,-22-1 0,1 0 15,21 1-15,-21 20 0,21-20 16,0 41-16,-21-20 0,0-1 0,0 1 15,21 20-15,0-20 0,-22 21 16,22-22-16,-21 22 0,21-22 0,0 22 16,0 0-16,0-1 0,-21 1 0,21 0 15,0-22-15,0 22 0,0-1 16,-21 1-16,21 21 0,0-21 0,0-1 16,0 1-16,0-22 0,0 22 15,0-21-15,-21-1 0,21-21 0,0 1 16,0-1-16,0 0 0,0-20 15,0-1-15,0 0 0,21-21 16,0 0-16,0 0 16,0 0-16,1 0 0,-1-21 15,0 0-15,0-1 0,21-20 0,-20 21 16,-1-21-16,21-1 0,-21 1 0,0-22 16,1 1-16,20-1 0,-21 1 15,0-22-15,0 1 0,1-1 0,-1 21 16,-21-20-16,0-1 0,0 0 15,0 1-15,0-1 0,-21 22 16,-22-1-16,22 1 0,-21-1 0,-1 22 16,1-1-16,0 22 0,-1-21 15,1 21-15,0 21 0,-1-21 0,22 21 16,-21 0-16,0 0 0,20 0 16,1 0-16,0 0 0,42 0 31,0 21-31,1-21 15,-1 0-15,0 0 0,21 0 16,1 0-16,-22-21 0,21-1 0,0 22 16,1-21-16,-1 0 15,0 0-15,1 0 0,-1 0 0,22-22 0,-22 22 16,0-21-16,1 21 16,-1-22-16,0 22 0,-21 0 0,1 0 15,-1 0-15,0-1 0,0 1 16,-21 0-16,21 21 0,-21 21 31,-21-21-31,0 43 16,0-22-16,21 0 0,-21 0 15,-1 21-15,22-20 0,0-1 0,-21 21 16,21-21-16,-21 0 0,0 22 16,21-22-16,0 0 15,0-42 32,21 0-47,0 0 0,-21-1 16</inkml:trace>
  <inkml:trace contextRef="#ctx0" brushRef="#br0" timeOffset="3315.59">4466 1418 0,'-21'0'16,"0"21"-16,0 1 15,21-1-15,0 0 32,21-21-17,0 0 1,0 0-16,0-21 0,0 0 15,1 21-15,-1-22 0,-21 1 16,0 0-16,0 0 16,-21 21 15,-1 0-31,1 0 16,0 0-16,0 21 0,0 0 15,21 0-15,-21-21 16,21 22-16,-22-1 0,22 0 15,0 0-15,0 0 0,0 0 16,0 1-16,0-1 0,0 0 16,0 0-16,22-21 0,-22 21 15,21 0-15</inkml:trace>
  <inkml:trace contextRef="#ctx0" brushRef="#br0" timeOffset="4815.8">4826 1863 0,'0'-21'15,"0"-1"-15,-21 44 32,21-1-17,-21-21-15,21 21 0,0 0 0,-22 0 16,22 22-16,-21-22 0,21 0 15,-21 0-15,21 21 0,-21-20 16,21-1-16,0 0 0,0 0 16,0 0-16,-21 0 0,21 1 0,0-1 15,21-42 17,-21-1-17,21 1-15,-21 0 0,21 0 16,0-21-16,-21 20 0,22-20 0,-22 21 15,21-21-15,0 20 0,0-20 16,0 0-16,-21 21 0,21-1 0,1 1 16,-1 0-16,0 21 0,0 0 15,0 0-15,0 0 16,1 21-16,-1 0 16,-21 1-16,21 20 0,0-21 0,-21 0 15,21 0-15,0 1 0,-21 20 0,22-21 16,-1 0-16,-21 0 0,21 1 15,0-1-15,0 0 0,0-21 16,1 21 0,-1-21-1,0-21-15,0 0 16,0 0-16,0-22 0,1 22 0,-1-21 16,0 21-16,0-22 0,0 1 15,22 0-15,-22-1 0,0 22 16,21-21-16,-21 21 0,1-1 0,20 1 15,-21 0-15,21 0 0,-20 21 16,-1 0-16,0 0 0,21 0 0,-21 21 16,1 0-16,-1 0 15,-21 1-15,21-1 0,-21 0 0,0 0 16,0 0-16,0 0 0,21 1 16,-21-1-16,0 0 0,0 0 15,21-21-15,-21-21 63,0 0-63,0 0 0,0-1 15,0 1-15,-21 0 0,0 0 16,0 0-16,0 0 0,21-1 0,-22 22 16,-20-21-16,21 21 0,0 0 15,0 0-15,-1 0 0,1 0 0,-21 0 16,21 0-16,0 21 0,-1 1 0,-20-1 15,21 0-15,0 21 0,0-21 16,-1 22-16,1-22 0,0 21 0,21-21 16,0 22-16,-21-22 0,21 21 15,0-21-15,0 1 0,0-1 0,0 21 16,0-21 0,21 0-16,-21 1 0,21-22 0,0 0 15,1 0-15,-1 0 0,0 0 0,0 0 16,0 0-16,0 0 0,1 0 15,20-22-15,-21 1 0,0 0 0,0 0 16,1 0-16,-1 0 0,0-22 16,0 22-16,0-21 0,-21 21 0,21-22 15,-21 1-15,0 21 0,0-22 16,0 22-16,0 0 0,0 0 0,0 0 16,0 0-16,0 42 31,-21 0-16,21 0-15,0 21 0,0-20 16,0 20-16,0-21 0,0 0 0,0 22 16,0-22-16,0 21 0,0-21 15,0 0-15,21 1 0,-21-1 0,22 0 16,-22 0-16,21 0 0,0-21 0,0 21 16,0-21-16,0 0 15,1 0-15,-1 0 0,0 0 0,0 0 16,0-21-16,0 0 15,1 0-15,-1 0 0,0 0 0,0-1 0,21-20 16,-20 0-16,-1-1 0,0 1 16,0 0-16,-21-22 0,21 22 15,0-22-15,1 22 0,-1-21 0,0 20 16,-21 1-16,0 0 0,21-1 16,-21 1-16,0 21 0,0-22 0,0 22 15,0 0-15,0 0 0,0 0 16,-21 21-1,0 0-15,0 42 16,-1-21-16,22 0 0,-21 22 16,21-1-16,0 0 0,-21 22 15,0-1-15,0 1 0,21-1 0,-21 1 16,21-1-16,0 1 0,-22-1 16,22-20-16,0-1 0,0 22 15,0-43-15,0 21 0,0-21 0,0 0 16,22 1-16,-22-1 0,21 0 15,0-21-15,0 0 0,21 0 0,-20 0 16,-1 0-16,0 0 0,21-21 0,-21 0 16,1-1-16,20 1 0,-21 0 15,21 0-15</inkml:trace>
  <inkml:trace contextRef="#ctx0" brushRef="#br0" timeOffset="5390.47">7853 974 0,'0'-21'0,"0"42"0,21-64 0,-21 22 31,0 42-15,0 1-16,0-1 15,0 21-15,-21 0 0,21 1 0,-21 20 16,21-20-16,0 20 0,0 1 15,-22-1-15,22 1 0,-21-1 0,21 1 16,0-1-16,-21 1 0,0-1 16,21 1-16,0-22 0,-21 0 0,21 1 15,-21-22-15,21 21 0,0-21 0,0 0 16,21-42 15,-21 0-15,21-21-16,0 21 0,0-22 0,0 1 15</inkml:trace>
  <inkml:trace contextRef="#ctx0" brushRef="#br0" timeOffset="5768.25">8297 974 0,'0'21'16,"0"0"-16,-21 0 0,0 0 0,0 22 15,-22-22-15,1 21 0,0 1 16,-22-1-16,22-21 0,-22 21 0,22 1 16,-21-22-16,20 21 0,1-21 15,0 1-15,20-1 0,1-21 0,0 21 16,0-21-16,21 21 0,21-21 31,0 21-15,0-21-16,22 21 0,-22 1 0,21-22 15,1 21-15,-1 21 0,-21-21 16,21 0-16,1 1 0,-1 20 0,0-21 16,-20 0-16,20 22 0,-21-22 0,0 0 15,0 0-15,1 0 16,-1 0-16,0 1 0,-21-1 0,21 0 16,0-21-16,0 0 15,1 0-15,-1 0 16,-21-21-16,0 0 0,21-22 15</inkml:trace>
  <inkml:trace contextRef="#ctx0" brushRef="#br0" timeOffset="6164.03">8530 1630 0,'0'21'16,"0"0"-16,-21 0 15,21 1-15,0-1 16,0 0-16,0 0 15,21-42 17,0 21-32,0-21 0,1 0 15,-1-1-15,0 1 0,0 0 0,0 0 16,-21 0-16,21 0 16,-21-1-16,0 1 15,-21 21 1,0 0-16,0 0 0,0 21 0,0-21 15,-1 22-15,1-1 0,0 0 16,0 0-16,0 21 0,0-20 16,-1 20-16,22-21 0,-21 21 0,21-20 15,0 20-15,0-21 0,0 0 16,0 0-16,0 1 0,0-1 0,0 0 16,21-21-16,1 21 15,-1-21-15,0 0 0,0 0 0,0 0 16,22 0-16,-22-21 0,21 21 0,0-21 15,1 0-15,-1-1 0,-21 1 16,22 0-16,-1 0 0</inkml:trace>
  <inkml:trace contextRef="#ctx0" brushRef="#br0" timeOffset="6843.78">9250 1524 0,'0'0'0,"0"-21"15,0 0-15,0 42 31,0 0-31,0 0 0,0 0 16,-21 1-16,-1 20 0,22-21 0,-21 21 16,21-20-16,0 20 0,0-21 15,-21 21-15,21-20 0,0-1 0,0 21 16,0-21-16,0 0 0,0 1 16,21-1-16,0-21 15,1 0-15,-1 0 0,21 0 0,-21 0 16,0-21-16,22-1 15,-22 1-15,0 0 0,21 0 0,-20-21 16,-1 20-16,0 1 0,0-21 16,0 21-16,0 0 0,-21-22 0,22 22 15,-22 0-15,0 0 0,0 0 0,0-1 16,0 1 0,-22 42 15,22 1-31,-21-1 0,0 0 15,21 21-15,0 1 0,0-22 16,-21 42-16,21-20 0,-21-1 16,21 0-16,0 22 0,0-22 0,0 22 15,-21-22-15,21 21 0,0 1 16,0-1-16,0 1 0,0-1 0,0 22 16,0-21-16,0 20 0,21-20 0,-21 20 15,21 1-15,0-21 0,0 20 16,0 1-16,-21 0 0,22-1 0,-1 1 15,-21-22-15,0 22 0,0-21 0,0 20 16,0-20-16,0-22 0,0 22 16,-21-22-16,21 0 0,-22-21 0,1 1 15,0-1-15,-21-21 0,21 0 16,-1 0-16,-20 0 0,21-21 0,-21-22 0,-1 22 16,1-21-16,0-1 15,-1-20-15,1 21 0,-22-22 0,22-21 16,0 22-16,-1-22 0,22 1 0,-21 20 15,21-21-15,0 1 0,-1 20 16,22-20-16,0 20 0,0 1 0,0-22 16,22 21-16,-1 1 0,0-1 0,21-20 15,1 20-15,-1 1 0,0-1 16,22 1-16,-22-22 0,22 22 0</inkml:trace>
  <inkml:trace contextRef="#ctx0" brushRef="#br0" timeOffset="7628.17">10012 1630 0,'0'0'0,"0"-42"15,0 20-15,0 1 0,0 42 47,0 1-47,0-1 0,0 0 0,0 0 16,0 21-16,-21-20 16,-1 20-16,22-21 0,-21 0 0,21 22 15,0-22-15,0 0 0,-21 0 0,21 0 16,0 0-1,0-42 1,0 0 0,0 0-16,21 0 0,-21 0 0,21-1 15,1 1-15,-22 0 0,21-21 16,0 21-16,0-1 0,0 1 16,0 0-16,1 21 0,-1 0 15,0 21-15,-21 0 16,21 1-16,-21-1 0,0 0 15,21 0-15,-21 0 0,21 0 0,-21 1 16,0-1-16,0 0 0,22 0 16,-22 0-16,21 0 0,-21 1 0,21-1 15,0-21-15,0 0 16,0 0-16,1 0 0,-1 0 16,0 0-16,0-21 0,0-1 0,-21 1 15,21 0-15,1 0 0,-1-21 16,-21 20-16,0-20 0,0 0 0,21-1 15,-21 22-15,0-21 0,0 0 16,0 20-16,0 1 0,-21 0 16,21 0-16,-21 21 0,21-21 15,-22 21-15,1 0 16,21 21 0,0 0-1,0 0-15,21-21 16,1 0-16</inkml:trace>
  <inkml:trace contextRef="#ctx0" brushRef="#br0" timeOffset="8079.96">11070 1503 0,'0'-21'16,"-21"21"-16,0 0 15,0 0-15,-1 21 16,1-21-16,0 21 0,0 0 0,0 0 16,0 22-16,-1-22 0,1 21 0,0-21 15,0 22-15,21-22 0,0 21 16,-21-21-16,21 22 0,0-22 0,0 0 16,0 0-16,0 0 0,0 1 15,21-1-15,0-21 0,0 21 16,0-21-16,1 0 0,-1 0 15,0 0-15,21 0 0,-21-21 16,1 0-16,20-1 0,-21 1 0,0 0 16,22 0-16,-22 0 0,0-22 0,-21 22 15,21-21-15,-21 0 0,0 20 16,0-20-16,0 0 0,0-1 0,0 22 16,-21 0-16,21 0 0,-21 0 15,0 0-15,-1 21 0,1 0 0,0 0 16,0 0-16,0 0 0,0 0 0,-1 0 15,1 21-15,21 0 16,-21 0-16,21 0 0,0 0 16,0 1-16,21-1 15,-21 0-15,21-21 0,1 0 16,-1 21-16</inkml:trace>
  <inkml:trace contextRef="#ctx0" brushRef="#br0" timeOffset="8515.23">11409 1566 0,'0'0'0,"0"-21"0,0 0 16,21 0 0,-21 0-16,21 21 15,0 0-15,0 0 16,1 0-16,-1 0 15,-21 21-15,21-21 0,0 21 0,-21 0 16,21 0-16,-21 1 0,21 20 0,-21-21 16,0 21-16,22-20 0,-22 20 15,0-21-15,21 0 0,-21 22 0,0-22 16,0 0-16,0 0 0,0 0 16,0 0-16,0 1 0,0-44 46,0 1-46,0 0 0,0 0 16,0-21-16,0 20 0,0 1 16,0-21-16,0 21 0,0-22 0,0 1 15,0 21-15,0 0 0,21 0 0,0-22 16,-21 22-16,21 21 0,-21-21 16,21 0-16,1 21 0,-1 0 15,0-21-15,0 21 16,0 0-16,0 0 0,1 0 0,-1 0 15</inkml:trace>
  <inkml:trace contextRef="#ctx0" brushRef="#br0" timeOffset="9215.83">12700 1566 0,'0'0'0,"0"-21"15,0 0-15,0 0 16,0 0-16,0 0 16,-21 21-16,0-22 0,-1 22 15,22-21-15,-21 21 0,0 0 0,0 0 16,0 0-16,0 0 0,-1 21 0,1 1 15,0-22-15,0 21 0,0 0 16,0 21-16,-1-21 0,1 22 0,0-22 16,0 21-16,21 1 0,0-22 15,-21 21-15,21 0 0,0-20 0,0-1 16,0 21-16,0-21 0,0 0 0,0 1 16,0-1-16,21-21 0,-21 21 15,21-21-15,0 0 0,0 0 0,1 0 16,-1 0-16,0 0 0,0 0 15,0-21-15,0 0 0,1-1 16,-1 1-16,21 0 0,-21-21 0,0 21 16,1-22-16,-1 1 0,0-22 0,0 22 15,0-21-15,0 20 0,1-20 16,-22 20-16,21-20 0,0 21 0,-21-22 16,21 22-16,0-22 0,-21 22 15,0 0-15,0 20 0,0 1 0,0-21 16,0 21-1,0 0-15,0 42 16,-21 0-16,21 0 0,-21 0 16,0 22-16,21-1 0,0 0 15,0 1-15,-21 20 0,-1-21 0,22 22 16,-21-1-16,0-20 0,21 20 16,0 1-16,0-22 0,0 22 0,0-22 15,0 0-15,0 1 0,0-1 0,21 0 16,0-21-16,1 1 0,-1-1 15,0 0-15,21-21 0,-21 0 0,22 21 16,-22-21-16,21 0 0,1 0 0,-1 0 16,-21-21-16,21 21 0,-20-21 15,20 0-15,-21-1 0,21 1 0,-20 0 16,-1 0-16,0 0 0,-21-22 0</inkml:trace>
  <inkml:trace contextRef="#ctx0" brushRef="#br0" timeOffset="10291.99">3768 2413 0,'0'0'16,"-22"0"-16,1 0 0,0 0 0,21 21 15,-21-21-15,21 21 16,21-21 0,0 0-16,0 22 15,22-22-15,-22 0 0,21 0 16,1 0-16,-1 0 0,0 21 0,22-21 15,-22 0-15,22 0 0,-1 0 16,1 0-16,20 21 0,1-21 0,0 0 16,-1 0-16,22 0 0,-21 0 15,21 0-15,21 0 0,-22 0 0,22 0 16,-21 0-16,21 0 0,21 0 16,-21 0-16,0 0 0,22 0 0,-22 0 15,21 0-15,0 0 0,21 0 0,-21 0 16,1 0-16,20 0 0,-21 21 15,21-21-15,1 0 0,-1 0 16,-21 0-16,22 21 0,-1-21 0,0 0 0,22 0 16,-22 21-16,0-21 15,1 0-15,20 0 0,-20 22 0,20-22 16,-21 0-16,22 21 0,-22-21 0,22 21 16,-22-21-16,0 21 0,1-21 15,-1 0-15,0 21 0,-20-21 0,-1 0 16,21 21-16,-21-21 0,0 22 15,1-22-15,-22 21 0,0-21 0,0 0 16,0 21-16,-22-21 0,1 0 0,21 21 16,-42-21-16,21 0 0,-22 21 15,1-21-15,0 0 0,-22 21 16,1-21-16,-1 0 0,1 22 0,-22-22 16,22 0-16,-22 0 0,-21 21 15,21-21-15,-20 0 0,-1 0 0,0 21 16,-21 0-16,0 0 31,-21-21-31</inkml:trace>
  <inkml:trace contextRef="#ctx0" brushRef="#br0" timeOffset="10447.9">13843 2963 0,'0'0'0,"-21"0"15,0 0 1</inkml:trace>
  <inkml:trace contextRef="#ctx0" brushRef="#br0" timeOffset="15676.78">5228 4678 0,'-21'0'15,"0"0"-15,21 21 47,21-21-31,0 0-1,-21 21-15,21-21 0,0 0 0,1 0 16,-1 0-16,0 0 16,0 0-16,0 0 0,0 0 0,22 0 15,-22 0-15,0-21 0,21 21 16,-20-21-16,20 21 0,-21-21 0,21 0 15,-20 21-15,-1-22 0,0 1 16,21 0-16,-42 0 0,21 0 16,1 0-16,-1-1 0,-21 1 0,0-21 15,0 21-15,0 0 0,0-22 16,0 22-16,0 0 0,-21-21 0,-1 20 16,1 1-16,0 0 0,21 0 0,-21 0 15,0 21-15,0-21 0,-1 21 16,1 0-16,0 0 0,0 0 15,0 0-15,0 21 16,21 0-16,0 21 0,-22-21 0,1 22 0,21-1 16,0 0-16,0 1 15,0-1-15,0 22 0,0-22 0,0 21 16,0 1-16,0-1 0,0 1 0,0 21 16,0-22-16,0 1 0,0-1 15,21 22-15,-21-22 0,0 1 0,22-1 16,-22 1-16,0-1 0,0 22 0,0-22 15,0 1-15,0-1 0,0 1 16,0-1-16,0 1 0,0-22 0,0 1 16,0-1-16,0 0 0,0-21 0,0 22 15,0-22-15,0 0 16,21-21-16,-21 21 0,21-21 16,0 0-16,0 0 0,-21-21 0,21 0 15,1 0-15,-1 0 0,0-1 16,0 1-16,0-21 0,22 0 0,-22-1 15,0 1-15,0-22 0,-21 1 0,21 21 16,0-22-16,-21 1 0,0-1 16,0 1-16,0-1 0,0 1 0,-21-1 15,0 1-15,0 20 0,0-20 0,-22 42 16,22-22-16,-21 1 0,21 21 16,0 21-16,-22-21 0,22 21 0,0 0 15,0 0-15,0 0 0,-1 0 16,1 0-16,42 0 31,1 0-31,-1 0 16,0 0-16,0 0 0,21 0 0,-20 0 15,20-22-15,-21 1 0,21 0 16,-20 0-16,20 0 0,-21 0 0,21-1 16,-20 1-16,-1 0 0,21-21 0,-21 21 15,0-1-15,1 22 0,-22-21 16,21 0-16,0 21 15,-21-21-15,0 42 32,0 0-17,-21 0-15,21 1 16,-21-1-16,21 0 0,-22 0 0,22 0 16,0 0-16,0 1 15,0-44 32,0 1-47,0 0 16,22 21-16</inkml:trace>
  <inkml:trace contextRef="#ctx0" brushRef="#br0" timeOffset="15831.69">6138 4551 0,'0'0'0,"0"-21"0,0 0 16,-21-1-1,42 44 32,0-1-31</inkml:trace>
  <inkml:trace contextRef="#ctx0" brushRef="#br0" timeOffset="16279.1">6519 4678 0,'0'0'0,"0"21"0,0 43 16,0-22-16,0-21 16,0 0-16,-21 0 0,21 22 15,-21-22-15,21 0 0,0 0 0,-21 0 16,0 1-16,21-1 0,-22-21 15,22 21-15,-21-21 16,21-21 0,0 0-1,0-1-15,0 1 0,0 0 0,0 0 16,0-21-16,0 20 0,0-20 0,0 21 16,21-21-16,1 20 0,-22-20 15,21 21-15,0 0 0,0 0 0,0 21 16,0-22-16,1 22 0,-1 0 15,0 0-15,0 0 0,0 0 0,-21 22 16,21-22-16,1 21 0,-1 0 0,-21 0 16,0 0-16,21 0 0,-21 1 15,0-1-15,0 0 0,0 0 0,0 21 16,0-20-16,0-1 0,0 0 16,0 0-16,21 0 15,-21 0-15,21-21 16,0 0-1,1 0-15</inkml:trace>
  <inkml:trace contextRef="#ctx0" brushRef="#br0" timeOffset="17112.62">7451 4551 0,'-22'-21'16,"1"21"-16,0 0 0,0 0 16,0 0-16,0 0 0,-1 0 15,1 0-15,0 21 0,21 0 0,-21 0 16,0-21-16,0 21 0,-1 1 0,1 20 16,0-21-16,21 0 0,0 22 15,-21-22-15,21 21 0,0-21 0,0 22 16,0-22-16,0 0 0,0 0 0,0 0 15,21 0-15,0 1 0,0-22 16,1 0-16,-1 0 0,21 0 16,0 0-16,-20-22 15,-1 1-15,0 21 0,0-21 16,0-21-16,-21 21 0,21-1 0,1-20 16,-1 21-16,-21-21 0,0 20 0,21-20 15,0 0-15,-21-1 0,21 1 16,-21 0-16,0-1 0,0 1 0,0 0 15,21 21-15,-21-1 0,0 1 16,0 0-16,0 0 0,-21 42 31,21 0-31,-21 0 0,21 1 16,0 20-16,0 0 0,0-21 0,0 22 16,0-1-16,0-21 0,0 22 15,0-1-15,0-21 0,0 21 16,0-20-16,0 20 0,0-21 0,21 0 15,0 0-15,1 1 16,-1-1-16,0-21 0,0 0 0,0 0 16,0 0-16,1 0 0,-1 0 0,0-21 15,21-1-15,-21 1 0,22 0 16,-22 0-16,21-21 0,1 20 0,-1-41 16,0 21-16,-21-1 15,1 1-15,-1 0 0,0-1 16,0 1-16,0 0 0,-21-1 0,0 1 0,0 0 15,0-1-15,0 22 0,0-21 16,0 21-16,0-22 0,0 22 16,0 0-16,-21 21 0,0 0 15,0 0-15,0 0 16,21 21-16,-22 0 0,1 22 0,21-1 16,-21 0-16,21 1 0,0 20 0,0-21 15,0 22-15,0-22 0,0 1 16,0 20-16,0-21 0,0 1 0,0-1 15,0 0-15,0 1 0,0-22 16,21 21-16,0-21 0,1 1 16,-1-1-16,0 0 0,0-21 0,0 0 15,0 21-15,1-21 0,-1 0 0,0 0 16,0 0-16,0-21 0,0 21 16,1-21-16,-1 0 0,0-1 0,0 1 15,0 0-15</inkml:trace>
  <inkml:trace contextRef="#ctx0" brushRef="#br0" timeOffset="20248.07">9948 4593 0,'0'-84'0,"0"168"0,21-232 0,-21 106 15,0-1-15,0 22 0,0 0 16,0 0-16,0 0 0,0 42 47,0 0-47,0 0 0,0 0 0,0 1 15,0-1-15,0 0 0,0 21 16,0-21-16,0 1 0,0-1 0,0 21 16,0-21-16,0 0 0,0 1 0,0-1 15,0 0-15,0 0 0,0 0 16,22-42 31,-22 0-47,0 0 15,0 0-15,0-1 16,0 1-16,21-21 0,-21 21 16,0 0-16,0-22 0,21 22 0,-21-21 15,0 21-15,0-22 0,21 22 0,0 0 16,0 0-16,-21 0 0,22-1 15,-1 1-15,-21 0 0,21 21 0,0 0 16,0 0-16,-21 21 16,21 0-16,1 1 0,-22-1 15,0 0-15,0 21 0,21-21 0,-21 22 16,21-22-16,-21 21 0,0-21 16,0 1-16,0-1 0,0 21 0,0-21 15,21 0-15,-21 1 0,21-1 16,-21 0-1,21-21 1,1 0-16,-1 0 0,-21-21 16,21 0-16,0-1 15,-21 1-15,21 0 0,0 0 0,1 0 16,-22 0-16,21-22 0,0 22 0,0 0 16,0-21-16,0 20 0,1 1 15,-22 0-15,21 0 0,0 0 0,-21 0 16,21 21-16,-21-22 15,21 22-15,-21 22 16,0-1-16,0 0 16,0 0-16,0 0 15,21 0-15,-21 22 0,0-22 0,0 0 16,0 0-16,0 0 0,0 1 0,0-1 16,0 0-16,0 0 0,22 0 15,-22 0-15,21 1 0,0-1 0,0 0 16,0-21-16,0 0 0,1 21 15,-1-21-15,0 0 0,21 0 16,-21 0-16,22 0 0,-22 0 0,21-21 16,-21 21-16,22-21 0,-1 0 15,-21 21-15,22-22 0,-22 1 16,0 0-16,0 0 0,0 0 0,0-22 0,1 22 16,-22 0-16,0-21 0,0 21 15,0-1-15,0-20 0,0 21 16,0 0-16,0 0 0,0-1 0,0 1 15,-22 21-15,1-21 0,0 21 16,0 0 0,0 21-16,0 0 0,21 1 0,-22-1 15,1 0-15,0 21 0,21-21 16,0 1-16,0 20 0,0-21 0,-21 21 16,21-20-16,0 20 0,0-21 15,0 0-15,0 0 0,21 1 0,0-1 16,0 0-16,1 0 15,-1-21-15,0 0 0,0 21 0,0-21 16,0 0-16,1 0 0,-1 0 0,21 0 16,-21 0-16,0-21 0,22 21 15,-1-21-15,-21 0 0,22 0 0,-1-1 16,-21-20-16,21 21 0,-20-21 16,20 20-16,-21-20 0,0 0 0,0-1 15,-21 1-15,0 0 0,22-1 0,-22 1 16,0 0-16,0-1 0,0 22 15,0-21-15,0 21 0,0 0 16,0-1-16,-22 1 0,1 21 16,0 0-1,0 21-15,21 1 16,0 20-16,0-21 0,0 21 0,0 1 16,0-22-16,0 21 0,0 1 15,0-1-15,-21 0 0,21 1 0,0-1 16,0 0-16,0-21 0,0 22 15,0-1-15,0-21 0,0 22 0,21-22 16,-21 0-16,21 0 0,0 0 0,-21 0 16,21 1-16,1-1 0,-1-21 15,0 0-15,21 21 0,-21-21 16,1 0-16,-1 0 0,21 0 0,-21-21 16,22 21-16,-22-21 0,21-1 15,-21 1-15,22 0 0,-22 0 0,0-21 16,21 20-16,-21-20 0,1 0 0,-1-1 15,0 1-15,0 0 0,0-1 16,-21-20-16,0 21 0,21-22 0,-21 22 16,0-1-16,0 1 0,0 0 0,0 21 15,0-22-15,0 22 0,0 0 16,-21 21 0,21 21-16,-21 0 15,21 22-15,-21-22 16,21 21-16,-21 0 0,21 1 0,0-1 15,0 22-15,0-22 0,0 0 0,0 1 16,-21-1-16,21 0 0,0 1 16,0-1-16,0-21 0,-22 21 0,22-20 15,0-1-15,0 0 0,0 0 16,0 0-16,0 0 0,0 1 0,22-44 47,-1 1-47,-21 0 0,21 0 15,0 0-15,-21 0 0,21-1 0,0 1 16,-21-21-16,22 21 16,-22 0-16,21-1 0,-21 1 0,0 0 15,21 0-15,0 21 0,-21-21 16,0 42 0,0 0-1,0 0-15,21 0 0,-21 1 16,0-1-16,0 0 0,21 0 15,-21 0-15,0 0 0,0 1 16,22-1-16,-22 0 0,21-21 0,0 21 16,0-21-16,0 0 15,0 0-15,1 0 0,-1 0 16,0 0-16,21 0 0,-21-21 16,1 21-16,-1-21 0,0 0 15,21-1-15,-21 1 0,1 0 0,-1 0 16,0 0-16,0 0 0,0-1 0,0 1 15,1 0-15,-1 0 0,-21 0 16,0 0-16,21 21 0,-21-22 16,0 44-1,0-1 1,-21 0-16,21 0 0,-21 0 0,21 0 16,0 1-16,0-1 0,0 0 0,0 0 15,0 0-15,0 22 0,0-22 16,0 0-16,0 0 0,0 0 15,21 0-15,0 1 0,0-22 16,0 21-16,0-21 16,1 0-16,-1 0 0,0 0 0,0 0 15,0-21-15,22-1 0,-22 1 16,0 21-16,0-21 0,-21 0 16,0 0-16,21 0 0,-21-22 0,0 22 15,0 0-15,0-21 0,0 20 0,-21-20 16,21 21-16,-21 0 0,0 0 15,0-1-15,-1 1 0,1 0 0,0 21 16,0 0-16,0 0 0,0 0 16,21 21 15,21-21-31,0 0 16,0 21-16,21-21 15,-20 0-15,-1 0 0,21 0 0,0 0 16,-20 0-16,20 0 0,-21 0 0,21 0 15,1 0-15,-22 0 0,21 0 16,1 0-16,-22-21 0,21 21 0,-21 0 16,0-21-16,1 21 0,20 0 15,-21 0-15,-21-21 16,-21 21 0,21 21-16,-21-21 15,0 21-15,-1-21 0,1 21 16,0 1-16,0-1 0,0 0 0,0 0 15,21 0-15,-22 22 0,1-22 0,0 0 16,21 0-16,0 21 0,-21-20 16,21-1-16,0 0 0,0 0 0,0 0 15,0 0-15,0 1 0,0-1 16,0 0-16,21 0 0,0-21 16,0 0-16,1 0 0,-1 0 0,0 0 15,0 0-15,0 0 0,0-21 16,1 0-16,-1 0 0,0-1 15,0 1-15,0 0 0,0 0 0,1-21 16,-1-1-16,0 22 0,0-21 0,0-1 16,-21-20-16,21 21 0,1-22 15,-22 1-15,21-1 0,-21 22 0,21-22 16,-21 1-16,21 20 0,-21-20 16,0 21-16,0 20 0,0-20 0,0 0 15,0 21-15,0-1 0,0 1 16,0 0-16,0 42 15,-21 0 1,21 1-16,-21-1 0,21 21 16,-21 0-16,21 1 0,0-1 15,0 0-15,0 22 0,0-22 0,0 22 16,0-22-16,0 22 0,0-22 0,0 0 16,0 1-16,0-1 0,0 0 15,0 1-15,0-22 0,0 21 0,0-21 16,21 0-16,-21 22 0,21-22 0,0-21 15,-21 21-15,21 0 0,0 0 16,1-21-16,-1 0 0,0 0 16,0 0-16,0 0 0,0 0 0,1 0 15,-1 0-15,0-21 0,0 0 16,0 21-16,-21-21 0,21 0 16,1 0-16,-1-1 0,0 1 0,0 0 15,-21-21-15,0 21 0,21-22 16</inkml:trace>
  <inkml:trace contextRef="#ctx0" brushRef="#br0" timeOffset="69392.05">11896 4128 0,'-22'0'0,"1"0"16,21 21-16,-21-21 15,0 0-15,0 0 0,0 0 16,-1 0-16,1 0 16,0 0-16,0 0 15,42 0 17,0 0-17,22 0-15,-1 0 0,-21 0 16,21 0-16,1 0 0,-1 0 0,22 0 15,-22 0-15,0 0 0,1 0 16,-1 0-16,-21 0 0,21 0 0,-20 0 16,20 0-16,-21 0 0,0 0 15,-42 0 17,0 0-32,0 0 0,-22 0 15,1 21-15,0-21 0,-1 0 0,1 0 16,-21 0-16,20 0 0,1 0 15,-22 0-15,22 0 0,0 0 0,21 0 16,-22 0-16,22 0 0,0 0 16,0 0-16,42 0 31,21-21-31,-21 21 0,22 0 0,-1 0 16,-21 0-16,22 0 0,-1 0 15,0 0-15,-21 0 0,1 0 0,-1 0 16,0 0-16,-21 21 15</inkml:trace>
  <inkml:trace contextRef="#ctx0" brushRef="#br0" timeOffset="70227.25">9271 4551 0,'0'0'0,"-21"0"0,0 0 15,-1 0-15,1 0 0,0 0 16,0 0-16,-21-21 0,20 21 16,1 0-16,-21 0 0,0 0 0,20 0 15,-20 0-15,21 0 0,-21 0 0,20 0 16,1 0-16,0 0 0,0 0 16,0 0-16,42 0 31,0 0-16,21 0-15,1 0 0,-1 0 0,22 0 16,-22 0-16,21 0 16,1 0-16,-1 0 0,1 0 0,-1 0 15,1 0-15,-1 0 0,1-21 16,-1 21-16,1 0 0,-1 0 0,22 0 16,-21 0-16,-22 0 0,21 0 0,-20 0 15,-1 0-15,-21 0 0,0 0 16,1 0-16,-1 0 0,-42 0 31,-1 0-31,1 0 16,0 0-16,0 0 0,0 0 0,-22 0 15,22 0-15,0 0 16,-21 0-16,21 0 0,-22 0 0,22 0 16,0 0-16,-21 0 0,20 0 0</inkml:trace>
  <inkml:trace contextRef="#ctx0" brushRef="#br0" timeOffset="70608.03">8805 4572 0,'0'0'0,"-21"0"0,0 0 16,0 0-16,0 0 0,-1 0 0,1 0 15,0 0-15,42 0 47,22 0-47,-1 0 0,0 0 16,1 0-16,-1 0 0,21 0 0,1 0 15,-22 0-15,22 0 0,-1 0 0,-20 0 16,20 0-16,-21 0 0,1 0 16,20 0-16,-20 0 0,20 0 0,-21 0 15,1 0-15,-1 0 0,0 0 16,1 0-16,-22 0 0,0 0 0,0 0 15,0 0-15,1 0 0,-44-21 63,22 0-47,-21 0-16,0-1 15</inkml:trace>
  <inkml:trace contextRef="#ctx0" brushRef="#br0" timeOffset="71091.28">9610 4212 0,'0'0'0,"0"-21"16,-22 21-1,1 0-15,0 0 16,21 21-1,0 0 1,0 1-16,21-1 0,0-21 16,1 21-16,-1 0 0,21 0 15,-21-21-15,22 21 0,-22 1 0,21-22 16,0 21-16,-20 0 0,20-21 16,-21 21-16,21-21 0,-20 21 15,-1 0-15,0-21 0,0 22 0,0-22 16,-21 21-1,0 0-15,0 0 0,0 0 16,-21-21-16,0 21 16,0-21-16,-22 22 0,1-1 0,0 0 15,-1 0-15,-20 0 0,21 0 0,-22 1 16,22-1-16,-22 21 0,22-21 16,-22 0-16,22 22 0,0-22 0,21 0 15,-22 0-15,22 0 0,0 1 16,0-22-16,0 21 0,-1-21 0,1 21 15</inkml:trace>
  <inkml:trace contextRef="#ctx0" brushRef="#br0" timeOffset="76055.84">16743 4212 0,'0'0'0,"-21"0"16,-22 0-16,1-21 0,21 21 0,-22 0 16,1 0-16,0 0 0,21 0 15,-22 0-15,1 0 0,21 0 0,-22 0 16,22 0-16,0 0 0,0 0 0,0 0 16,42 21 15,21-21-31,1 21 0,-1-21 15,0 0-15,22 22 0,-1-22 0,1 0 16,-1 21-16,1-21 0,20 0 16,-20 21-16,21-21 0,-22 0 0,22 0 15,-1 0-15,1 21 0,-21-21 0,20 0 16,-20 0-16,-1 0 0,-20 0 16,20 0-16,-21 0 0,-20 0 0,20 0 15,-21 0-15,-42 0 47,0 0-47,0 0 0,-22 0 0,22 0 16,-21 0-16,-22 0 0</inkml:trace>
  <inkml:trace contextRef="#ctx0" brushRef="#br0" timeOffset="76324.2">16679 4339 0,'0'0'0,"-42"0"0,21 0 15,0 0-15,-1 0 0,22 21 32,22-21-17,-1 0-15,21 0 16,-21 0-16,22 0 0,-1 0 0,21 0 16,-20 0-16,20 0 0,1 0 0,-1 0 15,1 0-15,-1 0 0,1 0 16,-1 0-16,1 0 0,-22 0 0,22 0 15,-22 0-15,21 0 0,-20 0 16,-22 0-16,21 0 0,-21 0 0,1 0 16,-1 0-16,-21-21 0,0 0 15,0 0-15</inkml:trace>
  <inkml:trace contextRef="#ctx0" brushRef="#br0" timeOffset="76715.97">17611 3958 0,'0'0'0,"-22"-21"0,22 0 16,-21 0 0,21 42 15,0 0-31,21-21 16,1 21-16,-1 0 0,0-21 0,0 22 15,0-1-15,0 0 0,1-21 16,-1 21-16,0 0 0,0 0 0,0-21 15,22 22-15,-22-1 0,0 0 0,0-21 16,0 21-16,0-21 16,1 21-16,-22 0 0,21-21 0,-21 22 15,0-1-15,0 0 0,0 0 16,0 0-16,-21 0 0,-1 1 0,1-1 16,-21 21-16,21-21 0,-22 22 15,-20-22-15,21 21 0,-1-21 0,-20 0 16,20 22-16,1-22 0,0 21 0,-1-21 15,1 1-15,21 20 0,-21-21 16,20 0-16,1-21 0,21 21 0,0 1 16,-21-22-1,21 21-15,21-21 16,0-21-16,1-1 16</inkml:trace>
  <inkml:trace contextRef="#ctx0" brushRef="#br0" timeOffset="79914.07">19621 3789 0,'0'0'0,"0"-21"0,0 0 16,0-1-1,-21 22-15,0-21 16,0 21-16,0 0 16,21-21-16,-21 21 0,-1 0 15,1 0-15,0 0 0,0 0 0,0 21 16,0 0-16,-22-21 0,22 22 16,0 20-16,0-21 0,0 21 0,-22-20 15,22 20-15,0 21 0,0-20 0,0 20 16,-1 1-16,1-22 0,0 22 15,0-1-15,21-21 0,0 22 0,0-22 16,0 1-16,0-1 0,0 0 16,21 1-16,0-1 0,0-21 0,1 21 15,-1-20-15,0-1 0,21 0 16,1 0-16,-22 0 0,21-21 16,0 0-16,-20 0 0,20 0 0,0 0 15,1 0-15,-1-21 0,0 0 16,1 0-16,-1 0 0,-21-1 0,21 1 15,-20 0-15,20-21 0,-21-1 16,0 22-16,0-42 0,1 20 0,-22 1 16,0-21-16,0-1 0,0 1 0,0-1 15,0-21-15,0 43 0,0-21 16,-22-1-16,-20 22 0,21-1 0,0 1 16,-22 0-16,22 21 0,-21-1 15,0 1-15,-1 21 0,22 0 16,-21 0-16,-1 0 0,1 0 15,0 0-15,21 21 0,-22 1 0,1-1 16,0 21-16,20-21 0,-20 22 16,21 20-16,0-21 0,0 22 0,21-1 15,0-20-15,0 20 0,0 1 0,0-22 16,0 22-16,0-22 0,0 0 16,21 1-16,0-1 0,0 0 0,21-21 15,-20 22-15,20-22 0,-21 0 16,21 0-16,1-21 0,-22 21 0,21-21 15,1 0-15,20 0 0,-21 0 0,1 0 16,-1-21-16,0 0 16,1 0-16,-1 21 0,0-21 0,1 0 15,-22-22-15,21 22 0,-21 0 16,1 0-16,-1 0 0,0-1 0,0 1 16,0 0-16,-21 0 0,21 0 0,-21 0 15,0 42 32,0 0-47,0 0 16,0 0-16,-21 0 0,21 1 15,0-1-15,0 0 0,0 0 0,0 0 16,0 0-16,0 1 0,0-1 16,0 0-1,21-21 1,1 0-16,-1 0 0,0 0 15,0 0-15,0-21 0,22 0 16,-22-1-16,0 1 0,0 0 16,0 0-16,0 0 0,1 0 15,-1-22-15,0 22 0,0 0 0,0 0 16,0 0-16,1-1 0,-1 1 0,-21 0 16,21 21-1,-21 21 1,0 0-1,0 1-15,0-1 0,0 0 16,-21 0-16,21 0 0,0 0 0,0 1 16,0-1-16,0 0 0,0 0 15,0 0-15,0 0 0,0 1 0,0-1 16,0 0-16,21 0 16,0-21-16,21 0 15,-20 0-15,-1 0 0,0 0 0,21 0 16,-21 0-16,22 0 0,-22 0 0,0-21 15,21 0-15,-20 0 16,-1 21-16,21-22 0,-21 1 0,0 0 16,1 0-16,-22-21 0,0 20 0,21 1 15,-21 0-15,0 0 0,0 0 16,0 0-16,0-1 0,0 1 16,-21 21-1,-1 0 1,22 21-16,0 1 0,-21-22 0,21 21 15,-21 0-15,0 0 0,21 0 16,0 0-16,0 1 0,-21-1 0,21 0 16,-21 0-16,21 0 0,0 0 15,0 1-15,0-1 16,0 0-16,0 0 0,21-21 16,0 0-16,0 0 15,0 0-15,0 0 0,1 0 16,-1 0-16,0 0 0,0 0 0,0-21 15,22 21-15,-22-21 0,0 0 16,0-1-16,0 1 0,0 0 0,1 0 16,-1 0-16,-21 0 0,21-1 15,-21 1-15,0 0 0,-21 21 32,0 0-17,21 21 1,0 0-1,0 1 1,21-22-16,0 0 0,0 21 0,0 0 16,0-21-16,-21 21 0,22 0 15,-1-21-15,-21 21 16,0 1-16,0-1 0,0 0 16,0 0-16,21 0 15,-21 0 1,21-21-16,0 0 15,0 0-15,1 0 16,-1 0-16,0 0 16,0-21-16,0 21 0,0-21 0,1 0 15,-1 0-15,0 0 0,0-1 16,-21 1-16,21 0 0,0 0 0,1 0 16,-1 0-16,-21-22 0,0 22 0,21 21 15,-21-21-15,0 0 0,-21 21 47,21 21-47,-21 0 0,-1-21 0,1 21 16,21 0-16,0 1 0,0-1 0,0 0 15,0 0-15,-21 0 0,21 0 16,0 1-16,0-1 16,0 0-16,0 0 0,21 0 15,0 0 1,1-21-16,-1 0 0,0 0 15,0 0-15,0 0 0,0 0 16,1 0-16,-1 0 0,0 0 16,0 0-16,0-21 0,0 21 0,1-21 15,-1 0-15,0 0 0,0 0 16,0-1-16,0 1 0,1 0 0,-1 0 16,-21-21-16,21 20 0,0 1 15,0 21-15,-21-21 0,21 0 0,1 21 16,-1 0-1,0 0-15,0 0 16,-21 21-16,21 0 16,-21 0-16,0 1 15,21-22-15,-21 21 0,0 0 16,22-21-16,-1 21 16,0-21-1,0 0-15,-21-21 16,0 0-1,21 0-15,-21-1 0,0 1 16,0 0-16,0 0 16,0 0-16,0 0 15,-21-1-15,0 22 16,0 0-16,0 0 0,-1 0 16,1 0-16,-21 22 0,21-22 0,-22 21 15,22 0-15,0 0 0,0-21 16,0 42-16,0-20 0,-1-1 0,22 0 15,0 0-15,-21 0 0,0 0 0,21 1 16,0-1-16,-21 0 0,21 0 16,0 21-16,0-20 15,0-1-15,0 0 0,0 0 0,21-21 16,0 0-16,-21 21 0,21-21 16,1 0-16,-1 0 0,0 0 0,0 0 15,21-21-15,-20 0 0,20 21 16,-21-21-16,0 0 0,22-1 0,-22 1 15,0-21-15,21 21 0,-21-22 0,1 1 16,-1 0-16,21-1 0,-21 1 16,0-21-16,-21 20 0,22-20 0,-1-1 15,0 1-15,0-1 0,-21 1 16,21 20-16,-21-20 0,21 21 0,-21-1 16,0 1-16,22 21 0,-22-22 0,0 22 15,0 0-15,0 0 16,0 0-16,0 42 31,-22 0-31,22 0 0,0 0 16,0 1-16,-21 20 0,21 0 15,-21 1-15,0-1 0,21 0 0,0 22 16,-21-22-16,21 0 0,-21 22 0,-1-22 16,22 1-16,0 20 0,0-21 15,-21 1-15,21-1 0,0 0 0,0-20 16,0 20-16,0-21 0,0 21 0,0-20 15,0 20-15,0-21 0,0 0 16,0 0-16,0 1 0,21-1 16,1 0-16,-1 0 0,0-21 0,0 0 15,0 0-15,22 0 0,-1 0 16,-21 0-16,21 0 0,1 0 0,-1-21 16,0 0-16,1 0 0,-1-1 15,0 1-15,1 0 0,-22 0 0,21 0 16,1-22-16,-22 22 0,0 0 15,0-21-15,0 21 0,-21-22 0,0 22 16,0-21-16,0 21 0,0-1 0,0 1 16,0 0-16,-21 21 0,0 0 15,0 0-15,0 21 16,-1-21-16,1 21 0,21 1 16,-21 20-16,0-21 0,21 0 15,-21 22-15,21-22 0,0 21 0,0-21 16,0 22-16,0-22 0,0 0 0,0 0 15,0 0-15,0 0 0,21 1 16,0-1-16,0 0 0,0 0 16,1-21-16,20 0 0,-21 0 0,0 0 15,22 0-15,-1 0 0,-21 0 16,21 0-16,1 0 0,-1-21 0,0 0 16,1 0-16,-1-1 0,0 1 0,1-21 15,-1 21-15,0-22 16,1 22-16,-1-21 0,-21 0 0,0 20 15,22-20-15,-43 0 0,21-1 0,-21 22 16,0-21-16</inkml:trace>
  <inkml:trace contextRef="#ctx0" brushRef="#br0" timeOffset="80351.95">22034 3895 0,'0'0'16,"-21"21"-16,21 0 0,0 0 16,0 0-16,0 1 0,0-1 0,0 0 15,21-21 1,1 0-16,-1 0 0,0 0 16,0 0-16,0-21 0,0 0 0,1-1 15,-1 1-15,-21 0 16,0 0-16,0 0 0,0 0 15,-21 21-15,-1 0 16,1 0-16,0 0 0,0 0 16,0 0-16,0 21 15,-1 0-15,22 0 0,0 21 0,0-20 16,-21-1-16,0 0 0,21 0 0,0 0 16,-21 22-16</inkml:trace>
  <inkml:trace contextRef="#ctx0" brushRef="#br0" timeOffset="81019.45">21463 4699 0,'0'-21'47,"0"0"-31,0 0-16,0-1 15,21 1-15,-21 0 0,0 0 16,0 0-16,0 0 16,0 42 31,0 0-47,0 0 15,0 0-15,-21 0 16</inkml:trace>
  <inkml:trace contextRef="#ctx0" brushRef="#br0" timeOffset="86020.81">5397 7091 0,'0'21'0,"-21"-21"15,21 21-15,-21-21 16,21 21-16,0 1 31,21-22 1,0 0-32,1-22 0,-1 1 0,21 21 15,-21-21-15,22 0 0,-1 0 16,-21 0-16,21-1 0,1 1 0,-1-21 15,-21 21-15,22 0 0,-22-1 16,21 1-16,-21-21 0,0 21 0,-21 0 16,0-1-16,0 1 0,0 0 0,0 0 15,0 0-15,0 0 0,-21-1 16,21 1-16,-21 21 0,0 0 16,0 0-16,0 0 15,-1 0-15,1 0 0,0 21 16,0 1-16,21-1 0,-21 0 15,0 21-15,-1 1 0,22-1 0,-21 0 16,0 1-16,21 20 0,-21 1 16,0-1-16,21 1 0,-21 20 0,-1 1 15,22 0-15,-21-1 0,21 1 0,-21 21 16,0 0-16,0-1 0,21 1 16,-21 21-16,-1-21 0,1 21 0,0 0 15,0-21-15,0 21 0,0-21 16,-1 0-16,22-22 0,-21 1 0,21 0 15,-21-22-15,21 1 0,0-22 16,0 0-16,0-21 0,0 1 16,0-1-16,21-21 0,0 0 0,1-21 15,-1-1-15,0-20 0,21 21 0,1-21 16,-1-1-16,0-20 0,1-1 16,-1 1-16,0-1 0,1-20 0,20 20 15,-21-21-15,1 1 0,-1 20 0,-21-20 16,0-1-16,1 21 0,-22-20 15,0 20-15,0 1 0,-22-22 0,1 43 16,-21-22-16,0 1 0,-1 20 16,1 1-16,-22 0 0,1 21 0,21-1 15,-22 1-15,22 0 0,-1 0 16,1 21-16,21 0 0,-21 0 16,20 0-16,44 21 31,-1-21-31,0 0 0,21 0 15,1 0-15,-1 0 0,21-21 0,1 21 16,-22-21-16,22 0 0,-1-1 16,-20 1-16,20-21 0,-21 21 0,1-22 15,-1 22-15,0-21 0,1 0 16,-22-1-16,21 22 0,-21-21 0,1-1 16,-1 1-16,-21 21 0,0 0 15,0 0-15,0-1 0,0 1 0,0 0 16,0 42 15,0 0-31,0 22 16,0-22-16,0 21 0,0-21 15,-21 22-15,21-22 0,0 21 0,-22-21 16,22 22-16,0-22 0,-21 0 0,21 0 16,0 0-16,0 1 15,0-44 1,0 1-16,0 0 15,21 0-15</inkml:trace>
  <inkml:trace contextRef="#ctx0" brushRef="#br0" timeOffset="86339.63">6223 6964 0,'0'0'0,"-21"0"16,0 0-16,42 0 47,0 0-47,0 0 15,0 0-15,-21-21 0,21 21 16,-21-21-16,22 21 0,-22-22 16,0 1-16,-22 21 31,1 0-31,0 0 0,0 0 0,0 0 15,0 21-15,-1-21 0,1 22 16,0-22-16,21 21 0,0 0 0,-21-21 16,21 21-16,0 0 15,0 0-15,0 1 0,21-1 16,0-21-16,0 21 0,1-21 0</inkml:trace>
  <inkml:trace contextRef="#ctx0" brushRef="#br0" timeOffset="87700.01">6752 7154 0,'0'43'16,"-21"-43"-16,0 21 0,0 0 0,21 0 16,-22-21-16,1 21 0,0 22 0,21-22 15,-21 0-15,0 0 0,21 22 16,-21-22-16,-1 0 0,22 0 0,-21 0 15,21 0-15,-21 1 0,0-1 16,21 0-16,0 0 16,0-42-1,0 0 1,0 0-16,0-1 0,0-20 16,21 21-16,0 0 0,0-22 15,1 1-15,-1 21 0,0-21 0,0 20 16,0-20-16,0 21 0,1 0 0,-1 0 15,0 21-15,0 0 16,0 0-16,0 0 0,-21 21 0,22 0 16,-1 0-16,-21 21 0,0-20 15,0 20-15,21-21 0,-21 21 0,21 1 16,-21-22-16,21 21 0,-21-21 16,0 1-16,0-1 0,21 0 15,1 0-15,-1-21 0,-21 21 16,21-21-16,0 0 0,0 0 15,0-21-15,1 0 16,-1 0-16,0 0 0,0-1 0,0 1 16,0-21-16,1 21 0,-1-22 15,0 1-15,0 21 0,21-21 0,-20-1 16,-1 22-16,0-21 0,21 21 16,-21-1-16,1 22 0,20 0 0,-21 0 15,0 0-15,0 0 0,1 22 16,-22-1-1,0 0-15,0 0 0,0 0 16,0 0-16,0 1 0,0-1 16,0 0-16,0 0 15,0-42 17,0 0-17,0 0-15,0-1 0,0 1 16,0 0-16,0 0 0,0 0 15,-22 0-15,1-1 0,0 22 16,0-21-16,0 21 0,0 0 16,-1 0-16,1 0 0,0 21 15,0 1-15,0-1 0,0 0 16,-1 0-16,22 0 0,-21 22 0,0-1 16,0-21-16,0 21 0,21-20 0,0 20 15,0-21-15,0 21 0,-21-20 16,21-1-16,0 0 0,0 0 0,0 0 15,0 0-15,21-21 16,0 0-16,0 0 0,0 0 16,0 0-16,1-21 15,-1 0-15,-21 0 0,42 21 0,-21-42 16,-21 20-16,21 1 0,1 0 16,-1-21-16,0 21 0,-21-22 0,0 22 15,0 0-15,21 0 0,-21 0 16,0-1-16,0 1 0,0 0 0,0 42 31,0 0-31,0 22 16,0-22-16,0 0 0,0 21 15,0-20-15,0 20 0,0-21 0,0 21 16,0-20-16,0-1 0,0 0 0,0 0 16,21 0-16,0 0 15,1 1-15,-1-22 0,21 0 0,-21 0 16,0 0-16,22 0 0,-22 0 15,21 0-15,1-22 0,-22 1 16,21 0-16,0 0 0,-20 0 0,20-22 16,-21 22-16,21-21 0,-20 0 15,-1-1-15,0-20 0,0 20 0,0-20 16,-21 21-16,21-1 0,-21-20 0,0 20 16,0 1-16,0 0 0,0-1 15,0 1-15,0 21 0,0-21 0,0 20 16,0 1-16,0 0 0,-21 21 15,0 0-15,0 0 16,21 21-16,-21 0 16,21 1-16,-21 20 0,21 0 15,0 1-15,0 20 0,0-21 0,0 22 16,0-1-16,0 1 0,0-22 0,0 22 16,0-22-16,0 22 0,0-22 15,0-21-15,0 21 0,0-20 0,0 20 16,21-21-16,0-21 0,-21 21 15,21-21-15,0 0 0,0 0 0,1 0 16,-1 0-16,0 0 0,0 0 0,21-21 16,-42 0-16,22 0 15,-1 0-15,0-1 0,0-20 0</inkml:trace>
  <inkml:trace contextRef="#ctx0" brushRef="#br0" timeOffset="88759.28">9271 7239 0,'-42'0'15,"20"0"-15,1 0 0,0 0 16,0 0-16,42 0 63,0 0-63,0 0 0,22 21 15,-1-21-15,0 0 0,1 21 0,-1-21 16,0 0-16,22 22 0,-22-22 15,22 0-15,-22 0 0,22 21 0,-22-21 16,21 0-16,-20 0 0,-1 0 0,0 0 16,1 0-16,-1 0 0,-21 0 15,0 0-15,1 0 0,-1 0 0,-21-21 32,0-1-32,0 1 15,-21 0-15,-1 21 16,1-21-16,0 21 0,0-21 15,-21 21-15,20-21 0,-20 21 0,21-22 16,-21 1-16,20 21 0,1-21 16,0 21-16,-21 0 0,21 0 0,21-21 15,-22 21-15,1 0 0,0 0 16,42 0 15,0 0-31,1 0 0,-1 0 0,21 0 16,-21 0-16,22 0 0,-1 21 15,0-21-15,-21 0 0,22 0 16,-1 0-16,-21 21 0,22-21 16,-22 0-16,0 0 0,21 0 0,-21 21 15,1-21-15,-1 22 16,-21-1 0,0 0-16,0 0 0,0 0 15,-21 0-15,-1 1 0,1-1 16,0 21-16,0 0 0,-21-20 0,20 20 15,-20 0-15,0 1 0,-1-1 0,22 0 16,-21-21-16,21 22 0,-22-22 16,22 0-16,0 0 0,0 0 15,21 1-15,-21-22 0,21 21 16,21-21 15,0-21-31,0-1 0,0 22 16,1-21-16,-1 0 0</inkml:trace>
  <inkml:trace contextRef="#ctx0" brushRef="#br0" timeOffset="92855.25">11599 6879 0,'0'-21'16,"0"0"0,0 0-1,21 0-15,-21-1 16,0 1-16,0 0 16,0 0-16,0 0 0,0 0 15,0-1-15,-21 1 16,0 21-16,0 0 0,0 0 15,0 0-15,-1 0 0,1 21 16,0 1-16,0-22 16,0 21-16,0 0 0,-1 21 0,1-21 15,0 1-15,0 20 0,0 0 16,0-21-16,21 22 0,0-1 0,0 0 16,0 1-16,0-1 0,0 0 0,21 1 15,-21-1-15,21 0 0,0-20 16,0 20-16,0-21 0,1 0 0,-1 0 15,0 1-15,0-22 0,0 0 16,22 21-16,-22-21 0,0 0 0,21 0 16,-21-21-16,22 21 0,-1-22 0,0 1 15,1 0-15,20-21 16,-20 21-16,-1-22 0,0 1 0,22 0 16,-22-1-16,0 1 0,1 0 15,-1-1-15,0 1 0,-20 0 0,-1-1 16,0-20-16,0 20 0,0 1 0,-21-21 15,0 20-15,0 1 0,0-22 16,0 22-16,0 21 0,0-21 0,0 20 16,0 1-16,0 0 0,0 0 15,-21 21-15,21 21 16,-21 21-16,21 1 0,-21-1 0,21 0 16,-21 22-16,21-22 0,0 22 15,0-1-15,0-20 0,0 20 16,0 1-16,0-22 0,0 21 15,0-20-15,0-1 0,21 0 0,0 1 16,0-1-16,-21-21 0,21 22 0,0-22 16,1-21-16,-22 21 0,21-21 15,0 0-15,0 0 0,0 0 16,0 0-16,1 0 0,-1-21 0,-21 0 16,21-1-16,0 1 0,0-21 15,0 21-15,1-22 0,-1 22 0,0-21 16,0 0-16,21 20 0,-20-20 15,-1 0-15,21 21 0,0-22 16,-20 22-16,20 0 0,0 0 0,1 0 16,-22 21-16,0 0 0,21 0 15,-21 0-15,1 21 0,-1 0 0,0-21 16,-21 21-16,0 21 0,21-20 16,-21-1-16,0 0 0,0 0 0,0 0 15,0 0-15,0 1 0,0-1 0,0 0 16,0-42 31,0 0-47,0-1 15,0 1-15,0 0 0,0 0 16,0 0-16,0 0 16,-21-22-16,0 22 0,0 0 0,-1 0 15,1 0-15,0-1 0,0 1 0,0 21 16,0 0-16,-1 0 0,-20 0 15,21 0-15,0 0 0,-22 21 0,22 1 16,0-1-16,0 21 0,-21-21 16,20 22-16,1-1 0,0 0 0,0 1 15,21-22-15,0 21 0,-21 0 16,21 1-16,0-22 0,0 21 0,0-21 16,0 1-16,0-1 0,0 0 0,0 0 15,21-21-15,0 0 0,0 0 16,0 0-16,1 0 0,20 0 15,-21-21-15,21 0 0,1 0 0,-1-1 16,-21 1-16,22 0 0,-1 0 16,-21-21-16,21 20 0,-20-20 0,-1 21 15,0-21-15,0 20 0,0 1 16,-21-21-16,21 21 0,-21 0 0,0-1 16,0 1-16,0 0 15,0 42 1,0 0-16,-21 22 15,21-22-15,-21 0 16,21 21-16,-21-20 0,21-1 0,0 21 0,0-21 16,0 22-16,0-22 0,0 0 15,0 0-15,0 0 0,0 0 16,0 1-16,0-1 0,21-21 16,0 0-16,0 0 0,1 0 15,-1 0-15,0 0 0,0 0 16,21-21-16,-20-1 0,20 1 0,0 0 15,-21 0-15,22-21 0,-1 20 16,-21 1-16,22-21 0,-22 21 0,0-22 16,21 22-16,-21 0 0,-21 0 15,22 0-15,-22 0 0,0-1 16,-22 22 0,1 0-1,0 22-15,21-1 0,-21-21 0,0 21 16,21 0-16,-21 0 0,21 0 0,0 1 15,0-1-15,0 0 0,0 0 16,0 21-16,0-20 0,0-1 0,0 0 16,0 0-16,0 0 0,21 0 15,-21 1-15,0-1 0,21-21 16,-21 21-16,0-42 62,0 0-62,-21 21 0,21-22 16,-21 22-16,21-21 0,-22 21 0,22-21 16,-21 21 15,21 21-15,0 0-16,0 1 0,0-1 15,0 0-15,0 0 16,21 0-16,-21 0 15,22-21-15,-1 0 16,0 0-16,0 0 0,0 0 0,0 0 16,22 0-16,-22 0 0,21 0 15,1 0-15,-1-21 0,-21 0 0,21 0 16,1 0-16,-1 0 0,0-22 16,-20 22-16,20-21 0,-21 21 0,21-22 15,-20 22-15,-22-21 0,0 21 0,21-1 16,-21 1-16,0 0 0,0 0 15,-21 21-15,-1 0 16,1 0-16,0 21 0,0-21 0,21 21 16,0 0-16,-21 1 0,21-1 15,0 0-15,0 21 0,0-21 16,0 1-16,0-1 0,0 21 16,21-21-16,-21 0 0,0 1 0,0-1 15,21 0-15,-21 0 0,0 0 0,0 0 16,0 1-16,0-1 15,0 0-15,-21-21 16,21 21-16,-21-21 0,0 0 16,-1 0-1,1 0-15,0 0 0,21-21 16,-21 21-16,21-21 0,0 0 16,0-1-16,0 1 0</inkml:trace>
  <inkml:trace contextRef="#ctx0" brushRef="#br0" timeOffset="93803.71">16150 7154 0,'0'0'0,"-21"0"0,-21-21 16,20 21-16,-20-21 0,21 21 15,0 0-15,-22 0 0,22-21 0,0 21 16,0 0-16,0 0 0,0 0 16,-1 0-16,22-21 0,-21 21 0,0 0 15,42 0 16,22 21-31,-1-21 16,0 21-16,22-21 0,20 21 16,-20-21-16,21 21 0,-1-21 0,22 0 15,-21 0-15,-22 22 0,22-22 16,0 0-16,-22 0 0,22 0 0,-22 0 16,1 0-16,-1 0 0,1 0 15,-1-22-15,1 22 0,-22 0 0,22 0 16,-22-21-16,0 21 0,1-21 15,-22 21-15,0 0 0,0 0 16,0-21-16,-21 0 16,-21 0-16,0 21 15,0-22-15,0 22 0,-1 0 16,1-21-16,-21 21 0,21-21 0,-22 21 16,22-21-16,-21 0 0,21 21 15,-22-21-15,22 21 0,-21 0 0,21-22 16,0 22-16,-1 0 0,1 0 15,42 0 32,1 0-47,-1 0 0,0 0 0,21 0 16,-21 22-16,22-22 0,-1 0 0,0 0 16,1 21-16,-22-21 0,21 0 15,1 0-15,-22 0 0,0 21 0,0-21 16,21 0-16,-20 0 0,-1 21 15,-21 0 1,0 0-16,0 1 16,-21-1-16,-1 21 15,-20-21-15,21 22 0,-21-22 0,-1 21 16,1 0-16,0 1 0,-22-1 0,22 0 0,-1-20 16,22 20-16,-21 0 15,21-21-15,0 1 0,-22-1 0,43 0 16,-21 0-16,21 0 0,-21-21 0,21 21 15,21-42 17,0 0-32,0 0 0</inkml:trace>
  <inkml:trace contextRef="#ctx0" brushRef="#br0" timeOffset="96707.55">19410 6435 0,'0'21'31,"0"0"-31,0 0 16,0 0-16,0 1 16,21-22-16,-21 21 0,21-21 15,0 0-15,22 0 16,-22 0-16,0 0 0,21 0 0,1 0 15,-22-21-15,21-1 0,0 1 16,22 0-16,-22 0 0,1 0 0,-1 0 16,0-1-16,-21-20 0,22 21 15,-22 0-15,0 0 0,0-1 0,0 1 16,-21 0-16,0 0 0,0 0 16,0 0-16,0-1 0,0 1 15,-21 0-15,0 21 16,0 0-16,0 0 15,0 0-15,-1 21 0,1 0 16,0 1-16,21 20 0,0 0 16,-21 1-16,21 20 0,-21 22 0,21-22 15,0 22-15,0-22 0,0 22 16,0-21-16,0-1 0,0 1 0,0-1 16,0 1-16,0-22 0,0 21 15,0-20-15,0-1 0,0 0 0,0-20 16,-21 20-16,21-21 0,-22 0 0,22 0 15,-21-21 1,0 0-16,0 0 0,0 0 16,0-21-16,-1 0 0,1 0 0,0 0 15,0-22-15,-21 22 0,20-21 16,-20 0-16,21 20 0,-21-20 0,20 21 16,-20-21-16,0 20 0,21 1 15,-1 0-15,1 21 0,0 0 0,0 0 16,0 0-16,21 21 15,0 0-15,0 22 16,21-22-16,21 0 0,-21 21 0,1-20 16,-1-1-16,21 21 15,0-21-15,-20 0 0,20 1 0,0-1 0,1 0 16,-1-21-16,0 0 16,1 21-16,-1-21 0,0 0 0,1 0 15,-1 0-15,0-21 0,22 0 0,-22 0 16,0-1-16,22 1 0,-22 0 15,1 0-15,-1 0 0,-21-22 0,21 22 16,-20 0-16,-1-21 0,0 21 16,-21-22-16,0 22 0,0 0 0,0-21 15,0 20-15,0 1 16,-21 21 0,0 21-16,21 1 15,-22-1-15,1 0 0,21 0 16,-21 21-16,0-20 0,21 20 15,-21-21-15,21 21 0,-21-20 16,21-1-16,0 21 0,0-21 0,-22 0 16,22 1-16,22-22 31,-1-22-15,0 1-16,0 0 15,21-21-15,-20 21 0,-1-1 0,21-20 16,-21 21-16,0-21 0,22 20 0,-22-20 15,0 21-15,0 0 0,0 21 16,1-21-16,-1 21 0,0 0 0,-21 21 31,0 0-31,0 0 0,21 0 16,-21 0-16,0 1 0,0-1 0,0 21 16,0-21-16,0 0 0,0 1 15,21-1-15,-21 21 0,0-21 0,21-21 16,1 21-16,-22 1 0,21-22 15,0 0-15,0 0 0,0 0 0,0 0 16,1 0-16,-1 0 0,0-22 0,0 22 16,0-21-16,22 0 0,-22-21 15,0 21-15,21-1 0,-21-20 16,1 21-16,-1-21 0,0-1 16,0 1-16,0 0 0,0-1 0,-21 1 15,22 0-15,-22-22 0,0 22 0,0-1 16,0-20-16,0 21 0,0-1 15,0 1-15,0 21 0,0 0 0,0-1 16,0 1-16,0 42 16,0 1-16,0 20 15,0 0-15,0 1 0,0-1 16,0 0-16,0 22 0,0-22 0,0 22 16,0-22-16,0 0 0,-22 1 0,22-1 15,-21 0-15,0 1 0,21-22 16,-21 21-16,21-21 0,0 22 15,-21-22-15,21 0 0,0 0 16,-21-21-16,21-21 31,0 0-31,21 0 16,0-1-16,-21 1 0,21-21 0,0 21 16,0 0-16,1-1 0,-1 1 15,0 0-15,0 0 0,0 0 0,0 0 16,1 21-16,-1 0 0,0 0 15,0 0-15,-21 21 16,0 0-16,0 0 16,0 0-16,0 0 0,0 1 15,0-1-15,0 0 0,0 21 0,0-21 16,0 1-16,0-1 0,0 0 0,0 0 16,21 0-16,0-21 0,-21 21 15,22-21-15,-1 0 0,0 0 0,0 0 16,0 0-16,22 0 0,-22 0 15,21 0-15,-21 0 0,22-21 0,-22 0 16,21 0-16,-21 0 0,22 0 0,-22-1 16,0 1-16,0 0 15,0-21-15,0 21 0,-21-1 0,0 1 0,0 0 16,0 0-16,0 0 16,0 0-16,-21 21 15,0 0-15,0 0 16,0 0-16,21 21 15,-21 0-15,21 0 0,-22 0 0,22 0 16,-21 1-16,21-1 0,0 21 0,0-21 16,0 0-16,0 1 0,0-1 15,0 0-15,0 0 0,0 0 0,0 0 16,0 1-16,21-22 0,1 21 16,-1-21-16,0 0 15,0 0-15,0 0 0,0 0 0,1 0 16,-1-21-16,0-1 15,0 1-15,21 0 0,-20 0 0,-1 0 16,21 0-16,-21-1 0,0 1 16,1 0-16,-1-21 0,0 21 0,-21-1 15,0 1-15,0 0 0,0 0 16,0 0-16,0 42 31,0 0-15,0 0-16,0 0 0,0 1 15,0-1-15,0 0 0,0 0 16,21 0-16,-21 0 16,21 1-16,0-22 0,-21 21 15,22 0-15,-1-21 0,-21 21 16,21-21 0,0 0-16,0 0 15,0 0 1,1 0-16,-1-21 0,-21 0 15,21 21-15,0-21 0,-21-1 0,21 1 16,0 0-16,-21 0 0,22 21 16,-1-21-16,0 0 0,-21-1 15,0 1-15,21 0 0,0 21 16,-21-21-16,0 42 31,0 0-31,0 0 16,0 1-16,0-1 0,0 0 0,0 0 15,-21 0-15,21 0 0,0 1 0,0-1 16,0 0-16,0 0 16,0 0-16,0 0 0,21-21 15,0 0 1,1 0-16,-1 0 0,0 0 0,0 0 16,0 0-16,0 0 0,1-21 0,-1 0 15,0 0-15,0 0 0,0 0 16,0-1-16,1 1 0,-1-21 15,0 21-15,0-22 0,-21 1 0,0 0 16,21-1-16,0 1 0,-21 0 16,0-1-16,22 1 0,-22 0 0,0-22 15,0 22-15,0 0 0,0-1 16,0 1-16,0 0 0,0 20 0,0 1 16,0 0-16,0 42 31,-22 0-31,22 22 0,0-1 15,0 0-15,-21 1 0,21-1 0,-21 22 16,21-22-16,0 0 0,-21 22 16,21-22-16,0 0 0,0 1 15,0-1-15,0 0 0,0-20 0,0 20 16,0 0-16,0-21 0,0 1 0,0 20 16,0-21-16,0 0 0,0 0 15,0 1-15,21-22 16,0 0-16,0 0 15,1 0-15,-1 0 0,0-22 16,0 22-16,0-21 0,0 0 0,1 0 16,-1 0-16,-21 0 0,21-1 15,0 1-15,0-21 0,-21 21 16,0 0-16,0-1 0</inkml:trace>
  <inkml:trace contextRef="#ctx0" brushRef="#br0" timeOffset="96919.43">23262 6837 0,'0'0'0,"-21"0"15,21 21-15,21-21 32,0 0-32,0 0 0,1 0 15,-1 0-15,0 0 0,0-21 16,0 21-16,22-21 0,-22 21 15,0 0-15,-21-21 0,21 21 0,-21-22 16,21 22-16,-21-21 0</inkml:trace>
  <inkml:trace contextRef="#ctx0" brushRef="#br0" timeOffset="97112.17">22818 6752 0,'0'0'0,"-22"0"0,1 21 16,0-21-16,42 0 63,0 0-48</inkml:trace>
  <inkml:trace contextRef="#ctx0" brushRef="#br0" timeOffset="98095.54">23516 7112 0,'21'0'47,"0"0"-47,1 0 0,-1-21 15,21 21-15,-21 0 0,22-21 16,-22 0-16,21 21 0,0-22 15,-20 22-15,20-21 0,-21 0 0,0 21 16,0-21-16,1 21 0,-1-21 16,-21 0-16,-21 21 31,-1 0-31,1 0 0,-21 21 0,21-21 16,-22 21-16,1 0 0,0 0 0,21 22 15,-22-22-15,22 21 0,0-21 16,0 22-16,21-1 0,0-21 0,0 0 15,0 0-15,0 22 16,21-22-16,0 0 0,0-21 16,0 0-16,1 0 0,20 0 0,-21 0 15,21 0-15,-20 0 0,20 0 16,-21 0-16,0-21 0,0 0 0,1 0 16,-1-1-16</inkml:trace>
  <inkml:trace contextRef="#ctx0" brushRef="#br0" timeOffset="116119.43">6710 10583 0,'0'0'0,"-21"22"0,-1-22 16,1 21-16,0-21 0,0 21 0,0-21 15,0 0-15,-1 21 0,1 0 16,21 0-16,0 1 16,0-1-1,21-21-15,1 0 16,-1 0-16,0 0 0,21 0 0,1 0 15,-1 0-15,0-21 0,22 21 0,-22-22 16,22-20-16,-1 21 0,1 0 16,-22-22-16,21 1 0,-20 21 0,20-21 15,-20-1-15,20 1 16,-21 0-16,1 20 0,-1-20 0,0 0 16,-20 21-16,-1-22 0,0 1 0,-21 21 15,0-22-15,0 22 0,-21-21 16,0 21-16,-1 0 0,-20-1 0,21 1 15,-21 0-15,20 0 0,1 21 16,-21 0-16,21 0 0,-22 0 0,22 0 16,-21 21-16,21 0 0,-22 0 15,1 1-15,21-1 0,-21 21 0,-1 0 16,22 1-16,-21-1 0,21 22 16,-1-1-16,1 1 0,0 20 0,0-20 15,0 20-15,21 1 0,0 0 0,0-1 16,-21 1-16,21 0 15,0 21-15,0-22 0,0 22 0,0-21 16,0-1-16,0 22 0,0-21 0,-22 21 16,22-22-16,0 22 0,0-21 15,0 0-15,-21-1 0,21 1 0,-21-22 16,21 22-16,0-21 0,0-1 0,0-21 16,0 22-16,0-22 0,21 1 15,0-22-15,1 21 0,-1-42 0,0 21 16,0-21-16,0 0 0,0 0 0,1-21 15,-1 0-15,0 0 0,0 0 16,21-22-16,-20 22 0,-1-21 16,0-1-16,0-20 0,0 21 0,0-22 15,1 1-15,-1-22 0,0 0 16,-21 1-16,21-1 0,-21 0 0,0 1 16,0-1-16,0 0 0,-21 1 0,0-1 15,0 21-15,-22-20 0,22 20 16,-21 1-16,-1 20 0,22 1 0,-21 0 15,0 21-15,20-1 0,-20 1 16,21 21-16,0 0 0,0 0 0,42 0 47,0 0-47,0 0 0,21 0 16,1 0-16,-22-21 0,21 21 15,1-21-15,-1 0 0,0 0 16,1-1-16,-1 1 0,0 0 0,-21-21 15,22 21-15,-1-1 0,-21-20 16,22 21-16,-22 0 0,0-22 0,-21 22 16,0 0-16,0 0 0,21 0 15,-21 0-15,0-1 0,-21 22 16,21 22 0,-21 20-16,0-21 15,21 0-15,-22 22 0,22-22 0,0 21 16,0-21-16,0 22 15,0-22-15,0 0 0,0 0 0,0 21 16,22-20-16,-1-22 0,0 21 0,21 0 16,-21-21-16,1 0 0,20 0 15,0 0-15,-21 0 0,22 0 0,-1 0 16,-21-21-16,22 0 0,-1 21 0,-21-22 16,21 1-16,-20 0 0,20 0 15,-21 0-15,0 0 0,0-1 0,-21 1 16,0 0-16,22 0 0,-22-21 15,0 20-15,0 1 16,-22 21 0,1 21-1,21 1-15,-21-1 0,21 0 16,-21 21-16,21-21 0,0 1 0,0-1 16,0 0-16,0 21 0,0-21 15,0 1-15,0-1 0,0-42 47,0-1-47,21 1 16,0 0-16,0 0 0,-21 0 15,22 0-15,-22-22 0,21 22 0,0 0 16,-21 0-16,21 0 0,0 21 16,-21-22-16,21 22 0,1 0 15,-1 0-15,-21 22 0,0-1 16,21-21-16,0 21 0,-21 0 0,21 0 15,-21 22-15,21-22 0,1 0 16,-22 0-16,21 0 0,0 0 16,0-21-16,-21 22 0,21-22 0,0 21 15,1-21-15,-1 0 0,0 0 16,0 0-16,21 0 0,-20 0 0,-1 0 16,21-21-16,-21-1 0,22 22 15,-22-21-15,21 0 0,-21 0 16,22 0-16,-22 0 0,0-22 0,0 22 15,0-21-15,-21 21 0,0-22 0,0 22 16,0-21-16,0 21 0,0-1 16,0 1-16,0 0 0,-21 0 0,0 21 15,0 0-15,-22 0 0,22 0 16,0 0-16,0 21 0,-21 0 0,20-21 16,1 21-16,0 1 0,0-1 0,0 21 15,0-21-15,21 0 0,0 1 16,0 20-16,0-21 0,0 0 0,0 22 15,0-22-15,21-21 0,-21 21 16,21-21-16,0 0 16,0 0-16,0 0 0,1 0 15,-1 0-15,0 0 0,0 0 0,0 0 16,0-21-16,1 0 0,-1-1 16,-21 1-16,21 21 0,-21-21 0,21-21 15,-21 21-15,0-1 0,0 1 16,0 0-16,0 0 0,0 0 0,0 0 15,0 42 17,0 0-32,0 0 0,0 0 15,0 22-15,0-22 0,0 0 0,0 0 16,0 0-16,21 0 16,0 1-16,-21-1 0,22 0 0,-1 0 15,0-21-15,0 0 16,0 0-16,0 0 15,1 0-15,-1 0 0,0-21 0,0 0 16,0 0-16,0-1 0,22 1 0,-22-21 16,0 0-16,21 20 0,-20-20 15,-1-21-15,21 20 0,-21-20 0,0 20 16,1-20-16,-22-1 0,0 22 16,21-21-16,-21 20 0,21-20 0,-21 20 15,0 1-15,0 0 0,0-1 16,0 1-16,0 21 0,0 0 15,0 0-15,-21 21 0,0 0 16,21 21-16,0 0 0,-22 0 0,22 21 16,-21-20-16,21 20 0,0 21 15,-21-20-15,21-1 0,0 0 0,0 22 16,0-22-16,0 22 0,0-1 16,0-20-16,0-1 0,0 21 0,0-20 15,0-22-15,0 21 0,0 1 0,21-22 16,0 0-16,1 0 0,-22 0 15,21 0-15,0 1 0,0-22 0,0 21 16,0-21-16,1 0 16,-1 0-16,0 0 0,0 0 15,0-21-15,0-1 0,1 22 0,-1-21 16,0 0-16,0 0 0,-21 0 0,0 0 16,0-22-16,0 22 0,0-21 15,0 21-15,0-22 0,0 1 0</inkml:trace>
  <inkml:trace contextRef="#ctx0" brushRef="#br0" timeOffset="116335.91">8234 10139 0,'0'0'0,"-170"0"16,128 0-16,0 0 15,21 0-15,-22 0 0,22 0 0,0 0 16,0 0-16,0 0 16,21 21-1,21-21 1,0 0-16</inkml:trace>
  <inkml:trace contextRef="#ctx0" brushRef="#br0" timeOffset="117047.79">10795 10456 0,'0'0'16,"-42"22"-16,-1-22 0,22 21 0,-21 0 0,42 0 31,0 0-31,21-21 0,0 0 16,21 0-16,1 21 0,20-21 0,-20 0 0,20 0 16,1 0-16,-22 0 15,21 0-15,1 0 0,-22 0 0,22 0 16,-22-21-16,22 0 0,-22 21 0,0-21 15,1 21-15,-1-21 0,-21 0 16,21 21-16,-20-22 0,20 1 0,-21 21 16,-21-21-16,0 0 0,0 0 15,0 0-15,-21-1 16,0 1-16,0 21 0,-1-21 0,1 21 16,0-21-16,0 21 0,0 0 15,21-21-15,-21 21 16,-1 0-1,44 0 1,-1 0 0,0 0-16,0 0 0,0 0 15,0 21-15,1 0 0,-22 0 16,21 0-16,0 1 0,-21-1 0,0 0 16,0 21-16,0-21 0,0 22 15,0-1-15,0-21 0,0 22 0,-21-1 16,0-21-16,-1 21 0,1-20 0,0-1 15,-21 0-15,42 0 0,-21 0 16,-1-21-16</inkml:trace>
  <inkml:trace contextRef="#ctx0" brushRef="#br0" timeOffset="117643.2">12467 9694 0,'0'-21'0,"0"42"0,0-63 0,0 21 16,21 21-1,0 0 1,1 21-16,20 0 0,-21 22 16,21-1-16,1 0 0,-1 1 0,0 20 15,1-21-15,-1 22 0,0-1 16,1-20-16,-1 20 0,-21 1 15,0-1-15,1 1 0,-22-1 0,0 1 16,0-22-16,0 22 0,0-22 0,0 0 16,0-21-16,-22 1 0,1 20 15,0-21-15,21-42 16,0 0 0,0 0-16,0-22 0,0 22 15,0-42-15,0 20 0,21-20 0,0-1 16,1 22-16,-1-22 0,0 1 15,0-22-15,21 22 0,-20-1 16,20 1-16,-21-22 0,21 22 0,-20-1 16,20 1-16,0 20 0,-21-20 15,22 20-15,-22 22 0,21-21 0,-21 21 16,1 21-16,-1-21 0,0 21 0,0 0 16,0 0-1,0 0-15,-21 21 0,0 0 16,0 0-16,0 21 0,22-20 15,-22 20-15</inkml:trace>
  <inkml:trace contextRef="#ctx0" brushRef="#br0" timeOffset="119131.48">13949 10456 0,'0'0'16,"21"0"-1,-21-21-15,21 0 0,0 0 16,-21 0-16,21-22 0,1 22 0,-22 0 16,0-21-16,21 21 0,-21-22 15,0 22-15,0-21 0,0 21 0,0-22 16,0 22-16,0 0 0,-21 0 16,-1 0-16,1-1 0,-21 22 15,21 0-15,0 0 0,-22 22 0,22-1 16,-21 0-16,21 0 0,-22 0 15,22 22-15,-21-1 0,21 0 0,-1 1 16,1-1-16,0 0 0,0 1 0,0-1 16,0-21-16,-1 21 0,22 1 15,-21-22-15,21 0 0,0 0 0,0 0 16,21-21 0,1 0-16,-1 0 0,0-21 15,0 0-15,0 21 0,0-42 0,22 21 16,-22-1-16,21-20 0,-21 21 0,22-21 15,-22-1-15,0 22 0,0-21 16,0 21-16,1-22 0,-1 22 16,0-21-16,-21 21 0,0-1 0,0 1 15,0 0-15,21 21 0,-21 21 47,0 0-47,-21 22 0,21-22 0,0 0 16,0 21-16,0-20 0,0 20 0,0 0 15,0-21-15,0 22 0,21-22 16,0 21-16,0-21 0,1 1 0,-22-1 16,42 0-16,-21-21 0,0 21 0,0-21 15,1 0-15,20 0 0,0 0 16,-21 0-16,22-21 0,-1 0 16,-21 0-16,22-1 0,-1-20 0,-21 21 15,21 0-15,-20-22 0,-1 1 16,0 21-16,0-21 0,0 20 0,-21-20 15,0 21-15,0-21 0,0 20 16,0 1-16,0 0 0,-21 21 16,0 0-16,0 0 0,21 21 15,0 0 1,0 1-16,0-1 0,0 0 0,0 21 16,0-21-16,0 1 0,0-1 15,0 21-15,21-21 0,-21 22 16,21-22-16,0 21 0,-21-21 0,0 22 15,21-22-15,1 21 0,-22-21 0,21 0 16,0 1-16,0-1 0,0-21 16,0 21-16,1-21 0,-1 0 0,0 0 15,0 0-15,21 0 0,-20 0 16,20 0-16,0 0 0,1-21 0,-22 0 16,21-1-16,0 1 0,1 0 0,-1-21 15,-21-1-15,22 22 0,-22-21 16,21 0-16,-21-1 0,0 22 0,-21-21 15,0 21-15,0-22 0,0 22 0,0 0 16,0-21-16,-21 20 16,-21 22-16,21 0 0,0 0 15,-1 0-15,-20 0 0,0 0 0,21 22 16,-22-1-16,1 0 0,21 0 16,0 0-16,-22 0 0,22 22 0,0-22 15,21 21-15,0-21 0,0 22 16,0-1-16,0-21 0,0 0 0,0 22 15,0-22-15,21 0 0,0 0 0,0-21 16,1 21-16,20-21 16,-21 0-16,0 0 0,0 0 0,22 0 15,-22-21-15,0 0 0,21 0 16,-20 0-16,-1 0 0,0-1 16,0 1-16,0-21 0,0 21 0,-21-22 15,0 22-15,22-21 0,-22 21 16,0 0-16,0-22 0,0 22 0,0 0 15,0 0-15,0 0 0,0 42 32,0 0-32,0 0 15,0 0-15,0 22 0,0-22 0,0 21 16,0-21-16,0 22 0,0-1 16,21-21-16,-21 21 0,21-20 0,0-1 15,-21 0-15,21 0 0,0 0 16,1 0-16,-1-21 0,0 0 15,0 0-15,21 0 0,-20 0 16,-1 0-16,21-21 0,-21 0 16,22 0-16,-22 0 0,21 0 0,-21-22 15,0 22-15,1-21 0,-1 21 0,0-22 16,0 22-16,-21 0 0,0-21 16,0 20-16,0 1 0,0 0 15,0 42 1,0 0-1,-21 1-15,0 20 0,21-21 16,0 0-16,0 0 0,0 1 16,0 20-16,-21-21 0,21 0 15,0 0-15,0 1 0,0-1 16,21 0-16,0-21 16,0 0-1,0-21-15,-21 0 0,0-1 16,21 1-16,1 0 0</inkml:trace>
  <inkml:trace contextRef="#ctx0" brushRef="#br0" timeOffset="119477.89">16002 9885 0,'0'0'16,"-21"0"-16,0 0 0,-1 0 0,1 0 15,0 21-15,21 0 0,0 0 16,0 1-16,-21-1 0,21 0 15,0 0-15,0 0 0,21 0 16,0-21-16,0 0 16,1 0-16,-1 0 0,0 0 15,0-21-15,0 0 0,0 0 16,1 0-16,-1 21 0,0-21 0,-21-1 16,0 1-16,0 0 0,0 0 0,0 0 15,0 0-15,-42 21 0,20-22 16,1 22-16,0 0 0,0 0 15,0 0-15,-22 0 0,22 0 0,21 22 16,-21-22-16,0 21 0,21 0 16,-21 0-16,21 0 0,0 0 0,0 1 15,0-1-15,0 0 16,21 0-16,0-21 0,0 0 16,0 0-16,22 0 0</inkml:trace>
  <inkml:trace contextRef="#ctx0" brushRef="#br0" timeOffset="120039.64">16637 9631 0,'0'0'0,"0"-21"0,0 0 16,0-1-16,-21 22 0,0 0 16,-1 0-16,22 22 15,-21-1-15,0 0 0,21 0 0,0 21 16,-21 1-16,21-1 0,-21 0 15,21 1-15,-21-1 0,21 0 0,0 1 16,0-1-16,0 0 0,0 1 0,0-1 16,0 0-16,0 1 0,0-1 15,0 0-15,0-20 0,0 20 0,0 0 16,0-21-16,0 1 0,0-1 16,0 0-16,-22 0 15,22-42 1,0 0-16,0 0 15,0-1-15,0 1 0,0 0 0,0-21 16,0 21-16,0-22 0,0 22 16,0-21-16,22 21 0,-1-1 0,0-20 15,0 21-15,0 0 0,0 0 0,1-1 16,20 22-16,-21-21 0,0 21 16,22 0-16,-22 0 0,21 0 0,-21 0 15,0 21-15,1-21 0,-22 22 16,21-1-16,-21 0 0,0 0 0,0 21 15,0-20-15,0-1 0,0 21 16,0-21-16,-21 0 0,-1 22 0,1-22 16,0 0-16,0 0 0,0 22 15,-22-22-15,22-21 0,0 21 0,-21 0 16,21-21-16,-1 0 0,-20 21 0,21-21 16,0 0-16,0 0 15,21-21-15,0 0 16,0 0-16,0 0 0,21-1 15,-21 1-15,21 0 0,0 0 16,21 0-16,-20-22 0</inkml:trace>
  <inkml:trace contextRef="#ctx0" brushRef="#br0" timeOffset="120331.98">17230 9631 0,'0'0'0,"0"-42"0,0 20 15,0 1-15,-22 0 16,1 21-16,0 21 16,0 0-16,0 1 15,21 20-15,-21 0 0,21 1 0,0-1 0,0 21 16,-22-20-16,22-1 16,0 0-16,-21 22 0,21-22 0,0 1 15,0-1-15,0 0 0,0 1 0,-21-22 16,21 21-16,0 0 0,-21-20 15,21 20-15,0-21 0,0 0 0,0 0 16,0 1-16,0-1 0,-21 0 0,21 0 16,0-42-1,0 0 1</inkml:trace>
  <inkml:trace contextRef="#ctx0" brushRef="#br0" timeOffset="120719.76">17166 10202 0,'21'22'0,"0"-22"16,1 0-16,-1 0 0,0 0 16,0 0-16,0 0 0,0-22 15,1 22-15,20-21 0,-21 0 0,0 21 16,22-21-16,-22 0 0,0 0 0,0-1 15,0 1-15,0 0 0,1 0 16,-22 0-16,0 0 0,0-1 0,0 1 16,0 0-16,0 0 0,-22 21 15,1 0-15,0 0 0,-21 0 0,21 0 16,-1 0-16,-20 21 0,21 21 16,-21-20-16,20 20 0,1 0 0,0-21 15,0 22-15,21-1 0,0 0 0,0-20 16,0 20-16,0 0 0,0-21 15,0 22-15,0-22 0,0 0 0,21 21 16,0-20-16,0-22 0,-21 21 0,22 0 16,-1 0-16,0-21 15,0 0-15,0 0 0,0 0 0,1 0 16,-1 0-16,0-21 0,21 0 0,-21 21 16</inkml:trace>
  <inkml:trace contextRef="#ctx0" brushRef="#br0" timeOffset="121395.37">18330 10075 0,'0'0'0,"-21"0"16,21 43-16,0-22 0,21-21 15,22 0-15,-1 21 16,0-21-16,22 0 0,-22 0 0,22 0 16,-1 0-16,-21 0 0,22 0 0,-22 0 15,22 0-15,-22 0 0,22 0 16,-22 0-16,21 0 0,-20 0 0,-1 0 16,0 0-16,1 0 0,-1 0 0,-21-21 15,22 21-15,-22 0 0,0 0 16,-21-21-16,0 0 15,0-1-15,-21 22 0,0 0 16,-1-21-16,1 21 0,-21 0 16,21 0-16,0 0 0,-22 0 15,22 0-15,0 0 0,0 0 0,0 0 16,42 0 15,0 0-31,0 0 16,0 0-16,0 0 0,1 0 15,20 0-15,-21 21 0,21-21 0,-20 0 16,-1 22-16,0-1 0,21-21 0,-42 21 16,21 0-16,-21 0 0,0 0 15,0 1-15,0-1 0,0 0 0,-21 21 16,0-21-16,-21 1 0,21 20 0,-22-21 16,22 0-16,-21 0 0,21 1 15,-22-1-15,22 0 0,0-21 16</inkml:trace>
  <inkml:trace contextRef="#ctx0" brushRef="#br0" timeOffset="122052">20955 9821 0,'0'0'15,"0"-21"-15,-21 21 0,21-21 16,0 0-16,0 0 16,0 0-16,21-1 15,0 22-15,-21-21 0,21 21 16,22 0-16,-22-21 0,0 21 0,0 0 15,21 0-15,1 0 0,-22 0 16,21 21-16,1 0 0,-1 1 0,0 20 16,1 0-16,-1-21 0,0 22 0,-21-1 15,1 0-15,-1 1 0,0-1 16,-21 0-16,0 1 0,0-22 0,0 21 16,0-21-16,0 1 0,0-1 0,-21 0 15,0 0-15,21 0 0,-22-21 16,1 0-16,0 0 15,21-21-15,-21 0 16,21 0-16,0 0 0,0-1 16,0 1-16,0-21 0,0 21 0,0-22 15,0 1-15,0 0 0,21-1 0,0 1 16,0 0-16,1-1 0,-1 22 16,0-21-16,0 0 0,0 20 0,0 1 15,22 0-15,-22 21 0,0-21 0,0 21 16,0 0-16,1 0 0,-1 0 15,0 0-15,-21 21 0,21-21 16,-21 21-16,21 0 16,-21 1-16</inkml:trace>
  <inkml:trace contextRef="#ctx0" brushRef="#br0" timeOffset="122427.99">21971 10139 0,'0'0'0,"21"0"0,0 0 16,0 0-16,1 0 15,-1 0-15,0-21 0,0 0 0,0-1 16,0 22-16,1-21 0,20 0 16,-21 0-16,0 0 0,0 0 15,1-22-15,-22 22 0,0 0 0,21 0 16,-21 0-16,0-1 0,0 1 0,0 0 15,-21 21-15,-1 0 0,1 0 16,0 0-16,-21 0 0,21 0 16,-1 21-16,1 0 0,0 1 0,0 20 15,0-21-15,21 0 0,-21 22 16,-1-22-16,22 21 0,-21-21 0,21 22 16,0-22-16,0 0 0,0 0 15,0 0-15,0 0 0,0 1 0,21-1 16,1-21-16,-1 21 0,0-21 15,0 0-15,0 0 0,0 0 0,1 0 16,20 0-16,-21 0 0,0-21 16,22 21-16,-1-21 0</inkml:trace>
  <inkml:trace contextRef="#ctx0" brushRef="#br0" timeOffset="122648.23">22818 10012 0,'0'0'0,"-22"0"0,1 0 0,21 21 15,21-21 32,1 0-47,-1 0 0,0-21 16,0 21-16,0-21 0,0 21 15,-21-21-15,22 21 0</inkml:trace>
  <inkml:trace contextRef="#ctx0" brushRef="#br0" timeOffset="122928.07">23580 9821 0,'0'-21'0,"-22"21"16,1 0 0,21 21-16,0 1 0,-21-1 0,21 0 15,-21 0-15,21 0 0,0 0 0,0 1 16,0-1-16,0 21 0,0-21 16,0 0-16,0 1 0,-21-1 0,21 0 15,0 0-15,0 0 0,0 0 16,21-21 15,0 0-31,-21-21 16,21 0-16,0 21 0</inkml:trace>
  <inkml:trace contextRef="#ctx0" brushRef="#br0" timeOffset="123279.9">23685 9525 0,'0'0'0,"-21"-21"0,0 0 0,0 21 16,0 0-16,0 0 16,-1 0-16,1 0 0,0 21 15,21 0-15,-21 0 0,21 0 0,0 1 16,0-1-16,0 0 16,0 0-16,21-21 15,0 0-15,0 0 16,1 0-16,-1-21 0,0 0 0,0 21 15,0-21-15,0-1 0,-21 1 0,22 0 16,-22 0-16,0 0 0,0 0 16,0-1-16,0 1 0,0 0 0,0 0 15,-22 0-15,1 21 16,0 0 0,0 0-16,21 21 0,-21 0 15,21 0-15,0 0 0,0 1 0,0 20 16,0-21-16,0 21 0,0-20 15,0 20-15,0-21 0,0 21 0,21-20 16</inkml:trace>
  <inkml:trace contextRef="#ctx0" brushRef="#br0" timeOffset="124325.52">24130 9631 0,'0'21'16,"0"0"-1,0 0-15,0 22 0,0-22 0,-21 0 16,21 21-16,0-20 0,0 20 16,-21-21-16,21 21 0,-22-20 0,22-1 15,-21 21-15,21-21 0,0 0 0,0 1 16,-21-22-16,21 21 15,-21 0-15,0 0 16,21-42 15,0 0-31,0 0 0,0-1 16,0 1-16,21-21 0,0 21 0,0 0 16,-21-22-16,21 22 0,1-21 15,-22 21-15,21-22 0,0 22 0,-21 0 16,21 0-16,-21 0 0,21-1 15,0 22-15,1 22 16,-22-1-16,0 0 0,0 0 0,21 0 16,-21 22-16,0-22 0,21 21 15,-21-21-15,0 0 0,0 22 16,0-22-16,0 0 0,0 0 0,0 0 16,0 1-16,21-1 0,0 0 15,0-21 1,1 0-16,-1 0 15,0 0-15,0-21 16,0 0-16,0-1 0,1 1 0,-1 0 16,0 0-16,0 0 0,-21-22 0,21 22 15,0-21-15,1 21 0,-22-22 16,0 22-16,21-21 0,-21 21 0,21 0 16,-21 42 15,0 0-31,0 21 0,-21-21 15,21 22-15,-21-22 0,21 21 0,0-21 16,0 1-16,0 20 0,0-21 16,0 0-16,0 0 0,0 1 0,0-1 15,0 0-15,21 0 0,0-21 0,0 21 16,0-21-16,0 0 0,22 0 16,-22 0-16,0 0 0,0 0 0,22 0 15,-22-21-15,0 21 0,0-21 0,0 0 16,0 0-16,1-1 0,-1-20 15,0 21-15,0-21 0,0-1 0,-21 1 16,0 0-16,21-1 0,1 1 16,-22-22-16,21 22 0,-21 0 15,0-22-15,21 22 0,-21 21 0,21-22 16,-21 22-16,0 0 0,0 0 0,0 0 16,-21 42-1,21 0 1,-21 0-16,21 22 0,0-22 15,0 21-15,0 0 0,-21 22 0,21-22 16,0 1-16,-22 20 0,22-21 0,0 1 16,0-1-16,-21 0 0,21 1 15,-21-1-15,21-21 0,0 22 16,0-22-16,0 0 0,0 21 0,0-21 0,0 1 16,0-1-16,0 0 15,21-21-15,0 0 0,1 0 16,-1 0-16,0 0 15,0 0-15,0 0 0,0-21 0,1 21 16,-1-21-16,0-1 0,0 1 16,0 0-16,0-21 0,-21 21 0,22-1 15,-22-20-15,0 21 0,0 0 0</inkml:trace>
  <inkml:trace contextRef="#ctx0" brushRef="#br0" timeOffset="124531.72">25104 9821 0,'21'0'0,"-42"0"0,-1 0 0,22-21 32,22 21-17,-1-21-15,0 21 0,0 0 16,0 0-16,0-21 0,22 21 0,-22 0 16,0-21-16,0 0 0,22 21 15,-22-22-15,0 22 0,0 0 0,0-21 16,0 0-16,-21 0 15,0 0 1</inkml:trace>
  <inkml:trace contextRef="#ctx0" brushRef="#br0" timeOffset="124726.53">24490 9546 0,'0'0'0,"-21"0"0,-1 21 16,1-21-16,21 22 47,21-22-31,1 0-16</inkml:trace>
  <inkml:trace contextRef="#ctx0" brushRef="#br0" timeOffset="126680.42">25866 10287 0,'0'0'0,"21"0"0,0 0 0,0 0 16,0 0-16,0-21 0,22 0 15,-22 21-15,0-21 0,0 21 0,0-22 16,1 1-16,-1 21 0,0-21 0,0 0 16,-21 0-16,0 0 0,0-1 15,0 1-15,0 0 0,0 0 0,-21 0 16,-21 0-16,20-22 0,-20 22 15,0 0-15,-1 21 0,1-21 0,0 21 16,-1 0-16,1 0 0,21 0 0,-21 21 16,-1-21-16,1 21 0,0 21 15,20-20-15,-20-1 0,21 21 0,-21 0 16,20-20-16,1 20 0,21 0 16,0-21-16,0 22 0,0-1 15,0-21-15,0 0 0,21 1 0,1-1 16,20 0-16,-21 0 0,0-21 0,22 0 15,-1 0-15,0 0 0,-21 0 16,22-21-16,-1 0 0,0 0 0,1-1 16,-1 1-16,-21 0 0,22 0 15,-1 0-15,-21-22 0,0 22 0,0-21 16,1 21-16,-1-22 0,0 22 0,-21-21 16,21 21-16,-21 0 0,0-1 15,0 1-15,0 0 0,0 42 31,0 0-31,0 1 0,0-1 16,0 0-16,0 21 0,0-21 0,0 1 16,0 20-16,0-21 0,0 0 0,0 0 15,0 1-15,0-1 0,21 0 16,0 0-16,1 0 0,-1-21 16,0 21-16,0-21 0,21 0 0,-20 0 15,-1 0-15,0-21 0,0 21 16,21-21-16,-20 0 0,-1 0 0,0 0 15,21-22-15,-21 22 0,1-21 16,-1-1-16,0 1 0,0-21 16,0 20-16,0-20 0,-21-1 0,22 1 15,-22-1-15,21 1 0,-21 20 16,0-20-16,0 21 0,0-1 0,0 22 16,0 0-16,0 0 0,0 0 0,0 42 31,-21 0-31,-1 0 0,22 21 0,0 22 15,-21-22-15,0 22 0,21-1 16,-21 1-16,21-1 0,-21-20 0,21 20 16,0 1-16,0-22 0,0 0 0,0 1 15,0-1-15,0 0 0,21 1 16,0-22-16,-21 21 0,21-21 16,0 0-16,1 1 0,-22-1 0,21-21 15,0 0-15,0 0 0,0 0 16,0 0-16,1 0 0,-1-21 0,0-1 15,21 1-15,-21 0 0,1 0 0,-1 0 16,21 0-16,-21-22 0,0 22 16,1-21-16,-1 21 0,0-1 0,0 1 15,0 0-15,0 0 0,-21 42 32,0 0-32,-21 0 0,21 1 15,-21-1-15,21 0 0,0 21 0,-21-21 16,21 1-16,0-1 15,-21 0-15,21 0 0,0 0 16,0 0-16,21-21 16,0 0-1,0-21-15,0 21 0,1-21 16,-1 0-16,0 21 0,21-21 0,-21 0 16,1-1-16,20 1 0,-21 0 15,21 0-15,-20 21 0,20-21 0,-21 21 16,21 0-16,-20 0 0,-1 0 0,0 0 15,0 0-15,-21 21 16,0 0-16,0 0 0,0 0 0,0 1 16,-21-1-16,0 0 0,0 0 15,-1 0-15,1 0 0,0 1 16,0-1-16,0 0 0,0 0 0,21 0 16,-22-21-16,22 21 0,-21-21 0,0 0 15,21 22 1,21-22 15,0 0-31,1 0 16,-1 0-16,0 0 15,21 0-15,-21 21 0,1 0 0,20-21 16,0 21-16,-21 0 0,22 0 0,-1 22 16,0-22-16,1 0 0,-22 21 15,21-20-15,-21 20 0,1-21 16,-1 21-16,0-20 0,-21 20 0,0-21 15,0 21-15,0 1 0,0-22 0,-21 21 16,0 1-16,-22-1 0,22 0 0,-21-21 16,-1 22-16,1-1 0,0-21 15,-1 0-15,1 22 0,0-22 0,-1 0 16,1 0-16,0-21 0,-1 0 0,1 0 16,0 0-16,21 0 15,-1 0-15,1-21 0,21 0 0,0 0 16,0-22-16,0 1 0,0 21 0,21-43 15,1 22-15,20 0 0,-21-22 16,21 22-16,1-22 0,20 1 0,-20-1 16,20 1-16,1-22 0,20 22 0,-20-22 15,20 0-15,1 22 0,0-1 16,-22-20-16,1 41 0,-1-20 0,1 21 16,-1-22-16,-20 43 0,-22-21 0,21 20 15,-21 1-15,-21 0 0,0 0 16,-21 21-1,-21 0-15,21 21 0,-1 0 16,1 0-16,-21 1 0,21-1 16,0 0-16,21 21 0,0-21 0,-22 1 15,22 20-15,0-21 0,0 0 16,0 0-16,0 1 0,0-1 0,22 0 16,-1 0-16,0 0 0,0-21 0,0 0 15,22 0-15,-1 0 0,-21 0 16,21 0-16,1 0 0,-1 0 0,-21 0 15,22-21-15,-22 0 0,21 21 0,-21-21 16,0 0-16,1-1 0,-1-20 16,-21 21-16,0 0 0</inkml:trace>
  <inkml:trace contextRef="#ctx0" brushRef="#br0" timeOffset="127080.19">27665 9419 0,'0'0'0,"-21"0"16,-1 0-16,1 0 0,0 21 0,0 1 15,21-1-15,-21 0 16,21 0-16,0 0 0,0 0 15,21-21-15,0 0 16,0 0-16,0 0 0,1 0 16,20 0-16,-21-21 0,0 0 0,0 21 15,-21-21-15,0 0 0,22 0 16,-22-1-16,0 1 0,0 0 16,-22 0-16,1 21 0,0 0 15,0-21-15,0 21 0,0 0 0,-1 0 16,1 0-16,0 21 15,0-21 1,21 21-16,0 0 16,0 0-16,21 1 31,0-22-31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E615-E59F-4F9C-A909-9884886B2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B2689-54A5-4676-9032-647ABCC2E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F5BF8-0041-4289-91DE-9BE37C01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D786-61ED-4ED9-A958-A00509B4FAA1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75EA2-8505-4946-B0EE-F557ED40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B7762-42A3-4532-9223-BB52F614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F64F-EC70-4D22-A8BE-EA4F1C045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43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3499-7B4C-4ED7-9191-E21F874C1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D4677-3BEC-4F74-A368-2F443A048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54E5-FB02-4861-9E20-D57A30F29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D786-61ED-4ED9-A958-A00509B4FAA1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DC9E7-5603-47CE-ADE4-F02B8505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1F61B-39DC-497F-81F2-E0118FCD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F64F-EC70-4D22-A8BE-EA4F1C045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70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022F1-7001-419E-BEAC-C7978E33B1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4D6EF-5922-4CCE-965F-7B3080C3D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C788B-54DC-4D4D-91CD-E6EC23B56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D786-61ED-4ED9-A958-A00509B4FAA1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2E70C-F1A3-4CED-BE05-7A190617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9A718-673D-4425-9DA2-973F3494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F64F-EC70-4D22-A8BE-EA4F1C045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92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7F811-8263-47DB-A037-B66301B4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BBBF8-792A-43CC-BE3B-EB8B1A1B1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83F21-E0DC-49ED-8F5D-D793703E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D786-61ED-4ED9-A958-A00509B4FAA1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2F0B4-F1FD-445B-975C-271669AA6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5180E-3814-4F82-AABA-7F6A766D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F64F-EC70-4D22-A8BE-EA4F1C045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51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41EE-B693-4700-965E-F87A5EBEE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52AC4-B3FD-44EA-9637-286659036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F5340-85C5-410E-8103-18E971BA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D786-61ED-4ED9-A958-A00509B4FAA1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FAF38-8E41-4557-A96A-16F0248CD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25181-160E-4AC2-8948-B1AAC87C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F64F-EC70-4D22-A8BE-EA4F1C045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11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5349-3BC3-46F8-89A9-1EC2D7F7B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4D697-90E9-4B68-AEED-EE74DBB5A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18AA6-9DED-46B7-BCF1-75EFBD8FA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1D94D-4475-41C4-8728-6EE4AC93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D786-61ED-4ED9-A958-A00509B4FAA1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BD20B-8EC8-4088-827C-E3891215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BBBEA-EE54-43EC-83D0-F46C39E2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F64F-EC70-4D22-A8BE-EA4F1C045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30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D9D96-0823-4202-B212-86B8FF07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3581B-4DC9-41CB-ABEF-265D7B522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4C514-C164-4315-AD95-CDE830BB6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8FAF8D-5EF1-4792-9513-6745194E5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E803A-3CE7-49E7-97F1-6287EBE79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E916D-F744-4356-A515-FE366C83E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D786-61ED-4ED9-A958-A00509B4FAA1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137D1F-5239-4625-BC71-066F5619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25FA2-CEAB-443E-A2DE-8E9E6C80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F64F-EC70-4D22-A8BE-EA4F1C045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90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C0F0-7E7B-491E-8BED-49D3B4862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C18E91-CE7D-4EB8-B16A-E9691793F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D786-61ED-4ED9-A958-A00509B4FAA1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1CEA4A-92EF-4126-B766-B0116C72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F4A69-A046-4F50-A948-4EE392F51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F64F-EC70-4D22-A8BE-EA4F1C045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32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A5A749-5B36-40DB-ADA8-9D62ED72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D786-61ED-4ED9-A958-A00509B4FAA1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3852F-751B-4DE8-B1D5-AE261165D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3AD85-0961-47E4-A24B-53ACC31C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F64F-EC70-4D22-A8BE-EA4F1C045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43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A17A4-2387-4C45-B0EE-4B391AC8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EFB0-A52C-4496-8A2A-A0D3F2B55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91C80-0105-4472-B6B4-04E16DC4A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C5AD8-15DD-42F9-83CF-E3F2CF453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D786-61ED-4ED9-A958-A00509B4FAA1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5085B-5EBB-4A67-908B-D71AD92AA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46B65-ABC3-4937-ADD2-F16AFB3EA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F64F-EC70-4D22-A8BE-EA4F1C045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424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FB62-18F0-4107-8A8F-8D9E2C569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01F97C-D178-4178-9E19-ED1779B31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DD9A9-E507-4569-97C7-E2E185461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47CB7-6E46-4863-9F0B-C1B925F6A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D786-61ED-4ED9-A958-A00509B4FAA1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E6CE1-F179-4D88-B01A-BDE4E83CD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C82E6-67C1-478D-B94B-7CEED155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F64F-EC70-4D22-A8BE-EA4F1C045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78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48FAEC-95A5-45AE-92B7-A5B31D7BE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DB6D0-72A4-496F-BE27-D0A1B212A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CB905-9D62-4144-A547-328CFFB9B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AD786-61ED-4ED9-A958-A00509B4FAA1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C912C-86B8-4C26-85BC-AC45F8FCE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02548-EB46-431B-8DC4-22AC3D4DC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8F64F-EC70-4D22-A8BE-EA4F1C045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23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E7008-12C8-44E3-A777-6509A6613B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08915-0B20-41FD-957F-9D7110FC1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5D2F60-B60D-46D1-8430-78A81F4C9697}"/>
                  </a:ext>
                </a:extLst>
              </p14:cNvPr>
              <p14:cNvContentPartPr/>
              <p14:nvPr/>
            </p14:nvContentPartPr>
            <p14:xfrm>
              <a:off x="159840" y="23040"/>
              <a:ext cx="8405280" cy="3040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5D2F60-B60D-46D1-8430-78A81F4C96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13680"/>
                <a:ext cx="8424000" cy="305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540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E7008-12C8-44E3-A777-6509A6613B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08915-0B20-41FD-957F-9D7110FC1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B5F481-00AB-4A96-B34A-783CB5F90201}"/>
                  </a:ext>
                </a:extLst>
              </p14:cNvPr>
              <p14:cNvContentPartPr/>
              <p14:nvPr/>
            </p14:nvContentPartPr>
            <p14:xfrm>
              <a:off x="228600" y="129600"/>
              <a:ext cx="8313840" cy="4564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B5F481-00AB-4A96-B34A-783CB5F902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120240"/>
                <a:ext cx="8332560" cy="458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739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E7008-12C8-44E3-A777-6509A6613B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08915-0B20-41FD-957F-9D7110FC1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97AB6B-2C23-4D5B-9DE1-588CFA221E30}"/>
                  </a:ext>
                </a:extLst>
              </p14:cNvPr>
              <p14:cNvContentPartPr/>
              <p14:nvPr/>
            </p14:nvContentPartPr>
            <p14:xfrm>
              <a:off x="1942920" y="53280"/>
              <a:ext cx="4999320" cy="351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97AB6B-2C23-4D5B-9DE1-588CFA221E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3560" y="43920"/>
                <a:ext cx="5018040" cy="353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5883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E7008-12C8-44E3-A777-6509A6613B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08915-0B20-41FD-957F-9D7110FC1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0CD243-EF4D-48B9-8333-1542BD871979}"/>
                  </a:ext>
                </a:extLst>
              </p14:cNvPr>
              <p14:cNvContentPartPr/>
              <p14:nvPr/>
            </p14:nvContentPartPr>
            <p14:xfrm>
              <a:off x="2011680" y="0"/>
              <a:ext cx="4541760" cy="6149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0CD243-EF4D-48B9-8333-1542BD8719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2320" y="-9360"/>
                <a:ext cx="4560480" cy="616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766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E7008-12C8-44E3-A777-6509A6613B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08915-0B20-41FD-957F-9D7110FC1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8B4C0B-8747-4A6B-971C-884EB754AD3F}"/>
                  </a:ext>
                </a:extLst>
              </p14:cNvPr>
              <p14:cNvContentPartPr/>
              <p14:nvPr/>
            </p14:nvContentPartPr>
            <p14:xfrm>
              <a:off x="1127880" y="327600"/>
              <a:ext cx="9289080" cy="429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8B4C0B-8747-4A6B-971C-884EB754AD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8520" y="318240"/>
                <a:ext cx="9307800" cy="431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1058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2021-05-08T01:19:17Z</dcterms:created>
  <dcterms:modified xsi:type="dcterms:W3CDTF">2021-05-08T01:40:26Z</dcterms:modified>
</cp:coreProperties>
</file>