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08:51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423 0,'21'-21'15,"-21"0"1,21 0-16,-21 0 16,21 0-16,-21-1 15,0 1-15,0 0 16,0 0-16,0 0 15,-21 21-15,0 0 16,21-21-16,-21 21 0,0 0 16,0 0-16,-1 0 0,1 0 15,0 0-15,0 0 0,0 0 16,0 21-16,-1-21 0,-20 21 0,21 0 16,0-21-16,0 21 15,-22 0-15,22 1 0,0-1 0,-21 0 16,-1 0-16,22 0 0,-21 0 15,-1 1-15,22 20 0,-21-21 16,21 0-16,0 0 0,-1 22 0,1-22 16,0 0-16,0 0 0,21 22 15,-21-22-15,21 21 0,0-21 16,0 22-16,0-22 0,0 21 0,0 0 16,0-20-16,0 20 0,21-21 15,0 0-15,-21 22 16,21-22-16,0 0 0,1 0 0,-1 0 15,0 0-15,21 1 0,-21-22 16,1 21-16,-1-21 0,21 0 0,-21 0 16,22 0-16,-1 0 0,-21 0 15,21 0-15,1-21 0,-22 21 16,21-22-16,1 1 0,-22 21 0,21-21 16,-21 0-16,0-21 0,22 20 15</inkml:trace>
  <inkml:trace contextRef="#ctx0" brushRef="#br0" timeOffset="499.71">2307 635 0,'-21'0'0,"42"0"0,-63 0 15,21 0-15,-1 0 16,1 0-16,0 21 15,0 0-15,21 1 0,-21-1 0,0 0 16,21 0-16,0 21 0,-22-20 16,1 20-16,21-21 15,-21 21-15,21-20 0,0 20 0,0-21 0,0 21 16,0-20-16,0 20 0,0-21 16,0 0-16,0 0 0,0 1 15,21-1-15,0-21 16,22 0-16,-22 0 0,0 0 15,21 0-15,1 0 0,-1 0 0,-21-21 16,22-1-16,-1 1 0,0 0 16,-21 0-16,22-21 0,-22 20 0,0-20 15,0 0-15,-21 21 0,0-22 16,0 1-16,0 0 0,-21-1 16,0 22-16,0-21 0,-22 21 0,22-1 15,-21 1-15,0 21 16,-1 0-16,1 0 0,0 0 0,20 0 15,-20 0-15,0 0 0,21 21 16,-1 1-16,1-1 0,0 0 16,21 0-16,0 0 0,-21 0 0,21 1 15,0-1-15,0 0 0,0 0 16,0 0-16,21 0 0,0 1 16,0-22-16,1 0 0,20 21 0,0-21 15</inkml:trace>
  <inkml:trace contextRef="#ctx0" brushRef="#br0" timeOffset="2031.91">2984 677 0,'0'0'0,"-21"0"0,0 0 15,0 0-15,0 0 0,21 22 16,-21-22-16,21 21 0,0 0 16,-22 0-16,22 0 0,0 0 15,-21 22-15,21-22 0,0 0 0,0 21 16,0-20-16,0 20 16,0-21-16,0 0 0,0 0 0,0 1 15,0-1-15,0 0 0,0-42 47,0 0-47,0-1 16,0-20-16,0 21 0,0-21 0,0 20 15,0-20-15,0 0 0,21 21 16,-21-1-16,22 1 0,-1-21 0,-21 21 16,21 0-16,0 21 15,0 0 1,0 0-16,1 0 0,-22 21 15,0 0-15,21-21 16,-21 21-16,21 0 0,-21 0 0,0 22 16,21-22-16,-21 0 0,21 0 15,0 0-15,-21 1 0,22-1 0,-1 0 16,-21 0-16,21 0 0,0-21 16,0 0-16,0 0 0,1 0 15,-1 0-15,0 0 0,0 0 16,0-21-16,0 0 15,1 0-15,-1 0 0,0-1 0,0-20 16,0 21-16,0-21 16,1-1-16,-1 22 0,21-21 0,-21 21 15,22-22-15,-22 22 0,21 0 16,-21 21-16,22-21 0,-22 21 16,0-21-16,0 21 0,0 0 0,0 0 15,1 0-15,-1 21 0,-21 0 16,0 0-16,21 0 0,-21 0 15,21 1-15,-21-1 16,0 0-16,0 0 0,21-21 16,-21 21-1,21-21-15,-21-21 32,0 0-32,0 0 15,0 0-15,0-1 16,-21 1-16,0 0 15,21 0-15,-21 21 0,0-21 0,0 21 16,-1 0-16,1 0 16,0 0-16,0 0 0,0 0 0,0 0 15,-22 0-15,22 0 0,0 21 16,0 0-16,-22 0 0,22 0 0,0 1 16,21-1-16,-21 0 0,0 0 15,21 21-15,-21-20 0,21 20 16,0-21-16,0 0 0,0 22 15,0-22-15,0 0 0,0 0 0,0 0 16,21 0-16,0 1 0,0-1 16,0-21-16,-21 21 0,21-21 15,1 0-15,-1 0 0,21 0 0,-21 0 16,0 0-16,22-21 0,-22 21 16,0-21-16,0-1 0,22-20 0,-22 21 15,0-21-15,0-1 0,-21 22 16,0-42-16,21 20 0,-21 1 0,0 0 15,0-1-15,0 1 0,0-22 16,0 22-16,0 0 0,0-1 0,0 1 16,0 0-16,0 21 15,0-22-15,21 22 0,-21 0 0,0 0 16,0 0-16,0 42 31,0 0-31,0 0 16,0 0-16,0 22 0,0-1 15,0 0-15,0-21 0,0 22 0,0-1 16,0 0-16,0 1 0,0-1 16,0 0-16,0 1 0,0-1 0,0 0 15,0 1-15,0-22 0,0 21 16,0-21-16,0 1 0,0-1 16,0 0-16,0 0 0,0 0 15,22-21-15,-1 0 0,-21 21 16,21-21-16,0 0 0,0 0 15,0 0-15,-21-21 0,22 0 16,-1 0-16,0 0 0,0 0 0,-21-1 16,21-20-16,-21 21 0,21 0 15,-21-22-15,0 22 0,0 0 0,0 0 16,22 21-16,-22-21 0,0 42 47,0 0-47,0 0 15,0 22-15,0-22 0,0 0 16,0 0-16,0 21 0,0-20 16,0-1-16,0 0 0,0 0 0,0 0 15,0 0-15,21 1 0,0-22 16,0 0-16,0 0 0,0 0 16,1 0-16,-1 0 15,0 0-15,-21-22 0,21 1 0,0 0 16,0 0-16,1-21 0,-1 20 15</inkml:trace>
  <inkml:trace contextRef="#ctx0" brushRef="#br0" timeOffset="2341.73">4508 487 0,'-21'0'15,"0"21"-15,0-21 0,0 21 16,21 0-16,0 1 0,0-1 15,0 0-15,0 0 16,21-21 0,0 0-16,0 0 15,0 0-15,1-21 0,-1 21 16,-21-21-16,0 0 0,0-1 16,0 1-16,0 0 15,0 0-15,-21 0 0,-1 21 16,1 0-16,0 0 0,0 0 15,0 0-15,21 21 32,0 0-32,0 0 15</inkml:trace>
  <inkml:trace contextRef="#ctx0" brushRef="#br0" timeOffset="4031.35">4974 1143 0,'0'-21'16,"0"0"-16,0 0 16,21-1-16,0 1 0,1 0 15,-1-21-15,0-1 0,0 1 16,0-21-16,-21 20 0,21 1 0,1-22 15,-22 22-15,21-21 0,-21 20 16,0 1-16,0-22 0,0 22 0,0 0 16,0 21-16,0-22 0,0 22 15,0 0-15,0 0 0,0 0 0,-21 21 32,21 21-17,-22 21-15,22-21 0,-21 22 0,21-1 16,0 0-16,-21 22 0,21-22 15,-21 0-15,21 22 0,-21-22 16,21 1-16,0 20 0,0-21 16,0 22-16,0-22 0,0 1 0,0-1 15,0-21-15,0 0 0,0 22 16,0-22-16,21-21 0,0 21 0,0-21 16,0 0-16,22 0 15,-22-21-15,0 0 0,0 21 0,0-22 16,22-20-16,-22 21 0,21 0 15,-21-22-15,1 1 0,-1 21 16,0-21-16,0 20 0,0-20 0,-21 21 16,0 0-16,21 0 0,-21-1 15,22 22-15,-22-21 16,0 42 15,0 1-31,0-1 0,0 0 16,0 0-16,0 21 0,0-20 0,0-1 15,0 21-15,0-21 0,0 22 16,0-22-16,21 0 0,0 0 0,-21 0 16,21 0-16,0 1 0,0-22 15,1 0-15,-1 0 0,0 0 16,21 0-16,-21 0 0,22 0 0,-22-22 16,0 1-16,21 0 0,-20 21 15,-1-42-15,0 21 0,0-1 16,-21-20-16,21 21 0,-21 0 0,21-22 15,-21 22-15,0 0 0,0 0 16,0 0-16,0 0 16,0 42-1,0 0-15,0 0 16,0 0-16,0 0 0,0 1 16,0-1-16,0 21 0,0-21 15,0 0-15,0 1 0,0-1 16,0 0-16,0 0 0,0 0 0,0 0 15,22-21-15,-1 22 16,0-22-16,0 0 0,0 0 16,0 0-16,-21-22 0,22 1 15,-1 21-15,-21-21 0,0 0 16,0 0-16,0 0 0,0-22 0,0 22 16,0 0-16,0 0 0,0-22 15,-21 22-15,-1 21 0,1-21 0,0 0 16,0 21-16,0 0 0,0 0 15,-1 0-15,1 0 0,21-21 0,21 21 47,1 0-47,-1 0 16,21-21-16,-21 21 0,0 0 0,1 0 16,-1 0-16,21-22 0,-21 22 15,0 0-15,1 0 0,-1 0 0,21 0 16,-21 0-16,0 0 0,1 22 15,-1-22-15,-21 21 0,21 0 0,0 0 16,-21 0-16,0 0 0,0 1 16,21-1-16,-21 0 0,0 0 0,0 0 15,0 0-15,0 1 16,0-1-16,0 0 0,0 0 0,0 0 16,0 0-16,0 1 15,0-44 32,0 1-47,0 0 16,0-21-16,0 21 0,21-1 0,1-20 15,-22 21-15,21-21 0,0 20 16,0-20-16,0 21 0,0 0 0,1 0 16,20-1-16,-21 22 15,21 0-15,-20 0 0,-1 0 0,21 0 16,-21 0-16,0 22 0,1-1 15,-22 0-15,0 0 0,21 0 0,-21 0 16,0 1-16,0 20 0,0-21 16,0 0-16,0 0 0,0 22 0,0-22 15,-21 0-15,21 0 16,0 0-16,0-42 47,0 0-47,-22 0 15</inkml:trace>
  <inkml:trace contextRef="#ctx0" brushRef="#br0" timeOffset="4232.12">6181 381 0,'0'0'0,"-22"0"16,1 0-16,0 0 47,0 0-47</inkml:trace>
  <inkml:trace contextRef="#ctx0" brushRef="#br0" timeOffset="4428.01">5143 593 0,'0'21'16,"22"-21"0,-1 0-1,0 0-15,21 0 0,1 0 16,-22 0-16,21 0 0,22-21 15,-22 21-15,0 0 0,1-21 16,-1 21-16,0 0 0</inkml:trace>
  <inkml:trace contextRef="#ctx0" brushRef="#br0" timeOffset="5555.67">7683 804 0,'0'0'0,"43"-21"16,-43 0-16,21 0 15,-21 0-15,0 0 0,0-1 16,0 1-16,0 0 0,-21 21 0,0-21 15,-1 0-15,-20 21 16,21-21-16,-21 21 0,-1 0 0,22 0 16,-21 0-16,21 0 0,-22 21 15,22-21-15,-21 21 0,21 0 0,-1 0 16,1 0-16,0 22 0,21-22 16,0 21-16,0-21 0,0 22 0,0-1 15,0-21-15,0 0 0,0 22 16,0-22-16,0 0 0,0 0 15,0 0-15,21-21 0,0 22 0,1-22 16,-1 0-16,0 0 16,0 0-16,0-22 0,0 1 0,22 21 15,-22-21-15,0-21 16,21 21-16,-20-1 0,-1-20 0,21 0 16,-21 21-16,0-22 0,1 1 15,-1 21-15,-21-22 0,0 22 0,21 0 16,-21 0-16,0 0 0,0 0 15,0-1-15,0 44 32,0-1-32,-21 0 0,21 0 15,-21 0-15,21 0 0,0 22 16,0-22-16,0 21 0,-22 1 0,22-22 0,0 21 16,0-21-16,0 22 15,0-22-15,22 0 0,-22 0 0,21-21 16,0 21-16,0-21 0,0 0 15,22 0-15,-22 0 0,0 0 0,21-21 16,1 0-16,-22 21 0,21-42 16,0 20-16,-20 1 0,20-21 0,-21 21 15,21-22-15,-20 22 0,-1-21 16,0 0-16,0-1 0,-21 1 0,0 0 16,21-1-16,-21 1 0,0 0 15,0-1-15,0 1 0,0 0 0,0 20 16,0 1-16,0 0 0,-21 21 31,0 21-31,0 0 0,21 22 16,-21-1-16,21-21 0,-22 22 0,22 20 15,0-21-15,-21 1 0,21-1 16,-21 22-16,21-22 0,0 0 0,0 1 16,0-1-16,0 0 0,0-21 15,21 22-15,0-22 0,1 0 16,-1-21-16,21 0 0,-21 0 0,22 0 15,-22 0-15,21 0 0,0-21 16,1 0-16,-22 0 0</inkml:trace>
  <inkml:trace contextRef="#ctx0" brushRef="#br0" timeOffset="6829.46">9673 720 0,'21'0'0,"0"-21"0,1-1 15,20 22-15,-21-21 0,0 0 16,22 0-16,-1 0 0,0 0 0,-21-1 15,22 1-15,-1-21 0,-21 21 16,0 0-16,1-1 0,-22 1 16,0-21-16,0 21 0,0 0 15,0-1-15,-22 22 0,-20-21 0,21 21 16,-21 0-16,-1 0 0,1 0 16,0 0-16,-1 21 0,1-21 0,0 22 15,-1-1-15,1 0 0,21-21 16,-22 21-16,22 0 0,0 0 0,21 1 15,0-1-15,0 0 0,0 0 16,0 0-16,21 0 0,0 1 16,1-1-16,-1 0 0,21 0 15,-21 0-15,22 0 0,-1 1 0,0-1 16,-21 0-16,22 0 16,-1 0-16,-21 0 0,22 1 0,-22 20 15,0-21-15,-21 0 0,0 22 16,0-22-16,0 21 0,-21-21 0,0 0 15,-22 22-15,1-22 0,0 0 16,20 0-16,-20-21 0,0 21 0,-1-21 16,22 0-16,-21 0 0,21 0 15,0 0-15,-22-21 0,22 21 0,0-21 16,0 0-16,0-21 0,-1 20 16,1-20-16,21 0 0,-21-1 0,0 22 15,0-21-15,21 0 0,0-1 16,0 22-16,-21 0 0,21 0 15,0 0-15,0-1 0,21 22 32,-21 22-17,21-1-15,0 0 0,-21 0 0,21 21 16,0-20-16,1 20 0,-22-21 16,21 21-16,0-20 0,0 20 15,0-21-15,0 21 0,1-20 0,-1-1 16,0 0-16,0 0 0,21-21 15,-20 0-15,20 21 0,-21-21 16,21 0-16,-20 0 0,20 0 0,0-21 16,1 0-16,-1 0 0,0 0 15,1-1-15,-1-20 0,0 0 0,1-1 16,-1 1-16,-21 0 0,21-1 16,-20-20-16,-1 21 0,0-1 0,0 1 15,-21 0-15,0-1 0,0 22 16,21-21-16,-21 21 0,0-1 15,0 44 17,0-1-32,0 0 0,0 21 0,0-21 15,-21 22-15,21-1 0,0 0 16,0 1-16,0-1 0,0 0 16,0 1-16,0-1 0,0 0 15,0 1-15,0-22 0,0 0 0,0 21 16,0-20-16,21-22 15,0 0-15,1 0 16,-22-22-16,21 1 16,0 0-16,-21 0 0,0 0 0,0 0 15</inkml:trace>
  <inkml:trace contextRef="#ctx0" brushRef="#br0" timeOffset="7005.36">10308 699 0,'0'0'0,"0"-22"31,21 22-15,0 0-16,1 0 0,-1-21 15,21 21-15,-21 0 0,0 0 0,22 0 16,-22-21-16,21 21 0,-21 0 16,1 0-16,20 0 0,-21 0 0,0 0 15,0 0-15</inkml:trace>
  <inkml:trace contextRef="#ctx0" brushRef="#br0" timeOffset="7848.18">11028 1058 0,'0'0'0,"21"0"0,0 0 16,-21-21-16,21 21 0,0-21 15,-21 0-15,22 0 0,-1 0 0,-21-1 16,0-20-16,0 21 0,0 0 16,0-22-16,0 22 0,0 0 15,-21 0-15,21 0 0,-43 0 0,22 21 16,0 0-16,0 0 0,-22 0 16,22 0-16,-21 0 0,0 21 15,-1-21-15,22 21 0,-21 21 0,-1-21 16,1 1-16,21 20 0,-21 0 15,20-21-15,1 22 0,21-1 0,0-21 16,0 22-16,0-22 0,0 0 16,0 21-16,0-21 0,21 1 15,1-1-15,-1-21 0,0 0 16,0 0-16,21 0 0,-20 0 0,20 0 16,-21 0-16,0-21 0,22-1 15,-22 1-15,21 0 0,-21 0 0,0 0 16,1-22-16,-1 22 15,0-21-15,0 0 0,-21-1 0,0 22 16,0-21-16,0-1 0,0 22 16,0 0-16,0 0 0,0 0 0,-21 21 31,0 21-15,21 0-16,-21 21 0,21-20 15,0 20-15,0-21 0,0 21 0,0-20 16,0 20-16,0 0 0,0-21 15,0 1-15,0 20 0,0-21 0,21 0 16,-21 0-16,21-21 0,0 22 16,0-22-16,0 0 15,1 0-15,-1 0 0,0 0 0,0-22 16,0 1-16,22 0 0,-22 0 16,0 0-16,21 0 0,-21-22 0,1 1 15,20 0-15,-21-1 0,0 1 16,-21 0-16,21-1 0,-21 1 0,22 21 15,-22-22-15,0 22 0,0 0 16,0 0-16,0 0 0,0 0 0,0 42 31,0 0-15,0 0-16,0 21 0,0-20 0,0 20 16,-22 0-16,22 1 0,-21-22 15,21 21-15,0 0 0,-21 1 16,21-1-16,0-21 0,0 22 0,0-22 15,0 0-15,0 0 0,0 0 16,21-21-16,0 0 16,1 0-16,-1 0 0,0 0 15,0-21-15,0 0 0,-21 0 16</inkml:trace>
  <inkml:trace contextRef="#ctx0" brushRef="#br0" timeOffset="8035.07">11388 868 0,'21'0'15,"0"0"1,0 0-16,0 0 0,0 0 16,1 0-16,-1 0 0,0-21 0,0 21 15,0 0-15,0 0 0,1-21 16,-1 21-16,0-22 0,0 22 0,0 0 15</inkml:trace>
  <inkml:trace contextRef="#ctx0" brushRef="#br0" timeOffset="8735.96">11705 1058 0,'0'22'15,"21"-22"1,0 0-16,1 0 16,20 0-16,-21-22 0,0 22 15,22-21-15,-22 21 0,0-21 16,21 0-16,-21 21 0,22-21 0,-22 0 15,0-1-15,0 22 0,0-21 16,-21 0-16,0 0 0,0 0 16,-21 21-16,0 0 15,0 0-15,0 0 0,0 0 0,-22 0 16,22 0-16,0 0 0,-21 21 16,20-21-16,1 21 0,-21 0 15,21 0-15,21 1 0,-21-1 0,21 0 16,0 0-16,0 0 0,0 0 15,0 1-15,0-1 0,0 0 0,21-21 16,-21 21-16,21-21 0,0 0 16,0 0-16,22 0 0,-22 0 0,21 0 15,0 0-15,-20 0 0,20-21 16,0 0-16,1 21 0,-22-21 0,21-1 16</inkml:trace>
  <inkml:trace contextRef="#ctx0" brushRef="#br0" timeOffset="9423.58">12446 804 0,'0'0'0,"-21"22"0,0-1 0,21 0 0,-22 21 16,1-21-16,0 22 0,21-22 15,-21 21-15,21-21 0,-21 22 0,21-22 16,0 0-16,-21 21 0,21-20 15,-22-1-15,22 0 0,-21 0 16,21 0-16,0-42 31,21 0-15,1 21-16,-1-21 0,-21 0 16,21-1-16,0-20 0,-21 21 0,21 0 15,0-22-15,1 22 0,-22-21 16,21 21-16,0 0 0,0-1 0,0 1 15,0 0-15,1 0 16,-1 21-16,0 0 0,0 0 16,0 21-16,0 0 15,-21 0-15,22 1 0,-22-1 16,0 0-16,0 21 0,0-21 16,0 1-16,0 20 0,0-21 0,0 0 15,0 0-15,0 1 0,0-1 16,0 0-16,0-42 47,0 0-47,0-1 15,0 1-15,21 0 0,0-21 0,0 21 16,0-1-16,0-20 0,1 0 16,20 21-16,-21-1 0,0-20 15,22 21-15,-1 21 0,-21-21 16,21 21-16,-20 0 0,20 0 15,-21 0-15,0 21 0,22-21 0,-43 21 16,21 0-16,-21 22 0,21-22 16,-21 0-16,0 21 0,0-21 0,0 1 15,0 20-15,-21-21 0,0 0 0,-1 0 16,1 1-16,21-1 0,-21-21 16,21 21-16,-21-21 0,42-21 46,0 21-46,0-21 0,1-1 16</inkml:trace>
  <inkml:trace contextRef="#ctx0" brushRef="#br0" timeOffset="9813.43">13420 1037 0,'0'0'0,"21"0"16,0 0-16,0 0 15,0 0-15,0-21 0,1 0 16,-1 21-16,-21-21 0,0 0 16,21-1-16,-21 1 0,0 0 15,0 0-15,0 0 16,-21 21-16,0 0 15,-1 0-15,1 0 16,0 21-16,0 0 0,0 0 16,0 0-16,-1 1 0,22 20 0,0-21 15,-21 21-15,21-20 0,0-1 0,0 0 16,0 21-16,0-21 0,0 1 16,0-1-16,21-21 15,1 0-15,-1 0 0,0 0 16,0 0-16,0 0 0,22 0 0,-22 0 15,21 0-15,-21 0 0,22-21 16,-22-1-16,21 1 0,-21 0 0,0 0 16</inkml:trace>
  <inkml:trace contextRef="#ctx0" brushRef="#br0" timeOffset="10272.17">13864 889 0,'0'0'0,"0"42"0,0-20 16,0-1-16,0 21 0,0-21 0,-21 22 16,21-22-16,0 0 0,0 0 15,-21 0-15,21 0 0,0 1 0,0-1 16,0 0-16,0 0 16,0-42 15,0 0-16,0 0-15,0-1 0,0 1 16,0 0-16,0-21 0,21 21 16,-21-22-16,21 1 0,0 21 0,0-22 15,1 1-15,-1 21 0,0 0 16,0-22-16,0 43 0,0-21 0,1 0 16,20 21-16,-21 0 0,0 0 15,0 0-15,1 0 0,-1 21 0,0 0 16,0 1-16,0-1 0,-21 21 15,0-21-15,0 0 0,0 22 0,0-22 16,0 0-16,0 21 0,0-20 16,0-1-16,0 0 0,-21 0 0,0-21 15,21 21-15,-21 0 16,21-42 15,0 0-15,21 0-16,-21 0 0</inkml:trace>
  <inkml:trace contextRef="#ctx0" brushRef="#br0" timeOffset="10545.88">14605 593 0,'0'0'0,"0"21"0,0 0 0,0 0 16,0 22-16,-21-1 0,21-21 16,-21 43-16,-1-22 0,22 0 0,-21 1 15,0-22-15,21 21 0,-21 0 16,21-20-16,-21 20 0,21-21 0,-21 0 16,21 0-16,0 1 15,21-22 16,0-22-31,0 22 0,0-21 0</inkml:trace>
  <inkml:trace contextRef="#ctx0" brushRef="#br0" timeOffset="10967.63">14986 868 0,'0'0'0,"0"-42"15,0 20 1,-21 22-16,0 0 16,-1 0-16,1 0 0,0 22 0,0-22 15,21 21-15,-21 0 0,0 0 16,-1 0-16,1 22 0,21-22 16,0 0-16,0 0 0,0 0 15,0 0-15,0 1 0,21-1 16,1-21-1,-1 0-15,0 0 0,21 21 0,-21-21 16,1 0-16,-1 0 0,0 21 16,0-21-16,0 21 0,0-21 0,1 21 15,-22 1 1,0-1-16,-22-21 16,1 21-16,0-21 0,0 0 15,0 21-15,0-21 16,-1 21-16,1-21 0,0 0 0,0 0 0,0 0 15,0 0 1,-1 0-16,1-21 16,21 0-1,0 0-15,0 0 0,0-1 16</inkml:trace>
  <inkml:trace contextRef="#ctx0" brushRef="#br0" timeOffset="11228.08">14520 741 0,'0'-21'16,"21"21"-16,1 0 15,-1 0-15,0 0 0,0 0 16,21 0-16,-20 0 0,-1 0 0,0 0 15,0 0-15,21 0 0,-20-21 16,-1 21-16,0 0 0,0 0 16</inkml:trace>
  <inkml:trace contextRef="#ctx0" brushRef="#br0" timeOffset="12360.67">1757 1482 0,'0'0'0,"21"0"15,21 0-15,-21 0 0,22 0 0,-1 0 16,0 0-16,1 0 0,20 0 15,1 0-15,20 0 0,-20 0 0,21 0 16,20 0-16,-20 0 0,0 0 16,-1 0-16,1 0 0,21 0 15,-21 0-15,-1 0 0,22 0 16,0 0-16,0 0 0,0 0 0,21 0 16,-22 21-16,22-21 0,0 0 15,0 0-15,22 0 0,-1 0 0,-21 0 16,21 0-16,0 0 0,-21 0 15,21 0-15,0 0 0,-21 0 0,22 0 16,-22 0-16,0 0 0,0 0 16,-22 0-16,22 0 0,0 0 0,-21 0 15,21 0-15,-21 0 16,0 0-16,0 0 0,0 0 0,-22 0 0,22-21 16,-21 21-16,-22 0 0,22 0 15,-22 0-15,1 0 0,-1 0 16,1 0-16,-22 0 0,1 0 0,-1 0 15,-21 0-15,0 0 0,0 0 16,1 0-16,-1 0 16,0 0-1</inkml:trace>
  <inkml:trace contextRef="#ctx0" brushRef="#br0" timeOffset="13395.49">9334 1545 0,'43'0'0,"-86"0"0,107 0 0,-22 0 0,1 0 16,20 0-16,1 0 0,-1 0 16,22 0-16,-22 0 0,43 21 15,-21-21-15,-1 0 0,22 0 16,-21 0-16,21 0 0,0 0 0,21 0 16,-22 0-16,22 0 0,0 0 15,0 0-15,-21 0 0,21 0 0,0 0 16,21 0-16,-21 0 0,0 0 15,22 0-15,-22 22 0,0-22 0,-22 0 16,22 0-16,-21 0 0,21 0 16,-21 0-16,0 0 0,0 0 0,0 0 15,-22 0-15,22 0 16,-42 0-16,20 0 0,-20 0 0,20 0 16,-20 0-16,-1 0 0,-20 0 0,20 0 15,-20 21-15,-1-21 0,-21 0 16,21 0-16,-20 0 0,-1 0 0,0 0 15,-42 0 32,0 0-47,-1 0 16,1 0-16,0 0 0,0 0 16,0 0-1,21-21 1</inkml:trace>
  <inkml:trace contextRef="#ctx0" brushRef="#br0" timeOffset="15623.62">508 2731 0,'0'21'31,"0"-42"63,21-1-63,-21 1-31,0 0 16,-21 21-1,0 0 1,0 0-16,-1 0 16,1 21-16,0 0 15,0-21-15,21 22 0,0-1 16,-21-21-16,21 21 16,21-21 30,0 0-30,0 0 0,-21-21-16,0 0 15,0-1-15,0 1 16,21 21-16,-21-21 0,0 0 16,-21 21-1,0 0 1,0 0-16,0 21 0,0 0 15,21 0-15,-22-21 16,22 22-16,-21-1 0,21 0 0,0 0 16,0 0-16,0 0 0,0 1 0,0-1 15,0 0 1,21-21-16,1 0 16,-1 0-16,0 0 0,0 0 15</inkml:trace>
  <inkml:trace contextRef="#ctx0" brushRef="#br0" timeOffset="16252">804 2752 0,'0'0'0,"0"21"15,21-21 17,1 0-32,-22-21 31,21 21-31,-21-21 0,0-1 15,-21 22 17,-1 0-17,1 0-15,0 0 16,21 22-16,-21-22 0,21 21 16,-21-21-16,21 21 0,0 0 15,0 0-15,0 0 16,21-21-1,0 0 1,0 0 0,0 0-16,-21-21 15,22 0-15,-22 0 16,0 0-16,0 0 16,0-1-16,0 1 15,0 0 1,-22 21-1,1 0 1,0 21-16,21 0 0,0 1 0,-21 20 16,21-21-16,-21 0 15,21 0-15,0 1 0,0-1 16,0 0-16,0 0 0,0 0 0,0 0 16,21-21-1,0 0-15</inkml:trace>
  <inkml:trace contextRef="#ctx0" brushRef="#br0" timeOffset="18339.99">2349 2752 0,'0'-21'31,"0"-1"-15,0 1-16,0 0 15,0 0-15,0 0 0,-21 0 16,0-1-16,0 1 0,0 0 15,0 0-15,-22 21 0,22 0 16,-21 0-16,21 0 0,-1 0 16,-20 0-16,21 0 0,-21 21 0,20 0 15,1 0-15,0 1 0,0-1 16,0 21-16,0-21 0,21 22 0,-22-1 16,22-21-16,0 21 0,0 1 15,0-22-15,0 21 0,0-21 16,0 22-16,0-22 0,0 0 0,0 0 15,0 0-15,22-21 0,-1 22 16,0-22-16,0 0 0,0 0 16,0 0-16,1 0 15,-1 0-15,0 0 0,0 0 0,0-22 16,0 1-16,1 0 0,-1 0 16,21 0-16,-21 0 0,22-1 15,-22-20-15,0 21 0,21-21 0,-21-1 16,1 1-16,-22 21 0,21-22 15,-21 22-15,0-21 0,0 21 0,0 0 16,0-1-16,-21 44 31,21-1-31,0 0 0,0 21 16,0-21-16,0 22 0,0-22 16,0 21-16,0-21 0,0 22 15,0-22-15,0 21 0,0-21 16,0 1-16,0-1 0,0 0 0,21 0 15,0 0-15,0-21 0,0 21 16,0-21-16,1 0 0,-1 0 16,0 0-16,0 0 0,21 0 15,-20-21-15,-1 0 0,0 0 0</inkml:trace>
  <inkml:trace contextRef="#ctx0" brushRef="#br0" timeOffset="18816.71">2794 2709 0,'0'-21'16,"0"0"0,0 0-16,21 21 15,0 0-15,-21-21 0,21 0 16,1 21-16,-1 0 0,0 0 0,0 0 15,0 0-15,0 0 0,22 0 16,-22 21-16,0 0 0,0 0 0,0 0 16,-21 0-16,22 1 0,-22 20 15,21-21-15,-21 0 0,0 22 16,0-22-16,0 21 0,0-21 16,-21 0-16,21 22 0,-22-22 0,1 0 15,0 0-15,21 0 16,-21-21-16,21-21 31,0 0-31,0 0 0,0 0 16,21 0-16,-21-1 0,21-20 15,-21 21-15,21-21 0,1-1 0,-22 22 16,21-21-16,0-1 16,0 22-16,-21 0 0,21-21 0,0 21 15,-21-1-15,22 22 0,-1-21 16,0 21-1,0 0-15,0 0 16</inkml:trace>
  <inkml:trace contextRef="#ctx0" brushRef="#br0" timeOffset="19203.79">3535 2900 0,'21'0'0,"0"0"0,0 0 15,0 0-15,1-21 16,-1 0-16,0-1 0,0 1 0,0 0 16,-21 0-16,21 0 0,-21-22 15,22 22-15,-22 0 0,0 0 0,0 0 16,0 0-16,0-1 0,0 1 15,-22 21-15,1 0 0,0 0 0,0 0 16,0 0-16,0 0 0,-1 0 16,1 21-16,0 1 0,0-1 15,0 0-15,0 0 0,21 21 16,0-20-16,0 20 0,0-21 0,0 21 16,0-20-16,0-1 0,0 21 15,0-21-15,0 0 0,21-21 0,0 22 16,0-1-16,0-21 0,0 0 15,1 0-15,-1 21 0,0-21 0,0 0 16,0 0-16,0 0 16,1-21-16,-1 0 0,-21-1 0,21 1 15</inkml:trace>
  <inkml:trace contextRef="#ctx0" brushRef="#br0" timeOffset="20775.66">4932 2625 0,'0'0'0,"0"-21"0,21-22 0,0 22 15,-21 0-15,0 0 0,21-22 0,0 22 16,1 0-16,-22 0 0,0 0 16,21 0-16,-21-1 0,21 22 0,-21-21 15,0 42 32,0 1-47,0-1 0,0 21 16,0-21-16,0 22 0,0-1 15,0 21-15,0-20 0,0-1 0,0 0 16,0 1-16,0-1 16,0 0-16,0 1 0,0-1 0,0-21 15,0 22-15,0-22 0,0 0 16,0 0-16,0 0 0,21 0 15,0-21-15,0 0 0,1 0 16,-1 0-16,0-21 16,0 21-16,0-21 0,0 0 0,1 0 15,-1-22-15,21 22 0,-21-21 16,22 0-16,-22-1 0,21 1 0,-21-22 16,0 22-16,22-21 0,-22 20 15,0-20-15,0 20 0,-21 1 16,0 21-16,21-21 0,-21 20 15,22 1-15,-22 0 0,0 42 47,0 0-47,0 22 0,0-22 16,0 21-16,0 1 0,0-1 0,0 0 16,-22 22-16,22-22 0,-21 0 15,21-20-15,0 20 0,-21 0 0,21-21 16,0 22-16,0-22 0,0 0 15,0 0-15,0 0 0,0 1 0,21-1 16,0 0-16,1-21 16,-1 0-16,0 0 15,0 0-15,0 0 0,0 0 0,1 0 16,-1 0-16,21-21 0,-21 0 16,22-1-16,-22 1 0,21 0 0,0-21 15,-20 21-15,20-22 0,-21 22 16,21-21-16,-20-1 0,-1 1 0,-21 0 15,0 21-15,21-22 0,-21 22 16,0 0-16,0 0 0,-21 21 16,0 21-1,-1 0-15,1 0 0,0 0 16,0 22-16,21-22 0,0 21 16,0-21-16,0 1 0,0 20 15,0-21-15,0 0 0,0 0 0,0 1 16,21-1-16,-21 0 0,21-21 15,0 21-15,-21 0 0,22 0 16,-1-21-16,-21 22 16,-21-22 15,-1 0-15,1 0-16,0 0 15,21-22-15,-21 22 0,21 22 63,0-1-48,21-21-15,-21 21 16,21-21-16,0 0 0,1 0 0,-1 0 16,0 0-16,0 0 0,0 0 15,22 0-15,-22 0 0,21 0 0,-21 0 16,22-21-16,-22 21 0,21-21 15,0-1-15,-20 1 0,20 21 0,0-21 16,-21-21-16,1 21 0,-1-1 16,0 1-16,0-21 0,-21 21 0,21 0 15,-21-1-15,0 1 16,0 0-16,0 0 0,0 0 0,-21 21 16,0 0-16,0 0 15,0 21-15,-1-21 16,22 21-16,-21 0 0,0 0 0,21 1 15,0-1-15,0 21 0,0-21 16,0 0-16,0 1 0,0-1 0,0 0 16,0 0-16,0 0 0,0 0 15,21-21-15,0 22 16,1-22-16,-1 0 16,0 0-16,21 0 0,-21 0 0,22 0 15,-1 0-15,0-22 0,1 22 0,-1-21 16,0 0-16,1 21 0</inkml:trace>
  <inkml:trace contextRef="#ctx0" brushRef="#br0" timeOffset="21343.34">7514 2646 0,'0'-42'15,"-21"42"-15,0-22 16,0 22-16,-1 0 0,1 0 15,0 0-15,0 0 0,0 0 0,-22 0 16,43 22-16,-42-1 16,42 0-16,-42 0 0,42 0 0,-21 0 15,-1 1-15,1-1 0,0 21 16,0-21-16,21 0 0,-21 1 0,21-1 16,0 21-16,0-21 0,0 0 15,0 1-15,0-1 0,0 0 16,21-21-16,0 0 0,0 0 15,0 0-15,1 0 0,-1 0 16,0 0-16,0-21 0,21 21 16,-20-21-16,-1-1 0,21 1 15,-21 0-15,22 0 0,-22-21 0,21 20 16,-21-20-16,0-21 0,22 20 16,-22 1-16,0-22 0,0 22 0,-21-21 15,0-1-15,21 22 0,-21-22 0,0 22 16,0 0-16,0-1 0,0 1 15,0 0-15,0 20 0,0-20 0,22 21 16,-22 42 0,0 0-1,0 0-15,0 22 0,0-1 16,0 0-16,0 1 0,0 20 16,-22-20-16,1 20 0,21 1 15,0-22-15,-21 21 0,21-20 0,0-1 16,0 0-16,0-20 0,0 20 15,0-21-15,0 0 0,0 0 0,21 1 16,0-1-16,1-21 0,-1 0 16,0 0-16,0 0 0,0 0 15,22 0-15,-22 0 0,0 0 0,0-21 16</inkml:trace>
  <inkml:trace contextRef="#ctx0" brushRef="#br0" timeOffset="22607.73">8657 2879 0,'21'0'15,"0"0"63,1 21-62,-1 0 0,0-21-16,-21 21 0,21-21 15,0 0-15,-21 21 0,21-21 16,1 0-16,-1 0 16,0 0-16,0 0 0,0 0 15,0 0-15,1 0 16,-22-21-16,21 0 15,0 0-15,-21 0 0,21 0 16,0-22-16,-21 22 0,21 0 0,-21-21 16,0-1-16,22 22 15,-1-21-15,-21-1 0,21 22 0,-21 0 16,21-21-16,0 21 0,0-1 16,-21 1-16,22 21 0,-1 0 15,-21 21 16,0 1-31,0-1 16,0-42 62,0-1-62,0 1-16,0 0 15,0 0-15,0 0 16,0 0-16,0-1 0,0 1 16,0 0-16,0 0 0,0 0 15,0 0-15,0-1 16,-21 1-16,-1 0 16,22 0-16,-21 21 46,21 21-46,0 0 16,0 0-16,0 22 0,0-22 16,0 21-16,0 1 0,0-1 0,0 21 15,-21-20-15,21-1 0,-21 22 16,21-22-16,0 0 0,-21 1 0,21-1 16,0-21-16,-21 0 0,21 22 15,0-22-15,0 0 0,0 0 16,21 0-16,0-21 0,0 21 15,0-21-15,0 0 16,1 0-16,-1 0 0,0 0 16,0 0-16,0 0 15,0-21-15,22 0 0,-22 0 16,0 0-16,0 0 0,0-1 0,22 1 16</inkml:trace>
  <inkml:trace contextRef="#ctx0" brushRef="#br0" timeOffset="23035.48">9652 2498 0,'-21'21'31,"21"0"-15,-21 0-16,-1 0 0,1 22 0,21-22 15,0 0-15,-21 0 0,21 22 16,-21-22-16,21 0 0,0 0 0,0 0 15,0 0-15,0 1 0,0-1 16,0 0-16,0 0 0,0 0 16,21-21-1,0 0-15,0 0 0,1 0 16,-1 0-16,21 0 0,-21 0 0,0-21 16,22 21-16,-22-21 0,0 0 15,0 0-15,22-1 0,-22 1 16,0 0-16,0 0 0,-21-21 15,0 20-15,0 1 0,0-21 0,0 21 0,0 0 16,-21-1-16,0 1 0,0 0 16,-1 0-16,-20 21 0,21 0 15,0 0-15,-22 0 0,22 0 0,0 0 16,0 0-16,21 21 0,-21 0 16,21 0-1,0-42 16</inkml:trace>
  <inkml:trace contextRef="#ctx0" brushRef="#br0" timeOffset="23299.44">9292 2350 0,'21'-22'0,"0"1"16,22 0-16,-22 21 0,21 0 16,1-21-16,-1 21 0,21 0 0,-20-21 15,20 21-15,-20 0 0,-1-21 16,21 21-16,-20 0 0,-22 0 16,21 0-16,-21 0 0,1 0 15,-1 0-15</inkml:trace>
  <inkml:trace contextRef="#ctx0" brushRef="#br0" timeOffset="24523.74">11197 2582 0,'0'0'0,"0"-42"16,0 21-16,0 0 15,0 0-15,0-1 0,0 1 16,0 0-16,0 0 0,-21 0 0,0 0 15,0-1-15,-1 22 16,1 0-16,0 0 16,0 0-16,0 0 0,0 0 15,-1 22-15,1-1 0,0 0 0,0 21 16,-21-21-16,20 22 16,1-1-16,0 0 0,0 1 0,21-1 15,0 0-15,0 1 0,0-1 16,0-21-16,0 22 0,0-22 0,0 0 15,21 0-15,0-21 0,22 21 0,-22-21 16,21 21-16,-21-21 0,22 0 16,-1 0-16,0 0 0,1 0 0,-22-21 15,21 0-15,0 0 0,1 0 16,-1 0-16,0-1 0,-20-20 0,20 0 16,-21-1-16,21 1 0,-20 0 15,-1-1-15,0-20 0,0 21 0,-21-22 16,0 22-16,0-1 0,0 1 15,0 0-15,0 21 0,0-1 16,0 1-16,0 0 0,0 0 0,0 42 31,0 0-31,0 22 0,0-22 16,0 21-16,0 0 0,0 1 16,0-1-16,-21 0 0,21 22 0,0-22 15,-21 1-15,21-1 0,0 0 16,0 1-16,0-1 0,0-21 0,0 0 15,-21 22-15,21-22 0,0 0 16,0 0 0,0-42-1,0 0 1,0 0-16,0-1 0,0 1 16,21 0-16,0 0 0,-21 0 15,21 0-15,-21-1 0,21 1 0,0 0 16,1 0-16,-1 21 15,0 21 1,-21 0-16,21 0 0,-21 1 16,21-22-16,-21 21 0,0 0 15,0 0-15,0 0 0,21 0 0,1 1 16,-22-1-16,21 0 16,0-21-1,0 0-15,0 0 0,0 0 0,1 0 16,-1 0-16,0 0 0,21-21 15,-21 21-15,22-21 0,-22-1 0,21 1 16,-21 0-16,1 0 0,20 0 16,-42-22-16,21 22 0,0 0 0,-21 0 15,0 0-15,0 0 0,0-1 16,0 1-16,0 0 0,-21 21 16,0 0-1,0 0-15,21 21 0,-21 0 0,21 1 16,-22-1-16,22 0 0,-21 0 0,21 0 15,0 0-15,0 22 16,0-22-16,0 0 0,0 0 16,0 0-16,0 1 0,21-22 15,1 21-15,-1-21 0,0 0 16,0 0-16,0 0 0,0 0 0,22 0 16,-22 0-16,21 0 0,1-21 15,-22 21-15,21-22 0,-21 1 0,22 0 16,-22 21-16</inkml:trace>
  <inkml:trace contextRef="#ctx0" brushRef="#br0" timeOffset="25339.27">12742 2455 0,'-21'0'16,"0"0"-1,0 22-15,0-1 16,-1 0-16,22 0 0,-21 0 0,0 22 15,21-22-15,0 21 0,0-21 16,-21 0-16,21 22 0,0-22 0,0 0 16,0 0-16,0 0 0,0 1 15,0-1-15,0 0 0,0 0 16,21-21-16,0 0 16,0 0-16,1 0 15,-1 0-15,0 0 0,0 0 0,0-21 16,0 21-16,22-21 0,-22 0 15,0-1-15,0 1 0,0-21 0,1 0 16,-1-1-16,0 1 0,0 0 16,0-1-16,-21 1 0,0-22 0,21 22 15,-21 0-15,0 21 0,0-22 16,0 22-16,0 0 0,0 0 0,0 0 16,0 42 15,0 0-31,0 0 15,0 0-15,0 22 0,0-1 16,0 0-16,0 1 0,0-1 0,0 0 16,0 1-16,0-1 0,-21 0 0,21 1 15,0-22-15,-21 21 0,21-21 16,0 0-16,0 1 0,0-1 16,0-42 15,0-1-31,0 1 15,21 0-15,-21 0 0,21 0 16,1 0-16,-1-1 0,0 1 16,0 0-16,0 0 0,0 21 15,1-21-15,-1 0 0,0 21 0,0-22 16,0 22 0,-42 0 15,0 0-31,0 0 0,0 22 15,-1-1-15,1-21 0,0 21 16,0-21-16,0 21 0,0 0 16,21 0-16,0 1 15,0-1-15,0 0 16,0 0 0,21-21-16,0 21 15,-21 0-15,21-21 0,0 0 16,-21 22-16,21-22 0,1 0 15,-1 0-15,-21 21 16,0-42 15,0-1-31</inkml:trace>
  <inkml:trace contextRef="#ctx0" brushRef="#br0" timeOffset="25854.98">14817 2286 0,'0'0'0,"0"-21"0,0-64 16,0 64-16,0 0 0,0 0 15,0 0-15,0 42 32,0 0-17,0 0-15,0 21 0,0-20 0,0 20 16,0 21-16,0-20 0,0-1 16,0 22-16,0-1 0,0-21 15,0 1-15,0 20 0,0-20 16,-22-1-16,1-21 0,0 21 0,21-20 15,0-1-15,0 0 0,-21 0 0,21 0 16,-21-21 0,21-21-1,-21 21-15,-1-21 16,1 0-16,0 0 0,21-1 0</inkml:trace>
  <inkml:trace contextRef="#ctx0" brushRef="#br0" timeOffset="26707.27">14309 2646 0,'0'0'0,"21"0"0,0 0 15,0 0-15,21 0 0,-20 0 16,20 0-16,-21 0 0,21-21 0,1 21 16,-1-21-16,0-1 0,1 22 15,20-21-15,-20 0 0,-1 0 0,0 0 16,22 0-16,-22-1 0,0 1 15,1-21-15,-1 21 0,0 0 0,-20-1 16,-1 1-16,0 0 0,0 0 16,-21 0-16,0 0 0,0-1 15,0 1-15,0 0 16,-21 42 0,21 0-1,-21 1-15,21-1 0,0 0 16,-21 21-16,21 1 0,-22-1 0,22 0 15,0 1-15,0-1 0,-21 0 16,21 1-16,-21-1 0,21 0 0,-21 1 16,21-22-16,-21 21 0,21-21 15,0 0-15,0 1 0,0-1 16,-21 0-16,21-42 31,21 0-15,-21-1-16,21 1 0,0 0 15,0 0-15,-21-21 0,21 20 0,1-20 16,20 21-16,-21 0 0,0-22 0,0 22 16,1 0-16,20 0 0,-21 21 15,0 0-15,0 0 0,1 0 16,-1 0-16,-21 21 16,21 0-16,-21 0 0,0 1 0,0-1 15,0 0-15,0 0 16,0 0-16,0 22 0,0-22 0,0 0 15,0 0-15,0 0 0,0 0 16,0 1-16,21-22 0,0 0 16,-21 21-16,21-21 0,1 0 0,-1 0 15,0 0-15,0 0 0,21 0 16,-20-21-16,-1 21 0,21-22 0,-21 1 16,0 0-16,1 0 0,-1 0 15,0 0-15,0-1 0,0 1 0,-21-21 16,0 21-16,0-22 0,0 22 15,0 0-15,0 0 0,0 0 0,-21 21 16,0 0 0,0 0-16,0 0 0,-1 0 0,22 21 15,-21 0-15,21 0 0,-21 0 16,21 22-16,0-22 0,0 21 0,0-21 16,0 1-16,0 20 0,0-21 0,0 0 15,0 0-15,0 1 16,21-22-16,-21 21 0,21-21 15,1 0-15,-1 0 0,0 0 16,0 0-16,0 0 0,0 0 16,1-21-16,-1 21 0,0-22 15,0 1-15</inkml:trace>
  <inkml:trace contextRef="#ctx0" brushRef="#br0" timeOffset="30707.29">17949 2159 0,'0'0'0,"21"-21"15,1 0-15,-1 21 0,-21-21 16,21-1-16,0 1 0,-21 0 0,0 0 16,0 0-16,0 0 15,0-1-15,0 1 0,-21 0 0,0 0 16,0 0-16,-1 21 16,-20-21-16,21 21 0,-21 0 0,-1 0 15,1 0-15,0 0 0,-1 21 16,1-21-16,-22 21 0,22 0 0,-21 0 15,20 22-15,1-22 0,0 21 16,-1 0-16,22 1 0,-21-1 0,21 0 16,-1 1-16,22 20 0,0 1 15,-21-22-15,21 22 0,0-1 0,0-21 16,0 1-16,0 20 0,0-20 16,21-22-16,1 21 0,-1-21 0,21 0 15,0 1-15,1-1 0,-1 0 16,0-21-16,1 0 0,-1 21 0,0-21 15,1 0-15,-1 0 0,-21 0 16,22-21-16,-22 21 0,21-21 16,-21 0-16,22-1 0,-22 1 0,0 0 15,0-21-15,0 21 0,0-22 16,1 1-16,-1 21 0,0-22 0,-21 22 16,21-21-16,-21 21 0,0 0 15,0-1-15,0 44 31,0-1-31,-21 0 16,21 0-16,-21 21 16,21-20-16,0 20 0,0-21 0,0 21 15,0-20-15,0 20 0,0-21 16,0 0-16,0 0 0,0 1 0,21-1 16,0 0-16,0 0 0,0-21 15,1 0-15,-1 0 0,0 0 0,21 0 16,-21 0-16,1 0 0,20 0 15,-21-21-15,21 0 0,1 0 0,-22 21 16,21-43-16,1 22 0,-22 0 16,0 0-16,0-22 0,0 1 0,-21 21 15,0-21-15,0-1 0,0 1 16,0 0-16,-21 20 0,-21-20 0,21 21 16,-1 0-16,-20 0 0,21 21 15,-21 0-15,20 0 0,-20 0 16,21 0-16,0 21 0,-22-21 0,22 21 15,0 21-15,0-21 0,0 22 16,0-1-16,21 0 0,0-20 0,0 20 16,0 0-16,0-21 0,0 22 15,0-22-15,0 0 0,21 0 0,21 0 16,-21-21-16,0 22 0,22-22 16,-22 0-16,21 0 0,1 0 0,-1 0 15,0 0-15,22 0 0,-22-22 16,0 1-16,1 0 0,-1 0 0,0 0 15,-20 0-15,-1-1 16,21 1-16,-21 0 0,0-21 0,-21 21 16,0-1-16,22 1 0,-22 0 15,0 0-15,0 42 32,0 0-32,0 0 0,0 1 15,0-1-15,0 0 0,0 0 16,-22 21-16,22-20 0,0-1 0,0 0 15,-21 0-15,21 0 0,0 0 16,0 1-16,0-1 0,-21-21 16,21-21 15,0-1-15,0 1-16,0 0 0,21 0 15,-21 0-15,21-22 0,1 22 0,-1-21 16,0 21-16,-21 0 0,21-1 15,0 1-15,0 0 0,1 21 0,-1 0 16,0 0-16,0 0 16,0 0-16,-21 21 0,21 0 15,-21 1-15,0-1 0,22 21 16,-1-21-16,-21 0 0,21 1 0,-21-1 16,0 0-16,21 0 15,-21 0-15,21-21 0,-21 21 0,21-21 16,1 0-1,-1 0-15,0 0 0,0 0 16,0-21-16,-21 0 16,21 0-16,1 0 0,-1 0 0,0-1 15,0-20-15,0 0 0,0 21 16,1-22-16,-1 1 0,21 0 0,0 20 16,-20-20-16,20 21 0,-21 0 0,21 21 15,1-21-15,-22 21 0,0 0 16,0 0-16,0 0 0,1 0 15,-22 21-15,21 0 0,-21 0 16,0 21-16,0-20 0,0-1 16,0 0-16,0 0 0,21 0 15,-21 0-15,0 1 16,0-44 31,0 1-47,0 0 0,0 0 15,0 0-15,0 0 0,0-22 16,0 22-16,0 0 0,-21 0 0,0 0 16,-1 21-16,1-22 15,0 22-15,0 0 0,-21 0 16,20 0-16,1 0 0,0 0 0,-21 22 16,21-1-16,-22 0 0,22 0 15,0 0-15,-21 22 0,20-1 0,1-21 16,0 21-16,21 1 0,0-22 15,0 21-15,0-21 0,0 22 0,0-22 16,0 0-16,0 0 0,0 0 16,0 1-16,21-22 0,0 21 0,1-21 15,-1 0-15,21 0 16,-21 0-16,0 0 0,1 0 0,20 0 16,-21-21-16,0-1 15,22 1-15,-22 0 0,0 0 0,0-21 16,0-1-16,0 1 0,1 0 15,-1-1-15,0-20 0,-21 20 0,0-20 16,21 21-16,-21-1 0,21 1 16,-21 0-16,0-1 0,0 1 0,21 0 15,-21-1-15,22 22 0,-1 0 16,-21 0-16,0 0 0,0-1 0,21 22 31,-21 22-31,0-1 0,0 0 16,0 21-16,-21-21 0,21 22 15,-21-1-15,-1 0 0,22 1 16,0-1-16,-21 0 0,0 22 16,21-22-16,0 1 0,0-1 0,0 0 15,0 1-15,0-1 0,0-21 16,0 0-16,0 22 0,0-22 0,0 0 16,0 0-16,21-21 15,0 0-15,1 0 16,-1 0-16,0 0 0,0 0 15,0 0-15,0-21 16,1 0-16,-1 0 0,0-1 0,0 1 16,-21 0-16,21 0 0,0 0 15,1-22-15,-22 22 0,0-21 16,0 21-16,21 0 0,-21-1 16,0 1-16,21 21 0,-21 21 31,0 1-31,0-1 15,0 0-15,-21 0 0,21 0 16,-21 22-16,21-22 0,0 0 0,0 0 16,0 21-16,0-20 0,0-1 15,0 0-15,0 0 0,0 0 16,21 0-16,0-21 0,0 0 16,0 22-16,22-22 0,-22 0 15,0 0-15,0 0 0,0 0 16,22-22-16,-22 22 0,0-21 15,21 0-15,-21 0 0,22 0 0,-22 0 16,0-22-16,0 1 0,0 0 16,1-1-16,-1-20 0,0 20 0,-21 1 15,21-21-15,0 20 0,-21 1 16,21 0-16,-21-1 0,0 1 0,22 21 16,-22-22-16,0 22 0,0 0 15,21 21-15,-21-21 0,0 42 31,-21 0-31,-1 0 0,22 1 16,-21-1-16,21 21 16,-21-21-16,21 22 0,0-1 0,-21 0 15,21 1-15,-21-1 0,21 21 16,-21-20-16,21-1 0,0 0 0,0 22 16,0-22-16,0-21 0,0 22 15,0-22-15,0 0 0,0 0 0,0 0 16,0 1-16,21-22 0,0 21 15,0-21-15,0 0 16,0 0-16,22 0 0,-22-21 16,0 21-16,21-22 0,-20 1 15,-1 0-15,21 0 0,-21 0 0,0 0 16,1-22-16,-1 22 0,-21-21 16,21 21-16,-21-22 0,21 22 0,-21 0 15,0 0-15,0 0 16,0 42-1,0 0 1,0 0-16,0 0 0,-21 0 0,21 1 16,0 20-16,-21-21 0,21 0 15,0 0-15,0 22 0,0-22 0,0 0 16,0 0-16,0 0 16,0 1-16,21-22 0,0 0 15,0 21-15,0-21 0,1 0 16,-1 0-16,0 0 0,0 0 15,0-21-15,22 21 0,-22-22 0,0 1 16,-21 0-16,21 0 0,0 0 16,0 0-16,1-1 0,-22-20 0,0 21 15,21 0-15,-21 0 0,21-1 16,-21 1-16,0 0 16,0 42-1,0 0-15,0 1 16,0-1-16,0 0 0,-21 0 15,21 0-15,0 0 0,0 1 16,0-1-16,-21 0 0,21 0 16,0 0-16,0 0 0,0 1 15,21-22 1,0 0-16,0 0 16,0 0-16,0 0 0,1-22 0,-1 22 15,0-21-15,-21 0 0,21 0 16,-21 0-16,21 0 0,-21-1 0,0 1 15,0-21-15,0 21 0,0-22 16,0 22-16,0 0 0,-21 0 16,0 0-16,0 0 0,0 21 15,-1 0 1,1 0-16,42 0 62,1 0-62,-1 0 0,0 0 16,0 0-16,0 0 0,22 0 0,-22 0 16,0-22-16,0 22 0,0 0 15,0 0-15,1 0 0,-1 0 16,0 0 0,-21 22-16,21-1 0,-21 0 0,0 0 15,0 0-15,0 0 16,0 22-16,0-22 0,0 0 0,0 0 15,0 0-15,0 22 0,0-22 16,0 0-16,0 0 0,0 0 0,0 1 16,0-1-16,0 0 15,0 0-15,0-42 63,0 0-63,0 0 15,0-1-15,21 1 0,0 0 0,1-21 16,-22 21-16,21-22 0,0 1 16,0 21-16,0-22 0,0 1 0,1 0 15,-1 21-15,0-1 0,21-20 16,-21 42-16,1-21 0,-1 21 0,0 0 16,21 0-16,-21 0 0,1 21 15,-22 0-15,21 22 0,-21-22 0,0 21 16,0 0-16,0-20 0,0 20 15,0 0-15,0-21 0,0 1 0,0 20 16,0-21-16,0 0 0,0 0 16,0 1-16,0-1 15,21-21-15,0 0 16,0 0-16,0 0 16,1 0-16,-1 0 0,0 0 0,0-21 15,0-1-15,0 22 0,1-21 16,-1 0-16,0 0 0,0 0 0,0 0 15,0-1-15,1 1 0,-22 0 16,21 0-16,-21 0 0,0 0 0,0-1 16,0 1-16,0 0 0,0 0 0,0-21 15</inkml:trace>
  <inkml:trace contextRef="#ctx0" brushRef="#br0" timeOffset="30967.14">21992 2053 0,'-21'0'15,"0"0"48,0 0-48,-1 0-15</inkml:trace>
  <inkml:trace contextRef="#ctx0" brushRef="#br0" timeOffset="31230.99">20891 2223 0,'0'0'0,"22"0"0,62 0 16,-63 0-16,22 0 15,-22 0-15,0 0 0,21 0 16,-20 0-16,20 0 0,-21 0 0,0 0 16,0 0-16,-21-22 15,0 1 1,-21 21-16</inkml:trace>
  <inkml:trace contextRef="#ctx0" brushRef="#br0" timeOffset="31493.06">20489 2159 0,'-21'0'63,"0"0"-63,0 0 16,0 0-16,-1 0 0</inkml:trace>
  <inkml:trace contextRef="#ctx0" brushRef="#br0" timeOffset="39288.11">1841 3789 0,'0'-21'0,"0"0"16,0-1-1,0 1 1,0 0-16,0 0 16,0 0-1,0 42 32,-21 0-47,21 21 0,0-20 16,-21 20-16,21 0 0,0 1 15,0 20-15,0-21 0,-21 22 0,21-1 16,-21-20-16,21 20 0,-21-20 16,21 20-16,-22-21 0,22 1 15,-21-1-15,21-21 0,-21 22 16,21-22-16,0 0 0,-21 0 16,21 0-16,-21 0 0,21-42 31,-21 21-16,21-21-15,0 0 0,-22 0 16,22 0-16,0-22 0,0 22 0,0-21 16,0 21-16,0-22 0,22 22 15,-1-21-15,0-1 0,0 22 16,0-21-16,0 21 0,1 0 0,-1-22 16,21 22-16,-21 0 15,0 21-15,22-21 0,-22 21 0,21 0 16,-21 0-16,1 21 0,20-21 15,-21 42-15,21-21 0,-20 1 0,-1 20 16,0 0-16,-21-21 0,0 22 16,0-1-16,0-21 0,0 22 15,0-1-15,0-21 0,-21 0 0,0 0 16,-1 1-16,1-1 0,21 0 16,-21 0-16,0-21 0,0 0 15,0 0-15,-1 0 16,1 0-16,21-21 0,-21 21 0,0-21 15,21 0-15,-21-1 16,0 1-16,21 0 0,0 0 16,-22 0-16,22 0 15,0 42 17,0 0-32,22-21 0,-22 21 15,21 0-15,0 0 0,-21 1 0,21-1 16,0-21-16,0 21 0,-21 0 15,22-21-15,-1 0 0,0 21 0,0-21 16,0 0-16,22 0 0,-22 0 16,21 0-16,0 0 0,1 0 0,-1-21 15,0 21-15,1-21 16,-1 0-16,0 0 0,1-1 0,-22 1 16,21 0-16,1 0 0,-22 0 15,0 0-15,0-22 0,0 22 0,-21-21 16,0 21-16,0-22 0,0 22 15,0-21-15,0 21 0,-21-1 0,0-20 16,0 21-16,0 0 0,-1 21 16,-20-21-16,21 21 0,0 0 0,0 0 15,-1 0-15,1 21 0,0 0 16,21 0-16,-21 21 0,21-20 16,-21 20-16,21 0 0,0 1 15,0-1-15,0 0 0,0-21 0,0 22 16,0-22-16,0 21 0,0-21 15,0 1-15,0-1 0,21-21 0,0 21 16,0 0-16,0-21 16,1 0-16,-1 0 0,0 0 15,0 0-15,0-21 0,0 0 16,1 21-16,-1-21 0,0-1 0,0 1 16,0 0-16,-21-21 0,0 21 15,21-22-15,-21 22 0,0 0 16,22-21-16,-22 20 0,0 1 15,0 0-15,0 0 0,0 42 47,0 0-47,0 0 0,0 1 16,0-1-16,0 21 0,0-21 0,0 0 16,21 1-16,-21-1 0,21 0 15,-21 0-15,21 0 0,-21 0 0,21-21 16,0 0-16,1 22 0,-1-22 15,0 0-15,0 0 0,0 0 16,0-22-16,1 22 16,-1-21-16,0 0 0,0 0 0,0 0 15,-21 0-15,21-1 0,1 1 16,-1-21-16,0 21 0,-21-22 0,21 22 16,0-21-16,-21 21 0,0-22 15,0 22-15,0 0 0,0 42 31,0 0-15,0 1-16,0-1 0,0 0 0,0 0 16,0 21-16,0-20 0,0-1 15,21 0-15,1 21 0,-22-21 0,21 1 16,-21-1-16,21 0 16,-21 0-16,21 0 0,0 0 15,-21 1 1,-21-22 15,0 0-31,0 0 0,0 0 16,-1 0-16,1-22 0,0 22 15,21-21-15,-21 21 16,21-21-16,-21 21 0,21 21 47,0 0-47,21 1 15,0-22-15,0 21 16,0-21-16,1 0 16,-1 0-16,0 0 0,0 0 0,0 0 15,0 0-15,22 0 0,-22 0 16,0 0-16,21 0 0,-20 0 0,20-21 16,0 21-16,-21-22 0,1 22 15,20-21-15,-21 0 0,21 0 0,-20 0 16,-1 0-16,-21-1 0,21 1 0,-21 0 15,21 0-15,-21 0 0,0 0 16,0-1-16,0 1 0,0 0 16,0 0-16,-21 21 15,0 0 1,21 21 0,0 0-16,-21 0 0,21 1 0,0-1 15,0 0-15,-22 0 0,22 21 16,0-20-16,0-1 0,0 0 0,0 0 15,0 0-15,22 0 0,-1 1 16,0-1-16,0 0 16,0-21-16,0 0 0,22 0 0,-22 21 15,0-21-15,21 0 0,1 0 16,-22 0-16,21 0 0,-21 0 16,22 0-16,-1 0 0,0-21 15,1 0-15,-22 21 0,21-21 0,1-1 16,-22 1-16,0 21 0,0-21 15,0 0-15,0 0 0,-21 0 0,22-1 16,-22 1-16,0 0 0,0 0 0,0 0 16,0 0-16,-22-1 0,1 1 15,0 21-15,0-21 0,0 21 0,0 0 16,-1 0-16,1 0 0,0 0 16,0 0-16,0 0 0,0 21 15,-1 0-15,22 1 16,-21 20-16,21-21 0,-21 0 0,21 0 15,0 1-15,0-1 16,0 0-16,0 0 0,0 0 0,0 0 16,0 1-16,21-22 15,0 0-15,1 21 0,-1-21 16,0 0-16,0 0 0,0 0 16,-21-21-16,21 21 0,1-22 15,-1 1-15,0 0 0,0 0 16,0 0-16,0 0 0,1-22 0,-1 1 15,0 0-15,0-1 0,-21 1 0,21 0 16,0-1-16,-21 1 16,22 0-16,-22-1 0,0 1 0,0 21 15,0-22-15,0 22 0,0 0 16,0 0-16,0 0 16,-22 21-16,1 0 15,21 21-15,0 0 0,-21 0 16,21 22-16,0-1 0,0-21 0,0 43 15,0-22-15,0 0 0,0 22 16,0-22-16,0 0 0,0 1 0,0-1 16,0 0-16,0 1 0,0-22 15,21 21-15,-21-21 0,21 1 0,1-1 16,-1 0-16,0-21 16,0 0-16,0 0 0,0 0 15,1 0-15,-1 0 0,0-21 0,0 0 16,0 21-16,0-22 0,1 1 15,-1 0-15,-21-21 0</inkml:trace>
  <inkml:trace contextRef="#ctx0" brushRef="#br0" timeOffset="40599.69">6498 3662 0,'0'0'15,"0"-21"-15,0 0 0,-21 21 16,0 0-16,21-22 0,-21 22 16,-1 0-1,1 0-15,0 22 0,0-1 0,0 0 16,0 0-16,-1 0 0,22 22 16,-21-1-16,0-21 0,21 43 15,0-22-15,0 0 0,0 1 16,0-1-16,0 21 0,0-20 0,0-1 15,0 0-15,0-20 0,0 20 0,21 0 16,0-21-16,-21 1 0,22-1 16,-1 0-16,0-21 0,0 21 0,21-21 15,-20 0-15,-1 0 0,21 0 16,-21 0-16,0 0 0,22 0 0,-1 0 16,-21-21-16,22 0 0,-22 0 0,21-1 15,0 1-15,-20-21 0,20 21 16,-21-22-16,0 1 0,0 0 15,1-22-15,-22 22 0,0 0 16,0-22-16,0 22 0,0-1 0,-22 1 16,1 0-16,0-1 0,0 1 15,-21 0-15,20 21 0,-20-22 0,21 22 16,-21 0-16,-1 21 0,1 0 0,21 0 16,-22 0-16,22 0 0,-21 21 15,21 0-15,0 0 0,-1 22 0,1-22 16,0 21-16,21 1 0,-21-1 15,21 0-15,0 1 0,0-1 0,0 21 16,0-20-16,0-1 0,21 0 16,0 1-16,0-1 0,1-21 15,-1 22-15,21-22 0,0 0 16,1-21-16,-1 21 0,0-21 0,1 0 16,-1 0-16,22 0 0,-22 0 0,0 0 15,1-21-15,-1 21 0,0-21 16,1 0-16,-22-1 0,21 1 0,-21-21 15,0 21-15,1 0 0,-1-1 16,0 1-16,0 0 0,-21 0 0,21 0 16,-21 0-16,0-1 15,0 44 1,0-1-16,0 0 16,0 0-16,0 0 15,0 0-15,0 1 0,0-1 0,0 0 16,0 0-16,0 0 0,0 0 15,0 1-15,-21-1 0,21 0 0,0 0 16,0 0-16,0 0 16,-21-21 15,21-21-31,0 0 16,0 0-16,0-21 0,0 20 15,0 1-15,0-21 0,21 21 0,0-22 16,0 22-16,-21-21 0,22 21 15,-1 0-15,0-1 0,21 1 16,-21 0-16,1 21 0,20 0 16,-21 0-16,21 0 0,-20 0 0,-1 0 15,0 21-15,0 0 0,0 1 0,0-1 16,1 0-16,-22 0 0,0 0 16,0 22-16,0-22 0,0 21 0,0-21 15,0 0-15,0 1 0,0 20 16,0-21-16,-22 0 0,22 0 15,0 1-15,-21-1 16,21-42 15,0-1-31,0 1 16</inkml:trace>
  <inkml:trace contextRef="#ctx0" brushRef="#br0" timeOffset="41925.76">8657 4382 0,'0'0'0,"21"0"16,0 0-16,1 0 0,-1-22 15,0 1-15,0 0 16,0 21-16,0-21 0,-21 0 16,22-22-16,-1 22 0,0 0 0,0-21 15,0 21-15,-21-22 0,0 1 16,21 0-16,-21 20 0,22-20 0,-22 0 16,0 21-16,0-22 0,0 22 15,0 0-15,0 0 0,0 0 0,0-1 16,0 1-16,0 42 31,0 22-15,0-22-16,0 0 0,0 21 15,0-20-15,-22 20 0,22 0 0,0 1 16,-21-1-16,21 0 0,0 1 0,0-1 16,0 0-16,0-21 0,0 22 15,0-22-15,0 0 0,21 0 0,1 0 16,-1-21-16,0 22 0,0-22 15,0 0-15,0 0 0,1 0 0,-1 0 16,0 0-16,0-22 0,0 1 0,22 21 16,-22-21-16,0-21 0,0 21 15,0-1-15,-21-20 0,21 0 0,1-1 16,-22 1-16,21 0 16,-21-1-16,0 1 0,0 0 0,0 21 15,0-22-15,0 22 0,0 0 0,0 0 16,0 42 15,0 0-31,0 0 16,0 0-16,0 22 0,0-22 0,-21 21 15,21-21-15,0 22 0,0-1 0,-22 0 16,22-20-16,0 20 0,0-21 16,0 21-16,0-20 0,0-1 0,0 0 15,0 0-15,-21 0 0,21 0 16,0-42 15,0 0-15,21 0-16,1 0 0,-22 0 15,0-1-15,21-20 0,0 21 16,-21-21-16,21 20 0,-21 1 0,0-21 16,21 21-16,0 0 0,1 21 31,-1 21-31,-21 0 15,0 0-15,0 0 0,0 0 16,0 1-16,21-1 0,-21 0 0,0 0 16,0 21-16,0-20 15,21-22-15,-21 21 0,0 0 0,0 0 16,21 0-16,0-21 0,1 21 0,-1-21 16,0 0-16,0 0 0,21 0 15,-20 0-15,-1 0 0,21 0 0,0 0 16,-20 0-16,20 0 0,0-21 0,-21 0 15,22 0-15,-22 0 0,21 21 16,-21-21-16,1-22 0,-1 22 0,0 0 16,0 0-16,-21-22 0,0 22 15,0 0-15,0 0 0,0 0 0,0 0 16,0-1-16,-21 22 16,0 0-1,0 0-15,-1 22 0,22-1 16,-21 0-16,21 0 0,0 21 15,-21-20-15,21-1 0,0 21 0,0-21 16,0 0-16,0 1 0,0-1 0,0 0 16,0 0-16,0 0 0,21 0 15,0-21-15,1 0 16,-1 0-16,0 0 0,21 0 16,-21 0-16,1-21 0,-1 21 0,21-21 15,-21 0-15,0 0 0,-21 0 0,22-1 16,-22 1-16,21 0 0,-21 0 15,0-21-15,0 20 0,0 1 16,0-21-16</inkml:trace>
  <inkml:trace contextRef="#ctx0" brushRef="#br0" timeOffset="42155.55">8615 4001 0,'0'0'0,"-21"21"0,-1-21 0,44 0 31,-1 0-31,21 0 16,0 0-16,1 0 0,-1 0 0,22-21 16,-1-1-16,-21 22 0,22-21 15,-1 0-15,1 21 0,-22-21 0,22 0 16,-22 21-16,0-21 0,-20 21 15</inkml:trace>
  <inkml:trace contextRef="#ctx0" brushRef="#br0" timeOffset="46119.82">11366 3937 0,'-21'0'16,"21"-21"15,0 0-31,0 0 16,21-1-16,1 22 0,-22-21 15,21 0-15,0 0 0,0-21 0,0 20 16,0 1-16,1 0 16,-22-21-16,21 21 0,-21-22 0,21 22 15,-21-21-15,0 21 0,0-1 16,0 1-16,0 0 0,0 0 0,0 42 31,-21 0-15,21 0-16,-21 1 0,21 20 0,0 0 15,0-21-15,0 22 0,0-1 16,0 0-16,0 1 0,0-1 0,-22 0 16,22 22-16,-21-22 0,21-21 15,-21 22-15,21-1 0,0 0 0,0-20 16,0-1-16,-21 0 0,21 0 16,0 0-1,0-42 1,0 0-1,0 0-15,0 0 0,0-22 16,0 22-16,0 0 0,0-21 0,0 20 16,21-20-16,0 21 0,0 0 15,-21 0-15,22-1 0,-1 1 0,0 0 16,21 0-16,-21 21 0,1 0 16,20 0-16,-21 0 0,0 0 0,22 0 15,-22 0-15,0 21 0,21-21 0,-21 42 16,1-20-16,-1-1 15,-21 0-15,0 21 0,0-21 0,0 22 16,0-22-16,0 21 0,0-21 16,-21 22-16,-1-22 0,1 0 0,0 0 15,0 0-15,0 1 0,-22-1 0,22-21 16,0 0-16,0 0 0,-21 0 16,20 0-16,1 0 0,0 0 0,0 0 15,0 0-15,0-21 0,21-1 16,0 1-16,-22 0 0,22 0 15,0 0-15,0 0 0,0-1 16,22 22 15,-22 22-15,21-1-16,0 0 0,-21 0 16,21-21-16,0 21 0,0 0 0,1 1 15,-1-1-15,0-21 16,0 0-16,0 0 0,0 0 0,1 0 15,20 0-15,-21 0 0,21 0 16,-20 0-16,20 0 0,0-21 0,1 21 16,-22-22-16,21 1 0,0 0 0,1 0 15,-1 0-15,-21-22 0,0 22 16,1-21-16,-1 21 0,-21 0 0,21-22 16,-21 22-16,0 0 15,0 0-15,0 0 0,0-1 16,-21 22-1,0 22 1,21-1-16,-22 0 0,22 0 16,0 0-16,0 22 0,0-22 15,0 21-15,0-21 0,0 22 0,0-22 16,0 0-16,0 0 0,0 0 0,0 0 16,0 1-16,0-1 15,22-21-15,-1 0 0,0 0 16,0 0-16,0 0 15,0 0-15,1-21 0,-1-1 0,0 22 16,0-21-16,0 0 0,0-21 0,1 21 16,-1-22-16,-21 22 0,21-21 15,-21 21-15,21-22 0,0 22 0,-21 0 16,0 0-16,0 0 0,0-1 16,21 1-16,-21 0 15,0 42 16,0 0-31,0 1 0,0-1 16,0 21-16,0-21 16,0 0-16,0 22 0,-21-22 0,21 0 15,0 21-15,0-20 0,0-1 16,0 0-16,0 0 0,0 0 0,0 0 16,0 1-16,21-22 0,1 0 15,-1 0-15,0 0 16,0 0-16,0 0 0,0 0 0,1 0 15,20-22-15,-21 22 0,0-21 16,22 0-16,-22 0 0,0-21 0,21 20 16,-21 1-16,1-21 0,20 0 15,-21 20-15,0-20 0,-21 21 0,21 0 16,1-22-16,-22 22 0,21 0 16,-21 0-16,-21 21 31,-1 21-31,22 0 15,-21 0-15,21 1 0,0-1 16,0 0-16,0 21 0,0-21 0,0 1 16,0-1-16,0 21 0,0-21 15,21 0-15,1 1 0,-22-1 0,21 0 16,-21 0-16,21-21 0,-21 21 16,21-21-16,-21 21 0,-21-21 46,21-21-46,-21 21 0,0-21 0,-1 0 16,1 21-16,0-21 0,0 21 0,0 0 16,21-21-16,-21 21 15,-1 0-15,1 0 16,21 21 15,0 0-31,0 0 0,0 0 16,21-21-1,1 0-15,-1 21 0,0-21 0,0 0 16,0 0-16,0 0 0,1 0 16,-1 0-16,21 0 0,-21 0 15,0 0-15,1-21 0,-1 0 0,0 0 16,21 0-16,-21 0 0,1-1 16,20-20-16,-21 21 0,0-21 0,0 20 15,1-20-15,-1 21 0,0-21 16,0 20-16,-21 1 0,0 0 0,0 0 15,0 0-15,-21 42 32,21 0-32,-21-21 15,21 21-15,0 0 0,0 22 16,0-22-16,0 0 0,0 0 0,0 22 16,0-22-16,0 0 0,0 0 15,0 21-15,0-20 0,0-1 16,21 0-16,-21 0 0,21-21 15,-21 21-15,-21-21 47,0 0-47,0-21 16,-1 21-16,1 0 0,0 0 0,21-21 16,-21 21-16,0 0 15,21 21 1,0 0-1,0 0 1,21-21-16,0 0 0,0 22 16,0-22-16,1 0 0,-1 0 15,21 0-15,-21 0 0,0 0 0,1 0 16,20 0-16,-21 0 0,0 0 0,22-22 16,-22 1-16,0 21 0,0-21 15,0 0-15,22 21 0,-22-42 0,0 20 16,0 1-16,0 0 0,-21-21 15,21 21-15,1-1 0,-22-20 0,0 21 16,0 0-16,0 0 0,0-1 0,0 1 16,0 42 15,0 1-31,-22-22 16,1 21-16,21 21 0,-21-21 15,21 0-15,0 22 0,0-22 0,0 0 16,0 21-16,0-20 0,0-1 15,0 0-15,0 0 0,0 0 0,0 0 16,21 1-16,0-22 0,1 0 16,20 0-16,-21 0 0,0 0 15,0 0-15,1 0 0,20 0 0,-21-22 16,0 1-16,22 0 0,-22 0 16,0 0-16,0 0 0,0-1 15,0-20-15,1 21 0,-1-21 0,-21 20 16,21 1-16,-21-21 0,0 21 15,0 0-15,0-1 0,-21 44 47,21-1-47,0 0 0,0 0 16,0 0-16,-21 0 0,21 22 16,-22-22-16,22 0 0,0 21 0,0-20 15,-21-1-15,21 0 0,0 0 16,-21 0-16,21 0 0,0 1 15,0-44 32,0 1-47,0 0 0,21 0 16,0 0-16,-21-22 0,22 22 16,-1 0-16,0-21 0,0 21 0,0-1 15,0 1-15,1 0 0,-1 0 16,0 0-16,0 21 0,0 0 15,0 0-15,1 0 0,-22 21 16,0 0 0,0 0-16,0 0 0,0 22 15,0-22-15,0 0 0,0 0 16,0 0-16,21 1 0,-21-1 0,0 0 16,21 0-16,-21 0 0,21 0 15,0-21-15,0 0 0,1 0 16,-1 0-16,0 0 0,0 0 15,0 0-15,22-21 0,-22 21 16,0-21-16,0 0 0,0 0 0,0 0 16,1-22-16,-1 22 0,0-21 15,-21 21-15,0-1 0,21-20 0,-21 21 16,21 0-16,-21 0 0,0-1 16,0 1-16,-21 42 31,0 1-16,0-1-15,21 0 0,-21 0 16,-1 21-16,1-20 0,21 20 0,0-21 16,0 21-16,-21-20 0,21 20 0,0-21 15,0 0-15,0 0 0,21 1 16,0-22-16,1 0 0,-1 0 16,0 0-16,21 0 0,-21 0 15,22 0-15,-1 0 0,-21-22 0,22 22 16,-22-21-16,21 0 0,0 0 15,-20 0-15,-1 0 0,21-1 16,-21-20-16,0 21 0,1-21 0,-1 20 16,-21 1-16,0-21 0,21 21 0,-21 0 15,0-1-15,0 1 16,0 42 0,-21 1-1,21-1-15,0 0 0,0 0 0,-21 0 16,21 0-16,0 22 0,0-22 15,-22 0-15,22 0 0,0 0 0,0 1 16,0-1-16,0 0 0,0 0 16,0 0-16,0 0 15,0-42 32,0 0-31,-21 21-16,21-21 15,-21 21-15,0 0 16,21 21 15,0 0-15,0 0 0,0 1-16,21-22 15,0 21-15,0-21 0,1 0 16,-1 0-16,21 0 15,-21 0-15,0 0 0,1 0 0,20-21 16,-21-1-16,21 1 0,-20 0 16,20 0-16,-21 0 0,21 0 15,-20-22-15,20 22 0,-21-21 0,0 21 0,0-22 16,1 22-16,-1 0 0,0-21 16,-21 20-16,0 1 15,0 0-15,-21 42 31,21 0-31,0 1 0,-21-1 16,21 0-16,-22 21 0,22-21 16,0 22-16,0-22 0,0 0 0,0 21 15,0-20-15,0-1 0,0 21 0,0-21 16,0 0-16,0 1 0,0-1 16,0 0-16,0 0 0,0 0 15,-21-21 1,0 0-1,0 0-15,21-21 32,-21 21-32,0-21 0,-1 21 15,22-21-15,0 0 16,-21-1-16,0 1 16,21 0-16</inkml:trace>
  <inkml:trace contextRef="#ctx0" brushRef="#br0" timeOffset="46331.76">14224 3641 0,'0'0'0,"-21"-21"0,0 21 0,-1 0 16,1 0-16,0 0 15,21-22-15,21 22 32,0 0-17</inkml:trace>
  <inkml:trace contextRef="#ctx0" brushRef="#br0" timeOffset="47287.63">17272 4212 0,'0'21'15,"0"-42"32,0 0-31,0 0-16,21 0 0,-21 0 15,21-1-15,0-20 0,-21 21 16,22-21-16,-1-1 0,0 22 0,-21-21 16,21-1-16,0 22 0,0-21 0,1 21 15,-22 0-15,0-1 0,21 1 16,-21 0-16,-21 21 31,-1 21-31,1 0 0,21 1 16,0-1-16,0 0 15,0 0-15,0 0 0,0 0 0,0 1 16,21-22-16,1 21 0,-1 0 0,0 0 16,0 0-16,0-21 0,0 21 15,-21 1-15,22-1 0,-22 0 0,21 0 16,-21 0-16,0 0 0,0 1 16,0-1-16,0 0 0,21-21 15,-21 21-15,21-21 0,0 0 16,0 0-16,1 0 0,-1 0 15,0 0-15,21 0 0,-21 0 16,1 0-16,-1-21 0,0 21 0,0-21 16,21 0-16,-20-1 0,20 1 0,-21 0 15,0 0-15,22 0 16,-22-22-16,0 22 0,0 0 0,0 0 16,-21 0-16,0 0 0,0-1 15,0 1-15,0 0 0,0 0 16,-21 21-16,0 0 0,0 0 15,0 21-15,-1-21 16,1 21-16,21 0 0,-21 1 0,0-1 16,21 0-16,0 0 0,-21 21 15,21-20-15,0-1 0,0 0 0,0 0 16,0 0-16,0 0 0,0 1 16,21-1-16,0 0 0,0-21 15,0 0-15,1 0 16,-1 0-16,21 0 0,-21 0 0,22 0 15,-1-21-15,0 0 0</inkml:trace>
  <inkml:trace contextRef="#ctx0" brushRef="#br0" timeOffset="48595.37">18965 3916 0,'0'0'0,"0"-21"0,0 0 0,-21 21 16,0-22-16,0 22 0,21-21 15,-21 21-15,-1 0 0,1-21 16,0 21-16,0 0 0,0 0 0,0 0 16,-1 0-16,1 0 0,0 0 15,0 0-15,0 21 0,0 0 0,-1-21 16,1 22-16,0-1 0,0 0 16,0 21-16,0-21 0,-1 1 0,22 20 15,0-21-15,0 0 0,0 22 0,0-22 16,0 0-16,0 0 0,22 0 15,-1 0-15,0-21 0,0 0 16,0 0-16,0 0 16,1 0-16,20 0 0,-21-21 0,21 0 15,-20 0-15,20 0 0,-21 0 16,0-1-16,0 1 0,1 0 0,-1 0 16,0-21-16,-21 20 0,21 1 0,-21 0 15,0 0-15,0 0 16,0 0-16,0 42 31,0 0-31,0 0 16,0 0-16,-21 0 0,21 22 15,-21-1-15,21 0 0,0 1 0,-21 20 16,21-20-16,0 20 0,0-21 0,-22 22 16,22-1-16,-21 1 15,21-1-15,0 1 0,0-1 0,-21 22 16,0-21-16,0 20 0,21-20 0,-21 20 15,-1-20-15,22-1 0,-21 1 16,0-1-16,0 1 0,0-1 0,0 1 16,-1-1-16,1-20 0,0-1 0,0 0 15,21 1-15,-21-1 0,21-21 16,-21 0-16,42-63 31,0 21-31,0-21 0,21-1 16,-20 1-16,20-22 0,0 1 0,1-22 15,-1 22-15,0-22 0,1-21 16,-1 0-16,0 22 0,22-22 16,-22-21-16,0 21 0,1 0 0,-22 0 15,21 1-15,-21 20 0,1 0 0,-1 1 16,0 20-16,0 22 0,-21-1 16,0 22-16,0 0 0,0 0 0,21 0 15,-21 42 16,0 0-31,0 0 16,-21 22-16,21-22 0,-21 21 16,21-21-16,0 22 0,-21-22 15,21 21-15,0 0 0,0-20 16,0-1-16,0 0 0,0 21 0,21-21 16,-21 1-16,21-22 0,0 0 15,0 0-15,1 0 0,-1 0 16,0 0-16,0 0 0,0 0 0,22 0 15,-22-22-15,0 1 0,0 0 16,21 0-16,-20-21 0,-1 20 0,0-20 16,0 0-16,0-1 0,0 1 15,1 0-15,-1 21 0,0-22 0,-21 22 16,0 0-16,21 0 0,-21 42 47,0 0-47,-21 21 0,0-20 15,21-1-15,0 21 0,0-21 16,-21 22-16,21-22 0,0 21 0,0-21 16,0 22-16,0-22 0,0 0 15,0 0-15,0 0 0,21-21 0,-21 21 16,21-21-16,0 0 0,0 0 16,0 0-16,1 0 0,-1 0 15,0 0-15,0 0 0,0-21 16,0 0-16,1 0 0,-1 0 15,-21 0-15,21-22 0,0 22 0,-21-21 16,21-1-16,-21 22 0,0-21 16,0 21-16,0 0 0,0-1 0,0 1 15,0 42 1,0 1-16,0-1 16,0 0-16,0 21 0,0-21 0,0 1 15,0 20-15,-21-21 0,21 0 16,0 0-16,0 1 0,0-1 0,0 0 15,0 0-15,0-42 47,0 0-47,0 0 16,0-1-16</inkml:trace>
  <inkml:trace contextRef="#ctx0" brushRef="#br0" timeOffset="48764.27">20087 3831 0,'0'0'0,"-21"0"0,0 0 0,21-21 16</inkml:trace>
  <inkml:trace contextRef="#ctx0" brushRef="#br0" timeOffset="49440.88">20320 3937 0,'0'0'0,"-21"0"0,21-21 16,0 0 0,0 0-1,21-1 1,0 22-16,0 0 0,0-21 0,1 21 15,20 0-15,-21 0 0,21 0 16,-20 0-16,20 21 0,0 1 0,-21-1 16,1 0-16,20 21 0,-42-21 15,0 22-15,21-1 0,-21 0 0,0-20 16,0 20-16,0-21 0,-21 21 0,0-20 16,0-1-16,-1 0 15,1 0-15,0-21 0,0 0 0,0 0 16,21-21-1,0 0 1,0 0-16,0-1 0,21-20 0,-21 21 16,21-21-16,0-1 0,0 1 15,22 0-15,-22-1 0,0 22 0,21-21 16,1-1-16,-22 22 0,21 0 16,-21 0-16,22 0 0,-22 21 0,0 0 15,-21-21-15,21 21 16,0 0-16,-21 21 15,0 0 1,0 0 0</inkml:trace>
  <inkml:trace contextRef="#ctx0" brushRef="#br0" timeOffset="51357.68">21061 3958 0,'0'0'0,"21"43"16,0-43-16,-21 21 0,21-21 15,0 0-15,1 0 16,-1 0-16,0-21 0,0 21 0,0-22 16,0 1-16,1 21 15,-22-21-15,21 0 0,0 0 0,-21 0 16,0-1-16,0 1 16,0 0-16,0 0 0,0 0 15,-21 21-15,0 0 16,-1 0-16,1 0 0,0 21 15,0 0-15,21 0 0,-21 0 0,0 1 16,-1 20-16,22-21 0,-21 21 16,21-20-16,-21 20 0,21-21 0,0 21 15,0-20-15,0-1 0,0 0 16,21 0-16,0-21 0,1 21 16,-1-21-16,21 0 0,-21 0 15,22 0-15,-1 0 0,-21 0 0,21-21 16,1 0-16,-1 0 0,0 0 0,-20-1 15,20 1-15,0-21 0,-21 21 16,1-22-16,-1 22 0,21-21 0,-42 21 16,21 0-16,0-22 0,-21 22 15,22 0-15,-22 0 0,0 0 16,0 42 0,0 0-1,-22 0-15,1 0 0,21 0 16,-21 1-16,21-1 0,0 21 15,0-21-15,0 0 0,-21 22 0,21-22 16,0 0-16,0 0 0,-21 0 16,21 1-16,0-1 0,0 0 15,0-42 32,0 0-47,0-1 0,0 1 0,0-21 16,0 21-16,21 0 0,0-22 0,0 22 15,-21-21-15,21 21 0,1-1 16,-1 1-16,0 0 0,0 0 0,0 0 16,0 21-16,1 0 15,-1 0-15,0 0 0,0 0 16,-21 21-16,21 0 0,-21 0 16,21 0-16,-21 22 0,22-22 0,-22 21 15,0-21-15,0 22 0,0-22 16,0 0-16,0 21 0,0-20 0,0-1 15,0 0-15,0 0 0,0-42 47,0 0-47,0 0 16,21-1-16,-21 1 0,21 0 0,-21-21 16,21 21-16,0-22 0,0 22 15,-21-21-15,22 21 0,-1-22 16,0 22-16,0 0 0,0 0 0,0 21 15,1 0-15,-1-21 0,0 21 16,0 0-16,0 21 16,-21 0-16,0 0 0,0 0 15,0 0-15,0 1 0,0 20 0,0-21 16,0 0-16,0 22 0,0-22 16,21 0-16,-21 0 0,0 0 0,0 0 15,22 1-15,-1-1 0,0-21 16,0 0-16,0 0 0,0 0 15,1 0-15,-1 0 0,21 0 16,-21-21-16,22 21 0,-22-22 16,21 1-16,-21 0 0,0 0 0,22 0 15,-22-22-15,0 22 0,0 0 16,0-21-16,1 21 0,-22-22 0,0 22 16,0 0-16,0 0 0,0 0 0,0-1 15,-22 22 1,1 0-16,0 0 0,0 22 15,-21-22-15,20 21 16,1 21-16,21-21 0,-21 0 0,21 22 16,0-22-16,0 21 0,0-21 0,0 22 15,0-22-15,0 0 0,21 0 16,-21 0-16,21 1 0,1-1 0,-1-21 16,21 0-16,-21 0 0,0 0 15,22 0-15,-1 0 0,0 0 0,-20 0 16,20-21-16,0-1 0,-21 1 15,1 0-15,20 0 0,-21 0 0,0 0 16,0-22-16,-21 22 0,0 0 16,22-21-16,-22 20 0,0 1 0,21 0 15,-21 0-15,0 0 0,0 42 47,-21 0-47,-1 0 0,22 22 16,-21-22-16,21 0 0,0 21 0,-21-21 15,0 22-15,21-22 0,-21 0 16,21 0-16,0 0 0,0 1 0,0-1 16,-21-21-1,21-21 1,0-1-16,21 1 16,-21 0-16,21 0 0,0-21 15,0 20-15,-21 1 0,21-21 0,1 21 16,-1-22-16,0 22 0,0 0 15,0 0-15,0 0 0,1 0 16,-1 21-16,0 0 16,-21 21-16,0 0 0,0 21 15,0-21-15,0 1 0,0-1 16,21 21-16,-21-21 0,21 22 16,-21-22-16,21 0 0,1 0 0,-22 0 15,21 0-15,0 1 0,0-22 16,0 21-16,0-21 0,1 0 0,-1 0 15,0 0-15,0 0 0,21 0 16,-20-21-16,-1 21 0,0-22 0,0 1 16,0-21-16,0 21 0,1-22 0,-1 22 15,-21-21-15,21 0 16,0-1-16,0-20 0,0 20 0,1 1 16,-1-21-16,0 20 0,-21 1 15,21 0-15,0-1 0,-21 1 0,21 21 16,-21 0-16,-21 42 31,0 0-31,-21 0 0,21 21 16,-1 1-16,22-22 0,-21 42 0,0-20 15,21-1-15,-21 0 0,21 1 0,0-1 16,-21 0-16,21-20 0,0 20 16,0 0-16,0-21 0,0 1 15,0-1-15,0 0 0,0 0 16,0 0-16,21 0 0,0-21 0,0 0 15,0 0-15,1 0 16,-1-21-16,0 21 0,0-21 16,0 0-16,0 0 0,1 0 0,-1-1 15,0 1-15,0 0 0,0-21 16,-21 21-16,0-1 0,21 1 0</inkml:trace>
  <inkml:trace contextRef="#ctx0" brushRef="#br0" timeOffset="51607.97">23812 3641 0,'-42'0'0,"84"0"0,-105 0 0,84 0 31,21 0-31,-20 0 16,20 0-16,0-21 0,1 21 0,-1 0 15,-21-22-15,21 22 0,1 0 16,-1-21-16,0 0 0,-20 21 0,20 0 15,-21 0-15,0-21 0,0 21 16,1 0-16,-1 0 0,-42 0 63</inkml:trace>
  <inkml:trace contextRef="#ctx0" brushRef="#br0" timeOffset="53763.71">1397 5927 0,'0'0'0,"0"21"0,0-42 62,0 0-62,21-1 0,0 1 0,-21 0 16,0 0-16,21 0 0,-21-22 16,0 22-16,0-21 0,0 21 15,0-22-15,-21 22 0,0 0 0,-21 0 16,-1 0-16,1 0 0,0-1 16,-1 22-16,1 0 0,0 0 0,-1 0 15,1 0-15,0 22 0,21-1 16,-22 0-16,1 0 0,0 0 15,20 22-15,-20-22 0,21 21 16,0 0-16,0 1 0,21-1 0,-22 0 16,22-20-16,0 20 0,0 0 15,0 1-15,22-22 0,-1 0 16,0 0-16,21 0 0,-21 0 16,1 1-16,20-22 0,-21 0 0,21 0 15,1 0-15,-22 0 0,21 0 16,1-22-16,-1 1 0,0 0 0,1 0 15,-22 0-15,21-22 0,0 22 16,1 0-16,-22-21 0,21 21 16,-21-22-16,1 22 0,-1-21 0,-21 21 15,0-22-15,0 22 0,0 0 16,0 0-16,0 0 0,0 42 31,0 0-31,0 0 16,0 0-16,0 0 0,0 22 15,0-22-15,21 21 0,0-21 16,-21 1-16,21-1 0,-21 0 0,0 0 16,21 0-16,1-21 0,-1 21 15,0-21-15,0 0 16,0 0-16,0 0 0,1-21 16,-1 21-16,0-21 0,-21 0 0,21 21 15,0-21-15,-21 0 0,0-1 16,21-20-16,-21 21 0,22 0 15,-22 0-15,0-1 0,0-20 16,21 42-16,-21-21 0,0 0 0,0 42 31,0 0-31,0 0 16,0 22-16,0-22 0,0 0 0,0 21 16,0-21-16,0 1 0,0 20 15,0-21-15,0 0 0,0 0 0,-21 1 16,21-1-16,0 0 15,0-42 17,0 0-32,0-1 15,21 1-15,-21 0 0,21 0 16,-21 0-16,21-22 0,0 22 0,-21-21 16,21 21-16,1-22 0,-1 22 15,0 0-15,-21 0 0,21 0 0,0 21 16,0 0-1,-21 21-15,0 0 0,22 0 16,-22 0-16,21 22 0,-21-22 0,0 0 16,21 21-16,-21-20 0,0-1 15,21 21-15,0-21 0,0 0 0,-21 1 16,22-1-16,-1-21 16,0 21-16,0-21 0,21 0 0,-20 0 15,-1 0-15,21 0 0,-21 0 0,22 0 16,-22 0-16,21 0 0,-21-21 15,22 0-15,-1 21 0,-21-22 0,0 1 16,22 0-16,-22-21 0,0 21 16,-21-1-16,0 1 0,21-21 0,-21 21 15,0-22-15,0 22 0,0-21 16,0 21-16,-21 0 0,0-1 16,21 1-16,-21 0 0,-1 0 0,1 21 15,-21 0-15,21 0 0,0 0 16,-1 0-16,1 21 0,0 0 0,0 0 15,0 1-15,0-1 0,-1 21 16,22-21-16,0 22 0,-21-1 16,21-21-16,-21 21 0,21-20 15,0-1-15,0 21 0,0-21 16,0 0-16,21 1 0,0-22 0,1 0 16,-1 0-16,0 0 0,0 0 15,0 0-15,0 0 0,22-22 0,-22 1 16,0 0-16,0 0 0,22 0 15,-22 0-15,0-22 0,-21 22 0,21-21 16,0-1-16,0 1 0,-21-21 16,0 20-16,22 1 0,-22 0 0,21-1 15,-21 1-15,0 0 16,0 20-16,0 1 0,0-21 0,0 21 16,0 42 15,-21 0-31,21 21 0,0 1 15,0-1-15,0 0 0,0 1 0,0 20 16,0-20-16,0-1 0,0 0 16,21 1-16,-21-1 0,21 0 0,-21-21 15,21 1-15,-21-1 0,21 0 16,0 0-16,1-21 0,-1 21 16,0-21-16,0 0 15,0 0-15,0 0 0,-21-21 16</inkml:trace>
  <inkml:trace contextRef="#ctx0" brushRef="#br0" timeOffset="54187.81">4445 5673 0,'0'0'0,"0"-21"16,0-1-16,0 1 15,-21 21-15,0 21 16,21 1 0,0-1-16,0 0 0,0 0 0,0 21 15,0-20-15,0 20 0,0-21 0,0 21 16,0-20-16,0-1 0,0 0 16,-22 0-16,22 0 0,0 0 0,0 1 15,0-44 16,0 1-15,0 0-16,22 0 0,-22-21 16</inkml:trace>
  <inkml:trace contextRef="#ctx0" brushRef="#br0" timeOffset="54512.22">4403 5334 0,'0'0'0,"0"21"0,-22-21 16,22 21-16,22-21 31,-1 0-31,0 0 16,0-21-16,0 0 15,-21 0 1,-21 21 15,0 0-31,0 0 31,21 21-31,0 0 16,0 0 0,0 1-16,21-1 15,0 0-15,0-21 0</inkml:trace>
  <inkml:trace contextRef="#ctx0" brushRef="#br0" timeOffset="55243.29">4635 5821 0,'43'21'16,"-22"-21"-16,0 0 0,0 0 15,22 0-15,-22-21 0,21 0 0,0 21 16,-20-21-16,20-22 0,-21 22 16,21 0-16,-20 0 0,-1-22 0,0 22 15,0 0-15,0-21 0,0 21 16,-21-1-16,0 1 0,0-21 0,0 21 16,0 0-16,0-1 0,0 1 15,0 0-15,-21 21 16,0 0-16,0 0 15,0 21-15,21 0 16,-21 1-16,-1-1 0,1 21 0,21-21 16,-21 22-16,0 105 15,21-106-15,-21 0 0,21 22 16,-21-22-16,21 22 0,-22-22 0,22 22 16,0-22-16,0 21 0,0-20 15,0 20-15,0 1 0,0-1 0,0 1 16,0-22-16,0 22 0,0-1 15,0-21-15,0 22 0,0-22 16,0 1-16,0 20 0,0-42 0,22 22 16,-22-1-16,21-21 0,0 21 0,-21-20 15,0-1-15,21 0 0,0-21 16,-21 21-16,21-21 0,1 0 16,-1 0-16,0 0 0,0-21 15,-21 0-15,21 0 0,0-22 16,1 22-16,-1-21 0,0-1 0,0 1 15,0 0-15,0-22 0,-21 22 0,0-22 16,0 1-16,0 21 16,0-22-16,0 22 0,-21-1 0,0 1 15,-21 0-15,21-1 0,-22 22 0,1 0 16,21 0-16,-22 0 0,1 0 16,0 21-16,-1 0 0,22-22 0,-21 22 15,21-21-15,21 0 16,21 0-1,0 0-15,0 21 0,22-21 16,-22 21-16,21 0 0,-21-22 16,22 22-16,-22 0 0,0-21 0,21 21 15,-21 0-15,1 0 16,-22-21-16</inkml:trace>
  <inkml:trace contextRef="#ctx0" brushRef="#br0" timeOffset="59460.27">6837 5800 0,'0'21'31,"0"0"-15,0 0 15,0-42 0,21 0-31,0 0 16,-21 0-16,0-1 0,21-20 16,0 21-16,-21-21 0,22-1 15,-22 22-15,21-21 0,0-1 0,0 1 16,-21 0-16,21-1 0,22-20 15,-1 42-15,-21-22 16,0 22-16,0 21 0,1-21 0,-1 21 16,0 0-16,0 0 0,0 0 15,0 0-15,1 0 0,-22 21 0,21 0 16,0 1 0,-21-1-1,0-42 16,0-1-15,0 1 0,-21 0-16,21 0 15,-21 21-15,21-21 0,-22 0 0,1-1 16,0 22 0,0 0-1,0 22 1,21-1-16,-21-21 0,21 21 0,-22 21 15,1-21-15,0 22 0,21-22 16,-21 21-16,0 1 0,21-1 0,-21 21 16,21-20-16,-22 20 0,22-20 0,0-1 15,0 0-15,0 22 0,0-22 16,0-21-16,0 22 0,0-1 16,22-21-16,-1 0 0,0 0 0,-21 1 15,21-1-15,0-21 0,0 0 16,1 0-16,-1 0 0,21 0 0,-21 0 15,0 0-15,1-21 0,20-1 16,-21 1-16,21 0 0,-20 0 0,20 0 16,0 0-16,-21-22 0,22 22 0,-22-21 15,21-1-15,-21 22 0,1-21 16,-1 21-16,-21-22 0,0 22 0,21 0 16,-21 0-16,0 0 0,0 0 15,0 42 16,0 0-31,0 0 0,-21 0 16,21 0-16,0 1 0,0 20 0,0-21 16,0 21-16,0-20 0,0-1 15,0 21-15,0-21 0,0 0 0,21 1 16,0-22-16,-21 21 0,21 0 0,0-21 16,1 0-16,-1 0 0,0 0 15,0 0-15,0 0 0,0 0 0,1 0 16,-1-21-16,0 21 0,0-21 15,0-1-15,22 1 0,-22 0 16,0-21-16,0 21 0,0-1 0,-21-20 16,0 21-16,0-21 0,0 20 15,0-20-15,0 21 0,0-21 0,-21 20 16,0 1-16,0 0 0,0 0 16,-22 0-16,1 0 0,0 21 0,-1 0 15,1 0-15,0 0 0,20 0 0,-20 0 16,0 21-16,21 0 0,-1 0 15,1 0-15,0 0 0,0 22 0,21-1 16,0-21-16,0 22 0,0-1 16,0 0-16,0 1 0,21-22 0,0 21 15,0-21-15,1 0 0,20 1 0,-21-1 16,21 0-16,1-21 16,-1 0-16,-21 0 0,22 0 0,-1 0 15,21 0-15,-20-21 0,-1 0 0,0-1 16,1 1-16,-1-21 0,-21 21 15,22 0-15,-22-22 0,21 22 0,-21-21 16,0 21-16,1-22 0,-22 22 16,0 0-16,0 0 0,0 0 0,0-1 15,0 44 17,0-1-32,0 0 0,0 21 0,0-21 15,0 1-15,0 20 0,-22-21 16,22 21-16,0-20 0,0 20 15,-21-21-15,21 0 0,0 0 0,0 1 16,0-1-16,0 0 0,0 0 16,0-42 15,0 0-31,21 21 0,1-21 16,-22-1-16,21 1 0,-21-21 0,21 21 15,0 0-15,-21-22 0,21 22 16,0-21-16,-21 21 0,0-1 0,22 1 15,-1 0-15,-21 0 0,21 21 16,0 0 0,-21 21-16,21 0 0,-21 0 15,21 1-15,1-1 16,-22 0-16,21 0 0,-21 0 0,0 0 16,21 1-16,0-1 0,0 0 0,0 0 15,1-21-15,-1 21 16,0-21-16,0 0 0,0 0 15,0 0-15,1 0 0,-1-21 0,0 0 16,0 0-16,0 21 0,0-21 16,1-1-16,-1-20 0,0 21 15,0 0-15,0 0 0,0-22 0,1 22 16,-1 0-16,-21-21 0,21 20 0,0 1 16,0 21-16,0-21 0,1 0 15,-1 21-15,0 0 0,0 0 16,0 0-16,0 0 0,1 0 0,-1 21 15,0-21-15,0 21 0,-21 0 16,21 1-16,-21-1 16,0 0-16,0 0 0,21 0 0,-21 0 15,0 1-15,0-1 0,0 0 16,22-21 15,-22-21-15,0 0-16,0-1 0,0 1 15,0 0-15,0 0 0,0 0 16,0 0-16,0-1 0,-22 22 16,1-21-16,21 0 0,-21 21 0,0 0 15,21-21-15,-21 21 0,0 0 0,-1 0 16,1 0-16,0 0 0,21 21 16,-21-21-16,0 21 0,0 0 0,-1 1 15,1-1-15,-21 0 0,21 0 16,0 21-16,-1-20 0,1 20 15,0-21-15,0 21 0,0-20 0,21 20 0,0-21 16,0 0-16,0 0 0,0 1 16,0-1-16,21 0 0,0-21 0,0 21 15,0-21-15,1 0 0,-1 0 16,0 0-16,0 0 0,0 0 16,0 0-16,1 0 0,-1-21 0,0 0 15,0 0-15,21-1 0,-20 1 0,-1 0 16,0-21-16,0 21 0,0-22 15,0 1-15,1 0 0,-1-1 0,0 1 16,0 0-16,-21-22 0,0 22 16,0-1-16,21 1 0,-21 0 0,0-1 15,0 1-15,0 0 0,0-1 0,0 22 16,0-21-16,0 21 0,0 0 16,0-1-16,0 44 31,0-1-31,-21 21 0,21-21 15,-21 22-15,21 20 0,-21-21 0,21 22 16,0-22-16,0 22 0,0-1 16,-21-20-16,21-1 0,0 21 0,0-20 15,0-1-15,0-21 0,0 22 0,0-22 16,21 21-16,0-21 0,0-21 16,0 21-16,0 1 0,1-22 0,20 0 15,-21 0-15,0 0 0,22 0 0,-22 0 16,21-22-16,-21 1 0,22 21 15,-22-21-15,21 0 0,-21 0 16,0 0-16,1-1 0,-1 1 0,0 0 16,0-21-16,0 21 0,-21-1 15,0 1-15,0 0 0,0 0 0,0 0 16,0 42 15,0 0-31,0 0 16,0 0-16,0 1 0,0-1 15,0 0-15,0 0 0,0 21 0,0-20 16,0-1-16,0 0 16,0 0-16,21-21 0,1 21 0,-1-21 15,0 0-15,0 0 16,0 0-16,0 0 0,1 0 0,-1 0 16,0 0-16,0-21 0,0 21 15,0-21-15,1 0 0,-1-22 0,0 22 16,0-21-16,0 0 0,0-1 15,-21 1-15,22 0 0,-1-1 0,-21 1 16,0 0-16,21-1 0,-21 1 0,21 0 16,-21 20-16,21-20 0,-21 21 15,0-21-15,0 20 0,0 1 16,-21 42 15,21 22-31,-21-22 0,21 21 16,0-21-16,0 22 0,0-1 15,0 22-15,0-22 0,-21 0 0,21 1 16,0-1-16,-21 21 0,21-41 0,0 20 16,0 0-16,0-21 0,0 22 15,0-22-15,0 0 0,0 0 0,21-21 16,0 21-16,0-21 0,0 0 16,0 0-16,1 0 15,-1-21-15,0 0 0,0 0 0,21 0 16,-20 0-16,-1-1 0,0 1 15,0-21-15,0 21 0,0-22 16,-21 22-16,22-21 0,-1 21 0,0 0 16,-21-1-16,0 1 0,21 0 15,0 21-15,-21 21 32,0 0-32,0 1 15,0 20-15,0-21 0,0 0 0,0 0 16,0 22-16,0-22 0,0 0 0,0 0 15,0 0-15,0 1 16,0-1-16,0 0 0,21-21 0,1 0 16,-1 0-16,0 0 15,21 0-15,-21 0 0,1 0 16,-1 0-16,0-21 0,0 21 0,21-21 16,-20-1-16,-1-20 0,0 21 15,0 0-15,0-22 0,0 22 0,1 0 16,-1-21-16,-21 21 0,0-1 0,21 1 15,-21 0-15,0 42 32,0 0-32,0 1 15,0-1-15,-21 0 0,21 0 16,0 0-16,0 22 0,0-22 0,0 0 16,0 0-16,0 0 0,0 0 15,0 1-15,0-1 16,21 0-16,0-21 15,0 0-15,0 0 16,1 0-16,-1-21 0,0 0 16,-21-1-16,21 1 0,-21 0 15,21 0-15,-21 0 16,0 0-16,0-22 0,0 22 0,0 0 0,-21 0 16,21 0-16,-21-1 0,0 1 15,0 21-15,-1 0 0,1-21 16,0 21-16,21-21 47,21 21-32,0 0-15,-21-21 0,22 21 16,20-21-16,-21 21 0,0 0 0,0-22 16,1 22-16,-1 0 0,0 0 15,0 0-15,0 0 0,0 0 0,1 0 16,-1 0-16,0 0 0,-21 22 0,21-1 15,0-21-15,0 21 0,-21 0 16,0 0-16,22 0 0,-1 1 16,-21-1-16,0 0 0,0 0 0,0 0 0,21 0 15,-21 1-15,0-1 16,0 0-16,0 0 0,0 0 16,0 0-16,0 1 0,0-1 15,0 0 1,0-42 31,0 0-47,0-1 15,0-20-15,0 21 0,21 0 0,-21-22 16,21 1-16,0 21 16,1-21-16,-1-1 0,0 1 0,0 21 15,21-22-15,-20 22 0,20 0 16,-21 0-16,21 0 0,1 0 0,-22-1 15,21 22-15,-21 0 0,1 0 0,20 0 16,-21 22-16,0-1 0,-21 0 16,21 0-16,-21 21 0,0-20 0,0-1 15,0 21-15,0-21 0,0 22 0,0-22 16,0 21-16,0-21 0,0 22 16,-21-22-16,0 21 0,21-21 0,0 0 15,0 1-15,-21-1 0,21 0 0,-21-21 16,21 21-16,0-42 47,-21 0-32,21 0-15,-22-1 0</inkml:trace>
  <inkml:trace contextRef="#ctx0" brushRef="#br0" timeOffset="59679.15">11642 5144 0,'0'0'0,"-22"0"0,1 0 0,0 0 0,21-22 62,0 1-46,-21 21-16</inkml:trace>
  <inkml:trace contextRef="#ctx0" brushRef="#br0" timeOffset="59903.02">10731 5313 0,'0'0'16,"-21"21"-16,42-21 16,1 0-1,-1 0-15,0 0 0,0 0 16,0 0-16,0 0 0,1-21 0,-1 21 16,0 0-16,0-21 0,0 21 15,0 0-15,1-21 0,-1-1 16,-21 1-16</inkml:trace>
  <inkml:trace contextRef="#ctx0" brushRef="#br0" timeOffset="60063.92">10139 5186 0,'0'0'0,"-21"0"0,42 0 15,0 0 1,0 0-16,0 0 0,22 0 16</inkml:trace>
  <inkml:trace contextRef="#ctx0" brushRef="#br0" timeOffset="60643.5">14160 5398 0,'0'0'0,"0"-22"16,0 44 31,0-1-47,0 0 15,-21 0-15,0 0 0,21 0 0,-21 1 16,21 20-16,0-21 16,-21 0-16,21 0 0,-21 22 0,21-22 15,0 0-15,0 0 0,0 0 0,0 1 16,0-1-16,21-21 16,0 0-1,0 0-15,0-21 16,0 21-16</inkml:trace>
  <inkml:trace contextRef="#ctx0" brushRef="#br0" timeOffset="61063.26">14668 5419 0,'0'0'0,"0"-21"15,-21 21 1,0 0-16,0 0 15,0 0-15,-22 21 0,22-21 0,0 21 16,0 0-16,0 0 0,0-21 16,-1 21-16,1 1 0,21-1 0,0 0 15,0 0-15,0 0 16,21-21 0,1 0-16,-1 0 0,21 0 15,-21 0-15,0 0 16,1 0-16,20 0 0,-21 0 0,0 0 15,0 21-15,1-21 0,-1 0 0,-21 22 16,0-1-16,0 0 16,0 0-16,0 0 0,-21 0 15,-1-21-15,1 22 16,0-22-16,0 21 0,0-21 0,0 0 16,-1 0-16,22 21 0,-21-21 0,0 0 15,0 0-15,0 0 16,0 0-16,21-21 15,-22 21-15,22-21 0,0-1 0,-21 1 16,0 21-16,21-42 16,-21 21-16</inkml:trace>
  <inkml:trace contextRef="#ctx0" brushRef="#br0" timeOffset="61256.51">14182 5122 0,'0'0'0,"-22"-21"0,1 21 16,21-21 0,21 21-1,1 0 1,-1 0 0,0 0-16,-21 21 15</inkml:trace>
  <inkml:trace contextRef="#ctx0" brushRef="#br0" timeOffset="62773.96">16383 5165 0,'0'0'0,"0"-21"16,0-1-16,0 1 0,0 0 16,0 0-16,0 0 0,0 0 15,0-1-15,0 44 47,-21 20-47,0-21 0,21 0 16,-22 22-16,1-1 0,21 0 15,0-21-15,0 22 0,-21-1 0,21 0 16,-21 1-16,21-1 0,-21 0 0,21 1 16,0-22-16,0 21 0,0-21 15,0 22-15,0-22 0,0 0 0,0 0 16,0 0-16,0 1 16,21-22-16,0 21 0,0-21 0,0 0 15,1 0-15,-1 0 0,21 0 0,-21 0 16,22 0-16,-1-21 0,-21-1 15,21 1-15,1 0 0,-1 21 0,-21-42 16,22 21-16,-1-1 0,-21 1 16,21-21-16,-20 21 0,-1-22 0,0 22 15,-21 0-15,0-21 0,0 21 0,0-1 16,0 1-16,-21 21 16,0 0-16,-1 0 0,-20 0 0,21 0 15,0 0-15,-22 0 16,22 21-16,0-21 0,21 22 0,0-1 15,0 0-15,0 0 0,0 0 0,0 0 16,21 1-16,0-1 16,1 0-16,-1 0 0,-21 0 0,21-21 15,0 21-15,0 1 0,0-22 16,-21 21-16,22 0 0,-22 0 16,21-21-16,-21 21 15,21-21-15,0 0 16,0 0-1,0 0-15,1 0 16,-1-21-16,0 0 0,0 21 16,0-21-16,0 0 0,1-1 0,-1-20 15,0 21-15,0 0 0,0-22 16,0 22-16,1 0 0,20 0 0,-42 0 16,21 0-16,0-1 0,-21 1 15,21 21-15,-21 21 31,0 1-31,0-1 16,-21 0-16,21 0 0,-21 0 0,21 0 16,-21 1-16,21 20 0,0-21 15,0 0-15,0 0 0,0 1 0,0-1 16,0 0-16,0 0 0,0 0 16,0 0-1,21-21-15,0 0 0,0 0 0,1 0 16,-1 0-16,0-21 0,0 0 15,21 21-15,-20-21 0,-1 0 0,0 0 16,0-1-16,0 1 0,0 0 0,1 0 16,-1 0-16,-21-22 0,0 22 15,21 0-15,-21 0 0,21 21 0,-21-21 16,0 0-16,0 42 31,0 0-15,0 0-16,0 0 15,0 0-15,0 1 0,0-1 0,0 21 16,0-21-16,0 0 0,0 1 0,0-1 16,0 0-16,0 0 0,21 0 15,0 0-15,-21 1 0,22-22 0,-1 0 16,0 0-16,0 0 0,21 0 16,-20 0-16,-1 0 0,21 0 0,-21 0 15,22-22-15,-22 1 0,21 21 0,-21-21 16,22 0-16,-22-21 0,0 20 15,21 1-15,-21-21 0,1 21 0,-22-22 16,21 22-16,-21-21 0,0 21 16,0 0-16,0-1 0,0 1 15,-21 21 1,-1 0-16,1 21 16,21 1-16,-21-1 0,0 0 0,0 0 15,21 21-15,0-20 0,0 20 0,0-21 16,0 0-16,0 22 0,0-22 15,0 0-15,0 0 0,21 0 16,-21 0-16,21-21 0,0 0 16,0 0-16,1 0 0,-1 0 0,0 0 15,0 0-15,0 0 0,0 0 0,22-21 16,-22 0-16,0 0 0,0 21 16,0-42-16,1 20 0,-22 1 15,0 0-15,0-21 0,0 21 0,0-22 16,0 22-16</inkml:trace>
  <inkml:trace contextRef="#ctx0" brushRef="#br0" timeOffset="63011.82">16404 5228 0,'0'0'15,"-42"21"-15,21-21 0,-22 0 16,64 0 0,1 0-1,20 0-15,0 0 0,1 0 0,-1 0 16,21-21-16,-20 21 0,20 0 0,-20-21 16,20 21-16,-21-21 0,1 21 15,-1 0-15,0-21 0,1 21 0</inkml:trace>
  <inkml:trace contextRef="#ctx0" brushRef="#br0" timeOffset="63579.07">20235 5038 0,'0'-21'16,"0"-1"-16,0 1 0,0 0 0,0 0 15,0 0-15,0 0 31,0 42-15,0 21-16,0-21 16,-21 0-16,21 22 0,0-1 0,-21 0 15,0 1-15,0-1 0,21 0 0,-22 22 16,1-22-16,21 1 0,0-1 16,-21-21-16,21 21 0,-21 1 0,21-22 15,0 21-15,0-21 0,0 1 16,0-1-16,0-42 31,0-1-15,0 1-16,0 0 15,0-21-15</inkml:trace>
  <inkml:trace contextRef="#ctx0" brushRef="#br0" timeOffset="64867.54">19833 5334 0,'0'0'0,"-21"0"15,21 21 1,21-21-16,0 0 16,0 0-16,1 0 0,20 0 0,-21 0 15,21 0-15,1 0 0,-1 0 16,0-21-16,1 0 0,20 21 0,-20-21 16,20 0-16,1-1 0,-22 22 0,21-21 15,-20 0-15,20-21 16,-20 21-16,-1-1 0,-21 1 0,21 0 15,-20 0-15,-1 0 0,0 0 16,-21-1-16,0 1 0,0 0 16,-21 21-1,0 0-15,-1 21 0,22 0 16,-21 1-16,0-1 0,21 0 0,0 21 16,-21 1-16,0-22 0,21 21 15,-21 0-15,21 1 0,0-22 16,-22 21-16,1 1 0,21-22 0,-21 0 15,0 21-15,21-21 0,0 1 16,0-1-16,-21 0 0,21 0 16,-21-21-16,21-21 31,21 0-31,0 0 0,0-1 16,0-20-16,0 21 15,1 0-15,-1 0 0,21-1 0,-21 1 16,0-21-16,1 42 0,-1-21 15,0 0-15,0 21 0,0 0 0,0-22 16,1 22-16,-1 0 0,-21 22 16,21-22-1,-21 21-15,0 0 0,0 0 0,0 0 16,0 0-16,0 1 16,0-1-16,0 0 0,0 0 15,0 0-15,21-21 0,-21 21 0,21 1 16,0-22-1,1 0-15,-1 0 0,0 0 0,0 0 16,0 0-16,0 0 0,1-22 16,-1 1-16,0 21 0,0-21 0,21 0 15,-20 0-15,-1 0 0,0-1 0,0 1 16,0 0-16,-21 0 16,0 0-16,21 0 0,-21-1 0,0 1 15,0 0-15,0 0 0,-21 21 31,0 21-15,0-21-16,21 21 0,-21 0 16,21 1-16,-21-1 0,21 21 0,0-21 15,0 0-15,0 1 0,0-1 0,0 0 16,0 0-16,0 0 16,21-21-16,0 0 0,0 0 0,0 0 15,0 0-15,1 0 16,-1 0-16,21 0 0,-21 0 0,0-21 15,1 21-15,-1-21 0,0 0 16,0 0-16,0-1 0,0 1 16,1 0-16,-22 0 0,0 0 0,21 0 15,-21-1-15,21 1 0,-21 0 0,0 0 16,0 42 0,0 0-1,0 0-15,0 1 16,0-1-16,0 0 0,-21 0 0,21 0 15,-21 0-15,21 1 0,0-1 0,0 0 16,0 0-16,-22 0 16,22 0-16,-21-21 15,21-21 17,0 0-17,0 0-15,0 0 16,0 0-16,0-1 0,21-20 0,1 21 15,-1-21-15,0 20 0,0-20 0,0 21 16,0-21-16,22 20 0,-1 1 16,-21 0-16,22 0 0,-1 21 0,0 0 15,-21 0-15,22 21 0,-22 0 16,21 0-16,-21 1 0,1-1 0,-22 21 16,0-21-16,0 22 0,0-22 0,0 21 15,0-21-15,0 0 16,0 22-16,0-22 0,0 0 0,0 0 15,0 0-15,-22 1 0,22-1 16,-21-21-16,21 21 0,-21-21 16,42-21 15,0 0-31,22-1 16,-22 1-16,0 0 0</inkml:trace>
  <inkml:trace contextRef="#ctx0" brushRef="#br0" timeOffset="65167.37">23283 4826 0,'21'0'0,"-42"0"0,42-21 16,-21 42-1,0 0-15,0 0 16,-21 22-16,0-22 0,0 21 15,0 1-15,0 20 0,21-21 0,-22 1 16,1-1-16,0 0 16,0-20-16,-21 20 0,20 0 0,1-21 15,21 1-15,-21 20 0,21-21 0,-21 0 16,21 0-16,0 1 16,21-22 15,-21-22-31,0 1 15,0 0-15,21 21 0,-21-21 0</inkml:trace>
  <inkml:trace contextRef="#ctx0" brushRef="#br0" timeOffset="66005.83">22818 5271 0,'0'0'0,"21"0"15,21 0 1,-21 0-16,22 0 0,-22 0 15,21 0-15,0 0 0,22 0 0,-22-22 16,1 22-16,-1-21 0,21 0 0,-20 21 16,-1-21-16,0 0 0,1 0 15,-1-1-15,0 1 0,-20 0 0,20-21 16,-42 21-16,21-1 0,-21-20 16,0 21-16,0 0 0,0 0 0,0-1 15,0 1-15,-21 21 16,0 0-1,0 21-15,21 1 0,0-1 16,-22 21-16,1 0 0,21-20 16,-21 20-16,21 0 0,-21 1 0,21-1 15,0-21-15,-21 21 0,0 1 16,-1-22-16,22 0 0,0 21 0,-21-20 16,21-1-16,-21 0 0,21 0 0,-21 0 15,21 0-15,0 1 16,0-44 15,21 1-15,-21 0-16,21 0 0,0 0 15,1 0-15,-1-1 0,0 1 0,0-21 16,0 21-16,0-22 0,22 22 16,-22 0-16,0-21 0,0 42 0,0-21 15,1-1-15,-1 22 0,-21 22 16,0-1-16,0 0 15,0 0-15,0 0 0,0 0 0,0 1 16,0-1-16,0 21 0,0-21 16,0 0-16,0 1 0,0-1 0,0 0 15,21 0-15,0 0 0,0-21 0,0 21 16,1-21-16,-1 0 0,0 22 16,21-22-16,-21 0 0,22 0 15,-22 0-15,21 0 0,-21 0 16,22 0-16,-22-22 0,0 22 0,21-21 15,-20 0-15,-1 0 0,0 0 0,0 0 16,0-22-16,-21 22 0,0 0 16,21-21-16,-21 20 0,0-20 0,0 21 15,0 0-15,-21 21 16,0 21 0,21 0-16,-21 0 0,0 0 0,0 1 15,21-1-15,0 21 0,-22-21 16,22 0-16,0 1 0,0-1 0,0 0 15,0 0-15,22 0 16,-1-21-16,0 0 0,0 21 16,0-21-16,0 0 0,1 0 0,20 0 15,-21 0-15,0 0 0,0-21 16,1 21-16,-22-21 0,21 21 0,-21-21 16,21 21-16,-21-21 0,0 0 0,0-1 15</inkml:trace>
  <inkml:trace contextRef="#ctx0" brushRef="#br0" timeOffset="69623.37">1228 6964 0,'0'-21'63,"0"0"-47,0-1-1,0 1 16,0 0 407,0 0-407,0 0 16,0 0-16,0-1-15,-22 22 62,22 22 141,-21-1-219,21 0 15,0 21-15,0-21 0,0 22 16,0-1-16,0 0 0,0 1 16,0 20-16,0-20 0,0 20 0,0-21 15,-21 22-15,21-22 0,0 1 16,0-1-16,0 0 0,0 1 0,0-22 16,0 0-16,0 0 0,0 0 15,0 0 1,0-42-1,0 0 1,0 0-16,0 0 16,0 0-16,0-1 0,0-20 15,0 21-15,0-21 0,0 20 0,0-20 16,0 0-16,21 21 0,0-1 16,-21-20-16,22 21 0,20 0 0,-21 21 15,0-21-15,22 21 0,-22 0 16,21 0-16,0 0 0,-20 0 15,20 21-15,0 0 0,1 0 16,-22 0-16,21 0 0,-21 1 0,0-1 16,1 21-16,-22-21 0,0 22 15,0-22-15,0 21 0,-22-21 0,-20 22 16,21-1-16,-21-21 0,-1 0 16,1 0-16,0 1 0,-1-1 15,1 0-15,0 0 0,-1-21 0,22 0 16,-21 0-16,21 0 0,-1 0 15,1 0-15,0 0 0,0 0 0,21-21 16,0 0-16,-21 21 16,21-21-16,0-1 0,0 1 15,0 0-15,0 0 0,0 0 16,0 0-16,21-1 0,-21 1 0,21 0 16,0-21-16,22 21 0,-22-22 15</inkml:trace>
  <inkml:trace contextRef="#ctx0" brushRef="#br0" timeOffset="69895.22">1884 6858 0,'0'0'15,"0"-21"-15,21 0 0,-21 0 0,0-1 16,0 1 0,0 42-1,0 1-15,0-1 16,-21 21-16,21-21 0,0 22 15,0-1-15,0 0 0,-21 22 0,21-22 16,-22 22-16,22-1 0,-21-21 16,21 22-16,0-22 0,-21 1 0,21-1 15,-21 0-15,21 1 0,0-22 16,0 21-16,0-21 0,0 0 0,0 1 16,21-44-1,0 1-15,-21 0 16,21 0-16</inkml:trace>
  <inkml:trace contextRef="#ctx0" brushRef="#br0" timeOffset="70331.57">2286 7197 0,'0'0'16,"-21"0"-1,0 0-15,-1 0 0,1 21 16,21 0-16,-21 0 0,0 0 15,0 1-15,21-1 0,0 0 0,-21 0 16,21 21-16,-22-20 0,22-1 16,0 21-16,0-21 0,0 0 0,0 1 15,0-1-15,0 0 0,0 0 16,0 0-16,0 0 0,22-21 16,-22 22-16,21-22 0,0 0 0,0 0 15,0 0-15,0 0 16,1 0-16,-1-22 0,0 1 0,0 21 15,0-21-15,22 0 0,-22 0 16,0-22-16,-21 22 0,21 0 0,-21-21 16,0-1-16,0 22 0,0-21 15,0 0-15,0 20 0,0-20 0,-21 21 16,0 0-16,21 0 0,-21-1 16,-1 22-16,1 0 0,0 0 0,0 0 15,0 0-15,0 0 16,-1 22-16,1-1 0,0 0 15,21 0-15,0 0 16,0 0-16,21-21 16,0 0-16,1 0 15,20 0-15</inkml:trace>
  <inkml:trace contextRef="#ctx0" brushRef="#br0" timeOffset="71111.63">2921 7112 0,'-21'0'31,"0"0"-31,-1 0 16,22 21-16,-21 0 0,0 1 16,21 20-16,0-21 0,0 21 0,0-20 15,-21 20-15,21 0 0,0-21 16,0 22-16,0-1 0,0-21 0,0 0 15,0 22-15,0-22 0,21-21 0,-21 21 16,21 0-16,0-21 16,1 0-16,-1 0 0,0 0 0,0 0 15,0 0-15,0 0 0,1-21 16,-1 0-16,0 0 0,0 0 0,0-1 16,0 1-16,1-21 0,-1 0 0,0-1 15,0 1-15,0 0 0,-21-1 16,21-20-16,-21 20 0,22 1 0,-22 0 15,0-1-15,0 1 0,0 21 16,0 0-16,0 0 0,0-1 0,0 1 16,0 42-1,0 1-15,0-1 0,0 0 16,0 21-16,0 1 0,0-1 16,0 0-16,0 1 0,0 20 15,0-21-15,0 1 0,0-1 0,0 0 16,0 1-16,-22-22 0,22 21 15,-21-21-15,21 1 0,0-1 16,-21-21-16,21-21 31,0-1-31,0-20 0,0 21 16,21 0-16,0 0 0,-21-1 16,22 1-16,-1-21 0,0 21 0,-21 0 15,21 21-15,0-22 0,0 1 16,1 21-16,-22-21 0,21 21 15,-21 21 17,-21 0-32,-1-21 15,1 22-15,0-22 0,0 21 16,0-21-16,21 21 0,-21-21 0,21 21 16,-22 0-16,22 0 15,0 1-15,0-1 0,22 0 16,-1 0-16,0 0 15,0-21-15,0 21 0,0-21 16,1 22-16,-1-22 0,0 0 16,0 0-16,0 0 0,0 21 15,1-21-15,-1 0 0,21 0 16,-21 0-16,0 0 0,22 0 0,-22-21 16,21-1-16</inkml:trace>
  <inkml:trace contextRef="#ctx0" brushRef="#br0" timeOffset="72090.06">4762 7006 0,'0'0'0,"0"-21"16,0 0-16,-21 21 15,0 0 1,0 21-16,0-21 0,0 21 0,-1 22 16,-20-22-16,21 0 0,0 21 0,0 1 15,-1-1-15,1 0 0,0 1 16,21-1-16,0-21 0,-21 21 0,21 1 16,0-22-16,0 0 0,0 0 0,0 0 15,21 1-15,0-1 0,0-21 16,1 0-16,20 0 0,-21 0 0,21 0 15,-20 0-15,20-21 0,0 21 16,-21-22-16,22 1 0,-22 0 16,0 0-16,0 0 0,0 0 0,1-22 15,-1 22-15,-21-21 0,0 21 0,0-22 16,0 1-16,0 0 0,-21 20 16,-1-20-16,1 21 0,-21 0 0,21 0 15,-22-1-15,22 1 0,-21 21 16,21 0-16,-22 0 0,22 0 0,0 21 15,0 1-15,0-22 0,21 21 16,0 0-16,0 0 0,0 0 16,21 0-16,0-21 0,21 22 15,-20-22-15,-1 0 0,21 0 16,0 0-16,1 0 0,-1 0 16,0-22-16,1 1 0,-1 21 0,-21-21 15,22 0-15,-1 21 0,-21-21 16,0 0-16,22-1 0,-22 1 0,0 0 15,-21 0-15,21 0 0,0 0 0,-21-1 16,0 1-16,0 0 0,0 0 16,0 0-16,0 42 47,0 0-47,0 0 15,0 0-15,-21 1 0,21-1 0,-21 21 16,0 0-16,21-20 0,0 20 15,-21 0-15,21 22 0,-22-22 0,1 22 16,21-22-16,0 0 0,0 22 0,-21-22 16,21 22-16,-21-22 0,21 21 15,-21-20-15,21 20 0,0-20 0,0 20 16,-21-21-16,21 22 0,-22-1 0,22-20 16,0 20-16,0 1 0,-21-22 15,21 22-15,-21-1 0,0-21 0,21 22 16,-21-22-16,0 1 0,-1 20 0,22-21 15,-21 1-15,0-1 0,0 0 16,0 1-16,0-22 0,-1 0 16,1 0-16,0 0 0,0-21 0,0 0 15,0 0-15,21-21 0,-22 0 16,22-21-16,0-1 0,0 1 0,0 0 16,0-1-16,0-20 0,0-1 15,0 1-15,22-1 0,-1 1 0,0-22 16,-21 22-16,42-1 0,-21 1 0,1-1 15,-1 1-15,21 20 0,0 1 16,-20 0-16,20-1 0,-21 1 16,21 21-16,-20-21 0,20 20 0,-21-20 15,0 21-15,0 0 0</inkml:trace>
  <inkml:trace contextRef="#ctx0" brushRef="#br0" timeOffset="73115.45">6371 7324 0,'0'0'16,"-42"42"0,21-42-16,21 21 0,0 0 15,-22-21-15,22-21 16,0 0-1,22 0-15,-22 0 0,21 0 16,0-1-16,0-20 0,0 0 16,22-1-16,-22 22 0,21-21 0,-21 0 15,22-22-15,-22 22 0,21-1 0,-21 1 16,0-21-16,1 20 0,-1 1 16,-21 0-16,0 20 0,0 1 0,0 0 15,-21 0-15,-1 21 0,1 0 16,0 0-16,-21 0 0,21 21 0,-22 0 15,22 0-15,0 22 0,0-22 0,0 0 16,21 21-16,0-20 0,0 20 16,0 0-16,0-21 0,0 22 0,21-22 15,0 21-15,21-21 16,-21 22-16,1-22 0,-1 0 0,21 21 16,-21-20-16,0-1 0,1 21 0,-22-21 15,21 0-15,-21 1 16,0-1-16,0 0 15,-21-21-15,-1 0 0,1 0 0,0 0 16,0 0-16,-21 0 0,20-21 16,-20 21-16,21-21 0,0-1 0,-22 22 15,22-21-15,0 21 0,21-21 16,-21 21-16,0 0 0,21 21 31,21-21-15,0 21-16,0 1 0,0-22 0,1 21 15,-1 0-15,0-21 0,21 0 0,-21 0 16,22 0-16,-22 0 0,21 0 16,1 0-16,-1 0 0,-21-21 0,21 0 15,1-1-15,-1 22 0,0-42 0,1 21 16,-1 0-16,0 0 0,-20-22 16,20 22-16,-21-21 0,0-1 0,0 22 15,1-21-15,-1 0 0,0-1 16,-21 1-16,0 0 0,21-1 0,-21 1 15,0 0-15,21-1 0,-21 22 16,0 0-16,0 0 0,0 0 16,0-1-16,0 44 15,-21-1-15,0 21 0,0-21 16,21 22-16,0-1 0,-21 21 16,-1-20-16,1-1 0,21 22 0,0-22 15,0 0-15,-21 1 0,21-1 16,0 0-16,0 1 0,0-22 0,0 21 15,0-21-15,0 0 0,21 1 16,0-22-16,1 0 16,-1 0-16,0 0 15,-21-22-15,21 1 0,-21 0 16,0 0-16,0 0 0,0-22 16,0 22-16,0 0 0</inkml:trace>
  <inkml:trace contextRef="#ctx0" brushRef="#br0" timeOffset="73292.91">7070 6943 0,'21'0'47,"0"0"-47,0 0 0,21-21 0,-20 21 16,-1 0-16,21-22 0,-21 22 15,0 0-15,22-21 0,-22 21 16,0 0-16,21-21 0,-20 21 0,-1-21 15,0 21-15,-21-21 0</inkml:trace>
  <inkml:trace contextRef="#ctx0" brushRef="#br0" timeOffset="74155.42">7959 7239 0,'21'0'0,"0"0"16,-21-21-16,21 21 0,-21-21 15,0 0-15,0-1 0,0 1 0,0 0 16,21 0-16,-21-21 0,0 20 16,0 1-16,0-21 0,0 21 0,-21-22 15,0 22-15,0 0 0,0 0 16,-1 0-16,1 0 0,0-1 0,0 22 15,0 0-15,0 0 0,-1 0 0,1 22 16,0-1-16,0 0 0,0 0 16,0 0-16,-1 22 0,1-22 0,21 0 15,-21 21-15,0-21 0,21 22 16,-21-1-16,21-21 0,0 0 16,0 22-16,0-22 0,0 0 0,0 0 15,21-21-15,0 21 0,0-21 16,0 0-16,1 0 0,-1 0 0,0 0 15,21-21-15,-21 21 0,1-21 0,-1 0 16,0 0-16,21 0 0,-21-1 16,1 1-16,-1-21 0,0 21 0,0 0 15,0-1-15,-21-20 0,0 21 0,0 0 16,0 0-16,0-1 0,0 1 16,0 42 15,0 1-31,0-1 15,0 0-15,0 21 0,0-21 0,0 22 16,0-22-16,0 21 0,0-21 0,0 22 16,0-22-16,0 0 0,21 21 15,-21-20-15,22-22 0,-1 21 0,0 0 16,0-21-16,0 0 0,0 0 16,1 0-16,-1 0 0,0 0 15,0-21-15,0 0 0,0-1 0,1 1 16,-1 0-16,0-21 0,0 21 15,0-22-15,0 22 0,1-21 0,-1-1 16,0-20-16,0 21 0,-21-1 16,21-20-16,-21 20 0,21-20 15,-21 21-15,0-1 0,22 1 0,-22 0 16,0 20-16,0-20 0,21 42 0,-21-21 16,0 42-1,0 0-15,-21 22 0,21-22 16,-22 21-16,22 22 0,-21-22 15,21 0-15,-21 1 0,21 20 0,0-21 16,0 1-16,0-1 0,0 0 16,0 1-16,0-22 0,0 21 15,0-21-15,0 1 0,0-1 0,0 0 16,0 0-16,21-21 16,0 0-16,1 0 15,-1-21-15,0 0 0,-21 0 16,21-1-16,-21 1 0,0-21 15</inkml:trace>
  <inkml:trace contextRef="#ctx0" brushRef="#br0" timeOffset="74345.31">8403 6837 0,'0'21'15,"21"-21"16,0 0-31,1 0 0,-1 0 16,0 0-16,0-21 0,0 21 0,0 0 16,1-21-16,-1 21 0,0 0 0,0-21 15,0-1-15,0 22 0</inkml:trace>
  <inkml:trace contextRef="#ctx0" brushRef="#br0" timeOffset="76359.58">8763 7091 0,'0'0'0,"42"21"15,-21-21 1,1 0-16,-1 0 0,0 0 0,21 0 16,-21 0-16,1 0 0,-1 0 15,0-21-15,21 0 0,-21 0 0,1-1 16,-1 1-16,0 0 0,0 0 0,-21 0 15,0 0-15,0-1 0,0-20 16,0 21-16,0 0 0,0 0 16,-21 21-16,21-22 0,-21 22 0,0 0 15,-1 0-15,1 0 16,0 22-16,21-1 0,0 0 0,-21 0 16,21 0-16,-21 22 0,21-22 0,0 0 15,0 21-15,0-21 0,0 1 16,0-1-16,0 21 0,0-21 0,0 0 15,21 1-15,0-22 0,0 21 0,0 0 16,1-21-16,-1 0 0,0 0 16,21 0-16,-21 0 0,22 0 0,-22 0 15,21-21-15,-21 21 0,22-21 0,-22-1 16,0 1-16,21 0 16,-20 0-16,-1 0 0,-21 0 0,0-1 15,21 1-15,-21 0 0,0-21 0,0 21 16,0-22-16,0 22 0,0 0 15,0 0-15,0 0 0,0-1 16,-21 22-16,21 22 16,-21-1-1,21 0-15,0 0 0,0 21 0,0-20 16,0-1-16,0 0 0,0 21 0,0-21 16,0 1-16,0-1 0,0 0 15,0 0-15,-22 0 0,22 0 0,0 1 16,0-1-16,0 0 15,0-42 17,0 0-32,0-1 15,0 1-15,0 0 0,0 0 16,0 0-16,22 0 0,-22-22 0,21 22 16,-21 0-16,21-21 0,0 20 0,-21 1 15,21 0-15,-21 0 16,21 21-16,-21-21 0,22 21 0,-1 0 15,-21 21-15,0 0 16,21 0-16,-21 0 0,21 1 16,-21-1-16,0 0 0,0 0 15,21 0-15,-21 0 0,21 22 0,-21-22 16,0 0-16,0 0 0,0 0 16,22-21-16,-22 22 0,0-1 0,21 0 15,-21 0-15,21-21 31,-21-21-31,21 0 0,0 0 16,0-1-16,1-20 0,-1 21 16,0 0-16,0-22 0,0 22 15,0-21-15,1 21 0,-1-22 16,0 22-16,0 0 0,0 0 0,0 0 0,1 0 16,-1 21-16,0 0 0,-21 21 31,0 0-31,0 0 15,0 0-15,0 0 0,0 1 16,0-1-16,0 0 0,0 0 0,0 21 16,0-20-16,0-1 0,0 0 0,21 0 15,0 0-15,-21 0 0,21 1 16,1-22-16,-1 21 0,0 0 0,0-21 16,0 21-16,0-21 0,1 0 0,-1 0 15,0 0-15,21 0 0,-21 0 16,1 0-16,-1 0 0,21 0 15,-21-21-15,0 0 0,1 0 0,-1 21 16,0-22-16,0 1 0,0 0 16,0 0-16,-21 0 0,0 0 0,0-22 15,0 22-15,0 0 0,0 0 0,0 0 16,0-1-16,0 1 0,0 0 16,-21 21-16,0 0 15,0 0-15,21 21 16,0 0-16,-21 1 15,21-1-15,0 0 0,-21-21 0,21 21 16,0 0-16,0 0 0,0 1 0,0-1 16,0 0-16,0 0 15,21 0-15,0-21 0,0 0 16,0 21-16,0-21 0,1 0 16,-1 0-16,21 0 0,-21 0 15,0 0-15,1-21 0,-1 21 0,0-21 16,0 0-16,0 21 0,0-21 0,1 0 15,-22-1-15,0 1 0,21 0 16,-21 0-16,0 0 0,0 0 0,0-1 16,0 1-16,0 0 0,-21 42 31,21 0-15,0 1-16,0-1 15,0 0-15,0 0 0,0 0 16,-22 0-16,22 1 0,0-1 0,0 0 15,0 0-15,0 0 0,-21-21 0,21 21 16,0 1-16,0-1 16,0-42 15,0-1-15,21 1-16,1 0 0,-22 0 15,21 0-15,0-22 0,0 22 0,0 0 16,0-21-16,22 21 0,-22-1 15,0-20-15,0 42 0,0-21 16,22 0-16,-22 21 0,0 0 0,0 0 16,0 0-16,1 21 0,-22 0 15,0 0-15,21 0 0,-21 1 0,0-1 16,0 0-16,0 0 0,0 0 0,0 22 16,0-22-16,0 0 0,0 0 15,0 0-15,0 0 0,21 1 16,0-1-16,0-21 0,0 0 15,1 0-15,-1 0 0,0 0 16,0 0-16,21 0 0,-20 0 0,-1-21 16,21-1-16,-21 22 0,0-21 0,22 0 15,-22-21-15,0 21 16,0-1-16,0 1 0,1-21 0,-1 0 16,0 20-16,-21-20 0,0 0 0,21-1 15,-21 1-15,21 0 0,-21-1 16,0 1-16,0 0 0,0-1 0,0 22 15,0 0-15,0 42 16,0 0 0,0 22-16,0-22 0,-21 21 0,21 1 15,0-1-15,0 21 0,0-41 0,0 20 16,0 0-16,0 1 0,0-1 16,0-21-16,0 0 0,0 22 0,0-22 15,0 0-15,0 0 0,0 0 16,0 0-16,21-42 47,0 0-47,1 0 15,-22 0-15,21 0 0,0-1 16,-21 1-16,0 0 0,0 0 0,0 0 16</inkml:trace>
  <inkml:trace contextRef="#ctx0" brushRef="#br0" timeOffset="76547.48">11832 6816 0,'0'0'0,"21"0"15,0 0 1,1 0-16,-1 0 0,0 0 0,0 0 16,21 0-16,-20 0 0,20 0 15,-21-21-15,0 21 0,0 0 0,1 0 16,-1 0-16,-21-22 0,21 22 15,-21-21 1</inkml:trace>
  <inkml:trace contextRef="#ctx0" brushRef="#br0" timeOffset="78283.48">13610 6858 0,'0'0'0,"0"-21"0,0 0 15,0 0-15,0-1 16,0 1-16,0 42 31,-21 1-15,21-1-16,-21 0 0,21 0 0,-21 21 15,-1-20-15,22-1 0,-21 21 16,0-21-16,0 22 0,21-22 0,0 21 16,-21-21-16,21 0 15,0 1-15,0-1 0,21-42 47,0-1-47,-21 1 0,21 0 0,0 0 16,-21 0-16,22 0 0,-1-1 15,0 1-15,-21 0 0,21 0 0,0 21 16,0-21-16,-21 0 0,22 21 0,-1 0 16,-21 21-1,21-21-15,-21 21 16,0 0-16,21 0 0,-21 0 0,21 1 16,-21-1-16,0 0 15,21-21-15,1 21 0,-22 0 0,21 0 16,0-21-16,0 0 0,0 0 15,0 0-15,1 0 0,-1 0 16,0 0-16,21 0 0,-21-21 0,1 21 16,-1-21-16,0 0 0,0 0 15,0 0-15,0-1 0,1 1 0,-1 0 16,0 0-16,-21-21 0,21 20 16,0-20-16,-21 21 0,21-21 0,-21 20 15,0-20-15,0 21 0,0 0 0,0 0 31,0 42-31,0 0 16,0 0-16,0 0 0,0 0 16,0 22-16,0-22 0,0 21 15,0-21-15,0 1 0,0 20 0,0-21 16,0 0-16,22 0 0,-22 1 16,21-1-16,-21 0 0,21-21 0,0 0 15,-21 21-15,21-21 0,0 0 0,1 0 16,-1 0-16,0 0 15,0-21-15,0 21 0,0-21 0,1 0 16,-1-1-16,-21 1 0,21 0 0,0 0 16,0 0-16,-21 0 15,0-1-15,21-20 0,-21 21 0,22 0 16,-22 0-16,0-22 0,21 22 16,-21 0-16,0 42 31,0 0-31,0 22 15,0-22-15,0 0 0,0 0 0,0 21 16,-21-20-16,21-1 0,0 0 0,0 0 16,0 0-16,0 0 0,21 1 15,0-1-15,0-21 0,0 21 16,0-21-16,1 0 0,20 0 16,-21 0-16,0 0 0,0 0 15,22-21-15,-22 21 0,0-21 0,21-1 16,-20 1-16,20 0 0,-21 0 15,21 0-15,-20 0 0,-1-22 0,0 1 16,0 21-16,0-22 0,0-20 0,-21 21 16,22-1-16,-22 1 0,0 0 15,0-1-15,0 1 0,0 0 0,0 20 16,0 1-16,-22 21 16,22 21-1,-21 1-15,21-1 0,-21 21 0,21 0 16,0 1-16,0-1 0,-21 0 15,21 1-15,0-1 0,-21 0 16,21 1-16,0-1 0,0-21 0,0 22 16,0-22-16,0 0 0,0 0 15,0 0-15,0 0 0,21 1 0,0-22 16,0 0-16,0 21 0,1-21 16,-1 0-16,0 0 0,21 0 0,-21-21 15,1-1-15,20 22 0,-21-21 0,21 0 16,-20 0-16,20 0 0,-21 0 15,0-22-15,0 1 0,22 21 0,-22-22 16,0 1-16,-21-21 0,21 20 16,-21 1-16,21-22 0,-21 22 15,0 0-15,22 21 0,-22-1 0,0 1 16,0 0-16,0 0 0,0 42 16,0 0-1,0 0-15,0 22 0,-22-22 0,22 42 16,0-20-16,-21-1 0,0 0 15,21 1-15,-21 20 0,21-20 0,0-1 16,0-21-16,0 21 0,0-20 16,0 20-16,0-21 0,0 0 0,0 0 15,0 1-15,21-1 16,0-21-16,0 0 0,1 0 16,-1 0-16,0 0 0,0-21 15,21-1-15,-20 1 0,-1 0 0,0 0 16,21 0-16,-21 0 0,-21-1 15,22-20-15</inkml:trace>
  <inkml:trace contextRef="#ctx0" brushRef="#br0" timeOffset="78493.13">14901 6435 0,'0'0'0,"-42"0"0,21 0 0,0 0 16</inkml:trace>
  <inkml:trace contextRef="#ctx0" brushRef="#br0" timeOffset="79879.1">17293 6922 0,'0'0'0,"21"0"0,0-22 0,22 22 0,-22-21 15,21 21-15,-21-21 0,1 0 16,-1 0-16,21 0 0,-42-1 0,21 1 16,-21-21-16,0 21 0,0 0 15,0-1-15,0 1 0,-21-21 0,0 21 16,0 0-16,0 21 0,-22-22 0,22 22 15,-21 0-15,-1 0 16,1 0-16,0 22 0,-1-1 0,1 0 16,0 0-16,21 0 0,-22 22 0,22-22 15,0 21-15,0-21 0,0 22 16,21-22-16,0 21 0,0-21 0,0 0 16,0 1-16,21-22 0,0 21 15,0-21-15,0 0 0,0 0 0,1 0 16,20 0-16,0 0 0,1 0 0,-1 0 15,-21-21-15,21-1 0,1 22 16,-1-21-16,-21 0 0,0 0 0,1 0 16,-1 0-16,0 21 0,0-22 15,-21 1-15,21 0 0,-21 0 16,0 0-16,0 42 31,0 0-31,0 0 16,0 0-16,0 22 0,0-22 0,0 21 15,0 1-15,0-1 0,0 0 16,0 1-16,0-1 0,0 0 0,0 22 16,0-22-16,0 0 0,0 22 0,21-22 15,-21 1-15,0 20 0,0-21 16,0 1-16,0-1 0,0 0 16,0 1-16,0-1 0,0 0 0,0-20 15,22 20-15,-22-21 0,0 0 0,0 22 16,0-22-16,0 0 0,-22 0 15,1-21-15,0 0 16,0 0-16,-21 0 0,20 0 0,1 0 16,-21 0-16,21-21 0,0 0 15,-22 0-15,22-22 0,0 22 0,21-21 16,0-1-16,0 1 0,0 0 0,0-1 16,21 1-16,0-21 0,22 20 0,-22 1 15,21-22-15,22 22 0,-22 0 16,0-22-16,22 22 0,-22 0 15,22-1-15,-1 1 0,-21 0 0,1-1 16,20 1-16,-20 0 0,-1-1 16,-21 1-16,21 0 0,-20 20 0,-1-20 15,0 0-15,0 21 0,-21-1 16,0 1-16,0 0 0,0 42 31,-21-21-31,21 21 16,0 1-16,0-1 0,0 0 0,0 0 15,0 0-15,0 0 0,0 1 0,0-1 16,0 0-16,21 0 0,0 0 16,0-21-16,-21 21 0,22-21 15,-1 22-15,0-22 0,0 0 16,0 0-16,22 0 0,-22 0 16,0 0-16,0-22 0,0 1 0,22 0 15,-22 0-15,21 0 0,-21 0 16,22-1-16,-22-20 0,0 0 0,0-1 15,0 22-15,0-21 0,1 0 0,-22-1 16,21 1-16,-21 0 0,0-1 16,0 22-16,0 0 0,0 0 0,0 0 15,0 42 17,0 0-32,-21 21 0,21 1 0,-22 20 15,1-21-15,21 22 16,0-1-16,-21-20 0,21 20 0,-21-20 15,21-1-15,0 0 0,0-21 0,0 22 16,0-22-16,0 0 0,0 0 16,21-21-16,0 21 0,0-21 15,1 0-15,-1 0 16,0-21-16,0 0 16,-21 0-16,21 0 0,-21-22 0,0 22 15,0 0-15</inkml:trace>
  <inkml:trace contextRef="#ctx0" brushRef="#br0" timeOffset="80066.99">18605 6541 0,'22'0'32,"-1"0"-32,0 0 0,0 0 15,64 0-15,-64 0 16,21 0-16,-21 0 0,22-22 0,-22 22 15,21 0-15,-21 0 0,1-21 16,-1 21-16,0 0 0,-21-21 0,0 0 16</inkml:trace>
  <inkml:trace contextRef="#ctx0" brushRef="#br0" timeOffset="83156.03">19897 6773 0,'0'22'15,"-22"-1"-15,1-21 16,21 21 0,21-42 15,1 21-31,-1-21 16,0-1-16,0 1 0,0 0 0,0 0 15,1-21-15,20 20 0,-21-20 16,0 0-16,0-1 0,1 1 0,-1 0 15,-21 21-15,21-22 0,-21 22 16,0 0-16,0 0 0,0 0 0,-21 21 16,0 0-16,-1 0 15,1 21-15,0 0 0,0 0 16,0 21-16,0 1 0,21-1 0,-22 0 16,22 1-16,0-1 0,0 0 15,0 1-15,0-22 0,0 21 0,0-21 16,22 22-16,-1-22 0,0 0 0,0-21 15,0 21-15,0 0 16,1-21-16,-1 0 0,0 0 0,0 0 16,0 0-16,0 0 0,1-21 0,-1 0 15,0 0-15,0 0 0,0 0 16,0-1-16,1 1 0,-1-21 0,21 21 16,-21-22-16,22 1 0,-1 21 15,-21-21-15,21 20 0,1 1 16,-1 0-16,-21 0 0,22 21 0,-22 0 15,0 0-15,0 0 0,0 21 16,-21 0-16,0 0 0,0 1 0,0-1 16,0 21-16,0-21 0,0 22 0,0-22 15,-21 0-15,0 21 0,0-21 16,21 1-16,-21-1 0,-1 0 0,1 0 16,0-21-16,21 21 15,0-42 1,21 0-1,0 21-15,1-21 16,-1 0-16,0-1 0,0-20 0,0 21 16,0 0-16,22-22 0,-22 1 0,0 0 15,0 21-15,0-22 0,-21 22 16,0-21-16,22 21 0,-22-1 0,0 44 31,-22-1-15,22 0-16,-21 0 0,0 21 0,0-20 15,21 20-15,0-21 0,-21 21 16,21-20-16,0 20 0,0-21 0,0 0 16,0 0-16,0 1 0,0-1 15,21 0-15,0 0 0,0-21 16,0 0-16,1 0 0,20 21 0,-21-21 16,0 0-16,22 0 0,-22 0 15,21-21-15,-21 0 0,22 0 0,-22 21 16,21-21-16,-21-1 0,0 1 0,1-21 15,-1 21-15,0-22 0,0 22 16,-21-21-16,0 21 0,0-22 0,0 22 16,0-21-16,0 21 0,-21 0 15,0 21-15,0 0 16,21 21-16,-22 0 16,1 0-16,21 0 0,0 0 15,0 22-15,0-22 0,0 21 0,0-21 16,0 1-16,0 20 0,0-21 0,0 0 15,0 0-15,21 1 16,-21-1-16,22-21 0,-1 0 0,0 0 16,0 0-16,0 0 0,0 0 0,22 0 15,-22 0-15,0 0 0,0 0 16,22-21-16,-22-1 0,0 1 0,0 0 16,21 0-16,-20 0 0,-1-22 15,0 22-15,0 0 0,21-21 0,-20 21 16,-1-22-16,0 22 0,0 0 15,0 0-15,0 21 0,1-21 16,-1 21-16,0 0 16,-21 21-1,0 0-15,0 0 0,0 0 16,0 0-16,0 1 0,0-1 16,0-42 30,0-1-30,0 1-16,0 0 0,0 0 16,0 0-16,0 0 15,0-1-15,-21 22 0,21-21 16,-21 21-16,-1 0 16,22 21-16,-21 1 0,0-22 0,0 42 15,0-21-15,0 0 0,21 22 16,-22-22-16,1 21 0,0-21 0,0 22 15,21-22-15,0 0 0,0 21 0,0-21 16,0 1-16,0-1 0,0 0 16,21 0-16,0 0 0,0-21 15,22 0-15,-22 0 0,0 0 0,21 0 16,-20 0-16,20 0 0,-21 0 16,21-21-16,-20 21 0,20-21 15,-21 0-15,21 0 0,43-85 16,-64 85-1,0-22-15,1 22 0,-22-21 0,0 21 16,0-1-16,0 1 0,21 21 16,-21 21-1,0 1-15,-21-1 16,21 0-16,-22 21 0,22-21 16,0 1-16,-21 20 0,21-21 15,0 0-15,0 0 0,0 1 0,0-1 0,0 0 16,21-21-16,1 0 15,-1 21-15,0-21 0,0 0 16,21 0-16,-20 0 0,-1 0 0,0 0 16,21 0-16,-21-21 0,1 21 15,-1-21-15,0 0 0,0-1 0,0 1 16,0 0-16,-21 0 0,22 0 16,-22 0-16,21-22 0,-21 22 0,0-21 15,21 21-15,-21-1 0,21 1 0,-21 42 31,0 1-15,0-1 0,-21 21-16,21-21 0,-21 0 0,21 1 15,0-1-15,0 0 0,0 0 0,0 0 16,0 0-16,0 1 0,21-1 16,0-21-16,0 0 15,0 0-15,1 0 0,-1 0 0,0 0 16,21 0-16,-21-21 0,1 21 15,-1-22-15,0 1 0,21 0 0,-21 0 16,1-21-16,-22 20 0,21-20 16,0 0-16,0-1 0,-21 1 0,0 0 15,0-1-15,21 1 0,-21 0 0,21-1 16,-21 22-16,0 0 16,0 0-16,0 0 0,0 0 0,0 42 31,-21 0-31,21 0 15,-21 21-15,0-20 0,0 20 0,21 0 16,0 1-16,-21-1 0,21 0 16,0 1-16,0-1 0,0 0 0,0-21 15,0 22-15,0-22 0,0 0 16,0 0-16,0 0 0,0 1 0,21-1 16,0-21-16,0 21 0,0-21 15,0 0 1,1 0-16,-1 0 0,0 0 0,21 0 15,-21-21-15,1 0 0,-1-1 16,0 22-16,21-21 0,-21-21 16,1 21-16,-1 0 0,0-1 0,0 1 15,0-21-15,-21 21 0,0 0 0,0-1 16,0 1-16,-21 21 16,0 0-1,0 0-15,21 21 0,-21 1 16,-1-1-16,22 0 0,0 0 0,0 0 15,-21 0-15,21 22 0,0-22 0,0 0 16,0 0-16,0 0 16,0 1-16,21-1 0,-21 0 15,22-21-15,20 0 0,-21 21 0,21-21 16,-20 0-16,20 0 0,0 0 16,1 0-16,-1 0 0,0 0 0,22 0 15,-22 0-15,0-21 0,1 21 0,-22-21 16,21 0-16,1 21 0,-22-22 15,0 1-15,0-21 0,0 21 0,0 0 16,-21-22-16,0 22 0,0 0 16,0-21-16,0 20 0,0 1 0,-21 0 15,0 21-15,0 0 16,0 21 0,0 0-16,-1-21 0,1 22 0,0-1 15,0 21-15,0-21 0,0 0 16,-1 1-16,1-1 0,21 0 0,0 0 15,0 0-15,0 0 0,0 1 0,0-1 16,21-21-16,1 0 16,-1 0-16,0 0 0,0 0 15,0 0-15,0 0 0,1 0 16,-1-21-16,0 21 0,0-22 16,0 1-16,0 0 0,1 0 0,-1-21 15,0 20-15,0-20 0,-21 0 16,21-1-16,0-20 0,1 21 15,-22-1-15,21 1 0,-21 0 0,21-1 16,-21 1-16,0 21 0,21 0 16,-21-1-16,0 1 0,0 0 0,-21 21 31,0 21-15,21 0-16,-21 1 0,-1 20 0,22-21 15,0 21-15,-21 1 0,21-1 16,-21 0-16,21 1 0,0-1 0,0 0 15,0 1-15,0-1 0,0 0 0,0-20 16,0 20-16,0-21 0,0 0 16,0 0-16,21-21 0,-21 22 15,21-1-15,1-21 0,-1 0 16,0 0-16,0 0 0,0 0 16,0 0-16,1 0 0,-1 0 15,0-21-15,0 21 0,0-22 0,0 1 16,1 0-16,-1-21 0,0 21 15</inkml:trace>
  <inkml:trace contextRef="#ctx0" brushRef="#br0" timeOffset="83423.88">23283 6287 0,'0'0'0,"0"21"16,21-21-1,1 0-15,20 0 16,-21 0-16,21 0 0,1 0 0,-1 0 16,0 0-16,1 0 0,-1 0 0,22 0 15,-22-21-15,-21 21 0,21 0 16,-20 0-16,-1 0 0,0 0 0,-21-22 15,-21 22 1,0 0-16</inkml:trace>
  <inkml:trace contextRef="#ctx0" brushRef="#br0" timeOffset="84375.34">1884 9186 0,'21'0'0,"0"0"15,0 0 1,0 0-16,1 0 0,-22-21 16,21 0-16,21 21 0,-21-21 15,0 0-15,1 0 0,20-1 0,-21 1 16,0-21-16,0 21 0,1 0 15,-1-1-15,-21-20 0,0 21 0,0 0 16,0 0-16,0-22 0,0 22 16,-43 21-16,22-21 0,0 0 0,0 21 15,0 0-15,-22 0 0,22 0 16,0 0-16,0 21 0,0 0 16,0 0-16,-1 22 0,22-22 15,0 21-15,-21 0 0,21 1 0,-21-1 16,21 0-16,0 1 0,0-1 15,0 0-15,0 1 0,0-1 0,0-21 16,21 0-16,0 22 0,1-43 0,-1 21 16,0 0-16,0-21 0,21 0 15,-20 0-15,20 0 0,-21 0 0,21 0 16,1 0-16,-22-21 0,21 0 16,-21 0-16,22-1 0,-22 1 0,0 0 15</inkml:trace>
  <inkml:trace contextRef="#ctx0" brushRef="#br0" timeOffset="84656.17">2836 8361 0,'0'0'16,"0"-21"-16,0 42 15,0 0-15,0 0 16,0 22-16,0-22 0,-21 21 0,21 22 15,0-22-15,0 21 0,0-20 16,0 20-16,-21 1 0,21-1 0,0-20 16,-21-1-16,21 21 0,0-20 15,0-22-15,0 21 0,0-21 16,0 22-16,0-22 0,0 0 16,21-21-1,0 0 1,0-21-16,0 0 0,22 0 0,-22-22 15</inkml:trace>
  <inkml:trace contextRef="#ctx0" brushRef="#br0" timeOffset="85383.62">3387 8827 0,'0'-22'15,"-22"22"1,1 0-1,0 0-15,-21 0 16,21 22-16,-1-1 0,1 0 0,0-21 16,0 21-16,21 0 0,0 0 15,-21 1-15,21-1 0,0 0 0,0 0 16,0 0-16,0 0 0,0 1 16,21-22-16,0 21 15,0-21-15,0 0 0,22 21 0,-22-21 16,0 0-16,0 21 15,0-21-15,1 0 0,-1 21 0,0 0 16,-21 1-16,0-1 16,0 0-16,-21-21 15,0 21-15,-1-21 0,1 0 0,0 0 16,0 21-16,-21-21 0,20 0 16,1 0-16,0 0 0,0 0 0,0 0 15,0 0-15,-1 0 16,44 0 31,-1 0-32,0 21-15,0-21 0,0 0 0,0 0 16,1 0-16,20 0 0,-21 0 16,0 0-16,22 0 0,-22 0 0,21 0 15,-21 0-15,22 0 0,-22-21 0,21 21 16,0-21-16,1 0 0,-1 0 15,0 0-15,1-1 0,-1 1 0,-21 0 16,22-21-16,-22 21 0,0-22 16,0 22-16,0-21 0,-21 21 0,21-22 15,-21 22-15,0-21 0,0 21 0,0-1 16,-21 22 0,0 0-16,0 0 0,0 0 0,0 0 15,-1 22-15,1-1 0,0 0 16,0 21-16,0-21 0,21 22 0,0-1 15,0-21-15,0 22 0,0-22 0,0 21 16,0-21-16,0 0 0,21 1 16,0-1-16,-21 0 0,21-21 0,0 21 15,1-21-15,-1 0 0,0 0 0,0 0 16,0 0-16,0 0 0,1 0 16,-1 0-16,0-21 0,0 21 15,0-21-15</inkml:trace>
  <inkml:trace contextRef="#ctx0" brushRef="#br0" timeOffset="85836.36">5905 8890 0,'0'0'0,"0"-21"0,22 0 0,-22 0 15,0-1-15,0 1 0,0 0 16,0 0-16,21 21 16,-21 21-1,0 0-15,0 22 16,0-22-16,21 21 16,-21-21-16,0 22 0,0-22 0,0 21 15,0-21-15,0 22 0,0-22 0,0 0 16,0 0-16,0 0 0,0 0 15,0 1-15,0-44 47,0 1-47</inkml:trace>
  <inkml:trace contextRef="#ctx0" brushRef="#br0" timeOffset="86187.67">6075 8530 0,'0'0'0,"-21"0"32,21 21-32,0 1 0,0-1 15,-22-21-15,22 21 0,0 0 16,0 0-16,22-21 16,-1 0-1,0 0-15,0-21 16,0 21-16,0-21 0,1 0 0,-1 0 15,-21-1-15,21 22 0,-21-21 16,0 0-16,0 0 0,0 0 16,0 0-16,-21 21 15,0 0-15,-1 0 0,1 0 16,0 0-16,0 0 0,0 0 0,21 21 16,0 0-16,-21-21 0,21 21 15,0 0-15,0 0 0,0 1 16,0-1-16,21 0 0,0 0 15,0-21-15,0 0 0,0 0 16,1 0-16,-1 0 0,21 0 0,0 0 16</inkml:trace>
  <inkml:trace contextRef="#ctx0" brushRef="#br0" timeOffset="86479.5">6837 8340 0,'0'0'0,"0"-21"0,0-1 15,0 44 1,0-1 0,0 0-16,0 0 0,-21 0 0,-1 22 15,22-1-15,-21-21 0,21 21 0,-21 1 16,21 20-16,-21-20 0,0-1 16,21 0-16,0 1 0,0-1 0,0 0 15,-21 1-15,21-22 0,0 0 0,0 21 16,0-21-16,0 1 15,21-1-15,0-21 0,0 0 16,0 0-16,0 0 0,1 0 16,-1-21-16,0-1 15,0 22-15,0-21 0,-21 0 0,0 0 16,0-21-16,21 20 0,-21 1 0</inkml:trace>
  <inkml:trace contextRef="#ctx0" brushRef="#br0" timeOffset="86692.53">6562 8742 0,'0'0'0,"21"0"15,0 0 1,21 0-16,-21 0 0,22 0 16,-1 0-16,-21 0 0,22-21 0,-1 21 15,-21-21-15,21 21 0,-20 0 0,-1 0 16,0-22-16,0 22 0,0 0 15,-21-21 1</inkml:trace>
  <inkml:trace contextRef="#ctx0" brushRef="#br0" timeOffset="88371.56">8467 8636 0,'0'0'0,"0"-21"0,0 0 0,0-43 16,0 43-16,0 0 15,0 0-15,0 0 0,0-1 0,0 1 16,0 42 15,0 1-31,0-1 0,0 0 16,0 21-16,0-21 0,0 22 0,0-1 16,0-21-16,0 22 0,0-1 15,0-21-15,-22 21 0,22-20 0,0 20 16,0-21-16,0 0 0,0 0 15,0-42 17,22 21-32,-22-21 15,21 0-15,0 0 0,-21-22 16,21 22-16,-21 0 0,0 0 16,21 0-16,0 0 0,-21-1 0,22 1 15,-1 21 1,0 0-1,-21 21-15,0 1 16,0-1-16,21 0 0,-21 21 0,21-21 16,-21 1-16,21-1 0,1 0 0,-22 0 15,21 0-15,0 0 0,0-21 16,-21 22-16,21-22 0,0 0 0,1 0 16,-1 0-16,0 0 0,0 0 15,0-22-15,0 1 0,22 21 16,-22-21-16,0-21 0,0 21 15,0-1-15,1 1 0,-22-21 0,21 21 16,-21-22-16,21 22 0,-21 0 16,0-21-16,0 21 0,0-1 0,0 1 15,0 0-15,0 0 0,0 42 32,0 0-32,0 0 15,0 1-15,0-1 0,0 0 0,0 0 16,0 21-16,0-20 0,0-1 15,0 21-15,0-21 0,0 0 0,0 1 16,0-1-16,0 0 0,0 0 16,21-21-1,0 0-15,0 0 0,1 0 0,-1 0 16,0 0-16,0-21 0,0 0 0,0 21 16,1-21-16,-1-1 0,0 1 15,0 0-15,0 0 0,-21-21 0,21 20 16,1 1-16,-22 0 0,21 0 0,-21 0 15,0 0-15,0-1 0,0 1 16,0 0-16,0 42 31,0 0-15,-21 1-16,21-1 0,0 0 0,-22 0 16,22 21-16,0-20 0,0-1 15,0 21-15,0-21 0,0 0 16,0 1-16,0-1 0,0 0 0,0 0 15,22 0-15,-1-21 0,0 0 0,-21 21 16,21-21-16,0 0 0,0 0 16,1 0-16,-1-21 0,21 21 0,-21-21 15,0 0-15,1 0 0,20 0 0,-21-1 16,0 1-16,22-21 0,-22 21 16,0 0-16,21-22 0,-42 22 0,21-21 15,1-1-15,-1 22 0,0-21 0,-21 0 16,0 20-16,0-20 0,0 0 15,0 21-15,0-1 0,0-20 16,0 21-16,0 0 0,0 0 16,0 42-1,-21 0-15,21 0 0,-21 0 16,-1 22-16,22-1 0,-21 0 0,21 1 16,-21 20-16,21-21 0,0 1 15,0-1-15,0 0 0,0 1 0,0-1 16,0 0-16,0-20 0,0-1 0,0 0 15,21 0-15,0 0 0,1-21 16,-1 0-16,0 0 0,0 0 0,0 0 16,22 0-16,-22-21 0,21 0 0,-21 0 15,22 0-15,-22-1 16,21 1-16,-21 0 0,22-21 0,-22-1 16,21 22-16,-21-21 0,0 0 0,1-1 15,-1 22-15,-21-21 0,0-1 0,0 1 16,0 0-16,0 21 0,0-22 15,0 22-15,0-21 0,0 21 0,0-1 16,-21 22 0,-1 22-16,22-1 15,-21 0-15,21 21 0,0-21 0,-21 22 16,21-1-16,0 22 0,-21-22 16,21 0-16,0 1 0,0-1 0,0 0 15,0 1-15,0-22 0,0 21 16,21-21-16,0 0 0,-21 1 0,21-1 15,1-21-15,-1 0 0,0 0 16,0 0-16,21 0 0,-20 0 0,20 0 16,-21-21-16,21 21 0,-20-22 0,-1 1 15,21 0-15,-21 0 0,0 0 16,-21 0-16,0-1 0,0 1 0,0 0 16,0 0-16,0 0 0,0 0 0</inkml:trace>
  <inkml:trace contextRef="#ctx0" brushRef="#br0" timeOffset="88603.43">9334 8382 0,'-21'21'0,"42"-42"0,-63 42 0,21-21 0,0 0 31,21-21 0,21 21-15,-21-21-16,21 21 0</inkml:trace>
  <inkml:trace contextRef="#ctx0" brushRef="#br0" timeOffset="90036.61">12509 8319 0,'0'0'0,"0"-22"0,0 1 15,0 42 17,0 1-32,0-1 0,0 21 15,0-21-15,0 22 0,0-1 16,0-21-16,0 21 0,0 1 0,0-1 15,-21-21-15,0 22 0,0-1 0,21-21 16,-21 0-16,21 0 0,-21 1 16,21-1-16,-22 0 0,22-42 47,0 0-47,0-1 0,0 1 0,0 0 15,22 0-15,-1 0 0,0-22 0,0 22 16,0-21-16,0 0 0,1 20 15,-1 1-15,0-21 0,0 21 0,0 21 16,-21-21-16,21 21 0,1 0 0,-1 21 31,-21 0-31,21-21 0,-21 21 0,0 0 16,0 22-16,0-22 0,0 0 16,0 0-16,21 0 0,-21 0 15,21 1-15,-21-1 0,0 0 0,21 0 16,1 0-16,-22 0 0,21-21 15,0 0-15,0 0 0,0 0 0,22 0 16,-22 0-16,0 0 0,21-21 0,-21 0 16,22 0-16,-22 0 0,21 0 15,-21-1-15,22 1 0,-22 0 0,21 0 16,-21 0-16,1 0 0,-22-1 0,0-20 16,21 21-16,-21 0 0,0 0 15,0-1-15,0 1 0,-21 42 31,21 1-15,-22-1-16,1 0 0,21 0 0,-21 0 16,0 0-16,0 22 0,21-22 0,0 0 15,0 21-15,0-20 0,0-1 16,0 21-16,0-21 0,21 0 16,0 1-16,0-22 0,22 0 0,-22 0 15,0 0-15,21 0 0,-21 0 16,1 0-16,20 0 0,-21-22 0,0 1 15,22 21-15,-22-21 0,0 0 0,0 0 16,0-22-16,-21 22 0,0 0 16,21-21-16,-21 21 0,0-22 15,0 22-15,0-21 0,0-1 0,0 22 16,-21-21-16,21 21 0,-21 0 16,0-1-16,0 1 0,0 21 15,-1 0-15,1 0 0,0 0 0,0 21 16,0 1-16,0-1 0,-1 0 15,1 21-15,0-21 0,0 22 0,0-22 16,21 21-16,0-21 0,0 1 0,0 20 16,0-21-16,0 0 0,0 0 15,21 1-15,0-1 0,0-21 0,0 0 16,22 0-16,-22 0 0,21 0 16,-21 0-16,22 0 0,-22 0 15,21-21-15,1-1 0,-22 22 0,21-21 16,0 0-16,-20 0 0,20-21 0,-21 20 15,21 1-15,-20-21 0,-1 0 16,0 20-16,21-20 0,-42 0 0,21-1 16,1 1-16,-1 0 0,0-1 15,-21 1-15,21 0 0,-21 21 0,21-1 16,-21 1-16,0 0 0,0 42 31,0 0-31,0 22 0,-21-22 0,0 42 16,0-20-16,0-1 0,21 22 0,-22-22 15,22 0-15,-21 1 16,21-1-16,0 0 0,-21 1 0,21-1 16,0-21-16,0 0 0,0 0 0,0 1 15,0-1-15,21-21 0,0 0 16,1 0-16,-1 0 0,0 0 16,0 0-16,0 0 0,0-21 0,1-1 15,-1 22-15,0-21 0,-21 0 16,21 0-16,0 0 0,0-22 0,-21 22 15,0 0-15</inkml:trace>
  <inkml:trace contextRef="#ctx0" brushRef="#br0" timeOffset="90211.51">13801 8319 0,'0'0'0,"21"0"31,0 0-31,21 0 0,-21 0 16,1 0-16,20 0 0,-21 0 0,21 0 16,-20 0-16,-1-22 0,21 1 15,-21 21-15,0 0 0</inkml:trace>
  <inkml:trace contextRef="#ctx0" brushRef="#br0" timeOffset="91523.55">15854 8594 0,'0'-21'16,"0"-1"-1,21 1-15,0 0 16,0 0-16,0 0 0,-21 0 15,22-1-15,-22 1 0,0 0 16,0 0-16,0 0 0,0 0 16,0-1-16,0 1 0,-43 21 0,22-21 15,0 21-15,0 0 0,-22 0 16,22 0-16,-21 0 0,21 21 0,-22 0 16,22 1-16,-21-1 0,21 0 15,0 21-15,-1-21 0,1 1 0,0 20 16,0-21-16,21 0 0,0 22 0,0-22 15,0 0-15,0 0 0,21 0 16,0-21-16,0 21 0,1-21 16,-1 0-16,0 0 0,21 0 0,-21 0 15,22-21-15,-22 0 0,21 21 16,-21-21-16,1 0 0,-1 0 0,0 21 16,0-22-16,-21 1 0,21 21 15,-21-21-15,0 0 0,0 0 16,0 42 15,0 0-15,0 0-16,0 0 0,0 22 0,0-1 15,0 0-15,0 1 0,0 20 0,-21 1 16,21-1-16,0 1 0,0-1 16,0 1-16,0-1 0,0 1 0,0-1 15,0-20-15,0 20 0,0 1 0,0-1 16,0-21-16,0 22 0,0-22 15,-21 1-15,0-1 0,0 0 16,-1 1-16,1-1 0,0 0 0,0-21 16,-21 1-16,20 20 0,-20-42 0,21 21 15,-21-21-15,20 0 0,-20 0 16,0 0-16,-1 0 0,22-21 0,-21 0 16,21 0-16,0-22 0,-1 1 0,22 0 15,0-1-15,0-20 0,0 20 0,22-20 16,-1-1-16,0 22 0,21-21 15,-21-1-15,22 1 0,-1-1 0,0 1 16,1-1-16,-1 1 0,22-1 0,-22-21 16,21 22-16,1-1 0,-1 1 15,1-1-15,-22 22 0,22 0 16,-22-1-16,0 1 0,1 0 0,-22 21 16,0-1-16,-21 1 15,-21 21 1,0 21-16,0-21 0,-1 22 0,1-1 15,0 0-15,0 0 0,0 0 16,21 0-16,0 1 0,0-1 16,0 0-16,0 0 0,0 0 0,0 0 15,21-21-15,0 22 0,0-1 16,0-21-16,1 0 0,20 21 0,0-21 16,1 0-16,-1 0 0,0 0 15,1-21-15,-1 21 0,21-21 16,-20-1-16,-1 22 0,-21-21 0,22 0 15,-22 0-15,0 0 0,0 0 0,0-22 16,0 22-16,-21 0 0,22-21 16,-22-1-16,0 1 0,0 0 0,0-1 15,0 22-15,0-21 0,0-1 16,21 1-16,-21 0 0,0 21 0,21-1 16,-21 1-16,0 64 15,0-22 1,0 0-16,0 21 0,0 1 0,0-1 15,-21 0-15,0 1 0,21-1 16,0 0-16,0 1 0,-22-1 16,22 0-16,-21-21 0,21 22 0,0-22 15,0 0-15,0 0 0,0 0 16,0 1-16,21-22 16,1 0-1,-1-22-15,-21 1 0,21 21 16,-21-21-16,0 0 0</inkml:trace>
  <inkml:trace contextRef="#ctx0" brushRef="#br0" timeOffset="91699.44">16722 8361 0,'0'21'15,"21"-21"1,0 0-16,0 0 0,21 0 15,-20 0-15,-1 0 0,0 0 0,21-21 16,-21 21-16,1-21 0,-1 21 16,0 0-16,0-21 0,0 21 0</inkml:trace>
  <inkml:trace contextRef="#ctx0" brushRef="#br0" timeOffset="94773.96">18373 8551 0,'0'0'0,"21"0"0,0-21 15,-21 0-15,21 21 0,0-21 16,0 0-16,22 0 0,-22-1 0,0-20 16,0 21-16,0 0 0,1-22 15,-1 22-15,0-21 0,-21 21 0,21-22 16,-21 1-16,0 21 0,0 0 16,0-22-16,0 22 0,-21 0 0,0 0 15,0 21-15,-1 0 0,1 0 16,0 0-16,0 0 0,0 21 15,0 21-15,-1-20 0,1 20 0,0-21 16,21 21-16,0 1 0,0-1 16,0 0-16,0 1 0,0-22 0,0 21 15,0-21-15,21 1 0,0 20 0,1-42 16,-1 21-16,0 0 0,0-21 16,0 0-16,0 0 0,22 0 15,-22 0-15,0 0 0,21 0 0,-20 0 16,-1-21-16,21 0 0,-21 21 15,0-21-15,1 0 0,-1-1 0,21 1 16,-21-21-16,0 21 0,1-22 0,-1 22 16,21-21-16,-21 21 0,0-22 15,106-62 1,-105 105-16,-1 0 0,0 0 16,0 0-16,0 0 0,-21 21 0,0 0 15,0 0-15,0 0 0,0 22 0,0-22 16,0 21-16,0-21 15,0 0-15,-21 22 0,0-22 0,21 0 16,0 0-16,-21 0 0,0 1 0,-1-1 16,1-21-1,42-21 17,1-1-32,-22 1 0,21 0 15,0 0-15,0 0 0,0 0 0,0-22 16,1 22-16,-1-21 0,21-1 0,-21 1 15,0 0-15,1 21 0,-22-22 16,21 22-16,-21 0 0,21 0 16,-21 0-16,0 42 15,-21-21 1,0 42-16,-1-21 0,22 0 0,-21 22 16,0-22-16,0 21 0,21 1 15,0-1-15,0 0 0,-21-21 0,21 22 16,0-1-16,0-21 0,0 22 0,0-22 15,21 0-15,0 0 0,0-21 16,0 21-16,22-21 0,-1 0 0,-21 0 16,22 0-16,-1 0 0,0 0 0,-21 0 15,22 0-15,-1-21 0,0 21 16,-20-21-16,20 0 0,-21 0 0,0-1 16,22 1-16,-22-21 0,0 21 15,0-22-15,-21 1 0,0 0 16,0 21-16,21-22 0,-21 1 0,0 21 15,0 0-15,0-1 0,0 1 0,-21 21 16,0 0 0,21 21-16,0 1 0,0-1 0,-21 0 15,21 21-15,0-21 0,-21 43 16,21-22-16,0-21 0,0 1 16,0 20-16,0-21 0,0 0 0,0 0 15,21 1-15,0-1 0,0 0 16,0-21-16,0 0 15,1 0-15,-1 0 0,0 0 16,0 0-16,0 0 0,0-21 16,1 0-16,-1 21 0,0-22 0,0 1 15,0 0-15,22 0 0,-22-21 0,0 20 16,0-20-16,21 21 0,-20-21 16,-1 20-16,0 1 0,21 0 0,-21 0 15,1 0-15,-1 0 0,0 21 16,0 0-16,0 0 15,-21 21-15,0 0 0,0 0 16,0 0-16,0 0 16,0 1-16,0-1 0,0 0 15,0-42 32,0 0-47,0-1 0,0 1 16,0 0-16,0 0 0,0 0 15,0 0-15,0-1 0,0 1 0,0 0 16,-21 0-16,0 0 16,0 21-16,0 0 15,-1 0-15,1 21 0,0 0 0,0 0 16,0 22-16,0-22 0,21 21 16,-22 0-16,1-20 0,0 20 0,0 0 15,21-21-15,0 22 0,0-22 16,0 21-16,0-21 0,0 1 15,0-1-15,0 0 0,21 0 0,0 0 16,0-21-16,1 0 0,20 21 0,-21-21 16,0 0-16,22 0 0,-22 0 15,21 0-15,0 0 0,1-21 0,-22 0 16,21 21-16,1-21 0,-22 0 16,21-22-16,-21 22 0,0 0 0,1-21 15,-1 21-15,0-22 0,0 22 16,0-21-16,-21 21 0,0-1 15,0 1-15,0 0 0,0 42 32,0 0-32,0 1 15,0-1-15,0 21 0,0-21 0,-21 0 16,21 22-16,0-22 0,-21 0 0,21 0 16,0 0-16,0 1 0,0-1 15,0 0-15,21-21 0,0 0 16,0 0-16,1 0 15,-1 0-15,0 0 0,0 0 0,0 0 16,0-21-16,1 0 0,-1 21 16,0-22-16,0 1 0,0-21 15,-21 21-15,21 0 0,1-22 0,-1 22 16,-21-21-16,21 21 0,-21-1 0,0-20 16,0 21-16,0 0 15,0 42 1,0 0-16,-21 21 15,21-20-15,-21-1 0,21 21 0,0-21 16,-22 22-16,22-22 0,0 21 0,0-21 16,0 0-16,0 1 0,0-1 15,0 0-15,0 0 0,22-21 16,-1 0-16,0 0 0,0 0 16,0 0-16,22 0 0,-22 0 0,0 0 15,21 0-15,-21-21 0,1 0 16,-1 0-16,0-1 0,0 1 0,21 0 15,-42-21-15,22-1 0,-1 1 16,0 0-16,0-1 0,0-20 0,-21 21 16,0-1-16,21 1 0,1 0 0,-22-1 15,0 22-15,0-21 0,0 21 16,-22 42 15,22 21-31,-21-21 0,0 22 0,0-1 16,21 0-16,0 1 0,-21-1 15,21 21-15,0-20 0,0-22 16,0 21-16,0 1 0,0-22 0,0 0 16,0 0-16,0 0 0,21 0 0,-21 1 15,21-22-15,0 0 0,0 21 16,1-21-16,-1 0 0,0 0 0,0 0 16,0 0-16,22 0 0,-22-21 0,0 21 15,0-22-15,0 1 16,0 0-16,1 0 0,-22 0 0,0 0 0,21-22 15,-21 22-15,0 0 0,0 0 0,0 0 16,0-1-16,0 1 0,0 0 16,-21 21-16,-1 0 15,1 21-15,0 0 16,21 1-16,0-1 0,0 0 0,0 21 16,0-21-16,0 22 0,0-22 0,0 0 15,0 0-15,0 22 0,0-22 16,21 0-16,0-21 0,1 21 0,-1 0 15,0-21-15,0 0 0,21 21 0,-20-21 16,20 0-16,-21 0 0,21 0 16,1 0-16,-22 0 0,21 0 0,1-21 15,-22 21-15,21-21 0,-21 21 0,22-21 16,-22 0-16,0 0 0,0-1 16,0 1-16,0 0 0,-21-21 15,22 21-15,-22-1 0,0-20 0,0 21 16,0 0-16,0 0 0,0-1 15,0 1-15,-22 21 16,1 0-16,0 0 16,21 21-16,-21-21 0,0 22 15,0-1-15,21 0 0,0 0 0,0 0 16,-22 0-16,22 22 0,-21 20 16,21-42-1,0 1-15,0-1 16,21-21-1,1 0-15,-1 0 16,0 0-16,0 0 0,0-21 16,0 21-16,-21-22 0,22 22 15,-22-21-15,0 0 0,21 0 0,0-21 16,-21 20-16,21-20 0,-21 0 0,0-1 16,21 1-16,0 0 0,1-22 15,-22 22-15,21 0 0,-21-1 16,21 1-16,0 0 0,-21 20 0,0 1 15,0 0-15,21 0 0,-42 42 47,21 21-47,-21-20 0,0 20 16,21 0-16,-21 1 0,-1-1 0,1 21 16,21-20-16,-21-1 0,0 22 15,21-22-15,-21-21 0,21 21 0,0 1 16,0-22-16,0 21 0,-21-21 15,21 1-15,0-1 0,0 0 16,0 0-16,21-21 0,0 0 16,0 0-16,0 0 0,0 0 15,22 0-15,-22 0 0,0 0 0,0 0 16,22 0-16,-22 0 0,21-21 16,-21 0-16,22 21 0,-22-21 0,21-1 15,-21 1-15,0 0 0,1-21 16,-1 21-16,0-1 0</inkml:trace>
  <inkml:trace contextRef="#ctx0" brushRef="#br0" timeOffset="95023.38">21696 7938 0,'0'0'0,"-21"0"0,21 21 16,21-21-1,0 0-15,0 0 0,0 0 16,22 0-16,-1 0 0,-21-21 0,21 21 16,1-22-16,-1 22 0,0-21 15,1 21-15,-1-21 0,0 21 0,1-21 16,-1 21-16,0-21 0</inkml:trace>
  <inkml:trace contextRef="#ctx0" brushRef="#br0" timeOffset="95371.83">23812 7557 0,'0'0'0,"0"21"62,0 0-46,-21 0-16,21 0 0,0 0 15,-21 1-15,0-1 16,0-21-16,21 21 16,21-21 15,0 0-31,0 0 0,0 0 16,-21-21-16,22 21 0</inkml:trace>
  <inkml:trace contextRef="#ctx0" brushRef="#br0" timeOffset="95551.82">24024 7535 0,'21'0'31,"-21"22"-15,0-1 0,0 0-16,0 0 0,-21-21 15,21 21-15,0 0 0,-21 1 0,21-1 16,-21-21-16,0 21 0,21 0 15,-22-21-15,1 0 0,21 21 0,-21-21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10:48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1884 0,'0'-21'15,"21"0"1,-21-1 0,0 1-16,21 0 15,-21 0 1,0 42 31,0 0-47,0 0 0,0 1 15,0 20-15,0 0 0,0-21 0,0 22 16,0-1-16,0-21 0,0 22 16,0-1-16,0-21 0,0 0 15,0 22-15,0-22 0,0 0 16,0 0-16,0-42 47,0 0-47,21 0 0</inkml:trace>
  <inkml:trace contextRef="#ctx0" brushRef="#br0" timeOffset="425.26">3619 1334 0,'0'0'15,"0"21"-15,0 0 0,0 0 16,22-21 0,-1 0-16,0 0 15,0 0-15,0 0 0,0 0 16,-21-21-16,22 0 0,-1 21 0,0-21 16,0-1-16,-21 1 15,0 0-15,0 0 16,-21 21-1,0 0-15,0 0 16,-1 0-16,22 21 16,-21-21-16,21 21 0,-21-21 15,21 21-15,0 1 16,0-1-16,0 0 16,0 0-1</inkml:trace>
  <inkml:trace contextRef="#ctx0" brushRef="#br0" timeOffset="1183.83">4000 2117 0,'0'0'0,"22"0"0,-1 0 0,0 0 16,0 0-16,0-21 0,22-1 0,-22 1 16,0 0-16,21 0 0,1 0 15,-22 0-15,21-22 0,-21 1 0,22 21 16,-22-22-16,0 1 0,0-21 16,0 20-16,0 22 0,-21-21 0,0-1 15,0 1-15,0 21 0,0-21 16,0 20-16,0 1 0,-21 0 15,0 0-15,0 21 0,0 0 16,0 0 0,-1 0-16,22 21 0,-21 0 15,21 22-15,-21-22 0,21 42 16,0-20-16,-21 20 0,21 1 0,-21-1 16,21 1-16,-21 20 0,-1-20 15,22-1-15,0 22 0,0-22 0,-21 22 16,21-21-16,0 20 0,0-20 15,-21 20-15,21-20 0,0-1 0,0 1 16,0-1-16,0 1 0,0-1 0,0 1 16,0-1-16,0 1 0,0-22 15,0 22-15,0-1 0,0-20 0,0 20 16,0-21-16,0 1 0,0-1 16,0-21-16,0 22 0,0-22 15,21-21-15,0 0 0,1 0 16,-1 0-16,0-21 15,0-22-15,21 22 0,-20-21 0,-1-1 16,0-20-16,21 21 0,-21-22 16,1 1-16,-1 20 0,0-20 0,-21-1 15,0 1-15,0 20 0,0-20 0,-21-1 16,0 22-16,-22-21 0,22 20 16,-21 1-16,-1 0 0,1-1 0,0 22 15,-1-21-15,1 21 0,0-1 16,-1 1-16,22 21 0,0-21 0,0 0 15,0 21-15,21-21 16,0 0 0,21 21-16,0-22 0,0 1 15,0 21-15,1-21 0,20 21 0,-21-21 16,21 0-16,-20 21 0,20-21 0,0-1 16,1 22-16,-22-21 0,21 0 15,0 0-15,-20 0 0</inkml:trace>
  <inkml:trace contextRef="#ctx0" brushRef="#br0" timeOffset="1579.7">6223 1101 0,'0'0'0,"-21"-21"0,-22-1 15,22 1-15,0 21 0,-21 0 16,21-21-16,-22 21 0,1 0 0,0 0 0,-1 0 16,-20 21-16,20 0 0,1 1 15,-21 20-15,20-21 0,1 43 16,0-22-16,-1 21 0,1 1 15,0-1-15,-1 22 0,1 0 0,21-22 16,-22 22-16,22 0 0,21-22 16,0 1-16,0-1 0,0 1 0,0-22 15,0 21-15,0-20 0,21-22 16,1 21-16,20-21 0,-21 1 0,21-1 16,1 0-16,20-21 0,-20 0 15,20 0-15,-21 0 0,1 0 16,20-21-16,-20 0 0,-1-1 0,-21 1 0</inkml:trace>
  <inkml:trace contextRef="#ctx0" brushRef="#br0" timeOffset="2095.41">6265 1545 0,'0'-21'16,"0"0"-16,-21 0 15,0 21-15,0 0 16,0 0-16,-1 0 0,1 21 0,0 0 15,-21 0-15,21 22 0,-1-22 16,1 21-16,0 0 0,21 22 0,0-22 16,-21 22-16,21-22 0,0 22 15,0-22-15,0 0 0,0 22 0,0-22 16,0-21-16,0 22 0,21-22 0,0 21 16,0-21-16,1 0 0,-1-21 15,0 22-15,21-22 0,-21 0 0,22 0 16,-22 0-16,21 0 15,-21-22-15,22 1 0,-1 0 0,0 0 16</inkml:trace>
  <inkml:trace contextRef="#ctx0" brushRef="#br0" timeOffset="3035.43">6794 1799 0,'-21'-21'15,"0"21"1,0 0-16,0 0 0,0 0 0,-1 21 15,1 0-15,0 1 0,0-1 16,21 0-16,-21 21 0,21 1 0,-21-22 16,21 21-16,0-21 15,0 22-15,0-1 0,-22-21 0,22 0 16,0 0-16,0 22 0,0-22 0,22 0 16,-22 0-16,21-21 15,0 0-15,0 0 0,0 0 0,22 0 16,-22 0-16,0 0 0,21-21 15,-21 21-15,1-21 0,20 0 0,-21 0 16,0-1-16,0 1 0,1 0 16,-1 0-16,-21-21 0,0 20 0,0 1 15,0 0-15,0 0 0,-43 0 0,22 0 16,0-1-16,0 1 0,0 21 16,0 0-16,-1 0 0,1-21 0,0 21 15,0 0-15,21-21 31,21 0-31,0 21 16,0-21-16,22 21 0,-22-22 0,21 22 16,-21 0-16,22-21 0,-22 21 15,21 0-15,1 0 0,-22 0 0,21 0 16,-21 0-16,22 21 0,-22 1 16,0-1-16,0 0 0,0 0 0,0 21 15,-21-20-15,22 20 0,-22-21 0,0 0 16,0 22-16,0-22 15,0 0-15,0 21 0,0-21 0,0 1 16,0-1-16,0 0 0,-22 0 16,22 0-16,0 0 0,-21-21 0,21 22 15,0-44 17,0 1-32,0 0 15,0 0-15,0 0 0,0-22 16,0 22-16,0-21 0,0 21 0,21-22 15,1 1-15,-1 0 0,0-1 16,0 1-16,0 0 0,22-1 16,-22 22-16,21 0 0,0 0 0,-20 21 15,20 0-15,-21 0 0,21 0 16,-20 21-16,-1 0 0,0 0 0,0 1 16,-21 20-16,0-21 0,0 21 15,0-20-15,0 20 0,0-21 0,0 0 16,0 0-16,0 22 0,0-22 15,0 0-15,0 0 0,0 0 16,0 1-16,-21-22 156,21-22-156,0 1 16,0 0 0</inkml:trace>
  <inkml:trace contextRef="#ctx0" brushRef="#br0" timeOffset="5159.91">8636 1969 0,'0'0'16,"-21"0"0,21-22-16,0 1 0,0 0 15,0 0-15,0 0 16,0 0-16,0-1 0,0 1 16,0 0-16,-21 0 0,-1 21 0,1-21 15,0 0-15,0 21 0,0 0 16,0 0-16,-1 0 0,1 0 0,0 0 15,-21 21-15,21 0 0,-22-21 16,22 42-16,-21-21 0,21 1 0,-1 20 16,1 0-16,0-21 0,0 22 15,0-1-15,21-21 0,-21 22 0,21-22 16,0 0-16,0 0 0,0 0 16,0 0-16,0 1 0,21-1 15,0 0-15,0-21 0,0 0 0,22 0 16,-22 0-16,0 0 0,0 0 15,0 0-15,22 0 0,-22-21 0,0 0 16,21-1-16,-21 1 0,22 0 0,-22 0 16,0 0-16,21-22 0,-20 1 15,-1 0-15,0-1 0,0 1 0,-21-21 16,0 20-16,21-20 0,-21 20 16,0-20-16,0 21 0,0-1 0,0 1 15,0 0-15,0-1 0,0 22 16,0 0-16,0-21 0,-21 42 15,21-22-15,0 44 32,-21-1-32,21 21 0,0-21 0,0 22 15,0 20-15,0-21 0,0 22 16,0-1-16,0 1 0,0-22 0,0 22 16,0-22-16,0 0 0,0 1 15,21-22-15,-21 21 0,21-21 0,0 1 16,1-1-16,-22 0 0,21 0 15,0 0-15,21-21 0,-21 0 0,1 0 16,-1 0-16,0 0 0,0 0 0,0 0 16,0 0-16,1-21 15,-1 21-15,-21-21 0,21 0 0,0 0 16,0-1-16,-21 1 0,0-21 0,21 21 16,-21 0-16,22-1 0,-22-20 15,0 21-15,0 0 0,0 0 16,0 42-1,0 0 1,0 0-16,0 0 16,0 22-16,0-22 0,0 0 0,0 0 15,0 0-15,0 22 0,0-22 0,0 0 16,0 0-16,21 0 16,0 0-16,0-21 15,0 22-15,0-22 0,1 0 0,-1 0 16,0 0-16,0 0 0,0 0 15,0-22-15,1 22 0,-1-21 0,21 0 16,-42 0-16,21 0 0,0-22 16,1 22-16,-1-21 0,0 0 0,0-22 15,-21 22-15,21-22 0,0 22 16,-21-22-16,0 22 0,0-21 0,22 20 16,-22 1-16,0 21 0,0-22 0,0 22 15,0 0-15,0 0 16,0 42-1,-22 0 1,22 22-16,0-1 0,0 0 0,0 22 16,0-1-16,-21-20 0,21 20 15,0-21-15,0 22 0,0-22 0,0 1 16,0-1-16,0-21 0,0 21 0,0-20 16,0-1-16,0 0 0,0 0 15,0 0-15,21-21 0,-21 21 16,22-21-16,-1 0 0,0 0 0,0 0 15,0 0-15,0-21 0,1 21 16,-1-21-16,0 0 0,21 0 16,-21 0-16,1-1 0,-1-20 15,0 21-15,0 0 0,-21-22 0,21 22 16,-21-21-16,21 21 0,-21 0 0,22 21 16,-22-22-16,0 44 15,0-1 1,0 0-16,0 0 15,0 21-15,0-20 0,0-1 0,0 21 16,0-21-16,0 0 0,0 1 0,0-1 16,0 0-16,21-21 0,0 21 15,-21 0-15,21-21 0,0 0 0,0 0 16,1 0-16,-1 0 16,0 0-16,0 0 0,0 0 15,0 0-15,1-21 0,-1 0 0,0 21 16,0-21-16,0 0 0,0-22 15,1 22-15,-22 0 0,21 0 0,0 0 16,-21-1-16,0 1 0,0 0 0,0 42 31,0 0-31,0 1 16,0-1-16,0 0 0,0 0 16,0 0-16,0 0 0,0 1 0,0-1 15,0 0-15,0 0 0,0 0 16,0 0-16,21-21 15,0 0 1,0 0-16,1 0 16,-1 0-16,0 0 0,-21-21 0,21 21 15,-21-21-15,21 0 0,-21 0 0,0 0 16,0-1-16,0 1 0,0 0 16,0 0-16,0 0 0,-21-22 0,0 22 15,21 0-15,-21 0 0,0 0 16,21 0-16,-22 21 0,22-22 0,0 1 31,22 21-15,-22-21-16,21 21 0,0 0 15,0 0-15,0 0 0,0 0 16,1 0-16,20 0 0,-21 0 0,0 0 16,22 21-16,-22 0 0,0 1 0,21-1 15,-21 0-15,1 0 0,-1 0 16,-21 22-16,0-22 0,21 0 0,-21 0 15,0 0-15,0 22 0,0-22 16,0 0-16,0 0 0,0 0 16,0 0-16,0-42 62,0 0-62,0 0 0,0 0 16,0 0-16,0-1 0,0-20 0,0 0 15,21 21-15,0-22 0,0 1 0,1 0 16,-1-1-16,0 1 0,21 0 16,1-1-16,-22 22 0,21 0 0,0 0 15,-20 21-15,20 0 0,-21 0 16,0 21-16,0 0 0,1 21 0,-1-20 16,-21 20-16,21 0 0,-21 1 15,0-1-15,0 0 0,0-21 0,0 22 16,0-22-16,-21 21 0,0-21 0,-1 1 15,1-1-15,21 0 16,-21 0-16,0-21 0,0 0 16,0 0-1,21-21 1,0 0-16,-22 21 0,22-43 16</inkml:trace>
  <inkml:trace contextRef="#ctx0" brushRef="#br0" timeOffset="5363.31">10731 1461 0,'0'0'0,"-21"0"0,0 0 0,21-22 16,-21 22 46,0 0-62,0 0 16</inkml:trace>
  <inkml:trace contextRef="#ctx0" brushRef="#br0" timeOffset="5551.2">9758 1609 0,'21'0'0,"0"0"16,0 0-16,22 0 0,-22 0 15,0 0-15,21 0 0,-21 0 0,22 0 16,-22-21-16,0 21 0,21-22 16,-20 22-16,-1-21 0,-21 0 15</inkml:trace>
  <inkml:trace contextRef="#ctx0" brushRef="#br0" timeOffset="5731.36">9334 1524 0,'0'0'0,"-21"0"0,-21 21 16,21-21-16,42 0 31,0 0-31,0 0 0,0 0 15,1 0-15,-1 0 16,21 0-16,-21 0 0</inkml:trace>
  <inkml:trace contextRef="#ctx0" brushRef="#br0" timeOffset="6147.15">11769 1228 0,'0'0'0,"0"-21"16,0-1-16,0 1 15,0 0-15,21 21 16,0 0-16,0 0 0,0 0 0,22 0 16,-22 21-16,0 0 0,21 22 15,1-22-15,-22 21 0,21 1 0,0-1 16,-20 21-16,20-20 0,-21 20 0,0 1 16,-21-1-16,0 1 0,0-1 15,0 1-15,0-1 0,0-20 0,-21 20 16,0-21-16,-21 22 15,20-22-15,-20-21 0,0 22 0,-1-1 16,1-21-16,21 0 0,-21 1 0,-1-1 16,22 0-16,-21 0 0,21-21 15,-22 21-15,22-21 0,-21 0 0,21 0 16,-1 0-16</inkml:trace>
  <inkml:trace contextRef="#ctx0" brushRef="#br0" timeOffset="6926.15">5757 2921 0,'0'0'0,"-21"0"0,0 0 0,0 0 16,0 0-16,-22 21 0,22-21 0,0 21 15,0-21-15,0 22 0,-1-22 16,1 0-16,21 21 0,-21-21 15,21 21-15,21-21 16,0 21 0,1-21-16,-1 0 0,0 0 0,21 21 15,-21-21-15,22 0 0,-1 21 16,0 1-16,-20-22 0,20 21 0,-21-21 16,0 21-16,0 0 0,-21 0 15,0 0-15,0 1 0,-21-1 16,0 0-16,0 0 0,-21 0 0,20 0 15,-20-21-15,21 22 0,-21-22 16,20 0-16,1 21 0,0-21 0,21-21 47,21 21-31,0 0-16,1 0 15,-1 0-15,0 21 0,0 0 0,0 0 16,0 0-16,-21 0 0,0 1 15,0 20-15,0-21 0,0 0 0,0 22 16,0-22-16,-21 21 0,0-21 0,0 0 16,0 1-16,0-1 0,-1 0 15,22 0-15,0 0 0,-21-21 0,0 21 16</inkml:trace>
  <inkml:trace contextRef="#ctx0" brushRef="#br0" timeOffset="7580.03">5397 6710 0,'-21'-21'0,"42"42"0,-42-63 15,21 20-15,0 1 16,0 0-16,0 0 0,0 0 16,0 0-16,21 21 0,1-22 15,-1 22-15,0 0 0,0 0 16,-21 22-1,0-1 1,0 0-16,-21 21 0,0-21 16,0 1-16,-1 20 0,1 0 15,0-21-15,21 22 0,-21-1 0,21-21 16,-21 22-16,21-22 0,0 0 16,0 21-16,0-21 0,21 1 15,0-1-15,21 0 0,-20-21 0,-1 21 16,21 0-16,0 0 0,1 1 15,-22-22-15,21 21 0,-21 0 0,22-21 16,-22 21-16,0 0 0,0 0 0,-21 1 16,0-1-16,0 0 15,-21 0-15,0 0 0,-21-21 0,20 21 16,-20 1-16,0-1 0,-1-21 0,1 21 16,0-21-16,-1 0 0,1 0 15,21 0-15,-21 0 0,20-21 0,1 0 16,0-1-16,0 1 0,0-21 0</inkml:trace>
  <inkml:trace contextRef="#ctx0" brushRef="#br0" timeOffset="8255.4">5905 4487 0,'0'0'0,"-21"0"16,42 0 15,1 0-31,20 0 0,0 0 0,1 0 16,-1 0-16,21 0 15,1 0-15,21 0 0,20 0 0,-20 0 16,42 0-16,0 0 0,0 0 0,0-21 16,0 21-16,0 0 0,21 0 15,0 0-15,-21 0 0,22 0 0,-22 0 16,0 0-16,-22 0 0,22 0 16,-21 0-16,0 0 0,0 0 0,0 0 15,-22 0-15,-20 21 0,21-21 0,-43 0 16,0 0-16,1 0 0,-22 0 15,0 0-15,-21 22 16,-21-22-16,0 0 16,-22 0-16,22 0 0,-21 0 15,-22 0-15</inkml:trace>
  <inkml:trace contextRef="#ctx0" brushRef="#br0" timeOffset="8683.15">5969 4932 0,'21'21'15,"0"-21"-15,0 0 16,22 0-16,-1 0 0,0 0 0,22 0 16,-1 0-16,1 0 0,21 0 0,20 0 15,1 0-15,0 0 0,21 0 16,0 0-16,0 0 0,0 0 0,21-21 16,0 21-16,-21 0 0,22 0 15,-22 0-15,21 0 0,-21 0 0,0 0 16,0 0-16,-21 0 0,21 0 15,-43 0-15,22 0 0,-21 0 16,-22 0-16,22 0 0,-43 0 0,1 0 16,-1 0-16,0 0 0,-21 0 0,-42 0 31,0 0-31,0 0 0,0 0 16,-22 0-16,1 0 0,-21 21 15,-1-21-15,1 21 0</inkml:trace>
  <inkml:trace contextRef="#ctx0" brushRef="#br0" timeOffset="9071.89">6096 5482 0,'0'21'16,"21"-21"-16,0 0 0,22 0 16,-1 0-16,0 0 0,22 0 0,-1 0 15,22 0-15,0 0 0,20 0 0,1 0 16,0 0-16,21 0 0,-21 0 16,21 0-16,0 0 0,21 0 15,-21 0-15,0 0 0,0 0 0,0 0 16,-21 0-16,0 0 0,0 0 15,-1 0-15,-20 0 0,0 0 0,-1 0 16,-20 22-16,21-22 0,-43 0 0,21 0 16,-20 0-16,-1 0 0,-21 0 15,0 0-15,1 0 0,-44 0 16,1 21-16,0-21 16,-21 0-16,-1 0 0,1 0 15,-21 0-15,-1 21 0,1-21 0,-22 0 16,21 21-16</inkml:trace>
  <inkml:trace contextRef="#ctx0" brushRef="#br0" timeOffset="9535.04">6244 6011 0,'0'0'0,"-42"0"0,-1 22 16,43-1-16,22 0 31,-1 0-31,21-21 0,22 0 0,-22 0 16,43 0-16,-1 0 0,1 0 15,21 0-15,21 0 0,-21 0 16,-1 0-16,22 0 0,0 0 0,0 0 16,0 0-16,-21 0 0,21 0 0,0 0 15,-21 0-15,0 0 0,-21-21 0,-1 21 16,1 0-16,0 0 0,-22 0 15,1 0-15,-1 0 0,-21 0 0,1 0 16,-1 0-16,-21 0 0,0 0 0,1 0 16,-1 0-16,-42 0 62,-1 0-46,22-21 62,0 0-62</inkml:trace>
  <inkml:trace contextRef="#ctx0" brushRef="#br0" timeOffset="10367.45">13737 1334 0,'0'0'0,"0"-43"16,0 22-16,0 0 15,0 0-15,-21 21 0,21-21 16,-21 21-1,21 21 1,-21 0-16,21 0 0,0 0 16,0 22-16,-22-1 0,22 0 15,-21 1-15,21 20 0,-21-21 0,21 22 16,0-1-16,-21-20 0,21 20 16,-21-20-16,0-1 0,21 0 0,0 1 15,0-1-15,-22-21 0,22 21 0,0-20 16,-21-1-16,21 0 15,21-21 17,-21-21-32</inkml:trace>
  <inkml:trace contextRef="#ctx0" brushRef="#br0" timeOffset="10571.34">13314 1863 0,'0'0'0,"21"0"32,0-21-17,0 21-15,0-22 0,1 22 16,20 0-16,-21-21 0,21 21 0,-20 0 16,20-21-16,0 21 0,-21 0 0,22-21 15,-1 21-15,-21 0 0,22 0 16,-1 0-16</inkml:trace>
  <inkml:trace contextRef="#ctx0" brushRef="#br0" timeOffset="10975.11">14055 1757 0,'0'-21'16,"-22"0"-16,22-1 0,0 1 15,0 0 1,22 0-16,-1 21 0,0 0 16,0 0-16,0 0 0,0 0 15,1 0-15,-1 21 0,21-21 16,-21 42-16,0-20 0,1-1 0,20 0 16,-21 0-16,-21 21 0,0-20 15,21-1-15,-21 21 0,0-21 0,0 0 16,0 22-16,0-22 0,-21 0 0,0 0 15,0 0-15,21 1 0,-21-1 16,-1 0-16,1 0 16,21-42 15,0 0-31,0 0 0,0-1 0,0 1 16,0 0-16,21 0 15,1-21-15,-1 20 0,-21-20 0,21 0 16,0-1-16,0 1 0,0 21 0,1-21 15,-1-1-15,0 22 0,0 0 16,0 0-16</inkml:trace>
  <inkml:trace contextRef="#ctx0" brushRef="#br0" timeOffset="11771.87">14901 1566 0,'0'22'16,"0"-1"-16,0 0 0,0 0 16,0 21-16,-21-20 0,0-1 15,21 21-15,-21-21 0,21 0 0,0 22 16,0-22-16,-21 0 0,21 21 16,0-20-16,0-1 0,-22 0 0,22 0 15,0 0-15,0 0 0,0 1 16,22-22-1,-1 0-15,0 0 16,0 0-16,0-22 0,0 22 16,1-21-16,-1 0 0,21 0 0,-21 0 15,0 0-15,22-1 0,-22-20 16,0 21-16,0-21 0,0 20 16,1-20-16,-1 21 0,-21-21 0,21 20 15,-21 1-15,0 0 16,0 42-1,0 0 1,0 1-16,0-1 16,0 21-16,0-21 0,0 0 0,0 22 15,0-22-15,0 0 0,0 21 16,0-20-16,0-1 0,0 0 0,0 21 16,0-21-16,0 1 0,21-1 0,0 0 15,0-21-15,1 21 16,-1 0-16,21-21 0,-21 0 0,0 0 15,22 0-15,-1 0 0,-21 0 0,22 0 16,-1 0-16,-21 0 0,21-21 16,1 0-16,-1 0 0,-21 0 0,22-1 15,-22 1-15,21 0 0,-21-21 16,0 21-16,1-22 0,-1 22 0,0-21 16,-21-1-16,0 1 0,0 0 0,0 21 15,0-22-15,0 22 0,0 0 16,0 0-16,0 0 0,-21 21 15,0 0-15,-1 0 0,22 21 16,-21-21-16,0 42 0,21-21 0,0 22 16,0-22-16,0 21 0,0 0 0,0 1 15,0-22-15,0 21 0,0-21 16,0 1-16,21 20 0,-21-21 0,21 0 16,1-21-16,-1 21 0,0-21 15,0 0-15,0 0 0,0 22 0,1-22 16,-1 0-16,21 0 0,-21 0 0,0 0 15,1-22-15,-1 22 0,0 0 16,0-21-16,-21 0 0,21 21 16,-21-21-16,0 0 15</inkml:trace>
  <inkml:trace contextRef="#ctx0" brushRef="#br0" timeOffset="13347.31">12933 4466 0,'0'-21'15,"21"21"32,0 0-31,-21 21-1,0 0-15,0 1 16,21-1-16,-21 0 0,0 0 16,0 0-16,0 0 0,0 1 0,21 20 15,-21-21-15,0 21 0,0-20 16,0 20-16,22 0 0,-22-21 0,0 22 15,0-22-15,0 0 0,21 21 16,-21-20-16,21-1 0,0 0 0,-21 0 16,21-21-16,0 0 0,-21 21 15,22-21-15,-1 0 0,0 0 16,0 0-16,0 0 0,22-21 0,-1 21 16,0-21-16,22 0 0,-1-22 0,1 22 15,20-21-15,1 0 0,21-1 16,0 22-16,0-21 0,-1-1 15,1 1-15,0 0 0,0-1 0,0 22 16,-22-21-16,22 21 0,-21-22 16,0 22-16,-22-21 0,22 21 0,-22 0 15,1-1-15,-22 22 0,0-21 16,1 0-16,-22 21 0,21 0 0,-21-21 16,1 21-16,-1 0 31,-42 0 109,-1 0-124</inkml:trace>
  <inkml:trace contextRef="#ctx0" brushRef="#br0" timeOffset="14307.69">2286 8573 0,'-21'21'16,"42"-42"-16,-63 63 0,20-21 0,1 0 15,0 0-15,21 1 16,0-1-16,21-21 31,0 0-31,1 0 0,-1 0 16,0 0-16,21-21 0,-21-1 16,22 22-16,-1-21 0,0 0 0,1 0 15,-22 0-15,21-22 0,1 22 16,-1 0-16,-21 0 0,0-21 0,0 20 15,1 1-15,-22 0 16,0 0-16,0 0 0,0 0 0,-22-1 16,1 1-16,0 0 0,0 0 15,-21 21-15,-1 0 0,1 0 0,0 0 16,-1 21-16,1 0 0,0 0 16,-1 1-16,22-1 0,-21 21 0,-1 0 15,1 1-15,21-1 0,0 0 16,-22 1-16,22 20 0,21-20 0,0 20 15,-21-21-15,21 22 0,0-22 0,0 1 16,0-1-16,0-21 0,21 21 16,0-20-16,1-1 0,-1 0 0,21 0 15,-21-21-15,22 0 16,-1 0-16,0 0 0,-21 0 0,22 0 16,-1-21-16,0 0 0,1 0 15,-1-22-15,0 22 0</inkml:trace>
  <inkml:trace contextRef="#ctx0" brushRef="#br0" timeOffset="14579.53">3196 7980 0,'0'0'0,"0"-21"0,0 0 0,0 63 31,-21-21-31,21 21 0,-21 1 0,21-1 15,-21 22-15,21-1 0,0-21 0,-22 22 16,22-1-16,-21-20 0,21 20 16,-21-20-16,21 20 0,0-21 0,-21 22 15,0-22-15,21 1 0,-21-22 16,21 21-16,0-21 0,0 22 0,0-22 16,0 0-16,21-21 31,0 0-31,0-21 0,0 0 15</inkml:trace>
  <inkml:trace contextRef="#ctx0" brushRef="#br0" timeOffset="15067.77">3683 8488 0,'0'0'0,"42"0"0,-21-21 0,1 21 16,-22-21-16,21-1 0,0 22 15,-21-21-15,21 21 0,-21-21 16,-21 21 0,0 0-1,-22 0-15,22 21 0,0 0 0,-21 1 16,21-22-16,-1 21 0,-20 0 16,21 0-16,0 0 0,-22 0 0,22 1 15,0 20-15,0-21 0,21 0 16,0 0-16,0 1 0,0-1 0,0 0 15,0 0-15,0 0 0,21-21 16,0 0-16,0 21 0,1-21 16,-1 0-16,21 0 0,-21 0 0,22 22 15,-22-22-15,0 0 0,21 21 16,-21-21-16,1 21 0,-22 0 0,21 0 16,-21 0-16,0 1 15,0-1-15,0 0 16,-21-21-16,-1 21 0,1-21 0,0 21 15,0-21-15,0 0 0,0 21 0,-1-21 16,1 0-16,0 0 0,0 0 16,0 0-16,0 0 0,-1 0 0,1 0 15,0 0-15,21-21 0,-21 0 16,21 0-16,0 0 16,21 0-16,-21-1 15,21 1-15,0 0 16,22 0-16</inkml:trace>
  <inkml:trace contextRef="#ctx0" brushRef="#br0" timeOffset="15451.74">4191 8742 0,'0'0'0,"42"0"15,-21 0-15,1 0 0,-1 0 16,0 0-16,0-21 16,-21 0-16,21-1 0,0 22 0,1-21 15,-1 0-15,21 0 0,-42 0 16,21 0-16,0 21 0,-21-22 0,22 1 16,-22 0-16,0 0 15,-22 21-15,1 0 0,0 0 16,0 0-16,0 0 0,0 21 15,-1 0-15,1-21 0,0 21 0,0 1 16,0-1-16,0 21 0,-1-21 0,22 0 16,0 22-16,0-22 0,0 21 15,0-21-15,0 1 0,0-1 0,0 21 16,0-21-16,22 0 0,-1 1 16,0-22-16,0 0 15,0 0-15,22 0 0,-22 0 0,0 0 16,21 0-16,1 0 0,-1-22 0</inkml:trace>
  <inkml:trace contextRef="#ctx0" brushRef="#br0" timeOffset="16048.95">5842 8340 0,'0'0'0,"-42"21"0,-22 21 15,22-21-15,-1 1 16,1-1-16,0 0 0,21 0 0,-22 0 16,22 0-16,0-21 0,0 22 15,0-1-15,42-21 31,0 0-31,0 0 0,0 0 0,0 0 16,22 0-16,-22 0 0,21 21 16,-21-21-16,1 21 0,20-21 15,-21 21-15,0 0 0,-21 1 0,21-1 16,-21 0-16,0 0 0,0 0 16,0 0-16,0 1 0,-21-1 0,0 21 15,0-21-15,-21 0 0,20 1 0,-20-1 16,21 0-16,0 0 0,-22-21 15,22 21-15,0-21 0,0 0 0,0 0 16,0 0-16,21-21 16,0 0-16,0 0 15,0 0-15,21 21 0,0-22 16,0 22-16,0 0 0,0 0 0,1 0 16,-1 0-1,0 22-15,-21-1 0,0 0 0,21 0 16,-21 0-16,0 0 0,0 22 0,0-22 15,0 0-15,0 21 0,0-20 0,0 20 16,-21-21-16,0 0 0,21 22 16,0-22-16,-21 0 0,21 0 0,-22 0 15,22 0-15,0 1 0,0-1 16</inkml:trace>
  <inkml:trace contextRef="#ctx0" brushRef="#br0" timeOffset="16504.57">4551 10245 0,'-21'0'0,"42"0"0,-42 21 16,42-21-1,21 0-15,0 0 0,1 0 0,20 0 16,1 0-16,-1 0 0,22 0 15,0 0-15,20 0 0,-20 0 0,21 0 16,0 0-16,21 0 0,-21 0 0,-1 0 16,22-21-16,-21 21 0,0 0 15,0-21-15,0 21 0,0 0 0,-1-22 16,1 22-16,-21 0 0,-22 0 0,22 0 16,-21-21-16,-22 21 0,0 0 15,1 0-15,-22 0 0,0 0 16,-42 0-1,-22 0-15,22 21 16,-21-21-16,0 0 0,-1 0 16,-20 22-16,20-22 0,-20 0 0,-1 21 15</inkml:trace>
  <inkml:trace contextRef="#ctx0" brushRef="#br0" timeOffset="16839">4614 10753 0,'0'0'15,"-21"21"-15,21 0 16,21-21-16,22 0 0,-1 0 16,0 0-16,22 21 0,-1-21 0,22 0 15,0 0-15,-1 0 0,22 0 0,-21 0 16,21 21-16,21-21 0,-22 0 15,1 0-15,0 0 0,0 0 0,0 22 16,-22-22-16,22 0 0,-21 0 16,0 21-16,-22-21 0,1 0 15,-1 21-15,1-21 0,-22 0 0,-21 0 16,21 0-16,-20 21 0,-1-21 0,0 0 16,-42 0-1,0 0 1,-1 0-16,-20 0 0,0 0 0,-1 0 15,-20 0-15,21 0 0</inkml:trace>
  <inkml:trace contextRef="#ctx0" brushRef="#br0" timeOffset="17163.82">4826 11240 0,'0'0'0,"-42"0"0,-1 21 16,1-21-16,0 0 15,63 21 1,21-21-16,-21 0 0,43 0 0,-22 0 16,22 0-16,-22 0 0,43 0 0,-22 21 15,22-21-15,-1 0 0,1 0 16,21 0-16,0 0 0,0 0 0,-1 0 16,22-21-16,-21 21 0,0 0 0,-21-21 15,21 21-15,-1 0 0,-20 0 0,0 0 16,-1 0-16,-20 0 0,-1 0 15,1 0-15,-22 0 0,1 0 16,-22 0-16,0 0 0,0 0 0,-42 0 31,21 21-15,-42-21-16,20 0 0,-20 0 0,21 21 16,-43-21-16</inkml:trace>
  <inkml:trace contextRef="#ctx0" brushRef="#br0" timeOffset="17479.64">4784 11875 0,'0'0'0,"-22"21"0,1 0 16,21 0-16,0 0 0,21-21 15,1 0-15,20 0 0,0 0 0,22 0 16,-1 0-16,1 0 0,20 0 15,1 0-15,0 0 0,-1 0 0,22 0 16,-21 0-16,21 0 0,-22 0 0,1-21 16,21 21-16,-43-21 0,22 21 0,-21-21 15,-1 21-15,1-21 0,-22 21 16,21 0-16,-20-22 0,-22 22 16,0 0-16,0 0 0,0 0 0,-42 0 46,0 22-46,0-22 0,0 0 16,0 21-16,-1 0 0</inkml:trace>
  <inkml:trace contextRef="#ctx0" brushRef="#br0" timeOffset="18057.2">5884 12806 0,'0'0'0,"-21"21"0,0 0 16,21 0-16,-21 1 0,0-1 15,21 0-15,-22 0 0,1-21 0,21 21 16,0-42 15,21 0-15,1 0-16,20 0 0,-21-1 0,0 22 15,22-21-15,-22 0 0,21 21 0,-21 0 16,0-21-16,1 21 0,-1 0 16,-21 21-1,0 0-15,-21 0 16,-1 1-16,1 20 0,0-21 16,-21 21-16,21-20 0,-1 20 0,-20-21 15,21 21-15,0 1 0,0-1 0,-1-21 16,22 22-16,0-22 0,0 21 15,0-21-15,0 0 0,22 1 0,-1-1 16,0 0-16,0 0 0,21 0 0,-20 0 16,20-21-16,0 22 0,-21-1 0,22-21 15,-22 21-15,21-21 0,-21 21 16,1 0-16,-1-21 0,-21 21 16,0 1-16,0-1 0,0 0 0,0 0 15,-43 0-15,22 0 0,0 1 0,-21-1 16,21 0-16,-22 21 0,1-21 0,21 1 15,-22-1-15,1 21 0,0-21 16,21 0-16,-22 1 0,22-1 0,-21 0 16,21 0-16,-1-21 0,1 21 0,0-21 15,0 0 1,21-21-16,0 0 16,0 0-16,0-22 0,0 22 15,0-21-15</inkml:trace>
  <inkml:trace contextRef="#ctx0" brushRef="#br0" timeOffset="19180.56">10774 8255 0,'0'42'15,"0"-20"-15,0-1 16,21-21-16,0 0 0,0 0 16,0 0-16,1 0 15,-1-21-15,0-1 0,0 1 0,0 0 16,22 0-16,-22 0 0,21-22 0,-21 22 15,22-21-15,-22 21 0,21-22 16,-21 1-16,0 21 0,1-21 0,-1-1 16,-21 1-16,0 21 0,0-22 0,0 1 15,0 21-15,0-21 0,0 20 16,-21 1-16,-1 0 0,1 0 16,0 0-16,0 21 0,-21 0 0,20 0 15,1 0-15,-21 21 0,21 0 0,0 0 16,-22 0-16,22 22 0,0-1 15,0 22-15,0-1 0,21 1 0,-22-1 16,1 1-16,21 20 0,-21-20 0,21-1 16,-21 22-16,0-22 0,0 1 15,-1-1-15,1 1 0,21-1 16,-21 1-16,0-1 0,21 1 0,0-22 0,0 22 16,0-22-16,0 0 0,0-20 0,21 20 15,0-21-15,0 0 16,22 0-16,-22-21 0,21 0 0,-21 0 15,22 0-15,-1 0 0,0 0 0,1-21 16,-1 0-16,-21 0 0,22 0 0,-1-22 16,0 22-16,-21-21 0,22 21 15,-22-22-15,0 1 0,-21 0 0,0-1 16,0 1-16,0 21 0,-21-21 0,-21-1 16,-1 1-16,1 21 0,0-22 0,-1 22 15,1 0-15,-22 0 0,22 21 16,0 0-16,-1 0 0,22 0 15,-21 0-15,21 0 0,0 0 0,42 0 32,0 0-32,21 0 15,-21-21-15,22 21 0,-1 0 0,22-21 16,-22-1-16,0 22 0,22-21 0,-22 0 16,22 0-16,-22 21 0,21-21 15,-20 0-15</inkml:trace>
  <inkml:trace contextRef="#ctx0" brushRef="#br0" timeOffset="19619.3">11917 8043 0,'-21'0'0,"-1"0"16,1 0-16,0 0 0,0 22 16,-21-1-16,20 0 0,1 0 15,-21 0-15,21 22 0,0-22 0,-22 21 16,22-21-16,0 22 0,0-22 0,21 0 15,-21 21-15,21-21 0,-22 1 16,22-1-16,0 0 0,0 0 0,0 0 16,22-21-16,-1 0 15,0 0-15,0 0 0,0 0 0,0-21 16,1 21-16,-1-21 16,21 0-16,-21 0 0,22-1 0,-22 1 15,21 0-15,-21-21 0,0 21 0,22-22 16,-22 1-16,0 21 0,0-22 0,0 1 15,1 0-15,-22-1 0,0 22 16,0 0-16,0 0 0,0 0 0,0 42 16,0 0-1,0 0-15,0 22 0,0-22 16,0 21-16,-22 0 0,22 1 0,0-22 16,-21 21-16,21 1 0,0-22 0,0 21 15,-21-21-15,21 0 0,0 1 0,0-1 16,0 0-1,21-21-15,0 0 16,1 0-16,-1 0 0,-21-21 0,21 0 16,0-1-16,0 1 0</inkml:trace>
  <inkml:trace contextRef="#ctx0" brushRef="#br0" timeOffset="19867.16">12467 7620 0,'0'0'0,"21"-21"0,-21 0 0,0 0 0,0 42 32,0 0-32,0 21 0,0-21 15,0 22-15,-21-1 0,21 0 16,-21 1-16,21 20 0,-21-20 0,21 20 16,0-21-16,0 1 0,-21 20 0,21-20 15,-22-1-15,22 0 0,0-21 16,0 22-16,0-22 0,0 0 0,0 0 15,0 0-15,22-21 16,-1 0-16,0 0 16,0 0-16</inkml:trace>
  <inkml:trace contextRef="#ctx0" brushRef="#br0" timeOffset="20215.48">12912 7980 0,'-22'0'16,"1"0"-16,0 0 0,0 21 16,0 0-16,0-21 0,-22 21 0,22 1 15,0-22-15,21 21 0,0 0 0,-21-21 16,21 21-16,0 0 0,0 0 16,21-21-16,0 22 0,0-22 15,22 21-15,-22-21 0,0 0 16,0 21-16,0-21 0,0 21 15,1-21-15,-1 21 0,0-21 16,-21 21-16,0 1 0,-21-1 16,0-21-16,-1 21 0,1-21 15,0 0-15,-21 21 0,21-21 16,-1 0-16,1 0 0,0 0 0,0 0 16,21-21 15,21 21-31,0-21 0,0 0 15,1 21-15,-1-22 0</inkml:trace>
  <inkml:trace contextRef="#ctx0" brushRef="#br0" timeOffset="20547.52">13250 8170 0,'21'0'16,"1"0"-16,-1 0 15,0 0-15,0 0 0,21 0 16,-20 0-16,-1-21 0,0 0 16,0 0-16,21 21 0,-20-21 0,-1 0 15,0-1-15,0 1 0,0 0 16,-21 0-16,0 0 0,0 0 16,0-1-16,-21 22 15,0 0-15,0 22 16,0-1-16,-1 0 0,1 21 15,0 1-15,-21-1 0,21 0 0,-1 1 16,1-1-16,0 0 0,0 1 0,0-22 16,21 21-16,0-21 0,0 0 15,0 1-15,21-1 0,0 0 0,0-21 16,22 0-16,-22 0 0,21 0 0,0 0 16,1 0-16,-22-21 0,21 21 0</inkml:trace>
  <inkml:trace contextRef="#ctx0" brushRef="#br0" timeOffset="21843.3">11451 11134 0,'0'-21'15,"0"42"32,0 0-47,0 0 16,0 0-16,21 0 0,-21 1 0,0-1 16,0 0-16,0 0 0,21 21 0,-21-20 15,0-1-15,0 21 0,22-21 16,-22 22-16,21-22 0,-21 0 15,0 21-15,0-21 0,0 1 0,0 20 0,0-21 16,0 0-16,0 0 0,21 1 16,-21-1-16,21 0 15,-21 0-15,21-21 0,0 21 16,1-21-16,20 0 0,0 0 0,1-21 16,20 0-16,1 0 0,20 0 0,1-1 15,21-20-15,-22 0 0,43-1 16,-21 1-16,0 0 0,21-1 0,0-20 15,0 21-15,-21-1 0,0-20 0,0 20 16,-1 1-16,-20 0 0,0 21 0,-22-22 16,1 22-16,-1 0 0,-20 0 15,-1 0-15,0-1 0,-21 22 0,1 0 16,-1-21-16,0 21 0,0 0 16,0 0-16,0 0 0,1 0 15,-1 0-15,0 0 110,0 0-79,-21 21 78,0 1-78,0-1 48,0 0-33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11:39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974 508 0</inkml:trace>
  <inkml:trace contextRef="#ctx0" brushRef="#br0" timeOffset="998.67">1397 466 0,'0'21'15,"0"0"1,21-21 15,0 0-31,0 0 16,1 0-16,-1-21 0,0 0 0,21 0 15,-21-1-15,1 22 0,-1-21 16,0 0-16,0 0 0,-21 0 0,0 0 16,0-1-16,0 1 0,0 0 15,0 0-15,-21 0 16,0 0-16,-22 21 0,1 0 0,0 0 16,-1 0-16,1 0 0,0 0 15,-22 21-15,22 0 0,0 0 16,-1 21-16,22-20 0,-21 20 0,21 0 15,-1 1-15,1-22 16,21 21-16,0 0 0,0-20 0,0-1 16,0 21-16,0-21 0,0 0 15,0 1-15,0-1 0,21 0 16,1-21-16,-1 21 0,0-21 16,0 21-16,21 0 0,-20-21 15,20 22-15,0-22 0,1 21 0,-1 0 16,0-21-16,-21 21 0,22 0 15,-22 0-15,21-21 0,-21 22 16,-21-1-16,0 0 0,0 0 0,0 21 16,-21-20-16,0-1 15,0 0-15,-21 0 0,-1 0 0,1 0 16,0 1-16,-1-1 0,-20 0 16,20-21-16,1 0 0,0 0 0,-1 0 15,22 0-15,-21 0 0,0-21 16,20 21-16,-20-21 0,21-1 15,-21 1-15,20-21 0,1 21 0,0 0 16,0-1-16,0 1 0,21 0 16,0 0-16,0 0 0,0 0 0,0-1 15,21 1 1,0 21-16,21-21 0,-20 21 0,-1-21 16,0 21-16,21 0 0,-21 0 15</inkml:trace>
  <inkml:trace contextRef="#ctx0" brushRef="#br0" timeOffset="1938.93">1968 783 0,'0'0'0,"0"-21"16,0 0-16,0 0 15,0 42 48,0 0-63,0 0 15,0 22-15,0-22 0,0 21 0,0 0 16,0-20-16,0 20 0,0 0 16,0-21-16,0 1 0,0 20 0,0-21 15,0 0-15,22 0 16,-1-21-16,0 0 16,0 0-16,0 0 0,0 0 15,1-21-15,20 21 0,-21-21 16,0 0-16,22-21 0,-22 20 0,21 1 15,-21-21-15,0 21 0,1-22 16,-1 22-16,0-21 0,0 21 0,0 0 16,-21-1-16,0 1 0,0 0 15,0 0-15,21 21 0,-21-21 16,0 42 15,0 0-31,0 0 0,-21 0 0,21 1 16,0 20-16,0 0 15,0 1-15,0-1 0,0 0 0,0 22 16,0-22-16,0 22 0,0-22 16,0 21-16,0-20 0,0 20 0,0-20 15,0-1-15,0 21 0,0-20 16,0-1-16,0 0 0,0 1 0,0-1 16,0 0-16,-21 1 0,0-1 15,0-21-15,21 22 0,-21-22 0,-22 21 16,22-21-16,0 0 0,-21 1 15,20-1-15,-20 0 0,0 0 0,-1-21 16,22 0-16,-21 21 0,0-21 16,-1 0-16,1 0 0,0-21 15,-1 0-15,1 0 0,0 0 16,20-1-16,-20-20 0,21 0 0,-21 21 16,20-22-16,1 1 0,21 21 15,0-22-15,0 1 0,0 21 0,0-21 16,0 20-16,21-20 0,1 21 15,-1 0-15,0-22 0,21 22 0,-21 0 16,22-21-16,-22 21 0,21-1 16</inkml:trace>
  <inkml:trace contextRef="#ctx0" brushRef="#br0" timeOffset="2493.94">2900 804 0,'0'0'0,"0"22"47,0-1-47,0 0 15,0 0-15,0 21 0,0-20 0,0 20 16,0-21-16,0 21 0,0-20 15,0 20-15,0-21 0,0 0 16,0 0-16,0 1 0,0-1 16,0 0-16,-21-21 0,-1 0 31,22-21-15,0 0-16,0-1 15,0-20-15,0 21 0,0 0 16,0 0-16,0-22 0,0 22 15,0-21-15,22 21 0,-1-1 16,0 1-16,0-21 0,21 21 0,-20 21 16,-1-21-16,21-1 15,-21 22-15,22 0 0,-22 0 0,21 0 16,-21 0-16,0 0 0,1 22 16,-1-1-16,0 21 0,-21-21 0,0 0 15,0 22-15,0-22 0,0 21 16,0-21-16,0 1 0,0 20 0,0-21 15,0 0-15,-21 0 0,21 1 16,-21-1-16,21 0 0,0-42 47,0 0-31,21-1-16,0 1 0</inkml:trace>
  <inkml:trace contextRef="#ctx0" brushRef="#br0" timeOffset="2782.17">3641 360 0,'0'0'0,"21"-21"16,-21 42-1,0 0-15,0 21 16,0-20-16,0 20 0,0 0 0,0 1 15,-21 20-15,-1-21 16,1 22-16,21-22 0,-21 22 0,0-22 16,21 22-16,-21-22 0,21-21 15,0 21-15,0 1 0,0-22 0,0 0 16,0 0-16,0 0 0,0 1 16,0-44 15,21 1-31,0 0 0,-21-21 15</inkml:trace>
  <inkml:trace contextRef="#ctx0" brushRef="#br0" timeOffset="2994.95">3408 720 0,'21'0'31,"0"-21"-31,0 21 16,22 0-16,-22 0 0,21-22 0,-21 22 16,22 0-16,-22 0 0,21 0 15,-21-21-15,0 21 0,1 0 0,-1 0 16,0-21 0,0 21-16</inkml:trace>
  <inkml:trace contextRef="#ctx0" brushRef="#br0" timeOffset="3626.58">4318 677 0,'0'0'0,"-21"-21"0,0 21 15,-1 0-15,1-21 0,0 21 16,0 0-16,0 0 0,0 0 0,-1 21 15,1-21-15,-21 21 0,21 1 16,0-1-16,-1 21 0,1-21 0,0 22 16,0-1-16,0 0 0,0 1 15,21-1-15,0-21 0,0 21 16,0-20-16,0 20 0,0-21 0,0 0 16,0 0-16,0 1 15,21-22-15,0 0 0,0 0 0,21 0 16,-20 0-16,-1 0 0,0 0 15,21 0-15,-21-22 0,1 22 0,-1-21 16,21 0-16,-21 0 0,0 0 16,1-22-16,-22 22 0,0-21 0,21 21 15,-21-22-15,0 22 0,0-21 16,0 0-16,0 20 0,0 1 0,0 0 16,-21 42 15,21 0-31,0 1 15,0-1-15,0 0 0,0 21 0,0-21 16,0 22-16,0-22 0,0 0 16,0 0-16,0 0 0,0 1 0,0-1 15,0 0-15,0 0 0,0 0 16,21-21-16,0 0 0,0 0 16,0 0-16,0 0 15</inkml:trace>
  <inkml:trace contextRef="#ctx0" brushRef="#br0" timeOffset="4154.28">4593 868 0,'0'0'0,"0"-21"16,21 0-16,0-1 16,1 22-16,-22-21 0,42 0 0,-21 21 15,0-21-15,22 0 0,-22 21 16,21 0-16,-21 0 0,22 0 0,-22 0 15,21 0-15,-21 0 0,0 21 16,1 0-16,-22 0 0,0 0 16,21 22-16,-21-22 0,0 21 0,0-21 0,0 22 15,0-1-15,-21-21 0,-1 22 16,1-22-16,21 0 0,-21 21 16,0-21-16,0 1 0,0-1 15,-1-21-15,22 21 0,0 0 16,0-42-1,0 0 1,0 0-16,22-1 0,-1-20 0,0 21 16,0-21-16,0 20 0,0-20 15,1 0-15,-1-1 0,0 22 0,0-21 16,0 21-16,0-22 16,1 22-16,-22 0 0,21 21 15,-21 21 1,0 0-16,0 1 15,0-1-15,0 21 0,0-21 16,-21 22-16,21-22 0,-22 21 0,22-21 16,0 0-16,0 22 0,0-22 15,0 0-15,0 0 0,0 0 0,0 1 16,0-1-16,22-21 16,-1 0-16,0 0 0,0 0 0,0 0 15,0 0-15,1 0 0,-1-21 0,21-1 16,-21 22-16,0-21 15</inkml:trace>
  <inkml:trace contextRef="#ctx0" brushRef="#br0" timeOffset="4930.72">677 1609 0,'-42'0'15,"21"0"-15,21-21 16,0-1 0,21 22 15,0 0-31,0-21 16,0 21-16,1 0 0,20 0 0,-21 0 15,21 0-15,1 0 0,-1 0 16,22 0-16,-22 0 0,21 0 15,22 0-15,0 0 0,-1 21 16,1-21-16,21 0 0,0 0 16,0 0-16,-1 0 0,22 22 0,0-22 15,22 0-15,-1 0 0,0 0 16,0 0-16,21 0 0,-20 0 0,20 0 16,0 0-16,1 0 0,-1 0 15,-21 0-15,21 0 0,1 0 0,-22 0 16,21 0-16,-21 0 0,1 0 0,-1 0 15,-21 0-15,0 0 0,-21 0 16,-1 0-16,1 0 0,0 0 0,-21 0 16,-1 21-16,-20-21 15,-1 0-15,-20 0 0,-1 0 0,0 0 16,-20 21-16,-1-21 0,0 0 0,0 0 16,-21 21-16,-21-21 62,0 0-62,0 0 0</inkml:trace>
  <inkml:trace contextRef="#ctx0" brushRef="#br0" timeOffset="5802.81">868 3641 0,'0'-21'0,"0"-1"16,0 1-1,0 0-15,0 0 16,0 0 0,0 42 30,0 0-46,0 21 16,0-20-16,0-1 0,0 21 0,0-21 16,0 22-16,0-22 0,0 21 15,0-21-15,0 0 0,0 1 16,0-1-16,0 0 0,0 0 0,0 0 16,0 0-1,0-42 16,0 0-31,0 0 0,0-21 16</inkml:trace>
  <inkml:trace contextRef="#ctx0" brushRef="#br0" timeOffset="6214.58">931 3133 0,'0'0'0,"0"21"31,0 0-15,0 0-1,21-21-15,1 0 16,-1 0-1,0 0 1,0 0-16,-21-21 16,0 0-16,0 0 15,0 0 1,-21 21 0,0 0 15,21 21 16,0 0-47,0 0 15,21 0-15,0-21 0</inkml:trace>
  <inkml:trace contextRef="#ctx0" brushRef="#br0" timeOffset="7067.23">1228 3768 0,'21'0'0,"0"0"15,0 0-15,0 0 16,0 0-16,1-21 15,-1 21-15,0-22 0,0 1 16,21 0-16,-20 0 0,-1 0 0,21-22 16,-21 22-16,22-21 0,-22 21 15,0-22-15,0 1 0,0 0 0,0-1 16,-21 22-16,0-21 0,0 21 16,0-22-16,0 22 0,0 0 15,0 0-15,0 0 16,-21 21-16,0 0 0,0 0 15,0 0 1,0 0-16,21 21 0,-22 0 16,1 0-16,21 0 0,0 22 0,-21-1 15,0 0-15,21 1 0,-21-1 16,0 0-16,21 22 0,0-22 0,-22 22 16,1-22-16,21 22 0,0-1 15,0-21-15,-21 22 0,21-1 0,0 1 16,-21-1-16,21 1 15,-21-22-15,21 22 0,-21-1 0,-1 1 16,22-1-16,-21 1 0,21-1 16,-21 1-16,21-1 0,-21 1 15,21 20-15,0-20 0,0-22 0,0 22 16,0-22-16,0 0 0,-21 1 16,21-1-16,0 0 0,0-20 0,0-1 15,0 0-15,0 0 0,21-21 16,-21 21-16,21-21 0,0 0 0,0 0 15,1 0-15,-1 0 0,0-21 16,0 0-16,0 0 0,22-22 0,-22 22 16,0-21-16,21-22 15,-21 22-15,22-21 0,-1-1 0,-21 1 16,0-1-16,22 1 0,-43-1 16,21 1-16,-21-1 0,0 1 0,0-1 15,0 1-15,-21-1 0,0 22 16,-22-22-16,22 22 0,-21 0 0,-22 20 15,22-20-15,-22 21 0,22 0 16,-21 0-16,20 21 0,1 0 0,0 0 16,-1 0-16,1 0 0,21 0 15,0 0-15,-1 0 0,22-22 16,43 1 0,-22 21-1,0 0-15,0-21 0,22 21 0,-1-21 16,-21 21-16,21-21 0,1 21 15,-22-21-15,21-1 0,1 22 0,-1-21 16,-21 0-16,21 21 0,-20-21 16,-1 0-16</inkml:trace>
  <inkml:trace contextRef="#ctx0" brushRef="#br0" timeOffset="7777.83">2921 2858 0,'0'0'0,"21"-22"0,-21-20 16,21 42-16,-21-21 15,0 0-15,0 0 0,0-1 16,0 1-16,-21 0 15,0 21-15,0 0 0,0-21 0,-1 21 16,-20 0-16,0 0 0,21 0 16,-22 21-16,1-21 0,-22 21 0,22 0 15,0 22-15,-22-22 0,22 21 16,0-21-16,-1 22 0,1 20 0,0-20 16,20 20-16,1-21 0,-21 22 15,42 21-15,-21-22 0,21 1 16,-21-1-16,21 1 0,0-22 0,0 21 15,0-20-15,0-1 16,21 0-16,0 1 0,0-1 0,0-21 16,0 0-16,1 22 0,20-22 15,-21 0-15,21-21 0,1 21 0,-22 0 16,21-21-16,1 0 0,-1 0 16,0 0-16,1 0 0,-22 0 0,21-21 15,0 0-15,-20 0 0,20 0 0,-21 0 16,21-1-16</inkml:trace>
  <inkml:trace contextRef="#ctx0" brushRef="#br0" timeOffset="8110.12">3281 3112 0,'0'0'0,"-21"0"15,-1-22 1,1 22-16,0 0 0,0 0 0,0 0 0,0 0 16,-1 0-16,1 22 0,0-1 15,0 0-15,0 0 0,21 21 0,-21-20 16,-1 20-16,1 0 0,0 1 16,0-1-16,21 0 0,0 1 0,-21-1 15,21 0-15,0 1 0,0-22 16,0 0-16,0 0 0,0 21 15,21-42-15,0 22 0,-21-1 0,21-21 16,0 0-16,1 0 0,-1 0 16,0 0-16,21 0 0,-21 0 0,1 0 15,20 0-15,-21 0 0,21-21 16,-20-1-16,-1 1 0,21 21 0,-21-21 16</inkml:trace>
  <inkml:trace contextRef="#ctx0" brushRef="#br0" timeOffset="8554.37">3556 3323 0,'0'0'15,"0"21"17,-21-21-32,21 22 0,-21-1 15,21 0-15,0 0 0,0 21 16,0-20-16,0-1 0,0 0 0,0 21 15,0-21-15,0 1 0,0-1 16,0 0-16,0 0 0,0 0 0,0 0 16,0 1-16,21-1 15,0-21-15,0 0 0,0 0 0,0 0 16,1 0-16,-1 0 0,0 0 16,0 0-16,0-21 0,0-1 15,1 1-15,-1 21 0,0-21 0,0 0 16,0-21-16,-21 20 0,0 1 15,21-21-15,-21 21 0,0-22 0,0 1 16,0 21-16,0-21 0,-21-1 16,0 22-16,0 0 0,0 0 0,0 0 15,-1-1-15,-20 22 0,21 0 0,0 0 16,0 0-16,-22 0 0,22 22 16,0-1-16,0 0 0,21 0 15,-21 0-15,21 0 0,0 1 16,0-1-16,0 0 0,0 0 15,0 0-15,21-21 0,0 0 16,0 0-16,0 0 0</inkml:trace>
  <inkml:trace contextRef="#ctx0" brushRef="#br0" timeOffset="9082.08">4170 3281 0,'-21'21'0,"21"0"15,0 0-15,0 1 16,-22-1-16,22 0 0,0 0 0,0 21 16,0-20-16,-21-1 0,21 21 15,0-21-15,0 0 0,0 1 0,0-1 16,0 0-16,0 0 0,0 0 0,0 0 15,-21 1-15,21-44 63,0 1-63,0 0 0,0 0 0,0 0 16,0 0-16,0-22 0,0 22 15,0 0-15,0-21 0,21 20 0,0-20 16,1 21-16,-1 0 0,0 0 15,0-1-15,0 1 0,0 21 0,22-21 16,-22 21-16,0 0 0,21 0 0,-20 0 16,-1 21-16,0 0 0,0 1 15,0-1-15,-21 0 0,0 0 0,0 21 16,0-20-16,0-1 0,0 21 16,0-21-16,0 0 0,0 22 15,-21-22-15,0 0 0,0 0 0,21 0 16,0 1-16,-21-22 15,21-22 17,0 1-17</inkml:trace>
  <inkml:trace contextRef="#ctx0" brushRef="#br0" timeOffset="10017.81">5270 3344 0,'0'0'16,"0"-21"-16,-21 0 0,0 0 0,21 0 15,-21 21-15,0-21 0,0 21 16,-1-22-16,1 22 0,0 0 0,-21 0 16,21 0-16,-1 0 0,1 22 15,-21-1-15,21 0 0,0 0 16,-22 0-16,22 0 0,0 22 16,0-22-16,0 21 0,21-21 0,0 22 15,-22-1-15,22-21 0,0 0 0,0 22 16,0-22-16,0 0 0,0 0 15,22 0-15,-22 1 0,21-22 0,0 21 16,0-21-16,0 0 0,0 0 16,22 0-16,-22 0 0,0 0 0,0 0 15,22 0-15,-22 0 0,0-21 0,0-1 16,21 1-16,-20 0 0,-1 0 16,0 0-16,0 0 0,-21-22 15,21 22-15,0-21 0,1-1 0,-22 1 16,0 0-16,21-22 0,-21 22 15,0 0-15,21-1 0,-21 1 0,0 0 16,0-1-16,0 1 0,21 0 16,-21 20-16,0-20 0,0 21 0,21 0 15,-21 0-15,0-1 16,0 44 0,0-1-16,0 0 15,0 21-15,0-21 0,0 22 16,0-22-16,0 21 0,0 1 0,-21-1 15,21 0-15,0 1 16,-21-1-16,21-21 0,0 21 0,0 1 16,0-1-16,0 0 0,0-20 15,0 20-15,0-21 0,0 0 0,0 22 16,0-22-16,0 0 0,0 0 0,0 0 16,0 0-16,21-21 15,0 0-15,0 0 0,-21 22 0,22-22 16,-1 0-16,0 0 0,0 0 0,0-22 15,0 22-15,1-21 0,-1 0 16,0 0-16,0 0 0,0-22 16,0 22-16,-21 0 0,0 0 15,22-21-15,-22 20 0,0 1 16,0 0-16,0 0 0,0 0 0,0 0 16,-22 21-1,22 21 1,0 0-16,0 0 0,0 0 15,0 22-15,0-22 0,-21 0 0,21 0 16,0 0-16,0 0 0,0 1 0,0-1 16,0 0-16,0 0 15,21 0-15,1-21 16,-1 0-16,0 0 16,0 0-16,0-21 15,-21 0-15,21 0 0,1 0 16,-22-1-16</inkml:trace>
  <inkml:trace contextRef="#ctx0" brushRef="#br0" timeOffset="10338.44">5778 3133 0,'0'21'16,"22"-21"0,-1 0-16,0 0 0,0 0 15,0-21-15,0 21 16,-21-21-16,0-1 16,-21 22 15,0 0-31,0 0 15,0 0 1,21 22 0,-21-22-16,21 21 15</inkml:trace>
  <inkml:trace contextRef="#ctx0" brushRef="#br0" timeOffset="12134.51">5842 3725 0,'21'0'31,"0"0"-31,0 0 16,1 0 0,-1 0-16,0-21 0,0 0 15,0 0-15,0 0 0,1 0 0,-1-1 16,0-20-16,0 0 0,0 21 16,0-22-16,1 1 0,-1-22 0,0 22 15,0 0-15,-21-22 0,0 22 16,21 0-16,-21-22 0,21 22 0,-21-1 15,0 1-15,0 0 0,0 21 16,0-22-16,0 22 0,0 0 0,0 0 16,0 42 15,-21 0-31,0 0 0,21 22 0,0-22 16,-21 21-16,21 0 0,-21 1 15,0 20-15,21-20 0,-22 20 0,22 1 16,0-22-16,-21 21 0,21-20 15,0-1-15,0 0 0,0 1 0,0-1 16,0 0-16,0-20 0,0-1 0,0 0 16,0 0-16,0 0 0,0 0 15,21 1-15,1-22 0,-1 21 16,0-21-16,0 0 0,0 0 16,0 0-16,1 0 15,-1-21-15,0 21 0,0-22 0,0 1 16,0 21-16,1-21 0,-1 0 15,0 0-15,0 0 0,-21-1 0,21-20 16,0 21-16,1 0 0,-1 0 0,-21-22 16,0 22-16,0 0 0,21 0 15,-21 0-15,0-1 0,21 22 0,-21-21 16,0 42 15,0 1-31,0-1 16,0 0-16,-21 0 0,21 0 0,0 0 15,0 22-15,-21-22 0,21 0 16,0 21-16,0-20 0,0-1 16,0 0-16,0 0 0,0 0 0,21-21 15,-21 21-15,21 1 0,0-22 0,0 21 16,1-21-16,-1 0 16,0 0-16,0 0 0,0 0 0,0 0 15,1-21-15,20-1 0,-21 22 0,0-21 16,22 0-16,-22 0 0,0 0 15,0 0-15,0-1 0,0-20 0,1 21 16,-22-21-16,0 20 0,21 1 16,-21-21-16,21 21 0,-21 0 15,0-1-15,0 44 47,0-1-47,0 0 0,-21 0 16,21 0-16,0 22 0,0-22 0,0 0 15,0 21-15,0-21 0,0 1 0,0-1 16,0 0-16,0 0 16,0 0-16,21-21 0,0 0 15,0 0-15,0 0 0,1 0 16,-1 0-16,0-21 16,0 0-1,-21 0-15,0 0 0,0-1 16,0 1-16,0 0 0,0 0 15,-21 0-15,0 0 0,0-1 0,-1 1 16,1 0-16,21 0 0,-21 21 16,0 0-16,0-21 0,21 0 15,0-1 1,21 1 0,0 21-16,0-21 0,0 21 15,1 0-15,-1-21 0,21 21 16,-21 0-16,0 0 0,1-21 15,-1 21-15,21 0 0,-21 0 0,0 0 0,1 21 16,-1-21-16,0 21 16,-21 0-16,21 0 0,0-21 0,0 22 15,-21-1-15,0 0 0,22 0 16,-1 0-16,-21 0 0,0 1 0,0-1 16,0 0-16,21 0 0,-21 0 15,0 0-15,0 1 0,0-1 16,0 0-16,0 0 0,0 0 15,0 0-15,-21-21 16,21 22-16,-21-22 16,-1 0-1,22-22 17,0 1-32,0 0 0,0 0 0,0 0 15,0 0-15,0-1 0,0-20 16,22 21-16,-1-21 0,0-1 0,0 22 15,0-21-15,0-1 0,1 1 0,-1 0 16,21 21-16,-21-1 0,22 1 16,-22 0-16,21 0 0,-21 21 0,22 0 15,-22 0-15,0 0 0,0 21 16,0 0-16,0 0 0,-21 1 16,0 20-16,0-21 0,0 21 0,0-20 15,0 20-15,0-21 0,0 0 16,0 22-16,0-22 0,0 0 0,0 0 15,-21 0-15,0 0 0,21 1 0,-21-1 16,21 0-16,0 0 16,-21-21-1,21-21 17,0 0-32,-21 0 0,21-1 15,0 1-15,-22 0 0</inkml:trace>
  <inkml:trace contextRef="#ctx0" brushRef="#br0" timeOffset="12422.34">7302 2985 0,'-21'0'16,"0"0"124,0 0-124</inkml:trace>
  <inkml:trace contextRef="#ctx0" brushRef="#br0" timeOffset="12694.71">6096 3196 0,'0'0'0,"-21"0"0,21 21 15,21-21 1,0 0-16,0 0 0,0 0 16,1 0-16,-1 0 0,0 0 15,21 0-15,-21 0 0,1 0 0,20 0 16,-21 0-16,0 0 0,0 0 15,22 0-15,-22-21 0,0 21 16,0 0-16,0-21 0,1 21 16,-1 0-16</inkml:trace>
  <inkml:trace contextRef="#ctx0" brushRef="#br0" timeOffset="13142.94">8107 2540 0,'0'0'0,"21"0"16,-21-21-16,21 0 15,0 21-15,0 0 0,1 0 16,-1 0-16,0 0 0,0 0 0,21 0 16,-20 21-16,-1 0 0,0 0 15,0 0-15,21 1 0,-20 20 0,-1-21 16,0 21-16,0 1 0,21-1 16,-42 0-16,22 1 0,-1-1 15,-21 0-15,21 1 0,-21-1 0,0 22 16,0-22-16,0 0 0,0 22 15,0-22-15,0 22 0,0-22 0,-21 0 16,0 22-16,-1-22 0,1 0 0,0-20 16,21 20-16,-21-21 0,0 21 15,0-20-15,-1-1 0,1 0 0,0 0 16,0 0-16,0 0 0,0-21 16,-1 0-16,1 22 0,0-22 15,0 0-15,0 0 0</inkml:trace>
  <inkml:trace contextRef="#ctx0" brushRef="#br0" timeOffset="14192.71">3281 4445 0,'0'-21'16,"0"0"-1,21 0-15,-21-1 16,-21 22 15,0 0-15,-1 0-16,1 0 0,0 0 16,0 22-16,0-22 0,21 21 0,-21 0 15,-1 0-15,22 0 16,-21-21-16,21 21 15,0 1 1,21-22 0,-21 21-16,22-21 15,-1 0-15,0 21 0,0-21 16,0 21-16,22-21 16,-22 0-16,0 21 0,0-21 0,0 21 15,-21 1-15,21-22 0,-21 21 0,0 0 16,0 0-16,-21 0 15,0 0-15,0 1 0,0-1 16,0 0-16,-1 0 0,1-21 16,0 21-16,0-21 0,0 0 0,21 21 15,-21-21-15,21-21 32,21 0-17,0 21-15,0 0 16,0 0-16,0 0 15,1 0-15,-1 0 0,0 0 16,0 21-16,-21 0 16,0 1-16,0-1 0,0 0 0,0 0 15,0 21-15,-21-20 0,0 20 0,0-21 16,-1 0-16,1 22 0,0-22 16,21 0-16,0 0 0,-21 0 0,21 0 15,-21-21-15,21 22 0,0-44 47,0 1-47,-21 0 16</inkml:trace>
  <inkml:trace contextRef="#ctx0" brushRef="#br0" timeOffset="14811">2963 5652 0,'-21'0'16,"21"21"15,21-21-15,0 21-16,1-21 0,-1 0 0,21 0 15,0 0-15,1 21 16,-1-21-16,22 0 0,-22 0 0,21 0 16,1 0-16,-22 0 0,22 0 0,-1 0 15,1 0-15,-22 0 0,22 0 16,-22 21-16,0-21 0,1 0 0,-22 0 16,0 0-16,0 21 0,0-21 15,-21 22 1,-21-22-1,0 0-15,0 0 0,0 0 16,-22 0-16,22 0 0,0 0 0</inkml:trace>
  <inkml:trace contextRef="#ctx0" brushRef="#br0" timeOffset="15154.8">2794 5948 0,'0'0'0,"0"21"0,0 0 15,21-21 1,21 0-16,-20 0 0,20 0 0,0 21 16,1-21-16,-1 0 0,21 0 15,1 0-15,-22 0 0,22 0 16,-1 0-16,22 0 0,-22 0 0,1 0 15,-22 0-15,22 0 0,-1 0 16,-20 0-16,-1 0 0,0 0 0,1 0 16,-22 0-16,21 0 0,-21 0 0,0 22 15,1-22-15,-22 21 32,-22-21-17,1 0-15,0 0 0,0 0 16,0 0-16,-22 0 0,22 0 0</inkml:trace>
  <inkml:trace contextRef="#ctx0" brushRef="#br0" timeOffset="15470.96">2815 6244 0,'0'0'0,"-21"0"0,0 21 16,21 1-1,21-22-15,0 0 16,0 0-16,0 0 0,22 0 0,-1 21 16,0-21-16,1 0 0,20 0 15,1 0-15,-1 0 0,1 0 16,-1 0-16,1 0 0,-1-21 0,22 21 16,-22 0-16,1 0 0,-22 0 15,22 0-15,-22 0 0,0 0 0,1 0 16,-22 0-16,0 0 0,0 0 15,0 0-15,-42 0 47,0 0-47,0 0 0,0 0 16</inkml:trace>
  <inkml:trace contextRef="#ctx0" brushRef="#br0" timeOffset="16298.49">3111 6900 0,'0'-21'15,"0"0"-15,22 0 16,-1 21-1,0-21-15,0 21 0,0 0 16,0 0 0,1-21-16,-1 21 0,0 0 0,21 0 0,-21 0 15,1 21 1,-1-21-16,0 21 0,-21 0 0,21 0 16,-21 0-16,0 1 0,0-1 0,0 0 15,-21 0-15,0 0 0,0 0 16,-1 1-16,-20-1 0,21 0 0,0 21 15,-22-21-15,22 1 0,0-1 16,0-21-16,21 21 0,0 0 0,-21-21 16,21 21-16,21-21 31,0 0-31,0 0 16,0 0-16,1 0 0,-1 0 15,0 0-15,0 0 0,0 0 16,0 0-16,-21 21 15,0 1 1,0-1-16,0 0 0,0 0 16,0 0-16,0 0 15,0 1-15,0-1 0,0 0 0,0 0 16,0 21-16,0-20 0,0-1 0,0 0 16,0 0-16,0 0 0,0 0 15,0 1-15,0-1 0,0 0 0,0 0 16,0 0-16,0 0 0,0 1 15,-21-1-15,0-21 16,0 21-16,0-21 0,0 0 16,-1 0-16,1 0 0,0 0 0,0 0 15,0 0-15,0 0 0,-1 0 16,1 0-16,21-21 47,0 0-47,21 21 0,1-22 15,-1 1-15,0 0 16</inkml:trace>
  <inkml:trace contextRef="#ctx0" brushRef="#br0" timeOffset="18926.41">11705 2434 0,'0'0'15,"0"-21"-15,0 42 47,0 0-31,0 1-16,-21-1 0,21 21 15,-21-21-15,21 22 0,0-22 0,0 21 16,0-21-16,0 22 0,0-22 0,0 0 16,0 0-16,0 0 0,0 0 15,0 1-15,0-44 31,0 1-15,0 0-16</inkml:trace>
  <inkml:trace contextRef="#ctx0" brushRef="#br0" timeOffset="19314.18">11684 2138 0,'0'0'0,"-21"0"16,0 21-16,21 0 0,0 0 15,-22-21-15,22 22 16,22-22 0,-1 0-1,0 0-15,0 0 0,0 0 16,0 0-16,1 0 15,-1-22-15,0 22 0,0-21 16,-21 0-16,0 0 16,-21 21-16,0 0 15,0 0-15,-1 0 0,1 0 16,0 0-16,0 0 0,0 0 16,0 0-16,-1 21 15,22 0 1,0 0-16,0 1 15,22-22-15,-1 0 0,0 21 16,0 0-16,0-21 16</inkml:trace>
  <inkml:trace contextRef="#ctx0" brushRef="#br0" timeOffset="20086.75">12044 2582 0,'0'43'16,"21"-22"-1,0-21-15,0 0 16,0 0-16,1 0 0,-1-21 16,0 21-16,0-21 0,21-1 15,-20 1-15,-1 0 0,21 0 16,-21 0-16,0 0 0,1-1 0,-1 1 15,0 0-15,0-21 0,0 21 16,-21-1-16,21 1 0,-21 0 0,0 0 16,0 0-16,0 0 0,0-1 0,0 1 15,0 0-15,0 0 16,-21 21 31,21 21-47,0 0 0,-21 0 0,21 1 0,0-1 15,0 0-15,0 0 16,0 21-16,0 1 0,-21-22 0,21 21 16,-21 1-16,21-1 0,-21 0 0,21 22 15,0-22-15,-22 0 0,22 22 16,-21-22-16,0 1 0,21 20 0,0-21 16,-21 22-16,0-1 0,0 1 0,21-1 15,0 1-15,0-1 0,-22 1 16,22-22-16,-21 22 0,21-22 0,-21 22 15,21-22-15,0 0 0,0-21 0,0 22 16,0-1-16,0-21 0,0 0 16,0 1-16,0-1 0,0 0 15,21-21-15,0 0 16,1 0-16,-1-21 16,21 0-16,-21-1 0,0 1 0,1 0 15,20-21-15,-21 21 0,21-22 0,-20 1 16,20 0-16,-21-1 0,0-20 15,-21 20-15,0 1 0,0-21 0,0 20 16,0 1-16,0-22 0,0 22 0,-21 0 16,0-1-16,-21 1 0,20 21 15,-20-21-15,0 20 0,21 1 0,-22 0 16,22 0-16,-21 21 0,21 0 0,-1-21 16,44 21 15,-1 0-31,0 0 0,0 0 15,0 0-15,22 0 0,-22 0 16,21 0-16,-21-21 0,22 21 0,-22-22 16,21 22-16,-21-21 0,0 0 15,22 0-15,-22 21 0</inkml:trace>
  <inkml:trace contextRef="#ctx0" brushRef="#br0" timeOffset="20442.55">14097 1736 0,'0'0'0,"0"-21"0,0-1 15,0 1-15,-21 0 0,0 0 16,-1 0-16,1 21 0,-21-21 0,21 21 15,-22 0-15,22 0 0,-21 0 16,0 0-16,-1 0 0,1 42 0,21-21 16,-22 0-16,1 22 0,0-1 15,21 21-15,-22-20 0,22 20 16,0 1-16,-21-22 0,20 22 0,1-1 16,0 1-16,0-22 0,0 21 15,21 1-15,0-22 0,-21 22 0,21-22 16,0 0-16,0 1 0,0-22 15,21 21-15,0-21 0,21 1 0,-21-1 16,22 0-16,-1-21 0,0 0 0,1 0 16,-1 0-16</inkml:trace>
  <inkml:trace contextRef="#ctx0" brushRef="#br0" timeOffset="20970.43">14330 2180 0,'0'0'16,"-21"-21"-16,21 0 15,-22 21-15,1 0 16,0 0-16,0 0 16,0 21-16,0-21 0,-1 21 0,1 0 15,0 1-15,0 20 0,0-21 0,0 21 16,-1 1-16,1-1 16,21 0-16,0 1 0,0-1 0,0 0 15,0 1-15,0-22 0,0 21 0,0-21 16,0 1-16,0-1 0,0 0 15,21 0-15,1-21 0,-1 0 16,0 0-16,0 0 0,21 0 0,-20 0 16,20 0-16,-21 0 0,21-21 15,1 0-15,-22 0 0,21-1 0,-21 1 16</inkml:trace>
  <inkml:trace contextRef="#ctx0" brushRef="#br0" timeOffset="21809.39">14690 2350 0,'0'-22'16,"-22"22"-16,1 0 0,0 0 16,0 22-16,0-1 15,0 0-15,-1 0 0,1 0 0,21 0 16,-21 22-16,21-22 0,-21 0 16,0 21-16,21-20 0,0-1 0,0 0 15,0 0-15,0 0 0,0 0 0,0 1 16,21-22-16,0 21 15,21-21-15,-20 0 0,-1 0 16,0 0-16,21 0 0,-21-21 0,1 21 16,20-22-16,-21 1 0,0 0 15,0 0-15,1 0 0,-1 21 0,0-43 16,-21 22-16,0 0 0,0 0 0,0 0 16,0 0-16,-21-22 0,0 22 15,-1 0-15,-20 0 0,21 21 0,0-21 16,0 21-16,-1 0 0,1 0 15,0 0-15,0 0 0,42 0 47,0-22-47,0 22 0,1 0 16,-1-21-16,21 21 0,-21 0 0,22-21 16,-22 21-16,21 0 0,0 0 15,-20 0-15,20 0 0,-21 0 0,21 0 16,-20 0-16,-1 0 0,0 0 15,0 21-15,-21 0 0,0 1 16,0-1-16,0 0 0,0 0 0,0 0 16,0 22-16,0-22 0,-21 0 15,21 0-15,-21 0 0,21 0 0,-21 22 16,21-22-16,0 0 0,-22 0 16,22 0-16,0 1 0,-21-22 15,21 21-15,0-42 47,0-1-47,0 1 16,0 0-16,0 0 0,0 0 15,0-22-15,21 22 0,1-21 0,-22 21 16,21-22-16,0 22 0,0-21 0,0 21 16,0 0-16,1-1 0,20 1 15,-21 0-15,21 0 0,-20 21 0,20 0 16,0 0-16,1 0 0,-22 0 0,21 0 15,0 0-15,-20 21 0,-1 0 16,0 0-16,0 22 0,-21-22 16,0 0-16,0 21 0,0-20 0,0-1 15,0 21-15,0-21 0,0 0 16,-21 1-16,0-1 0,0 0 0,-1 0 16,1 0-16,0 0 0,21 1 15,0-44 16,0 1-15,21 21-16,0-21 0</inkml:trace>
  <inkml:trace contextRef="#ctx0" brushRef="#br0" timeOffset="24001.89">16235 2434 0,'0'0'0,"0"-21"0,0 0 15,0-21-15,-21 20 0,-1 1 0,1 0 16,21 0-16,-21 21 0,0-21 16,21 0-16,-21 21 0,0 0 15,-1 0-15,1 0 0,0 0 0,0 0 16,0 21-16,0 0 0,-1 0 15,1 0-15,0 0 0,0 22 0,0-22 16,0 21-16,-1 1 0,22-1 0,0-21 16,0 21-16,0-20 0,0 20 15,0-21-15,0 0 0,0 0 0,0 1 16,0-1-16,22 0 0,-1-21 16,0 0-16,0 0 0,0 0 15,0 0-15,1 0 0,-1 0 0,0 0 16,0-21-16,0 0 15,22-1-15,-22 1 0,0 0 0,21-21 16,-21 21-16,1-22 0,-1 1 0,0 0 16,0-1-16,0 1 0,0 0 15,1-1-15,-22 1 0,0 0 0,21-1 16,-21 1-16,21 0 0,-21-1 16,0 22-16,0-21 0,0 21 0,0-1 15,0 1-15,-21 21 31,0 21-31,-1 22 0,22-22 16,0 21-16,0-21 0,-21 22 16,21-1-16,-21 0 0,21 1 15,0-1-15,0 0 0,0 22 0,0-22 16,0 1-16,0-22 0,0 21 16,0 0-16,0-20 0,0-1 0,0 0 15,0 0-15,21 0 0,0 0 0,1-21 16,-1 0-16,0 0 15,0 0-15,0 0 0,0 0 0,22-21 16,-22 21-16,0-21 0,0 0 16,0 0-16,1 0 0,-1-22 0,-21 22 15,21-21-15,0 21 0,-21-22 0,0 22 16,0 0-16,0 0 0,0 0 16,0-1-16,0 1 0,0 42 31,0 1-16,0-1-15,0 21 0,0-21 0,0 0 16,0 1-16,0 20 0,0-21 16,0 0-16,0 0 0,0 1 0,0-1 15,0 0-15,0 0 0,21-21 16,0 0-16,1 0 0,-1 0 16,0 0-16,0 0 0,0 0 0,0 0 15,1 0-15,-1-21 0,21 21 0,-21-21 16,0 0-16,1-22 0,-22 22 15,21-21-15,0 21 0,0-22 16,0 1-16,-21 0 0,0-1 0,0 1 16,21 0-16,-21-1 0,22-20 15,-22 20-15,0 1 0,0 21 0,0-21 16,0-1-16,0 22 0,21 0 16,-21 0-16,0 42 31,-21 0-31,21 0 0,0 22 15,0-1-15,-22-21 0,22 21 0,-21 1 16,21-1-16,0 0 0,0 1 16,0-1-16,0 0 0,0 1 0,0-1 15,0-21-15,0 22 0,0-22 16,0 21-16,0-21 0,0 0 16,0 1-16,0-1 0,21 0 15,1-21-15,-1 0 0,0 0 16,0 0-16,0 0 0,0 0 15,1-21-15,-1 0 0,0-1 0,0 1 16,21 0-16,-20 0 0,-1 0 16,0-22-16,0 22 0,-21-21 0,21 21 15,-21 0-15,21-1 0,-21 1 0,0 0 16,0 0-16,0 0 16,0 42 15,0 0-31,0 0 15,-21 22-15,21-22 0,-21 0 0,21 0 16,0 0-16,0 22 0,0-22 16,0 0-16,0 0 0,0 0 0,0 0 15,21-21-15,0 0 0,-21 22 16,22-22-16,-1 0 0,0 0 16,0 0-16,0 0 0,0 0 0,1-22 15,-1 22-15,21-21 0,-21 0 16,0 0-16,-21 0 0,22-22 0,-1 22 15,0 0-15,0-21 0,0 21 0,-21-1 16,0 1-16,21 0 16,-21 0-16,0 0 0,22 0 0,-44 42 47,1 0-47,0 0 0,21 0 0,-21 0 15,21 1-15,-21 20 0,21-21 16,-21 21-16,21-20 0,0-1 0,0 0 15,0 0-15,0 0 0,0 0 0,0 1 16,0-1-16,21-21 16,0 0-16,0 0 15,0 0-15,0 0 0,1 0 16,-1-21-16,0-1 0,-21 1 16,0 0-16,21 0 0,-21 0 0,21-22 15,-21 22-15,0 0 0,0-21 16,0 21-16,0-1 0,0-20 0,0 21 15,-21 0-15,0 0 16,0 21-16,0 0 16,-1 0-16,44 0 47,-1 0-32,0 0-15,0-22 16,0 22-16,0 0 0,1 0 0,-1 0 15,0 0-15,0 0 16,0 0-16,0 22 0,1-22 16,-22 21-16,0 0 0,21 0 15,-21 0-15,0 0 16,0 1-16,0-1 0,0 0 0,0 0 16,0 0-16,0 0 0,0 1 15,0-1-15,0 0 0,0 0 0,0 0 16,0 0-16,0 1 0,0-1 15,0 0-15,0 0 16,-21-21-16,21 21 0,0-42 47,0 0-47,0 0 16,0 0-16,0-1 15,0-20-15,0 21 0,0-21 0,0 20 16,21-20-16,0 21 0,0-21 0,0 20 15,0-20-15,1 21 0,-1-21 16,0 20-16,21 1 0,-21 0 16,22 0-16,-1 0 0,-21 21 15,22 0-15,-1 0 0,-21 0 0,21 0 16,-20 21-16,-1 0 0,0 0 0,0 0 16,-21 1-16,0 20 0,0-21 15,0 0-15,0 22 0,0-1 0,0-21 16,0 21-16,-21-20 0,0 20 15,0-21-15,-1 21 0,1-20 0,0-1 16,0 0-16,0 0 0,21 0 0,0 0 16,-21-21-16,21 22 0,-22-22 15,22-22 17,0 1-32,0 0 15</inkml:trace>
  <inkml:trace contextRef="#ctx0" brushRef="#br0" timeOffset="24238.76">18034 1905 0,'-42'0'15,"20"0"-15,1 0 79</inkml:trace>
  <inkml:trace contextRef="#ctx0" brushRef="#br0" timeOffset="24459.22">17060 2117 0,'21'0'16,"1"0"-16,20 0 15,-21 0-15,0 0 0,22 0 0,-22 0 16,21 0-16,-21 0 0,22-21 16,-22 21-16,0-22 0,0 22 0,0-21 15</inkml:trace>
  <inkml:trace contextRef="#ctx0" brushRef="#br0" timeOffset="24662.09">16827 2032 0,'0'0'0,"22"0"31,-1 0-15,0 0-16,0 0 15,0 0-15</inkml:trace>
  <inkml:trace contextRef="#ctx0" brushRef="#br0" timeOffset="25166.32">18732 1672 0,'-42'-42'15,"42"21"-15,0 0 16,0-1-16,21 22 31,0 0-15,1 0-16,-1 22 0,0-1 15,0 0-15,0 0 0,0 0 0,22 0 16,-22 22-16,0-22 16,0 21-16,0-21 0,1 22 0,-1-1 0,-21 0 15,21-20-15,-21 20 16,0 0-16,0 1 0,0-22 0,-21 21 15,0 0-15,-1 1 0,1-1 0,0 0 16,0 1-16,0-1 0,0 0 16,-1 1-16,-20-1 0,21 0 0,-21 1 15,20-1-15,-20-21 0,0 22 16,21-22-16,-22 21 0,22-21 0,0 0 16,0 1-16,0-1 0,-1 0 0,22 0 15,-21-21-15,21 21 0,-21-21 31,21-21-31,0 0 0</inkml:trace>
  <inkml:trace contextRef="#ctx0" brushRef="#br0" timeOffset="26185.97">13377 3577 0,'0'0'0,"43"-42"16,-43 21 0,21 21-16,-21-21 0,21-1 15,-21 1-15,0 0 16,-21 21-16,0 0 15,-1 0-15,1 0 0,0 0 16,0 0-16,0 0 0,-22 0 0,22 0 16,0 21-16,0-21 15,0 0-15,21 21 16,0 1 0,0-1-16,21-21 15,0 21-15,0 0 0,0-21 0,1 21 16,-1 0-16,0 1 0,0-1 15,-21 21-15,21-21 0,-21 0 0,0 1 16,0-1-16,0 0 0,0 0 0,0 0 16,-21 0-16,21 1 0,-21-1 15,-21-21-15,20 21 0,1-21 0,0 0 16,0 21-16,0-21 0,0 0 16,42 0 15,0-21-31,0 21 15,0 0-15,0 0 0,1 0 0,-1 0 16,0 0-16,0 0 0,0 21 16,-21 0-16,0 0 0,0 1 15,0-1-15,0 0 0,0 0 0,0 0 16,0 0-16,-21 1 0,0-1 16,0 0-16,21 0 0,-21 0 0,-1 0 15,22 1-15,0-1 0,-21-21 16,21 21-16,0 0 15</inkml:trace>
  <inkml:trace contextRef="#ctx0" brushRef="#br0" timeOffset="26546.76">12827 4551 0,'0'21'16,"0"0"-1,21-21 1,0 21-16,22-21 0,-22 0 15,21 0-15,22 0 0,-1 0 0,1 0 16,-1 22-16,1-22 0,20 0 0,-20 0 16,20 0-16,-20 0 0,21 0 15,-22 21-15,22-21 0,-22 0 0,1 0 16,-1 0-16,-20 21 0,-1-21 0,0 0 16,-21 0-16,1 0 0,-1 21 15,-42-21 1,-1 0-16,1 0 0,0 0 15,-21 0-15,-1 0 0,1 0 16</inkml:trace>
  <inkml:trace contextRef="#ctx0" brushRef="#br0" timeOffset="26850.1">12658 4932 0,'0'0'0,"0"21"0,21-21 32,0 21-32,0-21 0,21 0 15,1 0-15,-1 0 0,0 0 0,22 0 16,-1 0-16,22 0 0,-21 0 16,20 0-16,1 0 0,0 0 0,-1 0 15,1 0-15,0 0 0,-22 0 16,22 0-16,-22 21 0,22-21 0,-22 0 15,1 0-15,-22 0 0,22 0 0,-22 0 16,-21 22-16,0-22 0,1 0 16,-22 21-1,-22-21-15,1 0 0,-21 0 16,21 0-16,-22 0 0</inkml:trace>
  <inkml:trace contextRef="#ctx0" brushRef="#br0" timeOffset="27142.53">12509 5334 0,'0'0'16,"-21"21"-16,21 0 16,21-21-16,1 0 15,20 0-15,0 0 0,1 0 16,-1 22-16,21-22 0,1 0 0,-1 0 15,22 0-15,-21 0 0,20 0 0,1 21 16,-22-21-16,22 0 0,-21 0 16,-1 0-16,1 0 0,-1 0 0,1 0 15,-22 0-15,0 0 0,1 0 0,-1 0 16,0 0-16,-21 0 0,1 0 16,-1 0-16,-64 0 15,22 0 1</inkml:trace>
  <inkml:trace contextRef="#ctx0" brushRef="#br0" timeOffset="27460.34">12552 5715 0,'0'0'0,"-21"21"0,-1 0 16,22 1-1,22-22-15,20 21 16,-21-21-16,21 0 0,1 21 16,-1 0-16,0-21 0,22 0 0,-1 0 15,1 0-15,-1 0 0,1 0 0,-1 0 16,22 0-16,-21 0 0,-1 0 16,1 0-16,-1 0 0,1 0 0,-1 0 15,1 0-15,-22 0 0,21 0 0,-20 0 16,-1 0-16,0 0 0,-20 0 15,20 0-15,-21 0 0,0 0 0,0 0 16,1 0-16</inkml:trace>
  <inkml:trace contextRef="#ctx0" brushRef="#br0" timeOffset="28331.35">13081 6392 0,'0'0'16,"0"-21"0,21 0-1,0 21-15,0 0 0,1-21 16,-1 21-16,0 0 16,0 0-16,0 0 0,0 0 0,1 0 15,-1 0-15,0 0 16,-21 21-16,0 0 0,0 0 15,0 1-15,0-1 0,0 0 0,-21 0 16,0 21-16,-1-20 0,1-1 0,0 21 16,0-21-16,0 0 0,21 1 15,0-1-15,-21 21 0,21-21 16,0 0-16,0 1 0,0-1 16,21-21-1,0 0 1,0 0-16,0 0 0,0 0 0,1 0 15,-22-21-15,21-1 0,0 22 16,0-21-16,-21 0 0,21 0 16,-21 42 15,0 0-31,0 0 16,0 1-16,0-1 0,0 0 15,0 0-15,0 0 0,0 0 16,0 1-16,0-1 0,0 0 0,0 0 15,0 0-15,0 0 0,0 1 16,-21-1-16,21 0 0,-21 0 16,0-21-1,0 21-15,-1-21 16,1 0-16,0 0 16,0 0-16,0 0 15,0 0 1,21-21 31</inkml:trace>
  <inkml:trace contextRef="#ctx0" brushRef="#br0" timeOffset="28997.98">11472 7853 0,'0'21'16,"21"-21"31,1 0-47,-1 0 0,0-21 15,21 21-15,-21-21 0,1 0 16,-1 21-16,0-22 0,0 22 0,0-21 15,0 0-15,1 21 0,-22-21 0,0 0 16,0 0-16,-22-1 16,1 22-1,0 0-15,0 0 0,-21 0 0,20 0 16,-20 22-16,21-1 0,-21-21 0,-1 42 16,22-21-16,-21 0 0,21 22 15,-22-1-15,22 0 0,0 1 0,0-1 16,0 0-16,21 1 0,0-1 0,0 0 15,0 1-15,0-22 0,0 21 16,0-21-16,21 1 0,0-1 0,0 0 16,0-21-16,0 0 0,1 21 0,20-21 15,-21 0-15,0 0 0,22 0 0,-22-21 16,0 21-16,21-21 0,-21 0 16,22-1-16,-22 1 0,21 0 15</inkml:trace>
  <inkml:trace contextRef="#ctx0" brushRef="#br0" timeOffset="29262.48">12150 7620 0,'0'0'0,"0"-21"0,0 42 32,0 0-32,0 22 15,0-22-15,0 0 0,0 0 16,0 21-16,-22 1 0,22-1 15,-21 0-15,0-20 0,0 20 0,21 0 16,-21 1-16,0-1 0,21-21 16,-22 21-16,22-20 0,-21 20 15,21-21-15,0 0 0,0 0 16,0 1-16,0-44 16,21 1-1,1 21-15,-1-21 0</inkml:trace>
  <inkml:trace contextRef="#ctx0" brushRef="#br0" timeOffset="29686.23">12763 7853 0,'0'0'0,"22"0"0,-44 0 31,1 0-31,0 0 0,0 0 0,0 0 16,0 0-16,-22 21 0,22 0 15,-21-21-15,21 21 0,-1 1 0,1-1 16,0 0-16,0 0 0,0 0 0,21 0 16,0 1-16,0-1 15,0 0-15,0 0 0,21 0 16,0-21-16,0 0 16,0 21-16,22 1 0,-22-22 15,0 21-15,0-21 0,0 0 0,1 21 16,-1-21-16,0 21 0,0-21 0,-21 21 15,0 0-15,0 1 16,0-1 0,-21-21-16,-21 0 0,20 0 0,1 21 15,0-21-15,-21 0 0,21 0 0,-1 0 16,-20 0-16,21 0 0,0 0 16,0 0-16,-1 0 0,44 0 62,-1 0-62,0-21 0,0 0 0,0 21 16</inkml:trace>
  <inkml:trace contextRef="#ctx0" brushRef="#br0" timeOffset="30066.89">13060 8192 0,'21'0'16,"0"0"0,0 0-16,0-22 15,1 22-15,-1-21 0,0 21 16,0-21-16,0 0 0,0 21 0,1-21 16,-1 0-16,0 21 0,-21-22 15,21 1-15,-21 0 0,21 0 0,-21 0 16,0 0-16,-21 21 15,0 0-15,0 0 16,-22 0-16,22 0 0,-21 0 0,21 21 16,-22-21-16,22 21 0,0 0 0,0 0 15,-21 22-15,20-22 0,1 0 16,0 0-16,21 21 0,0-20 0,-21-1 16,21 0-16,0 0 0,0 0 15,0 0-15,0 1 16,21-22-1,0 0-15,0 0 16,1 0-16,-1 0 0,0-22 16,0 22-16</inkml:trace>
  <inkml:trace contextRef="#ctx0" brushRef="#br0" timeOffset="30815.47">14182 7705 0,'0'0'0,"0"-21"0,0-1 0,0 1 15,0 0-15,-22 21 16,1 0-16,0 0 0,0 0 0,0 0 15,0 0-15,-1 21 0,1-21 16,-21 21-16,21 1 0,0-1 0,-1 0 16,1 0-16,0 0 0,0 0 0,21 1 15,0-1-15,0 0 16,0 0-16,0 0 16,21-21-1,0 21-15,0-21 0,1 22 0,-1-1 16,0 0-16,0 0 0,0 0 15,0 0-15,-21 1 0,22-1 0,-22 0 16,0 0-16,0 0 0,0 0 0,0 1 16,-22-1-16,1 0 15,0 0-15,0-21 0,0 0 0,0 0 16,-1 0-16,1 0 0,0 0 16,0 0-1,21-21-15,0 0 16,0 0-16,21 21 15,0 0 1,0 0-16,1 0 16,-1 0-16,0 21 15,0 0-15,-21 0 16,0 0-16,0 0 0,0 1 0,0-1 16,0 0-16,0 0 0,-21 0 0,0 0 15,21 1-15,0-1 0,-21 0 16,-1 0-16,22 0 0,0 0 15</inkml:trace>
  <inkml:trace contextRef="#ctx0" brushRef="#br0" timeOffset="31334.75">13462 9229 0,'0'0'16,"21"0"15,0 0-31,0 0 0,22 0 16,-1 0-16,0 0 0,1 0 0,20 0 15,1 0-15,-22 0 0,22 21 16,-1-21-16,1 0 0,-1 0 0,1 21 16,-22-21-16,21 0 0,-20 0 0,-1 0 15,0 0-15,1 0 0,-1 21 16,-21-21-16,0 0 0,1 0 0,-44 0 31,1 0-15,-21 0-16,0 0 0,-1 0 0,1 0 0,-22 0 15,1 0-15</inkml:trace>
  <inkml:trace contextRef="#ctx0" brushRef="#br0" timeOffset="31598.11">13271 9504 0,'0'0'15,"-21"21"-15,21 0 0,0 0 0,0 1 16,0-1-16,21 0 0,1 0 0,20-21 16,0 21-16,1-21 0,20 0 0,-21 0 15,22 0-15,21 0 0,-22 0 16,1 0-16,20 0 0,-20 0 0,20 0 16,-20 0-16,21 0 0,-22 0 15,1 0-15,-1 0 0,1 0 0,-1 0 16,-21 0-16,1 0 0,-22 0 15,21 0-15,-21 0 0,-42 0 32,0 0-32,-21 0 15,-1 0-15,1 0 0,0 0 0,-22 0 16,1 0-16</inkml:trace>
  <inkml:trace contextRef="#ctx0" brushRef="#br0" timeOffset="31840.98">13166 9948 0,'0'0'0,"0"22"0,21-1 16,0-21-16,0 0 0,21 21 15,-20-21-15,41 0 0,-21 0 0,1 0 16,20 0-16,1 0 0,-1 0 16,1 0-16,-22 0 0,22 0 0,-1 0 15,1 0-15,-1 0 0,1 0 0,-1 0 16,-21 0-16,22 0 0,-22 0 15,1 0-15,-1 0 0,0 0 0,-21 0 16,1 0-16,-1 0 0,-42 0 16,-1 0-1,1 0-15,-21 0 0</inkml:trace>
  <inkml:trace contextRef="#ctx0" brushRef="#br0" timeOffset="32095.34">13229 10202 0,'0'0'0,"-85"22"16,85-1-16,22 0 16,20-21-1,-21 0-15,21 0 0,1 0 16,20 0-16,-20 21 0,20-21 0,1 0 16,-1 0-16,1 0 0,20 21 15,-20-21-15,-1 0 0,1 0 0,20 0 16,-20 0-16,-1 0 0,1 0 15,-22 0-15,22 0 0,-22 0 0,0 0 16,1 0-16,-22 0 0,0 0 0,0 0 16,0 0-16,-42 0 15,0 0 1</inkml:trace>
  <inkml:trace contextRef="#ctx0" brushRef="#br0" timeOffset="32415.65">13166 10668 0,'0'21'0,"0"-42"0,0 63 16,42-42-16,-21 0 0,21 0 15,1 0-15,20 0 0,-20 0 0,20 0 16,1 0-16,-1 0 0,22 0 15,-22 0-15,1 0 0,-1 0 16,-20 0-16,20 0 0,1 0 0,-1 0 16,-21 0-16,22-21 0,-22 21 0,22 0 0,-22 0 15,0 0-15,-20 0 16,20 0-16,-21 0 0,0 0 0,0 0 16,-42 0 15,0 0-16,0 21-15,0-21 0</inkml:trace>
  <inkml:trace contextRef="#ctx0" brushRef="#br0" timeOffset="32954.36">13885 11451 0,'0'64'16,"-21"-64"-16,21 21 0,-21-21 0,21 21 15,21-21 17,0 0-32,0-21 0,1 21 15,-1-21-15,0 21 0,0 0 16,0-21-16,0 21 0,1 0 15,-44 21 17,1 0-32,0-21 0,0 21 0,-21 0 15,20 0-15,1 1 0,-21-1 0,21 0 16,0 21-16,-1-21 0,1 1 16,0-1-16,21 0 0,0 21 0,0-21 15,0 1-15,0-1 0,0 0 0,21-21 16,-21 21-16,21 0 0,1 0 0,-1-21 15,0 22-15,0-22 0,0 21 16,0-21-16,1 21 0,-1 0 16,0-21-16,-21 21 0,21 0 0,0 1 15,-21-1-15,0 0 0,0 0 16,0 0-16,0 0 0,-21 1 16,0-1-16,0-21 0,0 21 15,-22 0-15,22 0 0,0-21 0,-21 21 16,-1 1-16,22-22 0,-21 0 0,21 0 15,-22 0-15,22 0 0,0 0 0,0-22 16,0 1 0,21-21-16,0 21 0,-22-22 0,22 1 15</inkml:trace>
  <inkml:trace contextRef="#ctx0" brushRef="#br0" timeOffset="34039.83">13017 8319 0,'0'21'16,"22"-21"15,-1 21-31,0-21 0,0 0 15,0 0-15,0 0 0,1 0 16,20 0-16,-21 0 0,0 0 16,0 0-16,1 0 0,-1 0 15,-21-21 48</inkml:trace>
  <inkml:trace contextRef="#ctx0" brushRef="#br0" timeOffset="41113.98">22712 1524 0,'-21'21'16,"-1"0"-1,22 1 1,0-1-1,22-21 17,-1 0-32,0-21 0,0-1 15,0 1-15,-21 0 16,0 0 0,-21 0-1,0 21-15,0 0 16,0 0-16,-1 0 15,1 0-15,0 0 16,21 21 15,0 0-15,21-21-16,0 0 0,1 21 16,-1 0-16</inkml:trace>
  <inkml:trace contextRef="#ctx0" brushRef="#br0" timeOffset="41322.86">23050 1990 0,'0'0'0,"-21"0"0,0 0 16,0 0-1,21-21 17,0-1-32</inkml:trace>
  <inkml:trace contextRef="#ctx0" brushRef="#br0" timeOffset="41886.86">22775 1969 0,'0'21'47,"0"0"-47,0 0 15,0 0-15,0 0 0,-21 1 0,21-1 16,-21 0-16,21 0 0,-21 0 15,21 0-15,0 1 0,0-1 16,-21 0-16,21 0 16,0-42 46,21 0-62</inkml:trace>
  <inkml:trace contextRef="#ctx0" brushRef="#br0" timeOffset="42611.17">22966 2180 0,'21'0'16,"0"0"-16,0 0 15,0-21-15,1 21 16,-22-21-16,21 0 0,0 21 16,0-21-16,0-1 0,0 1 0,1 0 15,-1 0-15,0-21 0,-21 20 0,21-20 16,-21 21-16,21-21 0,-21 20 16,21-20-16,-21 21 0,0-21 0,0 20 15,0-20-15,0 21 0,0 0 16,0 0-16,0-1 0,-21 22 31,0 0-31,21 22 16,-21-1-16,21 0 0,0 21 0,-21-21 15,0 43-15,21-22 0,-22 1 16,1-1-16,21 21 0,-21 1 0,0-22 16,0 22-16,21-1 0,-21 1 15,-1-1-15,1 1 0,0 20 0,0-20 16,0 21-16,0-1 0,-1-20 0,1 20 15,0-20-15,0 21 0,0-22 16,0 22-16,21-22 0,-22 1 0,22-1 16,0-20-16,0 20 0,0-21 15,0 1-15,0-22 0,0 0 16,0 0-16,22 0 0,-1 1 0,0-22 16,0 0-16,21 0 0,-20-22 0,20 1 15,0 0-15,-21 0 0,22 0 16,-1-22-16,0 1 0,1 0 0,-1-1 15,-21-20-15,22 21 0,-22-22 0,21 22 16,-21-22-16,-21 1 0,0 20 16,0-20-16,0 21 0,-21-22 0,-21 1 15,21 20-15,-22 1 0,1-22 0,-22 22 16,22 0-16,0 21 0,-1-1 16,1 1-16,0 0 0,-1 0 0,22 0 15,0 21-15,0 0 0,21-21 16,21-1-1,0 22-15,0 0 16,1 0-16,-1-21 0,21 21 16,-21 0-16,22-21 0,-1 0 0,-21 21 15,21-21-15,1 21 0,-1-21 0,0-1 16,-20 22-16,20-21 0,-21 0 16</inkml:trace>
  <inkml:trace contextRef="#ctx0" brushRef="#br0" timeOffset="43246.32">24786 1291 0,'0'0'16,"21"-21"-16,43-42 15,-43 63-15,-21-22 0,21 1 16,-21 0-16,0 0 0,-21 0 15,0 21 1,0-21-16,-1 21 0,-20 0 0,21 0 16,-21 0-16,-1 21 0,1 0 15,0 21-15,-1-21 0,1 22 0,0-1 16,-1 0-16,22 22 0,-21-22 0,-1 22 16,22-1-16,0 1 0,0-1 15,0 22-15,0-22 0,21 1 0,0-1 16,0 1-16,0-1 0,0-20 15,21 126 1,0-127-16,0 1 0,0-22 0,22 21 16,-22-21-16,0 1 0,0-1 15,21 0-15,-20-21 0,20 0 0,-21 0 16,21 0-16,-20 0 0,20-21 16,0 0-16,1-1 0,-22 1 0</inkml:trace>
  <inkml:trace contextRef="#ctx0" brushRef="#br0" timeOffset="44318.18">25273 1757 0,'0'0'0,"0"-42"0,0-22 16,0 43-16,0 0 0,0 0 16,-21 21-16,0 0 0,-1 0 0,1 0 15,0 0-15,0 21 16,0 0-16,0 0 0,-1 21 0,1-20 15,21 20-15,0 0 0,-21 1 0,21-1 16,-21 0-16,21 1 0,0-1 16,0 0-16,0-21 0,0 22 0,0-1 15,0-21-15,0 0 0,0 1 16,21-1-16,-21 0 0,21-21 0,0 0 16,1 0-16,-1 0 0,0 0 15,0 0-15,21 0 0,-20 0 16,-1 0-16,21-21 0,-21 0 0,22-1 15,-22 1-15,21 0 0,-21 0 16,22-21-16,-22 20 0,0 1 0,0-21 16,0 21-16,0 0 0,-21-1 0,22 1 15,-22 0-15,0 0 0,-22 21 32,1 0-17,0 21-15,21 0 0,-21 0 0,0 1 16,21-1-16,0 0 0,-21 0 0,-1 0 15,22 0-15,0 22 16,-21-22-16,21 0 0,0 0 0,0 0 16,0 1-16,0-1 15,21-21-15,1 0 16,-1 0-16,0 0 0,0 0 0,0 0 16,0 0-16,1-21 15,-1-1-15,0 22 0,0-21 0,0 0 16,-21 0-16,0 0 0,0 0 15,0-1-15,0 1 0,0 0 16,-21 0-16,0 0 0,0 21 0,0-21 16,-1 21-16,1 0 0,0 0 15,0 0 1,21-22-16,21 1 31,0 21-31,0 0 0,1 0 0,-1-21 16,0 21-16,21 0 0,-21-21 15,1 21-15,20 0 0,-21 0 0,21 0 16,-20 0-16,-1 0 0,21 0 16,-21 21-16,0-21 0,1 21 0,-1 0 15,-21 1-15,0-1 0,0 0 0,21 0 16,-21 0-16,0 0 0,0 1 16,0-1-16,0 0 0,0 0 15,-21 0-15,21 0 0,-21 1 16,-1-22-16,22 21 0,-21 0 15,0-21 1,21-21 15,0 0-31,0-1 0,0 1 16,0 0-16,0 0 0,0 0 16,0 0-16,21-1 0,0 1 0,1 0 15,-1 0-15,0 0 0,0 0 16,21-1-16,-20 1 0,20 21 15,-21 0-15,21 0 0,-20 0 0,41 0 16,-42 21 0,0 1-16,-21-1 0,0 0 0,0 0 15,0 0-15,0 0 0,0 1 16,0-1-16,0 0 0,-21 0 0,21 0 16,-21 0-16,21 1 0,-21-22 0,21 21 15,0 0 1,-21-21-16,21-21 31,0 0-15,0-1-16</inkml:trace>
  <inkml:trace contextRef="#ctx0" brushRef="#br0" timeOffset="46559.01">26987 2117 0,'0'0'16,"22"0"-16,-1 0 0,-21-21 0,0-1 0,21 22 16,-21-21-16,21 0 0,-21 0 15,0 0-15,0 0 0,0-1 16,0 1-16,-21 0 0,0 21 16,0-21-16,-1 0 0,1 21 0,-21 0 15,21 0-15,0 0 0,-22 0 0,1 0 16,0 0-16,20 21 15,-20-21-15,0 21 0,21 0 0,-22 22 16,22-22-16,0 0 0,21 21 16,0-21-16,-21 22 0,21-22 0,0 0 15,0 0-15,0 22 0,0-22 16,21 0-16,0 0 0,0-21 16,0 0-16,1 0 0,20 0 0,-21 0 15,0 0-15,22 0 0,-1 0 16,-21 0-16,21-21 0,1 0 0,-22 0 15,21 21-15,-21-43 0,22 22 0,-22 0 16,0-21-16,0-1 16,0 22-16,1-42 0,-1 20 0,0 1 15,-21 0-15,0-22 0,21 22 16,-21-1-16,0 1 0,0 0 0,0-1 16,0 1-16,0 0 0,0 21 0,0-1 15,0 1-15,0 0 0,0 42 31,0 0-15,0 22-16,0-1 0,-21 0 0,21 1 16,0 20-16,0 1 0,0-22 15,0 22-15,0-22 0,0 0 0,0 1 16,0-1-16,0 0 0,0 1 16,0-22-16,0 0 0,0 0 0,0 0 15,21 0 1,0-21-16,0 0 15,1 0-15,-1-21 0,0 21 16,0-21-16,-21 0 0,21 0 16,0 0-16,22-64 15,-22 64-15,0 0 0,-21-1 16,0 1-16,0 0 0,0 42 31,0 0-31,0 1 16,0-1-16,0 0 15,0 0-15,0 0 0,0 0 0,0 1 16,0-1-16,0 0 0,0 0 16,21 0-16,-21 0 0,21-21 15,1 0-15,-1 0 16,0 0-16,0 0 0,0 0 16,0 0-16,1 0 0,-1-21 0,0 0 15,-21 0-15,21 0 0,0 0 16,0-22-16,22 1 0,-22 0 0,0-1 15,0-20-15,0-1 0,1 22 16,-22-22-16,21 22 0,0-21 0,-21 20 16,21 1-16,-21 21 0,0-22 15,0 22-15,0 0 0,0 0 16,-21 21 0,0 21-1,21 21-15,-21-20 0,-1 20 16,22 0-16,-21 1 0,21 20 15,-21-21-15,21 22 0,0-22 0,0 1 16,0 20-16,0-21 0,0 1 16,0-22-16,0 21 0,0-21 0,0 22 15,0-22-15,0 0 0,0 0 16,21-21-16,0 21 0,1-21 0,-1 0 16,0 0-16,0 0 0,0 0 15,0 0-15,1 0 0,20 0 16,-21 0-16,0-21 0,0 0 0,1 0 15,-1 0-15,0 0 0,0-1 16,-21-20-16,21 21 0,-21 0 0,21-22 16,-21 22-16,0 0 0,0 0 15,0 42 17,0 0-32,0 0 0,0 1 15,0-1-15,0 0 0,0 0 16,0 0-16,0 0 0,0 1 0,0-1 15,0 0-15,0 0 16,0 0-16,0 0 16,22-21-16,-1 0 0,0 0 15,0 0-15,0 0 0,0 0 0,1 0 16,-1 0-16,0-21 0,0 0 16,0 0-16,0 0 0,-21 0 0,22-1 15,-1 1-15,0 0 0,-21 0 0,21-21 16,-21 20-16,21 1 0,0-21 31,-21 63-15,0 0-16,0 0 0,0 1 15,-21-1-15,0 0 0,0 0 16,21 0-16,0 0 0,0 1 16,-21-1-16,21 0 0,0 0 0,0 0 15,0 0-15,21-21 16,-21 22-16,21-22 0,0 0 15,0 0-15,1 0 0,-1 0 16,0 0-16,0 0 0,0-22 16,0 22-16,-21-21 0,0 0 0,0 0 15,0 0-15,0 0 0,0-1 16,0 1-16,0 0 0,0 0 0,0 0 16,0 0-16,-21-1 15,0 1-15,0 0 0,21 0 0,-21 21 16,0 0-16,-1 0 15,44 0 17,-1 0-17,0 0-15,0 0 0,0 0 0,0 0 16,1 0-16,-1 0 0,0 0 16,0 0-16,0 0 0,0 0 0,1 21 15,-1 0-15,-21 0 16,21 1-16,-21-1 0,0 0 15,0 0-15,0 0 0,21 0 0,-21 1 16,0-1 0,0 0-16,0 0 0,21-21 0,-21 21 15,0 0-15,0 1 0,0-1 16,0 0-16,0 0 16,-21-21-16,21-21 62,0 0-62,0 0 0,0-1 16,21 1-16,0 0 0,-21 0 0,22 0 15,-1-22-15,0 1 16,21 21-16,-21-21 0,22 20 0,-22-20 16,21 21-16,-21 0 0,22 0 0,-22 21 15,21 0-15,-21 0 0,1 0 16,20 0-16,-21 21 0,0-21 0,0 21 15,-21 21-15,0-21 0,22 1 16,-22 20-16,0-21 0,0 0 0,0 22 16,0-22-16,0 21 0,-22-21 15,1 0-15,21 1 0,-21-1 0,0 0 16,0 0-16,21 0 0,0 0 0,-21-21 16,21 22-16,-22-22 15,22-22 16,0 1-15,0 0-16</inkml:trace>
  <inkml:trace contextRef="#ctx0" brushRef="#br0" timeOffset="46772.46">29083 1566 0,'0'0'0,"-21"0"0,0 0 16,-1 0-1,1 0 17,0 0-17,0-21 1,0 21-16</inkml:trace>
  <inkml:trace contextRef="#ctx0" brushRef="#br0" timeOffset="46982.41">28046 1693 0,'0'0'0,"21"0"31,0 0-15,0 0-16,0 0 0,1 0 16,-1 0-16,0 0 0,21 0 0,-21 0 15,1 0-15,-22-21 0,21 21 16,-21-21-16,0 0 16</inkml:trace>
  <inkml:trace contextRef="#ctx0" brushRef="#br0" timeOffset="47198.89">27622 1545 0,'0'0'16,"-21"0"-16,-21 0 16,63 0 30,0 0-30,0 0-16,1 0 16,-1 0-16,21 0 0</inkml:trace>
  <inkml:trace contextRef="#ctx0" brushRef="#br0" timeOffset="47666.2">29485 1270 0,'0'0'15,"-21"0"-15,0 0 0,42 0 63,0 0-63,0 21 0,0-21 15,1 21-15,-1 1 0,0-1 0,21 21 16,-21-21-16,1 22 16,20-22-16,-21 21 0,0 0 0,22 1 15,-22 20-15,0-20 0,-21-1 0,0 21 16,0-20-16,0-1 0,0 22 15,0-22-15,0 0 0,0 1 0,0-1 16,-21-21-16,0 21 0,-1 1 16,1-22-16,-21 0 0,21 21 0,0-20 15,-1-1-15,-20 21 0,21-21 0,-21 0 16,20-21-16,-20 22 0,21-1 16,0 0-16,-22 0 0,22-21 0,0 21 15,0-21-15,0 0 16,0 0-1</inkml:trace>
  <inkml:trace contextRef="#ctx0" brushRef="#br0" timeOffset="48783.24">24807 3154 0,'0'0'0,"0"-21"0,0 0 16,0-1-1,0 1 1,0 0-1,0 0 1,-21 21 15,0 0-31,0 0 0,0 0 16,-1 0-16,1 0 0,0 0 0,-21 21 16,21-21-16,-1 0 0,1 0 15,21 21 1,21 0-1,1 1 1,-1-22-16,0 21 0,0 0 16,0 0-16,0 0 0,-21 0 15,22 22-15,-22-22 0,21 21 0,-21-21 16,0 1-16,0 20 16,0-21-16,0 0 0,-21 0 0,-1 1 0,1-1 15,0-21-15,0 21 0,-21-21 16,20 0-16,1 0 0,0 21 15,21-42 17,0 0-32,21 21 0,0-21 15,1 21-15,-1 0 0,0 0 0,0 0 16,0 0-16,0 0 0,1 0 16,-1 21-16,-21 0 0,0 0 15,0 21-15,0-20 0,0-1 16,0 0-16,-21 0 0,-1 21 15,1-20-15,0-1 0,0 0 0,0 0 16,0 0-16,21 0 0,-22 1 16,22-1-16,0 0 0,0 0 0,0 0 15,22-21 17,-1 0-32,0 0 15,0 21-15,0-21 16,0 0-16,1 0 0</inkml:trace>
  <inkml:trace contextRef="#ctx0" brushRef="#br0" timeOffset="49175.02">24299 4170 0,'0'0'0,"-21"0"0,21 21 15,21-21 1,0 0-16,1 0 16,20 0-16,0 0 0,1 21 15,20-21-15,1 0 0,20 0 0,1 0 16,0 0-16,-1 0 0,1 21 15,21-21-15,-22 0 0,1 0 0,21 22 16,-21-22-16,-1 0 0,1 21 16,0-21-16,-22 0 0,1 21 0,-1-21 15,-21 0-15,1 0 0,-22 0 0,0 21 16,0-21-16,-42 0 31,0 0-31,0 0 0,0 0 0,-22 0 16,22 0-16,-21 0 0,-1 0 15,1 0-15,0 0 0,-22 0 16,22 0-16</inkml:trace>
  <inkml:trace contextRef="#ctx0" brushRef="#br0" timeOffset="49491.34">24384 4487 0,'0'0'0,"-42"0"16,-1 22-16,-41-1 15,62-21-15,44 0 16,-1 0-16,0 0 16,21 0-16,1 0 0,-1 0 15,21 0-15,1 21 0,-1-21 0,22 0 16,0 0-16,-1 0 0,1 21 16,0-21-16,21 0 0,-22 0 0,22 21 15,-21-21-15,-1 0 0,1 0 0,0 0 16,-1 0-16,-20 21 0,-1-21 15,-20 0-15,-1 0 0,0 0 0,-20 0 16,-1 0-16,-42 0 16,-1 0-1,1 0-15,-21 0 0,0 0 0,-1 0 16,1 0-16,-22 0 0,22 0 16,-21-21-16</inkml:trace>
  <inkml:trace contextRef="#ctx0" brushRef="#br0" timeOffset="49798.17">24490 4678 0,'0'0'0,"-64"21"0,1 0 16,20 0-16,-20 1 0,21-1 0,-22-21 15,22 21-15,-1 0 0,22-21 16,0 0-16,21 21 0,21-21 16,22 0-16,-22 0 0,42 21 15,-20-21-15,20 0 0,1 0 16,20 0-16,1 0 0,0 22 15,-1-22-15,22 21 0,-21-21 0,21 0 16,-1 0-16,-20 0 0,0 21 0,-1-21 16,1 0-16,-21 0 0,-1 0 15,1 0-15,-1 0 0,-21 0 0,1 0 16,-1 0-16,0 0 0,-20 0 0,-1 0 16,-42 0-1,-1 0 1,-20 0-16,0 0 0,-1 0 0,1 0 15,-21 0-15,-1 0 0,-21 0 16</inkml:trace>
  <inkml:trace contextRef="#ctx0" brushRef="#br0" timeOffset="50074.01">24215 5122 0,'0'0'15,"-43"22"-15,22-1 16,42-21-1,0 0-15,1 0 0,20 0 0,0 0 16,22 0-16,-1 21 0,1-21 0,20 0 16,1 0-16,0 0 0,-1 0 15,1 0-15,0 0 0,-1 0 0,-20 0 16,21 0-16,-22 0 0,1 0 0,-1 0 16,1 0-16,-22 21 0,0-21 15,1 0-15,-1 0 0,-21 0 16,0 0-16,0 0 0,1 0 0,-1 0 15,0 0-15,-21-21 32</inkml:trace>
  <inkml:trace contextRef="#ctx0" brushRef="#br0" timeOffset="51038.76">24828 5419 0,'0'-21'16,"0"-1"-1,22 1 1,-1 21-16,0 0 16,0 0-16,0 0 0,0 0 0,1 0 15,-1 0-15,0 0 0,0 0 0,0 0 16,0 0-16,-21 21 0,0 1 15,0-1-15,0 0 0,0 21 16,-21-21-16,-21 1 0,21 20 0,-22 0 16,1-21-16,-21 1 0,20 20 15,-20-21-15,20 21 0,1-20 0,21-1 16,-21 0-16,20 0 0,1-21 16,21 21-16,0 0 0,0 1 15,21-22-15,1 0 0,-1 0 16,0 0-16,21 0 0,-21 0 15,22 0-15,-22 0 0,21-22 0,1 22 16,-22-21-16,21 21 0,-21-21 0,0 21 16,1 0-16,-22 21 31,0 0-15,-22 1-16,22-1 15,-21 0-15,21 0 0,0 0 0,0 22 16,0-22-16,0 0 0,0 0 0,0 21 15,0-20-15,0-1 0,0 0 16,0 0-16,0 21 0,0-20 0,0-1 16,0 0-16,0 0 0,-21-21 15,0 21-15,0 0 0,0-21 16,-1 0-16,1 0 0,0 0 0,0 0 16,0 0-16,0 0 0,-1 0 0,1 0 31,21-21-16,-21 0-15</inkml:trace>
  <inkml:trace contextRef="#ctx0" brushRef="#br0" timeOffset="51662.21">21738 7641 0,'21'0'16,"0"0"-16,1-21 15,-1 21-15,21-21 0,-21 0 16,0 21-16,1-21 0,20-1 0,-21 1 16,0 0-16,0 0 0,1 0 15,-22 0-15,0-1 0,0 1 16,0 0-16,0 0 0,-22 0 16,1 21-16,0 0 0,0 0 15,0 0-15,-22 0 0,22 0 16,-21 21-16,21 0 0,-22 0 0,1 0 15,21 1-15,0 20 0,0-21 0,-1 21 16,1-20-16,0 20 0,21 0 16,-21-21-16,21 22 0,0-22 0,0 21 15,0-21-15,0 1 0,21-1 0,0 0 16,0 0-16,22 0 0,-22-21 16,21 0-16,-21 0 0,22 0 0,-1 0 15,0 0-15,-20 0 0,20 0 0,0-21 16,-21 21-16,22-21 15,-1 0-15,-21 0 0</inkml:trace>
  <inkml:trace contextRef="#ctx0" brushRef="#br0" timeOffset="51923.07">22606 7133 0,'0'0'16,"0"-42"-16,21-22 15,0 43-15,-21 0 0,0 42 31,-21 22-31,0-22 0,0 21 16,0 0-16,-1 22 0,1-22 0,21 22 16,-21-22-16,0 22 0,0-22 15,0 21-15,21-20 0,-22-1 16,1 0-16,21 1 0,-21-22 0,21 21 16,-21-21-16,21 1 0,0-1 0,-21 0 15,21 0 1,21-21-16,0 0 15,0-21-15,0 0 0,1 21 0,-1-21 16</inkml:trace>
  <inkml:trace contextRef="#ctx0" brushRef="#br0" timeOffset="52334.45">23008 7451 0,'0'0'0,"21"-21"15,-21-1 1,-21 22-1,0 0 1,0 0-16,0 0 0,-1 22 0,1-1 16,0-21-16,0 21 0,0 0 0,0 0 15,-1-21-15,22 21 0,0 1 16,0-1-16,0 0 0,0 0 16,22-21-16,-1 21 15,0 0-15,0-21 0,0 0 16,0 22-16,1-22 0,-1 21 0,0 0 15,-21 0-15,0 0 16,0 0 0,0 1-16,-21-22 15,21 21-15,-43-21 0,22 21 0,0-21 16,0 0-16,-21 0 0,20 0 16,1 0-16,-21 0 0,21 0 0,0 0 15,-1 0-15,1 0 0,0 0 0,0 0 16,0 0-16,42 0 47,0-21-47,0 0 0,22 21 0,-22-22 0,21 22 15</inkml:trace>
  <inkml:trace contextRef="#ctx0" brushRef="#br0" timeOffset="52726.73">23474 7768 0,'0'0'15,"21"0"1,0 0-16,-21-21 0,21 21 16,0-21-16,1 21 0,-1-21 15,0 0-15,0 21 0,0-22 16,-21 1-16,21 0 0,1 21 0,-1-21 15,-21 0-15,0 0 0,0-1 0,0 1 16,0 0-16,0 0 16,-21 21-16,-1 0 0,1 0 15,0 0-15,0 21 0,-21 0 0,20 0 16,1 1-16,0-1 0,0 21 16,0-21-16,0 0 0,-1 22 0,22-22 15,0 21-15,0-21 0,0 1 0,0-1 16,0 21-16,0-21 0,0 0 15,0 1-15,22-1 16,-1-21-16,0 0 0,0 21 0,0-21 16,0 0-16,1 0 0,20 0 15,-21 0-15,0-21 0,0 0 0,1 21 16,-1-22-16,0 1 0</inkml:trace>
  <inkml:trace contextRef="#ctx0" brushRef="#br0" timeOffset="53172.68">24934 7705 0,'21'-21'16,"-21"42"15,0 0-31,0 0 16,0 0-16,0 0 0,0 1 0,0-1 15,0 0-15,0 0 0,0 0 0,-21 0 16,0 1-16,21-1 0,0 0 16,0 0-16,-21 0 0,42-21 46,-21-21-46,21 0 0,-21 0 0</inkml:trace>
  <inkml:trace contextRef="#ctx0" brushRef="#br0" timeOffset="53458.93">25125 7430 0,'-21'0'16,"-1"0"-1,44-22 17,-1 22-32,0-21 15,0 21-15,-21-21 16,0 42 31,0 0-32,0 1 1,21-22 0,0 21-1</inkml:trace>
  <inkml:trace contextRef="#ctx0" brushRef="#br0" timeOffset="54099.05">25442 7916 0,'0'0'0,"43"0"15,-22 0-15,0-21 0,0 0 16,0 21-16,0-21 0,22 0 16,-22 0-16,0-1 0,0-20 0,0 21 15,1 0-15,-1-22 0,0 22 0,-21-21 16,0 0-16,21 20 0,-21-20 15,0 21-15,0-21 0,0 20 16,0 1-16,0 0 0,0 0 16,-21 21-16,0 0 0,0 21 15,-1 0-15,22 0 0,-21 1 16,0 20-16,0 0 0,0 1 16,21-1-16,-21 0 0,-1 22 0,1-22 15,0 22-15,0-22 0,21 21 0,-21 1 16,0-22-16,-1 22 0,1-1 15,-21 1-15,42-22 0,-42 22 0,20-1 16,1 1-16,0-22 0,0 21 0,0 1 16,21-1-16,-21 1 0,21-1 15,0-20-15,0 20 0,0-20 16,0-1-16,0 0 0,0-21 0,21 1 16,0-1-16,0 0 0,21 0 0,-20-21 15,20 0-15,-21 0 0,21 0 0,1 0 16,-1-21-16,22 0 0,-22 0 15,0-1-15,1-20 0,-1 21 0,0-21 16,-21-1-16,22 1 0,-22 0 0,0-1 16,-21 1-16,0 0 0,0-22 0,0 22 15,0-1-15,-42 1 0,21 0 16,-1-1-16,-20 22 0,21-21 0,0 21 16,-22 0-16,22-22 0,0 22 15,0 21-15,21-21 0,0 0 16,-21 0-16,21-1 15,0 1-15,0 0 16,21 0-16,0 0 0,0 0 16,0 21-16,-21-22 0,22 1 15,-1 21-15,0-21 0,0 0 0,0 0 16,0 0-16</inkml:trace>
  <inkml:trace contextRef="#ctx0" brushRef="#br0" timeOffset="54610.78">27390 6773 0,'0'0'0,"0"-21"0,0-21 16,0 21-16,-22 21 15,-20-21-15,21-1 0,-21 22 16,20 0-16,-20 0 0,0 0 0,-22 0 16,22 0-16,0 0 0,-22 22 15,22-1-15,-22 21 0,22-21 0,0 22 16,-22 20-16,22-21 0,-1 22 0,1-1 16,21 1-16,-21-1 15,20 22-15,1-21 0,21 20 0,-21-20 16,21-1-16,0 1 0,0-22 0,21 22 15,0-22-15,1 0 0,-1-21 16,21 22-16,-21-22 0,22 0 0,-1 0 16,0-21-16,1 21 0,-1-21 0,0 0 15,1 0-15,-1 0 0,21-21 16,-20 21-16,-1-21 0,0 0 0,1 0 16</inkml:trace>
  <inkml:trace contextRef="#ctx0" brushRef="#br0" timeOffset="54885.83">27601 7218 0,'0'0'0,"0"-21"16,0-22-16,0 22 15,0 0-15,-21 21 0,0 0 0,0 0 16,0 0-16,-1 0 0,1 0 0,0 21 16,0 0-16,0 1 0,0-1 15,-1 21-15,1 0 0,21 1 0,0-1 16,-21-21-16,0 22 0,21-1 0,0 0 15,-21-21-15,21 1 0,0 20 16,0-21-16,0 0 0,0 0 0,0 1 16,21-22-16,0 21 0,0 0 0,0-21 15,22 0-15,-22 0 16,0 0-16,21 0 0,-20 0 0,-1 0 16,21 0-16,-21 0 0,22-21 0,-22 21 15,0-21-15,21-1 0</inkml:trace>
  <inkml:trace contextRef="#ctx0" brushRef="#br0" timeOffset="55258.62">27855 7472 0,'21'-21'0,"-21"-43"16,-21 64-1,0 21-15,0 1 16,0-1-16,21 0 0,-21 0 16,21 21-16,-22-20 0,22-1 0,0 21 15,0-21-15,0 0 0,0 1 16,0-1-16,0 0 0,0 0 15,22 0-15,-1 0 0,0-21 0,0 0 16,0 22-16,0-22 0,1 0 0,-1 0 16,0 0-16,0 0 0,0 0 15,0 0-15,1-22 0,-1 22 0,0-21 16,0 0-16,-21 0 0,21 0 0,-21 0 16,0-1-16,0 1 0,0-21 15,0 21-15,-21 0 0,0-22 0,0 22 16,0 0-16,-1 0 0,1 0 0,0 21 15,0-22-15,0 22 0,0 0 16,-1 0 0,22 22-1,22-22 1,-1 0-16,0 0 0,0 0 0,0 0 16,22 0-16,-22 0 0,21 0 0,-21 0 15,22 0-15</inkml:trace>
  <inkml:trace contextRef="#ctx0" brushRef="#br0" timeOffset="55665.89">28406 7345 0,'0'0'16,"21"0"-1,-21 21-15,0 0 16,0 0-16,0 1 0,0 20 16,0-21-16,-21 0 0,21 0 0,0 1 15,-22 20-15,1-21 0,21 0 16,-21 0-16,21 1 0,-21-1 0,21 0 15,0 0-15,-21 0 0,0 0 16,21-42 31,0 0-47,0 0 16,0 0-16,0 0 0,21-1 0,-21-20 15,21 21-15,0 0 0,0-22 16,0 22-16,1-21 0,-1 0 15,0 20-15,21 1 0,-21-21 0,1 42 16,20-21-16,-21 21 0,0 0 16,22 0-16,-22 21 0,0 0 0,-21 21 15,21-20-15,-21 20 0,0 0 0,21-21 16,-21 22-16,0-22 0,0 21 16,0-21-16,0 1 0,0-1 0,0 0 15,-21 0-15,21 0 0,-21-21 0,0 21 16</inkml:trace>
  <inkml:trace contextRef="#ctx0" brushRef="#br0" timeOffset="57726.24">29443 7472 0,'0'0'0,"0"-21"0,0-22 15,-21 22 1,-1 0-16,1 0 0,0 21 0,0 0 16,0 0-16,0 0 0,-1 0 15,1 0-15,-21 0 0,21 21 0,-22 0 16,22 0-16,-21 1 0,21 20 0,0-21 15,-1 0-15,1 22 0,0-22 16,21 21-16,-21-21 0,21 0 0,0 1 16,0-1-16,0 0 0,21 0 0,0 0 15,0-21-15,1 21 0,-1-21 16,21 0-16,-21 0 0,22 0 0,-22 0 16,21 0-16,-21 0 0,22-21 0,-22 0 15,0 21-15,21-21 16,-21-21-16,1 20 0,-1-20 0,0 21 15,0-21-15,0-22 0,0 22 16,1-22-16,-1 1 0,-21 20 0,0-20 16,21-1-16,-21 22 0,0-21 0,0 20 15,0 1-15,0 21 0,0 0 16,0-1-16,0 1 0,0 42 31,0 1-31,0-1 0,0 21 0,-21-21 16,21 43-16,-21-22 0,21 0 0,0 22 15,0-1-15,0-20 0,0-1 16,0 22-16,0-22 0,0 0 16,0-21-16,0 22 0,0-22 15,0 21-15,0-21 0,21 1 0,0-1 16,0-21-16,0 0 0,0 0 16,1 0-16,-1 0 15,0 0-15,0-21 0,0-1 16,0 1-16,-21 0 0,22 0 0,-1-21 15,0 20-15,0 1 0,-21 0 16,21 0-16,-21 0 0,21 0 0,-21 42 31,0 0-31,0 0 16,0 0-16,0 0 0,-21 1 16,0-1-16,21 0 0,-21 0 15,21 0-15,0 0 0,0 1 0,0-1 16,0 0-16,21-21 15,0 0 1,0 0-16,1 0 0,-1 0 0,0 0 16,0 0-16,21-21 0,-20 0 0,-1-1 15,0 1-15,0-21 0,0 21 16,0-22-16,1-20 0,20 21 0,-21-22 16,0 22-16,0-22 0,1 1 15,-1 20-15,0 1 0,-21 0 16,21-1-16,0 1 0,-21 21 0,21-21 15,-21 20-15,0 1 16,0 42 0,-21 1-16,0-1 0,0 0 15,0 21-15,0 1 0,21-1 0,-22 0 16,22 22-16,-21-22 0,21 22 16,0-22-16,-21 21 0,21-20 0,-21-1 15,21 0-15,0 1 0,0-22 0,0 21 16,0-21-16,0 1 15,0-1-15,0 0 0,0 0 0,21 0 16,0-21-16,0 0 0,1 0 16,-1 0-16,0 0 0,0 0 15,0 0-15,0-21 0,1 0 0,-1 0 16,0 0-16,0-1 0,0 1 16,0 0-16,1-21 0,-22 21 0,21-1 15,0-20-15,-21 21 0,21 0 0,-21 42 47,0 0-47,0 0 0,-21 0 16,21 1-16,-21-1 0,21 0 15,-21 0-15,21 0 0,0 0 0,0 1 16,0-1-16,0 0 16,0 0-16,21-21 15,0 0-15,0 0 0,0 0 16,0 0-16,1 0 0,-1 0 0,0-21 15,0 0-15,0 0 0,0-22 16,1 22-16,-1 0 0,0 0 16,0 0-16,0-1 0,-21 1 0,21 0 15,-21 0-15,22 0 0,-22 42 32,0 0-32,0 0 15,0 0-15,0 1 0,-22-1 16,22 0-16,-21 0 0,21 0 0,0 0 15,-21 1-15,21-1 0,0 0 16,0 0 0,21-21-16,0 0 0,1 0 15,-1 0-15,0 0 16,0 0-16,-21-21 0,0 0 0,21 21 16,-21-21-16,21-22 0,-21 22 15,0 0-15,0-21 0,0 20 0,0 1 16,0-21-16,0 21 0,0 0 0,-21-1 15,0 22 1,0 0-16,0 0 0,0 0 16,-1 0-16,22 22 15,-21-22-15,21 21 0,0 0 16,0 0 0,21-21-16,1 0 0,-1 0 15,0 0-15,0 0 0,0 0 16,22 0-16,-22 0 0,0 0 15,0 0-15,0-21 0,0 21 0,1-21 16,-1 21-16,0 0 0,0 0 16,-21 21-1,0 0-15,0 0 16,0 0-16,0 1 0,0-1 16,0 0-16,0 0 0,0 0 0,-21 0 15,21 1-15,-21-1 0,21 0 16,0 0-16,0 0 0,-21-21 15,21 21-15,0 1 0,-22-22 16,22-22 31,0 1-47,0 0 16,22 21-16,-1-21 0,0 0 15,-21-22-15,21 22 0,0 0 16,22-21-16,-22 21 0,0-22 0,21 22 15,-21-21-15,22 21 0,-22-1 16,21 1-16,-21 0 0,1 21 0,20 0 16,-21 0-16,0 0 0,0 0 15,-21 21-15,0 0 0,0 1 0,0-1 16,0 21-16,0-21 0,0 22 0,0-22 16,-21 21-16,21-21 0,-21 0 15,0 22-15,0-22 0,21 0 0,0 0 16,-21 0-16,-1 1 15,22-44 32,0 1-47,0 0 16,0 0-16</inkml:trace>
  <inkml:trace contextRef="#ctx0" brushRef="#br0" timeOffset="57950.11">31136 7091 0,'0'0'0,"-21"0"0,0 0 16,-22 0-16,22 0 16,0 0-16,0 0 0,0 0 15,21 21 32</inkml:trace>
  <inkml:trace contextRef="#ctx0" brushRef="#br0" timeOffset="58190.98">30035 7303 0,'0'0'0,"-21"0"0,21 21 15,21-21-15,1 0 16,20 0-16,-21 0 0,21 0 0,-20 0 16,20 0-16,0 0 0,1 0 0,-1 0 15,0 0-15,1 0 0,-1 0 16,-21-21-16,21 21 0,-20-22 0,-1 22 15,-21-21-15,0 0 16,0 0-16,-21 0 16</inkml:trace>
  <inkml:trace contextRef="#ctx0" brushRef="#br0" timeOffset="58381.97">29824 7049 0,'21'0'47,"0"0"-47,0 0 15,22 0-15,-1 0 0</inkml:trace>
  <inkml:trace contextRef="#ctx0" brushRef="#br0" timeOffset="58798.75">31898 6752 0,'0'-21'16,"21"21"-1,0 0-15,1 0 16,-1 0-16,0 0 16,0 0-16,0 21 15,0 0-15,1 1 0,-1 20 0,0-21 16,21 0-16,-21 22 0,1-1 0,-22 0 15,21 1-15,0-1 16,0 21-16,-21-20 0,0 20 0,0-20 16,0 20-16,0 1 0,0-22 15,0 21-15,-21-20 0,0 20 0,0-20 16,-22-1-16,1 0 0,21 1 16,-22-22-16,1 21 0,0-21 0,-1 22 15,1-22-15,21 0 0,-21 0 0,20-21 16,-20 21-16,21 0 0,0-21 15,0 0-15,-1 0 0,1 22 0,-21-22 16</inkml:trace>
  <inkml:trace contextRef="#ctx0" brushRef="#br0" timeOffset="59719.83">23304 8890 0,'0'0'0,"22"0"0,-1-21 0,0 21 16,0-21-16,0 21 0,0-21 15,1-1-15,-1 1 0,-21 0 16,0 0-16,-21 21 31,-22 0-31,22 0 0,0 0 16,-21 0-16,20 0 0,-20 21 0,21-21 16,0 21-16,-22 0 0,22-21 15,21 22-15,-21-1 0,21 0 16,0 0-16,0 0 15,21-21-15,0 21 0,1-21 16,-1 22-16,0-1 0,21 0 0,1-21 16,-22 21-16,21 0 0,-21 0 15,0 1-15,1-1 0,-1 0 0,-21 0 16,0 0-16,0 0 0,0 1 0,0-1 16,0 0-16,-21 0 0,-22-21 15,22 21-15,0-21 0,-21 21 16,20-21-16,-20 0 0,21 0 0,0 0 15,0 0-15,-1 0 0,22-21 32,22 21-32,-1-21 15,0 21-15,0 0 0,0 0 16,0 0-16,1 0 0,-1 0 16,-21 21-16,21-21 0,-21 21 15,0 1-15,0-1 0,0 0 0,0 0 16,0 0-16,0 0 0,-21 1 15,0-1-15,21 0 0,-22-21 16,22 21-16,0 0 0,-21-21 0,21 21 16,0 1-16</inkml:trace>
  <inkml:trace contextRef="#ctx0" brushRef="#br0" timeOffset="60110.61">22818 10118 0,'0'0'0,"-22"0"0,44 0 32,-1 0-32,21 0 0,0 0 15,22 0-15,-22 0 16,22 0-16,20 0 0,-20 0 0,21 21 15,-1-21-15,22 0 0,-21 0 0,-1 0 16,1 0-16,0 0 0,-22 21 0,1-21 16,-22 0-16,0 0 0,-20 0 15,-1 0-15,-42 0 16,-22 0-16,1 0 16</inkml:trace>
  <inkml:trace contextRef="#ctx0" brushRef="#br0" timeOffset="60362.49">22945 10224 0,'0'0'0,"-43"21"0,-20 0 16,42 0-16,-1-21 0,1 21 0,21 0 15,0 1-15,21-1 0,1 0 16,-1-21-16,21 21 0,0-21 16,1 21-16,20-21 0,-20 0 0,20 21 15,1-21-15,20 0 0,-20 0 0,20 0 16,1 22-16,0-22 0,-22 0 15,22 0-15,-22 0 0,1 0 0,-1 0 16,-20 0-16,-1 0 0,0 0 0,-20 0 16,-44 0-1,1 0 1,0 0-16,-21-22 0,-22 22 0,1 0 16,-1 0-16</inkml:trace>
  <inkml:trace contextRef="#ctx0" brushRef="#br0" timeOffset="60607.35">22923 10541 0,'0'0'0,"-84"21"0,-64 22 16,105-22-16,22 0 0,0 0 16,21 0-16,0 0 0,21 1 15,0-22-15,22 0 0,20 0 16,-21 0-16,22 21 0,21-21 16,-22 0-16,22 0 0,-1 0 15,22 0-15,-21 0 0,21 21 0,0-21 16,-22 0-16,22 0 0,-21 0 0,-1 0 15,-20 21-15,-1-21 0,1 0 16,-1 0-16,-20 0 0,-22 0 0,21 0 16,-21 0-16,-21 21 0,-21-21 31,-21 0-31,21 0 0,-22 0 0</inkml:trace>
  <inkml:trace contextRef="#ctx0" brushRef="#br0" timeOffset="61346.57">23368 11536 0,'0'-21'31,"0"0"-31,21 21 0,0-22 15,0 22-15,1-21 0,-1 21 16,0-21-16,0 21 16,0 0-16,0 0 0,1 0 0,-1 21 15,-21 0 1,0 1-16,0-1 0,0 0 16,-21 0-16,-1 0 0,1 0 15,0 22-15,0-22 0,0 0 0,0 0 16,-22 0-16,22 1 0,21-1 0,0 0 15,-21 0-15,21 0 0,0 0 16,0 1-16,21-22 16,0 0-16,0 0 0,1 0 15,20 0-15,-21 0 0,0 0 16,0 0-16,1 0 0,-1-22 0,0 22 16,0 0-16,0 0 0,0 0 0,-21 22 46,-21-22-46,0 21 0,0 0 0,0 0 16,0 0-16,-1 0 0,1 1 0,0 20 16,0-21-16,0 0 0,0 0 15,21 1-15,0 20 0,-22-21 0,22 0 16,-21 0-16,0 1 0,21-1 16,-21-21-16,21 21 0,-21-21 15,0 0-15,-1 0 16,1 0-16,0 0 0,0 0 0,0 0 15,0 0-15,-1-21 16,22 0 0,0-1-1,22 22-15,-1 0 0,0-21 0,0 21 16</inkml:trace>
  <inkml:trace contextRef="#ctx0" brushRef="#br0" timeOffset="61966.5">21802 13674 0,'0'0'0,"-22"21"0,1 0 0,0 21 0,-21-20 0,21-1 16,-1 0-16,1 0 16,0 0-16,21 0 0,0 1 15,21-22 1,0 0-16,22 0 0,-1-22 16,0 1-16,1 21 0,-1-21 0,0 0 15,1 0-15,-1-22 0,0 22 0,1 0 16,-22 0-16,0 0 0,-21 0 15,0-1-15,0 1 0,0 0 0,0 0 16,-21 21-16,0 0 0,0 0 16,-1 0-16,-20 0 15,21 21-15,0 0 0,-22 0 0,22 1 0,-21 20 16,21-21-16,0 21 0,-1 1 16,1-1-16,0 0 0,21 1 15,0-1-15,0-21 0,0 22 0,0-22 16,0 21-16,0-21 0,21 0 0,0 1 15,1-1-15,-1 0 0,0-21 0,0 0 16,0 21-16,0-21 0,1 0 16,-1 0-16,0 0 0,21-21 0,-21 0 15,1 21-15,20-21 0,-21-1 0</inkml:trace>
  <inkml:trace contextRef="#ctx0" brushRef="#br0" timeOffset="62210.36">22585 13547 0,'0'0'0,"21"-85"16,-21 64-16,21 0 0,-21 42 31,0 21-15,0-21-16,-21 22 0,0-1 0,21 0 16,-21 1-16,21-1 0,-22 0 0,1 1 15,0 20-15,21-42 0,-21 22 16,0-1-16,0 0 0,-1-20 0,22-1 15,-21 0-15,21 21 0,-21-42 0,21 21 16,0 1-16,21-22 16,0 0-1,1 0-15,-1-22 0</inkml:trace>
  <inkml:trace contextRef="#ctx0" brushRef="#br0" timeOffset="62587.14">23050 13780 0,'0'0'0,"22"-22"0,-22 1 16,-22 21 0,1 0-1,0 0-15,0 0 0,0 0 0,0 21 16,-1-21-16,1 22 0,0-1 16,0 0-16,0 0 0,0 0 0,21 0 15,0 1-15,0-1 0,0 0 16,0 0-16,21-21 0,0 21 15,0-21-15,0 0 0,0 21 0,1-21 16,-1 22-16,21-22 0,-21 21 16,0 0-16,-21 0 15,0 0 1,-21-21-16,0 0 0,0 0 16,0 21-16,0-21 15,-1 0-15,-20 0 0,21 0 0,0 0 16,0 0-16,-22 0 0,22 0 0,0 0 15,0 0-15,0 0 16,42 0 0,21-21-1,-21 21-15</inkml:trace>
  <inkml:trace contextRef="#ctx0" brushRef="#br0" timeOffset="62936.94">23326 13928 0,'21'0'0,"0"-21"15,0-1-15,0 22 0,-21-21 16,21 21-16,1-21 0,20 0 0,-21 21 16,0-21-16,0 0 0,1 21 0,-1-22 15,0 1-15,0 0 0,0 0 16,-21 0-16,0 0 15,-42 21-15,21 0 0,0 0 16,-22 0-16,1 0 0,21 0 16,-22 21-16,1 0 0,21 0 15,-21 0-15,20 0 0,1 22 0,0-22 16,0 21-16,21-21 0,0 22 16,0-22-16,0 0 0,0 21 0,0-20 15,0-1-15,21-21 0,0 21 0,0 0 16,1-21-16,-1 0 0,0 21 0,0-21 15,0 0-15,22 0 0,-22 0 16,21 0-16,0-21 0,-20 0 0</inkml:trace>
  <inkml:trace contextRef="#ctx0" brushRef="#br0" timeOffset="63714.51">24786 13970 0,'0'0'0,"64"-42"16,-43 42-16,0-21 15,21 21-15,-21-22 0,1 1 0,-1 21 16,0 0-16,-21-21 0,-21 21 15,0 0 1,-22 0-16,22 0 0,-21 0 0,-1 0 16,1 0-16,0 0 0,-1 21 15,1 0-15,0-21 0,-1 22 16,22-1-16,-21-21 0,21 21 0,0 0 16,21 0-16,0 0 15,0 1-15,0-1 0,21 0 16,21 0-16,-21 0 0,0 0 0,1 1 15,20-1-15,-21 0 0,0 0 16,22 0-16,-43 0 0,21 1 0,-21-1 16,0 0-16,0 0 0,0 0 15,-21-21-15,-1 0 16,1 0-16,0 0 0,0 0 0,-21 0 16,20 0-16,1 0 0,0 0 15,0 0 1,21-21-16,0 0 15,21 21 1,0 0-16,0 0 0,1 0 16,-1 0-16,0 0 0,0 0 0,0 0 15,-21 21-15,21 0 0,1 0 0,-22 1 16,21-1-16,-21 0 0,0 0 16,0 0-16,0 0 0,0 1 15,0-1-15,-21 0 0,-1-21 0,1 21 16,21 0-16,-21-21 15,21 21-15,21-21 32,0 0-32,1 0 0,-1 0 0,0 0 15,0 0-15,21 0 0</inkml:trace>
  <inkml:trace contextRef="#ctx0" brushRef="#br0" timeOffset="64158.28">24490 15113 0,'-43'21'0,"86"-42"0,-107 42 0,22-21 15,42 21 1,21-21-16,21 0 15,-20 0-15,41 0 0,-21 0 0,22 0 16,-1 22-16,22-22 0,-21 0 16,20 0-16,1 21 0,0-21 0,20 0 15,-20 0-15,0 21 0,-1-21 0,-20 21 16,21-21-16,-22 0 0,-21 0 16,1 21-16,-1-21 0,-21 0 0,-21 21 15,-21-21-15,0 22 16,-21-22-16,-1 0 0,-20 0 15</inkml:trace>
  <inkml:trace contextRef="#ctx0" brushRef="#br0" timeOffset="64446.12">24426 15431 0,'0'0'16,"-42"21"-16,-64 21 15,85-21-15,0 0 0,21 1 0,-21-22 0,21 21 16,0 0-16,21-21 15,0 0-15,0 21 0,0-21 0,22 0 16,20 0-16,1 21 0,-1-21 0,22 21 16,-1-21-16,1 0 15,0 22-15,21-22 0,-22 0 0,22 0 16,-21 0-16,-1 0 0,22 0 0,-21 0 16,-22 0-16,22 0 0,-43 0 0,22 0 15,-22 0-15,-21 21 0,1-21 16,-22 21-16,-22 0 15,-20-21-15,21 0 0,-21 21 0,-1-21 16,-20 0-16,20 0 0,-20 21 16,-1-21-16,1 0 0</inkml:trace>
  <inkml:trace contextRef="#ctx0" brushRef="#br0" timeOffset="64674.87">24574 15896 0,'0'0'0,"-63"21"0,21-21 15,-1 22-15,1-1 0,21-21 0,0 21 16,21 0-16,21 0 15,0-21-15,21 0 16,1 21-16,20-21 0,-21 0 0,43 0 16,-21 0-16,20 0 0,1 0 0,0 0 15,-1 0-15,1 0 0,0 0 16,-1 0-16,1 22 0,0-22 0,-22 0 16,1 0-16,-22 21 0,0-21 0,-21 0 15,1 21-15,-22 0 16,-22-21-16,1 0 0,0 21 15,0 0-15,-21-21 0,-1 0 16,1 22-16</inkml:trace>
  <inkml:trace contextRef="#ctx0" brushRef="#br0" timeOffset="64897.75">24617 16404 0,'0'0'0,"-21"0"0,-22 21 16,43 1-16,0-1 15,43-21 1,-22 0-16,21 0 16,0 0-16,22 0 0,-22 0 0,22 0 15,-1 0-15,1 0 0,-1 0 16,1 0-16,-1 0 0,1 0 16,-22 0-16,0 0 0,1 0 0,-22 0 15,0 0-15,-42 0 16</inkml:trace>
  <inkml:trace contextRef="#ctx0" brushRef="#br0" timeOffset="65358.59">24955 16891 0,'0'0'0,"0"21"16,-21 0-16,0 1 15,21-1 1,0 0-16,0 0 0,0 0 16,0 0-16,0 1 15,21-1-15,0-21 16,1 21-16,-1 0 0,0-21 0,21 21 16,-21-21-16,1 0 0,-1 21 0,0-21 15,-21 22 1,-21-1-1,0-21-15,-1 21 16,1-21-16,0 21 0,-21 0 16,21 0-16,-1 1 0,1-1 0,0 0 15,0 0-15,21 0 0,0 0 0,0 1 16,0-1-16,0 0 0,0 21 16,21-21-16,0 1 0,0-1 0,1 0 15,-1-21-15,-21 21 0,0 0 0,0 0 16,0 1-16,0-1 0,-21 0 15,-1 0-15,1 0 0,0-21 16,-21 21-16,21-21 0,-1 22 0,-20-22 16,21 0-16,0 0 0,-22 21 15,22-21-15,-21 0 0,21 0 16,0 0-16,-22-21 0,22-1 0,0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12:58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402 0,'0'21'16,"0"1"-16,0-1 0,0 0 15,0 0 1,0 0-16,0 0 0,0 1 0,0-1 16,0 0-16,0 0 15,0 0-15,21-21 0,0 21 0,-21 1 16,21-22-16,1 0 0,-1 21 16,0-21-16,0 0 15,0 0-15,0 0 0,22 0 0,-22 0 16,0-21-16,0-1 0,0 22 15,22-21-15,-22 0 0,0 0 0,21 0 16,-20 0-16,-1-1 0,0 1 16,-21 0-16,0 0 0,21 0 0,-21 0 15,0-1-15,0 1 0,0 0 16,0 0-16,0 0 16,-21 21-1,0 0-15,0 21 0,-1 0 16,22 0-16,0 0 0,-21 22 15,0-22-15,21 21 0,0-21 0,-21 22 16,21-1-16,0 22 0,0-22 16,0 0-16,0 22 0,0-22 15,-21 0-15,21 22 0,0-22 0,-21 1 16,21-1-16,0 0 0,0-21 16,-22 22-16,1-22 0,21 21 0,-21-21 15,0 1-15,21-1 16,0 0-16,-21 0 0,21 0 0,-21-21 15,-1 0 1,1 0-16,0-21 16,0 21-16,0-21 15,21 0-15,0 0 0,-21-1 0,-1 1 16,1 0-16,21 0 0,-21 0 16,0-22-16,21 22 0,0 0 0,-21 21 15,21-21-15,-21 21 0,21-21 16,-22 21-1,22 21 1,0 0-16,0 0 0,0 0 16,0 1-16,22-1 0,-22 0 15,21 0-15,0 0 0,0-21 0,-21 21 16,21 1-16,0-1 0,1-21 16,20 21-16,-21-21 0,0 0 15,22 0-15,-22 0 0,21 0 0,0 0 16,1 0-16,-1 0 0,0 0 15,1 0-15,-1-21 0,0 21 0,1-21 16,-1-1-16,0 1 0,1-21 16,-1 21-16,0 0 0,-20-22 15,20 1-15,-21 0 0,21-1 0,-20 1 16,-1 0-16,-21-1 0,21 1 16,-21 0-16,21-1 0,-21 1 15,0 0-15,0 20 0,0-20 0,0 21 16,0 0-16,0 0 0,0-1 15,0 1-15,0 0 0,-21 21 16,21-21-16,-21 21 0,0 0 16,-1 0-16,22 21 15,-21-21-15,21 21 0,0 22 16,0-22-16,0 21 0,-21 0 0,21 1 16,0 20-16,-21-20 15,21 20-15,-21-21 0,21 22 0,0-22 16,-21 22-16,21-22 0,-22 22 15,1-22-15,21 0 0,0 1 0,-21-1 16,21 21-16,-21-20 0,0-1 16,21 0-16,0 1 0,0-1 0,-21 22 15,21-22-15,-22 0 0,22 1 16,-21-1-16,21 0 0,0 1 0,0-1 16,0-21-16,0 21 0,0-20 15,0 20-15,0-21 0,0 0 16,0 0-16,0 1 0,0-1 0,21-21 15,1 0 1,-1 0-16,0 0 0,0 0 16,0 0-16,0-21 15,1 21-15,-1-22 0,-21 1 0,21 0 16,0 0-16,0 0 0,0 0 0,1-22 16,-1 22-16,-21-21 0,21-1 15,0 1-15,0 0 0,-21-1 0,0 1 16,0 0-16,0-22 0,0 22 15,0 0-15,0-1 0,-21 1 0,0 0 16,0-1-16,0 1 16,-1 0-16,-20 20 0,21 1 0,-21 0 0,20 0 15,-20 0-15,21 21 16,0 0-16,0 0 0,-1 0 0,1 0 16,42 0 15,1 0-16,-1 0-15,21 0 0,-21 0 0,0 0 16,1-21-16,-1 21 0,0 0 16,0 0-16,0-22 0,0 22 15,1-21 1</inkml:trace>
  <inkml:trace contextRef="#ctx0" brushRef="#br0" timeOffset="507.7">4699 402 0</inkml:trace>
  <inkml:trace contextRef="#ctx0" brushRef="#br0" timeOffset="1592.82">4847 466 0,'0'0'0,"42"-21"16,-42-1-1,22 1-15,-22 0 16,0 0-16,0 0 16,0 0-16,-22 21 15,1 0-15,0 0 0,0 0 16,0 0-16,-22 21 0,22 0 0,-21 21 15,0-21-15,-22 22 0,22-1 16,-1 22-16,-20-22 0,21 21 0,-22 22 16,1-21-16,20 20 0,-20-20 15,20 20-15,1-20 0,0-1 0,-1 1 16,22-1-16,21 1 16,0-1-16,0-20 0,0 20 0,0-20 15,21-1-15,1-21 0,-1 21 16,0-20-16,0-1 0,21 0 0,-20 0 15,20-21-15,0 0 0,1 0 16,-1 0-16,21 0 0,-20-21 0,20 0 16,-20 0-16,20-1 0,-21 1 0,22 0 15</inkml:trace>
  <inkml:trace contextRef="#ctx0" brushRef="#br0" timeOffset="4776.06">5397 826 0,'0'0'0,"0"-22"0,0-41 16,-21 42-16,0 21 15,0 0-15,0 0 0,0 0 16,-22 0-16,22 0 0,0 0 0,0 42 16,0-21-16,-1 22 0,1-1 15,0 0-15,0 1 0,0 20 0,0-21 16,21 1-16,0 20 0,0-20 15,0-1-15,0 0 0,0 1 0,0-22 16,0 21-16,0-21 0,21 0 16,-21 1-16,21-1 0,0-21 15,21 0-15,-20 21 0,-1-21 0,21 0 16,-21 0-16,22 0 0,-1-21 16,0 21-16,-21-21 0,22-1 0,-1 1 15,0 0-15,1 0 0,-1 0 16,-21-22-16,22 22 0,-22-21 0,0 21 15,0-22-15,0 22 0,0-21 16,-21 21-16,0-22 0,0 22 0,0 0 16,0 0-16,-21 21 31,21 21-31,-21 0 0,0 22 0,21-22 16,0 0-16,-21 21 15,21 1-15,-21-22 0,21 21 0,0-21 16,0 22-16,0-22 0,0 0 15,0 0-15,0 0 0,0 0 0,21 1 16,0-22-16,0 21 0,0-21 0,22 0 16,-22 0-16,21 0 0,-21 0 15,22 0-15,-1 0 0,-21 0 0,21-21 16,-20-1-16,-1 1 0,21 0 16,-21 0-16,-21 0 0,0 0 0,21-1 15,-21 1-15,0-21 0,0 21 16,0-22-16,-21 22 0,0 0 0,0-21 15,0 21-15,0-1 0,-22 22 16,22-21-16,-21 21 0,21 0 16,-1 0-16,1 0 0,0 0 0,0 0 15,42 0 17,0 0-32,22 0 15,-22 0-15,0 0 0,21 0 0,-21-21 16,22 21-16,-22 0 0,21 0 15,-21 0-15,22 0 0,-22 0 0,0 0 16,0 0-16,0 0 0,1 21 0,20 0 16,-42 1-16,21-1 0,0 0 15,0 0-15,-21 21 0,0-20 16,0-1-16,0 0 0,0 21 16,0-21-16,0 1 0,0-1 0,0 0 15,0 0-15,0 0 0,0 0 16,0 1-16,0-1 15,-21-21-15,0 0 16,21-21 0,0-1-16,0 1 15,0 0-15,0 0 0,21 0 16,0 0-16,1-22 0,-1 22 0,0-21 16,0 21-16,0-1 0,0-20 0,22 21 15,-22 0-15,0 21 16,21-21-16,-20 21 0,-1 0 0,0 0 15,0 0-15,0 0 0,-21 21 16,0 0-16,21 0 0,-21 0 0,0 0 16,0 1-16,0 20 0,0-21 15,0 0-15,0 0 0,0 22 0,0-22 16,0 0-16,0 0 0,22 0 0,-22 1 16,21-22-16,0 21 0,0 0 15,0-21-15,0 21 0,1-21 16,-1 0-16,21 0 0,-21 0 0,22 0 15,-22 0-15,21 0 0,0 0 16,-20 0-16,20-21 0,0 0 0,-21 21 16,22-21-16,-22-1 0,0 1 15,0 0-15,0 0 0,1-21 0,-22 20 16,0-20-16,0 21 0,0-21 16,0 20-16,0-20 0,0 21 0,0 0 15,-22 0-15,1 21 0,0-22 0,0 22 16,0 0-16,0 0 0,-1 0 15,1 22-15,0-1 0,0 0 0,0 0 16,0 0-16,-1 22 0,1-22 16,0 21-16,21-21 0,0 22 15,-21-22-15,21 0 0,0 0 0,0 0 16,0 0-16,0 1 0,0-1 16,0 0-16,0 0 0,21-21 15,0 0-15,0 0 0,1 0 16,-1 0-16,0 0 0,0-21 15,21 0-15,-20 0 0,-1-1 0,0 1 16,0 0-16,0-21 0,0-1 16,1 1-16,-1 0 0,-21-1 0,21-20 15,0-1-15,-21 1 0,21-1 16,-21 1-16,0-1 0,0 1 0,0 21 16,21-1-16,-21 1 15,0 0-15,0 20 0,0 1 0,-21 42 31,21 1-31,-21 20 16,21 0-16,0 1 0,0 20 0,0 1 16,0-22-16,0 21 0,-21 1 15,21-1-15,0 1 0,0-22 0,0 22 16,0-22-16,0 0 0,0-20 16,0 20-16,0-21 0,0 21 0,0-20 15,21-1-15,0 0 0,0-21 16,1 0-16,-1 0 15,0 0-15,0 0 0,0 0 0,0 0 16,1 0-16,20-21 0,-21 0 0,0-1 16,0 1-16,1 0 0,-1 0 15,0-21-15,0 20 0,0 1 0,-21-21 16,0 21-16,0 0 0,0-1 16,21 1-16,-21 0 0,0 42 31,0 0-31,0 1 15,-21-1-15,21 0 0,0 21 0,0-21 16,0 1-16,0-1 0,0 0 16,0 0-16,0 0 0,0 0 15,0 1-15,0-1 0,0 0 0,21 0 16,1-21 0,-1 0-16,0 0 0,0 0 15,21 0-15,-20 0 0,-1-21 16,0 0-16,0 21 0,0-21 0,0-22 15,22 22-15,-22 0 0,0-21 0,0-1 16,0-20-16,1 20 0,-1-20 16,0-1-16,0 1 0,0-1 0,0 1 15,-21-1-15,0 22 0,22-21 16,-22 20-16,0-20 0,0 20 0,0 1 16,0 21-16,0 0 0,0-22 15,0 22-15,-22 21 16,1 0-16,0 0 0,0 21 15,0 1-15,21 20 0,-21 0 16,-1 1-16,1 20 0,21 1 0,-21-1 16,0 1-16,0-1 0,21 1 15,0-1-15,0 1 0,-21-22 0,21 21 16,0-20-16,0-1 0,0 0 16,0 1-16,0-22 0,0 21 0,21-21 15,-21 1-15,21-1 0,-21 0 0,21-21 16,0 21-16,0-21 15,1 0-15,-1 0 16,0 0-16,0-21 0,0 21 0,0-21 16,1 0-16,-1-1 0,21 1 15,-21 0-15,0-21 0,1 21 0,-1-22 16,-21 22-16,21-21 0,0 21 16,-21-22-16,0 22 0,0 0 0,0 0 15,21 0-15,-21 42 31,0 0-31,0 0 0,0 0 0,0 22 16,0-22-16,0 0 0,0 21 16,0-21-16,0 1 0,0-1 0,0 0 15,0 21-15,21-42 0,-21 21 16,22 1-16,-22-1 0,21 0 16,0-21-16,0 0 15,0 0-15,0 0 0,1 0 0,-1 0 16,0 0-16,0 0 0,0-21 15,22 0-15,-22 21 0,0-22 0,0 1 16,0 0-16,0 0 0,1 0 0,-1-22 16,-21 22-16,21 0 0,0 0 15,-21 0-15,21 21 0,-21-21 0,0 42 47,0 0-47,0 0 0,0 0 16,0 0-16,0 1 0,0-1 15,0 0-15,0 0 0,0 0 0,0 0 16,0 1-16,0-1 16,21-21-16,1 21 15,-1-21-15,0 0 0,0 0 16,0 0-16,0 0 16,1-21-16,-1 21 0,0-21 0,0-1 15,-21 1-15,0 0 0,21 0 0,-21 0 16,0 0-16,0-22 15,0 22-15,0 0 0,-21-21 0,0 20 16,0 1-16,21 0 0,-43 0 0,1 0 16,21 21-1,0 0-15,0 0 0,-1 0 16,65 0 15,-22 0-15,0-21-16,0 21 0,22 0 0,-22 0 15,0 0-15,0 0 0,21 0 0,-20 0 16,-1 0-16,21 0 0,-21 0 16,0 21-16,1 0 0,-1-21 15,0 21-15,0-21 0,-21 21 16,0 0-16,0 1 0,0-1 0,0 0 16,0 0-16,0 0 0,0 0 15,0 1-15,0-1 0,0 0 16,0 0-16,0 0 0,0 0 15,-21 1-15,21-1 16,-21-21 0,21 21-16,0-42 31,0 0-15,0-1-16,0 1 0,21 0 15,0 0-15,0 0 0,0 0 16,-21-22-16,22 22 0,-1-21 0,0 21 15,21-22-15,-21 22 0,1-21 0,-1 21 16,0-1-16,21 22 0,-21 0 16,1 0-16,20 0 0,-21 0 0,0 0 15,0 22-15,-21-1 0,22 0 16,-22 0-16,21 21 0,-21-20 0,0-1 16,0 21-16,0-21 0,0 22 0,0-22 15,0 0-15,0 0 16,0 0-16,0 0 0,0 1 0,21-1 15,0-21-15,0 21 0,0-21 16,1 0-16,-1 0 16,0 0-16,0-21 0,0 0 15,0 21-15,1-22 0,-1 1 0,-21 0 16,21 21-16,0-21 0,-21 0 16,0-22-16,21 22 0,-21 0 0,0-21 15,0 21-15,0-22 0</inkml:trace>
  <inkml:trace contextRef="#ctx0" brushRef="#br0" timeOffset="4976.95">9610 677 0,'0'0'0,"-22"0"0,1 0 0,0 0 0,0 0 15</inkml:trace>
  <inkml:trace contextRef="#ctx0" brushRef="#br0" timeOffset="5188.82">8403 847 0,'0'0'15,"-21"0"-15,0 0 0,21 21 16,21-21-16,0 0 16,0 0-16,0 0 0,22 0 15,-22 0-15,0 0 0,21-21 0,-20 21 16,20 0-16,-21-21 0,0 21 15,0-22-15,1 22 0,-1-21 16</inkml:trace>
  <inkml:trace contextRef="#ctx0" brushRef="#br0" timeOffset="5363.72">8170 699 0,'-42'0'0,"84"0"0,-105 0 0,42 0 0,-22 21 15,22-21-15,0 0 16,21 21-16,21-21 31,0 0-31,0 0 16,1 0-16,-1 0 0</inkml:trace>
  <inkml:trace contextRef="#ctx0" brushRef="#br0" timeOffset="5876.43">10626 529 0,'21'-21'16,"0"21"-16,0 0 16,0-21-16,0 21 0,1 0 15,-1 0-15,0 0 0,21 21 0,-21 0 16,1 0-16,-1 22 0,0-22 0,0 21 16,-21 22-16,0-22 0,21 22 15,-21-1-15,0 1 0,0-1 0,0 1 16,0 20-16,0-20 0,-21-1 15,0 1-15,0-1 0,0 1 0,-22-22 16,22 22-16,-21-22 0,21 21 0,-22-20 16,1-22-16,0 21 0,-1-21 15,22 22-15,-21-22 0,-1 0 16,1-21-16,0 21 0,21-21 0,-22 21 16,1-21-16</inkml:trace>
  <inkml:trace contextRef="#ctx0" brushRef="#br0" timeOffset="7077.14">4339 2371 0,'0'0'15,"0"-21"-15,0-1 0,0 1 16,0 0-16,0 0 16,0 0-16,0 0 0,0-1 0,0 1 15,0 0-15,0 0 0,0 0 31,-21 21-31,0 0 16,0 0-16,-1 0 0,1 21 16,-21 0-16,21 0 0,-22 0 0,22 1 15,-21-1-15,21 0 0,-22 0 16,22 21-16,0-20 0,21-1 0,0 0 16,-21-21-16,21 21 0,0 0 15,21-21 1,0 0-16,0 0 0,1 21 15,-1-21-15,21 0 0,-21 22 0,0-22 16,-21 21-16,22 0 0,-22 0 16,21 0-16,-21 0 0,0 1 15,0-1-15,0 0 0,0 0 0,-43 21 16,22-42-16,0 22 16,0-1-16,0 0 0,0-21 0,-1 21 15,1-21-15,42 0 47,1 0-47,-1 0 16,-21 21-16,21-21 0,-21 21 15,21-21-15,-21 22 0,0-1 16,0 0-16,0 0 0,0 0 16,-21-21-16,0 21 15,0 1-15,-1-1 0,1-21 0,21 21 16,-21 0-16,0-21 0,21 21 15,0 0 1</inkml:trace>
  <inkml:trace contextRef="#ctx0" brushRef="#br0" timeOffset="7507.45">3916 3493 0,'21'0'16,"0"0"-16,21 0 0,-20 0 0,20 0 16,0 0-16,22 0 0,-22 0 15,22 0-15,20 0 0,1 0 0,0 0 16,-22 0-16,22 0 0,-1 0 15,1 0-15,-21 0 0,20 0 0,-20 21 16,-22-21-16,0 0 0,1 0 16,-1 0-16,-21 0 0,0 21 0,-63-21 31,21 0-31,-21 0 0,-1 21 16,1-21-16,-22 0 0</inkml:trace>
  <inkml:trace contextRef="#ctx0" brushRef="#br0" timeOffset="7756.3">3916 3768 0,'0'0'0,"-21"21"0,21 21 15,21-42 1,21 0-16,-21 0 0,22 0 16,20 0-16,-21 0 0,22 0 0,-1 0 15,22 0-15,-21 0 0,20 0 16,1 0-16,-22 0 0,22 0 0,-21 0 15,-1-21-15,1 21 0,-1 0 16,-21 0-16,1 0 0,-22 0 16,0 0-16,0 0 0,-42 0 31,0 0-31,0 0 0,-22 0 16,1 0-16,0 0 0</inkml:trace>
  <inkml:trace contextRef="#ctx0" brushRef="#br0" timeOffset="7961.19">4043 3958 0,'0'0'0,"-21"21"0,-1 22 16,44-43-1,-1 0-15,0 21 16,21-21-16,-21 0 0,22 0 0,20 0 16,-20 0-16,20 0 0,1 0 0,-1 0 15,22 0-15,-22 0 0,1-21 16,20 21-16,-20 0 0,-1 0 0,-20 0 15,-1-21-15,0 21 0,1 0 16,-22 0-16,0 0 0</inkml:trace>
  <inkml:trace contextRef="#ctx0" brushRef="#br0" timeOffset="8379.73">4487 4509 0,'0'0'0,"0"21"0,0 63 16,21-41-1,1-22-15,-1 0 0,21 0 0,-21 0 16,22 1-16,-22-22 0,21 21 0,0-21 16,-20 0-16,20 0 0,0 0 15,-21 0-15,1 0 0,-1 0 0,0 0 16,-21-21-16,-21 21 31,-22-22-31,22 22 0,-21 0 0,21 0 16,-22 0-16,1 0 0,21 0 0,-21 22 15,20-22-15,1 21 0,0 0 16,21 0-16,0 0 0,0 0 16,0 1-16,21-1 0,0 21 15,1-21-15,-1 0 0,0 1 0,0-1 16,-21 0-16,21 0 0,-21 0 15,0 0-15,0 1 0,-21-1 16,0 0-16,0-21 0,0 21 16,-22 0-16,22 0 0,-21 1 0,-1-22 0,22 21 15,-21-21-15,21 0 16,-22 0-16,22 0 0,0 0 0,0 0 16,0 0-16,-22 0 0</inkml:trace>
  <inkml:trace contextRef="#ctx0" brushRef="#br0" timeOffset="8940.34">2201 6350 0,'21'0'31,"1"0"-31,-1-21 16,0 21-16,0-21 0,0 0 15,0 21-15,1-22 0,-22 1 16,21 0-16,0 21 0,0-21 16,-21 0-16,0 0 0,0-1 0,0 1 15,0 0-15,-21 21 0,0 0 16,0 0-16,-22 0 0,22 21 15,-21 0-15,21 1 0,-22-1 0,1 21 16,21 0-16,0 1 0,-1-1 16,1 0-16,0 1 0,21 20 15,0-20-15,0-1 0,0 0 16,0 1-16,0-22 0,0 21 0,21-21 16,0 0-16,1 1 0,-1-1 15,0-21-15,0 0 0,21 0 0,-20 0 16,20 0-16,0 0 0,1-21 15,-22-1-15,21 1 0,0 0 0,1-21 16,-1 21-16</inkml:trace>
  <inkml:trace contextRef="#ctx0" brushRef="#br0" timeOffset="9200.19">3069 5842 0,'0'0'0,"21"-21"0,-21-21 0,0 20 16,21 1-16,-21 0 0,0 42 31,0 0-31,0 22 0,0-22 0,0 21 16,0 1-16,0 20 0,0-21 15,-21 22-15,0-22 0,0 22 0,0-22 16,21 22-16,-21-1 0,-1-21 16,1 22-16,21-22 0,0 1 0,-21-22 15,21 21-15,0-21 0,0 0 16,0 1-16,0-1 0,21-21 15,0 0-15,1 0 16,-1-21-16,0-1 0,0 1 16</inkml:trace>
  <inkml:trace contextRef="#ctx0" brushRef="#br0" timeOffset="9651.93">3810 6160 0,'0'0'15,"0"-22"-15,0 1 16,-21 21 0,0 0-16,-1 0 0,1 0 0,0 0 15,0 0-15,0 21 0,0-21 16,-1 22-16,1-1 0,0-21 0,0 21 16,0-21-16,21 21 0,0 0 15,-21-21-15,21 21 16,0 1-16,0-1 15,21 0-15,0-21 16,0 21-16,0 0 0,0 0 0,1-21 16,-1 22-16,0-1 0,0 0 15,0 0-15,0 0 0,1 0 0,-1-21 16,-21 22-16,0-1 0,0 0 16,0 0-16,0 0 15,-43-21-15,22 0 0,0 21 16,-21-21-16,-1 22 0,1-22 0,21 0 15,-21 0-15,-1 0 0,1 0 16,21 0-16,-22 0 0,22 0 0,0 0 16,0 0-16,0 0 0,21-22 31,21 1-31,0 21 16,0-21-16,22 0 0,-22 21 15,21-21-15,0 0 0,1-1 0</inkml:trace>
  <inkml:trace contextRef="#ctx0" brushRef="#br0" timeOffset="9996.73">4170 6456 0,'0'0'0,"21"0"0,0 0 0,0 0 15,0 0-15,1 0 0,-1 0 0,0-21 16,0 0-16,0 21 0,0-22 0,1 1 15,-1 0-15,0 21 0,0-21 16,0 0-16,-21 0 0,0-1 0,0 1 16,-21 0-16,0 21 15,0 0-15,0 0 0,-22 0 16,22 0-16,-21 0 0,21 0 0,-22 21 16,22 0-16,0 1 0,0 20 0,0 0 15,-1-21-15,22 22 0,0-1 16,0 0-16,0-20 0,0 20 0,0-21 15,0 0-15,0 22 0,22-22 16,-1 0-16,0-21 0,0 0 16,21 0-16,-20 21 0,20-21 0,0 0 15,1 0-15,-22 0 0,21-21 16,0 21-16,-20-21 0,20 0 16</inkml:trace>
  <inkml:trace contextRef="#ctx0" brushRef="#br0" timeOffset="10365.59">5546 6308 0,'0'21'31,"0"0"-31,0 21 0,0-20 16,0-1-16,0 0 0,0 21 0,0-21 15,0 1-15,0-1 0,-22 0 16,22 0-16,-21 0 0,21 0 0,-21 1 16,21-44 15</inkml:trace>
  <inkml:trace contextRef="#ctx0" brushRef="#br0" timeOffset="10535.48">5630 6075 0,'0'0'16,"-21"0"-16,21-21 0,-21 0 0,0 21 15,21-22-15,-21 22 16,-1 0-16,1 0 16,21 22-1,0-1-15,0 0 16,21-21-16</inkml:trace>
  <inkml:trace contextRef="#ctx0" brushRef="#br0" timeOffset="11240.17">5863 6519 0,'0'22'0,"21"-22"16,0 0-16,1 0 15,-1 0-15,0 0 16,0 0-16,21-22 0,-20 1 16,-1 0-16,21 0 0,-21 0 0,0 0 15,22-1-15,-22-20 0,21 21 0,-21-21 16,1 20-16,20-20 0,-21 0 16,0 21-16,0-22 0,1 1 0,-22 0 15,0-1-15,0 22 0,0-21 0,0 21 16,0-1-16,0 1 0,0 0 15,0 0-15,-22 21 0,1 0 0,0 21 16,0 0-16,21 0 16,-21 1-16,0-1 0,21 0 15,0 21-15,-22-21 0,1 22 0,21-22 16,-21 21-16,21 1 0,-21-1 16,21 0-16,0 1 0,0-1 0,0 0 15,0 22-15,0-22 0,0 0 0,-21 22 16,21-22-16,0 22 0,0-22 15,0 22-15,0-22 0,-21 21 0,21-20 16,0-1-16,0 22 0,0-1 0,-22-21 16,22 22-16,-21-22 0,21 22 15,0-22-15,0 22 0,-21-22 0,21 0 16,0-21-16,0 22 0,0-22 0,0 0 16,0 0-16,0 0 0,21-21 15,0 0 1,1-21-16,-1 0 0,0 0 0,0-21 15,0 20-15,0-20 0,1 21 0,-1-21 16,0-1-16,0 1 0,0-22 0,-21 22 16,0 0-16,0-22 0,0 22 15,0 0-15,0-1 0,-21-20 0,0 42 16,0-22-16,-22 1 0,22 21 0,-21 0 16,21-1-16,0 22 0,-1-21 15,-20 21-15,21 0 0,0 0 16,21-21-1,21 21 1,0 0-16,0-21 0,0 21 16,1 0-16,20 0 0,-21-21 0,0 21 15,22-21-15,-22 21 0,0-22 16,0 22-16,21-21 0</inkml:trace>
  <inkml:trace contextRef="#ctx0" brushRef="#br0" timeOffset="12713.09">7959 5800 0,'0'0'0,"21"-21"16,-21-1-16,0 1 0,0 0 15,0 0-15,-21 0 16,-1 21-16,1 0 15,-21 0-15,21 0 0,-22 0 16,1 21-16,0 0 0,-1 0 0,-20 22 16,21-1-16,-1 0 0,1 1 15,0 20-15,-1-21 0,22 22 0,0-1 16,0-20-16,0 20 0,21 1 0,-22-1 16,22-20-16,0 20 0,0-21 15,0 1-15,0-1 0,22-21 0,-1 22 16,0-22-16,0 0 0,0 0 15,0 0-15,22 0 0,-22-21 0,0 0 16,21 0-16,1 0 0,-22 0 16,21 0-16,1-21 0,-1 0 0</inkml:trace>
  <inkml:trace contextRef="#ctx0" brushRef="#br0" timeOffset="15656.7">8297 6054 0,'0'0'0,"0"-43"16,-21 43 0,0 22-16,0-1 15,0 0-15,-1 21 0,1-21 0,0 22 16,21-22-16,-21 21 16,0 1-16,21-1 0,0 0 0,0 1 15,0-1-15,0 0 0,0 1 0,0-22 16,0 0-16,0 21 0,0-21 15,21-21-15,0 22 0,0-22 0,0 0 16,1 0-16,20 0 0,-21 0 0,21 0 16,1 0-16,-22-22 0,21 1 15,1 21-15,-1-42 0,0 21 0,-21 0 16,22-22-16,-1 22 0,-21-21 16,0 21-16,22-22 0,-43 1 0,21 21 15,-21-22-15,21 22 0,-21 0 16,0 0-16,-21 21 15,0 0-15,0 21 0,21 0 16,-22 0-16,1 1 0,0-1 16,0 21-16,21 0 0,0-20 0,0 20 15,-21 0-15,21 1 0,0-22 16,0 21-16,0-21 0,0 0 0,21 1 16,0-1-16,0 0 0,0-21 0,1 21 15,20-21-15,-21 0 0,21 0 0,1 0 16,-22 0-16,21 0 15,1-21-15,-1 0 0,0 0 0,-21 21 16,1-22-16,-1 1 0,0-21 0,0 21 16,-21 0-16,0-22 0,0 22 15,0-21-15,0 21 0,-21-22 0,0 22 16,-22 0-16,22 0 0,-21 0 0,0 21 16,20 0-16,-20-22 0,0 22 15,21 0-15,-22 0 0,22 0 0,0 0 16,0 0-16,42 0 31,0 0-31,21 0 0,1 0 0,-22 0 16,42 0-16,-20 0 0,-1 0 15,0-21-15,22 21 0,-22 0 16,1 0-16,-1 0 0,0 0 0,1 0 16,-22 21-16,21 1 0,-21-1 0,0 0 15,1 0-15,-22 0 0,0 0 16,0 1-16,0 20 0,0-21 0,0 0 15,0 0-15,0 1 0,0 20 0,0-21 16,0 0-16,0 0 0,-22 1 16,22-1-16,-21-21 0,21 21 0,0 0 15,-21-21-15,21-21 32,0 0-17,0 0-15,0-22 0,21 22 16,0 0-16,-21-21 0,22 20 0,-1-20 15,0 0-15,0 21 0,0-1 16,0-20-16,1 21 0,-1 21 0,21-21 16,-21 21-16,0 0 0,1 0 15,-22 21-15,21-21 0,-21 21 16,0 0-16,0 22 0,0-22 0,0 21 16,0-21-16,0 22 0,0-22 0,0 21 15,0-21-15,0 22 0,0-22 0,21 0 16,-21 0-16,21 0 15,0 0-15,0 1 0,1-1 0,-1-21 16,0 21-16,21-21 0,-21 0 0,22 0 16,-1 0-16,0 0 0,1 0 15,-1 0-15,0-21 0,1 21 0,-1-21 16,-21-1-16,22 1 0,-22 0 0,21 0 16,-21 0-16,0-22 0,1 22 15,-22-21-15,0 21 0,0-22 0,0 22 16,0 0-16,0-21 0,0 21 0,-22 21 15,1-22-15,0 22 0,0 0 16,0 0-16,0 0 0,-1 0 0,-20 0 16,21 22-16,-21-1 0,20 0 0,-20 0 15,21 0-15,0 22 0,0-22 16,-1 0-16,1 21 0,21-21 16,0 1-16,0 20 0,0-21 0,0 0 15,0 0-15,0 1 0,21-22 0,1 21 16,-1-21-16,0 0 0,0 0 15,0 0-15,0 0 0,1 0 0,20 0 16,-21 0-16,0-21 0,0-1 0,22 1 16,-22-21-16,0 21 0,0-22 15,0 1-15,22 0 0,-22-1 0,0-20 16,0 21-16,0-22 0,1 22 0,-1-22 16,0 22-16,0-22 0,0 22 15,0-21-15,1 20 0,-1 1 16,-21 21-16,0 0 0,0-1 0,0 1 15,0 42 1,0 1-16,-21 20 0,-1-21 16,22 21-16,-21 1 0,0-1 0,21 0 15,-21 22-15,0-22 0,0 22 16,21-22-16,0 22 0,-22-22 0,22 21 16,0-20-16,0-1 0,0 0 0,0 1 15,0-22-15,0 0 0,22 0 16,-1 0-16,-21 1 0,42-1 0,-21-21 15,0 0-15,1 0 0,-1 0 16,21 0-16,-21 0 0,22 0 0,-22-21 16,21-1-16,-21 22 0,22-21 15,-22 0-15,21-21 0,-21 21 0,0-1 16,1-20-16,-1 0 0,0 21 0,0-22 16,-21 1-16,0 21 0,0 0 15,0-1-15,0 44 16,0-1-1,-21 21-15,0-21 0,21 22 16,0-22-16,-21 0 0,21 21 0,0-21 16,0 1-16,0 20 0,0-21 0,0 0 15,21 0 1,-21 1-16,21-22 0,0 0 0,21 0 16,-20 0-16,-1 0 0,21 0 0,-21 0 15,22 0-15,-22-22 0,21 22 16,-21-21-16,22 0 0,-22-21 0,21 21 15,-21-22-15,22-20 0,-22 20 0,21 1 16,-21-21-16,0-1 0,22 22 16,-22-22-16,0 1 0,0 20 0,-21-20 15,0 21-15,0-1 0,0 1 0,0 0 16,0 20-16,0 1 0,0 0 16,-21 21-16,0 21 15,0 0-15,0 22 16,-1-1-16,22 0 0,-21 1 15,21-1-15,-21 0 0,21 22 0,-21-22 16,21 22-16,0-22 0,0 22 0,0-22 16,0 0-16,0 1 0,0-1 15,0 0-15,0-21 0,0 22 0,0-22 16,0 0-16,0 0 0,21 0 0,0-21 16,0 0-16,1 22 0,-1-22 15,0 0-15,0 0 0,21 0 0,-20-22 16,-1 22-16,21-21 0,-21 0 15,0 0-15,22 0 0,-22 0 0,0-22 16,0 22-16,0 0 0,1-21 16,-22-1-16,0 22 0,21-21 0,-21 21 15,0-1-15,0 44 32,0-1-32,0 0 0,0 21 15,0-21-15,-21 1 0,21-1 0,0 21 16,0-21-16,0 0 0,0 1 15,0-1-15,0 0 0,0 0 16,21-21-16,0 0 0,0 0 0,0 0 16,0 0-16,1 0 15,20 0-15,-21 0 0,0 0 0,22-21 0,-22 21 16,0-21-16,21 0 0,-21-1 16,1 1-16,-1 0 0,0 0 15,0 0-15,-21 0 0,21-1 0,-21 1 16,21 0-16,-21 0 0,0 0 0,0 42 31,0 0-15,0 21-16,0-20 0,-21-1 0,21 0 15,-21 21-15,21-21 0,0 1 16,0-1-16,0 0 0,0 0 16,21-21-1,0 21-15,1-21 0,-1 0 16,0 0-16,0 0 0,0 0 15,-21-21-15,21 21 0,1-21 0,-1 0 16,-21 0-16,0-1 0,0 1 16,0 0-16,0 0 0,0 0 15,0-22-15,0 22 0,-21-21 0,-1 21 16,22 0-16,-21-1 0,0 1 0,0 21 16,21-21-16,21 21 46,0 0-30,22 0-16,-22 0 0,0 0 16,21-21-16,-21 21 0,1 0 0,20 0 15,-21 0-15,21 0 0,-20 0 16,-1 0-16,0 21 0,0-21 0,0 21 16,-21 0-16,0 1 0,0-1 0,0 0 15,0 0-15,0 21 0,0-20 16,0 20-16,-21-21 0,0 0 0,0 22 15,0-22-15,-1 0 0,1 0 0,21 0 16,-21 0-16,21 1 0,-21-1 0,21 0 31,0-42 1,0 0-32,0-1 15,21 1-15,0 0 0,0 0 0,22-21 16,-22-1-16,21 1 0,-21 0 0,22-1 15,-1 1-15,0 0 0,1-1 16,-22 1-16,21 21 0,-21 0 0,22-1 16,-22 1-16,0 21 0,0 0 0,0 0 15,-21 21-15,0 1 0,0-1 16,0 0-16,0 21 0,0 1 0,0-1 16,0 0-16,-21-21 0,0 22 15,21-1-15,-21-21 0,21 22 0,0-22 16,0 0-16,0 0 0,0 0 15,0 0-15,0 1 16,21-22-16,0 0 0,0 0 16,1 0-16,-1-22 0,0 22 15,0-21-15,0 0 0,22 0 0,-22 0 16,0 0-16,0-22 0,0 22 0,-21-21 16,21-1-16,1 22 0,-22-21 15,0 0-15,21-1 0,-21 1 0,21 21 16</inkml:trace>
  <inkml:trace contextRef="#ctx0" brushRef="#br0" timeOffset="15824.6">13314 5948 0,'0'0'0,"-21"0"0,-1 0 15,1 0-15,0 0 0</inkml:trace>
  <inkml:trace contextRef="#ctx0" brushRef="#br0" timeOffset="16032.5">11874 6096 0,'0'0'0,"-21"21"0,-21 0 0,42 1 16,42-22-1,-21 0-15,22 0 0,-1 0 0,0 0 16,1 0-16,-1 0 0,22 0 0,-22 0 16,0 0-16,1 0 15,-1 0-15,0 0 0,1 0 0,-1-22 16,-21 1-16</inkml:trace>
  <inkml:trace contextRef="#ctx0" brushRef="#br0" timeOffset="16207.4">11684 5969 0,'0'0'15,"-42"0"-15,20 21 0,1-21 0,0 0 0,0 0 16,42 0-1,0 0 1,0 0-16,1 0 0,20 0 0,-21 0 16,21 0-16</inkml:trace>
  <inkml:trace contextRef="#ctx0" brushRef="#br0" timeOffset="16672.2">14393 5525 0,'21'0'0,"-42"0"0,64 0 0,-1 0 0,-21 0 0,21 21 15,1 0-15,-1 0 0,0 21 16,1 1-16,-1-1 0,0 0 15,1 22-15,-1-22 0,-21 22 0,22-1 16,-22 1-16,0 20 0,0 1 16,-21 0-16,0-1 0,0 1 0,0 0 15,0-1-15,0-20 0,-21 21 0,0-22 16,0 1-16,-22-1 0,22-21 16,-21 22-16,-1-22 0,1 1 0,0-1 15,-1 0-15,-20 1 0,21-1 0,-22-21 16,22 0-16,-1 0 0,-20 1 0,21-1 15</inkml:trace>
  <inkml:trace contextRef="#ctx0" brushRef="#br0" timeOffset="17560.2">4657 7599 0,'0'0'16,"0"-21"-16,42-22 15,-63 43 1,0 0 0,-1 22-16,-20-22 0,0 21 15,21 0-15,-22 0 0,1 0 0,0-21 16,-1 21-16,1 1 0,0-1 0,-1 0 16,22-21-16,0 21 0,0 0 15,0-21-15,21 21 16,21-21-1,0 22-15,21-22 0,-21 0 0,22 21 16,-1-21-16,0 21 0,1 0 0,-1 0 16,-21 0-16,22 22 15,-22-22-15,0 21 0,0-21 0,-21 22 16,0-1-16,0 0 0,0-20 0,-21 20 16,-21 0-16,20-21 0,1 1 15,-21 20-15,21-21 0,-22 0 0,22-21 16,0 21-16,0 1 0,0-22 0,42 0 62,0 0-62,-21 21 0,21-21 0,0 0 16,-21 21-16,22-21 0,-22 21 16,21-21-16,-21 21 15,-21 0 1,-1-21-16,1 0 15,0 0-15,0 22 0,0-22 16</inkml:trace>
  <inkml:trace contextRef="#ctx0" brushRef="#br0" timeOffset="17788.07">3937 8890 0,'0'0'0,"0"21"0,0 0 0,0 1 16,42-1-16,-21 0 0,1-21 0,20 0 15,-21 21-15,21-21 0,22 0 16,-1 0-16,1 0 0,-1 0 16,1 0-16,21 0 0,-1 0 0,-20 0 15,20 0-15,-20 0 0,-1 0 16,1 0-16,-1 0 0,-20 0 0,-22 0 16,21 0-16,-21 0 0,-42 0 31,0 0-31</inkml:trace>
  <inkml:trace contextRef="#ctx0" brushRef="#br0" timeOffset="18012">4127 9271 0,'0'0'16,"-42"21"-16,-43 22 16,85-22-16,0 0 0,22-21 15,-1 21-15,0-21 0,21 0 16,1 21-16,-1-21 0,0 0 0,22 0 15,-1 0-15,1 21 0,-1-21 16,1 0-16,-1 0 0,22 0 0,-22 0 16,-20 0-16,20 0 0,1 0 0,-22 0 15,0 0-15,-20 0 0,-1 0 16,0-21-16,-42 21 16,0 0-1</inkml:trace>
  <inkml:trace contextRef="#ctx0" brushRef="#br0" timeOffset="18207.9">4022 9694 0,'0'22'0,"0"-44"0,0 65 0,0-22 16,0 0-16,21-21 0,0 0 16,0 21-16,0-21 0,0 0 0,22 0 15,-1 0-15,0 0 0,1 0 16,-1 0-16,22 0 0,-22 0 15,21 0-15,-20 0 0,-1 0 0,0 0 16,1 0-16,-1 0 0,-21 0 16,22 0-16,-22-21 0</inkml:trace>
  <inkml:trace contextRef="#ctx0" brushRef="#br0" timeOffset="18795.56">4445 10456 0,'0'0'16,"0"-21"-16,-21 21 31,0 0-15,-1 21-1,22 1-15,0-1 0,0 0 16,0 0-16,-21 0 0,21 22 16,-21-22-16,21 0 0,0 21 0,0-21 15,-21 22-15,21-22 0,0 0 0,-21 0 16,21 0-16,0 1 0,0-1 16,0 0-16,0 0 0,0 0 0,21-21 15,0 21-15,0-21 0,0 22 16,1-22-16,-1 21 0,0-21 15,0 21-15,0 0 16,0 0-16,-21 0 16,0 1-16,0-1 0,-21 0 15,0-21-15,0 21 0,0 0 16,0-21-16,-1 21 0,1-21 16,0 0-16,0 0 0,0 0 15,0 0-15,-1 0 0,1 0 16,0 0-16,0 0 0,-21 0 0,20 22 15</inkml:trace>
  <inkml:trace contextRef="#ctx0" brushRef="#br0" timeOffset="19352">2413 12467 0,'21'-21'15,"-21"0"1,21 0 0,0 21-16,-21-21 0,22 21 0,-22-22 15,21 1-15,-21 0 16,21 21-16,-21-21 0,0 0 0,0 0 15,-21-1 1,0 22-16,-1 0 0,1 0 16,0 0-16,0 0 0,-21 22 0,20-1 15,1 0-15,-21 0 0,21 21 16,0-20-16,-1 20 0,1 0 0,21 1 16,0-1-16,0 0 0,0-21 15,0 22-15,0-1 0,0 0 0,21-20 16,1 20-16,-1-21 0,0 0 15,0 0-15,0-21 0,0 0 0,22 22 16,-22-22-16,21 0 0,1 0 0,-1-22 16,0 1-16,1 0 15,-1 0-15,0-21 0,1-1 0</inkml:trace>
  <inkml:trace contextRef="#ctx0" brushRef="#br0" timeOffset="19620.38">3217 11896 0,'0'0'0,"0"-43"16,0 65-1,-21-1-15,21 21 0,0 0 16,-21 1-16,21-1 16,0 22-16,0-22 0,-21 21 0,21-20 15,-21-1-15,21 0 0,-22 1 16,22-1-16,0 0 0,0 1 0,-21-22 15,21 0-15,0 0 0,-21 0 0,21 1 16,0-1-16,21-21 16,0 0-1,22 0-15,-22 0 0,0-21 16,21-1-16,-20 1 0,20 0 0</inkml:trace>
  <inkml:trace contextRef="#ctx0" brushRef="#br0" timeOffset="19992.16">3789 12319 0,'0'0'0,"21"-21"0,0 21 16,-21-21-1,-21 21 1,0 21-16,0 0 0,-1-21 0,-20 21 16,21 0-16,0-21 0,-22 22 0,22-1 15,0-21-15,21 21 0,0 0 16,0 0-16,0 0 0,0 1 15,21-1-15,-21 0 0,21-21 16,1 21-16,-1-21 0,0 21 16,0-21-16,0 21 0,0-21 0,1 22 15,-22-1-15,0 0 16,0 0 0,0 0-16,-22-21 0,1 0 15,0 0-15,0 0 0,-21 0 16,20 0-16,1 0 0,0 0 0,0 0 15,0 0-15,0 0 0,-1 0 16,22-21 0,0 0-1,0 0-15,22 21 16,-1-21-16,0-1 0</inkml:trace>
  <inkml:trace contextRef="#ctx0" brushRef="#br0" timeOffset="20355.72">4127 12573 0,'0'0'0,"22"0"16,-1 21-16,0-21 16,0 0-16,0 0 15,0-21-15,1 21 0,-22-21 0,21 21 16,0-21-16,0 0 15,0 21-15,-21-22 0,21 1 0,-21 0 16,22 21-16,-22-21 0,0 0 0,0 0 16,0-1-16,-22 22 15,-20 0-15,21 0 0,0 0 16,0 22-16,-22-1 0,22 0 0,-21 0 16,21 0-16,-1 0 0,1 22 15,0-22-15,0 0 0,21 21 0,0-20 16,0-1-16,0 0 0,0 0 15,0 0-15,0 0 0,0 1 16,21-22-16,0 0 0,0 0 0,1 0 16,-1 0-16,0 0 15,21 0-15,-21 0 0,22-22 0,-1 22 16</inkml:trace>
  <inkml:trace contextRef="#ctx0" brushRef="#br0" timeOffset="20700.02">5482 12637 0,'0'-22'0,"0"44"16,-21-22-16,21 21 15,-21 0-15,21 0 0,-21 21 16,21-20-16,0-1 0,-22 0 0,22 21 16,-21-21-16,21 1 0,-21-1 0,21 0 15,0 0-15,-21 0 16,21 0-16,-21-21 15,21-21 1,0 0 0</inkml:trace>
  <inkml:trace contextRef="#ctx0" brushRef="#br0" timeOffset="20867.91">5440 12510 0,'0'0'15,"-21"0"-15,-1 0 0,44 0 47,-1 0-47,0 21 0,0-21 0,0 0 16,0 0-16,22 21 0</inkml:trace>
  <inkml:trace contextRef="#ctx0" brushRef="#br0" timeOffset="21511.56">5969 12912 0,'21'21'15,"0"-21"1,0 0-16,1 0 0,-1 0 0,-21-21 16,21 0-16,0 21 15,0-22-15,0 1 0,1 0 0,-1 0 16,0-21-16,0 20 0,0-20 0,0 21 15,1-21-15,-22 20 0,0-20 16,21 0-16,-21 21 0,21-22 0,-21 22 16,0-21-16,0 21 0,0-1 0,0 1 15,0 0-15,0 0 16,-21 42 0,21 21-16,-21-20 15,21-1-15,-22 21 0,22-21 16,0 22-16,0-1 0,0-21 0,0 21 15,0 1-15,0-1 0,0 0 16,0 22-16,0-22 0,-21 1 0,21-1 16,-21 0-16,21 22 0,0-22 15,0 0-15,-21 1 0,0-1 0,21 22 16,-21-22-16,-1 0 0,22 22 0,-21-1 16,0-20-16,0 20 0,0-21 15,21 1-15,0-1 0,-21 0 0,21 1 16,0-22-16,0 0 0,0 0 0,0 0 15,21-21-15,0 0 16,0 0-16,21 0 0,-20-21 0,20 0 16,-21 0-16,21 0 0,1 0 15,-22-22-15,21 22 0,1-21 0,-22-1 16,0 1-16,0 0 0,0 21 16,-21-22-16,0 1 0,0 0 0,-21-1 15,0 1-15,0 21 0,-22-22 0,1 1 16,0 21-16,-1-21 0,1 20 15,0 1-15,21 0 0,-22 21 0,22 0 16,0-21-16,0 21 0,42 0 31,0-21-15,21 21-16,-20 0 0,20-21 0,-21-1 16,21 22-16,1-21 0,-1 0 15</inkml:trace>
  <inkml:trace contextRef="#ctx0" brushRef="#br0" timeOffset="22075.63">8424 12213 0,'0'0'0,"43"-63"16,-43 42-16,21-1 0,-21 1 0,0 0 15,0 0-15,0 0 0,0 0 16,-21 21-16,-1 0 0,1 0 15,0 0-15,0 0 0,0 0 0,-22 21 16,1 0-16,0 0 0,-1 21 16,1 22-16,0-22 0,-1 22 0,1-1 15,0 1-15,-1 20 0,1-20 0,21 21 16,0-22-16,21 22 0,0-22 16,0 1-16,0-1 0,21 1 15,0-22-15,0 0 0,22 1 0,-22-1 16,0-21-16,21 0 0,1 1 15,-22-1-15,21-21 0,0 0 0,1 0 16,-1 0-16,0 0 0,1-21 0,-1-1 16</inkml:trace>
  <inkml:trace contextRef="#ctx0" brushRef="#br0" timeOffset="24904.24">9038 12573 0,'0'0'0,"0"-21"0,0 0 0,-21 21 15,0 0-15,-22 0 16,1 0-16,21 0 0,-21 0 0,20 42 16,1-21-16,-21 0 0,21 22 0,0-1 15,21 0-15,-22 22 0,22-22 0,-21 1 16,21-1-16,0 0 0,0 1 16,0-1-16,0-21 0,21 0 0,1 22 15,20-43-15,-21 21 0,21 0 0,1-21 16,-1 0-16,22 0 0,-22 0 15,0 0-15,1 0 0,20-21 0,-21 0 16,1 21-16,-22-22 0,21 1 0,1-21 16,-22 21-16,0 0 0,0-1 15,0-20-15,0 21 0,-21-21 16,0-1-16,22 22 0,-22 0 0,0 0 16,0 0-16,0 42 15,-22 0-15,1 0 16,21 0-16,-21 0 0,21 1 0,0 20 15,-21-21-15,21 21 0,0-20 16,-21 20-16,21-21 0,0 0 0,0 0 16,0 1-16,0-1 0,21 0 0,0-21 15,0 21-15,0-21 0,22 0 16,-1 0-16,-21 0 0,22 0 0,20 0 16,-21 0-16,1-21 0,-1 21 15,0-21-15,1 0 0,-1-1 16,0 1-16,-20 0 0,-1-21 0,0 21 15,0-22-15,-21 22 0,0-21 0,0-1 16,0 1-16,-21 0 0,21 21 16,-42-22-16,20 22 0,1 0 0,-21 0 15,0 21-15,20 0 0,-20 0 0,0 0 16,-1 21-16,22 0 0,0 0 16,-21 0-16,21 22 0,21-22 0,0 0 15,0 21-15,0-20 0,0-1 0,0 0 16,0 0-16,0 0 15,21 0-15,0 1 0,21-22 0,-21 0 16,22 0-16,-22 0 0,21 0 0,1 0 16,20 0-16,-21 0 0,1-22 0,-1 1 15,0 0-15,22 0 0,-22 0 16,1 0-16,-1-1 0,0 1 0,1 0 16,-22 21-16,21-21 0,-21 0 15,0 21-15,-21 21 16,0 0-16,0 0 0,0 0 0,0 1 15,-21-1-15,21 0 0,0 21 0,-21-21 16,0 1-16,21-1 0,-21 21 16,21-21-16,0 0 0,0 1 15,-21-1-15,21 0 0,21-21 32,0 0-17,0-21-15,0 0 0,0-1 0,1 1 16,-1 0-16,0 0 0,0 0 15,0-22-15,22 22 0,-22 0 0,0 0 16,0 0-16,0 0 0,-21-1 16,21 22-16,1 0 0,-1 0 15,-21 22-15,0-1 0,0 0 0,0 0 16,21 0-16,-21 0 0,21 1 0,-21-1 16,21 0-16,0 0 0,1 0 15,-1 0-15,0 1 16,21-22-16,-21 0 0,1 21 0,20-21 15,-21 0-15,21 0 0,1 0 0,-1 0 16,0 0-16,1 0 0,-22 0 16,21-21-16,1-1 0,-22 22 0,21-21 15,-21 0-15,22 0 0,-22 0 0,0 0 16,-21-22-16,0 22 0,0 0 16,0-21-16,0 20 0,0-20 0,0 21 15,-21 0-15,0 0 0,-1-1 0,-20 22 16,21 0-16,-21 0 0,20 0 15,1 22-15,-21-1 0,21 0 16,-22 21-16,22-21 0,0 22 0,0-1 16,21-21-16,0 22 0,-21-1 0,21-21 15,0 0-15,0 22 0,0-22 16,0 0-16,21 0 0,0-21 16,0 0-16,0 0 0,1 0 0,-1 0 15,0 0-15,21 0 0,-21 0 16,22 0-16,-22-21 0,21 0 0,-21 0 15,1-1-15,-1-20 0,21 21 0,-21-21 16,0-1-16,1 1 0,-1-22 16,-21 22-16,21-21 0,0 20 0,0-20 15,-21-1-15,21 22 0,1-22 16,-22 22-16,21 0 0,-21-1 16,0 1-16,0 21 0,0 0 0,0 0 15,-21 42 1,21 0-16,-22 0 15,1 21-15,-21 1 0,21-1 0,21 22 16,-21-22-16,-1 21 0,1 1 0,21-22 16,0 22-16,0-22 0,0 0 15,0 1-15,0-1 0,0 0 0,0-20 16,0 20-16,0-21 0,21 0 0,1 0 16,-1-21-16,0 22 0,0-22 0,0 0 15,0 0-15,22 0 16,-22 0-16,21-22 0,-21 1 0,1 0 15,20 21-15,-21-42 0,21 21 0,-20-1 16,-1 1-16,0-21 0,0 21 16,-21 0-16,0-1 0,21 1 0,-21 0 15,21 21-15,-21 21 16,0 0-16,0 1 16,0-1-16,0 21 0,0-21 0,0 0 15,0 1-15,0-1 0,0 0 0,0 0 16,0 0-16,0 0 0,0 1 15,0-1-15,22-21 0,-1 0 16,0 0-16,0 0 16,0 0-16,22 0 0,-22 0 0,0-21 15,0 21-15,21-22 0,-20 1 16,-1 0-16,0-21 0,0 21 0,0-22 16,0 1-16,22-22 0,-22 22 0,0-21 15,0-1-15,0 22 0,1-22 16,-1 1-16,0 20 0,0-20 0,0 21 15,-21-22-15,21 22 0,-21 21 0,0-22 16,0 22-16,0 0 16,0 0-16,-21 21 0,0 21 15,0 0-15,0 0 0,21 22 16,-21-1-16,-1 21 0,1-20 16,0 20-16,21 1 0,0-1 0,0 1 15,0-1-15,0 107 16,0-128-16,0 0 0,0-21 15,0 22-15,21-22 0,0 0 0,1 0 16,-1-21-16,0 21 0,0-21 0,0 0 16,22 0-16,-22 0 0,0 0 15,0-21-15,0 21 0,22-21 0,-22 0 16,0 0-16,0 0 0,0-22 16,0 22-16,1-21 0,-1 21 0,0-1 15,-21 1-15,0 0 0,0 0 0,0 42 31,0 0-15,0 0-16,0 1 0,0 20 0,-21-21 16,21 0-16,0 0 0,0 1 0,0-1 15,0 0-15,0 0 0,0 0 16,21 0-16,0-21 16,0 0-16,0 0 0,1 0 0,-1 0 15,0 0-15,0 0 0,21-21 16,-20 0-16,-1 0 0,0 0 15,0 0-15,85-106 16,-85 105 0,0 1-16,-21 0 0,21 0 0,-21 42 31,0 0-31,-21 0 0,0 1 16,21-1-16,-21 0 0,21 0 0,0 0 15,0 0-15,0 1 0,0-1 0,0 0 16,0 0-16,0 0 0,0 0 15,21-21 1,0 0-16,0 0 0,1 0 16,-1 0-16,0-21 15,0 21-15,0-21 0,-21 0 0,21 0 16,-21 0-16,22-1 0,-22 1 0,0 0 16,0 0-16,0-21 0,0 20 15,0 1-15,-22 0 0,1 0 0,0 0 16,0 0-16,0 21 0,0 0 15,-1 0-15,22-22 32,22 22-32,-1-21 15,21 21-15,-21-21 0,0 21 16,1 0-16,20-21 0,-21 21 0,0 0 0,0 0 16,1 0-16,-1 0 0,0 0 15,0 21-15,0-21 0,0 21 16,-21 0-16,0 1 0,0-1 0,0 0 15,0 21-15,0-21 0,0 1 16,0-1-16,0 0 0,0 21 0,0-21 16,0 1-16,0-1 0,0 0 15,0 0-15,0 0 0,0 0 16,-21-21-16,0 0 31,21-21 0,0 0-31,0 0 0,0 0 0,0 0 16,21-1-16,0-20 0,1 21 0,-22-21 16,42 20-16,-21-20 0,127-106 31,-127 148-31,1-21 0,20 21 16,-21 0-16,0 0 0,0 21 0,-21 0 15,0 0-15,0 22 0,0-22 16,0 21-16,0-21 0,0 0 15,0 22-15,0-22 0,-21 0 0,21 21 16,-21-20-16,0-1 0,21 0 0,-21 0 16,0 0-16,-1-21 15,22 21-15,-21-21 16,21-21 0,0 0-1,0 0-15,0 0 0,0 0 16</inkml:trace>
  <inkml:trace contextRef="#ctx0" brushRef="#br0" timeOffset="25087.71">13779 12361 0,'-21'0'16,"42"0"-16,-63 0 0,0 0 0,21 0 0,-1 0 31,22 22 0</inkml:trace>
  <inkml:trace contextRef="#ctx0" brushRef="#br0" timeOffset="25280.16">12594 12573 0,'0'0'0,"-42"0"16,-22 21-16,85-21 31,1 0-31,-1 0 0,21 0 16,-21 0-16,0 0 0,22 0 0,-22 0 16,0 0-16,21 0 0,-20 0 0,-22-21 15,21 21-15,-21-21 16</inkml:trace>
  <inkml:trace contextRef="#ctx0" brushRef="#br0" timeOffset="25439.64">12382 12510 0,'-42'0'0,"63"0"47,0 0-32,1 0-15,-1 0 0,0 0 0,0 0 16,21 0-16</inkml:trace>
  <inkml:trace contextRef="#ctx0" brushRef="#br0" timeOffset="25872.56">14541 12065 0,'0'0'0,"22"0"0,-1 0 16,0 21-16,0 0 0,0 1 0,22-1 16,-22 21-16,0 0 0,0 1 15,0 20-15,0-20 0,1 20 0,-1 1 16,-21-1-16,0 1 0,21-1 0,-21 1 15,0-1-15,0 1 0,0-22 16,0 21-16,0-20 0,0-1 0,-21 0 16,0 1-16,-1-1 0,-20-21 15,21 22-15,-21-22 0,-22 0 0,22 0 16,-22 0-16,1 0 0,-22-21 16</inkml:trace>
  <inkml:trace contextRef="#ctx0" brushRef="#br0" timeOffset="26685.92">4233 13039 0,'0'0'0,"0"-43"16,0 22-1,-21 21 1,0 0-16,0 21 16,0-21-16,-1 22 0,1-1 0,0 0 15,0 0-15,0-21 0,21 21 16,0 0-16,-21 1 0,21-1 15,0 0-15,21 0 16,0 0 0,0-21-16,0 0 0,0 21 15,1-21-15,-1 22 0,0-22 16,0 21-16,0-21 0,-21 21 16,0 0-16,21-21 0,-21 21 0,22 0 0,-22 1 15,0-1 1,0 0-16,-22 0 0,1 0 0,0 22 15,0-22-15,0 0 0,0 21 16,-1-21-16,-20 1 0,21-1 0,0 0 16,21 0-16,-21-21 0,21 21 0,-22-21 15,44 0 17,-1 0-32,0-21 0,0 21 15,0-21-15,0 21 16,-21-21-16</inkml:trace>
  <inkml:trace contextRef="#ctx0" brushRef="#br0" timeOffset="26955.88">3344 14097 0,'0'0'0,"21"0"16,43 21-16,-22 0 16,-21-21-16,22 0 0,20 0 0,-20 0 15,20 0-15,-21 0 0,22 0 16,-1 0-16,1 0 0,-1 0 16,1 0-16,-1 0 0,-20 0 0,20 0 15,1-21-15,-22 21 0,22 0 0,-22 0 16,-21 0-16,21 0 0,-20 0 15,-44 0 1,1 0-16,0 0 16,-21 0-16</inkml:trace>
  <inkml:trace contextRef="#ctx0" brushRef="#br0" timeOffset="27183.87">3619 14372 0,'0'0'0,"-42"21"16,0 1-16,21-22 0,-1 21 0,22 0 15,22-21 1,20 0-16,-21 0 0,21 0 16,22 0-16,-22 0 0,22 0 0,-22 0 15,22 0-15,-1 0 0,22 0 16,-22 0-16,1 0 0,-1 0 0,1 0 16,-1-21-16,1 21 0,-22 0 15,22-21-15,-22 21 0,-21 0 0,21 0 16,-20-22-16,-44 22 31</inkml:trace>
  <inkml:trace contextRef="#ctx0" brushRef="#br0" timeOffset="27435.83">3323 14669 0,'0'0'0,"-21"0"0,0 42 15,42-42 1,0 21-16,0-21 0,22 0 16,-1 0-16,21 0 0,1 0 0,-1 0 15,1 0-15,21 0 16,-22 0-16,1 0 0,20 0 0,-20 0 16,-1 0-16,1 0 0,-1 0 0,-20 0 15,-1 0-15,0 0 0,-21 0 16,1 0-16,-1 0 0,-42 0 31</inkml:trace>
  <inkml:trace contextRef="#ctx0" brushRef="#br0" timeOffset="27691.8">3958 15092 0,'0'0'0,"0"21"16,-21-21-16,0 0 78</inkml:trace>
  <inkml:trace contextRef="#ctx0" brushRef="#br0" timeOffset="27880.24">3916 15282 0,'0'0'15,"0"22"-15,0-1 16,0 0 47</inkml:trace>
  <inkml:trace contextRef="#ctx0" brushRef="#br0" timeOffset="28080.13">3895 15558 0,'0'21'16,"0"0"0,21-21 46,0 0-46</inkml:trace>
  <inkml:trace contextRef="#ctx0" brushRef="#br0" timeOffset="28300">3958 15748 0,'0'0'0,"0"21"16,0 0-1,-21-21 1,21 22 47,0-1-48,0 0 1,0 0-16,0 0 15</inkml:trace>
  <inkml:trace contextRef="#ctx0" brushRef="#br0" timeOffset="28628.81">3916 15960 0,'-21'21'15,"21"0"-15,0 0 16,0 0 0,0 1-16,0-1 15,0 0-15,0 0 16,0 0-1,0 0 1,0 1 0,0-1-16,0 0 15,0 0-15,0 0 16,0 0-16,0 1 0,-22-22 16,22 21-16,0 0 0,0 0 15,0 0 1,0 0-1,0 1-15,-21-22 32,21 21-17,-21-21 1,21 21 0</inkml:trace>
  <inkml:trace contextRef="#ctx0" brushRef="#br0" timeOffset="28803.71">3831 16658 0,'0'0'15,"0"21"1,0 1-16,0-1 16,-21 0 15,21 0-31,0 0 15,0 0-15</inkml:trace>
  <inkml:trace contextRef="#ctx0" brushRef="#br0" timeOffset="28996.61">3768 17018 0,'0'21'0,"0"0"15,0 1 16,-22-22-15,1 0 0,21 21-16,-21-42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19:52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2646 0,'0'21'47</inkml:trace>
  <inkml:trace contextRef="#ctx0" brushRef="#br0" timeOffset="1280.13">3133 1503 0,'21'0'93,"0"0"-77,0 0-16,0 0 0,0 0 16,1 0-16,-1-21 0,21 21 0,-21-21 15,22-1-15,-22 22 0,21-21 16,-21 0-16,0 21 0,1-21 15,-1 0-15,-21 0 0,0-1 16,0 1-16,0 0 16,-21 21-16,-1 0 0,-20 0 0,21 0 15,-21 0-15,-1 0 16,1 0-16,0 21 0,-1-21 0,1 21 16,0 1-16,-1-1 0,22 0 15,-21 0-15,-1 0 0,22 22 0,-21-22 16,21 0-16,0 0 0,-1 0 15,1 22-15,21-22 0,0 0 16,0 0-16,0 0 0,0 0 0,0 1 16,21-1-16,1 0 0,-1-21 15,0 21-15,0 0 0,0 0 0,0-21 16,1 22-16,-1-1 0,0-21 16,0 21-16,0-21 0,0 21 0,1 0 15,20-21-15,-21 21 16,0 1-16,22-22 0,-22 21 0,0 0 15,21 0-15,-21 0 0,1 0 16,-1 1-16,0-1 0,-21 21 0,0-21 16,0 0-16,0 22 0,0-22 15,-21 0-15,0 21 0,-1-20 0,1 20 16,0-21-16,-21 0 0,21 22 16,-22-22-16,22 0 0,0 0 0,-21-21 15,-1 21-15,22-21 0,-21 0 16,-1 0-16,22 0 0,-21 0 0,0 0 15,-1-21-15,1 21 0,21-42 16,-22 21-16,1-1 0,21 1 16,-21 0-16,20 0 0,1 0 15,0 0-15,0 21 0,21-22 16,21 22 31,0 0-32,-21-21-15,43 21 0,-22 0 0</inkml:trace>
  <inkml:trace contextRef="#ctx0" brushRef="#br0" timeOffset="1821.12">4000 2011 0,'43'-42'16,"-43"20"0,0 1-16,-21 21 31,-1 0-31,1 0 0,0 0 0,0 0 15,-21 21-15,20-21 0,1 22 16,0-1-16,0 0 0,-21 21 0,20-21 16,1 1-16,0 20 15,0-21-15,-21 21 0,20 1 0,1-22 16,21 21-16,-21-21 0,21 22 16,0-22-16,0 21 0,0-21 0,0 1 15,0-1-15,0 0 0,0 0 16,21 0-16,0 0 0,1-21 0,-1 0 15,21 22-15,-21-22 0,22 0 16,-22 0-16,21 0 0,-21 0 0,22 0 16,-22-22-16,21 1 0,0 0 15,-20 0-15</inkml:trace>
  <inkml:trace contextRef="#ctx0" brushRef="#br0" timeOffset="2408.92">4593 2138 0,'0'0'16,"21"-42"-16,-21 20 16,0 1-16,0 0 15,-21 21-15,0 0 0,0-21 0,0 21 16,-1 0-16,-20 0 0,21 0 16,0 0-16,0 0 0,-1 0 0,1 0 15,0 21-15,-21 0 0,21-21 16,-1 21-16,1 1 0,0-1 15,0 21-15,0-21 0,0 0 16,-1 22-16,1-22 0,21 21 0,-21-21 16,21 22-16,0-22 0,0 0 15,0 0-15,0 0 0,0 1 0,0-1 16,0 0-16,21 0 16,0-21-16,1 0 0,-1 0 15,0 0-15,21 0 0,-21 0 16,1 0-16,20-21 0,-21 0 0,21 0 15,-20-1-15,20 1 0,0 0 16,-21 0-16,22 0 0,-22-22 0,0 22 16,0 0-16,0-21 15,1 21-15,-1-22 0,-21 22 0,0 0 16,21 0-16,-21 0 0,21-1 0,-21 1 16,0 0-16,-21 42 31,0-21-16,0 21-15,21 22 0,-22-22 0,22 0 16,-21 0-16,0 22 0,21-22 16,0 21-16,0-21 0,-21 0 0,21 22 15,0-22-15,0 0 0,0 0 16,0 0-16,0 1 0,0-1 16,21 0-16,0-21 15,0 0-15,1 0 0,-1 0 16,0 0-16,0 0 0,21-21 15,-20 0-15,-1-1 0,21 1 0,-21 0 16</inkml:trace>
  <inkml:trace contextRef="#ctx0" brushRef="#br0" timeOffset="2964.64">5080 2032 0,'0'0'0,"0"21"31,0 0-15,0 1-16,0-1 0,-21 0 15,21 0-15,0 0 0,0 0 16,0 1-16,-21-1 0,21 21 0,-22-21 16,22 0-16,0 1 0,0-1 15,0 0-15,-21 0 0,21 0 0,0 0 16,-21-21-16,21 22 0,0-1 15,0-42 32,0-1-47,0 1 0,0 0 16,0 0-16,0-43 16,21 43-16,0 0 0,-21 0 0,22-21 15,-1 20-15,0 1 0,0 0 16,0 0-16,0 0 0,1 0 0,-1 21 15,0-22-15,0 1 0,0 21 16,0 0-16,1 0 0,-1 0 0,0 0 16,0 0-16,0 0 0,0 21 15,-21 1-15,22-1 0,-1-21 0,-21 21 16,0 0-16,0 21 0,0-20 16,0-1-16,0 0 0,0 0 15,0 0-15,0 0 0,0 1 16,0-1-16,0 0 0,0 0 0,-21 0 15,21 0-15,-22-21 0,22 22 16,0-1-16,0-42 47,0-1-47,22 22 0</inkml:trace>
  <inkml:trace contextRef="#ctx0" brushRef="#br0" timeOffset="3579.94">5800 2074 0,'-22'0'32,"1"0"-17,21 22 1,0-1-16,0 0 0,0 0 15,0 0-15,0 0 0,-21 1 16,21-1-16,-21 0 0,21 0 16,0 0-16,0 0 0,-21 1 15,21-1-15,0 0 0,-21 0 0,21 0 16,0 0-16,0 1 0,0-1 16,0 0-16,0 0 15,-22-21-15,22-21 31,0 0-15,0 0-16,0-1 0,0 1 16,0 0-16,0-21 0,0 21 0,0-1 15,0 1-15,0 0 0,22 0 16,-1 0-16,0 0 0,0-1 16,0 1-16,0 0 0,1 0 15,-1 0-15,0 21 0,0-21 0,0 21 16,0 0-16,1-22 0,-1 22 0,0 0 15,0 0-15,0 0 0,0 22 16,1-1-16,-1 0 0,-21 0 16,0 0-16,21 0 15,-21 1-15,0-1 0,0 0 0,0 0 16,0 0-16,0 0 0,0 1 16,0-1-16,0 0 0,0 0 0,0 0 15,-21 0-15,21 1 0,0-1 16,0 0-1,-21-21-15,21-21 47,21 0-47,-21-1 16</inkml:trace>
  <inkml:trace contextRef="#ctx0" brushRef="#br0" timeOffset="4040.67">6244 2265 0,'21'0'0,"0"0"16,1 0-16,-1 0 0,-21-21 15,21 21-15,0-21 0,0 21 16,0-22-16,1 1 0,-1 0 16,0 0-16,-21 0 0,0 0 15,0-1-15,0 1 16,0 0-16,-21 21 16,0 0-1,-1 0-15,1 0 0,0 0 16,21 21-16,0 0 0,-21-21 15,21 22-15,-21-1 0,21 0 0,0 0 16,-21 0-16,21 0 0,0 1 16,0-1-16,0 0 0,0 0 0,0 0 15,0 0-15,0 1 0,0-1 16,0 0-16,0 0 0,0 0 16,21-21-16,0 21 15,0-21-15,0 0 0,0 0 16,1 0-16,-1 0 0,0 0 0,0 0 15,0 0-15,0-21 16,22 0-16,-22 21 0</inkml:trace>
  <inkml:trace contextRef="#ctx0" brushRef="#br0" timeOffset="4548.17">6900 2074 0,'0'0'16,"0"-21"0,21 21 15,1 0-31,-1 0 16,0 0-16,0 0 0,0 0 15,0 0-15,-21 21 0,22 1 16,-1-1-16,-21 0 0,21 0 15,-21 0-15,0 0 0,21 1 0,-21-1 16,0 0-16,0 0 0,0 0 16,0 0-16,0 1 0,0-1 0,0 0 15,-21 0-15,0-21 0,21 21 16,-21 0-16,21 1 16,-22-22-16,22 21 0,0-42 31,0-1-31,0 1 15,22 0-15,-22 0 16,21-21-16,0 20 0,-21 1 0,21-21 16,0 21-16,-21 0 0,21-1 15,1-20-15,-22 21 0,21 0 0,0 0 16,0-1-16,-21 1 0,21 0 16,0 21-16,-21-21 15,22 21-15,-1 0 31,-21-21 1</inkml:trace>
  <inkml:trace contextRef="#ctx0" brushRef="#br0" timeOffset="5486.65">9165 2074 0,'42'0'0,"-20"0"16,-22-21-16,21 21 15,0 0-15,0-21 0,0 21 16,-21-21-16,21 21 0,1-21 15,-1 0-15,0-1 16,-21 1-16,0 0 16,0 0-16,0 0 15,-21 21-15,0-21 0,-1 21 16,1 0-16,-21 0 0,21 0 16,0 0-16,-22 0 0,22 21 0,-21 0 15,-1-21-15,22 21 0,0 0 16,0-21-16,-21 21 0,42 1 0,-22-1 15,22 0-15,0 0 0,0 0 16,0 0 0,0 1-16,22-22 0,-1 21 15,0-21-15,0 21 0,0 0 16,0-21-16,1 21 0,20-21 0,-21 21 16,0-21-16,0 22 0,22-1 15,-22-21-15,0 21 0,0-21 0,0 21 16,1-21-16,-1 21 0,-21 0 15,21-21-15,-21 22 0,0-1 16,0 0-16,-21 0 0,0 0 16,-22-21-16,22 21 0,-21 1 15,-22-22-15,22 21 0,-22-21 0,22 21 16,-21-21-16,20 0 0,-20 0 16,20 0-16,1-21 0,21 0 15,-21 21-15,20-22 0,-20 22 0,21-21 16,0 0-16,0 21 0,-1 0 15,22-21-15,0 0 32,22 21-1,-1 0-31,0 0 0,0 0 0,0-21 16,22 21-16,-22 0 0,21-22 0</inkml:trace>
  <inkml:trace contextRef="#ctx0" brushRef="#br0" timeOffset="5788.47">10287 2074 0,'0'22'0,"21"-22"16,0 0 0,0 0-1,1 0-15,-1 0 0,0 0 16,0 0-16,0 0 0,0-22 16,1 22-16,-1 0 0,0 0 15,0 0-15,0 0 0,0 0 16</inkml:trace>
  <inkml:trace contextRef="#ctx0" brushRef="#br0" timeOffset="5985.36">10372 2244 0,'0'21'0,"21"-21"31,0 0-15,0 0-16,0 0 0,0 0 15,1 0-15,-1 0 16,0 0-16,0 0 16,0 0-16,-21-21 0,21 21 0</inkml:trace>
  <inkml:trace contextRef="#ctx0" brushRef="#br0" timeOffset="6811.88">11980 2074 0,'0'0'0,"-21"0"15,0 0-15,21-21 16,0 0 0,0 0-16,0 0 15,0 0-15,0-1 16,21 22-16,0-21 0,0 0 16,1 21-16,-1-21 0,0 21 0,21-21 15,-21 21-15,1 0 0,20 0 16,-21 0-16,21 0 0,-20 0 0,20 0 15,-21 0-15,21 0 0,-20 21 16,-1 0-16,0 0 0,0 0 0,0 1 16,-21 20-16,0-21 0,0 21 15,0-20-15,0 20 0,0-21 0,0 0 16,0 22-16,0-22 0,0 0 0,0 21 16,0-21-16,0 1 0,0-1 15,-21 0-15,21 0 0,-21-21 16,0 0-1,0 0 1,-1 0-16,22-21 0,0 0 16,0 0-16,0-1 0,0 1 15,0 0-15,0-21 0,0 21 0,0-22 16,0 22-16,22-21 0,-1-1 16,-21 1-16,42 21 0,-21-21 0,0 20 15,1-20-15,20 21 0,-21 0 16,21 0-16,1 21 0,-1 0 0,0 0 15,-20 0-15,20 0 0,0 0 0,-21 21 16,22 0-16,-22 0 16,0 0-16,0 22 0,0-22 0,-21 21 15,0-21-15,0 22 0,0-22 16,0 21-16,0-21 0,0 0 0,-21 1 16,0-1-16,21 0 0,-21 0 0,21 0 15,0 0-15,-21-21 16,21 22-16,-21-22 0,21-22 47,21 1-47,0 0 0,0 21 0</inkml:trace>
  <inkml:trace contextRef="#ctx0" brushRef="#br0" timeOffset="7216.65">13398 2096 0,'0'0'0,"22"0"16,-1 0-1,0-22-15,0 22 16,0-21-16,0 21 0,-21-21 16,22 21-16,-1-21 0,0 21 15,-21-21-15,21 0 0,-21-1 0,21 22 16,-21-21-16,21 0 0,-21 0 15,0 0-15,0 0 16,-21 21-16,0 0 16,0 0-16,0 0 0,0 0 15,-1 21-15,1 0 0,0 0 0,0 0 16,0 0-16,0 1 0,-1 20 16,1-21-16,21 0 0,-21 22 0,0-22 15,21 0-15,0 0 0,0 0 16,0 22-16,0-22 0,0 0 15,0 0-15,0 0 0,0 0 16,21-21-16,0 0 16,-21 22-16,21-22 0,1 21 0,-1-21 15,0 0-15,21 0 0,-21 0 0,1 0 16,20-21-16,-21-1 0</inkml:trace>
  <inkml:trace contextRef="#ctx0" brushRef="#br0" timeOffset="7840.83">14118 1926 0,'0'0'16,"0"-21"-16,0 0 0,0 0 15,0 0-15,0 42 32,0 0-17,-21 0-15,0 21 0,21-20 16,-21-1-16,21 21 0,0-21 15,-22 0-15,1 22 0,21-22 0,-21 0 16,21 0-16,-21 0 0,21 1 0,0-1 16,0 0-16,0 0 0,21-21 47,0 0-47,0 0 0,1-21 0,-22 0 15,21 21-15,0-21 0,0-1 16,0-20-16,0 21 0,1 0 0,-1 0 15,0-22-15,0 22 0,0 0 16,-21 0-16,21 0 0,1-1 16,-22 44 15,0-1-31,0 0 0,0 0 16,0 0-16,0 22 0,0-22 0,0 0 15,0 0-15,0 0 0,0 0 16,0 1-16,0-1 0,0 0 0,21 0 15,0-21-15,-21 21 0,21-21 0,0 0 16,0 0-16,1 0 16,-1 0-16,0 0 0,0 0 0,0-21 0,0 21 15,1-21-15,-1 0 0,0 0 16,0-22-16,0 22 0,0-21 16,1-1-16,-1 1 0,-21 0 0,0-1 15,0 22-15,21-21 0,-21 21 16,0 0-16,0-1 0,-21 22 31,0 22-15,21-1-16,0 0 31</inkml:trace>
  <inkml:trace contextRef="#ctx0" brushRef="#br0" timeOffset="8720.32">16870 1609 0,'0'21'16,"21"-21"0,0 0-1,0 0-15,0-21 16,1 21-16,20-21 0,-21-1 16,0 22-16,22-21 0,-22 0 15,0 21-15,21-21 0,-21 0 0,1 0 16,-1-1-16,0 1 0,-21 0 15,0 0-15,0 0 0,0 0 16,0-1-16,-21 1 0,0 21 16,-22-21-16,22 21 0,-21 0 0,-1 0 15,1 0-15,-21 0 0,41 0 16,-20 21-16,0-21 0,-1 21 16,1 1-16,21-1 0,0 0 15,-22 21-15,22-21 0,21 1 0,-21 20 16,21-21-16,0 21 0,0 1 0,0-22 15,0 0-15,21 21 0,-21-20 16,21-1-16,1 21 0,20-21 0,-21 0 16,21 1-16,-20-1 0,20 0 15,0 0-15,1 0 0,-22 0 0,21 1 16,0-1-16,1 0 0,-1 0 16,-21 0-16,22 0 0,-22 1 0,0-1 15,-21 0-15,0 0 0,0 0 16,0 0-16,0 1 0,-21-1 15,0 0-15,-1 0 0,-20 0 0,0 0 16,-1 1-16,1-22 0,0 21 16,21-21-16,-22 0 0,1 0 0,21 0 15,-22 0-15,22 0 0,-21 0 16,21 0-16,0 0 0,-1-21 0,1-1 16,0 22-16,0-21 0,0 0 0,0 0 15,21 0-15,-22 0 16,1-1-16,42 22 47,1 0-47,-1 0 0,0 0 15,21 0-15,-21 0 0,1-21 16,-1 21-16,21 0 0,0 0 0,-20-21 16</inkml:trace>
  <inkml:trace contextRef="#ctx0" brushRef="#br0" timeOffset="9080.12">17547 1990 0,'0'0'0,"21"0"0,22-43 15,-43 22-15,21 0 0,-21 0 16,21 0-16,-21 0 16,0-1-16,0 1 0,0 0 15,0 0-15,-21 21 16,0 0-1,-1 0-15,22 21 0,-21-21 0,0 21 16,0 22-16,21-22 0,-21 0 0,0 21 16,-1 1-16,22-22 0,0 21 15,-21-21-15,21 22 0,-21-22 0,21 21 16,-21-21-16,21 0 0,0 1 16,0-1-16,0 0 0,0 0 0,0 0 15,0 0-15,21-21 0,0 22 16,0-22-16,1 0 0,-1 0 15,0 0-15,0 0 0,21 0 0,-20 0 16,-1 0-16,21 0 0,0-22 16,-20 22-16,20-21 0,-21 0 0,21 0 15,-20 0-15,62-22 16</inkml:trace>
  <inkml:trace contextRef="#ctx0" brushRef="#br0" timeOffset="10032.26">18246 2032 0,'0'0'0,"21"-42"16,-21 21-16,0-1 15,0 1-15,-21 0 0,-1 0 16,1 0-16,0 21 0,0 0 16,0 0-16,0 0 15,-1 0-15,1 21 0,0 0 16,0-21-16,0 42 0,0-20 16,-1-1-16,1 0 0,0 21 0,0-21 15,0 1-15,21-1 0,0 0 16,-21 0-16,21 0 0,0 0 0,-22 1 15,22-1-15,0 0 0,0 0 0,0 0 16,22-21 0,-1 0-16,0 0 0,0 0 15,0 0-15,0 0 0,1 0 16,-1-21-16,21 0 0,-21 21 0,0-21 16,1 0-16,20-1 15,-21 1-15,0 0 0,0 0 0,1-21 16,-1 20-16,0 1 0,0 0 0,0 0 15,-21 0-15,0 0 0,0-1 16,21 22-16,-21 22 31,-21-1-31,21 0 16,0 0-16,0 0 0,-21 0 16,21 1-16,0-1 0,0 0 0,0 0 15,0 0-15,0 0 0,0 1 16,0-1-16,21-21 15,0 0-15,1 0 16,20 0-16,-21 0 0,0 0 16,22 0-16,-1 0 0,-21 0 0,21-21 15,-20-1-15,20 22 0,-21-21 16,0 0-16,0 0 0,-21 0 0,22 0 16,-22-22-16,21 22 0,-21 0 0,0 0 15,0 0-15,0-1 0,0 44 47,0-1-47,0 0 16,0 0-16,-21 0 0,-1 0 15,22 1-15,0-1 0,0 0 0,-21 0 16,21 0-16,-21 0 0,21 1 16,-21-1-1,21-42 32,0-1-47,0 1 0,21 21 16,0-21-16,0 0 0,-21-21 15,22 20-15,-1 1 0,0 0 0,0-21 16,0 21-16,0-1 0,1 1 16,-1 21-16,0-21 0,0 21 15,0 0-15,0 0 0,1 0 16,-1 21-16,-21 0 15,21 1-15,-21-1 0,0 0 16,0 0-16,0 0 0,0 0 0,0 22 16,0-22-16,0 0 0,0 0 0,0 0 15,0 1-15,0-1 16,0 0-16,0 0 16,21-21-1,0 0 1,0 0-16,1-21 0,-1 21 15,0-21-15,0 0 0,0-1 16</inkml:trace>
  <inkml:trace contextRef="#ctx0" brushRef="#br0" timeOffset="10556.96">19516 1905 0,'0'0'0,"21"-21"0,0 0 16,-21 0-16,0-1 15,0 44 16,0-1-31,0 0 16,0 0-16,-21 21 16,21-20-16,-21-1 0,21 0 0,-22 0 15,22 0-15,0 22 0,0-22 16,-21 0-16,0 0 0,21 0 16,0 0-16,0 1 0,0-1 31,0-42 0,0-1-31,0 1 0,0 0 16,21 0-16,0-21 0,1 20 15,-1 1-15,0-21 0,0 0 0,0 20 16,0 1-16,1-21 0,-1 21 16,21 0-16,-21-1 0,22 1 15,-22 21-15,0 0 0,21 0 0,-21 0 16,1 0-16,-1 0 0,0 21 15,-21 22-15,21-22 0,-21 0 16,0 0-16,0 22 0,0-22 16,0 0-16,0 21 0,0-21 0,0 1 15,0-1-15,-21 0 0,21 0 16,0 0-16,0 0 0,0 1 0,-21-22 16,21 21-16,-21-21 15,21 21 1,0-42 15,21 0-31,0-1 0,0 1 16,-21 0-16,21 0 0</inkml:trace>
  <inkml:trace contextRef="#ctx0" brushRef="#br0" timeOffset="10944.74">20256 2011 0,'22'0'62,"-1"-21"-46,0 21-16,0-21 0,0-1 16,0 22-16,1-21 0,-1 21 15,0-21-15,0 0 0,-21 0 0,21 21 16,0-21-16,-21-1 0,0 1 15,0 42 1,-21 1 0,0-1-16,0 0 0,0 0 15,0 0-15,-1 0 0,1 22 0,21-22 16,0 0-16,-21 0 0,21 22 16,0-22-16,0 0 15,0 0-15,0 0 0,0 0 16,0 1-1,21-22-15,0 0 0,1 0 0,-1 0 16,0 0-16,21 0 16,-21 0-16,1 0 0,-1-22 0,0 22 15,21-21-15</inkml:trace>
  <inkml:trace contextRef="#ctx0" brushRef="#br0" timeOffset="11364.5">20764 1969 0,'0'0'0,"22"-22"15,-22 1-15,0 0 16,21 21-16,0-21 16,0 0-16,0 21 15,0 0-15,1 0 16,-1 0-16,0 0 16,0 21-16,0 0 0,-21 0 15,0 0-15,0 1 0,21-1 16,-21 0-16,0 0 0,0 0 0,0 0 15,0 1-15,0-1 0,0 0 0,0 0 16,0 0 0,0-42 31,0 0-32,0 0-15,0 0 0,0-1 16,22 1-16,-22 0 0,21 0 0,-21 0 15,21 0-15,0-1 0,-21 1 16,0 0-16,21 0 0,0 0 0,1 21 16,-22-21-16,21 21 15,0 0-15,-21-22 16,21 22-16,0 0 16,0-21-16,1 21 0,-1-21 15</inkml:trace>
  <inkml:trace contextRef="#ctx0" brushRef="#br0" timeOffset="11732.44">22225 1418 0,'0'0'0,"0"-21"0,0 0 0,-21 21 31,0 0-31,-1 0 16,1 21 0,0 0-16,21 22 0,-21-22 0,0 21 15,21 0-15,-21 22 0,-1-22 16,1 22-16,0-22 0,21 22 0,-21-22 15,0 0-15,0 1 16,21-1-16,0 0 0,0-21 0,0 22 16,0-22-16,0 0 0,0 0 15,0 0-15,0 1 0,21-1 0,0-21 16,0 0-16,0 21 0,0-21 0,1 0 16,-1 0-16,0 0 0</inkml:trace>
  <inkml:trace contextRef="#ctx0" brushRef="#br0" timeOffset="42592.91">23008 1757 0,'-21'0'16,"21"-21"47,0 0-32,21-1-31,0 1 15,0 21-15,1-21 0,-1 0 16,0 21-16,0-21 0,0 0 16,0-1-16,-21 1 0,22 0 0,-1 0 15,-21 0-15,0 0 16,21-1-16,-21 1 0,0 0 0,0 0 16,0 0-16,-21 0 15,0 21-15,-1 0 0,1 0 16,0 0-16,-21 0 15,21 0-15,-1 0 0,1 0 0,0 21 16,-21 0-16,21 0 0,-1 0 16,1 0-16,0 1 0,0-1 0,0 0 15,0 0-15,21 0 0,0 0 16,0 1-16,0 20 0,0-21 0,0 0 16,0 0-16,21 1 0,-21 20 15,21-21-15,0 0 0,0 0 0,0 1 16,22 20-16,-43-21 0,21 0 15,0 0-15,0 1 0,0 20 0,-21-21 16,22 0-16,-22 0 0,0 1 16,0-1-16,0 0 0,0 0 15,0 0-15,-22 0 0,-20-21 0,21 22 16,0-22-16,-22 0 0,1 21 16,21-21-16,-21 0 0,20 0 0,-20 0 15,21 0-15,0 0 0,0-21 16,-1-1-16,1 22 0,0-21 0,0 0 15,21 0-15,0 0 0,0 0 16,0-1-16,0 1 0,0 0 0,0 0 16,0 0-16,0 0 15,0 42 17,0 0-32,0 0 15,21 0-15,-21 0 0,21 1 16,-21-1-16,0 0 0,0 0 15,21-21-15,1 21 0,-22 0 0,21-21 16,0 22-16,0-22 0,0 0 16,0 0-16,1 0 0,20 0 0,-21 0 15,21 0-15,1 0 0,-22 0 16,21 0-16,1 0 0,-22-22 0,21 1 16,-21 21-16,22-21 0,-22 0 15,0 0-15,0 0 0,0-1 0,0 1 16,1 21-16,-22-21 0,0 0 15,21 21-15,-21-21 16,0 42 15,-21 0-31,-1 0 16,22 0-16,-21 1 0,21-1 16,0 0-16,-21 0 0,21 0 0,0 0 15,0 1-15,0-1 0,0 0 16,0 0-16,0 0 0,21-21 0,0 21 15,1-21-15,20 0 0,-21 0 16,21 0-16,1 0 0,-22 0 0,21 0 16,1 0-16,-1-21 0,0 0 15,-21 0-15,22 0 0,-22 0 16,0-1-16,0 1 0,0 0 0,1 0 16,-22 0-16,0 0 0,0-1 15,21 1-15,-21 0 0,21 0 16,-21 42 15,0 0-31,0 0 16,0 1-16,-21-1 0,0 0 0,-1 0 15,22 21-15,-21-20 0,0 20 0,0 21 16,0-20-16,21 20 0,-21 1 16,-1-1-16,1 1 0,21-1 15,0 1-15,-21-1 0,21 1 16,-21-1-16,21 1 0,-21-1 0,21 1 15,0-1-15,-21 1 0,-1-1 0,22 1 16,-21-22-16,21 22 0,-21-22 16,0 0-16,21 1 0,-21-1 0,0-21 15,-1 0-15,1 0 0,21 1 0,-21-1 16,0 0-16,0-21 0,0 0 16,-1 0-16,1 0 0,-21 0 0,21-21 15,0 21-15,-1-21 0,1-1 0,21-20 16,-21 0-16,21 21 0,0-43 15,0 22-15,0-1 0,0-20 16,21-1-16,0 1 0,22-1 16,-1 1-16,0-1 0,1 1 0,20-22 15,1 22-15,-1-22 0,1 0 0,-1 1 16,1 20-16,20 1 0,-20-1 16,-1 1-16,1-1 0,-1 22 0,1 0 15,-22-1-15,1 1 0,-1 21 16,-21 0-16,0-1 0,-21 1 15,-21 21 1,0 0-16,0 0 0,0 0 0,-1 0 16,-20 0-16,21 0 0,0 21 15,0-21-15,-1 22 0,1-1 16,21 0-16,0 0 16,0 0-1,21 0-15,1-21 0,-22 22 0,21-1 16,0 0-16,0-21 0,-21 21 15,21 0-15,0 0 0,-21 1 16,0-1-16,0 0 16,-21-21-1,0 0-15,-21 0 16,21 0-16,-1 0 0,1 0 0,0 0 16,0 0-16,0 0 15,42 0 16,0 0-15,21 0-16,-20 0 0,-1 0 0,21 0 16,-21 0-16,22 0 0,-1-21 15,-21 21-15,21-21 0,1-1 0,-1 22 16,-21-21-16,22 0 0,-1 0 16,-21-21-16,21 20 0,-20-20 0,-1 21 15,0-21-15,0-1 16,-21-20-16,0 20 0,21 1 0,-21 0 0,0-22 15,0 22-15,0 0 16,0 20-16,0 1 0,0 0 0,0 0 16,0 0-16,-21 21 15,21 21 1,-21 0-16,0 21 16,0-20-16,21 20 0,0 0 0,-22 1 15,22-1-15,-21 0 0,0 1 16,21-1-16,0 0 0,0 1 0,0-22 15,0 21-15,0 0 0,0-20 0,0 20 16,0-21-16,0 0 16,0 0-16,21 1 0,0-1 0,1-21 15,20 0-15,-21 21 0,0-21 16,22 0-16,-1 0 0,0 0 0,-21-21 16,22 21-16,-1-21 0,0-1 15,-20 1-15,20 0 0,-21 0 0,0-21 16,0 20-16,1 1 0,-1-21 0,-21 21 15,0 0-15,0-1 0,0 1 16,-21 21 0,-1 0-16,1 0 15,21 21-15,-21-21 0,0 22 0,0-1 16,0 0-16,21 0 16,-22 0-16,22 0 0,0 1 0,0-1 0,0 0 15,0 0-15,0 0 16,22 0-16,-1 1 0,0-22 15,0 0-15,0 0 0,0 0 16,1 0-16,-1 0 0,21 0 0,-21 0 16,22 0-16,-22-22 0,21 1 0,-21 21 15,0-21-15,1 0 0,20-21 16,-42 20-16,21 1 0,0 0 0,-21 0 16,21 0-16,-21 0 0,0-1 15,0 44 16,0-1-31,0 0 16,-21 0-16,21 0 0,-21 0 16,21 1-16,-21-1 0,21 0 0,0 0 15,0 0-15,0 0 0,0 1 0,-21-1 16,21 0-16,0-42 47,0 0-47,21-1 15,0 1-15,-21 0 0,21-21 16,0 21-16,-21-1 0,22 1 16,-1-21-16,-21 21 0,21 0 15,0-1-15,0 22 0,-21-21 0,21 21 16,1 0-16,-1 0 16,0 21-1,-21 1-15,0-1 0,0 0 0,0 0 16,0 21-16,0-20 0,0-1 15,21 0-15,-21 0 0,21 0 0,-21 0 16,21 1-16,1-1 16,-1-21-16,0 0 15,0 0-15,0 0 16,0 0-16,-21-21 16,22-1-16,-22 1 0,21 0 15,0-21-15,0 21 0,-21-1 0,21-20 16,0 21-16,1-21 0,-1-1 15,0 22-15,0 0 0,0 0 0,-21 0 16,21 21-16,1 0 0,-1 0 0,0 21 31,-21 0-31,0 0 0,0 0 0,0 22 16,0-22-16,0 21 0,0-21 16,0 22-16,0-22 0,0 21 0,0-21 15,0 0-15,0 1 16,0-1-16,0 0 0,0 0 15,21-21 1,0 0-16,-21-21 16,21 0-1,-21 0-15,0-1 0,0 1 0,0 0 16,0 0-16,0-21 0,0 20 0</inkml:trace>
  <inkml:trace contextRef="#ctx0" brushRef="#br0" timeOffset="42852.76">24701 1842 0,'-21'0'0,"42"0"0,-21 0 31,22 0-31,20 0 0,0 0 16,1 0-16,-1 0 0,21 0 0,-20 0 16,20 0-16,-20 0 0,20 0 15,-21 0-15,1 0 0,-22 0 0,21 0 16,-21-22-16,1 22 0,-1 0 16,0 0-16</inkml:trace>
  <inkml:trace contextRef="#ctx0" brushRef="#br0" timeOffset="43224.55">26818 2223 0,'0'-22'15,"21"22"1,-21 22 15,0-1-31,0 0 0,0 0 16,0 0-16,0 0 15,0 1-15,0-1 0,0 0 32,0-42-1,0 0-15</inkml:trace>
  <inkml:trace contextRef="#ctx0" brushRef="#br0" timeOffset="44015.25">26839 2223 0,'0'0'0,"-42"21"16,42 0-16,-21-21 15,21 21-15,0 0 31,21-21-15,0 0 0,0 0-16,0 0 15,-21-21-15,0 0 0,0 0 16,0 0 0,0-1-16,-21 22 15,0 0 1,0 0-16,0 0 0,0 0 15,21 22-15,-22-22 16,22 21-16,-21-21 0,21 21 0,0 0 16,0 0-1,21-21-15,1 0 16,-1 0-16,0 0 0,0 0 0,0 0 16,0 0-16,1 0 0,-1 0 15,0 0-15,0-21 0,0 0 16,-21 0-16,0 0 15,-21 21 1,0 0-16,0 0 0,0 0 16,-1 0-16,1 0 0,0 0 15,21 21-15,0 0 16,0 0-16,0 0 31,21-21-31,0 0 0,1 0 16,-1 0-16,21 0 0,-21 0 0</inkml:trace>
  <inkml:trace contextRef="#ctx0" brushRef="#br0" timeOffset="44301.08">27517 2096 0,'21'0'16,"-21"21"15,0 0-31,0 0 16,0 21-16,-21-20 15,21-1-15,-22 0 0,22 0 0,0 0 16,0 0-16,0 1 0,0-1 16,0 0-16,0 0 0,-21 0 15,21 0 1,0-42 15,0 0-31,0 0 0,0 0 0,21 0 16</inkml:trace>
  <inkml:trace contextRef="#ctx0" brushRef="#br0" timeOffset="44656.36">27538 1820 0,'0'0'0,"-43"0"16,22 22 0,21-1-16,0 0 15,0 0-15,21 0 16,1-21 0,-1 0-16,0 0 15,0 0-15,0 0 0,0 0 16,-21-21-16,22 0 0,-22 0 15,0 0-15,0-1 16,0 1-16,0 0 0,0 0 16,-22 21-16,1 0 15,0 0 1,0 0-16,21 21 16,-21-21-16,21 21 0,0 0 0,0 1 15,0-1-15,0 0 16,0 0-16,21-21 15,-21 21-15,21-21 0,0 0 0</inkml:trace>
  <inkml:trace contextRef="#ctx0" brushRef="#br0" timeOffset="45184.57">28067 1969 0,'0'21'0,"0"0"15,0 0 1,0 0-16,0 0 16,0 1-16,-21-1 0,21 0 15,0 0-15,-21 0 0,21 0 0,0 22 16,0-22-16,0 0 0,0 0 16,-22 0-16,22 1 0,0-1 15,0 0-15,0 0 0,0 0 16,-21-21 15,21-21-15,0 0-16,0 0 0,0 0 15,0-1-15,0-20 0,0 21 16,21 0-16,1 0 0,-1-22 0,0 22 16,21-21-16,-21 21 0,22-22 15,-22 22-15,21 0 0,-21 0 0,22 0 16,-1-1-16,-21 1 15,22 0-15,-1 21 0,-21 0 0,21 0 16,-20 0-16,-1 0 0,0 21 16,-21 0-16,0 1 0,0 20 0,0-21 15,0 21-15,0-20 0,0 20 16,0-21-16,-21 21 0,0-20 0,21-1 16,-22 21-16,22-21 0,0 0 15,-21 1-15,21-1 0,-21-21 0,21 21 16,0-42 15,21 21-15,0-21-16,-21-1 0</inkml:trace>
  <inkml:trace contextRef="#ctx0" brushRef="#br0" timeOffset="45568.54">28871 1503 0,'0'0'0,"0"-21"15,0 0 1,21 21-16,1 0 16,-1 0-16,21 0 0,-21 21 0,0 0 15,22 0-15,-1 0 16,0 22-16,-20-1 0,20-21 0,0 21 15,-21 22-15,1-22 0,-1 1 16,0-1-16,-21 0 0,0 22 0,0-22 16,0 0-16,-21 22 0,0-22 15,-1 1-15,1-1 0,0 0 0,-21 1 16,21-1-16,-22 0 0,22-21 16,-21 22-16,-1-22 0,22 0 0,0 0 15,-21-21-15,21 21 0,-1-21 16,1 0-1,21-21 17,21 0-32,1 0 0,-1 0 15,0 21-15</inkml:trace>
  <inkml:trace contextRef="#ctx0" brushRef="#br0" timeOffset="45830.42">29845 2244 0,'0'-21'0,"0"42"78,0 0-63</inkml:trace>
  <inkml:trace contextRef="#ctx0" brushRef="#br0" timeOffset="46101.25">29866 2646 0,'0'0'0,"-21"42"16,21-21-16,0 1 16,0-1-16,0 0 15,0 0-15,0 0 0,0 0 16,0 1-16,0-1 0,0 0 15,0 0-15,-21 0 16,0 0-16,-1 1 0,1-22 0,0 21 16,0 0-16,-21-21 0,20 21 15,1-21-15,-21 21 0,21-21 0,-22 0 16,22 21-16,-21-21 0,21 22 16,0-22-16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37:31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2625 0,'21'-21'31,"-21"-1"-31,21 1 0,-21 0 16,0 0-16,22 0 0</inkml:trace>
  <inkml:trace contextRef="#ctx0" brushRef="#br0" timeOffset="1703.49">3598 4530 0,'-21'0'15,"0"0"-15,0-21 16,21-1-16,0 1 16,0 0-16,0 0 0,0 0 15,0 0-15,21-1 0,0 1 16,0 0-16,0 0 0,22 0 15,-22 0-15,0 21 0,21-22 0,-20 22 16,-1 0-16,21 0 0,-21 0 16,0 0-16,1 22 0,-1-1 0,0 0 15,0 0-15,-21 0 0,0 22 16,21-22-16,-21 21 0,0-21 0,0 22 16,0-1-16,0-21 0,0 21 15,0-20-15,0 20 0,0-21 0,0 21 16,0-20-16,0-1 0,0 0 15,0 0-15,-21 0 0,21 0 0,0-42 47,0 0-47,0 0 0,0-21 16,0 20-16,0 1 0,0-21 16,0 0-16,0 20 0,0-20 0,21 21 15,0-21-15,1 20 0,-22-20 16,21 21-16,0 0 0,0 0 0,0-1 15,0 1-15,1 21 0,-1 0 16,0 0-16,0 0 0,0 0 16,0 0-16,1 21 0,-1 1 15,0-1-15,-21 0 0,21 21 16,-21-21-16,21 1 0,-21 20 0,0-21 16,0 21-16,0-20 0,0 20 15,0-21-15,0 21 0,0-20 0,0-1 16,0 0-16,0 0 0,0 0 15,0 0-15,0-42 32,0 0-17,0-21-15,0 21 0,0-1 16,0-20-16,21 0 0,-21-1 0,22 1 16,-1 21-16,0-21 0,21-1 15,-21 1-15,22 21 0,-1-22 16,0 22-16,1 0 0,-1 0 0,0 21 15,-20 0-15,20 0 0,0 0 16,1 0-16,-22 21 0,0 0 0,0 0 16,0 1-16,0-1 0,1 21 15,-1-21-15,-21 0 0,0 22 0,0-22 16,0 0-16,0 21 0,0-20 0,0-1 16,0 0-16,0 21 0,0-21 15,0 1-15,0-1 0,0 0 0,-21 0 16,21 0-16,-22-21 15,22-21 17,0 0-32,0 0 15</inkml:trace>
  <inkml:trace contextRef="#ctx0" brushRef="#br0" timeOffset="3505.98">5715 4466 0,'0'-21'0,"0"42"0,0-63 15,0 21-15,0 0 16,0-1-16,0 1 0,0 0 16,0 0-16,-21 21 0,0-21 15,-1 21-15,-20 0 16,21 0-16,0 0 0,0 21 0,-1 0 15,-20 0-15,21 0 0,0 1 16,0-1-16,-1 21 0,1-21 0,0 22 16,0-22-16,21 21 0,0 0 15,-21 1-15,21-22 0,0 21 0,0-21 16,0 1-16,0-1 0,0 0 16,0 0-16,21 0 0,0-21 15,0 0-15,0 0 0,1 0 16,-1 0-16,0 0 0,21-21 15,-21 21-15,1-21 0,-1 0 0,0 0 16,0-22-16,0 22 0,0 0 16,1-21-16,-1 20 0,-21-20 0,21 21 15,0-21-15,-21 20 0,0-20 16,21 21-16,-21 0 0,21 0 0,-21-1 16,0 1-16,0 42 46,0 1-46,0-1 16,0 21-16,0-21 0,0 0 16,0 22-16,0-22 0,0 21 0,0-21 15,0 1-15,0 20 0,22-21 16,-22 0-16,21 0 0,-21 1 0,0-1 16,0 0-16,21-21 0,0 21 15,0-21-15,0 0 16,1 0-16,-1 0 0,0 0 0,0-21 15,21 0-15,-20 0 0,-1-1 16,0 1-16,21-21 0,-21 21 0,1-22 16,-1 22-16,0-21 0,0 0 15,0 20-15,0-20 0,-21 21 16,22 0-16,-22 0 0,0-1 16,-22 22 15,22 22-31,-21-22 15,21 21-15,0 0 0,0 0 0,0 0 16,0 0-16,0 1 0,0-1 16,21 0-16,1 0 15,-22 0-15,0 0 0,0 1 0,21-22 16,0 21-16,0 0 0,0 0 16,0-21-16,1 0 15,-1 0-15,0 0 0,0 0 0,0 0 16,0 0-16,22 0 0,-22 0 15,0 0-15,21-21 0,-20 0 0,20 21 16,-21-21-16,0-22 0,22 22 0,-22-21 16,0 21-16,0-22 0,0-20 15,0 20-15,1-20 0,-22 21 0,21-22 16,-21 1-16,21-1 0,-21 22 16,21-1-16,-21 1 0,0 21 0,0 0 15,0 0-15,0-1 0,0 1 16,0 42 15,0 1-31,0-1 16,0 21-16,0 0 0,-21 1 0,21-1 15,0 0-15,0 1 0,-21-1 0,21 0 16,0 1-16,-21-1 0,21 0 16,0 1-16,0-22 0,0 21 0,0-21 15,0 1-15,0-1 0,0 0 16,0 0-16,0 0 0,0-42 47,0 0-47,0 0 0,21 0 15,0-1-15,-21 1 0,21-21 16,0 21-16,0 0 0,1-22 16,-1 22-16,0 0 0,0 0 0,0 0 15,0-1-15,1 1 0,-1 21 16,0 0-16,0-21 0,0 21 15,-21 21 17,-21-21-32,0 21 15,0 1-15,0-22 0,-1 0 16,1 21-16,0-21 0,0 0 16,0 0-16,0 0 15,-1 21 1,1-21-1,21 21-15,0 0 16,0 0-16,0 1 16,0-1-16,0 0 0,0 0 15,0 0-15,0 0 16,0 1-16,0-1 0,0 0 16,0 0-16,21 0 15,-21 0-15,22-21 0,-22 22 16,21-22-16,0 0 15,0 0-15,-21 21 0,21-21 0,0 0 0,1 0 16,-1 0-16,0 0 16,0 0-16,0-21 0,0-1 0,1 22 15,20-21-15,-21 0 0,0 0 16,22 0-16,-22 0 0,0-1 0,0 1 16,21 0-16,-20-21 0,-1 21 0,0-1 15,-21 1-15,21 0 0,-21 0 16,21 21-16,-21-21 0,0 0 15,-21 21 1,0 0-16,0 21 0,0 0 16,21 0-16,0 0 0,0 0 15,0 1-15,0-1 0,0 0 16,0 0-16,0 0 16,0 0-16,21 1 0,0-22 15,-21 21-15,21 0 0,-21 0 16,0 0-1,21-21-15,-21 21 16,0 1 0,-21-22-1,0 0 1,0 0 0,0 0-16,-1-22 0</inkml:trace>
  <inkml:trace contextRef="#ctx0" brushRef="#br0" timeOffset="4099.64">9186 4064 0,'0'0'0,"0"-21"0,21-43 16,-21 22-16,22 21 15,-22 0-15,0 0 0,0-1 0,0 1 16,0 0-16,0 0 0,0 0 15,-22 21-15,1 0 16,-21 0-16,21 0 0,-22 0 0,22 21 16,-21 0-16,0 0 0,-1 0 15,-20 1-15,20 20 0,1 0 0,0 1 16,-1-1-16,22 21 0,-21 1 0,21-22 16,0 22-16,-1-22 15,1 0-15,21 22 0,0-22 0,0 1 16,0-1-16,0 0 0,0-21 15,0 22-15,21-22 0,1 21 0,-1-21 16,0 1-16,0-1 0,21-21 0,1 0 16,-1 0-16,0 0 0,1 0 15,20 0-15,-20 0 0,-1-21 0,21-1 16,-20 1-16</inkml:trace>
  <inkml:trace contextRef="#ctx0" brushRef="#br0" timeOffset="5664.25">9821 4255 0,'0'0'0,"0"-22"0,0 1 0,0 0 15,-21 0-15,0 21 0,0-21 0,0 21 16,-1 0-16,1-21 0,0 21 16,-21 0-16,21 0 0,-1 0 0,-20 0 15,21 21-15,0-21 0,0 21 0,-1 0 16,1 21-16,0-20 0,0-1 15,0 21-15,0 0 0,21-20 0,0 20 16,0-21-16,-22 21 0,22-20 16,0-1-16,0 21 0,0-21 0,0 0 15,0 1-15,0-1 0,0 0 0,0 0 16,0 0 0,22-21-16,-1 0 0,0 0 15,0 0-15,0 0 0,0 0 16,22-21-16,-22 0 0,0 0 15,21 0-15,-20-1 0,-1-20 0,21 21 16,-21-21-16,0 20 0,1-20 0,-1 21 16,0-21-16,0 20 0,0-20 15,-21 21-15,0 0 0,0 0 0,0-1 16,0 1-16,0 0 0,21 21 16,-21 21-1,0 0 1,-21 1-16,21-1 15,0 21-15,-21-21 0,0 22 0,21-22 16,-21 21-16,21-21 0,0 0 0,0 22 16,0-22-16,0 0 0,0 0 15,0 0-15,0 1 0,0-1 0,0 0 16,21-21-16,0 0 16,0 0-16,0 0 0,1 0 0,20 0 15,-21 0-15,21 0 0,1-21 0,-22 0 16,21-1-16,1 1 0,-1 0 15,0 0-15,-21 0 0,22-22 16,-22 22-16,0 0 0,0-21 0,0 21 0,-21-1 16,0 1-16,22 0 15,-44 21 1,22 21 0,-21 0-16,0 1 15,21-1-15,0 0 0,0 0 0,0 0 16,0 0-16,0 1 0,0-1 0,0 0 15,0 0-15,0 0 0,21 0 16,-21 1-16,21-22 0,1 21 0,-22 0 16,21-21-16,0 0 0,0 21 15,0-21-15,0 0 16,1 0-16,-1 0 0,0 0 0,0 0 16,0-21-16,0 0 0,1 0 0,20-1 15,-21 1-15,21 0 0,-20-21 16,20 21-16,0-22 0,1 1 0,-1 21 15,0-22-15,1 22 0,-22-21 16,21 21-16,0 0 0,-20-1 0,20 22 16,-21-21-16,0 21 0,0 0 0,1 0 15,-1 0-15,0 0 0,-21 21 16,21 1-16,-21-1 0,0 0 16,0 0-16,0 0 0,0 0 15,0 1-15,0-1 0,0 0 16,0 0-1,21-42 32,-21 0-47,0 0 16,0-1-16,0 1 0,0 0 16,0 0-16,-21 0 0,0 0 15,0-1-15,0 22 0,-1-21 16,1 21-16,0 0 0,0 0 15,0 0-15,0 0 0,-1 21 16,1-21-16,-21 22 0,21-1 0,0 0 16,-1 0-16,1 21 0,0-20 15,0-1-15,0 21 0,0-21 0,-1 0 16,22 1-16,0 20 0,0-21 16,0 0-16,0 0 0,0 1 0,0-1 15,0 0-15,0 0 0,22-21 16,-1 0-16,0 21 0,0-21 15,0 0-15,0 0 0,1 0 0,20 0 16,-21 0-16,0 0 0,0 0 0,1-21 16,-1 0-16,21 21 0,-21-21 15,0 0-15,1-1 0,-1-20 16,0 21-16,0-21 0,0-1 0,0 1 16,1 0-16,-1-22 0,0 1 15,0 20-15,-21-20 0,21-1 0,0 1 16,-21-1-16,22 22 0,-22-22 0,0 22 15,0 0-15,21 21 0,-21-22 16,0 22-16,0 0 0,0 0 0,-21 21 31,-1 21-31,22 0 16,-21 21-16,0 1 0,0-1 0,21 0 16,-21 22-16,0-1 0,21 1 15,0 21-15,-22-22 0,22 1 16,-21-1-16,21-21 0,0 22 0,0-22 15,0 1-15,0-1 0,0-21 16,21 21-16,1-20 0,-1-1 0,0 0 16,0 0-16,0 0 0,22-21 0,-22 0 15,21 0-15,-21 0 0,22 0 16,-1 0-16,0 0 0,1-21 0,-1 0 16,0 21-16,1-21 0,-1 0 0,0-22 15,1 22-15,-1 0 0,-21 0 16,21-22-16,-20 22 0,20-21 0,-21 21 15,0 0-15</inkml:trace>
  <inkml:trace contextRef="#ctx0" brushRef="#br0" timeOffset="6478.42">3810 5503 0,'0'-21'15,"-21"21"1,42 0 31,0 0-31,0 0-16,22 0 0,-1 0 0,0 0 15,1 0-15,20 0 0,22 0 16,-1 0-16,1 0 0,21 0 0,21 0 15,0 0-15,0 0 0,0 0 0,0-21 16,21 21-16,0 0 0,0 0 16,1-21-16,-22 21 0,21 0 0,-21 0 15,0 0-15,0 0 0,0-21 16,0 21-16,-21 0 0,-1 0 16,1 0-16,-21 0 0,-22-21 0,22 21 15,-43 0-15,22 0 0,-22 0 0,1 0 16,-1-22-16,-21 22 0,0 0 15,0 0-15,1 0 16,-22-21 15,0 0-15</inkml:trace>
  <inkml:trace contextRef="#ctx0" brushRef="#br0" timeOffset="7270.97">9292 5207 0,'-21'0'16,"0"0"15,42 0 32,0 21-63,0-21 0,22 0 0,-22 0 15,42 0-15,1 0 0,-1 0 16,22 0-16,0 0 0,20 0 0,1 0 16,21 0-16,-21 0 0,0 0 0,0 0 15,21-21-15,-21 21 0,-1 0 16,1 0-16,-21-21 0,21 21 0,0 0 16,-22-21-16,1 21 0,0 0 15,-22-21-15,1-1 0,-1 22 0,-21 0 16,1-21-16,-1 21 0,-21 0 0,0 0 15,1-21-15,-22 0 32,-22 21-17,1 0 32,0 0-47</inkml:trace>
  <inkml:trace contextRef="#ctx0" brushRef="#br0" timeOffset="19276.15">6371 6583 0,'-21'0'0,"0"0"31,0 0-31,-1-21 15,1 21-15,21-21 16,-21-1-16,0 1 16,0 0-16,21 0 0,-21 0 0,21 0 15,-22-22-15,22 22 0,0 0 16,0 0-16,0-22 0,0 22 16,0 0-16,0 0 0,22-21 0,-1 20 15,0 1-15,0 0 0,21 0 16,-20 0-16,20 21 0,21-21 0,-20-1 15,20 22-15,-20 0 0,20 0 16,-21 0-16,1 0 0,-1 22 0,-21-1 16,0 0-16,1 0 0,-22 21 15,0-20-15,0-1 0,-43 21 0,22 0 16,-21-20-16,-1 20 0,1 0 16,0 1-16,-1-1 0,1 21 0,0-20 15,21-1-15,-22-21 0,22 22 0,0-1 16,21-21-16,0 21 15,0-20-15,0-1 0,0 0 0,0 0 16,21 0-16,0-21 16,0 0-16,1 0 0,-1 0 0,21 0 15,-21 0-15,22 0 0,-22 0 0,21-21 16,-21 21-16,22-21 0,-22 0 16,0 0-16,21-1 0,-21 1 0,1 0 15,-22-21-15,0 21 0,0-22 0,0 22 16,-43 0-16,22-21 0,0 20 15,-21 1-15,-1 21 0,22-21 0,-21 21 16,-1 0-16,1 0 16,21 0-16,-21 0 0,20 21 0,1-21 15,0 21-15,0 1 0,21-1 16,0 0-16,0 0 16,0 0-16,21-21 15,0 0-15,0 0 16,1 0-16,20 0 0</inkml:trace>
  <inkml:trace contextRef="#ctx0" brushRef="#br0" timeOffset="19755.87">7281 6181 0,'0'0'0,"-21"0"0,0 0 0,0 0 16,0 21-16,-1 0 0,1 0 16,0 0-16,21 1 0,-21-1 0,0 21 15,0-21-15,-1 22 0,22-1 16,0 0-16,-21-21 0,21 22 0,0-1 16,0-21-16,0 22 0,0-22 15,0 0-15,0 0 0,21 0 0,1 0 16,-1 1-16,0-1 0,0-21 15,0 0-15,0 0 0,1 0 0,-1 0 16,0 0-16,0 0 0,21-21 16,-20 21-16,-1-22 0,0 1 0,0-21 15,0 21-15,0 0 0,1-22 16,-1 1-16,-21 0 0,0-1 0,0 1 16,0 0-16,0-1 0,0 1 15,-21 0-15,-1 20 0,1 1 0,0 0 16,0 0-16,0 21 0,0 0 15,-1 0-15,1 0 0,0 0 0,0 0 16,0 0-16,0 0 0,-1 0 16,1 21-16,0-21 0,21 21 15,0 0-15,0 1 0,0-1 16,0 0-16,0 0 0,0 0 16,21-21-16,0 0 0,1 21 15,-1-21-15</inkml:trace>
  <inkml:trace contextRef="#ctx0" brushRef="#br0" timeOffset="20128.16">8636 5821 0,'0'0'0,"-21"-21"0,21 0 0,-21 21 16,-1 0-16,1 0 15,21 21 1,-21 0-16,21 21 0,0-21 16,-21 22-16,21-1 0,0 0 0,0 1 15,0-1-15,0 0 0,0 1 16,0-1-16,0 22 0,0-22 15,0 0-15,0 1 0,0 20 0,0-42 16,-21 22-16,21-1 0,0-21 0,0 21 16,0-20-16,0-1 0,0 0 15,0 0-15,21-21 16,0 0 0,0 0-16,-21-21 0,21 0 0,1 0 15</inkml:trace>
  <inkml:trace contextRef="#ctx0" brushRef="#br0" timeOffset="20539.71">9038 6096 0,'0'21'15,"0"0"-15,-21 1 0,0-1 16,0 21-16,21-21 0,0 22 0,-22-22 15,1 21-15,21 0 0,-21-20 16,21 20-16,0-21 0,0 21 0,0-20 16,0 20-16,0-21 0,0 0 0,0 0 15,21 1-15,0-22 0,22 0 16,-22 21-16,0-21 0,21 0 16,-20 0-16,20 0 0,-21-21 0,21-1 15,-20 22-15,-1-21 0,0 0 16,0 0-16,0-21 0,-21 20 0,0 1 15,0-21-15,0 0 0,0 20 16,0-20-16,0 21 0,0 0 0,-21 0 16,0-1-16,0 1 0,0 21 15,-1-21-15,1 21 0,0 0 16,0 0-16,0 0 16,0 0-1,-1-21 16</inkml:trace>
  <inkml:trace contextRef="#ctx0" brushRef="#br0" timeOffset="20807.56">8530 6096 0,'21'0'16,"0"0"-16,1 0 0,20 0 15,0 0-15,1 0 0,-1 0 0,21-21 16,-20 21-16,20-21 0,-20 21 0,-1 0 16,0 0-16,22 0 0,-43-21 15,21 21-15,1 0 0,-22 0 0,0 0 16,0 0-16,0 0 15,0 0 1</inkml:trace>
  <inkml:trace contextRef="#ctx0" brushRef="#br0" timeOffset="21155.36">10456 6033 0,'0'0'16,"-21"21"31,21 0-47,-21 0 0,21 0 0,-21 0 15,21 22-15,0-1 0,0-21 16,0 22-16,-21-1 0,21-21 0,0 21 16,-22 1-16,22-1 0,0-21 15,0 22-15,0-22 0,0 0 0,0 0 16,0 0-16,0 0 0,0 1 0,0-1 16,0 0-1,22-21-15,-1 0 16,0-21-16,-21 0 0</inkml:trace>
  <inkml:trace contextRef="#ctx0" brushRef="#br0" timeOffset="21988.94">11070 6096 0,'0'0'0,"0"-21"15,-21 21 1,0 0-16,0 21 16,-1 0-16,1 0 0,21 1 15,-21-1-15,0 21 16,21-21-16,-21 22 0,21-1 0,0 21 16,-21-20-16,21-1 0,0 0 15,0-20-15,0 20 0,0-21 0,0 21 16,21-20-16,0-1 0,0 0 0,0-21 15,22 21-15,-22-21 0,0 0 16,21 0-16,-21 0 0,22 0 0,-22 0 16,0 0-16,0 0 0,22-21 0,-22 21 15,0-21-15,0 0 0,-21-1 16,21-20-16,0 21 0,-21-21 0,22 20 16,-22-20-16,0 0 0,0 21 0,0-22 15,0 1-15,-43 21 16,22 0-16,0-1 0,0 1 0,-22 21 15,1-21-15,21 21 0,0 0 16,-22 0-16,22-21 0,0 21 0,21-21 16,21 0-1,0 21-15,1 0 16,20-22-16,0 22 0,1 0 0,20-21 16,-21 21-16,1-21 0,20 21 15,-20 0-15,-1 0 0,0 0 0,-21 0 16,22 0-16,-22 0 0,0 0 0,0 21 15,0 0-15,1-21 0,-1 22 16,-21-1-16,0 0 16,0 0-16,0 0 0,0 0 15,0 1-15,0 20 0,0-21 16,0 0-16,0 22 0,-21-22 0,21 0 16,0 21-16,-22-21 0,22 1 0,0-1 15,0 0-15,0 0 0,0 0 16,0 0-16,22 1 0,-1-22 0,0 21 15,0-21-15,0 0 0,0 0 16,1 0-16,-1 0 0,0 0 0,21 0 16,-21-21-16,1-1 0,-1 22 0,21-21 15,-21-21-15,0 21 0,1-22 16,-1 22-16,-21-21 0,0 0 16,0-1-16,0 1 0,0 0 0,0-1 15,0 1-15,0 21 0,-21 0 16,-1-1-16,1 1 0,0 0 0,21 0 15,-21 21-15,0 0 0,0 0 0,-1 0 16,1 0-16,-21 0 0,21 0 16,0 0-16,-1 0 0,1 21 15,0-21-15,21 21 16</inkml:trace>
  <inkml:trace contextRef="#ctx0" brushRef="#br0" timeOffset="24119.98">14203 6371 0,'0'-21'0,"-21"21"16,-1-21-1,1 21-15,0-21 16,0 21-16,0 0 0,0 0 15,-1-21-15,1 21 0,0 0 16,0 0 0,42 0 15,0 21-31,22-21 0,-22 0 16,21 21-16,22-21 0,-22 0 0,21 0 15,1 0-15,-1 0 0,1 0 16,21 0-16,-22 0 0,22 0 0,-1 0 15,1 0-15,21 0 0,0 0 16,-22 0-16,22-21 0,0 21 16,-21 0-16,-1-21 0,1 21 0,0-22 15,-22 22-15,1 0 0,-1-21 0,-20 21 16,-1 0-16,0 0 0,1 0 16,-22-21-16,-21 0 15,0 0 1,-21 21-16,-1 0 15,1-21-15,0 21 0,0 0 16,0-22-16,0 22 0,-1-21 16,1 21-16,0 0 0,0 0 15,0 0-15,21-21 0,-21 21 16,-1 0-16,1 0 16,42 0 30,1 0-46,-1 0 0,0 0 0,0 0 16,0 0-16,22 0 0,-22 0 0,0 21 16,21-21-16,-21 0 0,1 0 15,-1 21-15,0-21 0,0 22 0,0-1 16,-21 0-16,0 0 16,-21 0-16,0 22 0,-21-22 15,20 0-15,-20 21 0,21 1 16,0-22-16,-22 21 0,22-21 0,0 22 15,0-22-15,0 0 0,0 0 16,21 0-16,-22 0 0,22 1 16,22-22 15,-1-22-31,21 1 0,-21 0 0,22 0 16,-1 0-16</inkml:trace>
  <inkml:trace contextRef="#ctx0" brushRef="#br0" timeOffset="24771.11">18097 5567 0,'0'0'0,"0"21"47,-21 0-47,0 0 16,21 1-16,-21 20 0,0-21 0,0 21 15,21 1-15,-22-1 0,1 0 16,0 1-16,0-1 0,21 0 16,-21 1-16,0-22 0,-1 21 0,22 1 15,0-1-15,-21-21 0,21 21 0,-21-20 16,21-1-16,0 21 0,0-21 15,0 0-15,0 1 0,0-1 16,0-42 0,21-1-16,0 1 15,-21 0-15,22 0 0,-1-21 0,-21 20 16,21-20-16,0 0 0,0-1 16,0-20-16,1 21 0,-1-1 0,0-20 15,0 20-15,21-20 0,-20 21 16,-1-1-16,0 1 0,0 0 15,0-1-15,0 22 0,-21 0 0,0 0 16,22 0-16,-22-1 0,21 22 16,-21 22-1,0-1-15,0 0 16,21 0-16,-21 21 0,0 1 0,0-22 16,0 21-16,0 1 0,0-1 0,0 21 15,0-41-15,0 20 0,0 0 16,0 1-16,0-1 0,0 0 0,0-21 15,0 22-15,0-1 0,0-21 0,0 22 16,0-22-16,21 21 16,-21-21-16,0 0 0,0 1 0,21-1 15,-21 0-15,21 0 0,-21-42 32,0 0-17,0 0-15,0-1 0,-21 1 16,0 0-16</inkml:trace>
  <inkml:trace contextRef="#ctx0" brushRef="#br0" timeOffset="24968">17738 6160 0,'0'0'0,"21"0"31,0 0-31,0 0 16,0 0-16,0 0 0,1 0 15,20 0-15,-21 0 0,0 0 0,22 0 16,-22 0-16,21-22 0,-21 22 16,22 0-16,-22-21 0,21 0 0,-21 21 15,22-21-15,-1 0 0,-21 0 0</inkml:trace>
  <inkml:trace contextRef="#ctx0" brushRef="#br0" timeOffset="25336.19">19410 4890 0,'0'-22'16,"0"44"15,0-1-31,0 0 0,0 21 16,0-21-16,0 22 0,0-22 15,-21 21-15,-1 1 0,22-1 0,0 0 16,-21 1-16,0-1 0,21 0 0,0-21 16,0 22-16,-21-1 0,21-21 15,0 22-15,-21-22 0,21 21 0,0-21 16,0 0-16,0 1 0,0-1 15,0 0-15,0 0 0,0-42 47,0 0-47</inkml:trace>
  <inkml:trace contextRef="#ctx0" brushRef="#br0" timeOffset="25620.03">19050 5334 0,'21'0'0,"0"0"16,0 0-16,1 0 0,20 0 16,0 0-16,1-21 0,-1 21 0,21 0 15,-20 0-15,-1 0 0,22 0 0,-22-21 16,0 21-16,1 0 15,-1 0-15,-21-21 0,21 21 0,-20 0 16,-1 0-16,0 0 0,0 0 16,0 0-16,-21-22 15,-21 22 17,0 0-32</inkml:trace>
  <inkml:trace contextRef="#ctx0" brushRef="#br0" timeOffset="28751.76">6625 8149 0,'0'-21'0,"21"21"0,-21-21 32,-21 42 30,0 0-62,0 0 0,0 1 16,-1-1-16,1 21 0,0 0 0,0-20 15,21 20-15,-21 0 0,0 1 0,-1 20 16,1-21-16,0 1 16,0-1-16,21 22 0,0-22 0,0 0 0,0-21 15,0 22-15,0-1 0,21-21 16,0 0-16,0 1 0,22-1 15,-22 0-15,21 0 0,-21-21 0,22 0 16,-1 0-16,-21 0 0,22 0 16,-1 0-16,-21 0 0,21 0 0,-20-21 15,-1 21-15,21-21 0,-21 0 0,-21-1 16,21 1-16,-21 0 0,0 0 16,0 0-16,0 0 0,0-1 0,-21-20 15,0 21-15,0 21 0,0-21 0,-22 0 16,22 21-16,-21 0 0,21 0 15,-22 0-15,22 0 0,0 0 16,-21 0-16,21 0 0,-1 0 0,22 21 16,-21-21-16,21 21 15,0 0-15,21-21 16,1 0-16,20 0 16,-21 0-16,0 0 0,22 0 15</inkml:trace>
  <inkml:trace contextRef="#ctx0" brushRef="#br0" timeOffset="29183.51">7324 8361 0,'0'0'0,"-22"21"31,1 0-31,0 0 16,21 1-16,-21-1 0,21 21 15,-21-21-15,21 22 0,0-22 0,-21 21 16,21 0-16,0 1 0,0-1 0,0-21 16,0 22-16,0-22 0,0 0 15,21 0-15,0 0 0,0 0 0,0 1 16,0-22-16,22 0 0,-1 0 0,-21 0 16,22 0-16,-1 0 15,0-22-15,1 1 0,-1 0 0,-21-21 16,21 21-16,-20-1 0,20-20 0,-42 21 15,21-21-15,-21-1 0,0 22 16,0-21-16,0 21 0,-21-22 0,0 22 16,-22 0-16,22 0 0,-21 0 0,0-1 15,20 1-15,-20 21 0,0 0 16,21 0-16,-22 0 0,22 0 0,0 0 16,0 0-16,0 21 0,-1 1 0,22-1 15,0 0 1,0 0-16,0 0 0,22-21 15,-1 0-15,0 0 0,21 21 16,-21-21-16,22 0 0</inkml:trace>
  <inkml:trace contextRef="#ctx0" brushRef="#br0" timeOffset="29492.33">8742 7938 0,'0'0'0,"0"-22"0,-21 22 15,21 22 1,0-1 0,-22 21-16,22-21 0,-21 22 0,21-1 15,0 21-15,0-20 0,-21-1 16,0 22-16,0-22 0,21 0 0,0 22 15,-21-22-15,21 0 0,-22-20 0,22 20 16,0 0-16,0-21 0,0 1 16,0-1-16,0 0 0,22 0 0,-22 0 15,21-21-15,0 0 0,0 0 16,0 0-16,-21-21 16,21 0-16</inkml:trace>
  <inkml:trace contextRef="#ctx0" brushRef="#br0" timeOffset="29847.86">9059 8255 0,'0'21'16,"0"0"-16,-21 22 0,0-22 16,21 0-16,-21 0 0,21 22 0,0-22 15,-21 21-15,21-21 0,0 0 16,0 22-16,0-22 0,0 0 0,0 0 15,0 0-15,21-21 0,0 22 0,0-22 16,0 0-16,0 0 16,22 0-16,-22 0 0,0 0 0,0-22 15,0 22-15,1-21 0,-1 0 0,0 0 16,0 0-16,-21-22 0,21 22 16,-21 0-16,0-21 0,0 21 0,0-1 15,0 1-15,0 0 0,-21 0 0,0 0 16,0 0-16,0 21 0,-1 0 15,22-22-15,-21 22 0,0 0 0,0 0 16,0 0-16,0 0 16,21-21-16,-22 21 0,1 0 15,0-21 1</inkml:trace>
  <inkml:trace contextRef="#ctx0" brushRef="#br0" timeOffset="30035.75">8551 8234 0,'0'21'16,"21"-21"15,1 0-31,-1 0 0,0 0 0,21-21 16,-21 21-16,22-21 0,-1 21 15,-21-21-15,22 21 0,-1-22 0,0 22 16,1-21-16,-1 0 0,0 0 15,1 21-15</inkml:trace>
  <inkml:trace contextRef="#ctx0" brushRef="#br0" timeOffset="30675.93">10901 8149 0,'0'0'0,"-21"0"0,-1 0 0,1 0 16,0 0-16,0 0 0,0 0 0,0 0 16,-1-21-16,1 21 0,-21-21 0,21 0 15,0 0-15,-22 21 0,22-22 16,0-20-16,0 21 0,21 0 0,0 0 15,0-1-15,0 1 0,0 0 0,0 0 16,21 0-16,0 0 0,0 21 16,0-22-16,22 1 0,-1 21 0,0 0 15,22-21-15,-1 21 0,-20 0 0,20 0 16,-20 0-16,-1 0 0,0 0 16,-21 21-16,1 0 0,-1 1 15,-21-1-15,0 0 0,0 21 0,-21 1 16,-1-1-16,-20 0 0,0 22 0,-1-22 15,1 0-15,-21 22 0,20-22 16,1 1-16,0 20 0,-1-21 0,22-20 16,0 20-16,0 0 0,21-21 0,-21 1 15,21 20-15,0-21 0,21 0 16,0 0-16,21-21 0,-21 0 16,22 0-16,-22 0 0,21 0 0,1 0 15,-1-21-15,0 0 0,1 21 16,-1-21-16,-21 0 0,21 0 15,-20-22-15,-22 22 0,0 0 0,0-21 16,0-1-16,0 22 0,0-21 16,-22 21-16,1-1 0,-21 1 0,21 0 15,0 0-15,-22 0 0,22 21 0,-21 0 16,21 0-16,-22 0 0,22 0 16,0 0-16,0 0 0,0 0 0,-1 0 15,22 21-15,0 0 16,22-21-16,-1 0 15,21 0-15,-21 0 0,22 0 16</inkml:trace>
  <inkml:trace contextRef="#ctx0" brushRef="#br0" timeOffset="31071.74">11769 7938 0,'0'0'0,"0"-22"15,-22 22-15,1 0 0,0 0 16,0 22-16,0-1 0,0 0 16,-22 0-16,22 0 0,0 22 0,0-22 15,0 21-15,-1 0 16,22 1-16,0-22 0,0 21 0,0 1 16,0-22-16,0 21 0,0-21 0,0 0 15,22 1-15,-1-1 0,0 0 16,21-21-16,-21 0 0,22 21 0,-22-21 15,21 0-15,-21 0 0,22 0 0,-1-21 16,-21 0-16,22 21 0,-22-21 16,0-1-16,21 1 0,-21-21 0,1 21 15,-1-22-15,0 22 0,-21-21 0,0 0 16,0-1-16,0 1 0,0 0 16,0 20-16,0 1 0,0-21 15,0 21-15,-21 0 0,0 21 16,-1 0-16,1 0 15,0 0-15,0-22 16,21 1 0</inkml:trace>
  <inkml:trace contextRef="#ctx0" brushRef="#br0" timeOffset="31952.24">14414 8001 0,'0'0'16,"-63"21"-1,42-21-15,0 0 0,21 21 16,21-21-16,21 0 16,-21 0-16,43 0 0,-22 0 15,22 0-15,-1 0 0,22 0 0,-1 0 16,1 0-16,0-21 0,21 21 15,-22 0-15,1 0 0,0-21 0,-1 0 16,1 21-16,0 0 0,-22-21 0,1 21 16,-1-21-16,1 21 0,-22 0 15,0-22-15,1 1 0,-1 21 0,0 0 16,-21-21-16,1 21 0,-1 0 0,0-21 16,-21 0-16,0 0 15,0-1-15,-21 22 0,0-21 16,-1 0-16,1 21 0,-21-21 15,21 0-15,-22 21 0,1-21 16,21 21-16,-21 0 0,20 0 0,1 0 16,0 0-16,0 0 0,0 0 15,42 0 17,0 0-32,0 0 0,0 0 15,1 0-15,-1 0 0,21 0 0,-21 0 16,22 0-16,-22 0 0,21 0 0,-21 0 15,22 0-15,-22 0 0,21 21 16,-21-21-16,0 21 0,1-21 0,-22 21 16,0 0-16,0 0 0,0 1 0,0-1 15,0 21-15,-22-21 16,1 22-16,-21-1 0,21 0 0,0 1 16,-1-1-16,1 0 0,0 1 0,0-22 15,0 21-15,0-21 0,-1 22 16,22-22-16,-21 0 0,21 0 0,0 0 15,43-21 1,-22 0-16,0 0 16,21-21-16,1 0 0,20 0 0</inkml:trace>
  <inkml:trace contextRef="#ctx0" brushRef="#br0" timeOffset="32288.12">18732 7281 0,'-21'0'15,"21"22"-15,-21-1 16,21 0-16,-21 21 0,0-21 15,0 22-15,-1-1 0,-20 0 0,21 1 16,0-1-16,0 22 0,-1-22 16,1 0-16,0 1 0,21 20 15,-21-21-15,0 1 0,0-1 0,21 0 16,0-20-16,0 20 0,0-21 0,0 0 16,0 0-16,0 1 0,0-1 15,21-21 1,0 0-16,0 0 0,0-21 15,-21-1-15</inkml:trace>
  <inkml:trace contextRef="#ctx0" brushRef="#br0" timeOffset="32868.44">18605 7430 0,'0'-22'0,"0"44"0,0-65 0,-21 43 16,21-21-16,0 0 0,0 0 15,0 0-15,21 21 0,1-22 16,-1 1-16,0 21 0,0-21 0,21 21 16,1 0-16,-1-21 0,0 21 15,1 0-15,-1 0 0,0 0 0,-20 0 16,20 21-16,0 0 0,-21 0 0,1 1 16,-1-1-16,0 0 15,-21 0-15,0 21 0,0-20 0,0-1 16,0 21-16,-21-21 0,0 0 0,-22 22 15,22-22-15,-21 0 0,-1 0 16,1 0-16,0 1 0,-1-1 0,1-21 16,0 21-16,21-21 0,-1 0 0,1 0 15,0 0-15,42 0 32,0 0-32,22 0 0,-22-21 15,21 21-15,1 0 0,-1 0 16,0 0-16,22 0 0,-22 0 0,0 0 15,1 0-15,-22 0 0,21 0 16,1 21-16,-22 0 0,0 0 16,0 0-16,0 1 0,0-1 0,-21 0 15,22 0-15,-22 21 0,0-20 0,0 20 16,-22 0-16,1-21 0,0 22 16,0-22-16,-21 21 0,-1-21 0,1 1 15,21-1-15,-43 0 0,22 0 0,0 0 16,-1 0-16,1-21 0,0 0 15,-22 22-15,22-22 0,-1 0 0,-20 0 16,21 0-16,20 0 0,-20 0 0,21-22 16,-21 22-16,42-21 0,0 0 15,0 0-15,0 0 0,0 0 16,0-1-16,0 1 0,21-21 0,0 0 16,21-1-16</inkml:trace>
  <inkml:trace contextRef="#ctx0" brushRef="#br0" timeOffset="33272.74">20066 6668 0,'0'0'0,"21"0"15,0 0 1,-21 21 0,0 0-16,0 21 0,0-21 0,0 22 15,0-22-15,0 21 0,0 1 16,-21-1-16,21 0 0,-21 1 0,21-1 15,-21-21-15,21 21 0,0 1 16,0-1-16,0 0 0,0 1 16,-21-22-16,21 21 0,0-21 0,-22 1 15,22-1-15,0 0 0,0 0 16,0-42 31</inkml:trace>
  <inkml:trace contextRef="#ctx0" brushRef="#br0" timeOffset="33580.19">19833 7006 0,'0'0'0,"21"0"31,0 0-31,1 0 0,-1 0 16,21 0-16,0 0 0,1 0 15,-1 0-15,0-21 0,1 21 0,-1 0 16,0 0-16,1 0 0,-1 0 0,0 0 16,22 0-16,-22 0 0,-21 0 15,22 0-15,-1 0 0,-21 0 16,0 0-16,1 0 0,-1 0 15,-42 0 17,-1 0-17</inkml:trace>
  <inkml:trace contextRef="#ctx0" brushRef="#br0" timeOffset="37672.3">7070 10266 0,'0'0'0,"0"-21"0,0 0 16,0-1 0,0 44 15,0-1-31,0 21 0,0 0 0,0 22 15,0-22-15,0 22 0,0-1 16,-22 1-16,1-1 0,0 1 16,21-1-16,-21 1 0,21-1 0,-21-20 15,21 20-15,0-21 0,0 1 16,0-1-16,0-21 0,0 0 0,0 1 16,0-1-16,21-21 15,0-21 1,-21-1-16,0 1 0,0-21 0,21 21 15,-21-22-15,21 1 0,-21 0 0,0-1 16,22 1-16,-22-21 0,21-1 16,0 22-16,-21-22 0,21-20 0,0 20 15,-21 22-15,0-22 0,21 22 16,-21 0-16,22 20 0,-22 1 16,0 0-16,-22 42 15,1 0 1,-21 22-16,21-1 0,-22 0 0,1 1 15,0 20-15,-22-20 0,22 20 0,0-21 16,-22 1-16,22 20 0,-1-20 16,1-22-16,0 21 0,21-21 0,-22 0 15,22 1-15,21-1 0,0 0 0,-21-21 16,21-21 0,0 0-1,21-1-15,-21 1 16,21 0-16,0 0 0,22 21 15,-22-21-15,21 0 0,-21-1 0,22 22 16,-1-21-16,0 21 0,1 0 0,-1 0 16,-21 0-16,22 0 0,-1 0 15,-21 0-15,21 0 0,-20 21 0,-1-21 16,0 22-16,0-22 0,0 0 16,0 21-16,1-21 0,-1 0 0,-21 21 15,21-21-15,0 0 0,0 21 0,0-21 16,1 0-16,-1 0 15,0 0-15,0 0 0,0 0 0</inkml:trace>
  <inkml:trace contextRef="#ctx0" brushRef="#br0" timeOffset="38089.06">7832 10520 0,'0'0'0,"0"-21"0,0 0 16,0 42-1,-22 0-15,1 0 16,0 0-16,0 22 0,0-22 16,21 21-16,-21 0 0,-1 1 0,1-1 15,0 0-15,21-20 0,0 20 0,-21 0 16,21-21-16,0 22 16,0-22-16,0 0 0,0 0 0,21 0 15,0-21-15,0 22 0,1-22 0,20 0 16,-21 0-16,0 0 0,22 0 15,-22-22-15,21 22 0,-21-21 0,22 0 16,-22 0-16,0 0 0,21 0 0,-21-1 16,-21-20-16,22 21 0,-22-21 15,0-1-15,0 22 0,0-21 0,0-1 16,-22 1-16,1 0 0,0-1 16,0 22-16,-21-21 0,20 21 0,1 0 15,0 21-15,0 0 0,0 0 0,0 0 16,-1 0-16,1 0 15,0 0-15,21 21 16,0 0-16,21-21 16,0 0-16,22 0 15,-22 0-15,42 0 0</inkml:trace>
  <inkml:trace contextRef="#ctx0" brushRef="#br0" timeOffset="38383.82">9313 9948 0,'0'22'16,"0"-1"0,0 0-16,0 21 0,0-21 15,0 22-15,0-22 0,0 21 0,0 22 16,0-22-16,0 22 0,0-22 15,0 21-15,0-20 0,0-1 0,-21 0 16,21 1-16,0-1 0,-21 0 0,21-20 16,0 20-16,0-21 0,0 0 15,0 0-15,0 1 0,21-22 32,0 0-32,0 0 15,1-22-15,-1 1 0</inkml:trace>
  <inkml:trace contextRef="#ctx0" brushRef="#br0" timeOffset="38765.6">9906 10245 0,'0'21'16,"-21"0"-1,0 0-15,-1 0 0,1 22 0,21-22 16,-21 21-16,0 1 0,21-1 0,0-21 15,0 21-15,0-20 0,0-1 16,0 21-16,0-21 0,0 0 0,42 1 16,-21-1-16,1-21 0,-1 0 15,21 0-15,-21 0 0,0 0 16,22 0-16,-22-21 0,21-1 0,-21 1 16,1 0-16,-1 0 0,0-21 0,0-1 15,-21 22-15,21-21 0,-21-1 16,0 22-16,0-21 0,0 21 0,-21 0 15,0-1-15,0 1 0,0 0 16,-22 21-16,22 0 0,0 0 16,-21 0-16,20 0 0,1 0 0,0 0 15,-21 0-15,21 0 0,21 21 0,-22 0 16,1-21-16,0 0 16,21 22-16</inkml:trace>
  <inkml:trace contextRef="#ctx0" brushRef="#br0" timeOffset="38995.99">9038 10287 0,'0'0'0,"-21"0"0,42 0 15,21 0-15,-20-21 0,20 21 16,0-21-16,1 21 0,-1-21 15,21 21-15,-20-22 0,-1 1 0,22 21 16,-1-21-16,-21 21 0,22-21 0,-1 21 16,1 0-16,-22-21 0,22 21 15,-22 0-15,0 0 0,-20-21 0,20 21 16,-21 0-16,0 0 0,0-22 0,1 22 16</inkml:trace>
  <inkml:trace contextRef="#ctx0" brushRef="#br0" timeOffset="39919.51">12023 9885 0,'0'-21'0,"-22"21"16,1 0 0,0 0-16,0 0 0,0 0 15,0 21-15,-1-21 0,-20 42 16,21-21-16,0 1 0,0 20 0,-22 0 16,22 1-16,-21-1 0,21 0 15,-22 1-15,22 20 0,0-21 0,0 22 16,21-22-16,0 1 0,0-1 0,0 0 15,0 1-15,21-22 16,0 21-16,0-21 0,22 0 0,-22 1 16,21-1-16,0-21 0,1 21 0,20-21 15,-20 0-15,-1 0 0,0 0 16,1 0-16,-1-21 0,0 21 0,1-21 16,-1-1-16,-21 1 0,21-21 0,-20 21 15,-22-22-15,0 1 0,0 0 16,0-1-16,0 1 0,0 21 0,-22-21 15,-20 20-15,21 1 0,-21 0 0,-1 0 16,22 21-16,-21 0 0,-1 0 16,22 0-16,-21 0 0,0 0 0,20 21 15,-20 0-15,21 0 0,0 1 16,0-1-16,-1 0 0,1 0 16,21 0-16,0 0 0,0 1 0,0-1 15,0 0-15,0 0 0,21-21 16,22 0-16,-22 0 0,21 0 15,1 0-15,-1 0 0,21-21 0</inkml:trace>
  <inkml:trace contextRef="#ctx0" brushRef="#br0" timeOffset="40311.29">13060 10054 0,'0'0'0,"0"-21"0,0 0 15,-21 21-15,-1 0 16,1 21-16,0-21 0,0 21 16,0 0-16,0 22 0,-1-22 0,1 21 15,0-21-15,21 22 0,0-1 16,0 0-16,0 1 0,0-1 0,0 0 16,0 1-16,0-1 0,0-21 0,21 22 15,0-22-15,22 0 0,-1 0 16,0-21-16,1 21 0,-1-21 0,22 0 15,-1 0-15,-21 0 0,22-21 16,-1 0-16,-20 0 0,20 0 16,-20-1-16,20-20 0,-21 0 0,-20-1 15,20 1-15,-21 0 0,0-1 0,-21 1 16,0 0-16,0 21 0,0-22 16,0 22-16,-21 0 0,0 0 0,0 0 15,-22 21-15,22 0 0,-21 0 0,0 0 16,20 0-16,-20 0 0,0 0 15,21 0-15,-22 0 0,22 0 0,0 0 16,0 0-16,0 21 0,-1-21 0</inkml:trace>
  <inkml:trace contextRef="#ctx0" brushRef="#br0" timeOffset="41035.33">15536 9970 0,'0'0'15,"-148"0"-15,127 0 16,0 0-16,0 0 0,-1 0 0,44 0 31,-1 0-31,21 0 0,0 0 0,22 0 16,-1 0-16,1 0 0,21 0 0,20 0 15,-20 0-15,21 0 0,21 0 16,-21 0-16,0 0 0,-1 0 16,1 0-16,0 0 0,-21 0 0,-1-22 15,-20 1-15,21 21 0,-43 0 16,21 0-16,-20-21 0,-1 21 0,-21 0 16,0 0-16,1-21 0,-22 0 15,0 0-15,-22 21 0,1-22 16,-21 22-16,0-21 0,20 0 0,-20 21 15,0-21-15,-1 21 0,1 0 16,0 0-16,21-21 0,-1 21 0,1 0 16,0 0-16,42 0 47,0 0-47,22 0 0,-22 0 15,21 0-15,1 0 0,-1 0 0,-21 0 16,21 0-16,1 0 0,-22 0 0,21 21 15,-21-21-15,1 21 0,-22 0 16,0 0-16,0 1 0,0-1 0,0 0 16,-22 21-16,1-21 0,-21 1 0,21-1 15,-22 21-15,1-21 0,0 0 16,-1 1-16,1 20 0,0-21 0,21 0 16,-1 0-16,1-21 0,0 22 0,21-1 15,21-21 1,0 0-16,1 0 15,20-21-15</inkml:trace>
  <inkml:trace contextRef="#ctx0" brushRef="#br0" timeOffset="41468.53">19727 9356 0,'-21'-21'16,"0"21"-16,0 0 0,-22-22 0,22 22 16,-21 0-16,0 0 0,-1 0 0,-20 0 15,-1 0-15,22 0 0,-22 0 16,1 0-16,-1 22 0,22-1 0,-21 0 15,20 0-15,-20 21 0,20-20 0,1 20 16,0 0-16,21 1 0,-22 20 16,22-21-16,0 1 0,21-1 15,0 0-15,0 22 0,0-22 0,0-21 16,42 22-16,-21-1 0,22-21 16,-1 22-16,0-22 0,22 0 0,-22 0 15,22 0-15,-1 0 0,-20 1 0,20-22 16,1 0-16,-1 21 0,1-21 15,-22 0-15,21 0 0,-20 0 0,20 0 16,-20-21-16,-1 21 0,0-22 0,1 1 16,-1 0-16,0 0 0,1 0 15,-1-22-15,-21 22 0,21-21 0</inkml:trace>
  <inkml:trace contextRef="#ctx0" brushRef="#br0" timeOffset="41820.32">20955 8657 0,'0'0'0,"0"-21"0,0 0 16,21 21-16,0 0 0,-21 21 15,0 0-15,0 0 16,0 1-16,0 20 0,0 0 0,0 1 16,0-1-16,0 21 0,0-20 0,0 20 15,0-20-15,0-1 0,0 21 16,0-20-16,0-1 0,0 0 0,0-20 16,0 20-16,0 0 0,0-21 15,0 1-15,0 20 0,0-21 0,0 0 16,0 0-16,0 1 0,0-1 15,0-42 1,21 21 0,1-22-16</inkml:trace>
  <inkml:trace contextRef="#ctx0" brushRef="#br0" timeOffset="42120.15">20637 9102 0,'0'0'0,"22"0"16,-1 0-16,21 0 15,0 0-15,1 0 16,-1 0-16,22 0 0,-1 0 0,-21 0 0,22 0 16,-22 0-16,22 0 15,-1 0-15,-20 21 0,20-21 0,-21 0 16,1 0-16,20 0 0,-20 0 0,-22 0 15,21 0-15,0 0 0,-20 0 16,-1 0-16,0 0 0,0 0 16,-42 0 15,0 0-15</inkml:trace>
  <inkml:trace contextRef="#ctx0" brushRef="#br0" timeOffset="44695.83">8636 12742 0,'0'0'0,"-21"-21"16,0 0-16,-1 0 0,1 21 16,21-21-16,-21 0 0,0 21 15,0-22-15,0 22 16,21 22 62,21-22-62,-21 21-16,21-21 15,0 21-15,0-21 16,0 21-16,1-21 15,20 21-15,-21-21 0,21 21 0,1-21 16,20 22-16,-20-1 0,-1-21 16,21 21-16,-20-21 0,20 21 0,1-21 15,-22 21-15,22-21 0,-22 0 0,21 21 16,-20-21-16,20 0 0,-20 0 16,20 0-16,-21 22 0,1-22 0,-1 0 15,0 0-15,1 0 0,-22 0 0,21 0 16,-21 0-16,1 0 0,-1 0 15,-42 0 32,-1 0-31,1 0-16,0 21 0,0-21 16,0 0-16,0 0 0,-1 0 0,1 0 15,0 0-15,0 0 16,0 0-1,0 0 32,21 21-31,-22 0-16,1 0 16,0-21-16,0 21 0,0 22 0,0-22 15,-22 0-15,22 0 0,-21 22 0,-1-22 16,1 21-16,0-21 0,-1 22 15,22-22-15,-21 0 0,0 21 0,-1-21 16,1 1-16,21 20 0,-22-21 0,22 0 16,-21 0-16,21 1 0,0-1 15,-1 0-15,1 0 0,0 0 0,21 0 16,-21-21-16,0 0 16,21 22-1,21-22 79,-21-22-32,0 1-46,0 0-16,21 0 0,-21 0 16,21 0-16</inkml:trace>
  <inkml:trace contextRef="#ctx0" brushRef="#br0" timeOffset="45251.51">8932 12891 0,'0'0'0,"-42"0"0,21 0 0,-22 0 15,22 0-15,-21 0 0,21 0 16,0 0-16,21-22 16,0 1-1,42 0-15,-21 21 0,21-21 16,1 0-16,-1 21 0,22-21 0,-1 21 15,1-22-15,-1 1 0,-21 21 16,22 0-16,-1 0 0,-20 0 0,-1 0 16,0 0-16,-20 21 0,-1-21 15,-21 22-15,0 20 0,-21-21 0,-22 0 16,22 22-16,-42-1 0,20-21 0,-20 21 16,-1 1-16,1-1 15,-22-21-15,22 22 0,-1-22 0,1 0 16,20 0-16,1 0 0,0 0 0,20-21 15,65 0 1,-22 0-16,21-21 16,22 21-16,-1-21 0,1 0 0,63 0 15,-64 21-15,1-21 16,-1 21-16,1 0 0,-22 0 0,0 0 16,1 0-16,-22 0 0,-21 21 15,0 0-15,-21 0 0,-22 21 16,1-20-16,0-1 0,-22 21 0,22-21 15,-22 22-15,22-22 16,-21 21-16,-1 0 0,22-20 0,-1-1 16,1 21-16,21-21 0,0 0 0,0-21 15,21 22-15,42-22 16,-21-22-16,21 22 16,1-21-16,-1-21 0,22 21 0,-1 0 15</inkml:trace>
  <inkml:trace contextRef="#ctx0" brushRef="#br0" timeOffset="45772.3">11874 12361 0,'-42'22'16,"21"-22"-1,0 21-15,-22 0 0,22 0 16,-21 0-16,0 22 0,-1-22 0,1 21 16,-22 0-16,1 1 0,-1-1 0,1 0 15,-1 1-15,1 20 0,-1-20 16,1-1-16,-1-21 0,22 21 0,0-20 15,21-1-15,-1-21 0,1 21 16,0-21-16,42-21 16,0 21-1,1-21-15,-1-1 0,0 22 16,0-21-16,0 21 0,0 0 0,22 0 16,-22 0-16,0 0 0,21 0 0,-20 0 15,20 21-15,0 1 0,-21-1 16,22 0-16,-1 0 0,-21 0 0,22 0 15,-1 1-15,-21-1 0,21-21 16,-20 21-16,-1 0 0,21 0 16,-21-21-16,0 21 0,1-21 0,-1 0 15,0 0-15,0 22 0,0-22 0,0 0 16,1 0-16,-1 0 16,0 0-1,0 0-15,-21-22 0,21 1 0,0 21 16,1-21-16</inkml:trace>
  <inkml:trace contextRef="#ctx0" brushRef="#br0" timeOffset="46420">12933 12213 0,'0'0'0,"0"-21"0,0 0 0,21 0 16,0 21-16,0 0 15,0 0-15,-21 42 16,22-21-16,-22 0 0,0 22 16,0-1-16,0 0 0,0 1 0,0 20 15,0-20-15,0 20 0,0-21 16,0 22-16,-22-1 0,1-20 0,21-1 16,-21 0-16,21 1 0,0-1 0,0-21 15,0 22-15,0-22 16,0 0-16,0 0 0,21-42 31,0 0-15,1-22-16,-22 22 0,0-21 0,0 0 15,21-1-15,-21 1 0,0-22 0,21 22 16,-21-21-16,0-1 0,0 1 16,0 20-16,0-20 0,0 20 0,0 1 15,0 0-15,0 21 0,0-1 0,-21 22 16,0 0-1,-22 22-15,22-1 0,0 21 0,-21-21 16,20 22-16,-20-1 0,0 0 16,-1 1-16,22-1 0,-21 0 15,0 1-15,20-1 0,-20 0 0,21-21 16,0 22-16,0-22 0,21 0 0,0 0 16,-22 0-16,44-42 31,-1 21-31,0-21 0,0 0 15,0 0-15,0 0 0,1-22 16,20 22-16,-21 21 0,21-21 0,-20 0 16,20 0-16,-21 21 0,21 0 0,-20-22 15,20 22-15,-21 0 0,0 0 16,0 0-16,1 0 0,20 0 16,-21 0-16,0 0 0,0 0 0,1 0 15,-1 0-15,0 0 16,0 0-16,0 0 0,0 0 15,1 0-15,-1-21 0</inkml:trace>
  <inkml:trace contextRef="#ctx0" brushRef="#br0" timeOffset="46819.63">13991 12192 0,'0'0'15,"-21"0"-15,0 0 0,0 0 16,-1 0-16,1 21 0,0-21 0,0 21 16,0 22-16,0-22 0,-1 0 0,1 21 15,0 1-15,0-1 0,0-21 16,0 22-16,-1-1 0,22 0 0,0 1 16,0-22-16,0 21 0,0 0 0,0-20 15,22-1-15,-1 0 0,0 0 16,0 0-16,21-21 0,1 0 0,-22 0 15,21 0-15,1 0 0,-1 0 0,0-21 16,-21 0-16,22 0 0,-1 0 16,-21-22-16,22 22 0,-22-21 15,0-1-15,0 1 0,0-21 0,-21 20 16,0 1-16,0-22 0,0 22 16,0 21-16,-21-21 0,0 20 0,0-20 15,0 42-15,-1-21 0,1 21 0,0 0 16,0 0-16,-21 0 0,20 0 15,1 21-15,0-21 0,-21 21 0,21 0 16,-1 1-16,1-1 0,0-21 16,21 21-16</inkml:trace>
  <inkml:trace contextRef="#ctx0" brushRef="#br0" timeOffset="47599.75">16362 12383 0,'0'0'0,"-43"0"0,-41 0 15,41 0-15,22 0 16,-21 0-16,21 0 0,0 0 0,21 21 15,21-21 1,21 0-16,-21 0 16,43 0-16,-22 0 0,22 21 0,-1-21 15,1 0-15,-1 0 0,22 0 0,-22 0 16,22 0-16,-22 0 0,22 0 16,0 0-16,-1 0 0,1-21 0,0 21 15,-1 0-15,1-21 0,-21 21 0,20-22 16,-20 22-16,-1-21 0,-20 21 15,-1-21-15,0 21 0,-21-21 0,-21 0 16,0 0-16,-21-1 16,0 1-16,0 21 0,-21-21 15,-1 21-15,1-21 0,0 21 0,-22 0 16,22-21-16,-1 21 0,1 0 16,0 0-16,21 0 0,-1 0 15,1 0-15,0 0 0,42 0 31,0 0-31,1 0 0,20 0 16,0 0-16,1 0 0,-1 0 0,-21 0 16,21 0-16,1 0 0,-1 0 15,-21 0-15,22 0 0,-22 0 0,0 21 16,0-21-16,0 21 0,-21 0 0,21 0 16,-21 1-16,0-1 15,0 0-15,-21 21 0,0-21 0,0 22 0,0-22 16,0 21-16,-22 1 0,22-1 15,-21-21-15,21 21 0,-22 1 16,22-1-16,-21-21 0,21 22 0,-1-22 16,22 0-16,-21 21 0,21-21 0,0 1 15,0-1-15</inkml:trace>
  <inkml:trace contextRef="#ctx0" brushRef="#br0" timeOffset="48500.68">19875 12446 0,'0'0'0,"0"21"0,-21-21 16,42 0-1,1 0-15,-1 0 0,0 0 16,0 0-16,21-21 0,-20 0 0,20 0 16,21 0-16,-20-1 0,20 1 0,-20-21 15,20 0-15,1 20 0,-1-20 16,-21 0-16,1-1 0,-1-20 0,0 21 16,1-1-16,-22 1 0,0 0 15,0-1-15,-21 1 0,0 0 16,0-1-16,0 22 0,0-21 0,0 21 15,-21-1-15,0 1 0,0 21 0,0 0 16,-1 0-16,1 0 0,-21 0 16,21 21-16,-22 1 0,22-1 0,0 0 15,-21 21-15,21 22 0,-1-22 16,1 43-16,0-22 0,21 22 0,-21 0 16,0-1-16,21 1 0,-21 0 0,-1 20 15,1-20-15,21 21 0,-21 0 16,0 0-16,21-1 0,0-20 0,0 21 15,0 21-15,-21-21 0,21 0 16,0-1-16,0 1 0,0-21 0,0 0 16,0-1-16,0 1 0,0-22 15,0 1-15,0-1 0,21-20 0,0-1 16,0 0-16,0-20 0,1-1 0,-1 0 16,0-21-16,21 0 0,-21 0 15,22-21-15,-1-22 0,-21 22 0,22-21 16,-1 0-16,0-22 0,1 22 0,-1-22 15,0 1-15,-21-1 0,1 1 16,-1-22-16,-21 0 0,0 22 0,0-22 16,0 1-16,-21 20 0,-22-21 0,1 22 15,-22-22-15,1 22 0,-1-1 0,1 22 16,-1-22-16,-20 43 16,20-21-16,1 21 0,-1-22 0,22 22 15,-22 21-15,22-21 0,21 0 0,0 21 16,0 0-16,-1 0 0,22-21 15,0 0-15,22 21 16,-1-22-16,0 22 0,21-21 16,1 21-16,-1-21 0,0 0 0,22 21 15,20-21-15,-20 0 0,21-1 0,-1 1 16,1 21-16,0-21 0,-22 0 16,22 0-16,-22 0 0,1 21 15</inkml:trace>
  <inkml:trace contextRef="#ctx0" brushRef="#br0" timeOffset="49528.09">21357 12192 0,'0'0'0,"0"-21"0,0 0 15,-21 0-15,0-1 16,0 22-16,-1 0 0,1 0 0,0 0 16,-21 0-16,21 0 0,-22 0 0,22 22 15,-21 20-15,-1-21 0,22 21 16,-21 1-16,21-1 0,-22 0 0,22 1 15,-21-1-15,21 0 0,0 1 16,21-1-16,0-21 0,-22 22 16,22-1-16,0-21 0,0 0 0,0 22 15,0-22-15,22 0 0,-1-21 16,0 21-16,0-21 0,0 0 0,0 0 16,22 0-16,-22 0 0,0 0 0,21-21 15,-20 0-15,-1 0 0,21-1 16,-21 1-16,0 0 0,1 0 0,-1-21 15,0 20-15,-21-20 0,21 21 0,-21-21 16,21-1-16,-21 22 0,0-21 16,21 21-16,-21-1 0,22 22 0,-22-21 15,0 0-15,0 42 32,0 0-32,21 1 0,-21-1 0,0 0 15,0 0-15,21 21 0,-21-20 0,0-1 16,0 21-16,0-21 0,21 22 15,-21-22-15,21 0 0,0 21 0,1-21 16,-1 1-16,0-22 0,0 21 0,0 0 16,0-21-16,22 0 0,-22 0 15,21 0-15,-21 0 0,22 0 0,-22 0 16,21-21-16,-21 0 0,22-1 0,-1 1 16,-21 0-16,0-21 0,22 21 15,-22-22-15,0 22 0,0-21 16,0-1-16,1 22 0,-22 0 0,21-21 15,-21 21-15,21-1 0,-21 44 47,-21-1-47,21 0 0,-43 21 16,43 1-16,0-1 0,0-21 16,0 0-16,0 0 0,0 1 15,0 20-15,0-21 0,22 0 0,-1 0 16,0 1-16,0-22 0,0 0 15,0 0-15,22 0 0,-22 0 16,21 0-16,-21 0 0,22-22 16,-1 1-16,0 0 0,-20 0 0,20 0 15,0 0-15,-21-22 0,22 1 16,-1 21-16,-21-43 0,22 22 0,-22-22 16,21 1-16,-21-1 0,0 1 0,1-22 15,-1 22-15,0-1 0,0 1 16,0-1-16,-21 1 0,21 20 0,-21 1 15,0 0-15,0 21 0,0-22 0,0 22 16,-21 21 0,0 21-16,21 0 0,-21 22 15,0-22-15,21 21 0,-21 22 16,21-1-16,-22-20 0,22 41 16,0-20-16,-21-1 0,21 1 0,0-1 15,0 1-15,0-1 0,0 1 16,0-22-16,0 0 0,21 1 0,1-1 15,-1 0-15,0-20 0,0-1 0,0 21 16,0-42-16,1 21 0,20 0 16,-21-21-16,0 0 0,0 0 0,22 0 15,-22 0-15,0 0 0,0-21 0,22 0 16,-22 0-16,0 0 16,0 0-16,0-22 0,0 22 0,1-21 0,-1 21 15,-21-22-15,21 22 0,-21-21 0,0-1 16,0 22-16</inkml:trace>
  <inkml:trace contextRef="#ctx0" brushRef="#br0" timeOffset="49935.89">21992 11642 0,'0'0'16,"-42"0"-16,-1 21 16,1 0-16,42 0 0,-21-21 0,0 21 15,21 1-15,0-1 0,0 0 16,0 0-16,0 0 16,21-21-16,0 0 0,0 0 15,0 0-15,22 0 0,-22 0 0,0 0 16,21 0-16,-20-21 0,-1 0 15,21 21-15,-21-21 0,-21 0 0,21 21 16,-21-22-16,0 1 0,0 0 0,0 0 16,0 0-16,0 0 15,-21 21-15,0 0 0,0 0 0,0 0 16,0 0-16,-1 0 0,1 0 16,0 0-16,0 21 0,0-21 15,21 21-15,-21-21 0,21 21 0,-22-21 16,22 21-16,0 0 15,0 1-15,0-1 0,0 0 16,0 0-16</inkml:trace>
  <inkml:trace contextRef="#ctx0" brushRef="#br0" timeOffset="68056.16">11642 15579 0,'0'-21'15,"21"21"-15,-21-22 0,21 1 16,-21 0-16,0 0 15,0 0-15,0 0 0,0-1 16,0 1-16,0 0 0,0 0 16,0 0-16,0 0 0,0-1 15,0 1-15,-21 0 0,21 0 0,-21 0 16,21 0-16,-22 21 0,22 21 31,0 0-31,0 21 16,0 1-16,0-1 0,0 0 0,0 1 15,0 20-15,0-21 0,0 22 0,0-22 16,0 22-16,0-1 0,0-20 16,0 20-16,0-21 0,0 22 0,0-22 15,-21 1-15,21-1 16,0 0-16,0-21 0,0 22 0,0-22 16,0 0-16,0 0 0,0-42 62,21 21-46,-21-21-16,0 0 0,0 0 31,0-1 0,0 1-15,0 0-1,0 0-15,0 0 16,0 0-16,0-1 0</inkml:trace>
  <inkml:trace contextRef="#ctx0" brushRef="#br0" timeOffset="69904.17">11790 15685 0,'0'0'0,"0"-22"0,0 1 16,0 0-16,0 0 16,0 0-16,0 0 15,0-1-15,0 1 0,0 0 16,0 0-16,-21 0 0,-1 0 0,22-1 16,-21 1-16,0 0 0,0 0 15,-21 21-15,20-21 0,1 21 0,-21 0 16,0 0-16,20 0 0,-20 0 15,0 0-15,-1 21 0,1 0 0,0 0 16,-1 22-16,1-22 0,0 21 16,-1 0-16,22 1 0,-21-1 0,0-21 15,20 22-15,1-1 0,0 0 16,0 1-16,0-1 0,21-21 16,0 21-16,0-20 0,0-1 0,21 0 15,0 0-15,0 0 0,22-21 16,-1 0-16,0 0 0,1 0 0,-1-21 15,0 0-15,22 0 0,-22 0 0,0-22 16,1 22-16,-1 0 0,0-21 16,1 20-16,-22-20 0,21 0 0,-21 21 15,1-22-15,-1 22 0,-21-21 16,0-1-16,0 22 0,0-21 0,21 21 16,-21 0-16,0-1 0,0 1 0,0 0 15,0 42 16,0 0-31,0 22 0,0-22 16,0 21-16,-21 1 0,21-1 0,0 21 16,-21 1-16,21-22 0,0 43 0,0-22 15,0 1-15,0 21 0,-22-1 16,22-20-16,0 20 0,0 1 0,0-21 16,0 20-16,0 1 0,0 0 15,0-1-15,0 1 0,0-22 0,0 1 16,0 21-16,0-43 0,0 21 0,-21-20 15,21-1-15,0 0 0,0 1 16,0-22-16,-21 0 0,21 0 16,-21-21-16,0 0 15,0-21-15,-1-21 16,1 21-16,0-22 0,21 1 0,-21-22 16,0 22-16,0-43 0,-43-147 15,64 147-15,-21 0 16,21 1-16,0 20 0,0-21 15,0 1-15,21 20 0,0 1 0,0-1 16,1 1-16,-1-1 0,0 22 0,0 0 16,21-1-16,-20 1 0,-1 0 15,0 20-15,21 1 0,-21-21 0,22 21 16,-22 0-16,21-1 16,-21 1-16,22 0 0,-22 0 0,21 0 15,-21 0-15,22-1 0,-1 1 0,-21 0 16,22 0-16,-22 0 0</inkml:trace>
  <inkml:trace contextRef="#ctx0" brushRef="#br0" timeOffset="70307.95">12234 15325 0,'21'0'15,"-21"21"1,0 0-16,0 0 16,-21 22-16,0-22 0,21 21 0,-21 0 15,0-20-15,0 20 16,21 0-16,-22 1 0,1-1 0,0 0 15,21 1-15,-21-22 0,21 21 0,0-21 16,0 22-16,0-22 0,0 0 16,21 0-16,0-21 0,0 0 0,1 0 15,-1 0-15,21 0 0,-21 0 0,22-21 16,-1 0-16,-21 0 0,21-1 16,-20 1-16,20-21 0,-21 0 0,0 20 15,0-20-15,1 0 0,-22-1 16,0-20-16,0 21 0,0-1 0,0 1 15,0 0-15,-22-1 0,1 1 0,0 21 16,0 0-16,0 21 16,0 0-16,-1 0 0,1 0 0,0 0 15,0 21-15,-21 0 0,20 0 16,1 0-16,0 22 0,21-22 0,-21 0 16,21 21-16,-21-21 0,21 1 0,0-1 15,0 21-15,0-21 0,0 0 16,21 1-16,0-22 0,0 0 15,22 0-15,-1 0 0,-21 0 16,43 0-16,-22-22 0</inkml:trace>
  <inkml:trace contextRef="#ctx0" brushRef="#br0" timeOffset="71975.57">13525 15007 0,'0'0'0,"22"-21"0,-22-21 16,0 63-1,0 0-15,0 21 16,-22 1-16,22-1 0,0 0 16,-21 22-16,0-1 0,0-20 0,21 20 15,-21 1-15,0-22 0,-1 22 0,1-22 16,0 21-16,21-20 0,-21-1 16,0 0-16,0 1 0,21-1 0,0-21 15,0 22-15,0-22 0,0 0 16,0 0-16,0 0 0,21-42 31,0 0-31,0 0 0,0 0 16,-21-22-16,21 1 0,1 21 15,-1-22-15,0 1 0,0 21 0,0-21 16,-21 20-16,21-20 0,1 21 16,-1 21-16,-21-21 0,21 21 0,0 0 15,0 21-15,-21 0 16,0 0-16,21 0 0,-21 22 15,22-22-15,-22 0 0,0 21 0,0-20 16,21-1-16,-21 21 0,21-21 16,-21 0-16,21 1 0,0-1 15,0 0-15,1-21 0,-1 0 16,0 0-16,0 0 0,0 0 16,0 0-16,1-21 0,-1 21 0,21-21 15,-21-1-15,0 1 0,1-21 0,-1 21 16,21 0-16,-21-22 0,0 22 15,1 0-15,-22 0 0,21 0 0,0-1 16,-21 1-16,0 0 0,21 21 16,-21 21-1,0 0-15,0 1 16,21-1-16,-21 0 0,0 0 16,0 0-16,0 0 0,21 1 15,1-1-15,-1 0 0,-21 0 0,21-21 16,0 21-16,0-21 0,0 0 0,1 0 15,-1 0-15,0 0 0,0 0 16,21 0-16,-20 0 0,-1 0 0,21 0 16,-21-21-16,0 0 0,22 21 0,-22-21 15,0 0-15,-21-1 0,0 1 16,21 0-16,-21-21 0,0 21 0,0-1 16,0-20-16,0 21 0,0-21 15,0 20-15,-21-20 0,0 21 0,21-21 16,-21 20-16,0 1 0,-1 21 15,1 0-15,0 0 0,0 0 16,0 0-16,0 21 0,-1-21 0,1 43 16,0-22-16,0 0 0,0 21 0,21-20 15,0 20-15,0-21 0,0 0 16,0 22-16,0-22 0,0 0 0,0 0 16,0 0-16,0 0 0,21-21 0,0 22 15,0-22-15,0 0 0,22 0 16,-22 21-16,0-21 0,21 0 0,1 0 15,-22 0-15,21-21 0,1 21 16,20-22-16,-21 1 0,1 0 16,20 0-16,-20 0 0,-1 0 0,0-1 15,1 1-15,-1 0 0,-21 0 0,0 21 16,0-21-16,1 0 0,-1 21 16,-21 21-1,0 0-15,0 0 16,0 0-16,0 0 0,-21 22 15,21-22-15,-22 0 0,22 0 0,0 0 16,0 1-16,0-1 0,-21 21 0,21-21 16,0 0-16,0 1 15,0-1-15,0 0 16,0-42 15,21 0-31,1-1 0,-1 1 16,0 0-16,0 0 0,0-21 0,0 20 15,1 1-15,-1-21 0,0 21 16,0 0-16,0-1 0,0-20 0,1 21 16,-1 0-16,0 21 31,-21 21-31,0 0 0,0 0 16,21 0-16,-21 1 0,0 20 15,0-21-15,0 0 0,0 22 16,0-22-16,0 0 0,0 0 0,0 0 15,0 0-15,21 1 0,-21-1 0,21-21 16,1 0 0,-1 0-16,0 0 0,0 0 15,0-21-15,0-1 0,1 1 16,-1 0-16,0 0 0,0-21 0,0 20 16,22 1-16,-22 0 0,0-21 0,0 21 15,0-1-15,0 1 0,1 0 16,-1 0-16,0 21 0,0 0 15,-21 21 1,0 0-16,0 0 0,0 1 16,0-1-16,0 0 0,0 0 15,0 0-15,0 0 0,0 1 0,0-1 16,0 0-16,0 0 0,0 0 0,0 0 16,21-21-16,0 0 15,1 0-15,-1 0 0,0 0 16,21 0-16,-21 0 0,1 0 0,20-21 15,-21 0-15,21 0 0,-20 0 16,-1 0-16,21-1 0,-21 1 0,0 0 16,1-21-16,-1 21 0,-21-1 15,0 1-15,0-21 0,0 21 16,0 0-16,-21 21 16,-1 21-16,1 0 15,21 0-15,0 0 0,-21 22 16,0-22-16,21 21 0,-21-21 0,21 0 15,0 22-15,0-22 0,0 0 0,0 0 16,0 0-16,21 1 0,0-22 16,0 0-16,22 0 0,-1 0 0,0 0 15,1 0-15,-1-22 0,21 1 0,-20 0 16,20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48:18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2138 0,'0'-21'63,"21"21"-63,-21-21 15,21 21-15</inkml:trace>
  <inkml:trace contextRef="#ctx0" brushRef="#br0" timeOffset="2314.46">2730 974 0,'0'21'16,"0"0"-16,22-21 47,-1 0-32,0-21-15,0 0 16,0 0-16,0-1 0,22 1 0,-22 0 16,0 0-16,0-21 15,0 20-15,1-20 0,-1 21 0,0 0 16,-21-22-16,0 22 0,0 0 16,0 0-16,-21 21 0,0 0 15,-22 0-15,22 0 0,-21 0 16,-22 0-16,1 21 0,-1 0 15,1 0-15,-1 1 0,1-1 0,-1 21 16,1-21-16,-1 22 0,22-1 16,0 0-16,-1-21 0,1 22 0,21-1 15,0-21-15,21 22 0,0-22 16,0 0-16,0 0 0,21 0 16,0 0-16,21 1 0,1-1 15,-1 0-15,0-21 0,1 21 16,-1 0-16,0 0 0,22-21 0,-22 22 15,0-1-15,1-21 0,-1 21 16,0 0-16,-20 0 0,-1 0 0,0 1 16,-21-1-16,0 21 0,0-21 15,0 22-15,-21-22 0,0 21 0,-22 0 16,1 1-16,-22-22 0,1 21 16,21-21-16,-22 1 0,1-1 0,20-21 15,-20 0-15,20 0 0,1 0 16,21 0-16,-21 0 0,20-21 0,1-22 15,0 22-15,0-21 16,0-1-16,0 1 0,-1 21 16,1-21-16,0-1 0,21 22 0,0 0 15,0 0-15,0 0 0,-21-1 16,42 44 15,-21-1-31,21 0 0,0 0 16,-21 21-16,22-20 0,-1 20 15,0 0-15,-21-21 0,21 22 16,0-1-16,0 0 0,1-20 0,20 20 16,-21-21-16,21 0 15,-20 0-15,20-21 0,0 22 0,1-22 16,-1 0-16,0 0 0,22 0 16,-22-22-16,0 1 0,1 21 0,20-42 15,-20 21-15,-1 0 0,0-22 16,-21 1-16,22 0 0,-22-1 0,0 22 15,0-21-15,0-1 0,-21 22 16,22-21-16,-22 21 0,0 0 0,0-1 16,0 1-16,0 0 15,-22 42 17,22 0-17,-21 1-15,21-1 0,0 0 16,0 21-16,0-21 0,0 22 0,0-1 15,0 0-15,0-20 0,0 20 16,0-21-16,0 0 0,0 22 0,0-22 16,21 0-16,1-21 15,-1 0-15,0 0 0,0 0 0,0 0 16,0-21-16,1 21 0,-1-21 16,21-1-16,-21-20 0,0 21 0,1 0 15,-1-22-15,0 1 0,-21 21 16,21-21-16,0-1 0,-21 22 0,0 0 15,21 0-15,-21-22 0,22 43 16,-22-21-16,0 0 16,0 42 15,-22 0-31,22 1 0,-21-1 16,21 0-16,0 0 0,0 0 15,0 22-15,0-22 0,0 21 0,0-21 16,0 22-16,0-22 0,0 0 15,21 0-15,1 0 0,-22 0 0,21-21 16,0 22-16,0-22 0,0 0 16,0 0-16,1 0 0,-1 0 0,0 0 15,0-22-15,0 22 0,22-21 16,-22 0-16,0-21 0,0 21 16,-21-22-16,21 22 0,0-21 0,1-1 15,-22 22-15,0-21 0,0 21 16,21-22-16,-21 22 0,0 0 0,0 0 15,21 0-15,-21 0 16,0 42 15,0 0-31,0 0 0,-21 0 16,21 0-16,0 1 0,0 20 16,0-21-16,0 0 0,0 22 15,0-22-15,0 0 0,0 0 16,0 0-16,0 0 0,21 1 0,0-1 15,-21 0-15,21-21 0,0 0 16,1 0-16,-1 0 0,0 0 16,0 0-16,-21-21 15,21 0-15,0-1 0,-21-20 0,22 21 16,-1-21-16,-21 20 0,0-20 16,21 21-16,-21 0 0,21 0 0,-21-1 15,0 1-15,0 0 0,0 0 16,0 42 15,0 0-31,0 0 0,0 1 16,0-1-16,0 0 0,0 0 15,0 21-15,0-20 0,0-1 0,0 0 16,0 0-16,0 0 16,0 0-16,0 1 15,0-44 1,0 1-1,0 0-15</inkml:trace>
  <inkml:trace contextRef="#ctx0" brushRef="#br0" timeOffset="2650.28">4085 1080 0,'-21'21'16,"0"0"-16,21 0 15,0 0-15,0 0 16,0 1-16,21-22 16,0 0-16,0 0 15,0 0-15,1-22 16,-1 1 0,-21 0-16,0 0 15,0 0-15,-21 0 16,-1 21-16,1 0 0,0 0 0,0 0 15,0 0-15,0 0 16,-1 0-16,1 0 0,21 21 16,0 0-16,0 0 0,0 0 15,0 0-15,0 1 0,0-1 16,0 0-16,21-21 0,1 21 16,-1-21-16,0 0 0,0 0 0</inkml:trace>
  <inkml:trace contextRef="#ctx0" brushRef="#br0" timeOffset="3009.08">4868 593 0,'0'0'0,"0"-21"0,-21 21 16,0 0-16,0 0 15,0 21-15,-1 0 16,22 21-16,-21-21 0,21 22 16,0-1-16,0 22 0,-21-22 15,0 21-15,21 1 0,-21-1 16,0 1-16,21-22 0,-22 22 0,1-1 16,0 1-16,0-22 0,21 22 15,-21-22-15,21 0 0,-21 1 0,21-1 16,0 0-16,0 1 0,0-22 15,0 0-15,0 0 0,0 0 0,21-42 32,-21 0-17,21 0-15,-21 0 0,0-22 16,21 22-16,-21-21 0</inkml:trace>
  <inkml:trace contextRef="#ctx0" brushRef="#br0" timeOffset="3214.99">4445 1418 0,'21'0'16,"0"0"0,0 0-16,1 0 15,-1 0-15,0 0 0,0 0 0,21 0 16,-20 0-16,-1-21 0,0 21 15,0 0-15,0-21 0,0 21 0,1-21 16,-1 21-16,0 0 16</inkml:trace>
  <inkml:trace contextRef="#ctx0" brushRef="#br0" timeOffset="3503.04">5186 1228 0,'0'0'0,"0"-21"16,-21 21 0,-1 0-16,1 0 15,0 0-15,0 21 16,21 0-16,-21 0 0,0 0 16,21 22-16,-22-22 0,22 21 15,-21-21-15,21 0 0,0 22 0,0-22 16,0 21-16,0-21 0,0 1 0,0 20 15,0-21-15,21 0 0,1-21 16,-1 21-16,0-21 0,0 0 0,0 0 16,22 0-16,-22 0 0,0 0 15,0-21-15,21 0 0,-20 0 0,20-21 16,-21 20-16</inkml:trace>
  <inkml:trace contextRef="#ctx0" brushRef="#br0" timeOffset="4009.26">5588 656 0,'0'0'0,"0"-84"16,-21 62-16,21 1 0,-21 21 15,-1 0-15,22 21 16,0 1-16,-21-1 0,21 0 16,-21 21-16,21 1 0,0-1 15,0 21-15,0 1 0,0-22 0,0 22 16,-21-1-16,21 1 0,-21-1 15,21 1-15,-21-22 0,21 0 0,0 22 16,0-22-16,0 1 0,0-1 16,0-21-16,0 21 0,0-20 15,0 20-15,-22-21 0,22 0 0,0 0 16,0-42 0,-21 0-1,21-21-15,0 21 16,0-1-16,0-20 0,0 0 0,0 21 15,21-22-15,1 22 0,-1-21 16,0 21-16,21-22 0,-21 22 0,1 0 16,20 0-16,0 0 0,-21-1 15,22 22-15,-1 0 0,0 0 0,-20 0 16,20 22-16,-21-22 16,0 42-16,0-21 0,1 0 0,-1 22 15,-21-22-15,0 21 0,0-21 0,0 22 16,0-1-16,0-21 0,0 21 15,0 1-15,-21-22 0,-1 0 0,1 21 16,21-20-16,0-1 0,0 0 16,0-42 15,0 0-31,0-1 0</inkml:trace>
  <inkml:trace contextRef="#ctx0" brushRef="#br0" timeOffset="4478.99">7154 741 0,'0'0'0,"0"-21"0,0 0 16,0-1-16,0 1 0,0 0 0,0 0 15,-21 0-15,0 21 0,0 0 16,0 0-16,-1 0 0,-20 0 0,21 0 15,0 21-15,-22-21 0,22 42 0,-21-21 16,21 22-16,-22-1 0,22 22 16,-21-22-16,0 21 0,20 1 0,1-1 15,-21 1-15,21-1 16,0 1-16,-1-22 0,22 22 0,0-22 16,0 0-16,0 1 0,0-22 15,0 21-15,0-21 0,22 1 0,-1-1 16,0 0-16,0 0 0,21-21 15,-20 0-15,20 0 0,0 0 0,1 0 16,-1 0-16,0 0 0,1 0 0,20-21 16,-21 0-16,1 0 0</inkml:trace>
  <inkml:trace contextRef="#ctx0" brushRef="#br0" timeOffset="5615.73">7683 1101 0,'0'0'0,"0"-21"0,0-1 0,0 1 0,0 0 16,-21 0-16,-21 0 0,21 21 16,0 0-16,-1 0 0,-20 0 0,21 0 15,-21 21-15,20 0 0,-20 0 16,21 0-16,0 22 0,-22-1 0,22 0 16,0 1-16,0-22 0,0 21 15,0 1-15,-1-1 0,22 0 0,-21-21 16,21 22-16,0-22 0,0 0 15,0 0-15,0 0 0,21 1 0,1-1 16,-1-21-16,0 0 0,21 0 16,-21 0-16,22 0 0,-22 0 15,21 0-15,1-21 0,-22-1 0,21 1 16,-21-21-16,22 21 0,-22-22 16,21 22-16,-21-21 0,0 0 0,1-1 15,-22 1-15,0 0 0,21 20 16,-21-20-16,0 21 0,0 0 0,0 0 15,0-1 1,-21 44 0,-1-1-16,1 0 0,21 0 15,-21 0-15,21 22 0,-21-22 0,21 21 16,0 0-16,-21-20 0,21 20 16,0 0-16,0-21 0,0 1 15,0 20-15,0-21 0,0 0 0,0 0 16,21 1-16,0-1 0,0-21 15,22 0-15,-22 0 0,21 0 0,0 0 16,1 0-16,-1 0 0,0-21 16,22 21-16,-22-22 0,1-20 0,-1 21 15,0 0-15,1-22 0,-1 1 0,-21 21 16,21-21-16,-20 20 0,-1 1 16,0-21-16,-21 21 0,0 0 15,-21 21 1,0 0-16,-1 0 15,1 21-15,0-21 0,21 21 16,0 0-16,0 0 0,0 0 0,0 1 16,0-1-16,0 0 0,0 0 0,0 0 15,0 0-15,0 1 0,0-1 16,21 0-16,0 0 0,-21 0 16,0 0-16,0 1 15,-21-22 16,0 0-15,0-22-16,0 22 0,0 0 0,21-21 16,-22 21-16,1 0 0,21-21 15,-21 21-15,21 21 32,0 0-17,21-21-15,0 0 16,1 22-16,-1-22 0,21 0 0,-21 0 15,22 0-15,-22 0 0,21 0 16,0 0-16,1 0 0,-1 0 0,0-22 16,1 1-16,-1 21 0,0-21 0,1 0 15,-22 0-15,21 0 16,-21-22-16,22 22 0,-22-21 0,0 21 16,0-22-16,-21 22 0,0-21 15,0 21-15,21-1 0,-21 1 0,0 0 16,0 0-16,0 0 0,-21 21 15,0 0-15,0 21 16,0 0-16,0 0 0,-1 0 0,-20 1 16,21 20-16,0-21 0,0 21 15,21-20-15,0 20 0,0-21 0,0 0 16,0 0-16,0 22 0,0-22 16,21 0-16,0 0 0,21-21 0,-21 21 15,22 1-15,-1-22 0,-21 0 16,22 0-16,-1 0 0,0 0 15,1 0-15,-1 0 0,-21 0 0,21-22 16,-20 22-16,20-21 0,-21 0 16,0 0-16,0 21 0,1-21 0,-22 0 15,0-1-15</inkml:trace>
  <inkml:trace contextRef="#ctx0" brushRef="#br0" timeOffset="6599.04">2773 2561 0,'0'0'0,"-148"21"16,105-21-1,1 0-15,-22 0 0,22 22 0,0-22 16,-1 0-16,1 0 0,0 0 16,21 0-16,-22 0 0,22 0 15,0 0-15,42 0 32,0 0-17,0 0-15,1 0 0,-1 0 16,21-22-16,-21 22 0,22 0 15,-1 0-15,0-21 0,22 21 16,-22 0-16,22-21 0,20 21 0,-20-21 16,-1 21-16,22-21 0,0 21 0,-1-21 15,22 21-15,-21-22 0,21 1 16,21 21-16,-22-21 0,1 21 0,21-21 16,0 21-16,-21-21 0,42 0 15,-21 21-15,0-22 0,21 22 0,-21-21 16,22 21-16,-22-21 0,0 21 15,0-21-15,0 0 0,21 21 0,-21 0 16,0-21-16,0 21 0,0 0 0,0-22 16,0 22-16,0 0 0,0 0 15,-21-21-15,21 21 0,-22 0 16,1 0-16,-21-21 0,21 21 0,-22 0 16,1 0-16,0-21 0,-1 21 15,1-21-15,0 21 0,-1 0 0,1-21 16,0 21-16,-1 0 0,-20 0 15,21-22-15,-22 22 0,1 0 0,-1-21 16,1 21-16,-1 0 0,1 0 0,-1-21 16,1 21-16,-22 0 0,0 0 15,22-21-15,-22 21 0,0 0 0,-20 0 16,20 0-16,-21-21 0,0 21 0,22 0 16,-22-21-16,0 21 0,0 0 15,0 0-15,0 0 16,-21-22-16,22 22 15,-22-21 1</inkml:trace>
  <inkml:trace contextRef="#ctx0" brushRef="#br0" timeOffset="6750.53">9207 1969 0,'0'21'15</inkml:trace>
  <inkml:trace contextRef="#ctx0" brushRef="#br0" timeOffset="61490.66">3217 4466 0,'0'21'0,"0"1"16,21-22-1,1 0 1,-1 0-16,0 0 15,0 0-15,0 0 16,0 0-16,1-22 16,-1 22-16,0-21 0,0 0 0,0 0 15,0 0-15,1 0 16,-22-1-16,0-20 0,0 21 0,0 0 16,0 0-16,0-1 0,0 1 15,0 0-15,-22 21 0,1-21 0,0 21 16,0 0-16,-21 0 0,20 0 15,1 0-15,-21 21 0,21-21 0,-22 21 16,22 0-16,-21 1 0,21 20 16,-22-21-16,22 0 0,0 22 0,0-22 15,0 0-15,0 0 16,21 0-16,0 0 0,0 1 0,0-1 16,0 0-16,0 0 0,0 0 15,21 0-15,0 1 16,0-1-16,0-21 0,0 21 15,1 0-15,20 0 0,-21 0 0,0 1 16,22-1-16,-22 0 0,0 21 16,0-21-16,0 22 0,-21-22 0,0 21 15,0 1-15,0-1 0,0-21 16,-21 21-16,0-20 0,0 20 0,-22-21 16,22 0-16,-21 0 0,21 1 15,-22-1-15,22-21 0,-21 0 16,21 0-16,0 0 0,-22 0 15,22-21-15,0-1 0,-21 1 0,20 0 16,1-21-16,0-1 0,-21 1 16,21 0-16,-1-22 0,1 22 0,0 0 15,0-1-15,21 1 0,0 21 16,0 0-16,0-1 0,21 22 31,0 22-31,0-1 0,1 21 0,-1-21 16,0 22-16,0-1 0,0 0 15,-21 1-15,21-1 0,1 0 0,-1-21 16,0 22-16,0-1 16,0-21-16,0 0 0,1 1 0,-1-1 15,0 0-15,0-21 0,0 0 16,0 0-16,1 0 0,20 0 0,-21 0 16,21 0-16,-20 0 0,20-21 15,0 0-15,-21-1 0,22-20 0,-1 21 16,-21-21-16,0-1 0,1 1 15,-1 0-15,0 20 0,-21-20 0,21 0 16,-21 21-16,21-1 0,-21 1 16,21 0-16,-21 0 0,0 42 31,0 0-31,0 0 0,0 1 16,0-1-16,0 21 0,0-21 0,-21 22 15,21-22-15,0 21 0,0-21 16,0 0-16,0 22 0,0-22 0,21 0 15,1 0-15,-1-21 16,0 0-16,0 0 0,21 0 0,-20 0 16,-1 0-16,0 0 0,0-21 15,21 0-15,-20 0 0,-1 0 0,0-1 16,0 1-16,0 0 0,-21-21 16,21 21-16,-21-1 0,22-20 0,-22 21 15,0 0-15,0 0 0,0-1 16,0 1-16,0 0 0,0 42 31,0 0-15,0 1-16,0 20 0,0-21 0,0 21 15,0 1-15,0-1 0,0 0 16,0 22-16,0-22 0,21 1 0,-21 20 16,21 1-16,-21-1 0,0 1 0,21 20 15,-21-20-15,21-1 0,-21 22 16,0-22-16,0 1 0,0-1 0,0 1 15,0-22-15,0 22 0,0-1 16,0 1-16,0-22 0,0 22 16,-21-22-16,0 21 0,-21-20 0,20-1 15,1 0-15,-21 1 0,0-22 16,-1 21-16,1-21 0,0 1 0,-1-22 16,-20 0-16,20 0 0,1-22 0,-21 1 15,20-21-15,-20 0 0,20-1 16,22 1-16,-21-22 0,21 1 0,0-1 15,21 1-15,0-1 0,0 1 16,0-1-16,21 1 0,0-22 0,0 22 16,21-22-16,1 0 15,-1 1-15,0 20 0,22-20 0,-1-1 0,1 0 16,-1 22-16,1-22 0,21 22 16,-22-1-16,1 1 0,-1 20 15,-21 1-15,22 0 0,-22 20 0,1 1 16,-22 21-16,21 0 0,-21 0 15,0 0-15,1 21 16,-22 1-16,0-1 0,0 0 16,0 0-16,0 0 0,0 22 0,0-22 15,0 21-15,0-21 0,0 22 16,0-22-16,0 0 0,-22 21 0,1-21 16,21 1-16,0-1 0,-21 0 15,21-42 32,0 0-47,21-1 0,-21-20 0,0 21 16,21-21-16,1-1 0,-22 1 15,21 0-15,0 20 0,-21-20 0,21 0 16,0 21-16,0-1 0,1 1 0,-1 21 16,0 0-16,0 0 15,-21 21-15,21 1 0,0-1 16,-21 0-16,22 0 0,-22 21 15,0-20-15,0 20 0,0-21 0,21 21 16,-21-20-16,21-1 16,-21 0-16,21 0 0,0 0 0,-21 0 15,21 1-15,1-22 0,-1 0 0,0 0 16,0 0-16,0 0 0,0 0 16,1 0-16,20-22 0,-21 1 0,0 0 15,0 0-15,22-21 0,-22-1 16,0 1-16,0 0 0,-21-22 0,21 22 15,-21-22-15,0 1 0,0 20 0,0-20 16,0 21-16,22-22 0,-22 22 16,0 21-16,0-22 0,0 22 0,0 0 15,0 0-15,0 42 32,-22 0-17,22 21-15,0 1 0,0-22 16,0 21-16,0 22 0,0-22 0,0 0 15,0 22-15,0-22 0,0 22 16,0-22-16,0 22 0,0-22 0,0 0 16,0-21-16,0 22 0,0-22 0,0 0 15,22 21-15,-1-42 0,-21 22 16,21-1-16,0-21 0,0 0 0,0 0 16,1 0-16,-1 0 0,0 0 15,21 0-15,-21 0 0,22-21 16,-22-1-16,21 1 0,-21 0 0,1 0 15,-1-21-15,0 20 0,0-20 16,0 0-16,0-1 0,-21 1 0,0 0 16,0 21-16,0-22 0,0 1 15,0 21-15,0 0 0,0-1 0,0 1 16,0 0-16,-21 21 16,0 0-16,0 0 0,0 0 15,21 21-15,-21-21 0,-1 21 0,1 1 16,0 20-16,0-21 0,0 21 15,0 1-15,21-22 0,-22 21 0,22 1 16,-21-22-16,21 21 0,-21-21 16,21 22-16,0-22 0,0 0 15,0 0-15,21-21 16,0 0 0,1 0-16,-1 0 0,0-21 0,0 0 15,0 0-15,0-1 0,1 1 16,-1 0-16,0-21 0,0 21 0,0-22 15,-21 22-15,0 0 0,21 0 0,-21 0 16,22-1-16,-22 1 16,0 42 15,0 1-31,0-1 0,0 0 0,0 0 16,0 0-16,0 22 0,0-22 0,0 0 15,0 21-15,0-21 0,0 1 16,0-1-16,0 0 0,21 0 0,0 0 15,0 0 1,0-21-16,0 0 16,1 0-16,-1-21 0,-21 0 15,21 0-15,0 0 0,-21 0 16,21-22-16,0 22 0,1-21 0,-1 21 16,0-22-16,0 22 0,0-21 15,0 21-15,22-22 0,-22 22 16,0 0-16,21 0 0,-20 0 0,-1 21 15,0 0-15,0 0 0,0 0 16,0 0-16,1 0 0,-22 21 0,21 0 16,-21 0-16,0 21 0,0-20 0,0 20 15,0 0-15,-21-21 0,-1 22 16,1-1-16,0-21 0,0 0 0,21 22 16,-21-22-16,21 0 0,-21 0 15,21 0-15,-22-21 0,22 22 0,0-44 31,22 1-15,-1 0-16,0 0 0,0-21 16,0 20-16,0-20 0,1 0 0,20-22 15,-21 22-15,0 0 0,0-1 16,1 1-16,20 21 0,-21-22 0,-21 22 16,21 0-16,-21 0 0,21 21 0,-21-21 15,0 42 1,-21 0-1,21 0-15,-21 0 0,0 22 16,0-1-16,21 0 0,0 1 0,-21-1 16,21 0-16,0 1 0,0-22 0,0 21 15,0-21-15,0 22 16,0-22-16,0 0 0,0 0 0,21 0 16,0-21-16,-21 22 0,21-22 15,21 0-15,-20 0 0,-1 0 0,0 0 16,21 0-16,-21-22 0,22 22 0,-22-21 15,21 0-15,-21 0 0,22 0 16,-22 0-16,0-1 0,0-20 0,-21 21 16,0 0-16,0 0 0,0-1 0,0 1 15,0 0-15</inkml:trace>
  <inkml:trace contextRef="#ctx0" brushRef="#br0" timeOffset="61824.47">4657 4805 0,'21'0'15,"0"-21"-15,21 0 0,1 21 16,-1-22-16,0 22 0,22-21 16,-1 0-16,-20 21 0,20-21 15,1 21-15,-1 0 0,1-21 0,-1 21 16,1 0-16,-22-21 0,21 21 0,-20 0 16,-1 0-16,0 0 0,-20 0 15,-1 0-15,-21 21 31</inkml:trace>
  <inkml:trace contextRef="#ctx0" brushRef="#br0" timeOffset="62634.6">7853 4932 0,'-21'0'31,"-1"0"-31,1 0 0,0 0 16,0 0-16,0 0 15,0 0-15,-1 0 0,-20 0 0,21 0 16,-21 0-16,20 0 0,1 0 0,-21 0 16,21 0-16,0 0 15,-1 0-15,1 0 16,0 0-16,42 0 31,0 0-15,22 0-16,-1 0 0,0 0 15,1 0-15,20 0 0,1 0 0,-1 0 16,22 0-16,-22-21 0,22 21 0,-21 0 16,20 0-16,-20 0 0,-1-21 15,1 21-15,-1 0 0,1 0 0,-22 0 16,22-22-16,-22 22 0,0-21 16,1 21-16,-1 0 0,-21 0 0,21-21 15,-20 21-15,-1 0 0,0 0 0,0-21 16,0 21-1,-21-21 1,0 0 15,-21 21-15,0-22-16</inkml:trace>
  <inkml:trace contextRef="#ctx0" brushRef="#br0" timeOffset="63134.12">8572 4509 0,'0'0'0,"-21"0"0,0 0 16,0 0-1,21 21 17,21 0-17,21-21-15,-20 21 0,20-21 16,-21 21-16,21 0 0,1-21 0,-1 22 16,0-22-16,22 0 0,-22 0 15,1 21-15,-1-21 0,0 0 0,-21 0 16,22 0-16,-1 0 0,-21 0 0,0 0 15,1 0-15,-1 0 0,0 0 16,0 0-16,-21 21 31,-21 0-15,0-21-16,0 21 0,-1 0 0,-20 1 16,21-1-16,0 0 0,-22 0 0,22 0 15,0 0-15,-21 1 16,21-1-16,-1 21 0,1-21 0,-21 0 15,21 1-15,0-1 0,-1 0 0,1-21 16,0 21-16,0-21 0,0 21 16,0-21-16,-1 0 15,1 0-15,0 0 0,0 0 16</inkml:trace>
  <inkml:trace contextRef="#ctx0" brushRef="#br0" timeOffset="77083.63">10520 5694 0,'-21'0'0,"-1"21"16,1-21-1,21-21 48,0 0-63,21 0 0,1-1 15,-1-20-15,0 21 0,0-21 16,21 20-16,1-20 0,-22 0 0,21-1 16,1 1-16,-1-21 0,0 20 15,1 1-15,-1 0 0,0-1 16,-21 1-16,1 21 0,-1 0 0,-21-1 16,-21 22-1,-1 0-15,-20 0 0,21 22 16,-21-1-16,-1 0 0,1 0 0,21 0 15,-22 0-15,22 1 0,0-1 16,0 0-16,21 21 0,-21-21 0,21 1 16,0-1-16,0 0 15,0 0-15,21 0 0,0 0 16,0 1-16,0-1 0,1 0 0,-1-21 16,0 21-16,21 0 0,-21 0 15,1 1-15,-1-1 0,-21 0 16,0 0-16,0 0 15,0 0-15,-21-21 0,-1 22 0,1-22 16,0 0-16,-21 21 0,21-21 0,-1 0 16,-20 0-16,21 0 0,-21 0 15,20-21-15,1 21 0,0-22 0,0 1 16,0 0-16,21 0 0,-21 0 16,21 0-16,-22 21 15,22-22 1,0 44-1,22-1-15,-1 0 16,0 0-16,-21 0 0,21 0 16,0 1-16,0-1 0,1-21 15,-1 21-15,0-21 0,0 21 0,0-21 16,0 0-16,1 0 0,-1 0 0,21 0 16,-21 0-16,0 0 0,22 0 15,-22 0-15,0-21 0,21 0 0,-20 0 16,-1-1-16,21 1 0,-21 0 15,0 0-15,-21 0 0,22-22 16,-22 22-16,21-21 0,-21 21 0,0 0 16,0-22-16,0 22 0,0 0 15,0 0-15,0 0 0,0 42 47,0 0-47,0 0 0,0 0 0,0 0 16,0 1-16,0-1 0,0 0 0,0 0 15,0 0-15,0 0 0,0 1 16,0-1-16,0 0 0,21 0 0,-21 0 16,21-21-16,0 21 0,0-21 15,1 0-15,-1 0 16,0 0-16,0 0 0,0 0 16,0 0-16,1-21 0,-1 0 15,0 0-15,-21-21 0,21 20 16,-21 1-16,0 0 0,21 0 0,-21 0 15,21 0-15,-21-1 0,0 1 16,0 0-16,0 0 0,22 0 16,-22 42 15,0 0-31,0 0 16,0 0-16,0 1 0,0-1 15,0 0-15,0 0 0,21 0 0,-21 0 16,0 1-16,0-1 0,21 0 15,0 0-15,0 0 16,0-21-16,1 0 0,-1 0 16,0 0-16,0 0 15,-21-21-15,21 0 0,0 21 0,-21-21 16,22 0-16,-22-1 0,21 1 0,0-21 16,-21 21-16,0-22 0,0 22 15,21-21-15,-21 21 0,21-22 0,-21 22 16,0 0-16,0 0 0,0 0 15,21 0-15,-21-1 16,0 44 0,0-1-1,0 0-15,0 0 0,0 0 0,0 22 16,0-22-16,0 0 0,0 21 0,0-21 16,22 1-16,-22 20 0,0-21 15,0 0-15,21 0 0,0 1 0,-21-1 16,21-21-16,0 21 0,-21 0 15,21-21-15,1 0 0,-1 0 16,0 0-16,0 0 0,0 0 0,0-21 16,1 0-16,-1 0 15,0-1-15,-21 1 0,21 0 0,0 0 0,0-21 16,-21 20-16,0-20 0,22 21 16,-1-21-16,-21 20 0,21 1 15,-21 0-15,0 0 0,0 0 16,21 21-16,-21 21 15,0 0 1,0 0-16,0 0 0,0 1 0,0-1 16,0 0-16,0 0 0,0 0 0,0 0 15,0 1-15,0-1 0,0 0 16,0 0-16,0 0 0,0 0 16,21-21 15,-21-21-16,21 0-15,-21-21 0,0 21 16,0-1-16</inkml:trace>
  <inkml:trace contextRef="#ctx0" brushRef="#br0" timeOffset="77422.92">12382 4847 0,'-21'-21'15,"0"21"1,0 0-16,21 21 15,0 0-15,0 1 0,0-1 16,0 0 0,21-21-16,0 0 15,0 0-15,1 0 0,-1 0 16,0 0-16,-21-21 16,21 0-16,-21-1 0,0 1 15,0 0-15,0 0 0,-21 0 16,21 0-16,-21-1 0,0 22 15,-1 0-15,1 0 0,0 0 0,0 0 16,0 0-16,0 0 16,-1 22-16,22-1 0,-21-21 0,21 21 15,-21 0-15,21 0 0,0 0 16,0 1-16,0-1 0,0 0 16,21-21-16,0 0 15,1 0-15,-1 0 0,0 0 16,21 0-16</inkml:trace>
  <inkml:trace contextRef="#ctx0" brushRef="#br0" timeOffset="77738.66">12700 4572 0,'0'0'0,"0"21"31,0 0-15,0 22-16,0-22 0,0 21 16,0 1-16,0-1 0,0 0 0,0 22 15,-21-22-15,21 22 0,-21-22 16,21 0-16,0 1 0,0-1 0,0 0 16,-22 1-16,22-22 0,0 21 0,0-21 15,0 0-15,0 1 0,0-1 16,0 0-16,0 0 15,0-42 17,0 0-32,0 0 0,0-1 15,0 1-15</inkml:trace>
  <inkml:trace contextRef="#ctx0" brushRef="#br0" timeOffset="77934.55">12467 5165 0,'21'0'32,"0"0"-32,1 0 0,-1-21 15,0 21-15,0 0 0,0 0 0,22 0 16,-22 0-16,0-22 0,21 22 16,-21-21-16,1 21 0,-1 0 15,0-21-15,0 21 0,0 0 0,0 0 16,1-21-16,-1 21 0</inkml:trace>
  <inkml:trace contextRef="#ctx0" brushRef="#br0" timeOffset="78774.64">13187 4868 0,'0'0'0,"-21"0"47,-1 22-47,1-22 0,0 21 0,0 0 16,21 0-16,-21 21 0,0-20 15,21-1-15,-22 21 0,22-21 0,-21 22 16,21-22-16,-21 21 0,21-21 0,0 0 16,0 1-16,0 20 0,0-21 15,0 0-15,21 0 0,0 1 16,1-22-16,-1 21 0,0-21 15,21 0-15,-21 0 16,1 0-16,20 0 0,0 0 0,-21-21 16,22-1-16,-22 22 0,0-21 0,21 0 15,-20-21-15,-1 21 0,-21-22 16,21 22-16,0-21 0,-21-22 0,21 22 16,-21 0-16,21-22 0,-21 1 0,0 20 15,0 1-15,0 0 0,0-1 16,0 1-16,0 21 0,22 0 0,-22-1 15,0 1-15,0 0 0,0 0 16,0 42 15,0 0-15,0 0-16,0 1 0,0-1 0,0 21 16,0 0-16,0-20 0,21 41 0,-21-21 15,0 1-15,0-1 0,0 0 16,0 1-16,0-1 0,0-21 0,0 22 15,0-22-15,0 21 0,0-21 16,0 0-16,0 1 0,0-1 0,0 0 16,0 0-16,-21-21 15,21-21 17,0 0-32,0 0 0,0-1 0,0 1 15,0 0-15,0-21 16,21-1-16,0 22 0,0-21 0,-21 21 15,21-22-15,0 1 0,1 21 0,20 0 16,-21 0-16,0-1 0,22 1 16,-1 0-16,-21 21 0,21 0 0,1 0 15,-22 0-15,0 0 0,0 0 16,0 21-16,1 0 0,-1 1 0,-21-1 16,21 21-16,-21-21 0,0 22 0,0-22 15,0 21-15,0 0 0,-21-20 16,0-1-16,-1 21 0,22-21 0,-21 0 15,0 1-15,0-1 0,21 0 16,-21 0-16,0-21 16,21 21-16,21-42 47,0 0-47,0 21 0,21-42 0</inkml:trace>
  <inkml:trace contextRef="#ctx0" brushRef="#br0" timeOffset="79126.44">15155 4509 0,'0'0'0,"-21"0"0,0 0 0,0 0 15,-22 0-15,22 0 0,0 0 0,0 0 16,0 21-16,0-21 0,-22 21 16,22 0-16,0 0 0,0 0 0,0 22 15,21-22-15,-22 21 0,1 1 0,21 20 16,-21-21-16,21 1 0,0 20 16,0-20-16,0-1 0,0 0 15,0 1-15,0-1 0,0 0 0,0-21 16,21 22-16,0-22 0,1 0 15,-1 0-15,0 0 0,0-21 0,0 22 16,0-22-16,22 0 0,-22 0 0,0 0 16,21 0-16,-20 0 0,20 0 15,-21 0-15,21-22 0,1 22 0,-22-21 16,21-21-16</inkml:trace>
  <inkml:trace contextRef="#ctx0" brushRef="#br0" timeOffset="79439.3">15938 4318 0,'0'0'0,"22"-21"15,-1-21-15,0 20 16,0 22-16,0-21 0,0 21 0,1 0 16,20 0-16,0 0 0,1 0 0,-1 21 15,0 1-15,22-1 0,-22 0 16,0 21-16,1 1 0,-1-1 0,0 0 15,-20 1-15,-1 20 0,0-21 16,-21 22-16,0-1 0,0 1 0,0-1 16,-21 1-16,0-1 0,-1 1 0,1-22 15,0 1-15,0 20 16,0-42-16,0 22 0,-1-1 0,1-21 16,0 0-16,0 0 0,0 1 0,21-1 15,-21 0-15,-1 0 0,1-21 16,21 21-16,-21-21 0</inkml:trace>
  <inkml:trace contextRef="#ctx0" brushRef="#br0" timeOffset="80499.64">11747 6350 0,'0'0'0,"0"-21"16,0 0-16,-21 21 15,21-21 1,-21 21-16,0 0 0,0 0 16,0 0-16,-1 0 15,-20 0-15,21 0 0,0 0 0,0 21 16,-1-21-16,1 0 0,21 21 15,0 0-15,0 0 16,21-21-16,1 0 16,-1 21-16,0-21 0,0 0 15,0 22-15,22-22 0,-22 0 0,0 21 16,0 0-16,0-21 0,0 21 16,1-21-16,-1 21 0,-21 0 0,0 1 15,0-1-15,0 0 0,0 0 16,-21 0-16,-1-21 0,1 21 0,-21 1 15,21-1-15,-22 0 0,22-21 0,0 21 16,0-21-16,0 21 16,0-21-16,42 0 31,0-21-15,0 21-16,0 0 0,0 0 0,1 0 15,-1 0-15,0 0 0,0 0 16,0 0-16,0 0 0,-21 21 15,22 0-15,-22 1 0,0-1 0,0 21 16,0-21-16,-22 22 0,1-1 16,0-21-16,0 21 0,0 1 0,0-1 15,-1-21-15,1 22 0,0-22 0,21 21 16,0-21-16,0 0 16,0 1-16,0-1 0,0 0 0,0 0 15,21-21-15,0 0 0,1 0 16,-1 0-16,0 0 0,0 0 15,0 0-15,0 0 0,1-21 16,-1 21-16,0-21 0,-21 0 16,21 21-16,-21-22 15,21 22-15</inkml:trace>
  <inkml:trace contextRef="#ctx0" brushRef="#br0" timeOffset="82302.53">11176 8742 0,'21'0'0,"0"0"16,0 0-16,1-21 0,-1 0 15,0 21-15,0-22 16,-21 1-16,21 21 0,-21-21 15,21 21-15,-21-21 16,0 0-16,0 0 16,-21 21-16,0 0 0,0-22 0,0 22 15,0 0-15,-22 0 0,22 0 16,0 0-16,-21 0 0,20 0 0,-20 0 16,21 0-16,0 22 0,-22-1 0,22-21 15,-21 21-15,21 21 0,0-21 16,-1 1-16,1 20 0,0 0 0,0 1 15,21-1-15,0 0 0,0 1 0,0-1 16,0-21-16,0 21 16,0-20-16,0 20 0,0-21 0,0 0 15,0 0-15,21 1 0,0-1 0,0 0 16,1 0-16,-1-21 0,0 0 16,21 21-16,-21-21 0,22 0 0,-1 0 15,0 0-15,1 0 0,-1-21 0,0 0 16,22 0-16,-22 0 0</inkml:trace>
  <inkml:trace contextRef="#ctx0" brushRef="#br0" timeOffset="83458.87">11853 8805 0,'0'0'0,"0"-21"0,-21 0 15,0 21-15,0-21 0,0 21 16,-1 0-16,1 0 15,0 0-15,0 21 0,0 0 0,0 0 16,-1 1-16,1-1 0,0 21 0,21-21 16,-21 22-16,0-1 0,21-21 15,-21 21-15,21 1 0,-22-22 0,22 21 16,0-21-16,0 1 0,0-1 0,0 0 16,0 0-16,0 0 15,22 0-15,-1-21 0,0 0 16,0 0-16,0 0 0,0 0 0,1 0 15,-1 0-15,0-21 0,0 21 16,0-21-16,0 0 0,1 0 0,20 0 16,-21-22-16,0 22 0,0-21 0,1 21 15,-22-22-15,21 1 0,-21 21 16,21-22-16,-21 22 0,0-21 0,0 21 16,0 0-16,21-1 0,-21 1 15,0 42 16,0 1-31,-21 20 16,21-21-16,-21 0 0,21 22 16,0-22-16,0 21 0,0-21 0,0 22 15,0-22-15,0 0 0,0 0 0,0 0 16,0 0-16,0 1 0,0-1 16,21-21-16,0 0 0,0 0 0,0 21 15,1-21-15,-1 0 0,0 0 0,0 0 16,0-21-16,0 0 0,22 21 15,-22-22-15,0 1 0,21 0 0,-20-21 16,-1 21-16,21-22 0,-21 22 0,0-21 16,1 21-16,-1-1 0,0 1 15,-21 0-15,0 0 0,21 0 16,-42 21 15,0 21-31,21 0 0,0 0 16,0 0-16,0 1 0,0-1 15,0 0-15,0 0 0,0 0 16,0 0-16,0 1 0,0-1 0,0 0 16,0 0-16,0 0 0,0 0 15,0 1 1,-21-22 15,-1 0-15,1-22-16,0 1 15,0 21-15,21 21 47,0 1-31,21-22 0,0 21-16,0-21 0,1 0 15,-1 0-15,0 0 0,0 0 0,21 0 16,-20 0-16,20 0 0,0 0 0,1 0 15,-1 0-15,0 0 0,22-21 16,-22-1-16,0 1 0,1 0 16,-1 0-16,0 0 0,1 0 0,-22-1 15,0-20-15,0 21 0,0-21 16,1-1-16,-1 22 0,-21-21 0,0 21 16,0-22-16,0 22 0,0 0 0,0 0 15,0 0-15,-21 21 0,-1 0 16,1 0-16,-21 0 0,21 0 15,0 0-15,-1 21 0,1 0 0,0 0 16,0 21-16,0 1 0,21-22 16,-21 21-16,21 1 0,0-22 0,0 21 15,21-21-15,0 0 0,0 1 0,0-1 16,0 0-16,1 0 16,20 0-16,-21-21 0,21 0 0,-20 0 15,20 0-15,-21 0 0,0 0 0,22 0 16,-22 0-16,0 0 0,0 0 15,21-21-15,-42 0 0,43 0 0,-22 0 16,0-1-16</inkml:trace>
  <inkml:trace contextRef="#ctx0" brushRef="#br0" timeOffset="84963.1">15663 8763 0,'0'21'78,"0"-42"16,0 0-79,0 0-15,21 0 16,-21-1-16,22 22 0,-22-21 0,0 0 16,21 0-16,-21 0 0,21 0 15,-21-1-15,0 1 0,0 0 16,21 0-16,-21 0 0,21 0 15,-21 42 17,0 0-32,0 0 15,0 0-15,21 22 0,-21-22 16,0 21-16,0 0 0,22 1 0,-22-22 16,0 21-16,0 1 0,0-1 0,0-21 15,0 21-15,0-20 0,0 20 16,0-21-16,0 0 0,0 0 0,0 1 15,0-1-15,0 0 16,-22-21 0,1 21-1,0-21-15,-21 0 0,21 0 16,-1 0-16,-20 0 0,0 0 0,21 0 16,-22 0-16,22 0 0,0 21 0,0-21 15,0 0-15,-1 0 16,65 0-1,-22 0 1,0 0-16,21 0 0,1 0 16,-22 0-16,21 0 0,1 0 0,-1 0 15,-21 0-15,21-21 0,1 21 16,-1 0-16,-21 0 0,22 0 16,-1-21-16,-21 21 0,0 0 0,0 0 15,-21-21-15,22 21 0,-1 0 31,-21-21-31,0-1 16,21 1-16,0 0 0,0 0 0</inkml:trace>
  <inkml:trace contextRef="#ctx0" brushRef="#br0" timeOffset="85206.95">17124 8594 0,'-21'-21'15,"-1"21"1,22 21 46,0 0-62,-21-21 0,21 21 16,0 0-16</inkml:trace>
  <inkml:trace contextRef="#ctx0" brushRef="#br0" timeOffset="85382.85">17039 9017 0,'0'21'16,"21"-21"-16,0 0 15,1 0 1,-22-21-16,21 0 16,-21 0-1,21 0 1,-21-1-16,21 22 0</inkml:trace>
  <inkml:trace contextRef="#ctx0" brushRef="#br0" timeOffset="86474.23">19346 8382 0,'0'0'0,"43"-21"0,-1 0 0,-21 21 0,21-21 16,1-1-16,-22 1 0,21 21 15,-21-21-15,22-21 0,-22 21 0,0-1 16,0 1-16,0 0 0,-21 0 16,0 0-16,0-22 0,0 22 0,-21 21 15,0-21-15,-21 0 0,-1 21 16,22 0-16,-21 0 0,0 0 0,-22 0 15,22 0-15,-1 0 0,1 21 0,21-21 16,-21 21-16,20 0 0,1-21 16,21 22-16,0-1 0,0 0 0,0 0 15,0 0-15,0 22 0,21-22 16,22 0-16,-22 21 0,21-21 0,-21 22 16,22-22-16,-1 21 0,0-21 15,1 1-15,-1 20 0,-21-21 16,22 0-16,-22 22 0,0-22 0,-21 0 15,0 21-15,0-21 0,0 1 0,-21 20 16,0-21-16,-22 0 0,1 0 16,0 1-16,-22-1 0,22 0 0,-22-21 15,22 0-15,-22 0 0,22 0 0,-21 0 16,20-21-16,1 21 0,21-21 16,-22-22-16,22 22 0,0 0 15,-21-21-15,42 20 0,-21-20 0,-1 0 16,22-1-16,-21 1 0,21 0 15,-21 21-15,21-22 0,0 22 0,0-21 16,0 21-16,21 21 16,0 21-1,1-21-15,-1 42 0,0-21 0,0 22 16,0-22-16,0 21 0,22 0 0,-22-20 16,0 20-16,0 0 0,22-21 15,-22 22-15,21-1 0,-21-21 0,22 0 16,-1 1-16,0-1 0,1 0 15,-1-21-15,0 0 0,1 0 16,-1 0-16,21 0 0,-20-21 0,20 0 16,-20-1-16,-1 1 0,0 0 0,1 0 15,-1-21-15,-21-1 0,0 1 16,0 0-16,1-1 0,-1 1 0,0-22 16,0 1-16,-21-1 0,21 1 15,-21-1-15,0 1 0,0 21 0,0-22 16,0 22-16,21 21 0,-21-22 0,0 22 15,0 42 1,-21 0-16,21 22 16,0 20-16,0-20 0,-21 20 15,21 1-15,0-22 0,-21 21 16,21 1-16,0-22 0,0 22 0,0-22 16,0 0-16,0 1 0,0-22 15,0 21-15,0-21 0,0 1 0,21-1 16,0 0-16,0 0 0,1-21 0,-1 0 15,0 0-15,0 0 16,0 0-16,-21-21 0,0 0 0,0 0 16,0-1-16,0 1 0</inkml:trace>
  <inkml:trace contextRef="#ctx0" brushRef="#br0" timeOffset="86654.12">19918 8467 0,'21'0'15,"0"-21"1,0 21-16,0 0 0,1 0 0,20-22 16,-21 22-16,21 0 0,-20-21 15,20 0-15,0 21 0,-21 0 0,22-21 16,-1 21-16,-21-21 0,22 21 0,-22-21 16,0 21-16,0 0 0,0 0 15</inkml:trace>
  <inkml:trace contextRef="#ctx0" brushRef="#br0" timeOffset="89162.71">20722 8530 0,'0'0'0,"21"0"0,0 0 16,1 0-16,-1 0 15,0-21-15,0 21 0,0-21 16,0 0-16,1 0 0,-22-1 0,0 1 15,0 0-15,21 0 0,-21-21 16,0 20-16,0 1 0,0 0 0,-21 0 16,-1 0-16,1 0 0,0 21 15,0 0-15,0 0 0,-22 21 0,22 0 16,-21 0-16,0 0 0,20 22 16,-20-1-16,21-21 0,0 21 15,0 1-15,-1-1 0,22-21 0,0 22 16,0-22-16,0 0 0,0 0 0,0 0 15,22 0-15,-1 1 0,0-22 16,0 0-16,0 0 0,0 0 0,22 0 16,-22 0-16,0 0 0,21-22 0,-20 1 15,-1 0-15,21 0 0,-21 0 16,0 0-16,1-1 0,-1-20 0,0 21 16,-21-21-16,0-1 0,0 1 0,0 21 15,0-22-15,0 1 16,0 21-16,0 0 0,0 0 0,0-1 15,0 44 1,0-1-16,0 0 16,0 0-16,0 21 0,0-20 0,0 20 15,0-21-15,0 21 0,0-20 0,0-1 16,0 21-16,21-21 0,-21 0 16,21 1-16,0-22 0,-21 21 0,22 0 15,-1-21-15,0 0 0,0 0 0,21 0 16,-20 0-16,20 0 0,-21-21 15,21 0-15,-20 21 0,20-22 0,-21 1 16,21-21-16,-20 21 0,-1-22 16,0 1-16,0 0 0,0-22 15,0 22-15,1-22 0,-22 1 0,21-1 16,0 1-16,-21-1 0,0 1 0,0-1 16,21 22-16,-21-21 0,0 20 15,21 22-15,-21 0 0,0 0 0,0 0 16,-21 21-1,0 21-15,21 21 0,-21-21 16,0 22-16,21-1 0,-22 0 0,22 22 16,0-22-16,0 22 0,0-1 15,0 1-15,0-22 0,0 21 0,0-20 16,0 20-16,0-20 0,0-1 16,0-21-16,22 21 0,-22 1 15,21-22-15,-21 0 0,21 0 0,0-21 16,0 21-16,0-21 0,1 0 0,-1 0 15,0 0-15,0 0 0,21 0 16,-20-21-16,20 21 0,-21-21 0,21 0 16,-20 0-16,-1 0 0,0-22 0,0 22 15,-21-21-15,0 21 0,0-22 16,0 22-16,0-21 0,0 21 0,0-1 16,0 1-16,-21 21 15,0 0 1,0 21-16,-1 1 0,22-1 0,0 0 15,-21 0-15,21 0 0,0 22 16,0-22-16,0 0 0,0 0 0,0 0 16,0 0-16,21 1 0,1-1 0,-1 0 15,0-21-15,0 21 0,21-21 16,-20 0-16,-1 0 0,0 0 16,21 0-16,-21 0 0,22-21 0,-1 21 15,-21-21-15,22 0 0,-22-1 16,0 1-16,21-21 0,-42 21 0,21-22 15,1 1-15,-22 21 0,21-21 0,-21 20 16,0 1-16,0 0 16,0 0-16,0 0 0,0 42 15,0 0-15,0 0 16,-21 0-16,21 22 0,-22-22 16,22 21-16,0-21 0,0 22 0,0-22 15,0 21-15,0-21 0,-21 1 0,21-1 16,0 0-16,0 0 0,0 0 15,0 0-15,21-21 16,1 0 0,-22-21-1,21 0-15,0 0 0,-21-21 16,21 20-16,-21 1 0,21 0 16,0-21-16,-21 21 0,0-22 15,22 22-15,-1 0 0,-21 0 0,21 0 16,-21-1-16,21 22 15,0 22 1,-21-1-16,0 0 0,0 0 0,0 0 16,0 22-16,21-22 0,-21 0 15,0 0-15,22 0 0,-22 0 0,0 1 16,21-1-16,0-21 16,-21 21-16,21-21 15,0 0-15,0 0 0,1-21 16,-1 21-16,0-21 0,-21-1 15,21 1-15,0 0 0,0 0 16,-21 0-16,22-22 0,-1 1 0,0 21 16,0-21-16,-21 20 0,21-20 0,0 21 15,1 0-15,-22 0 0,0-1 16,0 44 0,0-1-16,0 0 0,0 0 15,0 0-15,0 22 0,0-22 0,0 21 16,0-21-16,0 0 0,0 22 0,0-22 15,0 0-15,0 0 0,21 0 16,0 1-16,-21-1 0,21 0 0,0-21 16,0 21-16,1-21 0,-1 0 15,0 0-15,0 0 0,21 0 16,-20 0-16,20 0 0,-21 0 0,21-21 16,-20 0-16,20 0 0,-21-1 0,0 1 15,22 0-15,-22 0 0,0-21 16,-21 20-16,0-20 0,0 21 0,0-21 15,0 20-15,0 1 0,0 0 0,0 0 16,-21 0-16,0 21 0,-1 0 16,1 0-16,0 0 0,0 21 15,0 0-15,0 0 0,21 22 16,0-22-16,0 0 0,0 21 16,0-21-16,0 1 0,0-1 0,0 21 15,21-21-15,0-21 0,0 21 16,0 1-16,0-22 0,22 0 0,-22 21 15,0-21-15,21 0 0,-20 0 0,20 0 16,-21 0-16,21-21 0,1 21 16,-22-22-16,0 1 0,21 0 0,-20 0 15,-1 0-15,0-22 0,0 22 0,-21-21 16,21 21-16,-21-22 0,0 22 16,0 0-16,0 0 0,0 42 31,-21 0-16,21 22-15,-21-22 0,0 0 0,21 21 16,0-21-16,-21 22 0,21-22 0,-22 0 16,22 0-16,0 0 0,0 1 15,0-1-15,0 0 0,22-42 47,-1 0-47,0-1 16,0 1-16,0 0 0,0-21 15,1 21-15,-1-22 0,0 1 0,0 21 16,0-22-16,0 22 0,1-21 16,-1 21-16,0 0 15,0 21-15,-21 21 16,0 0-16,0 0 0,0 0 0,0 0 16,0 22-16,0-22 0,0 0 15,0 0-15,0 22 0,0-22 0,21 0 16,-21 0-16,21 0 0,1 0 15,-1 1-15,0-1 16,0-21-16,0 0 0,0 0 0,1 0 0,-1 0 16,0 0-16,0 0 0,21 0 0,-20 0 15,-1-21-15,0 21 16,0-22-16,0-20 0,22 21 0,-43-21 16,21 20-16,0-20 0,0-21 15,0 20-15,0-20 0,-21-1 0,22 1 16,-1-1-16,0 22 0,-21-22 0,0 1 15,21 21-15,-21-1 0,21 1 16,-21 21-16,0-22 0,0 22 0,-21 21 31,0 21-31,0 1 0,21-1 16,-21 21-16,-1 0 0,22 1 0,-21 20 16,21 1-16,0-22 0,0 22 15,0-1-15,0 1 0,0-22 0,0 0 16,0 22-16,0-22 0,0-21 15,0 22-15,0-22 0,0 0 16,0 0-16,0 0 0,0 0 0,21-21 16,1 0-16,-1 0 15,0 0-15,0 0 0,0 0 0,0 0 16,1 0-16,-1-21 0,21 21 0,-21-21 16,0 0-16,1 0 0,-22 0 15,0-1-15,21 1 0</inkml:trace>
  <inkml:trace contextRef="#ctx0" brushRef="#br0" timeOffset="89386.59">24596 7980 0,'0'0'0,"-22"0"0,1 0 16,42-21-1,1 21-15,-1-21 0,0 21 16,21 0-16,-21-22 0,22 22 0,-22 0 15,21-21-15,1 21 0,-1 0 16,0-21-16,1 21 0,-1-21 0,-21 21 16,21 0-16,-20-21 0,-1 21 0,0 0 15,-21-21-15,0-1 0,0 1 16,-21 21 0</inkml:trace>
  <inkml:trace contextRef="#ctx0" brushRef="#br0" timeOffset="89694.58">21526 7853 0,'0'0'0,"-42"0"0,21 0 0,0 21 0,42-21 15,0 0-15,21 0 16,1 0-16,20 0 0,-20 0 16,20 0-16,1-21 0,-1 21 0,1 0 15,-22 0-15,21-21 0,1 21 16,-22-21-16,1 21 0,-1 0 0,-21 0 16,21 0-16,-20 0 0,-22-22 15,21 22-15,0 0 16</inkml:trace>
  <inkml:trace contextRef="#ctx0" brushRef="#br0" timeOffset="90748.2">21463 9229 0,'0'0'0,"-21"-21"0,0-1 15,21 1-15,-22 0 0,22 0 0,-21 0 16,0 0-16,21-1 0,-21 22 15,0 0 1,21 22-16,0 20 0,0-21 0,0 21 16,0 22-16,0-22 15,0 22-15,0-22 0,0 22 0,0-1 16,0 1-16,0-1 0,0-21 0,0 22 16,0-22-16,0 1 0,0-1 15,0 0-15,0 1 0,0-22 0,0 21 16,-21-21-16,21 0 0,-22 1 0,22-1 15,-21-21 1,0 0-16,0 0 0,21-21 16,-21-1-16,0 1 0,21-21 15,0 21-15,0 0 0,0-22 16,0 22-16,0-21 0,0-1 0,0 1 16,21 21-16,0-21 0,21 20 15,-21 1-15,22 0 0,-22 0 16,21 0-16,1 21 0,-1 0 0,0 0 15,1 0-15,-1 0 0,0 21 0,-21 0 16,22 0-16,-22 0 0,0 22 16,-21-22-16,0 21 0,0-21 0,0 22 15,-21-22-15,0 0 0,0 21 0,-1-20 16,-20-1-16,21 0 0,-21 0 16,20 0-16,-20 0 0,21-21 0,0 22 15,0-22-15,-1 0 0,1 0 0,0 0 16,21-22 15,21 22-31,0-21 0,1 21 16,-1-21-16,21 21 0,-21-21 15,22 0-15,-22 21 0,21-21 0,-21-1 16</inkml:trace>
  <inkml:trace contextRef="#ctx0" brushRef="#br0" timeOffset="91127.51">21929 9737 0,'0'-21'15,"0"-1"-15,0 1 0,21 0 16,0 21 0,0-21-16,0 21 0,0 0 15,1 0-15,-1 0 0,21 0 16,-21 0-16,0 21 0,22 0 16,-22 0-16,0 1 0,0-1 0,22 0 15,-22 21-15,-21-21 0,0 1 0,21-1 16,-21 21-16,0-21 0,0 0 15,0 1-15,-21-1 0,0 0 0,-1-21 16,1 21-16,21 0 0,-21-21 0,0 0 16,21-21-1,0 0 1,0 0-16,0 0 0,21-1 0,0-20 16,0 21-16,1-21 0,-1 20 15,0-20-15,0 0 0,0 21 16,0-22-16,22 22 0,-22 0 0,0 0 15,0 0-15,0 21 0,1-22 16,-1 22-16,0 0 0,0 0 0,0 0 16,0 0-16,1 0 15,-22 22 1</inkml:trace>
  <inkml:trace contextRef="#ctx0" brushRef="#br0" timeOffset="91454.29">22775 9843 0,'0'0'0,"21"21"16,1-21 0,-1 0-16,0 0 0,0 0 0,0-21 15,0-1-15,1 1 0,-1 21 16,0-21-16,0 0 0,0 0 16,0 0-16,1 21 0,-22-22 0,21 1 15,-21 0-15,0 0 0,0 0 0,0 0 16,-21 21-1,-1 0-15,1 0 0,0 0 0,0 21 16,-21 0-16,20 0 0,1 0 0,0 0 16,21 1-16,-21 20 0,21-21 15,0 0-15,-21 0 0,21 22 16,0-22-16,0 0 0,0 0 0,21 0 16,0 1-16,0-22 15,0 21-15,1-21 0,-1 0 16,0 0-16,21 0 0,-21 0 0,22 0 15,-22 0-15,0 0 0,21 0 16,1-21-16</inkml:trace>
  <inkml:trace contextRef="#ctx0" brushRef="#br0" timeOffset="92534.6">23749 9694 0,'0'0'0,"0"-21"0,21 0 15,-21-21-15,0 21 0,0-1 16,0 1-16,0 0 0,0 0 15,-21 21 1,0 0-16,0 0 0,-22 21 16,22 0-16,0 0 0,0 1 15,0 20-15,-1-21 0,1 21 0,0-20 16,0 20-16,0-21 0,0 21 0,21-20 16,0-1-16,-22 0 0,22 0 15,0 0-15,0 0 0,0 1 16,22-22-16,-1 0 15,0 0-15,0 0 16,0 0-16,0-22 0,1 22 0,-1-21 16,0 0-16,-21 0 0,21 0 0,0-22 15,0 22-15,1-21 0,-1 21 16,-21-22-16,21 1 0,-21 21 0,21-21 16,-21 20-16,0 1 0,0 0 0,21 21 15,-21 21 1,0 0-1,0 1-15,0 20 0,0-21 0,-21 21 16,21-20-16,0 20 0,0-21 16,0 0-16,0 22 0,0-22 0,0 0 15,0 0-15,0 0 0,21-21 16,0 21-16,1-21 16,-1 0-16,0 0 0,0 0 0,0 0 15,0 0-15,1 0 0,-1 0 0,0-21 16,0 0-16,0 0 0,-21 0 15,21 0-15,1-22 0,-1 1 0,-21 0 16,0-22-16,0 22 0,21-22 0,-21 1 16,21-1-16,-21 22 0,0-22 15,0 22-15,0 0 0,0-1 0,0 1 16,21 21-16,-21 0 0,0 0 0,0 42 31,0 0-31,0 0 16,0 0-16,0 22 0,-21-22 0,21 21 15,-21 0-15,21 1 0,0-22 16,0 21-16,0 1 0,-21-1 0,21-21 16,0 21-16,0 1 0,0-22 15,0 21-15,0-21 0,0 1 0,0-1 16,0 0-16,0 0 0,0 0 16,21-21 15,-21-21-31,21 0 0,0 0 15,0 0-15,-21-1 0,22 1 16,-1-21-16,0 21 0,0 0 16,0-22-16,0 22 0,1 0 0,-1 0 15,0 21-15,0-21 0,0 21 16,0 0-16,1 0 0,-1 0 16,0 21-1,-21 0-15,0 0 16,0 0-16,-21-21 0,21 21 15,-21-21-15,-1 0 0,1 22 0,-21-22 16,21 21-16,0-21 0,-22 21 16,22-21-16,0 0 0,0 21 0,0-21 15,-1 21-15,1 0 0,21 1 16,0-1 0,0 0-16,0 0 15,21 0-15,1-21 0,-1 0 16,0 21-16,0-21 0,0 0 15,-21 22-15,21-22 0,1 0 0,-1 0 16,0 0-16,0 0 0,0 0 31,0 0-31,1 0 16,-1-22 0,0 22-16,0 0 0,0-21 15</inkml:trace>
  <inkml:trace contextRef="#ctx0" brushRef="#br0" timeOffset="92802.45">25336 9504 0,'0'0'0,"0"-42"15,0 20 1,0 1-16,0 42 78,0 1-78,0-1 16,0 0-16,0 0 0</inkml:trace>
  <inkml:trace contextRef="#ctx0" brushRef="#br0" timeOffset="93069.06">25336 9948 0,'0'22'0,"0"-1"15,22 0 1,-22 0 0,0 0-16,0 0 15,0 1-15,0-1 16,0 0-16,-22 0 16,1 0-16,0 0 0,-21 1 15,21-1-15,-22 0 0,1 0 16,0 0-16,-22 0 0,22 1 15,-22-1-15,1 0 0</inkml:trace>
  <inkml:trace contextRef="#ctx0" brushRef="#br0" timeOffset="97486.23">11070 12086 0,'0'0'0,"21"-21"16,0 0-16,1 21 0,-1-21 16,0 0-16,0 21 0,-21-22 0,0 1 15,0 0-15,0 0 16,-21 0-16,0 21 15,-22 0-15,22 0 0,-21 0 0,0 21 16,-1 0-16,-20 0 0,20 0 16,1 1-16,0 20 0,-1 0 0,1 1 15,0-1-15,21 0 0,-1 1 16,1 20-16,21-21 0,0 1 16,0 20-16,0-20 0,0-1 0,0-21 15,21 21-15,1 1 0,-1-22 0,21 0 16,-21 0-16,0 0 0,22 1 15,-22-1-15,21-21 0,1 0 0,-1 0 16,0 0-16,1 0 0,-1 0 0,21-21 16,-20-1-16,-1 1 0,0 0 15,22 0-15</inkml:trace>
  <inkml:trace contextRef="#ctx0" brushRef="#br0" timeOffset="98554.7">11853 12277 0,'0'0'0,"0"-21"0,0-1 0,0 1 0,-21 0 16,0 0-16,0 21 0,0 0 16,-1-21-16,1 21 0,0 0 0,0 0 15,0 0-15,0 21 0,-1-21 0,1 21 16,0 0-16,0 22 0,0-22 16,0 21-16,-1-21 0,1 22 0,21-1 15,-21-21-15,21 21 0,0 1 0,0-22 16,0 21-16,0-21 0,0 1 15,0 20-15,0-21 0,0 0 16,0 0-16,21-21 0,0 0 16,1 0-16,-1 0 0,0 0 15,0-21-15,0 0 0,0 21 0,1-21 16,-1 0-16,21 0 0,-21-1 0,0 1 16,-21-21-16,22 21 0,-1 0 15,-21-1-15,0 1 0,0-21 0,0 21 16,0 0-16,0-1 0,0 1 0,0 0 15,0 0-15,-21 21 16,21 21 0,-22-21-16,22 21 0,0 0 15,0 1-15,0-1 0,0 21 16,0-21-16,0 0 0,0 1 16,0-1-16,0 0 0,22 0 0,-1 0 15,0-21-15,0 21 0,0-21 0,0 0 16,1 0-16,-1 0 0,0 0 15,0 0-15,0-21 0,22 21 0,-22-21 16,0 0-16,0 0 0,21 0 0,-20-1 16,-1 1-16,0 0 0,0 0 15,-21 0-15,21-22 0,0 22 0,-21 0 16,22 0-16,-1 0 0,-21 0 16,21 21-16,0 0 0,0 0 15,0 21 1,-21 0-16,22 0 0,-1 0 0,-21 0 15,0 1-15,21-1 0,-21 0 16,21 0-16,-21 0 0,0 0 0,0 22 16,0-22-16,0 0 0,0 0 15,0 0-15,0 1 16,-21-22-16,0 0 16,0 0-16,-1-22 15,1 1-15,0 21 0,21-21 16,-21 0-16,0 0 15,0 21-15,21-21 0,0 42 47,0 0-31,0 0-16,21 0 0,0-21 16,0 21-16,0-21 0,0 0 0,1 0 15,-1 0-15,0 0 0,0 0 16,21 0-16,-20 0 0,20 0 0,-21 0 15,21-21-15,1 0 0,-1 0 0,-21 21 16,22-21-16,-1 0 0,-21-1 16,21-20-16,-20 21 0,-1 0 0,-21-22 15,0 22-15,0 0 0,0-21 0,0 21 16,0-1-16,0-20 16,0 21-16,-21 0 0,-1 0 15,1 21-15,0 0 16,21 21-16,-21 0 0,21 0 15,-21 21-15,21-20 0,0 20 0,0-21 16,0 21-16,0-20 0,21-1 0,0 21 16,0-21-16,-21 0 0,21 1 15,1-1-15,-1-21 0,0 21 0,0 0 16,21-21-16,-20 0 0,-1 0 0,0 0 16,21 0-16,-21 0 0,22 0 0,-22 0 15,21 0-15,-21-21 0,1 21 16,20-21-16,-21 0 0</inkml:trace>
  <inkml:trace contextRef="#ctx0" brushRef="#br0" timeOffset="99175.35">15219 11726 0,'0'0'16,"-21"-21"-16,-1 21 0,1 0 15,21-21-15,0 0 0,0 0 16,0 0-16,0-1 16,21 22-16,1-21 0,-1 21 15,0 0-15,21-21 0,-21 21 16,22 0-16,-22 0 0,21 0 0,1 0 16,-1 0-16,0 21 0,-21 0 15,22 1-15,-1 20 0,-21-21 0,0 21 16,1 1-16,-1-22 0,-21 21 0,0 1 15,0-1-15,0 0 0,0 1 16,-21-1-16,-1 0 0,-20 1 0,0-1 16,21-21-16,-22 21 0,1-20 0,0-1 15,-1 0-15,1 0 0,0 0 16,20-21-16,1 0 0,0 0 0,0 0 16,42 0 15,0 0-31,22-21 0,-22 21 0,21 0 15,-21 0-15,22-21 0,-1 0 0,0 21 16,-21 0-16,22 0 0,-1-21 16,0 21-16,1 0 0,-22 0 0,21-22 15,-21 22-15,22 0 0,-22 0 0,0-21 16,0 21-16,0-21 0,1 21 16,-1 0-16,0-21 0,0 21 15,0-21-15,0 0 0,1-1 16,-1 22-16</inkml:trace>
  <inkml:trace contextRef="#ctx0" brushRef="#br0" timeOffset="99422.54">16954 11663 0,'22'0'62,"-1"0"-46,-21 21 0,0 0-1,0 0-15,0 1 16,0-1-16</inkml:trace>
  <inkml:trace contextRef="#ctx0" brushRef="#br0" timeOffset="99618.43">17018 12150 0,'0'0'0,"0"21"16,21-42 30,-21 0-30,21 21-16,-21-22 0,21 1 0,-21 0 16,0 0-16,22 0 0,-1 0 15,-21-1-15,0 1 0</inkml:trace>
  <inkml:trace contextRef="#ctx0" brushRef="#br0" timeOffset="100743.32">19029 11938 0,'0'0'0,"-21"21"15,-1-21-15,1 0 16,21-21 15,0 0-31,0 0 16,0 0-16,21-1 0,1 1 15,-1-21-15,0 21 0,0 0 0,21-22 16,-20 1-16,20 0 0,-21-1 16,0 1-16,22 0 0,-22-1 0,0 1 15,0 0-15,0-1 0,0 22 0,-21 0 16,0 0-16,0 0 0,0-1 16,-21 22-16,0 0 0,0 0 15,0 22-15,0-22 0,-22 21 0,22 0 16,0 0-16,0 21 0,0-20 15,21-1-15,0 21 0,0-21 0,0 22 16,0-22-16,21 21 0,0-21 16,0 0-16,0 22 0,-21-22 15,43 0-15,-43 0 0,21 0 0,0-21 16,0 22-16,0-1 0,0-21 16,-21 21-16,-21-21 31,-21 0-31,21 0 0,0 0 15,-1 0-15,1 0 0,0-21 16,0 0-16,-21 21 0,42-22 0,-22 22 16,1 0-16,21-21 0,-21 21 15,21 21 17,21 1-32,0-22 0,1 21 0,20 0 15,-21-21-15,0 21 0,22-21 16,-22 21-16,21-21 0,0 0 0,1 0 15,-1 0-15,0 0 0,22 0 0,-22 0 16,1 0-16,20-21 0,-21 21 16,1-21-16,-1 0 0,0 0 0,1-1 15,-22 1-15,21 0 0,-21 0 0,1 0 16,-22-22-16,21 22 0,-21-21 16,21 0-16,-21-22 0,0 22 15,0-1-15,0-20 0,0 21 0,0-1 0,0-20 16,0 42-16,0-22 15,0 22-15,0 0 0,0 0 0,0 0 16,-21 42 0,0 0-16,-1 21 0,22-21 15,-21 22-15,21-1 0,0 22 0,-21-22 16,21 0-16,-21 1 0,21-1 0,0 0 16,0 1-16,0-22 0,0 21 15,0-21-15,0 22 0,21-22 0,0 0 16,0-21-16,-21 21 0,22 0 0,-1-21 15,0 0-15,0 0 16,0 0-16,0 0 0,1 0 16,-22-21-1,0 0-15,0 0 0,0 0 0</inkml:trace>
  <inkml:trace contextRef="#ctx0" brushRef="#br0" timeOffset="100922.22">19918 11451 0,'0'0'0,"-64"-21"15,85 21 17,1 0-32,-1 0 0,0 0 15,21 0-15,-21 0 0,22 0 16,-1 0-16,0 0 0,1-21 0,-1 21 16,0 0-16,22 0 0,-22 0 15,1 0-15,-1 0 0,21 0 0,-20 0 16,-1 0-16</inkml:trace>
  <inkml:trace contextRef="#ctx0" brushRef="#br0" timeOffset="101710.27">21040 11621 0,'0'0'0,"21"0"16,0 0-1,-21-22 1,0 1-16,0 0 15,0 0-15,0 0 16,0 0-16,0-1 0,0 1 0,0 0 16,-21 0-16,0 0 0,-1 21 0,1-21 15,0-1-15,0 22 0,0 0 16,-22 0-16,22 0 0,0 0 0,0 22 16,-21-1-16,20 0 0,1 0 0,0 0 15,0 22-15,0-22 0,0 21 16,21-21-16,0 22 0,0-22 0,0 21 15,0-21-15,0 0 0,0 22 0,21-22 16,0 0-16,0-21 16,0 0-16,0 0 0,1 0 15,-1 0-15,21 0 0,-21 0 0,0 0 16,1 0-16,-1-21 0,21 21 16,-21-21-16,0 0 0,-21-1 0,22 1 15,-1 0-15,-21 0 0,21 0 0,-21-22 16,0 22-16,21 0 0,-21-21 15,0 21-15,0-1 0,0 1 0,0 0 16,0 42 15,0 0-31,0 22 0,0-22 16,0 0-16,0 0 0,0 0 0,0 1 0,0 20 16,0-21-16,0 0 0,0 0 15,21 1-15,-21-1 16,21-21-16,1 0 0,-1 21 0,0-21 15,0 0-15,0 0 0,0 0 16,1 0-16,20-21 0,-21 0 16,0 21-16,0-22 0,1 1 0,-1-21 15,0 21-15,0 0 0,0-22 0,-21 1 16,21 0-16,1-1 0,-22-20 16,21 20-16,0-20 0,-21 21 15,21-22-15,-21 22 0,21 21 0,-21-22 16,0 22-16,0 0 0,21 21 15,-21 21 1,0 0-16,-21 0 0,21 22 16,-21-1-16,21 0 0,-21 1 15,21-1-15,-21 0 0,21 1 0,0-1 16,0 0-16,0 1 0,0-22 0,0 21 16,0-21-16,0 1 0,0-1 15,0 0-15,0 0 0,0 0 16,0-42 15,0 0-31</inkml:trace>
  <inkml:trace contextRef="#ctx0" brushRef="#br0" timeOffset="101886.68">21442 11472 0,'-21'0'0,"42"0"47,0 0-47,0 0 16,0 0-16,22 0 0,-22 0 0,0 0 15,0-21-15,21 21 0,-20 0 16,-1 0-16,21-21 0,-21 21 16</inkml:trace>
  <inkml:trace contextRef="#ctx0" brushRef="#br0" timeOffset="103687.04">22056 11621 0,'0'0'0,"0"21"0,21-21 32,0 0-32,0-21 15,0 21-15,0-22 0,-21 1 16,22 21-16,-1-21 0,-21 0 15,0 0-15,21 0 0,-21-1 16,0 1-16,0 0 0,0 0 16,0 0-16,-21 21 0,0 0 15,-1 0-15,1 0 16,0 0-16,0 21 0,0 0 0,0 0 16,-1 22-16,22-22 0,0 0 0,-21 21 15,21-21-15,0 1 0,0 20 16,0-21-16,0 0 0,0 0 0,21-21 15,1 22-15,-1-22 0,0 0 16,0 0-16,0 0 0,0 0 16,1 0-16,-1 0 0,21 0 0,-21 0 15,22 0-15,-22-22 0,0 1 0,21 0 16,-21 0-16,1 0 0,-1 0 16,0-1-16,0-20 0,-21 21 0,0-21 15,21 20-15,-21-20 0,0 21 0,0 0 16,21 0-16,-21-1 0,0 44 31,0-1-31,-21 0 0,21 0 0,-21 0 16,21 0-16,0 1 15,0 20-15,-21-21 0,21 0 0,0 0 16,0 1-16,0-1 0,0 0 0,0 0 16,0 0-16,0 0 15,21-21 16,-21-21-31,0 0 16,21 21-16,0-21 0,-21 0 0,22 0 16,-22-1-16,21 1 0,0-21 0,-21 21 15,21-22-15,-21 22 0,21 0 16,0 0-16,-21 0 0,0 0 0,22 21 16,-1 0-16,0 0 0,0 21 31,0 0-31,-21 21 15,0-21-15,0 1 0,21-1 0,-21 0 16,22 0-16,-1 0 0,-21 0 16,0 1-16,21-1 0,0 0 0,-21 0 15,21 0-15,0-21 16,1 0 0,-22-21-16,21 0 15,0 0-15,-21 0 0,0-1 16,21 1-16,0 0 0,0 0 15,-21 0-15,22-22 0,-1 22 0,-21-21 16,21 0-16,0 20 0,-21 1 0,0 0 16,21 0-16,-21 0 15,21 0-15,-21 42 16,0 0-16,0 0 16,0 0-16,0 0 0,0 22 15,0-22-15,0 0 0,-21 21 0,21-20 16,0-1-16,0 0 0,0 0 0,0 0 15,21 0-15,1 1 0,-1-1 16,0-21-16,21 0 0,-21 21 0,22-21 16,-22 0-16,21 0 0,-21 0 0,22 0 15,-22-21-15,21 21 0,-21-21 16,22-1-16,-22 22 0,21-21 16,-21-21-16,1 21 0,-1 0 0,0-1 15,0-20-15,-21 21 0,0 0 16,0-22-16,0 22 0,0 0 15,-21 21-15,0 0 0,0 0 16,-1 0-16,1 21 0,0 0 16,0 1-16,0-1 0,21 0 0,0 0 15,0 0-15,-21 0 0,21 1 0,0-1 16,0 0-16,0 0 0,0 0 16,21 0-16,0-21 0,0 22 0,0-22 15,0 0-15,1 0 0,-1 0 0,0 0 16,21 0-16,-21 0 15,1 0-15,20-22 0,-21 22 0,0-21 16,0 21-16,1-21 0,-1 0 0,-21 0 16,0 0-16,21-1 0,-21 1 15,21 0-15,-21 0 0,0 0 0,-21 42 32,0 0-32,0 0 15,-1 0-15,22 1 0,-21-1 16,0 0-16,0-21 0,21 21 0,-21 0 15,21 0 1,21-21 15,-21-21-15,21 0-16,0 0 0,0 21 0,1-21 16,-1 0-16,0-1 0,0 1 0,-21 0 15,21 0-15,0 0 0,1 0 16,-1-1-16,0 1 0,0 21 0,-21 21 15,0 1 1,0-1-16,0 0 0,0 0 16,0 21-16,0-20 0,0-1 0,0 0 15,0 0-15,0 0 0,0 0 16,0 1-16,0-1 16,21-21-16,0 0 0,1 0 0,-1 0 15,0 0-15,0 0 0,0 0 16,22 0-16,-22-21 0,0-1 15,0 1-15,0 0 0,0 0 0,1 0 16,-22-22-16,21 22 0,0-21 0,0 0 16,-21-22-16,21 22 0,0-1 15,-21-20-15,22 21 0,-22-1 0,0 22 16,0-21-16,0 21 0,0-1 0,0 44 31,-22-1-15,1 0-16,21 21 0,-21 1 0,21-1 15,-21 0-15,21 1 0,0 20 0,0-21 16,-21 1-16,21-1 0,0 0 16,0 1-16,0-22 0,0 21 0,0-21 15,0 1-15,0-1 0,0 0 16,21 0-16,0-21 16,0 0-16,0 0 0,1 0 15,-1 0-15,0 0 0,-21-21 0,21 0 16,0 0-16,-21-1 15</inkml:trace>
  <inkml:trace contextRef="#ctx0" brushRef="#br0" timeOffset="103848.94">24405 11324 0,'0'0'0,"21"0"31,0 0-31,1 0 0,20 0 16,-21 0-16,21 0 0,1 0 15,-1 0-15,22 0 0,-22 0 0,21-21 16,-20 21-16,20-21 0,-20 21 0,-1 0 16,0 0-16</inkml:trace>
  <inkml:trace contextRef="#ctx0" brushRef="#br0" timeOffset="104602.88">21124 12573 0,'0'0'15,"0"-21"-15,-21 21 0,21-21 0,-21 21 16,21-21-16,-21 21 31,21 21-15,0 0-16,0 21 0,0-21 15,0 22-15,0-1 0,0 22 0,-21-22 16,21 0-16,0 22 0,0-22 16,0 0-16,0 22 0,-22-22 0,22-21 15,0 22-15,0-1 0,0-21 0,0 22 16,0-22-16,0 0 0,0 0 15,0 0-15,0 0 16,0-42 15,0 0-31,0 0 0,0 0 16,0 0-16,0-1 0,0 1 0,0-21 16,0 21-16,22-22 0,-1 1 0,0 0 15,21 21-15,-21-1 0,22-20 16,-1 21-16,0 21 0,1 0 0,-1 0 15,-21 0-15,22 0 0,-22 0 16,21 21-16,-21 0 0,-21 0 0,0 1 16,0 20-16,0-21 0,0 0 0,-21 22 15,0-22-15,0 0 0,-22 0 16,22 0-16,-21 0 0,0 1 0,20-1 16,-20 0-16,21-21 0,-21 21 0,20-21 15,1 0-15,42-21 47,1 0-47,-1 0 0,0-1 0,21 1 16,1 0-16,-1 0 0</inkml:trace>
  <inkml:trace contextRef="#ctx0" brushRef="#br0" timeOffset="104998.65">21738 13018 0,'0'-22'31,"0"1"-15,21 21-16,0 0 15,1 0-15,-1 0 0,21 0 0,-21 0 16,0 0-16,22 21 0,-22 1 16,0-1-16,0 0 0,0 21 0,1-21 15,-1 1-15,0 20 0,-21-21 0,0 0 16,0 0-16,0 22 0,0-22 15,-21 0-15,0 0 0,-1 0 0,1 1 16,0-22-16,0 21 0,0-21 0,0 0 16,-1 0-16,1 0 0,0 0 15,21-21 1,0-1-16,0 1 16,21 0-16,0 0 0,1-21 15,-1 20-15,0-20 0,0 21 0,0-21 16,0 20-16,1-20 0,-1 21 0,0 0 15,0 0-15,0-1 0,0 22 16,1-21-16,-1 21 0,0 0 0,0 0 16,0 0-16,0 0 0,1 0 0,-1 0 15,0 0 1</inkml:trace>
  <inkml:trace contextRef="#ctx0" brushRef="#br0" timeOffset="105354.85">22458 13208 0,'0'0'16,"21"0"-16,0 0 15,0 0-15,0 0 0,1 0 16,-1-21-16,0 21 0,0-21 16,0 0-16,0 21 0,1-22 0,-1 1 15,0 0-15,-21 0 0,21 0 16,-21 0-16,0-1 0,0 1 15,0 0-15,-21 21 0,0-21 0,0 21 16,-1 0-16,1 0 0,0 0 16,0 0-16,-21 21 0,20 0 15,1 0-15,-21 1 0,21 20 0,0-21 16,-1 21-16,1-20 0,21 20 0,0-21 16,-21 21-16,21-20 0,0-1 15,0 0-15,0 0 0,0 0 0,21 0 16,0 1-16,1-1 0,-1-21 0,21 21 15,0-21-15,-20 0 0,41 0 16,-21 0-16,1 0 0,20 0 0,-20 0 16,-1-21-16,21 21 0,-20-21 0</inkml:trace>
  <inkml:trace contextRef="#ctx0" brushRef="#br0" timeOffset="106326.26">23495 12975 0,'0'0'15,"-21"-42"-15,21 21 0,-21 21 16,-1-21-16,1-1 0,0 22 0,0 0 16,0 0-16,0 0 0,-1 0 15,1 22-15,-21-1 0,21 0 0,21 0 16,-21 0-16,-1 0 0,1 22 0,21-22 16,-21 21-16,21 1 0,0-22 15,0 0-15,0 21 0,0-21 0,0 1 16,0-1-16,0 0 0,0 0 15,0 0-15,21 0 0,0-21 16,1 0-16,-1 22 0,0-22 0,0 0 16,0 0-16,0 0 0,1 0 0,20-22 15,-21 22-15,0-21 0,0 0 16,1 0-16,-1 0 0,0 0 0,0-1 16,-21 1-16,21-21 0,-21 0 0,0 20 15,0-20-15,0 0 0,0-1 16,0 1-16,0 21 0,0-21 0,0 20 15,0 44 1,0-1 0,0 0-16,0 21 0,-21-21 15,21 22-15,0-22 0,0 21 16,0-21-16,0 1 0,0-1 0,0 21 16,0-21-16,21 0 0,-21 1 15,21-22-15,1 0 0,-1 21 16,21-21-16,-21 0 0,0 0 0,1 0 15,20 0-15,-21-21 0,0-1 0,0 1 16,22 0-16,-22 0 0,0 0 16,0-22-16,0 22 0,-21-21 15,22-22-15,-22 22 0,21-21 0,-21 20 16,0-20-16,21 20 0,0-20 16,-21 21-16,0-1 0,0 1 0,21 0 15,-21 20-15,21 1 0,-21 0 0,0 0 16,22 21-16,-22 21 15,0 0-15,0 0 0,0 1 16,0-1-16,0 21 0,0 0 16,0 1-16,0-1 0,-22 22 0,22-22 15,-21 0-15,0 1 0,21-1 0,0 0 16,0-21-16,-21 22 0,21-22 16,0 0-16,0 0 0,0 0 15,0-42 16,21 21-31,-21-21 16,21 0-16,0 0 0,1 0 0,-1 21 16,0-22-16,0 1 0,-21 0 15,21 21-15,0-21 0,1 21 0,-1 0 16,-21-21-16,21 21 16,-21-21-16,-21 21 15,0 0 1,-1 0-1,1 21-15,0 0 0,0-21 0,0 21 0,21 0 16,0 0-16,0 1 16,0-1-16,0 0 15,0 0-15,0 0 0,21 0 16,0 1-16,0-22 0,-21 21 16,21-21-16,1 0 0,-1 0 15,0 21-15,0-21 0,0 0 0,0 0 16,22 0-16,-22 0 0,0 0 0,21 0 15,-20 0-15,-1 0 0,21-21 16</inkml:trace>
  <inkml:trace contextRef="#ctx0" brushRef="#br0" timeOffset="106602.98">25400 12785 0,'0'0'0,"0"-21"15,0 42 79,0 0-94,0 0 16,0 0-16,0 0 0</inkml:trace>
  <inkml:trace contextRef="#ctx0" brushRef="#br0" timeOffset="106834.85">25485 13356 0,'0'0'0,"-22"43"15,1-43-15,21 21 0,0 0 16,-21 0-16,21 0 0,-21-21 16,21 21-16,-21 1 0,0-1 15,-1-21-15,1 21 0,21 0 16,-21-21-16,-21 21 0,21-21 0,-1 21 15,1-21-15,-21 22 0,21-22 16,-22 21-16,1-21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6T01:54:57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1228 0,'0'0'0,"0"-21"0,0-1 15,0 1-15,0 0 16,0 0-16,21 0 0,-21 0 15,0-1 1,0 44 31,0-1-47,0 21 0,0-21 16,0 22-16,0-1 0,0 0 15,0 22-15,0-22 0,0 22 16,0-1-16,-21-21 0,21 22 0,-22-1 15,22 1-15,0-22 0,-21 1 16,21-1-16,-21 0 0,21 1 0,0-22 16,0 0-16,0 0 0,0 0 15,-21-21 1,0 0 0,21-21-1,0 0-15,0 0 0,0 0 16,0-1-16,0 1 15,0 0-15</inkml:trace>
  <inkml:trace contextRef="#ctx0" brushRef="#br0" timeOffset="340.61">1968 1651 0,'0'0'0,"0"42"15,0-20-15,0-1 16,0 0-16,0 0 16,0 0-16,22-21 15,-1 0 1,0 0-16,0-21 16,-21 0-16,21 0 15,-21 0-15,0-1 0,0 1 16,0 0-16,-21 21 15,0 0 1,0 0-16,0 0 0,21 21 16,-22 0-1,22 1-15,0-1 16,22-21 0,-1 0-16,0 0 15</inkml:trace>
  <inkml:trace contextRef="#ctx0" brushRef="#br0" timeOffset="1023.22">3556 1228 0,'0'0'16,"-21"0"-16,0 0 0,-1 0 0,1 0 0,0 0 16,0 21-1,21 0-15,-21 0 0,21 22 0,-21-22 16,21 21-16,0 0 0,-22 1 16,1-1-16,21 0 0,-21 22 0,21-22 15,0 1-15,-21-1 0,21 0 16,-21 1-16,21-1 0,-21-21 15,21 21-15,0-20 0,0-1 16,21-21 15,0-21-31,0-22 0,0 22 0,0-21 16,1 21-16,-1-22 0,-21 1 16,21 0-16,0 20 0,0-20 0,-21 21 15,0 0-15,21 0 0,-21-1 16,22 22-16,-22 22 15,21-1-15,0 0 0,-21 21 16,0-21-16,21 22 0,0-1 0,-21-21 16,21 22-16,1-22 15,-1 21-15,-21-21 0,21 0 0,0 1 16,0-1-16,22-21 0,-22 0 16,0 0-16,21 0 0,-21 0 0,22 0 15,-22 0-15,21-21 0,-21-1 16,22-20-16,-22 21 0,0-21 0,0-1 15,-21 1-15,0-22 0,0 22 16,0 0-16,0-22 0,0 22 0,0 0 16,0 20-16,0-20 0,0 21 15,-21 0-15,21 0 0,-21 21 0,0 0 16,0 0-16,-1 0 31,22 21-31,0 0 0,0 0 16,0 0-16,22-21 15,-1 0-15,0 21 0,0-21 16,0 0-16,0 0 0</inkml:trace>
  <inkml:trace contextRef="#ctx0" brushRef="#br0" timeOffset="1551.91">4593 1291 0,'-21'0'31,"0"0"-31,0 21 16,-1-21-16,22 22 0,-21-1 16,21 0-16,-21 21 0,21-21 0,-21 22 15,0-22-15,21 21 0,0 1 16,-21-1-16,-1 0 0,1 1 0,21-1 16,-21 0-16,0 1 0,21-1 15,-21-21-15,21 21 0,-21-20 0,21-1 16,0 0-16,0 0 15,0-42 1,0-21 0,0 20-16,21-20 0,0 0 0,0-1 15,0-20-15,0 21 16,1-22-16,-1 1 0,0 20 0,0 1 16,0-22-16,0 22 0,22 0 15,-22 21-15,0-1 0,0-20 0,0 42 16,22-21-16,-22 21 0,0 0 15,0 0-15,0 0 0,1 21 0,20-21 16,-21 21-16,0 22 0,-21-22 16,21 21-16,-21 0 0,0 1 0,0-1 15,0 0-15,0 22 0,0-22 16,0 1-16,0-1 0,0 0 0,0 1 16,-21-1-16,21-21 0,-21 21 15,21-20-15,0-1 0,-21 0 16,21 0-16,-21-21 0,21 21 0,-21-21 31,-1 0-15,22-21-16,-21 21 0,0-21 15,0 0-15</inkml:trace>
  <inkml:trace contextRef="#ctx0" brushRef="#br0" timeOffset="1751.61">4212 1842 0,'0'0'0,"0"-22"16,21 22-16,0 0 16,22 0-16,-22-21 0,21 21 15,1 0-15,-1 0 0,0 0 0,22-21 16,-22 0-16,0 21 0,22 0 16,-22-21-16,1 21 0,-1 0 0,0-21 15,-21 21-15,1 0 0,20-22 16,-21 1-16,0 0 0,0 0 15</inkml:trace>
  <inkml:trace contextRef="#ctx0" brushRef="#br0" timeOffset="2062.42">5376 1334 0,'0'0'0,"0"21"32,0 0-32,0 0 0,0 0 0,0 0 15,0 22-15,0-22 0,0 21 16,0 1-16,0-1 0,0 21 16,0-20-16,0-1 0,0 0 15,0 1-15,0-1 0,-21-21 0,21 22 16,0-22-16,0 0 0,-21 0 15,21 0-15,0 0 0,-21-21 0,21-21 47,0 0-47,0-21 0,0 21 16</inkml:trace>
  <inkml:trace contextRef="#ctx0" brushRef="#br0" timeOffset="2371.25">5313 1376 0,'0'0'0,"-21"0"0,21-42 16,0 20-16,0 1 15,21 0-15,0 0 0,21 0 16,-21 21-16,22-21 0,-22-1 16,21 22-16,1 0 0,20 0 0,-21 0 15,1 0-15,-1 0 0,0 0 16,-20 22-16,20-1 0,-21-21 0,0 21 15,-21 0-15,0 21 0,0-20 16,-21-1-16,0 0 0,0 0 0,-22 0 16,22 0-16,-21 1 15,0-1-15,-1 0 0,1 0 0,21 0 16,-22 0-16,22-21 0,0 22 16,0-22-16,0 21 0,21 0 15,0-42 16</inkml:trace>
  <inkml:trace contextRef="#ctx0" brushRef="#br0" timeOffset="9567.54">7514 1482 0,'0'0'0,"21"0"0,0 0 15,-21-21-15,22 21 16,-1-22-16,0 1 15,-21 0-15,0 0 0,0 0 16,0 0-16,0-1 16,-21 22-16,0-21 0,-1 21 15,1-21-15,0 21 0,-21 0 16,21 0-16,-1 0 0,1 0 0,0 0 16,0 21-16,0 0 0,0 1 15,-1-1-15,1 0 0,21 0 0,0 21 16,0 1-16,0-1 0,-21 0 15,21 1-15,0-1 0,0 0 16,0-20-16,0 20 0,0-21 16,0 0-16,21 22 0,0-22 15,1 0-15,-1-21 16,0 0-16,0 0 0,0 0 0,0 0 16,1-21-16,-1 0 0,0-1 15,0 1-15,21 0 0,-20-21 0,20-1 16,-21 22-16,0-21 0,0 0 15,1 20-15,-1-20 0,0 0 0,-21 21 16,21-22-16,-21 22 16,0-21-16,0 21 0,0-1 0,0 1 15,-21 42 1,21 1 0,0 20-16,0-21 15,0 0-15,0 22 0,0-22 0,0 21 16,0 0-16,21-20 0,0 20 15,0-21-15,1 21 0,-1-20 0,0-1 16,0 21-16,21-42 0,1 21 0,-22 0 16,21-21-16,1 0 0,-1 0 15,0 0-15,1 0 0,-1 0 0,0-21 16,1 0-16,-22 0 0,21 0 16,0-22-16,-20 22 0,-1-21 0,21 21 15,-21-22-15,-21 22 16,21-21-16,-21 0 0,0 20 0,0-20 15,0 21-15,0 0 0,-21 0 16,0 21-16,0 0 0,0 0 16,0 0-16,-22 0 0,22 21 15,0 0-15,0 0 0,-22 0 0,22 0 16,0 22-16,0-22 0,0 21 16,21-21-16,0 1 0,0 20 0,0-21 15,0 0-15,0 0 0,0 1 16,0-1-16,21-21 0,0 0 0,0 0 15,0 0-15,1 0 16,20 0-16,-21-21 0,21-1 0,1 1 16,-1 0-16,-21 0 0,22 0 15,-22 0-15,0-1 0,0 1 0,0 0 16,-21 0-16,21 0 0,-21 0 16,0-1-16,-21 22 15,0 0 1,21 22-1,0-1-15,0 0 0,-21 21 0,21 1 16,0-1-16,0 0 16,0 22-16,0-1 0,0-20 0,0 20 0,0 1 15,0-1-15,0 1 16,0-1-16,21 1 0,0 20 0,-21-20 16,21 20-16,-21 1 0,22-21 0,-1-1 15,-21 22-15,0-22 0,0 1 16,0-1-16,0 1 0,0-22 0,0 22 15,0-22-15,0 21 0,0-20 16,-21-1-16,-1-21 0,1 22 0,0-22 16,0-21-16,0 0 0,21-21 15,-21-1-15,-1-20 16,1 0-16,21-1 0,-21-20 16,21 21-16,0-43 0,0 21 0,0-20 15,-21-1-15,21 22 0,0-22 16,0 0-16,0 1 0,21 20 0,-21-21 15,21 22-15,0 21 0,22-22 16,-22 1-16,21 20 0,-21-20 0,22 20 16,-1 1-16,-21 0 0,22-22 15,-1 22-15,0 21 0,1-22 0,-22 1 16,0 21-16,21 0 0</inkml:trace>
  <inkml:trace contextRef="#ctx0" brushRef="#br0" timeOffset="9927.34">9207 1609 0,'-21'21'15,"21"-42"17,0 0-32,21 21 0,1-22 15,20 1-15,-21 0 0,0 0 0,0 0 16,1 0-16,20-1 0,-21 1 15,-21 0-15,0 0 0,0 0 0,0 0 16,0-1-16,0 1 0,0 0 16,-21 21-16,0 0 15,-22 0-15,22 21 0,0-21 16,-21 21-16,21 1 0,-1 20 0,1-21 16,0 21-16,0 1 0,21-22 15,0 21-15,0 1 0,0-1 0,0-21 16,0 21-16,21-20 0,0-1 15,0 0-15,1 0 0,-1-21 0,21 0 16,-21 21-16,22-21 0,-22 0 16,21 0-16,-21 0 0,22-21 0,-22 0 15,21 0-15,-21 0 0</inkml:trace>
  <inkml:trace contextRef="#ctx0" brushRef="#br0" timeOffset="12456.79">11007 1461 0,'0'0'0,"0"-22"16,0 1-16,0 0 16,0 0-16,21 21 15,0-21-15,0 0 0,0 21 16,0 0-16,1-22 0,-1 22 15,0 0-15,0 0 0,0 0 16,-21 22-16,21-1 0,1 0 16,-1 0-16,-21 21 0,0-20 0,21-1 15,-21 21-15,0 0 0,0-20 16,0 20-16,0-21 0,0 21 0,0-20 16,0-1-16,-21 21 0,21-21 0,-21 0 15,21 1 1,-22-22-16,22-22 31,0 1-31,0 0 16,0 0-16,0 0 0,0-22 15,22 22-15,-1-21 0,0 21 0,0-22 16,0 22-16,0-21 0,1 21 16,-1 0-16,0-1 0,0 1 0,0 0 15,0 21-15,1 0 0,-1 0 0,0 0 16,0 0-16,0 0 0,0 21 15,-21 0-15,0 1 0,22 20 16,-22-21-16,21 21 0,-21-20 16,0 20-16,0-21 0,0 0 0,0 0 15,0 22-15,0-22 16,0 0-16,0-42 31,0 0-31,0 0 16,0-1-16,21-20 0,-21 21 15,21 0-15,0-22 0,0 22 0,1-21 16,-1 21-16,0 0 16,0-1-16,0-20 0,0 42 0,1-21 0,-1 21 15,0 0-15,0 0 16,0 0-16,0 21 0,1 0 16,-22 0-16,0 22 0,0-22 0,0 21 15,0 1-15,0-1 0,0-21 16,0 21-16,0 1 0,0-22 0,0 21 15,0-21-15,0 1 0,0-1 16,21 0-16,-21 0 16,21-21-16,0 0 15,0-21-15,-21 0 16,21 0-16,1-1 0,-1 1 16,0 0-16</inkml:trace>
  <inkml:trace contextRef="#ctx0" brushRef="#br0" timeOffset="12844.1">12446 1397 0,'0'21'15,"0"0"-15,0 1 16,-21-1-16,0 21 0,21-21 0,-22 22 16,22-1-16,0-21 0,-21 21 15,21-20-15,0 20 0,0-21 0,0 0 16,0 0-16,0 1 0,0-1 15,21-21-15,1 0 16,-1 0-16,0 0 0,0 0 0,21 0 16,-20-21-16,-1-1 0,0 1 15,0 0-15,21 0 0,-20-21 0,-22 20 16,21-20-16,-21 21 0,0-21 16,0-1-16,0 22 0,0-21 0,-21 21 15,-1-1-15,22 1 0,-42 0 16,42 0-16,-42 21 0,21 0 0,-1 0 15,1 0-15,0 0 16,0 0-16,21 21 0,-21-21 0,21 21 16,0 0-16,0 1 0,0-1 15,0 0 1,21-21-16,0 21 0,0-21 0,0 0 16,1 0-16,-1 0 0,21 21 15,-21-21-15</inkml:trace>
  <inkml:trace contextRef="#ctx0" brushRef="#br0" timeOffset="13207.88">12785 1482 0,'0'0'16,"21"-43"-16,-21 22 15,21 0-15,-21 0 0,21 21 16,0-21-16,0 21 16,1 0-16,-1 0 0,0 0 0,0 0 15,0 0-15,22 21 16,-22 0-16,0 0 0,21 0 0,-21 1 15,1-1-15,-1 21 0,-21-21 16,0 22-16,21-1 0,-21-21 0,0 21 16,0-20-16,0-1 0,0 0 0,0 0 15,0 0-15,0 0 0,-21-21 16,0 0 0,21-21-16,-22 0 15,22 0-15,0-21 16,0 20-16,0-20 0,0 21 0,0-21 15,0 20-15,22-20 0,-22 21 0,21-21 16,0 20-16,0 1 0,0 0 16,0 0-16,1 0 0,-1 0 15,21 21-15,-21 0 0,0 0 0,1 0 16,-1 0-16,0 0 0,0 0 16,0 0-16,0 0 0</inkml:trace>
  <inkml:trace contextRef="#ctx0" brushRef="#br0" timeOffset="13540.7">13631 1630 0,'0'0'0,"0"21"0,21-21 15,1 0 1,-1 0-16,0-21 16,0 21-16,0-21 0,0 0 0,1-1 15,-1 1-15,0 0 0,0 0 0,-21 0 16,0 0-16,21-1 0,-21 1 15,0 0-15,0 0 0,0 0 0,-21 0 16,0 21-16,0 0 0,0 0 16,-1 0-16,1 0 0,0 21 0,0 0 15,0 0-15,0 21 0,-1-20 16,1-1-16,0 21 0,21 0 16,0-20-16,0 20 0,0-21 0,0 21 15,0-20-15,0-1 0,0 0 16,21 0-16,0 0 0,1 0 0,-1-21 15,0 0-15,21 0 0,1 0 16,-1 0-16,21 0 0,1 0 0,-1 0 16,1-21-16,21 0 0</inkml:trace>
  <inkml:trace contextRef="#ctx0" brushRef="#br0" timeOffset="14020.43">16087 1122 0,'0'0'0,"0"-21"0,0 0 0,0-1 16,-22 22 0,1 0-16,0 0 0,-21 22 0,21-1 15,-1 21-15,-20-21 0,21 22 16,-21-1-16,20 0 0,-20 1 0,0-1 15,21 0-15,-1 22 0,-20-22 16,42 0-16,-21 22 0,21-22 0,0 1 16,0-1-16,0-21 0,21 21 15,0-20-15,0-1 0,1 0 16,20 0-16,-21-21 0,21 0 0,1 0 16,-22 0-16,21 0 0,1 0 15,-1 0-15,0 0 0,-21-21 0,22 0 16,-22-22-16,0 22 0,0 0 15,0 0-15,-21-21 0,0 20 0,0 1 16,0 0-16,-21 0 0,0 0 16,-21 0-16,21 21 0,-22 0 0,22 0 15,-21 0-15,-1 0 0,22 0 0,-21 0 16,21 21-16,0 0 16,-1-21-16,1 21 0,0 0 0,0 0 15,21 1 1,21-22-1,0 0-15,0 0 0,1 0 16,20 0-16,-21 0 0</inkml:trace>
  <inkml:trace contextRef="#ctx0" brushRef="#br0" timeOffset="14444.29">16933 1249 0,'0'0'0,"0"-21"0,0 0 15,-21 21-15,0 0 16,0 0-16,0 0 16,-1 21-16,1 21 0,-21-21 0,21 0 15,-22 22-15,22-1 0,0 0 16,0 1-16,0-1 0,0 0 0,21 1 16,0-1-16,0 0 0,0-20 15,0 20-15,0-21 0,21 0 0,0 0 16,0 1-16,0-22 0,22 0 15,-22 0-15,21 0 0,0 0 0,-20 0 16,20 0-16,0-22 0,-21 1 16,22 0-16,-1 0 0,-21-21 15,22-1-15,-1 22 0,-21-21 0,21-1 16,-20-20-16,-1 21 0,-21-1 16,0 1-16,0 21 0,0-22 0,-21 22 15,-22 0-15,22 0 0,-21 0 16,-1 0-16,1 21 0,0 0 0,-1 0 15,1 0-15,0 0 0,-1 0 16,22 21-16,0-21 0,-21 21 0,42 0 16,-21 0-16,21 0 15,-22 1-15,22-1 0</inkml:trace>
  <inkml:trace contextRef="#ctx0" brushRef="#br0" timeOffset="15654.85">19156 1291 0,'0'0'0,"21"0"15,42-21-15,-63 0 16,22 21-16,-1-21 0,-21 0 15,21 21-15,0-22 0,-21 1 0,0 0 16,21 0-16,0 0 16,-21 0-16,0-1 0,0 1 15,-21 0-15,-21 21 16,21 0-16,-22 0 0,22 0 0,-21 0 16,0 21-16,-22 0 0,22 1 15,-1-1-15,1 0 0,0 0 0,-1 21 16,22-20-16,-21 20 0,21-21 15,0 0-15,-1 22 0,22-22 0,0 0 16,0 0-16,0 0 0,0 0 16,22 1-16,-1-1 0,0-21 0,0 21 15,21 0-15,-20 0 0,20-21 16,0 21-16,-21 1 0,22-1 0,-1-21 16,0 21-16,1 0 0,-22-21 15,21 21-15,1 0 0,-22 1 16,0-22-16,0 21 0,-21 0 15,0 0-15,0 0 0,-21 0 16,0-21-16,-22 0 16,1 22-16,0-22 0,-22 0 0,22 0 15,-22 21-15,22-21 0,0 0 0,-1 0 16,1 0-16,0 0 0,-1 0 16,22 0-16,0 0 0,0 0 0,0 0 15,0 0-15,21-21 0,-22 21 16,22-22-1,0 1 1,22 21-16,-1-21 0,0 21 0,0-21 16</inkml:trace>
  <inkml:trace contextRef="#ctx0" brushRef="#br0" timeOffset="16084.84">20320 1228 0,'0'-21'16,"0"-1"-16,0 1 15,-21 0-15,0 21 0,21-21 0,-22 21 16,1 0-16,0 0 0,0 0 15,0 0-15,-22 0 0,22 0 0,-21 42 16,21-21-16,-22 1 0,1 20 16,21 0-16,-21 1 0,-1-1 0,22 0 15,-21 22-15,21-22 0,-1 22 16,-20-22-16,42 0 0,0 1 0,0-22 16,0 21-16,0-21 0,21 0 15,0 1-15,1-1 0,20 0 16,0-21-16,1 0 0,-1 0 15,0 0-15,1 0 0,-1 0 0,0 0 16,-21 0-16,22 0 0,-22-21 16,21 21-16,-21-21 0,1-1 0,-1 22 15,0-21-15,0 21 0,0 0 16,-21-21-16,0 0 16</inkml:trace>
  <inkml:trace contextRef="#ctx0" brushRef="#br0" timeOffset="17452.88">12658 2900 0,'0'0'0,"0"-21"0,0 0 16,0-1 0,0 44-1,0-1 1,0 0-16,0 0 0,0 0 16,0 22-16,0-1 0,0 0 0,0 1 15,0 20-15,0-21 0,0 22 16,0-22-16,0 22 0,-22-22 0,1 0 15,0 22-15,21-43 0,-21 21 16,0 1-16,21-22 0,0 0 0,-21 21 16,-1-20-16,22-1 0,-21-21 31,21-21-15,0-1-16,-21 1 15,21 0-15,0 0 0,0 0 0,0-22 16,0 22-16,0-21 0,0 0 0,0-1 15,0 1-15,0 0 0,0 20 16,0 1-16,0 0 0,0 0 0,0 0 16,0 42-1,0 0-15,21 0 0,-21 0 16,21 1-16,1 20 0,-22 0 16,21-21-16,0 22 0,-21-22 0,21 21 15,0-21-15,0 1 0,-21-1 16,22 0-16,-1 0 0,0 0 0,0 0 15,0-21-15,0 0 0,1 0 16,-1 0-16,0 0 0,0 0 16,0 0-16,0 0 0,1 0 0,-1 0 15,21-21-15,-21 21 0,0-21 16,1 0-16,-1 21 0,0-21 0,0 21 16,0 0-16,-21-21 0,0-1 15,0 1 32,21 21 78,-21-21-94,0 0-15,-21 21-16,0-21 0</inkml:trace>
  <inkml:trace contextRef="#ctx0" brushRef="#br0" timeOffset="18868.29">12679 3090 0,'0'0'0,"21"22"32,0-22-32,0 0 0,0 0 15,1 0-15,20 0 0,-21-22 16,0 22-16,22-21 0,-22 21 0,21-21 16,0 0-16,-20 21 0,20-21 15,-21 0-15,0-1 0,0 22 0,-21-21 16,0 0-16,0 0 0,0 0 15,-21 0-15,-21 21 0,21 0 16,-22-22-16,22 22 0,-21 0 0,0 0 16,-1 0-16,1 22 0,0-1 15,20-21-15,-20 42 0,21-21 16,0 0-16,0 22 0,-1-1 16,1 0-16,21 1 0,-21 20 0,21-20 15,0-1-15,0 0 0,0 1 16,0-1-16,21 0 0,0-21 0,1 22 15,-1-22-15,0 0 0,0 0 0,0 0 16,22-21-16,-22 22 0,21-22 16,-21 0-16,22 21 0,-1-21 0,-21 0 15,21 0-15,-20 0 0,20 0 16,-21 0-16,21-21 0,-20 21 16,20-22-16,-21 1 0,21 0 0,-20 0 15,20-21-15,-21 20 0,21-20 16,-20 0-16,-1-1 0,0 1 0,0-21 15,0 20-15,0 1 0,1-22 16,-22 22-16,21-21 0,-21 20 0,0 1 16,0 0-16,0-1 0,0 22 15,0 0-15,0 0 0,0 0 0,0-1 16,0 44 0,0-1-16,-21 0 0,21 0 15,-22 21-15,22 1 0,0-1 16,0 0-16,0 1 0,-21-1 15,21 22-15,0-22 0,0 21 0,0-20 16,0 20-16,0-20 0,0-1 16,0-21-16,0 21 0,0-20 0,0 20 15,21-21-15,1-21 0,-22 21 0,21-21 16,0 0-16,0 0 0,21 0 16,-20 0-16,-1 0 0,21-21 0,-21 0 15,22 0-15,-1 0 0,-21-1 16,21-20-16,-20 21 0,20-21 0,-21-1 15,0 1-15,0 21 0,1-22 16,-22 22-16,0 0 0,0 0 16,0 0-16,-22 21 15,1 0-15,0 0 0,0 0 16,0 0-16,0 21 0,21 0 16,0 0-16,0 0 0,0 1 15,0-1-15,0 21 0,0-21 0,21 0 16,0 22-16,-21-22 0,21 0 0,0 0 15,0 0-15,1 1 0,-22-1 16,21-21-16,-21 21 0,21-21 0,-21 21 16,-21-21-1,0 0 1,-1 0-16,1 0 0,0 0 16,0-21-16,0 21 0,0 0 15,-1-21-15,1 21 0,0 0 16,21 21 15,0 0-15,0 0-16,21-21 15,0 21-15,1-21 0,-1 0 0,0 0 16,0 22-16,0-22 0,0 0 16,22 0-16,-22 0 0,21 0 0,1 0 15,-22-22-15,21 1 0,0 21 16,1-21-16,-22 0 0,21 0 15,-21 0-15,22-1 0,-22 1 0,0 0 16,21-21-16,-42 21 0,22-22 16,-1 1-16,-21 21 0,21-22 0,-21 22 15,0-21-15,0 21 0,0 0 16,0-1-16,-21 22 16,0 0-16,-1 0 15,1 0-15,0 22 0,0 20 16,21-21-16,-21 0 0,21 22 0,-21-22 15,21 21-15,0-21 0,0 22 16,0-22-16,0 0 0,0 21 0,0-21 16,21 1-16,0-22 0,-21 21 15,21 0-15,0-21 0,0 0 16,1 0 0,-22-21 15</inkml:trace>
  <inkml:trace contextRef="#ctx0" brushRef="#br0" timeOffset="19059.72">14563 3493 0,'21'0'78,"-21"-22"-31</inkml:trace>
  <inkml:trace contextRef="#ctx0" brushRef="#br0" timeOffset="22660.34">18965 3112 0,'0'0'0,"-21"0"0,-21 0 16,21-22-16,-1 22 0,1-21 15,0 21-15,21-21 0,-21 0 16,21 0-16,0 0 16,0-1-16,0 1 15,21 21-15,0 0 0,0-21 16,1 21-16,-1-21 0,0 21 0,0 0 15,21 0-15,-20 0 16,-1 0-16,21 21 0,-21 0 0,22 0 16,-22 22-16,0-1 0,-21-21 15,21 22-15,-21-1 0,0 0 0,0 1 16,0-1-16,0 0 0,0-21 16,-21 22-16,21-22 0,-21 0 0,0 0 15,21 0-15,0 1 0,-22-22 16,1 0-16,0-22 15,21 1 1,0 0-16,0 0 0,0 0 0,0 0 16,21-22-16,0 22 0,1-21 15,-1 21-15,0-22 0,0 1 16,0 21-16,22-22 0,-22 1 0,0 21 16,0 0-16,0-22 0,0 43 15,1-21-15,-1 21 16,0 21-16,-21 1 15,0-1-15,0 0 0,0 21 0,0 1 16,0-22-16,0 21 0,0 0 16,0 1-16,0-22 0,0 21 0,0-21 15,0 22-15,21-22 0,0 0 16,0 0-16,1-21 0,-1 0 16,0 0-16,0 0 0,0 0 15,0 0-15,22 0 0,-22-21 16,21 0-16,-21 0 0,1 0 0,20-1 15,-21 1-15,0-21 0,0 0 16,1 20-16,-1-20 0,-21 0 0,21-1 16,-21 22-16,21-21 0,-21 21 15,0 0-15,0-1 0,0 44 32,0-1-32,0 0 0,0 21 15,-21-21-15,21 22 0,-21-1 16,21-21-16,-21 22 0,21-22 0,0 21 15,0-21-15,0 0 0,0 1 0,0-1 16,0 0-16,21 0 16,0-21-16,0 0 0,0 0 15,22 0-15,-22 0 0,0-21 16,21 21-16,-21-21 0,1 0 0,20-1 16,-21 1-16,0 0 0,0 0 15,-21-21-15,0 20 0,22-20 0,-22 21 16,0-21-16,0-1 0,0 22 0,-22-21 15,1 21-15,0-1 0,0 1 16,0 0-16,0 21 0,-1 0 0,1 0 16,0 0-16,0 0 15,0 21-15,0 0 0,-1 1 0,22-1 16,0 0-16,0 0 0,0 0 16,0 0-16,0 1 0,0-1 0,22 0 15,-1 0-15,0-21 0,0 0 16,0 21-16,22-21 0,-22 0 0,21 0 15,0 0-15,-20 0 0,20-21 16,0 0-16,1 21 0,-1-21 0,-21 0 16,21-1-16,-20 1 0,-1-21 0,0 21 15,0-22-15,0 22 0,0-21 16,1 0-16,-22-1 0,0 1 16,21-22-16,-21 22 0,21 0 15,-21-1-15,0 1 0,0 21 0,0-21 16,0 20-16,-21 44 15,0-1-15,21 21 16,0 0-16,-22 22 0,22-1 16,-21-20-16,21 20 0,-21 1 0,21-1 15,0 1-15,0-1 0,0 1 16,0-1-16,0-20 0,0-1 0,0 0 16,0 1-16,0-22 0,0 0 15,0 0-15,21 0 0,0 0 16,1-21-16,-1 0 0,0 0 15,0 0-15,0 0 0,0-21 16,-21 0-16,22 0 0,-22 0 0,0-22 16,0 22-16,0-21 0</inkml:trace>
  <inkml:trace contextRef="#ctx0" brushRef="#br0" timeOffset="22844.24">20553 2858 0,'21'0'31,"0"0"-31,0 0 0,22 0 16,-22 0-16,21 0 0,-21 0 15,22 0-15,-22 0 0,21 0 16,0 0-16,-20 0 0,20 0 0,-21-22 16,21 22-16,-20 0 0,-1 0 15,21 0-15</inkml:trace>
  <inkml:trace contextRef="#ctx0" brushRef="#br0" timeOffset="23287.99">21569 2858 0,'42'0'0,"-21"-22"0,0 22 16,-21-21-16,22 0 15,-1 0-15,-21 0 0,0 0 16,-43 21-1,22-22-15,0 22 0,-21 0 0,-1 0 16,1 0-16,0 0 0,21 22 16,-22-1-16,1 0 0,21 0 0,-22 0 15,22 0-15,0 1 0,0 20 16,21-21-16,0 0 0,0 0 0,0 1 16,0-1-16,21 0 0,0 0 15,22-21-15,-22 21 0,21 0 0,0-21 16,1 22-16,-22-22 0,21 21 0,-21-21 15,22 21-15,-22 0 16,0-21-16,0 21 0,0 0 0,-21 1 16,0-1-16,0 0 0,0 0 0,-21 0 15,-21 0-15,0 1 0,-1-22 16,-20 21-16,20-21 0,-20 0 0,-1 0 16,22 0-16,-21 0 0,20 0 15,1 0-15,21 0 0,0 0 0,-1 0 16,1 0-16,21-21 31,21 21-31,1-22 0,-1 1 16,21 21-16,-21-21 0</inkml:trace>
  <inkml:trace contextRef="#ctx0" brushRef="#br0" timeOffset="23595.82">22500 2836 0,'0'0'0,"0"-21"0,0 0 0,0 0 15,-21 0-15,0 21 0,0 0 16,-1 0-16,1 0 0,-21 0 0,0 0 16,20 21-16,-20 0 0,0 21 15,-1-20-15,1 20 0,21 0 16,-21 1-16,20-1 0,1 0 0,0 1 15,21-1-15,0 0 0,0 1 16,21-1-16,0-21 0,1 21 0,-1-20 16,21-1-16,-21-21 0,22 21 15,20 0-15,-21-21 0,1 0 0,-1 0 16,22 0-16,-22 0 0,0 0 16,-21-21-16,22 0 0,-22 21 0,-21-21 15,0-1-15</inkml:trace>
  <inkml:trace contextRef="#ctx0" brushRef="#br0" timeOffset="26044.28">1460 5927 0,'0'0'0,"-21"0"0,0 0 16,0 0-1,0 0-15,0 0 16,21-21-16,-22-1 0,22 1 15,0 0-15,0 0 16,0 0-16,0 0 0,43-1 16,-22 1-16,0 0 0,0 0 0,22 0 15,-22 0-15,21 21 0,-21 0 16,22 0-16,-22 0 0,21 0 16,-21 21-16,22 0 0,-22 0 0,0 21 15,0 1-15,0 20 0,0-20 16,-21 20-16,0-21 0,0 22 0,0-1 15,-21-20-15,-21 20 0,0 1 16,-1-1-16,-20-20 0,20 20 0,-20-21 16,21 1-16,-22-1 15,22-21-15,-1 22 0,1-22 0,21-21 16,-21 21-16,20-21 0,1 0 16,0 0-16,0 0 0,0-21 15,0 0-15,21-1 0,0-20 0,0 21 16,0-21-16,0-1 0,0 22 15,0-21-15,0 21 0,0-22 16,21 22-16,21 0 0,-21 21 0,0 0 16,22 0-16,-1 0 0,-21 0 15,22 0-15,-1 21 0,0 21 16,1-20-16,-1 20 0,-21-21 16,21 21-16,-20-20 0,-1 20 15,21 0-15,-21-21 0,-21 1 0,21 20 16,1-21-16,-1 0 0,-21 0 15,0 1-15,21-22 0,0 0 16,0-22 0,0 22-1</inkml:trace>
  <inkml:trace contextRef="#ctx0" brushRef="#br0" timeOffset="26335.77">2307 6329 0,'0'0'0,"21"0"0,-21 21 32,0 0-32,21-21 15,1 0 1,-1 0-16,0 0 0,0 0 16,0 0-16,0-21 0,22 21 15,-22-21-15,0 0 0,0 21 16,-21-21-16,0-1 0,0 1 15,0 0-15,-21 21 16,0 0-16,0 0 16,0 0-16,-1 0 0,1 0 15,21 21 1,0 0-16,21-21 16,1 0-16</inkml:trace>
  <inkml:trace contextRef="#ctx0" brushRef="#br0" timeOffset="27224.2">3873 5884 0,'0'0'16,"0"-42"-16,0 21 15,0 0-15,0 42 16,0 0-1,0 21-15,0-20 0,0 41 0,-21-21 16,21 1-16,0 20 0,0-20 16,-21 20-16,0 1 0,21-22 15,-21 21-15,21-20 0,0-1 0,-21 0 16,21 1-16,-22-22 0,22 0 16,0 0-16,0-42 31,22 0-31,-1 0 0,-21 0 15,0-22-15,21 22 0,0-21 16,-21-1-16,21 22 0,0-21 0,-21 21 16,22 0-16,-1-1 0,0 1 15,0 21-15,0 0 0,0 0 16,1 21-16,-22 1 0,21-1 16,0 0-16,0 21 0,0 1 15,-21-22-15,21 21 0,1-21 0,-1 0 16,0 1-16,21-1 0,-21 0 15,22 0-15,-1-21 0,0 0 0,1 0 16,-1 0-16,0 0 0,1-21 16,-1 0-16,0 0 0,1-1 0,-1-20 15,0 21-15,1-21 0,-22-1 16,0 1-16,0 21 0,-21-22 0,0-20 16,0 21-16,0-1 0,0 1 0,-21 0 15,0-22-15,-21 43 16,-1-21-16,22 20 0,-21-20 0,-1 42 15,22 0-15,-21 0 0,0 0 16,20 0-16,1 0 0,0 0 0,0 21 16,0 0-16,21 1 0,0-1 15,0 0-15,0 0 0,0 0 0,0 0 16,21 1-16,0-1 0,21 0 16,-20 0-16,20-21 0,0 0 15,22 21-15,-22-21 0,22 0 0</inkml:trace>
  <inkml:trace contextRef="#ctx0" brushRef="#br0" timeOffset="27708.08">5609 5715 0,'0'0'0,"-21"0"16,0 21-1,21 22-15,-21-22 0,-1 21 0,1-21 16,21 22-16,0-1 0,-21 0 15,0 1-15,0-1 0,21 0 0,-21 1 16,-1-1-16,22 0 0,0 1 16,-21-1-16,0 0 0,21-21 0,-21 22 15,21-22-15,0 0 0,0 0 16,0-42 15,0 0-31,0 0 0,0 0 16,21-22-16,0 1 0,0 21 0,-21-22 15,22 1-15,-1-21 0,0 20 16,0 1-16,0-22 0,0 1 0,1 21 16,-1-1-16,0 1 0,0 21 15,21-22-15,-20 43 0,-1 0 0,0 0 16,21 0-16,-21 22 0,1-1 16,-1 21-16,0 0 0,0 1 0,0-1 15,-21 0-15,0 1 0,0-1 0,21 0 16,-21 1-16,0-1 15,0 0-15,0 1 0,0-22 0,0 21 16,0 1-16,0-22 0,0 0 16,0 0-16,0 0 0,-21 0 0,21 1 15,-21-22 1,0 0-16,0 0 0,0-22 16,-1 22-16,1-21 0</inkml:trace>
  <inkml:trace contextRef="#ctx0" brushRef="#br0" timeOffset="27888.06">5419 6265 0,'-22'0'0,"44"0"0,-44-21 31,44 21-15,-1-21-16,0 21 0,0-21 0,21 21 16,1 0-16,-1-21 0,0 21 15,22-21-15,-22 21 0,22-22 0,-1 22 16,-20-21-16,20 0 0,-21 0 15,22 0-15,-22 0 0,1-1 0</inkml:trace>
  <inkml:trace contextRef="#ctx0" brushRef="#br0" timeOffset="28124.53">6435 5694 0,'0'0'0,"-22"0"16,22 21-1,-21 0-15,21 0 16,-21 22-16,21-22 0,0 21 0,0 1 15,0-1-15,0 21 0,0-20 16,0-1-16,0 0 0,0 1 0,0-22 16,0 21-16,0 1 0,0-1 15,0-21-15,0 0 0,0 22 0,0-22 16,0 0-16,0 0 16,0 0-16,0-42 15,0 0 1,0 0-16,0 0 15,0-22-15</inkml:trace>
  <inkml:trace contextRef="#ctx0" brushRef="#br0" timeOffset="28379.98">6329 5842 0,'0'0'0,"0"-106"16,0 85-16,21 0 0,0-21 15,0 20-15,0 22 0,22-21 16,-1 21-16,0 0 0,-20 0 0,20 21 15,0-21-15,1 22 0,-22 20 16,0-21-16,0 21 0,0-20 16,-21 20-16,0 0 0,0-21 0,0 22 15,-21-22-15,0 21 0,-21-21 16,20 1-16,-20-1 0,21 0 0,-21-21 16,20 21-16,-20 0 0,21-21 15,0 0-15,0 21 0,-1-21 0,1 0 16,21-21-1</inkml:trace>
  <inkml:trace contextRef="#ctx0" brushRef="#br0" timeOffset="33372.16">8509 6265 0,'0'22'0,"21"-22"187</inkml:trace>
  <inkml:trace contextRef="#ctx0" brushRef="#br0" timeOffset="33869.96">8530 6287 0</inkml:trace>
  <inkml:trace contextRef="#ctx0" brushRef="#br0" timeOffset="39056.22">8572 5673 0,'0'-21'16,"-21"21"0,21 21-1,0 0-15,0 0 0,-21 21 0,21 1 16,0-1-16,0 22 0,0-22 15,-21 0-15,21 22 0,-21-22 16,0 0-16,21 1 0,0-1 16,0 0-16,-22 1 0,22-22 0,0 21 15,0-21-15,0 1 16,0-1-16,0-42 16,0-1-16,0 1 15,0 0-15,22 0 0,-1-21 16,-21 20-16,21-20 0,0 0 0,-21-1 15,21 1-15,0 0 0,1-1 16,-1 1-16,0 0 0,0 21 0,0-1 16,0 1-16,1 0 0,-1 21 15,0 0-15,0 21 16,0 0-16,0 22 0,-21-22 0,22 21 16,-1-21-16,0 22 0,-21-1 15,0 0-15,21-20 0,0 20 0,0-21 16,-21 21-16,22-20 0,-1-1 15,0 0-15,0 0 0,0 0 0,0-21 16,22 0-16,-22 0 0,0 0 0,21 0 16,-20 0-16,20-21 0,-21 21 15,0-21-15,22 0 0,-22-22 0,0 22 16,0 0-16,0-21 0,0 21 16,-21-22-16,0 22 0,0-21 15,0-1-15,22 22 0,-22 0 0,0 0 16,0 0-16,0 0 0,0 42 31,0 0-31,0 0 0,0 0 16,0 22-16,0-22 0,0 21 0,0-21 15,0 0-15,0 1 0,0 20 0,21-21 16,0 0-16,-21 0 0,21 1 16,0-22-16,0 21 0,1-21 0,-1 0 15,0 0-15,21 0 0,-21 0 16,22 0-16,-1 0 0,-21-21 15,22 21-15,-1-22 0,0 1 0,1 0 16,-22 0-16,21-21 0,-21 20 16,0-20-16,1 21 0,-1-21 0,0 20 15,-21 1-15,21-21 0,-21 21 16,0 0-16,0 42 31,0 0-31,0 0 0,-21 0 16,21 22-16,0-22 0,-21 21 0,21-21 15,0 22-15,0-22 0,0 0 16,0 0-16,0 21 0,0-20 16,21-22-16,0 21 0,0 0 0,0-21 0,1 0 15,-1 0-15,0 0 16,0 0-16,0 0 0,22-21 0,-22 21 16,21-21-16,-21-1 0,0 1 0,22 0 15,-22 0-15,0-21 0,0 20 16,0-20-16,1 21 0,-1-21 0,-21 20 15,21-20-15,-21 21 0,0-21 16,0 20-16,0 1 0,0 42 31,0 1-31,0 20 0,0-21 16,0 21-16,0-20 0,0 20 16,0-21-16,-21 21 0,0-20 15,21 20-15,0-21 0,0 0 0,0 0 16,0 1-16,0-1 15,0-42 1,21-1 0,0 1-16,0-21 15,0 21-15,-21 0 0,21-1 0,1-20 16,-1 21-16,-21-21 0,21 20 16,0 1-16,-21-21 0,21 42 0,0-21 15,1 21-15,-1 0 16,0 0-16,-21 21 0,21 0 15,-21 0-15,21 0 0,-21 1 0,0-1 16,21 0-16,-21 0 0,0 0 16,0 0-16,0 1 15,0-1-15,0 0 0,22-21 0,-22 21 16,21-21-16,0 0 16,0 0-1,0-21-15,-21 0 0,21 0 0,1-1 16,-1 1-16,0 0 0,0-21 15,0 21-15,0-22 0,1 22 0,-1-21 16,0 21-16,-21-1 0,21 1 16,0 21-16,-21 21 15,0 1 1,0-1-16,0 0 0,0 0 16,21 21-16,-21-20 0,22-1 0,-22 0 15,0 0-15,0 0 0,21 0 16,-21 1-16,21-1 0,0-21 0,-21 21 15,21-21-15,0 0 0,1 0 0,-1 0 16,0 0-16,0 0 0,21 0 16,-20-21-16,-1 0 0,21 21 0,-21-22 15,22-20-15,-22 21 0,0-21 16,0 20-16,0-20 0,0-21 0,-21 20 16,0 1-16,0-22 0,0 1 15,0 21-15,0-22 0,0 22 16,0-1-16,0 1 0,0 21 0,0-21 15,0 20-15,-21 22 16,21 22-16,0-1 0,-21 0 16,21 21-16,0 1 0,0-1 0,0 21 15,0-20-15,-21 20 0,21-20 16,0 20-16,-21-21 0,21 1 0,0-1 16,0 0-16,0 1 0,0-1 15,0-21-15,0 0 0,0 1 16,0-1-16,0 0 15,21-42 1,0 0-16,0-1 16,0-20-16,-21 21 15,22 0-15,-1-22 0,0 22 0,21-21 16,-21 21-16,1 0 0,-1-22 0,21 22 16,-21 21-16,0-21 0,22 21 15,-22 0-15,0 0 0,0 0 0,0 21 16,1 0-16,-22 0 0,21 1 15,-21-1-15,0 0 0,0 0 0,0 0 16,0 0-16,0 22 0,0-22 0,-21 0 16,-1-21-16,1 21 15,0 0-15,0 1 0,0-22 0,0 0 16,-1 21-16,1-21 0,0 0 16,0 0-16,0 0 0,0 0 0,-1 0 15,1 0-15,0-21 0,0 21 0,0-22 16,0 22-16,-1 0 15,22-21-15,0 42 16,0 1 0,0-1-16,0 0 15,22 0-15,-22 0 0,21-21 16,0 21-16,0-21 0,0 0 16,0 22-16,22-22 0,-22 0 0,21 0 15,1 0-15,-1 0 0,0 0 16,1-22-16,-1 1 0,0 21 15,1-21-15,-1 0 0,0 0 0,1 0 16,-22-22-16,21 22 0,-21-21 0,0 21 16,-21-1-16,0-20 0,22 21 15,-22 0-15,0 0 0,0-1 0,-22 44 32,22-1-17,-21 0-15,21 0 0,-21 0 0,21 22 16,-21-22-16,21 0 15,0 0-15,0 21 0,0-20 0,0-1 16,0 0-16,0 0 0,0 0 16,21-21-16,0 0 0,0 0 15,1 0-15,20 0 0,-21 0 0,21 0 16,-20 0-16,20 0 0,-21-21 16,21 0-16,-20 0 0,20 0 0,-21-1 15,0 1-15,0 0 0,1 0 0,-1-21 16,-21 20-16,0 1 0,21 0 15,-21 0-15,21 0 0,-21 42 32,0 0-32,0 0 15,0 0-15,0 1 0,0-1 16,0 0-16,0 0 0,0 0 16,0 0-16,21-21 15,0 0-15,1 0 0,-1 0 0,0 0 16,0 0-16,0-21 15,22 0-15,-22 0 0,0 21 0,0-21 16,0 0-16,0-1 0,1 1 16,-1 0-16,0 0 0,0 0 15,0 0-15,-21 42 32,0 0-32,0 0 0,0 0 15,-21 22-15,21-22 0,-21 0 16,21 0-16,-21 0 0,21 0 0,0 1 15,0-1-15,0 0 0,21 0 16,0-21 0,0 0-16,0 0 0,22 0 0,-22 0 15,21 0-15,1-21 0,20 21 0</inkml:trace>
  <inkml:trace contextRef="#ctx0" brushRef="#br0" timeOffset="39319.58">15092 5779 0,'0'21'32,"0"0"-32,0 0 0,0 21 15,0-20-15,0 20 0,0-21 16,0 0-16,0 0 0,0 22 0,0-22 15,0 0-15,0 0 0,0 0 16,0 1 0,21-22-16,0 0 15,0 0-15,22 0 0,-22 0 16,0-22-16,0 22 0</inkml:trace>
  <inkml:trace contextRef="#ctx0" brushRef="#br0" timeOffset="39671.83">15833 5800 0,'0'0'0,"0"-43"16,-22 43-1,1 0 1,0 22-16,0-1 16,0-21-16,0 21 0,-1-21 0,22 21 15,-21-21-15,21 21 16,21-21-16,1 0 15,-1 0-15,0 0 0,0 0 0,0 0 16,0 0-16,1 0 0,-1 0 16,-21 21-1,0 1-15,0-1 16,-21 0-16,21 0 0,-22-21 16,1 21-16,0 0 0,-21 1 0,21-1 15,-1-21-15,1 21 0,0-21 16,0 0-16,0 21 0,0-21 0,-1 0 15,22-21 32,0 0-47</inkml:trace>
  <inkml:trace contextRef="#ctx0" brushRef="#br0" timeOffset="39849.73">15346 5588 0,'0'0'0,"-21"-21"0,-1 0 0,1 21 0,0-21 16,0 21-16,0 0 0,0 0 16,21-22-16,21 22 47,0 0-47,0 0 15,0 0-15,0 0 0</inkml:trace>
  <inkml:trace contextRef="#ctx0" brushRef="#br0" timeOffset="41437.24">17716 6160 0,'0'0'0,"-21"21"16,42-21 15,1-21-31,-1-1 16,21 1-16,-21 0 0,0 0 16,22 0-16,-22 0 0,21-22 15,1 22-15,-22-21 0,0-1 0,21 1 16,-21-21-16,1 20 0,-22 1 15,0 21-15,0-22 0,0 22 0,0 0 16,-22 21-16,1 0 16,0 0-16,-21 21 0,21 0 15,-22 1-15,22 20 0,-21 0 0,-1 1 16,22-1-16,0 0 0,0-21 16,0 22-16,0-1 0,21 0 0,0-20 15,0-1-15,0 21 0,21-21 16,0 0-16,0-21 0,0 22 0,0-22 15,22 0-15,-1 0 0,-21 0 0,22 0 16,20 0-16,-21 0 0,22 0 16,-1-22-16,-20 1 0,20 0 0,-20 0 15,20 0-15,-21-22 0,1 22 16,-1-21-16,-21 0 0,0-1 0,1 1 16,-1 0-16,0 20 0,-21-20 15,0 21-15,0 42 31,0 21-31,0-20 0,0 20 16,-21-21-16,21 21 0,-21 1 0,21-22 16,0 21-16,0-21 0,0 1 15,0-1-15,0 0 0,0 0 0,21 0 16,0-21-16,0 0 0,0 0 16,0 0-16,1 0 15,-1 0-15,0 0 0,0-21 0,21 0 16,-20 0-16,-1 0 0,0-1 15,0-20-15,0 21 0,0-21 16,1-1-16,-1 1 0,0 0 0,0-1 16,0 22-16,0-21 0,1 21 15,-22-1-15,21 22 0,-21 22 32,0-1-32,0 0 0,0 21 15,-21-21-15,21 22 0,0-1 16,0-21-16,0 22 0,0-1 0,0-21 15,0 0-15,0 22 0,0-22 16,0 0-16,21-21 0,0 21 0,0 0 16,21-21-16,-20 0 0,20 0 15,-21 0-15,21 0 0,1 0 16,-1 0-16,0 0 0,1 0 0,-1-21 16,0 0-16,22 0 0,-22 0 0,-21-22 15,22 22-15,-1-21 0,-21-1 16,0 1-16,1 0 0,-22-1 0,0 1 15,0 0-15,0 21 0,0-1 16,0 1-16,0 0 0,-22 21 16,1 21-16,0 0 15,0 1-15,0 20 0,0-21 0,21 21 16,0 1-16,-22-1 0,22 0 16,0-20-16,0 20 0,0-21 15,0 21-15,22-20 0,-1-1 0,0 0 16,0-21-16,21 21 0,-20-21 15,-1 0-15,21 0 0,0 0 0,-20 0 16,20 0-16,0 0 0,1-21 0,-1 0 16,0 0-16,-21-1 0,1 1 15,20-21-15,-21 0 0,0-1 16,0 1-16,1 0 0,-22-1 16,0 1-16,21 21 0,-21 0 0,0-1 0,0 1 15,0 42 1,0 1-16,0-1 15,-21 21-15,21-21 0,-22 0 0,22 22 16,-21-1-16,0-21 0,21 0 16,0 22-16,0-22 0,0 0 0,0 0 15,-21 0-15,21 1 0,0-1 16,0 0-16,-21-21 0,21 21 16,0-42-1,0 0 1,0 0-16,0-22 0,21 22 15,0-21-15,0 21 0,0-22 16,1 1-16,20 0 0,0-1 0,1 1 16,-1 0-16,0-1 0,1 22 15,-1 0-15,0 0 0,22 0 16,-22 21-16,0 0 0,1 0 0,-1 0 16,-21 21-16,22 0 0,-22 21 15,0-21-15,-21 22 0,0-1 0,0 0 16,0 1-16,0-22 0,0 21 15,0 1-15,0-22 0,0 0 0,0 21 16,-21-21-16,21 1 0,-21-1 16</inkml:trace>
  <inkml:trace contextRef="#ctx0" brushRef="#br0" timeOffset="42104.29">23072 5461 0,'0'0'16,"0"-21"-16,21 0 0,-21 0 0,0-1 0,21 22 15,-21-21-15,-21 42 32,0 1-32,-1-1 15,1 21-15,-21-21 0,21 43 0,0-22 16,-22 0-16,22 22 0,0-22 0,0 1 16,0-1-16,21 0 0,-22 1 15,22-1-15,0 0 0,0-21 0,22 1 16,-1-1-16,0 0 0,0 0 15,21-21-15,-20 0 0,-1 0 0,21 0 16,0 0-16,1 0 0,-22 0 16,21 0-16,1-21 0,-1-21 0,-21 20 15,21 1-15,-20-21 0,-1 0 0,0-1 16,-21-20-16,0 20 0,0-20 16,0 21-16,-21-1 0,0 1 15,-22 21-15,22 0 0,-21-1 16,-1 1-16,1 21 0,0 0 0,-1 0 15,22 0-15,-21 0 0,21 21 0,-22 1 16,22-1-16,0 0 0,0 21 16,21-21-16,0 1 0,0 20 0,0-21 15,0 21-15,21-20 0,0-1 16,0 0-16,1 0 0,20 0 0,0 0 16,-21-21-16,22 0 0,-1 0 15,22 22-15,-22-22 0,21 0 0</inkml:trace>
  <inkml:trace contextRef="#ctx0" brushRef="#br0" timeOffset="42464.36">23685 5757 0,'0'0'15,"0"-21"-15,0-63 16,0 62-16,0-20 0,0 21 0,0 0 16,0 0-16,22 21 0,-1-22 15,0 22-15,0 0 0,0 0 0,0 0 16,22 0-16,-22 22 0,0-1 0,0 0 15,0 21-15,1-21 0,-1 22 16,0-22-16,0 21 0,-21 1 0,0-22 16,0 21-16,0-21 0,0 22 15,0-22-15,0 0 0,0 0 16,0 0-16,0-42 31,0 0-31,0 0 16,0 0-16,0-1 0,0 1 15,21-21-15,0 0 0,1-1 0,-1 22 16,0-21-16,0-1 0,0 22 16,0 0-16,1 0 0,-1 0 0,0 0 15,-21-1-15,21 22 0,0 0 16,0 0 15</inkml:trace>
  <inkml:trace contextRef="#ctx0" brushRef="#br0" timeOffset="44227.35">26056 5313 0,'0'0'0,"0"-21"0,0 0 16,-21 21-1,0 0-15,0 21 16,-1 0-16,1 0 0,0 0 0,21 22 15,-42-22-15,42 21 0,-21 0 16,-1 1-16,1-1 0,0 0 0,21 1 16,0-1-16,0 0 0,0-20 15,0 20-15,0-21 0,21 0 16,0 0-16,22 1 0,-22-1 0,21-21 16,-21 0-16,22 0 0,-1 0 15,0 0-15,1 0 0,-22-21 0,21-1 16,1 1-16,-22 0 0,21 0 15,-21-21-15,22 20 0,-22-20 0,0 0 16,-21-22-16,0 22 0,0 0 16,0-1-16,0 1 0,0 0 0,-42 20 15,20 1-15,1 0 0,-21 0 16,0 21-16,-1 0 0,1 0 0,0 0 16,-1 0-16,1 0 0,0 0 0,20 21 15,1-21-15,0 0 16,21 21-16,21 0 15,22-21-15,-1 0 0,0 22 16,22-22-16,-1 0 0,1 0 0,-1 0 16,22 0-16,-22 0 0,22 0 15,0 0-15,-1 0 0,-20 0 0,21 0 16,-1 0-16,-20-22 0,-1 22 0,1-21 16,-1 21-16,-20 0 0,-1 0 15,0-21-15,-21 21 0,1 0 0,-65 0 31,22 0-31,-21 0 0,-1 21 16,1-21-16,-21 21 0,20 1 16,-20-1-16,-1 0 0,22 21 0,0-21 15,-1 22-15,1-1 0,0 0 0,20-20 16,22 20-16,0 0 0,0-21 16,0 1-16,0 20 0,0-21 0,22 0 15,-1-21-15,0 21 0,21 1 16,-21-22-16,22 0 0,-1 0 0,0 0 15,1 0-15,-1 0 0,0-22 16,1 1-16,-1 0 0,0 0 16,1-21-16,-1-1 0,-21 1 0,0 0 15,22-1-15,-22-20 0,0 20 16,0-20-16,-21-1 0,21 1 0,1-1 16,-1 1-16,-21-1 0,21 22 15,-21-21-15,21-1 0,-21 22 0,0 21 16,0-22-16,0 22 0,-21 21 31,0 21-31,0 0 0,-1 1 0,1 20 16,0 0-16,0 22 0,0-22 15,21 22-15,-21-1 0,21-21 0,-22 22 16,22-22-16,0 1 0,0 20 16,0-21-16,0 22 0,0-22 15,0 1-15,0-1 0,0-21 0,22 21 16,-1-20-16,0 20 0,0-21 15,21 0-15,-20-21 0,20 21 0,0-21 16,-21 0-16,22 0 0,-1 0 16,0-21-16,1 21 0,-1-21 0,0-21 15,1 21-15,-1-22 0,22 1 16,-1 0-16,-21 20 0,22-20 0,-22 0 16,22-1-16,-22 1 0,0 21 15,1 0-15,-22 0 0,21-1 16,-21 1-16,1 21 0,-1 0 0,0 0 15,0 21 1,-21 1-16,0-1 0,0 0 0,0 0 16,0 0-16,0 0 15,0 1-15,21-1 0,-21 0 0,0 0 16,0-42 31,0 0-47,0 0 0,0-1 15,0 1-15,0 0 0,0 0 16,0 0-16,0 0 0,0-1 16,0 1-16,-21 21 15,0 0-15,0 0 0,0 0 16,-22 0-16,22 21 0,-21 1 16,21-1-16,-22 0 0,1 21 0,0 1 15,-1-1-15,1-21 0,0 21 0,20 1 16,-20-1-16,42 0 0,0-20 15,0 20-15,0-21 0,0 0 0,0 0 16,42 1-16,-20-1 0,-1-21 16,0 0-16,21 0 0,-21 0 0,22 0 15,-1 0-15,-21 0 0,22-21 16,-1-1-16,-21 1 0,21 0 16,-20-21-16,20-22 0,-21 22 15,0-22-15,22 1 0,-22 21 0,0-22 16,0-21-16,0 22 0,0-22 15,1 22-15,-1-22 0,0 0 0,0 22 16,0-1-16,-21 1 0,0-1 16,0 22-16,21 21 0,-21 0 0,0 0 15,0-1-15,-21 22 16,0 22-16,-21-1 0,21 21 16,-1 22-16,1-1 0,-21 1 15,42 20-15,-21 1 0,0-22 0,21 22 16,-22-21-16,22-1 15,-21 1-15,21-22 0,0 21 0,0-20 16,0-1-16,0 0 0,0 1 16,0-22-16,0 0 0,21 0 0,1 0 15,-1-21-15,0 0 0,0 0 16,0 0-16,0 0 0,1 0 16,20-21-16,-21 21 0,0-21 0,22 0 15,-1 0-15,-21 21 0</inkml:trace>
  <inkml:trace contextRef="#ctx0" brushRef="#br0" timeOffset="44360.27">29273 5715 0,'0'21'16,"-21"-21"-16,21 21 16,-21-21-16,0 0 15,0 0-15,0 0 16</inkml:trace>
  <inkml:trace contextRef="#ctx0" brushRef="#br0" timeOffset="45880.3">1122 8742 0,'0'-21'47,"0"0"-47,21-1 16,0 22-16,0-21 0,0 0 0,1 21 16,20-21-16,-21 21 0,21 0 15,1 0-15,-22 0 0,21 0 16,-21 0-16,22 0 0,-22 21 15,-21 0-15,0 0 0,0 22 16,0-22-16,0 21 0,-21-21 0,0 22 16,-22-1-16,1 0 0,0 1 15,-1-22-15,-20 21 0,20-21 0,1 22 16,0-22-16,-1 0 0,22 0 16,0-21-16,0 0 0,0 21 0,21-42 31,0 0-16,21 0-15,0 21 0,0-21 16,22 21-16,-1-21 0,-21 21 16,21 0-16,22 0 0,-22 0 0,1 0 15,20 0-15,-21 21 0,22 0 16,-22 0-16,1 0 0,-1 0 0,-21 22 16,0-22-16,-21 21 0,0 1 15,0-22-15,-21 21 0,0-21 0,-21 22 16,-1-22-16,1 0 0,0 21 15,-1-21-15,1-21 0,-22 22 0,22-22 16,0 0-16,-1 0 0,1 0 16,0 0-16,-1 0 0,22 0 15,0-22-15,0 1 0,0 0 16,0 21-16,21-21 0,-22 0 16,22 0-16,0-1 0,0 1 15,0 0-15,22 21 0,-1-21 16,0 0-16,21 21 0,-21-21 0,22 21 15,-1-22-15,0 1 0</inkml:trace>
  <inkml:trace contextRef="#ctx0" brushRef="#br0" timeOffset="46065.19">2180 9102 0,'0'0'0,"64"0"16,-43 0-1,-21-21 1,21 21-16,0 0 16,0 0-16,0 0 15,1-22-15,-1 1 16</inkml:trace>
  <inkml:trace contextRef="#ctx0" brushRef="#br0" timeOffset="46995.89">4254 8509 0,'0'0'16,"22"-21"-16,-22 0 0,0 0 0,21-1 0,-21 1 16,21 21-16,-21 21 31,0 1-31,0-1 0,0 21 0,0 0 15,0 1-15,0-1 0,0 22 16,-21-1-16,0-21 0,-1 22 0,22-22 16,-21 22-16,0-22 0,21 0 15,0 1-15,-21-22 0,21 0 0,-21 21 16,21-20-16,0-1 0,0-42 31,0-1-15,0 1-16,21 0 0,0 0 15,0-21-15,0 20 0,-21-20 16,22 0-16,20 21 0,-21-22 0,-21 22 16,21 0-16,0 0 0,1 21 15,-1 0-15,0 0 0,0 0 16,0 21-16,-21 0 0,21 0 16,-21 22-16,0-22 0,22 21 0,-1 0 15,0-20-15,-21 20 0,21-21 0,0 21 16,-21-20-16,21-1 0,1 0 15,-1-21-15,21 21 0,-21-21 0,0 0 16,22 0-16,-22 0 0,21 0 0,1 0 16,-1-21-16,-21 21 0,21-21 15,1 0-15,-1-1 0,-21-20 16,22 21-16,-22-21 0,0-1 16,0 1-16,0 0 0,-21-22 0,21 22 15,-21-22-15,0 22 0,0-22 0,-21 22 16,0 0-16,0-1 0,0 1 15,0 21-15,-1 0 0,1 0 0,0-1 16,-21 22-16,21 0 0,-1 0 16,1 0-16,0 0 0,0 22 0,21-1 15,0 0-15,0 0 0,0 0 16,0 0-16,21 1 16,0-1-16,0 0 0,22-21 0,-22 21 15,21-21-15,-21 0 0,22 0 16,-1 0-16,0 0 0,22 0 15</inkml:trace>
  <inkml:trace contextRef="#ctx0" brushRef="#br0" timeOffset="47476.64">6032 8446 0,'-21'0'31,"0"21"-31,0 0 0,0 21 16,0-21-16,21 1 0,-22 20 15,1-21-15,0 21 0,0 1 16,21-1-16,-21-21 0,0 22 0,-1-1 16,1-21-16,21 21 0,0-20 15,0-1-15,-21 0 0,21 0 0,0 0 16,0-42 15,0 0-31,0 0 0,0 0 16,0-22-16,21 22 0,0-21 0,1-1 15,-22 1-15,21 0 0,0-1 16,0 1-16,0 0 0,0-1 16,1 22-16,-1-21 0,0 21 0,-21-22 15,21 22-15,0 21 0,0 0 16,1 0-16,-1 0 0,0 21 16,-21 1-16,21-1 0,0 21 15,-21-21-15,0 22 0,0-1 0,21 0 16,-21 1-16,22-1 0,-22 0 0,0 1 15,21-1-15,-21 0 0,0-21 16,0 22-16,0-22 0,0 21 0,21-21 16,-21 1-16,0-1 0,0 0 0,0 0 15,-21-21 17,0-21-32,-1 0 15,1 0-15,0-1 0</inkml:trace>
  <inkml:trace contextRef="#ctx0" brushRef="#br0" timeOffset="47656.07">5715 8932 0,'0'0'0,"-21"0"0,21-21 15,0 0-15,21 21 16,-21-21-16,42 21 0,-21 0 16,1-21-16,20 21 0,-21 0 0,21-21 15,1 21-15,-1-22 0,-21 22 16,22-21-16,-1 0 0,0 21 0,1-21 15,-1 21-15,0-21 0,1 0 16,-22-1-16,21 22 0,0-21 0,1 0 16</inkml:trace>
  <inkml:trace contextRef="#ctx0" brushRef="#br0" timeOffset="47907.92">6921 8319 0,'0'0'16,"-21"0"-1,21 21 1,0 0-16,0 21 0,-21-21 0,21 22 16,-21-22-16,21 21 0,0 1 0,0-1 15,0 0-15,0-21 16,0 22-16,0-1 0,0 0 0,0 1 16,0-22-16,0 21 0,0-21 0,0 1 15,0-1-15,0 0 0,0 0 16,0 0-16,0-42 31,0 0-15,21 0-16</inkml:trace>
  <inkml:trace contextRef="#ctx0" brushRef="#br0" timeOffset="48140.79">6879 8594 0,'0'42'0,"0"-84"0,0-1 0,0 1 0,0 0 0,0-1 15,21 1-15,-21 0 0,21 21 16,1-22-16,-1 22 0,0 0 15,0 0-15,21 0 0,-20 21 0,20-22 16,-21 22-16,21 0 0,-20 0 0,20 0 16,-21 22-16,0-1 0,0 0 15,1 0-15,-22 21 0,0-20 0,0 20 16,0 0-16,0-21 0,0 22 16,0-22-16,-22 0 0,1 0 0,0 0 15,-21 1-15,21-1 0,-1 0 16,1 0-16,0-21 0,0 21 0,0-21 15,0 0-15</inkml:trace>
  <inkml:trace contextRef="#ctx0" brushRef="#br0" timeOffset="49849.68">9017 8340 0,'0'-21'16,"0"42"-16,-21-64 0,21 22 0,0 0 0,0-21 15,0 21-15,0-1 0,0 1 16,0 0-16,0 42 31,0 0-31,0 1 0,0 20 16,0-21-16,0 21 0,0 1 0,0-1 15,0 0-15,0 1 0,0-22 0,-21 21 16,21 1-16,0-1 0,-22-21 16,22 21-16,-21-20 0,0-1 0,21 0 15,0 0-15,0 0 0,0 0 16,0-42 0,0 0-1,0 0-15,0 0 0,0 0 16,0-1-16,0-20 0,21 0 15,0 21-15,1-22 0,-1 1 0,-21 0 16,21-1-16,0 22 0,0-21 16,0 21-16,-21-1 0,22 1 0,-1 21 15,-21 21-15,21 1 16,0-1-16,-21 0 0,0 0 16,0 21-16,21-20 0,0-1 0,-21 21 15,22-21-15,-22 0 0,21 1 16,0-1-16,-21 0 0,21 0 0,0 0 15,0 0-15,1 1 0,-1-22 16,0 0-16,0 0 0,0 0 16,0 0-16,1 0 0,-1 0 15,0-22-15,0 1 0,0 21 0,0-21 16,1 0-16,-1 0 0,21-22 16,-42 22-16,21 0 0,0-21 0,1 21 15,-22-22-15,0 22 0,0 0 0,0-21 16,0 20-16,0 1 15,0 42 1,0 1-16,0-1 16,0 21-16,0-21 0,0 0 15,0 22-15,0-22 0,0 0 0,0 0 16,0 22-16,0-22 0,0 0 16,0 0-16,21-21 0,0 21 15,-21 0-15,21-21 0,0 0 0,22 0 16,-22 0-16,0 0 0,21 0 0,-21 0 15,1 0-15,20 0 0,-21 0 16,21-21-16,-20 0 0,-1 0 0,0 0 16,0 0-16,0-1 0,0-20 0,1 21 15,-22-21-15,0 20 0,0-20 16,0 21-16,21-21 0,-21 20 0,0 1 16,0 0-16,0 42 31,0 0-16,0 1-15,0 20 0,0-21 16,0 21-16,0-20 0,0-1 0,0 21 16,0-21-16,0 0 0,21 1 0,0-1 15,-21 0-15,21 0 0,0 0 16,1-21-16,-1 21 0,0-21 16,0 0-16,0 0 0,22 0 0,-22 0 15,0-21-15,21 0 0,-21 0 0,22 0 16,-22 0-16,21-1 0,-21 1 15,1 0-15,-1 0 0,0-21 0,-21 20 16,0-20-16,0 21 0,0 0 0,0-22 16,0 22-16,0 0 15,0 42 1,0 0-16,-21 1 0,21-1 16,0 0-16,0 0 0,0 21 15,-21-20-15,21 20 0,0-21 0,0 0 16,-22 0-16,22 22 0,0-22 0,0 0 15,0 0-15,0 0 16,0-42 31,0 0-47,0 0 0,0 0 0,22 0 0,-1-1 16,0 1-16,-21-21 0,21 21 15,0-22-15,0 22 0,1-21 16,-22 21-16,21 0 0,0-1 0,0 1 15,0 21-15,0 0 0,1 0 16,-1 21-16,-21 1 0,21-1 16,-21 0-16,21 0 0,-21 21 0,0-20 15,21-1-15,-21 0 0,21 21 0,1-21 16,-22 1-16,0-1 0,21-21 16,-21 21-16,21 0 0,-21 0 15,21-21 1,0 0-16,-21-21 15,21 21-15,1-21 0,-1 0 0,-21 0 16,21-1-16,0 1 0,0 0 16,0-21-16,1-1 0,-1 22 15,0-21-15,0 0 0,0 20 0,0-20 16,1 21-16,-1 0 0,0 0 0,0 21 16,-21 21-1,0 0-15,0 0 0,0 21 0,0-20 16,0 20-16,0-21 0,0 21 0,0-20 15,0 20-15,0-21 0,0 0 16,0 0-16,0 1 0,0-1 16,0 0-16,0 0 0,21-21 15,0 0 1,1 0-16,-1 0 16,0-21-16,0 21 0,0-21 0,0 0 15,1-1-15,-1-20 0</inkml:trace>
  <inkml:trace contextRef="#ctx0" brushRef="#br0" timeOffset="50868.09">11980 7853 0,'0'0'0,"0"-42"15,0-64-15,0 85 0,0 42 32,0 0-32,-21 21 15,21-21-15,-21 22 0,21 20 0,0-20 16,0 20-16,0-21 0,0 22 15,0-1-15,0-20 0,0 20 0,0-20 16,0-1-16,0 0 0,-21 1 0,21-1 16,0-21-16,0 0 0,0 0 15,0 1-15,0-1 0,0-42 47,0-1-47,21 1 0,-21-21 16,21 21-16,0 0 0,0-22 15,1 22-15,-1-21 0,0 21 0,21-1 16,-21 1-16,1 0 0,20 0 16,-21 0-16,0 21 0,22 0 0,-22 0 15,0 0-15,0 21 0,0 0 16,0-21-16,1 21 0,-1 0 0,-21 1 16,0-1-16,21 0 0,-21 0 0,0 0 15,0 0-15,0 1 0,-21-22 16,21 21-16,-21 0 0,-22-21 0,22 21 15,0-21-15,-21 0 0,20 0 0,-20 0 16,21 0-16,-21 0 0,20 0 16,1 0-16,0 0 0,0 0 15,0 0-15,21 21 16,-21-21-16,21 21 16,0 1-16,0-1 15,0 0-15,21-21 16,0 21-16,0-21 0,0 0 0,0 21 15,1-21-15,-1 0 0,21 0 16,-21 0-16,22 0 0,-22 0 0,21 0 16,0 0-16,1 0 0,-1-21 0,-21 21 15,22-21-15,-1 0 0,0 0 16,1-1-16,-22 1 0,21 0 0,-21 0 16,0-21-16,1 20 0,-1-20 15,0 0-15,-21 21 0,21-22 16,-21 22-16,0-21 0,0 21 0,0-1 15,0 1-15,-21 21 16,0 21 0,0 1-16,-1-1 0,22 0 0,-21 0 15,0 0-15,21 22 0,0-22 16,0 21-16,0-21 0,0 22 0,0-22 16,0 0-16,0 0 0,0 0 0,0 0 15,21 1-15,0-1 16,1-21-16,-1 0 0,21 0 0,-21 0 15,0 0-15,1 0 0,20 0 16,-21 0-16,0 0 0,22-21 0,-22-1 16,0 22-16,0-21 0,0 0 15,0-21-15,1 21 0,-1-22 0,0 22 16,-21-21-16,21-1 0,-21 1 16,0 21-16,21-21 0,-21 20 0,0 1 15,21 21-15,-21 21 16,0 1-1,0-1-15,0 21 0,0-21 0,0 0 16,0 1-16,0 20 0,0-21 0,0 0 16,22 0-16,-1 1 15,0-1-15,0-21 0,0 0 16,0 0-16,1 0 0,-1 0 16,0 0-16,0 0 15,0 0-15,0-21 0,-21-1 16,0 1-16,0 0 0</inkml:trace>
  <inkml:trace contextRef="#ctx0" brushRef="#br0" timeOffset="57675.7">15515 8043 0,'0'-21'0,"21"21"0,-21-21 0,0 0 16,21 21-16,-21-21 16,0 0-16,0-1 31,0 44 0,0-1-15,0 21-16,0-21 0,0 22 0,0-1 15,0 0-15,0 1 0,0-1 0,0 0 16,0 1-16,0-1 0,-21 0 16,21 1-16,0-1 0,0-21 0,0 0 15,0 0-15,-21 1 0,21-1 16,0 0-16,0 0 0,0 0 15,0-42 17,0 0-32,0 0 15,0 0-15,0-1 0</inkml:trace>
  <inkml:trace contextRef="#ctx0" brushRef="#br0" timeOffset="58083.46">15579 7789 0,'0'22'32,"0"-1"-17,0 0-15,21-21 31,0 0-31,0 0 16,0 0-16,0 0 0,1 0 16,-1-21-16,0 0 0,0-1 15,-21 1-15,0 0 0,0 0 16,0 0-16,0 0 16,0-1-16,0 1 0,0 0 15,-21 21 1,0 0-16,0 0 15,21 21-15,0 0 0,0 1 16,0-1-16,0 0 16,0 0-16,0 0 0,0 0 0,0 1 15,0-1-15,21 0 16,0 0-16,0-21 0,-21 21 0,42-21 16,-20 21-16,-1-21 0</inkml:trace>
  <inkml:trace contextRef="#ctx0" brushRef="#br0" timeOffset="58572.18">16446 8065 0,'0'0'15,"22"0"-15,-1 0 0,0 0 0,0 0 0,0 0 16,0 0-16,1 0 0,-1 0 16,-21-22-16,21 22 0,-21-21 15,0 0 1,-21 21-16,0 0 15,-22 0-15,22 0 0,-21 0 16,-1 21-16,1 0 0,0-21 0,21 22 16,-22-1-16,22 0 0,-21 0 15,21 0-15,21 0 0,0 1 16,0-1-16,0 0 0,0 0 0,0 0 16,21 0-16,0-21 15,21 22-15,-21-22 0,22 0 0,-1 21 16,-21-21-16,22 0 0,-1 21 0,-21-21 15,21 21-15,-20-21 0,-1 21 16,0-21-16,0 21 0,-21 1 16,0-1-16,-21 0 15,0-21-15,-22 21 0,1-21 16,-21 0-16,20 0 0,-20 21 0,20-21 16,-20 0-16,21 0 15,-1 0-15,22 0 0,0 0 0,-21 0 16,20 0-16,1 0 15,21-21 1,0 0 15,0 0-15</inkml:trace>
  <inkml:trace contextRef="#ctx0" brushRef="#br0" timeOffset="60798.41">18732 7789 0,'0'-21'0,"0"0"16,-21 21 30,0 21-30,0 22-16,21-22 0,0 21 16,-21 22-16,0-1 0,-1 1 0,22-1 15,-21 1-15,21-22 0,0 21 16,-21-20-16,21 20 0,-21-20 0,21-22 16,-21 21-16,21-21 0,0 0 15,0 1-15,0-1 0,0 0 0,0 0 16,0-42 15,21 0-15,0 21-16,0-21 0,-21-1 15,21 1-15</inkml:trace>
  <inkml:trace contextRef="#ctx0" brushRef="#br0" timeOffset="61591.97">19198 7916 0,'21'-21'15,"-42"42"1,0 1-16,0-1 16,21 21-16,-21-21 0,-1 22 15,22-1-15,-21 0 0,21 1 16,0-1-16,-21-21 0,21 21 0,-21 1 15,21-22-15,0 0 0,0 21 0,0-20 16,0-1-16,0 0 0,0 0 16,21-21-16,0 0 15,0 0-15,1 0 0,20 0 16,-21 0-16,0 0 0,22 0 0,-22-21 16,0 0-16,21 0 0,-21-1 0,22 1 15,-22 0-15,0 0 0,0-21 16,0 20-16,1-20 0,-22 0 0,0-1 15,0-20-15,0 21 0,0-1 16,0 1-16,-22 0 0,1-1 16,0 1-16,-21 21 0,21 0 0,-22-1 15,22 1-15,-21 21 0,21 0 16,-22 0-16,22 0 0,-21 0 0,21 21 16,-1 1-16,1-1 0,-21 0 15,21 21-15,21 1 0,-21-1 0,21 0 16,-22 1-16,22 20 0,0-21 0,0 1 15,0-1-15,0 0 0,0 1 16,22-1-16,-1-21 0,0 0 0,0 22 16,0-43-16,0 21 0,1 0 15,20-21-15,-21 0 0,0 0 16,22 0-16,-22 0 0,0 0 0,21 0 16,-21-21-16,1 21 0,-1-21 15,0 0-15,0-1 0,0-20 0,-21 21 16,0-21-16,0-1 0,0 22 0,0-42 15,0 20-15,0 1 0,0 0 16,-21-1-16,0 1 0,21 0 0,-21 20 16,0 1-16,-1 0 0,1 0 15,0 0-15,21 0 0,-21 21 0,0 0 16,0 0-16,-1 0 0,1 0 16,0 0-16,0 21 0,21 0 15,0 0-15,-21 0 0,21 22 16,-21-22-16,21 21 0,0 0 15,-22 1-15,22-1 0,0 0 0,0 1 16,-21-22-16,21 21 0,0-21 0,0 1 16,0 20-16,0-21 0,0 0 15,0 0-15,0 1 0,0-1 16,21-21 0,1 0-16,-1 0 0,0 0 0,21 0 15</inkml:trace>
  <inkml:trace contextRef="#ctx0" brushRef="#br0" timeOffset="62516.44">20129 7916 0,'0'0'0,"0"-21"0,0 0 15,0 0-15,-21 21 32,0 0-32,0 21 31,0 0-31,0 22 0,21-1 0,-22-21 16,1 21-16,0 1 0,21-1 15,-21 0-15,0 1 0,21-1 0,-21 0 16,-1 1-16,22-22 0,-21 21 0,21-21 15,0 1-15,0-1 0,0 0 16,0 0-16,0 0 0,0 0 16,21-21-16,1 0 0,-1 0 15,0 0-15,21 0 0,-21 0 0,1 0 16,-1 0-16,21-21 0,-21 0 0,0 0 16,22 0-16,-22 21 15,0-21-15,21-22 0,-20 22 0,-1 0 16,0-21-16,0 20 0,0-20 0,-21 0 15,0 21-15,0-22 0,0 1 16,0 0-16,0-1 0,-21 22 0,0 0 16,0-21-16,0 20 0,-1 1 15,1 21-15,0-21 0,0 21 0,0 0 16,0 0-16,-1 0 0,1 0 0,0 0 16,0 0-16,0 21 0,0 0 15,-1 22-15,1-22 0,0 21 0,0-21 16,21 22-16,0-1 15,-21-21-15,21 22 0,0-1 0,0 0 16,0-21-16,0 22 0,0-22 0,0 0 16,21 21-16,0-20 0,-21-1 15,21 0-15,0-21 0,1 21 0,-1 0 16,0-21-16,0 21 16,0-21-16,0 0 0,1 0 0,-1 0 15,0 0-15,0 0 0,0-21 0,22 0 16,-22 21-16,0-21 0,0 0 15,0 0-15,0-22 0,1 22 16,-22-21-16,21 21 0,-21-22 0,0-20 0,0 20 16,0 1-16,0-21 15,0 20-15,0 1 0,0 0 0,-21-1 16,-1 22-16,1-21 0,0 21 16,0-1-16,-21 1 0,20 21 0,1 0 15,0 0-15,-21 0 0,21 0 0,-22 21 16,22-21-16,-21 22 0,21-1 15,-22 21-15,22-21 0,0 22 0,0-1 16,0 0-16,-1 1 0,22-1 16,-21 0-16,21-21 0,0 22 0,0-22 15,0 21-15,0-21 0,0 1 16,0-1-16,0 0 16,0 0-16,21-21 0,-21 21 15,22-21-15,-1 0 16,0 0-1,0-21-15,0 0 16</inkml:trace>
  <inkml:trace contextRef="#ctx0" brushRef="#br0" timeOffset="63100.47">22119 7811 0,'0'0'0,"0"-22"0,0 1 15,0 0-15,0 0 0,-21 42 47,21 0-47,-21 0 0,21 22 0,0-22 16,0 21-16,0 1 0,0-1 0,0 0 15,0 1-15,0-22 0,-21 21 16,21 0-16,0-20 0,0-1 0,0 21 16,0-21-16,0 0 0,0 1 15,0-1-15,0 0 16,21-21 0,0 0-16,-21-21 15,21 0-15,0-1 0</inkml:trace>
  <inkml:trace contextRef="#ctx0" brushRef="#br0" timeOffset="63497.24">22712 7789 0,'0'-21'16,"-21"21"-16,-1 0 15,1 0-15,0 21 0,-21-21 16,21 22-16,-1-1 0,1-21 0,-21 21 15,21 0-15,0 0 0,21 0 0,0 1 16,-22-1-16,22 0 16,0 0-16,0 0 15,22-21-15,-1 0 16,0 0-16,21 0 0,1 0 0,-22 0 16,21 0-16,0 0 0,1 21 15,-1-21-15,0 0 0,-20 0 0,20 22 16,-21-1-16,0-21 0,0 21 0,-21 0 15,0 0-15,0 0 0,0 1 16,0-1-16,-21 0 0,0 0 0,-21-21 16,21 21-16,-1 0 0,-20-21 15,21 22-15,-21-22 0,20 0 0,1 21 16,0-21-16,0 0 0,0 0 0,0 0 16,-1 0-16,1 0 15,0-21-15,0 21 16,21-22-16,0 1 0,-21 0 0,21 0 15</inkml:trace>
  <inkml:trace contextRef="#ctx0" brushRef="#br0" timeOffset="63880.06">22310 7366 0,'0'0'0,"-22"0"0,1 0 16,0 0-16,21 21 0,0 0 16,-21 1-16,21-1 15,0 0-15,0 0 16,21-21-16,0 0 16,0 0-16,1 0 0,-1 0 15,0 0-15,21-21 0,-21 21 0,1-21 16,-1 0-16,0 21 0,0-22 15,-21 1-15,0 0 0,0 0 16,-21 21 0,0 0-16,0 0 0,-1 0 0,1 0 15,0 21-15,0-21 0,0 21 16,0 0-16,21 1 0,-22-1 16,22 0-16,0 0 0,0 0 15,0 0-15,0 1 16,22-22-1,-1 0-15</inkml:trace>
  <inkml:trace contextRef="#ctx0" brushRef="#br0" timeOffset="65039.82">25019 7472 0,'42'-21'16,"-21"21"-16,1-21 16,-1 21-16,0-22 15,-21 1-15,21 21 0,0-21 16,0 21-16,-21 21 47,0 0-47,0 1 0,0-1 15,-21 0-15,0 21 0,0 1 16,0-22-16,-22 21 0,22 0 16,-21 1-16,0-1 0,-1-21 0,22 22 15,-21-1-15,-1 0 0,1-21 0,0 22 16,-1-22-16,1 21 0,0-21 16,21 1-16,-22-1 0,22 0 0,-21 0 15,21-21-15,-1 0 0,1 21 16,0-21-16,21-21 15,0 0 1,0 0-16,0 0 0,0-1 16,0 1-16,0 0 0,0 0 0,21 0 15,0 0-15,1 21 16,-22-22-16,21 22 0,0 0 0,0 0 16,0 0-16,22 0 0,-22 0 15,0 22-15,21-22 0,-21 21 0,22 21 16,-22-21-16,21 0 0,1 1 0,-22 20 15,21-21-15,-21 0 0,22 0 16,-22 1-16,21-1 0,-21 0 0,22 0 16,-22-21-16,0 21 0,0-21 15,21 21-15,-20-21 0,-1 0 16,0 0-16,-21-21 62,21 21-46,-21-21-16,21 21 0,-21-21 0,21 21 16,-21-21-16,22 0 0</inkml:trace>
  <inkml:trace contextRef="#ctx0" brushRef="#br0" timeOffset="66923.69">26543 7493 0,'0'0'0,"21"0"16,0 0-16,0 0 15,1 0-15,-1 0 0,0 0 0,0-21 16,0 21-16,0 0 0,1 0 16,-1 0-16,0 0 0,0-21 0,0 21 15,0 0-15,-42 0 32,0 0-32,0 0 15,0 0-15,-22 0 16,22 0-16,-21 0 0,21 0 0,-22 0 15,22 0-15,-21 0 0,21 21 16,0-21-16,-1 21 0,1 0 0,0 0 16,0 1-16,0-1 0,0 0 0,21 0 15,-22 0-15,1 0 0,0 1 16,21-1-16,0 0 0,-21 0 0,21 0 16,-21-21-16,21 21 0,0 1 15,0-1 1,21-21-1,0 0 1,0 0-16,0 0 0,1 0 0,-1-21 16,0 21-16,0 0 0,0 0 15,0-22-15,1 22 0,-1 0 0,0 0 16,21 0-16,-21 0 0,1 0 0,-1 0 16,0 0-16,21 0 0,-21 22 15,1-1-15,-1 0 0,0 0 0,-21 0 16,21 0-16,-21 1 0,0 20 15,0-21-15,0 0 0,0 0 0,0 1 16,0-1-16,0 0 0,-21 0 16,0 0-16,0 0 0,-1-21 15,1 22-15,0-22 0,0 0 0,0 21 16,0-21-16,-1 0 0,1 0 16,0 0-16,0 0 0,0 0 15,0 0-15,21-21 0,-22-1 16,22 1-1,-21 21-15,21-21 0,0 0 16,0 0-16,21 0 16,1 21-16,-1-22 0,0 1 15,21 0-15</inkml:trace>
  <inkml:trace contextRef="#ctx0" brushRef="#br0" timeOffset="67632.31">27517 7578 0,'0'0'0,"-22"0"0,1 0 0,0 0 15,0 0-15,0 0 0,0 0 0,-1 21 16,22 0-16,-21-21 0,0 42 16,0-20-16,0-1 0,0 0 0,21 21 15,-22-21-15,1 22 16,21-22-16,0 21 0,0-21 0,0 1 0,0 20 15,0-21-15,0 0 0,0 0 16,0 1-16,0-1 0,0 0 16,21-21-16,1 0 0,-1 0 15,0 0-15,0 0 16,-21-21-16,21 21 0,-21-21 16,0-1-16,0 1 0,0 0 15,0 0-15,0-21 0,0 20 0,0 1 16,0-21-16,-21 21 0,21 0 0,0-22 15,0 22-15,0 0 0,0-21 16,21 20-16,0 1 0,1 0 0,20 0 16,-21 0-16,21 0 15,1-1-15,-1 22 0,0 0 0,-20 0 16,20 0-16,0 0 0,-21 22 16,22-1-16,-22 0 0,0 0 0,-21 0 15,0 0-15,0 22 0,0-22 0,0 0 16,0 21-16,-21-20 0,0 20 15,21-21-15,-21 0 0,-1 22 0,22-22 16,-21 0-16,21 0 0,0 0 16,0 0-16,0 1 0,21-22 15,1 21-15,-1-21 0,0 0 16,0 0-16,0 0 0,22 0 16,-22-21-16,21 21 0,0-22 15,1 1-15,-22 0 0,21-21 16,-21 21-16,22-22 0,-22 1 0,0 21 15,-21-22-15,0 1 0,0 0 16,0-1-16,0 1 0,0 0 0,-21-1 16,0 22-16,0 0 0,-1 0 15,-20 0-15,21 0 0,0 21 0,-22 0 16,22 0-16,0 0 0,0 0 0,0 0 16,21 21-16,0 0 0,0 0 15,0 0-15,0 0 0,0 1 0,0-1 16,0 0-16,0 0 15,21 0-15,0-21 0</inkml:trace>
  <inkml:trace contextRef="#ctx0" brushRef="#br0" timeOffset="68107.42">29718 7366 0,'0'0'0,"-42"-21"16,42 0-1,-22 21-15,1 0 0,-21 21 16,21 0-16,0 21 0,-1-20 16,-20 20-16,0-21 0,21 21 0,-22 1 15,1-1-15,21 0 0,0-20 0,-1 20 16,22 0-16,0-21 0,0 22 15,0-22-15,0 0 0,22 0 0,-1 0 16,0 1-16,0-22 0,0 0 16,22 0-16,-22 0 0,21 0 0,0 0 15,-20 0-15,20-22 0,0 1 16,-21 0-16,22 0 0,-22 0 16,0 0-16,0-22 0,0 1 15,-21 0-15,0-1 0,0 1 0,0-22 16,0 22-16,-21 0 0,0-1 15,0 22-15,0-21 0,0 42 0,-22-21 16,22 21-16,-21 0 0,21 0 16,-22 21-16,22 0 0,-21 0 0,21 0 15,-1 1-15,1-1 0,21 21 16,0-21-16,0 0 0,0 1 0,0-1 16,21 0-16,1 0 15,-1-21-15,0 0 0,21 0 0,-21 0 16</inkml:trace>
  <inkml:trace contextRef="#ctx0" brushRef="#br0" timeOffset="68519.19">29930 7493 0,'0'0'0,"0"-21"0,0-43 16,0 43-16,0 0 0,21 0 15,0 0-15,-21 0 0,21-1 0,0 1 16,0 0-16,1 21 0,-1 0 15,0 0-15,0 0 0,0 0 0,0 0 16,1 21-16,20-21 0,-21 21 16,0 22-16,0-22 0,1 21 15,-1 1-15,-21-1 0,0-21 16,0 21-16,0 1 0,0-1 0,-21 0 16,21-20-16,-22 20 0,22-21 15,-21 0-15,21 0 0,0 1 0,0-1 16,0 0-16,-21-21 15,21-21 1,0 0 0,0-1-16,0 1 0,0 0 0,0 0 15,0-21-15,21 20 0,0-20 16,1 21-16,-1-21 0,0 20 0,-21-20 16,21 0-16,0 21 15,0-1-15,1 1 0,-22 0 0,21 0 16,-21 0-16,21 21 0,0-21 15,0 21-15,0 0 16,1 0-16</inkml:trace>
  <inkml:trace contextRef="#ctx0" brushRef="#br0" timeOffset="69139.84">31390 7218 0,'0'21'32,"0"0"-32,0 0 0,0 1 0,0 20 15,0-21-15,0 21 0,0 1 16,-21-22-16,21 21 0,-21 1 0,21-1 15,-21-21-15,21 0 0,0 22 16,-22-22-16,22 0 0,-21 0 0,21 0 16,-21 0-16,21 1 15,-21-22 17,21-22-32,0 1 15,0 0-15,0 0 16,0 0-16,0 0 0,21-1 0,0-20 15,0 21-15,1 0 0,-1 0 16,0-22-16,0 22 0,21-21 0,-20 21 16,20-1-16,-21-20 0,0 21 15,22 0-15,-22 0 0,21-1 16,-21 1-16,22 21 0,-22 0 0,0 0 16,0 0-16,0 0 15,0 0-15,1 0 0,-1 21 0,0 1 16,-21-1-16,0 0 0,0 21 15,0 1-15,0-1 0,0 0 0,0 1 16,-21-22-16,0 21 0,-1 0 16,1-20-16,0 20 0,0-21 0,0 0 15,21 0-15,0 1 0,-21-22 16,21 21-16,0 0 0,-22-21 0,44 0 47,-1-21-32,0 0-15,0-1 0,0 22 0,22-21 16</inkml:trace>
  <inkml:trace contextRef="#ctx0" brushRef="#br0" timeOffset="69552.14">32258 7366 0,'0'0'15,"21"-21"-15,-21 0 0,0 0 16,21 21-16,-21 21 15,0 0-15,-21 0 16,0 0-16,0 0 0,0 22 16,-1-22-16,1 21 0,0-21 15,0 1-15,0 20 0,21-21 0,-21 0 16,21 0-16,0 22 0,-22-22 16,22 0-16,0 0 0,0 0 15,0 1-15,22-22 16,-1 0-16,0 0 0,0 0 15,0 0-15,0 0 0,1 0 16,-1 0-16,21 0 0,-21-22 16,0 1-16,1 0 0,-1 0 0,0 0 15,0 0-15,0-22 0,-21 1 16,21 21-16,-21-22 0,0 1 0,0 21 16,0-21-16,0 20 15,0 1-15,0 0 0,-21 21 0,21-21 16,-21 21-16,0 0 15,42 0 32</inkml:trace>
  <inkml:trace contextRef="#ctx0" brushRef="#br0" timeOffset="69943.92">32893 6900 0,'0'-21'16,"0"42"15,0 1-31,0-1 0,0 21 15,0-21-15,0 22 0,0-1 16,0 0-16,0 1 0,0-1 16,-21 0-16,21 22 0,0-22 0,0 0 15,-21 1-15,21-1 16,-22 0-16,22 1 0,0-1 0,0 0 16,0-20-16,0 20 0,0-21 15,0 0-15,0 0 0,0 1 0,0-1 16,0 0-16,0 0 0,0 0 15,22 0-15,-1-21 16,0 0-16,0 0 16,0 0-16,0 0 0,1-21 15,-1 0-15,0 0 0,0 21 16,0-21-16,0 0 0</inkml:trace>
  <inkml:trace contextRef="#ctx0" brushRef="#br0" timeOffset="70243.75">32745 7218 0,'0'0'0,"0"21"31,21-21-31,21 21 0,-21-21 15,22 21-15,-1-21 0,0 22 0,22-1 16,-22-21-16,22 21 0,-1-21 16,1 0-16,-1 21 0,1-21 15,-22 0-15,22 0 0,-22 21 16,0-21-16,1 0 0,-22 0 0,0 0 16,0 0-16,-42 0 31,0 0-31,0 0 0</inkml:trace>
  <inkml:trace contextRef="#ctx0" brushRef="#br0" timeOffset="73091.45">1143 11494 0,'0'-22'16,"0"1"-16,0 0 0,0 0 15,0 0-15,0 0 16,-21-1-16,21 1 15,0 0-15,-21 0 0,21 0 0,0 0 16,0-1-16,-22 22 31,22 22-31,0-1 16,0 21-16,0 22 0,0-22 16,0 21-16,0 1 0,0-1 0,-21-20 15,21 20-15,0 1 0,0-22 16,-21 22-16,0-22 0,21 0 15,0 1-15,0-1 0,-21 0 16,21-21-16,-21 1 0,21-1 0,-22-42 47,22-1-47,0 1 16,0 0-16,0 0 0,0 0 15,0 0-15,22-1 0,-1 22 16,0-21-16,0 0 0,0 21 15,22-21-15,-22 21 0,0 0 0,21-21 16,1 21-16,-22-21 16,21 21-16,0 0 0,-20-22 0,20 22 15,-21-21-15,21 21 0,-20 0 16,20-21-16,-21 21 0,0-21 0,0 21 16,-21-21-16,22 21 0,-22-21 15,0-1-15,0 1 0,0 0 16,0 0-16,0 0 15,-22 0-15,1-1 0,0 1 16,21 0-16,-21 21 16,0 0-1,21 21-15,-21 0 0,21 1 16,-22-1-16,22 21 0,0-21 16,0 22-16,-21-1 0,21-21 15,0 21-15,0 1 0,0-22 0,0 21 16,0-21-16,0 22 0,0-22 15,0 0-15,0 0 0,0 0 16,0 1-16,0-1 0,0 0 16,0 0-1,0 0-15,21-42 32,1 0-32,-1 21 15</inkml:trace>
  <inkml:trace contextRef="#ctx0" brushRef="#br0" timeOffset="73291.34">2180 11811 0,'0'0'0,"0"-21"47</inkml:trace>
  <inkml:trace contextRef="#ctx0" brushRef="#br0" timeOffset="74183.58">3958 11282 0,'0'0'0,"0"-21"0,0 0 16,-21 42-1,21 21-15,0-21 16,0 22-16,-21-1 0,21 0 16,-21 1-16,21 20 0,-22-21 0,22 1 15,0-1-15,-21 0 0,0 1 16,21-1-16,-21 0 0,21 1 0,0-22 15,0 21-15,-21-21 0,21 1 0,0-1 16,0 0 0,0-42-1,0 0-15,21-1 0,0 1 16,-21 0-16,21 0 0,0-21 16,1 20-16,-22-20 0,21 21 0,0-21 15,0 20-15,0-20 0,0 21 16,1 0-16,-22 0 0,21-1 0,0 22 15,0 0-15,-21 22 0,0-1 16,0 0-16,21 0 0,-21 21 16,21-20-16,-21 20 0,0-21 15,0 21-15,22-20 0,-22 20 0,21-21 16,-21 21-16,0-20 0,21-1 0,0 0 16,0 0-16,0-21 0,1 0 15,-1 0-15,0 0 0,21 0 16,-21 0-16,22-21 0,-22 0 0,21 0 15,1-1-15,-22 1 0,21-21 16,0 21-16,-20-22 0,-1 1 0,0 0 16,0-1-16,-21 1 0,0 0 0,0-22 15,0 22-15,0 0 0,-21-22 16,21 22-16,-21-1 0,-22 22 0,22-21 16,0 21-16,0 21 0,0-21 0,0 21 15,-1 0-15,1 21 16,0-21-16,21 21 0,0 0 15,0 0-15,0 0 0,0 1 16,0-1-16,0 0 0,21 0 0,22 0 16,-22-21-16,21 21 0,-21 1 0,22-22 15,-1 0-15,0 0 0,1 0 16</inkml:trace>
  <inkml:trace contextRef="#ctx0" brushRef="#br0" timeOffset="74675.3">5461 11176 0,'0'0'0,"-21"21"31,0 0-31,-1 1 0,22-1 0,-21 0 16,0 21-16,0 1 0,21-1 16,-21 0-16,0 1 0,21-1 0,0 0 15,-22 1-15,1-1 0,21 0 0,-21-21 16,21 22-16,0-22 0,-21 21 15,21-21-15,-21 22 0,21-22 0,-21-21 16,21 21-16,0 0 0,0-42 31,0 0-31,0 0 0,0 0 16,21-1-16,0-20 0,-21 21 0,21-21 16,0-1-16,0 1 15,-21-22-15,22 22 0,-1-21 0,0 20 16,0-20-16,0 20 0,0 1 15,1 0-15,-1-1 0,0 22 0,0 0 16,21 0-16,-20 21 0,-1 0 0,0 21 16,0-21-16,0 42 0,0-20 15,1 20-15,-1 0 0,-21-21 0,21 22 16,-21 20-16,21-20 0,-21-1 0,0-21 16,0 21-16,0 1 0,0-1 15,0-21-15,0 0 0,0 1 0,-21 20 16,21-21-16,0 0 0,0 0 15,-21 1 1,0-22-16,-1 0 16,1 0-16,0-22 15,0 22-15,21-21 0</inkml:trace>
  <inkml:trace contextRef="#ctx0" brushRef="#br0" timeOffset="74864.19">5143 11726 0,'0'0'15,"0"-21"1,22 21 0,20-21-16,-21 21 0,21-21 15,-20 21-15,20-21 0,0 21 16,1-21-16,-1 21 0,0-22 0,1 22 16,20-21-16,-21 0 0,1 21 0,-1-21 15,0 0-15,1 0 0,-22 21 16,21-22-16,1 1 0</inkml:trace>
  <inkml:trace contextRef="#ctx0" brushRef="#br0" timeOffset="75160.02">6371 11070 0,'0'0'0,"-21"0"0,0 0 0,0 0 16,21 21-1,-22 1-15,22 20 0,0-21 0,0 21 16,0 1-16,0-1 0,0 0 0,0 1 16,0-1-16,0 0 0,-21 1 15,21-1-15,0 0 0,0 1 0,-21-22 16,21 0-16,0 21 0,0-20 0,0-1 16,0 0-16,0 0 15,0 0-15,0-42 47,0 0-47,0 0 0,0 0 16,0-1-16,0 1 0</inkml:trace>
  <inkml:trace contextRef="#ctx0" brushRef="#br0" timeOffset="75495.97">6265 11218 0,'0'0'0,"0"-21"0,-21-21 16,21 21-1,0 0-15,0-1 0,0 1 16,21 21-16,0-21 0,1 21 0,-1-21 16,21 21-16,-21-21 0,22 21 15,-1 0-15,0 0 0,1 0 16,-1 0-16,0 0 0,1 0 0,-22 21 16,21 0-16,-21 0 0,-21 22 15,0-22-15,0 0 0,0 21 0,-21-21 16,0 22-16,-21-1 0,-1-21 0,1 22 15,0-22-15,-1 0 0,1 21 16,-22-21-16,43 1 0,-21-1 0,0-21 16,20 21-16,1-21 0,0 0 0,21 21 15,-21-21 1,42 0 31,-21-21-47,21 21 0,0 0 15</inkml:trace>
  <inkml:trace contextRef="#ctx0" brushRef="#br0" timeOffset="79560.95">8869 10986 0,'0'0'0,"-21"0"15,-1 0 1,1 0-16,0 0 16,0 0-16,0 0 15,42 0 63,0 0-78,0 0 0,0 0 16,22 0-16,-22 0 0,21 0 16,1 0-16,-1 0 0,0 0 0,22 0 15,-22 0-15,0 0 0,1-22 16,-1 22-16,0 0 0,1 0 16,-1-21-16,0 21 0,-20 0 0,20 0 15,-21 0-15,0 0 0,-42 0 47,0 0-31,0 0-16,0 0 15,-1 0-15,1 0 0,0 0 16</inkml:trace>
  <inkml:trace contextRef="#ctx0" brushRef="#br0" timeOffset="79983.71">9271 10986 0,'0'21'31,"-21"-21"-31,21 21 0,0 0 16,0 0-1,0 0-15,0 1 0,0-1 0,0 21 16,0-21-16,0 22 0,0-22 0,0 21 15,21 0-15,-21 1 0,0-1 16,0-21-16,21 22 0,-21-1 0,21 0 16,-21 1-16,0-22 0,0 21 0,0-21 15,0 22-15,0-22 16,0 0-16,0 21 0,0-21 0,-21 1 16,0-1-16,0-21 0,21 21 0,-21 0 15,-1-21-15,1 0 0,-21 0 16,21 0-16,0 0 0,-22 0 0,22 0 15,0-21-15,-21 0 0,20 0 0,1 21 16,0-22-16,0-20 0,0 21 16,0 0-16,-1 0 0,22-1 0,-21 1 15,21 0-15,0 0 0,0 0 16,0 0-16,21 21 16,1 0-16,-1-22 15,0 22-15,0 0 0,21 0 0,-20-21 16,-1 21-16</inkml:trace>
  <inkml:trace contextRef="#ctx0" brushRef="#br0" timeOffset="80997.38">9906 11494 0,'0'0'0,"0"-43"15,0 22 1,-21 0-16,0 21 0,-1-21 16,1 21-16,0 0 0,0 0 0,0 0 15,0 0-15,-1 0 0,-20 0 16,21 0-16,0 0 0,0 21 0,-1-21 16,1 21-16,0 0 0,0 0 0,0 1 15,0 20-15,21-21 0,0 0 16,-22 0-16,22 22 0,0-22 0,0 0 15,0 0-15,0 0 0,0 1 0,22-22 16,-22 21-16,21-21 0,0 21 16,21-21-16,-21 0 0,1 0 15,-1 0-15,21 0 0,-21 0 0,0-21 16,22 0-16,-22-1 0,0 22 16,0-21-16,22 0 0,-43 0 0,21 0 15,0 0-15,0-1 0,-21 1 0,0 0 16,0 0-16,0 0 0,0 0 15,0-22-15,0 22 0,0 0 16,0 0-16,0 42 31,0 0-31,-21 0 0,21 0 0,0 1 16,-21 20-16,21-21 0,0 0 0,0 22 16,0-22-16,0 0 0,0 0 15,0 0-15,21-21 0,0 21 16,0 1-16,0-22 0,1 0 0,-1 0 15,0 0-15,0 0 0,0 0 0,0 0 16,22 0-16,-22 0 0,0-22 16,0 22-16,22-21 0,-22 0 0,0 0 15,0 0-15,-21 0 0,21-1 0,-21 1 16,21 0-16,-21 0 0,0-21 16,0 20-16,0 1 0,0 0 0,0 0 15,0 0-15,0 42 31,0 0-15,0 0-16,0 0 0,0 22 0,0-22 16,0 0-16,0 0 0,0 0 15,0 1-15,0-1 0,0 0 0,0 0 16,0 0-16,0 0 0,0 1 16,0-44 30,0 1-30,0 0-16,0 0 0,0 0 0,0 0 16,0-1-16,0 1 0,0 0 15,0-21-15,0 21 0,22-22 0,-1 22 16,0-21-16,0 21 0,0-1 16,22 1-16,-22 0 0,21 0 0,-21 21 15,22 0-15,-22 0 0,21 0 0,-21 21 16,0 0-16,22 0 0,-22 1 15,0 20-15,-21-21 0,21 0 0,0 22 16,-21-22-16,0 0 0,0 0 0,0 21 16,0-20-16,0-1 0,0 0 15,0 0-15,0 0 0,0 0 16,-21-21-16,0 0 31,21-21-15</inkml:trace>
  <inkml:trace contextRef="#ctx0" brushRef="#br0" timeOffset="81735.95">11515 11472 0,'-22'22'16,"1"-22"-16,42 0 47,1 0-47,20 0 0,-21 0 15,21 0-15,22 0 0,-22 0 0,22 0 16,-1 0-16,22 0 0,-22 0 0,22-22 16,0 22-16,-22 0 0,1 0 15,20-21-15,-41 21 0,20-21 0,-20 21 16,20 0-16,-42 0 0,22 0 0,-22 0 15,-21-21-15,0 0 32,-21 21-1,21-21-31,-22 21 16,1 0-1,21-22-15,-21 22 0</inkml:trace>
  <inkml:trace contextRef="#ctx0" brushRef="#br0" timeOffset="82123.73">12488 11176 0,'-21'-21'16,"0"21"-1,21-21-15,0 42 47,0 0-47,21-21 0,0 21 0,0-21 16,1 21-16,-1-21 0,0 22 15,0-22-15,0 0 0,0 0 16,1 21-16,-1-21 0,21 0 0,-21 0 0,0 0 16,1 0-16,20 0 15,-21 21-15,0-21 0,0 0 0,1 21 16,-22 0-16,0 0 15,0 1-15,-22-22 16,1 21-16,21 0 0,-21 0 0,0 0 16,-21 22-16,20-22 0,1 0 0,0 0 15,0 0-15,0 0 0,-22 1 16,22 20-16,0-21 0,0 0 0,0-21 16,21 21-16,0 1 0,-21-1 0,21 0 15,21-21 16</inkml:trace>
  <inkml:trace contextRef="#ctx0" brushRef="#br0" timeOffset="82867.25">13610 10943 0,'0'0'15,"0"-21"-15,0 0 16,0 42 15,0 0-31,0 22 0,0-22 16,0 21-16,0 0 0,0 22 15,0-22-15,0 1 0,0-1 0,0 21 16,0-20-16,0-1 0,0-21 0,0 22 16,0-1-16,0-21 15,0 0-15,0 0 0,0 1 0,0-1 16,0 0-16,0-42 31,0 0-15,0-1-16,0 1 0,0 0 0</inkml:trace>
  <inkml:trace contextRef="#ctx0" brushRef="#br0" timeOffset="83407.94">13568 11007 0,'-21'-21'16,"42"42"-16,-42-64 0,21 22 0,0 0 0,0 0 15,0 0-15,0 0 0,21 21 16,0 0-16,0 0 15,21 0-15,-20 21 0,-1 0 16,21 0-16,-21 0 0,22 22 0,-1-22 16,0 21-16,-21 0 0,22 1 15,-1-1-15,-21 0 0,22 1 0,-22-1 16,0 0-16,0 1 0,0-22 0,-21 21 16,0-21-16,0 1 0,0-1 15,0 0-15,0 0 0,0-42 47,0 0-47,0 0 0,0-1 16,0-20-16,0 0 0,0 21 0,0-22 15,0-20-15,21 20 0,1 1 0,-1-21 16,0 20-16,0 1 0,0 0 16,0-22-16,22 22 0,-22-1 0,21 1 15,1 21-15,-22 0 0,21 0 16,-21-1-16,22 22 0,-22 0 0,0 22 15,0-1-15,0 21 0,0-21 0,-21 22 16,0-1-16,0 0 0,0 22 16,0-22-16,0 22 0,0-22 0,0 21 15,0-20-15,0-1 0,-21 22 16,0-43-16,21 21 0,-21 0 16,0-20-16,21 20 0,0-21 0,0 0 15,-21 0-15,-1 1 0,44-22 47,-1-22-47,0 1 0,0 0 16,0 21-16</inkml:trace>
  <inkml:trace contextRef="#ctx0" brushRef="#br0" timeOffset="83936.15">15388 11113 0,'0'0'0,"0"-22"0,-63-20 16,41 21-16,1 0 15,-21 21-15,21 0 0,0 0 16,-1 0-16,-20 0 0,21 0 0,-21 21 16,20-21-16,1 21 0,0 21 0,0-20 15,-21 20-15,42-21 0,-22 21 16,1 1-16,0-1 0,21 0 0,0-20 15,0 20-15,0 0 0,-21-21 16,21 1-16,0-1 0,0 0 16,0 0-16,21 0 0,0-21 15,0 0-15,1 0 0,-1 0 16,0 0-16,0 0 0,0-21 16,0 21-16,1-21 0,-1 0 0,0 0 15,21-1-15,-21-20 0,1 21 0,-1-21 16,0-1-16,0 22 0,0-21 15,-21-1-15,21 1 0,1 21 0,-22 0 16,21 0-16,-21-1 0,0 1 0,0 42 31,0 1-31,0-1 16,0 0-16,0 0 0,0 21 0,0 1 16,0-22-16,0 21 0,0 1 15,0-22-15,0 0 0,0 21 0,0-21 16,0 1-16,0-1 0,0 0 0,0 0 15,21 0-15,0-21 16,0 0-16,0 0 0,1 0 16,-1 0-16,21 0 0,-21-21 15,0 0-15,1 21 0,-1-21 16</inkml:trace>
  <inkml:trace contextRef="#ctx0" brushRef="#br0" timeOffset="84371.68">15790 11197 0,'0'0'0,"0"-21"0,0 0 0,-21 0 0,21 0 16,0-1-16,0 1 0,0 0 15,0 0-15,0 0 16,21 21-16,0 0 16,1 0-16,-22-21 0,21 21 0,0 0 15,0 0-15,0 21 0,0 0 16,1 0-16,-1 0 0,-21 0 0,21 1 15,0 20-15,0 0 0,-21-21 0,21 22 16,-21-1-16,22-21 16,-22 22-16,0-22 0,0 21 0,0-21 15,0 0-15,0 1 0,0-1 0,0 0 16,0 0-16,0 0 16,-22-21-16,1 0 0,0-21 31,21 0-31,0 0 15,0 0-15,0-1 0,21-20 0,-21 21 16,21-21-16,1-1 0,20 1 16,-21-22-16,0 22 0,22 0 0,-1-1 15,-21 1-15,21 0 0,1 21 16,-1-22-16,-21 22 0,0 0 0,22 21 16,-22-21-16,0 21 0,0 0 15,0 0-15,-21 21 16,0 0-1</inkml:trace>
  <inkml:trace contextRef="#ctx0" brushRef="#br0" timeOffset="85463.9">8784 12891 0,'0'0'0,"0"-22"0,0 1 15,0 0-15,0 0 0,0 0 16,0 42 15,0 0-31,0 21 0,0 1 16,0-22-16,0 42 0,0-20 15,0-1-15,0 0 0,0 1 0,0 20 0,0-20 16,0-1-16,0 0 0,0 1 16,-21-1-16,21-21 0,0 21 15,-21 1-15,21-22 0,-21 0 0,21 0 16,-22 0-16,1-42 31,21 0-31,0 0 0,0 0 16,0-22-16,0 22 0,0-21 15,0 0-15,0-1 0,0 1 0,0 0 16,0-22-16,0 22 0,0-22 0,21 1 16,1-1-16,-1 22 15,0-22-15,0 22 0,0 0 0,22 21 16,-22-1-16,21 22 0,-21 0 0,22 0 16,-22 22-16,21 20 0,-21 0 15,22 1-15,-22-1 0,0 21 0,0-20 16,0 20-16,0-20 0,-21 20 15,0-21-15,0 1 0,0-1 0,0 22 16,0-43-16,0 21 0,0 0 0,0 1 16,0-22-16,-21 21 0,0-21 15,21 1-15,-21-22 0,21 21 16,-21-21-16,0 21 0,-1-21 0,1 0 0,0 0 16,0 0-16,-21 0 15</inkml:trace>
  <inkml:trace contextRef="#ctx0" brushRef="#br0" timeOffset="85878.32">8636 13504 0,'0'-21'16,"0"0"-16,21 21 15,21-21-15,-20 21 0,20-21 16,0 21-16,1-21 0,-1 21 0,21-22 16,-20 1-16,20 0 0,1 21 0,-1-21 15,-20 0-15,20 0 0,1-22 16,-22 22-16,21 0 0,-20 0 15,-1 0-15,0-1 0,-20 1 0,-1 0 16,0 0-16,0 0 0,-42 42 31,0 0-15,21 21-16,0-20 0,0 20 0,-21 0 16,21 1-16,0-1 0,0 0 0,0 1 15,0 20-15,0-21 0,0 22 16,0-1-16,0 1 0,0-22 0,0 22 15,0-1-15,0 1 0,0-22 0,0 22 16,-22-22-16,22 21 0,0-20 16,0-1-16,0 0 0,-21 1 15,21-22-15,0 0 0,0 0 0,0-42 32,21 0-32,-21 0 15,0-22-15,0 22 0,22-21 0,-22 0 16,21-1-16,-21-20 0,0 20 0,0-20 15</inkml:trace>
  <inkml:trace contextRef="#ctx0" brushRef="#br0" timeOffset="86143.25">9652 13356 0,'0'0'0,"0"-63"0,0-22 15,0 64-15,0-21 16,21 20-16,-21 1 0,21-21 0,0 42 16,1-21-16,-1 0 0,0-1 15,0 22-15,21 0 0,-20 0 16,20 0-16,-21 0 0,21 0 0,-20 0 15,-1 22-15,0-1 0,0 0 16,-21 21-16,0-21 0,0 22 0,0-22 16,0 21-16,-21-21 0,0 22 0,0-22 15,-1 0-15,-20 0 0,21 22 16,0-22-16,0 0 0,-1 0 0,1-21 16,21 21-16,21-21 31,1 0-16,-1 0-15,0 0 0,0-21 0,0 21 16,0 0-16</inkml:trace>
  <inkml:trace contextRef="#ctx0" brushRef="#br0" timeOffset="86945.64">10118 13399 0,'21'0'0,"21"-43"16,-21 22-16,-21 0 15,21 21-15,1-21 0,-22 0 0,21-22 16,0 22-16,-21 0 0,21 0 15,0 0-15,-21-1 0,0 1 0,0 0 16,-21 21 15,0 21-15,0-21-16,0 21 0,21 1 16,-22-1-16,1 0 0,21 0 15,0 0-15,0 0 0,21 1 16,1-22-16,-22 21 0,21-21 15,0 21-15,0 0 0,0 0 16,0-21-16,-21 21 0,0 1 0,22-22 16,-1 21-16,-21 0 0,21-21 15,-21 21-15,0 0 0,21-21 0,-21 21 16,21-21-16,0 0 0,1 0 16,-1 0-1,0 0-15,-21-21 0,21 0 16,0 21-16,0-21 0,-21 0 0,22 0 15,-1-1-15,0 1 0,0 0 16,0-21-16,-21 21 0,21-1 0,1 1 16,-1-21-16,-21 21 0,0 0 15,21 21-15,-21 21 16,0 0 0,0 0-16,-21 0 0,21 0 15,-21 1-15,21-1 0,0 0 16,0 0-16,0 0 0,0 0 15,0 1-15,21-1 16,0-21-16,0 0 16,0 0-16,0 0 0,22 0 15,-22-21-15,0 21 0,21-22 0,-20 1 16,20 0-16,-21 0 0,21 0 16,-20-22-16,-1 22 0,0-21 0,0 0 15,-21-1-15,0 1 0,0-22 0,0 22 16,0 0-16,0-22 0,0 22 15,0 0-15,0-1 0,0 1 0,0 21 16,0 0-16,0 42 31,-21 0-31,21 21 0,0 1 16,0-1-16,0 0 0,-21 22 0,21-22 16,0 22-16,0-22 0,0 0 15,0 1-15,0-1 0,0 0 0,0-21 16,0 22-16,0-22 0,21 0 0,-21 0 15,21 0-15,0 1 16,0-22-16,1 0 16,-1 0-16,-21-22 15,0 1-15,21 0 0,-21 0 16,0 0-16,0 0 0</inkml:trace>
  <inkml:trace contextRef="#ctx0" brushRef="#br0" timeOffset="87109.12">10774 12933 0,'0'0'0,"-21"0"16,-1 0-16,1 0 0,21-21 31,21 21-31,1 0 16,-1 0-16,0 0 0,0 0 15,0 0-15,0 0 0,1 0 0</inkml:trace>
  <inkml:trace contextRef="#ctx0" brushRef="#br0" timeOffset="87743.99">12552 12996 0,'-21'-21'0,"42"42"0,-64-42 0,1 21 0,21 0 16,0-21-16,0 21 0,-1 0 15,1 0-15,42 0 16,1 0-1,-1 0-15,21 0 0,-21 0 0,22 0 16,-1 0-16,21 0 0,-20 0 0,-1 0 16,22 0-16,-22 0 0,21 0 15,-20 0-15,20 0 0,1 0 0,-22 0 16,22-21-16,-22 0 0,0 21 16,1 0-16,-22-21 0,0 21 15,0 0-15,-21-22 0,0 1 0,-21 0 16,-21 21-16,-1-21 0,1 21 15,0-21-15,-1 21 0,1 0 16,-22-21-16,22 21 0,0 0 0,21 0 16,-1-22-16,1 22 0,42 0 31,1 0-31,20-21 0,-21 21 16,0 0-16,22 0 0,-1 0 15,-21 0-15,21 0 0,-20 21 0,20-21 16,-21 22-16,21-1 0,-20 0 0,-1 21 15,-21-21-15,0 1 16,0 20-16,0-21 0,0 21 0,0 1 16,-21-22-16,-1 21 0,1-21 0,0 1 15,0-1-15,0 0 0,0 0 16,-1 0-16,1 0 0,21 1 0,21-22 31,1 0-31,-1 0 0,21-22 16,0 1-16,-20 0 0</inkml:trace>
  <inkml:trace contextRef="#ctx0" brushRef="#br0" timeOffset="87987.91">13970 12552 0,'0'0'0,"21"0"31,0 0-31,22 0 0,-22 0 16,21 0-16,0 0 0,1 0 0,-1 0 16,0 0-16,1 0 0,-1-21 0,0 21 15,1 0-15,-1 0 0,0 0 16,-20 0-16,20 0 0,-21 0 0,0 0 16,-21-21-1,-21 21 1,0 0-16,0 0 0</inkml:trace>
  <inkml:trace contextRef="#ctx0" brushRef="#br0" timeOffset="89395.77">14266 12510 0,'0'0'0,"-21"0"0,0 21 15,21 0 1,0 0-16,-21-21 0,21 21 16,0 0-16,0 1 0,0-1 0,0 0 15,0 21-15,0 1 0,0-22 0,0 21 16,0 0-16,0 1 15,21-22-15,-21 21 0,0 1 0,0-22 16,0 21-16,21-21 0,-21 0 0,0 1 16,0-1-16,0 0 0,-21 0 15,0 0-15,0 0 0,-1-21 0,1 0 16,0 0-16,0 22 0,-21-22 0,20 0 16,1 0-16,0 0 0,0-22 15,0 1-15,0 0 0,-1 21 0,1-21 16,21 0-16,0 0 0,0-1 0,-21 1 15,21 0-15,-21 21 0,21-21 16,0 42 0,0 0-1,0 0-15,21 1 16,-21-1-16,21 0 0,0 0 0,1 0 16,-1 0-16,0-21 0,21 22 0,-21-1 15,22-21-15,-22 0 0,21 0 16,-21 0-16,1 0 0,20 0 0,0 0 15,-21 0-15,22-21 0,-22 21 0,0-22 16,21 1-16,-20 0 0,-1 0 16,0 0-16,0 0 0,0-22 15,0 22-15,1-21 0,-1 21 0,-21-22 0,0 22 16,0-21-16,21 21 0,-21-1 16,0 1-16,0 42 31,0 1-31,0-1 0,0 21 15,-21-21-15,21 0 0,0 22 16,0-22-16,0 0 0,0 21 0,0-20 16,0-1-16,21 0 0,0 0 15,0-21-15,0 0 16,1 0-16,-1 0 0,0 0 0,0 0 16,0 0-16,0-21 0,1 21 0,-1-21 15,-21 0-15,21-1 16,0 22-16,0-21 0,-21-21 0,0 21 15,21 0-15,-21-1 0,22-20 0,-22 21 16,0 0-16,0 0 0,0-1 16,0 44-1,0-1 1,0 0-16,0 0 0,0 0 16,-22 0-16,22 1 0,0-1 0,0 0 15,0 0-15,0 0 0,0 0 16,22-21-16,-1 0 0,0 22 15,0-22-15,0 0 0,0 0 0,22 0 16,-22 0-16,21 0 0,-21-22 0,22 22 16,-22-21-16,21 0 0,-21 21 15,1-21-15,-1 0 0,0-22 16,-21 22-16,0 0 0,0 0 0,0-21 16,0 20-16,0 1 0,0 0 0,0 0 15,0 0-15,0 42 31,0 0-31,-21 0 0,21 0 0,0 22 16,-21-22-16,21 0 0,-22 0 16,22 0-16,-21 1 0,21-1 0,0 0 15,0 0-15,0 0 0,-21-21 16,21 21-16,0-42 31,21 21-15,-21-21-16,0 0 0,21 0 15,1 0-15,-1-1 0,-21 1 0,21 0 16,0 0-16,-21-21 0,21 20 0,-21 1 16,21 0-16,1 21 15,-1 0 1,-21 21-16,0 0 0,21 1 16,-21-1-16,0 0 0,0 0 15,0 0-15,0 0 0,21-21 0,-21 22 16,21-1-16,0 0 0,1-21 0,-1 21 15,0 0-15,0-21 0,0 0 16,0 0-16,22 0 0,-22 0 16,0 0-16,21 0 0,-20 0 0,20 0 15,-21 0-15,0 0 0,22-21 16,-22 21-16,0-21 0,21 0 0,-21 0 16,1-1-16,-1 1 0,0-21 0,-21 21 15,0-22-15,0 22 0,0-21 16,0 21-16,0 0 0,0-1 0,0 1 15,0 0-15,-21 21 0,0 0 16,-1 0-16,1 21 0,0 0 16,21 1-16,0 20 0,-21-21 15,21 21-15,0-20 0,0 20 0,0-21 16,0 0-16,0 22 0,21-22 0,0 0 16,0 0-16,22 0 0,-22-21 15,21 21-15,1 1 0,-1-22 0,0 0 16,1 0-16,-1 0 0,0 0 0,1 0 15,-1 0-15,0 0 0,1 0 16,-1-22-16,-21 22 0</inkml:trace>
  <inkml:trace contextRef="#ctx0" brushRef="#br0" timeOffset="90407.5">8742 14669 0,'0'0'0,"-21"0"0,63 0 31,-21-22-31,21 22 0,1-21 16,20 21-16,-20-21 0,20 21 15,1 0-15,-1-21 0,1 21 0,-1 0 16,1-21-16,-1 21 0,-21 0 16,22-21-16,-22 21 0,1-22 0,-1 22 15,0 0-15,-21 0 0,1 0 16,-1 0-16,-42 0 15,-1 0 1,1 0-16,0 0 0,0 0 16,0 0-16</inkml:trace>
  <inkml:trace contextRef="#ctx0" brushRef="#br0" timeOffset="91847.71">9229 14669 0,'0'0'0,"0"84"15,21-63-15,0 1 16,-21 20-16,21 0 0,0-21 16,-21 22-16,21-1 0,-21 0 0,22-20 15,-22 20-15,0 0 0,0 1 0,0-1 16,0-21-16,0 21 15,0-20-15,0 20 0,-22-21 0,22 0 16,-42 0-16,21 1 0,0-22 0,0 21 16,-22-21-16,22 21 0,-21-21 15,21 0-15,-22 0 0,1 0 0,21-21 16,-22 0-16,22-1 0,-21 1 0,21 0 16,0-21-16,-1 21 0,-20-22 15,21 22-15,0-21 0,21 21 0,-21-22 16,21 22-16,-22 0 0,22 0 15,0 42 1,0 0-16,22 0 0,-1 0 16,0 1-16,21 20 0,-21-21 15,22 21-15,-22-20 0,21 20 16,1-21-16,-22 0 0,21 0 0,0 1 16,-20-1-16,20 0 0,-21-21 0,21 0 15,-20 0-15,-1 0 0,21 0 16,-21 0-16,0 0 0,22 0 0,-22-21 15,0 0-15,0-1 0,0 1 0,22 0 16,-22-21-16,0 21 0,0-22 16,0 1-16,1 0 0,-1-1 0,0 22 15,0-21-15,-21-1 0,0 22 16,0 0-16,21 0 0,-21 0 0,0 42 31,0 0-31,0 0 16,0 0-16,0 1 0,0 20 15,0-21-15,0 0 0,0 0 0,0 22 16,21-22-16,1 0 0,-22 0 16,0 0-16,21-21 0,0 0 15,0 0-15,0 0 0,0 0 16,1-21-16,-1 21 0,0-21 16,21 0-16,-42 0 0,43 0 0,-43-1 15,21 1-15,0 0 0,0-21 0,-21 21 16,21-1-16,-21 1 0,0 0 15,0 0-15,0 0 16,0 42 0,0 0-16,0 0 15,0 0-15,0 1 0,0 20 16,0-21-16,0 0 0,0 0 0,0 1 16,21-1-16,1 0 0,-22 0 0,0 0 15,21-21-15,0 0 0,0 0 16,0 0-16,0 0 0,1 0 0,-1 0 15,0 0-15,0 0 0,0-21 0,0 0 16,1 0-16,-1 0 0,0-1 16,0 1-16,0 0 0,-21-21 0,0 21 15,0-1-15,21 1 0,-21 0 16,0 0-16,0 0 16,0 42-1,0 0-15,0 0 0,0 0 16,0 1-16,0 20 0,0-21 15,0 0-15,-21 22 0,21-22 0,0 0 16,0 0-16,-21 0 0,21 0 16,0-42 15,0 0-15,21 0-16,0 0 0,-21 0 15,22-1-15,-1 1 0,-21-21 0,21 21 16,0 0-16,-21-1 0,21 1 0,0 0 15,1 21 1,-22 21 0,21 0-16,-21 1 0,0-1 15,21 0-15,-21 0 0,0 21 16,0-20-16,0-1 0,21-21 0,0 21 16,0 0-16,-21 0 0,22-21 0,-1 0 15,0 0-15,21 0 0,-21 0 16,1 0-16,20 0 0,-21-21 0,0 21 15,22-21-15,-22 0 0,0 0 16,21-1-16,-21 1 0,22 0 16,-22 0-16,0-21 0,-21 20 0,21 1 15,-21-21-15,0 21 0,21 0 0,-21-1 16,0 1-16,0 0 0,0 0 16,-21 21-1,0 21-15,21 0 0,-21 0 0,21 1 16,0-1-16,0 0 0,0 0 15,-21 21-15,21-20 0,0-1 0,0 0 16,0 0-16,0 0 0,0 0 16,21 1-16,0-22 15,0 0-15,0 0 16,1 0-16,-1 0 0,0 0 0,0 0 16,21-22-16,-20 1 0,-1 21 15,0-21-15,21 0 0</inkml:trace>
  <inkml:trace contextRef="#ctx0" brushRef="#br0" timeOffset="92404.4">12531 14817 0,'0'0'0,"-22"0"0,-20 0 16,63 0-1,0 0 1,1 0-16,-1 0 0,21 0 16,-21 0-16,22 0 0,-1 0 0,0 0 15,1 0-15,-1 0 0,0 0 0,1 0 16,-1 0-16,0 0 0,1-21 15,20 21-15,-21 0 0,-20 0 16,20-22-16,0 22 0,-21 0 0,22 0 16,-22-21-16,0 21 0,-21-21 15,0 0-15,0 0 16,-21 21-16,0-21 0,0 21 0,-1 0 16,-20-22-16,21 22 0,0 0 0,0 0 15,-1 0-15,1 0 16,42 0 15,1 0-31,-1 0 0,0 0 16,0 22-16,0-22 15,0 21-15,-21 0 0,22-21 16,-22 21-16,0 0 0,0 0 16,0 1-16,0-1 0,0 0 15,-22 0-15,1 0 0,0-21 16,0 21-16,0 1 0,0-22 15,-1 21-15,1 0 0,0-21 0,0 21 16,0-21-16,21 21 16</inkml:trace>
  <inkml:trace contextRef="#ctx0" brushRef="#br0" timeOffset="94064.17">14668 14520 0,'0'0'0,"0"-21"0,22 21 0,-1-42 15,-21 21-15,0 0 16,21-1-16,-21 1 16,0 42 15,-21 1-31,21-1 0,-21 21 0,-1 0 16,22 1-16,0-1 0,-21 0 0,0 1 15,21-1-15,-21 0 0,0-20 16,0 20-16,21 0 0,-22-21 0,1 1 15,21-1-15,0 0 0,0 0 0,0 0 16,0-42 15,0 0-31,21 0 0,-21 0 0,22-22 16,-1 22-16,0-21 0,0-1 16,-21 1-16,21 0 0,0-22 15,1 1-15,-22-1 0,21 22 0,0-22 16,0 22-16,0-21 0,-21 41 15,21-20-15,1 21 0,-1 0 0,0 21 16,-21 21-16,21 21 16,-21 1-16,0-1 0,0 0 15,0 1-15,0 20 0,0-21 0,0 22 16,0-22-16,0 1 0,21-1 0,-21 0 16,0 1-16,0-1 0,21-21 15,-21 21-15,22-20 0,-22-1 0,0 0 16,21 0-16,-42-21 47,-1-21-32,-20 21-15,21-21 0,0 0 16,0 21-16,-22-22 0,22 22 0,0 0 16,0-21-16,0 21 0,-1 0 15,22 21 16,22-21-31,-1 0 0,0 0 16,0 0-16,0 0 0,0 0 16,22 0-16,-1 0 0,0-21 0,1 21 15,-1-21-15,22 21 0,-22-21 16,0 0-16,22 0 0,-22 21 16,-21-22-16,22 1 0,-1 0 0,-21 21 15,0 0-15,0-21 0,1 21 16,-1 21-1,-21 0-15,0 0 16,0 1-16,0-1 0,0 0 16,0 0-16,0 0 0,0 0 0,0 1 15,0-1-15,21 0 0,0-21 16,0 0 0,0 0-16,1 0 15,-1 0-15,0 0 0,0 0 16,0-21-16,0 0 15,1-1-15,-1 22 0,0-21 0,0 0 16,-21 0-16,21 0 0,-21 0 0,21-22 16,-21 22-16,0 0 0,22 0 15,-1 0-15,-21 42 32,0 0-32,21 0 15,-21 0-15,0 0 0,21 1 0,-21-1 16,21 0-16,0 0 15,1 0-15,-1-21 16,0 0-16,0 21 0,0-21 0,0 0 16,1 0-16,20 0 0,-21 0 15,0-21-15,22 0 0,-22 21 0,21-21 16,-21 0-16,0 21 0,22-21 0,-22-1 16,0 1-16,-21 0 0,21 0 15,-21-21-15,0 20 0,0 1 0,0 0 16,0 0-16,0 0 0,0 0 0,-21 21 15,0 0-15,0 0 0,0 0 16,-1 0-16,1 0 0,0 21 16,0 0-16,0 0 0,0 0 15,21 0-15,0 1 0,-22-1 16,22 0-16,0 0 0,0 0 16,22 0-16,-1-21 15,0 0-15,0 0 0,0 0 16,0 0-16,1 0 0,-1 0 0,0 0 15,0 0-15,0 0 16,-21 22-16,21-22 0,-21 21 16,0 0-16,0 21 0,0-21 0,0 1 15,0 20-15,0 0 0,0 1 16,0-1-16,0 0 0,0 1 0,0-1 16,0 0-16,0-21 0,0 22 15,0-1-15,0-21 0,0 22 0,0-22 16,0 0-16,0 0 15,0 0-15,0-42 32,0 0-32,22 0 15,-22 0-15,0-22 0,21 22 0,-21-21 16,21 21-16</inkml:trace>
  <inkml:trace contextRef="#ctx0" brushRef="#br0" timeOffset="96115.46">9588 15939 0,'0'0'0,"22"-22"16,-22 1-16,0 0 15,-22 21 32,22 21-47,0 0 0,0 1 16,0 20-16,0-21 0,0 21 0,-21 1 15,21-1-15,0 0 0,0 1 16,0-1-16,0 0 0,-21-20 0,21 20 16,0 0-16,0-21 0,0 1 15,0-1-15,0 0 0,0 0 16,0 0-16,0-42 31,0 0-31,0 0 16,0 0-16,0-1 0,0 1 0,0-21 15,0 0-15,0-1 0,21 1 16,-21 0-16,21-22 0,-21 22 0,22-22 16,-1 22-16,-21 0 0,21-1 15,0 22-15,-21-21 0,21 21 16,0 21-16,1 21 15,-22 21-15,0-21 16,21 22-16,0-1 0,-21 21 0,0-20 16,21-1-16,0 0 0,-21 22 15,21-22-15,-21-21 0,0 22 0,0-22 16,22 21-16,-22-21 0,21 1 0,-21-1 16,21-21-1,-21-21 1,0-1-1,0 1-15,-21 0 16,0 0-16,-1 0 0,-20 0 16,21-1-16,0 1 0,-22 0 0,22 0 15,0 21-15,0 0 0,0 0 16,0 0-16,21 21 16,0 0-16,0 0 0,0 1 15,0-1-15,0 0 0,0 21 0,0-21 16,0 1-16,21-1 15,0-21-15,0 0 0,0 0 0,0 0 16,1 0-16,20 0 0,-21 0 0,0 0 16,22-21-16,-1 21 0,0-22 15,-21 1-15,22-21 0,-1 21 16,-21 0-16,22-1 0,-22 1 0,0-21 16,0 21-16,0 0 0,0-1 15,1 22-15,-1-21 0,0 21 16,0 0-16,0 21 15,0-21-15,-21 22 0,22-1 16,-1 0-16,-21 0 0,0 0 0,21 0 16,-21 1-16,21-1 0,-21 0 15,0 0-15,0 0 0,21-21 16,0 0-16,1 0 16,-1 0-16,0-21 15,0 0-15,0 21 0,0-21 0,1 0 16,-1-1-16,0 1 15,0-21-15,0 21 0,0 0 0,-21-22 16,22 22-16,-22 0 0,21 0 16,-21 0-16,21 21 0,-21 21 15,0 0 1,21 0-16,-21 0 0,0 0 16,0 22-16,21-22 0,-21 0 0,21 0 15,1 0-15,-22 1 0,21-1 16,0 0-16,0-21 0,0 0 0,22 0 15,-22 0-15,21 0 0,0 0 0,-20 0 16,20 0-16,0-21 16,1 0-16,-1-1 0,-21 22 0,21-42 15,1 21-15,-22 0 0,0 0 0,0-22 16,0 22-16,1-21 0,-22 21 16,0-1-16,0-20 0,0 21 0,0 0 15,-22 0-15,1-1 0,0 22 16,-21 0-16,21 0 0,-1 0 0,-20 22 15,21-1-15,-21 0 0,20 0 0,1 0 16,-21 0-16,21 22 0,0-22 16,-1 21-16,22-21 0,0 1 0,0-1 15,0 0-15,0 0 0,0 0 0,22 0 16,-1 1-16,0-1 16,21-21-16,-21 21 0,1 0 0,-1-21 15,21 21-15,-21 0 0,0 1 16,22-1-16,-22 0 0,0 0 0,0 0 15,0 22-15,-21-22 0,0 21 0,22-21 16,-22 22-16,0-1 0,0-21 16,0 21-16,0-20 0,0-1 0,0 0 15,0 0-15,-22 0 0,22 0 0,0-42 47,0 0-47,22-21 16,-1 21-16,-21-1 0</inkml:trace>
  <inkml:trace contextRef="#ctx0" brushRef="#br0" timeOffset="96676.14">12446 16129 0,'0'0'0,"-21"0"0,0 0 0,-1 0 16,1 0-1,42 21 1,1-21 0,20 0-16,-21 0 0,21 0 15,-20 0-15,20 0 0,0 0 0,1 0 16,-1 0-16,0-21 0,1 0 15,-1 21-15,0-21 0,1 0 0,-1 21 16,0-22-16,1 22 0,-1-21 16,-21 0-16,0 21 0,-21-21 15,-21 21 1,0 0-16,-21-21 0,20 21 16,1 0-16,-21 0 0,21 0 15,0 0-15,-1 0 0,1 0 0,0 0 16,21-21-16,21-1 31,0 22-31,1 0 16,-1 0-16,0 0 0,0 0 15,0 0-15,0 22 0,1-1 0,-1-21 16,0 21-16,-21 0 0,0 21 0,0-20 16,0-1-16,0 21 0,0-21 15,0 22-15,-21-22 0,0 21 0,-1-21 16,1 0-16,0 1 0,0 20 15,0-21-15,0 0 0,-1 0 16,1 1-16,21-1 0,-21-21 0,21 21 16,21-21-1,0 0-15</inkml:trace>
  <inkml:trace contextRef="#ctx0" brushRef="#br0" timeOffset="100347.72">14605 15790 0,'-21'0'0,"21"-21"16,-21 21 31,-1 0 94,1 0-126,0 0 1,0 0-1,0 0-15,21-21 16,-21 21-16,21 21 47,21-21-47,0 43 0,0-22 0,-21 21 16,21 0-16,0 1 0,1 20 15,-22-20-15,0-1 0,21 21 0,-21-20 16,0-1-16,0 0 0,0 1 0,0-1 15,0 0-15,0-20 0,-21 20 16,21-21-16,0 0 0,-22 0 0,1 1 16,0-22-1,0 0-15,0-22 16,0 1-16,21 0 16,-22-21-16,1 21 0,21-1 15,-21-20-15,21 21 0,0-21 16,0 20-16,0 1 0,0 0 0,0 0 15,0 0-15,21 21 16,-21 21 0,21 0-16,1 0 0,-1 22 0,0-22 15,0 0-15,0 21 0,0-21 16,1 1-16,-1-1 0,21 0 0,-21 0 16,0 0-16,1-21 0,-1 0 15,0 21-15,0-21 0,21 0 16,-20 0-16,-1 0 0,21-21 0,-21 21 15,22-21-15,-22 0 0,21 0 0,-21 0 16,0-22-16,1 22 0,20-21 16,-42-1-16,21 1 0,-21 0 0,0-1 15,0-20-15,0 21 0,0-22 0,-21 22 16,0-22-16,0 22 0,-22 0 16,22-1-16,-21 1 0,-1 21 0,22 0 15,-21-1-15,21 22 0,0 0 0,-22 0 16,22 0-16,0 22 0,0-1 15,0 0-15,-1 0 0,22 21 16,-21 1-16,21-1 0,0 22 0,0-22 16,0 21-16,0-20 0,21 20 15,1-20-15,-1-1 0,0 0 0,0-21 16,21 22-16,-20-22 0,20 0 0,-21 0 16,21 0-16,1 1 0,-1-22 15,-21 0-15,22 0 0,-1 0 0,21 0 16,-20 0-16,-1-22 0,0 1 15,1 0-15,-1 0 0,0 0 0,-20-22 16,20 22-16,-21 0 0,0-21 0,0-1 16,-21 22-16,0-21 0,0 0 15,0 20-15,0-20 0,0 21 16,-21 0-16,0 0 0,0 21 0,0 0 16,0 0-16,21 21 0,-22 0 15,1 21-15,0-21 0,21 22 0,0-1 16,0-21-16,0 22 0,0-1 0,0 0 15,0-21-15,0 1 0,0 20 16,0-21-16,21 0 0,0-21 0,1 21 16,20-21-16,-21 0 0,0 0 0,0 0 15,22 0-15,-22 0 0,21-21 16,-21 0-16,22 0 0,-22 0 0,21 0 16,-21-1-16,22 1 0,-22-21 0,21 21 15,-21-22-15,1 22 16,20-21-16,-21 21 0,0-22 0,0 22 15,1 0-15,-1 21 0,0 0 0,0 0 16,-21 21 0,0 0-1,0 1-15,0-1 16,0 0-16,21-21 31,0 0-31,-21-21 16,0 0-1,0-1-15,0 1 0,0 0 0,0 0 16,0 0-16,-21 21 16,0-21-16,0-1 0,0 22 15,0 0-15,-1 0 16,1 0-16,0 22 0,21-1 0,-21 0 16,21 0-16,-21 21 0,21-20 15,-21 20-15,21 0 0,0-21 0,0 22 16,0-22-16,0 21 0,0-21 0,21 1 15,0-1-15,0 0 0,0 0 16,0-21-16,1 21 0,-1-21 16,0 0-16,0 0 0,0 0 0,0 0 0,1 0 15,-1-21-15,0 21 16,0-21-16,0 0 0,0 21 0,1-21 16,-22-1-16,0 1 0,0 0 0,0 0 15,0 0-15</inkml:trace>
  <inkml:trace contextRef="#ctx0" brushRef="#br0" timeOffset="100504.54">16341 16277 0,'0'0'0,"0"21"16,0-42 31,0 0-32,0 0-15</inkml:trace>
  <inkml:trace contextRef="#ctx0" brushRef="#br0" timeOffset="101948.13">18288 10943 0,'-21'0'16,"0"0"-16,-1-21 15,1 21-15,0 0 0,0 0 0,21-21 16,-21 21-16,0 0 0,-1 0 0,1-21 15,21 0 48,21 21-63,1 0 16,-1 0-16,21 0 0,-21 0 0,22 0 15,-22 0-15,21 0 0,-21-22 16,22 22-16,-1 0 0,-21 0 0,0 0 15,0 0-15,1 0 0,-44 0 63,1 0-63</inkml:trace>
  <inkml:trace contextRef="#ctx0" brushRef="#br0" timeOffset="102911.58">17314 11091 0,'0'0'0,"-21"0"0,0 0 0,0 0 16,0 0-16,-1 0 0,1 0 0,0 0 15,0 0-15,0 0 0,42 0 47,0 0-47,21 0 16,1 0-16,-1 0 0,22 0 15,-1 0-15,1 0 0,20 0 16,1-21-16,-22 21 0,22 0 0,0 0 0,-1-21 16,1 21-16,-21 0 15,20 0-15,-20-21 0,20 21 0,-20 0 16,-1 0-16,-20 0 0,20 0 0,-20 0 15,-1 0-15,0 0 0,-21-21 16,1 21-16,-1 0 0,0 0 0,0 0 16,-21-21 15,-21 21-31,0 0 0,0 0 16,-1-22-16,1 22 0,-21 0 0,21 0 15,-22 0-15,22-21 0,0 21 16,-21 0-16,21-21 0,-22 21 15,22 0-15,0-21 0,0 21 0,0-21 16,-1 0-16,1 21 0,0-22 16,0 22-16,21-21 0,-21 21 15,0 0-15,21-21 0,0 42 47,21-21-47,0 0 0,0 21 16,-21 1-16,21-22 0,0 0 15,22 21-15,-22-21 0,0 0 0,21 0 16,-20 0-16,20 21 0,0-21 16,-21 0-16,22 0 0,-22 0 15,21 0-15,-21 0 0,1 0 0,-22 21 16,0 0-16,0 0 16,0 1-16,0-1 0,0 0 15,-22 0-15,1 0 0,-21 22 0,21-22 16,0 0-16,-22 21 0,1-21 0,21 1 15,-22 20-15,1-21 0,21 0 16,-21 22-16,20-22 0,1 0 0,0 0 16,0 0-16</inkml:trace>
  <inkml:trace contextRef="#ctx0" brushRef="#br0" timeOffset="103664.08">17526 12764 0,'0'0'0,"-21"0"16,0 0-16,-1 21 0,1-21 0,21 21 31,21-21-15,1 0-16,20 0 0,0 0 15,1 0-15,-1 0 0,0 0 0,22 0 16,-22 0-16,22 0 0,-1 0 0,1 0 15,-1-21-15,1 21 0,-22-21 16,21 21-16,-20 0 0,20-22 0,-42 22 16,22 0-16,-22-21 0,-21 0 15,-21 21 1,0-21 0,-22 21-16,22 0 0,-21 0 0,21 0 15,-22-21-15,22 21 0,0 0 16,0 0-16,0-21 0,-1 21 0,44-22 31,-1 22-15,0 0-16,21 0 0,-21 0 0,1 0 15,20 22-15,-21-1 0,0 0 16,22 0-16,-43 0 0,0 22 0,21-22 16,-21 21-16,0 0 0,0 1 0,-21-22 15,-1 21-15,1 1 0,-21-22 16,21 21-16,0-21 0,-22 0 0,22 1 15,0-1-15,0 0 0,0 0 16,42-21 0,0 0-16</inkml:trace>
  <inkml:trace contextRef="#ctx0" brushRef="#br0" timeOffset="105880.28">19833 12383 0,'0'0'0,"42"0"0,22-43 15,-43 43-15,0-21 16,-21 0-16,21 0 0,-21 0 0,0-1 16,0 1-16,0 0 0,-21 21 15,0-21-15,0 0 0,0 21 16,-22 0-16,1 0 0,0 0 0,-1 0 15,-20 0-15,21 21 0,-22 0 16,1 0-16,20 22 0,-20-22 0,20 0 16,1 21-16,21 1 0,0-22 0,0 21 15,21-21-15,0 22 0,0-22 16,21 21-16,0-21 0,21 0 0,-21 22 16,22-22-16,-1 21 0,0-21 0,1 1 15,-22 20-15,21-21 16,-21 0-16,22 0 0,-22 1 0,0-1 15,-21 0-15,0 0 0,0 0 16,-42-21 0,21 0-16,-22 0 0,1 0 0,0 0 15,-22 0-15,22 0 0,-22 0 0,22 0 16,0 0-16,-1-21 0,1 0 16,0 0-16,20 0 0,-20-1 0,21 1 15,0 0-15,21 0 0,21 42 31,0 0-15,0 0-16,0 1 0,22 20 16,-22-21-16,21 0 0,-21 0 15,22 1-15,-1-1 0,0-21 0,-20 21 16,20-21-16,21 0 0,-20 0 16,-1 0-16,0 0 0,22 0 0,-22 0 15,22 0-15,-22-21 0,0 0 0,1-1 16,-1 1-16,-21 0 0,0 0 15,22-21-15,-22 20 0,-21-20 0,21 21 16,-21-21-16,21-1 0,-21 1 0,0 21 16,0-22-16,0 22 15,0 0-15,0 0 0,0 42 16,-21 0 0,0 0-16,0 1 0,21-1 15,-21 21-15,-1-21 0,22 22 0,-21-22 16,21 0-16,0 21 0,0-21 0,0 1 15,0-1-15,21 0 0,1-21 16,-1 21-16,0-21 0,21 0 0,-21 0 16,1 0-16,20 0 0,-21 0 0,0-21 15,0 0-15,22 0 0,-22-1 16,0 1-16,0 0 0,0 0 0,1 0 16,-1 0-16,0-22 0,0 22 15,-21 0-15,0-21 0,21 20 16,-21 1-16,21 21 0,-21-21 15,0 42-15,0 0 16,-21 22-16,0-22 16,21 0-16,0 0 0,0 22 0,0-22 15,0 0-15,0 0 0,0 0 16,0 0-16,0 1 0,21-1 0,0-21 16,1 0-16,-1 0 0,0 0 15,21 0-15,-21 0 0,1 0 16,20-21-16,-21 21 0,0-22 15,0 1-15,22 0 0,-43 0 0,21 0 16,0 0-16,-21-1 0,21 1 16,-21-21-16,0 21 0,0 0 0,0-1 15,0 44 17,-21-22-32,0 21 0,0 0 0,0 21 15,21-21-15,-22 1 0,1-1 0,21 0 16,0 0-16,0 0 0,-21-21 15,21 21-15,0 1 16,21-22 0,0-22-1,1 1-15,-1 0 16,0 0-16,0 0 0,-21 0 16,21-1-16,-21 1 0,21 0 15,1 0-15,-22 0 0,21 21 16,-21 21-1,0 0-15,0 0 16,0 0-16,21 1 0,-21-1 0,0 0 16,0 0-16,0 0 0,0 0 15,21 1-15,0-22 16,0 0 0,1 0-16,-1 0 15,0 0-15,-21-22 0,21 1 0,0 0 16,0 21-16,1-21 0,20 0 0,-21 0 15,0-22-15,22 22 0,-22 0 16,0 0-16,0 21 0,0-21 0,0 21 16,1 0-16,-1 0 0,-21 21 15,0 0 1,0 0-16,0 0 0,0 0 0,0 1 16,0-1-16,21 0 0,-21 0 0,21-21 15,-21 21-15,21-21 16,-21 21-16,21-21 0,1 0 15,-1 0-15,0 0 16,-21-21-16,21 0 16,0 0-16,-21 0 0,21 0 15,-21-1-15,0 1 0,0 0 16,0 0-16,0 0 0,0 0 16,0-1-16,0 1 0,22 21 0,-22 21 31,0 1-16,-22-1-15,1 0 0,21 0 0,-21 0 16,21 0-16,0 1 0,0-1 16,-21 0-16,21 0 0,21-21 47,-21-21-32,0 0-15,21 21 0,0-21 0,1-1 16,-22 1-16,21 0 0,-21 0 15,21 0-15,0 0 0,-21-1 16,21 22-16,0 0 0,1 0 16,-22 22-1,0-1-15,0 0 0,0 0 16,0 0-16,0 0 0,0 1 16,0-1-16,0 0 15,0 0-15,21-21 0,0 0 16,0 0-16,0 0 0,0 0 15,1 0-15,-1 0 0,0 0 16,0 0-16,21-21 0,-20 0 0,-1 21 16,0-21-16,0-1 0,-21 1 15,21 0-15,0 0 0,-21 0 16,22 0-16,-1 21 0,-21 21 31,0 0-31,0 0 16,0 0-16,0 0 0,0 1 15,0-1-15,0 0 16,21-21-16,-21 21 16,21-21-16,0 0 0,0 0 15,1 0-15,-1 0 0,0 0 16,0-21-16,0 21 0,0-21 0,1 0 16,-1-1-16,0 1 0,0 0 0,0-21 15,-21 21-15,21-22 0,1 22 16,-22-21-16,21-1 0,-21 22 0,0-21 15,0 21-15,0 0 0,0-1 16,0 44 0,0-1-16,-21 21 0,-1-21 15,22 0-15,0 22 0,-21-22 0,21 21 16,0-21-16,-21 22 0,21-22 16,0 0-16,0 0 0,0 0 0,21-21 15,0 22-15,1-22 0,20 0 16,-21 0-16,21 0 0,22 0 0,-22 0 15,1 0-15,20-22 0</inkml:trace>
  <inkml:trace contextRef="#ctx0" brushRef="#br0" timeOffset="107928.61">20066 10943 0,'0'0'0,"21"0"0,21 0 16,-20-21-16,-1 21 15,0-21-15,0 0 0,0 0 0,0-1 16,1 1-16,-1 0 0,-21 0 16,0 0-16,0 0 0,0-1 0,0 1 15,-21 21-15,-22-21 0,22 21 0,-21 0 16,21 0-16,-43 0 0,22 0 16,-1 0-16,1 0 0,0 21 15,-22 0-15,22 1 0,21-1 0,-22-21 16,22 21-16,21 0 0,0 0 15,0 0-15,0 1 0,0-1 0,21 21 16,22-21-16,-22 0 0,21 1 16,1-1-16,-1 21 0,0-21 0,1 22 15,-1-22-15,0 21 0,1-21 0,-1 0 16,-21 22-16,0-22 0,0 0 16,-21 0-16,0 0 0,-21 1 15,-21-22-15,0 0 0,-1 21 0,1-21 16,-22 0-16,1 0 15,-1 0-15,22 0 0,-21 0 0,-1 0 16,22-21-16,-1 21 0,22-22 0,0 22 16,0-21-16,21 0 15,0 0-15,21 0 0,0 0 0,0-1 16,22 1-16,-1 0 0,0 0 16,1 0-16,20-22 0,1 22 0,-22 0 15,22 0-15,-1 0 0,1 0 0,20-22 16,-20 22-16,-1 0 0,1 0 15,-1 0-15,1-1 0,-1 1 0,-20 21 16,-1-21-16,0 21 0,-21 0 0,1 0 16,-1 0-16,-21 21 15,0 0-15,0 1 0,0 20 16,-21-21-16,-1 21 0,22 1 0,-21-1 16,0 22-16,21-22 0,0 0 15,-21 22-15,21-22 0,-21 22 0,21-22 16,0 21-16,0-20 0,0-1 0,0 0 15,0-20-15,0 20 0,0-21 16,0 21-16,0-20 0,0-1 0,21-21 16,-21 21-16,21-21 31,-21-21-15,0 0-16,0-1 0,0 1 15,0-21-15,0 0 0,0 20 16,0-20-16,0-21 0,0 20 0,0-20 15,0-1-15,0 1 0,0-1 0,0 22 16,0-22-16,0 22 0,0 0 16,0-1-16,0 1 0,21 21 0,0 0 15,1 0-15,-22-1 0,0 1 16,21 21-16,0 0 0,0 0 0,0 0 16,0 0-16,1 21 0,-1 1 15,0-22-15,0 21 0,0 0 16,-21 0-16,0 21 0,0-20 15,0-1-15,0 0 0,-21 21 0,0-21 16,-21 1-16,20-1 0,-20 0 16,0 0-16,21 0 0,-22 0 0,22 1 15,0-22-15,0 21 0,21 0 16,21-21 0,0 0-16,21 0 15,-20 0-15,-1 0 0,21 0 16,-21-21-16,22 21 0,-22-21 0,21 21 15,-21-22-15,0 1 0,22 0 0,-22 21 16,0-21-16,21 0 16,-20 0-16,-1-1 0,0 1 0,-21 0 15,0 0-15,21 0 0,-21 0 0,0-1 16,0 1-16,0 0 0,0 0 16,0 0-16,0 42 46,0 0-46,0 0 0,0 0 0,0 1 16,0-1-16,0 0 0,0 0 16,0 21-16,0-20 0,21-1 0,0 0 15,-21 0-15,22-21 16,-1 0-16,0 0 16,0 0-16,0-21 15,0 21-15,1-21 0,-1 0 0,0-1 16,0 1-16,0 0 0,0 0 15,1 0-15,-1 0 0,0-1 0,0 1 16,0 0-16,0 21 0,-21 21 31,22 0-31,-22 1 16,0-1-16,0 0 0,21 0 16,-21 0-16,21 0 15,0-21-15,0 0 0,0 0 16,1 0-16,-1 0 0,21 0 15,-21 0-15,0 0 0,1 0 16,20 0-16,-21 0 0,0 0 0,0-21 16,1 21-16,-1-21 0,0 0 15,0 0-15,-21 0 0,21-1 0,-21-20 16,0 21-16,21-21 0,1-1 16,-1 1-16,-21 0 0,21-1 0,0-20 15,0 20-15,-21-20 0,21-1 0,-21 22 16,22 0-16,-22 21 0,21-22 15,-21 22-15,0 0 0,0 42 32,-21 21-17,-1-20-15,1 20 0,21 0 0,-21 1 16,21-1-16,0 0 0,0 1 16,0-1-16,0 0 0,0 1 0,0-1 15,0-21-15,0 21 0,0-20 0,0 20 16,0-21-16,0 0 0,0 0 15,0 1-15,21-1 0,0-21 16,1 0 0,-1 0-1,-21-21-15,0-1 0</inkml:trace>
  <inkml:trace contextRef="#ctx0" brushRef="#br0" timeOffset="108127.5">22119 10668 0,'-21'0'16,"42"0"-16,-42-21 16,42 0-1,0 21-15,0-21 0,22 21 0,-22 0 16,21 0-16,-21-22 0,22 22 16,-1 0-16,-21-21 0,22 21 0,-1-21 15,-21 21-15,21 0 0,-20 0 16,20-21-16,-21 21 0,0-21 15</inkml:trace>
  <inkml:trace contextRef="#ctx0" brushRef="#br0" timeOffset="108287.41">21823 10393 0,'0'0'0,"-21"0"15,21 21 1</inkml:trace>
  <inkml:trace contextRef="#ctx0" brushRef="#br0" timeOffset="109691.92">17886 14711 0,'0'0'0,"-21"0"0,-43-42 15,22 42-15,21 0 0,-1-22 0,1 22 16,0 0-16,0 0 0,0 0 15,0-21-15,-1 21 0,1 0 16,0 0-16,0 0 16,21 21 15,21-21-31,0 0 16,22 0-16,-22 22 0,21-22 0,22 0 15,-22 0-15,21 0 0,-20 0 16,20 21-16,22-21 0,-22 0 0,22 0 15,-21 0-15,20 0 0,1 0 0,0 0 16,-22 0-16,22 0 0,-22-21 16,1 21-16,-22 0 0,0 0 0,1 0 15,-22-22-15,0 22 16,0 0-16,-21-21 0,0 0 16,0 0-16,-21 21 15,0-21-15,0 21 0,0-21 16,-1 21-16,-20-22 0,21 1 0,0 21 15,-22-21-15,22 0 0,-21 21 16,21-21-16,0 21 0,-22-21 0,22 21 16,0 0-16,0 0 0,0 0 0,-1 0 15,22-22-15,-21 22 0,21 22 32,21-22-17,1 0-15,20 0 0,-21 21 16,0-21-16,22 0 0,-22 0 0,21 0 15,0 0-15,-20 0 0,20 0 16,0 0-16,-21 0 0,1 0 0,20 0 16,-21 0-16,0 0 0,-21 21 15,0 0 1,0 0-16,0 0 0,0 1 16,0-1-16,-21 21 0,0 0 0,0-20 15,-22 20-15,22-21 0,0 21 0,-21-20 16,-1 20-16,22-21 0,-21 0 15,0 0-15,20 1 0,-20-1 16,21 0-16,0 0 0,0-21 0,21 21 16,-22-21-1,44 0 1</inkml:trace>
  <inkml:trace contextRef="#ctx0" brushRef="#br0" timeOffset="112157.23">19981 14097 0,'0'-21'15,"0"42"1,0 0-16,0 0 16,-21 1-16,21-1 0,-21 0 0,21 21 15,-21-21-15,21 22 0,0-1 0,0-21 16,-21 22-16,21-22 0,-22 21 16,22-21-16,0 0 0,0 1 0,-21-1 15,21 0-15,0 0 0,-21 0 16,21 0-16,-21-21 328,21-21-219,-21 21-77,21-21-1,-21 21-16,21-21 1,-22 21-16,22-21 16,-21 21-16</inkml:trace>
  <inkml:trace contextRef="#ctx0" brushRef="#br0" timeOffset="115476.89">19854 13970 0,'0'21'0,"0"0"0,0 1 16,0-1-16,0 21 0,0-21 16,0 22-16,0-1 0,0 0 15,-21 1-15,0-1 0,0 0 0,0 1 16,21 20-16,-22-21 0,1-20 16,0 20-16,21 0 0,-21-21 0,0 22 15,21-22-15,0 0 0,-21 0 0,-1 0 16,22-42 31,0 0-47,0 0 0,0 0 15,0 0-15,22-22 0,-1 1 0,-21 0 16,0-1-16,21-20 0,0 20 16,0-20-16,-21 21 0,0-22 0,21 22 15,-21-1-15,22-20 0,-22 21 16,0-1-16,21 1 0,-21 21 15,21 0-15,-21-1 0,21 1 0,-21 0 16,0 42-16,0 0 16,21 1-16,-21 20 0,21-21 15,-21 21-15,0 1 0,22 20 0,-22-20 16,21 20-16,-21-21 0,0 22 16,21-1-16,-21-20 0,21 20 0,-21-20 15,21-1-15,-21 0 0,0 1 0,0-1 16,21-21-16,-21 0 0,0 0 15,0 1-15,0-1 0,0 0 16,0 0 0,0-42-1,-21 0 1,0 0-16,0-1 0,0 1 0,0 0 16,-1 0-16,1 0 0,-21 0 15,21-1-15,0 1 0,-22 0 16,22 21-16,0 0 0,-21 0 0,20 0 15,1 0-15,0 0 0,0 21 0,0-21 16,0 21-16,-1 1 0,1-1 16,21 0-16,0 0 15,21-21 1,22 0-16,-22 0 0,0 0 0,21 0 16,-20 0-16,20-21 0,-21 0 15,21 21-15,1-21 0,-22-1 0,21 1 16,-21 21-16,22-21 0,-22 0 0,21 0 15,-21 0-15,1-1 0,-1 22 16,0-21-16,0 21 16,0 0-1,-21 21-15,0 1 16,0-1-16,0 0 0,0 0 16,0 0-16,0 0 0,0 1 15,0-1 1,21-21 15,1 0-31,-22-21 16,0-1-16,21 22 15,-21-21-15,21 0 0,0 0 16,-21 0-16,0 0 0,0-1 16,21 22-1,-21 22-15,0-1 16,21 0-16,-21 0 15,0 0-15,0 0 0,22 1 0,-22-1 16,21-21-16,-21 21 0,21 0 16,0-21-1,0 0-15,0 0 0,1 0 16,-1-21-16,0 0 0,0 0 16,0-1-16,0 1 0,1 0 15,-1 0-15,0-21 0,-21 20 0,0-20 16,0-21-16,0 20 0,0 1 0,0-22 15,0 22-15,0-21 0,0 20 16,0-20-16,0 20 0,0 1 16,0 0-16,0-1 0,0 1 15,0 21-15,0 0 0,-21 21 16,0 0-16,-1 21 16,1 21-16,21-21 0,-21 22 15,21-1-15,0 22 0,0-22 0,0 21 16,0 1-16,0-22 0,0 22 15,0-1-15,0-20 0,0 20 0,0-21 16,0 1-16,21-1 0,-21-21 0,21 0 16,1 22-16,-1-43 0,0 21 15,-21 0-15,21-21 0,0 0 0,0 0 16,1 0-16,-1 0 16,0 0-16,-21-21 0,21 0 15,0 0-15,-21-1 0,21 1 0,-21 0 16,22 0-16,-22 0 0,0-22 0,21 22 15,-21 0-15,0 0 0,21 21 16,-21-21-16,0 42 16,0 0-1,0 0-15,0 0 0,0 1 0,0-1 16,0 0-16,21 0 0,-21 0 0,21 0 16,0-21-1,1 0 1,-1 0-1,0-21-15,0 0 16,-21 0-16,0 0 0,0 0 16,21-1-16,-21 1 0,21 0 15,1 21 17,-1 0-32,-21 21 15,21 0-15,0 1 16,0-22-16,0 0 15,1 0-15,-1 0 16,0 0-16,0-22 16,0 1-16,0 21 0,1-21 15,-1 0-15,0 0 16,0 0-16,0 21 0,-21-22 0,21 22 16,1 0-1,-1 0 16,-21 22-31,21-22 0,0 0 16,-21 21-16,21-21 0,-21 21 16,21 0-16,-21 0 15,22-21-15,-1 0 16,0 0-16,-21-21 31</inkml:trace>
  <inkml:trace contextRef="#ctx0" brushRef="#br0" timeOffset="115739.73">20447 14161 0,'-21'0'0,"42"0"0,-63 0 0,63 0 16,0 0-16,21 0 15,-21-22-15,22 22 0,20 0 16,-20 0-16,20-21 0,1 21 16,-1-21-16,1 21 0,-22 0 15,21-21-15,1 21 0,-1 0 0,-20 0 16,20-21-16,-20 21 0,-1 0 0,0 0 16,-21 0-16,1 0 0,-1 0 15,-42 0 1</inkml:trace>
  <inkml:trace contextRef="#ctx0" brushRef="#br0" timeOffset="116647.46">17822 16383 0,'0'0'0,"-42"-21"0,21-21 16,0 20-16,-1 1 0,-20 0 15,21 0-15,0 0 0,0 0 0,-1 21 16,1 0-16,0 0 0,0 0 15,21 21 1,0 0-16,21 0 16,0-21-16,0 21 0,22 0 15,-1 1-15,22-22 0,-1 21 0,1-21 16,20 0-16,-20 0 0,20 0 0,1 0 16,0 0-16,21 0 0,-22 0 15,-20 0-15,20 0 0,-20 0 0,-1 0 16,1-21-16,-22 21 0,1 0 15,-22 0-15,0 0 0,0-22 0,0 22 16,-21-21-16,-21 0 16,0 0-1,0 0-15,0 21 0,-1-21 16,-20 21-16,21-22 0,0 22 16,0-21-16,-1 0 15,1 21-15,0-21 0,21 0 31,21 21-15,0 0-16,1 0 0,-1 0 16,-21 21-16,21 0 0,-21 0 15,21 0-15,-21 22 0,0-22 0,0 0 16,0 21-16,0-20 0,0-1 16,0 21-16,0-21 0,-21 0 0,0 1 15,21 20-15,-21-21 0,-1 0 0,-20 0 16,21 1-16,0-1 15,0 0-15,21 0 0,-22-21 16</inkml:trace>
  <inkml:trace contextRef="#ctx0" brushRef="#br0" timeOffset="119259.4">20002 15685 0,'0'0'0,"0"-22"15,0 1 1,0 0 124,22 21-124,-22-21 0,21 21-16,-21-21 15,0 42 32,0 0-47,0 0 0,0 22 16,-21-22-16,21 21 0,0 0 0,-22 22 15,22-22-15,0 1 16,0 20-16,0-21 0,0 1 0,0-1 16,-21 0-16,21 1 0,0-22 0,-21 21 15,21-21-15,0 1 0,0-1 16,0 0-16,0-42 47,21 21-47,-21-21 0,21-22 0,1 22 15,-22 0-15,21-21 0,0-1 16,-21 1-16,21 0 0,0 20 0,0-20 16,1 21-16,-1-21 15,0 20-15,0 22 16,0 0-16,-21 22 0,0-1 0,0 0 16,21 0-16,-21 21 0,22-20 15,-22 20-15,0-21 0,0 0 0,21 22 16,-21-22-16,21 0 0,-21 0 15,21 0-15,0-21 0,0 0 16,1 0-16,-1 0 0,0 0 0,0 0 16,0 0-16,0-21 0,1 21 15,-1-21-15,0 0 0,0 0 0,0-22 16,0 22-16,-21-21 0,22 21 16,-1-22-16,0-20 0,-21 20 15,0 1-15,0 0 0,21-1 0,-21 1 16,0 0-16,0-1 0,0 1 15,0 21-15,0 0 0,0 0 0,0-1 16,-21 22 0,21 22-16,0-1 0,-21 0 15,21 21-15,-21-21 0,21 22 0,0-1 16,0 0-16,0 1 0,0-1 16,0 0-16,0 1 0,21-1 0,0 0 15,-21-20-15,21 20 0,0-21 16,0 0-16,1 0 0,-1-21 0,0 22 15,0-22-15,0 0 0,0 0 16,1 0-16,-1 0 0,0 0 16,0-22-16,0 1 0,0 0 15,1 0-15,-1-21 0,-21 20 0,21 1 16,-21 0-16,21 0 0,-21 0 16,21 0-16,-21-1 0,0 44 31,0-1-31,0 0 15,21 0-15,-21 0 0,0 0 16,0 1-16,22-1 0,-1 0 0,-21 0 16,21 0-16,0 0 0,0-21 15,0 0-15,1 0 16,-1 0-16,0 0 0,0 0 16,0-21-16,22 21 0,-22-21 0,0 0 15,0 0-15,0 0 0,-21-1 16,21-20-16,-21 21 0,22 0 0,-22 0 15,0-1-15,0 1 0,0 0 16,0 42 0,0 0-16,0 1 15,0-1-15,0 0 0,0 0 16,0 0-16,0 0 0,0 1 16,0-1-16,21-21 31,0 0-31,0-21 15,-21-1-15,21 22 0,0-21 0,-21 0 16,22 21-16,-1-21 0,0 0 16,-21 0-16,21 21 0,0 0 0,0-22 15,1 22-15,-1 0 16,0 22-16,0-22 16,-21 21-16,21 0 0,0 0 15,1-21-15,-1 21 16,0-21-16,0 0 0,0 0 15,0 0-15,1 0 16,-1 0-16,0-21 0,0 0 16,0 0-16,0 0 0,-21-1 15,0 1-15,22-21 0,-22 21 16,21 0-16,-21-22 0,0 1 0,0 21 16,0-22-16,0 1 0,0 0 15,0-1-15,0 1 0,0 0 0,0-1 16,0 22-16,-21-21 0,-1 21 15,1 21 1,0 21-16,0 0 0,21 21 0,0 1 16,-21-22-16,21 21 0,-21 22 15,21-22-15,-22 0 0,22 1 16,0-1-16,0 0 0,0 1 0,0-1 16,0 0-16,22-20 0,-1 20 15,0-21-15,0 0 0,0-21 0,0 21 16,1-21-16,-1 0 0,0 0 0,0 0 15,0-21-15,0 21 16,1-21-16,-1 0 0,0 0 0,-21 0 16,21-22-16,0 22 0,-21 0 15,0 0-15,21-22 0,1 22 0,-22 0 16,0 0-16,21 0 16,0 21-16,-21 21 15,0 0 1,0 0-16,0 0 0,0 22 0,0-22 15,-21 0-15,21 0 0,0 0 16,0 1-16,0-1 0,0 0 0,0 0 16,21-21-1,0 0-15,0-21 16,0 21-16,1-21 0,-1 0 16,0-1-16,21 1 0,-21 0 15,1-21-15,20 21 0,-21-1 0,21 1 16,-20 21-16,-1-21 0,21 0 15,-21 21-15,0 0 0,1 0 16,-1 0-16,0 0 0,0 0 0,-21 21 16,21 0-16,0-21 0,-21 21 0,22-21 15,-1 22-15,0-22 0,0 21 16,0-21-16,0 0 0,1 0 16,-1 0-16,0 0 0,21 0 0,-21 0 15,1 0-15,-1 0 0,21-21 16,-21 21-16,0-22 0,1 1 0,-1 0 15,-21 0-15</inkml:trace>
  <inkml:trace contextRef="#ctx0" brushRef="#br0" timeOffset="119495.77">22225 15558 0,'0'0'0,"21"0"32,0-22-32,22 22 15,-22-21-15,0 21 0,21-21 0,1 21 16,-1-21-16,0 0 0,1 21 0,-22-21 16,21-1-16,0 1 0,1 21 15,-1-21-15,-21 0 0,0 21 16,-21-21-16,0 0 0,0-1 15</inkml:trace>
  <inkml:trace contextRef="#ctx0" brushRef="#br0" timeOffset="119803.59">21569 15388 0,'-43'0'0,"86"0"0,-107 21 0,22 1 15,21-22-15,0 21 0,-1-21 16,22-21 15,0-1-31,22 22 16,-22-21-16,0 0 0,21 0 0,0 0 16,-21 0-16,0-1 15,-21 22 1,0 22-1,21-1 1,0 0-16,0 0 16,0 0-16,21-21 15,0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C281-CBC2-4126-8B19-FAE898DA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1888C-A572-4D33-9622-50A0D2418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DD29-D198-490A-A4D2-F7479B1A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9466-DEBD-449D-9B59-3B9181DC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9D3F-6AD8-489E-A861-F85FB7C7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5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546C-4CB0-4F9D-AE24-A094940B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84913-629F-4B83-B9D7-38470F0C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EA08-156F-451E-AE29-C9762109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9C75-B247-40F7-89F1-6C21F3DD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C2CA-0BB1-4BCA-9645-21995D10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B9A21-8AD3-4088-81FA-22F30697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07D7E-00F3-4AFC-B1CA-8B62B8B6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51E6-39BD-49BC-B3CD-62ECB24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5DBB-D0D9-4ECA-A810-5FA1F19C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7D6D-4BB5-44C4-A482-6C11AC31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2EC6-C66B-4680-A6F3-52E7229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EB6E-3E63-4610-BFCA-EBE0B27D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F66F-99B8-48C8-BEA1-0D7E5E15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F04F-EC70-4C43-8FC2-EE431A63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38B9-C842-4DD1-89FA-2F69CFA8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5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BD9-EC34-4E4B-AE2B-52F0E541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F039-3D6E-4049-B877-5C3C89D8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0E04-05A5-45ED-A350-79C74206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57E3-41E4-4B80-98D6-53BA33F2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0C0D-6531-4FFA-9F62-5A173338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6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BA31-D754-4082-9F4F-0D3F0DA5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DA50-B6E8-425F-9DD8-3E8ED2EC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B2A3-7CEC-4CA6-A152-91809A377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305E-617E-41A1-82B1-552B7B8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D03D8-8F9A-4003-958A-3BF1A3E8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CA98-9166-4EBB-A573-4A74F3B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D951-ACE8-403D-BA4B-2A8E0807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D89A-B315-4E2B-B85B-A7F7FABB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B7A9-D25A-4F17-8838-F8AACA5D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12195-FEF5-4545-ABC6-DAD7510AB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49E87-A025-4A31-8CAE-CDC70888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2EFF1-6500-49BA-9208-56A99BF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887-2FEC-4D7E-9C44-1C973855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7982A-3029-4E04-9C7A-798DB2B3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4AF-F0CB-45AD-9EF2-5A8881B9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90B2E-3B6B-4CB0-9B9F-EBF0AE8A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BB1E5-B859-4E2B-9802-7FCD4601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1E0C4-6789-4B43-A155-47BB87EE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13BD0-9ED3-43E7-8DAD-184EED54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CDF9C-11B5-43E9-93BB-D10D3560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AECD-8F87-496F-8550-5F660D6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EBEA-F40D-4A7B-8ACF-1F4F17C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8CDC-4C16-421E-8127-FE38CA65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025C-FDB8-4199-B620-48F878AD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4183-7764-4C00-AA40-58BDFAD8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C37F0-5CAB-450F-9C98-EFE43F5B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E86B-CBA9-43C7-9B77-A3A06CC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3D8F-8C88-43EF-A566-8453885E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BF9D0-F0B6-48D4-814C-41F3ADA1E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CDA50-52F5-49F1-9DD8-B614B5A6E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A8A3-8001-4418-BCB7-DFD86436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6049-8796-49B5-8436-A3D0A867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7CFA-8ED4-48B3-9C42-E9ECA35C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91C74-086C-4377-AFAD-8FFBE45C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236D-80E2-445D-A360-DE99ABE6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B8CB-B277-4D54-B85C-9DAD6C4C5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D439-8940-4897-846F-A5665E293498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B639-7037-4154-9E83-7E3B1953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4683-D3FE-4292-9988-021C2B46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6DBE-2467-482D-BEE8-55A9E90E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343BD-CAFC-41E7-8CAE-5335553CDB8E}"/>
                  </a:ext>
                </a:extLst>
              </p14:cNvPr>
              <p14:cNvContentPartPr/>
              <p14:nvPr/>
            </p14:nvContentPartPr>
            <p14:xfrm>
              <a:off x="106560" y="68760"/>
              <a:ext cx="8809200" cy="354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343BD-CAFC-41E7-8CAE-5335553CD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9400"/>
                <a:ext cx="882792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9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F0946-9E58-475F-9F3F-CCA33540798B}"/>
                  </a:ext>
                </a:extLst>
              </p14:cNvPr>
              <p14:cNvContentPartPr/>
              <p14:nvPr/>
            </p14:nvContentPartPr>
            <p14:xfrm>
              <a:off x="739080" y="365760"/>
              <a:ext cx="512856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F0946-9E58-475F-9F3F-CCA335407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356400"/>
                <a:ext cx="514728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3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654D5-E37A-4B2B-894C-17555DB31FC9}"/>
                  </a:ext>
                </a:extLst>
              </p14:cNvPr>
              <p14:cNvContentPartPr/>
              <p14:nvPr/>
            </p14:nvContentPartPr>
            <p14:xfrm>
              <a:off x="221040" y="68760"/>
              <a:ext cx="113997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654D5-E37A-4B2B-894C-17555DB31F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9400"/>
                <a:ext cx="114184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1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3E08D-A795-44DC-9BBF-77877A313D9E}"/>
                  </a:ext>
                </a:extLst>
              </p14:cNvPr>
              <p14:cNvContentPartPr/>
              <p14:nvPr/>
            </p14:nvContentPartPr>
            <p14:xfrm>
              <a:off x="708480" y="114480"/>
              <a:ext cx="469440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3E08D-A795-44DC-9BBF-77877A313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05120"/>
                <a:ext cx="471312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09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3E4E65-AC92-4350-816D-87183DAB404F}"/>
                  </a:ext>
                </a:extLst>
              </p14:cNvPr>
              <p14:cNvContentPartPr/>
              <p14:nvPr/>
            </p14:nvContentPartPr>
            <p14:xfrm>
              <a:off x="914400" y="457200"/>
              <a:ext cx="983772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3E4E65-AC92-4350-816D-87183DAB4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447840"/>
                <a:ext cx="98564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928F1D-EB8F-46AA-8E52-7310AC592B6A}"/>
                  </a:ext>
                </a:extLst>
              </p14:cNvPr>
              <p14:cNvContentPartPr/>
              <p14:nvPr/>
            </p14:nvContentPartPr>
            <p14:xfrm>
              <a:off x="830520" y="899280"/>
              <a:ext cx="7582320" cy="537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928F1D-EB8F-46AA-8E52-7310AC592B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889920"/>
                <a:ext cx="760104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4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C61C0F-E758-48DA-88C8-B94C2B904480}"/>
                  </a:ext>
                </a:extLst>
              </p14:cNvPr>
              <p14:cNvContentPartPr/>
              <p14:nvPr/>
            </p14:nvContentPartPr>
            <p14:xfrm>
              <a:off x="685800" y="190440"/>
              <a:ext cx="848916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C61C0F-E758-48DA-88C8-B94C2B904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81080"/>
                <a:ext cx="850788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39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A7FB-3C57-4D66-B097-65408D30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5513-71F0-413F-B128-254A211AE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0AFF0-7771-4F23-958E-86682FB14F48}"/>
                  </a:ext>
                </a:extLst>
              </p14:cNvPr>
              <p14:cNvContentPartPr/>
              <p14:nvPr/>
            </p14:nvContentPartPr>
            <p14:xfrm>
              <a:off x="342720" y="365760"/>
              <a:ext cx="1178100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0AFF0-7771-4F23-958E-86682FB14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56400"/>
                <a:ext cx="1179972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1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2021-05-06T01:14:44Z</dcterms:created>
  <dcterms:modified xsi:type="dcterms:W3CDTF">2021-05-06T01:57:32Z</dcterms:modified>
</cp:coreProperties>
</file>