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38:50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1207 0,'-21'-22'0,"21"1"16,0 0-16,0 0 16,-21 21-1,21-21-15,0 42 32,0 0-17,0 0-15,0 22 0,0-22 0,0 21 16,0 0-16,0-20 0,0 20 15,0 0-15,0 1 0,0 20 16,0-21-16,0 1 0,-21 20 0,0-20 16,21 20-16,-22-21 0,22 1 15,0-1-15,-21-21 0,0 22 0,21-22 16,-21 0-16,21 0 0,0 0 16,0 0-1,0-42 16,0 0-31,-21 0 0,21 0 0</inkml:trace>
  <inkml:trace contextRef="#ctx0" brushRef="#br0" timeOffset="663.83">741 1355 0,'0'-21'0,"0"42"0,0-64 0,0 22 0,0-21 0,0 21 16,0 0-16,0-22 16,21 1-16,-21 21 0,21-22 0,0 22 15,-21-21-15,21 21 0,1 0 16,-22-1-16,21 1 0,0 0 16,0 21-16,0 0 0,0 0 0,1 21 15,-1 0-15,0 1 0,21 20 16,-21-21-16,22 21 0,-1 1 15,-21-1-15,22 0 0,-22 22 16,21-22-16,-21 1 0,-21-1 0,21 0 16,-21-21-16,0 22 0,0-1 15,0 0-15,0 1 0,0-1 0,0-21 16,0 22-16,0-22 16,-21 0-16,21 21 0,-21-42 0,21 21 15,0 1-15,-21-22 31,21-22-31,0 1 0,0 0 0,-21 0 16,21-21-16,0 20 0,0-20 16,0 0-16,0-1 0,0 1 15,0-21-15,0 20 0,21 1 0,0-22 16,0 1-16,0-1 0,1 1 16,20 21-16,-21-22 0,21 22 15,1-1-15,-1 22 0,0 0 0,1 0 16,-22 21-16,21 0 15,-21 21-15,22 21 0,-22 1 0,0-1 16,0 0-16,0 1 0,-21 20 16,0 1-16,0-22 0,0 22 0,0-1 15,0 1-15,0-22 0,0 21 16,-21 1-16,0-1 0,0 1 16,0-22-16,0 22 0,-1-22 0,1 0 15,0 1-15,21-22 0,0 21 16,-21-21-16,21 1 0,0-1 0,-21-21 15,21-21 17,-21-1-32,21 1 15,0 0-15</inkml:trace>
  <inkml:trace contextRef="#ctx0" brushRef="#br0" timeOffset="1131.45">1905 1926 0,'21'0'47,"0"-21"-47,-21 0 0,21 0 0,1 0 16,-1-1-16,-21-20 0,21 21 15,0 0-15,-21-22 0,0 22 0,0-21 16,0 21-16,0 0 0,0-1 16,0 1-16,0 0 0,-21 21 31,0 0-31,0 21 0,21 0 15,-22 1-15,1-1 0,0 21 16,21-21-16,0 22 0,-21-1 0,21 0 16,-21-21-16,21 22 0,0-1 15,0-21-15,0 0 0,0 22 16,0-22-16,21 0 0,0 0 16,0 0-16,0-21 15,1 22-15,-1-22 0,0 0 0,0 0 16,0 0-16,0-22 0,1 22 15,-1-21-15,0 0 0,0-21 16,21 21-16</inkml:trace>
  <inkml:trace contextRef="#ctx0" brushRef="#br0" timeOffset="1448.27">2667 1016 0,'0'0'15,"0"-21"-15,0 0 0,-21 21 16,21 21-16,0 0 16,0 0-16,-21 22 0,-1-1 0,22 0 15,-21 1-15,21-1 16,0 0-16,-21 22 0,0-22 0,21 22 16,-21-22-16,21 21 0,0 1 15,-21-22-15,-1 22 0,22-22 16,-21 0-16,21 1 0,0-1 0,0-21 15,0 22-15,0-22 0,0 0 16,0 0-16,21-21 31,1-21-31,-22 0 0,21 0 16,0-22-16,-21 1 0,21 0 16,0-1-16</inkml:trace>
  <inkml:trace contextRef="#ctx0" brushRef="#br0" timeOffset="1991.64">3006 953 0,'0'42'32,"0"-21"-32,0 21 0,0 1 0,0-22 15,0 21-15,0 1 0,-22-1 16,22 0-16,0 1 0,-21-1 15,21 0-15,0 22 0,0-22 0,0 0 16,0 1-16,-21-1 0,21 0 16,0 1-16,0-1 0,-21-21 15,21 22-15,0-22 0,0 0 0,0 0 16,-21 0-16,21 0 16,0-42 15,0 0-16,0 0-15,0 0 0,0 0 0,0-1 16,0-20-16,0 0 0,21 21 16,0-22-16,0 1 0,0 0 0,1-1 15,-1 1-15,0 21 16,21-22-16,-21 22 0,22 0 0,-22 21 16,21-21-16,-21 21 0,22 0 15,-22 0-15,0 21 0,0 0 0,0 0 16,1 1-16,-22 20 0,0 0 15,21 1-15,-21-22 0,0 21 0,0 0 16,0 1-16,0-1 0,-21 0 16,21-20-16,-22 20 0,1-21 0,0 0 15,21 0-15,0 1 0,-21-1 16,0-21-16,21 21 0,-21-21 31,21-21-31,0 0 16,0-1-16,0 1 0,-22-21 15,22 21-15</inkml:trace>
  <inkml:trace contextRef="#ctx0" brushRef="#br0" timeOffset="2212.52">2476 1461 0,'0'0'0,"-21"0"0,0 0 0,0 0 16,42 0-1,0 0 1,0 0-16,1-22 0,20 22 16,-21 0-16,21 0 0,1-21 0,-22 21 15,21 0-15,-21 0 0,22 0 16,-22 0-16,0 0 0,0 0 0,0-21 16,1 21-1</inkml:trace>
  <inkml:trace contextRef="#ctx0" brushRef="#br0" timeOffset="2840.16">3852 1482 0,'0'0'0,"0"-21"0,21-1 0,-21 1 16,0 0-1,-21 42 1,0 0 0,21 1-16,-21-1 0,0 0 15,0 21-15,-1-21 0,22 22 0,-21-1 16,0 0-16,0 1 0,21-1 16,0-21-16,-21 22 0,21-1 0,0-21 15,0 0-15,0 0 0,0 1 16,0-1-16,21 0 0,0-21 0,0 0 15,0 0-15,1 0 0,-1 0 16,21 0-16,-21 0 0,22 0 16,-22-21-16,21 0 0,-21-1 15,0 1-15,1 0 0,20 0 0,-21-21 16,-21-1-16,21 1 0,-21 0 16,0-1-16,0 1 0,0 0 0,0 20 15,0-20-15,-21 21 0,0 0 16,0 0-16,0-1 0,-1 1 0,1 21 15,-21 0-15,21 0 0,0 0 16,-22 0-16,22 0 0,0 21 0,0 1 16,0-22-16,-1 21 0,22 0 15,-21 0-15,21 0 16,0 0-16,0 1 0,0-1 16,21 0-16,1 0 0,-1 0 0,0 0 15,21-21-15,-21 22 0</inkml:trace>
  <inkml:trace contextRef="#ctx0" brushRef="#br0" timeOffset="3451.81">4889 1524 0,'0'-21'0,"0"-43"16,0 43-16,-42 21 15,21-21-15,0 21 0,0 0 0,-1 0 16,-20 0-16,21 0 0,-21 0 16,20 0-16,1 21 0,-21-21 0,21 21 15,-22 1-15,22 20 0,0-21 16,0 21-16,0-20 0,0 20 0,-1 0 16,22 1-16,0-1 0,0 0 15,0 1-15,0-1 0,0-21 0,0 21 16,0-20-16,0-1 0,22 0 15,-1 0-15,0-21 0,0 0 0,0 21 16,0-21-16,22 0 16,-22 0-16,0 0 0,21-21 0,-20 21 15,-1-21-15,21 0 0,-21-22 16,22 22-16,-22-21 0,0 0 0,21-1 16,-21 1-16,1-22 0,-1 1 15,21 21-15,-21-22 0,0 1 0,1-1 16,-1 1-16,0-1 0,0 1 15,0-1-15,0 1 0,1-1 0,-22 22 16,0-1-16,21 1 0,-21 0 16,0 21-16,0 42 15,-21 21 1,-1 0-16,22 22 0,-21-1 16,0 1-16,0-1 0,21 1 15,-21-1-15,0 22 0,-1-21 0,22-1 16,0 1-16,-21-1 0,21-21 15,0 22-15,0-22 0,0 1 0,0-1 16,0 0-16,0-21 0,21 1 0,1-1 16,-1 0-16,21-21 0,-21 0 15,22 0-15,-22 0 0,21 0 0,0 0 16,1-21-16,-22 0 0,21-1 16,1-20-16,-1 21 0</inkml:trace>
  <inkml:trace contextRef="#ctx0" brushRef="#br0" timeOffset="4275.62">6244 1080 0,'0'0'0,"0"-22"0,0 1 16,0-21-16,0 21 0,0-22 0,-21 22 16,0 0-16,21 0 0,-21 0 15,-1 0-15,1 21 0,0 0 16,0 0-16,0 0 0,0 21 15,-1 0-15,1 21 16,0 1-16,21-1 0,-21 21 0,0-20 16,21 20-16,0 1 0,-21-1 15,-1-20-15,1 20 0,21 1 0,-21-1 16,21 1-16,0-1 0,0 1 16,0-22-16,0 21 0,0-20 15,0-1-15,21 0 0,-21-20 0,21 20 0,1-21 16,20 0-16,-21 0 15,0-21-15,22 0 0,-22 0 0,21 0 16,-21 0-16,22 0 0,-1-21 16,0 21-16,1-42 0,-1 21 0,0 0 15,-21-22-15,22 1 0,-1-22 16,0 22-16,-20-21 0,20 20 0,-21-20 16,0-1-16,-21 1 0,0-1 15,0 1-15,0 20 0,0-20 0,-21-1 16,0 1-16,0 21 0,-22-22 15,22 22-15,-21 21 0,0-22 16,-1 22-16,1 21 0,0 0 16,-1 0-16,22 0 0,-21 21 0,-1 0 15,22 22-15,-21-1 0,21 0 16,-22 1-16,22 20 0,21-20 0,-21 20 16,21-21-16,0 1 0,0 20 15,0-20-15,0 20 0,0-21 0,0 1 16,21-1-16,-21 0 0,21 1 15,1-1-15,-1-21 0,0 0 0,21 22 16,-21-43-16,1 21 0,-1 0 16,0-21-16</inkml:trace>
  <inkml:trace contextRef="#ctx0" brushRef="#br0" timeOffset="4708.37">6731 1693 0,'0'0'16,"0"-21"-16,0 0 0,0 0 0,0 0 0,0 0 16,21-1-16,0 1 0,-21 0 15,21 21-15,1-21 0,-1 21 0,0 0 16,0-21-16,0 21 0,0 0 16,1 0-16,20 0 0,-21 21 15,0-21-15,0 21 0,22 21 16,-22-20-16,-21 20 0,21-21 0,-21 21 15,21 1-15,-21-1 0,0 0 16,0 1-16,0-22 0,0 21 0,0-21 16,0 22-16,0-22 0,-21 0 0,21 0 15,-21-21 1,21-21 0,0 0-1,0 0-15,0 0 0,21-1 16,-21-20-16,21 21 0,0-21 15,-21-1-15,22 1 0,-1 0 16,-21 20-16,21-20 0,0 21 16,-21 0-16,0 0 0,21-1 0,-21 1 15,21 21-15,1 0 16</inkml:trace>
  <inkml:trace contextRef="#ctx0" brushRef="#br0" timeOffset="5092.14">7408 1947 0,'0'0'0,"0"22"0,21-22 16,1 0-16,-1-22 15,0 1-15,0 0 16,0 0-16,-21 0 0,21 0 15,1-1-15,-1 1 0,0 0 0,0 0 16,0 0-16,0 0 0,-21-1 16,22 1-16,-22 0 0,0 0 0,-22 21 15,1 0 1,0 0-16,0 21 0,0 0 16,0 0-16,-22 1 0,22 20 0,0-21 15,0 21-15,0-20 16,-1 20-16,22 0 0,0-21 0,0 22 15,0-22-15,0 0 0,0 0 16,0 0-16,0 1 0,0-1 0,22 0 16,-1-21-16,21 21 15,-21-21-15,0 0 0,22 0 0,-1 0 16,-21 0-16,22 0 0,-1-21 0,-21 21 16,21-21-16,-20 0 0,20-1 15,-21 1-15,0 0 0</inkml:trace>
  <inkml:trace contextRef="#ctx0" brushRef="#br0" timeOffset="5427.96">7980 1842 0,'0'0'0,"0"-22"0,0 1 0,21 0 16,-21 0-16,0 0 0,21 0 0,-21-1 15,21 1-15,0 0 16,1 21-16,-1 0 0,0 0 0,0-21 16,0 21-16,0 0 0,1 0 15,-1 0-15,21 21 0,-21 0 0,0 0 16,-21 1-16,22-1 0,-1 21 15,-21-21-15,0 22 0,0-22 0,0 21 16,0-21-16,0 0 0,0 22 0,0-22 16,-21 0-16,-1 0 0,1 0 15,0 1-15,0-22 16,0 0 0,21-22-1,0 1-15,0 0 0,0 0 16,0-21-16,0 20 0,0 1 15,0-21-15,21 21 0,-21-22 0,21 22 16,0-21-16,-21 21 0,21-22 16,1 22-16,-1 0 0,0 0 0,0 0 15,21 0-15,-20-1 0,-1 1 16</inkml:trace>
  <inkml:trace contextRef="#ctx0" brushRef="#br0" timeOffset="5963.65">8699 2032 0,'0'0'0,"-42"0"0,21 21 0,-21-21 0,20 21 15,1-21-15,0 0 0,0 0 16,0 22-16,42-22 62,-21-22-62,21 1 0,0 21 0,0-21 16,1 0-16,-1 0 0,0 0 0,21-1 16,-21-20-16,1 21 0,20-21 15,-21-1-15,0 1 0,22 0 0,-22-1 16,0 1-16,0 0 0,0-1 15,0 1-15,1 0 0,-22-1 0,0 22 16,0 0-16,0 0 0,0 0 16,-22 21-1,1 0-15,0 0 16,0 0-16,21 21 0,-21 21 0,0-21 16,-1 0-16,22 22 0,-21-1 0,21 0 15,-21 1-15,0-1 0,21 22 16,0-22-16,0 0 0,0 1 0,0-22 15,0 21-15,0 0 0,0-20 16,0-1-16,0 0 0,0 0 0,0 0 16,21 0-16,0-21 15,0 0-15,1 22 0,-1-22 0,21 0 16,-21 0-16,0 0 0,22-22 0,-22 1 16,0 0-16,21 0 15,-20 0-15,20 0 0</inkml:trace>
  <inkml:trace contextRef="#ctx0" brushRef="#br0" timeOffset="6419.39">9440 1693 0,'0'-42'16,"-21"42"-16,0 0 16,0 0-16,21 21 0,-21 0 15,-1-21-15,1 22 0,21-1 0,-21 0 16,0 0-16,0 0 0,21 0 15,0 22-15,-21-22 0,21 0 16,0 0-16,0 0 0,0 1 16,0-1-16,0 0 0,0 0 0,0 0 15,0 0-15,21-21 0,-21 22 0,21-22 16,0 0-16,0 0 0,0 0 16,1 0-16,-1 0 0,0 0 0,0 0 15,0-22-15,0 22 0,22-21 16,-22 0-16,0 0 0,0 0 0,0 0 15,1-1-15,-1 1 0,-21-21 16,21 21-16,-21-22 0,0 1 0,0 0 16,0 21-16,-21-1 0,0-20 15,-1 21-15,-20 21 0,21-21 16,0 21-16,0-21 0,-1 21 0,-20 0 16,21 0-16,0 21 0,0 0 15,-1-21-15,22 21 0,-21 0 0,21 0 16,-21 22-16,21-22 0,0 0 15,0 0-15,0 0 0,0 22 0,0-22 16,0 0-16,21-21 0,0 21 16,1 0-16,-1-21 0,0 0 0,21 0 15,-21 0-15,22 0 0</inkml:trace>
  <inkml:trace contextRef="#ctx0" brushRef="#br0" timeOffset="6896.11">10118 1778 0,'0'-21'0,"0"42"0,0-84 16,0 41-16,0 1 0,0 0 0,0 0 16,0 0-16,-22 0 0,1 21 15,0 0-15,0 0 0,0 0 16,0 0-16,-22 0 0,22 21 16,0 0-16,0 0 0,0 21 15,-1-20-15,1 20 0,21-21 0,0 21 16,-21-20-16,21 20 0,0-21 15,0 0-15,0 0 0,0 1 0,0-1 16,0 0-16,0 0 0,21-21 16,0 0-16,1 21 0,-1-21 15,0 0-15,0 0 0,0 0 0,0 0 16,1 0-16,-1-21 0,21 0 16,-21 0-16,0 0 0,1 21 0,-1-43 15,0 22-15,-21 0 0,21 0 16,-21-22-16,21 22 0,-21-21 0,0 21 15,0 0-15,0-1 0,0 1 0,0 0 16,0 0-16,0 42 16,0 0-1,-21 0-15,21 1 16,-21-1-16,21 0 0,0 21 0,0-21 16,0 1-16,0 20 0,0-21 15,0 0-15,0 0 0,0 1 0,0-1 16,0 0-16,21-21 0,0 21 0,0-21 15,1 0-15,20 0 0,-21 0 16,21 0-16,1 0 0,-1 0 0,0 0 16</inkml:trace>
  <inkml:trace contextRef="#ctx0" brushRef="#br0" timeOffset="7632.69">10922 1715 0,'0'0'0,"21"-43"0,-21-41 31,-21 62-31,0 22 0,0 0 0,-1-21 16,1 21-16,0 0 0,0 0 16,-21 0-16,20 0 0,1 21 0,-21 1 15,21-1-15,0 0 0,-22 0 16,22 0-16,0 22 0,0-22 0,21 21 16,-21-21-16,21 22 0,-22-22 0,22 21 15,0-21-15,0 0 0,0 1 16,0-1-16,0 0 0,0 0 0,22-21 15,-1 21-15,0-21 16,0 0-16,0 0 0,0 0 16,1 0-16,-1 0 0,21-21 0,-21 21 15,0-21-15,1 0 0,-1 0 16,0-22-16,0 22 0,0-21 0,0-1 16,1 1-16,-1-21 0,0 20 15,0 1-15,0 0 0,0-1 0,1-20 16,-1 20-16,-21 22 0,21-21 15,-21 0-15,0 20 0,0 1 0,0 0 16,-21 21 0,0 0-16,-1 21 15,1 0-15,0 22 0,21-22 16,-21 21-16,0 1 0,0-1 16,21 21-16,0-20 0,0-1 0,0 0 15,0 1-15,0-1 0,0 0 16,0 1-16,0-1 0,0-21 0,0 0 15,0 1-15,21-1 0,0 0 16,-21 0-16,21-21 0,0 0 0,22 0 16,-22 0-16,0 0 0,21 0 0,-21 0 15,22 0-15,-22-21 0,21 0 16,-21 21-16,22-21 0,-22-1 16,0 1-16,21 0 0,-20-21 15,-22 21-15,21-1 0,-21 1 0,21 21 16,-21-21-16,-21 42 31,21 0-31,-21 1 0,-1-1 0,22 0 16,0 0-16,0 0 0,0 0 15,0 1-15,0-1 0,0 0 0,0 0 16,0 0-16,22-21 0,-1 0 16,0 0-16,0 0 15,0 0-15,0 0 0,22 0 16,-22 0-16,0 0 15,0-21-15,0 0 0,1 21 0,-1-21 16,-21 0-16</inkml:trace>
  <inkml:trace contextRef="#ctx0" brushRef="#br0" timeOffset="7831.58">11620 1524 0,'-42'0'31,"21"0"-31,0 0 0,42 0 63,0 0-48</inkml:trace>
  <inkml:trace contextRef="#ctx0" brushRef="#br0" timeOffset="8407.68">11747 1630 0,'0'21'31,"0"0"-31,0 0 16,0 1-16,0-1 15,0 0-15,0 0 0,0 0 16,0 0-16,0 1 0,0-1 0,0 0 16,0 0-16,0 0 15,0 0 1,0-42 31,0 0-32,0 0-15,0 0 0,0 0 16,0-1-16,0 1 0,22 0 16,-1 0-16,0 0 0,0-22 0,0 22 15,22 0-15,-22 0 0,21 0 16,0 0-16,1-1 0,-1 22 0,0 0 15,-20 0-15,20 0 0,0 0 16,-21 0-16,1 22 0,-1-22 0,0 21 16,0 21-16,-21-21 0,0 0 15,0 22-15,0-22 0,0 0 16,0 21-16,0-20 0,0-1 0,0 0 16,0 0-16,-21 0 0,21 0 15,-21 1-15,0-22 16,21 21-16,-22-21 0,44 0 47,-1-21-47,0 21 0</inkml:trace>
  <inkml:trace contextRef="#ctx0" brushRef="#br0" timeOffset="9276.18">13102 1609 0,'0'-21'0,"0"42"0,0-64 15,-21 43-15,0-21 16,0 21-16,-1 0 0,1 0 0,0 0 16,-21 0-16,21 0 0,-1 21 15,-20-21-15,21 22 0,0-1 0,0 0 16,-22 0-16,22 0 0,0 22 15,21-22-15,-21 0 0,21 0 16,-21 21-16,21-20 0,0-1 0,0 0 16,0 0-16,0 0 0,21 0 15,0 1-15,0-22 0,0 0 16,0 0-16,1 0 0,-1 0 16,0 0-16,0 0 0,0 0 0,22 0 15,-22 0-15,0-22 0,0 1 16,0 0-16,-21 0 0,0 0 15,21 0-15,1-1 0,-22 1 0,21 0 16,-21 0-16,0 0 16,0 0-16,0 42 47,0 0-47,0 0 15,0 0-15,0 22 0,-21-22 16,21 0-16,0 21 0,0-21 0,0 22 15,-22-22-15,22 21 0,-21-21 16,21 22-16,0-22 0,0 21 0,-21 1 16,21-22-16,-21 21 0,21 0 0,0 1 15,0 20-15,0-20 0,0 20 16,0-21-16,0 22 0,-21-22 0,21 22 16,-21-22-16,21 22 0,0-22 0,0 0 15,-22 22-15,22-22 16,0 0-16,0 22 0,0-22 0,0 22 15,0-22-15,0 0 0,0 1 0,0-1 16,0 0-16,0 1 0,0-1 16,0-21-16,0 0 0,0 22 0,0-22 15,0 0-15,0 0 16,-21-21-16,0 0 0,0 0 16,0 0-16,0 0 0,-1 0 0,1-21 15,0 0-15,0 0 0,21 0 16,-21-1-16,0-20 0,-1 21 0,22-21 15,-21-1-15,21-20 0,-21 20 16,21-20-16,-21 21 0,21-22 16,0 1-16,0-1 0,0 22 0,0-22 15,0 1-15,0 20 0,21-20 16,0-1-16,0 22 0,1-21 0,-22 20 16,21 1-16,21-22 0,-21 43 15,0-21-15,1 0 0,20 20 0,-21 1 16,21-21-16,-20 21 0,20 0 0,-21-1 15,21 1-15,-20 0 0,20 0 16,-21 0-16,0-22 0,0 22 0,1 0 16,-1-21-16</inkml:trace>
  <inkml:trace contextRef="#ctx0" brushRef="#br0" timeOffset="11500.26">16870 868 0,'0'0'0,"21"-21"0,-21 0 15,21 21-15,-21-22 16,0 1-16,0 0 16,0 0-16,0 0 31,0 42 0,0 0-31,0 0 16,-21 0-16,21 1 0,0-1 15,0 21-15,0-21 0,0 0 16,0 22-16,0-1 0,0-21 0,0 22 16,0-22-16,0 21 0,0-21 15,0 22-15,0-22 0,0 21 0,0 0 16,0-20-16,0 20 0,0-21 16,0 21-16,0-20 0,0 20 0,0 0 15,0 1-15,0-22 0,0 21 16,0 0-16,0 1 0,-21-1 0,21 0 15,0 1-15,0-1 0,0 0 16,-21 1-16,21-1 0,0-21 0,-22 22 16,22-1-16,0 0 0,-21 1 15,21-22-15,0 21 0,0 0 16,-21 1-16,21-1 0,-21 0 0,21 1 16,0 20-16,0-20 0,-21-1 15,0 0-15,21 1 0,-22-1 0,22 0 16,0 22-16,-21-22 0,21 0 0,-21 1 15,21-1-15,-21 0 0,21 22 16,0-22-16,0 1 0,-21 20 0,21-21 16,-21 22-16,21-22 0,0 1 0,0 20 15,0-21-15,-22 1 0,22-1 16,-21 22-16,21-22 0,0 0 0,0 1 16,-21 20-16,21-21 0,-21 22 15,21-22-15,0 22 0,0-22 16,-21 22-16,21-22 0,-21 21 0,21-20 15,0-1-15,0 22 0,0-22 16,-22 21-16,22-20 0,-21 20 0,21-20 16,0 20-16,0 1 0,-21-22 0,21 21 15,-21 1-15,21-22 0,-21 22 16,21-22-16,0 22 0,0-22 0,0 21 16,0-20-16,-21 20 0,21-20 0,-22-1 15,22 21-15,0 1 0,0-22 16,0 22-16,0-22 0,-21 0 0,21 22 15,0-22-15,-21 22 0,21-22 16,-21 0-16,21 22 0,0-1 16,0 1-16,0-22 0,-21 22 0,21-1 15,0 1-15,-21-1 0,21 1 0,0-1 16,0 1-16,0-22 0,-22 22 16,22-1-16,-21-21 0,21 22 0,0-1 15,0 1-15,0-1 0,-21 1 0,21 21 16,0-22-16,-21 1 0,21-1 15,-21 1-15,21-1 0,0 1 0,0-1 16,0 1-16,0-1 0,0 1 0,0-1 16,0 1-16,0-1 0,0 1 15,0-22-15,0 21 0,0 1 16,0-1-16,0-20 0,0 20 0,0 1 16,0-1-16,0 1 0,0-1 15,-21 1-15,21-1 0,0 1 0,-22-1 16,22 1-16,0-22 0,0 22 0,0-1 15,-21 1-15,21-22 0,0 21 16,0 1-16,-21-1 0,21 1 0,0-22 16,0 22-16,0-1 0,0-20 0,0 20 15,0-21-15,0 22 0,0-22 16,0 22-16,0-22 0,0 22 0,0-1 16,0-21-16,0 22 0,-21-1 0,21-20 15,0 20-15,0-20 0,0 20 16,-21-21-16,21 22 0,0-22 15,0 22-15,0-22 0,0 22 0,0-22 16,0 21-16,0 1 0,0-22 0,0 22 16,0-22-16,0 22 0,0-22 15,0 0-15,0 22 0,0-22 0,0 0 16,0 22-16,0-22 0,0 22 0,0-22 16,0 22-16,0-22 0,0 21 15,0 1-15,0-22 0,-21 22 0,21-22 16,0 22-16,-22-22 0,22 21 0,0-20 15,0-1-15,0 22 0,0-22 16,-21 21-16,21-20 0,0-1 16,-21 22-16,21-22 0,0 21 0,0-20 15,0-1-15,0 0 0,-21 22 16,21-22-16,0 1 0,0-1 0,-21 0 16,21 1-16,0 20 0,0-21 0,0 1 15,0 20-15,0-20 0,-21-1 16,21 21-16,0-20 0,0-1 0,-22 0 15,22 22-15,0-22 0,0 1 0,0-1 16,0 0-16,0 1 0,0 20 16,-21-21-16,21 1 0,0 20 0,0-20 15,-21 20-15,21-21 0,0 22 16,0-22-16,0 1 0,0 20 0,0-21 16,0 1-16,-21 20 0,21-20 15,0 20-15,0-21 0,-21 22 0,21-22 16,0 22-16,0-22 0,0 22 0,0-1 15,0-21-15,-21 22 0,21-22 16,0 22-16,-22-22 0,22 22 0,0-22 16,0 21-16,0-20 0,0 20 0,0 1 15,0-22-15,0 22 0,-21-22 16,21 21-16,0-20 0,0-1 0,0 0 16,0 1-16,0-1 0,0 0 0,0 1 15,0-1-15,0-21 0,0 0 16,0 1-16,0-1 0,0 0 15</inkml:trace>
  <inkml:trace contextRef="#ctx0" brushRef="#br0" timeOffset="12528.67">17716 1503 0,'0'-21'0,"0"0"15,0-1 1,0 1-16,-21 21 0,0 0 15,0 0-15,0 21 16,21 1-16,0-1 0,0 21 16,0 0-16,-21-20 0,21 20 15,0 0-15,0 1 0,0-1 0,-22 0 16,22 1-16,0-22 0,0 21 0,0-21 16,0 22-16,0-22 15,0 0-15,-21 0 0,21 0 0,0 0 16,-21-21-16,21 22 15,-21-22 1,0 0-16,21-22 16,-21 22-16</inkml:trace>
  <inkml:trace contextRef="#ctx0" brushRef="#br0" timeOffset="13103.69">17314 1757 0,'0'0'0,"-21"-42"0,21 20 16,-21-20-16,21 0 0,0 21 0,0-22 15,0 22-15,0-21 16,0 21-16,0-1 0,21 1 0,0 0 16,0 0-16,1 21 0,-1-21 15,0 21-15,21-21 0,-21 21 0,22 0 16,-1 0-16,0 0 0,1 21 0,-22 0 16,21 0-16,1 0 0,-1 0 15,-21 1-15,21-1 0,-20 21 0,20 0 16,-21 1-16,0-1 0,-21-21 15,21 22-15,-21-1 0,22 0 0,-22-21 16,0 22-16,0-22 0,0 0 16,0 0-16,0 0 0,0 1 0,-22-1 15,1-21-15,21 21 16,0-42 15,0 0-31,0-1 16,0 1-16,0 0 0,0 0 0,0 0 15,21-22-15,1 22 0,-22-21 16,21 0-16,0 20 0,0-20 16,21 0-16,-20-1 0,20 22 0,0-21 15,1 21-15,-1 0 0,0-1 0,1 22 16,-1 0-16,0 0 16,1 0-16,-22 0 0,21 22 0,-21-1 0,0 21 15,1-21-15,-1 22 16,-21-1-16,0 21 0,0-20 0,0-1 15,0 0-15,0 1 0,-21-22 16,-1 21-16,1-21 0,0 22 0,21-22 16,-21 0-16,0 0 0,21 0 15,-21 1-15,-1-22 16,22-22 15,22 1-15,-1 21-16</inkml:trace>
  <inkml:trace contextRef="#ctx0" brushRef="#br0" timeOffset="13475.5">18605 1905 0,'0'21'16,"22"-21"-16,-1 0 15,0 0-15,0 0 16,0 0-16,0 0 0,1 0 15,-1 0-15,0 0 0,0 0 0,21-21 16,-20 21-16,-1-21 0,0 21 16,0-21-16,0 21 0,0-21 15,-21-1-15,0 1 0,0 0 16,0 0-16,0 0 0,0 0 16,0-1-16,-21 22 0,0-21 0,0 21 15,0 0-15,0 0 0,-1 0 16,1 21-16,0 1 0,0-1 0,0 0 15,21 0-15,0 21 0,-21-20 16,21 20-16,0-21 0,0 0 0,0 22 16,0-22-16,0 0 0,0 0 15,21 0-15,0 0 0,0 1 16,0-22-16,0 0 0,1 0 16,-1 0-16,0 0 0,0 0 15,0 0-15,0 0 0,1 0 0,-1-22 16,0 1-16</inkml:trace>
  <inkml:trace contextRef="#ctx0" brushRef="#br0" timeOffset="13723.36">19389 1545 0,'0'0'16,"0"-42"-16,0 21 0,0 0 0,0-1 16,0 1-16,0 0 0,-22 21 15,22 21-15,-21 0 16,0 1-16,21-1 0,-21 0 0,21 21 15,0 1-15,-21-1 0,21 0 16,-21 1-16,21-1 0,0 0 16,-22 1-16,22-22 0,-21 21 0,21-21 15,-21 22-15,21-22 0,0 0 16,0 0-16,0 0 0,21-21 16,0 0-1,1 0-15,-1 0 0,0 0 16</inkml:trace>
  <inkml:trace contextRef="#ctx0" brushRef="#br0" timeOffset="14184.1">19727 1418 0,'-21'85'16,"21"-43"-1,-21-21-15,21 22 0,0-1 0,-21 0 16,21-20-16,0 20 0,0 0 0,0-21 16,-21 22-16,21-22 0,-22 0 15,22 0-15,0 0 0,-21 1 0,21-1 16,0 0 0,-21-21-16,21-21 31,0 0-31,0-1 15,0 1-15,0 0 0,0-21 16,21 21-16,0-22 0,1 22 16,-1-21-16,21-1 0,-21 22 0,22 0 15,-22 0-15,21 0 0,0 0 16,1 21-16,-1 0 0,-21 0 0,22 21 16,-22 0-16,0 0 0,0 21 15,0-20-15,-21 20 0,21 0 0,-21-21 16,0 22-16,0-22 0,0 0 15,0 0-15,0 0 0,-21 1 0,0-22 16,21 21-16,-21 0 16,0-21-16,0 0 15</inkml:trace>
  <inkml:trace contextRef="#ctx0" brushRef="#br0" timeOffset="14372.99">19346 1609 0,'21'0'31,"1"0"-31,20 0 16,-21 0-16,21 0 0,-20 0 15,20 0-15,0 0 0</inkml:trace>
  <inkml:trace contextRef="#ctx0" brushRef="#br0" timeOffset="14839.72">20659 1651 0,'-22'0'16,"1"0"-16,0 0 0,0 0 15,0 0-15,0 0 0,-1 0 16,1 21-16,0 0 0,0 1 0,0 20 16,0-21-16,-1 0 0,22 22 15,0-22-15,0 0 0,0 0 0,0 0 16,0 22-16,0-22 15,0 0-15,0 0 0,22-21 0,-1 0 16,0 21-16,0-21 16,0 0-16,0 0 0,22 0 0,-22 0 15,0 0-15,0 0 0,22 0 0,-22-21 16,0 0-16,0 21 0,0-21 16,0 0-16,1-1 0,-22 1 0,0 0 15,0-21-15,0 21 0,0-1 16,0-20-16,0 21 0,0-21 0,0 20 15,-22 1-15,1 0 0,0 0 16,-21 21-16,21 0 0,-1-21 0,1 21 16,-21 0-16,21 0 15,0 0-15,-1 0 0,1 21 0,0-21 16,21 21-16,0 0 0,0 0 16,0 1-16,0-1 0,21 0 0,-21 0 15,43-21-15,-22 21 0</inkml:trace>
  <inkml:trace contextRef="#ctx0" brushRef="#br0" timeOffset="15367.42">21336 1778 0,'0'0'0,"0"-21"0,-21 0 0,21 0 16,-21-1-16,-1 1 0,1 21 15,0-21-15,0 21 0,0 0 16,0 0-16,-1 21 16,1 0-16,0 1 0,21-1 0,-21 0 15,0 0-15,21 21 0,0-20 16,-21 20-16,21-21 0,-22 0 0,22 0 16,0 1-16,0 20 0,0-21 15,0 0-15,22-21 0,-1 21 16,0-21-16,0 0 0,0 0 15,0 0-15,1 0 16,-1 0-16,0-21 0,0 21 16,0-21-16,0 21 0,1-21 15,-1 0-15,0 0 0,-21-1 0,21-20 16,0 21-16,0-21 0,1-1 0,-1 1 16,-21 0-16,21-1 0,0 1 15,0 21-15,-21-22 0,0 22 0,0 0 16,0-21-16,21 42 0,-21-21 15,-21 42 1,0 0 0,21 0-16,-21 21 0,0 1 0,0-22 15,21 21-15,0 1 16,-22-1-16,1 0 0,21-21 0,0 22 16,0-22-16,0 21 0,0-21 0,0 1 15,0-1-15,0 0 0,0 0 16,21-21-16,1 0 15,-1 0-15</inkml:trace>
  <inkml:trace contextRef="#ctx0" brushRef="#br0" timeOffset="16164.26">23135 1355 0,'0'0'0,"0"-21"0,0-43 32,-21 43-32,0 21 0,0 0 15,-1 0 1,1 0-16,0 21 0,-21 0 0,21 0 16,-1 1-16,-20 20 0,21-21 15,0 21-15,-22 1 0,22-1 0,0 0 16,0 1-16,0-1 0,21 0 15,0 1-15,0-1 0,0 0 0,0 1 16,21-22-16,0 21 0,0-21 16,0 1-16,22-1 0,-1 0 0,-21-21 15,22 0-15,-1 21 0,0-21 16,1 0-16,-22 0 0,21 0 0,0-21 16,1 21-16,20-21 0,-20 0 15,-1-1-15,0 1 0,1 0 16,-1-21-16,0-1 0,1 22 0,-22-21 15,0 0-15,-21-1 0,0-20 16,0 20-16,0 1 0,0 0 0,-21-1 16,0 1-16,-1 0 0,-20-1 15,0 22-15,21 0 0,-22 0 0,1 21 16,21 0-16,-22 0 0,1 0 16,21 21-16,-21 0 0,20 0 0,-20 1 15,21 20-15,0 0 0,0 1 16,-1-22-16,22 42 0,0-20 0,-21-1 15,21 0-15,0 1 0,0-1 16,0-21-16,0 21 0,21-20 16,1 20-16,-1-21 0,0 0 0,21 0 15</inkml:trace>
  <inkml:trace contextRef="#ctx0" brushRef="#br0" timeOffset="16568.03">23728 1799 0,'0'0'16,"0"-42"-16,0 21 0,21 0 0,0-1 0,-21 1 16,21 0-16,-21 0 0,21 21 15,1 0-15,-1-21 0,0 21 16,0 0-16,0 0 0,0 21 16,22-21-16,-22 21 0,0 0 0,0 22 15,0-22-15,1 21 0,-1-21 16,-21 22-16,0-22 0,0 0 0,0 0 15,0 21-15,0-20 0,0-1 16,0 0-16,0 0 16,-21-21-1,21-21 1,0 0 0,0 0-16,21-1 0,-21 1 15,21 0-15,0-21 0,-21 21 16,21-22-16,0 22 0,1-21 15,-1-1-15,0 22 0,-21 0 0,21 0 16,0 0-16,0 0 0,1-1 16,-1 22-16,0 0 0,0 0 15,0 0-15,0 0 16,-21 22-16,22-1 16</inkml:trace>
  <inkml:trace contextRef="#ctx0" brushRef="#br0" timeOffset="16919.83">24447 1905 0,'0'0'0,"0"21"31,22-21-15,-1 0 0,0 0-16,0 0 0,0 0 0,0-21 15,22 21-15,-22-21 0,0 0 16,21 0-16,-20-1 0,-1 1 0,0 0 15,0 0-15,-21 0 16,0 0-16,0-1 0,-21 22 16,0 0-1,0 0-15,-1 0 0,-20 0 0,21 22 16,0-1-16,0 0 0,-1 0 16,1 0-16,0 0 0,21 1 15,-21-1-15,21 21 0,0-21 0,0 0 16,0 1-16,0-1 0,0 0 15,21 0-15,0 0 0,0-21 16,1 0-16,-1 21 0,0-21 16,0 0-16,0 0 0,22 0 0,-22 0 15,21 0-15,-21 0 0</inkml:trace>
  <inkml:trace contextRef="#ctx0" brushRef="#br0" timeOffset="17319.59">25019 1842 0,'0'0'0,"0"-22"0,0 1 0,0 0 16,0 0 0,21 21-1,0 0-15,0 0 0,1 0 16,-1 0-16,0 0 0,0 21 16,0 0-16,0 0 0,1 1 15,-1-1-15,0 0 0,0 0 16,0 0-16,0 0 0,-21 22 15,0-22-15,0 0 0,0 0 0,0 0 16,0 1-16,0-1 16,0 0-16,-21-21 0,0 21 15,0-21-15,0 0 16,0 0-16,21-21 31,0 0-31,0 0 16,0-1-16,21 1 0,0 0 15,-21 0-15,21 0 0,-21 0 16,21-1-16,0 1 0,1 0 0,-22 0 16,21 0-16,0 21 15,0-21-15,0 21 0,0 0 0,1-22 16,-1 22-16,0 0 0,0 0 16</inkml:trace>
  <inkml:trace contextRef="#ctx0" brushRef="#br0" timeOffset="17768.34">25569 1926 0,'0'0'0,"0"-21"16,0 0 0,0 0-1,21 21-15,1 0 0,-1-21 16,0-1-16,0 22 0,0 0 15,22 0-15,-22 0 0,0 0 16,0 0-16,0 22 0,0-22 0,1 21 16,20 0-16,-21 0 0,0 0 15,0 0-15,1 22 0,-22-22 0,0 0 16,21 0-16,-21 0 0,0 1 16,0-1-16,0 0 0,-21 0 0,-1 0 15,1 0-15,0-21 0,0 0 16,0 0-1,21-21 17,0 0-32,0 0 0,0 0 15,21 0-15,0-1 0,0 1 16,0 0-16,1 0 0,-1 0 0,0-22 16,0 22-16,0 0 0,0 0 15,22 0-15,-22 0 0,0-1 0,21 1 16,-20 21-16,-1 0 0,0 0 0,21 0 15,-21 0-15,1 0 0,-1 0 16,0 0-16,-21 21 0,21 1 0</inkml:trace>
  <inkml:trace contextRef="#ctx0" brushRef="#br0" timeOffset="17939.24">26479 1905 0,'0'0'0,"0"21"0,22 0 0,-22 1 16,0-1-16,0 0 0,0 0 16,0 0-16,0 0 0,-22 1 15,22-1-15,-21-21 0,0 21 16,21 0-16,-21-21 15,21 21-15,-21-21 16,21 21-16,0-42 47</inkml:trace>
  <inkml:trace contextRef="#ctx0" brushRef="#br0" timeOffset="18112.14">26437 1842 0,'0'-43'0,"0"86"0,0-107 16,0 43-16,0 0 15,0 0-15,0 42 47,21-21-31,0 21-16,1-21 0,-22 21 0</inkml:trace>
  <inkml:trace contextRef="#ctx0" brushRef="#br0" timeOffset="18855.75">27199 2032 0,'0'-21'16,"0"0"-1,0 0-15,0-1 0,0 1 0,-21 0 16,0 0-16,0 21 0,21-21 16,-22 21-16,1 0 0,0 0 0,0 0 15,0 0-15,-22 0 0,22 0 16,-21 21-16,21 0 0,0 0 16,-22 0-16,22 1 0,0-1 15,0 21-15,0-21 0,21 0 0,-22 1 16,22-1-16,0 0 0,0 0 0,0 0 15,0 0-15,22 1 16,-1-22-16,0 0 0,0 0 0,0 0 16,0 0-16,1 0 0,-1 0 15,0 0-15,21 0 0,-21-22 0,1 22 16,-1-21-16,21 0 0,-21 0 16,0 0-16,1 0 0,-1-1 0,0-20 15,0 0-15,0 21 0,0-22 16,-21-20-16,22 20 0,-22 1 15,21 0-15,-21-1 0,0 1 0,0 21 16,0 0-16,0 0 0,0-1 16,-21 44-1,-1 20-15,1-21 16,0 21-16,0 1 0,21-1 0,-21 0 16,21 1-16,-21-1 0,21-21 15,-22 22-15,22-1 0,0-21 0,0 0 16,0 0-16,0 1 0,0-1 15,0 0-15,22-21 0,-1 0 0,0 0 16,0 0-16,0 0 16,0 0-16,1 0 0,-1 0 15,0 0-15,21-21 0,-21 21 16,1-21-16,-1-1 0,0 22 0,0-21 16,0 0-16,0 0 0,1 0 15,-22 42 16,0 0-31,0 0 16,0 0-16,-22 1 0,22-1 16,-21 0-1,21 0-15,0 0 32,21-21-17,1-21 1,-1 0-16</inkml:trace>
  <inkml:trace contextRef="#ctx0" brushRef="#br0" timeOffset="19011.93">27601 1863 0,'0'0'0,"0"-21"0,0-1 0,0 1 16,0 0-16,0 0 16,0 42 15,0 0-16,0 0 1,21 1-16</inkml:trace>
  <inkml:trace contextRef="#ctx0" brushRef="#br0" timeOffset="19484.66">28025 1947 0,'-22'43'16,"1"-43"-16,0 21 15,0 0-15,0-21 16,21 21-16,-21-21 0,21 21 0,0 1 16,-22-1-16,22 0 15,-21 0-15,21 0 16,0 0-16,0 1 16,-21-22 15,0 0-16,21-22-15,0 1 16,0 0-16,0 0 16,0 0-16,21 0 0,21-22 15,-20 22-15,-1 0 0,21-21 16,0 20-16,1 1 0,20 0 16,-20 0-16,-1 21 0,0 0 0,1 0 15,-1 0-15,-21 0 0,0 21 16,0 0-16,1-21 0,-22 21 0,0 22 15,0-22-15,0 0 0,0 0 16,0 0-16,-22 1 0,1-1 0,21 0 16,-21-21-16,0 21 0,0 0 15,0-21-15,-1 21 0,1-21 0,0 0 16,21 22-16,21-22 47,0 0-47,1 0 0</inkml:trace>
  <inkml:trace contextRef="#ctx0" brushRef="#br0" timeOffset="20244.23">28935 1947 0,'0'-21'0,"0"42"15,0-63-15,-21 42 16,-1 0-16,1 0 15,0 0-15,-21 21 0,21-21 16,-1 21-16,-20 1 0,21-1 16,0 0-16,-22 0 0,22 0 0,0 0 15,0 1-15,0-1 0,21 0 16,0 0-16,0 0 0,0 0 0,0 1 16,0-1-1,21-21-15,0 0 16,0 0-16,22 0 0,-22 0 15,0 0-15,0 0 0,0 0 0,0 0 16,1-21-16,-1 21 0,0-22 16,-21 1-16,21 0 0,0 21 0,0-21 15,1 0-15,-22 0 0,0-1 16,21 22 0,-21 22-1,-21-1 1,-1 0-16,1 0 0,0 0 0,21 0 15,-21 22-15,0-22 0,0 0 16,-1 21-16,1 1 0,21-1 0,0 0 16,0 1-16,0-1 0,0 22 15,0-22-15,0 0 0,0 22 0,0-22 16,0 22-16,0-22 0,0 0 0,0 22 16,0-22-16,0 22 0,0-1 15,0 1-15,0-22 0,0 21 16,0 1-16,-21-22 0,0 22 0,21-22 15,-21 0-15,0 1 0,-1-1 16,22 0-16,-21-20 0,0 20 0,0-21 16,21 0-16,-21 0 0,0-21 0,-1 0 15,1 22-15,0-22 0,0 0 16,0 0-16,-22-22 0,22 22 0,0-21 16,0 0-16,-21-21 0,20 21 15,1-22-15,0 1 0,0 0 0,21-22 16,0 1-16,0-1 0,0 1 0,21-1 15,0 1-15,0-1 16,22 1-16,-1-1 0,-21 1 0,43-1 16,-22 1-16,0-1 0,1 22 0,-1-22 15,0 22-15,1 0 0,-22-1 16,21 22-16,1-21 0,-22 21 0,21-1 16,-21 22-16,0-21 0,1 21 15,-1 0-15,-21 21 31,-21-21-31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03:04.1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7218 8403 0,'21'0'63,"0"0"-32</inkml:trace>
  <inkml:trace contextRef="#ctx0" brushRef="#br0" timeOffset="1611.99">7133 8530 0,'21'0'0,"-21"-21"15,0 0 16,0 0-15,-21 21 15,0 0-31,0 0 16,0 0-16,-1 0 16,1 0-16,0 0 0,0 0 0,0 0 15,0 0-15,-1 0 0,1 21 16,-21-21-16,21 0 0,0 21 15,-1-21-15,1 21 0,0-21 0,0 21 16,0 1-16,0-1 16,-1 0-16,1 0 0,21 0 15,-21 0-15,0 1 0,21 20 0,0-21 16,-21 0-16,0 0 0,21 22 16,-22-22-16,22 0 0,0 21 0,-21-20 15,21-1-15,-21 0 0,21 21 16,-21-21-16,21 1 0,0-1 15,0 0-15,0 21 0,0-21 0,0 1 16,0-1-16,0 0 0,0 0 16,0 0-16,0 0 0,0 1 0,0-1 15,0 0-15,21-21 0,0 21 0,-21 0 16,21 0-16,1-21 0,-22 22 16,21-22-16,0 21 0,21-21 0,-21 21 15,1 0-15,20-21 0,-21 21 16,21-21-16,1 0 0,-1 21 0,0-21 15,1 0-15,-1 0 0,0 22 0,1-22 16,-1 0-16,-21 0 16,22 0-16,-1 0 0,-21 0 0,21 0 15,1 0-15,-22 0 0,21 0 0,1 0 16,-22 0-16,21-22 0,0 22 16,-20 0-16,20-21 0,0 0 0,-21 21 15,22-21-15,-22 21 0,21-21 16,-21 0-16,22-1 0,-22 1 0,0 21 15,0-21-15,22 0 0,-22 0 0,0 0 16,0-1-16,0-20 0,-21 21 16,21 0-16,1-22 0,-1 22 0,-21-21 15,0 21-15,0-22 0,0 1 0,0 21 16,0-21-16,0-1 16,0 22-16,0-21 0,-21-1 0,21 22 15,-22-21-15,1 21 0,0 0 0,0-1 16,0 1-16,0 0 0,-1 0 15,1 0-15,-21 0 0,21 21 0,0-22 16,-1 1-16,-20 0 0,21 21 16,0-21-16,-22 21 0,22-21 0,0 21 15,-21 0-15,21-21 0,-22 21 0,22-22 16,0 22-16,-21 0 0,20 0 16,-20 0-16,21 0 0,0 0 0,-22 0 15,22 0-15,0 0 0,-21 0 16,21 0-16,-1 0 0,1 0 15,0 22-15,-21-22 0,21 0 0,-1 21 16,1-21-16,0 21 16,0 0-1,21 0 1,21-21 0,0 21-1</inkml:trace>
  <inkml:trace contextRef="#ctx0" brushRef="#br0" timeOffset="19396.07">7091 8551 0,'-21'0'16,"-1"0"-16,1 0 16,0 0-16,0 0 15,21-21 16,21 21-31,21 0 16,-20 0-16,20 0 0,-21 0 16,21 0-16,1 0 0,-1 0 0,22-21 15,-22 21-15,0 0 0,22 0 0,-22 0 16,0 0-16,1 0 16,-1 0-16,0 0 0,-20 0 0,-1 0 15,-42 0 1,-1 0-1,1 0-15,-21 0 0,0 0 0,-1 21 16,1-21-16,0 0 0,-1 0 16,1 21-16,21-21 0,-22 0 0,1 0 15,0 0-15,-1 0 0,1 22 0,21-22 16,-21 0-16,20 0 0,-20 0 16,21 21-16,-21-21 0,20 0 15,1 0-15,0 0 0,0 0 16,42 0-1,0 0-15,22 0 16,-22 0-16,21 0 0,0 0 16,1 0-16,-1 0 0,0-21 0,1 21 15,20 0-15,-20-22 0,20 22 0,-21-21 16,22 21-16,-22 0 0,22-21 16,-22 21-16,0 0 0,1 0 0,-22-21 15,21 21-15,-21 0 0,1 0 16,-44 0 15,-20 0-31,21 0 0,-21 0 0,-1 0 16,1 21-16,0-21 0,-22 0 0,22 21 15,-1-21-15,-20 0 0,21 21 16,-22 1-16,22-22 0,-1 0 16,1 21-16,0-21 0,-1 0 0,1 0 15,21 21-15,-21-21 0,20 0 16,1 0-16,21 21 15,21-21 1,1 0-16,-1 0 0,0 0 16,21 0-16,-21 0 0,22 0 0,-1 0 15,0 0-15,1 0 0,20-21 16,-20 21-16,-1 0 0,21 0 16,-20-21-16,20 21 0,-20 0 0,20 0 15,-21 0-15,-20 0 0,20 0 16,-21 0-16,0 0 0,-63 0 15,21 0 1,-22 0-16,1 0 0,0 0 16,-22 0-16,22 21 0,-22-21 0,22 0 15,-21 21-15,-1-21 0,22 0 0,-22 21 16,22-21-16,-22 0 0,22 21 16,0-21-16,-1 0 0,22 22 0,-21-22 15,21 0-15,0 0 16,-1 0-16,22 21 0,22-21 15,-1 0-15,21 0 16,-21 0-16,22 0 0,-1 0 16,0 0-16,22 0 0,-22 0 0,22 0 15,-22-21-15,21 21 0,1 0 16,-1 0-16,1-22 0,-1 22 0,-20 0 16,20 0-16,-20 0 0,-1 0 0,0-21 15,-21 21-15,1 0 0,-1 0 16,-42 0-1,-1 0-15,-20 0 0,21 0 16,-43 0-16,22 0 0,-21 0 16,-1 21-16,1-21 0,-1 0 0,22 22 15,-22-22-15,1 0 0,-1 21 16,1 0-16,-1-21 0,22 0 0,-22 21 16,22-21-16,0 0 0,21 21 0,-22-21 15,22 0-15,21 21 16,21-21-1,22 0-15,-1 0 16,0 0-16,1 0 0,20 0 0,-21 0 16,22 0-16,-1 0 0,1 0 15,-1-21-15,22 21 0,-21 0 0,20 0 16,-20-21-16,-1 0 0,1 21 16,-1 0-16,-20 0 0,-1 0 15,0-21-15,-21 21 0,1 0 0,-65 0 31,1 0-31,0 21 0,-22-21 0,1 21 16,-1-21-16,1 21 0,-22 0 0,21-21 16,-20 22-16,20-22 0,1 21 15,-22-21-15,22 21 0,20-21 0,-20 21 16,20-21-16,1 0 0,0 21 16,21-21-16,-1 0 0,22 21 15,22-21-15,-1 0 16,21 0-16,-21 0 15,22 0-15,20 0 0,-21 0 0,22 0 16,-22 0-16,22-21 0,-1 21 16,1 0-16,-1-21 0,1 21 0,-1-21 15,1 21-15,-1 0 0,1 0 0,-22-21 16,0 21-16,-20 0 0,-1 0 16,0 0-16,-42 0 15,-22 0-15,-20 0 16,21 0-16,-22 21 0,1-21 0,-22 21 15,0-21-15,1 21 0,-1-21 0,0 21 16,-21 1-16,22-22 0,-1 21 16,0-21-16,22 21 0,-1-21 15,22 0-15,0 21 0,21-21 0,-1 0 16,22 21-16,22-21 16,-1 0-16,21 0 0,0 0 15,22 0-15,-1 0 0,22 0 16,-21 0-16,20 0 0,1 0 0,-22-21 15,22 21-15,0 0 0,-1 0 0,-20-21 16,21 21-16,-22 0 0,-21 0 16,1 0-16,-1 0 0,-21 0 0,-63 0 31,21 0-31,-22 0 0,1 0 0,-21 0 16,-1 0-16,1 0 0,-1 0 15,-21 0-15,22 21 0,-22-21 16,1 0-16,20 21 0,-21-21 0,22 21 15,21-21-15,-1 0 0,1 22 0,21-22 16,0 21-16,21 0 16,21-21-16,0 0 0,21 0 15,1 0-15,20 0 0,1 0 16,-1 0-16,1 0 0,-1 0 0,1 0 16,-1 0-16,1 0 0,-1 0 0,1 0 15,-1 0-15,-21 0 0,1 0 16,-1-21-16,0 21 0,-20 0 15,-1 0-15,-42 0 16,-1 0-16,-20 0 16,0 0-16,-22 0 0,1 0 0,-1 0 15,1 0-15,-1 0 0,-20 0 16,20 0-16,-21 21 0,22-21 0,-1 0 16,1 21-16,21-21 0,-1 21 0,22-21 15,0 0-15,0 21 0,21 1 16,21-22-16,0 21 15,21-21-15,1 0 0,-1 0 16,22 21-16,-22-21 0,21 0 0,1 0 16,-1 0-16,-20 0 0,20 0 15,1 0-15,-1 0 0,-20 0 16,20 0-16,-21 0 0,1 0 0,-1 0 16,-21 0-16,0 0 0,-42 0 15,0 0 1,-21 0-16,-22 0 0,22 0 0,-22 0 15,-20 0-15,20 21 0,-20-21 0,-1 0 16,0 21-16,1-21 0,-1 21 16,0-21-16,22 0 0,20 22 0,1-22 15,0 21-15,21-21 0,-1 0 16,22 21-16,22 0 16,20-21-16,0 0 0,1 0 15,20 21-15,1-21 0,-1 0 16,1 0-16,20 0 0,-20 0 0,-1 0 15,1 0-15,20 0 0,-20 0 0,-1 0 16,1 0-16,-22 0 0,22 0 16,-22 0-16,-21-21 0,0 21 0,1 0 15,-22-21-15,-22 21 16,-20 0-16,21 0 0,-21 0 16,-22 0-16,22 0 0,-22 0 0,22 0 15,-22 0-15,1 0 0,-1 0 16,22 0-16,-21 0 0,-1 0 15,22 0-15,-1 0 0,22 0 0,0 21 16,0 0-16,21 0 16,21-21-16,0 0 0,22 22 15,-1-22-15,0 0 0,1 0 0,-1 0 16,0 0-16,22 0 0,-22 0 0,22 0 16,-1 0-16,1 0 0,-1 0 15,1-22-15,-1 22 0,-21-21 0,22 0 16,-22 21-16,1-21 0,-1 0 15,0 0-15,1-1 0,-22-20 16,0 21-16,0-21 0,-21-1 0,0 1 16,0 0-16,0-22 0,0 1 15,-21 20-15,0-20 0,-22-1 0,1 22 16,0 0-16,-1-1 0,-20 1 0,-1 21 16,1 0-16,21-1 0,-22 1 15,1 21-15,-1 0 0,1 0 0,-1 0 16,1 0-16,20 0 0,-20 21 15,-1 1-15,1-1 0,20 0 0,1 21 16,0 1-16,21-1 0,-22 0 0,22 22 16,0-1-16,21 1 0,0-1 15,0-20-15,0 20 0,0 1 0,0-22 16,21 21-16,0-20 0,0-1 16,22 0-16,-22-20 0,21 20 15,1 0-15,20-21 0,-21 1 0,1-1 16,20 0-16,-20 0 0,-1-21 15,21 0-15,1 0 0,-22 0 0,22 0 16,-1-21-16,1 0 0,-1 0 0,-20-1 16,20-20-16,-21 21 0,1-21 15,-1-1-15,0 1 0,-20-22 0,-1 22 16,0-21-16,-21-1 0,0 1 0,0-1 16,-21 1-16,-22-1 0,1 1 15,0-1-15,-22 22 0,1-22 0,-1 22 16,1 21-16,-1-22 0,1 22 15,-22-21-15,22 42 0,-1-21 16,1 0-16,-1 21 0,-21 0 0,22 0 16,-1 21-16,1 0 0,-1 0 15,1 0-15,21 0 0,-1 22 0,1 20 16,21-20-16,-22 20 0,43 1 16,0-1-16,0 22 0,0-22 0,0 1 15,0-1-15,0 1 0,22-22 0,20 22 16,0-22-16,-21 0 0,22 1 15,20-1-15,-20 0 0,20-21 16,-21 22-16,22-43 0,-1 21 0,1-21 16,-22 0-16,22 0 0,-1 0 15,1 0-15,-1-21 0,1 0 0,-22-1 16,22-20-16,-1 21 0,-21-21 16,22-1-16,-22 1 0,1 0 0,-22-22 15,0 1-15,0-1 0,-21 1 0,0-1 16,0-21-16,-21 22 0,-21-1 15,-1 1-15,-20-1 0,20 22 16,-41 0-16,20-1 0,1 22 0,-22 0 16,0 0-16,22 0 0,-22 21 15,1 0-15,-1 0 0,0 0 0,1 21 16,20 0-16,-21 21 0,43-20 16,-21 41-16,20-21 0,22 22 0,0-1 15,0 1-15,21 21 0,0-22 16,0 1-16,21-1 0,0 1 0,21-22 15,-20 21-15,20-20 0,21-1 0,-20 0 16,20 1-16,1-22 0,-22 21 16,22-21-16,-1 1 0,1-1 0,-22-21 15,21 0-15,-20 0 0,20 0 0,-20 0 16,-1-21-16,21-1 0,-20 1 16,-1 0-16,0-21 0,1 21 0,-1-22 15,0-20-15,-20 20 0,-1 1 16,0-21-16,-21-1 0,0 1 15,0-22-15,-21 21 0,0 1 0,-22-1 16,1 1-16,-22-1 0,22 22 16,-21 0-16,-1 21 0,1-1 0,-1 1 15,1 0-15,-1 21 0,1 0 0,-1 0 16,1 21-16,-1-21 0,22 43 16,-22-22-16,22 21 0,21 0 0,-22 22 15,43-1-15,0 1 0,0 21 16,0-22-16,0 1 0,22-1 0,-1 1 15,0-22-15,21 21 0,1-20 16,-1-1-16,0 0 0,1 1 16,20-22-16,-21 21 0,1-21 0,-1-21 15,0 22-15,22-22 0,-22 0 0,1 0 16,-1 0-16,0-22 0,1 22 16,-1-21-16,0-21 0,1 21 0,-1-22 15,0-41-15,-21 41 16,1 1-16,-22-21 0,0-1 0,0 1 15,0-1-15,0 1 0,-22-1 0,1 22 16,-21-22-16,0 43 0,-1-21 16,1 21-16,0-1 0,-22 22 0,22 0 15,-22 0-15,22 0 0,-22 22 16,22 20-16,0-21 0,-1 21 16,1 1-16,0 20 0,-1-20 0,22 20 15,0 1-15,0-22 0,21 21 16,0-20-16,0-1 0,0 0 0,0 1 15,21-1-15,0-21 0,0 22 0,1-22 16,20 0-16,-21 0 0,21 0 16,-20 0-16,20-21 0,0 0 0,1 0 15,-22 0-15,21-21 0,0 0 16,1 0-16,-1 0 0,0 0 0,1-22 16,-1 22-16,-21-21 0,22-22 0,-22 22 15,-21-22-15,0 22 0,0-21 16,0-1-16,-21 1 0,-1 20 15,-20-20-15,0 20 0,-22 1 0,22 0 16,-22 21-16,1-1 0,-1 1 16,-20 21-16,20 0 0,-20 0 0,20 0 15,-21 21-15,22 22 0,-1-22 16,1 21-16,-1 1 0,22-1 0,21 0 16,-21 22-16,42-22 0,0 22 15,0-22-15,21 0 0,0 22 0,21-43 16,1 21-16,-1 1 0,21-22 0,1 0 15,-1 0-15,22 0 0,-21-21 16,-1 0-16,22 0 0,-22 0 0,1 0 16,-1 0-16,1-21 0,-22 0 15,22 0-15,-22 0 0,0-1 16,22-20-16,-43 0 0,42-43 16,-41 22-16,-22 20 0,0-20 0,0-1 15,-22 1-15,-20-1 0,0 1 16,-1 20-16,-20 1 0,-1 0 0,22-1 15,-43 22-15,22 21 0,-1 0 16,-20 0-16,20 0 0,-20 0 0,20 21 16,-21 1-16,22 20 0,21 0 0,-1 22 15,1-1-15,21 1 0,21-1 16,0 22-16,0-22 0,0 1 16,21-22-16,21 22 0,-21-22 15,22 0-15,-1 1 0,0-1 0,1-21 16,20 0-16,-20 1 0,62-1 15,-41-21-15,-22 0 0,1 0 16,-1 0-16,21 0 0,-20-21 0,-1-1 16,0 1-16,-20-21 0,20 21 0,-21-22 15,0 1-15,0 0 0,1-22 16,-22 1-16,0-1 0,0 1 0,0-1 16,-22 1-16,1-1 0,-21 22 15,0 0-15,-1-1 0,1 1 16,-22 21-16,22 0 0,-21-1 0,-1 22 15,1 0-15,20 22 0,-20-1 16,20 0-16,1 21 0,0 22 0,21-22 16,-22 22-16,43-1 0,0 22 0,0-22 15,0 1-15,0-22 0,0 22 16,0-22-16,43 21 0,-22-41 0,21 20 16,0 0-16,1-21 0,-1 1 15,22-1-15,-22-21 0,0 0 16,22 0-16,-22 0 0,22 0 0,-22 0 0,21-21 15,-20-1-15,-1 1 16,22 0-16,-22 0 0,-21-21 0,21-1 16,-20 1-16,-1 0 0,0-1 15,-21-63-15,0 64 0,0-21 16,-21-1-16,-22 22 0,22-1 0,-21 1 16,0 21-16,-1 0 0,1 0 15,-22 21-15,22 0 0,-21 0 0,20 0 16,1 21-16,0 21 0,-1-21 0,1 22 15,0 20-15,20-21 16,1 22-16,0 42 0,21-43 16,0-20-16,0-1 0,0 0 0,0 1 0,21-1 15,0-21-15,1 0 0,-1 0 16,21 1-16,-21-1 0,22-21 16,-22 0-16,21 0 0,0 0 0,1 0 15,-1-21-15,0-1 0,-20 1 16,20 0-16,0 0 0,1 0 0,-1-22 15,-21 1-15,0 0 0,0-22 0,1 22 16,-22-22-16,21 1 16,-21-1-16,0 22 0,0-21 0,-21 20 0,-1 1 15,-20 21-15,21 0 0,-21-1 16,-1 22-16,1 0 0,0 0 0,-1 22 16,1-1-16,0 21 0,-1 0 0,1 1 15,0 20-15,-1-20 16,22 20-16,0-21 0,21 22 0,0-22 15,0 1-15,0-1 0,0 0 0,21-21 16,0 1-16,22 20 0,-22-21 16,0-21-16,21 21 0,1-21 0,-22 0 15,21 0-15,0 0 0,1 0 0,-1 0 16,0 0-16,-20-21 0,20 0 16,-21 0-16,21 0 0,-20-22 15,-1 22-15,-21-21 0,0-1 0,0-20 16,0 21-16,0-1 0,0-20 0,-43 20 15,22-20-15,0 21 0,-21 20 16,-1-20-16,1 21 0,21 21 16,-21 0-16,-1 0 0,1 0 0,21 42 15,-22-21-15,22 22 0,-21 20 0,21-20 16,0 20-16,-1-21 0,22 22 16,0-22-16,0 1 0,0 20 0,0-21 15,0-20-15,22 20 0,-1-21 16,-21 0-16,42 0 0,-21 1 0,0-1 15,22-21-15,-1 0 0,0 0 0,1 0 16,-1 0-16,0 0 0,1-21 16,-1-1-16,0 1 0,1 0 0,-22 0 15,42-64-15,-41 43 16,-1 0-16,0-1 0,-21-20 16,0-1-16,0 1 0,0-22 0,-21 22 15,0-1-15,-1 22 0,-20-22 0,0 22 16,-1 21-16,1 0 15,0-1-15,-22 22 0,-42 0 0,64 22 16,0-1-16,-22 21 0,22 0 16,0 22-16,-43 42 0,43 21 15,20-64-15,22 1 0,0-22 16,0 0-16,0 22 0,0-22 16,22-21-16,-1 22 0,21-22 0,-21 0 15,22 0-15,-1 0 0,0-21 16,1 0-16,-1 0 0,0 0 15,1 0-15,20 0 0,-21-21 0,1 21 16,-1-21-16,0-21 0,1 21 0,-1-22 16,-21 22-16,0-21 0,1-22 15,-22-42-15,0 43 0,0-1 16,-22 1-16,1 21 0,0-1 16,-21 1-16,-1 0 0,1 20 0,0 1 15,-1 21-15,-62 0 16,62 0-16,-20 21 0,42 1 0,-22 20 15,1 0-15,21 1 0,-22 41 16,43-20-16,0-22 0,0 0 16,0 1-16,0-22 0,22 21 15,-1-21-15,0 22 0,0-22 0,0 0 16,22-21-16,-1 21 0,0-21 16,1 0-16,-1 0 0,0 0 0,1 0 15,-1 0-15,0 0 0,1-21 0,-1 0 16,0 0-16,-21 0 0,1-1 15,-1-20-15,-21 21 0,0-21 0,0-1 16,0 1-16,-21 0 0,-1-1 16,1 22-16,-21-21 0,-22-1 15,22 43-15,-21 0 0,20 0 16,22 0-16,-21 22 0,-1-1 16,1 21-16,21-21 0,0 22 0,0-1 15,-1-21-15,22 21 0,0-20 16,0 20-16,0-21 0,0 0 0,0 0 15,22 1-15,-1-1 0,0-21 0,0 0 16,21 21-16,-20-21 0,20 0 16,-21 0-16,21 0 0,1-21 0,-22 0 15,21 21-15,-21-22 0,22-20 0,-22 21 16,0 0-16,-21-22 16,0 1-16,0 21 0,0-21 0,0-1 0,0 1 15,-21 21-15,0 0 0,0-1 16,-1 1-16,-20 21 0,21 0 15,0 0-15,-22 21 0,22-21 0,-21 43 16,21-22-16,0 21 0,-1-21 16,1 22-16,0 20 0,21-20 15,0-1-15,0-21 0,0 0 0,0 0 16,0 22-16,21-43 0,0 21 16,1 0-16,-1-21 0,0 0 0,0 0 15,0 0-15,22 0 0,-22 0 16,0 0-16,21 0 0,-21 0 15,1-21-15,20 0 0,-42 0 0,21-1 16,-21-20-16,21 21 0,-21-21 16,0-1-16,0 22 0,-21-21 0,0 21 15,21-22-15,-42 22 0,20 0 0,1 21 16,0 0-16,0 0 0,-21 0 16,20 0-16,1 21 0,0 0 0,0 22 15,0-22-15,0 21 0,-1 0 16,22 1-16,0-22 0,0 21 15,-21-21-15,21 22 0,0-22 0,0 0 0,0 0 16,0 0-16,21 1 0,1-22 16,-1 21-16,0-21 0,0 0 15,0 0-15,0 0 0,1 0 0,-1 0 16,0 0-16,0-21 0,21-1 0,-20 1 16,-1 0-16,21-21 15,-42 21-15,0-22 0,0 1 0,0 21 16,0-22-16,0 1 0,0 21 15,-21-21-15,-21 20 0,20 22 0,1 0 16,-21 0-16,21 0 0,-22 0 16,1 0-16,21 22 0,-21 20 0,-1-21 15,22 21-15,0-20 0,0 20 0,-22 21 16,43-20 0,0-22-16,0 21 0,0-21 0,0 1 0,0-1 15,22 0-15,-1-21 0,0 21 16,0-21-16,21 0 0,-20 0 0,20 0 15,0 0-15,-21 0 0,22-21 16,-1 0-16,-21 21 0,22-21 0,-22-1 16,0-20-16,21 21 15,-42 0-15,21-22 0,1 1 0,-22 0 0,0-1 16,0-20-16,0 21 16,-22-22-16,1 22 0,0-22 0,-42-20 15,20 62-15,1-20 0,0 21 16,-22 21-16,-21 0 15,43 0-15,0 0 0,-1 42 0,-20-21 16,21 43-16,20-22 0,-20 22 16,21-1-16,-21 64 0,42-21 15,0 0-15,21-64 16,0 1-16,0-1 0,0 0 16,64 1-16,0-1 15,-43-21-15,0-21 0,22 0 16,-1 0-16,-20 0 0,20 0 0,-21-21 15,22 0-15,-22 0 0,1-1 0,-1 1 16,0-21-16,-21 21 0,22-22 16,-43 1-16,21 0 0,-21-22 15,0 22-15,0-22 0,-21-63 16,0 43-16,-1 20 0,-20 1 0,0 20 16,-1-20-16,-62-22 15,62 64-15,-20 0 0,-43 0 16,42 21-16,1 0 15,-1 21-15,22 0 0,-21 0 0,-1 22 0,22 20 16,-64 64-16,85-42 16,-22-22-16,22 22 0,-21 42 15,42-64-15,0 1 0,0-1 16,0-20-16,21-1 0,21 0 0,-20 1 16,62 20-16,-41-42 15,41 1-15,-41-22 0,-1 0 16,0 0-16,1 0 0,-1 0 15,21-22-15,-20 1 0,-1 0 0,0 0 16,22-43-16,-22 43 16,-21-21-16,43-43 0,-43 43 15,-21-22-15,0 1 0,0-1 0,0 1 16,0-1-16,-21 1 0,0-1 16,0 1-16,-22 21 0,-63-22 15,1 43-15,62 21 16,-20 0-16,20 0 0,1 21 0,-21 21 15,20 1-15,22-1 0,-21 22 0,21-1 16,-1 1-16,22-1 0,0-21 16,0 22-16,0-22 0,0 22 15,22-22-15,-1-21 0,0 22 0,21-22 16,-21 21-16,22-21 0,-1-21 16,0 21-16,1-21 0,41 0 15,-41 0-15,-1 0 0,-21 0 0,22 0 16,-1-21-16,-21 0 0,21 0 15,-20 0-15,-1-22 0,0 22 0,-21-21 16,0 0-16,0 20 0,-21-20 0,0 0 16,-1-1-16,-20 1 0,0 21 15,-1 0-15,-41 0 0,41 21 16,1 0-16,0 0 0,-1 21 16,1-21-16,21 21 0,0 0 15,0 0-15,-1 22 0,22-22 16,0 0-16,0 0 0,0 0 15,22 0-15,-1-21 0,0 0 16,0 0-16,0 0 0,0 0 0,1 0 16,-1 0-16,21 0 0,-21 0 15,0 0-15,22-21 0,-22 0 0,0 21 16,0-21-16,0 0 0,1 0 16,-22-1-16,0 1 0,0 0 15,-22 21-15,1 0 0,-21 0 0,21 0 16,-22 0-16,22 0 15,-21 0-15,21 21 0,-22 0 0,22 1 16,-21-22-16,21 21 0,0 0 0,21 0 16,0 0-1,21-21 1,0 0-16,0 0 0,0 0 16,0 0-16,22 0 0,-22 0 0,21 0 15,-21-21-15,22 21 0,-22 0 0,0 0 16,21-21-16,-20 21 0,-1 0 15,-42 0 1,-1 0-16,1 0 16,0 21-16,-21 0 15,21 0-15,-22-21 0,22 22 0,-21 20 16,21-21-16,21 0 16,0 0-16,0 1 15,21-22 1,21 0-16,-21 0 15,0 0-15,22 0 0,-1-22 0,-21 22 16,22-21-16,20 0 0,-42 0 16,22 0-16,-43 0 0,0-1 15,0 1-15,0 0 16,-22 21-16,-20 0 0,21 0 16,-21 0-16,-1 0 0,1 21 15,0 0-15,-1-21 0,22 22 0,-21-1 16,21 0-16,-1 0 0,1-21 15,21 21-15,0 0 0,0 1 16,21-22 0,1 0-16,-1 0 15,21 0-15,-21 0 0,0-22 0,1 1 16,-1 0-16,21 0 0,0-21 16,-42 20-16,22 1 0,-22-21 15,0 0-15,0-1 0,0 1 0,-22 0 16,22-1-16,-42-20 0,21 20 15,0 22-15,-22-21 0,1 21 16,-21-22-16,-1 43 16,22 0-16,21 22 0,-22-1 15,22 21-15,-42 43 0,20-43 16,1 64-16,0 0 16,42-43-16,0-20 0,0-1 15,0 0-15,0 1 0,21-1 0,21 0 16,-21-21-16,22 22 0,-22-22 15,21 0-15,43 0 16,-1-21-16,-20 0 0,-22 0 16,1 0-16,20-21 0,-21 0 15,1 0-15,-1 0 0,0-22 0,1 22 16,41-64-16,-62 22 16,20-43-16,-42 43 15,0-64-15,0 63 0,0 1 16,-42 20-16,20 1 0,-20 0 0,0-1 0,-22 22 15,22 0-15,-22 21 16,1 0-16,21 0 0,-22 0 0,1 21 0,-1 0 16,1 22-16,20-1 0,-20 21 15,20 1-15,1-1 0,21 1 16,0-1-16,0 1 0,21 42 16,0-64-16,0 0 0,21 1 15,0-1-15,21-21 0,1 22 0,-22-22 16,21 0-16,22 0 0,-22 0 15,0-21-15,22 0 0,-22 0 16,0 0-16,22 0 0,-22-21 0,22 0 0,-22 0 16,0 0-16,43-43 0,-64 43 15,22-21-15,-22-1 0,0 1 16,0-64-16,-21-21 16,0 64-16,-21-1 15,-21 1-15,-1 20 0,1-20 0,-22 20 16,-41-20-16,41 42 0,1 21 15,-1 0-15,22 0 0,-22 0 16,1 21-16,20 0 0,-20 21 0,-22 64 16,22 21-16,42-42 15,21-22-15,0-20 0,0 20 16,0 1-16,21-22 0,0 0 0,0 1 16,21-1-16,1-21 0,-1 22 15,43-1-15,-1-42 16,-20 0-16,-22 0 0,22 0 15,-22 0-15,22 0 0,-22-21 16,0 0-16,1-1 0,-1-20 0,0 21 16,22-64-16,-22 43 0,-42 0 15,0-64-15,0 42 16,0 1-16,0-1 0,-42 1 0,21-1 16,-22 1-16,1 20 0,-106-62 15,42 62 1,64 43-16,-22 0 0,22 21 15,-1 1-15,1-1 0,0 21 16,-1 0-16,-20 85 0,21 0 16,20 0-16,22-63 15,0 42-15,0-64 16,22 0-16,-1 1 0,0-1 0,0-21 16,64 22-16,-64-22 15,85 21-15,-22-42 16,22 0-16,-63-21 0,-1 0 15,0 0-15,43-22 0,-43 22 16,22-42-16,-43-22 16,-21-21-16,0 64 15,-21-22-15,-22 1 0,1-1 16,0 22-16,-1-22 0,-20 22 0,-43-21 16,43 41-16,-43 1 15,42 21-15,-63 21 16,64-21-16,20 43 0,-84 20 15,85-20-15,-21 20 0,-1 22 16,1 21 0,63-22-16,0-41 0,0-1 15,0-21-15,0 0 0,21 0 16,0 1-16,0-22 0,21 0 0,-20 0 16,-1 0-16,21 0 0,-21 0 0,0 0 15,22-22-15,-22 1 0,0 0 16,0 0-16,0 0 0,-21-64 15,0 43-15,0-1 0,0 1 16,0 0-16,0-1 0,-21 1 16,0 0-16,0 21 0,-21-43 15,20 64-15,1 0 16,0 0-16,0 0 0,0 21 0,21 0 16,-21 1-16,-1 41 0,1-21 15,21-20-15,0 20 0,-21-21 16,21 21-16,0-20 0,-21-1 0,21 0 15,0 0-15,0 0 0,0 0 0,0 1 16,21-22 0,0 0-16,0 0 0,1-22 15,-22 1-15,21 21 16,-21-21-16,0 0 0,0 0 16,0-22-16,0 22 0,0-21 0,0 21 15,0-22-15,-21 22 0,-1 0 16,1 0-16,0 0 0,0 21 15,0 0-15,0 21 16,-1 0-16,22 0 0,-21 22 0,0 20 16,0-21-16,21 43 15,0-43-15,-21 1 0,21-22 16,0 21-16,0-21 0,0 22 0,0-22 16,0 0-16,0 0 0,21-21 15,-21 21-15,21 1 0,0-22 16,0 0-16,1 0 15,-1 0-15,0-22 0,0 1 16,-21 0-16,21 0 16,-21-43-16,0 43 0,0-21 15,0 0-15,0-1 0,0-20 16,-21 20-16,21 1 0,-21-21 0,0 20 16,0 1-16,-1 21 0,22 0 15,-21-1-15,0 1 0,0 21 16,0 21-16,0 1 0,21-1 15,0 21-15,0-21 0,0 22 16,0-1-16,0 0 0,0 1 16,0-1-16,0 0 0,0-21 0,0 22 15,0-22-15,0 0 0,21 21 16,0-42-16,-21 22 0,21-1 0,0-21 16,0 0-16,1 0 0,-1 0 15,0 0-15,0 0 0,0 0 16,-21-21-16,21-1 0,1 1 0,-22 0 15,21 0-15,-21-21 0,0 20 16,0-20-16,0 0 0,0-1 16,0 1-16,0-21 0,-21 20 0,-1 1 15,22 0-15,-21-1 0,0 22 0,21 0 16,-21 21-16,0 0 0,0 0 16,21 21-16,-22 0 0,22 22 15,0-22-15,0 21 0,-21 22 16,21-22-16,0 0 0,0 1 0,0-1 15,0-21-15,0 21 0,0 1 16,0-22-16,0 0 0,0 0 16,21 0-16,-21 1 0,22-1 0,-1-21 15,0 0 1,0 0-16,0 0 0,-21-21 16,21-1-16,-21 1 0,0-21 15,0 21-15,0 0 0,0-64 16,0 43-16,0-1 15,-21 1-15,21 0 0,-21-1 16,0 1-16,21 0 0,0 20 0,-21 1 16,21 0-16,0 0 0,-21 21 0,21 21 31,0 21-31,0-20 0,0 20 16,0-21-16,0 21 0,0-20 15,0-1-15,0 21 0,0-21 0,0 0 16,0 1-16,21-22 0,-21 21 15,21-21-15,0 0 32,-21-21-32,0-1 15,0 1-15,0-21 0,0 21 16,0-22-16,0 22 0,0-21 0,0 0 16,0 20-16,-21-20 0,21 21 15,0 0-15,0 0 0,0 42 31,0 0-31,0 0 16,0 0-16,0 0 0,0 1 16,21-1-16,-21 0 0,21 0 0,-21 0 15,21-21-15,-21 21 0,22-21 16,-1 0-16,0 0 31,0 0-31,-21-21 16,0 0-16,0 0 0,21 0 15,-21-22-15,0 22 0,21 0 16,-21 0-16,0-21 0,0 20 0,0 1 16,0 0-16,0 42 47,-21-21-47,21 21 15,-21 1-15,21-1 0,0 0 16,0 0-16,0 0 0,-21 0 15,21 1-15,0-1 16,0-42 15,0-1-15,21 22-16,-21-21 0,0 0 16,0 0-16,0-21 0,21 20 0,-21 1 15,0 0-15,0 0 0,0 0 0,0 0 16,0-1-16,0 1 15,21 21-15,-21 21 16,0 1 0,0-1-16,22 0 0,-22 0 15,0 0-15,21 22 0,-21 20 16,0-42-16,0 0 0,0 22 0,0-22 16,0 0-16,21 0 0,-21 0 15,21 1-15,0-1 16,0-21-1,1 0-15,-1 0 0,0 0 16,0 0-16,0-21 0,0-1 16,1 1-16,-22 0 0,21 21 15,0-42-15,0 21 0,0-1 0,22 1 16,-1-21-16,-21 42 16,0 0-16,0 0 0,1 0 15,-1 0-15,0 21 0,-21 0 16,0 0-16,21 1 0,-21-1 0,0 0 15,0 0-15,0 21 0,0-20 0,0-1 16,0 0-16,-21 21 0,21-21 0,-21 1 16,0-1-16,-1-21 0,22 21 15,0 0-15,-21-21 0,21-21 47,0 0-47,0 0 16,0-1-16,0-20 0,21 21 15,-21 0-15,22 0 0,-1-22 16,0 43-16,0-21 0,0 21 16,0 0-16,1 0 0,-1 21 15,0 0-15,0 1 0,0 20 16,-21-21-16,21 0 16,-21 0-16,0 22 15,0-22-15,0 0 0,0 0 0,-21 0 0,0 1 16,21-1-16,-21 0 0,-21 21 15,20-42-15,22 21 16,-21-21-16,0 0 16,21 22-1,21-22 1,0 0-16,1 0 16,-1 0-16,0-22 0,21 1 15,-21 21-15,1-21 0,20 0 16,0 21-16,-21-21 0,1 0 15,20-22-15,0 1 16,-21 0-16,-21-22 16,0 43-16,0 0 0,0 0 0,0-1 15,0 1-15,-21 0 0,0 21 16,0 0-16,0 0 16,0 0-16,-1 21 0,22 0 0,0 1 15,-21-1-15,21 21 0,0-21 16,0 0-16,0 1 0,0-1 0,0 21 15,0-21-15,0 0 0,21-21 16,1 22-16,-22-1 0,21-21 16,0 0-16,-21 21 0,21-21 0,0 0 15,0 0-15,1 0 16,-1-21-16,0 0 16,-21-1-16,0 1 0,0-21 15,0 21 1,0 0-16,0-1 0,0-20 0,0 21 15,0 0-15,0-22 0,0 22 0,0 0 16,0 0-16,-21 21 16,21 21-1,-21 0-15,21 0 0,0 1 16,0-1-16,0 21 0,0-21 0,0 22 16,0-22-16,0 21 0,0-21 0,0 0 15,0 1-15,0-1 0,0 0 16,0 0-16,0 0 0,0 0 15,21-21-15,0 0 32,-21-21-17,0 0-15,21 0 0,-21 0 16,0 0-16,21-1 0,-21 1 16,0 0-16,0-21 0,0-1 0,0 22 15,0-21-15,0 0 0,0-1 0,0 22 16,0 0-16,0-21 0,0 20 15,-21 22-15,0 0 16,0 0-16,21 22 16,0-1-16,0 0 0,0 21 0,0-21 15,-21 1-15,21 20 0,0-21 0,0 21 16,0-20-16,0-1 16,0 0-16,0 0 0,0 0 0,0 0 15,0 1-15,21-22 16,-21 21-16,21-21 15,0 0-15,0-21 16,-21-1-16,0 1 16,0 0-16,0 0 0,0 0 15,0-22-15,0 22 0,0-21 0,0 0 16,0-1-16,-21 22 0,0-21 16,21-1-16,-21 22 0,0 0 0,-1 0 15,22 0-15,-21 0 0,0-1 16,0 22-16,0 0 15,21 22 1,0-1-16,0 0 0,0 0 16,0 0-16,0 0 15,21 1-15,-21-1 16,21-21-16,0 0 16,-21-21 15,0-1-31,0 1 15,0 0-15,0 0 16,0 0-16,0 0 0,-21-1 0,0 1 16,21 0-16,-21 0 0,0 0 15,-1-22-15,1 22 0,0 0 16,0 21-16,0 0 16,0-21-16,-1 21 0,1-21 15,0 21-15,-21-21 16,21 21-16,-43 0 15,43 0-15,-21 0 0,20 0 0,-20 0 16,21 21-16,-21 0 0,20 0 0,-20 0 16,21 0-16,0 1 0,0 20 15,-64 64-15,64-43 16,21-20-16,-21 20 16,21-21-16,0 22 15,0-43-15,0 21 0,0-20 0,0-1 16,0 0-16,21 0 0,0 0 15,-21 0-15,21 1 0,21-22 16,-20 21-16,-1-21 16,0 0-16,0 0 0,0 0 0,0 0 15,1-21-15,-1-1 0,21 1 0,-21 0 16,0 0-16,22-43 16,-43 1-16,0 21 0,0 20 15,0-20-15,-21-21 0,-1 20 16,1 1-16,-21 21 0,21-22 15,-22 1-15,-20-21 0,-64 20 16,85 43 0,20 0-16,-20 0 0,0 0 0,-1 21 15,22 1-15,0-1 0,0 0 0,0 21 16,0 1-16,21-1 16,0 43-16,0-43 0,0 0 15,0 1-15,0-1 0,21 0 0,-21 1 16,21-22-16,21 42 15,-21-42-15,-21 1 0,43-1 16,-22 0-16,0-21 16,0 0-16,0 0 0,1 0 15,-1 0-15,0-21 0,-21 0 0,21 21 16,0-22-16,0 1 0,-21-21 16,0 21-16,0-22 0,0-20 15,0 21-15,0-1 0,0-20 16,-21-22-16,0 64 0,0-21 15,0 20-15,0 1 0,-1 0 0,-20 21 16,0 0 0,-1 0-16,22 0 0,0 0 15,0 0-15,0 21 0,0 0 0,-1-21 16,1 22-16,-21 20 16,21-21-16,0 0 0,-1 0 15,22 1-15,0-1 0,0 0 16,22 0-1,-1-21-15,0 0 16,0 0-16,0 0 16,0 0-16,1-21 0,-1 0 15,0 0-15,-21-1 0,21 1 16,-21 0-16,0 0 0,0 0 16,0 0-16,0-1 15,-21 1-15,21 0 0,-21 21 16,0 0-1,-1 0-15,1 0 16,21 21 15,21-21 1,1 0-17,-1 0-15,0 0 0,0 0 16,0 0-16,0 0 15,1 0-15,-1 0 16,0-21-16,0 21 0,0 0 16,0 0-16,1 0 15,-22 21-15,0 0 0,0 1 16,0-1-16,0 21 16,0-21-16,0 0 0,0 1 0,0-1 15,-22 21-15,22-21 0,0 0 0,-21 1 16,21-1-16,0 0 15,21-21 17,1 0-32,-1-21 0,0 21 15,-21-21-15,21-1 0,0 22 0,-21-21 16,21 0-16,1 21 16,-22-21-16,0 0 0,21 0 15,-21-1-15,0 44 31,0-1-31,0 0 0,0 0 16,0 0-16,0 0 0,0 1 0,0-1 16,0 0-16,0 0 0,0 0 15,0 0-15,0 1 16,21-22 0,0 0-16,0-22 15,0 22-15,-21-21 16,22 0-1,-22 0-15,21 0 0,-21 0 16,0-1-16,0 1 0,0 0 0,0 0 16,0 0-16,0 0 0,-21 21 31,-1 0-31,22 21 0,-21 0 16,21 0-16,0 21 0,0-20 15,0-1-15,0 21 0,0-21 0,0 0 16,0 1-16,0-1 0,0 0 15,0 0-15,0 0 0,0 0 16,0 1-16,0-44 47,21 1-47,-21 0 0,22 21 0,-22-21 16,21-21-16,-21 20 0,0 1 15,0-21-15,21 21 0,-21-22 0,0-20 16,0 21-16,0 20 15,0 1-15,0 0 0,0 0 0,-21 42 32,21 0-32,-21 0 0,-1 64 15,22-43-15,0-20 16,0 20-16,-21 0 0,21 1 16,-21-1-16,21 21 0,0-20 15,0-22-15,0 0 0,0 0 0,0 0 16,0 1-16,0-1 15,0-42 17,0-1-32,0 1 15,21 0-15,-21 0 0,21 0 16,-21-43-16,0 22 16,0 0-16,0-1 0,0 22 0,0-21 15,0-1-15,0 22 0,0 0 16,0 0-16,0 0 0,0 42 15,0 0 1,0 21-16,0-20 0,0 20 16,0-21-16,0 21 0,0 1 0,0-22 15,0 21-15,0-21 0,0 1 16,0 20-16,0-21 0,0 0 0,0 0 16,0 1-16,0-1 0,0 0 15,0 0 1,0-42 15,0 0-15,22 0-16,-22-1 0,21 1 0,-21 0 15,21 0-15,-21 0 0,0-22 16,0 22-16,21-21 0,-21 21 0,21-22 16,-21 22-16,21-21 0,-21 0 15,0 63 1,0 0-1,0 0-15,0 0 0,0 0 0,0 1 16,0 20-16,0-21 0,0 21 16,0-20-16,-21 20 0,21-21 15,0 0-15,0 22 0,0-22 0,-21-21 16,21 21-16,0 0 0,0 0 16,0-42 15,21 0-31,0 0 15,-21 0-15,22-1 0,-1-20 16,-21 21-16,21 0 16,-21-22-16,21 22 0,-21 0 15,21-64-15,-21 64 16,0 0-16,0 42 16,0 22-1,0-22-15,-21 0 0,0 0 16,21 21-16,-21-20 0,21 41 15,-21-42-15,-1 64 16,22-64-16,0 0 16,0 0-1,22-21 17,-22-21-32,21 21 0,0-21 15,-21 0-15,0 0 0,0 0 16,21-1-16,-21 1 0,0 0 0,21 0 0,-21-21 15,0 20-15,0 1 16,0 0-16,0 0 0,0 0 0,0 0 16,0 42-1,0 0-15,0 0 16,0 0-16,0 22 0,0-22 16,0 0-16,0 0 0,0 21 0,0-20 0,0-1 15,0 0-15,-21 0 0,21 0 16,0 0-16,0 1 0,21-22 47,0-22-32,1 1-15,-22 0 0,21 0 16,0 0-16,-21 0 0,21-1 16,0 1-16,-21-63 15,21 62-15,1-20 0,-22 21 16,0 0-16,0 42 15,0 0 1,0 0-16,0 22 0,0-22 16,0 0-16,0 0 0,0 21 15,-22-20-15,22-1 0,0 0 0,0 0 16,0 0-16,0 0 16,22-21-1,-1 0-15,0 0 16,0 0-16,-21-21 0,21 21 15,0-21-15,-21 0 0,0 0 16,22 0-16,-1-22 0,-21 22 16,0 0-16,21-21 0,-21 20 0,0-20 15,21 21-15,-21-21 0,0 20 16,0-20-16,0 21 0,0 0 16,0 42-1,0 0-15,0 0 16,0 0-16,21 1 0,-21 20 0,0-21 15,0 0-15,0 22 0,0-22 0,0 0 16,21 0-16,-21 0 0,0 0 16,0 1-16,22-22 15,-1 0-15,-21 21 0,21-21 16,0 0 0,-21-21-16,0-1 0,21 1 15,-21 0-15,0 0 16,0 0-16,0 0 0,0-1 0,0-20 15,0 21-15,0-21 0,0 20 0,0-20 16,-21 21-16,21-21 0,0 20 16,0 1-16,-21 0 0,21 0 15,-21 21-15,21-21 0,0 42 32,0 0-32,0 0 15,0 0-15,0 1 0,0-1 0,0 0 16,0 0-16,0 0 0,0 0 15,21 1-15,0-1 0,-21 0 16,0 0-16,21-21 16,0 0-1,1-21 1,-22 0-16,0 0 16,0-1-16,0 1 15,0-21-15,0 21 0,0 0 0,-22-22 16,-20-20-16,42 42 15,-21-1-15,-21-41 16,20 42-16,1 21 16,0 0-16,0 0 15,42 0 63,0 0-62,-21 21-16,0-42 47,0 0-31,-21-1-16,0 22 0,0-21 15,21 0-15,-43 0 0,22 0 16,-42-22-16,20 22 15,-20 0 1,-22 0-16,-21 21 16,85 0-16,-21 0 15,21 0-15,-22 0 0,22 21 16,-21-21-16,21 21 0,-22 0 0,-20 22 16,21-1-1,20 0-15,-20 22 16,21-43-16,-21 64 0,20-1 15,22-41-15,-21 84 16,21-85-16,0 85 16,0-106-16,0 0 0,0 22 15,21-22-15,1 0 0,-1 0 16,0-21-16,0 21 0,21-21 16,-20 0-16,-1 0 0,21 0 15,-21 0-15,0 0 0,1 0 16,20 0-16,-21-21 0,0 0 15,0-21-15,1-1 16,-22 22-16,0 0 0,0-21 16,0 21-16,0-22 0,0 1 0,-22 0 15,1-1-15,0 1 0,0 0 16,-21-1-16,-22-41 16,1 20-16,20 43 0,-20 0 15,-1 21-15,1 0 16,42 0-16,-22 63 15,22-42-15,0 22 0,0-1 16,0 43-16,21 21 16,0-22-16,0 1 15,0-43-15,21-21 0,0 22 16,-21-22-16,21 0 0,0 0 16,0 0-16,1 1 0,62-1 15,-63-21-15,1 0 16,-1 0-16,21 0 0,-21-21 15,0-1-15,1 22 0,-1-21 0,-21 0 16,42-42-16,-42-1 16,0 22-16,0-1 0,0 1 15,0 0-15,-21-1 0,0-20 16,0 21-16,-1-1 0,-41-41 16,21 41-16,-1 43 15,-20 21 1,42 1-16,-1 20 0,1 64 15,0 21 1,21-64 0,0-20-16,0-22 0,0 21 0,0-21 15,0 0-15,0 1 0,21-1 16,0 0-16,1-21 0,-1 21 16,0-21-16,0 0 15,0 0-15,0 0 0,1 0 16,-1-21-16,-21 0 0,21 21 15,-21-21-15,0-1 0,0 1 16,0 0-16,0 0 0,0-21 0,0 20 16,0-20-16,-21 0 0,0-1 0,-1 1 15,-20 0-15,21-1 0,0 22 16,0-21-16,-22 0 16,1 20-16,0 22 15,20 22-15,1-1 16,21 0-16,0 0 0,-21 0 15,21 22-15,-21-22 0,21 0 16,-21 64-16,21-64 16,0 21-16,0-21 15,0 0-15,21-21 16,0 0-16,0 0 0,0-21 16,1 0-16,-1 0 15,-21-21-15,21 20 16,-21-83-16,0 62 15,0 1-15,0 0 0,0-43 16,0 64-16,0 0 0,0-1 0,0 1 16,-21 21-16,21 21 15,-21 1-15,21-1 16,0 21-16,0 0 0,0 1 0,0-1 16,0 0-16,0 1 0,0-1 15,0 0-15,0 1 0,0 20 16,0-20-16,0-22 0,42 21 15,-21-21-15,0-21 16,0 0-16,1 0 0,-1 0 16,0 0-16,0 0 0,0 0 15,0-21-15,-21 0 16,22 21-16,-22-21 0,0 0 16,0-1-16,0 44 31,0-1-16,0 0-15,0 0 0,0 0 0,0 0 16,0 1-16,0-1 16,0 0-16,0 0 0,21-21 0,0 21 15,0-21-15,0 0 0,0 21 16,1-21-16,-1 0 0,0 0 0,0 0 16,0 0-16,0 0 0,1-21 15,-1 21-15,0-21 0,0 0 0,0 0 16,0-22-1,1 1-15,-22 21 16,0 0-16,-22 21 16,1 0-1,0 21-15,0 0 0,0 0 16,0 22-16,-1-1 16,22-21-16,0 0 15,0 0-15,0 1 0,22-22 16,-1 0-1,0 0-15,0 0 16,0 0-16,0 0 0,-21-22 16,22 1-16,-22 0 0,21 21 15,-21-21-15,0 0 0,0 0 16,0-1-16,-21 1 16,-1 21-1,1 0-15,0 21 16,0-21-16,21 22 0,0-1 15,0 0-15,-21 0 0,21 0 16,0 0-16,0 1 0,21-22 16,0 0-1,0 0-15,0 0 0,1 0 16,-1 0-16,0 0 0,0 0 0,0 0 16,0-22-16,1 1 0,41 0 15,1-21-15,-22-1 16,-21 22-16,21-42 15,-42 42-15,0-106 16,0 105-16,0-20 0,0 0 16,0 21-16,0-1 0,0 1 0,0-21 15,0 21-15,0 0 32,22 21 14,-1 0-30,0-22-16,0 22 16,0 0-16,0 0 0,-21-21 15,22 21-15,-1 0 0,0-21 16,0 21-16,0 0 0,0 0 16,1 0-16,-1 0 15,0 0 1,-21 21-16,21 0 15,-21 1-15,0-1 16,21 0-16,-21 0 0,0 0 16,21 0-16,1 1 15,-22-1-15,21 0 16,0-21-16,-21 21 31,-21-21-15,0 0-16,-1 0 15,1 0-15,0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03:30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1355 0,'0'0'0,"0"-21"0,0-43 32,0 43-17,0 42 17,0 0-32,0 0 15,0 1-15,0 20 0,0-21 16,0 43-16,0-22 0,0 21 0,0 1 15,0-1-15,0 1 0,0-1 16,0 1-16,21-1 0,-21 1 0,0-1 16,0 1-16,0-1 0,0-20 15,0 20-15,0-20 0,0-1 16,0 0-16,0 1 0,0-1 0,0-21 16,0 0-16,0 0 0,0 1 15,0-44 1,0 1-16,0 0 15,0 0-15,21-21 0</inkml:trace>
  <inkml:trace contextRef="#ctx0" brushRef="#br0" timeOffset="411.6">720 1482 0,'0'0'0,"-22"-21"0,22-1 15,0 1-15,-21 0 0,21 0 0,-21 0 16,21 0-16,0-1 0,0 1 16,0 0-16,0 0 0,0 0 15,21 0-15,22-1 0,-22 1 16,21 0-16,-21 0 0,22 21 16,-1 0-16,0 0 0,1 0 0,20 0 15,-21 21-15,1 0 0,20 22 16,-20-1-16,-1 0 0,-21-21 15,21 43-15,-20-22 0,-22 1 0,0 20 16,0-21-16,-43 22 0,22-22 16,-21 1-16,-1 20 0,-20-21 0,-1 1 15,22-1-15,-21-21 16,-1 22-16,22-22 0,-22 0 0,22 0 16,0-21-16,20 0 0,-20 0 15,21 0-15,21-21 16,0 0-16,0 0 15,21-1-15,0 22 16,0-21-16,22 21 0,-22 0 0,0 0 16,21 0-16,-20 0 0</inkml:trace>
  <inkml:trace contextRef="#ctx0" brushRef="#br0" timeOffset="879.91">1164 2180 0,'-21'0'0,"-21"-42"32,42 21-32,0 0 0,0-1 0,0 1 15,21 0-15,0 0 0,0 21 16,21-21-16,-20 0 0,20 21 15,0 0-15,-21 0 0,22 0 0,-1 0 16,0 21-16,1 0 16,-1 0-16,0 21 0,-20-20 0,20-1 15,-21 21-15,0-21 0,-21 22 16,0-1-16,0 0 0,0 1 0,0-22 16,0 21-16,-21 0 0,0-20 15,21 20-15,-21-21 0,0 0 0,-1 0 16,1-21-16,21-21 31,0 0-31,0-21 0,0 21 16,0-1-16,0-20 0,21 21 15,-21-21-15,22-1 0,-1 22 0,0-21 16,-21-1-16,21 22 16,0-21-16,0 21 0,1 0 0,-1-22 15,0 43-15,0-21 0,0 0 16,0 21-16,1 0 0,-1 0 0,0 0 15,0 0-15</inkml:trace>
  <inkml:trace contextRef="#ctx0" brushRef="#br0" timeOffset="1143.5">2244 2011 0,'0'21'16,"0"0"-1,0 0-15,0 1 16,0 20-16,0-21 0,0 0 0,0 22 16,0-22-16,0 0 0,0 21 15,0-21-15,0 22 0,0-22 0,0 0 16,0 21-16,0-20 0,0-1 16,0 0-16,0 0 0,0-42 46,21 0-46,0 0 16,-21-22-16,0 22 0,0 0 0</inkml:trace>
  <inkml:trace contextRef="#ctx0" brushRef="#br0" timeOffset="1496.12">2286 1630 0,'0'0'0,"-21"-21"0,0 0 16,-1 21-16,1 0 0,0 0 0,0 0 15,0 21-15,0 0 0,-1 21 16,22-21-16,0 22 0,0-22 16,0 0-16,0 21 0,0-20 0,0-1 15,22 0-15,-1 0 16,0 0-16,0-21 0,21 0 0,-20 0 16,-1 0-16,21 0 0,-21 0 15,22 0-15,-22-21 0,0 21 0,0-21 16,0 0-16,0-22 0,-21 22 15,0 0-15,0-21 0,0-1 0,0 22 16,-21-21-16,-21 0 0,21 20 16,-22 1-16,22 0 0,-21 21 0,21 0 15,-22 0-15,22 0 0,0 0 16,0 0-16,0 42 0,0-20 16,21 20-16,-22-21 0,22 21 0,0 1 15,0-1-15,0 0 16,0 1-16,0-22 0,0 21 0,22-21 15,-1 22-15</inkml:trace>
  <inkml:trace contextRef="#ctx0" brushRef="#br0" timeOffset="1923.88">2498 2032 0,'0'0'0,"0"-21"0,0 0 16,21 21 0,0 0-16,0 21 15,0 0-15,0 0 0,1 0 16,-1 1-16,0-1 0,0 0 0,0 21 16,0-21-16,-21 1 0,0 20 15,22-21-15,-22 21 0,0-20 0,21 20 16,-21-21-16,0 21 0,0-20 15,0-1-15,0 0 0,0 0 16,0-42 0,0 0-1,0 0-15,0-22 16,0 22-16,0 0 0,0-21 16,21-1-16,-21 22 0,21-21 0,-21-1 15,21 1-15,-21 0 0,21-1 16,1 22-16,-22-21 0,0 21 0,21 0 15,0 21-15,0 0 16,0 0 0,0 0-1</inkml:trace>
  <inkml:trace contextRef="#ctx0" brushRef="#br0" timeOffset="2611.48">3641 2455 0,'0'0'0,"0"-21"0,0 0 16,0 0-16,21 0 0,0 0 16,-21-1-16,0 1 0,21 0 0,0 0 15,-21-21-15,0 20 0,0-20 16,0 21-16,0-21 0,0 20 0,0-20 16,0 0-16,-21 21 0,0-22 15,0 22-15,-22 0 0,22 21 0,-21 0 16,0 0-16,-1 0 0,1 0 15,0 21-15,20 21 0,-20-20 0,0 20 16,21 0-16,-1 1 0,1-1 16,0 0-16,0 1 0,0-1 0,21 0 15,0 1-15,-21-1 0,21 0 16,0 1-16,0-22 0,0 0 16,0 0-16,0 0 0,21 0 15,0-21-15,0 0 0,0 0 0,0 0 16,1 0-16,20 0 0,-21 0 15,21-21-15,-20 0 0,20 0 0,-21 0 16,21-22-16,-20 22 0,20-21 0,-21 21 16,0-22-16,0 1 0,1 21 15,-1-21-15,0-1 0,-21 1 0,0 0 16,0 20-16,0 1 0,0-21 16,0 21-16,-21 42 31,0 0-31,21 0 0,-22 22 0,22-1 15,0-21-15,0 21 16,0 1-16,0-1 0,0 0 0,0 1 16,0-22-16,0 21 0,22-21 15,-22 1-15,21-1 0,0 0 0,21 0 16,-21 0-16,1-21 0,-1 0 16,21 0-16,-21 0 0,22 0 0,-22-21 15,21 0-15,-21 0 0,0 0 0,1-1 16,20 1-16</inkml:trace>
  <inkml:trace contextRef="#ctx0" brushRef="#br0" timeOffset="2904.32">4381 1376 0,'0'0'0,"-63"63"31,63-41-31,0 20 0,-21 0 0,21 1 16,-21-1-16,21 21 0,0 1 16,0-22-16,-22 22 0,22-1 0,-21-20 15,21 20-15,0-21 0,0 22 16,0-22-16,-21 1 0,21-1 16,0-21-16,0 21 0,0 1 0,0-22 15,0 0-15,0 0 0,0 0 16,0 1-16,21-22 15,0 0 1,1-22-16,-1 22 0,-21-21 0,21 0 16,0 0-16</inkml:trace>
  <inkml:trace contextRef="#ctx0" brushRef="#br0" timeOffset="3327.07">4614 2159 0,'0'21'16,"0"0"-16,0 1 0,0-1 16,0 0-1,21-21 1,1 0-16,-1 0 0,21 0 16,-21 0-16,22-21 0,-22 21 15,21-21-15,-21-1 0,0 1 0,1 21 16,-1-21-16,0-21 0,0 21 15,0-1-15,-21 1 0,0 0 0,0 0 16,0 0-16,0 0 0,-21 21 16,0 0-16,0 0 15,0 0-15,-22 21 0,22 0 0,-21 0 16,21 0-16,-22 0 0,1 22 16,21-22-16,0 21 0,-22-21 0,22 22 15,21-1-15,0-21 0,0 0 16,0 22-16,0-22 0,0 0 0,0 0 15,21 0-15,0-21 0,1 22 16,20-22-16,0 0 0,-21 0 0,22 0 16,-1 0-16,0 0 0,1 0 0,-1 0 15,0-22-15,1 22 0,-1-21 16,-21 0-16,0 0 0,22-21 16,-22 20-16,0 1 0</inkml:trace>
  <inkml:trace contextRef="#ctx0" brushRef="#br0" timeOffset="3595.92">4360 1566 0,'0'0'0,"-106"0"31,128 0-16,-1 0-15,0 0 16,21 0-16,1 0 0,20 0 16,-21 0-16,22 0 0,-1 0 0,1 0 15,-1 0-15,-20 0 0,20 0 16,-20 0-16,-1 0 0,0 0 0,1 0 16,-22 0-16</inkml:trace>
  <inkml:trace contextRef="#ctx0" brushRef="#br0" timeOffset="4315.68">698 3196 0,'0'0'0,"0"-21"0,-21 21 0,0-21 15,0 21-15,0-21 16,0 21 0,42 0 30,0 0-30,0 0-16,21 0 0,1 0 16,-1 0-16,22 0 0,-22 0 0,21 0 15,1 0-15,-1 21 0,22-21 16,21 0-16,-21 0 0,20 0 0,22 0 16,0 0-16,0 0 0,0 0 15,22 0-15,-1 0 0,0 0 0,21 0 16,-21-21-16,22 21 0,-1 0 15,-21 0-15,22-21 0,-1 21 0,0-22 16,-21 22-16,1 0 0,-1 0 16,0 0-16,21 0 0,-42-21 15,21 21-15,-21-21 0,-21 21 0,0 0 16,0 0-16,-21 0 0,-1 0 16,-20-21-16,-1 21 0,1 0 0,-22 0 15,0 0-15,-20 0 0,-1 0 16,0 0-16,0 0 0,-42 0 47,0 0-32,0 0-15,-1 0 16</inkml:trace>
  <inkml:trace contextRef="#ctx0" brushRef="#br0" timeOffset="5247.66">6837 2794 0,'0'0'0,"-21"0"0,21-21 16,-22 21-16,1 0 15,21-21-15,21 21 32,22 0-17,-1 0-15,0 0 0,1 0 0,20 0 16,1 0-16,-22 0 0,22 0 16,-1 0-16,1 0 0,-1 0 15,22 0-15,-22 0 0,1 0 0,-1 0 16,1 0-16,-1 0 0,1 0 15,-22 0-15,0 0 0,1 0 0,-1 0 16,0 0-16,-20 0 0,-1 0 16,-21-21-16,0-1 15,0 1-15,-21 0 16,-1 21-16,-20-21 0,21 21 16,-21-21-16,-1 21 0,1-21 0,0 21 15,-1 0-15,22-22 0,-21 22 16,21 0-16,-22 0 0,22-21 15,0 21-15,0 0 16,42 0 0,0 0-1,0 0-15,0 0 0,22 0 16,-1 0-16,0 0 0,1 0 0,-1 0 16,0 0-16,22 0 0,-22 0 15,-21 0-15,22 0 0,-22 0 0,0 0 16,0 21-16,-21 1 0,21-1 15,-21 0-15,0 21 0,0-21 0,-21 22 16,-21-22-16,21 21 0,-22-21 16,1 22-16,21-22 0,-21 21 15,-1-21-15,22 1 0,-21-1 0,21 0 16,-1 0-16,1 0 0,21 0 16,21-21-1,1 0 1,-1 0-16,0 0 0,0-21 15,21 0-15</inkml:trace>
  <inkml:trace contextRef="#ctx0" brushRef="#br0" timeOffset="6052.2">9885 2963 0,'0'0'15,"21"0"-15,0-21 0,-21 0 0,21 0 0,-21 0 16,21 0-16,-21-1 0,0 1 15,0-21-15,22 21 0,-22-22 16,0 1-16,0 0 0,0-1 16,-22 1-16,1 0 0,0-1 0,0 1 15,-21 21-15,-1 0 0,1 0 0,0 21 16,-1 0-16,1 0 0,0 0 16,-1 0-16,1 21 0,21 21 0,-22-21 15,1 22-15,0-1 0,21 0 16,-22 22-16,1-22 0,21 0 0,0 22 15,-1-22-15,1 1 0,0-1 16,21 0-16,0-21 0,0 22 0,0-22 16,21 0-16,0 0 0,22 0 0,-22 1 15,21-22-15,-21 0 16,22 0-16,-1 0 0,0 0 0,22 0 16,-22 0-16,1-22 0,-1 1 0,0 0 15,22 0-15,-22 0 0,0 0 16,-20-22-16,20 22 0,-21-21 0,0 21 15,0-22-15,1 1 0,-22 0 16,0-1-16,0 22 0,0-21 0,0 21 16,0-1-16,0 1 0,-22 42 15,1 1 1,21-1-16,0 0 0,-21 21 0,21-21 16,-21 22-16,21-22 0,0 0 15,0 21-15,0-20 0,0-1 16,0 0-16,0 0 0,0 0 0,0 0 15,21 1-15,0-22 0,-21 21 16,21-21-16,1 0 0,-1 0 0,0 21 16,0-21-16,21 0 0,-20 0 15,-1 0-15,0-21 0,21 21 0</inkml:trace>
  <inkml:trace contextRef="#ctx0" brushRef="#br0" timeOffset="6547.92">10541 2582 0,'0'0'0,"-21"22"47,21-1-47,0 0 0,0 0 0,-21 0 16,21 0-16,0 22 0,-22-22 0,22 0 16,0 21-16,0-20 0,0 20 15,0-21-15,0 0 0,0 0 0,-21 1 16,21-1-16,0 0 0,-21 0 15,21 0-15,0-42 47,0 0-47,0 0 0,0-22 16,0 22-16,0 0 16,0-21-16,21 21 0,0-22 15,-21 1-15,22 0 0,-1-1 0,0 1 16,0 0-16,21-1 0,-20 22 15,20-21-15,0 21 0,1 21 0,-1 0 16,-21 0-16,21 0 0,1 21 0,-22 0 16,0 21-16,21-21 0,-20 22 15,-22-22-15,21 21 0,-21 1 0,0-22 16,0 21-16,0-21 0,0 22 16,0-22-16,-21 0 0,21 0 0,-22 0 15,1 0-15,21 1 0,-21-1 16,0-21-1,42-21 17,0-1-17,0 22-15,1-21 0</inkml:trace>
  <inkml:trace contextRef="#ctx0" brushRef="#br0" timeOffset="7319.72">11493 2582 0,'0'0'0,"-21"22"32,0-22-32,21 21 15,0 0-15,-21 0 0,0 0 0,21 0 16,-21 1-16,21 20 0,0-21 16,-22 0-16,22 0 0,0 22 0,0-22 15,0 0-15,0 0 0,0 0 0,0 1 16,0-1-16,22 0 0,-1-21 15,0 21-15,0-21 0,0 0 0,0 0 16,22 0-16,-22 0 0,21 0 0,-21 0 16,22-21-16,-22 0 0,0 0 15,21 21-15,-20-22 0,-1-20 0,0 21 16,0 0-16,0-22 0,0 22 16,-21-21-16,0 21 0,22-22 15,-1 22-15,-21 0 0,0-21 0,0 21 16,0-1-16,0 1 15,0 42 1,0 1 0,0-1-16,-21 0 0,21 21 15,-22-21-15,1 22 0,21-22 0,0 21 16,-21 1-16,21-1 0,-21 0 16,0 1-16,21-1 0,0 21 0,-21-20 15,21 20-15,-22 1 0,22-1 0,0 1 16,0 20-16,0-20 15,0 21-15,0-22 0,0 22 0,0 21 16,-21-22-16,21 22 0,-21 0 0,21-21 16,0 20-16,0 1 0,-21 0 0,21 0 15,0 0-15,-21 0 0,21-1 16,0-20-16,-21 21 0,21-21 0,0-1 16,0-20-16,0 20 0,0-20 0,-22-1 15,22-20-15,-21 20 0,21-42 16,-21 22-16,21-22 0,-21 0 0,0 0 15,-22-21-15,22 0 0,-21 0 0,0-21 16,-1 0-16,1-21 0,0-1 16,-1 22-16,1-21 0,0-22 15,-1 22-15,1 0 0,0-22 0,20 1 16,1-1-16,0 1 0,0-22 0,0 21 16,21-20-16,0-1 0,0 0 15,0 1-15,0-1 0,0-21 0,21 22 16,0-1-16,0-21 0,22 21 0,-1 1 15,0-1-15,1 0 0,-1 1 16,0 20-16,1 1 0,-1-1 0,0 1 16,1 20-16,-1-20 0,0 21 15,-21-1-15,22 1 0,-22 21 0,21-22 16,-21 1-16,1 0 0,-1 21 0</inkml:trace>
  <inkml:trace contextRef="#ctx0" brushRef="#br0" timeOffset="8279.92">13060 2434 0,'0'-21'0,"0"42"15,-21-63-15,21 21 0,0 0 16,0-1-16,0 1 0,21 0 16,0 21-16,0 0 15,0 0-15,0 0 0,22 0 0,-22 0 16,21 0-16,1 0 0,-1 0 16,-21 21-16,21 22 0,1-22 0,-22 21 15,21-21-15,-21 22 0,1-1 16,-1 0-16,-21 1 0,21-1 0,-21 0 15,0 1-15,0-22 0,0 21 0,-21-21 16,0 0-16,-1 22 0,1-43 16,0 21-16,0 0 0,0-21 0,0 0 15,-1 0-15,1 0 16,0 0-16,21-21 16,0 0-16,0 0 15,0-1-15,0 1 0,21-21 16,0 21-16,1-22 0,-1 1 0,0 0 15,0-1-15,21 1 0,-20 0 0,20-1 16,-21 1-16,21 21 0,1 0 16,-1 0-16,-21 21 0,22 0 0,-1 0 15,-21 0-15,21 21 0,-20 0 16,-1 21-16,0-21 0,0 22 0,0-1 16,-21 0-16,0-20 0,0 20 0,0 0 15,0 1-15,0-22 0,0 0 16,0 0-16,0 0 0,0 0 0,0 1 15,0-1-15,-21-21 0,0 0 16,0 0 0,0-21-1,21-1-15,0 1 0,0 0 16,0 0-16,0 0 0,0 0 0,21-22 16,0 22-16,0-21 0,-21-1 0,21 1 15,22 0-15,-22 21 0,0-22 16,21 1-16,-21 21 0,22 0 0,-1-1 15,0 22-15,-20 0 0,20 0 16,-21 0-16,21 0 0,-20 43 16,-1-22-16,-21 21 0,21-21 0,-21 22 15,0-1-15,0 0 0,0 1 16,0-1-16,0 0 0,0-20 0,-21 20 16,21-21-16,-21 0 0,-1 0 0,22 1 15,0-1-15,0 0 16,-21-21-16,42 0 31,1-21-31,-1 0 16</inkml:trace>
  <inkml:trace contextRef="#ctx0" brushRef="#br0" timeOffset="9287.93">14690 2646 0,'21'21'15,"0"-21"1,0 0 0,0 0-16,0 0 0,1-21 15,-1 21-15,0-21 16,0 0-16,0-1 0,-21 1 16,21 0-16,-21 0 0,0 0 15,0 0-15,0-1 16,0 1-16,0 0 0,-21 21 15,0 0-15,0 0 16,0 0-16,0 21 0,-1-21 0,1 43 16,0-22-16,21 0 0,-21 21 0,21 1 15,-21-22-15,21 21 0,0-21 16,0 0-16,0 22 0,0-22 0,0 0 16,0 0-16,0 0 0,21-21 15,0 22-15,0-22 0,0 0 0,1 21 16,-1-21-16,0 0 0,0 0 0,0 0 15,0 0-15,22 0 0,-22-21 16,0 21-16,21-22 0,-20 1 0,20 0 16,-21 0-16,0 0 0,0 0 15,1-1-15,-1 1 0,0-21 16,-21 21-16,21 0 0,0-22 0,-21 22 16,0 0-16,0 0 15,0 42 1,0 0-1,0 0-15,0 0 0,0 1 16,0-1-16,0 0 0,0 21 0,0-21 16,0 1-16,0-1 0,-21 0 15,21 0-15,0 0 0,0 0 0,0 1 16,0-1-16,-21-21 16,21 21-16,0-42 31,0 0-16,0-1-15,0 1 16,21-21-16,0 21 0,0-22 0,1 22 16,-1-21-16,0 0 0,0-1 15,21 1-15,-20 0 0,20 20 0,-21 1 16,21 0-16,-20 0 0,-1 0 0,21 21 16,-21 0-16,0 0 0,-21 21 15,22 0-15,-1 0 0,0 0 16,-21 1-16,0-1 0,21 21 15,-21-21-15,0 22 0,0-22 0,0 21 16,0-21-16,0 22 0,0-22 0,0 0 16,0 0-16,0 0 0,0 0 15,-21 1-15,0-22 32,0 0-32,21-22 15,0 1-15,0 0 0,0 0 16,0 0-16,21-22 0,0 22 15,0-21-15,0 21 0,0-22 0,1 1 16,20 0-16,0-1 16,1 22-16,-1-21 0,0 21 0,22 21 15,-22 0-15,22 0 0,-22 0 0,0 0 16,-21 0-16,1 21 0,-1 21 16,-21-21-16,0 22 0,0-22 0,0 21 15,0 1-15,0-22 0,0 21 16,-21 0-16,-1-20 0,22-1 0,-21 0 15,0 0-15,21 0 0,-21 0 0,21-42 32</inkml:trace>
  <inkml:trace contextRef="#ctx0" brushRef="#br0" timeOffset="9828.62">16870 2053 0,'-43'43'15,"22"-22"1,0 0-16,21 21 0,0-21 16,-21 22-16,21-1 0,-21 22 0,21-22 15,0 0-15,-21 22 0,21-22 0,0 22 16,0-22-16,0 0 15,0 1-15,-22-22 0,22 21 0,-21 0 16,21-20-16,0-1 0,0 0 0,0 0 16,-21-21-16,21 21 15,-21-21-15,21-21 16,0 0 0,0 0-16,0 0 0,0-1 0,0-20 15,0 21-15,21-21 0,-21-1 0,21 1 16,0 0-16,22-1 0,-22 1 15,0 0-15,0-1 0,22 22 0,-22 0 16,21 0-16,-21 0 0,22 21 16,-22 0-16,21 0 0,-21 21 15,22 0-15,-22 21 0,0 1 0,-21-22 16,0 21-16,0 0 0,0 1 16,0-1-16,0 0 0,0-20 0,0 20 15,-21-21-15,0 21 0,-22-20 0,22-1 16,0-21-16,-21 21 0,20 0 15,1-21-15,-21 0 0,21 0 0,0 0 16,-1 0-16,1 0 0,0 0 16,0 0-16,0 0 0,21-21 15,0 0 1,0 0-16,21-1 0,0 1 16,0 0-16</inkml:trace>
  <inkml:trace contextRef="#ctx0" brushRef="#br0" timeOffset="10516.06">17251 2731 0,'0'0'16,"0"21"-16,21-21 31,0 0-15,0 0-16,0 0 0,1 0 0,-1-21 0,0-1 15,0 22-15,0-42 0,0 21 16,1 0-16,-1 0 0,-21-22 16,0 22-16,0 0 0,0 0 0,0 0 15,-21 21 1,-1 0-16,1 21 16,0 21-16,0-21 0,0 0 15,0 22-15,-1-22 0,1 21 0,21-21 16,0 22-16,0-22 0,0 0 0,0 0 15,0 0-15,0 1 0,21-1 16,1 0-16,-1-21 0,0 0 16,0 21-16,0-21 0,22 0 0,-22 0 15,0 0-15,0 0 0,21 0 16,-20 0-16,-1-21 0,0 0 0,0 0 16,0-1-16,-21 1 15,0 0-15,0-21 0,21 21 0,-21-22 16,22 1-16,-22 21 0,21-22 15,0 1-15,0 0 0,0 21 0,0-22 16,-21 22-16,43 0 0,-1 21 16,0 0-16,-20 0 15,-22 21-15,42 0 0,-42 0 0,21 1 16,0 20-16,0 0 16,1 1-16,-1-22 0,-21 21 0,0 0 15,0-20-15,0 20 0,0-21 0,0 21 16,0-20-16,0-1 0,0 0 15,0 0-15,-21-21 16,-1 0-16,1 0 16,0-21-16,0 0 15,21 0-15,0-1 0,0 1 16,0 0-16,0-21 0,0 21 16,21-1-16,0-20 0,0 0 0,-21 21 15,22-1-15,-1 1 0,0 0 16,0 0-16,-21 0 0,21 0 15,-21-1-15,21 22 0,1-21 0,-22 0 16</inkml:trace>
  <inkml:trace contextRef="#ctx0" brushRef="#br0" timeOffset="11631.58">20024 2477 0,'0'-43'0,"0"86"0,0-107 0,0 43 15,-22 0-15,22 0 0,0-1 0,-21 22 16,0 0-16,0 0 16,0 0-16,0 0 0,-1 22 15,1-1-15,0 21 0,0 0 16,0 1-16,0-1 0,-1 0 0,1 22 16,0-22-16,21 1 0,0-1 15,0 0-15,0-21 0,0 22 0,0-22 16,0 0-16,0 0 0,21-21 15,0 0-15,1 0 0,-1 0 16,21 0-16,-21 0 0,22 0 0,-1-21 16,0 0-16,-21 0 0,22 0 15,-1-22-15,-21 22 0,22-21 0,-22-1 16,0 22-16,-21-42 0,0 20 16,0 1-16,0 0 0,0-1 0,0 1 15,-21 0-15,0 21 0,-1-1 0,-20 1 16,21 0-16,-21 0 0,20 21 15,1 0-15,0 0 0,0 0 0,0 0 16,21 21-16,0 0 16,21-21-1,0 0-15,0 0 0,0 0 16,22 21-16,-1-21 0,22 0 0,-22 0 16,43 0-16,-22 0 0,1 0 0,20-21 15,-20 21-15,-1-21 0,22 0 16,-22 21-16,-20-21 0,20 0 0,-42 21 15,22-22-15,-22 22 0,0-21 16,-21 0-16,21 21 0,-21-21 16,-21 21-1,0 0-15,0 0 16,0 21-16,21 0 0,-22 0 16,1 1-16,0 20 0,21 21 15,-21-20-15,21 20 0,-21 1 0,21-1 16,0 22-16,-21-22 0,21 1 15,-22-1-15,22 22 0,0-21 0,0 20 16,0 1-16,0-22 0,0 22 16,0 0-16,0-1 0,0 1 0,22 0 15,-22-22-15,0 22 0,0 0 0,0-1 16,21 1-16,-21 0 0,0-22 16,0 1-16,0-1 0,0-21 15,0 1-15,0-1 0,0-21 0,0 0 0,0 1 16,-43-22-16,22 0 0,0 0 15,-21 0-15,21-22 0,-22 1 16,1 0-16,0 0 0,-1-21 0,22-22 16,-21 1-16,-1-1 0,1 1 15,21-22-15,-21 21 0,20-20 0,22-1 16,0 0-16,0 1 0,0-1 0,22-21 16,-1 22-16,21-1 0,-21 0 15,43 1-15,-22-1 0,22 21 0,-1 1 16,1-22-16,-1 22 0,22-1 15,-1 1-15,1 20 0,0-20 16</inkml:trace>
  <inkml:trace contextRef="#ctx0" brushRef="#br0" timeOffset="12004.36">23008 2286 0,'0'0'0,"0"-42"0,0 21 0,0-1 16,0-20-16,0 21 0,0 0 0,0 0 15,-21 21-15,0 0 16,21 42-1,0-21-15,0 21 0,-21 1 16,21 20-16,-22-20 0,1 20 0,21 1 16,-21-1-16,0 1 0,21-22 15,-21 21-15,21-20 0,-21-1 0,21-21 16,-22 22-16,22-22 0,0 0 0,0 0 16,0 0-16,22-21 15,-1 0-15,0 0 16,0 0-16,0-21 0,0 21 15,22-21-15,-22 0 0,21-22 0</inkml:trace>
  <inkml:trace contextRef="#ctx0" brushRef="#br0" timeOffset="12703.89">23431 2180 0,'0'0'16,"0"-42"-16,0 21 0,0 0 0,-21 21 15,0 0 1,0 21-16,21 0 0,-21 21 15,0-21-15,21 22 0,-22 20 0,22-20 16,0 20-16,-21-21 16,21 22-16,0-1 0,-21-20 0,21 20 15,0-20-15,0-1 0,0 0 16,0-21-16,0 22 0,0-22 0,0 0 16,0 0-16,0 0 0,-21-21 31,21-21-16,0 0-15,0 0 0,0 0 16,0 0-16,0-22 0,0 22 0,21-21 16,0-1-16,0 1 0,22 0 15,-22-1-15,21 1 0,1 0 0,-22 21 16,21-1-16,0 1 16,-20 21-16,20 0 0,-21 0 0,0 21 15,0 1-15,1-1 0,-22 0 16,21 21-16,-21 1 0,0-22 0,0 21 15,0 0-15,0-20 0,0 20 0,-21-21 16,21 0-16,0 22 0,0-22 16,0 0-16,0 0 0,0 0 15,21-21-15,0 0 0,0 21 16,0-21-16,0 0 0,22 0 0,-1 0 16,-21 0-16,22 0 0,-1-21 15,0 21-15,1-21 0,-1 0 16,-21 0-16,21-22 0,1 22 0,-22 0 15,0-21-15,0-1 0,0 22 16,1-21-16,-22 21 0,0 0 0,0-1 16,0 1-16,0 0 0,-22 21 15,1 21-15,-21 0 16,21 1-16,0-1 0,-1 0 16,22 0-16,-21 21 0,21-20 0,-21-1 15,21 0-15,0 21 0,0-21 0,0 1 16,0-1-16,21 0 15,0 0-15,1-21 0,-1 0 0,0 0 16,0 0-16,0 0 0,0 0 16,1 0-16,-1 0 0,0 0 15,21-21-15,-21 21 0,1-21 0,-1 0 16,0-1-16,0 1 0,-21 0 16,0 0-16,0 0 0</inkml:trace>
  <inkml:trace contextRef="#ctx0" brushRef="#br0" timeOffset="12927.77">22691 2392 0,'-43'21'0,"86"-42"0,-107 42 0,43-21 15,21 21 1,42-21-16,-21 0 15,1 0-15,20 0 0,21 0 16,-20 0-16,-1 0 0,22 0 0,-22 0 16,21 0-16,-20 0 0,-1 0 15,0 0-15,-20 0 0,20 0 0</inkml:trace>
  <inkml:trace contextRef="#ctx0" brushRef="#br0" timeOffset="13488.52">26014 2667 0,'0'0'0,"21"-21"0,0 21 0,0-21 16,0 0-16,22 21 0,-22-22 0,0 1 15,-21 0-15,21 0 0,-21 0 16,0 0-16,0-1 0,0 1 0,0 0 16,-21 21-16,-21 0 15,21 0-15,-1 0 0,-20 0 16,0 0-16,-1 42 0,1-20 16,0-1-16,-1 21 0,1 0 15,21 1-15,-21-1 0,20 0 16,1 1-16,21-1 0,0 0 0,0 1 15,0-1-15,0-21 0,0 22 16,0-22-16,21 0 0,1 0 0,-1 0 16,0 0-16,21 1 0,1-22 0,-22 0 15,21 0-15,0 0 0,1 0 16,-1 0-16,0 0 0,1 0 0,20-22 16,-20 1-16,-1 0 0,0 0 15,1 0-15,-22-22 0,21 22 16,0-21-16,1 0 0,-1-1 0</inkml:trace>
  <inkml:trace contextRef="#ctx0" brushRef="#br0" timeOffset="13707.4">26755 2519 0,'0'0'0,"21"-42"0,-21-1 16,0 1-16,0 21 0,0 0 15,0-1-15,0 1 0,-21 21 16,21 21 0,-22 1-16,1 20 0,0 0 0,0 1 15,21-1-15,-21 0 0,0 1 16,-1-1-16,22 0 0,0 1 0,-21-1 15,21-21-15,-21 21 0,21-20 16,0-1-16,0 21 0,0-21 16,0 0-16,0 1 0,0-1 0,0 0 15,0 0-15,21-21 16,0 0 0,1 0-16,20 0 0,-21 0 0</inkml:trace>
  <inkml:trace contextRef="#ctx0" brushRef="#br0" timeOffset="14903.71">27538 2858 0,'0'-22'0,"0"44"0,0-65 0,0 22 16,0 0-16,0 0 0,0 0 16,0-1-16,-21 1 0,21 0 0,-22 0 15,1 0-15,0 21 0,0-21 16,0 21-16,0 0 0,-1 0 0,1 0 15,0 21-15,-21-21 0,21 21 16,-1 21-16,-20-21 0,21 1 0,0 20 16,0 0-16,-1-21 0,1 22 15,0-22-15,21 21 0,-21-21 0,21 22 16,0-22-16,0 0 0,0 0 16,21 0-16,0 1 0,0-1 0,1 0 15,-1-21-15,0 0 0,0 0 16,21 0-16,-20 0 0,-1 0 15,21 0-15,-21 0 0,0 0 0,1-21 16,20 0-16,-21-1 0,0 1 16,0 0-16,1 0 0,-1-21 0,0 20 15,0-20-15,0 21 0,0-21 16,1-1-16,-22 22 0,0-21 0,21 21 16,-21-1-16,0 1 0,0 42 31,-21-21-31,-1 22 0,1-1 0,21 21 15,-21-21-15,0 0 0,0 1 16,21 20-16,0-21 0,-21 0 16,21 22-16,0-22 0,0 0 15,0 0-15,0 0 0,0 0 0,21-21 16,0 22-16,-21-1 0,42-21 0,-21 0 16,1 21-16,20-21 0,-21 0 15,21 0-15,1 0 0,-22 0 0,21-21 16,1 21-16,-1-21 0,-21-1 15,21 1-15,-20 0 0,20 0 0,-21 0 16,21 0-16,-20-22 0,20 22 16,-21-21-16,0 21 0,0-1 0,1 1 15,-22 0-15,0 0 0,-22 21 32,1 21-32,0 0 15,21 0-15,-21 1 0,21-1 16,0 21-16,-21-21 0,21 0 0,0 1 15,0-1-15,0 0 0,0 0 16,0 0-16,21 0 0,0 1 16,0-1-16,-21 0 15,-21-21 17,0-21-32,0 0 15,0-1-15,-1 1 0,1 21 16,21-21-16,-21 21 15,0 0-15,21-21 0,-21 21 16,21 21 0,0 0-1,0 0-15,21-21 16,0 0-16,0 22 0,0-22 16,1 0-16,20 0 0,-21 0 0,0 0 15,22 0-15,-22 0 0,21 0 16,-21 0-16,22 0 0,-1 0 0,-21 0 15,21 0-15,-20-22 0,20 1 16,-21 21-16,0-21 0,0 0 0,22 0 16,-22 0-16,0-22 0,21 22 15,-20 0-15,-1-21 0,0 20 16,0-20-16,-21 0 0,0 21 0,0-1 16,0-20-16,0 21 15,-21 0-15,0 21 0,0 21 16,-1 0-16,1 0 0,0 0 15,21 1-15,0 20 0,0 0 0,0-21 16,0 22-16,0-1 0,0-21 16,0 22-16,0-22 0,0 21 0,0-21 15,0 0-15,0 1 0,0-1 0,0 0 16,0 0-16,0 0 0,0 0 31,-21-21-15,0 0-16,0 0 0,-1-21 31,22 0-31,-21 21 16,0 0-16</inkml:trace>
  <inkml:trace contextRef="#ctx0" brushRef="#br0" timeOffset="16019.86">1926 5017 0,'21'0'16,"0"0"-1,1-22-15,-22 1 0,0 0 16,0 0-16,0 0 0,0 0 0,0-1 16,0 1-16,0-21 0,0 21 15,-22 0-15,1-22 0,-21 22 0,21 0 16,-22 0-16,1 0 0,0-1 15,-22 1-15,22 21 0,0 0 16,-22 0-16,22 0 0,-1 21 16,1 1-16,0-1 0,-1 21 0,1-21 15,21 43-15,-21-22 0,20 22 16,1-22-16,21 21 0,0 1 0,0-22 16,0 22-16,0-22 0,0 0 15,21 1-15,1-22 0,-1 21 16,0-21-16,0 1 0,0-22 0,22 0 15,-22 0-15,21 0 0,-21 0 16,22-22-16,-1 22 0,0-21 0,-21-21 16,22 21-16,-1 0 0,-21-22 15,22 1-15,-22 0 0,21-1 0,-21-20 16,0-1-16,1 22 16,-1-22-16,0 1 0,-21-1 0,0 1 15,21 21-15,-21-22 0,0 1 16,0 20-16,0 1 0,0 0 0,0 20 15,-21 1-15,0 21 16,0 21-16,-1 1 0,22 20 16,0 0-16,0 1 0,-21 20 15,21-21-15,0 22 0,0-1 0,0 1 16,0-1-16,0-20 0,0 20 16,0-20-16,0 20 0,0-42 0,0 22 15,21-1-15,1-21 0,-22 0 16,21 0-16,0-21 0,0 0 15,0 0-15,0 0 0,1 0 16,-1 0-16,0-21 0,0 0 0</inkml:trace>
  <inkml:trace contextRef="#ctx0" brushRef="#br0" timeOffset="16395.65">2328 4932 0,'-21'21'16,"0"-21"-1,21 21-15,21-21 32,0 0-32,0 0 15,1 0-15,-1-21 0,0 0 0,21 21 16,-21-21-16,22 0 0,-22 21 16,0-22-16,21 1 0,-20 0 0,-1 0 15,-21 0-15,0 0 16,0-1-16,0 1 0,-21 21 15,-1 0-15,-20 0 16,21 21-16,-21 1 0,20-1 0,-20 0 16,21 21-16,0 1 0,0-1 15,-1-21-15,1 21 0,0 1 0,21-22 16,0 21-16,0-21 0,0 1 16,0-1-16,0 0 0,0 0 15,21 0-15,0-21 0,1 0 0,-1 0 16,21 0-16,0 0 0,-20 0 15,20 0-15,0 0 0,1-21 0,-1 0 16,0 0-16,1 0 0</inkml:trace>
  <inkml:trace contextRef="#ctx0" brushRef="#br0" timeOffset="16903.34">3238 4678 0,'0'0'0,"0"-21"15,-21 21-15,0 0 0,0 0 16,0 21-16,0 0 0,-1 0 16,1 22-16,0-22 0,21 21 0,0 0 15,-21-20-15,21 20 0,0 0 16,0 1-16,0-22 0,0 21 0,0-21 16,0 0-16,21 1 0,0-1 15,-21 0-15,21 0 0,22-21 0,-22 0 16,0 0-16,21 0 0,-20 0 15,20 0-15,0 0 0,1-21 16,-1 21-16,-21-21 0,21 0 0,1-1 16,-22-20-16,21 21 0,-21-21 0,1-1 15,-1 1-15,0-22 0,0 22 16,-21 0-16,21-22 0,-21 22 16,0 0-16,0-22 0,0 22 0,0-1 15,0 1-15,0 21 0,0-21 0,0 20 16,-21 22-1,0 22-15,0 20 16,21-21-16,-21 21 0,-1 1 16,22-1-16,0 0 0,-21 1 0,21 20 15,-21-20-15,21 20 0,0-21 16,-21 1-16,21-1 0,0 0 16,0 1-16,0-1 0,0-21 0,21 22 15,0-22-15,-21 0 0,21 0 16,1-21-16,-1 21 0,21-21 0,-21 0 15,0 0-15,22 0 0,-22 0 16,21 0-16,1-21 0,-22 21 0,21-21 16,0 0-16</inkml:trace>
  <inkml:trace contextRef="#ctx0" brushRef="#br0" timeOffset="17364.09">4339 4890 0,'21'-43'0,"-42"86"0,42-128 15,-21 64-15,0-22 0,0 22 16,0 0-16,0-21 0,0 21 0,-21-1 15,0 22-15,0-21 0,0 21 16,-1 0-16,1 0 0,-21 0 0,21 0 16,0 21-16,-1-21 0,-20 22 0,21-1 15,0 0-15,0 21 0,-1-21 16,1 22-16,0-1 0,21 0 0,0 1 16,0-1-16,0-21 0,0 22 15,0-1-15,0-21 0,0 21 0,0-20 16,0-1-16,21 0 0,0-21 15,1 21-15,-1-21 0,0 0 0,0 0 16,0 0-16,0 0 0,1 0 16,-1-21-16,21 0 0,-21 0 15,0-1-15,1 1 0,-1 0 0,0 0 16,0-21-16,-21 20 0,0-20 0,21 0 16,-21-1-16,0 1 0,0 21 15,0-21-15,0 20 0,0 1 0,0 0 16,0 42-1,0 0 1,0 1-16,0 20 0,0-21 0,0 21 16,0-20-16,0 20 0,0-21 15,0 0-15,0 22 0,0-22 0,21 0 16,1 0-16,-1 0 16,0 0-16,21-21 0,-21 0 15,1 0-15,20 0 0,-21 0 0,0 0 16,0-21-16,1 0 0</inkml:trace>
  <inkml:trace contextRef="#ctx0" brushRef="#br0" timeOffset="17715.64">4741 4890 0,'0'0'16,"0"-22"-16,0 1 0,0-21 0,21 21 15,-21 0-15,22-1 0,-22 1 0,21 0 16,0 0-16,0 21 0,0-21 16,0 21-16,1 0 0,-1 0 15,0 0-15,0 0 0,21 21 0,-20 0 16,-1 0-16,21 0 15,-21 1-15,0-1 0,1 0 0,-22 21 16,0-21-16,0 1 0,0 20 0,0-21 16,0 0-16,0 0 0,0 1 15,0-1-15,0 0 0,-22 0 0,1-21 16,21 21-16,-21-21 16,0 0-16,21-21 15,0 0-15,0 0 16,0 0-16,0-1 0,0 1 15,21 0-15,0 0 0,0-21 0,1 20 16,-1-20-16,-21 21 0,21-21 16,0 20-16,0 1 0,0 0 15,1 0-15,-1 0 0,0 0 0,0 21 16,0 0-16,0 0 0,1 0 16,-1 0-16,0 0 0,0 0 15</inkml:trace>
  <inkml:trace contextRef="#ctx0" brushRef="#br0" timeOffset="18063.48">5524 5017 0,'64'21'16,"-43"-21"-1,0-21-15,0-1 0,1 1 16,-1 0-16,0 0 0,0 0 15,0 0-15,0-1 0,1 1 0,-1-21 16,0 21-16,-21 0 0,0-1 16,0 1-16,-21 21 15,0 0-15,-1 0 0,1 0 16,0 21-16,0 1 0,0-1 16,0 0-16,-1 21 0,1-21 0,0 22 15,0-22-15,21 21 0,0-21 16,-21 1-16,21 20 0,0-21 0,0 0 15,0 0-15,0 1 0,0-1 16,21 0-16,0-21 0,21 0 16,1 0-16,-1 0 0,22 0 15,-1 0-15,-21 0 0,22 0 0,-1 0 16,1 0-16,-1 0 0</inkml:trace>
  <inkml:trace contextRef="#ctx0" brushRef="#br0" timeOffset="18560.2">6731 4847 0,'0'-21'0,"0"42"0,0-84 0,0 42 16,-21-1-16,0 1 0,-1 0 0,-20 0 0,21 0 15,0 21-15,-22 0 16,1 0-16,21 0 0,-21 0 0,20 0 16,-20 0-16,0 0 0,21 21 0,-22 0 15,22 0-15,-21 22 0,21-22 16,-1 21-16,1-21 0,21 22 0,0-22 15,0 21-15,0 0 0,0-20 0,0 20 16,0-21-16,0 0 0,0 0 16,21 1-16,22-1 0,-22 0 0,0-21 15,21 0-15,-20 0 0,20 0 16,-21 0-16,0 0 0,22 0 16,-22 0-16,0-21 0,0 0 0,0-1 15,22 1-15,-22-21 0,0 0 0,0-1 16,0 1-16,0 0 0,1-22 15,-1 22-15,0-22 0,0 1 0,0-1 16,0 22-16,-21-22 0,0 22 0,0 0 16,0-1-16,0 22 0,0 0 15,0 0-15,-21 21 0,0 0 16,0 21-16,0 0 0,21 0 16,-21 22-16,-1-1 0,1-21 0,21 22 15,0 20-15,0-21 0,0 1 16,0-1-16,0 22 0,0-22 15,0 0-15,0 1 0,0-1 0,21 0 16,-21-21-16,22 22 0,-1-22 0,-21 0 16,21 0-16,0-21 0,0 0 15,0 0-15,1 0 16,-1 0-16</inkml:trace>
  <inkml:trace contextRef="#ctx0" brushRef="#br0" timeOffset="19575.16">8403 5144 0,'0'0'0,"21"0"15,0 0 1,1 0-16,-1 0 16,0-22-16,0 1 15,0 0-15,0 0 0,1 0 16,-22 0-16,0-1 0,21 1 0,-21 0 15,0-21-15,0 21 0,0-1 16,0-20-16,0 21 0,0-21 0,-21-1 16,21 22-16,-43-21 0,22 21 15,0-22-15,0 22 0,-22 0 0,22 21 16,0 0-16,-21 0 0,21 0 0,-22 0 16,22 0-16,-21 0 0,21 21 15,-22 21-15,22-20 0,-21 20 0,21 0 16,-1 22-16,-20-22 0,21 22 15,21-22-15,-21 21 0,21-20 16,0-1-16,0 0 0,0 1 0,0-22 16,0 21-16,21-21 0,0 1 15,0-22-15,0 21 0,22-21 0,-22 0 16,0 0-16,21 0 0,-20 0 0,20-21 16,-21 21-16,0-22 0,22 1 15,-22 0-15,0 0 0,0 0 0,0-22 16,0 22-16,1-21 0,-22 0 0,0-1 15,21 1-15,-21 0 16,21-1-16,-21 1 0,0 0 0,0 20 16,0 1-16,0 0 0,0 0 15,0 42 1,0 21-16,0-20 16,0 20-16,0 0 0,0-21 15,-21 22-15,21-1 0,0 0 0,0 1 16,0-22-16,0 21 0,0-21 0,0 1 15,0-1-15,0 0 0,21 0 16,0 0-16,0-21 0,0 0 0,1 21 16,20-21-16,0 0 0,-21 0 0,22 0 15,-1 0-15,0-21 16,1 0-16,-1 0 0,0 21 0,1-42 16,-1 20-16,0 1 0,-20-21 0,20 0 15,0-1-15,-21 1 0,1 0 16,-1-1-16,0 1 0,0 21 0,0-22 15,-21 22-15,0 0 0,0 0 16,-21 21 0,0 21-16,0 0 0,0 22 15,-1-22-15,22 21 0,0-21 16,-21 22-16,21-22 0,0 21 0,0 0 16,0-20-16,0-1 0,21 0 0,1 21 15,-22-21-15,21-21 16,0 22-16,-21-1 0,21 0 15,-21 0 1,-21-21-16,0 0 16,0 0-16,-1 0 0,1 0 0,-21 0 15,21 0-15,-22 0 0,22 0 0,0 0 16,0-21-16,0 21 0,0-21 16,21 0-16</inkml:trace>
  <inkml:trace contextRef="#ctx0" brushRef="#br0" timeOffset="20156.84">12277 4741 0,'0'0'15,"21"-21"-15,-21-21 0,21 21 0,-21 0 0,0-22 16,21 22-16,-21 0 0,21 0 16,-21 0-16,0-1 0,0 44 31,0 20-15,0-21-16,0 21 0,0 22 0,0-1 15,0 1-15,0 21 0,0-22 16,0 22-16,0-1 0,0 1 15,0 0-15,-21-22 0,0 43 0,0-21 16,21-1-16,-21 1 0,-1 0 16,1-1-16,0 1 0,0 0 0,0-22 15,0 22-15,-1-22 0,1 1 0,0-1 16,0 1-16,21-22 0,-21 22 0,21-22 16,-21-21-16,21 0 0,0 1 15,0-1-15,0-42 16,0-1-16,21-20 15,0 21-15,-21-21 0,21-1 16,0-20-16,0 20 0,-21-20 0,22-1 16,-1 1-16</inkml:trace>
  <inkml:trace contextRef="#ctx0" brushRef="#br0" timeOffset="20511.64">12192 5101 0,'0'0'0,"-21"-42"0,0 0 0,-1 20 15,1-20-15,0 0 0,0 21 0,21-22 16,0 22-16,0-21 0,0 21 16,21-1-16,0-20 0,22 21 0,-1 0 15,0 0-15,1-1 0,20 1 0,-21 21 16,22 0-16,-22 0 0,22 0 16,-22 0-16,22 21 0,-22 1 15,0-1-15,1 21 0,-1 0 16,-21 1-16,-21-1 0,0 0 0,0 1 15,0-1-15,-21 0 0,0 1 0,0-1 16,-22-21-16,22 0 0,-21 22 16,-1-22-16,1 0 0,21-21 0,-21 21 15,20 0-15,-20-21 0,21 0 0,0 0 16,42 0 15,0 0-15,21 0-16,-20-21 0,-1 21 15,0-21-15,21 21 0,-21-21 16,1 21-16</inkml:trace>
  <inkml:trace contextRef="#ctx0" brushRef="#br0" timeOffset="20931.4">12933 5038 0,'-43'-106'31,"43"85"-31,0 0 0,0-1 0,0 1 16,0 0-16,22 0 0,-1 0 0,0 0 16,0-1-16,0 22 0,22 0 15,-22-21-15,21 21 0,-21 0 16,22 0-16,-1 21 0,0 1 0,-21-1 16,22 0-16,-22 0 0,21 21 15,-21 1-15,-21-1 0,22-21 0,-22 22 16,0-1-16,0-21 0,0 21 0,0-20 15,-22-1-15,22 21 0,-21-21 16,0-21-16,0 21 0,0-21 0,0 0 16,-1 0-16,1 0 15,21-21 1,0 0-16,0 0 0,0 0 16,0 0-16,0-1 0,21-20 15,1 21-15,-1-21 0,0-1 16,-21 1-16,21 21 0,0-22 0,22 1 15,-22 21-15,0 0 0,0 0 16,0-1-16,22 22 0,-22-21 0,0 21 16,0 0-16,0 0 0,0 0 0,1-21 15,-1 21-15,0 0 0,0 0 16</inkml:trace>
  <inkml:trace contextRef="#ctx0" brushRef="#br0" timeOffset="21167.26">13885 4699 0,'0'21'15,"0"0"1,0 1-16,0-1 0,0 21 16,0-21-16,0 22 0,0-22 0,0 21 15,-21-21-15,21 22 0,0-22 16,0 0-16,0 0 0,-21 0 0,21 0 16,0 1-16,0-1 0,0-42 62,0-1-62,0 1 16,0 0-16,0 0 0,0 0 0,0-22 15,0 22-15</inkml:trace>
  <inkml:trace contextRef="#ctx0" brushRef="#br0" timeOffset="21360.15">13864 4530 0,'0'0'0,"-21"0"31,0 0-15,21 21-16,0 0 15,0 0 1,21 0 0,0-21-16,0 0 0,-21 22 15,21-22-15,1 0 0,-1 0 0,0 0 16,0 0-16</inkml:trace>
  <inkml:trace contextRef="#ctx0" brushRef="#br0" timeOffset="21719.94">14372 4657 0,'0'0'0,"21"0"16,-21 21-16,0 0 15,21 0-15,-21 0 0,0 22 16,0-22-1,0 0-15,0 0 0,22 22 0,-22-22 16,21 0-16,-21 21 0,0-21 0,0 1 16,21 20-16,-21-21 0,21 0 15,-21 0-15,0 1 0,21-22 16,-21 21-16,21-21 31,-21-21-31,0-1 16,22 1-16,-22 0 0,0 0 15,0 0-15,21 0 0,0-1 0,-21-20 16,21 0-16,-21 21 0,21-22 16,0 1-16,1 21 0,-22 0 15,21-1-15,0 1 0,0 0 0,0 21 16,0 0-16,1 0 16,-1 0-16,0 0 0,0 0 0,0 0 15,22 0-15,-22 21 0</inkml:trace>
  <inkml:trace contextRef="#ctx0" brushRef="#br0" timeOffset="22703.38">15579 4826 0,'0'0'0,"0"-21"0,0 0 0,0 0 16,0-1-16,0 1 0,-22 0 0,1 0 15,0 0-15,0 0 0,0 21 16,0-22-16,-1 22 0,1 0 0,0 0 16,0 0-16,0 0 0,0 0 0,-1 22 15,1-1-15,0 0 0,-21 21 16,21-21-16,-1 22 0,1-22 0,0 21 16,21 1-16,-21-1 0,21-21 15,-21 21-15,21-20 0,0-1 0,0 0 16,0 0-16,0 0 0,0 0 15,21 1-15,0-22 0,0 0 16,0 0-16,1 0 0,-1 0 16,0 0-16,0-22 0,0 22 0,0-21 15,1 0-15,-1 0 0,0 0 16,0 0-16,0-1 0,0-20 0,-21 0 16,22 21-16,-1-22 0,0 1 0,0 21 15,-21-22-15,0 22 0,21 0 16,-21 0-16,0 42 31,-21 21-31,21-20 0,-21 20 16,21-21-16,0 21 0,0 1 15,-21-1-15,21-21 0,0 22 16,0-22-16,0 21 0,0-21 0,21 0 16,0 1-16,0-1 0,0 0 0,1-21 15,-1 0-15,0 0 0,0 0 16,21 0-16,-20 0 0,-1 0 0,21-21 15,-21 0-15,0-1 0,1 1 16,20 0-16,-21-21 0,0 21 0,0-22 16,1-20-16,20 20 0,-21 1 0,0-21 15,0 20-15,1-20 0,-1 20 16,0 1-16,0 0 0,-21-1 0,0 22 16,0 0-16,0 0 0,-21 42 31,0 0-31,0 0 0,-1 22 15,1-22-15,0 21 0,0 1 16,21-1-16,0 0 0,-21 1 0,21-1 16,0 21-16,0-20 0,0-1 0,0 0 15,0-20-15,0 20 0,0-21 16,21 21-16,0-20 0,0-1 0,0-21 16,1 21-16,-1-21 0,0 0 15,0 0-15,21 0 0,-20 0 0,20 0 16,-21 0-16,0-21 0,22 0 0,-22-1 15,21 1-15,-21 0 0,22 0 16,-22-21-16,0 20 0,0-20 16,0 21-16,-21-21 0,0 20 0,0 1 15,0 0-15,0 0 0,-21 21 16,0 0-16,0 21 0,0 0 16,-1 0-16,1 1 0,0-1 0,0 0 15,21 21-15,0-21 0,0 22 16,0-22-16,0 0 0,0 0 0,0 0 15,21 1-15,0-1 0,-21 0 16,21-21-16,22 21 0,-22-21 16,0 0-16,0 0 0,0 0 0,22 0 15,-22 0-15,0 0 0,0-21 16,22 0-16,-22 21 0,0-21 0,0-1 16,0-20-16,0 21 0</inkml:trace>
  <inkml:trace contextRef="#ctx0" brushRef="#br0" timeOffset="22915.26">15854 4509 0,'0'0'0,"-21"21"0,21 0 15,0 0-15,21-21 16,21 0-1,-21 21-15,0-21 0,22 0 0,-1 0 16,0 0-16,1 0 0,-1 0 16,0 0-16,1 0 0,-1 0 0,-21-21 15</inkml:trace>
  <inkml:trace contextRef="#ctx0" brushRef="#br0" timeOffset="23447.95">19304 4657 0,'0'0'0,"21"-21"0,106-43 31,-106 43-31,0-21 0,1 20 0,-1 1 16,-21 0-16,0 0 0,0-21 15,0 20-15,-21-20 0,-22 21 0,22 0 16,-21 0-16,-1-1 0,1 22 0,-21 0 16,20 0-16,1 0 0,0 0 15,-22 22-15,22 20 0,-1 0 0,1-21 16,0 22-16,-1 20 16,22-20-16,-21-1 0,21 21 0,0-20 15,-1 20-15,22-20 0,0 20 0,0-21 16,0 22-16,22-22 0,-1 1 15,0-1-15,21-21 0,-21 21 0,22-20 16,-1-1-16,0 0 0,1 0 16,-1 0-16,22-21 0,-22 0 0,21 0 15,1 0-15,-1 0 0,1-21 0,-1 0 16,1 0-16,-1 0 0,1-1 16</inkml:trace>
  <inkml:trace contextRef="#ctx0" brushRef="#br0" timeOffset="24260.49">19960 4890 0,'0'0'0,"21"-43"0,-21 1 0,0 21 15,0-22-15,0 22 0,-21 0 0,0 0 16,0 0-16,-22 0 0,22 21 16,-21 0-16,21 0 0,-22 0 0,1 0 15,0 21-15,21 0 0,-22 0 0,1 0 16,21 0-16,0 22 0,-1-22 16,1 21-16,0-21 0,21 22 0,0-22 15,0 21-15,0-21 0,0 1 16,0-1-16,21 0 0,0 0 0,1 0 15,-1-21-15,21 0 0,0 0 0,-20 0 16,20 0-16,0 0 0,1 0 16,-22 0-16,21 0 0,0-21 15,-20 0-15,-1 0 0,0 0 0,0-1 16,0 1-16,-21-21 0,21 21 16,-21-22-16,0 22 0,0 0 0,0 0 15,0 0-15,0 0 0,-21 42 31,0-21-31,21 21 0,0 0 0,0 21 16,0-20-16,0-1 0,0 0 16,0 0-16,0 21 0,0-20 0,0-1 15,21 0-15,0 0 16,1-21-16,-1 0 0,0 21 0,0-21 16,0 0-16,22 0 0,-22 0 15,0 0-15,21 0 0,-21-21 16,1 21-16,-1-21 0,0 0 0,0 0 15,0-1-15,0 1 0,1-21 0,-22 21 16,0-22-16,0 22 0,0 0 16,0-21-16,21 42 0,-21-21 0,0-1 15,0 44 1,0-1-16,-21-21 0,21 42 16,0-21-16,0 0 0,-22 1 15,22 20-15,0-21 0,-21 0 0,21 0 16,0 1-16,0-1 0,0 0 0,0 0 15,0 0 1,-21-21-16,0 0 31,21-21-31,0 0 0,0 0 0,0 0 16,0-1-16,0 1 0,0 0 16,0-21-16,0 21 0,0-22 0,21 22 15,0-21-15,22 21 0,-22-22 0,21 22 16,-21 0-16,22 0 0,-1 21 15,0 0-15,22 0 0,-22 0 0,0 0 16,1 0-16,20 21 0,-20 0 16,-22 0-16,21 22 0,-21-1 15,0 0-15,1-21 0,-22 22 0,0-1 16,0 0-16,0-20 0,0 20 16,0-21-16,0 0 0,-22 0 0,1 1 15,0-22-15,21 21 0,-21 0 0,0-21 16,21-21 15</inkml:trace>
  <inkml:trace contextRef="#ctx0" brushRef="#br0" timeOffset="25243.92">22246 4424 0,'0'0'16,"0"-21"-16,0 0 0,0-1 15,0 1-15,0 0 0,0 0 16,0 0-16,-21 0 0,21-1 15,0 44 1,0 20 0,0-21-16,0 21 0,0 1 15,0-1-15,0 22 0,0-22 0,0 0 16,0 22-16,-21-22 0,21 22 16,-21-22-16,21 0 0,-22 1 0,22-1 15,0 0-15,-21 1 0,0-22 0,21 0 16,-21 0-16,21 0 0,0 0 15,-21-21-15,0 0 0,21-21 32,0 0-17,0 0-15,0 0 0,0 0 0,0-22 16,0 22-16,21-21 0,0 21 16,0-22-16,21 22 0,-20 0 0,-1-21 15,21 20-15,0 22 0,1-21 16,-1 21-16,0-21 0,-20 21 0,20 0 15,0 0-15,1 21 0,-22 0 0,21 1 16,-21-1-16,0 21 0,1-21 16,-1 22-16,-21-22 0,0 21 0,0-21 15,0 0-15,0 22 0,0-22 16,0 0-16,-21 0 0,-1 0 16,1 1-16,0-1 0,0-21 0,-21 21 15,-1-21-15,22 0 0,-21 0 16,21 0-16,-22 0 0,22 0 0,-21 0 15,21 0-15,-1 0 0,1 0 0,21-21 16,-21 21-16,21-21 0,0-1 16,-21 22-16,21-21 0,21 21 31,0 0-31,0 0 16,1 0-16,-1 0 0,0 0 0,0 21 15,21-21-15,-20 0 0,20 0 16,-21 0-16,21 0 0,1 0 15,-1 0-15,0 0 0,1 0 0,-1 0 16,0 0-16,1 0 0,20-21 16,-20 0-16,-1 21 0,0-21 0,-21 0 15,22 0-15,-22-1 0,21-20 0,-21 21 16,1 0-16,-22-22 0,0 22 16,21-21-16,-21 21 0,0-22 0,0 22 15,0 0-15,0 0 16,-21 21-16,-1 0 0,1 0 15,0 21-15,0 0 0,0 0 0,0 1 16,-1 20-16,22-21 16,0 21-16,-21-20 0,21 20 0,0-21 15,0 21-15,0-20 0,0-1 0,21 0 16,1 0-16,-1 0 0,0-21 16,0 21-16,0-21 0,22 0 0,-22 0 15,0 0-15,21 0 0,-21 0 16,1-21-16,20 0 0,-21 0 0,21 0 15</inkml:trace>
  <inkml:trace contextRef="#ctx0" brushRef="#br0" timeOffset="28602.56">25400 4932 0,'0'-21'15,"0"0"1,0-1-16,21 1 0,0 0 16,0 0-16,1 0 0,-1-22 0,0 22 15,0 0-15,0-21 0,-21 21 0,0-22 16,0 1-16,0 0 0,0 20 16,-42-20-16,21 21 0,0-21 0,-22 20 15,1 22-15,-22-21 0,22 21 16,-21 0-16,-1 0 0,1 21 0,-1 1 15,22 20-15,-22-21 0,1 21 16,20 1-16,1-1 0,0 0 0,21 22 16,-1-22-16,1 1 0,21 20 15,0-21-15,0 1 0,0-1 16,21 0-16,1-20 0,-1 20 0,21-21 16,0 0-16,-20-21 0,20 21 0,0-21 15,1 0-15,-1 0 0,0 0 16,1 0-16,-1 0 0,0-21 0,1 0 15,-22 0-15,21 0 0,-21-22 16,0 22-16,1-21 0,-1 0 0,0-1 16,-21 1-16,21 0 0,-21-1 15,21 1-15,-21 0 0,21-1 16,-21 22-16,0 0 0,0 42 31,0 21-31,0-20 0,0-1 16,0 21-16,0 0 0,0-20 0,0 20 15,0-21-15,0 21 0,0-20 16,0-1-16,22 21 0,-1-21 0,0-21 16,0 21-16,0 1 0,0-22 0,1 0 15,-1 0-15,21 0 0,-21 0 16,22 0-16,-22 0 0,0-22 0,21 1 16,-21 0-16,1 0 0,-1 0 15,-21-22-15,21 22 0,0-21 16,0 0-16,0 20 0,1-20 0,-1 0 0,0-1 15,0 1-15,0 21 16,0 0-16,1 0 0,-1-1 0,-21 1 16,21 21-16,0 0 0,-21 21 15,0 1-15,0-1 16,0 0-16,0 0 0,0 0 16,0 0-16,0 1 0,0-1 15,21-21 1,-21 21-16,21-21 15,-21-21 1,0 0 0,0-1-16,0 1 15,0 0-15,0 0 0,0 0 16,0 0-16,0-1 0,-21 1 16,21 0-16,-21 21 0,0 0 15,0 0-15,0 0 0,-1 21 0,22 0 16,-42 1-16,21-1 0,0 21 15,0-21-15,-1 22 0,1-22 0,0 21 16,0 0-16,21 1 0,0-22 16,0 21-16,0 1 0,0-22 0,0 0 15,21 21-15,0-21 0,0 1 16,1-22-16,20 21 0,-21 0 16,21-21-16,1 0 0,-22 0 0,21 0 15,1 0-15,-22 0 0,21-21 0,-21 0 16,22-1-16,-22 1 0,0 0 15,21 0-15,-21-21 0,1 20 0,-1-20 16,0 0-16,0-1 0,0 1 16,0 0-16,1 21 0,-1-22 0,0 1 15,0 21-15,0 0 0,-21-1 0,21 1 16,-21 0-16,22 21 0,-22 21 16,0 0-1,0 1-15,0-1 16,0 0-16,0 0 0,0 0 15,0 0-15,0 1 0,0-1 16,21-21 0,0 0-16,0 0 15,0-21 1,-21-1 0,0 1-16,0 0 0,0 0 15,0 0-15,-21 0 0,21-1 16,-21 1-16,0 0 0,21 0 0,-21 21 15,-1 0-15,1 0 16,0 0-16,0 21 16,0 21-16,0-20 0,21-1 15,-22 21-15,22-21 0,-21 22 16,21-22-16,-21 21 0,21 0 0,0-20 16,0 20-16,0-21 0,0 21 15,0-20-15,0 20 0,21-21 0,0 0 16,1 0-16,-1 1 0,0-1 0,0-21 15,0 21-15,22-21 0,-22 0 16,0 0-16,21 0 0,1 0 0,-22 0 16,21 0-16,0-21 0,1 21 0,-1-21 15,-21-1-15,22 1 16,-22 0-16,21-21 0,-21 21 0,0-22 16,1 1-16,-1 0 0,0 20 15,-21-20-15,0 0 0,0 21 0,0-1 16,0 1-16,0 0 0,0 0 0,0 42 31,-21 0-31,0 0 0,21 1 16,0-1-16,-22 21 0,22-21 15,-21 0-15,21 22 0,0-22 0,-21 21 16,21-21-16,0 1 0,0-1 16,0 0-16,0 0 0,0 0 15,21-21-15,0 0 0,1 0 16,-1 0-16,0 0 15,21 0-15,-21 0 0,1 0 0,20 0 16,-21-21-16,21 0 0,1 0 0,-22 0 16,21-22-16,1 22 0,-22-21 15,21 21-15,-21-22 0,22 1 0,-22 21 16,0-22-16,0 22 0,0-21 16,0 21-16,-21 0 0,0-1 15,0 44 1,-21-1-16,0 0 15,21 0-15,0 0 0,0 22 0,0-22 16,0 21-16,0-21 16,0 0-16,0 22 0,0-22 0,0 0 15,0 21-15,0-20 0,0-1 0,0 0 16,0 0-16,0 0 16,-21-21 15,0 0-31,0 0 0,21-21 15,0 0-15,-22 21 0,22-21 0,-21 0 16,21-1-16,-21 22 0,21-21 16,-21 21 15,21 21-31,0 1 16,0-1-16,0 0 0,0 0 15,21 0-15,0 0 16,0-21-16,1 22 0,-1-22 15,0 0-15,0 0 16,0 0-16,22 0 0,-22 0 0,0 0 16,21-22-16,1 22 0,-1-21 0,0 0 15,1 0-15,-1 0 0,0 0 16,1-1-16,-22-20 0,21 21 0,0-21 16,-20 20-16,-1-20 0,0 21 15,0-21-15,0-1 0,-21 22 0,0 0 16,0 0-16,0 0 15,-21 21-15,0 0 0,0 0 16,0 0-16,-1 0 0,1 0 16,0 21-16,0 0 0,0 0 0,21 0 15,-21 0-15,21 1 0,0 20 0,0-21 16,0 21-16,0-20 0,0 20 16,0-21-16,0 0 0,21 0 0,-21 1 15,21-1-15,-21 0 0,0 0 16,0 0-16,21-21 0,-21 21 15,0-42 17,0 0-17,-21 0-15,21 0 16,-21 21-16,0 0 16,21 21 15,0 0-31,0 0 0,21 0 15,0-21-15,0 22 16,21-22-16,-20 0 0,-1 0 16,21 0-16,-21 0 0,22 0 15,-22 0-15,21 0 0,0 0 0,1 0 16,-22 0-16,21-22 0,1 22 16,-1-21-16,0 0 0,-21 0 15,22 0-15,-22-22 0,21 22 0,-21 0 16,1-21-16,-1-1 0,0 22 15,-21 0-15,21-21 0,-21 21 0,0-1 16,0 1-16,-21 21 16,0 0-16,0 0 0,-1 0 15,1 0-15,0 21 0,21 1 0,-21-1 16,0 0-16,21 0 0,0 0 16,0 22-16,0-22 0,0 0 0,0 21 15,0-21-15,0 1 0,0-1 16,21 0-16,0 0 0,0 0 15,22 0-15,-22 1 0,21-22 16,0 21-16,1-21 0,-1 0 0,0 0 16,1 0-16,-1 0 0,22 0 0,-22 0 15,0 0-15,22 0 0,-22-21 16,0-1-16,1 1 0,20 0 0,-42 0 16,22-21-16,-1 20 0,-21-20 15,0 0-15,1 21 0,-1-1 0,-21-20 16,0 21-16,0 0 0,-21 21 15,-1-21-15,1 21 0,0-22 0,0 22 16,-21 0-16,20 0 0,-20 0 16,21 22-16,-21-1 0,20 0 15,1 0-15,0 0 0,0 0 0,0 1 16,0-1-16,21 0 0,-22 21 16,22-21-16,0 1 0,0-1 0,0 0 15,0 21-15,22-21 0,-1-21 16,0 22-16,-21-1 0,21-21 0,0 0 15,0 0-15,1 0 0,-1 0 16,0 0-16,0 0 0,0 0 16,0-21-16,1 21 0,-1-22 0,0-20 15,0 21-15,0 0 16,0-22-16,1 1 0,-1 0 0,-21-1 0,21 1 16,0 0-16,0-1 15,0 1-15,1 0 0,-1-1 0,0 1 16,-21 21-16,21-21 0,0-1 15,0 22-15,-21-21 0,0 21 0,22-1 16,-22 44 0,-22-1-16,1 0 0,0 0 15,0 21-15,-21 1 0,20-1 16,1 0-16,0 1 0,0-1 0,0 0 16,21 1-16,0-1 0,0-21 15,0 22-15,0-22 0,0 21 16,0-21-16,21 0 0,0 1 0,0-1 15,0-21-15,1 21 0,20-21 16,-21 0-16,21 0 0,1 0 0,-22 0 16,42 0-16,-20 0 0,-1 0 15,22-21-15,-22 21 0,21-21 0,1 21 16,-22-22-16,22 1 0,-22 0 16,22 0-16,-22 21 0,-21-21 0,21 0 15,-20-1-15,-22 1 0</inkml:trace>
  <inkml:trace contextRef="#ctx0" brushRef="#br0" timeOffset="31132.43">4847 6604 0,'0'0'0,"0"-85"31,-21 64-31,0 21 16,0 0-16,-1-21 15,1 21-15,0 0 0,0 0 0,-21 0 16,20 0-16,-20 21 0,0 0 16,-1 1-16,22-1 0,-21 0 0,0 21 15,-1 1-15,22-1 0,-21 0 0,21 1 16,-1 20-16,22-21 0,0 22 16,-21-1-16,21-20 0,0 20 0,0 1 15,0-1-15,0 1 0,21-22 16,-21 0-16,22 1 0,-1-1 15,21-21-15,-21 0 0,22 1 0,-1-1 16,0-21-16,1 0 0,-1 0 16,0 0-16,1-21 0,-1-1 0,21 1 15,-20 0-15,-1 0 0,0-21 0,1-1 16,-1 22-16,0-21 0,1-1 16,-22-20-16,0 21 0,0-1 0,0 1 15,-21-22-15,0 22 0,0 0 0,0-22 16,0 22-16,-21-22 0,0 22 15,-21-21-15,21 20 0,-22 1 0,22 0 16,-21 20-16,-1-20 16,1 21-16,0 21 0,-1 0 0,1 0 15,0 21-15,-1-21 0,1 42 16,-21-20-16,20 20 0,22 0 0,-21 1 16,21-1-16,-1 21 0,1-20 0,21 20 15,0-20-15,0 20 0,0-21 16,21 22-16,1-22 0,20 1 0,-21 20 15,21-21-15,1-20 0,-1 20 16,22-21-16,-22 0 0,0 0 0,22-21 16,-22 0-16,22 0 0,-22 0 0,0 0 15,22-21-15,-22 21 0,0-21 16,1 0-16,-22-21 0,21 20 16,1-20-16,-22 21 0,0-21 0,0 20 15,0-20-15,0 21 0,-21-21 16,0 20-16,0 1 0,0-21 0,0 21 15,0 42 1,0 21 0,0-21-16,0 1 0,0-1 15,0 21-15,0-21 0,0 22 16,0-22-16,0 21 0,0-21 0,0 0 16,0 1-16,0-1 0,0 0 0,0 0 15,0 0 1,0-42-1,0 0 1,0 0-16,0 0 0,22-22 16,-22 22-16,21-21 0,0 21 0,-21-22 15,21 1-15,0 0 0,0-1 0,1 1 16,-1 21-16,0-22 0,0 22 16,0 0-16,0 0 0,1 21 0,-1 0 15,0 0-15,0 21 16,0 0-16,-21 0 0,21 1 0,-21 20 15,22-21-15,-22 21 0,0-20 0,0 20 16,0-21-16,21 21 0,-21-20 16,21 20-16,-21-21 0,21 0 15,-21 0-15,21 1 0,0-1 0,1 0 16,-1-21-16,0 0 0,0 0 16,0 0-16,0 0 0,1 0 0,20 0 15,-21-21-15,0 21 0,0-21 0,1-1 16,-1-20-16,0 21 0,0-21 15,0 20-15,0-20 0,1 0 0,-1-1 16,-21 1-16,0 0 0,0-22 0,0 1 16,0 20-16,0-20 15,0-1-15,0 22 0,0-21 0,21 20 0,-21 1 16,0 21-16,0 0 16,0-1-16,0 44 15,0-1-15,0 0 0,0 21 0,0 1 16,0-1-16,0 21 0,0-20 15,0-1-15,0 22 0,-21-22 0,21 0 16,0 1-16,0 20 0,0-21 16,0 1-16,0-1 0,0 0 0,0-20 15,0 20-15,0-21 0,21 0 0,0 0 16,0 1-16,0-1 0,1-21 16,-1 0-16,0 0 0,0 0 0,0 0 15,0-21-15,22-1 0,-22 1 16,0 0-16,0 0 0,22 0 15,-22 0-15,0-22 0,0 22 0,0-21 16,-21 21-16,21-1 0,-21-20 0,22 21 16,-22 0-16,0 0 0,0-1 15,0 1-15,0 42 16,0 1 0,0-1-16,0 0 15,0 0-15,0 0 0,0 0 0,0 1 16,0-1-16,0 0 0,21 0 15,0 0-15,0 0 16,0-21-16,0 0 0,1 0 16,-1 0-16,0 0 0,21 0 15,-21-21-15,22 21 0,-1-21 16,-21 0-16,22 21 0,-22-21 0,0 0 16,0-1-16,0-20 0,0 21 0,1 0 15,-22 0-15,0-1 0,0 1 16,0 0-16,0 0 0,0 0 0,0 0 15,0 42 17,0 0-32,0 0 0,0 0 15,0 0-15,0 1 0,0 20 0,0 0 16,0 1-16,0-1 0,0 0 16,0 1-16,0 20 0,0-21 15,0 22-15,0-1 0,0-20 0,0 20 16,21 1-16,-21-1 0,21-20 15,-21 20-15,21 1 0,-21-1 0,0-21 16,0 22-16,21-1 0,-21 1 0,0-1 16,21 1-16,-21-1 0,0-20 0,0 20 15,0-20-15,0 20 0,0-21 16,0 1-16,-21-1 0,0 0 0,-21-20 16,21 20-16,-1-21 0,1 0 15,0-21-15,-21 0 0,21 0 0,-1 0 16,1-21-16,-21 0 0,21 0 15,-22 0-15,22-22 0,0 1 0,0 0 16,0-1-16,0-20 0,21-1 0,-22 1 16,22-1-16,0-20 0,0-1 0,0 21 15,0-20-15,22 20 0,-1-20 16,0 20-16,0 1 0,0-1 0,22 1 16,-22 20-16,0 1 0,21 0 0,-21-1 15,22 1-15,-22 21 0,0 0 16,21-1-16,-20 1 0,-1 0 0,0 0 15,21 21-15,-21-21 0,1 0 16</inkml:trace>
  <inkml:trace contextRef="#ctx0" brushRef="#br0" timeOffset="32171.82">8826 6922 0,'0'0'0,"0"-22"0,-21 1 0,21 0 0,0 0 16,-21 0-16,21 0 0,0-1 16,0 1-16,0 0 0,-21 21 15,0 21 1,21 22-16,0-22 16,0 0-16,0 21 0,-21-21 0,21 22 15,0-1-15,-22-21 16,22 22-16,0-1 0,-21-21 0,21 21 15,0 1-15,0-22 0,0 0 0,-21 0 16,21 0-16,0 1 0,0-1 16,0-42-1,21-1 1,0 1-16,1 0 0,-22 0 16,21 0-16,0-22 0,0 22 0,0 0 15,0-21-15,-21-1 0,22 22 0,-1-21 16,0 21-16,-21 0 0,21-1 15,-21 1-15,21 21 0,0 0 16,1 0-16,-22 21 16,0 1-16,0-1 0,21 0 15,-21 21-15,0-21 0,21 1 0,-21 20 16,0-21-16,0 0 0,21 22 0,-21-22 16,21 0-16,0 0 0,-21 0 15,22 0-15,-1-21 0,0 22 0,0-22 16,0 0-16,0 0 0,1 0 0,-1 0 15,0 0-15,0-22 0,0 1 16,0 21-16,22-21 0,-22-21 0,0 21 16,-21-1-16,21 1 0,0-21 0,-21 0 15,22 20-15,-22-20 0,0 0 16,0-1-16,0 22 0,0-21 16,0 0-16,0 20 0,0 1 0,0 0 15,0 42 1,0 0-16,0 1 15,0-1-15,0 21 0,0-21 16,0 22-16,0-22 0,0 21 0,0-21 16,0 0-16,0 22 0,0-22 0,0 0 15,0 0-15,21 0 0,-21 1 16,21-1-16,0 0 0,0-21 16,0 0-16,1 0 0,-1 0 15,0 0-15,0-21 0,0 21 16,0-21-16,1-1 0,20 1 15,-21 0-15,0 0 0,0 0 0,-21 0 16,22-1-16,-1 22 0,-21-21 0,21 21 16,-21 21 15,0 1-31,-21-22 0,0 21 16,21 0-16,-22-21 0,22 21 15,-21 0-15,21 0 0,0 1 16,0-1-1,0-42 17,0-1-32,21 22 0,-21-21 15,22 0-15,-22 0 0</inkml:trace>
  <inkml:trace contextRef="#ctx0" brushRef="#br0" timeOffset="32535.61">9927 6477 0,'0'0'0,"-21"0"0,-64 21 32,64 0-32,0 1 0,0-22 0,0 21 15,21 21-15,0-21 0,0 0 0,0 1 16,0-1-16,0 0 0,21-21 16,0 0-16,0 21 0,0-21 15,22 0-15,-22 0 0,0 0 16,0 0-16,21 0 0,-20 0 0,-1-21 15,0 0-15,0 21 0,-21-21 16,0-1-16,0 1 0,0 0 0,0 0 16,0 0-16,0 0 0,-21-1 0,-21 1 15,20 0-15,1 0 0,0 0 16,-21 21-16,21 0 0,-1 0 0,-20 0 16,21 0-16,0 21 0,0 0 0,-1 21 15,22-20-15,0 20 16,0-21-16,0 21 0,0-20 0,0 20 0,0-21 15,22 0-15,-1 0 0,0 1 16,21-1-16,-21 0 0,1-21 16,20 0-16,0 0 0,1 0 0</inkml:trace>
  <inkml:trace contextRef="#ctx0" brushRef="#br0" timeOffset="32791.61">10604 6350 0,'0'0'0,"0"-85"16,0 107 0,0-1-16,0 0 0,-21 21 15,0 1-15,21-1 0,-21 0 16,21 22-16,-21-22 0,0 22 0,21-22 16,-22 0-16,22 1 0,0-1 0,-21 0 15,0-21-15,21 22 0,-21-22 16,21 21-16,0-21 0,0 1 0,0-1 15,0 0-15,0-42 32,0 0-17</inkml:trace>
  <inkml:trace contextRef="#ctx0" brushRef="#br0" timeOffset="34039.49">10096 6795 0,'0'0'0,"22"0"31,-1 0-31,0 0 0,0 0 16,21 0-16,1 0 0,-1 0 0,0 0 16,1 0-16,-1 0 0,0 0 15,1 0-15,20-22 0,-20 22 0,20-21 16,-21 0-16,22 0 0,-1 0 0,-20 0 15,20-1-15,-20 1 0,-22-21 16,21 21-16,-21-22 0,-21 1 16,0 21-16,0 0 0,0-22 0,0 22 15,-21 0-15,0 21 16,0 0-16,0 0 0,-1 21 16,1 0-16,0 22 0,0-22 0,0 21 15,0 1-15,-1-1 0,22 0 0,0 1 16,-21-1-16,21 21 0,-21-20 15,21-22-15,-21 21 0,21 1 16,0-1-16,0-21 0,0 0 0,0 22 0,-21-22 16,21 0-16,0 0 15,0 0-15,0 0 16,0-42 0,0 0-16,21 0 15,-21 0-15,21 0 0,0-22 16,0 22-16,1 0 0,-1-21 0,0 20 15,0-20-15,0 21 0,22-21 16,-22 20-16,21 1 0,-21 21 0,0 0 16,1 0-16,-1 0 0,0 0 0,0 0 15,0 21 1,-21 1-16,21-1 0,-21 0 0,0 0 16,0 0-16,0 0 0,0 1 0,0-1 15,0 0-15,0 0 0,0 0 16,0 0-16,22-21 0,-1 22 0,0-22 15,0 0-15,0 0 0,0 0 0,22 0 16,-22 0-16,21 0 0,1 0 0,-22 0 16,21 0-16,-21 0 0,0-22 15,22 1-15,-22 0 0,0 0 0,0 0 16,0 0-16,1-22 0,-22 22 0,0 0 16,21-21-16,-21 20 0,0 1 15,0 0-15,0 0 0,0 0 16,0 42-1,-21 0 1,21 0-16,0 0 0,0 1 0,0-1 16,0 21-16,0-21 0,0 0 0,0 1 15,0-1-15,0 0 16,0 0-16,21-21 0,-21 21 16,21-21-16,0 0 0,0 0 0,0 0 15,1 0-15,20 0 0,-21 0 16,21 0-16,-20-21 0,20 21 0,-21-21 15,0 0-15,0 0 0,1-1 0,-22 1 16,21 0-16,-21-21 0,21 21 16,-21-1-16,0 1 0,0 0 15,0 0-15,0 0 0,0 42 32,0 0-32,-21 0 0,21 0 15,-21 1-15,-1-1 0,22 0 0,-21 0 16,21 0-16,0 0 0,-21 1 15,0-1-15,21 0 0,0 0 16,-21 0-16,0 0 16,21-42 15,0 0-31,0 0 16,0 0-16,0 0 0,21-22 15,0 22-15,0-21 0,0-1 16,0 1-16,1 0 0,20-1 0,0 22 15,-21-21-15,22 21 0,-1 0 0,0-1 16,1 22-16,-1 0 0,0 0 16,1 22-16,-22-1 0,0 0 0,0 21 15,-21-21-15,0 22 0,0-22 0,0 21 16,0-21-16,0 22 0,0-22 16,0 21-16,0-21 0,0 1 15,-21-1-15,21 0 0,-21 0 16,21 0-16,-21-21 0,21 21 15,-21-21-15,-1 0 16,22-21 0,0 0-16,-21 0 0,21 0 15</inkml:trace>
  <inkml:trace contextRef="#ctx0" brushRef="#br0" timeOffset="34215.41">12086 6371 0,'0'0'0,"-21"0"0,0 0 0,0-21 16,-1 21-16,1 0 16,0 0-1,0 0-15,21 21 0,0 0 16,21-21 0,0 0-16,0 0 15,1 22-15</inkml:trace>
  <inkml:trace contextRef="#ctx0" brushRef="#br0" timeOffset="34619.46">14160 6287 0,'0'0'16,"22"-22"-16,-22 1 0,0 0 0,0 0 16,0 0-1,0 42 1,0 0-1,0 21-15,0 1 0,-22 20 16,22-20-16,0 20 0,-21 1 0,21-1 16,0 1-16,0-22 0,-21 0 0,0 22 15,21-22-15,-21-21 0,21 22 16,0-22-16,0 0 0,0 0 0,0 0 16,-21-21-1,-1-21 1,22 0-16,-21 21 15</inkml:trace>
  <inkml:trace contextRef="#ctx0" brushRef="#br0" timeOffset="35207.83">13652 6625 0,'0'0'0,"-21"0"0,0-21 0,21 42 31,21-21-31,0 0 0,22 0 16,-22 0-16,21 0 0,1 0 15,-1 0-15,21 0 0,1 0 0,-1 0 16,1-21-16,21 0 0,-22 0 0,1 0 16,-1-22-16,1 22 0,-1 0 15,-21-21-15,1 20 0,-22 1 0,21-21 16,-42 21-16,21-22 0,-21 22 16,0 0-16,0 0 0,0 0 15,0 0-15,-21-1 0,0 22 16,0 0-16,0 0 0,0 22 0,21-1 15,-22 0-15,1 0 0,0 21 16,21 1-16,0-1 0,-21 22 0,0-22 16,21 21-16,0-20 0,-21-1 0,-1 22 15,22-22-15,-21 0 0,21-21 16,0 22-16,0-22 0,-21 21 0,21-21 16,0 1-16,0-1 15,0-42 16,0-1-31,0 1 0,21 0 16,0 0-16,1 0 0,-1-22 16,0 1-16,21 0 0,-21-1 0,22 1 15,-22 0-15,21 21 0,1-1 16,-1 1-16,-21 21 0,21 0 0,-20 0 16,20 0-16,-21 21 0,0 1 0,0 20 15,1-21-15,-22 0 0,0 22 16,0-22-16,0 0 0,0 21 0,0-21 15,0 1-15,0-1 0,0 0 0,-22 0 16,1 0-16,0 0 16,0-21-1,21-21 17,21 0-32,-21 0 0</inkml:trace>
  <inkml:trace contextRef="#ctx0" brushRef="#br0" timeOffset="35555.62">15071 6668 0,'0'21'15,"21"-21"1,0 0-16,0 0 16,0 0-16,0 0 0,1 0 15,-1-21-15,0 21 0,21-22 0,-21 1 16,1 21-16,20-21 0,-21 0 15,0 0-15,0 0 0,-21-1 0,0 1 16,0 0-16,0 0 0,0 0 0,0 0 16,0-1-16,-21 22 15,0 0-15,0 0 0,0 0 0,0 0 16,-22 22-16,22 20 0,0-21 16,-21 21-16,20 1 0,1-1 0,0-21 15,0 22-15,21-1 0,0-21 0,0 21 16,0-20-16,0-1 0,0 0 15,0 0-15,21 0 0,0-21 16,0 0-16,1 21 0,-1-21 0,0 0 16,21 0-16,-21 0 0,22 0 0,-1-21 15,0 0-15,1 21 0,-1-21 16</inkml:trace>
  <inkml:trace contextRef="#ctx0" brushRef="#br0" timeOffset="36019.81">17103 6477 0,'0'0'0,"42"-63"31,-21 41-31,-21-20 0,0 21 0,0 0 0,0 0 16,0-22-16,0 22 16,0 0-16,0 0 0,-21 21 0,0-21 15,0 21-15,-1 0 0,1 0 0,0 0 16,0 0-16,0 21 0,0 0 15,-1 21-15,1-21 0,0 22 0,0-1 16,21 22-16,-21-22 0,0 0 0,21 22 16,-22-22-16,22 0 0,0 1 15,0-1-15,0-21 0,0 22 0,0-22 16,0 21-16,22-21 0,-1-21 0,0 21 16,0 1-16,21-22 0,-20 0 15,20 0-15,0 0 0,1 0 0,-1 0 16,21-22-16,-20 1 0,20 0 15,-20 0-15,20 0 0,-21-22 16,1 22-16,20-21 0,-20 0 0</inkml:trace>
  <inkml:trace contextRef="#ctx0" brushRef="#br0" timeOffset="36267.67">17843 6160 0,'0'0'0,"0"-43"0,0 22 16,0-21-16,0 21 0,0-1 15,-21 22-15,0 0 0,0 0 16,0 0-16,0 22 0,-1-1 0,22 0 15,-21 0-15,0 21 0,0-20 16,0 20-16,21 0 0,0 1 0,-21-1 16,-1 0-16,22 1 0,0-1 15,0 21-15,-21-20 0,21-1 16,-21-21-16,21 22 0,0-1 0,0-21 16,0 21-16,0-20 0,0-1 15,0 0-15,21 0 0,0-21 16,1 0-16,-1 0 0,21 0 0,-21 0 15,22 0-15,-1-21 0,-21 0 16,21 21-16,1-21 0</inkml:trace>
  <inkml:trace contextRef="#ctx0" brushRef="#br0" timeOffset="37495.32">18267 6456 0,'0'0'0,"21"-21"0,0-22 0,0 22 0,-21 0 15,0 0-15,0 0 0,0 0 16,0-1-16,0 1 0,-21 21 15,0-21-15,-21 21 0,20 0 0,1 0 16,0 0-16,0 0 0,-21 21 16,20 0-16,1 1 0,-21-1 0,21 0 15,0 21-15,-1 1 0,1-1 0,0 0 16,0-21-16,0 22 0,21-1 16,-21 0-16,21-20 0,0 20 15,0-21-15,0 21 0,0-20 0,21-22 16,0 21-16,0 0 0,0-21 15,0 0-15,1 0 0,-1 0 0,0 0 16,0 0-16,21 0 0,-20 0 0,-1-21 16,0 0-16,21-1 0,-21 1 15,1 0-15,-1 0 0,0-21 0,-21 20 16,21-20-16,-21 0 0,21-1 0,-21 1 16,0 0-16,0 21 0,0-22 15,0 22-15,0 0 0,-21 21 31,0 0-31,21 21 0,0 0 16,-21 0-16,0 22 0,21-22 0,-22 21 0,22-21 16,-21 22-16,21-1 15,0-21-15,0 22 0,0-22 0,0 0 16,0 0-16,0 21 0,21-20 16,1-1-16,-1-21 15,0 21-15,21-21 0,-21 0 0,1 0 16,20 0-16,0 0 0,1 0 0,-1-21 15,0 0-15,22 21 0,-22-22 16,0 1-16,1-21 0,-1 21 0,0-22 16,1 22-16,-1-21 0,-21 0 0,22-1 15,-22 1-15,0 21 16,-21-22-16,0 22 0,0 0 0,0 0 16,-21 21-1,0 21-15,-1 0 16,1 22-16,0-22 0,0 0 0,21 21 15,0-21-15,0 22 0,-21-22 0,21 0 16,0 21-16,0-20 0,0-1 16,0 0-16,21 0 0,-21 0 0,21 0 15,0 1-15,0-1 16,1-21-16,-1 21 0,-42-42 62,-1 21-62,1-21 0,0-1 16,0 1-16,0 0 0,0 21 16,-1-21-16,1 21 0,0 0 15,0 0-15,21 21 16,0 0 0,0 0-16,0 1 0,21-1 15,0-21-15,0 21 0,1-21 16,-1 0-16,0 21 0,0-21 15,0 0-15,0 0 0,1 0 16,-1 0-16,0 0 0,21 0 0,-21 0 16,22 0-16,-1-21 0,0 0 0,1 21 15,-1-21-15,22-1 0,-22 1 16,0 0-16,1-21 0,20 21 0,-21-22 16,-20 1-16,20 0 0,0-1 15,-21 1-15,1 0 0,-1-1 0,0 22 16,-21-21-16,21 21 0,-21-1 0,0 1 15,-21 21-15,0 0 16,0 0-16,-22 0 0,22 0 0,-21 0 16,21 21-16,-1 1 0,1-1 15,0 21-15,21-21 0,-21 22 16,21-1-16,0 0 0,0-21 0,0 22 0,0-1 16,0-21-16,0 22 0,0-22 15,21 0-15,-21 0 0,21 21 16,-21-20-16,0-1 0,0 0 15,0 0-15,-21-21 32,0 0-17,0 0 1,21-21-16,0 0 16,0 0 15,0-1-31,21 22 0,0 0 15,0 0-15</inkml:trace>
  <inkml:trace contextRef="#ctx0" brushRef="#br0" timeOffset="37728.23">20574 6879 0,'0'21'16,"0"1"15,-21-22-15,0 0-1,-1 0-15,1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07:3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9483 0,'0'-21'0,"0"-1"15,0 1-15,0 0 16,0 0-1,-21 0 1,21 0 0,-21 21-1,21 21 32,0 0-47,0 0 0,0 0 0,0 0 16,0 22-16,0-1 0,0 0 15,0 1-15,0 20 0,0 1 0,0-1 16,0 1-16,0-1 0,0 1 16,0-1-16,0 22 0,0-22 0,0 22 15,0-21-15,0 20 0,0-20 0,0 20 16,0-20-16,0-1 0,0-20 16,0 20-16,0-20 0,0-1 15,0 0-15,0 1 0,0-1 0,0 0 16,0-21-16,0 1 0,0-1 15,0 0-15,0 0 0,0 0 0,0-42 32,0 0-32,0 0 0,0-22 15</inkml:trace>
  <inkml:trace contextRef="#ctx0" brushRef="#br0" timeOffset="1239.76">5778 9440 0,'0'-21'32,"-21"21"30,42 0-31,22 0-31,-22 0 16,21 0-16,-21 0 0,22 0 0,20 0 16,-20 0-16,20 0 0,1 0 0,-1 0 15,22 0-15,-1 0 0,22 0 16,0 0-16,0 0 0,0 0 0,0 0 16,-1 0-16,-20 0 0,21 0 0,-21 0 15,-1 0-15,22 0 0,-42 0 16,20 0-16,-20 0 0,-1 0 15,1 0-15,-1 0 0,-20 0 0,-1 0 16,0 0-16,-21 0 0,22 0 16,-22 0-16,0 0 0,0 0 15,-21 21 48,0 1-63,0-1 15,0 0-15,0 0 0,0 21 16,0-20-16,0 20 0,-21-21 16,21 21-16,-21 1 0,21-1 15,0 0-15,0 22 0,-21-22 0,21 1 16,-21-1-16,21 0 0,-22 1 16,22-1-16,0 0 0,0 1 0,0 20 15,0-21-15,0 1 0,0-1 0,-21 22 16,21-22-16,0 0 0,0 1 15,0-1-15,0 0 0,0 1 0,0-22 16,-21 21-16,21 0 0,0-20 0,0-1 16,0 21-16,0-21 0,0 0 0,0 22 15,0-22-15,0 0 0,0 0 16,0 0-16,0 1 0,0-1 0,0 0 16,-21-21-16,21 21 15,0 0 1,-21-21-1,0 0 1,-1 0-16,1 0 0,0 0 16,0 0-16,0 0 0,-22 0 0,1 0 15,0 0-15,-1 0 0,1 0 0,-21 0 16,-1 0-16,1 0 0,-1 0 16,-21 0-16,1 0 0,-22 0 0,21 0 15,-21 0-15,-21 0 0,22 21 0,20-21 16,-21 0-16,21 0 0,1 0 15,-1 0-15,22 0 0,-22 0 16,21 0-16,1 0 0,-1 0 0,1 0 16,-1 0-16,1 0 0,-1 0 15,1 0-15,21 0 0,-22 0 0,22 0 16,-1 0-16,22 0 0,0 0 0,0 0 16,0 0-16,0 0 15,21-21 1,21 0 15,0 21-31,-21-21 0,21 21 0,0-21 16,0 0-16,1 21 0</inkml:trace>
  <inkml:trace contextRef="#ctx0" brushRef="#br0" timeOffset="1776.21">5694 9652 0,'0'0'0,"0"-21"0,0 0 16,0 0-16,0-1 47,0 44-16,0-1-16,0 0-15,0 0 0,0 21 16,0-20-16,21 41 0,-21-21 0,21 1 16,-21 20-16,0 1 0,0-1 15,0 1-15,0-1 0,0 22 0,0-22 16,0 22-16,0 0 0,0-22 0,0 1 16,0-1-16,-21 1 0,21-1 15,-21-20-15,21-1 0,-21 0 0,21 1 16,0-1-16,0-21 0,0 0 0,0 0 15,0 1-15,0-1 0,0-42 32,0-22-17,0 22-15,0 0 0,0-21 16,0-1-16,0-20 0,0 20 0</inkml:trace>
  <inkml:trace contextRef="#ctx0" brushRef="#br0" timeOffset="2132.01">5927 9419 0,'-22'127'16,"22"-84"-16,0 20 15,0 1-15,0-1 0,0 1 16,0-1-16,0 22 0,-21-22 0,21 1 16,-21 20-16,21 1 0,-21-21 0,21 20 15,0-20-15,-21 20 0,0-20 16,21 21-16,0-22 0,-22-21 0,22 22 16,-21-22-16,21 1 0,-21-1 0,21 0 15,0 1-15,0-22 0,0 0 16,0 0-16,0 0 0,0-42 31,0 0-31,21 0 16,-21 0-16,0-22 0,21 1 0,1 0 15,-22-22-15,21 22 0</inkml:trace>
  <inkml:trace contextRef="#ctx0" brushRef="#br0" timeOffset="2475.81">6032 9483 0,'0'42'16,"0"0"-16,0 1 0,0-1 15,0 22-15,0-1 0,0 1 0,0 20 16,0-20-16,-21-1 0,21 22 15,-21 0-15,21-22 0,0 22 0,0-1 16,-21 1-16,21-21 0,-21-1 0,21 1 16,0-1-16,0-21 0,0 1 15,-21-1-15,21 0 0,0 1 0,0-22 16,0 0-16,-22 0 0,22-42 47,0 0-47,0 0 0,22-22 0,-22 1 15,21 0-15,-21-22 0,0 1 0,21-1 16,0 1-16</inkml:trace>
  <inkml:trace contextRef="#ctx0" brushRef="#br0" timeOffset="2747.65">6244 9504 0,'0'0'0,"0"21"0,0 0 15,0 22-15,0-1 0,0 0 0,0 1 16,0 20-16,0 1 16,0-1-16,0 1 0,0 20 0,0-20 15,-21 20-15,0 1 0,21 0 0,-21-1 16,-1-20-16,1 21 0,21-22 16,-21 1-16,0-1 0,21-21 0,-21 1 15,21-1-15,0 0 0,0-20 0,0-1 16,0 0-16,0 0 0,0 0 15,21-42 1,0 0 0,-21 0-16,21-22 0,-21 1 0,21 21 15</inkml:trace>
  <inkml:trace contextRef="#ctx0" brushRef="#br0" timeOffset="3043.48">6329 9589 0,'0'0'16,"0"21"-1,0 21-15,0 0 0,0 1 16,0-1-16,0 0 0,0 22 16,0-1-16,0 1 0,0-1 0,0 1 15,0 21-15,0-22 0,0 22 16,-21-22-16,-1 22 0,22-22 0,-21 1 15,21-1-15,0-20 0,-21-1 0,21 0 16,0 1-16,0-22 0,0 0 16,0 0-16,0 0 0,0 1 0,0-44 31,21 1-31,-21 0 16,0-21-16,0-1 0,21 1 0</inkml:trace>
  <inkml:trace contextRef="#ctx0" brushRef="#br0" timeOffset="3336.32">6456 9525 0,'0'21'0,"0"-42"0,0 85 16,0-22-16,21 0 0,-21 22 15,0-1-15,0 22 0,0-22 0,0 22 16,0-21-16,0 20 0,0 1 0,0 0 15,0-1-15,-21 1 0,21 0 16,0-22-16,-21 1 0,-1-1 0,1 1 16,21-22-16,-21 0 0,21 1 15,-21-22-15,21 21 0,0-21 16,0 0-16,21-21 16,0-21-1,-21 0-15,21 0 0,1-21 16,-22-1-16,21 1 0,0 0 0,-21-22 15,21 1-15,-21-1 0</inkml:trace>
  <inkml:trace contextRef="#ctx0" brushRef="#br0" timeOffset="3636.2">6625 9589 0,'0'0'0,"21"-22"0,-21 1 0,0 42 15,0 1 1,0 20-16,0 0 0,21 1 15,-21 20-15,0 1 0,0-1 0,0 1 16,0-1-16,0 1 0,0 20 16,0 1-16,0 0 0,0-1 0,0-20 15,-21 20-15,0-20 0,0-1 0,21 1 16,-21-1-16,0-20 0,21-1 0,0 0 16,0-20-16,0-1 0,0 0 15,0 0-15,0 0 0,0-42 31,0 0-31,0 0 16,21 0-16,0-22 0,-21 22 0,0-21 16,21-22-16,0 22 0,-21-22 0,21-20 15,1-1-15,-22 0 0</inkml:trace>
  <inkml:trace contextRef="#ctx0" brushRef="#br0" timeOffset="3883.85">6816 9567 0,'0'0'0,"21"-21"0,-21 0 0,0 0 0,0 42 15,0 0 1,0 22-16,0-1 16,0 21-16,0 1 0,0-1 0,0 1 15,0-1-15,0 22 0,-21 0 0,21-22 16,-22 22-16,22 0 0,-21-1 16,0-20-16,21 20 0,0-20 0,-21-22 15,0 22-15,21-22 0,-21 0 0,21-20 16,0 20-16,0-21 0,0 0 15,21-42 17,0 0-32,-21-21 0,0-1 15,21 1-15,0-22 0</inkml:trace>
  <inkml:trace contextRef="#ctx0" brushRef="#br0" timeOffset="4147.7">7006 9504 0,'0'0'0,"0"21"16,0 0-16,0 22 16,0-1-16,0 0 0,0 22 0,0-1 15,0 1-15,0 20 0,0-20 16,0 21-16,-21-1 0,21 1 0,0 0 16,0 20-16,0-41 0,-21 21 0,21-22 15,-21 1-15,-1-1 0,22 1 16,0-22-16,-21 0 0,0 1 0,21-1 15,0 0-15,0-21 0,0 1 16,0-1-16,0-42 16,0-1-1,0 1-15,21-21 0,0 0 0,-21-22 16,22 22-16,-1-43 0</inkml:trace>
  <inkml:trace contextRef="#ctx0" brushRef="#br0" timeOffset="4403.56">7133 9525 0,'0'148'15,"0"-105"1,0 20-16,0 22 0,0-22 0,0 22 16,0 0-16,0-1 0,0 1 0,0 0 15,0-1-15,0 1 0,0-22 16,0 22-16,-21-21 0,21-1 0,0-21 15,-21 1-15,21-1 0,-21 0 0,21 1 16,0-22-16,0 0 0,0 0 0,21-21 31,-21-21-31,21-21 16,0-1-16,-21 1 0,21 0 16</inkml:trace>
  <inkml:trace contextRef="#ctx0" brushRef="#br0" timeOffset="4668.39">7387 9462 0,'0'0'0,"0"21"0,0 21 16,0 0-16,0 22 0,0-1 16,0 1-16,0 21 0,0-1 0,0 1 15,0 0-15,0-1 0,0 22 0,0-21 16,0-1-16,0 1 0,-21-21 15,21 20-15,-21-20 0,21-22 16,-21 22-16,-1-22 0,22 0 0,0-21 16,0 22-16,0-22 0,0 0 0,-21-21 15,21 21-15,0-42 16,0 0-16,0 0 16,0 0-16,0-22 0,21 1 0</inkml:trace>
  <inkml:trace contextRef="#ctx0" brushRef="#br0" timeOffset="4931.72">7493 9589 0,'0'0'0,"21"-85"31,-21 106-15,0 21-16,0 1 0,0-1 15,0 22-15,0-1 0,0 1 0,21-1 16,-21 22-16,0-1 0,21 1 0,-21 0 15,0-1-15,0 1 0,0 0 16,0-1-16,0 1 0,-21-21 0,0-1 16,21 1-16,-21-22 0,21 0 0,-21 1 15,21-1-15,0 0 0,0-21 16,0 1-16,0-1 0,0-42 16,0-1-16,21 1 15,0 0-15,0-21 0</inkml:trace>
  <inkml:trace contextRef="#ctx0" brushRef="#br0" timeOffset="5235.55">7747 9525 0,'0'-21'16,"0"42"-16,0-21 15,0 21-15,0 22 16,0 20-16,0 1 0,0-1 15,0 22-15,0-22 0,0 22 0,0 21 0,21-22 16,-21 1-16,0 21 0,21-21 16,-21-1-16,0 1 0,0 0 15,0-22-15,0 1 0,0-1 0,-21 1 16,0-1-16,0-21 0,0 1 0,21-1 16,-22 0-16,22-20 0,-21-1 0,21-64 31,0 22-16,21-21-15,1 0 0,-22-1 0,0 1 16,21-22-16,0 1 0,0-22 16</inkml:trace>
  <inkml:trace contextRef="#ctx0" brushRef="#br0" timeOffset="5471.42">7937 9440 0,'0'0'0,"0"22"0,0 20 15,0 0-15,0 1 0,0 20 16,0 1-16,0 20 0,22 1 0,-22 0 16,0-1-16,0 22 0,21-21 0,-21-1 15,0 22-15,0-21 0,0-22 16,0 22-16,0-21 0,0-1 16,0-21-16,-21 22 0,21-22 0,-22-21 15,22 22-15,-21-22 0,21 0 16,-21 0-16,21-42 15,0 0 1,0 0-16</inkml:trace>
  <inkml:trace contextRef="#ctx0" brushRef="#br0" timeOffset="9372.34">6138 9440 0,'0'0'16,"-21"0"-16,-42 0 15,41 0-15,1 0 16,0 0-16,0 0 16,0 0-16,0 0 15,-1 0-15,1 0 16,42 0 31,1 0-32,20 0-15,0 0 0,1 0 0,-1 0 16,21 0-16,1 0 0,-1 0 0,43 0 16,0 0-16,0 0 0,0 0 15,0 0-15,-1 0 0,1 0 0,0 0 16,-21 0-16,21 0 0,-22 0 0,1 0 15,0 0-15,-22 0 16,1 0-16,-22 0 0,0 0 0,-21 22 16,1-22-16,-1 0 0,-42 21 15,-1-21 1,-20 0-16,0 0 0,-1 0 0,1 0 16,-21 0-16,-1 0 0,22 0 0,-22 0 15,-20 21-15,20-21 0,-42 0 16,22 0-16,-22 0 0,0 21 0,0-21 15,0 0-15,0 21 0,1-21 16,20 0-16,0 0 0,1 21 0,20-21 16,22 0-16,-1 0 0,1 0 15,21 0-15,0 0 0,0 0 16,-1 0-16,44 0 31,20 0-31,-21 0 0,21 0 16,22 0-16,-22 0 0,22 0 0,20 0 15,1 0-15,0 0 0,21 0 16,-1 0-16,-20 0 0,21 0 0,0 0 16,-22 0-16,1 0 0,0 0 0,-1 0 15,1 0-15,0 0 0,-22 0 16,1 0-16,-1 0 0,-20 0 16,-22 0-16,0 0 0,0 0 0,-42 0 15,0 0 1,-22 0-16,1 0 0,-21 0 0,-1 0 15,1 22-15,-1-22 0,-21 0 16,1 0-16,-22 0 0,0 21 0,-21-21 16,21 0-16,-21 0 0,21 21 0,-21 0 15,22-21-15,-22 21 0,21-21 16,0 21-16,21-21 0,1 0 0,20 0 16,22 22-16,-1-22 0,22 0 15,42 0-15,22 21 16,-1-21-16,22 0 0,-1 0 15,1 0-15,20 0 0,1 0 16,21 0-16,0 0 0,21 0 0,0 0 16,21 0-16,-21 0 0,0-21 0,0 21 15,0 0-15,-21 0 0,-1 0 16,1 0-16,-42 0 0,20 0 0,-41 0 16,-1 0-16,0 0 0,-63 0 15,0 0 1,-42 0-16,20 0 0,-20 0 0,-22 0 15,22 0-15,-22 0 0,0 0 0,-21 0 16,1 0-16,-1 0 16,0 0-16,0 0 0,21 0 0,-20 0 15,20 0-15,21 0 0,1 0 0,-1 0 16,22 0-16,0 0 0,21 0 16,-1 0-16,22 21 0,22-21 31,-1 0-31,0 0 0,21 0 0,1 0 15,20 0-15,1 0 0,20 0 0,1 0 16,21 0-16,-22 0 0,22 0 16,0 0-16,0 0 0,0 0 0,-22 0 15,22 0-15,-21 0 0,0 0 0,-22 0 16,1 0-16,-22 0 16,0 0-16,-21 21 0,-42 0 15,-21-21-15,0 21 16,-22-21-16,1 0 0,-1 0 15,-21 21-15,1-21 0,-22 0 0,0 0 16,0 22-16,-21-22 0,0 0 0,21 0 16,-21 21-16,22-21 0,-1 0 15,21 0-15,0 21 0,22-21 0,-1 0 16,22 0-16,21 0 0,42 0 16,21 0-1,-20 0-15,20 0 0,0 0 0,22 0 16,-1 0-16,1 0 15,20 0-15,1 0 0,21 0 0,0 0 16,0 0-16,-1 0 0,1-21 0,0 21 16,0 0-16,0 0 0,0 0 15,-22 0-15,1 0 0,-22 0 0,1 0 16,-22 0-16,1 0 0,-22 0 0,0 0 16,-63 0-1,20 0-15,-41 0 0,-1 0 0,1 21 16,-22-21-16,1 0 0,-22 21 0,0-21 15,0 0-15,-21 21 0,21-21 16,-21 0-16,21 21 0,1-21 0,-1 22 16,42-22-16,-20 0 0,20 0 15,22 21-15,-1-21 0,1 0 16,21 0-16,0 0 0,21 21 16,21-21-16,0 0 0,21 0 15,1 0-15,-1 0 0,0 0 16,22 0-16,21 0 0,-1 0 0,22 0 15,-21 0-15,21 0 0,21 0 16,-22 0-16,1 0 0,0 0 0,0 0 16,0 0-16,0-21 0,-22 21 0,1 0 15,-22 0-15,1 0 0,-22 0 16,1 0-16,-22 0 0,0 0 16,-63 0-16,-1 0 15,-20 0-15,-1 0 0,1 0 0,-22 0 16,0 0-16,1 0 0,-22 21 15,0-21-15,0 0 0,-21 0 0,0 21 16,0-21-16,21 0 0,1 0 16,-1 21-16,42-21 0,-20 0 0,20 0 15,22 0-15,-1 21 0,22-21 0,0 0 16,42 0 0,0 0-16,22 0 15,-22 0-15,21 0 0,22 0 0,-1 0 16,1 0-16,20 0 0,22 0 15,-21 0-15,21 0 0,-22 0 16,22 0-16,-21 0 0,21 0 0,-43 0 16,22 0-16,-22 0 0,1 0 15,-1 0-15,-20 0 0,-22 0 0,0 0 16,-42 0 0,0 0-16,-22 0 0,1 0 15,-21 22-15,-1-22 0,-21 0 0,-20 0 16,-1 21-16,0-21 0,-21 21 0,0-21 15,0 21-15,0-21 0,21 21 16,0-21-16,0 0 0,22 21 0,20-21 16,1 0-16,20 22 0,1-22 0,21 0 15,63 21 1,-21-21 0,22 0-16,20 0 0,-20 0 0,20 0 15,22 0-15,-1 0 0,1 0 0,21 0 16,0 0-16,0 0 0,21-21 15,-22 21-15,1 0 0,0 0 0,-21 0 16,21 0-16,-22 0 0,-20 0 0,-1 0 16,-20-22-16,-1 22 0,0 0 15,-21 0-15,-63 0 16,21 0-16,-21 0 0,-1 0 16,-20 0-16,20 0 0,-20 0 15,-22 0-15,22 0 0,-22 0 16,0 0-16,-20 22 0,20-22 0,-21 0 15,0 0-15,0 21 0,22-21 16,-1 0-16,22 0 0,-1 21 0,22-21 16,-1 0-16,22 0 0,42 0 31,22 0-31,-22 0 0,21 0 0,22 0 16,-1 0-16,1 0 0,20 0 0,22 0 15,0 0-15,0 0 0,0 0 16,-22 0-16,22 0 0,0 0 0,-21 0 15,-1 0-15,1 0 0,-21 0 0,-1 0 16,1 0-16,-22 0 0,-21 0 16,0 0-16,0 0 0,-42 0 15,-21 0 1,0 0-16,-22 0 0,1 0 0,-22 0 16,0 21-16,-21-21 0,1 21 15,-1-21-15,-21 21 0,-21-21 0,21 22 16,0-1-16,-22-21 0,22 21 0,22 0 15,-1-21-15,21 21 0,0-21 16,43 0-16,0 21 0,21-21 16,42 22-16,21-22 15,0 0-15,1 0 0,20 21 16,1-21-16,20 0 0,1 0 0,21 0 16,0 0-16,21 0 0,0 0 0,0 0 15,0 0-15,0 0 0,-21 0 16,21 0-16,-22 0 0,-20 0 0,0 0 15,-1 0-15,-20 0 0,-22 0 0,1 0 16,-22 0-16,-21 21 16,-43-21-16,1 0 0,0 0 15,-22 0-15,-20 0 0,-1 0 0,0 0 16,-21 21-16,-21-21 16,0 0-16,0 0 0,0 21 0,0-21 15,0 21-15,22-21 0,20 0 0,-21 22 16,43-22-16,-1 0 0,1 21 15,20-21-15,22 0 0,0 0 0,21 21 16,21-21 0,21 21-16,1-21 0,20 0 15,1 0-15,-1 0 0,22 0 0,21 0 16,0 0-16,-1 0 0,22 0 0,-21 0 16,21 0-16,-21 0 0,0 0 15,0 0-15,-22 0 0,1 0 0,-21 0 16,-1 0-16,-21 0 0,1 0 0,-1 21 15,-21-21-15,-42 0 16,-21 21 0,-1-21-16,-20 0 0,-1 0 0,1 22 15,-22-22-15,-21 21 0,1-21 0,-22 21 16,-22-21-16,22 21 0,-21-21 16,21 21-16,0 0 0,0-21 0,21 22 15,22-1-15,20-21 0,1 0 0,20 21 16,22-21-16,0 0 0,21 21 15,21-21-15,0 0 0,22 21 16,-1-21-16,22 0 0,-1 0 0,22 0 16,21 0-16,-1 0 0,1 0 15,21 0-15,-21 0 0,21 0 16,-21 0-16,21 21 0,-21-21 0,-22 0 16,1 0-16,0 0 0,-1 0 0,-20 0 15,-22 0-15,22 0 0,-43 22 16,0-22-16,-42 0 15,-21 0-15,-22 21 0,1-21 16,-1 0-16,-21 0 0,1 0 16,-22 0-16,0 21 0,-21-21 0,0 0 15,0 0-15,0 21 0,0-21 0,0 0 16,21 0-16,0 21 0,22-21 16,-1 0-16,43 0 0,-22 0 15,43 0-15,0 0 0,42 0 16,21 0-16,1 0 15,20 0-15,1 0 0,-1 0 16,43 0-16,0 0 0,0 0 0,21 0 16,21 0-16,-21 0 0,0-21 0,-21 21 15,21 0-15,-21 0 0,-1 0 16,-20 0-16,-21 0 0,-1 0 0,1 0 16,-22 0-16,-21 0 0,0 0 0,-42 0 15,-21 0 1,-1 0-16,-20 0 0,-1 0 15,-20 0-15,-1 0 0,0 0 0,-20 0 16,-22 0-16,0 0 0,21 0 0,-21 0 16,21 0-16,0 0 0,21 0 0,1 0 15,-1 0-15,22 21 0,-1-21 16,22 0-16,-22 0 0,43 0 0,-21 21 16,21-21-16,63 0 15,0 0-15,1 0 16,-1 22-16,21-22 0,1 0 0,-1 0 15,22 0-15,21 0 0,-21 0 0,20 0 16,1 0-16,0 0 16,-21 0-16,21 0 0,-22 0 0,1 0 15,0 0-15,-22 0 0,1-22 0,-1 22 16,-21 0-16,1 0 0,-22 0 16,0 0-16,-63 0 15,21 0-15,-22 0 16,-20 0-16,-1 0 0,1 0 0,-22 0 15,0 0-15,1 0 0,-1 0 16,0 0-16,22-21 0,-1 21 0,1-21 16,-1 21-16,22-21 0,0 21 0</inkml:trace>
  <inkml:trace contextRef="#ctx0" brushRef="#br0" timeOffset="34544.12">5736 9948 0,'0'0'0,"0"-21"0,-21 0 0,-21-42 15,42 41-15,-22 1 16,22 0-16,0 0 0,-21 0 16,21 0-16,-21-1 0,21 1 15,-21 21-15,0 0 16,21 21-16,0 1 16,0-1-16,0 0 0,0 21 15,0 1-15,0 20 0,0-21 0,0 22 16,0-1-16,0 22 0,0-21 0,0 20 15,-21 1-15,21-22 0,0 22 16,0-21-16,-22-1 0,22 1 16,0-22-16,0 21 0,0-20 0,0-22 15,0 21-15,0-21 0,0 1 16,0-1-16,0 0 0,22-21 16,-1 0-16,-21-21 15,0 0-15,21-1 16,-21-20-16,0 21 0,0-21 0,21-1 15,-21 1-15,0-22 0,21 1 0,-21-1 16,0 1-16,0-1 0,21-20 16,-21 20-16,22-20 0,-22 20 0,0-21 15,0 22-15,21-22 0,-21 22 0,0-1 16,21 1-16,-21-1 16,0 22-16,0 0 0,0 20 0,0-20 15,0 21-15,21 21 0,0 0 16,-21 21-16,0 21 15,21 1-15,1-1 0,-1 22 0,-21-1 16,0 1-16,21-1 0,-21 22 0,21-22 16,-21 1-16,0 20 0,0-20 15,0 21-15,0-22 0,0 1 0,0-1 16,0-21-16,0 22 0,0-22 0,0-21 16,0 22-16,0-22 0,0 0 15,0 0-15,0-42 31,0-21-15,0 21-16,0-22 0,0 1 0,0-22 16,0 1-16,0 21 0,0-43 0,0 21 15,0 1-15,0-1 0,0 1 16,0-22-16,0 22 0,0-22 0,0 22 16,0-1-16,0 1 0,0-1 0,0 22 15,0-1-15,0 22 0,0 0 16,0 42-1,21 0-15,-21 22 0,0 20 0,0 1 16,21-1-16,-21 1 16,0 20-16,0-20 0,0 21 0,0-1 15,0 1-15,0 0 0,0-22 0,-21 22 16,21-22-16,-21 1 0,21-22 16,-21 0-16,21 1 0,0-1 0,0-21 15,0 0-15,0 1 0,0-1 0,0-42 31,0-22-15,0 22-16,0-21 0,0-1 0,0-20 16,0-1-16,0 1 0,0-1 15,0-20-15,0 20 0,0-20 0,21-1 16,-21 21-16,0-20 0,0-1 16,0 22-16,0-1 0,0 22 15,0-22-15,0 22 0,0 21 0,0 0 16,0-1-16,0 1 0,0 42 15,0 1-15,0 20 16,21 0-16,-21 1 0,0 20 0,0 1 16,0-22-16,0 21 0,0 1 15,0-1-15,0 1 0,0-1 0,0 1 16,0-1-16,0 1 0,0-1 0,0-20 16,0-1-16,-21 0 0,21-20 15,0 20-15,0-21 0,0 0 0,0 0 16,0-42-1,0 0 1,0 0-16,0 0 0,0-22 16,0-20-16,0 21 0,21-22 0,-21 1 15,21-1-15,-21 1 0,0-1 16,0-21-16,0 22 0,0-22 0,0 1 16,0 20-16,0 1 0,0-1 0,0 1 15,0 20-15,0 22 0,0 0 16,0 0-16,0 42 15,0 21-15,0 1 0,0 20 16,0 1-16,0-1 0,0 22 16,22-1-16,-1-20 0,-21 21 15,21-1-15,-21-20 0,0 20 0,0-20 16,0-1-16,0-20 0,0 20 16,0-20-16,0-1 0,0-21 0,0 21 15,0-20-15,0-1 0,0 0 16,-21-21-1,21-21-15,0 0 16,0-1-16,0-20 0,-21 21 0,21-21 16,0-22-16,0 22 0,0-22 15,0 1-15,0 20 0,0-20 0,0-22 16,0 22-16,0-1 0,0 1 0,0-1 16,0 1-16,0 20 15,0 1-15,0 0 0,0 21 0,21 42 16,-21 0-1,21 21-15,0 1 0,-21 20 16,21 1-16,-21-1 0,21 1 0,-21-1 16,0 1-16,0-1 0,0 1 0,0-1 15,0 1-15,0-1 0,0-21 16,0 1-16,-21-1 0,21 0 0,-21-20 16,21-1-16,0 0 0,-21 0 0,21 0 15,0-42 1,-21 0-1,21 0-15,-21-22 0,21 1 16,0 0-16,0-22 0,0 1 16,-22-1-16,22 1 0,-21-1 0,21-20 15,-21 20-15,21-21 0,0 22 0,-21-22 16,21 22-16,-21-1 0,0 1 16,21-1-16,0 22 0,0 21 0,0-22 15,-22 43-15,22 43 16,0-1-16,0 22 15,0-1-15,22 1 0,-1 20 0,-21 1 16,0 0-16,21 20 16,-21-20-16,0 0 0,0-1 0,0-20 15,0-1-15,0 1 0,0-22 0,0 22 16,0-43-16,0 21 0,21-21 0,-21 1 16,0-1-16,0 0 0,0-42 31,0 0-31,0-1 15,0-20-15,0 0 0,0-1 16,0 1-16,0-21 0,0-1 0,0 1 16,0-22-16,0 21 0,0 1 0,0-22 15,0 22-15,0-22 16,0 22-16,0-22 0,0 21 0,0 1 0,-21-1 16,21 22-16,0 0 15,0-1-15,-21 22 0,21 0 0,0 0 16,0 42-1,-21 0-15,-1 0 16,22 1-16,0-1 0,0 0 16,0 0-16,0 0 0,0 0 15,-21-21-15,21 22 16,0-44 31,0 1-47,0 0 0,-21 0 0,21 0 15,0 0-15,0-1 16,0 1-16,0 0 0,0 0 0,-21 0 16,0 0-16,21-1 0,-21 22 15,21-21-15,-22 21 16,22-21-16,-21 21 16,21-21-1,0 0 1,0 0-1,21 21 32,1 0-47,-1 0 0,0 0 16,0 0-16,0 0 0,22 0 0,-1 0 16,0 0-16,1 0 0,-1 0 0,0 0 15,22 0-15,-22 21 0,22-21 16,-22 21-16,21-21 0,1 0 0,-1 21 15,1-21-15,-1 21 0,1-21 16,21 0-16,-22 21 0,1-21 0,-1 22 16,-21-22-16,22 0 0,-22 21 0,1-21 15,-1 21-15,-21-21 16,0 0-16,0 0 0,1 0 0,-1 21 16,-42-21 15,-1 0-31,-20 0 0,0 0 0,-1 0 15,1 0-15,-21 0 0,-1 0 16,-21 0-16,22 0 0,-22 0 0,1 0 16,20 0-16,-21 21 0,22-21 0,-1 0 15,1 21-15,-1-21 0,22 0 16,21 0-16,-21 22 0,20-22 16,22 21-16,22 0 15,-1-21-15,0 0 16,21 0-16,22 21 0,-22-21 0,43 0 15,-1 0-15,1 0 0,21 0 16,-21 0-16,20 0 0,1 0 0,0 0 16,0 0-16,-21 0 0,20 0 0,-20 0 15,21 0-15,-43 0 0,1 0 16,-1 0-16,-20 0 0,-22 0 0,0 0 16,-63 21-1,-1-21-15,1 0 0,0 0 0,-22 0 16,1 0-16,-22 0 0,0 0 0,1 0 15,-1 21-15,0-21 0,-20 0 16,20 0-16,0 0 0,-21 0 16,43 22-16,-22-22 0,22 0 0,20 0 15,1 0-15,21 0 0,0 0 16,42 0 0,21 0-16,1 0 15,-1 0-15,21 0 0,1 0 0,-1 0 16,22 0-16,-21 0 0,20 0 0,-20 0 15,20 0-15,-20 0 0,-1 0 16,-20 0-16,-1 0 0,0 0 0,1 0 16,-22 0-16,0 0 0,-42 0 31,0 0-31,0 0 0,-22 0 16,1 0-16,-22 0 0,1 0 0,-1 0 15,-20 0-15,20 0 0,-20 21 16,-1-21-16,21 0 0,-20 0 0,41 0 15,-20 21-15,21-21 0,20 0 16,1 0-16,0 0 0,0 0 16,42 0-1,0 0-15,0 0 0,22 0 16,-1 0-16,0 0 0,22 0 0,-1 0 16,1 0-16,-1 0 0,1 21 15,21-21-15,-22 0 0,1 0 0,20 21 16,-20-21-16,-1 0 0,-20 0 15,20 21-15,-21-21 0,1 0 16,-1 22-16,-21-22 0,-21 21 16,-21 0-16,0-21 0,-21 21 15,-22 0-15,1-21 0,-22 21 16,0-21-16,1 22 0,-22-1 0,0-21 16,0 21-16,0-21 0,22 0 0,-1 21 15,0-21-15,43 0 0,-22 0 16,22 0-16,21 0 0,-21 21 0,63-21 31,21 0-31,0 0 16,22 0-16,-1 0 0,22-21 15,-21 21-15,41 0 0,-20-21 0,0 21 16,-1 0-16,1-21 0,0 0 16,-22 21-16,1 0 0,-1-22 0,1 22 15,-22 0-15,0 0 0,1 0 0,-22-21 16,0 21-16,-42 0 15,-21 0-15,-1 0 16,1 0-16,0 0 0,-22 0 16,-21 0-16,22 0 0,-43 0 0,21 0 15,-20 0-15,-1 21 0,21-21 0,-21 0 16,43 0-16,-22 22 0,43-22 16,-22 0-16,22 0 0,21 0 15,0 0-15,42 0 16,0 0-16,21 0 15,1 0-15,20 0 0,1 0 0,20 0 16,1 0-16,0 0 0,-1-22 0,-20 22 16,20 0-16,1-21 0,-21 21 15,-22 0-15,21 0 0,-20-21 0,-22 21 16,0 0-16,-21-21 0,-21 21 16,-21 0-16,-22 0 15,1 0-15,-22 0 0,0 0 0,1 0 16,-1 0-16,-21-21 0,0 21 0,22 0 15,-1 0-15,-21 0 16,43 0-16,-22 0 0,21 0 0,1 0 16,21 0-16,-1 0 0,1-21 0,21 21 15,0 0-15,42 0 16,0 0-16,21 0 16,1-22-16,-1 22 0,0 0 15,1 0-15,20-21 0,-21 21 0,22 0 16,-22 0-16,22-21 0,-22 21 0,22 0 15,-43 0-15,21 0 16,-21 0-16,-63 0 16,21 0-16,-22 0 0,-20 0 0,21 0 15,-22 0-15,1 0 16,-1 0-16,1 0 0,20 0 0,-20 0 16,20 21-16,1-21 0,21 0 0,0 0 15,0 0-15,63 0 31,-21 0-31,21 0 0,1 0 16,20 0-16,-20 0 0,20 0 0,1 0 16,-1 0-16,1 0 0,-1 0 0,22 0 15,-22 0-15,1 0 0,-1 0 16,1 0-16,-1 0 0,-20 0 0,-22 0 16,0 0-16,-42 0 15,-22 0-15,-20 0 16,21 21-16,-43-21 0,21 0 0,-20 22 15,-1-1-15,0-21 0,1 0 0,-1 21 16,22-21-16,-1 0 0,1 21 16,-1-21-16,43 0 0,-21 0 0,20 0 15,44 0 1,20 0-16,0 0 16,1 0-16,-1 0 0,0 0 0,22 0 15,-1 0-15,1 0 16,-1 0-16,22-21 0,-22 21 0,22 0 0,-21 0 15,20 0-15,-20 0 0,-1 0 0,1 0 16,-22 0-16,-21 0 16,0 0-16,-21 21 0,-21-21 15,-21 21-15,0-21 0,-43 21 0,21-21 16,-20 22-16,-1-22 0,0 21 16,1-21-16,-1 21 0,0-21 0,1 0 15,20 21-15,1-21 0,20 0 0,22 0 16,-21 0-16,21 21 0,42-21 15,21 0 1,1 0-16,-1 21 0,0-21 16,22 0-16,-1 0 0,1 0 15,20 0-15,1 0 0,21 0 0,-21 0 16,20 0-16,-20 0 0,21 0 0,-21 0 16,-1 0-16,-20 0 0,-1 0 15,-20 0-15,-1 0 0,-21 0 0,-42 0 16,-21 0-16,-1 0 15,1 0-15,-22 22 0,1-22 16,-22 0-16,1 0 0,-1 21 0,0-21 16,1 0-16,-1 0 0,0 21 0,1-21 15,-1 0-15,21 0 0,1 21 16,-1-21-16,22 21 0,0-21 16,-1 0-16,22 0 0,21 21 0,43-21 15,-22 22 1,21-22-16,22 0 0,-1 0 0,22 0 15,-1 0-15,22 21 0,21-21 0,-21 0 16,21 0-16,-21 0 0,0 0 16,0 0-16,-1 0 0,-20 0 0,0 0 15,-1 0-15,-20 0 0,-22 0 0,1 0 16,-22 0-16,-64 0 16,1 0-16,0 0 15,-22 0-15,-20 0 0,-1 0 0,-21 0 16,-21 0-16,0 21 0,0-21 15,0 21-15,0 0 0,0 0 16,21-21-16,0 22 0,22-1 0,-1 0 16,22-21-16,20 21 0,22 0 0,0-21 15,21 21-15,21-21 16,21 0-16,1 22 0,-1-22 0,22 0 16,-1 0-16,1 0 0,20 0 15,22 0-15,-21 0 0,21 0 0,-1 0 16,1 0-16,-21 0 0,21-22 0,-22 1 15,1 21-15,-21-21 0,-22 21 16,0 0-16,1 0 0,-22-21 0,-42 21 16,-22 0-16,1 0 15,0 0-15,-43 0 0,0 0 0,1 0 16,-22 0-16,0 0 0,0 0 16,-21 0-16,21 0 0,22 0 0,-22 0 15,21 21-15,22-21 0,-1 0 16,1 21-16,20-21 0,22 0 0,0 0 15,21 21-15,21-21 16,21 0-16,1 0 0,20 0 16,1 22-16,-1-22 0,22 0 0,0 0 15,20 0-15,1 0 0,0 0 0,0 0 16,0 0-16,0 0 0,-1 0 16,-20 0-16,21 0 0,-21 0 15,-1 0-15,-20 0 0,-1 0 0,-20 0 16,-1 0-16,-21 0 0,-42 0 15,-21 0-15,-1 0 16,-20 0-16,-1 0 0,-20 0 0,-22 0 16,0 0-16,-21 0 0,0 0 0,0 0 15,0 0-15,-21 21 0,21-21 16,0 0-16,21 0 0,0 21 0,43-21 16,-1 0-16,22 0 0,-1 0 15,22 0-15,21 21 0,43-21 16,-22 0-16,21 0 0,0 0 0,22 0 15,-1 0-15,22 0 0,0 0 16,-1 0-16,43 0 0,-21 0 16,0 0-16,21 0 0,-21 0 0,0 0 15,0 0-15,-1 0 0,1 0 0,-21 0 16,0 0-16,-22 0 0,1 0 16,-22 0-16,-21 0 0,0 0 0,-42 0 15,-21 0-15,-22 0 16,1 0-16,-1 21 0,-20 0 15,-1-21-15,-21 0 0,0 22 0,-21-22 16,0 21-16,0-21 0,0 21 16,0 0-16,21-21 0,-21 21 15,22 0-15,20-21 0,21 22 0,1-1 16,21-21-16,20 0 0,44 21 16,-1-21-16,21 21 0,22-21 15,-1 0-15,22 0 0,-1 0 0,1 0 16,21 0-16,21 0 0,0 0 0,-21 0 15,21 0-15,0 0 0,0 0 16,-21 0-16,-1 0 0,1 0 0,-21 0 16,0-21-16,-22 21 0,-21 0 0,1 0 15,-22 0-15,0 0 16,-63 0-16,-1 0 16,1 0-16,-21 0 0,-22 0 0,21 0 15,-41 21-15,-1-21 0,0 21 0,-21-21 16,0 21-16,0 1 0,0-1 15,21-21-15,0 21 0,22 0 0,-1-21 16,21 21-16,22 0 0,0-21 0,21 22 16,42-1-1,0-21-15,21 0 0,1 0 16,20 0-16,1 0 0,20 0 0,1 0 16,21 0-16,0 0 0,-1 0 15,1 0-15,0 0 0,0 0 0,0 0 16,-22-21-16,22 21 0,-21 0 15,-22 0-15,1 0 0,-22 0 0,1-22 16,-1 22-16,-21 0 0,-63 0 16,21 0-1,-43 0-15,22 0 0,-22 0 0,-20 0 16,-1 0-16,0 0 0,1 22 0,-22-22 16,-21 0-16,21 21 0,21-21 15,-21 0-15,22 21 0,20-21 0,22 0 16,0 0-16,-1 21 0,22-21 0,21 21 15,21-21 1,22 0-16,-22 0 0,42 0 0,1 0 16,-1 0-16,22 0 0,0 0 15,-1 0-15,22 0 0,0 0 0,-21 0 16,20 0-16,-20 0 0,21 0 16,-21 0-16,-1 0 0,-20 0 0,-1 0 15,1 0-15,-22 0 0,0 0 0,-20 0 16,-22-21-16,-22 21 15,1 0-15,-21-21 0,0 21 16,-1 0-16,1-21 0,-22 21 0,1-21 16,-1 21-16,1 0 0,-1-22 0,1 22 15,-1 0-15,22 0 0,0-21 16,-1 21-16,22 0 0,0 0 0,0 0 16,21-21-16,21 21 15,0-21 1,0 21-16,22 0 0,-22-21 0,21 0 15,1 21-15,-1-22 0,21 1 0,-20 21 16,20-21-16,1 0 0,-22 0 16,0 0-16,1-1 0,20-20 15,-42 42-15,-21-21 0,0 0 0,-21 0 16,0-1-16,0 22 0,-43-21 0,22 0 16,-21 21-16,-1 0 0,1-21 15,-1 21-15,1 0 0,-22 0 0,21 0 16,-20 0-16,20 0 0,1 0 0,20 0 15,1 0-15,21 21 16,0-21-16,21 21 0,0 0 16,21 1-16,21-22 0,-21 0 15,43 21-15,-22-21 0,22 0 16,-22 0-16,22 21 0,-1-21 0,22 0 16,-22 0-16,22 0 0,0 0 0,-1 0 15,-20 0-15,-1 0 0,1-21 16,-1 21-16,-20 0 0,-22 0 0,21-21 15,-84 21 1,21-22-16,-43 22 16,22 0-16,-22 0 0,-20 0 0,-1 0 0,0-21 15,1 21-15,-1 0 0,-21 0 16,0 0-16,0 0 0,22 0 16,-1 0-16,0 0 0,22 0 0,21 0 15,20 0-15,-20 0 0,63 0 16,0 0-1,1 0-15,41 0 0,-21-21 0,22 21 16,-1-21-16,1 21 0,21-21 0,-22 21 16,22-21-16,-1-1 0,-20 22 15,21-21-15,-22 0 0,1 0 16,41 0-16,-62 0 0,-22-1 16,-21 1-16,0 0 0,-21 21 15,-22 0-15,1-21 0,0 21 16,-22 0-16,1 0 0,-22 0 0,0 0 15,1 0-15,-1 0 0,0 0 0,1 0 16,-1 0-16,0 0 0,22 0 16,-1 0-16,22 0 0,0 0 0,21 0 15,63 0 1,-21 0-16,21 21 0,22-21 16,-1 0-16,1 0 0,-1 0 0,22 0 15,-21 0-15,20 0 0,-20 0 16,20 0-16,-20-21 0,21 21 15,-22 0-15,1-21 0,-1 21 0,-21 0 0,1 0 16,-22 0-16,0-21 0,-42 21 16,-21 0-1,-1 0-15,-20 0 0,20 0 0,-20 0 16,-1 0-16,1 0 0,-1 0 0,1 0 16,-1 0-16,1 0 0,-1 0 0,22 0 15,0 21-15,21-21 0,-1 0 16,1 0-16,21 21 0,21 0 15,22-21-15,-1 0 16,0 0-16,1 0 16,-1 0-16,22 0 0,-1 0 0,-21 0 15,22 0-15,-1 0 0,22 0 0,-21 0 16,-1 0-16,1 0 0,-22 0 16,21-21-16,-20 21 0,-22-21 0,21 21 15,-21 0-15,1 0 0,-44 0 16,-20 0-1,21 0-15,-21 0 0,-1 0 0,1 0 16,0 0-16,-1 0 0,1 0 0,0 0 16,-1 0-16,22 0 0,0 0 15,0 0-15,0 0 0,21-21 16,21-1 0,0 22-16,0-21 15,0 21-15,0-21 0,1 0 16,-1 21-16,0-21 0,21-22 15,1 22-15,-22 0 0,0-21 16,0 21-16,43-43 0,-43 43 16,0-43-16,-21 43 15,21 0-15,-21 0 0,0 0 16,0 42 0,0 0-16,0 0 0,0 22 15,0-1-15,0 0 0,0 1 16,0 20-16,0-21 0,0 22 15,0-1-15,0 1 0,0-1 0,0 22 16,0-21-16,0-1 0,0 1 0,0-22 16,0 21-16,-21-20 0,21-1 15,0 0-15,0-20 0,0 20 0,0-21 16,0 0-16,0 0 0,0-42 31,0 0-15,21-21-16,0 21 0,-21-22 0,0-20 15,21 20-15,-21-20 0,22-1 16,-22-20-16,0 20 0,21-20 16,-21 20-16,21-21 0,0-63 15,-21 64-15,0-1 0,0 21 0,0-20 16,21 20-16,-21 1 0,0 20 16,0 1-16,0 21 0,0 0 0,0 0 15,0 63 1,0-21-16,0 43 0,0-22 15,0 21-15,0 1 0,0-1 0,0 22 16,0-21-16,0-1 0,-21 22 16,21-1-16,-21-20 0,21 21 15,-21-22-15,21 1 0,0-1 0,0 1 16,-21-1-16,21-21 0,0 1 0,0-22 0,0 21 16,0-21-16,0 1 15,0-1-15,0 0 16,0-42-1,0 0-15,0-1 16,0 1-16,0-21 0,0 0 0,0-1 16,0 1-16,21-22 0,-21 1 0,0-1 15,0 1-15,0-22 0,0 22 0,0-22 16,0 22-16,0-22 0,0 21 16,0 1-16,0-1 0,0 1 0,0 21 15,0-1-15,0 22 0,0 0 16,0 0-16,0 42 15,0 0-15,0 21 0,0 1 16,0 20-16,0-20 0,0 20 16,0 1-16,0-1 0,0 1 0,0-1 15,0 1-15,0-1 0,0 1 0,0-1 16,0 1-16,-21-22 0,21 0 16,0 1-16,-22-1 0,22 0 0,0-21 15,0 1-15,0-1 0,0 0 16,0-42-1,0 0 1,0-1-16,0-20 0,0 0 0,0-1 16,22 1-16,-22 0 0,0-22 0,0 1 15,0 20-15,0-20 16,0-1-16,0 1 0,0-22 0,0 22 16,0-1-16,0 22 0,0-22 0,0 22 15,0 0-15,0 21 0,0-1 16,-22 22-16,22 22 0,0-1 15,-21 0-15,21 21 0,-21 1 0,21-1 16,0 21-16,0 1 0,0-22 16,0 22-16,-21-1 0,21 1 0,0-1 15,0-20-15,-21 20 0,21 1 0,-21-22 16,21 0-16,0 1 0,0-22 16,-22 21-16,22-21 0,0 0 15,0 1-15,0-1 16,0-42-1,0-1-15,0 1 16,0-21-16,0 21 0,0-43 0,0 22 16,0-22-16,0 1 0,0-1 0,0 1 15,0-1-15,0 1 0,0-22 16,0 22-16,0-22 0,0 22 0,0-1 16,0 22-16,0-1 0,0 1 15,0 21-15,0 0 0,0 42 16,0 21-16,0-21 0,0 22 15,0 20-15,0 1 16,0-1-16,0 1 0,0-1 0,0 1 16,-21-1-16,21 22 0,0-22 0,0 1 15,0-1-15,0 1 0,0-1 0,-21-20 16,21-1-16,0-21 0,0 22 16,0-22-16,-21 0 0,21 0 0,0-42 31,0 0-16,0 0-15,0-22 0,0 1 0,0 0 16,0-1-16,0-20 0,0-1 0,0 1 16,0-1-16,0 1 15,0-1-15,0-20 0,0 20 0,0-21 16,0 22-16,0-22 0,0 22 0,0-1 16,0 22-16,0 0 0,0-1 15,0 22-15,0 63 16,0 1-16,0 20 0,21 1 15,0-1-15,-21 22 0,0-22 16,21 22-16,-21 21 0,22-21 0,-22-1 16,0 1-16,0 0 0,0-1 0,0-20 15,0-1-15,0-20 0,0 20 16,-22-21-16,22 1 0,-21-22 0,21 0 16,0 0-16,0 0 0,0 1 15,-21-22-15,0-22 31,21 1-31,0 0 0,0 0 0,-21-21 16,21-1-16,-21 22 0,21-42 16,0 20-16,0 1 0,0-22 0,0 22 15,0-21-15,0 20 0,0 22 0,0 0 16,0 0-16,0 0 0,21 42 16,-21 0-16,21 0 15,-21 0-15,0 0 0,0 22 16,0-22-16,21 21 0,-21-21 0,0 22 15,0-22-15,0 0 0,0 0 0,-21 0 16,21 1-16,-21-1 0,0 0 16,-1 0-16,1-21 0,-42 21 15,42-21-15,-1 21 0,-20-21 0,-21 0 16,41 0-16,-20 0 16,0 0-16,21 0 0,-1 0 0,-20 0 15,21 0-15,0-21 0,0 21 0,42 0 47,0 0-31,0 0-16,21 0 0,-20 0 0,20 0 15,0 0-15,1 0 0,-1 0 16,0 0-16,1 0 0,20 0 0,-21 0 16,1 0-16,-1 0 0,0 0 0,1 0 15,-22 0-15,0 0 0,0 0 16,-42 0-1,-21 0-15,-1 0 0,1 0 16,-21 0-16,20 21 0,-20-21 0,-1 0 16,1 0-16,-1 0 0,22 0 15,-22 0-15,22 0 0,0 0 0,-1 0 16,22 0-16,0 0 0,0 0 16,0 0-16,42 0 15,0 0-15,0 0 16,0 0-16,22 0 0,-1 0 0,0 0 15,1 0-15,-1 0 0,0 0 0,1 0 16,20 0-16,-20 0 0,20 0 16,-21 0-16,1 0 0,-1 0 0,0 0 15,-20 0-15,-1 0 0,-42 0 32,-1 0-32,-20 0 0,0 0 0,-1 0 15,1 0-15,-21 0 0,20 0 0,-20 0 16,-1 0-16,22 0 0,-22 0 15,1 22-15,21-22 0,-1 0 16,1 0-16,0 0 0,20 0 0,1 0 16,21 21-1,21-21-15,1 0 0,-1 0 16,0 0-16,21 0 0,1 0 0,-1 0 16,0 0-16,22 21 0,-22-21 0,22 0 15,-1 0-15,1 0 0,-1 0 16,1 0-16,-1 0 0,1 0 0,-22 0 15,0 0-15,-21 0 0,1 0 16,-65 0 0,1 0-16,0 0 15,-1 0-15,-20 0 0,-1 0 0,1 0 16,-1 0-16,-20 0 0,20 0 0,-21 0 16,22 0-16,-22 0 0,22 0 15,-22 0-15,0 0 0,22 0 0,-1 0 16,1 0-16,21 0 0,-1 0 0,1 0 15,21 0-15,42 21 16,21-21-16,-21 0 16,43 0-16,-22 0 0,22 0 0,20 0 15,-20 0-15,21 0 0,-1 0 0,1 0 16,0 0-16,20-21 0,-20 21 16,21 0-16,-21-21 0,-1 21 15,-20 0-15,-1-21 0,-20 21 0,-1 0 16,-21 0-16,-21-22 0,-21 1 15,0 21-15,-22 0 0,-20 0 16,-1-21-16,-20 21 0,-1 0 0,0 0 16,-20-21-16,-1 21 0,0 0 0,0 0 15,-21 0-15,21-21 0,-21 21 16,21 0-16,22 0 0,-1 0 0,0 0 16,22 0-16,21 0 0,20 0 15,1 0-15,42 0 16,1 0-16,20 0 15,21 0-15,-20 0 0,41 0 16,1 0-16,0-21 0,-1 21 0,1-22 16,0 22-16,-1-21 0,1 0 15,0 21-15,-1-21 0,1 0 0,-21 21 16,-1-21-16,64-1 0,-85 1 16,-20 21-16,-1 0 15,-21-21-15,-43 21 0,22 0 0,-42 0 16,20 0-16,-20 0 0,-22 0 0,22 0 15,-22 0-15,0 0 16,-20 0-16,20 0 0,0 0 0,1 21 0,-1-21 16,0 0-16,43 21 0,-22-21 0,43 0 15,-21 0-15,42 22 16,21-22-16,0 21 16,0-21-16,22 0 0,-1 0 0,0 0 15,22 0-15,-1 0 0,1 0 0,-22 0 16,22 0-16,-1 0 0,1 0 15,-1 0-15,1 0 0,-22-21 0,22 21 16,-22-22-16,21 22 0,-20-21 16,-1 21-16,0-21 0,-20 21 15,20-21-15,-21 0 0,-42 21 16,0 0 0,0 0-16,-22 0 0,1 0 15,-22 0-15,1 0 0,-22 0 0,22 0 16,-43 0-16,21 21 0,-21 0 0,1-21 15,-1 21-15,21 0 0,0-21 16,22 22-16,-64-1 0,106-21 16,-22 0-16,22 21 0,0-21 0,21 21 15,42-21 1,-20 0-16,20 0 0,21 0 0,1 0 16,21 0-16,-1 0 0,1 0 0,0 0 15,-1 0-15,1-21 0,0 21 16,20-21-16,-41 21 0,21-21 15,-1 21-15,1-22 0,-22 1 0,1 21 16,-1-21-16,22 0 16,-43 21-16,-42-21 0,0 0 0,-21-1 15,0 22-15,-21 0 0,-22-21 16,1 21-16,-22 0 0,22 0 0,-22 0 16,-21 0-16,21 0 0,1 0 15,-22 0-15,21 0 0,1 0 0,-1 0 16,21 0-16,1 0 0,21 0 0,-1 0 15,22 0-15,63 0 32,-20 0-32,20 0 0,21 0 0,1 0 15,-1 0-15,1 0 0,-1 0 16,22-21-16,-21 0 0,-1 21 0,22-21 16,-22 21-16,1-21 0,-1 21 0,-20-22 15,41 1 1,-41 21-16,-22 0 0,-21-21 0,-43 21 15,1 0-15,0 0 0,-22 0 16,22 0-16,-43 0 0,22 0 16,-22 0-16,22 0 0,-22 0 0,0 0 15,1 0-15,20 21 0,1 0 0,-1-21 16,22 0-16,-1 22 16,1-22-16,21 0 0,0 21 0,21 0 15,21-21-15,0 0 16,21 0-16,1 0 0,20 0 15,1 0-15,20 0 0,1 0 0,0 0 16,-1 0-16,1 0 0,0 0 0,-22-21 16,22 21-16,-22 0 0,22-21 15,-43-1-15,22 22 0,-22 0 0,-21 0 16,1 0-16,-1-21 0,-42 21 16,-1 0-16,-20 0 15,0 0-15,-1 0 0,1 0 0,-21 0 16,-1 0-16,1-21 0,-1 21 15,1 0-15,-22 0 0,21 0 0,-20 0 16,20 0-16,-20 0 0,20 0 16,22 0-16,-1 0 0,1 0 0,21 0 15,42 0 1,0 0-16,22 0 0,-1 0 16,21 0-16,1 0 0,-1 0 0,1 0 15,-1 0-15,22 0 0,-21 0 0,20 0 16,-20 0-16,-1 0 0,22 0 15,-22-21-15,1 21 0,-22 0 16,22 0-16,-43 0 0,21-21 0,-21 21 0,-42 0 16,0 0-1,-21 0-15,-1-21 0,-20 21 16,21 0-16,-22 0 0,1-22 0,-22 22 16,21 0-16,-20 0 0,20 0 0,-20 0 15,-1 0-15,-21 0 0,21 0 16,1 0-16,20 0 0,-20 0 0,41 0 15,-20 0-15,42 0 0,-1 0 0,44 0 32,20 0-32,0 0 0,22 0 0,20 0 15,1 0-15,0 0 0,-1 0 16,22 0-16,-21 0 0,21 0 0,-22 0 16,22 0-16,-21 0 0,0 0 15,-1 0-15,1 0 0,-22 0 0,-20 0 16,-1 0-16,-21 0 0,-42 0 15,-21 0-15,-1 0 16,-20 0-16,-1 0 0,1 0 0,-1 0 16,1 0-16,-22 0 0,22 0 15,-1 0-15,1 0 0,-1 0 0,22 0 16,0 0-16,-1 0 0,22 0 0,0 0 16,42 0-1,0 0 1,0 0-16,1 0 0,20 0 0,-21 0 15,21 0-15,1 0 0,-22 0 16,21 0-16,1 0 0,-22 0 16,21-21-16,-21 21 0,0 0 0,1 0 15,-44 0 1,-20 0-16,21 0 0,-21 0 16,-22 0-16,22 0 0,-22 0 0,1 0 15,-1 0-15,-20 0 0,20 0 0,1 0 16,20 0-16,1 0 0,0 0 15,20 0-15,1 0 0,42 21 32,1-21-32,20 0 0,0 0 15,22 0-15,-22 0 0,22 0 16,-1 0-16,1 0 0,-1 0 0,1 0 16,20 0-16,-20 0 0,-1-21 15,22 21-15,-22 0 0,-20 0 0,20-21 16,-20 21-16,-1 0 0,-21 0 0,0 0 15,-42 0-15,-21 0 16,-1 0-16,1 0 0,0 0 16,-22 0-16,22 0 0,-22 0 0,1 0 15,-1 0-15,1 0 0,-1 0 16,1 0-16,-1 0 0,1 0 0,21 0 16,-1 0-16,22 0 0,0 0 15,0 0-15,42 0 16,0 0-16,21 0 0,-20 0 15,20 0-15,0 0 0,22 0 16,-22 0-16,0 0 0,1-21 0,20 21 16,-20 0-16,20 0 0,-21-21 0,1 21 15,20 0-15,-20 0 0,-1-21 16,-21 21-16,21 0 0,-20 0 0,-1 0 16,0 0-16,-21-22 0,-21 22 15,0 0-15,-22 0 16,22 0-16,-21 0 0,-22 0 15,22 0-15,0 0 0,-1 0 0,1 0 16,0 0-16,20 0 0,-20 0 16,21 0-16,42 0 31,0-21-31,0 21 16,1 0-16,20 0 0,0-21 0,-21 0 15,22 21-15,-1-21 0,22 0 16,-22 21-16,0-22 0,-21 1 15,1 0-15,-1 21 0,0-21 16,-21 0-16,0 0 0,0-1 16,-21 1-16,0 21 0,-1 0 15,1-21-15,0 21 0,0 0 0,-21 0 16,20 0-16,1 0 0,0 0 0,0 0 16,42 0 15,0 0-31,-21-21 15,21 21-15,1 0 0,-1 0 16,21 0-16,-21 0 0,0 0 0,1 0 16,-1-21-16,0 21 0,0 0 0,0 0 15,0-21-15,1 21 16,-1-22-16,-21 1 16,0 0-16,0 0 15,-21 21-15,-1 0 16,1 0-16,-21-21 0,21 21 0,0 0 15,-1 0-15,1 0 0,0 0 0,0 0 16,42 0 15,0 0-31,22 0 16,-22 0-16,0 0 0,21-21 0,-21 21 16,22 0-16,-22 0 0,21 0 0,-21-22 15,1 22-15,-1 0 16,21 0-16,-21 0 0,-21-21 0,21 21 15,-42 0 17,0 0-32,0 0 0,0 0 0,0 0 15,-1 0-15,1 0 16,42 0 31,1 0-47,-1 0 15,0 0-15,0 0 0,0 0 0,0 0 16,1 0-16,-1 0 16,0 0-16,0 0 0,0 0 0,-21-21 15,-21 21 17,0 0-32,0 0 0,0 0 0,-22 0 15,22 0-15,0 0 0,0 0 0,0 0 16,-1 0-16,1 0 0,0 0 15,0 0-15,42 0 47,0 0-31,0 0 0,1 0-16,-1 0 0,0 0 0,0 0 15,0 0-15,0 0 0,1 0 16,-1 0-1,0 0-15,-21 21 157,0 0-157,0 22 0,0-22 15,0 21-15,0-21 0,0 22 16,0-1-16,0 0 0,0 1 0,0-22 16,0 21-16,0 1 0,0-22 0,-21 21 15,21-21-15,-21 0 0,21 1 16,0-1-16,-22 0 0,22 0 15,0 0-15,-21-21 32,21-21-17,-21 0 1,21 0-16,0 0 0,0-1 0,0 1 16,-21-21-16,0 21 0,21-22 15,-21 1-15,-1 0 0,-20-1 0,21 1 16,-43-43-16,22 43 15,0 0-15,-64-22 16,21 22-16,-21 21 0,64 0 16,0 21-16,-22 0 0,22-22 0,-64 22 15,43 0 1,-1 0-16,22 0 0,-22 0 0,1 0 0,-1 0 16,22 0-16,0 0 0,-22 0 15,22 0-15,-1 0 0,1 0 16,0 0-16,21 0 0,-22 0 0,22 0 15,0 0-15,-21 0 0,20 0 0,1 0 16,0 0-16,0 0 0,0 0 16,0 0-16,-22 0 0,22 0 0,0 0 15,-21 0-15,20 0 0,-20 0 0,21 0 16,-21 0-16,-1 0 0,1 0 16,0 0-16,-1 0 0,22 0 0,-21 0 15,21 0-15,-1 0 0,1 0 16,0 0-1,42 0 17,0 0-32,1 0 15,-1 0-15,0 0 0,0 0 16,0 0-16,0 0 0,1 0 16,-1 0-16,0 0 15,0 0-15,0 0 16,-21 22 62,21-1-62,1-21-1,-1 0-15,0 0 0,0 21 0,0-21 16,0 0-16,22 0 0,-22 0 0,21 0 15,-21 21-15,22-21 0,-1 0 16,-21 0-16,22 0 0,-1 0 0,0 0 16,-21 0-16,1 0 0,-1 0 15,0 0-15,-21 21 16,-21-21-16,-22 0 16,22 0-16,-21 21 0,21-21 0,-22 0 15,1 0-15,21 22 0,-21-22 16,20 0-16,-20 0 0,21 0 0,0 21 15,0-21-15,-1 0 0,44 0 32,-1 0-32,21 0 15,-21 0-15,0 0 16,22 0-16,-1 0 0,0 0 0,1 0 0,-1 0 16,0 0-16,1 0 0,-1 0 15,22-21-15,-22 21 0,-21 0 16,21 0-16,-20 0 0,-1 0 0,-42 0 31,-22 0-31,1 0 0,0 0 0,-1 0 16,1 0-16,-22 0 0,22 0 0,0 0 15,-1 0-15,1 21 0,21-21 16,0 0-16,0 0 0,-1 0 0,1 0 16,42 0-1,1 0 1,-1 0-16,21 0 0,0 0 0,-20 0 15,41 0-15,-21-21 16,1 21-16,20 0 0,-20 0 0,20-22 16,-21 22-16,22 0 0,-22 0 0,-21-21 15,22 21-15,-22 0 0,-42 0 16,0 0 0,-22 0-16,1 0 0,0 0 15,-1 0-15,-20 0 0,20 0 0,-20 21 16,21-21-16,-1 0 0,-20 0 0,20 0 15,1 0-15,21 0 0,-21 0 16,20 0-16,1 0 0,42 0 31,1 0-15,-1 0-16,0-21 16,0 21-16,0 0 0,0 0 15,1 0-15,-1-21 0,0 21 16,-42 0-1,0 0 1,-22 0-16,22 21 0,0-21 0,-21 0 16,20 0-16,-20 21 0,21-21 0,-21 0 15,20 0-15,-20 0 0,21 22 16,-21-22-16,-1 0 0,22 0 0,-21 21 16,21-21-16,-1 0 0,-20 21 15,21 0-15,0-21 0,21 21 0,0 0 16,-21 1-16,21-1 0,0 21 15,0-21-15,0 22 0,0-1 16,0 0-16,0 1 0,21-1 0,-21 0 16,0 22-16,0-22 0,0 22 0,0-1 15,0-21-15,0 22 0,0-1 16,0 1-16,0-22 0,0 22 0,-21-22 16,21 0-16,-22 1 0,22-1 15,0 0-15,0-20 0,0-1 0,0 21 16,0-21-16,0 0 0,0 1 15,0-44 17,22 1-17,-22 0-15,21 0 0,-21 0 0,21-22 16,-21 22-16,0-21 0,0 0 0,21-1 16,-21-20-16,21-1 0,-21 1 15,0-1-15,0 1 0,21-1 0,-21 1 16,22-1-16,-22 1 0,0 20 15,0-20-15,21-1 0,-21 22 0,21-21 16,-21-1-16,0 22 0,0 21 16,21-1-16,-21 1 0,0 42 31,21 1-31,-21-1 0,0 21 16,21 0-16,-21 1 0,0 20 15,0-20-15,0 20 0,0 1 0,0-1 16,0 1-16,0-1 0,0 1 0,0 20 15,0-20-15,0-1 0,-21 1 16,21-22-16,0 0 0,0 1 0,-21-1 16,21-21-16,0 22 0,0-22 0,0 0 15,0 0-15,0-42 32,0 0-17,0 0-15,0-22 0,0 22 16,0-21-16,0-1 0,0-20 0,0 21 15,0-22-15,0 22 0,0-22 16,0 1-16,0-1 0,0 22 0,0-22 16,0 22-16,0 0 0,0 21 15,21-22-15,-21 22 0,0 0 0,21 21 16,-21 21 0,0 21-16,0-20 0,0 20 15,0 0-15,0 1 0,0 20 0,0-21 16,0 22-16,0-1 0,0 1 0,0-1 15,0-20-15,0 20 16,0-20-16,0-1 0,0 0 0,-21-21 16,21 1-16,-21-1 0,21 21 15,0-21-15,-21-21 0,0 0 32,0-21-17,21 0-15,0 0 0,-22 21 16,22-21-16,-21 21 15,21-22 1,21 22 0,1 0-16,20 0 15,-21 0-15,21 0 0,-20 22 16,20-22-16,0 0 0,1 0 0,-1 21 16,21-21-16,-20 0 0,20 0 15,1 0-15,-1 0 0,1 0 0,-1 0 16,1 0-16,-22 0 0,22 0 0,-22 0 15,0 0-15,-21 21 16,-42-21 0,0 21-16,-21-21 0,21 0 15,-22 0-15,-20 0 0,20 0 16,1 0-16,-21 0 0,20 0 0,-20 0 16,20 0-16,-20 0 0,-1 0 0,22 21 15,-21-21-15,20 0 0,-20 0 16,20 0-16,1 0 0,0 0 15,21 21-15,-1-21 0,1 0 0,0 0 16,21 22-16,21-1 16,0-21-16,1 0 0,20 21 15,-21-21-15,21 0 0,1 21 16,-1-21-16,0 0 0,1 0 0,-1 0 16,22 0-16,-22 0 0,21 0 0,-20 0 15,20 0-15,1 0 0,-22 0 16,0 0-16,1 0 0,-1 0 0,-21 0 15,0 0-15,-21-21 0,-21 21 16,-21 0 0,0 0-16,-1 0 0,-20 0 15,20 0-15,-20 0 0,-1 0 0,1 0 16,-1 0-16,1 0 0,-1 0 0,22 0 16,0 0-16,-1 0 0,1 21 15,21-21-15,0 0 0,0 0 0,42 0 31,0 21-31,0-21 16,21 0-16,1 0 0,-1 0 16,0 0-16,1 0 0,-1 0 0,22 0 15,-22 0-15,21 0 0,-20 0 0,20 0 16,1 0-16,-22 0 0,0 0 16,1 0-16,-1 0 0,-21 0 0,0 0 15,-63 0 1,21 0-16,-21 0 0,-22 0 15,1 0-15,-1 0 0,1 0 16,-1 0-16,-21 0 0,1 0 0,20 0 16,-20 21-16,20-21 0,1 0 15,-1 0-15,1 0 0,20 22 0,1-22 16,21 0-16,0 0 0,-1 0 0,22 21 16,22 0-16,-1-21 15,21 21-15,-21-21 0,22 0 16,20 21-16,-21-21 0,22 0 15,-22 0-15,22 0 0,-1 0 0,1 0 16,-22 0-16,22 0 0,-1 0 16,-21 0-16,1 0 0,-1 0 0,-21 0 15,-42 0 1,-21 0-16,-1 0 16,1 0-16,0 21 0,-22-21 0,22 0 15,-22 0-15,22 0 0,-21 0 0,-1 0 16,22 0-16,-1 0 0,1 0 15,21 0-15,-21 0 0,20 0 16,1 0-16,21 22 16,43-22-1,-22 0-15,0 0 0,21 21 16,1-21-16,-1 0 0,0 0 0,1 0 16,-1 0-16,0 0 0,1 0 0,-22 0 15,21 0-15,0 0 0,-20 0 16,-1 0-16,0 0 0,-42 0 31,0 0-31,-1 0 0,-20 0 16,21 0-16,-21 0 0,-1 0 15,1 0-15,21 0 0,-22 0 0,22 0 16,-21 0-16,21 0 0,0 0 16,-1 0-16,1-21 0,0 21 15,42 0 1,0 0-16,1 0 15,20 0-15,-21 0 0,21 0 16,1 0-16,-1 0 0,0 0 0,1 0 16,-1 0-16,0 0 0,1 0 15,20 0-15,-20 0 0,-1 0 0,21 0 0,-20 0 16,-22 0-16,21 0 0,-21 0 16,1-22-16,-44 22 15,1 0-15,-21 0 16,0 0-16,-1 0 0,1 0 0,-22 0 15,22 0-15,-21 0 0,-1-21 16,1 21-16,-1 0 0,-21 0 0,22-21 16,21 21-16,-22 0 0,22 0 15,-1 0-15,22 0 0,0 0 0,0 0 16,0 0-16,42 0 16,0 0-16,0 0 15,22 0-15,-1 0 0,0 0 0,22 0 16,-22 0-16,22 0 0,-1 0 0,1 0 15,-22 0-15,21 0 16,1 0-16,21 0 0,-22 0 0,1 0 0,-1-21 16,1 21-16,-1 0 0,1 0 15,-22 0-15,0 0 0,-21-21 0,1 21 16,-44 0 0,1 0-16,0 0 0,-21 0 15,-1 0-15,-20 0 0,21 0 0,-22 0 16,1 0-16,-1 0 0,1 0 15,-1 0-15,1 0 0,-1 0 0,1 0 16,20 0-16,1 0 0,0 0 0,-1 0 16,22 0-16,0 0 0,42 0 31,21 0-15,-20 0-16,20 0 0,0 0 15,1 0-15,20 0 0,1 0 0,-1 0 16,22 0-16,-22-21 0,22 21 0,0-22 15,20 22-15,-20-21 0,0 21 16,126-21-16,-147 21 16,21-21-16,-43 21 15,-21 0-15,-42 0 16,0 0-16,-22 0 16,1 0-16,-21 0 0,-1 21 0,1-21 15,-107 21-15,1-21 16,84 21-16,-63-21 0,106 22 15,-22-22-15,22 21 0,-22-21 16,43 21-16,0 0 16,42 0-16,0-21 15,1 0-15,20 21 0,0-21 16,1 0-16,-1 0 0,21 0 0,1 0 16,21 0-16,-22 0 0,22 0 0,-22 0 15,22 0-15,0 0 16,-22 0-16,22 0 0,-22 0 0,1-21 0,-1 21 15,-20 0-15,20-21 0,22 21 16,-43-21-16,0 21 0,-20 0 16,-1 0-16,0 0 0,0-21 15,-42 21 1,0 0-16,0 0 0,-22 0 16,22 0-16,-21 0 0,-1 0 15,-20 21-15,21-21 0,-1 21 0,-20-21 16,-22 21-16,43 0 0,-1 1 15,22-22 1,0 21-16,21 0 16,21-21-16,0 0 0,1 0 15,20 21-15,-21-21 0,21 0 16,-20 0-16,20 0 0,0 0 0,1 0 16,-1 0-16,0 0 0,1 0 15,-1 0-15,0 0 0,-21 0 0,22 0 16,-1-21-16,-21 21 0,0 0 15,1 0-15,-1 0 0,-21-21 0,-21 21 32,-1 0-32,1 0 0,0 0 15,-21 0-15,-1 0 0,1 0 0,0 0 16,-1 0-16,1 0 0,-21 0 0,20 0 16,1 0-16,21 0 0,-22 0 0,22 21 15,0-21-15,21 21 16,21-21-1,0 0-15,1 21 16,-1-21-16,0 0 0,21 0 0,-21 0 16,22 0-16,-1 0 0,-21 0 15,22 0-15,-1 0 0,21 0 0,-20 0 16,-22-21-16,21 21 0,1 0 16,-22 0-16,0-21 0,21 21 0,-63 0 31,0 0-31,0 0 15,-22 0-15,1 0 0,0 0 0,-1 0 16,1 0-16,-21 0 0,20 0 0,1 0 16,0 0-16,-1 0 0,1 0 15,21 0-15,0 0 0,-1 0 0,1 0 16,21 21-16,0 0 16,21-21-1,1 0-15,20 0 0,-21 0 0,0 0 16,22 0-16,-22 0 0,21 0 15,0 0-15,1 0 0,-1 0 0,-21 0 16,22 0-16,-1 0 0,0 0 0,-21 0 16,43-21-16,-43 21 15,0-21-15,-42 21 16,0 0 0,-21 0-16,20 0 0,-20 0 0,0 0 15,21 0-15,-22 0 0,1 0 0,0 0 16,20 0-16,-20 0 0,21 0 15,-21 0-15,20 0 0,1 0 16,42 0 15,1 0-31,-1 0 0,21 0 16,-21 0-16,22 0 0,-22 0 0,21 0 0,0 0 16,1-21-16,-1 21 0,0-21 15,-20 21-15,20 0 0,-21-22 0,21 22 16,-20 0-16,-1-21 0,0 21 15,-21-21-15,0 0 16,0 0 0,-21 21-16,0 0 15,-1 0-15,22-21 16,-21 21-16,0 0 16,21-22-1,0 1-15,0 0 16,-21 21-16,21-21 0,0 0 15,-21 21 1,21-21-16,21 21 31,0 0-15,0 0-16,-21 21 16,21-21-16,1 21 0,-1 0 15,0 0-15,-21 0 0,21 1 16,0-1-16,-21 0 15,0 0 1,21-21-16,-42 0 47,21-21-31,0 0-16,0 0 15,0-1-15,0 1 16,-21 0-16,21 0 0,0 0 15,0 0-15,0-1 16,0 44 15,0-1-15,0 0-16,0 0 0,0 0 0,0 0 16,0 1-16,0-1 0,0 0 15,0 0-15,0 0 0,0 0 16,0 1-16,0-1 15,-21-21-15,0 0 16,0 0 0,-1 0-16,1 0 0,0 0 15,0 0-15,-21 0 0,20 0 0,1 0 16,-21 0-16,21 0 0,-22 0 16,22 0-16,-21 0 0,0 0 15,20 0-15,-20 0 0,-21 0 0,20 0 16,1 0-16,21 0 0,-22 0 15,1 0-15,0 21 0,-1-21 0,1 0 16,0 0-16,-1 0 0,1 0 16,0 21-16,-1-21 0,-20 0 0,-22 0 15,43 0-15,-22 0 16,-20 0-16,20 0 0,22 0 16,0 0-16,-1 0 0,-20 0 15,20 0-15,1 21 0,0-21 0,-1 0 0,1 0 16,0 0-16,-1 0 0,1 0 15,21 0-15,-21 0 0,-1 0 0,22 0 16,0 0-16,-21 0 0,20 0 16,-20 0-16,21 0 0,0 0 15,-22 0-15,22 0 0,-21 0 0,21 0 16,0 0-16,-1 0 0,1 0 0,0 0 0,0 0 16,0 0-1,0 0-15,42 0 63,0 0-63,0 0 0,21 0 15,-20 0-15,20 0 0,-21 0 16,21 0-16,22 0 0,-22 0 16,1 0-16,20 0 0,1 0 0,-1 0 15,22 0-15,-22 0 0,1-21 16,20 21-16,1 0 0,0 0 0,63-21 15,-42 21-15,-22 0 0,1 0 16,0 0-16,-1 0 0,1 0 0,-21 0 16,20 0-16,-20 0 0,-1 0 15,1 0-15,-1 0 0,1 0 0,-22 0 16,0 0-16,-20 0 0,-1 0 0,0 0 16,0 0-16,-42 0 15,0 0 1,0 0-16,-1 21 0,-20-21 15,21 0-15,-21 0 0,20 0 0,-20 0 16,21 0-16,-21 0 0,20 0 0,-20 0 16,0 0-16,21 0 0,-43 0 0,22 0 15,-1 0-15,-20 0 0,-1 0 16,1 0-16,-1 0 0,1 0 16,-1 0-16,1 0 0,-1 0 0,1 0 15,21 0-15,-1 0 0,1 0 0,0 0 16,20 0-16,1 0 0,-21 0 15,21 0-15,0 0 0,-1 0 16,1 0-16,21-21 0,-21 21 0,0 0 16,0 0-1,0 0 1,-1 0 0,22-21-16,-21 21 15,0 0-15,0 0 16,0 0-16,0 0 15,-1 0-15,1 0 0,0 0 16,0 0-16,0 0 0,0 0 16,-1 0-16,1 0 0,0 0 15,0 0 1,0 0 31,0 0-16,-1 0 0,1 0-31,0 0 16,0 0-16,0 0 16,0 21-16,-1-21 0,1 0 15,0 0 1,0 0-16,0 0 31,21-21-15,0 0-16,0-1 15,0 1-15,0 0 16,0 0-16,21 0 0,-21 0 16,0-22-16,0 22 0,21 0 15,-21 0-15,21 0 0,-21-64 16,21 64-16,1-22 15,-22 22-15,0 0 0,0-21 16,21 21-16,-21-22 0,21 22 0,-21-21 0,0-22 16,0 22-16,0 21 0,0-22 15,0 1-15,0 21 16,0-21-16,0-1 0,0 22 0,0-21 16,0 21-16,0-64 0,21 64 15,-21-22-15,21 22 16,-21-21-16,21-64 0,1 85 15,-22-43-15,0 43 16,0 0-16,0 0 0,0 0 16,0 0-16,0-1 0,0 1 0,0 0 15,0 0-15,21 21 0,-21-21 0,0 0 16,21-1-16,-21 1 16,21 0-16,-21 0 15,21 21-15,-21-21 0,0 0 16,0-1-1,0 1 17,21 21-17,1-21 1,-22 0 15,0 0 0,21 21 1,0 0-17,0 0-15,0 0 16,0 0-16,22 0 0,-22 0 16,21 0-16,1 0 0,-1 0 15,0 0-15,22 0 0,-1 0 0,1 0 0,-1 0 16,22 0-16,0 0 0,-1 0 15,1 0-15,0 21 0,-22-21 16,22 0-16,-22 0 0,1 21 0,-22-21 16,0 0-16,1 21 0,-1-21 15,0 0-15,-20 0 0,-1 21 0,0-21 16,0 0-16,0 0 0,0 0 16,1 0-16,-1 0 15,0 0 1,0 0-16,0 0 31,0-21 0,1 21 1,-1 0-1,0 0-16,0 0-15,0 21 16,-21 1-16,0-1 16,21 0-16,-21 0 0,22 21 15,-22-20-15,0 20 0,0 0 0,21 1 16,-21 20-16,0-21 0,21 22 16,-21 42-16,0-64 15,0 22-15,21-1 0,-21 1 0,21-1 0,-21 1 16,0-1-16,0 1 15,21-1-15,-21 1 0,22-22 0,-22 21 16,0 86-16,0-107 16,0-21-16,0 21 0,0 1 15,0-22-15,0 21 0,0-21 0,0 1 16,0-1-16,0 0 0,0 0 0,-22 0 16,22 0-16,-21-21 31,0 0-16,0-21 1,0 21-16,0-21 0,-1 21 16,-20-21-16,-21-21 15,20 42-15,22-22 0,-127 1 16,106 0 0,-107 0-16,-147 21 15,211 0-15,-20 0 16,20 0-16,0 0 0,22 0 0,-1 21 15,22-21-15,0 21 0,-1-21 0,22 21 16,0-21-16,21 22 16,0-1-16,21-21 15,21 21-15,-20-21 0,20 0 16,0 0-16,1 0 0,-1 0 16,21 0-16,64 0 0,-84 0 15,20 0-15,1-21 0,-1 21 16,1 0-16,-1 0 0,1-21 15,42 21-15,-64 0 0,-21 0 16,0 0-16,0 0 0,-42 0 16,0 0-1,0 0-15,-21 0 0,-1 0 16,1 0-16,-43 21 0,43-21 16,-22 21-16,-20-21 15,63 21-15,-43 0 0,43-21 16,21 21-16,21 1 15,0-1-15,0-21 16,1 0-16,20 0 0,0 21 16,1-21-16,-1 0 0,0 0 0,1 0 15,-1 0-15,0 0 0,22 0 0,-22 0 16,0 0-16,1 0 0,20 0 0,-20-21 16,-1 0-16,-21 21 0,21 0 15,-20-22-15,-22 1 0,0 0 16,-22 21-16,-20-21 15,21 21-15,-21 0 0,-1 0 16,1-21-16,-22 21 0,22-21 0,-21 21 16,-1 0-16,1 0 0,20 0 0,-20 0 15,-22 0-15,43 0 16,21 0-16,-1 0 0,1 0 0,42 0 31,1 0-31,20 0 16,-21 0-16,21 0 0,1 0 15,-1 0-15,0 0 0,22 0 0,-22 0 16,1 0-16,-1 0 0,21-22 16,-20 22-16,-1-21 0,85 0 15,-106 0-15,22 21 0,-43-21 16,0 0-16,0-1 0,-22 1 16,1 21-16,-21-21 15,0 21-15,-64-21 0,-127 0 16,148 0-1,-105 21-15,105-22 0,-127 22 16,128 0-16,-1 0 0,22 0 16,-1 0-16,22 0 0,-1 0 15,22 0-15,42 0 16,22 0-16,-1 0 0,0 0 16,22 0-16,-22 0 0,43 0 15,-22 0-15,22 0 0,84-21 16,-63 21-16,-21-21 0,148-21 15,-170 42-15,1-21 16,63-1-16,-85 22 16,0 0-16,-20-21 0,-1 21 0,-21-21 15,-21 21-15,-1 0 16,-20 0-16,0 0 0,-1 0 16,-20 0-16,-1 0 0,1 0 0,-1 0 15,-20 0-15,-1 21 0,0-21 0,1 0 16,20 21-16,1-21 0,20 0 15,1 0-15,0 22 0,21-22 0,42 0 32,0 0-32,21 0 0,1 0 15,-1 0-15,21 0 0,1 0 16,-1 0-16,1 0 0,-1 0 0,22 0 16,-21-22-16,63 1 0,-64 21 15,1-21-15,-1 0 0,85 0 16,-127 21-16,1-21 15,-44 21-15,-41-22 16,-43 22 0,43 0-16,-1-21 0,1 21 0,-22 0 15,0 0-15,1 0 0,-128 0 16,127 0-16,-21 0 16,1 0-16,20 0 0,0 0 0,1 0 15,20 0-15,22 0 0,-1 0 0,1 0 16,84 0-1,-20-21-15,20 21 16,0 0-16,22-21 0,-1 0 0,1 21 16,20-21-16,1 21 0,84-22 15,1 1-15,20-21 16,-126 42 0,42-21-16,-64 0 15,-63 21 1,0-22-16,-22 22 0,-20 0 15,20 0-15,-41 0 0,-1 0 0,0 0 16,1 0-16,-22 0 0,21 0 16,1 0-16,-65 0 0,65 0 15,20 22-15,22-22 0,-22 21 16,-20-21-16,63 0 0,-1 0 16,-20 0-16,42 21 0,21-42 31,0 0-31,1 21 15,-1-22-15,21 1 16,-21 0-16,22 0 0,-22-21 16,-21-1-1,0 22-15,0 0 0,-21 0 16,-22 0-16,22-1 0,0 1 16,-21-21-1,20 0-15,1 42 16,21 21-1,0 0 1,0 0-16,0 0 0,0 0 0,21 22 16,-21-1-16,22 0 0,-1 1 0,-21-1 15,0 22-15,0 41 16,21-41-16,-21-22 0,0 1 16,0 20-16,0-21 0,0-20 0,21 20 15,-21-21-15,0 21 0,0-20 16,0-1-16,0 0 0,21-21 15,-21-21 17,0 0-32,0-1 0,0 1 15,0-42-15,0 42 0,0-22 16,-21-20-16,21 20 0,0-20 0,-21-1 16,21 1-16,0 21 15,0-22-15,0 1 0,0 20 0,0-20 0,0-1 16,0 1-16,0 20 0,0 1 15,0-21-15,21 20 0,-21 22 16,0-21-16,0-1 0,0 22 16,0 42-1,0 22-15,0-22 16,0 21-16,0 22 0,0 42 16,0-64-16,0 21 0,0 1 0,0-1 15,0 1-15,0 21 0,-21 20 16,21-41-16,0-22 15,0 43-15,0-43 0,0 1 16,0-22-16,0 0 0,0 0 0,0 0 16,0-42 15,0 0-31,0-21 16,0 20-16,0-20 0,0 0 15,0-1-15,0 1 0,0-21 0,0 20 16,0-20-16,-21-43 0,21 42 15,0 1-15,-21 21 0,21-22 16,0-21-16,0 43 0,0 0 16,0-1-16,0 22 0,0 0 15,0 0-15,0 42 16,0 21 0,0-20-16,0 20 0,0-21 15,0 21-15,0 1 0,0-1 16,0 43-16,0-22 0,0-20 15,0 20-15,0-21 0,0 1 0,0 20 16,0-20-16,0-1 0,0-21 16,0 21-16,0-20 0,21 20 0,-21-21 15,21-21-15,-21 21 0,0 0 0,21-21 16,0 0 0,0-21-16,-21 0 15,0-21-15,0 21 0,0-22 16,22 22-16,-22-21 0,0-22 15,0 22-15,0 0 0,0-22 16,0 22-16,0-22 0,0 22 0,0-64 16,0 64-16,0-1 15,0 22-15,0-21 0,0 21 0,0 0 16,21 21-16,-21 21 16,0 0-16,21 0 0,-21 21 15,0 1-15,0-1 0,0 0 16,0 1-16,0 20 0,0-20 0,0 20 0,0-21 15,0 22-15,0-22 0,0 1 16,0-1-16,0 0 0,0-21 16,0 43-16,0-43 0,0 0 15,0 0 1,0-42 0,0 0-16,0 0 15,0 0-15,0 0 0,0-22 16,21 1-16,-21 0 0,21-1 15,0-105 1,1 106-16,-22-1 0,63-84 16,-42 43-1,0 63-15,1-22 0,41 22 16,-21 21-16,1 21 16,-22 0-16,0 1 0,0 20 15,43 106-15,-43-42 16,-21 0-16,21 0 15,-21-64-15,0 43 16,21-22-16,-21-21 16,0-20-16,21-1 0,1 0 15,-1-21-15,0 0 16,0 0-16,0-21 16,0 0-16,-21-1 0,22 1 15,-1 0-15,-21-21 0,21-1 0,0-41 16,0 20-1,22-84-15,-43 85 16,21-1-16,0 22 0,21-64 16,-42 64-16,43-22 15,-22 43-15,21-21 16,-21 42-16,22 42 16,-22-21-16,-21 21 0,21 1 15,0 41-15,-21-41 16,21-1-16,-21 0 0,21 43 0,-21-43 15,0-20-15,22 20 16,-22-21-16,21 21 0,-21-20 0,0-1 0,0 21 16,21-42-1,0 0 1,-21-21 0,0-21-16,21-1 0,0-20 15,-21 42-15,22-22 16,-22 1-16,21-43 0,0 43 15,0-106-15,21 84 16,-42 1 0,22 42-16,-1 21 15,0 84 1,0-41-16,-21-1 0,21-21 0,-21 21 16,0 43-16,21-43 15,-21 1-15,0 20 16,22-42-16,-22 1 0,0-1 0,0 0 15,0 0-15,21-21 16,0 0 0,-21-21-16,0 0 15,0 0-15,0-22 0,0 22 16,0 0-16,0-21 0,0-1 0,0 1 16,0 0-16,0-1 0,0 1 15,0-22-15,0 22 0,0-21 16,0 20-16,0-41 0,0 41 0,0 22 15,0-21-15,21 42 16,-21 21-16,0 0 16,21 21-16,-21 1 0,0-1 0,0 0 15,0 22-15,21-22 0,-21 22 16,0-22-16,0 0 0,0 1 0,0 41 16,0-41-16,0-22 15,0 21-15,0-21 0,0 22 0,22-22 16,-22 0-16,0-42 31,0 0-31,21 0 16,-21-1-16,21 1 0,-21-85 15,0 64 1,0-43-16,0 43 0,0 0 16,0-22-16,0 1 0,0 20 0,0-20 15,0-1-15,0 22 0,0 0 16,21-1-16,-21 1 0,0 0 15,0 21-15,0 42 16,0 0 0,0 21-16,0 1 0,0-1 0,0 21 15,0-20-15,0 20 0,0-20 16,0 20-16,0-21 0,0 1 16,0-1-16,0 0 0,0 1 0,21-1 15,-21 43-15,0-64 0,0 21 16,0-21-16,0 1 0,0-1 15,21 0-15,-21 0 0,0 0 16,0-42 15,0 0-31,0 0 0,0 0 16,0-22-16,0 22 0,0 0 0,0-64 16,0 43-16,0 0 0,0-1 15,0-63-15,0 43 0,0-1 16,0 22-16,0-21 0,0 20 0,-21-20 15,21 20-15,0 22 16,0-21-16,0 21 0,-21 0 0,21-1 16,0 1-16,0 42 31,0 1-31,21 20 16,-21 0-16,0 1 0,21-1 15,-21 0-15,0 1 0,0-1 16,0 0-16,0 1 0,0-22 0,0 21 15,0-21-15,22 0 0,-22 1 0,21-1 16,-21-42 31,0-1-47,0 1 16,0 0-16,0 0 0,-21-21 0,21 20 15,-64-62-15,43 41 0,-106-84 16,63 106-1,-126-63-15,-22 20 16,43 43 0,-22 21-1,107 0-15,-107 0 0,22 0 16,105 0-16,1 0 0,-1 0 16,22 0-16,0 0 0,21 21 15,-1-21-15,-20 21 0,21-21 0,0 21 16,21 1-16,-21-22 15,21 21 1,21-21 15,0 0-31,0 0 16,0 0-16,0 0 0,22 0 16,-1 0-16,0 0 0,1-21 0,20 21 15,-20 0-15,20 0 0,1-22 16,-1 22-16,64 0 0,-63 0 15,-22 0-15,0 0 0,43 0 16,-64 0-16,0 0 0,0 0 16,-21 22-1,-42-22-15,21 21 0,-21 0 16,-1 0-16,-20-21 0,-43 42 16,42-20-16,-105 20 15,127-42-15,-43 21 16,43-21-16,-22 0 15,85 0 17,1 0-32,20 0 0,-21 0 15,21 0-15,1 0 0,-1-21 16,0 21-16,1 0 0,-22 0 0,21-21 16,1 21-16,20 0 15,-42-21-15,22 21 0,-1-22 16,-21 22-16,0 0 15,-21-42 1,0 21 0,-21 21-1,0 0-15,0 0 0,0 0 16,-1 0 0,1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08:15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 1461 0,'0'0'0,"0"-43"0,21 22 0,-21-21 0,0 21 16,0-1-16,0 1 0,0 42 31,0 1-15,0-1-16,-21 0 0,0 21 15,21 1-15,-21-1 0,-1 21 0,1 1 16,0-22-16,0 22 0,0-1 15,-22 1-15,22-1 0,-21 1 16,21-1-16,-22-20 0,22-1 16,-21 0-16,21 1 0,0-1 0,-1-21 15,1 0-15,21 0 0,-21 1 16,21-44 0,0 1-1,0 0-15,0 0 0,0-21 16,21 20-16,0-20 0,1 0 0,-22-22 15,21 22-15,-21 0 0,21-1 16,0 1-16,0 0 0,-21-1 0,21 22 16,1 0-16,-22 0 0,21 21 15,0 21 1,-21 0-16,21 0 0,-21 0 16,0 1-16,21 20 0,0-21 0,-21 21 15,0 1-15,0-22 0,22 21 16,-1 1-16,-21-22 0,21 0 0,0 21 15,0-21-15,0 1 0,22-1 16,-22-21-16,21 21 0,-21-21 0,22 0 16,-22 0-16,21 0 0,1 0 15,-22-21-15,21 0 0,0-1 16,-20 22-16,20-42 0,-21 21 16,21 0-16,-20-22 0,-1 1 0,0 0 15,0-1-15,-21 1 0,21-21 16,-21-1-16,0 22 0,0-22 15,0 1-15,-21 20 0,0-20 0,-21 21 16,-1-1-16,1-20 0,0 42 16,-1-22-16,1 22 0,-22 0 0,22 0 15,0 21-15,-1 0 0,-20 0 16,21 21-16,-1 0 0,22 0 0,-21 22 16,21-1-16,-22 0 0,22 1 15,21-1-15,0 0 0,0 22 16,0-22-16,0 0 0,0 1 15,0-1-15,0-21 0,21 22 0,22-22 16,-22 0-16,21-21 0,-21 21 16,22-21-16,-1 0 0,0 0 0,1 0 15,-1 0-15,0 0 0,1 0 16,-22 0-16,21-21 0,-21 21 16,22-21-16,-22 21 0,0-21 0,0 21 15</inkml:trace>
  <inkml:trace contextRef="#ctx0" brushRef="#br0" timeOffset="426.75">1566 1926 0,'0'0'0,"0"21"16,21-21-16,1 0 0,-22 22 15,21-22-15,0 0 0,0 0 0,0 0 16,0 0-16,1 0 0,-1-22 15,0 22-15,0-21 0,0 0 0,0 21 16,1-21-16,-1 0 0,0 0 16,0-22-16,-21 22 0,0 0 0,0 0 15,0 0-15,0-22 0,0 22 16,0 0-16,0 0 0,-21 0 0,0 21 16,0 0-16,-1 0 15,1 0-15,0 0 0,0 0 0,0 21 16,0 0-16,-1 0 0,1 0 15,0 22-15,21-22 0,-21 21 0,21-21 16,0 22-16,0-22 0,0 21 16,0-21-16,0 0 0,0 22 0,0-22 15,21 0-15,0 0 16,0-21-16,1 0 0,-1 0 0,0 0 16,0 0-16,0 0 0,22 0 15,-1 0-15,-21-21 0,21 0 0,1 0 16,-1 0-16,0-22 0,1 22 15,20-21-15,-20-1 0,20 1 16,-21-21-16</inkml:trace>
  <inkml:trace contextRef="#ctx0" brushRef="#br0" timeOffset="984.43">2561 1376 0,'0'0'0,"0"-42"0,0-1 16,0 1-16,0 21 0,0-22 0,-21 1 16,0 21-16,0 0 0,-1 0 15,1 21-15,0 0 0,0 0 16,0 0-16,0 0 0,-1 21 15,1 0-15,21 21 0,-21-21 0,0 22 16,0-1-16,21 0 16,-21 22-16,-1-1 0,22 1 0,0-1 15,-21 1-15,0 21 0,0-1 16,21 1-16,0-22 0,-21 22 0,0 0 16,21-1-16,-22 1 0,22 0 15,0-1-15,0 1 0,0 0 0,-21-1 16,21 1-16,0 0 0,-21-1 15,21 1-15,0 0 0,0-1 0,-21 1 16,21-21-16,0-1 0,0 1 0,0-1 16,0-21-16,0 22 0,0-43 15,0 0-15,21 0 0,0 1 0,0-22 16,1 0-16,-1 0 0,0-22 16,0 1-16,21 0 0,1-21 15,-22 21-15,21-43 0,1 22 0,-1-22 16,-21 1-16,21-1 0,1 1 15,-22-1-15,0 1 0,0-1 0,-21 1 16,0-1-16,0 1 0,0-1 16,-21-20-16,0 20 0,-21 1 0,-1-1 15,-20 22-15,20-22 0,-20 22 16,-1 0-16,22 20 0,0-20 0,-22 21 16,22 0-16,0 0 0,20 21 15,1-22-15,0 22 0,0 0 0,0 0 16,21-21-1,21 21 1,0 0-16,0-21 16,0 21-16,22 0 0,-22-21 15,0 0-15,21 21 0,1-21 0,-22-1 16,21 1-16,1 0 0,-1 0 16</inkml:trace>
  <inkml:trace contextRef="#ctx0" brushRef="#br0" timeOffset="2476.58">2709 1545 0,'0'-21'0,"0"42"0,0-63 16,0 21-16,0 0 0,0-1 15,-21 22-15,0 0 0,0 0 16,0 0-16,-1 0 0,1 0 16,0 22-16,0-1 0,-21 0 0,20 0 15,-20 21-15,21 1 0,0-1 16,-22 0-16,22 1 0,0 20 0,21-20 15,0-1-15,-21 0 0,21 1 16,0-22-16,0 21 0,0-21 0,0 0 16,0 1-16,21-1 0,0 0 0,22-21 15,-22 0-15,0 0 16,0 0-16,21 0 0,-20-21 0,20 21 16,0-21-16,-21-1 15,22-20-15,-22 21 0,0 0 0,0-22 16,22 1-16,-43 0 0,21 21 15,0-22-15,-21 1 0,0 0 0,21-1 16,-21 1-16,0 21 0,0 0 16,0-1-16,-21 22 15,0 22 1,21 20-16,-21-21 0,21 21 16,0-20-16,0 20 0,0 0 0,0 1 15,0-22-15,0 21 16,0-21-16,0 22 0,0-22 0,0 0 15,21 0-15,0 0 0,0 0 16,0-21-16,0 0 0,1 0 16,-1 0-16,0 0 15,21 0-15,-21-21 0,1 0 0,-1 0 16,0 0-16,0 0 0,0-1 0,0-20 16,1 21-16,-1-21 0,-21-1 15,21 1-15,-21 21 0,21-22 0,-21 1 16,0 21-16,0 0 0,0 0 15,0-1-15,0 1 0,-21 42 47,21 22-47,-21-22 0,21 0 16,-21 21-16,21 1 0,0-1 0,0-21 16,0 22-16,0-1 0,0-21 0,0 21 15,0-20-15,0-1 0,0 0 16,0 0-16,0 0 0,21 0 0,0-21 15,0 0-15,0 0 0,0 0 16,1 0-16,-1 0 0,0 0 0,0 0 16,21-21-16,-20 21 0,20-21 0,-21 0 15,0 0-15,22-22 0,-22 22 16,0 0-16,0-21 0,-21-1 16,21 22-16,-21-21 0,21 0 15,-21 20-15,0-20 0,0 21 0,0 0 16,0 0-16,-21 21 15,0 0 1,0 21-16,21 0 0,0 0 16,0 21-16,-21-20 0,21 20 15,0-21-15,0 21 0,0-20 0,0 20 16,0-21-16,0 21 0,0-20 16,0-1-16,0 0 0,0 0 0,21 0 15,0 0-15,0-21 0,0 22 16,1-22-16,-1 0 15,21 0-15,0 0 0,-20-22 0,20 1 16,0 21-16,1-21 0,-1 0 16,-21-21-16,21 20 0,1-20 0,-22 21 15,0-21-15,21-1 0,-20-20 0,-1 20 16,-21 1-16,21 0 0,-21-22 16,21 22-16,-21 0 0,0 20 0,0-20 15,0 21-15,0-21 0,0 20 16,0 1-16,-21 21 15,21 21 1,-21-21-16,21 22 0,-21 20 0,21-21 16,-22 21-16,1-20 0,21 20 15,0 0-15,0 1 0,-21 20 16,21-21-16,0 1 0,0-1 0,0 0 16,0-20-16,0 20 0,0-21 15,0 21-15,0-20 0,21-1 0,0 0 16,1 0-16,-1-21 0,0 0 15,0 0-15,0 0 0,0 0 16,22 0-16,-22 0 0,0-21 0,21 0 16,-20 0-16,20-1 0,-21-20 15,21 21-15,-20-21 0,-1-1 0,0 1 16,0 0-16,0-22 0,0 22 0,1-1 16,-22-20-16,0 21 15,21-1-15,-21 1 0,0 0 0,0 20 16,0 1-16,0-21 0,0 21 15,0 0-15,-21 21 16,-1 21 0,1 0-16,0 0 0,21 0 0,0 22 15,-21-1-15,21-21 0,-21 21 0,21 22 16,-21-22-16,21 1 0,0 20 16,0-21-16,0 22 0,0-22 0,0 1 15,0-1-15,0 0 0,0-21 16,0 22-16,0-22 0,0 0 0,0 0 15,21 0-15,0-21 16,0 22-16,0-22 0,0 0 16,1 0-16,-1 0 0,21-22 0,-21 22 15,0-21-15,1 0 0,-1 0 0,21 0 16,-21 0-16</inkml:trace>
  <inkml:trace contextRef="#ctx0" brushRef="#br0" timeOffset="2724.43">4614 1524 0,'0'0'0,"-21"21"0,0-21 0,0 21 16,21 1-16,21-1 15,0-21-15,0 0 16,0 0-16,22 0 0,-22 0 15,21 0-15,1 0 0,-1 0 0,-21-21 16,21 21-16,1 0 0,-22-22 16,21 22-16,-21-21 0,1 21 0,-1 0 15,-21-21-15</inkml:trace>
  <inkml:trace contextRef="#ctx0" brushRef="#br0" timeOffset="3575.99">6202 1884 0,'0'0'0,"-21"0"0,-1 0 16,1 0-16,0-21 16,0 21-16,0 0 0,-22 0 15,22 0-15,-21 0 0,21 0 0,-22 0 16,1 0-16,0 0 0,-1 0 15,22 0-15,-21 0 0,0 0 0,20 0 16,-20 0-16,21 0 0,0 0 16,42 0-1,21 0 1,-21 0-16,22 0 0,-1 0 16,22 21-16,-1-21 0,1 0 0,-1 0 15,1 0-15,20 0 0,1 0 16,0 0-16,-1 0 0,22 0 15,-21 0-15,21 0 0,-22 0 0,22 0 16,-21 0-16,-22-21 0,22 21 16,-22-21-16,-20 21 0,20 0 0,-20-22 15,-1 22-15,-21 0 0,21 0 16,-20-21-16,-1 21 16,-21-21-16,0 0 15,-21 21 1,-1 0-16,1-21 0,0 21 15,0-21-15,0 21 16,0 0-16,-1-22 0,1 22 16,0 0-16,0-21 0,0 21 15</inkml:trace>
  <inkml:trace contextRef="#ctx0" brushRef="#br0" timeOffset="4024.73">7027 1482 0,'0'21'47,"21"-21"-47,-21 21 0,22 0 16,-1 0-16,0 1 0,0-22 15,0 21-15,0 0 0,1-21 16,-1 21-16,0-21 0,21 0 0,-21 21 16,1-21-16,-1 0 0,21 0 15,-21 0-15,0 0 0,1 0 0,-1 0 16,0 0-16,0 0 0,-21 21 31,0 1-15,0-1-16,-21-21 15,0 21-15,0 0 0,-1 0 0,1 0 16,0 22-16,0-22 0,0 0 16,0 0-16,-1 0 0,1 1 0,21-1 15,-21 0-15,0-21 0,0 21 0,21 0 16,-21 0-16,-1 1 16,1-1-16,0-21 15,0 0-15</inkml:trace>
  <inkml:trace contextRef="#ctx0" brushRef="#br0" timeOffset="5719.71">8615 1926 0,'21'0'15,"0"0"-15,0 0 0,0 0 16,1 0-16,-1-21 16,0 0-16,0 21 0,0-21 15,0 21-15,1-21 0,-22-1 0,0 1 16,21 21-16,-21-21 0,0 0 0,0 0 15,0 0-15,-21-1 0,-1 1 16,1 0-16,0 0 0,-21 0 0,21 0 16,-22-1-16,1 1 0,0 0 15,-1 21-15,22 0 0,-21 0 0,-1 0 16,22 0-16,-21 0 0,21 0 16,-22 21-16,22 0 0,-21 1 0,21-1 15,0 21-15,-1 0 0,1 1 0,21-22 16,0 21-16,0 1 15,0-1-15,0 0 0,0-21 0,0 22 16,21-22-16,1 0 0,-1 0 16,0 0-16,0-21 0,0 22 0,0-22 15,22 0-15,-22 0 0,21 0 0,-21 0 16,22 0-16,-1 0 0,-21-22 16,22 22-16,-1-21 0,0 0 0,1 0 15,-1 0-15,-21-22 0,21 22 16,-20 0-16,20-21 0,-21 21 0,0-22 15,-21 1-15,0 21 0,21-22 0,-21 1 16,0 21-16,0 0 0,0 0 16,0 42 15,0 0-31,0 21 0,0-21 0,0 22 16,0-1-16,0-21 0,0 22 0,0-1 15,0 0-15,0-21 0,0 22 16,0-22-16,0 0 0,0 0 0,0 0 15,22 1-15,-22-1 0,21 0 0,0-21 16,0 0-16,0 0 0,0 0 16,1 0-16,-1 0 0,0 0 0,0 0 15,0-21-15,22 0 0,-22-1 16</inkml:trace>
  <inkml:trace contextRef="#ctx0" brushRef="#br0" timeOffset="6188.44">9334 1693 0,'0'0'15,"0"-21"-15,0 0 0,0 0 16,-21 21-16,21 21 16,-21 0-16,21 0 0,0 1 15,0-1-15,0 21 0,0-21 16,0 0-16,0 22 0,0-22 0,0 0 16,0 0-16,0 0 0,0 1 15,0-1-15,0 0 0,0 0 0,-21-21 16,21 21-16,-21-21 31,21-21-15,0 0-16,0 0 0,0-22 15,0 22-15,0 0 0,0-21 16,0 21-16,21-22 0,0 1 0,-21 0 16,21-1-16,0 22 0,1-21 15,20 21-15,-21-1 0,21 1 0,-20 21 16,20 0-16,0 0 0,1 0 0,-1 21 15,-21 1-15,21-1 0,-20 21 16,-1 0-16,0-20 0,0 20 0,-21 0 16,0 1-16,0-1 0,0-21 15,0 21-15,0-20 0,-21-1 16,0 0-16,0 0 0,21 0 0,0 0 16,-22 1-16,44-44 46,-1 1-46,0 0 16,0 0-16,0 0 0,0-22 0,1 22 16</inkml:trace>
  <inkml:trace contextRef="#ctx0" brushRef="#br0" timeOffset="6900.52">10160 1609 0,'0'0'0,"0"-21"0,0 42 31,0 0-15,-21 0-16,21 21 0,-21-20 16,21-1-16,0 0 0,0 21 0,0-21 15,0 1-15,0 20 0,0-21 16,0 0-16,0 0 0,0 1 16,0-1-16,21-21 0,21 0 15,-21 0-15,0 0 16,22 0-16,-1 0 0,-21 0 0,22-21 0,-1 21 15,-21-22-15,21 1 16,1 0-16,-22-21 0,0 21 0,0-1 16,0-20-16,1 21 0,-22-21 0,0 20 15,21-20-15,-21 21 0,0 0 16,0 0-16,0-1 0,0 1 16,0 42-1,0 1 1,0 20-16,0-21 0,0 0 15,0 22-15,-21-1 0,21 0 16,0 1-16,0-1 0,-22 0 16,22 1-16,0-1 0,0 21 0,0-20 15,0-1-15,0 22 0,0-1 0,0 1 16,0-1-16,0 1 0,0-1 16,0 22-16,0-22 0,0 22 0,0-22 15,0 1-15,0 21 0,-21-1 0,21-20 16,-21 20-16,21-20 0,0 21 15,0-22-15,-21 1 0,21-1 0,-21 1 16,21-1-16,-21-21 0,21 1 0,-22-1 16,22-21-16,-21 22 0,0-22 0,0 0 15,0-21-15,0 0 0,-1 0 16,1 0-16,0 0 0,0 0 0,0-21 16,-22 0-16,22-1 0,-21-20 15,21 0-15,0-22 0,-22 22 0,22-43 16,0 22-16,-21-22 0,20 0 15,1 1-15,0-22 0,21 21 0,0-21 16,0 1-16,0 20 0,0-21 0,0 21 16,0 1-16,0-1 0,21 22 0,0-1 15,1 1-15,20 20 0,-21-20 16,21 20-16,1 22 0,-22-21 16,21 0-16,1 20 0,-1 1 0,0 0 15,-21-21-15,22 21 0,-1-1 0,0 22 16,1-21-16,-22 0 0</inkml:trace>
  <inkml:trace contextRef="#ctx0" brushRef="#br0" timeOffset="7864.26">11747 1757 0,'0'-21'16,"0"0"-16,0-1 0,22 22 0,-22-21 15,21 0-15,0 21 0,-21-21 0,21 0 16,0 21-16,0 0 0,-21-21 16,22 21-16,-1 0 0,0 0 15,0 0-15,0 0 0,-21 21 0,21 0 16,1 0-16,-1 21 0,0-20 15,-21 20-15,21 0 0,-21-21 0,21 22 16,-21-1-16,0 0 0,0 1 16,0-22-16,0 21 0,0-21 0,0 1 15,0-1-15,-21 0 0,21 0 0,-21 0 16,21 0-16,-21-21 47,21-21-47,0 0 0,0 0 15,0 0-15,0 0 0,0-1 16,0 1-16,0-21 0,0 0 0,21 20 16,0-20-16,-21 0 0,21-1 15,0 1-15,1 21 0,20-21 0,-21 20 16,0 22-16,22-21 0,-22 21 0,21 0 16,-21 0-16,22 21 0,-22 1 15,21-1-15,-21 0 0,0 21 0,1-21 16,-1 1-16,0 20 0,0-21 15,-21 21-15,0-20 0,0-1 0,0 0 16,0 0-16,0 0 0,0 0 16,0 1-16,-21-22 15,0 0-15,0 0 16,-1-22 0,22 1-16,0 0 15,0 0-15,0-21 0,0 20 16,0-20-16,0 21 0,22-21 0,-1-1 15,0 1-15,0 0 0,21-1 16,-20 1-16,20 21 0,-21 0 0,21-1 16,1 1-16,-1 21 0,-21 0 0,22 0 15,-1 21-15,-21 1 0,21-1 16,-20 21-16,-1-21 0,0 22 0,0-1 16,-21 0-16,0 1 0,0-1 15,0-21-15,0 21 0,0-20 16,-21-1-16,0 21 0,0-21 0,21 0 15,-22-21-15,22 22 0,-21-1 0,21 0 16,21-42 15,1 0-31,-1 21 16,-21-22-16,21 1 0,0 0 16,-21 0-16</inkml:trace>
  <inkml:trace contextRef="#ctx0" brushRef="#br0" timeOffset="8240.29">13208 1820 0,'0'0'16,"21"0"-16,0 0 16,0 22-16,1-22 0,-1 0 15,0 0-15,0 0 0,0 0 0,0 0 16,1 0-16,-1 0 0,0 0 16,21 0-16,-21-22 0,1 22 0,-1 0 15,-21-21-15,21 21 0,-21-21 0,0 0 16,0 0-1,0 0-15,-21-1 16,0 22-16,-1 0 0,-20 0 0,21 0 16,0 0-16,-22 0 15,22 0-15,0 22 0,0-1 0,0 0 16,0 21-16,-1-21 0,22 22 0,-21-22 16,21 21-16,0-21 0,0 22 15,0-22-15,0 0 0,0 0 0,0 0 16,21 1-16,1-1 0,-1 0 15,0-21-15,0 21 0,0-21 0,0 0 16,22 0-16,-22 0 0,21 0 0,-21 0 16,22 0-16,-1 0 0,0-21 15,-20 0-15,20 21 0,0-21 0,1-1 16,-22-20-16,21 21 0,-21 0 0,0-22 16,1 22-16</inkml:trace>
  <inkml:trace contextRef="#ctx0" brushRef="#br0" timeOffset="8884.08">13991 1778 0,'0'0'0,"0"-21"16,0-21-1,0 20-15,0 44 16,-21-22-16,21 21 16,-21 21-16,21-21 0,0 0 0,0 22 15,0-22-15,0 21 0,0-21 16,0 22-16,-21-22 0,21 0 0,0 0 16,0 22-16,-22-22 0,22 0 0,0 0 15,0 0 1,0 0-16,-21-21 15,21-21 1,-21 0 0,21 0-16,0 0 15,0 0-15,0-1 0,0-20 0,0 21 16,21-21-16,0 20 0,-21-20 0,22 0 16,-1-1-16,0 1 0,0 0 15,21 21-15,-20-22 0,-1 22 0,21 0 16,-21 21-16,22 0 0,-22 0 15,21 0-15,-21 21 0,0 0 0,22 0 16,-22 22-16,0-1 0,0 0 16,0 1-16,1-1 0,-22-21 15,0 22-15,0-1 0,0-21 0,0 21 16,0-20-16,-22-1 0,1 0 0,0 0 16,0-21-16,0 0 15,0 0-15,-1 0 16,22-21-16,0 0 0,0 0 15,0-22-15,0 22 16,0 0-16,22-21 0,-1-1 0,0 22 16,21-21-16,-21-1 0,22 1 0,-1 0 15,-21-1-15,22 1 0,-1 21 16,0 21-16,-21 0 0,22 0 16,-1 0-16,-21 21 0,22 0 0,-22 22 15,0-22-15,0 21 0,0 0 16,-21 1-16,21-1 0,-21 0 0,0-20 15,0 20-15,0-21 0,-21 0 0,0 22 16,21-22-16,-21-21 0,21 21 16,-21 0-16,0-21 15,21-21 17,21 0-32,0-22 0,0 22 15,0 0-15,0-21 0</inkml:trace>
  <inkml:trace contextRef="#ctx0" brushRef="#br0" timeOffset="9373.95">15198 1355 0,'0'0'15,"0"-21"-15,0-1 0,0 44 16,0-1 0,0 0-16,0 21 0,-22 1 15,22-22-15,-21 42 0,0-20 0,21-1 16,0 21-16,0-20 0,-21 20 15,21-20-15,-21-1 0,21 0 0,0 1 16,0-1-16,0 0 0,0-21 0,-21 1 16,21-1-16,0 0 0,0 0 15,0 0-15,0-42 32,0 0-17,0 0-15,0 0 16,0-22-16,0 22 0,0-21 0,21-1 15,-21 1-15,21 0 0,21-1 0,-21 1 16,22 21-16,-22-21 0,21 20 16,1 1-16,-22 0 0,21 21 0,0 0 15,-20 0-15,20 21 0,-21 22 16,21-22-16,-20 21 0,-1-21 16,0 22-16,-21-1 0,0 0 0,0 1 15,0-1-15,0-21 0,0 21 0,0-20 16,-21-1-16,-22 0 0,22 0 15,-21 0-15,0 0 0,-1 1 0,1-22 16,0 21-16,20-21 0,-20 0 0,0 0 16,21 0-16,-1 0 0,1 0 15,0 0-15,21-21 16,0-1-16,21 22 0,22-42 0,-22 21 16,21 0-16,0 0 15</inkml:trace>
  <inkml:trace contextRef="#ctx0" brushRef="#br0" timeOffset="9757.01">16108 1947 0,'0'0'0,"-21"0"0,-1 0 16,1 0-16,0 0 15,21-21 1,0 0-1,21 0-15,0 21 0,-21-21 16,22 0-16,-1-1 0,0 1 0,0 0 16,-21 0-16,21 0 15,-21 0-15,21-1 0,-21 1 0,0 0 16,-21 21 0,0 21-16,0 22 15,-21-22-15,20 21 0,1-21 0,0 22 16,0-1-16,21 0 0,0 1 15,-21-22-15,21 21 0,0-21 0,0 0 16,0 22-16,21-22 0,0 0 0,0-21 16,0 21-16,1-21 0,-1 0 15,21 0-15,-21 0 0,22 0 0,-22 0 16,21 0-16,-21 0 0,0 0 16,22-21-16,-22 0 0,0 0 15,0 0-15,0-1 0</inkml:trace>
  <inkml:trace contextRef="#ctx0" brushRef="#br0" timeOffset="10045.5">16468 2032 0,'0'-42'0,"-22"105"0,44-84 0,-1-85 0,-21 64 15,21 21-15,-21-22 0,21 1 16,0 0-16,0 21 0,-21-1 0,22 1 16,-1 0-16,0 0 0,0 21 15,0 0-15,22 0 0,-22 0 0,0 0 16,21 21-16,-21 0 0,1 0 0,20 1 16,-21 20-16,0-21 0,0 21 15,1 1-15,-1-1 0,-21-21 0,0 22 16,0-22-16,0 0 0,0 21 15,0-21-15,0 1 16,-21-22-16,-1 0 0,1 0 16,0 0-16,0-22 15,21 1-15,0 0 16,0-21-16,0 21 0,0-1 16,0-20-16,21 0 0,0-1 0,0 1 15,1 21-15,-1-21 0,21-1 16,-21 1-16,22 21 0,-1 0 0,0-1 15,-21 1-15,22 0 0,-22 0 0</inkml:trace>
  <inkml:trace contextRef="#ctx0" brushRef="#br0" timeOffset="11204.18">19177 1842 0,'0'0'0,"0"-22"0,0 1 0,-21 0 15,21 0-15,-21 0 0,21-22 16,0 22-16,0 0 0,0 0 0,0 0 16,-22 0-16,22-1 0,-21 22 15,0 0-15,0 0 16,0 22-16,21 20 0,-21-21 16,-1 21-16,22 1 0,0-1 15,0 22-15,-21-22 0,21 0 0,0 1 16,0-1-16,0-21 0,0 21 0,0-20 15,0-1-15,0 21 0,21-21 16,1 0-16,-1-21 16,0 0-16,0 0 15,0 0-15,22 0 0,-22 0 0,0 0 16,21 0-16,1-21 0,-22 0 0,21 0 16,-21 0-16,0 0 0,1-1 15,-22-20-15,0 21 0,0-21 0,0-1 16,0 1-16,-22 21 0,-20-22 0,21 1 15,-21 0-15,-1 21 0,22-22 16,-21 22-16,-1 0 0,22 21 0,0 0 16,0-21-16,0 21 0,0 0 15,21 21 1,21-21-16,0 0 16,21 21-16,-21-21 0,43 0 0,-22 0 15,22 0-15,-1 0 0,1 0 16,20-21-16,1 21 0,-21-21 15,20 0-15,-20-1 0,-1 22 0,1-21 16,-22 0-16,0 0 0,-20 0 16,-1 0-16,0-1 0,-21 1 15,-21 21 1,0 0-16,-1 0 0,-20 0 16,21 0-16,0 21 0,0 1 0,-1-1 15,1 0-15,0 21 16,21 1-16,-21-1 0,21 0 0,-21 22 15,21-22-15,0 22 0,0-1 0,0 1 16,0-1-16,0 1 0,0-1 16,0 1-16,0 20 0,0-20 0,0 20 15,0 1-15,0 0 0,0-1 16,0-20-16,21 21 0,-21-1 0,21-20 16,0 20-16,-21-20 0,0-1 0,0 1 15,0-1-15,0-20 0,0-1 0,0 0 16,0 1-16,-21-1 0,21-21 15,-21 0-15,0 1 0,0-22 0,-1 0 16,1 0-16,0 0 0,-21 0 16,21-22-16,-1 22 0,-20-42 15,0 21-15,-1-21 0,1-1 0,-21 1 16,20-22-16,-20 22 0,20-21 0,-20-22 16,21 21-16,-1 1 0,1-1 15,21 1-15,0-1 0,-1 1 0,22 21 16,0-1-16,0 1 0,22 0 0,20 20 15,-21 1-15,21-21 0,1 21 16,-1 0-16,22-1 0,-1-20 0,1 21 16,20-21-16,-20 20 0,20-20 0,22 21 15</inkml:trace>
  <inkml:trace contextRef="#ctx0" brushRef="#br0" timeOffset="11548.21">21569 1376 0,'0'0'0,"-21"-21"0,-22 0 31,43 42-31,0 0 16,0 0-16,0 21 0,0 22 0,0-22 16,0 22-16,0-22 0,0 22 15,0-1-15,0-21 0,0 22 0,0-22 16,-21 1-16,21-1 0,0-21 0,0 21 16,0-20-16,-21-1 0,21 0 15,0 0-15,21-21 31,0-21-31,0 21 0,1-21 16</inkml:trace>
  <inkml:trace contextRef="#ctx0" brushRef="#br0" timeOffset="12041.26">21929 1418 0,'0'0'16,"-22"21"-1,22 1-15,-21-1 0,21 21 16,0-21-16,0 22 0,0-1 0,0 0 16,-21 22-16,21-22 0,0 0 0,0 1 15,0-1-15,0 0 0,0-20 16,0 20-16,-21-21 0,21 0 16,0 0-16,0 1 0,0-1 0,-21 0 15,0 0 1,21-42-1,0 0 1,0 0-16,0-1 0,0 1 16,0 0-16,21-21 0,-21 21 0,42-22 15,-21 22-15,0-21 0,1-1 16,20 22-16,-21-21 0,21 21 0,-20 0 16,-1 21-16,21 0 0,-21 0 15,0 0-15,1 0 0,-1 0 0,0 42 16,0-21-16,-21 0 0,0 22 15,0-1-15,0 0 0,0 1 16,0-1-16,-21-21 0,21 21 0,-21-20 16,0-1-16,-1 0 0,22 0 0,0 0 15,0 0-15,-21-21 0,21 22 16,21-22 15,1 0-31,-1-22 0,0 22 0,0-21 16,0 0-16,22 0 0,-22 0 0,0 0 15,21-1-15</inkml:trace>
  <inkml:trace contextRef="#ctx0" brushRef="#br0" timeOffset="12420.08">22585 1863 0,'0'21'16,"0"0"-1,0 0-15,21-21 16,0 0-1,0 0-15,22 0 16,-22 0-16,0 0 0,21 0 0,-21-21 16,22 21-16,-22-21 0,0 0 15,0 21-15,0-21 0,1-1 0,-22 1 16,0-21-16,0 21 0,0 0 0,0-1 16,0 1-16,0 0 15,-22 21-15,1 0 0,0 0 16,0 0-16,-21 21 0,20 0 15,-20 1-15,21 20 0,-21 0 0,20-21 16,-20 22-16,21-1 0,21-21 0,0 22 16,0-22-16,0 21 0,0-21 15,0 0-15,0 1 0,21-1 0,0-21 16,22 21-16,-22-21 0,21 0 0,0 0 16,1 0-16,20 0 0,-20 0 15,-1 0-15,0 0 0,1 0 0,-1-21 16,-21 0-16,0-1 0,22 1 15,-22 0-15,-21 0 0,21 0 16</inkml:trace>
  <inkml:trace contextRef="#ctx0" brushRef="#br0" timeOffset="12664.95">21526 1799 0,'0'0'16,"-42"21"-16,21 1 0,21-1 15,21-21 1,0 0-16,0 0 16,22 0-16,-22 0 0,42 0 0,-20-21 15,-1 21-15,22 0 0,-22-22 0,21 22 16,-20-21-16,-1 0 0,0 21 15,-20-21-15,20 21 0</inkml:trace>
  <inkml:trace contextRef="#ctx0" brushRef="#br0" timeOffset="13224.62">24172 1990 0,'0'0'16,"21"0"-16,1-21 0,-22-1 0,21 1 15,0 0-15,-21 0 0,0 0 16,0 0-16,0-1 15,0 1-15,0 0 0,0 0 0,0 0 16,-21 0-16,0 21 16,-1 0-16,1 0 15,0 21-15,0 0 0,0 0 0,0 0 16,-1 0-16,1 22 0,0-1 16,21 0-16,-21 1 0,21-1 0,-21-21 15,21 22-15,0-1 0,0-21 16,0 21-16,0-20 0,0-1 0,21 0 15,0 0-15,0 0 0,0-21 0,22 21 16,-22-21-16,21 0 0,-21 0 16,22 0-16,-1 0 0,0 0 0,-20 0 15,20-21-15,0 0 0,22 0 0,-22 0 16,0 0-16</inkml:trace>
  <inkml:trace contextRef="#ctx0" brushRef="#br0" timeOffset="13480.47">24977 1820 0,'0'0'0,"21"-42"15,0 0-15,-21-1 0,0 22 0,0 0 16,0 0-16,0 0 0,0 0 16,-21 42-1,0 0-15,21 0 0,-22 0 0,1 22 16,0-1-16,21 0 0,-21 1 16,0-1-16,21 0 0,-21 1 0,21-1 15,0 0-15,-22-21 0,22 22 16,-21-22-16,21 0 0,0 0 0,0 0 15,0 1-15,0-1 0,0 0 16,21 0-16,1-21 16,-1 0-16,0 0 0,21 0 0,1 0 15,-22 0-15,21 0 0,22 0 0,-22 0 16,0 0-16,1 0 0</inkml:trace>
  <inkml:trace contextRef="#ctx0" brushRef="#br0" timeOffset="14537.2">25612 2159 0,'0'0'0,"21"-42"0,0 21 15,-21-1-15,21-20 0,-21 21 0,0-21 16,0 20-16,0 1 0,-21 0 16,0 0-16,0 0 0,-1 0 15,1 21-15,0 0 0,-21 0 0,21 21 16,-1 0-16,-20 0 0,21 0 16,0 0-16,-22 22 0,22-22 0,0 21 15,0-21-15,0 22 0,0-22 0,-1 21 16,22-21-16,0 1 0,0 20 15,0-21-15,0 0 0,0 0 0,22 1 16,-1-22-16,0 0 16,0 0-16,0 0 0,0 0 0,22 0 15,-22 0-15,0 0 0,0 0 0,0-22 16,1 1-16,20 0 16,-21 0-16,0 0 0,-21 0 0,21-22 0,1 22 15,-1-21-15,0-1 0,-21 22 16,0-21-16,0 21 0,21-22 15,-21 22-15,-21 64 32,21-22-32,-21 0 0,0 21 15,21-21-15,-22 22 0,22-22 0,0 21 16,0-21-16,0 1 0,0 20 16,0-21-16,0 0 0,0 0 0,22 1 15,-22-1-15,21-21 16,0 0-16,0 0 0,21 0 15,-20 0-15,20 0 0,-21 0 0,21 0 16,1-21-16,-1 21 0,-21-22 0,22 1 16,-22 0-16,21 0 0,-21-21 15,22 20-15,-22-20 0,0 0 0,0-1 16,0 22-16,0-21 0,-21 21 16,0-22-16,0 22 0,0 42 15,-21 1 1,0-1-16,21 0 0,-21 0 15,21 21-15,0-20 0,0 20 0,-21-21 16,21 0-16,0 22 16,0-22-16,0 0 0,0 0 0,0 0 15,0 0-15,21 1 0,-21-1 0,21-21 16,-21 21-16,0-42 47,-21 0-47,21-1 15,-21 1-15,0 0 0,-1 0 16,1 21 0,0 0-16,21 21 15,0 0-15,0 0 16,0 1-16,21-1 16,0-21-16,1 21 0,-1-21 15,0 0-15,21 0 0,-21 0 16,1 0-16,20 0 0,-21 0 15,21 0-15,1-21 0,-1 21 0,-21-21 16,22-1-16,-1 1 0,0 0 16,1 0-16,-1 0 0,0 0 0,1-1 15,-22-20-15,21 21 0,0-21 0,-20-1 16,-1 1-16,0 21 0,-21 0 16,0-22-16,0 22 0,-21 21 15,-22 0 1,22 0-16,0 21 0,0 0 0,0 1 15,0-1-15,-1 21 0,22-21 0,0 0 16,-21 22-16,21-22 0,0 0 16,0 0-16,0 22 0,0-22 0,0 0 15,0 0-15,0 0 0,0 0 16,0 1-16,-21-22 16,0 0-1,0 0-15,0 0 0,-1 0 16,1 0-16,0-22 0,0 1 0,0 21 15,0-21-15</inkml:trace>
  <inkml:trace contextRef="#ctx0" brushRef="#br0" timeOffset="16108.19">27580 2117 0,'64'-64'16,"-64"43"-16,21 0 15,0 0-15,-21 0 0,0-1 0,0 1 16,0 42 15,0 22-31,0-22 0,0 21 16,0 1-16,-21-22 0,21 21 0,-21 0 15,21 22-15,0-22 0,-22 1 0,22-22 16,0 21-16,0 0 0,0-20 16,0-1-16,0 0 0,0 0 0,0 0 15,0 0-15,22-21 16,-1 0-1,0-21-15,0 0 0,0 21 16,0-21-16,1-21 0,-1 20 16,0 1-16,0-21 0,0 21 15,0-22-15,22 22 0,-22-21 0,0 21 16,0 0-16,0-1 0,1 1 16,-1 0-16,-21 42 15,0 0-15,0 1 0,0-1 16,0 0-16,0 21 0,0-21 0,0 22 15,0-22-15,0 21 0,0-21 0,0 1 16,21-1-16,0 0 0,-21 0 16,21 0-16,0 0 0,1-21 0,-1 0 15,0 0-15,21 0 0,-21 0 16,22 0-16,-22 0 0,0 0 0,21-21 16,-20 0-16,20 21 0,-21-21 15,0-21-15,0 20 0,22 1 16,-22-21-16,-21 21 0,21-22 0,0 1 15,-21 21-15,0-21 0,0-1 16,0 1-16,0 21 0,0-22 0,0 22 16,0 0-16,0 42 15,0 0-15,0 1 16,0-1-16,0 21 0,0 0 0,0-20 16,0 20-16,0 0 15,0 1-15,0-22 0,0 21 0,0 0 0,0-20 16,0-1-16,21 0 0,1 0 0,-1-21 15,21 21 1,-21-21-16,0 0 0,22 0 0,-22 0 16,21-21-16,-21 0 0,22 0 15,-22 0-15,21-1 0,-21 1 0,1-21 16,-1 21-16,0-22 0,0 1 0,0 0 16,0-1-16,1-20 0,-1 21 15,-21-22-15,0 22 0,0-22 0,21 22 16,-21 0-16,0-1 0,0 22 15,-21 42 1,0 0-16,-1 22 16,22-1-16,-21 0 0,21 1 0,-21-1 15,21 0-15,0 1 0,0-1 16,0 0-16,-21 1 0,21-1 16,0-21-16,0 22 0,0-1 0,0-21 15,-21 21-15,21-20 0,0-1 0,0 0 16,0 0-16,-21-21 0,21 21 15,0-42 17,0 0-32,0 0 15,0 0-15,0-22 0,21 22 0,0 0 16,0-21-16,-21-1 0,42 22 16,-20-21-16,-1-1 0,21 22 0,-21-21 15,22 21-15,-22 0 16,0 21-16,21 0 0,-21 0 0,1 0 15,-1 0-15,0 21 0,-21 0 0,0 0 16,0 21-16,21-20 0,-21-1 16,0 21-16,0-21 0,0 22 0,0-22 15,0 0-15,0 0 0,0 0 16,-21 0-16,21 1 0,0-1 0,0 0 16,21-21 15,0 0-31,0 0 0,1 0 0,-1 0 0,21-21 15,-21 0-15,0-1 0,1 1 16,-1 0-16,0 0 0,0 0 16,0 0-16,-21-22 0,21 22 0,1 0 15,-1 0-15,-21 0 0,0-1 16,0 44 0,-21-1-1,21 0-15,-22 0 0,22 0 16,-21 22-16,0-22 0,21 0 0,0 0 15,0 0-15,-21 0 0,21 1 0,0-1 16,-21 0 0,21 0-16,0-42 31,21 0-31</inkml:trace>
  <inkml:trace contextRef="#ctx0" brushRef="#br0" timeOffset="16292.39">29887 1990 0,'0'-21'0,"0"42"0,0-64 0,0 22 0,-21 21 15,21 21 17,0 1-32,0-1 15,0 0 1,0 0-16,21-21 15,0 0-15,1 0 0,-1 0 0</inkml:trace>
  <inkml:trace contextRef="#ctx0" brushRef="#br0" timeOffset="16532.25">30416 1990 0,'0'0'0,"0"-21"0,-21-1 16,0 22-16,0 0 15,0 0-15,0 0 0,-22 22 0,22-1 16,0 0-16,-21 21 0,20-21 16,-20 1-16,21 20 0,0 0 0,0-21 15,21 22-15,0-1 0,0-21 0,0 22 16,0-22-16,0 21 0,0-21 16,21 0-16,0 1 0,0-1 0,21 0 15,-20 0-15,20-21 0,0 0 16,1 0-16,-1 0 0,-21 0 0,21 0 15</inkml:trace>
  <inkml:trace contextRef="#ctx0" brushRef="#br0" timeOffset="17028.43">30755 2011 0,'0'0'0,"0"-42"0,0-22 0,0 43 0,0-21 15,0-1-15,0 22 0,-21 21 16,0 21-1,21 0-15,-21 1 0,21 20 16,-22-21-16,22 21 0,0 1 0,0-1 16,0 0-16,-21 1 0,21-1 15,-21 0-15,21 1 0,0-1 0,0-21 16,-21 22-16,21-22 0,0 21 16,-21-21-16,21 0 0,0 1 15,0-1-15,0-42 31,0-1-15,0 1-16,0 0 0,21 0 16,0 0-16,0-22 0,0 22 0,1-21 15,-1 21-15,21-22 0,0 1 0,1 21 16,-1-21-16,0 20 0,1 22 16,-1 0-16,0 0 0,1 0 0,-22 0 15,21 22-15,-21-1 0,1 21 16,-1-21-16,0 0 0,-21 22 15,0-1-15,0-21 0,0 22 16,0-22-16,0 21 0,-21-21 0,0 0 16,-1 1-16,1-1 0,0 0 15,21 0-15,-21 0 0,0-21 0,0 0 16,21 21-16,-22-21 0,44 0 31,-1-21-31,0 0 16,0 21-16,21-21 0</inkml:trace>
  <inkml:trace contextRef="#ctx0" brushRef="#br0" timeOffset="17275.8">32152 2011 0,'-21'0'16,"0"0"-16,0 21 0,21 0 15,-22 0-15,1 1 0,0-1 16,0 0-16,0 0 0,21 21 0,-21-20 16,-1-1-16,1 0 0,21 21 15,0-21-15,-21 1 0,21-1 0,-21 0 16,21 0-16,0 0 0,0 0 16,21-21-1,0 0 1,0 0-16,22 0 0,-22 0 0</inkml:trace>
  <inkml:trace contextRef="#ctx0" brushRef="#br0" timeOffset="17668.58">32724 2096 0,'0'0'16,"21"-22"-16,-21 1 0,-21 21 15,-1 0-15,1 0 0,-21 0 16,21 0-16,-22 0 0,22 21 15,-21 1-15,21-1 0,-22-21 16,22 21-16,0 0 0,0 0 16,0 0-16,21 1 0,0-1 15,21 0 1,0-21-16,0 21 0,22-21 0,-22 0 16,21 0-16,0 0 0,1 0 15,-22 0-15,21 21 0,-21-21 16,22 21-16,-22-21 0,0 22 0,-21-1 15,0 0 1,0 0-16,0 0 0,0 0 16,-21-21-16,0 22 0,0-22 15,-1 0-15,1 21 0,0-21 16,-21 0-16,21 0 0,-1 0 16,-20 0-16,21 0 0,0 0 0,0 0 15,-1 0-15,1 0 0,0 0 16,0-21-16,21-1 0,-21 22 0,21-21 15,0 0-15,0 0 0</inkml:trace>
  <inkml:trace contextRef="#ctx0" brushRef="#br0" timeOffset="17884.45">32110 1715 0,'0'0'16,"-21"0"-16,-1 0 0,1 0 0,0 0 15,0 0 1,0 21 0,0-21-1,-1 21-15</inkml:trace>
  <inkml:trace contextRef="#ctx0" brushRef="#br0" timeOffset="19301.87">1566 4318 0,'0'0'0,"0"21"15,0 0-15,21-21 31,-21-21-15,0 0-16,22 21 0,-1-21 16,-21 0-16,0 0 0,0-1 0,0 1 15,0 0-15,0 0 0,0 0 16,0-22-16,-21 22 0,-1 0 0,1 0 16,0-21-16,-21 20 0,-1 1 15,22 0-15,-21 0 0,0 21 0,-1-21 16,1 21-16,0 0 15,-1 0-15,1 0 0,0 21 0,-1 0 16,1 0-16,21 0 0,-22 22 16,22-1-16,0 0 0,21 1 0,0-1 15,0 22-15,0-22 0,0 0 16,0 1-16,0-1 0,0 0 0,0 1 16,21-1-16,0-21 0,1 0 15,-1 0-15,0 1 0,0-22 0,0 0 16,0 0-16,1 0 0,20 0 15,-21 0-15,21-22 0,-20 1 0,20 0 16,-21 0-16,21-21 0,1 20 16,-22-20-16,21-21 0,1 20 15,-22-20-15,21 20 0,-21-20 16,22-1-16,-22 1 0,0 21 0,-21-22 16,0 22-16,21-22 0,-21 22 15,0 0-15,0-1 0,0 22 0,0-21 16,0 21-16,-21 21 15,21 21 1,0 21-16,0-21 0,0 22 16,0 20-16,0-21 0,-21 22 0,21-1 15,0-20-15,0 20 0,-21 1 16,21-22-16,0 0 0,0 1 16,0-1-16,0 0 0,0-20 15,0 20-15,0-21 0,21 0 16,0-21-16,0 0 0,0 0 0,0 0 15,1 0-15,-22-21 0,21 0 16,0 21-16</inkml:trace>
  <inkml:trace contextRef="#ctx0" brushRef="#br0" timeOffset="19680.65">1990 4170 0,'0'21'31,"21"-21"-31,0 0 0,0 0 16,0 0-16,0-21 15,1 0-15,-1 0 0,0-1 16,0 22-16,0-21 0,0 0 0,1 21 16,-1-21-16,-21 0 0,21 21 15,-21-21-15,0-1 0,0 1 16,-21 21-16,0 0 15,-1 0-15,-20 0 0,21 0 0,0 21 16,0 1-16,-1-1 0,1 21 16,0-21-16,21 22 0,0-22 15,-21 21-15,21 0 0,0-20 16,0 20-16,0-21 0,0 0 0,0 0 16,0 1-16,0-1 0,21 0 0,0-21 15,0 0-15,1 21 0,-1-21 16,0 0-16,21 0 0,-21 0 0,22 0 15,-22-21-15,21 21 0,-21-21 16,22 0-16,-1-1 0</inkml:trace>
  <inkml:trace contextRef="#ctx0" brushRef="#br0" timeOffset="20189.37">2815 4001 0,'0'-22'0,"0"44"0,0-65 0,-21 43 16,0 0-16,0 0 15,-1 0-15,1 21 16,0 1-16,21-1 0,-21 0 0,0 21 16,21 1-16,-21-22 0,21 21 15,0 0-15,0-20 0,0 20 0,0-21 16,0 21-16,0-20 0,0-1 0,0 0 16,21 0-16,-21 0 0,21-21 15,0 0-15,0 21 0,0-21 16,22 0-16,-22 0 0,0 0 0,21-21 15,-20 0-15,20 0 0,0 21 16,1-42-16,-22 20 0,21 1 0,0-21 16,1 0-16,-22-1 0,21 1 15,-21-22-15,1 22 0,-22-21 0,0 20 16,0 1-16,21-22 0,-21 22 16,0 0-16,0-1 0,0 1 0,0 21 15,0-21-15,0 20 0,0 44 31,0-1-31,-21 0 0,21 0 0,0 21 16,-22 1-16,22-1 0,-21 0 16,21 1-16,0 20 0,0-20 0,-21 20 15,21-21-15,-21 22 16,21-22-16,0 1 0,0-1 0,0-21 16,0 21-16,0-20 0,0-1 0,0 0 15,0 0-15,21-21 0,0 0 16,0 0-16,1 0 0,20 0 15,-21 0-15,0 0 0,22 0 0,-1-21 16,-21 0-16,21 21 0,1-21 16</inkml:trace>
  <inkml:trace contextRef="#ctx0" brushRef="#br0" timeOffset="20675.73">3958 4128 0,'0'-43'0,"0"86"0,0-107 16,0 43-16,0 0 0,0 0 15,0-1-15,-21 1 0,0 0 0,0 0 16,-1 0-16,1 21 0,0-21 16,0 21-16,0 0 0,0 0 0,-1 0 15,1 0-15,0 21 0,0 0 0,0 0 16,0 0-16,21 22 0,-22-1 16,22-21-16,-21 21 0,21 1 0,-21-1 15,21 0-15,0 1 0,0-22 16,0 21-16,0-21 0,0 1 15,21-1-15,0 0 0,1-21 16,-1 21-16,0-21 0,0 0 0,0 0 16,22 0-16,-22-21 0,0 21 15,0-21-15,0 0 0,0-1 0,1 1 16,-1 0-16,0-21 0,0 21 16,0-22-16,-21 22 0,0-21 0,0-1 15,0 22-15,0-21 0,0 21 0,0 0 16,0-1-16,0 44 15,0-1 1,0 21-16,0-21 0,0 0 16,-21 22-16,21-22 15,0 21-15,0-21 0,0 22 0,0-22 16,0 0-16,0 0 0,0 0 0,0 1 16,21-22-16,0 21 0,1-21 15,-1 0-15,0 0 0,0 0 16,0 0-16,0 0 0,22 0 0,-22 0 15,0-21-15,0-1 0,22 1 16</inkml:trace>
  <inkml:trace contextRef="#ctx0" brushRef="#br0" timeOffset="21105.48">4551 4064 0,'-21'-21'0,"-43"0"16,64 0-1,0-1-15,0 1 0,0 0 16,21 21-16,0-21 0,1 21 16,-1 0-16,0 0 0,21 0 15,-21 0-15,1 0 0,20 0 0,-21 0 16,0 0-16,0 21 0,1 0 0,-1 0 16,0 22-16,-21-22 0,0 0 15,21 21-15,-21-20 0,0 20 16,0-21-16,0 21 0,0-20 0,0-1 0,0 0 15,0 0-15,0 0 16,-21 0-16,21 1 0,-21-22 16,21-22 15,0 1-31,0 0 16,0 0-16,0 0 0,21-22 0,-21 22 15,21-21-15,0 21 0,-21-22 16,21 1-16,1 21 0,-1-21 0,0-1 15,0 22-15,-21 0 0,21 0 0,0 0 16,1-1-16,-1 22 0,0 0 16,0 0-16,0 0 15,0 0 1</inkml:trace>
  <inkml:trace contextRef="#ctx0" brushRef="#br0" timeOffset="21512.8">5249 4149 0,'0'0'16,"21"0"0,1 0-16,-1 0 15,0 0-15,0 0 0,0-21 16,0 21-16,1-22 0,-1 1 0,0 21 15,0-21-15,0 0 0,0 0 16,1 0-16,-22-1 0,0 1 0,21 0 16,-21 0-16,0 0 0,0 0 15,0-1-15,-21 22 16,-1 0-16,1 0 16,0 22-16,0-1 0,21 0 0,0 0 15,-21 0-15,21 22 0,-21-22 16,21 0-16,0 21 0,-22-21 15,22 22-15,0-22 0,0 21 0,0-21 16,0 1-16,0-1 0,0 0 16,0 0-16,22 0 0,-1 0 15,0-21-15,0 0 0,0 0 16,0 0-16,1 0 0,20 0 16,-21 0-16,0 0 0,22 0 0,-22-21 15,21 21-15,0-21 0,1 21 0</inkml:trace>
  <inkml:trace contextRef="#ctx0" brushRef="#br0" timeOffset="22140.06">6477 3895 0,'0'0'16,"-64"-43"-1,43 43-15,0-21 0,0 21 16,0 0-16,0 0 0,-1 0 15,1 0-15,0 0 0,0 0 16,0 0-16,0 21 0,-1 1 16,1-22-16,0 21 0,0 0 0,0 0 15,0 21-15,-1-20 0,22 20 0,0-21 16,-21 0-16,21 22 0,-21-22 16,21 21-16,0-21 0,0 0 15,0 1-15,0-1 0,0 0 0,21 0 16,0 0-16,1-21 0,-1 21 15,0-21-15,0 0 0,0 0 16,0 0-16,1 0 0,-1 0 0,0-21 16,-21 0-16,21 0 0,0 21 0,0-21 15,1 0-15,-1-1 0,0 1 16,-21-21-16,21 21 0,0-22 0,-21 1 16,21 0-16,-21-1 0,0 22 0,22-21 15,-22 0-15,0-22 16,0 22-16,0-1 0,0 22 0,0-21 15,0 0-15,0 20 0,0 1 0,0 0 16,0 0-16,0 0 0,0 42 31,-22 0-31,1 0 0,21 0 16,0 22-16,-21-22 0,21 0 16,-21 21-16,21 1 0,-21-22 0,21 21 15,0 1-15,0-1 0,0 0 0,0-21 16,0 22-16,0-1 0,0-21 15,0 22-15,0-22 0,0 0 0,0 0 16,21 0-16,0 0 0,0 1 16,0-22-1,1 21-15,-1-21 0,0 0 16,0 0-16,0 0 16,0 0-16,-21-21 15,22 21-15,-22-22 0,21 1 0,-21 0 16</inkml:trace>
  <inkml:trace contextRef="#ctx0" brushRef="#br0" timeOffset="22355.94">6689 4170 0,'0'21'0,"0"-42"0,-22 42 0,1 0 15,0-21 32</inkml:trace>
  <inkml:trace contextRef="#ctx0" brushRef="#br0" timeOffset="27232.31">8276 3852 0,'0'-21'0,"0"0"15,0 0-15,0 0 16,0 0-16,0-1 16,0 1-16,0 0 0,0 0 15,-21 0-15,0 21 16,0 0 0,-1 0-16,22 21 0,-21 0 15,21 0-15,-21 22 0,0-22 16,0 21-16,21 0 0,-21 1 0,-1-1 15,22 0-15,0 1 0,-21 20 0,21-20 16,-21-22-16,21 21 0,-21 0 16,21-20-16,0-1 0,0 0 15,0 0-15,0 0 0,0-42 32,21 0-32,0 0 0,0 0 15,-21-1-15,22 1 0,-1-21 16,0 21-16,0-22 0,-21 22 0,21-21 15,0 0-15,-21 20 0,0 1 0,22 0 16,-22 0-16,21 0 0,-21 0 16,21 21-1,-21 21-15,21 0 0,-21 21 16,0-21-16,21 1 0,-21 20 0,21-21 16,-21 21-16,0 1 0,22-22 15,-22 0-15,21 21 0,0-20 16,-21-1-16,21 0 0,0 0 0,0-21 15,1 0-15,-1 21 0,0-21 0,21 0 16,-21 0-16,1 0 0,-1-21 16,0 0-16,21 21 0,-21-21 0,1 0 15,-1-1-15,0 1 0,21-21 0,-21 21 16,1-22-16,-1 1 0,0 0 16,-21-1-16,21 1 0,-21 21 0,21-21 15,-21-1-15,0 1 0,0 21 16,0 0-16,0-1 0,0 1 0,0 0 15,0 42 1,0 0-16,-21 1 0,21-1 16,-21 21-16,21-21 0,0 22 0,0-1 15,0 0-15,0 1 0,0-1 0,0 0 16,0 1-16,0-22 0,21 21 16,0-21-16,-21 0 0,21 1 0,1-1 15,-1-21-15,0 0 0,0 0 16,0 0-16,0 0 0,1 0 0,-1 0 15,0 0-15,0-21 0,0-1 0,0 1 16,1 0-16,-1 0 0,0 0 16,0 0-16,-21-22 0,21 22 0,0-21 15,-21 21-15,0-22 0,0 22 16,22 0-16,-22 0 0,0 0 16,0 42-1,0 0-15,0 0 0,0 0 16,0 0-16,0 1 0,0-1 15,0 0-15,0 0 0,0 0 0,0 0 16,0 1-16,0-1 0,0 0 16,21-21-1,-21-21 1,0 0-16,21-1 0,-21 1 16</inkml:trace>
  <inkml:trace contextRef="#ctx0" brushRef="#br0" timeOffset="27405.31">9419 3598 0,'0'0'0,"0"-21"0,-42-21 31,42 21-31,-21 21 0,-1 0 16,22 21-16,0 0 16,0 0-16,0 0 15,22-21 1,-1 22-16,0-22 15</inkml:trace>
  <inkml:trace contextRef="#ctx0" brushRef="#br0" timeOffset="27656.17">9821 3471 0,'0'0'0,"0"22"16,0-1-16,0 0 0,0 0 15,0 0-15,-21 22 0,21-1 0,-21-21 16,0 21-16,21 1 0,-21-1 16,21 0-16,0 1 0,-22-1 15,1 0-15,21 1 0,0-1 0,0-21 16,-21 22-16,21-22 0,0 0 16,0 0-16,0 0 0,0 0 0,21-21 31</inkml:trace>
  <inkml:trace contextRef="#ctx0" brushRef="#br0" timeOffset="28280.14">9440 3958 0,'21'0'31,"1"21"-31,20-21 0,-21 0 0,21 0 16,1 0-16,-1-21 0,0 21 0,22-21 16,-22 0-16,22 0 0,-1 0 15,-20-1-15,20 1 0,1 0 0,-22 0 16,0-21-16,1 20 0,-1-20 0,0 21 16,-21-21-16,1-1 0,-1 1 15,0 21-15,0-22 0,-21 1 0,0 21 16,0 0-16,0 0 0,-21 63 31,21-21-31,0 0 16,0 22-16,0-1 0,-21 0 15,21 22-15,0-22 0,0 0 0,0 1 16,-21-1-16,21 0 0,0 22 0,0-22 16,0 1-16,0-1 0,-22 0 15,22-21-15,0 22 0,0-22 0,0 0 16,0 0-16,0 0 0,0 1 0,-21-22 15,21-22 17,0 1-32,0 0 15,0 0-15,21-21 0,1-1 16,-22 1-16,21 0 0,0-1 0,0 1 16,0 0-16,22-1 0,-22 1 0,21 21 15,-21-22-15,22 22 0,-22 0 16,21 21-16,-21 0 0,22 0 0,-22 0 15,0 21-15,0 0 0,0 1 0,0 20 16,-21-21-16,0 21 0,0-20 16,0 20-16,0 0 0,0-21 0,0 22 15,0-22-15,0 21 0,0-21 0,-21 1 16,0-1-16,21 0 16,0 0-16,-21-21 0,21 21 0,0-42 31,21 21-31,0-21 15</inkml:trace>
  <inkml:trace contextRef="#ctx0" brushRef="#br0" timeOffset="29475.73">11303 3747 0,'0'0'0,"0"-22"0,-21 22 15,0 0 1,-1 0-16,1 0 15,0 0-15,0 22 0,21-1 0,-21 0 0,21 0 16,-21 21-16,21-20 0,-22-1 16,22 21-16,0 0 0,0-20 15,0 20-15,0-21 0,0 21 0,0-20 16,0 20-16,0-21 0,22 0 0,-1 0 16,-21 1-16,21-1 0,21-21 15,-21 0-15,1 0 0,-1 0 0,21 0 16,-21 0-16,0 0 0,22 0 0,-22-21 15,0-1-15,0 1 0,0 0 16,1 0-16,-1 0 0,-21 0 0,21-22 16,-21 22-16,0-21 0,0-1 15,0 22-15,0-21 0,0 0 16,-21 20-16,0-20 0,-1 21 0,1 0 16,0 0-16,0-1 0,-21 22 0,20 0 15,-20 0-15,0 0 0,21 0 16,-22 22-16,1-1 0,0 0 0,20 0 15,1 0-15,0 22 0,21-22 0,-21 21 16,21 0-16,0 1 0,0-22 16,21 21-16,0 1 0,0-22 0,1 0 15,-1 0-15,21 0 0,-21 0 0,22 1 16,-1-22-16,-21 0 16,21 0-16,1 0 0,-22 0 0,21 0 15,-21 0-15,22-22 0,-1 1 0,-21 0 16,22 0-16,-22 0 0,0 0 15,21-1-15,-21 1 0,-21-21 0,22 21 16,-22-22-16,21 22 0,-21-21 0,0 21 16,0 0-16,0-1 0,0 1 15,0 0-15,0 42 16,-21 0 0,21 22-16,-22-22 15,22 0-15,0 21 0,0-20 0,0 20 16,0-21-16,0 21 0,0-20 15,0-1-15,0 0 0,0 0 16,0 0-16,22 0 0,-1 1 0,0-22 16,0 21-16,0-21 0,22 0 0,-22 0 15,0 0-15,21 0 0,-21 0 16,1 0-16,20 0 0,-21-21 0,0 21 16,0-22-16,1 1 0,-22 0 0,21 0 15,0-21-15,-21 20 0,0-20 16,0 21-16,21-21 0,-21-1 0,21 22 15,-21-21-15,0 21 0,0-1 0,0 1 16,21 21-16,-21 21 31,0 1-31,-21-1 16,21 21-16,0-21 0,0 22 16,0-22-16,-21 21 0,21-21 0,0 0 15,0 22-15,0-22 0,0 0 0,0 0 16,21 0-16,0-21 0,1 22 15,-1-22-15,0 0 0,0 0 0,21 0 16,-20 0-16,-1 0 0,21 0 0,-21-22 16,22 1-16,-22 0 0,0 0 15,0 0-15,0 0 0,0-1 0,1-20 16,-1 0-16,0 21 0,-21-22 16,0 1-16,21 0 0,0-1 15,-21 1-15,0 0 0,0-22 0,21 22 16,-21-1-16,22 1 0,-22 0 15,0 21-15,0-22 0,0 22 16,0 42 0,0 0-16,0 1 0,-22 20 15,1-21-15,0 21 0,0 1 0,21-1 16,-21-21-16,0 22 0,21-1 0,-22 0 16,1 1-16,21-1 0,-21-21 15,21 21-15,0 1 0,-21-22 0,21 21 16,0-21-16,0 1 0,0-1 15,0 0-15,0 0 0,0 0 16,21-21-16,0 0 16,0 0-16,1 0 0,-1 0 15,0-21-15,21 21 0,-21-21 16,1 0-16,-1 0 0</inkml:trace>
  <inkml:trace contextRef="#ctx0" brushRef="#br0" timeOffset="29752.62">12658 3662 0,'0'0'0,"-22"0"0,1 0 0,42 0 32,1 0-32,-1 0 15,0 0-15,21 0 0,-21 0 0,22 0 16,-1 0-16,-21 0 0,22 0 15,-1 0-15,0 0 0,-21 0 0,1 0 16,20 0-16,-21 0 0,0 0 0,-42 0 47,0 0-31,0-21-16,0 21 0,21-21 15</inkml:trace>
  <inkml:trace contextRef="#ctx0" brushRef="#br0" timeOffset="32020.25">14817 3747 0,'21'0'16,"-21"-22"-16,0 1 15,0 0-15,0 0 16,-21 0-16,-1 0 16,1-1-16,0 1 0,0 21 15,0-21-15,0 0 0,-1 21 16,1-21-16,0 21 0,-21 0 0,21 0 16,-22 0-16,1 0 0,0 0 0,-1 0 15,1 21-15,0 21 0,-1-21 16,1 1-16,21 20 0,0 0 0,-22 1 15,22-1-15,21 0 0,0 1 16,0-1-16,0 0 0,0 1 0,0-1 16,0 0-16,0-21 0,21 22 15,-21-22-15,43 0 0,-22 0 0,0 0 16,0-21-16,0 0 0,22 0 16,-22 0-16,21 0 0,-21 0 0,22-21 15,-22 0-15,21 0 0,-21 0 16,22 0-16,-22-22 0,21 22 0,-21-21 15,0 21-15,1-1 0,-1-20 0,0 21 16,0-21-16,0 20 0,0-20 16,-21 21-16,0-21 0,0 20 0,0-20 15,0 21-15,0 0 0,0 0 16,0 42 0,-21 0-16,0 0 15,21 0-15,0 0 0,-21 22 0,21-22 16,-21 21-16,21-21 0,0 22 15,0-22-15,0 0 0,0 21 0,0-20 16,21-1-16,0 0 0,0 0 0,0 0 16,1 0-16,-1-21 0,0 0 15,21 0-15,-21 0 0,22 0 0,-22 0 16,21 0-16,-21-21 0,22 21 16,-22-21-16,0 0 0,0 0 0,0 0 15,1-1-15,-1 1 0,0 0 16,-21 0-16,0 0 0,0 0 15,0-22-15,0 22 0,0 0 0,0 0 16,0 0-16,0-1 0,0 1 0,0 0 16,-21 21-16,0 0 0,-1 0 15,1 21-15,0 0 0,0 1 16,21-1-16,-21 0 0,21 0 0,-21 21 16,21-20-16,-22-1 0,22 21 15,-21-21-15,21 0 0,0 1 0,0-1 16,0 0-16,0 0 0,0 0 0,0 0 15,21-42 17,1 21-32,-1-21 15,0 0-15,-21 0 0,21 0 16,0-1-16,0 1 0,1 0 0,20 0 16,-21 0-16,0-22 0,0 22 0,1-21 15,-1 21-15,21 0 0,-21-22 16,0 22-16,1 21 0,-1-21 0,0 21 15,0 0-15,0 0 0,-21 21 16,21 0-16,-21 0 16,0 1-16,0-1 0,22 0 0,-22 0 15,0 0-15,0 0 0,0 22 16,0-22-16,0 0 0,0 0 0,0 0 16,21-21-16,0 22 0,0-1 15,0-21-15,0 0 0,1 0 16,-1 0-16,0 0 0,21 0 0,-21 0 15,1 0-15,20-21 0,-21 21 0,0-22 16,22 1-16,-22 21 0,0-21 16,0 0-16,0 0 0,0 0 0,1-1 15,-1 1-15,-21 0 0,0 0 0,21 0 16,0 0-16,-21-1 0,0 1 16,0 0-16,21 21 0,-21-21 15,0 42 1,0 0-16,-21 0 0,21 1 15,-21-1-15,21 0 0,0 0 16,-21 0-16,21 0 0,-21 22 0,21-22 16,0 0-16,0 0 0,0 0 15,0 1-15,0-1 0,21 0 0,0-21 16,21 21-16,-21-21 0,22 0 0,-1 0 16,0 0-16,1 0 0,-1 0 15,0 0-15,1-21 0,-22 0 0,21 0 16,-21-1-16,22 1 0,-22 0 15,0 0-15,0 0 0,0 0 0,1-22 16,-1 22-16,-21 0 0,0 0 16,21-22-16,0 22 0,0 0 0,-21 0 15,21 0-15,-21 42 32,0 0-32,0 0 15,0 22-15,0-22 0,-21 21 0,0-21 16,21 22-16,-21-1 0,0 21 0,21-20 15,-21 20-15,-1-20 0,1 20 16,0 1-16,21-1 0,-21 1 0,21-1 16,0 1-16,-21-1 0,21 1 0,-21 20 15,21-20-15,0 20 0,0 1 16,0 0-16,0-22 0,0 22 0,0-22 16,0 22-16,-22-21 0,22 20 0,-21-20 15,21-1-15,0 22 0,0-22 16,0-20-16,-21 20 0,21-20 15,0 20-15,-21-21 0,21 1 0,0-22 16,-21 21-16,21-21 0,-21 1 16,-1-22-16,1 0 0,0 0 0,0-22 15,0 1-15,-22 0 16,22 0-16,0-21 0,-21-1 0,-1-20 16,22 20-16,-21-41 0,0 20 15,-1-20-15,1 20 0,21-21 0,0-20 0,-1 20 16,22 0-16,0-21 0,0 22 15,0-1-15,22-21 0,-1 43 16,0-22-16,0 22 0,0-22 0,22 21 16,-1 1-16,0-1 0,1 22 15,-1-21-15,0 20 0,22 1 0,-22 21 16,0-22-16,1 22 0,-1-21 0,0 21 16,-20 0-16,-1-1 0,21 22 15,-21-21-15,0 0 0,1 0 0,-1 21 16,-21-21-16</inkml:trace>
  <inkml:trace contextRef="#ctx0" brushRef="#br0" timeOffset="38112.01">19113 3831 0,'0'0'0,"22"0"16,-1 0 15,-21-21-31,0 0 16,21 21-16,-21-21 0,0 0 0,0-1 16,0 1-16,0 0 0,0-21 15,0 21-15,0-1 0,0 1 16,0 0-16,0-21 0,-21 21 0,0-1 15,21 1-15,-22 0 0,1 0 16,-21 0-16,21 21 0,0 0 0,-1 0 16,-20 0-16,21 0 15,0 21-15,-22 0 0,1 0 0,21 22 16,0-22-16,0 21 0,-1-21 16,1 22-16,21-1 0,-21-21 0,21 21 15,0-20-15,0-1 0,0 21 0,21-21 16,0 0-16,1 1 0,-1-1 15,0-21-15,0 21 0,0-21 0,0 0 16,1 0-16,-1 0 0,21 0 0,-21 0 16,0 0-16,1 0 0,-1 0 15,0-21-15,0 0 0,0 21 0,22-22 16,-22 1-16,0 0 16,-21 0-16,21 0 0,0-22 0,0 22 15,-21 0-15,0-21 0,0 21 0,22-1 16,-22 1-16,0 0 0,21 21 15,-21 21 1,0 0-16,0 1 0,0-1 16,0 21-16,21-21 0,-21 0 0,21 22 15,0-22-15,-21 21 0,21-21 16,1 1-16,-1-1 0,0 0 0,0 0 16,0 0-16,22 0 0,-22-21 0,21 0 15,-21 0-15,0 0 0,22 0 16,-22 0-16,21 0 0,-21 0 15,1-21-15,-1 0 0,21 0 0,-21 0 16,0 0-16,1-1 0,-1 1 16,-21 0-16,21 0 0,0-21 0,0 20 15,0-20-15,1 21 0,-22 0 16,21-22-16,0 22 0,0 21 0,-21-21 16,21 21-16,-21 21 31,0 0-31,0 1 15,21-22 32,-21-22-31,0 1-16,0 0 16,0 0-16,0 0 15,0 0-15,-21 21 0,0-22 0,0 1 16,0 21-16,0-21 0,-1 21 0,1 0 15,0 0-15,0 21 16,0-21-16,0 21 0,-1 1 0,22 20 16,0-21-16,-21 21 0,21-20 15,-21 20-15,21-21 0,0 21 0,0-20 16,0 20-16,21-21 0,0 0 0,1 0 16,-1 1-16,0-1 15,21 0-15,-21 0 0,22-21 0,-22 0 16,21 0-16,1 0 0,-22 0 15,21 0-15,-21 0 0,22-21 0,-22 0 16,0 21-16,21-21 0,-21-1 0,1 1 16,20 0-16,-21-21 0,0 21 15,22-22-15,-22 22 0,21-21 0,-21-1 16,22 1-16,-22 0 0,21 21 0,-21-22 16,22 22-16,-22 0 15,0 0-15,0 21 0,0 0 0,0 0 0,1 0 16,-1 0-16,-21 21 15,0 0-15,0 0 0,0 0 16,0 1-16,0-1 0,0 0 16,21-21-16,-21 21 15,21-42 17,-21 0-17,0 0-15,0-1 0,0 1 16,0 0-16,0 0 0,-21 0 15,0 0-15,21-1 0,-21 1 0,-1 0 16,1 0-16,0 21 16,0 0-16,0 0 0,0 0 0,-1 21 15,1 21-15,0-20 16,0-1-16,0 21 0,0 0 0,-1 1 16,1-1-16,0 0 0,21 1 0,0-1 15,0-21-15,0 22 0,0-22 16,0 21-16,21-21 0,0 22 0,22-22 15,-22 0-15,21 0 0,1 0 0,-1-21 16,-21 21-16,21-21 0,1 0 16,-1 0-16,0 0 0,1 0 0,20-21 15,-20 21-15,-1-21 0,0 0 16,1 0-16,-1 0 0,-21-1 0,21 1 16,1 0-16,-22-21 0,0 21 15,0-22-15,0 22 0,1-21 16,-22-1-16,0 22 0,0-21 0,0 21 15,0 0-15,0-1 0,-22 22 16,1 0-16,0 0 16,0 22-16,0-1 0,0 21 0,-1-21 15,1 0-15,0 22 0,21-22 16,0 21-16,0-21 0,0 22 0,0-22 16,0 0-16,0 21 0,0-20 0,21-1 15,0 0-15,1-21 0,-1 21 16,0-21-16,0 0 0,0 0 0,22 0 15,-1 0-15,0 0 16,1 0-16,-1 0 0,21-21 0,-20 21 16,-1-21-16,0 0 0,1-1 0,-22-20 15,21 21-15,-21 0 0,1-22 16,-1 22-16,0-21 0,0 0 0,0 20 16,-21-20-16,0 0 0,0 21 15,0-1-15,0 1 0,-21 42 16,0 22-1,21-22-15,0 0 0,-21 21 16,21-20-16,0 20 0,0-21 0,0 21 16,0-20-16,0-1 0,0 0 15,0 21-15,0-21 16,0 1-16,0-1 0,21-21 0,-21 21 16,21-21-1,-21-21 16,0 0-31,0-1 0,0 1 16,-21 21-16,0-21 0,0 0 16,-1 21-16,1 0 0,0 0 15,-21 0-15,21 0 0,-1 0 0,1 0 16,0 0-16,0 0 0,21 21 16,0 0-1,0 0-15,21 1 0,0-22 16,0 21-16,22-21 0,-22 0 15,21 0-15,-21 0 0,22 0 0,-1 0 16,-21 0-16,22 0 0,-1 0 0,0 0 16,1 0-16,-1 0 0,0-21 15,1-1-15,-1 22 0,0-21 0,1 0 16,-1 0-16,-21 0 0,21 0 16,-20-1-16,-1 1 0,0 0 0,0-21 15,0 21-15,0-1 0,-21 1 0,0 0 16,0 0-1,-21 42 1,0 0-16,21 0 16,0 1-16,-21-1 0,21 0 0,-21 21 15,21-21-15,0 1 0,0 20 0,-21-21 16,21 0-16,0 0 0,0 1 16,0-1-16,0 0 0,0 0 0,0 0 15,0 0-15,-22 1 0,22-1 0,-21 0 16,0-21 31,0-21-47,0 0 0,0-1 15,-1 1-15,1 0 0,0 0 16,21 0-16,-21 0 0,0-1 0,0 1 16</inkml:trace>
  <inkml:trace contextRef="#ctx0" brushRef="#br0" timeOffset="38808.61">24384 3471 0,'0'0'16,"0"22"-16,0-1 15,21-21 1,0 0-16,0 0 0,1 0 15,20 0-15,-21 0 0,0 0 16,22 0-16,-22 0 0,21-21 0,-21 21 16,0-22-16,1 1 0,-1 21 15,0-21-15,-21 0 0,0 0 0,0 0 16,0-1-16,0 1 0,0 0 0,-21 0 16,0 0-16,-1 0 0,1-1 15,0 1-15,0 21 0,0 0 0,-22 0 16,22 0-16,0 0 0,0 0 15,-21 0-15,20 21 0,1 1 0,0 20 16,0-21-16,21 21 0,0-20 0,-21 20 16,21 0-16,0-21 15,0 22-15,0-1 0,21-21 0,-21 22 16,21-22-16,0 21 0,22-21 0,-22 0 16,21 1-16,-21 20 0,22-21 15,-22-21-15,21 21 0,-21 0 0,22 1 16,-22-22-16,-21 21 0,0 0 15,-21-21 1,-1 0-16,-20 0 0,21 0 16,-21 0-16,-22 0 0,22 0 0,-1 0 15,1 0-15,-21-21 0,41 21 16,-20 0-16,0 0 0,21-21 0,-1 21 16,1 0-16,0 0 15,21-22 1,21 22-16,0 0 0,22 0 15,-22 0-15,21 0 0,1-21 0,-1 21 16,0 0-16,22-21 0</inkml:trace>
  <inkml:trace contextRef="#ctx0" brushRef="#br0" timeOffset="39172.41">25167 3577 0,'0'0'0,"0"-21"0,0 0 16,0 0-1,0 42 1,0 0 0,0 21-16,0-20 0,0 20 15,0-21-15,0 21 0,0 22 0,0-22 16,-21 1-16,21 20 0,-21 1 16,0-1-16,21 1 0,-22 20 0,1-20 15,0-1-15,0 1 0,-21-1 0,20 1 16,1-1-16,-21 1 0,21-1 0,0 1 15,-22-1-15,22-20 0,0 20 16,0-21-16,0 1 0,21-1 0,0 0 16,-22-20-16,22-1 0,0 0 0,0 0 15,0 0-15,0-42 32,22 0-17,-1 0-15,0 0 0,0-1 0,0 1 16,0-21-16,1 0 0,-1-1 15,21 1-15,-21 0 0,22-22 0,-22 22 16</inkml:trace>
  <inkml:trace contextRef="#ctx0" brushRef="#br0" timeOffset="39466.24">25188 4212 0,'0'0'0,"0"-63"16,0-1-16,21 1 0,-21-1 0,0 1 0,0 20 16,0 1-16,22 0 0,-22-1 15,0 1-15,21 21 0,0-21 16,0 20-16,0 1 0,0 21 15,1 0-15,-1 0 0,0 0 16,0 0-16,0 21 0,0-21 0,1 22 16,-1-1-16,0 0 0,-21 0 0,0 0 15,0 0-15,0 1 0,0-1 16,0 0-16,0 0 0,-21 0 0,0-21 16,-1 21-16,1-21 0,0 0 0,-21 22 15,21-22-15,-1 0 0,1 0 16,0 0-16,0 0 0,0 0 15,42 0 17,21 0-17,-21 0-15,1-22 0</inkml:trace>
  <inkml:trace contextRef="#ctx0" brushRef="#br0" timeOffset="40248.79">25908 3810 0,'0'21'0,"21"-21"31,0 0-15,0 0-16,1-21 16,-1 21-16,0-21 0,0 21 0,0-21 15,0 0-15,1 21 0,-1-22 16,0 1-16,-21 0 0,0 0 0,21 0 15,-21 0-15,0-1 0,0 1 0,0 0 16,-21 21 0,0 0-16,0 0 0,-1 21 0,1-21 15,0 21-15,-21 1 0,21 20 0,-1-21 16,1 0-16,0 0 16,0 1-16,21 20 0,-21-21 0,21 0 15,0 0-15,0 1 0,0-1 0,0 0 16,21 0-16,0 0 15,0-21-15,22 0 0,-22 21 0,0-21 16,21 0-16,-21 0 0,22 0 16,-1 0-16,0 0 0,1 0 0,-1-21 15,0 0-15,1 21 0,-1-21 0,0 0 16,-20 0-16,20-1 0,-21 1 16,0 0-16,0 0 0,1-21 15,-22 20-15,0 1 0,0 0 0,0 0 16,0 0-16,-22 21 31,1 0-31,21 21 0,-21-21 0,0 21 16,21 0-16,0 0 0,0 1 15,-21-1-15,21 0 0,0 0 16,0 0-16,0 0 0,0 1 16,21-1-1,0-21-15,0 0 0,0 0 16,1 0-16,-1 0 0,0 0 0,0 0 15,0-21-15,22 21 0,-22-22 16,0 1-16,21 21 0,-21-21 0,1 0 16,-1 0-16,0 0 0,0-1 15,0 1-15,0 0 0,-21 0 16,0 42 0,-21-21-16,0 21 15,0 0-15,21 1 0,-21-1 16,0 0-16,21 0 0,-22 0 0,22 0 15,0 1-15,-21-1 16,21 0 0,21-21-1,-21-21 1,22 0 0,-1-1-16,-21 1 15</inkml:trace>
  <inkml:trace contextRef="#ctx0" brushRef="#br0" timeOffset="40420.69">26966 3535 0,'0'-21'16,"0"42"-16,0-63 15,-21 42 1,0 0 0,21 21-1,21-21 16,0 0-31,-21 21 0,21-21 16</inkml:trace>
  <inkml:trace contextRef="#ctx0" brushRef="#br0" timeOffset="41300.19">27136 3810 0,'0'0'0,"21"0"16,0 0-1,0 0-15,0 0 0,0 0 16,22 0-16,-22-21 0,0 21 16,21-21-16,-20 21 0,20-21 0,-21-1 15,21 1-15,-20 0 16,-1-21-16,21 21 0,-21-1 0,0-20 16,1 0-16,-22 21 0,0-22 0,0 22 15,21 0-15,-21 0 0,0 0 16,-21 21-1,-1 21-15,1 0 16,0 0-16,0 0 0,21 22 0,-21-1 16,0-21-16,-1 21 0,1 1 0,0-1 15,0 0-15,0 1 0,0-1 16,-1 0-16,22 1 0,-21-1 0,0 0 16,0 22-16,0-22 0,0 22 0,-1-1 15,22 1-15,0-1 16,0 1-16,0-22 0,0 22 0,0-1 15,-21 1-15,21-1 0,0 1 0,-21-1 16,21 1-16,0-22 0,0 21 16,0-20-16,0-1 0,0 0 0,0 1 15,0-22-15,0 21 0,0-21 0,0 1 16,0-1-16,21-21 16,0 0-16,1 0 0,-1 0 15,0 0-15,0-21 0,0-1 0,22 22 16,-22-21-16,0 0 0,21-21 15,-21 21-15,106-170 16,-105 149-16,-1-22 16,0 1-16,0-1 0,0 1 0,-21-1 15,0-20-15,0 20 0,0 1 16,0-22-16,-21 21 0,0 1 0,0 21 16,0-22-16,-22 22 0,22-1 0,0 22 15,-21-21-15,20 21 0,22 0 16,-21 21-16,21-22 15,21 22 1,1 0-16,-1 0 0,21 0 0,-21-21 16,22 21-16,-1-21 0,0 21 15,1-21-15,20 21 0,-21-21 16,1 21-16,-1-21 0,0 21 0,-20-22 16,20 22-16,-21-21 0,-21 0 15,0 0-15,0 0 16,-21 21-1,0 0-15,0 0 16,-1 0-16,22 21 16,-21 0-16,0 0 0,21 0 0,-21 1 15,21-1-15,0 0 0,0 0 16,0 0-16,0 0 16,0 1-16,0-1 15,21-21 16,-21-21-31,21-1 0,0 22 16,-21-21-16</inkml:trace>
  <inkml:trace contextRef="#ctx0" brushRef="#br0" timeOffset="41465.08">28109 3514 0,'0'0'16,"0"-21"-16,-21-1 15,0 22-15,0 0 0,0 0 16,-1 0-16,22 22 15,-21-22-15,21 21 16,0 0 0,21-21-16,22 0 0,-22 0 15,0 0-15,0 0 0,0 21 0</inkml:trace>
  <inkml:trace contextRef="#ctx0" brushRef="#br0" timeOffset="42080.74">28363 3662 0,'0'21'16,"21"-21"15,1 0-15,-1-21-16,0 21 0,0 0 0,0-21 16,0 0-16,1 21 15,-22-22-15,-22 22 31,1 22-31,0-22 16,21 21-16,-21 0 0,0 0 0,0 0 16,21 0-16,0 1 0,0-1 15,0 0-15,0 0 0,0 0 0,0 0 16,0 1-16,0-1 16,21-21-16,0 0 15,0 0-15,0 0 0,0 0 0,1 0 16,-1 0-16,0 0 0,0 0 0,0 0 15,0-21-15,1 21 0,-1-22 16,0 1-16,0 21 0,0-21 0,0 0 16,22 0-16,-22 0 0,0-1 15,21 1-15,-20 21 0,20 0 0,0-21 16,-21 21-16,22 0 0,-22 0 16,0 0-16,0 21 0,0 0 0,1-21 15,-22 22-15,0-1 0,0 0 0,0 0 16,0 0-16,0 0 15,0 1-15,-22-22 0,22 21 0,-21 0 16,0-21-16,21 21 0,-21-21 16,0 0-16,0 0 15,21-21 1,0 0 0,0 0-16,0-1 0,0 1 15,21 0-15,0 21 0,0-21 0,0 0 16,0 0-16,1-1 0,-1 1 15,0 0-15,0 0 0,0 0 0,0 0 16,22 21-16,-22 0 0,0-22 16,21 22-16,-20 0 0,-1 0 15,21 0-15</inkml:trace>
  <inkml:trace contextRef="#ctx0" brushRef="#br0" timeOffset="42380.57">30438 3535 0,'0'0'0,"0"-21"0,-22 42 31,1 0-31,0 0 0,0 0 16,0 1-16,0-1 0,-1 0 15,1 0-15,0 0 0,0 0 16,21 1-16,-21-1 0,21 0 0,-21 0 16,21 0-16,-22 0 0,22 1 15,22-22 17,-1 0-32,21 0 15,-21 0-15</inkml:trace>
  <inkml:trace contextRef="#ctx0" brushRef="#br0" timeOffset="42736.36">30946 3641 0,'0'0'0,"0"-21"0,0-1 0,0 1 16,-22 0-16,1 21 16,-21 0-16,21 0 0,0 0 0,-22 0 15,22 0-15,-21 0 0,21 0 16,-1 21-16,1-21 0,0 21 0,0-21 15,21 22-15,0-1 16,0 0-16,21 0 16,0-21-16,0 0 0,1 21 15,-1-21-15,0 0 0,0 21 16,21-21-16,-20 0 0,-1 22 0,0-1 16,-21 0-1,0 0-15,0 0 0,0 0 16,-21-21-16,0 22 15,-1-22-15,1 0 0,0 21 0,0-21 16,-21 0-16,20 0 0,-20 0 16,21 0-16,0 0 0,-22 0 0,22 0 15,0 0-15,0 0 0,0 0 16,21-21-16,-21-1 0,-1 1 16</inkml:trace>
  <inkml:trace contextRef="#ctx0" brushRef="#br0" timeOffset="42930.25">30141 3323 0,'0'0'0,"-21"0"0,0 0 0,0-21 16,0 21-16,-1 0 15,1 0 1,21 21 15</inkml:trace>
  <inkml:trace contextRef="#ctx0" brushRef="#br0" timeOffset="45060.72">2709 5969 0,'0'0'0,"-21"0"0,0 0 16,-21 0-16,20 0 0,-20 0 0,0 0 15,-1 0-15,1 21 0,0-21 16,-1 21-16,1 1 0,0-1 16,-1 21-16,1 0 0,0 1 15,-1-1-15,22 22 0,-21-1 0,21 1 16,0 20-16,21-20 0,0-1 15,0 1-15,0-1 0,0-20 0,42-1 16,-21 0-16,21 1 0,1-1 16,20-21-16,-20 0 0,20 0 0,22 1 15,-22-22-15,1 0 0,20 0 0,-20 0 16,-1 0-16,1 0 0,-1 0 16,1-22-16,-22 1 0,22 0 0,-1 0 15,-20 0-15,-1 0 0,21-1 16,-20 1-16,-22-21 0,21 21 15,-21-22-15,1 1 0,-22 0 0,0-1 16,0 22-16,0-21 0,0 0 16,-22-1-16,1 1 0,-21 21 0,21-22 15,-22 22-15,22 0 0,0 21 16,-21 0-16,21 0 0,-1 0 0,1 0 16,0 21-16,-21 0 0,21 22 15,-1-1-15,22 0 0,-21 1 0,0 20 16,21-20-16,0-1 0,0 0 15,0 1-15,0-1 0,0 0 0,0-21 16,0 1-16,0-1 0,21 0 0,0 0 16,1-21-1,-1 0-15,0 0 0,0 0 16,0 0-16,0 0 0,1-21 0,-1 0 16,0 0-16,0-1 0,0 1 15,-21 0-15,21-21 0,1-1 0,-1 1 16,-21 0-16,21-1 0,-21 1 15,0 0-15,0-1 0,0 1 0,0 21 16,0 0-16,0 0 0,0-1 16,0 44-1,0-1-15,0 21 0,0-21 16,0 22-16,0-1 0,0 0 16,0 1-16,21-22 0,0 21 0,-21-21 15,21 22-15,1-22 0,-1 0 16,0 0-16,0 0 0,0-21 0,0 21 15,1-21-15,-1 0 0,0 0 16,21 0-16,-21 0 0,1 0 0,20-21 16,-21 21-16,21-21 0,-20 0 0,-1 0 15,0 0-15,21-22 0,-21 22 16,-21-21-16,22-1 0,-1 1 0,0-21 16,0-1-16,-21 22 0,21-22 15,-21 22-15,21 0 0,-21-1 0,0 1 16,0 0-16,0-1 0,0 22 15,0 0-15,0 0 0,0 42 32,0 0-32,0 21 0,0-20 15,0 20-15,0 0 0,0 1 16,0 20-16,0-21 0,0 1 0,0-1 16,0 22-16,0-22 0,0-21 15,0 21-15,0 1 0,0-22 0,0 0 16,0 0-16,0 0 0,22 1 0,-1-22 15,0 0-15,0 0 16,0 0-16,0 0 0,1-22 0,-1 22 16,0-21-16,0 0 0,0 0 15,0-21-15,1 20 0,-1-20 16,21 0-16,-21-1 0,-21 1 0,21 0 16,1-1-16,-22 1 0,21 0 15,-21-1-15,0 1 0,0 0 0,0 21 16,0-1-16,0 1 0,0 0 0,0 42 31,0 0-31,0 1 0,0-1 16,0 21-16,0 0 0,0 1 15,0-1-15,0 0 0,0 1 0,0-1 16,0 0-16,0 1 0,0-1 16,0 0-16,0 1 0,21-22 15,0 21-15,-21-21 0,21 1 0,0-1 16,1 0-16,-1 0 0,21-21 0,-21 0 15,0 21-15,22-21 0,-1 0 16,-21 0-16,22 0 0,-1 0 0,0 0 16,1-21-16,-1 21 0,0-21 0,-21 0 15,22 0-15,-22-1 0,0 1 16,0 0-16,0-21 0,1 21 0,-1-1 16,-21-20-16,21 0 0,-21 21 15,0-22-15,0 1 0,0 21 0,0 0 16,0-1-16,0 1 0,-21 21 15,0 0 1,-1 0-16,22 21 0,-21 1 0,0-1 16,0 21-16,21-21 0,0 22 0,-21-1 15,21-21-15,0 21 0,0-20 16,0 20-16,0-21 0,0 21 0,0-20 16,0-1-16,21-21 0,0 21 0,0 0 15,22-21-15,-22 21 16,0-21-16,21 0 0,1 0 0,20 0 15,1 0-15,-1 0 0,1-21 0,-1 21 16,1-21-16,-22 0 0</inkml:trace>
  <inkml:trace contextRef="#ctx0" brushRef="#br0" timeOffset="45553.44">6181 6519 0,'0'-42'0,"0"84"0,0-105 15,0 21-15,-22 20 0,1 1 0,0 0 16,0 0-16,0 0 0,0 21 15,-1 0-15,1 0 0,0 0 0,-21 0 16,21 0-16,-22 21 0,22 0 0,-21 0 16,-1 0-16,22 1 0,-21 20 15,0 0-15,20 1 0,1-22 0,0 21 16,0 0-16,21-20 0,0 20 0,0 0 16,0-21-16,0 1 15,0-1-15,0 0 0,0 0 0,21 0 16,0 0-16,22-21 0,-22 0 0,0 0 15,21 0-15,-21 0 0,22 0 16,-1 0-16,0 0 0,-20-21 0,20 0 16,0 0-16,1 0 0,-22-22 0,21 22 15,-21-21-15,0 0 0,1-1 16,-1-20-16,0 20 0,0-20 0,-21 21 16,0-22-16,0 22 0,21-1 0,-21-20 15,0 21-15,0 20 0,0-20 16,0 21-16,0 0 0,0 0 0,-21 21 15,21 21 1,0 0-16,-21 0 0,21 21 16,0-20-16,0 20 0,-21 0 0,21 22 15,0-22-15,0 22 0,0-22 0,0 21 16,0-20-16,0-1 0,0 22 16,0-43-16,0 21 0,0 0 0,0-20 15,21 20-15,-21-21 0,21 0 0,-21 0 16,21-21-16,0 22 0,1-22 15,-1 0-15,0 0 0,21 0 0,1 0 16,-1 0-16</inkml:trace>
  <inkml:trace contextRef="#ctx0" brushRef="#br0" timeOffset="46416.99">8086 6541 0,'0'0'0,"0"-22"0,0 1 0,0 0 0,0 0 16,-22-21-16,1 20 0,0 1 16,0-21-16,0 21 0,0 0 0,-22-22 15,22 22-15,-21 0 0,-1 0 16,22 0-16,-21 21 0,0-22 15,-1 22-15,22 0 0,-21 0 0,-1 22 16,22-1-16,-21 0 0,21 21 0,0 1 16,-1-1-16,1 0 0,0 22 15,0-22-15,21 22 0,-21-22 0,21 21 16,0-20-16,0-1 0,0 0 0,0-20 16,0 20-16,21-21 0,0 0 15,0 0-15,0 1 0,1-22 16,-1 0-16,21 0 0,-21 0 0,22 0 15,-22 0-15,21 0 0,-21-22 16,22 22-16,-22-21 0,21 0 0,-21 0 16,22-21-16,-22 20 0,0-20 0,0 21 15,0-21-15,0-1 0,-21 1 16,0 0-16,22-1 0,-22 1 0,0 0 16,0-1-16,0 22 0,0 0 0,0 0 15,-22 21 1,22 21-16,-21 0 15,0 0-15,0 22 0,21-22 0,-21 21 16,21 0-16,0 1 16,0-22-16,0 21 0,0-21 0,0 22 15,0-22-15,0 21 0,0-21 0,21 1 16,0-1-16,0 0 0,0 0 16,22-21-16,-22 21 0,0-21 0,21 0 15,-20 0-15,20 0 0,0 0 0,1 0 16,-22 0-16,21-21 0,0 0 0,-20 0 15,20 0-15,-21-1 0,21-20 16,-20 21-16,-1-21 0,0-1 0,0 1 16,0 0-16,0-1 0,1 1 0,-22 0 15,0 20-15,0-20 0,0 21 16,0 0-16,-22 21 16,1 0-16,21 21 0,-21 0 15,0 0-15,0 22 0,21-22 16,0 21-16,0-21 0,-21 22 0,21-1 15,0-21-15,0 21 0,0-20 0,0-1 16,0 21-16,0-21 0,21 0 16,-21 1-16,0-1 0,0 0 15,21-21-15,-21 21 0,-21-21 47,0 0-47,-1 0 0,1 0 16,0-21-16,0 21 15,0-21-15,21 0 0</inkml:trace>
  <inkml:trace contextRef="#ctx0" brushRef="#br0" timeOffset="48140.48">10668 6456 0,'0'0'0,"21"0"0,0 0 15,0-21-15,1 21 0,-22-21 16,21-1-16,0 1 0,0 21 0,-21-21 16,21 0-16,0 0 0,-21 0 0,0-1 15,0 1-15,0 0 0,0 0 0,0 0 16,0-22-16,0 22 0,0 0 16,-21-21-16,-21 21 0,21-22 0,-22 22 15,1-21-15,0 21 0,-1-1 16,1 1-16,-21 21 0,20 0 0,-20 0 15,20 0-15,-20 0 0,21 21 16,-22 1-16,22 20 0,-1-21 0,1 21 16,0 1-16,21 20 0,-1-20 15,22 20-15,0-21 0,0 22 0,0-22 16,0 22-16,22-22 0,-1 0 0,0 1 16,21-1-16,-21-21 0,1 0 15,20 1-15,-21-22 0,21 0 0,1 0 16,-22 0-16,21 0 0,-21 0 0,22-22 15,-1 1-15,-21 0 0,22 0 16,-1-21-16,0 20 0,-21-20 0,22 0 16,-1-22-16,-21 22 0,0 0 15,22-22-15,-22 22 0,0-22 16,0 1-16,-21-1 0,0 1 0,21-1 16,-21 1-16,0-1 0,0 22 0,0-22 15,0 22-15,0 21 0,0 0 16,0 0-16,0-1 0,-21 44 15,21-1-15,0 21 0,-21-21 16,21 43-16,-21-22 0,21 0 16,0 22-16,-21-22 0,21 22 0,0-22 15,0 22-15,0-22 0,0 0 0,0 1 16,0-1-16,0 0 0,0 1 16,21-1-16,0-21 0,0 21 15,22-20-15,-22-1 0,0-21 0,21 21 16,1-21-16,-22 0 0,21 0 0,0 0 15,-20 0-15,20-21 0,0 0 16,-21 21-16,22-22 0,-22 1 0,21-21 16,-21 21-16,1 0 0,-1-1 0,0-20 15,0 21-15,-21-21 0,0 20 16,0 1-16,0-21 0,0 21 0,0 0 16,0-1-16,-21 22 15,0 0-15,0 0 0,21 22 16,-22-22-16,1 21 0,0 0 0,21 0 15,0 0-15,-21 0 0,21 1 16,0-1-16,0 0 0,0 0 16,0 0-16,0 0 0,0 1 15,21-22-15,-21 21 0,21-21 0,0 21 16,1-21-16,-1 0 16,0 21-16,0-21 0,0 0 15,0 0-15,1 0 31,-1 0 1,0-21-1,0 21-31,0 0 0,-21-21 16,21 21-16,1-21 0,-1 21 0,0-22 15,0 1-15,0 21 0,0-21 16,1 0-16,-1 0 0,0 0 0,21-22 15,-21 22-15,1-21 0,-1 21 0,0-22 16,0 1-16,-21 0 0,0-1 16,21 1-16,-21 0 0,0-1 0,0 22 15,0-21-15,0 21 0,0-1 16,-21 22-16,0 0 16,0 22-16,0 20 0,21-21 15,-22 21-15,22 1 16,0 20-16,-21-20 0,0 20 0,21-21 15,0 22-15,-21-1 0,21 1 0,-21 21 16,0-22-16,21 22 0,-22-22 0,1 22 16,21-22-16,0 22 0,-21-21 15,0 20-15,0 1 0,21-22 0,-21 22 16,21-21-16,0 20 0,-22-20 0,22 20 16,-21-20-16,21-1 0,0-20 0,0 20 15,0-20-15,0-1 0,0 0 16,0-21-16,0 22 0,0-22 0,21-21 15,1 0-15,20 0 16,-21 0-16,0-21 0,22 0 0,-22-1 16,21 1-16,0-21 0,1 21 0,-22-22 15,21 1-15,1 0 0,-1-22 16,0 22-16,1-22 0,-22 22 0,0-21 16,0-1-16,0 1 0,-21-1 0,0 1 15,0 20-15,0-20 0,0-1 0,-21 1 16,0-1-16,-21 22 0,20-22 15,-20 22-15,0 0 0,-1 21 0,22-22 16,-21 22-16,0 0 0,20 21 16,1-21-16,0 21 0,0 0 0,0 0 15,42 0 17,0 0-32,0-21 0,22-1 15,-1 22-15,-21-21 0,21 21 0,1-21 16</inkml:trace>
  <inkml:trace contextRef="#ctx0" brushRef="#br0" timeOffset="49538.25">12763 6054 0,'0'0'0,"0"-43"0,0-20 16,0 42-16,-21 0 16,0-1-16,0 1 0,0 0 15,0 21-15,-1 0 0,1 0 0,0 0 16,0 0-16,0 0 0,0 21 15,21 0-15,-22 1 0,1-1 0,0 21 16,21-21-16,-21 22 0,21-1 0,-21-21 16,0 21-16,21 1 0,0-22 0,0 21 15,0-21-15,0 22 0,0-22 16,0 0-16,0 0 0,0 0 0,21 1 16,-21-1-16,21-21 0,0 0 0,0 0 15,0 0-15,1 0 16,-1 0-16,0 0 0,0-21 0,0-1 15,0 22-15,1-21 0,-1-21 0,0 21 0,0 0 16,0-1-16,0-20 16,-21 21-16,0-21 0,22 20 0,-22-20 15,0 21-15,0 0 0,0 0 0,21-1 16,-21 44 0,0-1-1,-21 0-15,21 0 0,0 21 16,-22-20-16,22-1 0,0 0 0,0 0 15,0 21-15,0-20 0,0-1 16,22 0-16,-1 0 0,0 0 0,0-21 16,0 21-16,0-21 0,1 22 0,-1-22 15,0 0-15,0 0 16,0 0-16,22-22 0,-22 22 0,0-21 16,0 0-16,21 0 0,-20 0 0,-1 0 15,0-1-15,21 1 0,-21-21 0,1 21 16,-1 0-16,-21-22 0,21 22 15,-21-21-15,21 21 0,-21-1 0,0 1 16,0 0-16,0 42 16,0 0-1,-21 1-15,0-1 0,0 0 0,21 0 16,0 0-16,-22 22 0,22-22 0,0 0 16,0 21-16,0-21 15,0 1-15,0-1 0,0 0 0,0 0 16,22 0-16,-1-21 15,0 0-15,0 0 0,0 0 16,0 0-16,1 0 0,-1-21 16,0 21-16,0-21 0,0 0 0,-21 0 15,21-1-15,1 22 0,-1-42 16,-21 21-16,0 0 0,21 0 0,-21-1 16,0-20-16,21 21 0,-21 0 0,0 0 15,0-1-15,0 1 0,0 42 47,0 1-47,0 20 0,0-21 0,0 0 16,0 0-16,0 22 0,-21-22 15,21 0-15,0 0 0,0 22 0,0-22 16,0 0-16,0 0 0,21 0 0,-21 22 16,21-43-16,0 21 0,1 0 15,20-21-15,-21 0 0,0 0 0,0 0 16,22 0-16,-22 0 0,0 0 0,21-21 15,-20 0-15,-1-1 0,21 1 16,-21 0-16,0 0 0,1 0 0,-1-22 16,0 22-16,0-21 0,0 0 0,0-1 15,1 22-15,-1-42 0,-21 20 16,0 1-16,21 0 0,-21-1 16,21 22-16,-21-21 0,0 21 0,0-1 15,0 44 1,-21-22-16,0 42 0,0-21 15,-1 0-15,1 22 0,0-1 0,0 0 16,21 1-16,-21-22 0,0 21 0,21 0 16,0 1-16,0-22 0,0 21 15,0-21-15,0 22 0,0-22 0,21 21 16,0-21-16,0 1 0,0-1 0,0 0 16,22 0-16,-22-21 0,21 0 15,-21 0-15,22 0 0,-22 0 16,0-21-16,21 0 0,-20 0 0,20-1 15,-21 1-15,21 0 0,-20-21 0,-1 21 16,0-22-16,0 1 0,21 0 16,-42-1-16,22 1 0,-1 0 0,0-1 15,-21 1-15,21-22 0,-21 22 0,0 0 16,0 21-16,0-1 0,0 1 16,0 0-16,0 42 15,0 0-15,0 1 16,0 20-16,-21-21 0,0 21 15,0 1-15,-1-1 0,22 0 0,0 1 16,0-22-16,-21 21 0,21 1 0,0-22 16,-21 21-16,21-21 0,0 22 15,0-22-15,0 0 0,0 0 0,0 0 16,21-21-16,0 21 0,1-21 16,-1 0-16,0 0 0,0 0 15,0 0-15,0-21 0,1 0 0,-1 0 16,0 0-16,0 0 0,0-1 15,0 1-15</inkml:trace>
  <inkml:trace contextRef="#ctx0" brushRef="#br0" timeOffset="49720.49">14541 6011 0,'0'0'0,"0"22"0,0-1 16,22-21-1,-1 0-15,21 0 16,-21 0-16,0 0 16,1 0-16,-1 0 0,0 0 0,0 0 15,0-21-15,0 21 0,1 0 0,-1-22 16</inkml:trace>
  <inkml:trace contextRef="#ctx0" brushRef="#br0" timeOffset="52124.33">16933 6033 0,'0'0'0,"0"21"16,21-21-1,1 0-15,-1 0 16,0 0-16,0-21 15,0 21-15,0-22 0,1 1 0,-1 0 16,0 0-16,0 0 16,-21 0-16,0-1 0,0-20 0,0 21 15,0-21-15,0-1 0,0 22 16,-21-21-16,0-1 0,0 1 16,-1 21-16,-20 0 0,21 0 0,-21-1 15,-1 22-15,1 0 0,0 0 0,-1 0 16,1 22-16,0 20 0,-1-21 15,1 21-15,0 1 0,-1 20 0,22-20 16,-21-1-16,21 21 0,-1-20 0,22-1 16,0 0-16,0 1 0,0-22 15,0 0-15,22 21 0,-1-20 16,0-1-16,21-21 0,-21 21 0,22-21 0,-22 0 16,0 0-16,21 0 0,1 0 15,-22 0-15,0 0 0,21-21 16,-20 0-16,-1 21 0,21-22 0,-21 1 15,0-21-15,1 21 0,-22 0 0,21-22 16,0 1-16,-21 0 0,21-1 16,-21 1-16,0 21 0,0-22 0,0 22 15,0 0-15,0 0 0,0 42 16,21 21 0,-21-20-16,21-1 0,-21 21 15,0-21-15,22 0 0,-1 22 16,0-22-16,0 0 0,0 0 15,0 0-15,1 1 0,20-1 0,-21-21 16,0 0-16,22 21 0,-22-21 0,0 0 16,0 0-16,21 0 0,-20 0 15,-1 0-15,0-21 0,0 0 0,0-1 16,0 22-16,-21-42 0,0 21 0,22 0 16,-22-22-16,21 22 0,-21-21 15,0 0-15,0-1 0,21 1 0,-21 21 16,21-22-16,0 22 0,-21 0 15,21 21-15,1 0 16,-22 21 0,0 0-16,0 1 0,0-1 15,21 0-15,-21 0 0,0 0 16,0 0-16,21-21 16,-21-21 15,0 0-31,0 0 15,0 0-15,0 0 0,0-1 16,0 1-16,0 0 0,0 0 16,-21 21-16,0-21 0,-1 21 0,1 0 15,0 21 1,21 0-16,-21 0 0,0 0 16,21 22-16,0-22 0,0 21 0,0 1 15,0-22-15,0 21 0,0-21 16,0 22-16,0-22 0,0 21 0,0-21 15,21 0-15,0 1 0,-21-1 0,21-21 16,0 21-16,1-21 0,-1 0 16,0 0-16,21 0 0,-21 0 0,1 0 15,-1 0-15,0 0 0,0 0 0,-21-21 16,21 21-16,0-21 0,1-1 16,-22 1-16,21-21 0,0 21 0,-21-22 15,21 22-15,0-21 0,0 0 0,-21-1 16,22 1-16,-1 0 15,0 20-15,0 1 0,0 0 0,0 0 16,1 21-16,-1 0 0,0 0 16,-21 21-16,0 0 15,21 0-15,-21 1 0,0-1 0,0 0 16,0 0-16,0 0 0,0 0 16,0 1-16,0-1 15,0-42 32,0-1-47,0 1 16,0 0-16,0 0 0,0 0 15,0-22-15,0 22 0,-21 0 16,21 0-16,0 0 0,-21 0 0,0 21 16,-1 0-16,1 0 0,0 0 15,0 0-15,21 21 16,-21 0-16,0 21 0,-1-21 0,22 22 15,-21-22-15,0 21 0,21 1 16,0-22-16,0 21 0,0 0 0,0-20 16,0 20-16,0-21 0,0 21 0,21-20 15,0-1-15,1 0 0,-1 0 16,0 0-16,0 0 0,21 1 0,-20-22 16,20 0-16,0 21 0,1-21 15,-1 0-15,21 0 0,-20 0 0,-1 0 16,0-21-16,1 21 0,-1-22 15,0 1-15,-20 0 0,20 0 0,-21 0 16,0-22-16,0 22 0,1-21 0,-1 0 16,-21-1-16,0 1 0,0 0 15,0-1-15,0 1 0,0 21 0,0-22 16,0 22-16,-21 21 16,-1 0-16,1 0 15,21 21-15,0 1 0,-21 20 0,0-21 16,21 21-16,-21-20 0,21 20 15,0 0-15,0-21 0,0 22 16,0-22-16,0 0 0,0 0 0,0 22 16,0-22-16,21-21 0,0 21 0,0 0 15,0-21-15,1 21 16,-1-21-16,0 0 0,0 0 0,21 0 16,-20 0-16,20 0 0,0-21 0,-21 0 15,22 0-15,-22 21 0,21-21 16,-21-22-16,1 22 0,20-21 0,-21 21 15,0-22-15,0 1 0,-21 0 0,22-1 16,-22 22-16,0-21 0,21 21 16,-21-1-16,0 1 0,-21 21 15,-1 21-15,1 1 16,21 20-16,0-21 16,0 0-16,0 22 0,0-22 0,0 21 15,0-21-15,0 0 0,0 1 0,0 20 16,0-21-16,0 0 15,0 0-15,0 1 0,21-22 0,-21 21 16,22-21-16,-44-21 63,1 21-63,0-22 15,0 22-15,0 0 16,0 0-16,-1 0 15,1 22-15,21-1 16,0 0-16,21 0 16,1-21-16,-1 0 15,0 0-15,0 21 0,0-21 0,22 0 16,-22 0-16,21 0 0,-21 0 16,22 0-16,-1-21 0,0 21 0,1-21 15,-1 0-15,0 21 0,1-21 16,-1-1-16,-21-20 0,21 21 0,-20-21 15,20 20-15,-21-20 0,0 0 16,0-1-16,1 1 0,-1 0 0,-21-1 16,0 22-16,0 0 0,0 0 15,0 0-15,-21 21 0,-1 21 16,1 0-16,0 0 0,0 22 16,21-22-16,-21 21 0,21-21 15,0 22-15,0-1 0,0-21 0,21 21 16,0-20-16,-21-1 0,21 21 0,0-21 15,-21 0-15,22-21 0,-1 22 16,-21-1-16,21-21 0,-21 21 0,-21 0 31,0-21-31,-1 0 16,-20 0-16,21 0 0,0 0 16,-22 0-16,22 0 0,-21 0 0,21-21 15</inkml:trace>
  <inkml:trace contextRef="#ctx0" brushRef="#br0" timeOffset="52868.12">22479 5588 0,'0'0'0,"21"0"16,0 0-16,0 0 0,1 0 15,-1-21-15,0 21 0,0-21 0,0 21 16,0-21-16,22-1 0,-22 1 16,0 0-16,0 0 0,0 0 0,1 0 15,-1-1-15,-21 1 0,0 0 0,0-21 16,0 21-16,0-1 0,-43-20 15,22 21-15,-21 0 0,0-22 0,-1 22 16,1 0-16,-22 21 0,22 0 16,0 0-16,-22 0 0,22 0 15,0 0-15,-1 0 0,1 21 0,21 0 16,0 1-16,21 20 0,0-21 0,0 21 16,0-20-16,0 20 0,0 0 15,0-21-15,42 22 0,-21-1 0,0 0 16,0 1-16,1-1 0,20 0 0,-21 1 15,21-1-15,-20 0 0,-1-20 16,0 20-16,0 0 0,0-21 0,-21 22 16,0-22-16,0 0 0,0 0 0,-42 0 15,21-21-15,0 22 0,-22-22 16,1 0-16,0 0 0,-1 0 16,1 0-16,0 0 0,20 0 0,-20 0 15,0 0-15,21-22 0,-1 1 16,1 0-16,0 0 0,21 0 0,0 0 15,0-22-15,0 22 0,0-21 0,0 21 16,0-22-16,0 22 0,0 0 16,0-21-16,21 20 0,-21 1 0,21 21 15,1-21-15,20 21 0,-21 0 0,0 0 16,22 0-16,-22 0 0,21 0 16,0 0-16,1 0 0</inkml:trace>
  <inkml:trace contextRef="#ctx0" brushRef="#br0" timeOffset="53168.58">22966 5567 0,'-21'21'32,"-1"0"-32,22 0 0,-21 1 0,21-1 15,-21 21-15,21 0 0,0 1 0,-21-1 16,21 0-16,-21 1 0,21-1 15,-21 22-15,21-22 0,-22 21 0,22-20 16,0 20-16,-21 1 0,0-1 0,0 1 16,0-1-16,21 22 0,-21-22 15,-1 1-15,1-22 0,0 22 16,0-1-16,0-20 0,0-1 0,21 21 16,0-20-16,-22-22 0,22 21 0,-21-21 15,21 1-15,0-44 31,0 1-31,21 0 0,1 0 0</inkml:trace>
  <inkml:trace contextRef="#ctx0" brushRef="#br0" timeOffset="53501.39">22987 5800 0,'0'0'0,"21"-64"0,-21 22 0,21 0 0,0 20 15,-21-20-15,22 21 0,-1 0 0,0 0 16,0-1-16,0 1 0,0 21 16,22 0-16,-22 0 0,0 0 0,0 0 15,0 21-15,1 1 0,-1-1 0,0 0 16,-21 0-16,0 21 0,0-20 16,0-1-16,0 21 0,0-21 0,-21 0 15,0 1-15,-1-1 0,-20 0 0,21 0 16,0 0-16,0-21 15,-22 21-15,22-21 0,0 0 0,0 22 16,0-22-16,-1 0 0,22-22 47,22 1-47,-1 0 16,0 21-16,21-21 0,-21 0 15</inkml:trace>
  <inkml:trace contextRef="#ctx0" brushRef="#br0" timeOffset="54044.15">23643 5673 0,'21'0'0,"64"-21"32,-64 21-32,-21-22 0,21 22 15,0-21-15,-21 0 0,22 0 0,-1 21 16,-21-21-16,0 0 0,0-1 0,0 1 15,0 0-15,0 0 16,-21 21 0,-1 0-16,1 21 15,0 0-15,0 0 16,0 22-16,0-22 0,21 0 0,0 21 16,-22-20-16,22 20 0,-21-21 15,21 0-15,0 22 0,0-22 16,0 0-16,0 0 0,0 0 0,0 0 15,21-21-15,1 22 0,-1-22 0,0 0 16,0 0-16,0 0 0,0 0 0,1 0 16,-1 0-16,0 0 0,21-22 15,-21 22-15,1-21 0,-1 0 0,0 0 16,0 0-16,21 0 0,-42-22 0,22 22 16,-1 0-16,0-21 0,0 20 15,-21 1-15,0 0 0,0 0 16,0 0-16,0 42 31,0 0-31,0 0 0,0 0 0,0 1 16,0-1-16,0 0 0,0 0 0,-21 0 15,21 0-15,0 1 0,0-1 16,-21 0-16,21 0 0,0 0 16,0-42 15,0 0-16,21 0-15,-21 0 0</inkml:trace>
  <inkml:trace contextRef="#ctx0" brushRef="#br0" timeOffset="54228.84">24215 5440 0,'0'0'0,"0"-21"0,-22 21 31,22 21 16,22 0-32,-1-21 1,-21 21-16</inkml:trace>
  <inkml:trace contextRef="#ctx0" brushRef="#br0" timeOffset="55128.37">24384 5757 0,'0'0'0,"0"22"15,21-22-15,0 0 0,0 0 16,1 0-16,-1-22 16,0 22-16,0-21 0,21 0 0,-20 21 15,-1-21-15,21 0 0,-21 0 0,22-1 16,-22-20-16,21 21 0,-21 0 15,0-22-15,1 22 0,-1 0 16,0-21-16,-21 21 0,0-1 0,21-20 16,-21 21-16,21 0 0,-21 0 15,0-1-15,0 1 0,-21 21 16,0 0 0,0 21-16,0 1 15,-1-1-15,22 21 0,-21-21 0,0 22 16,21-1-16,-21 0 0,0 1 0,0 20 15,-1 1-15,22-22 0,-21 21 0,0 1 16,0-1-16,0-20 0,0 20 16,-1 1-16,1-22 0,-21 22 15,21-1-15,0 1 0,-1-22 0,1 21 16,0 1-16,0-1 0,0 1 0,0-22 16,21 22-16,-22-22 0,1 0 15,21 1-15,-21-1 0,21 0 0,-21 1 16,21-22-16,0 0 0,0 0 0,0 0 15,0 1-15,0-1 0,21-21 16,0 0-16,0 0 0,1 0 16,-1 0-16,0-21 0,0 21 0,21-22 15,-20 1-15,20 0 0,0 0 0,1 0 16,-1-22-16,0 22 0,1-21 0,-1 0 16,0 20-16,1-20 0,-1-21 15,0 20-15,-21 1 0,1 0 16,-1-22-16,-21 22 0,0-22 0,0 22 15,0-22-15,0 22 0,-21 0 0,-1-1 16,-20 1-16,21 21 0,-21-21 16,20 20-16,1 1 0,-21 0 0,21 0 15,0 0-15,21 0 16,0-1 0,21 1-16,0 21 15,0-21-15,0 21 0,0-21 0,22 21 16,-22-21-16,21 0 0,1-1 15,-22 22-15,21-21 0,0 0 16,-20 0-16,20-21 0,-21 20 0,0 1 16,22 0-16,-22 0 0,0 0 0,0 0 15,0-1-15,-21 1 16,21 21-16,-21 21 31,0 1-31,0-1 0,-21 0 16,21 0-16,-21 21 0,21-20 0,0-1 15,0 0-15,-21 21 0,21-21 0,0 1 16,-21-1-16,21 0 16,0 0-16,0-42 47,0 0-32,21 0-15</inkml:trace>
  <inkml:trace contextRef="#ctx0" brushRef="#br0" timeOffset="55313.26">25358 5398 0,'-43'0'32,"22"0"-32,42 0 46,0 0-30,-21 21-16,22-21 0,-22 21 0,0 0 16</inkml:trace>
  <inkml:trace contextRef="#ctx0" brushRef="#br0" timeOffset="55980.56">25421 5673 0,'0'0'0,"0"21"15,21-21-15,0 0 16,1 0-1,-1 0-15,0 0 16,0 0-16,0-21 0,0 0 0,1 21 16,-1-22-16,-21 1 0,21 0 15,0 0-15,0 0 0,-21 0 16,0-1-16,-21 22 16,0 0-1,0 0-15,0 22 0,-1-1 0,1 0 16,0 0-16,0 0 0,0 22 0,0-22 15,21 0-15,0 0 0,0 21 16,0-20-16,0-1 0,0 0 0,0 0 16,0 0-16,21 0 0,0-21 15,0 22-15,0-22 0,0 0 0,1 0 16,-1 0-16,0 0 0,21 0 16,-21 0-16,22 0 0,-22 0 0,21-22 15,-21 22-15,1-21 0,-1 0 0,0 0 16,-21 0-16,0 0 0,21-1 15,-21-20-15,21 21 0,-21 0 0,21-22 16,-21 22-16,22-21 0,-1 21 0,0 0 16,0-1-16,0 1 0,0 21 15,1 0-15,-1 0 0,21 0 0,-21 0 16,22 0-16,-22 0 0,21 21 0,-21 1 16,0-1-16,1 0 15,-1 21-15,-21-21 0,0 1 0,21 20 16,-21-21-16,0 0 0,0 22 0,0-22 15,0 0-15,0 0 0,0 0 16,-21 0-16,21 1 0,-21-22 16,-1 0-16,1 0 0,0 0 0,0 0 15,0 0 1,21-22-16,0 1 0,0 0 0,0 0 16,0 0-16,0 0 0,0-1 0,0 1 15,21-21-15,-21 21 0,42-22 16,-21 1-16,1 21 0,-1-21 15,21 20-15,-21-20 0,22 21 0,-22 0 16,0 21-16,21-21 0,-21 21 0,22 0 16,-22 0-16,0 0 0,21 0 15,-20 0-15,-1 0 0,0 21 0,-21 0 16,21 0-16,-21 0 0</inkml:trace>
  <inkml:trace contextRef="#ctx0" brushRef="#br0" timeOffset="56243.89">27199 5990 0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09:34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9398 0,'0'0'0,"0"21"15,0-42 32,21 21-47,-21-21 16,0 0-16,0 0 15,0-1-15,0 1 0,0 0 16,0 0-16,0 0 0,-21 0 16,0-1-16,-1 1 0,-20 0 15,21 0-15,0 21 0,-22 0 0,1 0 16,0 0-16,-1 0 0,-20 21 15,21 0-15,-22 0 0,1 22 16,20-1-16,-20 22 0,20-22 0,1 21 16,0-20-16,21 20 0,21 1 15,0-22-15,0 22 0,0-22 0,0 0 16,21 1-16,0-22 0,0 21 16,0-21-16,0 0 0,22-21 15,-22 22-15,21-22 0,1 0 16,-22 0-16,21 0 0,0 0 0,-20-22 15,20 1-15,0 0 0,1-21 16,-22-1-16,21 1 0,-21 0 0,22-1 16,-22 1-16,0-21 0,0 20 15,-21 1-15,0-22 0,0 22 0,0 0 16,0-1-16,0 1 0,0 21 16,0 0-16,0 0 0,-21 42 31,21 0-31,0 0 0,0 21 0,0-20 15,0 20-15,0-21 0,0 21 16,0-20-16,21 20 0,-21 0 16,21-21-16,0 1 0,1 20 0,-1-21 15,-21 0-15,21 0 0,0 1 16,0-1-16,0-21 0,1 0 0,20 0 16,-21 0-16,0 0 0,0 0 15,1-21-15,-1-1 0,0 1 0,0 0 16,0-21-16,0 21 0,1-22 15,-1 1-15,0 0 0,0-1 0,-21 1 16,21 0-16,0-1 0,-21 1 16,22 21-16,-1-22 0,0 22 0,-21 0 15,21 21-15,0 0 0,0 0 16,-21 21 0,22-21-16,-22 21 15,0 1-15,0-1 0,0 0 16,21-21-16,-21 21 15,0-42 32,0 0-47,0 0 16,-21 21-16,-1-22 0,1 22 0,0-21 0,0 21 16,0 0-16,21-21 15,-21 21-15,-1 0 0,1 0 16,21 21-1,-21 0-15,21 1 0,0-1 0,0 0 16,0 21-16,0-21 0,0 22 16,0-1-16,0-21 0,0 22 0,0-1 15,0-21-15,21 21 0,-21-20 16,21 20-16,1-21 0,-1 0 0,0 0 16,0-21-16,0 22 0,22-22 0,-22 0 15,21 0-15,-21 0 0,22 0 16,-1 0-16,-21-22 0,21 1 15,-20 0-15,-1 0 0,21 0 0,-21-22 16,0 22-16,1-21 0,-22 21 16,21-22-16,0 1 0,-21 0 0,21 21 15,-21-22-15,21 1 0,0 0 16,-21 20-16,0 1 0,22 0 0,-22 0 16,21 21-16,0 0 0,0 0 15,-21 21-15,21 0 16,-21 0-16,0 1 15,0-1-15,0 0 0,0 0 16,0 0-16,0 0 16,21-21-1,1 0 1,-22-21-16,0 0 16,0 0-16,0 0 15,0 0-15,-22-1 0,1 1 16,0 0-16,21 0 0,-21 0 15,0 21-15,0 0 16,-1 0 0,1 21-16,21 0 15,-21 21-15,21-20 0,-21-1 0,21 0 16,-21 21-16,21-21 16,0 22-16,0-22 0,0 0 0,0 21 15,0-20-15,0 20 0,0-21 16,21 21-16,0-20 0,0-1 0,0 0 15,1 0-15,20 0 0,0 0 0,-21-21 16,22 22-16,-1-22 0,22 0 16,-22 0-16,0 0 0,1 0 0,20 0 15,-21-22-15,1 1 0,-1 0 16,0 0-16,1 0 0,-22 0 0,21-1 16,-21-20-16,1 21 0,-1-21 0,0-1 15,0 22-15,-21-21 0,0-1 16,0 1-16,0 0 0,0 21 15,0-22-15,0 22 0,0 0 0,0 0 16,-21 21 0,0 0-16,21 42 15,-21-21-15,21 0 16,-22 22-16,22-22 0,-21 21 0,21 1 16,0-22-16,0 21 0,0-21 0,0 22 15,0-1-15,0-21 0,0 0 16,21 0-16,1 1 0,-1-1 0,-21 0 15,21 0-15,0-21 0,0 0 0,0 0 16,1 0-16,-1 0 16,21 0-16,-21 0 0,0-21 0,22 0 15,-22 0-15,21-1 0,-21 1 0,22-21 16,-22 21-16,21-22 0,-21 1 16,1 21-16,-1-21 0,-21-1 0,0 22 15,0-21-15,0 21 0,0-1 0,0 1 16,0 0-16,-21 21 15,-1 0-15,1 0 0,0 21 16,0 0-16,21 1 0,0-1 16,-21 0-16,21 0 0,0 0 0,0 0 15,0 1-15,0-1 0,0 0 0,21 0 16,-21 0-16,21 0 16,0 1-16,0-1 0,-21 0 0,22 0 15,-1 0-15,-21 0 0,21 1 16,-21-1-1,-21-21 1,0-21 0,-1-1-16,1 22 0,0-21 15,21 0-15,-21 0 0,0 21 0,0-21 16,-1 21-16,1 0 0,0 0 0,0 0 16,0 0-1,21 21-15,0 0 16,0 0-16,0 0 15,21 1-15,0-1 0,0-21 16,0 21-16,22 0 0,-22-21 0,0 21 16,21-21-16,-20 0 0,126 0 15,-106 0 1,0 0-16,1-21 0,-22 21 0,21-21 16,1 0-16,-1 0 0,0-1 15,1-20-15,-1 21 0,-21 0 0,21-22 16,1 22-16,-22-21 0,0 0 0,0-1 15,0 22-15,-21-21 0,0 21 16,0-22-16,0 22 0,0 0 0,-21 21 16,0 0-16,-21 0 0,21 0 15,-1 0-15,1 21 0,0 0 16,0 0-16,21 1 0,0-1 0,0 21 16,0-21-16,0 0 0,21 1 0,0 20 15,-21-21-15,21 0 0,1 22 16,-1-22-16,0 0 0,0 0 0,-21 0 15,0 0-15,21 1 0,-21-1 0,0 0 16,0 0-16,0 0 16,-21-21-16,0 21 0,-21-21 15,20 0-15,1 0 0,0 0 0,0 0 16,0 0-16,0 0 16,21-21-16,0 0 15,0-21-15,21 21 0,0-1 0</inkml:trace>
  <inkml:trace contextRef="#ctx0" brushRef="#br0" timeOffset="916.7">7302 9081 0,'0'0'0,"0"-43"16,0-63 0,0 85-16,0 0 15,0 0-15,0 0 0,0 42 31,0 0-31,0 0 0,0 22 16,-21-1-16,21 0 0,0 1 16,0-1-16,0 0 0,0 1 0,0 20 15,0-21-15,0 1 0,0-1 0,0-21 16,0 22-16,0-1 0,0 0 16,0-21-16,0 1 0,0-1 15,0 0-15,0 0 0,0-42 31,0 0-31,0 0 0,0-1 16,0-20-16,21 21 0,-21-21 0,22 20 16,-22-20-16,21 21 0,-21-21 15,0-1-15,0 22 0,21 0 0,0 0 16,-21 0-16,21 21 0,0 0 16,1 0-16,-22 21 0,21 0 15,0 0-15,-21 0 0,0 22 0,21-22 16,-21 21-16,21-21 0,-21 22 0,21-22 15,-21 21-15,0-21 16,22 22-16,-1-22 0,0 0 0,0 0 16,0-21-16,0 0 0,1 0 0,-1 0 15,0 0-15,21 0 0,-21-21 16,1 0-16,20 0 0,-21-1 0,21 1 16,-20-21-16,-1 21 0,0-22 0,0 1 15,0 0-15,-21-1 0,0 1 16,0-21-16,0 20 0,0 1 0,0 0 15,0-1-15,0 22 0,0-21 0,0 63 32,0 0-17,0 0-15,0 22 0,-21-22 0,0 21 16,21-21-16,0 22 0,-21-22 16,0 21-16,21-21 0,0 0 0,0 1 15,0-1-15,0 0 0,0 0 0,0 0 16,21-21-16,0 0 0,0 21 15,0-21-15,0 0 0,1 0 0,-1 0 16,0-21-16</inkml:trace>
  <inkml:trace contextRef="#ctx0" brushRef="#br0" timeOffset="1167.56">8340 9081 0,'0'0'0,"0"-43"15,0 64 1,0 1-1,0-1-15,0 0 0,0 0 0,0 21 16,0-20-16,0 20 0,0-21 16,0 21-16,0-20 0,0 20 0,0-21 15,0 21-15,0-20 0,0-1 0,0 0 16,0 0-16,0 0 0,0 0 16,0 1-1,0-44 1,0 1-16,0 0 15,0 0-15,0-21 0,0 20 16,21 1-16,-21-21 0</inkml:trace>
  <inkml:trace contextRef="#ctx0" brushRef="#br0" timeOffset="1543.34">8403 8678 0,'0'0'0,"0"-21"0,-21 0 15,0 21 1,21 21-16,-21 0 0,21 1 15,0-1-15,0 0 0,0 21 16,0-21-16,0 1 0,0-1 16,0 0-16,0 0 0,0 0 0,0 0 0,21-21 15,0 0 1,0 0-16,0 0 0,0 0 16,1 0-16,-1-21 0,0 0 0,0 21 15,0-42-15,-21 21 0,0-1 16,0 1-16,0-21 0,0 21 0,0 0 15,-21-22-15,21 22 0,-21 0 0,0 0 16,0 0-16,-1 21 0,1 0 16,0 0-16,0 0 0,0 21 0,0 0 15,-1 0-15,1 0 0,21 22 16,-21-22-16,21 21 0,0 0 16,0-20-16,0 20 0,0 0 0,0-21 15,21 22-15,0-22 0,1 0 0,-1 0 16,0 0-16,0 1 0,0-22 15,0 0-15,22 0 0,-22 0 0,21 0 16,-21 0-16,22 0 0</inkml:trace>
  <inkml:trace contextRef="#ctx0" brushRef="#br0" timeOffset="1791.73">8996 8678 0,'0'0'15,"21"-21"-15,-21 0 0,0 0 0,0 0 31,0 42-31,-21 0 16,21 21-16,0-20 0,-21 20 0,21 0 16,0 22-16,0-22 0,0 22 0,0-22 15,-22 21-15,22-20 0,-21 20 16,21-20-16,-21-1 0,21 0 0,0 1 16,-21-1-16,21 0 0,-21-21 0,21 22 15,0-22-15,0 0 0,0 0 0,0 0 16,0 1-16,-21-22 15,21-22 1</inkml:trace>
  <inkml:trace contextRef="#ctx0" brushRef="#br0" timeOffset="2466.78">8509 9229 0,'0'0'0,"21"0"31,21 0-31,-20 21 16,-1-21-16,21 0 0,0 0 16,1 0-16,-1 0 0,0 0 0,22 0 15,-22 0-15,1-21 0,-1 21 0,21-21 16,-20-1-16,-1 1 0,0 0 16,1 0-16,-1-21 0,-21 20 15,0 1-15,1-21 0,-1 0 0,0 20 16,-21-20-16,0 0 0,21 21 0,-21-22 15,0 22-15,0-21 0,0 21 16,0-1-16,0 1 0,0 0 16,-21 21-16,21 21 15,0 0-15,0 1 16,0 20-16,0 0 0,-21 1 0,21-1 16,0 0-16,0 1 0,0-1 0,0 0 15,0 22-15,0-22 0,-21 0 16,21 1-16,-22-22 0,22 21 15,0 1-15,-21-22 0,21 0 0,0 21 16,0-21-16,0 1 0,0-1 0,0 0 16,21-21 15,1-21-31,-22 0 16,0-1-16,0 1 0,21 0 15,0 0-15,0-21 0,-21-1 0,21 1 16,0 21-16,1-22 0,-1 1 0,0 0 15,21-1-15,-21 22 0,1 0 16,20 0-16,-21 0 0,21 21 0,-20 0 16,-1 0-16,0 21 0,0 0 15,-21 0-15,0 0 0,21 1 16,-21 20-16,0-21 0,0 0 0,0 22 16,0-22-16,0 21 0,0-21 0,0 0 15,0 1-15,-21-1 0,21 0 0,0 0 16,-21 0-16,21 0 15,0 1 1,0-44 15,0 1-31,0 0 16,0 0-16</inkml:trace>
  <inkml:trace contextRef="#ctx0" brushRef="#br0" timeOffset="2707.84">10033 8975 0,'0'0'0,"0"42"31,0-21-31,0 0 0,0 1 0,0 20 16,-21-21-16,21 0 0,-21 22 0,21-22 16,-22 0-16,22 0 0,0 21 0,0-20 15,-21-1-15,21 0 0,0 0 16,0 0-16,0 0 0,0 1 15,21-44 17,1 1-17,-22 0-15,21 21 0,0-42 0,-21 21 16</inkml:trace>
  <inkml:trace contextRef="#ctx0" brushRef="#br0" timeOffset="3059.64">10118 8700 0,'0'0'0,"-22"-22"0,1 22 0,0 0 16,-21 0-16,21 0 0,-1 0 0,1 0 16,0 22-16,0-1 15,0 0-15,21 0 0,0 0 0,0 0 16,0 1-16,0 20 0,0-21 0,0 0 16,0 0-16,21 1 0,0-22 15,0 21-15,0-21 0,22 0 0,-22 0 16,0 0-16,0 0 0,0 0 0,1 0 15,-1-21-15,0-1 0,0 1 16,0 0-16,-21 0 0,0 0 0,0 0 16,0-22-16,0 22 0,0-21 0,0 21 15,0-1-15,-21-20 0,0 42 16,0-21-16,0 0 0,-22 21 16,22 0-16,0 0 0,0 21 15,0 0-15,-1 0 0,1 0 16,21 22-16,0-22 0,0 21 0,0-21 15,0 22-15,0-22 0,0 21 0,21-21 16,1 1-16,-1-1 0,0 0 0,21 0 16,1 0-16</inkml:trace>
  <inkml:trace contextRef="#ctx0" brushRef="#br0" timeOffset="3531.58">10604 8975 0,'0'0'0,"-21"0"0,0 0 16,21 21-1,-21 0-15,21 0 0,0 0 0,0 1 16,-21-1-16,21 0 0,0 0 16,0 0-16,0 22 0,0-22 0,0 0 15,0 0-15,0 0 0,0 0 0,0 22 16,0-22-16,0 0 0,0 0 15,0 0-15,0 1 16,-21-22-16,-1 0 31,22-22-31,0 1 0,0 0 16,0 0-16,0-21 0,0 20 16,0-20-16,0 0 0,0-1 0,22 1 15,-1-21-15,0 20 0,21 1 0,-21 0 16,22-1-16,-1 22 0,0 0 15,1 0-15,-1 21 0,22 0 0,-22 0 16,0 21-16,1 0 0,-1 0 0,0 22 16,1-22-16,-22 21 0,21-21 15,-42 22-15,0-1 0,21 0 0,-21-21 16,0 22-16,0-22 0,0 0 0,-21 0 16,0 0-16,21 1 0,-21-1 15,0 0-15,-1-21 0,1 0 16,0 21-16,0-21 0,0 0 0,0 0 15,-1 0-15</inkml:trace>
  <inkml:trace contextRef="#ctx0" brushRef="#br0" timeOffset="4123.88">13441 8086 0,'0'0'16,"0"-43"-16,0 22 0,0 0 0,0-21 15,0 21-15,0-1 0,0 44 32,0 20-32,0 0 0,0 1 15,21-1-15,-21 21 0,0 22 0,0-21 16,0-1-16,0 22 0,0-22 0,0 22 15,0 0-15,0-1 0,0-20 16,-21 20-16,0-20 0,21-1 0,0-20 16,-22 20-16,22-20 0,-21-22 0,21 21 15,0-21-15,0 0 0,0 1 0,0-1 16,21-21 0,-21-21-16,22-1 15,-22 1-15,0 0 0</inkml:trace>
  <inkml:trace contextRef="#ctx0" brushRef="#br0" timeOffset="4504.06">13398 8297 0,'0'0'0,"-21"-21"16,-85-127-1,106 127-15,0 0 16,0-22-16,0 22 0,22 0 15,-1 0-15,0-21 0,0 20 0,21 1 16,-20 0-16,20 21 0,0-21 16,22 0-16,-22 21 0,22 0 15,-22 0-15,21 0 0,1 0 0,-22 0 16,22 42-16,-22-21 0,0 43 16,1-22-16,-22 22 0,-21-1 0,0 1 15,0-1-15,-21 1 0,0-1 0,-22-21 16,1 22-16,0-22 0,-1 1 15,1-1-15,0 0 0,-1-21 0,1 22 16,0-22-16,20 0 0,-20 0 0,21 0 16,0 1-16,0-1 0,-1-21 0,44 0 62,-1 0-62,21 0 0,-21 0 16</inkml:trace>
  <inkml:trace contextRef="#ctx0" brushRef="#br0" timeOffset="5058.74">14817 8911 0,'0'0'0,"0"-21"0,21 0 15,-21 0-15,0 0 0,0-1 16,0 1-16,0 0 0,0 0 15,0 0-15,0 0 0,-21-22 16,21 22-16,-22 0 0,1 0 0,0 0 16,0-1-16,0 22 0,0 0 0,-1 0 15,-20 0-15,21 0 0,0 0 16,-22 22-16,22-1 0,-21 0 0,21 21 16,-22 1-16,22-1 0,-21 0 0,21 1 15,0 20-15,-1-21 0,1 1 16,0-1-16,21 0 0,0 1 0,0-1 15,0 0-15,0-20 0,0-1 0,21 0 16,0 0-16,1 0 0,-1-21 0,21 0 16,-21 0-16,22 0 15,-22 0-15,21 0 0,0 0 0,1-21 16,-22 0-16,21 0 0,-21 0 0,1-1 16,20-20-16,-21 21 0,0-21 15,0-1-15,-21 1 0,22 0 0,-22-22 16,21 22-16,-21-1 0,0 1 0,0 21 15,0 0-15,0 0 0,0-1 0,-21 44 32,-1-1-32,1 0 0,21 0 0,-21 0 15,21 22-15,0-1 0,0-21 16,0 21-16,0 1 0,0-22 0,0 21 16,0-21-16,0 22 0,0-22 15,21 0-15,0 0 0,-21 0 0,22 1 16,-1-1-16,0 0 0,0-21 0,0 0 15,0 0-15,1 0 0,-1 0 16,21 0-16,-21 0 0,22-21 0,-1 21 16,0-21-16,1-1 0</inkml:trace>
  <inkml:trace contextRef="#ctx0" brushRef="#br0" timeOffset="6970.89">15642 8721 0,'0'0'0,"0"-21"0,0-1 0,0 1 16,0 0-16,-21 21 15,0 0-15,0 0 0,-1 0 16,1 0-16,0 0 0,0 0 0,0 21 16,-22 0-16,22 1 0,0-1 15,0 0-15,0 21 0,0-21 0,-1 22 16,22-1-16,0 0 0,-21 1 0,21-1 16,0-21-16,0 22 0,0-1 0,0-21 15,0 0-15,0 22 0,21-22 16,1 0-16,20 0 0,-21-21 0,21 21 15,1-21-15,-1 0 0,0 0 0,22 0 16,-22 0-16,1 0 0,-1 0 16,0-21-16,1 0 0,-22 0 0,21 0 15,0-22-15,-20 1 0,-1 0 16,21-1-16,-21 1 0,0-22 0,1 1 16,-1-1-16,-21 1 0,21-1 15,-21 1-15,21-1 0,-21 1 0,21-1 16,-21 22-16,0 0 0,0-1 0,0 22 15,21 0-15,-42 63 16,21-20 0,-21 20-16,0 0 0,21 1 0,-21 20 15,21-21-15,0 22 0,0-22 16,-21 22-16,21-1 0,-22-20 0,22 20 16,0-21-16,0 22 0,-21-22 0,21 1 15,-21-1-15,21-21 0,-21 21 16,21-20-16,0-1 0,0 0 15,0-42 17,0-22-32,0 22 15,21 0-15,0-21 0,0-1 0,1 1 16,20 0-16,-21-1 0,0 1 0,22 21 16,-1-21-16,-21 20 0,21 1 15,-20 0-15,20 21 0,-21 0 0,0 0 16,0 0-16,1 0 0,-1 0 15,-21 21-15,0 0 0,0 1 16,0-1-16,-21 0 16,-1-21-16,1 0 0,-21 21 15,21-21-15,0 0 0,-22 0 0,22 0 16,-21 0-16,21 0 0,-22 0 16,22 0-16,-21 0 0,21 0 0,-1 0 15,1-21-15,21 42 31,0 0-15,0 0-16,21 22 0,1-22 16,-1 0-16,0 21 0,0-20 0,0-1 0,0 0 15,1 21-15,20-21 16,-21 1-16,21-1 0,1 0 0,-1-21 16,22 21-16,-22 0 0,21-21 0,1 0 15,-22 0-15,22 0 0,-22 0 0,22 0 16,-22 0-16,0-21 0,1 0 15,-1 0-15,0 0 0,1-22 0,-22 22 16,0-21-16,21-1 0,-21 1 0,1 0 16,-1-22-16,-21 22 0,0 0 15,0-1-15,0 1 0,0 21 0,0-22 16,-21 22-16,-1 0 0,1 21 16,0 0-16,-21 0 0,21 0 0,-1 0 15,-20 21-15,21 0 0,-21 22 16,20-22-16,1 21 0,0 1 0,0-1 15,0 0-15,21 1 0,0-22 0,0 21 16,0 0-16,0-20 0,0 20 16,0-21-16,0 0 0,0 0 0,0 1 15,21-1-15,0-21 0,0 0 0,22 0 16,-22 0-16,0 0 0,0 0 0,0 0 16,0 0-16,1-21 0,20-1 15,-21 1-15,0 0 0,0 0 0,1-21 16,-1-1-16,0 22 0,-21-21 15,21-1-15,0 1 0,-21 0 16,21 21-16,-21-1 0,0 1 0,0 42 31,0 1-31,0-1 0,0 0 16,-21 0-16,21 21 0,0-20 16,0 20-16,0-21 0,0 0 0,0 0 15,21 1-15,1 20 0,-1-21 0,0 0 16,0-21-16,21 21 0,1 1 15,-1-22-15,22 21 0,-22-21 0,21 21 16,1-21-16,-1 0 0,22 0 0,-21 0 16,-1 0-16,1 0 0,-1-21 15,1 0-15,-22-1 0,0-20 16,-21 21-16,22-21 0,-22-1 0,0 1 16,-21 0-16,0-1 0,0 1 0,0 21 15,0-22-15,-21 22 0,-21 0 16,20 0-16,-20 21 0,0 0 0,-1 0 15,1 0-15,21 0 0,-21 21 0,-1 0 16,1 22-16,21-22 0,-22 21 16,22 0-16,0-20 0,0 20 0,21 0 15,0-21-15,0 1 0,0 20 0,0-21 16,0 0-16,21 0 0,0 1 0,0-22 16,1 0-16,20 0 15,-21 0-15,21 0 0,-20 0 0,20 0 16,0 0-16,-21-22 0,22 22 0,-22-21 15,21 0-15,-21-21 0,1 21 16,-1-1-16,0-20 0,0 21 0,-21-21 16,0 20-16,21 1 0,-21 0 0,0 0 15,0 0-15,0 42 32,0 0-32,0 0 0,-21 22 15,0-22-15,21 21 0,-21-21 0,0 22 16,21-1-16,-22 0 15,1 1-15,0-1 0,0 0 0,0 1 16,0-1-16,-1 21 0,22-20 0,0 20 16,0 1-16,0 20 0,0-20 0,0-1 15,0 22-15,0-21 0,0 20 0,0 1 16,0 0-16,0-22 0,0 22 16,22-1-16,-1 1 0,-21 0 0,21-22 15,-21 22-15,0-22 0,0 1 0,0-22 16,0 22-16,0-22 0,0 0 0,0-20 15,-21 20-15,0-21 0,-1-21 16,-20 0-16,21 0 0,-21 0 0,-1 0 16,1-21-16,0 0 0,-1-22 15,1 1-15,0 0 0,20-1 0,-20 1 16,0-21-16,21-1 0,-1-21 0,22 22 16,0-22-16,0 1 0,0-1 15,0-21-15,0 21 0,22-20 0,-1 20 16,0 0-16,21-21 0,-21 22 0,1 20 15,20 1-15,-21-1 0,21 1 16,-20-1-16,20 22 0,-21-22 0,21 22 16,-20 0-16,20-22 0,0 22 0,-21 0 15,22-1-15,-1 1 0,0 21 0,1-22 16,-1 22-16</inkml:trace>
  <inkml:trace contextRef="#ctx0" brushRef="#br0" timeOffset="7315.69">18627 8805 0,'0'0'0,"21"-21"31,0 0-15,21 21-16,-21-21 0,1 0 0,-1 0 15,0-1-15,0 22 0,0-21 0,0 0 16,1-21-16,-22 21 0,21 21 0,-21-22 15,0 1-15,0 0 16,-21 21-16,-1 0 16,1 0-16,-21 21 0,21 0 0,-22 1 15,22-1-15,-21 21 0,0 0 16,20-20-16,1 20 0,0 0 0,0 1 16,21-1-16,0-21 0,0 21 0,0-20 15,21-1-15,0 0 0,22 0 16,-1 0-16,0 0 0,1-21 0,-1 0 15,21 0-15,-20 0 0,20 0 0,-20-21 16,20 0-16,-21 0 0,22 21 16,-22-42-16,-21 20 0,22 1 0</inkml:trace>
  <inkml:trace contextRef="#ctx0" brushRef="#br0" timeOffset="8267.98">5800 7938 0,'0'0'0,"21"0"0,0 0 16,21-22-16,-21 1 0,1 21 0,-1-21 15,0 0-15,0 21 0,0-21 0,0 0 16,-21-1-16,22 1 16,-22 0-16,0 0 0,-22 21 15,1 0-15,0 0 0,-21 0 0,21 0 16,-22 0-16,1 0 0,0 0 15,-1 21-15,1 0 0,0 0 0,-1 1 16,22-1-16,0 0 0,0 21 0,21-21 16,0 1-16,0 20 0,0-21 15,0 0-15,21 0 0,0 1 0,21-1 16,-20 0-16,20 0 0,0 0 0,1 0 16,-1 1-16,0-22 0,1 21 15,-22 0-15,21-21 0,-21 21 0,0 0 16,1-21-16,-22 21 0,0 1 15,0-1-15,-22-21 0,1 21 16,-21 0-16,21-21 0,-43 0 16,22 0-16,0 21 0,-22-21 0,22 0 15,-1 0-15,1 0 0,0 0 0,-1 0 16,22 0-16,-21 0 0,21 0 16,21-21-16,-21 21 0,21-21 15,0 0-15,21 0 16,0 21-16,0-22 0</inkml:trace>
  <inkml:trace contextRef="#ctx0" brushRef="#br0" timeOffset="9450.29">6286 7959 0,'0'0'0,"0"-21"0,0-1 0,-21 22 16,0 0-16,0 0 0,0 0 15,0 0-15,-1 0 0,1 0 16,0 0-16,0 22 0,21-1 0,-21 21 16,0-21-16,-1 0 0,22 22 0,-21-22 15,21 0-15,0 21 0,0-20 16,0-1-16,0 0 0,0 0 0,0 0 16,21-21-16,1 0 15,-1 0-15,0 0 0,21 0 16,-21 0-16,1 0 0,-1-21 0,0 0 15,0 0-15,0 0 0,-21-1 0,21 1 16,1 0-16,-22 0 0,21-21 16,-21 20-16,0 1 0,0-21 0,0 21 15,0 0-15,0-1 0,0 1 0,0 42 32,0 1-17,0-1-15,0 21 0,0-21 0,0 0 16,0 1-16,0-1 0,21 0 15,-21 0-15,0 0 0,21 0 16,-21 1-16,21-22 16,0 0-16,1 0 0,-1 0 15,-21-22-15,21 22 0,-21-21 16,21 0-16,-21 0 0,21 0 16,-21 0-16,0-1 0,0-20 0,0 21 15,0 0-15,0 0 0,0-1 16,0 1-16,0 0 0,0 42 31,0 0-31,0 22 16,0-22-16,0 0 0,0 0 0,0 22 15,0-22-15,0 0 0,0 0 16,0 0-16,0 0 0,0 1 16,21-44 15,-21 1-31,22 0 15,-22 0-15,21 0 0,-21 0 16,21-1-16,-21-20 0,0 21 0,0-21 16,21 20-16,0 1 0,-21-21 0,21 21 15,-21 0-15,22 21 0,-1 0 16,0 0 0,0 21-16,-21 0 15,0 0-15,0 0 0,0 0 0,0 1 16,0-1-16,21 0 0,0 0 15,-21 0-15,22 0 0,-1-21 0,0 22 16,0-22-16,0 0 0,0 0 16,1 0-16,-1 0 0,0 0 15,0-22-15,0 22 0,0-21 0,1 0 16,-1 0-16,0 0 0,-21 0 0,21-1 16,-21 1-16,21 0 0,-21 0 15,0 0-15,21 0 0,-21 42 31,0 0-31,0 0 16,0 0 0,0 0-16,0 1 0,0-1 15,22-21-15,-1 0 16,0 0 0,0 0-16,0 0 0,0-21 15,1 21-15,-1-22 0,0 22 0,0-21 16,0 0-16,0 0 0,1 0 15,-1 0-15,-21-1 0,0 1 0,21 0 16,-21-21-16,0 21 0,0-22 16,0 22-16,0 0 0,0 0 0,0 0 15,-21 21 1,0 0-16,21 21 0,-22 0 0,22 0 16,-21 0-16,21 0 0,-21 22 0,21-22 15,0 0-15,0 0 0,0 0 16,0 1-16,0-1 0,0 0 0,0 0 15,21 0-15,0 0 0,1 1 0,-1-1 16,21-21-16,-21 21 0,0 0 16,22-21-16,-22 0 0,0 21 0,0-21 15,22 0-15</inkml:trace>
  <inkml:trace contextRef="#ctx0" brushRef="#br0" timeOffset="10255.45">6159 9123 0,'-21'-42'0,"42"84"0,-42-106 16,21 43-16,0 0 0,0 42 31,0 22-31,0-22 0,0 21 0,0 0 15,0 1-15,0 20 0,0-20 0,0-1 16,0 21-16,0 1 0,0-22 16,0 22-16,-21-22 0,0 22 15,21-22-15,0 0 0,-21-21 0,0 22 16,21-22-16,0 0 0,0 0 16,0 0-16,0-42 31,0-21-31,0 21 0,0 0 15,0-22-15,0 1 0,0 0 16,0-1-16,0 1 0,0-22 0,0 22 16,0 0-16,0-22 0,-22 22 0,1-22 15,0 1-15,21 21 0,0-1 16,-21 1-16,21 0 0,-21 20 0,21 1 16,-21 21-16,-1 21 15,1 1-15,0-1 16,21 0-16,0 0 0,0 21 0,-21-20 15,21-1-15,0 21 0,0-21 0,0 0 16,0 1-16,0-1 16,21-42 15,0-1-31,0 1 16,1 0-16,-1-21 0,0 21 0,-21-1 15,21-20-15,0 21 0,-21-21 16,21 20-16,1 1 0,-1 0 0,0 0 15,0 21-15,0 0 16,0 21-16,1 0 0,-1 22 0,-21-22 16,21 21-16,0 0 0,-21 1 15,21-1-15,-21 0 0,0-20 0,0 20 16,0 0-16,21-21 0,-21 1 0,22 20 16,-22-21-16,21 0 0,-21 0 15,21 1-15,0-22 0,-21 21 0,21 0 16</inkml:trace>
  <inkml:trace contextRef="#ctx0" brushRef="#br0" timeOffset="13003.96">1736 11388 0,'0'0'0,"-22"-21"16,1-1-16,0 1 0,0 0 0,0 0 15,0 21-15,-1 0 0,-20 0 16,21 0-16,0 0 0,0 21 15,-1 21-15,-20 1 0,21-1 0,0 0 16,0 22-16,-1-1 0,1 22 16,0-21-16,0 20 0,21-20 0,0 20 15,0 1-15,0-21 0,0-1 16,0 1-16,21-1 0,-21-21 0,21 1 16,22-1-16,-22-21 0,21 0 15,-21 1-15,22-1 0,-1-21 0,-21 0 16,21 0-16,1 0 0,-1-21 15,-21 21-15,22-43 0,-1 22 0,-21 0 16,21-21-16,-20-1 16,20 1-16,-21 0 0,0-22 0,0 1 15,-21-1-15,0 1 0,0-1 16,0 1-16,0-1 0,-21 1 0,0-22 16,0 21-16,0 1 0,-22-1 0,1 1 15,0 21-15,-1-1 0,1 22 16,-21 21-16,20 0 0,1 0 0,0 0 15,-1 42-15,1-20 0,0 41 16,20-21-16,1 22 0,0-22 0,0 22 16,21 20-16,0-20 0,0 21 15,0-22-15,0 22 0,21-22 16,0 1-16,0-1 0,22-20 16,-22-1-16,21 0 0,1 1 0,-1-22 15,0 0-15,22 0 0,-22-21 16,0 0-16,22 0 0,-22 0 0,1 0 15,-1-21-15,21 0 0,-20-22 16,-1 22-16,0-21 0,1 0 0,-1-1 16,-21 1-16,0 0 0,1-1 15,-1-20-15,-21 20 0,21 1 0,-21 0 16,0-1-16,0 22 0,0 0 0,0 0 16,0 42-1,0 0-15,0 0 0,0 1 16,0 20-16,0-21 15,0 21-15,0 1 0,0-1 0,0-21 16,0 22-16,0-22 0,0 21 0,21-21 16,0 0-16,0 1 0,-21-1 15,22-21-15,-1 0 0,0 0 0,0 0 16,0 0-16,0-21 16,1-1-16,-1 1 0,0 0 0,0 0 15,0-21-15,0 20 0,1-20 0,-22 0 16,21-1-16,-21 1 0,21 0 15,-21-1-15,0 1 0,0 21 0,0 0 16,0 0-16,0 42 31,0 21-31,0-21 0,0 22 0,0-22 16,0 21-16,0 0 0,0 1 16,0 20-16,0-20 0,0-22 0,0 21 15,0 0-15,0-20 0,0 20 16,42-21-16,-21 0 0,1-21 0,-1 21 15,21-21-15,-21 0 0,22 0 0,-1 0 16,0 0-16,-21-21 0,22 0 16,-1 0-16,0 0 0,-20-22 0,20 22 15,0-21-15,-21 0 0,22-1 16,-22-20-16,21 20 0,-21-20 0,1 21 16,-22-22-16,0 1 0,0-1 15,0 22-15,0-22 0,0 1 16,0 20-16,0 1 0,0 0 0,0 21 15,0-1-15,-22 22 16,1 22-16,21 20 16,-21-21-16,21 21 0,0 1 0,0-1 15,0 22-15,0-22 0,0 0 0,0 22 16,0-22-16,0 22 0,0-22 16,0 21-16,0-20 0,21-1 0,-21 0 15,21 1-15,1-1 0,-22-21 16,21 0-16,0 22 0,0-43 0,0 21 15,22 0-15,-22-21 0,0 0 16,21 0-16,-21 0 0,22 0 16,-22-21-16,0 0 0,21 0 0,-20-1 15,-1-20-15,0 21 0,0 0 0,0-22 16,0 1-16,1 21 0,-22-21 16,0-1-16,0 22 0,0-21 0,0 21 15,0-1-15,-22 22 31,1 22-31,21-1 0,-21 21 0,21-21 16,0 0-16,0 22 0,0-22 0,0 21 16,0-21-16,0 1 0,0 20 15,21-21-15,-21 0 0,21 0 16,1 1-16,-1-1 0,-21 0 0,21-21 16,0 21-16,0-21 15,-42-21 16,21 0-31,-21 0 0,0 21 16,21-22-16,-21 1 0,-1 0 16,1 0-16,0 21 0,0 0 0,21-21 15,-21 21-15,0 0 0,-1 0 16,1 0-16,21 21 0,0 0 0,0 0 16,0 0-16,0 1 15,0-1-15,21 0 0,1-21 0,-1 21 16,0-21-16,0 0 0,21 21 15,-20-21-15,20 0 0,-21 0 0,21 0 16,-20 0-16,20-21 0,0 0 0,-21 21 16,22-21-16,-1 0 0,-21-1 15,22 1-15,-22-21 0,0 21 0,0 0 16,0-22-16,0 22 0,1-21 0,-1-1 16,-21 22-16,0-21 0,0 21 15,0 0-15,0-1 0,0 44 31,0-1-15,0 0-16,0 21 0,0-21 16,0 22-16,0-22 0,0 21 0,0-21 15,0 22-15,0-22 0,0 21 16,0-21-16,21 1 0,0-1 0,0 0 16,0 0-16,1 0 0,20 0 0,0-21 15,-21 0-15,22 0 0,-1 0 0,0 0 16,1 0-16,-1 0 0,0-21 15,22 21-15,-22-21 0,1 0 0,-22 0 16,21 0-16,0-22 0,-20 22 16,20-21-16,-21-1 0,0 1 0,-21 21 15,21-21-15,-21-1 0,0 1 16,0 0-16,0 20 0,0-20 0,0 21 16,-21 21-16,0 0 0,0 0 0,0 0 15,-22 0-15,22 0 0,-21 21 16,0 0-16,-1 22 0,1-22 0,21 21 15,-22 0-15,22-20 0,0 20 0,0 0 16,0 1-16,21-22 0,0 0 16,0 21-16,0-21 0,0 1 0,0-1 15,21-21-15,0 21 0,0-21 0,0 0 16,1 0-16,-1 0 16,21 0-16,-21 0 0,0-21 0,22 0 15,-22-1-15,0 1 0,21 0 0,-20 0 16,-1-21-16,0 20 0,0-20 15,0 0-15,0-1 0,-21 1 0,22 0 16,-22-22-16,21 22 0,-21-22 0,0 1 16,0 21-16,0-22 0,0 1 0,0 20 15,0-20-15,0 20 0,0 22 16,0 0-16,0 0 0,0 0 0,-21 21 16,21 21-16,-22 0 0,22 0 15,0 22-15,0-22 0,0 21 16,0 0-16,0 22 0,0-22 15,-21 1-15,21-1 0,0 21 0,0-20 16,0-1-16,0 22 0,0-22 16,0 0-16,0 1 0,0-1 0,0 0 15,0-21-15,0 22 0,21-22 0,1 0 16,-1 0-16,0-21 0,0 21 16,21-21-16,1 0 0,-1 0 0,0 0 15,1 0-15,-1-21 0,0 0 0,22 0 16,-22 0-16,1 0 0,-1-1 15,-21 1-15,21 0 0,-20-21 0,20 21 16,-21-22-16,0 22 0,0-21 16,-21 21-16,0-22 0,0 22 0,0 0 15,0 0-15,-21 21 16,0 0-16,0 0 0,0 0 0,0 21 16,-1 0-16,1 0 0,0 22 0,0-22 15,21 21-15,-21 0 0,21-20 16,0 20-16,0-21 0,0 21 0,0-20 15,0-1-15,0 0 0,0 0 0,42 0 16,-21-21-16,0 0 0,1 0 0,-1 0 16,21 0-16,-21 0 0,0 0 15,22 0-15,-22-21 0,21 0 0,-21 0 16,22 0-16,-22-1 0,0 1 0,21 0 16,-20 0-16,-1-21 15,0 20-15,0 1 0,-21-21 0,0 21 16</inkml:trace>
  <inkml:trace contextRef="#ctx0" brushRef="#br0" timeOffset="13219.83">5207 11282 0,'-21'0'0,"42"0"0,-63 0 0,20 0 16,1 0-16,0 21 0,0-21 0,21 21 15,-21-21-15,21 21 16,0 1 0,0-1-1,-21-21 1,-1 0-16,1 0 0,0 0 0</inkml:trace>
  <inkml:trace contextRef="#ctx0" brushRef="#br0" timeOffset="13447.7">3683 11769 0,'0'0'0,"0"21"16,21-21 0,21 0-16,-20 0 15,20-21-15,0 21 0,1-21 0,-1 21 16,0 0-16,-21-22 0,22 22 15,-1 0-15,0-21 0,1 21 0,-1 0 16,0-21-16,-20 21 0,20 0 0,-21 0 16,21-21-16,-20 21 0,-1-21 15,0 21-15</inkml:trace>
  <inkml:trace contextRef="#ctx0" brushRef="#br0" timeOffset="13959.41">7641 11663 0,'0'0'16,"0"-21"-16,0 0 0,0-22 0,0 22 15,0-21-15,0 21 0,0-22 0,0 22 16,0 0-16,0 0 0,-21 21 16,21 21-16,-21-21 15,21 42-15,-21-21 0,21 22 16,0-1-16,0 0 0,0 22 0,0-22 16,0 22-16,0-1 0,0 1 15,0-22-15,0 22 0,0-22 0,0 21 16,0-20-16,0-1 0,-22 0 0,22-20 15,0-1-15,0 21 0,0-21 16,0 0-16,-21-21 31,0-21-31,0 0 16</inkml:trace>
  <inkml:trace contextRef="#ctx0" brushRef="#br0" timeOffset="14591.94">7133 12023 0,'0'0'0,"-21"0"0,42 0 16,0 0-16,0 0 15,22 0-15,-1 0 0,-21 0 16,22 0-16,-1 0 0,21-21 0,-20 21 16,20-22-16,1 1 0,-1 0 0,-20 21 15,20-21-15,1 0 0,-1 0 16,-21-1-16,1 1 0,-1 0 15,-21 0-15,22 0 0,-22-22 0,0 22 16,-21 0-16,0 0 0,21-21 0,-21 20 16,0 1-16,0-21 0,0 21 15,0 0-15,0-1 0,-21 22 16,21 22-16,0-1 16,0 0-16,0 21 0,0 1 15,0-1-15,0 0 0,-21 1 0,21 20 16,0 1-16,-21-22 0,21 21 0,0-20 15,0 20-15,0-20 0,-22-1 16,22 0-16,0-21 0,-21 22 0,21-22 16,0 0-16,0 0 0,0 0 15,-21 1-15,21-44 32,0 1-32,0 0 15,0 0-15,0-21 0,0 20 0,21-20 16,0 21-16,1-21 0,-1-1 15,0-20-15,0 20 0,21 1 0,1 0 16,-22-1-16,21 1 0,1 21 0,-1 0 16,0 0-16,1 21 0,-22 0 15,21 0-15,-21 21 0,0 0 0,1 0 16,-1 0-16,-21 22 0,21-22 16,-21 21-16,0 0 0,0-20 0,0 20 15,0 0-15,-21-21 0,0 1 16,-1 20-16,1-21 0,21 0 0,-21-21 15,21 21-15,-21-21 0,21 22 16,0-44 0,0 1-1,21 0-15,0 0 0,-21 0 16,0 0-16,21-1 0</inkml:trace>
  <inkml:trace contextRef="#ctx0" brushRef="#br0" timeOffset="14943.74">8699 11980 0,'22'0'0,"-1"22"16,0-22-16,0 0 0,0 0 15,0 0-15,1 0 0,-1 0 0,0 0 16,0 0-16,21-22 0,-20 22 16,-1-21-16,21 0 0,-21 21 0,0-21 15,1 21-15,-22-21 0,21 0 0,0-1 16,-21 1-16,0 0 15,0 0-15,0 0 16,-21 21-16,0 0 0,-1 0 16,1 0-16,0 0 0,0 0 15,0 21-15,-22 0 0,22 0 16,0 0-16,0 22 0,21-22 0,-21 21 16,21 1-16,-21-22 0,21 21 0,0-21 15,0 22-15,0-22 0,0 0 16,0 21-16,0-21 0,21 1 15,0-1-15,0-21 0,0 0 0,0 0 16,22 0-16,-22 0 0,0 0 16,21 0-16,1 0 0,-22 0 0,21-21 15</inkml:trace>
  <inkml:trace contextRef="#ctx0" brushRef="#br0" timeOffset="15455.45">10880 11409 0,'0'0'0,"0"-21"0,0-22 0,0 22 16,0 0-16,0 0 0,0 0 0,0 0 15,-22 21 1,22 21-16,0 0 0,-21 21 0,21 1 16,0-1-16,0 21 0,-21-20 0,21 20 15,-21 1-15,21-1 16,0 1-16,0-1 0,-21 1 0,21-1 16,-21 1-16,21-1 0,-22-20 0,22-1 15,0 0-15,0 1 0,0-1 16,0-21-16,0 0 0,0 0 0,0 1 15,0-1-15,0 0 16,0-42 0,0 0-1,0-1-15,0 1 0,0 0 16</inkml:trace>
  <inkml:trace contextRef="#ctx0" brushRef="#br0" timeOffset="15759.27">10647 11896 0,'0'0'0,"0"-43"0,-21 1 0,21 0 15,0-22-15,0 22 0,0 0 16,0-22-16,0 22 0,21-22 0,0 22 16,0-22-16,21 22 0,1 0 0,-1-1 15,0 22-15,22 0 0,-1 0 16,-20 0-16,20 21 0,1 0 0,-1 21 16,-20 0-16,-1 21 0,-21-20 0,21 20 15,-42 0-15,0 1 0,0-1 16,0 0-16,-21-21 0,0 22 15,0-1-15,-21 0 0,-1-20 0,1 20 16,-22 0-16,22-21 0,0 1 16,-1 20-16,1-21 0,0 0 0,21 0 15,-22 1-15,22-1 0,21 0 16,-21 0-16,21 0 0,21 0 16,0-21-1,0 0-15,1 0 0,-1 0 0,21 0 16,-21 0-16</inkml:trace>
  <inkml:trace contextRef="#ctx0" brushRef="#br0" timeOffset="16259.99">11726 11959 0,'21'0'0,"-42"0"0,42-21 0,-21 0 15,0 0-15,0 0 0,0-1 16,0 1-16,0 0 0,-21 0 15,21 0-15,-21 0 0,0-1 0,21 1 16,-21 0-16,0 0 0,-1 0 16,1 21-16,0 0 0,0 0 15,0 0-15,-22 21 0,22 0 0,0 0 16,0 22-16,0-22 16,0 21-16,21 0 0,-22 1 0,22-1 15,-21 0-15,21 1 0,0-1 0,0 0 16,0-20-16,0 20 0,0-21 15,21 0-15,1 0 0,-22 1 0,21-22 16,0 0-16,0 0 0,0 0 0,0 0 16,22 0-16,-22 0 0,0 0 0,0-22 15,0 1-15,1 0 0,20 0 16,-21 0-16,0 0 0,0-22 0,1 22 16,-1-21-16,0-1 0,0 22 0,-21-21 15,0 21-15,21 0 0,-21-22 16,0 22-16,0 42 31,0 0-31,0 1 0,-21-1 16,0 21-16,21-21 0,0 22 15,0-22-15,0 21 0,0-21 0,0 0 16,0 1-16,0 20 0,0-21 0,0 0 16,21 0-16,0-21 15,0 0-15,1 0 0,-1 0 0,0 0 16,21 0-16</inkml:trace>
  <inkml:trace contextRef="#ctx0" brushRef="#br0" timeOffset="18203.89">12446 11684 0,'0'0'0,"0"-21"0,0 0 0,-21 21 15,0 0-15,-1 0 16,1 0-16,0 21 0,0 0 0,0 0 15,21 0-15,0 22 0,-21-22 0,21 21 16,-22 1-16,22-1 0,0 0 0,0 1 16,0-1-16,0-21 0,0 21 15,22-20-15,-1 20 0,0-21 0,-21 0 16,21-21-16,0 21 0,22 1 0,-22-22 16,0 0-16,0 0 15,21 0-15,-20 0 0,20-22 0,-21 22 16,21-21-16,-20 0 0,20 0 0,-21 0 15,0-22-15,0 22 0,1-21 0,-1 0 16,0-1-16,-21 1 0,0 0 16,0-1-16,0-20 0,0-1 0,0 22 15,0-22-15,0 1 0,0-22 0,0 22 16,0-1-16,0 1 0,0 20 16,0-20-16,21 42 0,-21 0 0,0-1 15,0 44-15,0 20 16,0 0-16,0 1 0,0 20 15,0 1-15,0-1 0,0 1 16,0-1-16,0 1 0,0-1 0,0 1 16,0-1-16,0-21 0,0 22 15,0-22-15,-21 1 0,21-1 0,-21-21 16,21 21-16,0-20 0,0-1 0,-21 0 16,-1-21-16,22 21 15,0-42 1,0 0-16,0 0 0,0-1 15,0-20-15,0 0 0,0 21 16,0-22-16,22 1 0,-1 0 0,0-1 16,0 1-16,0 0 0,0-1 0,22 1 15,-22 21-15,0 0 0,21-1 16,-20 22-16,-1 0 0,0 0 16,0 0-16,-21 22 0,0-1 0,21 0 15,-21 0-15,0 0 0,0 0 16,0 1-16,-21-1 0,0 0 15,0 0-15,0-21 0,-1 21 0,-20 0 16,21-21-16,0 0 0,0 22 0,-1-22 16,1 0-16,0 0 15,0 0-15,0 0 32,21 21-1,0 0-31,0 0 0,0 0 0,21 0 15,0 22-15,0-22 0,0 0 0,1 21 16,20-20-16,-21-1 0,0 0 0,22 0 16,-1-21-16,0 21 0,1 0 15,20-21-15,-21 0 0,22 0 0,-22 0 16,22 0-16,-1 0 0,-20 0 0,-1-21 16,21 0-16,-20 0 0,-22 0 15,21 0-15,1-1 0,-22 1 0,0-21 16,0 21-16,0-22 0,0 1 0,-21 0 15,0-1-15,0 1 0,0 21 16,0-21-16,0-1 0,-21 22 16,21 0-16,-21 0 0,0 0 0,0 21 15,0 0-15,-1 0 0,-20 0 0,21 21 16,0 0-16,-22 0 0,22 21 16,-21-20-16,21 20 0,0 0 0,-22-21 15,22 22-15,21-1 0,-21 0 0,21-20 16,0 20-16,0-21 0,0 0 15,0 22-15,0-22 0,21 0 16,0-21-16,0 0 0,1 0 16,-1 0-16,21 0 0,-21 0 0,0-21 15,22 21-15,-22-21 0,0-1 16,0-20-16,22 21 0,-22 0 0,0-22 16,0 22-16,0-21 0,0 0 0,-21 20 15,0-20-15,0 21 0,22 0 16,-22 0-16,0-1 0,0 44 31,-22-1-31,22 0 0,-21 0 0,21 0 16,0 22-16,0-22 0,0 21 15,0-21-15,0 22 0,0-22 0,0 0 16,0 0-16,0 21 0,21-20 0,1-1 16,-1-21-16,0 21 15,0 0-15,21-21 0,-20 0 0,20 0 16,0 0-16,1 0 0,20 0 0,-21 0 15,1 0-15,20-21 0,-20 0 0,-1 0 16,0-1-16,1 1 0,-1-21 16,-21 21-16,21-22 0,-20 1 0,-1 0 15,0-1-15,-21 1 0,21 0 0,-21 21 16,0-22-16,0 22 0,-21 0 16,0 21-16,0-21 0,-1 21 0,-20 0 15,0 0-15,21 0 0,-22 21 0,1 0 16,0 0-16,20 0 15,-20 22-15,21-22 0,0 21 0,-22-21 16,43 22-16,0-1 0,0-21 0,0 22 16,0-22-16,0 0 0,0 0 15,22 0-15,-1 0 0,0-21 0,0 0 16,0 0-16,0 0 0,22 0 0,-22 0 16,0 0-16,0 0 0,22-21 15,-22 21-15,0-21 0,0 0 0,0 0 16,0 0-16,-21-1 0,22-20 0,-22 21 15,21 0-15,-21 0 0,0-1 16,0 1-16,0 0 0,0 0 0,0 42 31,0 0-15,0 0-16,0 1 0,0-1 16,0 21-16,0-21 0,0 22 0,0-1 15,0 0-15,0 1 0,0-1 0,0 0 16,0 22-16,0-1 0,0-20 15,-21 20-15,21 1 0,0 20 0,0-20 16,0 20-16,0-20 0,0 21 0,0-22 16,0 22-16,0-1 0,0-20 0,0-1 15,0 22-15,0-21 0,0-1 16,0 1-16,0-1 0,0 1 16,0-22-16,0 0 0,0 1 0,0-22 15,0 21-15,0-21 0,-22-21 0,1 0 16,0 0-16,0 0 15,0 0-15,0-21 0,-1 0 0,22-21 16,-21 20-16,0-20 0,0-21 0,21 20 16,-21 1-16,0-22 0,21 1 0,-22-1 15,1-20-15,0-1 0,21 22 16,0-43-16,-21 21 0,21 0 0,0 22 16,0-22-16,0 22 0,0-22 0,21 43 15,0-22-15,0 22 0,1 0 16,-1-1-16,-21 1 0,21 0 15,0 20-15,0 1 0,0-21 0,1 21 16,-1 0-16,-21-1 0,21-20 0,0 21 16,0 0-16,0 0 0,1-1 15,-1 1-15,0 0 0,0 0 0</inkml:trace>
  <inkml:trace contextRef="#ctx0" brushRef="#br0" timeOffset="18539.68">14817 11875 0,'21'0'31,"0"-22"-15,0 22-16,0-21 15,0 0-15,1 0 0,-1 21 16,0-21-16,0 0 0,0-1 16,0 1-16,1 0 0,-22 0 0,0 0 15,0 0-15,0-1 0,0 1 16,0 0-16,-22 21 15,1 0-15,-21 21 16,21 0-16,0 22 0,-1-22 0,1 0 16,0 21-16,21 1 0,-21-22 15,21 21-15,0 1 0,-21-1 0,21-21 16,0 21-16,0-20 0,0 20 0,0-21 16,21 0-16,0 0 15,0 1-15,0-1 0,1-21 0,-1 0 16,0 21-16,0-21 0,21 0 0,-20 0 15,-1 0-15,0 0 0,21-21 16,-21 0-16</inkml:trace>
  <inkml:trace contextRef="#ctx0" brushRef="#br0" timeOffset="18943.46">16087 11367 0,'0'0'0,"-22"-22"0,-20-105 31,42 149-16,21-1-15,22 21 0,-22 0 0,21 1 16,0 20-16,1-20 0,-1 20 0,0-21 16,1 22-16,-1-22 0,0 22 15,1-22-15,-1 22 0,0-22 16,1 21-16,-22-20 0,21-1 0,1 0 16,-22 1-16,0-22 0,21 0 15,-21 0-15,-21 0 0,22 1 0,-22-1 16,21-21-16,-42-21 31,-1-1-31,1 1 0,0-21 16,21 21-16,-21-22 0,21 1 0,0 0 15</inkml:trace>
  <inkml:trace contextRef="#ctx0" brushRef="#br0" timeOffset="19219.82">16891 11303 0,'0'0'0,"21"-21"0,-21 0 15,0-22-15,0 22 16,-21 21-16,0 0 0,0 21 16,-1 1-16,-20-1 0,0 21 0,-1 0 15,1 1-15,0-1 0,-22 22 16,22-22-16,-22 21 0,-20-20 0,20 20 16,1 1-16,-1-1 0,-20 1 0,41-22 15,-20 22-15,-1-1 0,22-21 16,21 1-16,-22-1 0,22-21 0,0 22 15,0-22-15,21 0 0,-21 0 16,21 0-16,0 0 0,0 1 16,-21-1 15,-1-21-31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13:32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13123 0,'0'22'15,"0"-1"1,21-21 0,-21 21-16,0 0 15,21-21 1,0 0-16</inkml:trace>
  <inkml:trace contextRef="#ctx0" brushRef="#br0" timeOffset="1695.02">4022 13208 0,'21'0'16,"0"-42"-1,-21 21 1,-21 42 31,0 0-47,-1-21 15,1 42-15,-21-21 0,21 1 0,-22 20 16,1 0-16,0 1 0,-1 20 16,1-21-16,-21 22 0,20-1 0,-20-20 15,20 20-15,-20 1 0,-1-1 16,1 1-16,-1-22 0,1 22 0,21-22 15,-22 21-15,22-20 0,-1-1 16,1 0-16,0 1 0,-1 20 0,22-42 16,-21 22-16,21-1 0,0-21 15,-1 0-15,22 22 0,-21-22 16,21 0-16,0-42 47,0 0-47,21 0 15,-21-1 1,22 1-16,-1 21 16,0 0-16,0-21 15,0 21-15,0 0 0,1-21 16,-1 21-16,0 0 0,21 0 16,-21 0-16,22-21 0,-1 21 15,0 0-15,22 0 0,-1-21 0,22 21 16,0 0-16,-1 0 0,22 0 15,-21-22-15,21 22 0,-22 0 0,22 0 16,-21 0-16,0 0 0,20 0 16,-20 0-16,0 0 0,-1 0 0,1 0 15,0 0-15,-22 22 0,1-22 16,-1 0-16,1 21 0,-22-21 0,0 0 16,1 21-16,-22-21 0,21 0 0,-21 21 15,1-21-15,-1 0 16,0 0-16,-21 21 15,0-42 17,0 0-17,-21 21-15,21-21 16,-21 0-16,-1-1 0,1 1 16,0-21-16,21 21 0,-21-22 0,0 22 15,0-21-15,-1 0 0,-20-1 16,21 1-16,-21 0 0,-1-1 0,22-20 15,-42 20-15,20 1 0,1-21 16,0 20-16,-1 1 0,-20-22 0,20 22 16,1 0-16,0-1 15,-1 1-15,1 0 0,21 21 0,-21-1 16,20-20-16,1 21 0,0 0 0,0 0 16,21-1-16,0 1 15,-21 21-15,21-21 0,0 42 188,0 0-188,21 1 15,0-1-15,0 0 16,-21 0-16</inkml:trace>
  <inkml:trace contextRef="#ctx0" brushRef="#br0" timeOffset="10052.1">3111 14139 0,'0'22'0,"0"-44"0,-21 44 0,0-22 16,21 21-1,21-21 16,0 0-31,1 21 16,20-21-16,-21 0 0,21 0 16,1 0-16,-1 0 0,0 0 0,22 0 15,-1 0-15,1 0 0,-1 21 16,1-21-16,21 0 0,-22 0 0,22 0 16,-22 0-16,22 21 0,0-21 15,-1 0-15,1 0 0,-22 0 16,22 21-16,-21-21 0,20 0 0,-41 0 15,20 0-15,-21 0 0,1 0 16,-22 0-16,0 22 0,0-22 0,0 0 16,-42 0-1,0 0-15,-21 0 16,-1 0-16,1 0 0,-21 0 0,-1 0 16,1 0-16,-22 0 0,0 0 15,1 0-15,-1 0 0,-21 0 0,0 0 16,0 0-16,1 0 0,-1 21 15,-21-21-15,42 0 0,-21 21 16,22-21-16,-1 0 0,0 21 16,22-21-16,-22 0 0,22 0 0,-1 21 15,22-21-15,-22 0 0,22 0 16,21 0-16,0 0 0,-1 0 0,22 21 16,22-21-1,20 0-15,0 0 0,1 0 0,20 0 16,22 0-16,-22 0 0,22 0 15,21 0-15,-22 0 0,22-21 0,0 21 16,0 0-16,0 0 0,-22-21 16,22 21-16,0 0 0,-21 0 0,21 0 15,-22 0-15,22 0 0,-21 0 16,-22 0-16,22 0 0,-22 0 16,-20 0-16,-1 0 0,0 0 0,-20 0 15,-44 21 1,-20-21-16,0 0 0,-22 21 15,-20-21-15,20 22 0,-21-22 0,-20 21 16,-1-21-16,0 0 0,0 21 16,-21-21-16,21 0 0,0 21 0,1-21 15,20 0-15,0 0 0,22 0 16,-1 0-16,22 0 0,0 0 0,20 0 16,1 0-16,0 0 0,21 21 15,21-21 1,22 0-16,-1 0 15,0 0-15,22 0 0,20 0 0,1 0 16,21 0-16,-21 0 0,20 0 0,1 0 16,0 0-16,21 0 0,-21 0 15,0-21-15,0 21 0,-1 0 0,1 0 16,-21 0-16,-22 0 0,1 0 16,-1-21-16,-41 21 0,20 0 0,-21 0 15,-42-21 1,-21 21-16,-22 0 0,1 0 15,-22 0-15,0-21 0,1 21 16,-22-22-16,-21 22 0,21 0 16,-21-21-16,21 21 0,-21 0 0,21 0 15,0-21-15,22 21 0,-1 0 16,22 0-16,20 0 0,1-21 0,0 21 16,20 0-16,1 0 0,0 0 15,21-21 1,21 21-16,0 0 15,22 0-15,20 0 0,-20 0 0,41 0 16,-20 0-16,20 0 0,1-21 16,0 21-16,-1 0 0,1 0 15,0 0-15,-1 0 0,1-22 0,-21 22 16,20 0-16,-20 0 0,-1 0 16,-20-21-16,-1 21 0,0 0 0,-21 0 15,-42 0 1,-21 0-16,-22 0 0,1 0 15,-22 0-15,1 0 0,-1 0 0,-42 0 16,0 0-16,0 0 0,-21 0 16,21 0-16,0 21 0,0-21 0,21 0 15,0 22-15,21-22 0,1 0 16,20 0-16,22 0 0,21 0 0,0 0 16,21 21-1,21-21-15,0 0 0,21 0 16,22 0-16,-1 0 0,1 0 15,20 0-15,1 0 0,21-21 0,21 21 16,-21 0-16,21-22 0,0 22 16,-21-21-16,21 21 0,-22-21 0,22 21 15,-21 0-15,-21 0 0,0-21 0,-1 21 16,-20 0-16,-22 0 0,0 0 16,-20 0-16,-1 0 0,-21-21 15,-21 21-15,-1 0 16,-20 0-16,-21 0 0,-1 0 0,-21 0 15,1 0-15,-1 0 0,-21 0 16,-21 0-16,0 0 0,0 0 16,-21 0-16,21 21 0,0-21 0,21 0 15,22 0-15,20 0 0,22 21 16,-1-21-16,22 0 0,0 0 0,42 0 31,22 0-31,-1 0 0,0 0 0,22 0 16,20 0-16,1 0 0,21 0 15,0 0-15,0 0 0,-1 0 0,22 0 16,-21 0-16,21-21 0,-21 21 0,0 0 16,0 0-16,-22 0 0,1-21 15,0 21-15,-43 0 0,0 0 16,1 0-16,-22 0 0,-63 0 16,20 0-16,-41 0 15,-1 0-15,-20 0 0,-22 0 0,0 0 16,0 0-16,-21 0 0,21 0 15,-21 0-15,0 0 0,22 0 0,-1 0 16,21 0-16,22 0 0,-1 0 16,22 0-16,-1 0 0,22 0 0,0 0 15,42 0 1,0 0-16,22 0 0,-1 0 16,0 0-16,43 0 0,-21 0 0,20 0 15,1 0-15,0 0 16,20 0-16,-20-21 0,21 21 0,0 0 15,0 0-15,-1-22 0,-20 22 16,0 0-16,-22 0 0,1 0 0,-1-21 16,-42 21-16,22 0 0,-64 0 15,-22 0 1,-20 0-16,-22 0 0,0 0 0,-20 0 16,-1 0-16,-21 0 0,-21 0 15,-1 0-15,1 0 0,0 0 0,21 0 16,0 0-16,0 21 0,42-21 15,22 0-15,-1 0 0,43 0 16,0 0-16,63 0 16,-20 0-1,41 0-15,1 0 0,-1 0 0,22 0 16,21 0-16,-22-21 0,22 21 16,0-21-16,0 21 0,0-21 0,-1 21 15,-20-21-15,21 21 0,-21 0 16,-22 0-16,1-21 0,-22 21 0,0 0 15,-63 0 1,-21 0-16,-22 0 0,1 0 16,-22 0-16,0 0 0,1 0 0,-22 21 15,-21-21-15,21 0 0,0 0 16,0 21-16,1-21 0,41 0 16,-21 0-16,43 21 0,-21-21 0,41 0 15,1 21-15,0-21 0,42 0 16,0 0-16,43 0 15,-22 0-15,43 0 0,-22 0 16,43 0-16,-21 0 0,21 0 0,0 0 16,-1 0-16,22 0 0,-21 0 15,21-21-15,-21 0 0,21 21 0,-21 0 16,-21 0-16,-22-21 0,1 21 16,-1 0-16,-21 0 0,-20 0 0,-65 0 15,22 0 1,-42 0-16,-22 0 0,0 0 15,-21 0-15,-21 0 0,22 0 0,-44 0 16,22 0-16,0 0 0,-21 0 0,42 0 16,1 0-16,20 0 0,0 0 15,43 0-15,-22 0 0,43 0 0,0 0 16,0 0-16,42 0 16,0 0-16,22 0 0,-1 0 15,21 0-15,22 0 0,0 0 16,-1 0-16,1 0 0,21 0 15,-21 0-15,20 0 0,1 0 0,21 0 16,-21 0-16,-21 0 0,-1 0 16,1 0-16,-21 0 0,-1-21 0,-42 21 15,22 0-15,-65 0 16,-20 0-16,0 0 0,-22 0 16,-20 0-16,-22 0 0,21 0 15,-42 0-15,21 0 0,-21 21 0,-21-21 16,21 0-16,0 0 0,0 0 0,21 0 15,0 0-15,43 0 0,-1 0 16,22 0-16,21 0 0,0 0 0,42 0 31,0 0-31,43 0 0,-22 0 0,43 0 16,-1 0-16,1 0 0,21 0 16,0 0-16,-1 0 0,1 0 0,21-21 15,-21-1-15,0 22 0,0 0 0,0 0 16,-22-21-16,-20 21 0,-1 0 15,1 0-15,-43 0 0,0 0 0,-42 0 16,-43 0 0,1 0-16,-22 0 0,1 0 0,-22 0 15,0 0-15,-21 0 0,0 0 16,0 0-16,21 0 0,-21 0 0,42 0 16,1 0-16,-1 21 0,43-21 15,-1 0-15,1 0 0,63 0 16,0 0-1,43 0-15,-22 0 0,43 0 16,0 0-16,-1 0 0,1 0 0,21 0 16,-22 0-16,22 0 0,0 0 15,0-21-15,0 0 0,0 21 0,-22 0 16,1-21-16,-22 21 0,-20 0 0,-1 0 16,-21 0-16,-21-21 0,-42 21 15,0 0-15,-22 0 0,-21 0 16,1 0-16,-1 0 0,-42 0 15,21 0-15,-21 0 0,0 0 16,-21 0-16,42 21 0,-21-21 16,43 0-16,-1 0 0,21 21 0,22-21 15,0 0-15,21 0 0,21 21 16,42-21-16,0 0 16,1 0-16,20 0 0,22 0 0,-1 0 15,1 0-15,0-21 0,21 21 16,-22 0-16,22-21 0,0 0 0,-21 21 15,20-21-15,-20 21 0,0 0 16,-1-22-16,-20 22 0,-22 0 0,1 0 16,-22 0-16,-64 0 15,1 0-15,-21 0 16,-1 0-16,-21 0 0,-20 0 0,-1 0 16,0 0-16,0 0 0,-21 22 15,21-22-15,22 0 0,-22 0 0,42 21 16,1-21-16,-1 0 0,22 0 15,21 0-15,0 21 0,-1-21 0,44 0 32,20 0-32,21 0 0,1 0 0,-1 0 15,22 0-15,-21 0 0,20-21 16,1 21-16,0 0 0,20-21 0,-20 21 16,0 0-16,21-22 0,-22 22 0,-20 0 15,-1-21-15,-20 21 16,-1 0-16,-21 0 0,-63 0 15,-1 0-15,-20 0 16,-1 0-16,-20 0 0,-1 0 0,-21 0 16,0 0-16,1 0 0,-22 21 0,0-21 15,21 0-15,0 0 0,21 0 16,22 22-16,-1-22 0,22 0 0,21 0 16,0 0-16,42 0 15,0 0-15,21 0 16,1 0-16,20 0 0,22 0 0,-1 0 15,1 0-15,0 0 0,-1 0 0,1-22 16,21 1-16,-21 21 16,20-21-16,-20 21 0,0-21 0,-1 21 15,-20 0-15,-22 0 0,1-21 0,-22 21 16,-42 0 0,-22 0-16,-20 0 0,-1 0 0,-20 0 15,20 0-15,-42 0 0,22 21 16,-22-21-16,0 0 0,0 0 0,0 21 15,22-21-15,-1 21 0,21-21 16,1 0-16,42 0 0,-22 0 0,22 0 16,21 21-1,43-21-15,-1 0 0,0 0 16,22 0-16,-1 0 0,1 0 0,20 0 16,-20 0-16,21 0 0,-1 0 15,1 0-15,0-21 0,-1 21 0,1-21 16,0 21-16,-22-21 0,1 21 15,-1 0-15,-21-21 0,1 21 0,-22-21 16,-42 21 0,-22 0-16,-20 0 0,-1 0 0,1 0 15,-22 0-15,-21 0 0,22 0 16,-43 0-16,21 21 0,0-21 0,21 0 16,1 0-16,-1 21 0,43-21 0,-1 0 15,1 0-15,21 0 16,21 21-16,21-21 0,21 0 15,-20 0-15,41 0 0,1 0 16,-22 0-16,43 0 0,-22 0 0,1 0 16,-1 0-16,22-21 0,-22 21 15,1-21-15,-1 21 0,1-21 0,-1 21 16,-20 0-16,-1-22 0,0 22 0,-63 0 31,-21 0-31,-22 0 0,1 0 0,-1 0 16,-20 0-16,-1 0 15,0 0-15,-21 0 0,22 0 0,-1 0 0,22 0 16,-1 0-16,1 0 16,41 0-16,-20 0 0,21 0 0,42 0 15,0 0 1,22 0-16,-1 22 0,21-22 0,-20 0 16,20 0-16,1 0 0,-1 0 0,1 0 15,-1 0-15,-20-22 0,20 22 16,-21-21-16,22 21 0,-22-21 0,1 21 15,-1 0-15,-21 0 0,0-21 16,-42 21-16,0 0 16,-21 0-16,-1 0 0,-20 0 15,-1 0-15,1 0 0,-22 0 16,0 0-16,1 0 0,20 0 0,-20 0 16,41 0-16,-20 0 0,20 0 15,22 0-15,0 0 0,21 21 0,21-21 16,0 0-16,22 0 15,-1 0-15,22 0 0,-1 0 0,1 0 16,-1 0-16,1 0 0,-1 0 16,1 0-16,20 0 0,-20-21 0,-1 21 15,22-21-15,-22 21 0,-20 0 16,20-21-16,-42 21 0,22-22 16,-64 22-16,-1 0 15,-20 0-15,-21 0 0,-1 0 16,1 0-16,-1 0 0,-21 0 0,22 0 15,-22 0-15,22 0 0,-1 22 16,1-22-16,-1 0 0,22 0 0,21 0 16,0 0-16,-1 0 0,65 0 31,-22 0-31,21 0 0,22 0 16,-22 0-16,22 0 0,-1 0 0,-21 0 15,22 0-15,-1 0 0,1 0 16,-1-22-16,1 22 0,-1 0 15,-20-21-15,-1 21 0,0 0 0,1 0 16,-43-21-16,-43 21 16,22 0-16,-42 0 15,20 0-15,-20 0 0,-1 0 16,1 0-16,-1 0 0,-20 0 0,20 0 16,1 0-16,-1 0 0,1 0 15,20 0-15,1 0 0,21 21 0,0-21 16,42 21-1,0-21-15,21 0 0,1 0 16,-1 0-16,0 0 0,22 0 0,-1 0 16,-20 0-16,20 0 15,1 0-15,-1 0 0,1-21 0,-1 21 16,-20-21-16,20 21 0,-21-21 16,1 21-16,-1 0 0,-42-21 15,-21 21-15,-21 0 16,-1 0-16,1 0 0,-22 0 0,1 0 15,-1 0-15,-20 0 0,20 0 16,1 0-16,-1 0 0,1 0 0,20 0 16,22 21-16,-21-21 0,63 0 31,21 0-31,1 0 0,-1 0 16,0 0-16,1 0 15,-1 0-15,0 0 0,22 0 0,-22 0 16,22-21-16,-22 21 0,0 0 15,1-21-15,-1 21 0,0 0 0,-20-22 16,-44 22 0,-20 0-16,0 0 15,-22 0-15,22 0 0,-22 0 0,1 0 16,-1 0-16,-20 0 0,41 0 16,-20 0-16,21 0 0,-1 0 0,22 0 15,0 0-15,0 22 0,42-22 16,0 0-1,21 21-15,-20-21 16,20 0-16,21 0 0,-20 0 0,-1 0 16,0 0-16,22 0 0,-22-21 15,22-1-15,-22 22 0,0 0 0,1-21 16,-1 21-16,-21 0 0,0 0 16,1 0-16,-22-21 0,-22 21 15,1 0-15,-21 0 0,0 0 0,-22 0 16,22 0-16,-22 0 0,1 0 15,-1 0-15,1 0 0,-1 0 0,1 0 16,-1 0-16,22 0 0,0 0 16,-1 0-16,22 0 0,0 0 0,42 0 31,0 0-31,22 0 0,-1 0 16,0 0-16,1 0 0,-1 0 0,0 0 15,1 0-15,20-21 0,-21 21 16,1 0-16,-1-21 0,0 21 0,1 0 15,-22 0-15,0-21 0,0 21 16,-42 0 0,-21 0-16,-1 0 0,1 0 0,-21 0 15,20 0-15,-20 0 0,-1 0 16,1 0-16,-1 0 0,22 0 0,0 0 16,-1 0-16,22 0 0,0 0 15,42 0 1,0 0-1,22 0-15,-22 0 0,21 0 0,0 0 16,1 0-16,-1-22 0,0 22 0,1-21 16,-1 21-16,0 0 0,-20 0 15,20-21-15,-21 21 0,21 0 0,-20 0 16,-1 0-16,-64 0 16,22 0-1,-21 0-15,0 0 0,-1 0 0,1 0 16,-22 0-16,22 0 15,0 0-15,-1 0 0,1 0 0,0 21 0,21-21 16,-1 0-16,1 0 16,42 0-1,1 0 1,-1 0-16,0 0 0,0 0 0,21-21 16,-20 21-16,20 0 0,-21-21 0,21 21 15,-20 0-15,-1-21 0,21 21 16,-21-21-16,0 21 0,1-22 0,-1 22 15,0 0-15,0 0 0,0-21 16,-42 21 0,0 0-1,0 0-15,-22 0 0,22 0 0,0 0 16,0 0-16,-21 0 0,20 0 16,1 0-16,0 21 15,0-21-15,42 0 47,0 0-47,0-21 16,1 21-16,-1 0 15,-21-21-15,21 21 0,0-21 16,-21 0-16,0 0 47,-21 42-16,21 0-15,-21-21-16,0 21 0,-22 0 0,22 0 15,0 1-15,0-1 0,-22 0 16,22 0-16,-21 0 0,21 22 0,-22-22 16,1 0-16,21 21 0,-21 1 15,-1-1-15,22-21 0,-21 21 0,-1 1 16,22-1-16,-21-21 0,0 22 15,-1-1-15,22-21 0,-21 21 16,-1-20-16,22 20 0,-21-21 0,0 21 16,20-20-16,-20-1 0,21 0 15,0 0-15,-22 0 0,22 0 16,0 1-16,0-1 0,-21 0 16,42 0-16,-22-21 0,1 21 15,21 0 1,0 1 93,-21-22-93,21 21-1,-21-21-15,21 21 16,0 0 0,0 0-1,0 0 1,0 1-16,-21-22 31,21 21-31,0 0 0,-21-21 16,21 21-16,-22 0 15,1-21 17,21 21-32,21-21 78,1 0-78,-1 0 0,0 0 15,0 0 1,21 0-16,-20 0 0,-1 0 0,21 0 16,-21 0-16,22 0 0,-1 0 15,-21 0-15,21 0 0,22 0 0,-22 0 16,22 0-16,-1 0 0,1 0 16,20 0-16,1 0 0,-21 0 0,20 0 15,1 0-15,0 0 0,-22 0 0,22 0 16,-1 0-16,1 0 0,-21 0 15,20 0-15,1 0 0,-22 0 0,22 0 16,-21 0-16,-1 0 0,1 0 16,-1 0-16,-21 0 0,22 0 0,-22 0 15,1 0-15,-1 0 0,-21 0 16,21 0-16,-20 0 0,-1 0 16,0 0-16,0 0 0,21 0 0,-20 0 15,-1 0-15,0 0 0,0 0 0,0 0 16,0 0-16,1 0 0,-1 0 15,0 0-15,0 0 16,0 0 0,-21-21-16,21 21 0,1 0 15,-1 0-15,0 0 16,0 0-16,0 0 16,0 0-16,1-21 0,-1 21 15,0 0 1,-21-21-1,-21 0 1,0 21-16,-1 0 16,1 0-16,0 0 0,0-21 15,0 21-15,0 0 0,-1 0 0,1-22 16,0 1-16,-21 21 0,21 0 16,-1-21-16,1 0 0,0 21 0,-21-21 15,21 0-15,-1 21 0,-20-22 0,21 1 16,-21 0-16,20 0 15,-20 0-15,21 0 0,-21-1 0,20-20 16,-62-21-16,63 20 16,-22 1-16,1 0 0,21-1 0,-43-41 15,43 41-15,-42-63 16,41 64-16,-41-21 16,42 20-16,0 22 0,-22 0 15,22-21-15,0 42 0,0-22 0,0 1 16,-1 0-16,1 21 0,0-21 15,0 21-15,21-21 0,-21 21 16,21-21-16,0 42 63,0 0-48,21 0-15,0 0 0,0 0 0,0 1 16,1-1-16,-1 21 0,21-21 15,-21 22-15,64 41 0,-64-41 16,21-1-16,1 0 0,-22 1 16,21-1-16,1 0 0,-22 1 0,0-1 15,21 0-15,1 22 0,-22-22 16,21 0-16,-21-20 16,0 20-16,1 0 0,-1-21 0,0 22 15,0-22-15,21 21 0,-20 1 16,-1-22-16,21 0 15,-42 0-15,21-21 0,0 21 16,-21-42 15,0 0-15,-21 0-16,0 21 0,0-43 16,0 22-16,0 0 0,-22 0 15,22-21-15,-21 20 0,-43-20 0,43 21 16,-1 0-16,1 0 15,0-1-15,-22-20 0,22 21 16,21 21-16,-22-21 0,22 21 16,0 0-16,42 0 31,0 0-31,1 0 0,-1 21 16,21 0-16,0 0 0,22 0 0,-22 1 15,22-1-15,-22 0 0,22 0 16,-22-21-16,21 21 0,-20 0 15,-1 1-15,0-1 0,1 0 0,-1-21 16,0 21-16,-20 0 0,-1-21 16,0 0-16,-21 21 0,-21-21 15,0 0-15,-22 0 16,22 0-16,-21 0 0,-1 0 16,1 0-16,0-21 0,-1 21 0,-20-21 15,21 21-15,-1-21 0,1 21 16,0-21-16,20 21 0,1 0 0,0 0 15,0-21-15,0 21 0,42 0 32,0 0-32,0 0 0,0 0 15,22 0-15,-1 0 0,0 0 16,1 0-16,-1 0 0,0 0 0,1 0 16,-1 0-16,-21 0 15,22 0-15,-1 0 0,-21 0 0,0 0 16,-21 21-16,-21-21 15,0 0-15,0 0 16,0 0-16,-22 21 0,1-21 0,0 0 16,-1 0-16,1 0 0,0 0 15,-1 0-15,22 0 0,-21 0 0,21 0 16,-1 0-16,1 0 0,21 21 16,21 0-1,22-21-15,-22 0 0,21 0 16,1 21-16,-1-21 15,-21 0-15,21 0 0,1 0 0,-1 0 16,0 0-16,1 0 0,-22 0 0,21 0 16,-21 0-16,1 0 0,-44 0 31,-20 0-31,21-21 16,-21 21-16,20 0 0,-20 0 0,21 0 15,-21 0-15,20 0 0,1 0 0,42 0 47,22 0-47,-22 0 16,0 0-16,21 0 0,-20 0 15,20 21-15,0-21 0,-21 0 0,22 0 16,-22 0-16,21 0 0,-21 0 16,1 0-16,-1 0 0,0 0 0,0 0 15,-42-21 48,21 0-48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13:48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677 0,'0'0'0,"0"-21"16,0 0-16,0 0 16,21 42 15,-21 0-31,0 22 15,22-22-15,-22 42 0,21-20 16,-21 20-16,21 1 0,-21-1 16,0-21-16,0 22 0,0-1 0,0 1 15,0-22-15,0 22 0,0-22 16,0 0-16,0 1 0,0-1 0,0 0 16,0-20-16,0 20 0,0-21 15,0 0-15,-21-21 0,21 21 16,-21-21-1,21-21 1,0 0-16,0-21 0,0 21 16</inkml:trace>
  <inkml:trace contextRef="#ctx0" brushRef="#br0" timeOffset="390.77">1079 762 0,'0'0'0,"-42"-21"16,21 21-16,0-21 0,0 0 0,21-1 16,0 1-16,0 0 15,0 0-15,21 0 0,0-22 16,0 22-16,21 0 0,1 0 16,20 0-16,1 0 0,-1 21 0,1-22 15,-1 22-15,22 0 0,-22 0 16,1 22-16,-1-1 0,-20 0 0,20 0 15,-42 21-15,22 22 0,-22-22 16,-21 22-16,0-22 0,0 22 16,-21-1-16,-22 1 0,1-22 0,-21 21 15,20-20-15,-20-1 0,-1 0 16,-20 1-16,20-22 0,22 0 0,-22 0 16,22 0-16,21 1 15,-22-22-15,22 0 0,0 0 0,0 0 16,21-22 15,21 1-31,21 0 0,-20 21 16,-1-21-16,0 21 0,21 0 15</inkml:trace>
  <inkml:trace contextRef="#ctx0" brushRef="#br0" timeOffset="831.94">1693 1397 0,'0'0'0,"-21"0"0,21-21 15,0 0 1,0 0-16,0-1 16,21 1-16,0 0 0,1 0 0,-1 0 15,21 21-15,0-21 0,-20 21 16,20 0-16,0 0 0,-21 0 0,22 0 15,-1 21-15,-21-21 0,22 21 16,-22 21-16,0-21 0,0 1 16,0-1-16,0 21 0,-21-21 15,0 22-15,0-22 0,0 0 0,0 21 16,0-21-16,-21 22 0,0-22 16,0 0-16,0 0 0,21 0 15,-21-21-15,-1 0 0,22-21 31,-21 0-31,21 0 0,0-21 0,0 20 16,0 1-16,0-21 0,0 21 16,0-22-16,21 22 0,-21 0 0,0-21 15,22 21-15,-1-1 0,0 1 16,0 0-16,-21 0 0,21 0 0,0 21 16,1 0-16,-1-21 15,0 21-15,21 0 0,-21 0 0,1 0 16,-1 0-16</inkml:trace>
  <inkml:trace contextRef="#ctx0" brushRef="#br0" timeOffset="1258.7">2794 1122 0,'0'0'16,"-21"0"-16,0 0 15,-1 0-15,22 21 0,-21 0 0,0 0 16,0 22-16,0-22 0,0 0 15,-1 21-15,1 1 0,0-1 16,0 0-16,0 1 0,21-1 0,0 0 16,0 1-16,0-1 0,0-21 15,0 22-15,0-22 0,21 0 0,0 0 16,0 0-16,0 0 0,22-21 16,-22 0-16,21 0 0,-21 0 0,22 0 15,-1 0-15,-21-21 0,22 0 16,-1 0-16,-21-21 0,21 20 0,-20-20 15,-1 21-15,0-21 0,0-1 16,-21 1-16,0 0 0,0 20 0,0-20 16,0 0-16,-21-1 0,0 1 15,-22 0-15,1 21 0,0-1 16,-1 22-16,1 0 0,0 0 16,-22 0-16,22 0 0,0 0 0,-1 22 15,22-1-15,-21 0 0,21 0 16,-1 0-16,22 0 0,0 1 0,0-1 15,22 0-15,20-21 16,-21 0-16,21 0 0,1 0 0,-22 0 16,42 0-16</inkml:trace>
  <inkml:trace contextRef="#ctx0" brushRef="#br0" timeOffset="1547.53">3450 889 0,'21'-21'15,"-42"42"-15,42-84 0,-21 41 16,0 1-16,0 42 16,-21 1-1,21 20-15,-21 0 0,21 1 0,0-1 16,-21 21-16,0-20 0,21 20 16,-22 1-16,22-1 0,-21-20 0,0 20 15,0-21-15,21 22 0,0-22 16,0 1-16,0 20 0,0-42 0,0 22 15,0-1-15,0-21 0,0 0 16,0 0-16,0 1 0,0-1 16,21-21-16,0 0 0,0 0 0,1 0 15,-1-21-15,0 21 16,0-22-16,0-20 0,0 21 0,1 0 16</inkml:trace>
  <inkml:trace contextRef="#ctx0" brushRef="#br0" timeOffset="1727.43">3217 1376 0,'0'0'0,"-21"0"16,-42 0-1,41 0-15,44 0 32,-1 0-32,0 0 0,21 0 15,-21 0-15,22 0 0,-1 0 0,0 0 16,1-21-16,-1 21 0,0-21 15,1-1-15,-1 22 0</inkml:trace>
  <inkml:trace contextRef="#ctx0" brushRef="#br0" timeOffset="2103.21">3789 1503 0,'0'0'0,"-21"21"15,21 0-15,21-21 16,0 0 0,21 0-16,-21 0 0,1-21 15,20 0-15,-21 21 0,21-21 16,-20 21-16,20-21 0,-21 21 0,-21-22 16,21 22-16,-21-21 0,0 0 15,0 0-15,-21 21 16,0 0-16,0 0 15,-22 0-15,22 0 0,-21 21 0,21 0 16,-22 0-16,22 1 0,0-1 16,-21 21-16,21 0 0,21-20 15,-22 20-15,22-21 0,0 21 0,0-20 16,0 20-16,0-21 0,0 0 16,22 0-16,-1 1 0,0-1 0,0-21 15,0 0-15,22 0 0,-1 0 16,0 0-16,1 0 0,-1 0 0,0-21 15,-21-1-15,22 1 0</inkml:trace>
  <inkml:trace contextRef="#ctx0" brushRef="#br0" timeOffset="2647.82">4699 1334 0,'0'0'0,"0"-22"15,-21 22 1,0 0-16,-1 0 0,1 0 0,0 0 15,0 0-15,0 0 0,0 22 0,-1-1 16,1 0-16,0 0 0,0 0 16,0 22-16,21-22 0,0 21 0,0-21 15,0 22-15,0-22 0,0 21 16,0-21-16,0 0 0,21 1 16,-21-1-16,21 0 0,0 0 0,0 0 15,1-21-15,20 0 0,-21 21 16,0-21-16,22 0 0,-22 0 0,0 0 15,21-21-15,-21 21 0,22-21 16,-22 0-16,21 0 0,-21 0 0,1-22 16,-1 22-16,21-21 0,-21-1 15,0 1-15,-21 0 0,22-1 0,-1-20 16,-21 21-16,0-22 0,0 1 16,0 20-16,0-20 0,0 20 0,0 1 15,0 0-15,0 21 0,0-1 16,-21 44-1,-1-1 1,22 0-16,-21 21 0,21 1 0,0 20 16,-21-21-16,0 1 0,21 20 15,-21-20-15,21-1 0,0 21 0,-21-20 16,21-1-16,0 0 0,0 1 0,0-1 16,0 0-16,0-20 0,0-1 15,0 0-15,0 0 0,21 0 0,-21 0 16,21-21-16,0 0 0,0 0 15,0 0-15,1 0 0,-1 0 0,0-21 16,21 21-16,-21-21 0,1 0 16,-1-21-16,-21 20 0,21-20 15,0 0-15,0 21 0</inkml:trace>
  <inkml:trace contextRef="#ctx0" brushRef="#br0" timeOffset="2843.99">4995 1270 0,'0'0'0,"-42"0"0,21 0 16,21 21 0,21-21-1,0 0-15,0 0 0,0 0 16,22 0-16,-22 0 16,0 0-16,21 0 0,-20 0 0,20 0 15,-21 0-15,21 0 0,-20 0 16,20-21-16,-21 21 0,0 0 0,0 0 15</inkml:trace>
  <inkml:trace contextRef="#ctx0" brushRef="#br0" timeOffset="3219.19">5334 1545 0,'0'0'0,"0"21"16,21-21 15,0 0-31,0 0 0,1 0 16,-1-21-16,21 21 0,-21-21 15,0 21-15,1-21 0,-1 0 0,0 0 16,0 21-16,-21-22 0,21 1 16,-21 0-16,0 0 0,0 0 15,-21 0-15,0 21 0,0 0 16,0 0-16,-1 0 0,1 0 15,0 21-15,0 0 0,0 0 16,0 21-16,21-20 0,-22-1 16,22 21-16,0-21 0,0 0 15,0 22-15,0-22 0,0 0 16,0 21-16,22-20 0,-1-22 0,0 21 0,0 0 16,0-21-16,0 0 0,22 0 15,-1 0-15,0 0 0,22 0 16,-22 0-16,22 0 0,-1-21 0,-20 0 15</inkml:trace>
  <inkml:trace contextRef="#ctx0" brushRef="#br0" timeOffset="3763.88">6498 1312 0,'0'0'0,"0"-21"0,-21 21 0,0-21 0,0 0 15,-1 0-15,1 21 16,0 0-16,0 0 0,0-21 0,0 21 15,-1 0-15,-20 0 16,21 21-16,0 0 0,0 0 0,-1 0 16,1 0-16,21 1 0,-21 20 0,0-21 15,21 0-15,-21 22 0,21-22 16,0 21-16,0-21 0,0 22 0,0-22 16,0 0-16,0 0 0,0 21 15,21-20-15,0-1 0,0-21 16,0 21-16,1-21 15,-1 0-15,0 0 16,0-21-16,0 21 0,0-21 0,-21-1 16,22-20-16,-1 21 0,0-21 15,0-1-15,-21 1 0,21 0 0,-21-1 16,21 1-16,-21-22 0,0 1 16,22-1-16,-22 1 0,21-1 0,-21 22 15,0-21-15,0 20 0,0 1 16,0 21-16,0-22 0,0 22 15,0 42 1,0 1-16,0 20 0,0 0 16,0 1-16,0 20 0,0-21 15,0 22-15,0-1 0,0 1 16,0-22-16,0 22 0,0-22 0,0 0 16,0 1-16,0-1 0,21 0 15,0 1-15,-21-22 0,21 21 0,0-21 16,-21 1-16,22-1 0,-1-21 15,0 21-15,0-21 0,0 0 0,0 0 16,22 0-16,-22 0 0,0 0 0,0 0 16,0-21-16,1 21 0</inkml:trace>
  <inkml:trace contextRef="#ctx0" brushRef="#br0" timeOffset="4347.05">2032 2138 0,'0'0'0,"-64"0"0,1 0 0,21 0 0,-22 0 16,22 0-16,-1 0 0,1 0 15,21 0-15,0 0 0,0 0 0,63 0 32,-21 0-17,21 21-15,1-21 0,20 0 16,1 0-16,-1 0 0,43 0 0,-21 0 15,42 0-15,0 21 0,0-21 16,21 0-16,0 0 0,0 0 0,22 21 16,20-21-16,-21 0 0,22 0 15,-1 22-15,1-22 0,-1 0 0,1 0 16,-1 0-16,1 0 0,-22 0 16,1 0-16,-22 0 0,21 0 15,-21 0-15,0 0 0,-21 0 0,0 0 16,0 0-16,-21 0 0,21 0 15,-42 0-15,21 0 0,-43 0 0,22 0 16,-22 0-16,-20 0 0,-1 0 0,-21-22 16,0 22-16,1 0 0,-1 0 15,-21 22 48,-21-22-63,-1 0 0,1 0 15,-21 21-15</inkml:trace>
  <inkml:trace contextRef="#ctx0" brushRef="#br0" timeOffset="5303.5">1270 3704 0,'21'0'46,"0"0"-46,0-21 0,1 21 16,-22-21-16,21 0 0,0 0 16,-21-1-16,0 1 0,0 0 0,0 0 15,0 0-15,0-22 0,-21 22 16,-22 0-16,22 0 0,-21-21 0,0 20 16,-22 22-16,22-21 0,-1 0 15,1 21-15,-21 0 0,20 0 0,1 21 16,0 0-16,-1 1 0,1 20 15,21-21-15,-22 21 0,22 1 16,0-1-16,0 22 0,21-22 16,0 0-16,0 1 0,0-1 15,0-21-15,0 21 0,21 1 0,0-22 16,0 0-16,22 0 0,-22-21 16,21 0-16,-21 0 0,22 0 0,-22 0 15,21 0-15,1-21 0,-1 21 16,0-42-16,1 21 0,-1-1 0,0 1 15,1-21-15,-22 21 0,21-22 16,-21 1-16,22 21 0,-22-21 0,0-1 16,-21 1-16,0 21 0,0 0 15,0-22-15,0 64 32,0 1-32,0-1 0,0 0 15,0 21-15,0-21 0,0 22 16,0-22-16,0 0 0,0 21 0,0-20 15,0-1-15,21 0 16,0 0-16,0-21 0,22 0 16,-22 0-16,21 0 0,1 0 0,-22 0 15,21 0-15,0 0 0,-20-21 16,20 21-16,-21-21 0,21 0 0,-20-1 16,-1 1-16</inkml:trace>
  <inkml:trace contextRef="#ctx0" brushRef="#br0" timeOffset="5730.84">2011 3514 0,'0'-43'16,"0"65"0,0-1-16,0 0 15,-21 0-15,21 0 0,0 0 16,0 1-16,0-1 0,0 0 16,0 0-16,0 0 15,0 0 1,-22-21-16,1 0 0,21 22 15,-21-22-15,0 0 16,0-22 0,21 1-1,0 0-15,0 0 0,0 0 0,0-22 16,21 22-16,0-21 0,0 21 16,0-22-16,22 22 0,-22 0 0,21 0 15,1 0-15,-1 21 0,0 0 16,1 0-16,-1 0 0,0 21 0,1 0 15,-22 0-15,21 0 0,0 1 16,-20 20-16,-1-21 0,0 0 0,-21 22 16,0-22-16,0 0 0,0 0 15,0 0-15,0 0 0,-21 1 16,21-1-16,-21 0 0,-1-21 16,22 21-16,22-21 31,-1 0-31,0-21 0,0 0 15,0 0-15,22-1 0,-22 22 0</inkml:trace>
  <inkml:trace contextRef="#ctx0" brushRef="#br0" timeOffset="6443.47">2942 3408 0,'0'0'0,"21"-21"0,-21 0 16,0 42-1,0 0 1,-21-21-16,21 42 0,0-21 0,-21 1 15,0-1-15,21 21 0,-21-21 0,21 22 16,-22-22-16,22 0 0,0 0 16,0 21-16,0-20 0,0-1 15,0 0-15,43-21 0,-22 0 16,0 21-16,0-21 0,0 0 0,22 0 16,-1 0-16,-21 0 0,22 0 15,-22-21-15,21 0 0,-21 21 0,22-21 16,-22-1-16,0 1 0,0-21 15,0 21-15,0-22 0,1 22 16,-22-21-16,0 0 0,21 20 0,-21 1 16,21-21-16,-21 21 0,21 0 15,-21-1-15,0 44 32,0-1-32,0 0 0,0 0 15,0 21-15,0-20 0,0 20 16,0-21-16,0 21 0,0 1 0,0-1 15,0 0-15,0 1 0,0 20 0,0-20 16,0 20-16,21 1 0,0-1 16,1 1-16,-22-1 0,21 22 0,-21-22 15,21 1-15,-21 20 0,0-20 16,0 21-16,0-1 0,0 1 16,0 21-16,0-22 0,0 1 0,0 0 15,-21-1-15,0-20 0,-1 21 16,22-22-16,-21 22 0,0-22 0,0 1 15,0-1-15,0 1 0,-1-22 0,1 0 16,0 1-16,0-22 0,0 0 16,0 0-16,-1-21 0,1 0 15,-21-21-15,21 0 0,0-21 0,-1-1 16,1 1-16,-21-22 0,21 1 16,-22-1-16,22 1 0,0-22 0,-21 1 15,21-1-15,-1-21 0,22 21 16,0-20-16,0 20 0,0 0 15,0 1-15,0-1 0,0 0 0,22 22 16,-1-22-16,0 22 0,21-22 16,-21 21-16,1 1 0,20-1 0,0 1 15,-21 21-15,22-22 0,-1 22 0,0-1 16,-20 1-16,20 21 0,0-21 16,22 20-16,-22-20 0,-21 21 0,22 0 15,-1-22-15</inkml:trace>
  <inkml:trace contextRef="#ctx0" brushRef="#br0" timeOffset="7315.36">4889 3408 0,'0'0'15,"0"-21"-15,-21-43 16,21 43-16,0 0 15,0 0-15,0 0 0,21 21 0,22-22 16,-22 22-16,0-21 0,21 21 0,-20 0 16,20 0-16,-21 21 0,21 22 15,-20-22-15,20 21 0,-21 1 16,0-1-16,0 0 0,-21 1 0,0-1 16,22 21-16,-22-20 0,0-1 0,0-21 15,0 22-15,0-1 0,-22-21 16,22 0-16,0 0 0,-21 1 15,0-22-15,0 0 16,21-22 0,0 1-1,0 0-15,0 0 0,0-21 0,0 20 16,0-20-16,21 21 0,0-21 0,0-22 16,1 22-16,-1-1 0,21 1 15,0 0-15,-20 21 0,20-22 0,0 43 16,-21-21-16,22 21 0,-1 0 15,-21 21-15,22 0 0,-22 1 0,0 20 16,0 0-16,0 1 0,-21-1 16,0 0-16,0 1 0,0-1 15,0 0-15,0 1 0,0-1 0,0-21 16,0 21-16,0-20 0,0-1 0,-21 0 16,21 0-16,0-42 31,0 0-16,0 0-15,21-1 0,-21 1 16,21-21-16,1 21 0,-1-22 0,-21 1 16,21 0-16,21-1 0,-21 1 15,22 0-15,-22-1 0,21 1 16,1 21-16,-1 0 0,0 0 0,1 21 16,-22 0-16,21 21 0,0 0 15,-20 0-15,-1 0 0,0 22 0,0-1 16,-21 0-16,0-21 0,0 22 0,0-1 15,0-21-15,0 22 0,-21-22 16,0 0-16,0 0 0,-1 0 0,22 0 16,0 1-16,-21-1 0,0-21 15,21 21-15,0-42 32,21 0-32,-21-1 15</inkml:trace>
  <inkml:trace contextRef="#ctx0" brushRef="#br0" timeOffset="7675.04">6477 3598 0,'0'0'0,"21"0"0,0 0 16,0 0-16,1 0 16,-1-21-16,0 0 0,0 21 15,0 0-15,22-21 0,-22 21 0,21-21 16,-21 0-16,22 21 0,-22-22 15,0 1-15,0 21 0,0-21 16,-21 0-16,0 0 0,0 0 16,-21 21-16,0 0 15,-21 0-15,20 0 0,1 0 0,-21 0 16,0 21-16,20 0 0,1 0 0,-21 21 16,21-20-16,0-1 0,-1 21 15,22-21-15,0 22 0,0-22 0,0 21 16,0-21-16,0 0 0,0 1 15,22-1-15,-1 0 0,0-21 0,0 21 16,0-21-16,22 0 0,-22 0 0,21 0 16,0 0-16,1 0 0,-1 0 15,0 0-15,22 0 0,-22-21 16,-21 21-16,22-21 0,-1 0 0,-21-1 16,22 1-16</inkml:trace>
  <inkml:trace contextRef="#ctx0" brushRef="#br0" timeOffset="8318.79">7387 3387 0,'0'0'0,"0"-21"0,0-1 0,0 1 16,0 42 0,0 1-16,0-1 15,-21 21-15,21-21 0,-21 22 16,21-22-16,0 0 0,0 21 0,0-21 16,-21 22-16,21-22 0,0 0 15,-22 0-15,22 0 0,0 1 16,0-1-16,0 0 0,-21-21 47,21-21-47,-21 0 15,21-1-15,0-20 0,0 21 16,0-21-16,0-1 0,21 1 16,0 0-16,1-1 0,-1 1 0,0 0 15,21-1-15,1 1 0,-22 21 16,21 0-16,0 21 0,1 0 0,-22 0 15,21 21-15,1 21 0,-1-21 16,-21 22-16,21-1 0,-20-21 16,-1 21-16,21 1 0,-21-1 0,0-21 15,-21 22-15,22-22 0,-22 21 0,21-21 16,-21 0-16,0 1 0,0-1 16,0 0-16,-21-21 15,-1 0 1,1 0-1,21-21-15,-21 0 0,21-1 0,0 1 16,0 0-16,0 0 0,21-21 0,0 20 16,1-20-16,-1 0 15,21-1-15,-21-20 0,22 21 0,-1-1 16,0 1-16,1 0 0,-1 20 0,0 1 16,1 21-16,-1 0 0,-21 0 15,21 21-15,-20 22 0,-1-22 0,0 21 16,0 1-16,-21-1 0,21 0 0,-21 1 15,0-22-15,0 21 0,0 0 16,0-20-16,0-1 0,0 0 0,0 0 16,-21 0-16,21 0 0,-21 1 15,42-44 32,0 1-47,0 0 0</inkml:trace>
  <inkml:trace contextRef="#ctx0" brushRef="#br0" timeOffset="8852.21">9017 2836 0,'0'-21'0,"0"42"0,0-63 0,-21 42 16,0 0-16,-1 21 0,22 0 15,-21 1-15,0-1 0,0 21 16,21 0-16,-21 1 0,0 20 0,21-20 15,0 20-15,-22 1 0,22-1 0,-21 1 16,21-1-16,-21 1 16,21-22-16,0 21 0,0-20 0,0-1 15,0 0-15,-21 1 0,21-1 0,0-21 16,0 22-16,0-22 0,0 0 16,0 0-16,0 0 0,0-42 31,0 0-16,0 0-15,0 0 0,0-1 16,0-20-16,0 21 0,21-21 0,0-1 16,0 1-16,1 21 0,20-22 15,-21 1-15,21 21 0,-20-21 0,20 20 16,0 1-16,1 21 0,-22 0 16,21 0-16,-21 21 0,22 1 15,-22-1-15,0 21 0,-21-21 0,21 22 16,-21-22-16,0 21 0,0-21 0,0 22 15,0-22-15,-21 0 0,0 0 16,0 0-16,-1 0 0,1 1 0,-21-1 16,0-21-16,20 21 0,-20 0 0,0-21 15,21 0-15,-22 0 0,22 21 16,0-21-16,0 0 0,0 0 0,21-21 31,0 0-31,0 0 16,21 0-16,21 21 15,-21-22-15,0 1 0</inkml:trace>
  <inkml:trace contextRef="#ctx0" brushRef="#br0" timeOffset="9228">9652 3662 0,'85'-42'16,"-64"20"0,0 1-16,0 21 0,0-21 0,-21 0 15,21 0-15,1 0 0,-1-1 16,-21 1-16,0 0 0,0 0 16,-21 21-1,21 21 1,-22 0-16,1 0 0,0 1 0,0-1 15,0 21-15,21-21 0,-21 0 0,21 22 16,0-22-16,-22 0 0,22 0 16,0 0-16,0 1 0,0-1 0,0 0 15,22 0-15,-1-21 0,-21 21 16,21-21-16,0 0 0,0 21 16,0-21-16,1 0 0,-1 0 15,0 0-15,0 0 0,21 0 0,-20 0 16,-1-21-16,0 0 0,0 21 0,0-21 15,0 0-15</inkml:trace>
  <inkml:trace contextRef="#ctx0" brushRef="#br0" timeOffset="9591.79">10245 3577 0,'0'0'15,"0"-42"-15,21 21 0,-21 0 0,21-22 16,-21 22-16,0 0 0,0 0 0,0 0 16,21-1-16,0 1 0,-21 0 15,21 21-15,1-21 0,-1 21 16,0 0-16,0 0 0,21 0 15,-20 0-15,-1 21 0,0 0 16,0 0-16,0 1 0,0 20 0,-21-21 16,22 21-16,-22 1 0,21-22 0,-21 21 15,0-21-15,0 22 0,0-22 16,0 0-16,0 21 0,0-20 0,0-1 16,-21 0-16,-1 0 0,1-21 15,21 21-15,-21-21 16,0 0-16,0 0 15,0 0-15,21-21 16,0 0-16,0 0 0,0 0 16,21-1-16,0 1 0,0-21 15,0 21-15,0-22 0,1 22 0,-1-21 16,0 0-16,0 20 0,0-20 0,0 21 16,1-21-16,-1 20 0,0 1 15,0 21-15,-21-21 0,21 0 0,0 21 16,-21-21-16,22 21 0,-1 0 0</inkml:trace>
  <inkml:trace contextRef="#ctx0" brushRef="#br0" timeOffset="10847.09">12679 3598 0,'0'0'0,"0"-21"0,42-21 16,-42 21-16,21 0 15,-21-1-15,21 1 0,-21-21 0,0 21 16,0 0-16,0-22 0,0 22 16,0 0-16,0 0 0,0 0 0,0-1 15,-21 22-15,0 0 16,0 0-16,0 22 0,21-1 0,-21 0 15,-1 0-15,22 21 0,-21 1 0,0-1 16,21 22-16,0-22 0,0 0 16,-21 1-16,21-1 0,0 0 0,-21 1 15,21-1-15,0-21 0,0 0 16,0 22-16,0-22 0,21 0 16,0 0-16,0-21 0,0 0 15,22 0-15,-22 0 0,21 0 0,-21 0 16,22-21-16,-1 0 0,0 0 15,1-1-15,-1 1 0,-21 0 0,22 0 16,-22 0-16,0-22 0,0 1 0,-21 0 16,0-1-16,0 1 0,0 0 15,-21-22-15,0 22 0,0-22 16,-1 22-16,-20 0 0,21 21 0,-21-22 16,-1 22-16,22 21 0,-21 0 0,21 0 15,-22 0-15,22 0 0,0 0 16,21 21-1,0 0-15,42 1 16,-21-22-16,22 0 0,-1 0 0,22 0 16,-22 0-16,21 0 0,1 0 15,-1 0-15,1 0 0,-1-22 0,1 22 16,-22-21-16,22 0 0,-22 0 16,0 0-16,1 21 0,-1-21 0,-21-1 15,0 1-15,1 0 0,-1 21 0,-21-21 16,0 0-16,-21 42 31,-1 0-15,22 0-16,-21 0 0,0 22 15,21-1-15,-21 22 0,0-22 0,21 21 16,-21 1-16,-1-1 0,1 1 0,21 21 16,0-22-16,-21 22 0,21-22 15,-21 22-15,21 0 0,0-1 0,-21 1 16,21 0-16,0-1 0,0 1 0,0 0 15,0-1-15,0 1 0,0 0 16,0-1-16,-21 1 0,21 0 0,0-22 16,0 22-16,0-22 0,0 1 0,0-1 15,0-20-15,0 20 0,0-21 0,0-20 16,0 20-16,0-21 0,0 0 16,0-42-1,0 0 1,0 0-16,-22 0 0,22-22 0,0 1 15,0 0-15,0-1 0,0 1 16,0-22-16,0 1 0,-21-22 0,21 1 16,0 20-16,0-21 0,0 1 0,0-1 15,0 0-15,0 1 0,0 20 16,0-20-16,0-1 0,0 21 16,21 1-16,-21-1 0,22 22 0,-1 0 15,-21-1-15,21 1 0,0 21 0,21-21 16,-20 20-16,-1-20 0,21 21 15,0-21-15</inkml:trace>
  <inkml:trace contextRef="#ctx0" brushRef="#br0" timeOffset="11238.89">16171 2985 0,'0'0'0,"-21"-22"0,21 1 0,-21 0 16,21 0-16,0 0 0,-21 21 15,0 0-15,21 21 16,0 21-16,-22-21 0,1 43 16,21-22-16,-21 22 0,21-1 15,-21 1-15,21-1 0,-21 22 0,0-43 16,21 22-16,0-22 0,0 22 16,0-22-16,-22-21 0,22 21 0,0-20 15,0-1-15,0 0 0,0 0 16,0 0-16,-21-21 15,0 0-15,0 0 16,0 0-16</inkml:trace>
  <inkml:trace contextRef="#ctx0" brushRef="#br0" timeOffset="11879.71">15282 3429 0,'-21'-21'0,"-21"-21"31,84 42-31,-21 0 16,22 0-16,-1 0 0,0 0 0,22 0 16,-22 0-16,22 0 0,-1 0 0,22 0 15,-22 0-15,22-22 0,0 22 16,-1-21-16,-20 0 0,20 0 0,1 0 16,-21 0-16,-1-1 0,-21 1 15,1-21-15,-1 21 0,-21 0 0,0-22 16,-21 1-16,0 21 0,0-22 15,0 22-15,0-21 0,0 21 16,0 0-16,0-1 0,-21 1 0,0 21 16,0 0-16,0 0 0,0 21 15,-1 22-15,1-22 0,0 21 16,0-21-16,21 43 0,-21-22 0,0 22 16,-1-22-16,1 22 0,21-1 15,-21-21-15,0 22 0,21-22 0,0 22 16,-21-22-16,21 0 0,-21-20 0,21 20 15,0-21-15,-22 0 0,22 0 16,0 1-16,0-1 0,0-42 47,0-1-47,0 1 16,22 0-16,-22-21 0,21 21 0,0-22 15,21 1-15,-21 0 0,22-1 16,-22 22-16,21-21 0,1 21 0,-1-22 15,0 43-15,1-21 0,-1 21 0,-21 0 16,0 21-16,22 0 0,-22 1 16,-21 20-16,0-21 0,21 21 0,-21-20 15,0 20-15,0 0 0,0-21 16,0 22-16,0-22 0,-21 0 0,0 0 16,21 0-16,-22 1 0,22-1 15,-21-21-15,21 21 0,-21-21 0,42 0 47,0-21-47,-21 0 0,22-1 0,-1 1 16</inkml:trace>
  <inkml:trace contextRef="#ctx0" brushRef="#br0" timeOffset="12238.76">17060 3408 0,'0'0'0,"-21"21"0,21 0 16,21-21 15,0 0-31,1 0 0,-1 0 16,0-21-16,21 21 0,-21-21 16,1 21-16,20-21 0,-21 0 0,0-1 15,0 1-15,-21 0 0,0 0 16,0 0-16,0 0 0,0-1 0,-21 22 15,0-21-15,-21 21 0,21 0 16,-22 21-16,1 1 0,0-1 16,20 0-16,-20 21 0,21 1 15,-21-22-15,20 21 0,1 0 16,0 1-16,21-22 0,-21 21 0,21-21 16,0 1-16,0-1 0,21 0 0,0 0 15,0 0-15,22-21 0,-22 21 16,21-21-16,1 0 0,-1 0 0,0 0 15,1 0-15,-1 0 0,0-21 0,22 0 16,-1 0-16</inkml:trace>
  <inkml:trace contextRef="#ctx0" brushRef="#br0" timeOffset="12750.65">19664 3006 0,'0'0'0,"21"-21"0,-21-1 0,0 1 0,0 0 16,0 0-16,-21 0 0,0 0 0,-1-1 15,1 22-15,-21 0 0,21 0 16,-22 0-16,1 0 0,0 22 0,-1-1 15,-20 0-15,21 21 0,-1 1 16,1-1-16,0 21 0,-1 1 0,22-22 16,0 22-16,0-22 0,0 22 15,21-22-15,0 21 0,0-20 16,0-22-16,21 21 0,0 1 0,0-22 16,21 0-16,-20 0 0,41 0 15,-21 0-15,1-21 0,20 0 0,-20 22 16,20-22-16,1 0 0,-1 0 0,-21 0 15,22 0-15,-22-22 0,1 1 16,-1 0-16,0 0 0,1 0 0,-1 0 16</inkml:trace>
  <inkml:trace contextRef="#ctx0" brushRef="#br0" timeOffset="13024.49">20235 2709 0,'0'0'0,"0"-21"15,0 21 1,0 21-16,0 22 16,-21-1-16,21 0 0,0 1 15,0 20-15,-21 1 0,21-1 0,0-20 16,-21 20-16,21 1 0,0-1 0,0-21 16,0 22-16,-21-22 0,21 1 15,-22-1-15,22-21 0,0 21 0,0-20 16,0-1-16,0 0 0,0 0 15,0 0-15,0 0 16,22-21 0,-1 0-16,0 0 0,0-21 15</inkml:trace>
  <inkml:trace contextRef="#ctx0" brushRef="#br0" timeOffset="14287.39">20934 3471 0,'0'0'0,"0"-21"0,21 21 0,-21-21 16,0 0-16,0-21 0,0 20 15,0 1-15,0-21 0,0 21 16,0-22-16,0 22 0,-21-21 0,21 21 16,-21 0-16,-1-1 0,1 22 15,0 0-15,-21 0 0,21 0 16,-1 0-16,-20 22 0,21 20 15,-21-21-15,20 21 0,-20 1 0,21-1 16,0 0-16,-22 1 0,22-1 0,21 0 16,0 1-16,-21-22 0,21 0 15,0 21-15,0-20 0,0-1 0,21 0 16,0-21-16,22 21 0,-22-21 0,21 21 16,-21-21-16,22 0 15,-22 0-15,21 0 0,-21 0 0,22-21 16,-22 0-16,21 21 0,-21-21 0,1 0 15,-1-1-15,0-20 0,0 21 16,-21-21-16,21-1 0,-21 1 0,21 0 16,-21-1-16,0 1 0,0 0 15,22 20-15,-22 1 0,0 0 0,0 0 16,0 0-16,0 42 16,0 21-16,0-21 15,-22 1-15,22 20 0,-21 0 0,21 1 16,0-22-16,0 21 0,0 0 15,0-20-15,0 20 0,0-21 16,0 0-16,0 0 0,0 1 0,0-1 16,21 0-16,1 0 15,-1-21-15,0 21 0,0-21 0,0 0 16,22 0-16,-22 0 0,0 0 0,21 0 16,-21-21-16,1 0 0,20 0 15,-21 0-15,21-1 0,1 1 0,-22-21 16,21 0-16,1 20 0,-22-20 0,21 0 15,-21-1-15,22 1 0,-22 21 16,0 0-16,-21 0 0,-21 42 31,0-21-31,-1 21 16,1 0-16,0 0 0,21 0 0,0 1 16,0-1-16,0 0 0,0 0 15,0 21-15,0-20 0,0-1 0,0 0 16,0 0-16,21 0 0,-21 0 0,21 1 15,1-1-15,-22 0 16,0 0-16,-22-21 31,1 0-31,0 0 16,0 0-16,0-21 0,21 0 16,-21 0-1,21-1-15,-22 22 0,22-21 0,0 0 16,-21 21-1,0 0 1,21 21-16,0 0 16,0 1-16,0-1 0,0 0 15,0 0-15,21-21 16,0 21-16,1-21 0,-1 0 0,0 0 16,0 21-16,0-21 0,0 0 0,22 0 15,-22 0-15,0 0 0,21 0 16,-20 0-16,20 0 0,-21-21 0,21 0 15,-20 21-15,20-21 0,0 0 16,-21 0-16,22-22 0,-22 22 16,0-21-16,21-1 0,-20 22 0,20-21 15,-21 0-15,0-1 0,0 22 16,1-21-16,-22 21 0,0-1 0,-43 22 31,22 22-31,0-1 16,0 0-16,0 21 0,21-21 0,0 1 15,-22 20-15,22-21 0,0 0 16,0 22-16,0-22 0,0 0 0,0 0 16,22 0-16,-1 0 0,0 1 0,0-1 15,0 0-15,22 0 16,-43 0-16,21-21 0,0 21 0,-21 1 31,-21-22-31,0 0 16,-1 0-16,1 0 0,0 0 0,0 0 15,0 0-15,0 0 16,21-22-16,-22 22 16,22-21-16,0 0 15,0 0-15,0 0 16</inkml:trace>
  <inkml:trace contextRef="#ctx0" brushRef="#br0" timeOffset="15539.94">25082 3493 0,'0'-22'15,"0"1"1,0 0-1,22 21-15,-1 0 16,-21-21-16,0 0 16,21 21-1,-21-21-15,21 21 0,-21-22 0,0 1 16,21 0-16,-21 0 0,0 0 16,0 0-16,0-22 15,0 22-15,0 0 0,0 0 16,0 0-16,-21-1 0,0 1 15,0 21-15,21-21 0,-43 21 0,22 0 16,0 0-16,-21 0 0,21 0 16,-22 0-16,1 0 0,21 21 0,-22-21 15,1 21-15,21 22 0,-21-22 0,20 21 16,1-21-16,0 22 16,21-1-16,-21 0 0,21 1 0,0-1 15,0 0-15,21 1 0,0-1 0,0 0 16,1-20-16,-1-1 0,21 0 15,-21 0-15,22 0 0,-1 0 0,0-21 16,1 0-16,-1 0 0,21 0 16,-20 0-16,-1-21 0,22 21 0,-22-21 15,0 0-15,1 0 0,-1 0 0,0-22 16,-21 22-16,22-21 0,-22-1 16,21-20-16,-21 21 0,1-22 15,-1 22-15,0-22 0,-21 22 0,0-22 16,21 22-16,-21 0 0,0-22 15,21 22-15,-21 0 0,0-1 0,0 1 16,0 21-16,0 0 0,0-1 16,0 1-16,0 42 15,-21 22-15,0-22 16,0 21-16,0 1 0,21-1 0,-22 0 16,22 1-16,-21 20 0,21-21 0,0 22 15,0-22-15,0 22 0,0-22 16,0 0-16,0 1 0,21-1 15,-21 0-15,0-20 0,22 20 0,-1-21 16,-21 0-16,21 0 0,-21 1 16,21-22-16,-21 21 0,21-21 15,0 0-15,1 0 16,-1-21-16,0-1 0</inkml:trace>
  <inkml:trace contextRef="#ctx0" brushRef="#br0" timeOffset="15906.73">25993 3344 0,'0'22'31,"21"-22"-15,0 0 0,0-22-16,0 22 15,0-21-15,1 0 0,-1 21 16,0-21-16,0 0 0,0 21 0,0-21 15,-21-1-15,0 1 0,0 0 16,0 0-16,0 0 0,0 0 16,0-1-16,-21 22 0,0 0 15,0 0-15,0 0 0,0 43 16,-1-22-16,1 21 0,0-21 0,-21 22 16,21-1-16,-1 22 15,1-22-15,21-21 0,0 21 0,-21 1 16,21-22-16,0 21 0,0-21 0,0 1 15,0-1-15,21 0 0,0-21 16,1 21-16,-1-21 0,21 0 0,-21 0 16,22 0-16,-1 0 0,0 0 0,-21 0 15,22-21-15,-1 21 0,0-21 16</inkml:trace>
  <inkml:trace contextRef="#ctx0" brushRef="#br0" timeOffset="17371.89">26797 3154 0,'0'0'0,"0"-64"32,-21 64-32,0 0 0,-1 0 0,1 0 15,0 22-15,0-1 0,0 0 16,0 21-16,-1-21 0,1 22 0,0-1 16,21 0-16,0 1 0,0-22 15,-21 21-15,21 1 0,0-22 0,0 21 16,0-21-16,21 0 0,-21 1 0,21-1 15,0 0-15,1 0 0,20-21 16,-21 0-16,0 0 0,22 0 0,-22 0 16,21 0-16,0 0 0,1 0 0,-1 0 15,0-21-15,1 0 16,-1 0-16,0-1 0,-20 1 0,-1 0 16,21-21-16,-21 21 0,0-22 0,1-20 15,-1 20-15,-21 1 0,21-21 16,0 20-16,0-20 0,0 20 0,1 1 15,-22 0-15,0-1 0,21 1 16,-21 21-16,0 0 0,0 0 0,0 42 31,-21 0-31,-1 0 0,1 21 0,0-20 16,0 20-16,21 21 0,-21-20 0,0 20 16,21-20-16,-22 20 0,22-21 15,0 1-15,0-1 0,0 0 16,0 1-16,0-1 0,0-21 15,22 0-15,-1 1 0,0-1 0,-21 0 16,21-21-16,0 0 0,0 21 0,1-21 16,20 0-16,-21 0 0,0 0 15,22 0-15,-1 0 0,-21-21 0,21 0 16,1 0-16,-1 21 0,-21-22 0,22 1 16,-22-21-16,21 21 0,-21 0 15,0-22-15,1 1 0,-22 21 0,0-22 16,21 22-16,-21-21 0,0 21 15,0 0-15,0-1 0,0 1 0,-21 0 16,-1 21-16,1-21 16,0 21-16,0 0 0,0 0 15,0 0-15,-1 0 0,22 21 16,-21-21-16,0 21 16,21 0-16,-21 1 0,21-1 0,0 21 15,0-21-15,-21 0 0,21 1 0,-21-1 16,21 0-16,0 0 15,0 0-15,-22-21 0,22 21 16,-21-21-16,21 22 16,-21-22-16,21 21 15,-21 0-15,21 0 0,-21-21 16,21 21-16,0 0 16,0 1-16,0-1 15,21-21 1,0 0-16,0 0 0,0 0 0,1 0 15,-1 0-15,0 0 0,0 0 0,21-21 16,-20 21-16,-1-22 0,0 1 16,0 21-16,0-21 0,0 0 0,1 0 15,-22-22-15,21 22 0,-21 0 16,21-21-16,-21-1 0,21 22 0,-21-21 16,0 21-16,0 0 0,0-1 15,0 44 1,-21 20-1,0-21-15,0 0 0,21 22 16,-22-22-16,22 21 0,0-21 0,0 0 16,0 22-16,0-22 0,0 0 0,0 0 15,0 0-15,22 1 0,-1-22 16,0 21-16,0-21 0,21 0 0,-20 21 16,20-21-16,0 0 0,-21 0 15,22 0-15,-1 0 0,-21 0 0,0 0 16,1 0-16,-1-21 0,0 0 0,0 21 15,0-22-15,-21 1 0,21 0 16,1 0-16,-22-21 0,0 20 0,21 1 16,0-21-16,-21 0 15,21 20-15,-21-20 0,21 21 0,0 0 16,-21-22-16,0 22 0,22 0 0,-1 21 16,0-21-16,0 21 15,0 0-15,0 0 0,1 0 0,-1 21 16,0 0-16,0 0 0,0 1 15,0-1-15,1 0 0,-1 21 0,0 1 16,0-22-16,-21 21 0,0 0 0,21-20 16,-21 20-16,0-21 15,0 0-15,0 0 0,0 1 0,0-1 16,-21 0-16,21 0 0,-21-21 16,0 0-16,21 21 0,-21-21 15,-1 0-15,22-21 16,0 0-16,0 0 15,0 0-15,0-1 0,0 1 16,0-21-16,22 21 0,-1-22 16,0 1-16,0 21 0,0-21 0,0-1 15,1 22-15,-1-21 0,21 21 0,-21-1 16,0 1-16,1 0 0,-1 21 16,0 0-16,0 0 15,0 0-15,0 0 0,1 0 16,-22 21-16,21-21 0,-21 21 15,21 1-15,0-1 0,-21 0 16,0 0-16</inkml:trace>
  <inkml:trace contextRef="#ctx0" brushRef="#br0" timeOffset="17751.18">29273 3471 0,'0'0'0,"0"22"0,0-1 15,22-21 16,-1 0-31,0 0 16,0 0-16,0-21 0,0 21 16,1-22-16,-1 1 15,0 21-15,0-21 0,-21 0 0,21 0 16,-21 0-16,0-1 0,0 1 16,0 0-1,-21 21 1,0 0-16,0 21 0,0 0 15,-1 1-15,1-1 0,0 0 0,0 0 16,0 21-16,0-20 0,-1 20 16,22-21-16,-21 0 0,21 22 0,0-22 15,0 0-15,0 0 0,21 0 0,1 0 16,-1 1-16,0-22 16,21 21-16,-21 0 0,22-21 0,-1 0 15,0 21-15,1-21 0,-1 0 16,0 0-16,1 0 0,20 0 0,-20 0 15,20 0-15,1 0 0,-1-21 0,-21 21 16,22-21-16,-22 0 0,1-1 16</inkml:trace>
  <inkml:trace contextRef="#ctx0" brushRef="#br0" timeOffset="18228.12">30353 3577 0,'0'0'0,"0"-42"0,0 0 16,21-1-16,-21 22 0,0-21 16,0-1-16,0 22 0,0 0 0,-21 21 15,0-21-15,0 21 0,-1 0 0,1 0 16,0 21-16,-21 0 0,-1 0 15,22 1-15,0-1 0,-21 0 16,21 21-16,-1-21 0,1 22 0,0-22 16,21 0-16,-21 0 0,21 22 15,0-22-15,0 0 0,0 0 16,21 0-16,0-21 0,0 0 0,1 21 16,-1-21-16,0 0 0,0 0 15,0 0-15,0 0 0,22-21 0,-22 0 16,0 0-1,0 0-15,0-22 0,1 22 0,-1-21 16,0 0-16,0-22 0,0 22 16,0-22-16,1 22 0,-1-22 0,0 1 15,0 21-15,21-22 0,-20 22 16,-1-1-16,0 1 0,0 21 0,-21-21 16,0 20-16,0 44 31,-21-1-31,0 0 0,0 0 15,-1 21-15,1 1 0,0-1 0,0 0 16,0 22-16,21-1 0,-21-20 0,21 20 16,-22-20-16,22 20 15,-21-21-15,21 1 0,0-1 0,0 0 0,0-20 16,0-1-16,0 21 16,0-21-16,0 0 0,21 1 15,1-22-15,-1 0 0,0 21 16,0-21-16,21 0 0,-20 0 0,20 0 15,0 0-15,22 0 0</inkml:trace>
  <inkml:trace contextRef="#ctx0" brushRef="#br0" timeOffset="18955.7">31771 3344 0,'0'0'0,"21"-21"0,-21 0 0,0 0 16,0 0-16,0 0 0,0-1 15,0 1-15,-21 21 0,0 0 16,21-21-16,-21 21 0,0 0 16,-22 0-16,22 0 0,0 0 0,-21 21 15,-1-21-15,22 21 0,-21 22 16,-1-22-16,22 21 0,-21 1 0,21-1 16,0-21-16,21 21 0,0 1 15,0-22-15,0 21 0,0-21 0,0 1 16,0-1-16,0 0 0,21 0 15,0-21-15,0 0 0,0 0 16,0 0-16,1 0 0,-1 0 0,0 0 16,0-21-16,0 0 15,0 0-15,-21-1 0,22 1 0,-1-21 16,-21 0-16,21-1 0,0 1 16,0 0-16,0-1 0,1 1 0,-22 0 15,21 20-15,-21 1 0,21 0 16,-21 0-16,0 42 15,-21 0-15,0 0 16,-1 22-16,22-22 0,-21 21 0,0-21 16,21 22-16,-21-1 15,21-21-15,0 22 0,0-1 0,0-21 16,0 0-16,0 0 0,0 1 16,21-1-16,0 0 0,0-21 0,1 0 15,-1 0-15,0 0 0,0 0 16,0 0-16,0 0 0,22 0 0,-22-21 15,0 0-15,21 21 0,-20-43 16,20 22-16,-21 0 0,21-21 0,-20-1 16,-1 1-16,21 0 0,-21-22 15,0 43-15,1-21 0,-22-1 0,0 22 16,0 0-16,-22 21 16,1 0-1,21 21-15,-21 0 0,0 22 16,21-22-16,-21 21 0,21 0 0,0 1 15,0-1-15,0 0 0,0-20 16,0 20-16,0-21 0,0 21 16,0-20-16,0-1 0,0 0 0,0 0 15,0 0-15,-21-21 0,-1 0 16,1 0-16,0 0 0,0 0 16,0 0-16,0 0 0,-1 0 15,-20 0-15,21 0 0,-21 0 16</inkml:trace>
  <inkml:trace contextRef="#ctx0" brushRef="#br0" timeOffset="19986.62">2138 5313 0,'0'0'15,"-43"-42"1,22 42-16,21 21 31,0 21-31,0 0 0,0 1 16,0 20-16,0 1 0,0-1 15,0 22-15,0 0 0,0-1 0,0-20 16,0 20-16,0 1 0,0-21 16,-21 20-16,21 1 0,-21 0 0,0-22 15,21 1-15,0-1 0,0 1 16,0-1-16,0-21 0,0 1 0,0-22 16,0 21-16,0-21 0,0 1 15,0-44 16,0 1-31,0 0 0,0-21 16,0-1-16</inkml:trace>
  <inkml:trace contextRef="#ctx0" brushRef="#br0" timeOffset="20319.41">1884 5715 0,'0'-63'0,"0"126"0,0-190 0,-21 85 0,21-22 16,0 22-16,0 0 0,0-1 15,0 1-15,21 21 0,0-22 0,0 22 16,0 0-16,0 0 0,1 0 16,20 0-16,-21 21 0,21 0 0,22 0 15,-22 0-15,22 0 16,-22 21-16,22 0 0,-22 0 0,-21 21 16,21-20-16,-20 20 0,-22 0 15,0-21-15,0 22 0,0-1 0,-22 0 16,-20 1-16,21-22 0,-21 21 15,20 1-15,-20-22 0,0 0 0,21 0 16,-22 0-16,22 0 0,0-21 16,0 0-16,42-21 31,0 21-31,0-21 16,22 0-16,-22 0 0,21 0 15,22 21-15</inkml:trace>
  <inkml:trace contextRef="#ctx0" brushRef="#br0" timeOffset="20679.22">2773 5376 0,'0'0'0,"0"-21"0,0 0 0,0 0 16,0 0-16,21 0 0,-21-1 16,0 1-16,0 0 0,21 21 15,0-21-15,0 21 0,1 0 0,-1 0 16,21 0-16,0 0 0,-20 0 0,20 21 15,21 0-15,-20 0 0,-1 22 16,0-22-16,1 21 0,-22-21 16,21 22-16,-21-22 0,1 21 15,-22-21-15,0 22 0,0-22 0,0 0 16,0 0-16,0 0 0,-22-21 16,1 22-16,0-22 0,0 0 15,0 0-15,0-22 16,21 1-16,0 0 15,0 0-15,0 0 0,0 0 0,0-1 16,0 1-16,0-21 16,21 21-16,0 0 0,0-22 0,0 22 0,0 0 15,22-21-15,-22 20 0,21 1 16,1 0-16,-22 0 0,21 0 16,0 21-16,1-21 0</inkml:trace>
  <inkml:trace contextRef="#ctx0" brushRef="#br0" timeOffset="21087.98">3873 5101 0,'-21'21'16,"21"1"-16,-21-1 15,0 0-15,21 21 0,0-21 16,-21 22-16,21-22 0,0 21 16,-21 1-16,21-22 0,0 21 15,0 0-15,0-20 0,0 20 0,0-21 0,21 21 16,0-20-16,0-1 0,0 0 15,0-21-15,1 21 0,20-21 16,0 0-16,1 0 0,-22 0 0,42-21 16,-20 21-16,-1-21 0,21-22 15,1 22-15,-1 0 0,1-21 0,-22 21 16,22-22-16,-43 22 0,21-21 0,-21-1 16,1 1-16,-22 0 0,0-1 15,0 1-15,-43 0 0,22-1 0,-21-20 16,-1 21-16,1-1 15,0 22-15,-1 0 0,1 0 0,0 21 16,-1 0-16,22 0 0,-21 21 0,21 0 16,-22 0-16,22 22 0,0-1 15,0 0-15,21 1 0,0-1 0,0 0 16,0 1-16,0-1 0,0-21 16,0 0-16,21 0 0,0 1 0,0-1 15,22-21-15,-1 0 0,0 0 0,1 0 16,-1 0-16</inkml:trace>
  <inkml:trace contextRef="#ctx0" brushRef="#br0" timeOffset="21359.83">5122 4678 0,'0'0'0,"0"-21"31,-21 42-31,21 0 0,-21 0 0,0 22 15,0-1-15,21 0 0,0 22 16,-22-22-16,1 22 0,21-22 0,0 21 16,-21-20-16,21-1 0,-21 0 0,21 1 15,0-1-15,0 0 0,0-20 16,0 20-16,0-21 0,0 0 0,0 0 16,0 1-16,21-22 15,0 0-15,0 0 0,1 0 16,-1 0-16,0-22 0,0 1 15,-21 0-15,0 0 16</inkml:trace>
  <inkml:trace contextRef="#ctx0" brushRef="#br0" timeOffset="21519.74">4847 5144 0,'0'0'0,"-21"21"31,21 0-31,21 0 15,0-21-15,0 0 16,1 0-16,20 0 0,-21 0 16,21 0-16,1 0 0,-22 0 0,21-21 15,1 21-15</inkml:trace>
  <inkml:trace contextRef="#ctx0" brushRef="#br0" timeOffset="21867.54">5397 5313 0,'-21'0'0,"42"0"0,-42 21 0,42-21 31,1 0-31,-1 0 0,0 0 16,21-21-16,-21 21 0,1-21 16,-1 21-16,0-21 0,0-1 15,0 1-15,0 21 0,1-21 0,-22 0 16,0 0-16,0 0 0,0-1 0,0 1 15,-22 21 1,1 0-16,-21 0 0,21 0 0,0 21 16,-1 1-16,-20-1 0,21 0 15,0 0-15,0 21 0,-1-20 0,1 20 16,0-21-16,0 0 0,21 22 0,0-22 16,0 0-16,0 0 0,0 0 15,0 0-15,21-21 0,0 22 16,0-22-16,22 0 0,-1 0 15,0 0-15,1 0 0,-1 0 0,22-22 16,-1 1-16,-21 21 0</inkml:trace>
  <inkml:trace contextRef="#ctx0" brushRef="#br0" timeOffset="22543.42">6286 5080 0,'0'0'15,"0"-42"1,-21 42-16,0 0 0,0 0 0,0 0 15,0 21-15,-1 0 16,1 21-16,0-20 0,0-1 16,0 0-16,0 21 0,21-21 0,-22 22 15,22-22-15,-21 21 0,21-21 16,0 1-16,0-1 0,0 21 0,0-21 16,21 0-16,1-21 0,-1 22 0,0-1 15,21-21-15,-21 0 0,1 0 16,-1 0-16,21 0 0,-21 0 0,22 0 15,-22-21-15,21-1 0,0 22 0,-20-21 16,20 0-16,-21-21 0,21 21 16,-20-1-16,-1-20 0,0 0 0,0-1 15,0 1-15,-21 0 0,0-1 0,0-20 16,21 21-16,-21-22 16,0 22-16,0-1 0,22 1 0,-22 21 15,0-21-15,0 20 16,0 44-1,0-1-15,-22 0 0,1 21 0,21 1 16,-21-1-16,21 0 0,0 1 16,-21-1-16,21 0 0,0 22 0,-21-22 15,21 0-15,0 1 0,0-1 0,0-21 16,0 22-16,0-22 16,21 21-16,-21-21 0,21 0 0,0 1 0,0-1 15,1-21-15,20 0 0,-21 0 16,0 0-16,22 0 0,-1 0 15,-21 0-15,21-21 0,1 21 0,-22-22 16,21 1-16,-21 0 0,1 0 0,-1 0 16,0-22-16,-21 22 0,0 0 15,0-21-15,21 21 0,-21-1 0,0 1 16,-21 21 0,0 0-16,0 21 15,21 1-15,0-1 0,-22 0 0,1 0 16,21 0-16,0 0 0,0 1 15,0-1-15,0 0 0,0 0 0,0 0 16,0 0-16,21-21 0,1 22 16,20-22-16,-21 0 0,21 0 15,-20 0-15,20 0 0,0 0 16,1 0-16,-1 0 0</inkml:trace>
  <inkml:trace contextRef="#ctx0" brushRef="#br0" timeOffset="23079.49">7959 5292 0,'0'-21'16,"0"42"-16,0-64 0,0 22 0,0 0 16,-22 0-16,1 21 0,0-21 15,0 21-15,-21 0 0,20 0 16,1 0-16,0 0 0,-21 0 16,21 0-16,-22 0 0,22 21 0,0 0 15,0 0-15,0 0 0,-1 1 0,1-1 16,21 0-16,0 21 0,0-21 15,-21 1-15,21 20 0,0-21 0,0 0 16,0 0-16,0 1 0,21 20 0,0-21 16,1 0-16,20-21 15,-21 0-15,0 0 0,22 0 16,-22 0-16,0 0 0,21 0 0,-21-21 0,22 0 16,-22 0-16,0 0 0,0-1 15,0 1-15,1 0 0,-1-21 16,0 21-16,-21-22 0,0 1 0,21 0 15,-21-22-15,21 1 0,-21 20 16,21-20-16,-21-1 0,0 1 0,0-1 16,0 22-16,0-22 0,0 43 0,22-21 15,-22 21-15,0 0 0,0-1 16,0 44 0,0-1-16,-22 0 0,22 21 15,-21 1-15,21 20 0,-21-21 0,0 22 16,0-1-16,21 1 0,-21-22 0,21 22 15,-22-22-15,22 22 0,0-22 16,0 0-16,0-21 0,0 22 16,0-1-16,0-21 0,0 0 0,0 1 15,0-1-15,0 0 0,22-21 16,-1 0-16,0 0 0,0 0 16,0 0-16,-21-21 15,21 0-15,-21-1 0,0 1 16</inkml:trace>
  <inkml:trace contextRef="#ctx0" brushRef="#br0" timeOffset="23303.36">6371 4995 0,'0'0'0,"-21"22"0,0-22 0,0 21 15,21 0-15,21-21 16,0 0-16,0 0 0,21 0 16,1 0-16,-1 0 0,22 0 0,-1 0 15,1-21-15,-1 21 0,1-21 16,20-1-16,-20 22 0,-22-21 0,22 0 16,-22 0-16</inkml:trace>
  <inkml:trace contextRef="#ctx0" brushRef="#br0" timeOffset="23860.04">10583 4763 0,'0'0'0,"21"-43"0,22 22 0,-22-21 0,0-1 15,-21 22-15,0 0 0,0 0 0,0 0 16,0 0-16,-21-1 0,-21 22 16,20 0-16,-20 0 0,0 0 15,-1 0-15,-20 0 0,-1 22 0,1-22 16,-1 42-16,1-21 0,21 21 15,-22-20-15,1 41 0,20-21 0,1 22 16,0-1-16,20 1 0,1-1 0,21 1 16,0-1-16,0-20 0,0 20 15,0-20-15,21-1 0,1 0 0,-1-21 16,21 22-16,0-22 0,1 0 0,-1 0 16,0-21-16,22 0 15,-1 0-15,-20 0 0,20 0 0,1 0 16,-1 0-16,1-21 0,-1 0 0,1 0 15,-22 0-15,22-1 0,-1 1 16</inkml:trace>
  <inkml:trace contextRef="#ctx0" brushRef="#br0" timeOffset="24675.79">11007 5101 0,'0'-42'15,"0"84"-15,0-126 0,0 41 0,0 22 16,0-21-16,-22 21 0,1-1 0,-21 1 16,21 21-16,0 0 0,-22 0 0,22 21 15,-21 1-15,21 20 0,-22 0 16,22 1-16,0-1 0,-21 0 0,20 1 15,1-1-15,0 0 0,21 1 0,0-1 16,0 0-16,0-21 16,0 22-16,0-22 0,0 0 0,21 0 15,-21 0-15,21-21 0,1 0 0,20 0 16,-21 0-16,21 0 0,-20 0 16,20 0-16,-21 0 0,21-21 0,1 0 15,-22 0-15,21 0 0,1 0 0,-22-22 16,0 22-16,0-21 0,0 21 15,0-22-15,1 1 0,-22 0 0,0 20 16,0-20-16,0 21 0,0 0 16,0 0-16,0 42 15,0 0 1,-22 21-16,1-21 0,0 1 0,21 20 16,0-21-16,0 21 0,0-20 15,0-1-15,0 21 0,0-21 0,0 0 16,21 1-16,0-22 0,1 21 0,20-21 15,-21 0-15,21 0 0,-20 0 16,20 0-16,0 0 0,-21 0 0,22 0 16,-1 0-16,0-21 0,1-1 15,-22 1-15,21 0 0,-21 0 0,1 0 16,-1 0-16,0-22 0,-21 22 16,0-21-16,21 21 0,-21-1 15,21-20-15,-21 21 0,0 42 16,0 0-1,0 22-15,-21-22 16,21 0-16,-21 0 0,21 21 0,0-20 16,-21-1-16,21 0 0,0 0 0,0 0 15,0 0-15,0 1 0,-21-1 16,21 0-16,-22 0 16,1-42 15,21 0-31,0 0 15,0-1-15,0 1 16,0 0-16,0-21 0,0-1 16,21 1-16,1 0 0,-1-1 0,21 1 15,-21 0-15,22-1 0,-1 1 0,21 21 16,-20 0-16,20 21 0,1 0 16,-22 0-16,0 0 0,22 21 0,-22 21 15,1-21-15,-22 22 0,21-1 16,-21-21-16,-21 22 0,0-1 0,0 0 15,0-21-15,0 22 0,0-22 0,0 0 16,-21 0-16,0 0 0,0 1 0,21-1 16,-21 0-16,-1 0 15,1-21-15,21 21 0</inkml:trace>
  <inkml:trace contextRef="#ctx0" brushRef="#br0" timeOffset="25735.31">14584 4847 0,'0'0'16,"0"-21"-16,0 0 0,0 0 0,0 0 0,0-1 16,0 44-1,0-1 1,0 0-16,0 21 0,-21 1 0,21-1 16,-22 21-16,22 1 0,0-22 15,0 22-15,-21-22 0,0 0 0,21 22 16,-21-22-16,21 1 0,-21-1 0,21 0 15,-21 1-15,-1-1 0,22-21 16,0 0-16,0 0 0,-21 1 0,21-1 16,0 0-16,-21-21 0,21-21 31,0 0-15,0-1-16,0 1 0,21 0 0,0-21 15,-21 21-15,22-22 0,-1 22 16,0-21-16,0 21 0,21-22 0,-20 22 15,20-21-15,-21 21 0,21-1 16,1 1-16,-1 21 0,-21 0 0,22 0 16,-1 0-16,0 0 0,1 0 0,-22 21 15,21 1-15,-21-1 0,0 0 16,1 0-16,-22 0 0,0 0 0,0 1 16,0-1-16,0 0 0,0 0 0,-22 0 15,1 0-15,-21 1 16,21-1-16,-22-21 0,22 21 0,-21-21 15,21 0-15,0 0 0,-22 0 0,22 0 16,0 0-16,0 0 0,0 0 16,-1 0-16,1 0 0,21-21 0,0 0 15,-21 21-15,0-22 0,42 44 47,0-22-47,0 21 0,1-21 16,-1 21-16,0-21 0,21 21 15,-21-21-15,22 0 0,-1 0 0,0 0 16,1 0-16,20 0 0,-20 0 16,20 0-16,1 0 0,-1 0 15,1-21-15,-22 21 0,21-21 0,1 0 16,-22-1-16,1 1 0,-1 0 0,0 0 16,-21 0-16,22 0 0,-22-22 15,0 22-15,0-21 0,-21 21 0,0-22 16,0 22-16,0-21 0,0 21 15,0-1-15,-21 22 0,0 0 16,0 0-16,0 22 0,-1-1 0,1 0 16,0 21-16,-21-21 0,21 22 15,21-22-15,-22 21 0,22-21 0,-21 22 16,21-22-16,0 0 0,0 0 16,0 0-16,0 1 0,0-1 15,21 0-15,1 0 0,-1-21 0,0 0 16,0 0-16,0 0 0,0 0 0,1 0 15,20 0-15,-21 0 0,0-21 16</inkml:trace>
  <inkml:trace contextRef="#ctx0" brushRef="#br0" timeOffset="28475.87">17780 5376 0,'0'0'0,"-21"0"0,0 22 15,-1-22-15,1 0 0,21 21 16,-21-21-1,21-21 1,21 21-16,0-22 16,1 1-16,-1 0 0,0 21 15,21-21-15,-21 0 0,1 0 0,-1-22 16,0 22-16,0 0 0,-21-21 16,0-1-16,21 22 0,-21-21 0,0-1 15,0 1-15,0 0 0,0 21 0,-21-1 16,0 1-16,-21 21 0,20 0 15,-20 0-15,0 0 0,-1 21 0,-20 22 16,21-22-16,-1 21 0,1 1 16,0-1-16,-1 0 0,1 22 0,21-22 15,0 0-15,-1 1 0,22-1 0,0-21 16,0 22-16,0-22 16,0 0-16,22 0 0,20 0 0,-21 0 15,0 1-15,22-22 0,-1 0 0,-21 0 16,21 0-16,1 0 0,-1 0 15,0 0-15,-20-22 0,20 1 0,-21 0 16,21 21-16,-20-21 0,-1-21 0,0 20 16,0 1-16,-21-21 0,0 21 15,21-22-15,-21 22 0,0-21 0,0 0 16,21 20-16,-21-20 16,0 21-16,0 42 15,22 0-15,-22 22 16,0-22-16,0 21 0,0 0 15,21 1-15,-21-1 0,21-21 0,-21 22 16,21-22-16,-21 21 0,21-21 0,0 0 16,1 22-16,-1-43 0,0 21 15,0 0-15,0-21 0,0 0 0,1 0 16,-1 0-16,0 0 0,0-21 16,0 0-16,0 0 0,1 21 0,-22-22 15,21-20-15,-21 21 0,0 0 0,21-22 16,0 22-16,-21-21 0,21 0 15,-21-1-15,21 1 0,1-22 0,-1 22 16,0 0-16,0-1 0,0 22 16,0 0-16,-21 0 0,22 21 15,-1 0-15,-21 21 16,0 0-16,0 0 0,0 1 16,0-1-16,0 21 0,0-21 0,-21 0 15,21 1-15,-22-22 0,22 21 16,0-42 15,0-1-15,0 1-16,0 0 0,0 0 0,0 0 15,0 0-15,0-1 0,0 1 0,0 0 16,0 0-16,-21 0 16,21 0-16,-21 21 0,0 0 15,0 21-15,0 0 16,-1 21-16,22-21 0,-21 22 0,0-1 15,0-21-15,0 22 0,0-1 0,21 0 16,0-21-16,-22 22 0,22-1 16,0-21-16,0 0 0,0 22 0,22-22 15,-1 0-15,0 0 0,21-21 0,-21 21 16,22 1-16,-22-22 16,21 0-16,-21 0 0,22 0 0,-1 0 15,-21 0-15,22 0 0,-22-22 0,0 1 0,21 0 16,-21 21-16,1-21 15,-1 0-15,-21-22 0,21 22 0,0 0 16,0-21-16,0 21 0,-21-22 0,22 1 16,-1 0-16,0 20 0,0-20 15,0 21-15,0 0 0,1 21 0,-1-21 16,0 21-16,0 0 16,-21 21-16,21-21 0,-21 21 15,0 0-15,0 0 0,0 0 16,0 1-1,21-22 1,1 0 0,-22-22-1,0 1 1,0 0-16,0 0 16,0 0-16,0 0 0,0-1 0,0 1 15,-22 0-15,1 0 0,0 21 16,0 0-1,0 0-15,0 21 0,-1 0 0,22 0 16,-21 1-16,0 20 0,0-21 16,0 21-16,21-20 0,-21 20 0,21-21 15,-22 21-15,22-20 0,0 20 16,0-21-16,0 0 0,0 22 16,0-22-16,22 0 0,-1 0 0,0 0 15,0-21-15,0 21 0,0-21 0,22 0 16,-22 0-16,21 0 0,-21 0 15,22 0-15,-1 0 0,0 0 0,1 0 16,-1 0-16,0-21 0,-20 0 0,20 0 16,-21 0-16,21 0 0,-20-1 15,-1 1-15,0-21 0,0 21 0,0-22 16,0 1-16,-21 0 0,0 21 16,0-22-16,0 1 0,0 21 0,0 0 15,0-1-15,0 1 0,0 42 31,0 1-31,-21-1 0,0 0 16,21 21-16,-21-21 0,21 22 0,0-22 16,0 21-16,0-21 0,0 1 15,0 20-15,0-21 0,0 0 0,0 0 16,21 1-16,0-22 0,0 21 0,-21 0 16,22-21-16,-1 0 0,0 0 15,21 0-15,-21 0 0,22 0 0,-22 0 16,21 0-16,-21 0 0,22-21 0,-1 21 15,-21-21-15,22-1 0,-22 1 16,21 0-16,-21 0 0,0 0 16,1 0-16,-1-22 0,0 22 0,-21-21 15,0 21-15,0-1 0,0-20 16,0 21-16,0 0 0,-21 21 16,0 0-16,21 21 15,-22 0-15,22 0 0,0 0 16,0 1-16,0-1 0,0 21 0,0-21 15,0 0-15,0 1 0,0 20 16,22-21-16,-22 0 0,0 0 0,0 1 16,0-1-16,21-21 0,-21 21 15,0 0-15,-21-21 47,21-21-31,-22 21-16,22-21 15,-21 21-15,0 0 16,21 21 0,0 0-1,0 0 1,21-21 0,0 0-16,1 0 15,-1 0-15,0 0 0,0 0 16,0 0-16,0 0 0,22 0 15,-22 0-15,21 0 0,1 0 0,-1-21 16,0 0-16,-21 21 0,22-21 16,-22 0-16,21-1 0,-21 1 0,1 0 15,-1 0-15,0-21 0,0 20 0,-21 1 16,0-21-16,0 21 0,0 0 16,0 42-1,-21 0 1,21 0-16,-21 0 15,21 0-15,0 22 0,-21-22 0,21 0 16,0 21-16,0-20 0,0-1 16,0 0-16,0 0 0,0 0 0,0 0 15,0 1-15,0-1 0,0 0 16,-22-21 15,1 0-15,21-21-16,-21 21 0,21-21 0,0-1 15,-21 22-15,21-21 0,-21 21 16,0 0 0,-1 0-1,22 21 1,0 1-16,0-1 16,0 0-16,22-21 15,-1 0-15,0 21 0,0-21 0,21 0 16,-20 0-16,-1 0 15,21 0-15,-21 0 0,22 0 0,-1 0 16,0 0-16,1 0 0,-1-21 16,0 21-16,-21-21 0,22 0 0,-22-1 15,0 1-15,0 0 0,0-21 0,1 21 16,-22-1-16,0-20 0,0 21 16,0 0-16,0 0 0,0-1 15,0 1-15,-22 21 16,1 0-16,0 21 15,0 1-15,0-22 0,0 21 0,21 0 16,0 0-16,0 21 0,0-20 0,-22-1 16,22 0-16,0 0 0,0 0 15,0 0-15,0 1 0,0-1 0,22 0 16,-1 0-16,0-21 16,0 0-16,0 21 0,0-21 0,1 0 15,20 0-15,0 0 0,-21 0 0,22 0 16,-1 0-16,0 0 0,-20-21 15,20 21-15</inkml:trace>
  <inkml:trace contextRef="#ctx0" brushRef="#br0" timeOffset="28983.59">22034 5249 0,'0'0'0,"0"-21"0,0 0 16,0 0-16,-21 21 0,0 0 15,0 0-15,0 0 0,-22 0 0,22 21 16,0 0-16,-21 0 0,21 1 16,-1-1-16,1 0 0,-21 0 15,21 0-15,0 0 0,21 22 0,0-22 16,-22 0-16,22 21 0,0-20 16,0-1-16,0 0 0,0 21 0,22-21 15,-1 1-15,-21-1 16,21-21-16,0 0 0,0 0 0,0 0 15,1 0-15,-1 0 0,0-21 0,0 21 16,21-22-16,-20 1 0,-1 0 16,0 0-16,0-21 0,0 20 0,-21 1 15,21-21-15,1 0 0,-1-1 0,0 1 16,-21 0-16,0-22 0,21 22 16,0-22-16,-21 1 0,0 20 15,0 1-15,0 0 0,0 21 16,0-1-16,-21 22 0,0 0 15,0 22-15,0 20 0,-1-21 0,1 21 16,0 22-16,21-22 0,0 1 16,-21-1-16,21 21 0,0-20 0,0-1 15,0 0-15,0 1 0,0-22 0,0 21 16,0 1-16,0-22 0,0 0 16,0 0-16,21 0 0,-21 0 0,0 1 15,21-22 1,0 0-16,-21-22 15,22 1-15,-1 0 16</inkml:trace>
  <inkml:trace contextRef="#ctx0" brushRef="#br0" timeOffset="30884.18">23876 4911 0,'0'0'0,"0"-21"0,0-1 0,0 1 15,0 0-15,0-21 0,0 21 16,0-1-16,0 1 0,0 0 0,0 0 16,-21 21-1,0 21-15,-1 0 16,1 22-16,0-1 0,0 0 0,-21 1 16,20 20-16,1-21 15,0 22-15,0-1 0,0-20 0,0-1 16,21 0-16,0 1 0,0-1 0,0 0 15,0-20-15,0 20 0,21-21 16,0 0-16,21 0 0,-21 1 0,22-22 16,-1 21-16,0-21 0,1 0 0,-1 0 15,0 0-15,1 0 0,20-21 16,-20 21-16,-1-22 0,21 1 0,-20 0 16,-22 0-16,21 0 0,-21-22 0,1 1 15,-1 0-15,-21-1 0,0 1 16,0-21-16,0 20 0,-21-20 0,-1-1 15,1 1-15,-21 20 0,21 1 16,-22 0-16,1 21 0,0-1 16,-1 1-16,1 21 0,0 0 0,-1 21 15,1 1-15,0 20 0,21 0 16,-22 22-16,22-22 0,0 22 0,21-22 16,0 21-16,0-20 0,0 20 0,0-20 15,21-1-15,21-21 0,-20 21 16,20-20-16,0-1 0,1 0 0,-1 0 15,21 0-15,-20-21 0,20 0 0,-20 0 16,20 0-16,1 0 0,-22 0 16,21 0-16,1-21 0,-22 0 0,1 0 15,-1 0-15,0-1 0,-21-20 16,1 21-16,-1-21 0,0-1 16,0 1-16,-21 0 0,0-1 0,0 1 15,21 21-15,-21 0 0,0-1 0,0 44 16,-21-1-1,21 0-15,-21 0 0,0 21 0,21 1 16,0-1-16,-21-21 0,21 22 0,-22-1 16,22-21-16,0 21 0,-21-20 15,21-1-15,0 21 0,0-21 0,0 0 16,0 1-16,0-44 47,21 1-47,1 0 0,-22 0 15,21 0-15,0 0 0,-21-1 16,21 1-16,0-21 0,0 0 0,1 20 16,-1-20-16,0 0 0,0 21 0,-21-22 15,21 22-15,0 0 0,1 0 16,-1 21-16,-21 21 16,0 0-16,21 0 0,-21 22 15,0-22-15,0 0 0,0 21 0,0-21 16,21 1-16,-21 20 0,21-21 0,-21 0 15,21 0-15,-21 1 16,22-1-16,-1 0 0,0-21 0,0 21 16,0-21-16,0 0 0,1 0 15,20 0-15,-21 0 0,0 0 16,0-21-16,1 0 0,-1 0 16,0-1-16,-21 1 0,0 0 0,21-21 15,0-1-15,-21 1 0,0 0 16,21-22-16,-21 22 0,22-22 0,-1 1 15,-21-1-15,21 1 0,0 21 0,-21-1 16,0 1-16,21 21 0,-21 0 16,21-1-16,-21 44 15,0-1-15,-21 21 0,0 0 16,0 1-16,0 20 16,21-20-16,-21 20 0,-1 1 0,22-22 15,-21 21-15,21-20 0,0-1 0,0 0 16,0 1-16,0-1 0,0-21 15,0 22-15,21-22 0,1 0 0,-1 0 16,0 0-16,0-21 0,0 0 16,0 0-16,1 0 0,20 0 15,-21 0-15,0-21 0,22 0 0,-22 21 16,21-21-16,-21 0 0,0-1 0,22-20 16,-22 21-16,0-21 15,0 20-15,0-20 0,1 21 0,-1 0 16,-21 0-16,0-1 0,0 44 31,0-1-31,-21 0 0,21 21 16,-22-21-16,22 1 0,0-1 0,0 0 15,0 0-15,0 0 0,0 0 16,0 1-16,0-1 0,22-21 0,20 21 16,-21-21-16,0 0 0,22 21 15,-1-21-15,-21 0 0,21 0 0,-20 0 16,20 0-16,-21 0 0,0-21 0,22 21 15,-22-21-15,0 0 16,0-1-16,0 1 0,-21 0 0,21 0 16,-21 0-16,22 0 0,-22-22 0,0 22 15,0 0-15,0 0 16,0 42 0,0 0-16,0 21 0,-22-20 15,1 20-15,0-21 0,-21 21 16,21 1-16,-1 20 0,1-20 0,0 20 15,0-21-15,0 22 0,0-1 0,21 1 16,-22-1-16,1 1 0,0-1 16,0 1-16,0-1 0,21 22 15,0-21-15,0-1 0,0 22 0,0-22 0,0 1 16,0 20-16,0-41 0,0 20 16,0 1-16,0-22 0,0 0 15,0 1-15,21-1 0,-21 0 0,21-20 16,-21-1-16,0 0 0,0 0 0,-21-21 15,0-21-15,0 0 16,-1 0-16,-20-1 0,21-20 16,-21 21-16,20-21 0,-20-22 0,0 22 15,21-22-15,-22 1 0,1-22 16,21 0-16,0 22 0,-1-22 0,22 1 16,0-1-16,0 21 0,0-20 0,22-1 15,-1 22-15,0-1 0,0-21 0,0 43 16,22-21-16,-1-1 0,-21 22 15,21-1-15,1 1 0,-1 21 16,0-21-16,-20 20 0,20-20 16,0 21-16,-21-21 0,22 20 0</inkml:trace>
  <inkml:trace contextRef="#ctx0" brushRef="#br0" timeOffset="31682.95">27622 4868 0,'0'0'0,"-21"-21"0,-85-42 31,85 63-31,0 0 0,0 0 0,21 21 16,0 21-16,0 1 15,-21-1-15,21 0 0,0 1 0,-21 20 16,21-21-16,0 1 0,0-1 0,0 0 16,0 1-16,-22-22 0,22 0 15,-21 0-15,21 0 0,0 1 0,21-22 47,-21-22-47,22 22 0,-1-21 0,0 0 16,0-21-16,0 21 0,0-1 15,1-20-15,-1 0 0,21-1 0,-21 1 16,0 0-16,22-1 0,-22 22 0,0-21 16,0 21-16,0 21 15,1 0-15,-22 21 0,0 21 16,0-21-16,0 22 0,0-1 15,0 0-15,0-20 0,0 20 16,0 0-16,0-21 0,0 22 0,0-22 16,0 0-16,21 0 0,-21 0 0,21 1 15,0-22-15,0 21 16,0-21-16,1 0 0,-1 0 0,0 0 16,21 0-16,-21-21 0,1 21 0,20-22 15,-21 1-15,0 0 0,0 0 16,22-21-16,-22 20 0,0-20 15,0 0-15,0-1 0,1-20 16,-1 21-16,0-1 0,0 1 0,-21 21 16,0 0-16,0-1 0,0 1 0,0 42 15,0 1 1,0-1-16,-21 0 0,21 21 0,0 1 16,-21-22-16,21 21 0,-21 0 15,21-20-15,0 20 0,0 0 0,0-21 16,0 1-16,0 20 0,0-21 0,21 0 15,0 0-15,-21 1 0,21-22 16,0 21-16,0-21 0,1 0 16,-1 0-16,0-21 31,-21-1-31,0 1 0,21 0 16,-21 0-16,0 0 0,0 0 0</inkml:trace>
  <inkml:trace contextRef="#ctx0" brushRef="#br0" timeOffset="31958.88">28723 4763 0,'0'0'0,"0"-22"0,0 44 31,0-1-31,0 21 16,0-21-16,0 22 0,0-22 15,0 21-15,0 0 0,-21 1 16,21-1-16,-21-21 0,21 22 0,0-1 15,0-21-15,0 21 0,0-20 0,0-1 16,0 0-16,0 0 0,0 0 16,0 0-1,-21-21 1,21-21 0,0 0-16,0 0 15,0 0-15,0 0 0,0-1 0,0-20 16</inkml:trace>
  <inkml:trace contextRef="#ctx0" brushRef="#br0" timeOffset="32291.01">28702 4636 0,'0'0'0,"-21"0"16,0 0-16,-1 0 15,22 21-15,0 0 16,0 0-16,22-21 15,-22 21-15,21-21 16,0 0-16,21 0 0,-21 0 0,1 0 16,-1 0-16,0 0 0,0 0 15,0-21-15,-21 0 0,21 21 16,-21-21-16,0 0 0,0-1 0,-21 1 16,0 0-16,0 0 15,0 0-15,0 21 0,-1-21 0,1 21 16,0 0-16,0 0 0,0 0 15,0 21-15,21 0 0,-22 0 0,22 0 16,-21 22-16,21-22 0,0 21 0,0 0 16,0-20-16,0 20 0,0-21 15,43 21-15,-22-20 0,0-1 0,0 0 16,21 0-16,1-21 0</inkml:trace>
  <inkml:trace contextRef="#ctx0" brushRef="#br0" timeOffset="32539.13">29570 4741 0,'0'0'0,"21"-21"0,-21-42 31,0 84-31,0 0 0,0 0 16,-21 22-16,21-22 0,-21 21 15,-1 22-15,1-22 0,21 0 0,-21 1 16,0-1-16,0 0 0,21 1 15,0-1-15,0-21 0,-21 21 0,21-20 16,0-1-16,0 0 0,0 0 16,0 0-16,0-42 31</inkml:trace>
  <inkml:trace contextRef="#ctx0" brushRef="#br0" timeOffset="33766.79">29210 5059 0,'42'0'31,"1"0"-31,-22 0 0,21 0 0,0 0 0,1 0 16,-1 0-16,0 0 16,1 0-16,-1 0 0,0 0 0,1 0 15,20 0-15,-20-21 0,-1 0 16,0-1-16,1 1 0,-1 0 0,0-21 15,-21 21-15,1-22 0,-1 1 16,0 0-16,-21 20 0,0 1 0,0-21 16,0 21-16,0 0 0,-21 21 15,0 21 1,21 0-16,-22 0 0,1 21 0,21-20 16,-21 20-16,21 0 15,-21 1-15,0-1 0,21 0 0,0 1 16,-21-1-16,-1 0 0,1 1 0,21-22 15,0 21-15,-21 0 0,21-20 16,-21-1-16,21 0 0,-21 0 0,21 0 16,0 0-16,0-42 31,0 0-15,21 0-16,0 0 15,0 0-15,0-1 0,1-20 0,-1 21 16,21-21-16,-21 20 0,22 1 15,-22 0-15,21 0 0,-21 0 16,0 21-16,22 0 0,-22 0 0,0 21 16,0-21-16,-21 21 15,0 0-15,0 0 0,0 1 0,0-1 16,0 0-16,0 0 0,0 0 16,0 0-16,0 1 0,0-1 0,0 0 15,0 0-15,0 0 0,21 0 16,1-21-1,-1 0-15,0 0 0,21 0 0,-21 0 16,1 0-16,-1 0 0,0 0 16,21 0-16,-21 0 0,1-21 15,-1 0-15,0 0 0,0 0 0,0 0 16,0-22-16,1 22 0,-1 0 16,0-21-16,-21 20 0,0 1 0,21 21 15,-21-21-15,0 42 16,0 0-1,0 1-15,-21-1 0,21 0 16,-21 0-16,21 0 0,-21 0 0,21 1 16,-22-1-16,22 0 0,0 0 15,0 0-15,0 0 0,0 1 16,22-22-16,-1 0 0,0 21 16,0-21-16,21 0 15,1 0-15,-22 0 0,21 0 0,-21 0 16,22 0-16,-22-21 0,0 21 15,0-22-15,0 1 0,1 0 0,-1-21 16,0 21-16,0-1 0,-21-20 16,0 21-16,21 0 0,-21 0 0,0-1 15,-21 22 1,0 22-16,21-1 16,-21 0-16,0 0 0,-1 0 0,22 0 15,-21 1-15,0 20 0,21-21 16,-21 0-16,21 0 0,0 1 0,0-1 15,-21-21-15,21 21 16,0 0-16,-21-21 0,21 21 16,0-42 15,0 0-31,0 0 16,0 0-16,21-1 15,0-20-15,0 21 0,0 0 0,0 0 16,22-22-16,-1 22 0,0-21 15,1 21-15,-1-22 0,0 22 0,22 21 16,-1 0-16,-20 0 0,-1 0 16,0 0-16,1 21 0,-22 0 15,-21 1-15,0-1 0,0 0 0,0 21 16,0-21-16,0 1 0,-21-1 16,0 0-16,-1 0 0,1 0 0,0 0 15,0 1-15,0-1 0,0-21 16,-1 21-16,1-21 0,21 21 15,-21-21 1,0 0 0,21-21-16</inkml:trace>
  <inkml:trace contextRef="#ctx0" brushRef="#br0" timeOffset="33966.67">31073 4741 0,'0'0'0,"-22"-21"0,1 0 0,0 21 16,0-21-16,0 21 0,21-21 0,-21 21 15,-1 0-15,1 0 16,21-21 0,21 21-1,-21 21 1</inkml:trace>
  <inkml:trace contextRef="#ctx0" brushRef="#br0" timeOffset="34759.21">3831 7218 0,'0'0'15,"0"-21"-15,0 0 0,0-1 0,-21 1 16,0 0-16,21 0 0,0 42 31,0 21-31,0-20 16,0 20-16,0 21 0,21-20 0,0 20 15,-21 1-15,0-1 16,0 1-16,0-22 0,0 22 0,0-22 16,0 21-16,0-20 0,0 20 15,0-20-15,0-1 0,-21 0 0,21-21 16,0 1-16,0-1 0,-21 0 0,0-42 31,-1 0-15,22-1-16,-21-20 0</inkml:trace>
  <inkml:trace contextRef="#ctx0" brushRef="#br0" timeOffset="35583.17">3238 7705 0,'-21'-21'0,"42"42"0,-63-42 16,21 21-16,0-22 0,42 22 31,0 0-31,21 0 0,-20 0 16,20 0-16,21 0 0,-20 0 0,20-21 15,22 21-15,-22-21 0,22 0 16,-21 0-16,20 0 0,-20-1 0,-1 1 16,1 0-16,-1 0 0,-20-21 15,-1 20-15,0 1 0,1 0 0,-22 0 16,-21-21-16,0 20 0,0 1 15,0 0-15,0-21 0,-21 42 0,-1-21 16,1-1-16,0 22 0,0 0 16,21 22-1,0 20-15,0-21 0,0 21 0,0 22 16,0-22-16,0 1 0,0 20 0,0-21 16,0 1-16,21-1 0,-21 22 15,0-22-15,0-21 0,0 21 0,0 1 16,0-22-16,0 21 0,0-21 15,0 1-15,0-1 0,0 0 0,0-42 47,0 0-47,21 21 0,-21-22 16,21-20-16,-21 21 0,22 0 0,-22-22 16,21 22-16,0-21 0,0 0 15,0 20-15,0-20 0,1 0 0,20 21 16,-21-22-16,21 22 0,1 0 0,-22 21 15,21 0-15,-21 0 0,1 0 16,20 0-16,-21 21 0,-21 0 0,0 0 16,0 1-16,0-1 0,0 21 15,0-21-15,0 0 0,0 22 0,0-22 16,0 21-16,0-21 0,0 1 0,0-1 16,0 0-16,0 0 0,21 0 15,0 0-15,1-21 16,-1 0-16,0 0 0,21 0 0,-21 0 15,1 0-15,20 0 0,-21-21 16,21 21-16,-20-21 0,-1 0 0,21 0 16,-21 0-16,0-1 0,1 1 0,-1 0 15,0-21-15,0 21 0,0-22 16,0 22-16,-21-21 0,0-1 0,0 22 16,0-21-16,0 21 0,0 0 0,0-1 15,-21 22 1,0 22-16,0-1 0,21 0 15,0 21-15,-21-21 0,21 22 0,-21-1 16,21-21-16,0 0 16,0 22-16,0-22 0,0 0 0,0 0 15,0 0-15,0 1 0,21-1 0,0-21 16,0 21-16,0-21 16,0 0-16,1 0 0,-1 0 15,0 0-15,0 0 0,0 0 0,0-21 16,22 0-16</inkml:trace>
  <inkml:trace contextRef="#ctx0" brushRef="#br0" timeOffset="37627.75">7175 7916 0,'0'0'0,"-21"0"16,21-21 0,0 0-16,0 0 0,0 0 15,0 0-15,0-1 0,21 1 16,-21-21-16,22 21 0,-1 0 16,0-22-16,0 1 0,0 0 0,0-1 15,22 1-15,-22 0 0,0-22 16,21 22-16,-20-22 0,20 22 0,-21 0 15,0-1-15,-21 22 0,0-21 16,0 21-16,-21 21 16,0 0-16,0 0 15,0 42-15,-1-21 0,1 21 0,0 1 16,0 20-16,0-20 0,21-1 16,0 21-16,0-20 0,0-1 0,0 0 15,21 1-15,-21-1 0,21 0 0,0-20 16,0 20-16,22-21 15,-22 0-15,0 0 0,0 22 0,0-22 0,1-21 16,-1 21-16,-21 0 0,0 0 16,-21-21-1,-1 0 1,-20 0-16,21 0 0,0-21 0,-22 21 16,22-21-16,-21 0 0,21 0 15,-22 0-15,22-1 0,0 1 0,0 0 16,0 0-16,-22 0 0,43 0 0,-21-1 15,21 1-15,-21 21 0,21 21 32,21 1-32,0-1 0,1 0 15,-1 0-15,0 0 0,0 0 16,0 22-16,22-22 0,-22 0 0,0 0 16,21 0-16,1 1 0,-22-22 0,21 21 15,0-21-15,1 0 16,-1 0-16,22 0 0,-22 0 0,21 0 15,-20-21-15,20-1 0,-20 22 0,-1-21 16,21 0-16,-20 0 0,-1 0 16,0 0-16,-20-22 0,-1 22 0,0 0 15,0-21-15,-21-1 0,21 22 0,-21-21 16,0-1-16,0 1 0,0 0 16,-21-1-16,0 1 0,0 21 0,0 0 15,-1 0-15,-20-1 0,21 22 0,-21 0 16,-1 22-16,1-1 0,0 0 15,-1 0-15,1 21 0,21 1 0,-22-1 16,22 0-16,-21 1 0,21-1 16,0-21-16,21 22 0,0-1 15,0-21-15,0 21 0,0-20 0,0-1 16,0 0-16,21 0 0,0 0 0,0 0 16,0-21-16,22 0 0,-1 0 15,0 0-15,1 0 0,-1 0 0,0-21 16,1 0-16,-22 21 0,21-21 0,0 0 15,1 0-15,-22-1 0,21-20 16,-21 21-16,1 0 0,-1-22 0,0 1 16,-21 21-16,0-21 0,0-1 0,0 22 15,0-21-15,0 21 0,0-1 16,0 1-16,0 42 16,0 22-1,-21-22-15,21 0 0,-21 21 16,21-20-16,0 20 0,0-21 0,0 0 15,0 22-15,0-22 0,0 0 0,0 0 16,0 0-16,21 0 0,0 1 16,0-22-16,21 21 0,-20-21 15,-1 0-15,21 0 0,-21 0 0,22-21 16,-22 21-16,21-22 0,0 1 0,-20 0 16,20 0-16,-21 0 0,0 0 15,0-22-15,1 22 0,-22-21 16,0 21-16,0-22 0,0 1 0,0 21 15,0-22-15,0 22 0,0 0 16,0 0-16,0 42 16,0 0-1,0 22-15,0-22 0,-22 21 0,22-21 16,-21 22-16,21-22 0,0 21 0,0-21 16,0 22-16,0-22 0,0 0 0,0 0 15,0 0-15,0 0 0,0 1 16,-21-22-16,21 21 0,0-42 31,0-1-15,0 1-16,21 0 15,-21 0-15,0-21 0,21 20 0,1 1 16,-1-21-16,-21 0 0,21 20 16,0-20-16,0 0 0,-21 21 0,21-1 15,1 1-15,-1 0 0,0 0 0,0 21 16,0 0-16,0 0 0,1 21 15,-22 0-15,21 0 0,0 1 0,-21 20 16,0-21-16,21 0 0,-21 22 0,21-22 16,-21 21-16,0-21 15,0 0-15,0 1 0,0-1 0,21 0 0,-21 0 16,22 0-16,-1-21 31,0 0-31,-21-21 16,21 0-16,0 0 0,0 0 15,-21-1-15,22 1 0,-1 0 0,0-21 16,-21-1-16,21 22 0,0-21 16,0 0-16,-21-1 0,22 1 0,-1 21 15,0-22-15,-21 22 0,21 21 0,0-21 16,0 21-16,-21 21 16,0 0-16,0 1 15,0-1-15,0 21 0,0-21 0,0 22 16,0-1-16,0-21 0,0 21 15,0 1-15,0-22 0,0 21 0,0-21 16,0 1-16,0-1 0,22 0 0,-1 0 16,0 0-16,21-21 0,-21 0 15,22 21-15,-1-21 0,-21 0 0,22 0 16,-1 0-16,0 0 0,-21-21 0,22 0 16,-22 21-16,21-21 0,-21 0 0,1 0 15,20-22-15,-21 22 0,-21-21 16,21 21-16,-21-22 0,0 1 0,0 0 15,0-1-15,0 1 0,0 21 16,0 0-16,0-1 0,-21 22 16,0 0-16,0 22 0,0-1 15,-1 21-15,1-21 0,0 22 0,21-1 16,0 0-16,-21 1 0,21-1 16,0-21-16,0 21 0,0-20 0,0-1 15,0 0-15,21 0 0,0 0 0,0 0 16,22 1-16,-1-22 0,-21 0 0,22 0 15,-1 0-15,0 0 0,1 0 16,-1-22-16,0 22 0,1-21 0,-1 0 16</inkml:trace>
  <inkml:trace contextRef="#ctx0" brushRef="#br0" timeOffset="38051.62">12213 6816 0,'0'0'0,"0"-21"0,-21-1 0,21-20 0,0 21 16,0-21-16,0 20 0,0-20 0,0 0 15,0 21-15,0-22 0,0 22 16,0 0-16,0 0 0,0 0 0,0 42 31,21 21-31,-21 22 0,0-22 16,0 43-16,0-22 0,0 1 0,0 20 16,0 1-16,0-22 0,0 22 15,0 0-15,0-22 0,0 1 0,-21-1 16,21 1-16,-21-22 0,21 0 0,0 1 15,0-1-15,0-21 16,0 0-16,0 1 0,0-1 0,0 0 16,0-42-1,21 0 1,-21-1-16,21-20 0,-21 21 16,21-21-16</inkml:trace>
  <inkml:trace contextRef="#ctx0" brushRef="#br0" timeOffset="38375.49">12128 6837 0,'0'0'0,"-21"-42"0,0-1 0,0 1 16,21 21-16,0-22 0,0 1 15,0 21-15,0-21 0,21 20 16,0 1-16,0 0 0,22 0 0,-22 0 16,21 0-16,1-1 0,20 22 15,-21 0-15,1 0 0,20 0 0,-20 0 16,-1 22-16,0-1 0,-21 21 15,22 0-15,-22 1 0,-21-1 0,0 22 16,0-22-16,0 0 0,0 22 0,-42-22 16,20 0-16,1 1 0,-21-1 15,21-21-15,-22 22 0,1-22 0,21 21 16,-21-21-16,20 0 0,-20-21 0,21 22 16,0-1-16,21 0 15,0 0 1,21-21-16,0 0 15,0 0-15,0 21 0,22-21 0,-22 0 16,0 0-16,21 0 0,-20 0 16</inkml:trace>
  <inkml:trace contextRef="#ctx0" brushRef="#br0" timeOffset="38879.66">13081 7324 0,'42'0'0,"-84"0"0,105 0 0,-20-21 0,-22-1 16,0 22-16,0-21 0,-21 0 15,21 0-15,-21 0 0,0 0 16,0-1-16,0 1 0,-21-21 0,0 21 16,0 0-16,0-1 0,-22 1 15,22 0-15,0 21 0,-21 0 0,21 0 16,-22 0-16,22 0 0,-21 0 0,21 21 16,-22 0-16,1 1 0,21 20 15,-22 0-15,22 1 0,-21-1 0,21 0 16,0 1-16,-1-1 0,22 21 15,0-20-15,-21-1 0,21 0 0,0-20 16,0 20-16,0-21 0,0 0 0,21 0 16,1-21-16,20 22 0,-21-22 15,0 0-15,0 0 16,22 0-16,-1-22 0,-21 1 0,22 0 16,-1 21-16,-21-42 0,21 21 0,-20-1 15,20 1-15,-21-21 0,0 0 16,0-1-16,1 22 0,-1-21 0,0-1 15,-21 1-15,0 21 0,21 0 0,-21 0 16,0-1-16,0 44 16,0-1-1,0 21-15,0-21 0,0 22 0,0-22 16,0 21-16,0-21 0,0 22 16,0-22-16,0 21 0,21-21 0,-21 0 15,21 1-15,1-1 0,-1 0 16,0 0-16,0-21 15,0 0-15,0 0 0,22 0 0,-22 0 16,21 0-16,-21 0 0,22-21 0,-1 0 16,-21 0-16</inkml:trace>
  <inkml:trace contextRef="#ctx0" brushRef="#br0" timeOffset="40835.86">13906 7091 0,'0'0'0,"0"-42"0,0 20 16,0 1-16,0 0 0,-21 21 31,0 0-31,21 21 16,-21 22-16,21-22 0,0 21 0,-21-21 15,21 22-15,0 20 0,-21-21 16,21 1-16,0-1 0,0 0 0,0 1 16,0-22-16,0 21 0,0-21 0,0 22 15,0-22-15,21 0 0,0 0 0,0 0 16,0-21-16,22 0 0,-22 0 15,21 0-15,-21 0 0,22 0 0,-1 0 16,0-21-16,1 0 0,-1 0 0,-21 0 16,21 0-16,-20-22 15,-1 1-15,0 0 0,0-1 0,-21 1 16,21-22-16,-21 1 0,0 21 0,0-22 16,0 1-16,0-1 0,0 1 15,0 20-15,0-20 0,0 20 0,0 22 16,0-21-16,21 21 0,-21 42 31,0 0-31,0 0 0,0 22 0,0-1 16,0 0-16,0 1 0,0-1 15,0 21-15,0-20 0,0-1 0,0 22 16,-21-22-16,21 0 0,-21 1 0,21-1 16,-21-21-16,21 21 15,-21-20-15,21-1 0,-21 0 0,-1-21 16,22 21-16,-21-21 0,21-21 15,0 0 1,0 0-16,0-1 0,21 1 16,1-21-16,-1 21 0,0 0 0,21-22 15,-21 22-15,1-21 0,20 21 16,-21-1-16,0 1 0,0 0 0,22 0 16,-22 21-16,0 0 0,0 0 15,0 0-15,-21 21 16,0 0-16,0 0 15,0 1-15,0-1 0,-21-21 16,0 0 0,0 21-16,0-21 0,0 0 15,-1 0-15,1 0 0,0 0 16,0 0 0,0 0 15,21 21-31,0 0 0,0 0 15,0 1-15,0-1 0,0 0 0,0 0 16,21 0-16,-21 0 0,21 22 0,0-22 16,0-21-16,1 21 15,-1 0-15,0 0 0,0-21 0,0 22 16,22-22-16,-22 0 0,21 0 0,22 0 16,-22 0-16,0 0 0,22 0 15,-1 0-15,1-22 0,-22 22 0,22-21 16,-22 0-16,21 0 0,-20 0 0,-1-22 15,0 22-15,-20-21 0,-1 0 16,0 20-16,0-20 0,-21 0 0,0-1 16,0 1-16,0 0 0,0-1 0,0 22 15,0 0-15,-21 0 0,0 0 16,0 21-16,-22 0 0,22 0 0,-21 0 16,-1 0-16,22 21 0,-21 21 15,0-21-15,20 22 0,-20-1 16,21 0-16,0 1 0,21-1 0,0 0 15,0-20-15,0 20 0,0 0 0,0-21 16,0 1-16,21-1 0,0 0 16,0 0-16,0-21 0,1 0 0,20 0 15,-21 0-15,0 0 0,0 0 0,22 0 16,-22-21-16,21 0 0,-21 0 16,1-1-16,-1 1 0,21 0 0,-21 0 15,0-21-15,-21-1 0,22 22 0,-1-21 16,-21 21-16,0-22 0,21 22 15,-21 0-15,0 0 0,0 0 16,0-1-16,-21 22 16,0 22-1,-1-1-15,1 0 0,21 0 0,0 21 16,0-20-16,0-1 0,0 21 0,0-21 16,0 0-16,0 22 0,21-22 15,1 0-15,20 0 0,-21 22 0,21-43 16,-20 21-16,20 0 0,0 0 0,1-21 15,-1 0-15,0 0 0,22 0 16,-22 0-16,0 0 0,22 0 0,-22-21 16,1 0-16,20 21 0,-21-21 0,1-1 15,-1-20-15,0 21 16,-20-21-16,-1-1 0,0 22 0,0-21 16,-21-1-16,0 1 0,0 21 0,0-21 15,0 20-15,0 1 0,-21 0 16,-21 21-16,20 0 0,1 0 0,-21 0 15,0 0-15,20 0 0,-20 21 0,0 22 16,21-22-16,-22 0 0,22 21 16,-21 1-16,21-22 0,21 21 0,0-21 15,-22 22-15,22-22 0,0 0 0,0 0 16,0 0-16,22 0 0,-1 1 16,-21-1-16,21-21 0,21 0 0,-21 0 15,1 0-15,-1 0 0,0 0 16,21 0-16,-21 0 0,1-21 15,-1-1-15,0 1 0,21 0 0,-21 0 16,-21 0-16,22-22 0,-1 22 0,0-21 16,0 21-16,0 0 0,-21-1 0,0 1 15,21 0-15,-21 0 0,22 21 16,-22 21 0,0 0-1,-22 0-15,1 22 0,0-1 16,0-21-16,0 22 0,21-1 15,-21 0-15,-1 22 0,1-22 0,0 0 16,0 1-16,0-1 0,0 22 16,21-22-16,-22 21 0,22 1 0,0-1 15,0 1-15,0 21 0,0-22 0,0 22 16,0-22-16,0 22 0,0-22 0,0 22 16,0 0-16,22-1 0,-1-20 15,-21 21-15,21-1 0,0 1 0,-21-22 16,21 1-16,0 21 0,-21-43 0,22 21 15,-22 1-15,0-22 0,21 1 0,-21-1 16,0-21-16,0 0 0,0 0 16,0 1-16,-21-22 0,-1 0 15,-20-22-15,21 1 0,0 0 16,0 0-16,-22-21 0,22 20 0,0-20 16,-21 0-16,20-22 0,1 22 15,0-22-15,21 1 0,0-1 0,0 1 16,0-1-16,0 1 0,0-1 0,0 1 15,0-1-15,0 1 0,0-1 16,0 1-16,0-1 0,0 1 0,0-1 16,0 22-16,0-21 0,21-1 0,0 22 15,1-22-15,-1 22 0,0-22 16,0 22-16,0 0 0,0-1 16,22 1-16,-22-21 0,21 20 0,1 1 15,-22 0-15,21-1 0,0 1 16,1 0-16,-1-22 0</inkml:trace>
  <inkml:trace contextRef="#ctx0" brushRef="#br0" timeOffset="41267.04">17018 7027 0,'0'22'0,"21"-22"16,0 0-16,0 0 16,1 0-16,-1 0 0,0 0 15,0 0-15,0 0 0,0-22 0,22 1 16,-22 21-16,0-21 0,0 0 0,22 0 16,-22 0-16,0-1 0,0 1 15,0 0-15,-21 0 0,0 0 0,0 0 16,0-1-16,-21 22 15,0 0-15,0 0 0,-22 0 16,22 22-16,-21-1 0,0 0 0,20 0 16,-20 0-16,21 22 0,0-22 15,0 21-15,-1-21 0,22 0 16,0 22-16,0-22 0,0 0 0,0 21 16,0-20-16,0-1 0,22 0 0,-22 0 15,21 0-15,0 0 0,0-21 16,0 22-16,22-22 0,-22 0 0,0 0 15,0 0-15,0 0 0,22 0 0,-22 0 16,0 0-16,0 0 0,0-22 16,0 22-16,1-21 0,-1 0 0,0 21 15</inkml:trace>
  <inkml:trace contextRef="#ctx0" brushRef="#br0" timeOffset="41538.89">18076 7366 0,'0'21'31,"-21"-21"-15</inkml:trace>
  <inkml:trace contextRef="#ctx0" brushRef="#br0" timeOffset="44103.43">1164 10541 0,'0'0'0,"-21"0"0,0 21 16,0-21-16,21 21 0,-22-21 15,1 0-15,0 22 0,0-22 0,0 0 16,21 21 0,21-21 15,0 21-15,21-21-16,1 0 0,-1 0 15,22 0-15,-1 0 0,1 0 0,20 0 16,1 0-16,0 0 0,-22 0 15,22 0-15,-1 0 0,1 0 0,-21 0 16,20 0-16,1 0 0,-22 0 16,22 0-16,-21 0 0,-1 0 0,1-21 15,-1 21-15,-42 0 0,22 0 16,-22 0-16,0 0 0,0-21 0,-21-1 16,0 1-16,0 0 15,-21 0-15,0 0 16,-22 0-16,1-1 0,0 1 0,-1 0 15,-20 0-15,21 0 0,-22 0 16,22 21-16,-1 0 0,1-22 0,0 22 16,-1 0-16,22 0 0,0 0 15,0 0-15,42 0 32,0 0-32,22 0 0,-1 0 0,21 0 15,1 0-15,-1 0 0,1 0 16,-1 0-16,1 0 0,-1 0 0,-20 0 15,20 0-15,-20 22 0,-1-22 16,-21 21-16,0 0 0,0 0 16,-21 0-16,0 0 0,0 1 0,-21 20 15,-21-21-15,21 21 0,-22 1 16,1-1-16,-21-21 0,20 22 0,-20-1 16,20-21-16,-20 21 0,21-20 15,-1-1-15,22 0 0,-21 0 0,21 0 16,21 0-16</inkml:trace>
  <inkml:trace contextRef="#ctx0" brushRef="#br0" timeOffset="46959.23">4360 9694 0,'0'-21'0,"0"42"0,0-63 0,0 0 16,-21 21-16,21-1 0,-21 1 0,0 21 15,0-21-15,-1 21 0,1 0 16,0 0-16,0 0 16,0 21-16,0 0 0,-1 1 0,1 20 15,0 0-15,0 1 0,0-1 16,21 0-16,-21 22 0,-1-1 0,22-20 16,0 20-16,-21-21 0,21 22 0,-21-1 15,21 1-15,0-1 0,0-20 16,0 20-16,0 1 0,0-22 0,0 0 15,0 1-15,21-1 0,0 0 16,1-20-16,-1-1 0,21-21 0,-21 0 16,0 0-16,22 0 0,-1 0 0,-21 0 15,22-21-15,-1-1 16,0 1-16,1 0 0,-1-21 0,0-1 16,1 1-16,-1 0 0,-21-1 0,21-20 15,-20 21-15,-1-22 0,0 22 16,-21-22-16,0 22 0,0-22 0,0 1 15,-21-1-15,0 1 0,-1 21 0,-20-22 16,21 1-16,-21 20 0,-1 1 16,22 0-16,-21 20 0,-1 1 0,22 0 15,-21 21-15,0 0 0,20 0 16,-20 0-16,0 21 0,21 22 0,-1-22 16,-20 42-16,21-20 0,0-1 15,0 21-15,-1 1 0,22-22 16,0 22-16,0-1 0,0 1 0,0-22 15,0 22-15,22-1 0,-1-21 16,0 22-16,0-22 0,0 1 0,22-1 16,-22-21-16,21 21 0,0-20 0,1-1 15,-1-21-15,0 0 0,1 0 16,20 0-16,1 0 0,-22 0 0,22-21 16,-22-1-16,21 1 0,-20 0 0,-1-21 15,0 21-15,-20-22 0,20 1 16,-21 0-16,0 20 0,-21-20 0,0 21 15,0-21-15,21 20 0,-21 1 16,0 0-16,0 0 0,0 42 31,-21 0-31,21 0 16,-21 1-16,21 20 0,0-21 16,0 0-16,0 22 0,0-22 0,0 21 15,0-21-15,0 0 0,0 1 16,0-1-16,0 0 0,0 0 0,21-21 15,0 0-15,1 0 0,-1 0 16,0 0-16,0 0 16,0 0-16,0-21 0,1 0 0,-1 0 0,0-1 15,0 1-15,0-21 0,0 21 16,1-22-16,-1 22 0,-21-21 16,0 0-16,21 20 0,0-20 0,-21 21 15,0 0-15,0 0 0,0-1 0,21 1 16,-21 42 15,0 1-31,0-1 0,0 0 0,0 0 16,0 21-16,0-20 0,0-1 15,0 21-15,0 0 0,0-20 0,21 20 16,-21-21-16,0 21 0,0-20 0,22-1 16,-22 0-16,0 0 0,21 0 15,0 0-15,0 1 0,0-22 16,0 0-16,1 0 0,-1 0 0,21 0 15,-21 0-15,0-22 0,22 22 16,-22-21-16,21-21 0,-21 21 0,22-22 16,-22 22-16,21-21 0,-21 0 0,1-1 15,-1-20-15,-21 20 0,21 1 16,-21-21-16,21 20 0,-21-20 0,0 20 16,0-20-16,21 21 0,-21-1 0,0 1 15,0 21-15,0 0 0,0-1 16,0 1-16,0 42 15,0 1 1,0 20-16,-21-21 0,21 21 0,0-20 16,0 20-16,-21 0 0,21 1 0,-21-1 15,21-21-15,-21 21 0,21 1 16,0-1-16,0 0 0,0 1 0,0-1 16,0 0-16,0 1 0,0-22 0,0 21 15,0-21-15,0 22 0,21-22 16,0 0-16,0-21 0,0 21 0,0-21 15,1 0-15,20 0 0,-21 0 0,21 0 16,-20-21-16,20 21 0,0-21 16,-21 0-16,22 0 0,-1-22 15,-21 22-15,22-21 0,-22-1 0,21 22 16,-21-21-16,0 0 0,-21 20 0,0-20 16,0 21-16,0 0 0,0 0 15,0-1-15,-21 22 0,0 0 0,0 0 16,0 0-16,0 22 0,-1-22 15,22 21-15,-21 0 0,21 0 16,0 0-16,0 22 0,0-22 0,0 0 16,0 0-16,21 21 0,1-20 0,-1-1 15,-21 21-15,21-21 0,-21 0 16,21 1-16,-21-1 0,0 0 0,0 0 16,21 0-16,-42-21 46,0-21-46,0 0 0,0 0 16,-1 0-16,1-1 0,0 1 16,0 0-16,21 0 0,-21 21 15,0 0-15,21 21 16,0 0 0,0 0-16,0 1 0,21-1 15,0 0-15,0 0 0,0-21 16,0 21-16,1-21 0,-1 0 15,0 0-15,21 21 0,-21-21 16,1 0-16,20 0 0,0 0 0,-21-21 16,22 0-16,-1 21 0,0-21 15,1 0-15,-1 0 0,0-1 0,-20 1 16,-1-21-16,21 21 0,-42-22 0,21 22 16,0-21-16,-21 0 0,22 20 0,-22 1 15,0-21-15,0 21 0,0 0 16,0 42 15,0 0-31,0 0 0,0 0 16,0 0-16,-22 1 0,22 20 15,0-21-15,0 21 0,0-20 0,0 20 16,22-21-16,-22 0 0,21 22 16,0-22-16,0 0 0,0 0 0,0 0 15,22 0-15,-1-21 0,0 22 0,1-22 16,-1 0-16,0 0 0,22 0 15,-22 0-15,22 0 0,-22-22 0,22 1 16,-22 21-16,0-42 0,1 21 0,-1 0 16,0-22-16,-21 22 0,22-21 15,-22-1-15,0 1 0,0 0 0,-21 21 16,0-22-16,0 22 0,0-21 0,0 21 16,0-1-16,-21 1 15,0 21-15,-21 0 0,20 0 16,-20 0-16,0 0 0,-1 0 0,1 21 15,21 1-15,-21-1 0,20 0 0,-20 0 16,21 0-16,0 22 0,21-22 16,0 21-16,-21-21 0,21 22 0,0-22 15,0 21-15,0-21 0,0 22 0,0-22 16,0 0-16,0 0 0,21-21 16,-21 21-16,21-21 0,21 0 0,-21 0 15,1 0-15,20 0 0,-21-21 0,21 0 16,1 0-16,-22 0 0,21-1 15,-21-20-15,22 0 0,-22-1 16,0 1-16,0 0 0,0-1 0,1 1 16,-1-21-16,0 20 0,0-20 0,-21-1 15,0 1-15,21-1 0,-21 22 16,0 0-16,0-1 0,0 22 0,0 0 16,0 0-16,0 0 0,-21 21 15,0 21-15,21 21 16,-21-21-16,0 22 0,21-1 0,0 0 15,0 1-15,0 20 0,0-21 16,0 1-16,0-1 0,0 22 0,0-22 16,0 0-16,21 1 0,0-1 15,0 0-15,0 1 0,0-1 0,22-21 16,-22 21-16,0-20 0,21-1 16,-20-21-16,20 21 0,0-21 0,1 0 15,-1 0-15,0 0 0,22 0 0,-22-21 16,0 21-16,1-21 0,20-1 15,-42-20-15,22 21 0,-1-21 0,-21 20 16,0-20-16,1 21 0,-1-21 0,0 20 16,-21 1-16,0 0 0,0 0 15,0 0-15,-21 21 0,0 0 16,-22 0-16,22 0 0,-21 21 0,21 0 16,-1 0-16,1 0 0,0 22 15,0-22-15,21 21 0,0 1 16,0-22-16,0 21 0,0-21 0,0 22 15,0-22-15,21 0 0,0 0 0,0 0 16,1 0-16,20-21 0,-21 0 16,21 0-16,1 0 0,-22 0 0,21 0 15,1 0-15,-1-21 0,0 0 0,-21 0 16,22 0-16,-22 0 0,21-22 16,-21 22-16,1 0 0,-1-21 15,0 20-15,-21-20 0,0 0 0,0 21 16,0-22-16,0 1 0</inkml:trace>
  <inkml:trace contextRef="#ctx0" brushRef="#br0" timeOffset="47155.12">7980 9504 0,'0'0'0,"-43"0"0,-105 0 31,127 0-31,0 0 0,21 21 15,-21-21-15,21 21 0,-21-21 16,-1 0 15,1 0-31,0 0 0,0 0 16</inkml:trace>
  <inkml:trace contextRef="#ctx0" brushRef="#br0" timeOffset="47339.99">5884 9864 0,'0'0'0,"-21"21"0,0 0 15,0-21-15,21 21 0,0 0 16,21-21-16,0 22 16,0-22-16,0 0 0,22 0 0,-1 0 15,22 0-15,-1 0 0,1 0 16,-1 0-16,1 0 0,20-22 0</inkml:trace>
  <inkml:trace contextRef="#ctx0" brushRef="#br0" timeOffset="47810.73">10604 9948 0,'0'0'0,"0"-21"0,-21 0 0,21-21 16,-21 21-16,21-22 0,0 22 15,0-21-15,0 21 0,0-1 0,0 1 16,0 0-16,0 42 16,0 0-1,0 22-15,0-1 0,0 22 0,0-22 16,0 21-16,0 1 0,0-22 15,0 22-15,0-22 0,0 22 0,0-22 16,0 21-16,0-20 0,0-1 0,0 0 16,0 1-16,0-22 0,0 0 15,0 0-15,0 0 0,-21-21 32</inkml:trace>
  <inkml:trace contextRef="#ctx0" brushRef="#br0" timeOffset="48475.76">10160 10224 0,'0'0'15,"-21"0"-15,21-22 0,21 22 32,0 0-32,0 0 0,0 0 15,22 0-15,-1 0 0,0 0 0,22-21 16,-1 21-16,1-21 0,-1 0 0,1 21 15,-1-21-15,1 0 16,-1-1-16,1 1 0,-1 0 0,-20 0 16,-1 0-16,0 0 0,-20-22 0,-1 22 15,0-21-15,-21-1 0,0 22 16,0-21-16,0 21 0,0 0 0,0-1 16,0 1-16,-21 0 0,0 21 0,-1 0 15,1 21-15,21 0 16,-21 22-16,0-22 0,21 21 0,0 1 15,0-1-15,-21 0 0,21 1 0,0-1 16,0 0-16,0 1 0,-21-1 16,21 0-16,0 1 0,0-1 0,0-21 15,0 21-15,0-20 0,0 20 16,0-21-16,0 0 0,0 0 16,0 1-16,0-44 31,0 1-16,0 0-15,0 0 0,0-21 0,21 20 16,0 1-16,0-21 0,0 0 0,0-1 16,22 22-16,-22-21 0,21-1 15,1 1-15,-1 0 0,0 21 0,22-1 16,-22 1-16,0 0 0,1 0 0,-22 21 16,21 0-16,1 0 0,-22 0 15,0 21-15,21 0 0,-42 22 16,0-22-16,0 0 0,0 21 0,0 1 15,0-22-15,0 21 0,0-21 0,-21 22 16,21-22-16,-21 21 0,0-21 16,21 0-16,-21 1 0,21-1 0,0 0 15,0-42 32,0 0-47,0-1 0,21 1 16,0 0-16,-21 0 0,21-21 15,0 20-15</inkml:trace>
  <inkml:trace contextRef="#ctx0" brushRef="#br0" timeOffset="48846.76">11938 10097 0,'0'42'31,"21"-42"-31,0 0 15,0 0-15,1 0 0,-1 0 0,0 0 16,0 0-16,0-21 0,0 21 0,22-21 16,-22-1-16,0 1 15,0 0-15,22 21 0,-43-42 0,21 21 16,-21-1-16,21 1 0,-21 0 0,0 0 16,0 0-16,-21 21 15,0 0-15,-1 0 0,1 0 0,-21 21 16,21 0-16,-22 0 0,22 22 0,-21-22 15,21 21-15,0-21 0,-1 22 0,1-22 16,0 21-16,21-21 0,0 22 16,0-22-16,0 0 0,0 0 0,21 21 15,0-20-15,1-1 0,-1 0 0,21-21 16,-21 21-16,22-21 0,-1 0 16,21 0-16,-20 0 0,-1 0 15,0 0-15,22 0 0,-22 0 0,-21 0 16,22-21-16,-22 0 0,21 0 15,-21-1-15</inkml:trace>
  <inkml:trace contextRef="#ctx0" brushRef="#br0" timeOffset="49360.15">14520 9864 0,'0'0'0,"-21"-21"0,21-1 0,-21 1 16,0 0-16,0 0 0,21 0 16,-22 21-16,1-21 0,0 21 15,0 0-15,0 0 16,21 21-16,0 0 0,-21 21 16,-1 1-16,22-1 0,-21 21 0,21 1 15,0-1-15,-21 1 0,0-1 0,0 22 16,21 0-16,-21-1 0,-1 1 15,1 0-15,21-1 0,-21 1 0,0 21 16,0-21-16,0 20 0,-22 1 0,22-21 16,0 21-16,-21-22 0,20 22 0,-20-21 15,0 0-15,21-1 0,-22 1 16,22-22-16,-21 1 0,21-1 0,-1-20 16,22-1-16,0-21 0,-21 0 15,21 1-15,0-44 16,21 1-16,1-21 0,-1 0 15,-21-1-15,42-20 0,-21 20 0,0-20 16</inkml:trace>
  <inkml:trace contextRef="#ctx0" brushRef="#br0" timeOffset="49719.51">14203 10160 0,'0'0'16,"-21"-63"-16,-1-1 0,1 22 15,0-22-15,0 22 0,21-22 0,0 22 16,0 0-16,0-1 0,0 1 0,21 21 16,0-21-16,22 20 0,-1 1 15,0 21-15,1-21 0,20 21 0,1 0 16,-22 0-16,21 21 0,-20 0 16,20 1-16,-20-1 0,-22 21 0,21 0 15,-21-20-15,0 20 0,-21 0 0,0 1 16,-21-1-16,0-21 0,-21 21 15,21-20-15,-22 20 0,1-21 0,-22 0 16,22 0-16,-21 1 0,20-22 0,-20 21 16,20-21-16,1 0 0,0 0 15,21 21-15,-1-21 0,1 0 16,42 0 0,1-21-16,-1 21 15,21-21-15,0 21 0,1-22 16,20 1-16,1 21 0,-22-21 0,22 0 15</inkml:trace>
  <inkml:trace contextRef="#ctx0" brushRef="#br0" timeOffset="50211.22">15536 9758 0,'0'0'0,"-21"-106"31,0 85-31,0 0 0,0 0 15,-1-1-15,1 1 0,0 0 0,-21 0 16,21 21-16,-22 0 0,1 0 0,21 0 16,-22 21-16,1 21 0,0-20 15,21 20-15,-22 0 0,22 1 0,-21-1 16,21 21-16,-1-20 0,1 20 16,0-20-16,21-1 0,0 0 0,0 1 15,0-1-15,0-21 0,0 0 0,21 0 16,0 1-16,1-22 0,20 0 0,-21 0 15,21 0-15,1 0 0,-1 0 16,0 0-16,1 0 0,20-22 16,-42 1-16,22 0 0,-1 0 0,0 0 15,-20-22-15,-1 22 0,0 0 16,0-21-16,0-1 0,0 22 0,-21-21 16,0 0-16,22 20 0,-22 1 0,0 0 15,0 0-15,0 42 16,0 0-1,-22 22-15,22-22 0,-21 0 0,21 21 16,-21-21-16,21 22 0,0-22 16,-21 0-16,21 21 0,0-20 0,0-1 15,0 0-15,0 0 0,21 0 16,0-21-16,0 0 16,1 0-16,20 0 0,-21 0 0,0 0 15,0 0-15,22 0 0,-22 0 0,21-21 16,-21 0-16,22 0 0</inkml:trace>
  <inkml:trace contextRef="#ctx0" brushRef="#br0" timeOffset="52103.42">16235 9673 0,'0'-42'0,"0"84"0,0-126 0,0 62 16,0 1-16,0 0 0,-21 21 16,-1 0-16,1 0 15,0 21-15,-21 0 0,21 22 16,-1-22-16,1 21 0,0 1 0,0-1 15,0 0-15,21 1 0,-21-1 16,21 0-16,0-21 0,0 22 0,0-22 16,0 21-16,0-21 0,21 1 0,0-1 15,0 0-15,21-21 0,-20 21 0,-1-21 16,21 0-16,0 0 0,1 0 16,-1 0-16,0 0 0,1-21 0,20 0 15,-20 0-15,-1-1 0,0 1 0,1-21 16,-22 21-16,21-43 15,-21 22-15,0-22 0,1 22 0,-1-21 0,-21-1 16,21 1-16,-21-1 0,0 1 16,0 20-16,0 1 0,0 0 15,0 20-15,0 1 0,0 0 0,0 42 16,0 0 0,0 1-16,-21-1 0,21 21 15,-21 0-15,21 22 0,-22-22 0,22 1 16,0 20-16,-21-21 0,0 1 0,21 20 15,-21-20-15,21-1 0,0-21 16,-21 21-16,21-20 0,-21-1 0,21 0 16,0 0-16,0-42 47,21 21-47,0-21 0,0 0 0,-21-22 15,21 22-15,22 0 0,-22-21 16,0 20-16,0-20 0,0 21 0,0-21 15,1 20-15,-1 1 0,0 21 0,0 0 16,0 0 0,-21 21-16,0 1 15,0-1-15,0 0 0,-21 0 16,0-21-16,21 21 0,-21 0 16,0-21-16,-1 0 0,22 22 0,-21-22 15,0 0-15,0 0 16,0 0-16,21 21 31,0 0-15,0 0-16,0 0 15,0 0-15,0 1 0,0-1 0,21 0 16,0 0-16,0 0 0,0 0 0,1-21 16,20 22-16,-21-1 0,0-21 15,0 0-15,22 21 0,-1-21 0,0 0 16,22 0-16,-22 0 0,22 0 15,-1 0-15,1 0 0,-22-21 0,22 0 0,-22-1 16,0 22-16,1-21 16,-22-21-16,21 21 0,-21 0 0,0-22 15,1 1-15,-1 21 0,-21-22 0,0 1 16,0 0-16,0-1 0,0 22 16,0-21-16,0 21 0,0 0 0,-21 21 15,-1 0-15,1 0 0,0 0 0,0 0 16,-21 21-16,20 0 0,1 0 15,-21 0-15,21 22 0,0-1 0,-22-21 16,22 21-16,0 1 0,0-22 0,21 21 16,0-21-16,0 1 15,0-1-15,0 0 0,0 0 0,0 0 16,0 0-16,21-21 0,0 22 16,0-22-16,0 0 0,1 0 15,-1 0-15,0 0 0,0-22 0,21 22 16,-20-21-16,-1 0 0,0 0 0,0 0 15,-21 0-15,21-1 0,0-20 16,-21 21-16,0-21 0,22 20 0,-22 1 16,21 0-16,-21 0 0,0 0 0,0 42 47,-21 0-47,21 0 0,-22 0 15,22 1-15,0-1 0,0 0 0,0 0 16,0 0-16,0 0 0,0 1 15,0-1-15,0 0 0,22 0 16,-1 0-16,0-21 0,0 0 0,0 21 16,0-21-16,22 0 0,-22 0 15,21 0-15,1 0 0,20 0 0,-21 0 16,1 0-16,-1-21 0,22 0 0,-22 21 16,0-21-16,-21-21 0,22 20 15,-22 1-15,0-21 0,0 0 0,0 20 16,1-20-16,-22 0 0,0 21 0,0-22 15,0 22-15,0 0 16,-22 0-16,1 0 0,0 21 0,0 0 16,0 0-16,0 0 0,-22 0 0,22 21 15,0 0-15,-21 0 0,20 0 16,1 0-16,0 1 0,0-1 0,0 21 16,21-21-16,0 0 0,0 22 0,0-22 15,0 0-15,0 0 0,0 0 16,21 1-16,0-1 0,0-21 15,0 0-15,1 0 0,20 0 0,-21 0 16,0 0-16,0 0 0,1 0 16,20 0-16,-21-21 0,0-1 0,-21 1 15,21 0-15,1 0 0,-1 0 16,-21 0-16,0-1 0,21 1 0,-21 0 16,21 0-16,-21 0 15,21 21-15,-42 21 31,0 0-15,21 0-16,-21 0 0,21 1 0,-21-1 16,-1 21-16,22-21 0,-21 22 0,21-1 15,-21 0-15,0-21 0,21 22 16,0-1-16,0 0 0,0 22 0,0-22 16,0 22-16,0-1 0,0-20 0,21 20 15,0 1-15,-21-1 0,21 1 16,1-1-16,-1 1 0,0-1 15,0 1-15,-21 20 0,21-20 0,0 20 16,-21-20-16,22-1 0,-22 1 0,0-1 16,0 1-16,0-1 0,0-20 0,0 20 15,0-20-15,-22-1 0,1-21 16,0 21-16,0-20 0,0 20 0,-22-21 16,22-21-16,0 0 0,0 0 0,-21 0 15,20 0-15,1 0 0,0-21 16,0 0-16,0 0 0,0-1 0,21-20 15,0 0-15,0-1 0,0 1 0,0-21 16,0 20-16,0-20 0,21-22 16,-21 22-16,21-22 0,0 0 0,0 22 15,22-22-15,-22 0 0,21 22 16,0-22-16,-20 22 0,20-1 0,0 1 16,1-1-16,-22 1 0,21 20 0,-21-20 15,22 21-15,-22-1 0,0 1 16,0 0-16,0 20 0,0-20 0,-21 21 15,22 0-15,-22 0 0</inkml:trace>
  <inkml:trace contextRef="#ctx0" brushRef="#br0" timeOffset="52507.2">18944 10054 0,'21'0'15,"0"0"1,1 0-16,-1 0 0,0 0 15,0-21-15,0 21 0,-21-21 16,43 21-16,-43-21 0,42 0 0,-42-1 16,21 1-16,0 0 0,0 0 0,1-21 15,-1 20-15,-21 1 0,0 0 16,21 0-16,-21 0 0,0 0 0,0-1 16,-21 22-1,0 0 1,-1 22-16,1-1 0,0 0 0,0 0 15,0 21-15,0-20 0,-1 20 0,1-21 16,21 21-16,0-20 0,0 20 16,0-21-16,0 0 0,0 0 0,0 1 15,0-1-15,0 0 0,21 0 16,1-21-16,-1 0 0,0 0 16,21 0-16,-21 0 0,1 0 15,-1 0-15,0 0 0,-21-21 0,21 21 16,0-21-16,0 21 0,-21-21 15,22-1 1,-22 1-16,21 21 16</inkml:trace>
  <inkml:trace contextRef="#ctx0" brushRef="#br0" timeOffset="52659.13">19389 10139 0,'0'21'16,"0"-42"-16,-22 42 0,22 0 0,0 0 15,0 1 1</inkml:trace>
  <inkml:trace contextRef="#ctx0" brushRef="#br0" timeOffset="53667.04">21886 9250 0,'0'0'0,"0"-21"0,0 0 16,0-1-16,-21 1 0,21 0 15,-21 21 1,0 21 15,21 0-31,-21 1 0,21 20 0,0-21 16,0 21-16,0 1 0,0 20 0,0-20 16,0-1-16,0 21 0,0-20 15,0 20-15,-22-20 0,22 20 0,-21-21 16,21 1-16,-21-1 0,21-21 0,0 22 15,0-22-15,-21 0 0,21 0 16,-21 0-16,21 0 0,0-42 47,0 0-47,21 0 0,0 0 0</inkml:trace>
  <inkml:trace contextRef="#ctx0" brushRef="#br0" timeOffset="54150.79">22415 9335 0,'0'0'16,"22"-22"-16,20-20 0,0 21 0,-21 21 15,1-21-15,-1 0 0,-21-1 0,0 1 32,-21 21-32,-22 0 15,22 0-15,-21 21 0,-1 1 0,22-22 16,-21 21-16,0 0 0,20 0 15,-20 0-15,21 0 0,0 1 0,-22-1 16,43 0-16,-21 0 0,0 0 16,21 0-16,0 1 0,0-1 15,0 0-15,21 0 0,0 0 16,1 0-16,20-21 16,-21 22-16,0-1 0,22 0 0,-22-21 15,21 21-15,-21 0 0,22 0 0,-1 1 16,-21-1-16,0 0 15,22 0-15,-22 0 0,0 0 0,0 1 16,-21-1-16,0 0 0,0 0 0,0 0 16,0 0-16,-21-21 15,0 22-15,-22-22 0,1 0 0,0 0 16,-1 21-16,1-21 0,0 0 0,-1 0 16,1 0-16,0 0 0,-1 0 15,22 0-15,-21 0 0,21 0 0,0 0 16,-1 0-16,22-21 0,-21 21 15,21-22-15,0 1 16,21 0 0,1 21-16,-1-21 0,0 21 15,21-21-15,-21 0 0</inkml:trace>
  <inkml:trace contextRef="#ctx0" brushRef="#br0" timeOffset="54495.66">24405 9144 0,'0'0'0,"0"-21"15,0-64 1,0 64-16,0 42 15,0 22 1,0-22-16,0 21 16,0 0-16,-21 1 0,0-1 0,21 0 15,-21 22-15,-1-22 0,1 1 0,0 20 16,0-21-16,0 22 0,0-22 16,-1 1-16,1-1 0,21-21 0,-21 21 15,21-20-15,-21-1 0,21 0 0,0 0 16,21-42 15</inkml:trace>
  <inkml:trace contextRef="#ctx0" brushRef="#br0" timeOffset="54823.49">24426 9292 0,'0'-42'16,"0"84"-16,0-105 0,0 20 0,0 22 0,0 0 15,0 0-15,0 0 0,21 0 0,1-1 16,-1 1-16,0 21 0,0-21 16,21 21-16,-20 0 0,20 0 0,0 0 15,1 0-15,-1 0 16,0 21-16,22 0 0,-43 1 0,21-1 16,1 21-16,-22 0 0,0-20 0,-21 20 15,0 0-15,0 1 0,0-1 16,0 0-16,0 1 0,-21-1 0,0 0 15,-1-21-15,-20 22 0,21-1 0,0-21 16,0 0-16,-1 1 0,1-1 16,21 0-16,-21-21 0,0 21 0,0-21 15,0 0 1,-1 0 0,22-21-16,-21 0 0,0 0 0,21-1 15,-21 1-15,0 21 0</inkml:trace>
  <inkml:trace contextRef="#ctx0" brushRef="#br0" timeOffset="55019.38">24130 9525 0,'0'0'0,"21"0"47,21-21-47,-20 21 0,-1 0 0,21-21 16,0 21-16,1 0 0,-1 0 15,0-21-15,22 21 0,-22 0 0,1-22 16,-1 22-16,0-21 0,1 21 16,-22-21-16,0 0 0,0 21 15,0-21-15</inkml:trace>
  <inkml:trace contextRef="#ctx0" brushRef="#br0" timeOffset="55642.91">26733 9377 0,'0'0'0,"-42"0"0,0-21 15,-1 21-15,22-21 0,0-1 16,0 22-16,0-21 0,21 0 0,0 0 16,0 0-16,0 0 15,21-1-15,-21 1 0,42 0 0,-21 0 16,1 0-16,20 0 0,-21 21 15,21 0-15,1-22 0,-1 22 0,0 0 16,1 0-16,-1 0 0,0 22 16,1-1-16,-1 0 0,0 21 0,1-21 15,-1 22-15,-21-1 0,0 0 0,1-20 16,-1 20-16,-21 0 0,0 1 16,0-1-16,0 0 0,0 1 0,0-1 15,-21-21-15,-1 0 0,1 22 16,0-22-16,0-21 0,0 21 15,0-21-15,-1 0 0,1 0 0,0 0 16,0 0-16,0 0 0,21-21 16,-21 0-16,21-1 0,0 1 15,0-21-15,0 21 0,0-22 0,21 1 16,0 21-16,0-21 0,0-1 16,22 1-16,-1 0 0,0-1 0,1 1 15,-1 0-15,0-1 0,1 1 0,-1 21 16,-21 0-16,21-1 0,1 1 15,-22 21-15,0 0 0,0 0 0,0 0 16,1 0-16,-22 21 0,0 1 16,0 20-16,0-21 15,0 0-15</inkml:trace>
  <inkml:trace contextRef="#ctx0" brushRef="#br0" timeOffset="55971.75">27622 9483 0,'85'21'31,"-43"-21"-31,-20 0 0,20-21 0,-21 0 0,21 21 16,1-22-16,-22 1 0,21 0 15,-21 0-15,22 0 0,-22-22 0,0 22 16,0-21-16,-21 21 0,0 0 16,0-1-16,0 1 0,0 0 15,-21 21-15,-21 0 0,-1 0 0,1 0 16,0 0-16,-1 0 0,1 21 15,0 22-15,21-22 0,-22 0 0,1 21 16,21-21-16,0 1 0,21 20 0,0-21 16,0 0-16,0 22 0,0-22 15,0 0-15,0 21 0,21-21 0,0 1 16,0-1-16,21-21 0,-20 21 16,20-21-16,0 0 0,1 0 15,-1 0-15,21 0 0,-20 0 0,20-21 0,-20 0 16,20-1-16,-21 1 0,22 0 15</inkml:trace>
  <inkml:trace contextRef="#ctx0" brushRef="#br0" timeOffset="56212.59">28744 8721 0,'0'0'0,"0"-43"0,0 1 16,0 21-16,0 0 0,-21 63 31,0-21-31,0 22 15,0 20-15,-1 1 0,1-22 0,0 21 16,0 1-16,0-1 0,0-20 16,-1 20-16,1-20 0,21-1 0,-21 0 15,21 1-15,-21-22 0,21 21 16,0-21-16,0 0 0,0 1 0,0-1 16,21 0-16,0 0 0,0-21 15,1 0-15,-1 0 0,0 0 0,0 0 16,21 0-16,-20 0 0</inkml:trace>
  <inkml:trace contextRef="#ctx0" brushRef="#br0" timeOffset="57111.07">29189 9292 0,'0'0'16,"21"-21"-16,0 0 0,0 0 0,-21 0 0,0-1 16,0 1-16,0 0 0,0 0 15,0 0-15,-21 21 0,0 0 16,0-21-16,0 21 0,-22 0 0,22 0 15,-21 0-15,21 21 0,-22 0 16,1 0-16,21 0 0,-22 22 0,22-22 16,0 0-16,0 21 0,0-21 0,0 1 15,-1 20-15,22-21 0,0 0 16,0 0-16,0 1 0,0-1 0,0 0 16,0 0-16,22-21 0,-1 0 15,0 0-15,0 0 0,0 0 16,0 0-16,1 0 0,-1-21 0,21 21 15,-21-21-15,0 0 0,1-1 16,-1 1-16,21 0 0,-21-21 16,0 21-16,1-22 0,-1 22 0,-21-21 15,21 21-15,-21-1 0,21 1 16,-21 0-16,0 42 16,0 0-16,-21 1 15,21-1-15,-21 0 0,21 21 16,0-21-16,0 1 0,0-1 0,0 0 15,0 0-15,0 0 0,0 0 16,21 1 0,0-22-16,0 0 0,0 0 0,1 0 15,-1 0-15,0 0 0,21-22 16,-21 22-16,1-21 0,-1 0 16,0 0-16,0 0 0,0-22 0,0 1 15,1 0-15,-1-1 0,-21-20 16,21 21-16,0-22 0,0-21 0,0 22 15,1-1-15,-22 22 0,21-21 16,-21 20-16,21 22 0,-21-21 0,0 21 16,0 42-1,-21 0-15,0 0 0,-1 21 16,1 1-16,0 20 0,0 1 0,0-22 16,0 22-16,21-1 0,0-21 15,0 22-15,0-22 0,0 1 0,0-1 16,0 0-16,0-21 0,0 22 15,0-22-15,0 0 0,0 0 16,0 0-16,21-21 0,0 0 0,0 22 16,0-22-16,0 0 15,1 0-15,-1 0 0,0-22 0,0 1 16,0 21-16,0-21 0,22 0 0,-22 0 16,0 0-16,21-22 0,-20 22 15,-1 0-15,0-21 0,0 20 0,0 1 16,-21 42 15,0 1-31,-21-1 0,21 0 0,0 21 0,-21-21 16,0 1-16,21-1 15,-21 0-15,21 0 0,0 0 0,0 0 16,0 1-16,0-1 16,21-21-1,0 0 1,0 0-16,-21-21 0,21 21 0,0-22 15,1 1-15,-22 0 0,21 0 16</inkml:trace>
  <inkml:trace contextRef="#ctx0" brushRef="#br0" timeOffset="57271.98">30268 9017 0,'0'0'0,"0"-21"0,21-43 31,-42 64-15,21 22-1,-21-22-15,21 21 16,-21-21 0,0 0-1</inkml:trace>
  <inkml:trace contextRef="#ctx0" brushRef="#br0" timeOffset="57431.62">29443 9017 0,'0'0'0,"-21"21"0,-22 0 0,22-21 0,0 22 16,0-22-16,21 21 0,0 0 16,21-21-16,0 0 15,0 0-15,22 21 0,-1-21 16,21 0-16,-20 0 0,20 0 0,1 0 16,-1 0-16,22 0 0</inkml:trace>
  <inkml:trace contextRef="#ctx0" brushRef="#br0" timeOffset="58346.65">30713 9208 0,'0'0'0,"-21"0"0,-1 21 0,1 0 16,0-21-16,-21 21 0,21 0 16,-1 0-16,-20 1 0,21-1 0,-21 0 15,20-21-15,1 21 0,0 0 0,21 0 16,0 1-16,0-1 0,0 0 15,0 0-15,21-21 16,-21 21-16,21-21 0,1 0 16,-1 0-1,-21-21-15,0 0 16,0 0-16,0 0 16,0-1-16,0 1 0,0-21 0,0 21 15,0 0-15,0-22 0,21 22 16,0-21-16,0 21 0,0-1 0,22 1 15,-22 0-15,0 0 0,21 21 16,-20 0-16,20 0 0,-21 0 0,21 0 16,-20 0-16,-1 21 0,0 0 0,0 0 15,0 1-15,-21-1 0,0 0 16,0 0-16,0 0 0,0 0 16,0 1-16,0-1 0,-21 0 15,0 0-15,0 0 0,21 0 16,-21-21-1,21-21 1,0 0 0,0 0-16,0 0 15,21 0-15,0-1 0,0 1 16,21-21-16,-20 21 0,20 0 0,0-22 16,1 1-16,-1 21 0,0 0 15,1-1-15,-1 1 0,0 21 0,1 0 16,-22 0-16,0 21 0,0 1 15,-21-1-15,0 0 0,0 21 0,0-21 16,0 1-16,-21-1 0,21 21 16,-21-21-16,0 0 0,-1 1 15,1-1-15,21 0 0,-21 0 16,21 0-16,0 0 16,21-21-1,0 0-15,22 0 16,-22 0-16,21 0 0,-21 0 0,22-21 15,-1 0-15,-21 21 0,22-21 16,-22 0-16,21 0 0,-21-1 0,0-20 16,1 21-16,-1-21 15,0 20-15,-21-20 0,0 21 0,0 0 16,0 0-16,-21 42 31,21 0-31,-21 0 0,-1 0 16,22 0-16,-21 1 0,21-1 15,0 0-15,0 0 0,0 0 0,0 0 16,0 1-16,0-1 16,0 0-16,0 0 15,0-42 32,-21 21-47,21-21 0,0 0 16,0-1-16,0 1 0,0 0 15,0 0-15</inkml:trace>
  <inkml:trace contextRef="#ctx0" brushRef="#br0" timeOffset="59239.63">32152 8636 0,'0'42'16,"0"1"-1,-21-1-15,0-21 0,0 22 0,-1-1 16,1 0-16,0 22 0,0-22 0,0 0 16,21 1-16,-21-1 15,-1 0-15,1-20 0,21 20 0,-21-21 16,0 21-16,21-20 0,-21-1 0,21 0 16,0 0-1,0-42 16,21 0-31,0 0 16,0-1-16,0 1 0,22 0 16,-22 0-16,0 0 0,21 0 15,-20-1-15,20 1 0,-21 0 0,0 21 16,0 0-16,-21 21 31,0 0-31,0 1 0,0-1 0,0 0 16,0 0-16,0 0 0,0 0 15,0 1-15,0-1 16,22-21 0,-1 0-16,0 0 0,0 0 15,0 0-15,0 0 0,22 0 16,-22 0-16,0 0 0,0 0 0,0-21 16,1-1-16,20 1 0,-21 0 15,0 0-15,0 0 0,1 0 16,-1 21-16,0-22 0,0 22 15,-21 22 1,0-1 0,0 0-16,0 0 0,0 0 15,0 0-15,21 1 16,0-1-16,1-21 16,-1 0-16,0 0 0,0 0 15,0 0-15,0 0 0,1 0 16,-1 0-16,0 0 15,0-21-15,0-1 16,-21 1-16,21 21 0,1-21 16,-22 0-16,21 21 0,0-21 0,0 21 15,-21-21-15,21 21 16,-21 21-16,0 0 0,0 0 16,0 0-16,-21 0 0,0 1 15,0 20-15,0-21 0,-22 21 0,22 1 16,-21 20-16,-1-20 0,22-1 15,-21 21-15,21 1 0,0-22 16,-22 22-16,22-22 0,0 0 0,0 22 16,-22-22-16,22 1 0,0-1 15,0-21-15,21 21 0,-21-20 16,21 20-16,-21-21 0,21 0 0,-22-21 16,22 21-16,0-42 31,22 0-16,-22 0-15,42 0 0,-21-22 16,0 22-16</inkml:trace>
  <inkml:trace contextRef="#ctx0" brushRef="#br0" timeOffset="59507.62">32851 9419 0,'0'0'0,"21"-42"0,-21 0 15,0-1-15,21 1 0,-21 21 0,21 0 16,0-1-16,-21 1 0,21 21 15,1-21-15,-1 0 0,0 21 0,21 0 16,-21 0-16,22 0 0,-22 0 16,21 0-16,-21 21 0,1 21 15,-1-20-15,-21-1 0,0 21 0,0 0 16,-21-20-16,-1 20 0,1-21 16,0 21-16,-21-20 0,21-1 0,-22 0 15,22 0-15,-21 0 0,21 0 16,-1-21-16,-20 0 0,21 0 0,0 0 15,0 0-15,-1 0 16,22-21-16,-21 0 0,21 0 16</inkml:trace>
  <inkml:trace contextRef="#ctx0" brushRef="#br0" timeOffset="59683.1">32829 8911 0,'0'0'0,"-21"0"47,0 0-31,0 0-16,0 0 0,-22 0 16,22 0-16,-21 0 0,-22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23:57.6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1185 995 0,'-21'21'16,"21"0"-16,-21 0 0,0 1 0,21-1 16,-21 21-16,-1 0 0,22 1 0,-21-1 15,0 0-15,0 1 0,0 20 16,0 1-16,-1-22 0,1 22 16,0-1-16,0 1 0,0-1 0,0 1 15,-1-22-15,22 0 0,0 1 16,0-1-16,-21 0 0,21-21 15,0 1-15,0-1 0,0 0 16,0-42 0,0 0-1,21-1-15,-21 1 0,22-21 16,-22 0-16,21 20 0</inkml:trace>
  <inkml:trace contextRef="#ctx0" brushRef="#br0" timeOffset="287.83">1016 1334 0,'0'0'0,"0"-22"0,21 1 0,0 0 0,0 0 16,1 21-1,-1-21-15,0 21 0,0 0 0,0 0 16,0 0-16,1 0 0,20 21 16,-21 0-16,21 0 0,-20 0 0,20 22 15,-21-22-15,0 21 0,0 22 16,-21-22-16,0 22 0,0-22 15,0 21-15,0-20 0,0 20 0,-21-20 16,0-1-16,21 0 0,-21 1 16,0-1-16,0-21 0,21 0 0,-22 0 15,22 1-15,0-1 16,-21-21 0,0-21-1,21-1-15,-21 1 16</inkml:trace>
  <inkml:trace contextRef="#ctx0" brushRef="#br0" timeOffset="460.73">847 1884 0,'0'0'16,"21"0"15,0 0-31,0 0 0,21 0 16,-20-21-16,20 21 0,0-21 0,1 21 15,20-22-15,-21 22 16,1-21-16,-1 21 0,0-21 0,1 21 16</inkml:trace>
  <inkml:trace contextRef="#ctx0" brushRef="#br0" timeOffset="783.55">2074 1609 0,'0'0'0,"0"-21"0,0-1 0,0 1 16,0 0-16,-21 21 15,0-21 1,0 21-16,0 0 0,-1 0 16,1 21-16,0 0 0,0 0 15,0 1-15,0-1 0,-1 21 16,1 0-16,0 1 0,0-1 0,0 0 15,21 1-15,0-22 0,-21 21 16,21-21-16,0 22 0,0-22 0,0 0 16,0 0-16,0 0 0,21-21 15,0 22-15,0-22 0,21 0 16,-20 0-16,20 0 0,-21 0 16,21-22-16,1 22 0,-22-21 0,21 0 0,1 0 15,20 0-15</inkml:trace>
  <inkml:trace contextRef="#ctx0" brushRef="#br0" timeOffset="1039.4">2519 1566 0,'0'0'0,"-64"-21"32,43 21-32,0 21 0,0 1 0,0-1 15,-1 0-15,-20 21 16,21-21-16,0 22 0,21-1 0,-21 0 15,-1-20-15,22 20 0,0-21 16,0 21-16,0-20 0,0-1 16,0 0-16,0 0 0,22 0 0,-1 0 15,0-21-15,21 22 16,-21-22-16,1 0 0,20 0 0,0 0 16,-21 0-16,22 0 0,-1-22 15,-21 1-15,22 0 0,-1 0 0,-21 0 16</inkml:trace>
  <inkml:trace contextRef="#ctx0" brushRef="#br0" timeOffset="1412.19">2879 1672 0,'0'0'0,"0"21"0,-22 1 0,22-1 15,0 0 1,22-21-1,-1 0-15,0 0 16,21 0-16,-21 0 0,1 0 16,-1-21-16,0 0 0,0-1 15,0 22-15,0-21 0,-21 0 0,0 0 16,0 0-16,0 0 16,-21 21-1,0 0-15,0 0 0,-21 21 16,20 0-16,1 0 0,0 0 15,-21 0-15,21 1 0,-1-1 16,1 21-16,21-21 0,0 0 0,-21 22 16,21-22-16,0 0 0,0 21 15,0-20-15,0-1 0,21 0 16,0 0-16,1-21 0,-1 0 0,0 0 16,0 0-16,0 0 0,22 0 15,-22 0-15,21 0 0,0 0 0</inkml:trace>
  <inkml:trace contextRef="#ctx0" brushRef="#br0" timeOffset="1815.95">3704 1609 0,'0'0'0,"-21"0"0,0 0 0,0 0 15,-1 0-15,1 0 0,-21 0 0,21 0 16,-22 21-16,22 0 0,-21 0 15,21 0-15,0-21 0,-1 22 0,22-1 16,0 0-16,0 0 0,0 0 16,0 0-16,0 1 0,0-1 15,22 0-15,-1-21 0,0 21 16,21-21-16,-21 21 0,1-21 16,20 21-16,-21-21 0,0 22 0,0-22 15,1 0-15,-1 21 0,0-21 16,-21 21-16,0 0 0,0 0 15,-21-21-15,0 0 16,-1 21-16,-20-21 0,0 0 0,-1 22 16,1-22-16,0 0 0,21 0 15,-22 0-15,1 0 0,21 0 16,-22 0-16,22 0 0,0 0 0,0 0 16,0 0-16,21-22 15,42 1 1,-21 21-16,0-21 15,22 21-15,-1-21 0,0 21 0</inkml:trace>
  <inkml:trace contextRef="#ctx0" brushRef="#br0" timeOffset="2212.02">4127 1757 0,'0'-21'0,"0"-22"31,-21 43-15,0 0-1,0 0-15,0 0 0,0 22 16,-1-22-16,1 21 0,0 0 0,21 0 16,-21 0-16,0-21 0,0 21 15,21 1-15,0-1 0,0 0 0,0 0 16,0 0-1,21 0-15,0-21 0,0 0 0,0 22 16,0-22-16,1 21 0,20-21 16,-42 21-16,21-21 0,0 0 15,-21 21-15,21-21 0,-21 21 0,0 0 16,-21 1 0,0-22-16,0 0 0,0 21 15,0-21-15,-22 0 0,22 0 16,0 0-16,-21 21 0,20-21 0,1 0 15,0 0-15,0 0 0,0 0 16,21-21-16,0 0 16</inkml:trace>
  <inkml:trace contextRef="#ctx0" brushRef="#br0" timeOffset="2836.03">4953 1609 0,'42'0'0,"-84"0"0,127-21 0,-43 21 15,21-22-15,-20 1 0,-22 0 0,21 0 16,1 0-16,-1 0 0,-21-22 0,0 22 16,-21-21-16,0 21 0,0-22 15,0 22-15,-21 0 0,0 0 0,-21-22 16,20 43-16,-20-21 0,0 21 15,-1 0-15,1 0 0,-21 0 0,20 0 16,1 21-16,-22-21 16,22 22-16,21-1 0,-21 21 0,20-21 15,1 0-15,21 22 0,0-22 16,0 21-16,0-21 0,0 22 0,21-1 16,22-21-16,-22 22 0,21-1 15,1 0-15,-1 1 0,-21-22 0,21 21 16,1 0-16,-22-20 0,0 20 15,0-21-15,0 21 0,-21-20 0,0-1 16,0 0-16,-21 0 0,0 0 0,-21 0 16,-1 1-16,1-22 0,-21 21 15,-1-21-15,1 0 0,20 0 0,-20 0 16,-1 0-16,22 0 16,0 0-16,-1-21 0,22 21 0,0-22 15,0 1-15,21 0 0,0 0 16,0 0-16,21 0 0,0 21 15,0-22-15,22 22 0,-1-21 16,0 21-16,1-21 0,-1 21 0,0 0 16</inkml:trace>
  <inkml:trace contextRef="#ctx0" brushRef="#br0" timeOffset="3163.84">5397 1693 0,'0'22'16,"0"-1"-16,0 21 15,0-21-15,0 0 0,-21 22 16,21-1-16,0 0 0,0 1 0,0-1 16,0 0-16,0 1 0,0 20 15,-21-20-15,21 20 0,-21 22 0,0-22 16,21 1-16,-21-1 0,-1 22 15,1-22-15,21 1 0,-21-1 16,0 1-16,0-22 0,21 1 0,0-1 0,-21 0 16,21-21-16,0 1 15,-22-1-15,22-42 16,22-1 0,-1 1-16,-21-21 0,21 0 15,0-1-15,0 1 0,0-22 0,1 1 16</inkml:trace>
  <inkml:trace contextRef="#ctx0" brushRef="#br0" timeOffset="3444.68">5461 1990 0,'0'0'0,"-21"-191"31,21 170-31,0 0 16,0 0-16,21 0 15,0 21-15,21 0 0,-20 0 0,20 0 16,-21 0-16,21 0 0,-20 21 15,-1 0-15,0 0 0,0 0 0,0 0 16,-21 1-16,0 20 0,0-21 16,0 21-16,-21-20 0,0-1 0,-21 0 15,20 0-15,-20 0 0,0 0 16,21 1-16,-22-1 0,22-21 0,-21 0 16,21 21-16,-1-21 15,44-21 16,-1 0-31,0 21 0,21-22 16</inkml:trace>
  <inkml:trace contextRef="#ctx0" brushRef="#br0" timeOffset="3756.5">5948 1947 0,'0'0'15,"21"0"-15,0-21 0,0 21 16,0-21-16,1 21 0,-22-21 15,21 21-15,0-21 16,0 0-16,-21-1 0,0 1 0,0 0 16,0 0-16,0 0 0,0 0 15,-21 21 1,0 0-16,0 0 0,-1 21 16,-20 0-16,21 0 0,0 0 15,0 0-15,-1 22 0,1-22 0,0 0 16,21 21-16,0-20 0,0 20 15,0-21-15,0 0 0,0 0 0,0 1 16,0-1-16,21-21 0,0 21 0,1-21 16,20 0-16,-21 0 0,21 0 15,-20 0-15,20 0 0,0 0 16,1-21-16,-22 21 0,21-21 16</inkml:trace>
  <inkml:trace contextRef="#ctx0" brushRef="#br0" timeOffset="4164.1">6604 1693 0,'0'0'16,"0"-21"-16,-21 21 0,0 0 15,-1 0-15,1 0 0,0 21 0,0 1 16,0-1-16,0 0 0,-1 0 16,1 21-16,0 1 0,21-22 0,0 21 15,-21-21-15,21 1 0,0 20 16,0-21-16,0 0 0,0 0 15,0 1-15,21-1 0,0-21 0,22 21 16,-22-21-16,0 0 16,0 0-16,21 0 0,-20 0 0,20-21 15,-21 21-15,21-21 0,-20-1 16,-1 1-16,21 0 0,-21 0 0,0-21 16,1 20-16,-1 1 0,0 0 0,-21 0 15,21 0-15,-21 0 0,-21 42 31,0 0-15,0 0-16,21 0 0,0 0 16,-22 1-16,22-1 0,-21 0 0,21 0 15,0 0-15,0 0 16,21-21 15,1-21-31,-1 21 0,-21-21 16</inkml:trace>
  <inkml:trace contextRef="#ctx0" brushRef="#br0" timeOffset="4332.01">6985 1566 0,'0'0'0,"-21"0"0,0 0 0,-1 22 15,1-22-15,21 21 0,-21-21 16,21 21-16,0 0 0,21-21 31,0 21-31,1-21 0</inkml:trace>
  <inkml:trace contextRef="#ctx0" brushRef="#br0" timeOffset="5159.59">7133 1736 0,'21'0'16,"0"0"-16,1 0 0,-1 0 16,-21-21-16,42 21 0,-21-22 0,0 1 15,1 0-15,-1 0 0,21 0 0,0 0 16,-20-22-16,20 22 0,-21-21 16,0-1-16,0 22 0,1-21 0,-1 21 15,-21 0-15,0-1 0,0 1 16,0 0-16,-21 21 0,-1 0 15,1 0-15,-21 0 0,21 21 16,0 0-16,-1 1 0,-20-1 0,21 0 16,0 21-16,0 1 15,-1-1-15,22 0 0,-21 22 0,0-22 16,21 22-16,-21-1 0,21 22 0,0-22 16,0 1-16,0-1 0,0 22 15,0-22-15,0 1 0,0 21 0,0-1 16,0-20-16,0 20 0,0 1 0,0-21 15,0 20-15,0-20 0,0 20 16,0-20-16,-21-1 0,21 1 0,0-1 16,0-20-16,0-1 0,0 0 0,0-20 15,0 20-15,0-21 16,21-21-16,0 0 16,0-21-16,0 21 0,22-21 15,-22 0-15,21-22 0,-21 22 16,22-21-16,-22-1 0,21 1 0,-21 0 15,22-1-15,-22-20 0,21 21 0,-21-22 16,1-21-16,-22 22 0,0-22 16,0 22-16,0-22 0,-22 0 0,1 22 15,0-22-15,-21 22 0,-1 20 0,1-20 16,-21 21-16,41 20 0,-20 1 16,0 0-16,21 0 0,-1 21 0,1 0 15,21-21-15,21 0 47,1 21-47,-1-22 0,0 22 0,0-21 16,0 0-16,22 0 0,-22 0 0,0 0 15,21-1-15,-21 1 0,1 0 16,20 0-16,-42 0 0,21 0 0,-21-1 16,21 22-16,-21-21 0,0 42 31,0 1-16,-21-22-15,0 21 0,21 0 16,0 21-16,0-21 0,0 1 0,-21-1 16,21 0-16,0 0 0,0 0 15,21-21 17,0 0-32,0 0 15,0-21-15,1 0 0,-22 0 0</inkml:trace>
  <inkml:trace contextRef="#ctx0" brushRef="#br0" timeOffset="5307.51">7810 1545 0,'0'0'0,"-21"-21"0,-21 0 32,63 42 14</inkml:trace>
  <inkml:trace contextRef="#ctx0" brushRef="#br0" timeOffset="5615.34">8043 1715 0,'0'0'0,"21"0"31,1 0-31,-1 0 15,-21-22-15,21 22 0,-21-21 16,0 0-16,0 0 16,-21 21-16,0 0 15,-1 0-15,1 21 16,0 0-16,0 0 0,0 1 0,0-1 16,21 0-16,-22 0 0,22 0 15,0 0-15,0 1 0,0-1 0,0 0 16,0 0-16,22 0 0,-1-21 15,0 0-15,0 21 0,0-21 16,0 0-16,22 0 0,-22 0 16,0 0-16,0 0 0,0 0 15,1-21-15,-1 0 0,0 21 0,-21-21 16</inkml:trace>
  <inkml:trace contextRef="#ctx0" brushRef="#br0" timeOffset="5900.18">8255 1842 0,'0'-22'0,"0"65"0,0-64 0,0-22 16,0 22-16,0 0 15,0 0-15,0 0 0,0-1 0,0 1 16,0 0-16,21 0 15,0 21 1,0 0-16,1 0 0,-1 0 16,0 0-16,0 0 0,0 21 0,0 0 15,1 0-15,-1 1 0,-21-1 16,0 0-16,21 0 0,-21 21 16,0-20-16,0-1 0,0 0 0,0 0 15,-21 0-15,0 0 0,21 1 16,-22-1-16,1-21 0,0 0 0,0 0 15,0 0-15,0 0 16,21-21 0,0-1-16,0 1 0,0 0 15,21 0-15,0 0 0,-21 0 16,21-22-16,0 22 0,0-21 0,-21 21 16,22-1-16,20-20 0,-21 21 15</inkml:trace>
  <inkml:trace contextRef="#ctx0" brushRef="#br0" timeOffset="6723.74">10901 1249 0,'0'0'16,"0"-21"-16,0 0 0,0-22 0,0 22 0,0-21 15,0 21-15,0-1 0,0 1 16,-21 0-16,21 0 0,-22 42 16,22 21-1,-21-20-15,21 20 0,0 21 0,0-20 16,-21 20-16,0 1 0,0-1 0,21 1 16,-21-1-16,-1 1 0,1-1 15,0 1-15,21-22 0,-21 22 0,0-22 16,0 0-16,-1 1 15,22-22-15,0 0 0,-21 0 0,21 0 16,-21-21-16,21-21 31,0 0-31,0 0 0,0-22 0,0 1 16,21 0-16,0-1 0,1-20 16,-1-1-16,0 1 0,21-1 0,-21 1 15,22-1-15,-22 1 0,21-22 0,1 22 16,-22 20-16,21 1 0,-21 0 15,0-1-15,1 22 0,-1 21 0,-21 21 16,0 22 0,21-1-16,-21 0 0,0 1 15,21 20-15,-21-20 0,0 20 16,0-21-16,0 22 0,0-1 0,0 1 16,0-22-16,0 22 0,0-22 0,0 0 15,0 1-15,0-1 0,0-21 16,0 0-16,0 1 0,0-1 0,0 0 15,-21-21 1,0 0 0,0 0-16,-1-21 0,-20 21 0</inkml:trace>
  <inkml:trace contextRef="#ctx0" brushRef="#br0" timeOffset="7119.51">10647 1820 0,'0'0'15,"-21"0"-15,21-21 0,21 21 47,21 0-47,-21 0 0,22 0 0,-1 0 16,0-21-16,22 21 0,-22 0 0,22-21 15,-1 21-15,1-21 0,-1 0 16,-21 21-16,22-22 0,-22 1 0,1 0 16,-1 0-16,0 0 0,-21 0 15,22-1-15,-43-20 0,21 21 0,0 0 16,-21 0-16,0-1 15,0 1-15,-21 21 16,0 0 0,0 0-16,-1 21 15,22 1-15,-21-1 0,0 0 0,0 21 16,21-21-16,-21 22 0,21-1 16,-21-21-16,21 22 0,-22-22 0,22 21 15,0-21-15,0 22 0,0-22 0,0 0 16,0 0-16,0 0 0,22-21 15,-1 21-15,0-21 0,0 0 16,21 0-16,-20 0 0,-1 0 0,21 0 16,0-21-16,-20 0 0,20 21 0,0-21 15,1 0-15,-22-22 0,21 22 16,0 0-16</inkml:trace>
  <inkml:trace contextRef="#ctx0" brushRef="#br0" timeOffset="7340.38">12086 1482 0,'0'-21'0,"0"42"0,0-64 0,-21 43 31,0 0-31,0 22 16,-1-1-16,-20 0 0,21 0 0,0 0 15,0 22-15,-1-22 0,1 21 16,0-21-16,0 0 0,21 22 16,0-22-16,0 21 0,0-21 0,0 1 15,0-1-15,0 0 0,21-21 16,0 21-16,22-21 0,-22 0 0,21 0 15,-21 0-15,22 0 0,-1 0 0,-21 0 16,21 0-16,1-21 0,-22 0 16,21 0-16</inkml:trace>
  <inkml:trace contextRef="#ctx0" brushRef="#br0" timeOffset="8367.79">12340 1609 0,'0'0'0,"-21"0"16,0 21-1,21 0 1,21-21 0,0 0-16,0 0 15,0 0-15,1-21 0,-1 21 16,0-21-16,0 21 0,-21-21 0,21 21 16,0-22-16,-21 1 0,22 21 0,-22-21 15,0 0-15,0 0 16,-22 21-1,1 0-15,0 0 0,0 21 16,0-21-16,0 21 16,-1 0-16,1 22 0,0-22 0,0 0 15,0 0-15,21 21 0,-21-20 16,21-1-16,0 0 0,0 0 0,0 0 16,0 0-16,0 1 0,0-1 15,42-21-15,-21 0 0,0 0 16,0 0-16,1 0 0,-1 0 0,21 0 15,-21-21-15,22 21 0,-1-22 16,-21 1-16,21 0 0,1 0 0,-1 0 16,0-22-16,-20 1 0,-1 21 0,0-21 15,0 20-15,0-20 0,-21 21 16,0 0-16,0 0 0,0-1 16,-21 22-1,0 0-15,0 22 0,0-22 16,-1 21-16,22 0 0,-21 0 0,21 21 15,0-20-15,-21-1 0,21 0 16,0 21-16,0-21 0,0 1 0,0-1 16,21 21-16,0-21 0,1 0 15,-22 1-15,21-22 0,0 21 0,-21 0 16,21 0-16,-42-21 31,0 0-15,0-21-16,-1 0 15,1 21-15,0-21 0,0 21 16,21-22-16,-21 22 0,0 0 16,-1 0-16,22 22 15,0-1 1,0 0-16,0 0 16,22-21-16,-1 0 0,0 0 15,0 21-15,0-21 0,22 0 0,-22 0 16,0 0-16,21 0 0,-21 0 15,22 0-15,-1-21 0,0 0 0,1 21 16,-1-21-16,0 0 0,1-1 0,-1 1 16,-21-21-16,22 21 15,-22-22-15,-21 1 0,21 21 0,-21-21 16,0 20-16,0 1 0,0 0 0,0 0 16,-21 21-1,0 0-15,-1 0 0,22 21 0,-21 0 16,21 0-16,-21 1 0,21-1 15,0 0-15,0 0 0,0 21 0,0-20 16,0-1-16,0 0 0,21 21 0,0-21 16,-21 1-16,0-1 0,22 0 15,-1 0-15,-21 0 0,0 0 16,-21-21 15,-1 0-31,1 0 0,0 0 16,0 0-16,0 0 15,0 0-15,-1 0 0,22-21 32,0 0-17,22 21-15,-1-21 0,0 0 0,0 0 16</inkml:trace>
  <inkml:trace contextRef="#ctx0" brushRef="#br0" timeOffset="10580.53">13674 1101 0,'0'0'0,"-22"0"31,1 21-31,21 0 16,-21 21-16,21-20 0,-21 20 0,21-21 15,0 21-15,0 1 0,0-1 16,0 0-16,-21 1 0,21-1 0,0 0 15,0 1-15,0-1 0,0 0 16,0 1-16,0-1 0,0-21 0,0 22 16,0-22-16,0 0 0,0 0 15,0 0-15,0 0 0,0 1 16,0-44 15,0 1-31,0 0 16,0 0-16,0 0 0,0 0 0,0-22 15,0 22-15,0-21 0,0 21 16,0-1-16,21 1 0,0-21 0,0 21 16,0 0-16,1 21 0,-1 0 15,21-22-15,-21 22 16,22 0-16,-22 0 0,21 0 0,-21 22 16,22-22-16,-22 21 0,0 0 15,0 0-15,0 0 0,0 22 0,1-22 16,-22 0-16,0 0 0,0 21 0,0-20 15,-22-1-15,1 0 0,0 0 16,-21 0-16,21-21 0,-22 21 0,22-21 16,-21 0-16,21 0 0,-1 0 0,-20 0 15,21 0-15,0 0 0,0 0 16,-1 0-16,22-21 0,-21 0 16,21 0-16,0 0 15,0 0 1,0 42 15,0 0-31,21 0 16,1-21-16,-22 21 0,21 0 0,0 1 15,0-22-15,0 0 16,22 0-16,-22 0 0,0 0 0,21 0 16,-21 0-16,1 0 0,20 0 0,-21 0 15,21 0-15,-20-22 0,20 1 16,-21 21-16,0-21 0,22-21 0,-22 21 15,0-1-15,-21-20 0,21 0 16,0-1-16,-21 1 0,0 21 16,0-21-16,21 20 0,-21-20 0,0 21 15,0 0-15,0 42 32,-21 0-32,21 0 0,-21 0 0,0 1 15,21 20-15,-21-21 0,21 21 16,0-20-16,0 20 0,0-21 0,0 0 15,0 0-15,0 1 0,0-1 16,21 0-16,-21 0 0,42 0 0,-21-21 16,1 0-16,-1 0 0,21 0 0,-21 0 15,22 0-15,-22 0 0,0 0 16,0-21-16,21 21 0,-42-21 16,22 0-16,-1-22 0,0 22 0,0-21 15,-21 0-15,0-1 0,21-20 16,0 20-16,-21-20 0,22 21 0,-22-22 15,0 1-15,21 20 0,-21-20 16,0 20-16,0 1 0,0 0 0,0 21 16,0-1-16,0 1 0,0 0 15,0 42 1,0 0-16,-21 1 0,-1 20 0,22-21 16,0 21-16,-21 1 0,21-1 15,-21 0-15,21 1 0,0-1 0,0 0 16,0 1-16,0-1 15,0 0-15,0 1 0,0-1 0,0 0 16,0 1-16,0-22 0,0 21 0,0-21 16,0 1-16,21-1 0,-21 0 15,21 0-15,1-21 0,-1 0 16,0 0-16,0 0 0,0 0 16,0 0-16,1-21 0,-22 0 15,21 0-15,0-1 0,-21 1 0,0-21 16,21 0-16,0 20 0,-21-20 15,0 21-15,0-21 0,0 20 0,21 22 16,-21-21-16,0 0 0,0 42 31,-21 0-31,21 1 16,-21 20-16,21-21 0,-21 0 16,21 22-16,0-22 0,0 0 0,0 21 15,0-21-15,0 1 0,0-1 0,0 0 16,0 0-16,21 0 0,0 0 15,0-21-15,1 0 0,-1 22 0,0-22 16,0 0-16,0 0 0,0 0 0,22 0 16,-22-22-16,0 1 15,0 0-15,0 0 0,1-21 0,-1 20 0,0-20 16,0 0-16,0-22 0,0 1 16,1 20-16,-1-20 0,0-1 15,0 1-15,21-1 0,-20 22 0,-1-21 16,-21 20-16,21 22 0,-21-21 15,21 21-15,-21-1 0,0 1 0,0 0 16,-21 21 0,0 21-1,21 0-15,-21 1 0,21 20 16,-22-21-16,1 21 0,21 1 0,-21-1 16,21 0-16,-21 1 0,0-1 0,21 0 15,-21 1-15,21-1 0,0 0 16,-22 1-16,22-1 0,0 0 15,0 1-15,0-1 0,0-21 0,0 22 16,0-22-16,0 0 0,0 0 16,22 0-16,-1-21 0,0 0 0,0 21 15,0-21-15,0 0 0,1 0 16,-1 0-16,0-21 0,0 0 0,0 21 16,0-21-16,1 0 0,-1-22 0,0 22 15,0 0-15,0-21 0,0 21 16,-21-1-16,0 1 0,22 0 0,-22 0 15,-22 42 17,22 0-17,0 0-15,-21 22 0,21-22 16,-21 0-16,21 0 0,0 22 0,0-22 16,0 0-16,0 0 0,0 0 0,0 0 15,0 1-15,0-1 0,21 0 16,0-21-16,1 0 0,-1 0 15,0 0-15,0 0 0,0 0 0,0 0 16,22 0-16,-22-21 0,0 21 16,0-21-16,-21-22 0,21 22 0,1 0 15,-1-21-15,-21-1 0,21 22 16,-21-21-16,21 21 0,-21-22 16,0 22-16,0 0 0,21 0 0,-21 0 15,0-1 1,0 44-1,-21-1 1,0 0-16,21 0 0,0 0 0,-21 22 16,0-22-16,21 21 0,-22-21 0,1 22 15,21-1-15,-21 0 0,0 1 16,21-1-16,0-21 0,0 21 0,0 22 16,0-22-16,0 1 0,0-1 0,0 21 15,0-20-15,0 20 0,0-20 16,0 20-16,0-21 0,0 22 0,0-22 15,0 1-15,0 20 0,0-21 16,0-20-16,0 20 0,0-21 16,0 21-16,-21-20 0,0-1 15,-1-21-15,1 0 16,0 0-16,0 0 0,0 0 16,0-21-1,21-1-15,0 1 0,0 0 16,0 0-16,0 0 15,0 0-15,0-22 0,0 22 16,0-21-16,21-1 0,0 1 0</inkml:trace>
  <inkml:trace contextRef="#ctx0" brushRef="#br0" timeOffset="10811.4">15430 1482 0,'0'0'0,"0"-21"16,22 21-1,-1 0 1,21 0-16,-21-22 0,0 22 0,22 0 16,-22 0-16,0 0 0,0 0 0,0 0 15,1 0-15,-1-21 0,0 21 16,0 0-16,-21-21 15</inkml:trace>
  <inkml:trace contextRef="#ctx0" brushRef="#br0" timeOffset="11004.28">15155 1397 0,'0'0'0,"-21"0"15,0 0 1,21 21-16,-21-21 47,0-21-47</inkml:trace>
  <inkml:trace contextRef="#ctx0" brushRef="#br0" timeOffset="11163.24">14520 1355 0,'0'0'0,"-21"0"0,21 21 15,21-21 17,0 0-32,1 0 15</inkml:trace>
  <inkml:trace contextRef="#ctx0" brushRef="#br0" timeOffset="11879.67">16446 1926 0,'-21'21'0,"42"-42"0,-63 64 0,21-22 0,21 0 16,21-21 15,0 0-31,0-21 16,1 21-16,-1-21 15,21-1-15,-21 1 0,0 0 0,1-21 16,-1 21-16,21-22 0,-21 1 16,0-22-16,-21 22 0,22-21 0,-22 20 15,21-20-15,-21-1 0,21 1 0,-21 20 16,0-20-16,0-1 0,0 22 15,0-21-15,0 41 0,0-20 0,0 21 16,-21 0-16,21 0 0,-21 21 16,-1 0-16,1 21 0,0 21 15,0 0-15,21 1 0,-21-1 16,0 0-16,21 22 0,0-22 0,-22 22 16,22-22-16,-21 22 15,21-1-15,0 1 0,0-22 0,0 21 16,0 1-16,0-22 0,0 1 0,0-1 15,0-21-15,0 21 0,21-20 16,1-1-16,-1 0 0,-21 0 0,21-21 16,0 0-16,0 0 0,0 0 15,1 0-15,-1 0 0,0 0 16,0-21-16,0 0 0,0 0 0</inkml:trace>
  <inkml:trace contextRef="#ctx0" brushRef="#br0" timeOffset="12239.46">16954 1842 0,'22'0'16,"-1"0"-1,0 0 1,0 0-16,0 0 0,22 0 16,-22 0-16,0 0 0,0-22 15,0 1-15,22 21 0,-22-21 0,0 0 16,0 0-16,0 0 0,-21-1 15,0 1-15,0 0 16,0 0-16,0 0 0,-21 21 16,0 0-16,0 0 0,0 0 0,-22 0 15,22 0-15,0 21 0,-21 0 16,20 21-16,1-20 0,0-1 0,0 21 16,0-21-16,21 22 0,0-22 15,0 0-15,0 21 0,0-21 0,0 1 16,0-1-16,21 0 0,0-21 15,0 21-15,0 0 0,1-21 0,20 0 16,-21 0-16,0 0 0,22 0 0,-22 0 16,21 0-16,-21 0 0,0 0 15,1-21-15,20 0 0,-21 21 16</inkml:trace>
  <inkml:trace contextRef="#ctx0" brushRef="#br0" timeOffset="12583.26">17484 1715 0,'0'0'16,"21"-43"-1,-21 22-15,21 21 16,-21 21-16,0 0 16,0 1-16,0-1 0,21 0 15,-21 21-15,0-21 0,0 1 16,0-1-16,0 21 0,0-21 0,0 0 16,0 1-16,0-1 0,0 0 0,21 0 15,-21 0 1,21-21-16,1 0 15,-1 0-15,0 0 16,-21-21-16,21 0 16,0 0-16,0 0 0,-21-1 0,22-20 15,-1 21-15,0-21 0,-21-1 16,21 22-16,0-21 0,0 21 0,-21-1 16,22 1-16,-22 0 0,21 0 15,-21 42 16,0 0-31,0 0 16,0 1 0</inkml:trace>
  <inkml:trace contextRef="#ctx0" brushRef="#br0" timeOffset="13159.52">17970 1884 0,'0'0'16,"22"0"-16,-1 0 15,0 0-15,0 0 0,0 0 16,0-21-16,1 0 0,-1 21 16,0-22-16,-21 1 15,21 0-15,0 0 0,0 0 0,-21 0 16,0-1-16,0 1 0,0 0 16,-21 21-1,0 0-15,0 0 16,0 0-16,0 21 0,-22 0 0,22 1 15,0-1-15,0 0 0,0 0 0,-1 0 16,22 0-16,0 22 0,0-22 16,0 0-16,0 0 0,0 0 0,0 1 15,0-1-15,0 0 0,22 0 16,-1 0-16,0-21 0,21 0 16,-21 0-16,1 0 0,20 0 0,-21 0 15,21 0-15,-20 0 0,20-21 16,-21 0-16,0 21 0,0-21 15,22 0-15,-22-22 0,0 22 16,0-21-16,0-1 0,1 1 0,-1 0 16,0-22-16,0 22 0,21-22 0,-20 22 15,-1-21-15,-21 20 0,21-20 16,0 20-16,-21 22 0,0-21 0,0 21 16,0 0-16,-21 42 15,0 0-15,0 0 16,-1 21-16,1 1 0,-21-1 15,21 0-15,0 22 0,-1-22 16,22 22-16,0-1 0,0 1 0,0-22 16,0 22-16,0-22 0,0 0 15,22 1-15,-1-1 0,0-21 0,0 0 16,0 0-16,0 1 0,22-22 16,-22 0-16,0 0 0,0 0 0,0 0 15,1 0-15,-1-22 0,0 1 0</inkml:trace>
  <inkml:trace contextRef="#ctx0" brushRef="#br0" timeOffset="13804.15">21336 1630 0,'0'0'0,"0"-21"16,0 0-16,0-1 0,0 1 16,0 0-16,-21 0 0,0 0 0,-1 0 15,1 21-15,-21-22 0,21 1 16,-22 21-16,22 0 0,0 0 0,-21 0 15,21 0-15,-1 21 0,-20 1 16,21 20-16,0-21 0,0 21 0,-22 22 16,22-22-16,21 22 0,-21-22 0,0 22 15,21-1-15,0-21 0,0 1 16,0-1-16,0 0 0,0 1 16,0-22-16,21 21 0,21-21 15,-21 1-15,22-22 0,-22 0 0,21 21 16,1-21-16,-1 0 0,0 0 0,1 0 15</inkml:trace>
  <inkml:trace contextRef="#ctx0" brushRef="#br0" timeOffset="14227.91">21569 1672 0,'-21'21'31,"-1"1"-31,1-1 0,0 0 16,0 21-16,0-21 0,-22 22 0,22-1 16,0-21-16,0 22 0,21-22 0,-21 21 15,21-21-15,-21 0 0,21 1 16,0-1-16,0 0 0,0 0 0,21-21 16,0 21-16,0-21 0,0 0 15,0 0-15,1 0 0,20 0 0,-21 0 16,21 0-16,1-21 0,-1 21 0,-21-21 15,22 0-15,-22 0 0,21-1 16,-21-20-16,-21 21 0,0-21 0,21 20 16,-21-20-16,0 0 15,0-1-15,-21 22 0,0-21 0,0 21 16,0 0-16,-22-1 0,22 1 16,-21 21-16,21 0 0,-22 0 0,1 0 15,21 21-15,-21-21 0,20 22 16,1-1-16,21 21 0,0-21 0,0 0 15,0 1-15,0-1 0,0 0 0,0 0 16,21 0-16,1-21 0,-1 0 16,21 0-16,-21 0 0,22 0 0,-1 0 15</inkml:trace>
  <inkml:trace contextRef="#ctx0" brushRef="#br0" timeOffset="14559.72">22310 1249 0,'0'0'0,"21"-42"16,-21-22-16,0 22 0,0-1 0,0 22 16,-21-21-16,21 21 0,-22 0 15,1-1-15,0 22 0,0 0 0,21 22 16,-21 20-16,0 0 0,-1 1 16,1 20-16,0 1 0,0-1 0,0 22 15,0-22-15,21 22 0,0-22 0,-22 22 16,22-21-16,-21-1 0,21 1 15,0-1-15,0 1 0,0-22 16,0 0-16,0 1 0,0-22 16,0 21-16,0-21 0,0 0 0,0 1 15,21-22 1,1 0 0,-1 0-16,-21-22 0,21 1 15,0 0-15,-21 0 0,21 0 16,0 0-16,1-22 0,-1 22 0,21-21 15,-21-1-15</inkml:trace>
  <inkml:trace contextRef="#ctx0" brushRef="#br0" timeOffset="15355.26">22415 1778 0,'0'0'0,"22"-21"0,-22 42 31,-22 0-15,1 0-16,0 1 0,0-1 15,21 0-15,-21 0 0,0 0 0,21 22 16,0-22-16,-22 0 0,1 0 15,21 0-15,0 22 0,0-22 0,0 0 16,0 0-16,0 0 0,21 0 16,1-21-16,-1 0 15,0 0-15,21 0 0,-21 0 16,1 0-16,20 0 0,-21 0 16,0-21-16,22 21 0,-22-21 0,21 0 0,-21 0 15,0 0-15,1-1 0,-1-20 16,0 21-16,-21-21 0,0 20 15,0-20-15,0 21 0,0-21 0,0 20 16,0 1-16,-21 0 0,0 0 16,-1 21-16,1 0 0,0 0 0,0 0 15,-21 21-15,20 0 0,-20 0 16,21 1-16,0 20 0,0-21 0,-1 21 16,1-20-16,0-1 0,21 21 15,0-21-15,0 0 0,0 1 0,0-1 16,0 0-16,0 0 0,21 0 15,0-21-15,1 0 0,-1 0 16,21 0-16,-21 0 0,0 0 0,22 0 16,-22 0-16,21 0 0,-21 0 0,22-21 15,-22 0-15,21 0 0,-21 21 16,1-43-16,-1 22 0,21 0 0,-21 0 16,0-21-16,-21 20 0,22 1 15,-1 0-15,-21 0 0,0 0 0,0 0 16,0 42 15,0 0-31,0 0 0,0 0 16,0 22-16,-21-22 0,21 0 15,-22 0-15,22 0 0,0 0 0,0 1 16,0-1-16,0 0 0,0 0 16,0 0-16,22 0 15,-1-21-15,0 0 0,0 0 0,0 0 16,0 0-16,1 0 0,-1-21 15,0 0-15,0 21 0,0-21 0,0 0 16,1 0-16,-1-1 0,-21 1 16,21-21-16,-21 21 0,21 0 0,-21-1 15,0 1-15,0 0 0,0 42 32,0 0-17,-21 22-15,21-22 0,-21 0 16,21 0-16,0 0 0,0 1 0,0-1 15,0 0-15,0 0 0,0 0 16,0 0-16,21-21 0,0 0 16,0 0-16,0 0 0,1 0 0,-1 0 15</inkml:trace>
  <inkml:trace contextRef="#ctx0" brushRef="#br0" timeOffset="15711.69">23516 1990 0,'0'-21'0,"0"42"0,0-64 15,0 1-15,0 21 0,0 0 16,0 0-16,0-1 0,21 22 0,-21-21 16,21 21-16,1 0 15,-1 0-15,0 0 0,21 0 0,-21 0 16,1 0-16,-1 21 0,0 1 16,0-1-16,-21 21 0,0-21 0,21 0 15,-21 22-15,0-22 0,0 0 0,0 21 16,-21-20-16,21-1 0,-21 0 15,0 0-15,0 0 0,-1 0 16,1-21-16,0 0 16,21-21 15,0 0-31,0 0 0,0 0 16,0 0-16,21-1 0,0 1 0,1-21 15,-1 0-15,0 20 0,0-20 0,21 0 16,-20 21-16,-1-1 0,0 1 15,0 0-15,-21 0 0,0 0 0,21 21 16,-21-21-16</inkml:trace>
  <inkml:trace contextRef="#ctx0" brushRef="#br0" timeOffset="16447.29">27792 1947 0,'0'0'0,"21"-21"0,0 21 16,0-21-16,0 0 0,1 0 16,-1 0-16,0-1 0,0 1 15,-21 0-15,21 0 0,-21 0 0,0 0 16,0-22-16,0 22 0,0 0 16,0 0-16,-21 21 0,0-21 0,-21 21 15,-1 0-15,1 0 0,0 0 16,-1 0-16,1 21 0,0-21 0,-1 21 15,1 21-15,21-21 0,0 22 16,-1-22-16,22 21 0,0 1 0,0-1 16,0 0-16,22-21 0,-1 22 15,0-1-15,21 0 0,1 1 16,-1-22-16,0 21 0,-21-21 16,22 22-16,-1-22 0,0 21 0,-20-21 15,-1 22-15,0-22 0,-21 0 0,0 0 16,0 0-16,0 1 0,-21-1 15,-22-21-15,1 0 0,0 0 0,-22 0 16,1 0-16,-1 0 0,22 0 16,-22 0-16,1 0 0,21-21 0,-1-1 15,1 1-15,0 0 0,20 21 16,1-21-16,0 0 0,21 0 0,0-22 16,0 22-16,0 0 0,0 0 0,21-22 15,0 22-15,1-21 16,-1 21-16,21 0 0,0-22 0,1 22 15,-1 0-15,22 0 0,-22 0 16,21-1-16</inkml:trace>
  <inkml:trace contextRef="#ctx0" brushRef="#br0" timeOffset="16924">28363 1566 0,'0'0'0,"0"-21"0,0-21 31,-21 42-31,0 21 0,21 0 16,-21 0-16,21 22 16,0-22-16,0 42 0,0-20 0,0 20 15,-21-20-15,21 20 0,0 1 16,-22-22-16,22 0 0,0 22 0,0-22 16,0 0-16,-21 1 0,21-22 0,-21 21 15,21-21-15,0 1 0,0-1 16,-21 0-16,21 0 0,-21-21 0,0 0 31,21-21-15,0 0-16,0 0 0,0-1 15,0 1-15,0 0 0,0 0 0,21-21 16,-21 20-16,21-20 0,0 21 16,21-21-16,-20 20 0,-1-20 15,21 21-15,0 0 0,-20 0 0,20-1 16,0 22-16,-21 0 0,22 0 15,-22 22-15,21-1 0,-21 0 0,1 21 16,-1-21-16,0 22 0,-21-1 16,0-21-16,0 22 0,0-22 0,0 21 15,0-21-15,-21 0 0,0 1 16,21-1-16,-22 0 0,22 0 0,-21-21 16,21 21-16</inkml:trace>
  <inkml:trace contextRef="#ctx0" brushRef="#br0" timeOffset="17383.75">29337 2032 0,'0'0'16,"0"-21"-16,-21 0 0,0 0 0,-1-1 15,1 1-15,0 21 0,0 0 16,0 0-16,0 0 0,-22 0 0,22 0 16,-21 0-16,-1 21 0,1 22 15,0-22-15,-1 21 0,22 1 16,-21-22-16,21 21 0,0 0 0,-1-20 16,1 20-16,21-21 0,0 21 15,0-20-15,0-1 0,0 0 0,21-21 16,1 21-16,-1-21 0,0 21 15,0-21-15,21 0 0,-20 0 0,20 0 16,0-21-16,1 0 0,-22 0 16,21 21-16,0-21 0,-20-1 0,-1-20 15,21 21-15,-21 0 0,0-22 0,1 22 16,-22-21-16,21 21 16,-21 0-16,21-1 0,-21 1 0,0 42 31,0 1-31,0-1 15,-21 0-15,21 0 0,0 0 16,0 0-16,-21 1 0,21-1 0,0 0 16,0 0-16,0 0 0,0 0 0,21 1 15,-21-1-15,21-21 0,0 0 16,21 0-16,-20 0 0,-1 0 0,21 0 16</inkml:trace>
  <inkml:trace contextRef="#ctx0" brushRef="#br0" timeOffset="17700.79">29803 2053 0,'0'-21'0,"0"42"0,0-84 16,21 42-16,-21-1 0,21 1 15,-21 42 1,0 1-16,-21-1 16,0 21-16,-1-21 0,22 22 0,-21-1 15,0 0-15,21 1 0,-21 20 16,0-21-16,0 22 0,-1-1 0,1-20 15,21 20-15,-21 1 0,21-1 16,-21 1-16,21-22 0,0 22 0,0-22 16,0 0-16,0 1 0,0-1 0,0 0 15,0-21-15,0 22 16,0-22-16,0 0 0,0 0 0,21-21 16,0 0-1,-21-21 1,0 0-16,21 0 0,-21 0 0,22-22 15,-22 22-15,0-21 0,0-1 16,0 1-16</inkml:trace>
  <inkml:trace contextRef="#ctx0" brushRef="#br0" timeOffset="17967.71">29781 2096 0,'0'-22'0,"0"44"0,22-65 0,-22 22 0,21 0 16,0 21-16,-21-21 0,21 21 0,0 0 15,22 0-15,-22 0 0,21 0 16,-21 0-16,22 0 0,-22 0 0,21 0 16,-21 21-16,22 0 0,-43 0 15,0 0-15,0 1 0,0-1 0,0 0 16,-22 0-16,1 0 0,0 0 16,-21-21-16,-1 22 0,1-1 0,0-21 15,-1 0-15,22 21 0,-21-21 16,21 0-16,0 0 0,-1 0 0,1 0 15,42 0 1,1 0 0,-1 0-16,21 0 0</inkml:trace>
  <inkml:trace contextRef="#ctx0" brushRef="#br0" timeOffset="18367.73">30332 2180 0,'0'0'16,"21"0"0,0 0-16,0 0 0,0 0 0,1 0 15,-1 0-15,0 0 16,21 0-16,-21 0 0,1 0 0,-1-21 16,0 0-16,21 0 0,-21 21 0,1-21 15,-1-1-15,0-20 0,-21 21 16,0 0-16,0 0 0,0-1 15,-21 22-15,0 0 16,-22 0-16,22 22 0,0-22 0,-21 21 16,-1 21-16,22-21 0,0 0 15,-21 22-15,20-22 0,22 0 0,0 21 16,0-20-16,0-1 16,0 0-16,0 0 0,22 0 0,-1 0 15,0 1-15,0-1 0,21 0 16,-20-21-16,-1 21 0,21-21 0,-21 0 15,0 0-15,22 0 0,-22 0 16,0 0-16,0 0 0,22-21 0,-22 0 16,0 0-16,0 21 0,0-22 15,0 1-15,-21 0 0,22 0 0,-1 0 16</inkml:trace>
  <inkml:trace contextRef="#ctx0" brushRef="#br0" timeOffset="20767.05">9165 1058 0,'0'0'16,"0"-21"-16,0 0 0,21 0 0,-21 0 15,0 0-15,21 21 0,-21-22 16,0 1 0,0 42 31,0 1-47,0-1 15,0 0-15,0 0 0,0 21 0,0-20 16,22-1-16,-22 21 0,0-21 15,0 0-15,21 22 0,-21-22 16,0 21-16,21-21 0,-21 22 0,0-1 16,0-21-16,0 22 0,0-22 15,0 21-15,0-21 0,0 22 0,0-1 16,0 0-16,0-21 0,0 22 16,0-1-16,-21 0 0,21 1 0,0-22 15,-21 21-15,21 1 0,0-1 0,0 0 16,0-21-16,0 22 0,0-1 15,0-21-15,0 22 0,0-22 0,0 21 16,0 0-16,0-20 0,0 20 16,0 0-16,0 1 0,0-22 15,0 21-15,0 0 0,0-20 0,0 20 16,0-21-16,0 21 0,0 1 16,0-22-16,0 21 0,0-21 0,0 1 15,0 20-15,21-21 0,-21 21 0,0-20 16,0 20-16,0-21 0,0 21 15,0 1-15,0-22 0,0 21 0,0 1 16,21-1-16,-21 0 0,0 1 0,21-1 16,-21 0-16,21 1 0,-21-1 15,0 0-15,21 1 0,1-1 0,-22 0 16,0 1-16,21-1 0,-21 0 0,21 1 16,-21 20-16,0-21 15,21 1-15,0 20 0,-21-20 0,21 20 16,-21 1-16,0-22 0,0 21 0,22-20 15,-22 20-15,21-20 0,-21 20 16,0 1-16,0-22 0,21 21 0,-21 1 16,21-1-16,-21 1 0,0-1 0,0 1 15,21-1-15,-21 1 0,21-22 16,1 22-16,-22-1 0,0 1 0,0-22 16,21 22-16,-21-1 0,21 1 0,-21-1 15,21-21-15,-21 22 0,0-1 16,0-20-16,21 20 0,-21 1 0,0-22 15,21 22-15,-21-1 0,0 1 16,0-1-16,0 1 0,0-1 16,0 1-16,0-1 0,0 1 0,0-1 15,0 1-15,0-1 0,0-21 0,0 22 16,0-1-16,0 1 0,0-1 0,0 1 16,0-1-16,0 1 0,0-1 15,0 1-15,0-1 0,0-20 0,0 20 16,0 1-16,0-1 0,0 1 0,0-1 15,0 1-15,0-1 0,0 1 16,0-1-16,0 1 0,-21-1 0,21 1 16,0 20-16,0-20 0,-21-1 0,21 1 15,0-1-15,0 1 0,0-1 16,0 1-16,0 21 0,0-22 16,0 1-16,0-1 0,0 1 0,0-1 15,0 1-15,0-1 0,0 1 0,0-1 16,0 1-16,0 20 0,0-20 15,0-1-15,0 1 0,0-1 0,0 1 16,0-1-16,0 1 0,0 20 0,0-20 16,0-1-16,0 22 0,0-21 0,0-1 15,0 22-15,0-22 16,0 1-16,0-1 0,0 1 0,0 20 0,0-20 16,0-1-16,0 1 0,0 21 15,0-22-15,0 1 0,0-1 0,0 22 16,0-22-16,0 1 0,0-1 15,0 1-15,0-1 0,0 1 0,0 20 16,0-20-16,0-1 0,0 22 0,0-21 16,0-1-16,0 1 0,0 20 15,0-20-15,0-1 0,0 22 0,0-22 16,0 1-16,0 21 0,0-22 0,0 22 16,0-22-16,0 1 0,0 20 15,0-20-15,0-1 0,0 22 16,0-21-16,0 20 0,0-20 0,0 20 15,0-20-15,0 21 0,0-22 0,0 22 16,0-22-16,0 22 0,0 0 16,0-22-16,0 22 0,0-1 0,0-20 15,0 21-15,0-1 0,0-20 0,0 20 16,0 1-16,0 0 0,0-22 16,0 22-16,0 0 0,0-22 0,0 22 15,0-22-15,0 22 0,0-22 0,0 22 16,0-21-16,0 20 0,0-20 15,0 20-15,21-20 0,-21 21 0,0-22 16,0 1-16,21-1 0,-21 1 16,0 20-16,0-20 0,0-1 0,0 1 15,0-1-15,0 1 0,0-1 16,22 1-16,-22-1 0,0 1 0,21-22 16,-21 22-16,0-1 0,0-21 15,0 22-15,21-1 0,-21-20 0,0 20 16,0 1-16,21-22 0,-21 22 0,0-22 15,21 0-15,-21 1 0,0-1 16,0 0-16,0 1 0,0-22 0,0 21 16,0-21-16,0 0 0,0 1 15,0-1-15,21-21 16,-21-21 0,22-1-16,-22 1 0</inkml:trace>
  <inkml:trace contextRef="#ctx0" brushRef="#br0" timeOffset="23128">19875 1122 0,'0'-21'0,"0"42"0,0-63 0,0 20 0,0 1 15,22 0-15,-22 0 0,0 0 16,21 0-16,-21-1 15,0 1-15,0 0 0,0 0 16,0 0 0,0 42 15,0 0-15,0 21-16,-21-20 0,21 20 15,0 0-15,0 1 0,0 20 0,0-21 16,0 1-16,0 20 0,0 1 15,0-1-15,0 1 0,0-1 0,0 1 16,0-1-16,0 1 0,0-1 16,21 1-16,-21-1 0,0 1 0,0-1 15,21-20-15,-21 20 0,21 1 16,0-1-16,-21 1 0,0-1 0,21 1 16,-21-1-16,22 1 0,-22-1 15,0 1-15,0-1 0,0 1 16,0-1-16,0 1 0,0-22 0,0 21 15,0 1-15,0-22 0,0 22 16,0-1-16,0-20 0,0 20 0,0-21 16,0 22-16,0-22 0,0 1 15,0-1-15,0 0 0,0 1 0,0-1 16,0 0-16,0 1 0,0-1 0,0 21 16,0-20-16,0-1 0,0 22 15,0-22-15,0 0 0,0 22 0,0-22 16,0 0-16,0 22 0,0-22 0,0 1 15,0-1-15,0 0 0,0 1 16,0 20-16,0-21 0,0 1 16,21 20-16,-21-20 0,0 20 0,0-21 15,21 22-15,-21-22 0,0 22 16,0-22-16,0 22 0,0-22 0,0 21 16,0-20-16,21 20 0,-21-20 15,0 20-15,0 1 0,0-1 0,0 1 16,0-1-16,0 1 0,0-22 0,0 21 15,0 1-15,0-1 0,0-20 16,0 20-16,0 1 0,0-1 0,0 1 16,0-1-16,0 1 0,0-1 0,0 1 15,0-1-15,0 1 0,0-1 16,0 1-16,0-1 0,0 1 16,0-1-16,21 1 0,-21-1 0,0 1 15,21 20-15,-21-20 0,0-1 16,0 1-16,0-1 0,0 1 0,0-1 15,0 1-15,0 21 0,0-22 0,0 1 16,0-1-16,0 22 0,0-22 16,0 1-16,0-1 0,0-20 0,0 20 15,0 1-15,0-1 0,0 1 0,0-1 16,0 1-16,0-1 0,0 1 0,0-1 16,0 1-16,0-1 0,0 1 15,0-1-15,0 1 0,0-1 0,0 1 16,0-1-16,0 1 0,0-1 15,0 1-15,0-1 0,0 1 0,0-1 16,0 1-16,0-1 0,-21 1 16,21-1-16,0 1 0,-21-1 0,21 1 15,0-1-15,0 1 0,0-1 0,0 1 16,0-1-16,-21 1 0,21-1 16,0 1-16,0-1 0,-21 1 0,21-1 15,0 1-15,0-1 0,0 1 0,-21-1 16,21 22-16,0-22 0,-22 1 0,22-1 15,-21 1-15,21-1 0,0 1 16,0-1-16,-21 1 0,21-1 16,-21 22-16,21-22 0,-21 1 0,21-1 0,0 1 15,0-1-15,-21 22 0,21-21 16,-22-1-16,22 1 0,0-1 16,0 1-16,-21-1 0,21 1 0,-21-1 15,21 22-15,-21-22 0,21 1 0,0-1 16,-21 1-16,0 20 0,-1-20 0,22-1 15,-21 22-15,21-21 0,0-1 16,-21 22-16,21-22 0,-21 1 0,21 20 16,0-20-16,0-1 0,0 1 0,0 21 15,0-22-15,0 1 0,0-1 16,0 1-16,-21-1 0,21 1 16,0-22-16,0 21 0,-21-20 0,21 20 15,0-20-15,0 20 0,0-21 0,-22 1 16,22 20-16,0-20 0,-21-1 0,21 21 15,0-20-15,0-1 0,0 0 16,0 22-16,0-22 0,0 1 0,0-1 16,0 0-16,0 22 0,-21-22 0,21 0 15,0 1-15,0-1 0,0 22 0,0-22 16,0 0-16,0 1 0,0 20 0,0-21 16,0 1-16,0-1 0,0 22 15,0-22-15,0 0 0,0 1 0,0-1 16,0 0-16,0 22 0,0-22 15,0 0-15,0 1 0,0-1 0,0 0 16,0 1-16,0 20 0,0-20 16,0-1-16,0 0 0,0 22 0,0-22 15,0 0-15,0 1 0,0-1 0,0 0 16,0 1-16,0-1 0,0 0 16,0 1-16,0-1 0,0 0 0,0-20 15,21 20-15,-21-21 0,0 0 0,0 22 16,0-22-16,21 0 0,-21 21 15,22-21-15,-22 1 0,21-1 0,-21 21 16,0-21-16,0 0 0,0 1 0,21-1 16,-21 0-16,21-21 15,-21-21 1,0 0-16,0-22 0</inkml:trace>
  <inkml:trace contextRef="#ctx0" brushRef="#br0" timeOffset="25036.5">25823 1672 0,'0'0'0,"0"-21"15,0 0-15,0 0 16,0 0-16,0-1 15,0 44 32,0-1-47,0 21 16,0-21-16,-21 22 0,21-1 0,0 0 16,-21 1-16,21-1 0,0 0 15,0 1-15,0-1 0,-21 21 0,21-20 16,0-1-16,-21 22 0,21-22 15,-22 21-15,22-20 0,0 20 16,0 1-16,-21-1 0,0 1 0,0-1 16,21 1-16,-21-1 0,0 1 15,21-1-15,-22 22 0,1-22 0,0 22 16,0 0-16,0-1 0,21 1 0,-21 0 16,-1-1-16,1-20 0,21 21 15,0-1-15,0 1 0,-21 0 0,21 20 16,0-20-16,0 0 0,0-1 15,0-20-15,0 21 0,0-1 0,0 1 16,0 0-16,0-1 0,21 1 0,-21 0 16,0-22-16,0 22 0,0-1 15,0 1-15,0 0 0,0-22 16,0 43-16,0-21 0,0-1 0,0 1 16,-21 0-16,21-1 0,-21 1 0,21 0 15,0-1-15,0 1 0,-21 0 16,21-22-16,0 22 0,0 0 0,0-22 15,0 1-15,0 20 0,0-20 0,0 20 16,0 1-16,0-21 0,0 20 16,0 1-16,0 0 0,0-1 0,0-20 15,0 20-15,0 1 0,0-21 0,0 20 16,0 1-16,0-22 0,0 22 16,-21 0-16,21-22 0,0 22 15,-22-22-15,22 22 0,0 0 0,0-22 16,0 22-16,-21 0 0,21-1 0,0 1 15,-21 0-15,21-1 0,0 1 16,0 0-16,0-1 0,0 1 0,0 0 16,0-1-16,0 1 0,0-22 0,0 22 15,0 0-15,0-1 0,0 1 0,0-21 16,0 20-16,0 1 0,0 0 16,0-1-16,0 1 0,0 0 0,0-1 15,0 1-15,0 0 0,0-1 0,0 1 16,0 0-16,21-1 0,-21 1 0,0 0 15,0-1-15,21 1 0,-21 0 16,0-1-16,0 1 0,0 0 16,0-1-16,0 1 0,0 0 0,0-1 15,0-20-15,0 20 0,0 1 0,0 0 16,0-22-16,0 22 0,0 0 0,0-22 16,0 22-16,0-22 0,0 22 15,0-22-15,0 1 0,0-1 0,22 1 16,-22 21-16,0-22 0,0 1 0,0-1 15,0 1-15,0-1 0,0 1 0,21-1 16,-21 1-16,0-1 0,0-21 16,0 22-16,21-1 0,-21 1 0,0-1 15,0 1-15,0-1 0,0 1 16,0-1-16,0-20 0,0 20 0,0 1 16,0-22-16,0 22 0,0-22 15,0 21-15,0-20 0,0 20 0,0 1 16,0-22-16,0 22 0,0-22 0,0 21 15,0-20-15,0 20 0,0 1 0,0-22 16,-21 22-16,21-22 0,0 21 16,0 1-16,0-1 0,0-20 0,0 20 15,0 1-15,0-22 0,0 22 0,0-22 16,0 21-16,0-20 0,0-1 16,0 0-16,0 1 0,0-1 15,0-21-15,-21 22 0,21-1 0,0 0 16,0-21-16,0 22 0,0-22 0,-22 21 15,22 1-15,0-22 0,0 21 16,0-21-16,0 0 0,0 22 0,0-22 16,0 21-16,0-21 0,0 1 0,0-1 15,0 21-15,0-21 0,0 0 0,0 1 16,0 20-16,0-21 0,0 0 16,0 0-16,0 22 0,0-22 0,0 0 15,0 0-15,0 0 0,0 22 16,0-22-16,0 0 0,0 0 0,0 0 15,0 1-15,0-1 0,0 0 16,0 0-16,0 0 0,0 0 16,0 1-16,0-1 15,0 0-15,0 0 0,0 0 16,-21-21 0,0-21-1,21-21-15,0 21 0</inkml:trace>
  <inkml:trace contextRef="#ctx0" brushRef="#br0" timeOffset="27251.87">381 2731 0,'0'0'15,"-21"0"1,0 0-16,42 21 78,0-21-78,0 21 0,21-21 0,-20 0 16,20 21-16,0-21 0,1 0 15,-1 21-15,21-21 0,-20 0 0,-1 21 16,0-21-16,22 0 0,-22 22 15,22-22-15,-1 21 0,-20-21 0,20 0 16,22 0-16,-22 0 0,22 21 16,0-21-16,20 0 0,-20 0 0,0 0 15,21 0-15,-22 0 16,22 0-16,21 0 0,-21-21 0,21 21 16,-21 0-16,21 0 0,-21 0 15,-1-21-15,22 21 0,-21 0 0,0 0 16,0 0-16,21 0 0,-21 0 15,0 0-15,21 0 0,-22 0 0,1 0 16,0 0-16,0 0 0,21 0 0,0 0 16,0 0-16,0 0 0,0 0 15,0-22-15,-21 22 0,21 0 0,0 0 16,0 0-16,0 0 0,0 0 16,-21-21-16,21 21 0,-22 0 0,22 0 15,-21 0-15,21 0 0,-21 0 16,21 0-16,0 0 0,-21 0 15,21-21-15,-21 21 0,0 0 0,21 0 16,0 0-16,-22 0 0,22 0 16,0 0-16,0 0 0,0 0 0,-21-21 15,21 21-15,0 0 0,0 0 0,0 0 16,0 0-16,-21 0 0,21 0 16,0-21-16,-21 21 0,21 0 0,-21 0 15,21 0-15,0 0 0,0 0 16,0 0-16,0 0 0,0 0 15,-21-21-15,21 21 0,0 0 0,0 0 16,0 0-16,0 0 0,0-22 16,0 22-16,0 0 0,0 0 0,-22 0 15,22 0-15,0-21 0,0 21 0,0 0 16,0 0-16,0 0 0,-21 0 16,21 0-16,-21 0 0,21 0 0,0 0 15,0 0-15,0 0 0,-21 0 16,21-21-16,0 21 0,-21 0 0,21 0 15,0 0-15,0 0 0,0 0 0,0 0 16,0-21-16,0 21 0,0 0 16,0 0-16,-21 0 0,42 0 15,-21 0-15,0 0 0,0 0 16,-21 0-16,21 0 0,0 0 0,0 0 16,0 0-16,0 0 0,0 0 0,21 0 15,-42 0-15,21 0 0,0 0 16,21 0-16,-21 0 0,21 0 0,-21 0 15,0 0-15,21 0 0,-21 0 16,0 0-16,0 0 0,21 0 0,-21 0 16,21 0-16,-21 0 0,0 0 15,0 0-15,0 0 0,0 0 16,0 0-16,22 0 0,-22 0 0,0 0 0,0 0 16,0 21-16,0-21 15,0 0-15,21 0 0,-21 0 0,0 21 16,21-21-16,-21 0 0,0 0 15,0 21-15,0-21 0,0 0 0,0 0 16,0 0-16,0 22 0,0-22 16,0 0-16,0 0 0,0 0 0,0 0 15,0 0-15,0 0 0,21 0 0,-21 0 16,0 0-16,0 0 0,0 21 16,21-21-16,-21 0 0,21 21 0,-21-21 15,0 0-15,22 0 0,-22 0 16,0 0-16,0 0 0,0 0 15,21 0-15,-21 0 0,0 0 16,0 0-16,0 21 0,0-21 0,0 0 16,0 0-16,0 0 0,0 0 0,0 0 15,21 0-15,-42 21 0,21-21 16,21 0-16,-21 0 0,0 0 0,0 0 16,0 21-16,0-21 0,0 0 15,-21 0-15,21 0 0,-21 0 0,-1 0 16,1 22-16,21-22 0,-21 0 15,-21 0-15,21 0 0,-22 0 0,1 0 16,0 0-16,-1 0 0,1 21 16,0-21-16,-1 0 0,-20 0 15,20 0-15,1 0 0,0 0 16,-1 0-16,1 0 0,-21 0 0,-1 21 16,1-21-16,-22 0 0,21 0 0,-20 0 15,-22 0-15,21 0 0,1 0 16,-22 0-16,0 0 0,21 0 0,-21 0 15,1 0-15,-1 0 0,0 0 16,0 0-16,0 0 16,-21-21-1,-21 21-15,-21-21 16,-1-1-16,1 22 0</inkml:trace>
  <inkml:trace contextRef="#ctx0" brushRef="#br1" timeOffset="32548.64">1841 3831 0,'0'-21'0,"0"42"0,0-63 0,0 21 0,0 0 15,0-1-15,0 1 0,0 0 16,0 0-16,0 0 0,0 0 16,0 42 15,0 0-31,0 0 16,0 21-16,-21-20 0,21 20 15,0 0-15,-21 1 0,21 20 0,0 1 16,0-22-16,0 21 0,0 1 15,0-1-15,0 1 0,0-22 16,-21 22-16,21-22 0,-21 0 0,21 1 16,-21-1-16,21 0 0,0-20 15,0-1-15,0 0 0,0 0 16,0 0-16,0-42 31,0 0-31,0 0 0,0-22 0,0 22 16,0 0-16,0-21 0</inkml:trace>
  <inkml:trace contextRef="#ctx0" brushRef="#br1" timeOffset="32891.64">1566 3789 0,'0'0'0,"-84"-85"16,62 64-1,1 21-15,21-21 0,0 0 16,0 0-16,0-1 0,21 1 15,1 21-15,20-21 0,0 0 16,1 21-16,-1-21 0,0 21 0,22 0 16,-22 0-16,0 0 0,1 21 15,-1 0-15,0 0 0,1 0 16,-22 22-16,0-22 0,0 21 16,0 1-16,-21-1 0,0-21 0,0 21 15,0 1-15,-21-1 0,-21-21 16,21 22-16,0-22 0,-22 21 0,22-21 15,-21 0-15,21 1 0,-1-1 16,-20-21-16,21 21 0,0-21 16,42 0 31,0 0-47</inkml:trace>
  <inkml:trace contextRef="#ctx0" brushRef="#br1" timeOffset="33487.29">2286 4149 0,'0'-21'16,"0"42"-16,0-64 0,0 22 0,0 0 15,0 0-15,0 0 16,-21 21 0,21 21-1,0 0-15,0 0 0,0 0 16,-21 22-16,21-22 0,0 21 0,0 1 16,0-22-16,0 21 0,0 0 15,0-20-15,-22 20 0,22-21 0,0 0 16,0 0-16,0 1 0,0-1 15,0 0-15,22-21 0,-1 0 16,0 0-16,21 0 0,-21 0 16,1 0-16,-1-21 0,21 0 15,-21-1-15,0 1 0,22 0 16,-22 0-16,0-21 0,0-1 16,0 22-16,1-21 0,-22-1 0,0 1 15,21 0-15,-21-1 0,21 22 16,-21-21-16,0 21 0,0 0 0,0-1 15,0 44 1,0 20 0,0-21-16,0 0 0,0 22 15,0-1-15,0 0 0,-21 1 0,21-1 16,0-21-16,0 21 0,0 1 16,0-22-16,0 0 0,0 0 0,21 0 15,-21 1-15,21-1 16,0 0-16,0-21 0,1 0 0,20 0 15,-21 0-15,0 0 0,22 0 0,-22-21 16,0 0-16,21 21 0,-21-22 16,1 1-16,-1-21 0,0 21 0,0-22 15,0 1-15,-21 0 0</inkml:trace>
  <inkml:trace contextRef="#ctx0" brushRef="#br1" timeOffset="35143.31">3175 3662 0,'0'-21'15,"0"42"-15,-21-42 16,0 42 0,21 0-16,0 0 0,0 22 0,0-22 15,0 21-15,-22 0 0,22 1 16,0 20-16,0-20 0,-21-1 0,21 21 16,0-20-16,0-1 0,0 0 15,0 1-15,0-1 0,-21-21 0,21 22 16,0-22-16,0 0 0,0 0 15,0-42 17,0 0-32,0 0 15,0-1-15,0 1 0,0 0 0,0 0 16,0-21-16,0 20 0,0-20 16,0 21-16,21 0 0,0-22 15,1 22-15,-1 0 0,0 0 16,0 0-16,0 21 0,0 0 0,1 0 15,-1 0-15,21 0 0,-21 0 0,0 0 16,22 21-16,-22 0 0,0 0 16,0 0-16,0 22 0,1-22 0,-22 0 15,0 21-15,0-20 0,0-1 16,0 21-16,0-21 0,0 0 0,0 1 16,-22-1-16,1 0 0,0 0 15,0 0-15,0-21 0,-22 21 16,22-21-16,0 0 0,0 0 0,0 0 15,0 0-15,-1 0 16,1 0-16,0-21 0,0 0 16,0 0-16,21 0 15,0 0-15,-21 21 0,21-22 0,-22 1 16,22 42 15,0 1-15,0-1-16,0 0 0,0 0 15,22 0-15,-1-21 0,0 21 0,0 1 16,0-22-16,0 0 16,1 0-16,-1 0 0,0 0 15,0 0-15,21 0 0,-20 0 16,20 0-16,-21 0 0,21 0 0,-20-22 16,-1 22-16,21-21 0,-21 0 15,22 0-15,-22 0 0,0 0 0,0-22 16,0 1-16,0 0 0,1-1 0,-1 1 15,-21-22-15,21 22 0,0-21 16,0 20-16,-21 1 0,0-22 0,0 22 16,21 0-16,-21 21 0,0-22 15,0 22-15,0 0 0,0 0 16,0 0-16,0-1 16,-21 22-16,21 22 15,-21-1-15,21 0 16,0 21-16,0-21 0,-21 22 15,21-1-15,0 0 0,0 1 0,0-1 16,0 22-16,0-22 0,0 0 16,0 1-16,0-1 0,0 0 0,0 1 15,0-22-15,0 0 0,0 21 16,0-21-16,21 1 0,0-1 0,0-21 16,-21 21-16,22-21 0,-1 0 0,0 0 15,21 0-15,-21 0 0,1 0 16,-1 0-16,0 0 0,0-21 15,0 0-15,0-1 0,-21 1 16,22 0-16,-22 0 0,21-21 16,-21 20-16,0-20 0,21 0 0,-21-1 15,21 22-15,-21-21 0,0 21 16,0 0-16,0-1 0,0 1 0,21 21 16,-21 21-1,0 1-15,0 20 16,0-21-16,0 0 0,0 22 15,0-22-15,0 21 0,0-21 16,0 0-16,21 1 0,-21 20 0,0-21 16,0 0-16,22-21 0,-1 21 0,0 1 15,0-22-15,0 0 0,0 0 16,1 0-16,-1 0 0,0 0 16,21 0-16,-21 0 0,1-22 0,20 1 15,-21 0-15,0 21 0,0-42 0,1 21 16,-1-1-16,0-20 0,0 0 15,0-1-15,0 1 0,1 0 0,-1 21 16,-21-22-16,21 22 0,0 0 16,0 0-16,-21 0 0,0-1 0,21 22 15,1 0-15,-22 22 32,0-1-17,0 0 16,0-42 1,0 0-17,0-1 1,0 1 0,-22 21 15,1 0-31,0 0 0,0 0 15,21 21-15,0 1 0,0-1 16,-21 0-16,21 0 0,-21 21 16,21-20-16,-22 20 0,22-21 0,0 21 15,0-20-15,0 20 0,0 0 16,0-21-16,0 1 0,0 20 0,0-21 16,0 0-16,22 0 0,-1 1 15,21-1-15,-21-21 0,0 0 16,1 0-16,20 0 0,-21 0 0,21 0 15,-20 0-15,20-21 0,0-1 16,-21 1-16,22 0 0,-22 0 16,0 0-16,21 0 0,-20-1 0,-1-20 15,0 21-15,0-21 0,0-1 16,0 1-16,1 21 0,-22-22 0,0 1 16,0 21-16,0-21 0,0 20 0</inkml:trace>
  <inkml:trace contextRef="#ctx0" brushRef="#br1" timeOffset="35604.04">4254 3366 0,'0'0'15,"-21"21"-15,0 0 0,21 0 0,0 0 0,-21-21 16,21 21-16,0 1 0,-21-1 16,21 0-16,0 0 0,0 0 15,21 0 1,0-21-16,0 0 15,0 0-15,1 0 0,-1 0 16,0-21-16,0 0 0,-21 0 16,0 0-16,0 0 0,0-1 15,0 1-15,0 0 0,0 0 16,-21 0-16,0 0 0,0 21 16,-1 0-16,1 0 0,0 0 15,0 0-15,21 21 0,-21 0 0,21 0 16,-21 0-16,21 22 0,-22-22 15,22 0-15,0 0 0,0 21 0,0-20 16,0-1-16,0 0 0,0 0 16,22-21-1,-1 0-15</inkml:trace>
  <inkml:trace contextRef="#ctx0" brushRef="#br1" timeOffset="38099.78">10414 3747 0,'0'-22'375,"0"1"-359,0 0 0,0 0-16,0 0 15,0 0-15,0-1 16,0 1-16,-21 0 0,0 21 15,-1-21-15,22 0 0,-21 0 0,0 21 16,-21-22-16,21 22 0,-1 0 16,-20 0-16,21 0 0,-21 0 0,-1 0 15,22 0-15,-21 0 0,-1 22 0,22 20 16,-21-21-16,21 0 0,0 22 16,-22-1-16,22 0 0,21 1 15,-21-1-15,21 0 0,0 1 16,0-1-16,0 0 0,0-21 0,0 22 15,21-22-15,0 21 0,22-21 0,-22-21 16,21 22-16,-21-22 0,22 0 16,-1 0-16,0 0 0,1 0 0,-1-22 15,0 1-15,1 0 0,-1 0 16,-21 0-16,21 0 0,-20-22 0,-1 22 16,0 0-16,0-21 0,0 20 0,-21-20 15,21 21-15,-21-21 0,0-1 16,0 22-16,0-21 0,0 21 0,0-1 15,0 1-15,0 0 0,-21 42 32,21 0-32,0 1 0,0 20 15,0-21-15,0 21 0,0-20 16,0-1-16,0 21 0,0-21 0,0 0 16,0 22-16,21-22 0,1 0 0,-1 0 15,-21 0-15,21-21 0,0 22 16,21-22-16,-20 0 0,-1 0 0,0 0 15,21 0-15,-21 0 0,1-22 16,20 22-16,-21-21 0,0 0 0,0 0 16,-21 0-16,22 0 0,-1-1 15</inkml:trace>
  <inkml:trace contextRef="#ctx0" brushRef="#br1" timeOffset="39091.65">10964 3598 0,'0'0'0,"21"-21"0,-21 0 15,0 42 1,0 0-16,0 1 0,0-1 15,0 0-15,0 0 0,0 21 16,0-20-16,0-1 0,-21 21 0,21-21 16,0 22-16,0-22 0,-21 0 0,21 0 15,0 0-15,0 0 0,-21 1 16,21-1-16,0-42 47,21-1-47,-21 1 0,21 0 15,-21 0-15,21 0 0,1-22 16,-22 22-16,21-21 0,0 21 0,-21-22 16,21 22-16,0 0 0,0 0 0,-21 0 15,22 21-15,-1 0 0,0 0 16,-21 21-16,21 0 16,-21 0-16,21 0 0,-21 1 15,0-1-15,0 21 0,0-21 0,0 0 16,0 22-16,0-22 0,0 0 0,21 0 15,-21 0-15,22 1 16,-22-1-16,21 0 0,0-21 0,0 0 16,-21 21-16,42-21 0,-20 0 0,-1 0 15,0 0-15,0-21 0,21 0 16,-20 21-16,-1-21 0,0-1 0,0 1 16,0 0-16,0-21 0,1 21 15,-1-1-15,0-20 0,-21 21 0,0 0 16,21-22-16,-21 22 0,0 0 0,21 0 15,-21 42 17,-21 21-32,21-20 0,-21-1 15,21 0-15,0 0 16,0 21-16,0-20 0,0-1 0,0 0 16,0 0-16,0 21 0,0-20 15,0-1-15,0 0 0,21-21 16,0 0-16,0 0 0,1 0 0,20 0 15,-21 0-15,21-21 0,1 21 16,-22-21-16,21-1 0,1 1 0,-22 0 16,0 0-16,0 0 0,0 0 0,0-22 15,1 22-15,-1 0 16,-21-21-16,0 20 0,0 1 0,0 0 16,0 0-16,0 0 15,0 42 1,0 0-16,-21 0 0,21 0 15,-22 22-15,1-22 0,21 21 16,0 1-16,0 20 0,-21-21 0,21 22 16,-21-1-16,21 1 0,0 21 0,0-22 15,0 1-15,0 20 0,0-20 16,0 20-16,21 1 0,0-21 0,-21 20 16,21 1-16,1-22 0,-22 22 0,21-21 15,-21-1-15,0-21 0,0 22 16,0-22-16,0 1 0,0-1 0,-21 0 15,-1-21-15,1 1 0,0-1 16,0-21-16,0 0 0,0 0 0,-1 0 16,1 0-16,-21-21 0,21-1 15,-22 1-15,1-21 0,21 0 0,-21 20 16,20-41-16,-20 21 0,21-22 0,0 1 16,0-1-16,-1 1 15,22-1-15,-21 1 0,21-22 0,0 21 0,0 22 16,0-21-16,21-1 0,1 22 0,20-1 15,-21 1-15,0 0 16,22-22-16,-1 22 0,0 0 0,1-1 16,-1 1-16,21 0 0</inkml:trace>
  <inkml:trace contextRef="#ctx0" brushRef="#br1" timeOffset="39647.33">12615 3535 0,'0'0'0,"-21"0"16,21 21-16,-21 0 0,0 0 16,21 22-16,0-22 0,-21 21 0,-1-21 15,1 22-15,21-1 0,0 0 16,-21 1-16,21-22 0,-21 21 0,21 1 16,0-22-16,0 0 0,0 0 15,0 0-15,21-21 16,0 0-1,0 0-15,1 0 0,-1-21 0,-21 0 16,21-21-16,0 20 0,0 1 16,0-21-16,1 21 0,-1-22 0,0 22 15,0 0-15,-21 0 0,21 0 16,0 0-16,-21 42 16,0 0-1,0 0-15,0 0 0,0 22 16,0-22-16,0 0 0,0 0 15,0 21-15,22-20 0,-22-1 0,21 0 16,-21 0-16,21 0 0,0-21 16,0 0-16,0 21 0,1-21 0,20 0 15,-21 0-15,21 0 0,-20-21 16,20 0-16,-21 0 0,21 0 0,-20 0 16,-1-1-16,0 1 0,0-21 0,-21 21 15,0-22-15,0 1 0,0 21 16,0-21-16,0-1 0,0 1 0,0 0 15,-21 20-15,0 1 0,0 0 0,-1 0 16,1 21-16,0 0 16,0 0-16,0 0 0,21 21 15,-21-21-15,21 21 0,0 0 16,0 1-16,0-1 0,21-21 16,0 21-16,0-21 0,0 0 15</inkml:trace>
  <inkml:trace contextRef="#ctx0" brushRef="#br1" timeOffset="40128.06">13547 3281 0,'0'0'0,"0"-21"16,0 42-1,0 0-15,0 0 0,0 22 16,0-22-16,-22 21 0,22 0 0,0 1 15,-21-1-15,21 0 0,0 1 16,0-1-16,0 0 0,0 1 0,0-1 16,0-21-16,0 22 0,0-1 15,0-21-15,0 0 0,0 22 0,0-22 16,0 0-16,0 0 0,0-42 31,0 0-31,0 0 16,-21 21-16,21-43 0,0 22 15,0 0-15,0-21 0,0 20 16,21-20-16,0 21 0,-21-21 0,43 20 16,-22-20-16,0 21 0,0 0 0,22 0 15,-22-1-15,0 22 0,21 0 16,-21 0-16,1 0 0,-1 22 0,0-1 16,0 0-16,-21 0 0,0 0 15,21 22-15,-21-22 0,0 0 0,0 21 16,0-21-16,0 1 0,-21 20 0,0-21 15,21 0-15,-21 0 0,0 1 16,-1-1-16,1 0 0,21-42 47</inkml:trace>
  <inkml:trace contextRef="#ctx0" brushRef="#br1" timeOffset="40491.85">14076 3810 0,'21'0'16,"0"0"-16,0 0 16,0 0-1,1 0-15,-1 0 0,0-21 0,0 21 16,21-21-16,-20 0 0,-1 21 0,0-22 15,0 1-15,-21 0 0,0 0 16,21 0-16,-21 0 0,-21 21 16,0 0-16,0 0 15,0 0-15,-22 21 0,22 0 16,0 21-16,-21-21 0,20 1 0,1 20 16,0-21-16,0 21 0,21-20 0,0-1 15,0 21-15,0-21 0,0 0 16,0 1-16,21-1 0,21 0 0,-20 0 15,-1-21-15,21 21 0,-21-21 16,22 0-16,-1 0 0,0 0 16,1 0-16,-1 0 0,-21 0 0,21-21 15,-20 0-15,-1 21 0,-21-21 16</inkml:trace>
  <inkml:trace contextRef="#ctx0" brushRef="#br1" timeOffset="40803.67">14626 3810 0,'0'0'0,"0"-42"0,0 21 0,0-1 16,0 1-16,21 0 0,-21 0 0,21 21 15,-21-21-15,22 21 0,-1-21 0,0 21 16,0 0-16,0 0 16,0 0-16,1 21 0,-22 0 15,21 0-15,0 0 0,0 22 16,-21-22-16,0 0 0,0 21 0,21-21 16,-21 22-16,21-22 0,-21 0 0,0 0 15,0 22-15,0-22 0,0 0 16,-21-21-1,0 0-15,0 0 16,21-21-16,0 0 0,0-1 16,0 1-16,0 0 0,0-21 15,0 21-15,0-1 0,21-20 0,0 21 16,0-21-16,1 20 0,-1 1 16,21-21-16,-21 42 0,0-21 15,1 0-15,20 21 0,-21 0 0,0 0 16,0 0-16,1 0 0,-1 0 15</inkml:trace>
  <inkml:trace contextRef="#ctx0" brushRef="#br1" timeOffset="41148.48">15430 3831 0,'0'0'0,"-21"0"31,42 0-16,1 0-15,-1 0 16,0-21-16,0 0 0,0 21 0,0-21 16,22 0-16,-22 21 0,0-22 0,0 1 15,-21 0-15,21 21 0,-21-21 16,0 0-16,-21 21 16,0 0-16,0 0 0,0 0 15,-22 21-15,1 0 0,21 0 16,-21 22-16,-1-22 0,22 21 0,-21-21 15,21 22-15,-1-22 0,22 21 16,0-21-16,0 0 0,0 22 0,22-22 16,-1 0-16,0 0 0,0-21 15,21 0-15,1 0 0,-1 0 16,0 0-16,1 0 0,-1 0 0,-21-21 16,22 21-16,-1-21 0,-21 0 0,0 0 15</inkml:trace>
  <inkml:trace contextRef="#ctx0" brushRef="#br1" timeOffset="41892.05">10350 4868 0,'0'0'15,"-21"0"-15,0 0 0,21-21 0,21 21 31,0 0-31,22-21 16,-22 21-16,21 0 0,1 0 16,-1-21-16,0 21 0,22 0 15,-22 0-15,0-21 0,-20 21 0,-1 0 16,0 0-16,-42 0 16,0 0-16,-22 0 15,1 21-15,0-21 0,-1 0 0,1 0 16,0 0-16,-1 0 0,22 0 15,-21 0-15,21 0 0,-1 0 0,1 0 16,0 0-16,21 21 31,0 0-31,0 0 0,0 22 0,0-22 16,0 21-16,0 1 0,0 20 16,0-21-16,0 22 0,-21-22 15,0 22-15,0-1 0,21-20 0,-22 20 16,1 1-16,21-1 0,0 1 15,0-22-15,-21 21 0,21-20 0,0-1 16,0 0-16,0-20 0,0-1 0,0 0 16,21 0-16,-21 0 0,21-21 15,22 0-15,-22 0 0,0 0 0,21 0 16,1 0-16,-22-21 0,21 0 0,1 0 16,-22 0-16,21-1 0</inkml:trace>
  <inkml:trace contextRef="#ctx0" brushRef="#br1" timeOffset="42315.81">11049 5313 0,'0'-42'0,"0"84"0,0-106 0,0 43 15,0-21-15,-21 21 0,0 21 0,-22 0 16,22 0-16,0 0 0,-21 0 16,20 0-16,-20 21 0,0 21 0,21-21 15,-22 1-15,22 20 0,-21 0 0,21 1 16,-22-1-16,22 0 0,0 1 15,0-1-15,21-21 0,0 21 0,0 1 16,0-22-16,0 0 0,0 0 0,0 0 16,0 1-16,21-22 15,21 0-15,-21 0 0,1 0 16,20-22-16,-21 1 0,21 0 0,-20 0 16,20 0-16,-21 0 0,0-1 15,22-20-15,-22 0 0,-21 21 0,21-22 16,-21 1-16,21 21 0,-21 0 0,0-22 15,0 22-15,0 42 32,0 0-32,0 22 0,0-22 15,0 0-15,0 21 0,0-20 16,0 20-16,0-21 0,0 21 0,0-20 16,0-1-16,0 0 0,21 0 15,0-21-15,22 0 16,-22 0-16,0 0 0,21 0 0,-20 0 15,20-21-15,0 0 0,-21 21 0</inkml:trace>
  <inkml:trace contextRef="#ctx0" brushRef="#br1" timeOffset="42731.62">11430 5376 0,'0'0'0,"0"-21"16,0 42-1,-21 1-15,0-1 16,21 0-16,0 0 0,0 0 15,0 22-15,0-22 0,0 0 16,-22 0-16,22 0 0,0 0 0,0 1 16,0-1-1,0-42 1,0-1 0,22 1-16,-1 0 15,-21 0-15,21 0 0,0 0 0,-21-22 16,21 22-16,0 0 0,1-21 0,-1 20 15,0 22-15,-21-21 16,21 0-16,0 21 0,0 0 0,1 0 0,-22 21 16,21 0-16,-21 1 15,0-1-15,21 0 0,-21 0 16,0 0-16,0 22 0,0-22 0,0 0 16,0 0-16,0 0 0,0 0 15,0 1-15,0-1 0,21-21 16,0 0-1,0 0-15,1 0 16,-1 0-16,0 0 0,0 0 0,0-21 16,22 21-16,-22-22 0,0 1 0,0 0 15,0 0-15</inkml:trace>
  <inkml:trace contextRef="#ctx0" brushRef="#br1" timeOffset="43267.31">12086 5398 0,'0'0'0,"21"-22"15,-21 1-15,0 0 0,0 0 16,0 42-1,-21 0 1,0 0-16,21 1 16,0-1-16,0 0 0,-21 0 0,21 0 15,-21 0-15,21 1 0,0-1 0,0 0 16,0 0-16,0 0 0,21 0 16,0-21-16,0 0 0,0 0 15,22 0-15,-1 0 0,0 0 16,1 0-16,-1-21 0,0 0 15,1 21-15,-22-21 0,21 0 0,-21 0 16,0-1-16,1 1 0,-1 0 0,-21 0 16,0 0-16,21 0 15,-21-1-15,0 44 32,-21-1-32,21 0 0,-21 0 15,21 21-15,0-20 0,-22 20 0,1 21 16,21-20-16,-21 20 0,21-20 0,0 20 15,-21 1-15,21-1 0,0 1 16,-21-1-16,21 22 0,0-22 16,0 22-16,0 0 0,0-22 0,0 22 15,-21-22-15,21 22 0,0-22 0,0 1 16,0-1-16,0 1 0,0-22 0,-22 1 16,22-1-16,-21-21 0,0 21 15,0-20-15,0-22 0,0 0 0,-1 0 16,1 0-16,0 0 0,0-22 0,0 1 15,0 0-15,-22 0 0,22-21 0,0-1 16,0 22-16,0-42 0,-1 20 16,1 1-16,0-22 0,21 22 0,0-21 15,0-1-15,0 1 0,0-22 0,21 21 16,0 1-16,1-1 0,20 1 16,-21-1-16,21-20 0</inkml:trace>
  <inkml:trace contextRef="#ctx0" brushRef="#br1" timeOffset="43523.46">13039 4868 0,'0'0'0,"-64"85"16,64-64-16,-21 22 15,0-1-15,21 0 0,-21 1 0,21-1 16,-22 0-16,1 1 0,21-1 15,0 0-15,0 1 0,0-1 16,-21-21-16,21 0 0,0 22 0,0-22 16,0 0-16,0 0 0,0 0 15,0-42 17,21 0-32,-21 0 0,0 0 15</inkml:trace>
  <inkml:trace contextRef="#ctx0" brushRef="#br1" timeOffset="43799.31">12763 5101 0,'0'0'0,"-21"-42"0,21 0 16,0-1-16,0 1 0,0 21 0,0-22 15,0 22-15,21 0 0,1 0 0,-1 0 16,21 0-16,-21-1 0,22 22 16,20 0-16,-21-21 0,1 21 0,20 0 15,-20 0-15,20 21 0,-21 1 16,1-1-16,-22 21 0,0 0 0,0 1 15,-21-1-15,0 0 0,0 1 0,-21-1 16,-21-21-16,21 22 0,-22-22 16,-20 21-16,20-21 0,1 0 0,-21 1 15,20-1-15,1-21 0,21 21 0,-22-21 16,22 0-16,21 21 16,21-21-1,1 0-15,20 0 0,-21 0 16,21 0-16,1 0 0</inkml:trace>
  <inkml:trace contextRef="#ctx0" brushRef="#br1" timeOffset="44235.46">13631 5207 0,'0'0'0,"0"-21"16,-21-64-1,0 64-15,0 21 16,-22 0-16,22 0 0,0 0 15,-21 0-15,21 0 0,-22 42 16,22-20-16,-21-1 0,21 21 0,-22-21 16,22 22-16,0-1 0,-21 0 0,42-21 15,-22 22-15,22-1 0,0-21 16,0 22-16,0-22 0,0 0 0,22 0 16,-1-21-16,0 21 0,0-21 0,21 0 15,-20 0-15,20 0 0,-21-21 16,21 21-16,1-21 0,-22 0 0,21 0 15,-21-1-15,22 1 0,-22 0 0,0 0 16,0-21-16,0 20 16,-21-20-16,0 21 0,22-21 0,-22 20 0,0 1 15,0 0-15,0 42 32,0 0-32,-22 1 0,22-1 0,0 0 15,-21 0-15,0 0 0,21 22 0,0-22 16,0 0-16,0 0 0,0 0 15,0 0-15,0 1 0,0-1 16,0 0-16,21-21 0,0 0 0,1 0 16,-1 0-16,21 0 0,-21 0 15,0-21-15,22 21 0</inkml:trace>
  <inkml:trace contextRef="#ctx0" brushRef="#br1" timeOffset="44471.32">14182 5080 0,'0'0'0,"0"-21"0,-22 21 16,1 0 0,-21 21-16,21 0 0,0 0 0,-1 1 15,1-1-15,0 21 0,0-21 16,21 22-16,0-22 0,-21 21 0,21-21 16,0 22-16,0-22 0,0 0 0,0 0 15,0 0-15,21 0 16,0 1-16,0-1 0,0-21 0,1 0 15,20 0-15,-21 0 0,0 0 0,22 0 16,-1-21-16,-21-1 0,21 1 16,1 0-16,-22 0 0,0-21 0</inkml:trace>
  <inkml:trace contextRef="#ctx0" brushRef="#br1" timeOffset="45019.01">14520 4763 0,'0'0'0,"-21"0"15,0 21-15,21 0 0,-21 21 16,21 1-16,-21-1 0,21 0 16,-22 1-16,1-1 0,21 21 15,0-20-15,0-1 0,-21 0 0,21-20 16,0 20-16,-21 0 0,21-21 0,0 1 16,0-1-16,-21 0 0,21 0 15,0 0-15,0-42 31,0 0-31,0 0 16,0 0-16,0-1 0,21 1 0,0-21 16,0 21-16,0-22 0,1 22 0,-1-21 15,0 21-15,0-22 0,21 22 16,-20 0-16,-1 21 0,0 0 16,0 0-16,0 0 15,-21 21 1,0 0-16,0 1 0,-21-1 15,0 0-15,0 0 0,0-21 16,-1 0-16,1 21 0,0-21 16,0 0-16,0 0 0,0 0 0,-1 21 15,1-21-15,0 0 16,0 22-16,21-1 0,0 0 16,0 0-16,0 0 0,0 0 15,0 1-15,0-1 0,0 0 0,0 0 16,0 0-16,21-21 15,0 21-15,0 1 0,22-1 0,-22 0 16,21-21-16,-21 21 0,22-21 0,-1 0 16,22 0-16,-22 0 0,0 0 15,1 0-15,-1 0 0,0-21 0,-21 0 16,22 0-16,-1-1 0,-21 1 0,22 0 16,-22 0-16,0 0 0</inkml:trace>
  <inkml:trace contextRef="#ctx0" brushRef="#br1" timeOffset="45420.78">15176 5080 0,'-21'0'0,"0"0"0,0 21 16,-21-21-16,20 21 0,1 1 15,-21 20-15,21-21 0,0 0 0,-22 0 16,22 22-16,21-22 0,-21 0 0,21 21 16,0-20-16,0-1 0,0 0 15,0 0-15,0 0 0,21-21 16,0 0-16,0 0 0,1 21 0,-1-21 15,0 0-15,21 0 0,-21 0 0,1-21 16,-1 0-16,0 21 0,0-21 16,0 0-16,0 0 0,1-1 0,-1 1 15,-21-21-15,0 21 0,21 0 0,-21-22 16,0 22-16,0 0 0,0 0 16,-21 42-1,0 0 1,21 0-16,-22 0 0,22 1 15,-21-1-15,21 0 0,0 0 0,0 0 16,0 0-16,0 1 0,0-1 0,0 0 16,0 0-16,21 0 0,1-21 15,-1 21-15,21-21 0,0 0 0,1 0 16,-1 0-16,0 0 0,22 0 0,-22 0 16,22 0-16,-22 0 0,0-21 15,1 21-15,-1-21 0,0 0 0,1 0 16,-22 0-16</inkml:trace>
  <inkml:trace contextRef="#ctx0" brushRef="#br1" timeOffset="45915.49">15917 5249 0,'0'-84'16,"0"211"-16,0-170 0,0-62 0,0 83 16,-21 1-16,-21 0 0,21 21 0,-1 0 15,-20 0-15,21 0 0,-21 21 16,20 0-16,-20 1 0,21-1 0,0 21 16,0-21-16,-1 0 0,22 22 0,-21-22 15,21 0-15,0 0 0,0 0 16,21 1-16,1-1 0,-1 0 0,0 0 15,0-21-15,21 0 0,-20 0 0,20 0 16,-21 0-16,0 0 16,22 0-16,-22 0 0,0-21 0,0 0 15,0 21-15,-21-21 0,21-1 0,-21 1 16,22 0-16,-22 0 0,0-21 16,0 20-16,0 1 0,0 0 15,0 42 1,0 0-16,-22-21 15,1 43-15,21-22 0,-21 0 0,0 21 16,0-20-16,0 20 0,21 0 0,-22 1 16,1-1-16,0 0 0,21 1 15,0 20-15,0 1 0,0-1 0,0-21 16,21 22-16,0-1 0,-21 1 16,22-1-16,-1 1 0,-21-22 15,0 22-15,0-1 0,0 1 0,0-22 16,0 0-16,0 1 0,0-1 0,0-21 15,0 0-15,-21 1 0,-1-22 0,1 0 16,0 0-16,0 0 0,-21-22 16,20 1-16,1 0 0,-21 0 0,21-21 15,0 20-15,-22-20 0,22 21 0,0-21 16,21-1-16,0 22 0,0-21 16,0-1-16,0 1 0,0 21 0,0-21 15,21-22-15,0 22 0,0-1 16,22-20-16</inkml:trace>
  <inkml:trace contextRef="#ctx0" brushRef="#br1" timeOffset="46243.3">16150 5292 0,'0'0'15,"-21"0"-15,42 0 31,0 0-31,0 0 0,22 0 0,-22-21 16,0 21-16,21-22 16,-20 1-16,20 21 0,-21-21 0,0 0 15,-21 0-15,0 0 0,21-1 0,-21 1 16,0 0-16,0 0 16,-21 21-16,0 0 0,0 0 0,-21 0 15,20 21-15,1 0 0,-21 0 0,0 43 16,20-43-16,1 0 15,0 22-15,21-22 0,0 0 0,0 0 16,0 0-16,0 0 0,0 1 0,21-1 16,22-21-16,-22 0 0,0 0 15,21 0-15,1 0 0,-1 0 0,0 0 16</inkml:trace>
  <inkml:trace contextRef="#ctx0" brushRef="#br1" timeOffset="46496.07">16785 5334 0,'0'0'0,"0"-21"31,21 21-15,0 0-16,1 0 15,-1 0-15,-21 21 0,0 0 16,0 0-1,0 1-15,0-1 0,0 21 0,-21-21 16,-1 0-16,-20 1 0,21 20 0,0-21 16,-22-21-16,22 21 0,-21 0 15,21-21-15,0 0 0,-1 0 0</inkml:trace>
  <inkml:trace contextRef="#ctx0" brushRef="#br1" timeOffset="47207.05">17843 5249 0,'22'-21'16,"-44"42"-16,65-42 0,-22 0 0,-21 0 0,0 0 16,21 0-16,-21-1 0,0 1 15,0 0-15,0-21 0,0 21 0,0-22 16,-21 1-16,0 21 0,0 0 0,-1-22 16,1 22-16,0 21 0,0 0 15,-21 0-15,20 0 0,-20 21 0,0 0 16,21 22-16,-22-1 15,22 0-15,-21 1 0,21-1 0,-1 0 16,1 1-16,0-1 0,21-21 0,0 22 16,0-22-16,0 0 0,0 0 15,21 0-15,0 0 0,1 1 0,-1-22 16,0 0-16,0 0 0,21 0 0,-20 0 16,20 0-16,-21-22 0,21 1 15,-20 21-15,20-21 0,-21 0 0,0 0 16,0 0-16,-21-22 0,0 22 0,22-21 15,-22 21-15,21-22 0,-21 22 16,0 0-16,0 0 0,0 42 31,0 0-31,-21 0 16,21 22-16,-22-22 0,22 0 0,0 21 16,0-21-16,0 1 0,0-1 15,0 0-15,0 0 0,0 0 0,0 0 16,22-21-16,-1 0 0,21 0 15,-21 0-15,0 0 16,1 0-16,20 0 0,-21-21 0</inkml:trace>
  <inkml:trace contextRef="#ctx0" brushRef="#br1" timeOffset="48164.74">18224 5059 0,'0'0'0,"0"-21"15,22 21 1,-22 21-16,0 0 15,-22 0-15,22 0 0,-21 1 0,21-1 16,-21 0-16,21 0 0,-21 21 16,21-20-16,0-1 0,-21 0 15,21 0-15,0-42 47,21 0-47,0 0 0,0-1 16,0 1-16,1 0 15,-1 0-15,0-21 0,0 20 0,0 1 16,22-21-16,-22 21 0,0 0 0,0-1 16,0 22-16,0 0 0,1 0 15,-22 22-15,0 20 16,0-21-16,0 0 0,0 0 16,0 22-16,0-22 0,-22 21 0,22-21 15,0 1-15,0-1 0,0 0 0,0 0 16,0 0-16,0 0 0,43-21 15,-22 22-15,0-22 0,0 0 16,0 0-16,22 0 0,-22 0 0,21 0 16,-21-22-16,22 1 15,-22 21-15,0-21 0,0 0 0,22 0 16,-22 0-16,0-1 0,0 1 0,0-21 16,-21 21-16,21 0 0,-21-1 15,0 1-15,0 42 31,-21 1-31,21-1 0,-21-21 16,0 21-16,21 0 0,0 0 0,0 0 16,0 1-16,0-1 0,0 0 15,21 0-15,0-21 16,0 0-16,1 0 0,-1 0 16,0 0-16,0 0 0,21 0 15,-20 0-15,-1 0 0,0 0 16,0-21-16,0 21 0,0-21 0,1 0 15,-22-1-15,0 1 0,21 0 0,-21 0 16,21 0-16,-21 0 0,21-1 16,-21 1-16,0 0 0,0 42 31,0 0-31,0 1 16,0-1-16,-21 0 0,0 21 15,0 1-15,21-1 0,-22 0 0,1 1 16,0-1-16,21 21 0,0-20 0,-21 20 15,21 22-15,0-22 0,0 1 16,-21-1-16,21 1 0,-21-1 0,21 22 16,-22-21-16,1-1 0,0 22 15,21-22-15,-21 22 0,0-22 0,0 22 16,21-21-16,0-1 0,0 22 0,0-43 16,0 22-16,-22-22 0,22 0 0,0 1 15,-21-22-15,21 0 0,-21 0 16,0-21-16,0 0 0,0-21 15,21 0-15,-22 0 0,1-22 0,0 1 16,21-22-16,0 22 0,0-21 16,0-22-16,0 21 0,0-20 15,0-1-15,21 0 0,22 22 0,-22-22 16,21 1-16,-21-1 0,22 21 0,-1 1 16,0-1-16,-21 1 0,22 21 15,-22-1-15,0 1 0,0 21 0,-21 0 16</inkml:trace>
  <inkml:trace contextRef="#ctx0" brushRef="#br1" timeOffset="48591.55">16785 6181 0,'0'-21'15,"-42"-85"1,21 85-16,-1 21 0,1 0 15,0 0 1,0 0-16,0 0 0,-22 21 0,22 0 16,0 0-16,0 21 0,0-20 0,0 20 15,-1 0-15,1 1 0,21 20 16,0-21-16,0 1 0,0-1 0,0 0 16,0-20-16,0 20 0,0-21 0,21 0 15,22 0-15,-22-21 0,0 0 16,21 0-16,1 0 0,-22 0 0,21 0 15,1 0-15,-1 0 0,-21-21 16,21 0-16,1-21 0,-1 21 16,0-22-16,-20 22 0</inkml:trace>
  <inkml:trace contextRef="#ctx0" brushRef="#br1" timeOffset="48800.39">17166 5990 0,'0'0'15,"21"-21"-15,-21 0 0,0 0 0,0 42 16,0 0-1,0 0-15,-21 0 0,0 22 0,21-22 16,0 21-16,-21-21 0,21 22 0,-21-1 16,21 0-16,0-20 0,0 20 15,-22 0-15,22-21 0,0 22 16,0-22-16,0 0 0,0 21 0,0-20 16,0-1-16,22 0 0,-1-21 15,0 0-15,0 0 0,0 0 16,0 0-16,1 0 0,-1 0 0</inkml:trace>
  <inkml:trace contextRef="#ctx0" brushRef="#br1" timeOffset="49220.16">17505 6287 0,'0'0'0,"0"-22"0,0 1 0,0 0 16,0 0-16,-21 0 15,-1 21-15,1 0 0,0 0 16,0 21-16,0 0 0,-22 0 15,22 0-15,0 1 0,0-1 16,0 21-16,0-21 0,21 22 0,-22-22 16,22 21-16,-21-21 0,21 0 0,0 1 15,0-1-15,0 0 0,0 0 16,21-21-16,1 0 0,-1 0 16,0 0-16,0 0 0,0-21 0,0 0 15,1 21-15,-1-21 0,0-1 16,0 1-16,0 0 0,0-21 0,1 21 15,-1-1-15,-21-20 0,0 21 0,21 0 16,-21 0-16,0-1 16,21 1-16,-21 42 31,-21 1-31,21-1 0,-21 0 16,21 0-16,-21 21 0,21-20 0,0-1 15,0 0-15,0 0 0,0 0 0,0 0 16,0 1-16,0-1 0,0 0 15,21-21-15,0 0 16,0 0-16,0 0 0,0 0 16,1-21-16,-1 21 0</inkml:trace>
  <inkml:trace contextRef="#ctx0" brushRef="#br1" timeOffset="49559.96">17949 6202 0,'0'0'0,"0"-21"0,0 0 0,-21 21 15,0 0 1,0 0-16,0 0 16,-1 0-16,22 21 0,0 0 0,0 0 15,0 0-15,0 0 16,22 1 0,-1-22-16,-21 21 0,21 0 0,0-21 15,-21 21-15,0 0 0,21 0 0,0 1 16,-21-1-1,0 0-15,0 0 16,-21-21-16,0 0 0,0 21 16,0-21-16,0 0 0,-1 0 0,1 0 15,-21 0-15,21 0 0,-22 0 16,22 0-16,0 0 0,0 0 0,42-21 47,0 21-47,0-21 0,1 21 15,-1-21-15</inkml:trace>
  <inkml:trace contextRef="#ctx0" brushRef="#br1" timeOffset="49887.97">18246 6244 0,'0'-21'0,"0"42"0,21-42 0,-21 0 15,-21 21 1,-1 0-16,1 0 0,0 0 15,0 0-15,0 0 0,0 0 16,-1 0-16,1 21 0,21 0 16,0 0-16,0 1 15,0-1-15,21 0 16,1-21-16,-1 21 0,0 0 16,0-21-16,0 21 0,-21 1 15,21-1-15,-21 0 0,0 0 16,0 0-16,0 0 15,-21-21-15,0 22 16,0-22-16,-21 0 0,20 0 0,1 0 16,0 0-16,0 0 0,0 0 15,21-22 1,0 1-16,0 0 16,0 0-16</inkml:trace>
  <inkml:trace contextRef="#ctx0" brushRef="#br1" timeOffset="50351.71">18373 5779 0,'42'0'31,"-21"0"-31,21 0 0,-20-22 16,-1 22-16,21 0 0,0 0 0,1 0 15,-22-21-15,21 21 0,-21 0 0,22 0 16,-22 0-16,0-21 0,-21 42 47,0 0-47,0 1 16,0-1-16,0 0 0,-21 21 0,21-21 15,-21 22-15,21-22 0,0 21 0,0 1 16,-21-22-16,21 21 0,-22 0 15,22-20-15,-21 20 0,21 0 0,0 1 16,0-1-16,0 0 0,0 1 0,0 20 16,0-21-16,0 1 0,0-1 15,0 0-15,0 1 0,0-1 0,0-21 16,-21 22-16,21-22 0,-21 21 0,0-21 16,0 0-16,-1 1 15,1-22-15,0 21 0,-21-21 0,21 0 16,-1 0-16,-20 0 0,21 0 0,-21 0 15,20-21-15,-20 21 0,21-22 0,0 1 16,0 0-16,-1 0 0,22 0 16,0-22-16,0 22 0,0-21 0,0 0 15</inkml:trace>
  <inkml:trace contextRef="#ctx0" brushRef="#br1" timeOffset="51620.37">21294 3429 0,'0'0'0,"21"0"0,0-21 15,0 0-15,0 0 16,0-1-16,1 1 0,-22 0 0,0 0 15,0 0-15,-43 21 16,22 0 0,0 0-16,-21 0 0,-1 0 0,22 0 0,-21 21 15,21 0-15,-22 0 16,22 0-16,-21 22 0,21-1 0,-1 0 16,1 1-16,0-1 0,0 0 0,21 22 15,-21-22-15,21 1 0,0-1 16,0 0-16,0 1 0,0-1 0,21-21 15,0 21-15,0 1 0,0-22 16,22 0-16,-22 0 0,0-21 0,21 0 16,1 0-16,-22 0 0,42 0 0,-20 0 15,-1 0-15,22-42 0,-22 21 16,0 0-16,22-1 0,-22 1 0,-21 0 16,0 0-16,1 0 0,-22-22 15,0 22-15,0 0 0,0 0 16,-22 0-16,1 0 0,-21-1 0,0 1 15,20 0-15,-20 21 0,0 0 16,-1 0-16,1 0 0,0 0 0,21 0 16,-1 0-16,1 0 0,0 0 15,0 0-15,42 0 32,0 0-32,0 0 15,1 0-15,20 0 0,-21 0 16,0 0-16,22 0 0,-22 0 15,21 0-15,-21 0 0,0 0 0,1 21 16,-1 0-16,-21 1 0,0-1 0,0 0 16,0 0-16,0 21 0,0 1 15,0-1-15,0 0 0,0 1 0,0 20 16,0-20-16,0-1 0,-21 21 16,-1-20-16,1-1 0,21 0 0,0 1 15,-21-1-15,21 0 0,-21 1 16,0-22-16,21 21 0,0-21 0,0 22 15,0-22-15,-21 0 0,21 0 0,0 0 16,21-21 15,0-21-31,-21 0 16,21 0-16</inkml:trace>
  <inkml:trace contextRef="#ctx0" brushRef="#br1" timeOffset="52064.12">21929 3852 0,'0'0'0,"0"-21"0,-22 0 0,22 0 0,-21 0 16,21 0-16,0-1 16,0 1-16,0 0 0,0 0 15,21 0 1,1 21-16,-1 0 0,0 0 15,0 0-15,0 0 0,0 21 0,1-21 16,-1 21-16,0 0 0,0 0 0,0 22 16,0-22-16,-21 21 0,22-21 15,-22 22-15,0-22 0,0 21 0,0-21 16,0 22-16,0-22 0,0 0 16,0 0-16,-22 0 0,1-21 15,0 22-15,0-22 0,0 0 16,0-22-1,21 1-15,0 0 0,0 0 16,0 0-16,0 0 0,0-22 16,0 22-16,0 0 0,21-21 0,0 20 15,0 1-15,-21-21 0,21 21 0,0 0 16,1-1-16,-1 1 0,0 0 16,21 0-16,-21 0 0,1 21 0,20-21 15,-21 21-15,21 0 0,-20 0 16,20 0-16,-21 0 0,21 0 0,-20 0 15,-1 0-15,0 0 0</inkml:trace>
  <inkml:trace contextRef="#ctx0" brushRef="#br1" timeOffset="52423.91">22754 3874 0,'0'0'0,"-21"0"0,21 21 0,21-21 31,0 0-31,0 0 16,22-21-16,-22 21 0,0-22 16,0 1-16,0 21 0,22-21 15,-22 0-15,0 0 0,-21 0 0,21-1 16,-21 1-16,0 0 16,0 0-16,-21 21 15,0 0-15,0 0 0,0 0 16,-1 21-16,-20 0 0,21 0 15,0 1-15,0-1 0,-1 0 0,1 0 16,21 0-16,0 0 0,0 22 16,0-22-16,0 0 0,0 0 0,0 0 15,0 1-15,21-22 0,1 21 0,-1-21 16,0 0-16,0 0 0,0 0 16,0 0-16,1 0 0,-1 0 0,0 0 15,0 0-15,21 0 0,-20-21 16,-1-1-16,0 22 0</inkml:trace>
  <inkml:trace contextRef="#ctx0" brushRef="#br1" timeOffset="52768.03">23283 3789 0,'21'0'31,"1"0"-31,-1 0 15,0 0-15,0-21 16,0 21-16,0 0 0,1-21 16,-1-1-16,0 22 0,-21-21 15,0 0-15,-21 21 16,0 0 0,-1 0-16,1 0 0,-21 0 15,21 21-15,0 0 0,-1 22 0,1-22 16,21 0-16,-21 0 0,21 0 15,-21 1-15,21 20 0,0-21 0,0 0 16,0 0-16,21 1 0,0-22 16,0 0-16,22 0 0,-22 0 15,21 0-15,1 0 0,-1 0 0,0 0 16,22 0-16,-22 0 0,0-22 16,1 1-16,-1 21 0</inkml:trace>
  <inkml:trace contextRef="#ctx0" brushRef="#br1" timeOffset="53155.41">23918 3704 0,'0'0'0,"-21"0"31,21 21-31,-21 1 0,21-1 16,0 0-16,0 0 0,0 0 0,0 0 16,0 1-16,-21 20 0,21-21 15,-21 0-15,21 0 0,0 22 16,0-22-16,-22 0 0,1 0 15,21 0-15,-21-21 16,21-21 0,0 0-1,0 0-15,0 0 0,0 0 16,0-22-16,21 22 0,0 0 0,1-21 16,-1 20-16,21-20 0,0 0 15,-20 21-15,20-1 0,0 1 0,1 0 16,-1 21-16,-21 0 0,21 0 15,1 0-15,-22 21 0,0 0 0,0 1 16,0 20-16,1-21 0,-22 21 16,0-20-16,0 20 0,0 0 15,0-21-15,0 22 0,0-22 0,0 0 16,0 0-16,0 0 0,0 1 0,-22-22 31</inkml:trace>
  <inkml:trace contextRef="#ctx0" brushRef="#br1" timeOffset="54039.29">28173 3408 0,'0'0'0,"0"-21"0,0 0 16,0-1-16,0 1 15,-21 21-15,-1-21 16,1 21-16,0 0 16,0 0-16,0 0 0,-22 21 0,22-21 15,-21 21-15,21 1 0,-22 20 16,22-21-16,-21 21 0,21 1 0,-22-1 15,22 0-15,0 1 0,0-1 0,0 0 16,0 1-16,-1 20 0,22-20 16,-21-1-16,21 0 0,0 1 0,0-1 15,0 0-15,21 1 16,1-22-16,-1 21 0,0-21 0,0 0 16,0 1-16,22-1 0,-1 0 0,0 0 0,1-21 15,20 0-15,-21 0 16,22 0-16,-1 0 0,1 0 0,-22 0 15,22 0-15,-22-21 0,0 21 16,1-21-16,-1 0 0,0-22 0,-20 22 16,20-21-16,-21 21 0,0-22 0,0 1 15,-21 0-15,0-22 0,22 22 16,-22-1-16,0-20 0,0 21 0,0-1 16,0-20-16,0 20 0,0 1 15,-22 21-15,22-21 0,-21 20 16,0-20-16,0 21 0,0 0 0,-22 21 15,22-21-15,-21-1 0,21 22 16,-22 0-16,1 0 0,0 0 0,21 0 16,-22 0-16,22 0 0,0 0 15,0 22-15,0-22 0,-1 21 0,1 0 16,21 0-16,0 0 16,0 0-16,0 1 15,0-1 1</inkml:trace>
  <inkml:trace contextRef="#ctx0" brushRef="#br1" timeOffset="64497.71">28046 3471 0,'0'0'0,"-21"0"0,-1 0 0,1-21 16,42 21 15,-21-21-31,22 21 0,20 0 16,-21 0-16,0 0 0,22 0 15,-22 0-15,21 0 0,-21 0 16,22 0-16,-22 0 0,21 0 16,-21 0-16,0 0 0,-42 0 31,-21 0-31,0 0 0,-1 0 15,-20 0-15,20 0 0,-20 21 0,-1-21 16,22 21-16,0-21 0,-1 22 16,1-22-16,21 0 0,0 21 0,21 0 15,21-21 1,0 0-16,21 0 0,1 21 16,-1-21-16,0 0 0,22 0 15,-1 0-15,-20 0 0,20 0 16,-20 0-16,20 0 0,-21 0 0,-20 0 15,-1 0-15,0 0 0,-42 0 16,0 0 0,-22 0-16,1 0 0,-22 0 15,22 0-15,-21 0 0,20 0 0,-20 0 16,20 0-16,1 0 0,21 21 0,-21-21 16,20 0-16,1 21 0,0-21 15,21 22-15,21-22 16,0 0-16,22 21 15,-22-21-15,21 0 0,22 0 0,-22 0 16,22 0-16,-1 0 0,-21 0 16,22 0-16,-1 0 0,-20 0 15,-1 0-15,-21 0 0,0 0 0,1 0 16,-44 0 0,1 0-16,-21 0 0,-22 0 0,22 0 15,-21 0-15,-1 21 0,1-21 16,-1 0-16,1 0 0,-1 0 0,22 21 15,-1-21-15,1 21 0,21-21 0,0 0 16,0 21-16,21 1 16,21-22-16,0 0 0,21 21 15,-21-21-15,22 0 0,20 0 16,-20 0-16,20 21 0,1-21 16,-1 0-16,1 0 0,-22 0 0,21 0 15,-20 0-15,-1 0 0,-21 0 16,0 0-16,-42 0 15,0 0-15,-21 0 16,-1 0-16,-20 0 0,-1 0 0,1 0 16,-1 0-16,22 0 0,-21 0 0,-1 0 15,22 0-15,-1 0 0,22 21 16,0-21-16,0 0 0,21 21 16,21-21-1,0 0-15,0 0 0,22 21 0,-1-21 16,0 0-16,1 0 0,-1 0 15,0 0-15,22 0 0,-22 0 16,1 0-16,20 0 0,-42 0 0,22 0 16,-22 0-16,0 0 0,-21-21 31,-42 21-31,20 0 0,-20 0 0,-21 0 16,20 0-16,-20 0 0,-1 0 15,22 0-15,-22 21 0,22 1 0,0-1 16,-1-21-16,22 21 0,-21 0 15,21 0-15,0 22 0,-1-22 0,22 0 16,0 0-16,0 21 0,0-20 0,22-1 16,-1 0-16,0 0 15,21 0-15,1-21 0,-1 21 0,0-21 16,1 0-16,20 0 0,-21 0 0,22 0 16,-1 0-16,1 0 0,-1-21 15,-20 0-15,-1 21 0,0-21 0,1 0 16,-22-22-16,21 22 0,-21-21 15,-21 21-15,22-22 0,-22 1 0,0 0 16,0-1-16,0 1 0,0 0 16,0-1-16,-22 1 0,1 0 0,0-1 15,0 1-15,0 0 0,-22 21 16,22-1-16,-21 1 0,0 21 0,-1 0 16,1 0-16,0 0 0,-22 0 15,22 0-15,-22 43 0,22-22 16,0 21-16,-22-21 0,22 22 0,21-1 15,-22 0-15,1 1 0,21 20 0,0-21 16,-1 1-16,1-1 0,21 0 16,0 1-16,0-1 0,0 0 0,21 1 15,1-22-15,-1 21 0,0-21 16,21 1-16,1-1 0,20-21 0,-21 0 16,22 0-16,-22 0 0,22 0 0,-1 0 15,1 0-15,-22 0 0,22-21 16,-22-1-16,0 1 0,-21-21 15,22 21-15,-22-22 0,0 22 16,0-21-16,-21 0 0,0-1 0,0 1 16,0-22-16,0 22 0,-21 0 0,0-1 15,-21-20-15,20 21 0,1-1 16,-21 1-16,0 21 0,-1-22 0,-20 22 16,20 21-16,-20 0 0,-1 0 15,1 0-15,21 0 0,-22 0 0,1 43 16,20-22-16,1 21 0,0-21 15,-1 22-15,22-1 0,0 0 0,0 1 16,0 20-16,21-21 0,0 1 16,0-1-16,0 0 0,0 1 15,21-1-15,0 0 0,0-20 0,21-1 16,-20 21-16,20-42 0,0 21 0,1 0 16,-1-21-16,0 0 0,22 0 15,-22 0-15,0 0 0,22-21 0,-22 0 16,1 0-16,-1 0 0,-21 0 15,21-1-15,-20-20 0,-1 0 16,-21 21-16,0-22 0,0 1 0,0 0 16,0-22-16,0 22 0,-21-1 0,-1 1 15,-20 0-15,21-1 0,-21 22 0,-1-21 16,1 42-16,-22 0 16,22 0-16,0 0 0,-22 0 0,22 21 15,0 0-15,-1 22 0,22-22 16,-21 21-16,21 0 0,-1 1 0,22-22 15,0 21-15,0 1 0,0-1 0,0-21 16,0 21-16,0-20 0,22 20 16,20-21-16,-21 0 0,21 0 0,-20-21 15,20 22-15,0-22 0,22 0 16,-22 0-16,22 0 0,-22 0 0,0 0 16,1 0-16,-1-22 0,0 22 0,-21-21 15,-21 0-15,0 0 0,0 0 16,0 0-16,-21-1 0,-21 1 15,21 0-15,-43 0 0,22 21 16,-22 0-16,1-21 0,-1 21 0,1 0 16,21 0-16,-1 0 0,1 0 0,0 0 15,20 21-15,1 0 0,21 0 16,0 0-16,21 1 16,1-22-16,20 21 15,0-21-15,1 0 0,-1 0 0,21 0 16,-20 0-16,20 0 0,1 0 0,-1 0 15,-20 0-15,-1 0 0,0-21 16,-21 21-16,1 0 0,-22-22 0,-22 1 31,1 21-31,-21 0 0,0 0 0,-22 0 16,1 0-16,-1 0 0,1 0 0,-1 21 16,22-21-16,-1 22 0,1-22 15,0 21-15,21-21 0,-1 21 0,22 0 16,0 0-1,22-21-15,-1 0 0,0 0 0,21 0 16,1 0-16,-1 0 0,0 0 16,1-21-16,-1 0 0,0 21 0,1-21 15,-1 0-15,0-1 0,1 1 0,-22 0 16,21 0-16,-21-21 16,-21 20-16,0 1 0,0 0 0,0 0 15,0 0-15,-42 0 0,21 21 16,-22 0-16,1 0 0,0 0 0,-22 0 15,22 21-15,0-21 0,-1 21 0,1 21 16,0-21-16,20 1 0,1 20 16,0-21-16,0 21 0,21-20 0,0-1 15,0 21-15,0-21 0,0 0 16,21 1-16,21-1 0,-20 0 0,-1-21 16,21 0-16,0 0 0,1 0 15,-1 0-15,0 0 0,1 0 0,-22 0 16,21-21-16,1 0 0,-1 21 0,-21-43 15,0 22-15,0 0 0,1 0 16,-22-22-16,0 1 0,0 21 16,0-21-16,0 20 0,0 1 0,-22 0 15,1 0-15,-21 0 0,21 21 16,0 0-16,-22 0 0,22 0 0,-21 21 16,21 0-16,-22 0 0,22 0 15,0 1-15,0-1 0,0 21 0,-1-21 16,22 0-16,0 22 0,0-22 0,0 0 15,0 0-15,0 0 0,22 1 16,-1-1-16,0-21 0,21 0 16,-21 21-16,22-21 0,-22 0 0,21 0 15,1 0-15,-1-21 0,-21 0 16,21 21-16,-20-22 0,20-20 0,-21 21 16,0-21-16,0 20 0,-21-20 15,0 0-15,0-1 0,0 1 0,0 0 16,0-1-16,-21 1 0,0-21 15,0 20-15,-21 22 0,20-21 0,1 21 16,-21-1-16,0 22 0,-1 0 0,1 0 16,0 43-16,-22-22 0,22 0 15,-22 21-15,22 1 0,0-1 16,-22 22-16,22-22 0,21 0 0,-22 22 16,22-22-16,0 0 0,21 22 15,0-22-15,0 1 0,0-22 0,0 21 16,21-21-16,0 0 0,0 1 15,22-1-15,-1 0 0,0-21 0,1 0 16,-1 0-16,0 0 0,22 0 16,-22 0-16,22-21 0,-22 0 0,22-1 15,-22-20-15,0 21 0,1-21 0,-1-1 16,-21 1-16,0 0 0,0-1 16,-21 1-16,0-22 0,0 22 15,0-21-15,-21-1 0,0 22 0,0-1 16,-21-20-16,-1 42 0,1-22 15,0 22-15,-1 0 0,-20 21 0,20 0 16,-20 21-16,21 0 0,-22 1 16,22 20-16,-1-21 0,1 21 0,21 1 15,-21-1-15,20 0 0,1 1 16,0-1-16,21 22 0,0-22 0,0-21 16,0 21-16,21 1 0,0-1 0,1-21 15,-1 0-15,21 1 0,0-1 16,1 0-16,-1 0 0,0-21 15,22 0-15,-1 0 0,-20 0 0,20 0 16,-20 0-16,-1-21 0,0 0 16,1 0-16,-1-1 0,-21 1 0,0-21 15,-21 21-15,0-22 0,0 1 16,0 0-16,0-1 0,0 1 0,-21-21 16,0 20-16,0 1 0,-22-22 15,22 22-15,-21 0 0,0 21 0,-1-1 16,1 1-16,0 21 0,-22 0 15,22 21-15,-1-21 0,1 43 0,0-22 16,-1 21-16,1 1 0,21-1 16,0 0-16,0 1 0,-1-1 0,22 0 15,0 1-15,0-22 0,0 21 0,0 0 16,22-20-16,-1-1 0,0 21 16,21-42-16,1 21 0,-22 0 15,21-21-15,0 0 0,1 0 0,20 0 16,-20 0-16,-1 0 0,0-21 15,1 0-15,-1 0 0,-21 0 0,21 0 16,-42-22-16,0 22 0,0-21 16,0 21-16,0-22 0,-21 1 0,0 21 15,0-22-15,-21 22 0,-1 0 16,1 21-16,0 0 0,-22 0 0,22 0 16,21 0-16,-22 21 0,1 0 0,21-21 15,0 22-15,21-1 0,0 0 16,0 0-16,0 0 0,0 0 15,0 1-15,0-1 0,21-21 0,21 21 16,-21-21-16,22 0 0,-1 0 16,0 0-16,1 0 0,-1 0 0,0 0 15,22 0-15,-22 0 0,0 0 0,1 0 16,-22-21-16,21 0 0,-21 21 16,-21-22-16,0 1 0,0 0 0,-21 0 15,-21 0-15,0 0 16,-1 21-16,-20 0 0,20 0 0,-20 0 15,-1 0-15,1 0 0,21 0 16,-1 21-16,1-21 0,0 21 16,20-21-16,1 21 0,21 0 15,43 0 1,-22-21-16,21 0 0,0 0 0,1 0 16,-1 0-16,0 0 0,22 0 0,-22 0 15,1 0-15,-1-21 0,0 21 16,1-21-16,-1 0 0,-21 21 0,0-21 15,0 0-15,-21-1 0,0 1 16,0 0-16,0 0 0,-21 0 0,0 0 16,-21-1-16,-1 1 0,1 0 0,0 21 15,-22 0-15,22 0 16,0 0-16,-1 0 0,22 0 0,-21 21 16,21-21-16,-1 21 0,22 1 15,0-1-15,0 0 16,22-21-16,-1 0 0,0 21 0,0-21 15,21 0-15,1 0 0,-22 0 16,21 0-16,-21 0 0,22 0 0,-1-21 16,-21 21-16,22-21 0,-22 0 15,0 21-15,0-22 0,0 1 0,-21-21 16,0 21-16,0 0 0,0-22 16,0 1-16,0 21 0,-42-22 0,21 22 15,0 0-15,-22 21 0,22 0 16,-21 0-16,-1 0 0,1 21 15,0 0-15,-22 1 0,22 20 0,0 0 16,-1 22-16,-20-22 0,20 0 16,1 1-16,21 20 0,-21-20 0,20-1 15,1 0-15,0 1 0,0-22 16,21 21-16,0 0 0,0 1 0,0-22 16,21 21-16,0-21 0,22 22 0,-22-22 15,21 0-15,0 0 16,1 0-16,20-21 0,-20 0 0,20 22 0,1-22 15,-22 0-15,21 0 0,1-22 16,-22 22-16,22-21 0,-22 0 16,0 0-16,-20-21 0,20 20 0,0-41 15,-42 21-15,0-1 16,0 1-16,0 0 0,0-1 0,0 1 16,-21 0-16,0-1 0,0 1 0,0-22 15,-22 22-15,1 0 0,21 21 16,-22-1-16,1 1 0,0 0 0,-1 21 15,-20 0-15,21 21 0,-1 0 16,-20 1-16,20 20 0,1 0 0,0 1 16,-1-1-16,22 0 0,0 22 15,0-22-15,21 0 0,0 1 16,0-1-16,0 0 0,0 1 0,21-1 16,0 0-16,0-20 0,22-1 15,-1 0-15,0 0 0,43 0 16,21-21-16,-64 0 0,22 0 15,-22 0-15,0-21 0,1 0 16,-1 0-16,0 0 0,-20-1 16,-1-20-16,0 21 0,-21-21 15,0-1-15,0 1 0,0-22 0,0 22 0,0 0 16,-42-22-16,20 22 0,1-22 0,-21 22 16,0 0-16,-1-1 0,-20 22 15,20 0-15,-20 0 0,-1 21 16,1 0-16,-1 21 0,1 0 0,21 22 15,-22-22-15,22 21 16,-1 0-16,22 22 0,-21-22 0,21 1 16,21-1-16,0 64 0,0-64 15,0 0-15,0 1 0,21-1 0,0-21 16,0 22-16,22-22 0,-1 0 16,0 0-16,1-21 0,-1 0 0,21 0 15,-20 0-15,20 0 0,-20 0 0,20 0 16,1-21-16,-22 0 0,0 0 15,22-1-15,-43-20 0,21 21 0,-21-21 16,1-1-16,-22 1 16,0-64-16,0 64 0,0-22 15,-43 22-15,22-22 0,-21 1 0,-22 21 16,22-1-16,-22 22 0,1-21 16,-1 42-16,1 0 0,-1 0 0,1 0 15,-1 42-15,1-21 0,21 22 16,-1-1-16,-20 64 0,42-64 15,-1 64-15,22-43 0,0-20 16,0 20-16,22-20 0,-1-1 16,0 0-16,0 1 0,21-22 0,1 0 15,-1 21-15,22-21 16,-22-21-16,21 22 0,1-22 0,-1 0 16,1 0-16,-1 0 0,-20 0 0,20-22 15,1 1-15,-22 0 0,0 0 16,-20 0-16,20 0 0,0-64 15,-42 43-15,0-1 0,0 1 16,0-22-16,0 22 0,0-21 0,-21 20 16,-21-20-16,21 20 0,-22 1 15,1 0-15,0-1 0,-85 22 16,63 21-16,1 0 0,-22 0 0,21 21 16,1 22-16,-1-22 0,22 21 15,-21 22-15,20-22 0,22 0 0,-21 1 16,21 20-16,21-20 0,0-1 15,0 21-15,0-20 0,0-22 16,21 21-16,0 1 0,0-22 0,21 0 16,1 0-16,-1-21 0,0 21 15,22-21-15,-22 0 0,22 0 0,-1 0 16,1 0-16,-1-21 0,1 0 0,-22 0 16,0 0-16,1-1 0,-1-20 15,-21 21-15,0-21 0,-21-1 16,0 1-16,0 0 0,0-22 0,0 22 15,-21-1-15,-21 1 0,0 0 0,-1-1 16,1 22-16,-22 0 0,1 21 16,-1 0-16,1 0 0,21 21 15,-22 0-15,1 1 0,20-1 0,1 21 16,0 0-16,20 1 0,1-1 16,0 22-16,21-22 0,0 43 15,21-64-15,0 21 0,22-21 16,-22 0-16,21 1 0,1-1 15,20-21-15,-21 0 0,22 0 0,-1 0 16,-20 0-16,20 0 0,1 0 16,-1 0-16,-20-21 0,-1-1 0,0 1 15,-21 0-15,1-21 0,-22 21 0,0-22 16,0 22-16,0-21 16,-22 21-16,-20-22 0,0 22 0,-1 0 15,1 21-15,-21 0 0,20-21 0,-20 21 16,20 0-16,-20 0 0,21 21 15,-1 0-15,22-21 0,0 21 0,0 0 16,0 1-16,21 20 0,0-21 16,0 0-16,0 0 0,0 1 0,21-1 15,0-21-15,0 21 0,21 0 0,-20-21 16,20 0-16,0 21 16,1-21-16,-1 0 0,0 0 0,1 0 0,20 0 15,-21 0-15,1-21 0,-22 0 16,0 21-16,0-21 0,-21 0 15,0-1-15,0 1 0,0 0 0,-21 0 16,0 0-16,-21 0 0,-1-1 16,1 1-16,0 21 0,-1 0 15,-20 0-15,20 0 0,1 0 0,0 0 16,-1 21-16,22-21 0,0 22 0,0-1 16,0-21-16,21 21 0,0 0 0,0 0 15,0 0-15,21 1 16,0-22-16,0 0 0,22 21 0,-22-21 15,21 0-15,-21 0 0,22 0 16,-1 0-16,0 0 0,-21-21 0,22-1 16,-1 22-16,-21-21 0,0 0 15,-21 0-15,0 0 16,0 0-16,0-1 0,-21 1 0,0 0 16,-21 0-16,21 0 0,-22 0 15,1 21-15,0-22 0,-1 22 16,1 0-16,0 0 0,20 0 0,1 0 0,0 0 15,0 22-15,21-1 16,0 0-16,21 0 16,0-21-16,0 21 0,1-21 15,20 0-15,-21 0 0,21 0 0,-20 0 16,20 0-16,-21 0 0,21 0 16,-20 0-16,20-21 0,-21 21 15,0 0-15,0-21 0,-21 0 16,0 0-16,-21-1 15,0 22-15,0-21 0,-21 21 0,-1 0 16,1-21-16,0 21 0,-1 0 0,22 0 16,-21 0-16,21 0 0,-1 0 15,1 0-15,0 0 0,21 21 0,0 0 16,21 1 0,0-22-16,1 0 15,-1 0-15,0 0 0,21 0 0,-21 0 16,1 0-16,20 0 15,-21 0-15,21 0 0,-20 0 0,-1 0 16,0-22-16,0 22 0,-21-21 16,0 0-16,0 0 15,-42 21-15,21-21 0,-1 21 16,-20 0-16,21 0 0,0-21 16,-22 21-16,22 0 0,0 0 0,0 0 15,21 21 1,21-21-1,0 21-15,0-21 16,1 0-16,-1 0 16,0 0-16,0 0 0,0 0 0,0 0 15,1 0-15,-1 0 0,0 0 16,-21-21-16,0 0 16,0-1-16,0 1 0,-21 21 15,0-21-15,-1 21 0,1-21 16,0 21-16,0 0 0,0-21 0,0 21 15,-1-21-15,1 21 16,21-22-16,0 1 94,0 0-63,0 0-15,0 0-16,0 0 15,21 21-15,1-22 16,-1 22 0,0 0-16,-21-21 0,21 21 15,0 0-15,0 0 16,1 0-16,-1 0 15,0 0 1,0 0-16,0 0 16,0 0-16,1 0 15,-1 21 1,0-21-16,0 0 16,0 0-1,-21 22 1,0-1-1,0 0 1,21 0 0,-21 0-1,22-21-15,-22 21 0,0 1 16,0-1 0,21-21-16,-21 21 15,0-42 63,0 0-46,0-1-17,0 1 1,-21 0-16,-1 21 15,22-21-15,-21 21 0,0 0 16,0-21-16,0 21 0,0 0 16,-1 0-16,1 0 0,0-21 15,0 21-15,0 0 0,0 0 0,-1 0 16,1 0-16,0 0 0,0 0 16,0 0-16,0 0 0,-1 0 15,1 0-15,0 0 16,0 21-1,0-21-15,0 0 32,21 21-32,-22-21 15,44 0 48,-1 0-63,0 0 15,0-21-15,0 21 16,0 0-16,1-21 16,-1 21-16,0 0 15,0 0-15,0 0 0,0 0 16,1 0-16,-1 0 0,0 21 16,0 0-16,-21 0 15,0 0-15,0 0 16,21-21-16,-21 22 0,0-1 15,0-42 32,0-1-31,0 1-16,-21 21 16,0-21-16,21 0 0,-21 21 15,0-21-15,-1 0 0,1-1 16,0 22-16,0 0 0,0 0 15,0 0-15,-1 0 0,1 0 16,0 0-16,0 0 0,-21 0 0,20 0 16,1 22-16,0-1 0,-21 0 0,21 0 15,-1 21-15,-20-20 0,21 20 16,-43 21-16,43-41 16,-42 41-16,42-21 15,-1 22-15,1-1 16,21 1-16,0-43 0,0 0 15,0 0-15,21 1 0,-21-1 16,22 0-16,-1 0 0,21 0 0,-21-21 16,0 21-16,1-21 0,20 0 15,0 0-15,-21 0 0,22 0 0,-22 0 16,21 0-16,1-21 0,-22 21 0,21-21 16,-21 0-16,0 0 0,1 0 15,-1-1-15,-21 1 0,21-42 16,-21 20-16,0 22 0,0-21 15,0 0-15,0-1 0,0 1 16,0 21-16,0-22 0,-21 1 0,21 21 16,-21-21-16,-1 20 0,1 1 15,-21 0-15,21 21 0,-64 0 16,64 0-16,-21 0 0,-1 21 16,22 0-16,-21 1 0,21 20 0,-22-21 15,22 21-15,-21 43 0,21-43 16,21-20-16,0 20 0,-22 0 15,22 1-15,0-1 0,0 0 16,0 1-16,0-1 0,0 0 0,0-21 16,0 22-16,22-22 0,-1 21 0,0-21 15,21 1-15,-21-1 0,22-21 16,-1 21-16,-21-21 0,43 0 16,-22 0-16,0 0 0,1 0 0,20 0 15,-20 0-15,-1-21 0,0 21 0,1-21 16,-22-1-16,21-20 0,-21 21 15,22-43-15,-22 22 16,0 0-16,-21-1 0,0 1 16,0-21-16,0 20 0,0 1 0,0 0 15,0-22-15,-21 22 0,0-1 0,-22 22 16,22-21-16,0 0 0,-21 20 16,-43-20-16,43 21 0,-64 21 15,63 0-15,1 0 16,-21 0-16,20 0 0,22 21 0,-21 0 15,-1 0-15,22 22 0,-21-22 16,21 21-16,0 1 0,-22 41 16,22-41-16,0 41 0,21-41 15,0-1-15,0 0 0,0 1 16,0-1-16,0 0 0,0 1 0,21-22 16,0 21-16,0-21 0,1 0 0,20 1 15,-21-1-15,0 0 16,22 0-16,-1-21 0,0 0 0,1 0 15,-1 0-15,0 0 0,22 0 0,-22 0 16,0 0-16,1-21 0,-1 21 16,-21-21-16,22 0 0,-22-1 0,21 1 15,-21-21-15,0 21 0,1-22 16,-1 1-16,-21-43 0,21 1 16,-21 41-16,0-20 0,0 21 15,0-1-15,0 1 0,-21 0 16,0-1-16,-1 22 0,-20-21 15,21 21-15,-64-22 0,1 43 16,41 0-16,1 0 16,0 0-16,-22 21 0,43 1 0,-21-1 15,-1 21-15,1-21 0,-22 43 16,43-22-16,0 0 0,0 1 16,0-1-16,21 0 0,0 1 15,0-1-15,0 0 0,0 1 0,0-1 16,0 0-16,0 1 0,21-1 0,0-21 15,0 0-15,0 1 0,43 20 16,21-21-16,-1-21 16,-20 0-16,-22 0 15,22 0-15,-22-21 0,0 0 0,1 21 16,-1-21-16,0-22 0,-21 22 16,1 0-16,-1-21 0,0-43 15,-21 0-15,0 22 16,0 20-16,0 1 0,0-21 0,-21-1 15,0 22-15,-1-1 0,1 1 16,0 0-16,-21-1 0,-43 1 16,43 21-16,-43 21 15,22 0-15,20 21 0,-20 0 0,20 22 16,-41 20-16,63-21 16,-43 64-16,43 0 15,21-21-15,0-43 0,0 22 16,0-22-16,0 0 0,21 1 15,0-22-15,0 21 0,1-21 0,20 22 16,21-1-16,-20-21 16,-1-21-16,0 0 0,22 0 15,-22 0-15,22 0 0,-22 0 0,22 0 16,-22-21-16,0 21 0,1-21 0,-1 0 16,0-1-16,-21-20 0,1 21 15,-1-21-15,0-1 0,-21 1 0,0-64 16,0 43-16,0 20 15,-21-20-15,0 20 0,-1-20 0,-20 21 16,21-22-16,-21 43 0,-43-43 16,64 43-16,-22 0 0,1 21 15,0 0-15,-1 21 0,-20 0 16,21 1-16,-1-1 0,1 0 0,0 21 16,20 1-16,-41 41 15,21 1-15,42-43 16,0 22-16,0-22 0,0 0 0,0 1 15,0-1-15,21 0 0,0-20 0,21 20 16,22 21-16,-22-41 16,-21-22-16,22 21 0,-1-21 0,21 0 15,-20 0-15,-1 0 0,0 0 16,22 0-16,-22-21 0,1-1 0,-1 1 16,0 0-16,-21 0 0,22-21 15,-22-1-15,0 1 0,0 0 16,-21-43-16,0-21 15,0 43-15,-21 20 0,0-20 0,0 20 16,-43-41-16,-20 20 16,-1 43-16,43 21 15,-22 0-15,22 21 0,-1 0 16,-20 22-16,21-22 0,20 21 0,-20 1 16,0 41-16,21 1 15,21-64-15,0 21 0,0 1 16,0-1-16,0-21 0,21 0 0,0 22 15,0-22-15,0 0 0,22 0 16,-1 0-16,43 1 16,-43-22-16,0 0 0,1 0 0,20 0 15,-21 0-15,-20 0 0,20 0 16,-21 0-16,21-22 0,-20 1 0,-1 0 16,-21 0-16,21 0 0,-21 0 0,21-22 15,-21 1-15,0 21 16,0-22-16,0 1 0,0 0 0,0-1 0,0-20 15,0 21-15,0 20 0,0-20 16,0 21-16,0-21 0,0 20 0,-21 1 16,0 0-16,0 21 15,-1 0-15,1 0 16,0 0-16,0 0 31,0 0 0,21-21 1,0 0-1,21 21-31,0 0 0,0 0 16,-21-21-16,21 21 0,1 0 15,-1 0 1,0 0-1,0 0 1,-21 21-16,21-21 0,-21 21 16,21-21-16,-21 21 0,22-21 15,-22 21-15,21 0 16,-21 1-16,0-1 0,0 0 16,0 0-16,0 0 15,0 0-15,0 1 16,0-1-16,0 0 0,0 0 15,0 0-15,0 0 16,0 1-16,0-1 16,0 0-16,0 0 15,-21-21-15,21 21 0,-22-21 16,22 21-16,0 1 0,0-1 16,-21-21-16,21 21 0,-21-21 15,21 21-15,-21 0 16,21 0-16,-21 1 15,0-22 1,-1 21-16,1-21 16,0 21-1,0-21 17,0 0-17,21 21 1,-21-21-1,-1 0-15,1 0 0,0 0 16,0 0-16,0 0 16,0 0-16,-1 0 0,1 21 15,0-21-15,0 0 16,0 0-16,0 0 16,21 21-16,-22-21 15,1 0 1,21 22 15,0-1 0,21-21-31,1 0 16,-1 0-16,0 0 16,0 0-16,0 0 0,0 0 0,1 0 15,-1 0-15,21 0 0,-21-21 0,0 21 16,22-22-16,-22 1 0,0 21 15,0-21-15,0 0 0,1 0 0,-22 0 16,0-1-16,21 1 0,0 0 16,-21 0-16,0-21 0,0 20 15,21-20-15,-21 21 0,21-21 0,-21 20 16,0-20-16,0 0 0,0 21 16,0-22-16,0 22 0,0-21 0,0 21 15,0-1-15,-21-20 0,0 21 16,21 0-16,-21 0 0,0-1 0,-1 1 15,1 0-15,21 0 0,-21 21 16,0-21-16,0 0 0,0 21 0,-1-22 16,1 22-16,-21-21 15,21 21-15,0 0 0,-1 0 0,-20 0 16,21 0-16,-21 0 0,20 0 16,-20 0-16,21 0 0,0 0 15,-22 0-15,22 21 0,-21 1 0,0-1 16,20 21-16,-20-21 0,21 22 15,-21-22-15,20 21 0,-41 22 16,21 20-16,-1-20 16,43-22-16,0 0 15,0 1-15,0-22 0,0 21 0,0 1 16,0-1-16,21 0 0,1-21 0,-1 22 0,21-1 16,0 22-1,-20-64-15,-1 21 0,21 0 0,22-21 16,-22 21-16,-21-21 15,21 0-15,1 0 0,-22 0 16,21 0-16,-21 0 0,1 0 0,-1 0 16,0 0-16,0 0 0,0 0 15,0 0-15,1 0 0,-1 0 16,0 0-16,0 0 0</inkml:trace>
  <inkml:trace contextRef="#ctx0" brushRef="#br1" timeOffset="65984.75">28469 4106 0,'0'0'0,"21"0"0,-21-21 15,0 0 1,0 0-16,0 0 16,0 0-16,21 21 15,-21-22-15,0 1 0,22 0 16,-22 0 0,0 0-16,0 0 15,0-1-15,0 1 0,0 0 16,0 0-16,0 0 15,-22 0-15,22-1 0,-21 1 0,0 0 16,0 0-16,0 0 0,21-22 16,-21 22-16,-1 0 0,1 0 0,0 0 15,0 0-15,21-1 0,-21 1 0,0 0 16,-1 21-16,1-21 16,0 21-16,0 0 15,0 0-15,0 0 0,-1 0 16,1 0-16,-21 0 0,21 0 0,-22 21 15,22 0-15,0-21 0,-42 43 16,41-22-16,-20-21 0,21 21 16,0 0-16,0 0 0,-1-21 15,22 21-15,-21-21 16,21 22 0,0-44 15,0 1-31,0 0 15,0 0 1,21 0-16,-21 0 0,22-1 16,-1 1-16,0 0 0,0 0 0,-21 0 15,21 21-15,0-21 0,1-1 16,-1 1-16,0 0 0,0 21 0,0-21 16,0 21-16,1 0 15,-1 0-15,0 0 0,0 0 0,0 0 16,0 0-16,1 0 15,-1 21-15,0-21 0,0 0 16,-21 21-16,21 0 16,-21 1 15,-21-22 0,0 0-15,0 0-16,0-22 15,-1 22-15,1 0 0,21-21 0,-21 21 16,21-21-16,-21 21 0,0-21 16,0 21-16,-1 0 0,22-21 15,-21 21-15,0 0 16,0 0-16,0 0 16,21 21-16,0 0 15,-21-21-15,21 21 16,21-21 46,0-21-62,0 21 16,0-21-16,0 21 0,1 0 16,-1-21-16,0 0 0,0 21 0,0 0 15,0-22-15,1 22 0,-1 0 16,0 0-1,0 22 1,0-1 0,-21 0-16,21 0 0,1-21 15,-1 0-15,-21 21 0,21-21 16,0 21-16,0-21 31,-21-21 47,0 0-62,-21 21 31,21-21-32,21 21 48,0 0-63,-21-21 141,-21 21-126,21-21-15,-21 21 16,0 0-16,0-22 31,0 22-15,-1 0-16,1 0 15,0 0-15</inkml:trace>
  <inkml:trace contextRef="#ctx0" brushRef="#br2" timeOffset="71016.28">1566 7811 0,'0'0'0,"0"-22"0,0-41 16,0 42-16,0 0 0,0-1 15,0 1-15,-21 21 0,21-21 0,-21 21 16,21 21 15,0 0-31,0 1 0,0 20 16,0 0-16,0 22 0,0-1 0,0 1 16,21 20-16,-21-20 0,0 21 15,0-22-15,0 22 0,0-22 16,0 22-16,0-22 0,0 1 15,-21-1-15,21-20 0,0-1 0,0 0 16,0-20-16,0-1 0,0 0 16,0-42-1,0 0-15,0-1 16,0 1-16,0 0 0,0-21 0,0-1 16,0 1-16,0 0 0</inkml:trace>
  <inkml:trace contextRef="#ctx0" brushRef="#br2" timeOffset="71375.09">1270 7768 0,'0'0'0,"-85"-84"32,85 62-32,0 1 0,0 0 15,0 0-15,43 0 0,-22 0 0,21-1 16,0 1-16,1 21 0,20-21 15,-20 21-15,20 0 0,1 0 0,-22 0 16,21 21-16,-20 0 0,-1 1 16,0 20-16,1-21 0,-22 21 0,0 1 15,-21-1-15,0 0 0,-21-20 16,0 20-16,-22 0 0,1 1 16,0-1-16,-1 0 0,-20 1 15,21-22-15,-1 21 0,-20-21 0,42 0 16,-22 1-16,22-22 0,-21 0 0,42 21 15,-21-21-15,42 0 32,0 0-17,0 0-15,0 0 0,0 0 0,1 0 16,-1 0-16</inkml:trace>
  <inkml:trace contextRef="#ctx0" brushRef="#br2" timeOffset="71791.66">1884 8424 0,'0'0'15,"-21"0"-15,-1 0 16,22-21 0,0 0-16,0 0 0,0 0 15,0 0-15,0-1 0,22 1 0,-22 0 16,21 0-16,0 0 0,0 21 15,0-21-15,0 21 0,22 0 16,-22 0-16,0 0 0,0 0 0,0 21 16,22 0-16,-22 0 0,0 0 15,0 0-15,-21 22 0,0-22 16,0 21-16,0-21 0,0 1 0,0 20 16,0-21-16,-21 0 0,0 22 0,0-22 15,0 0-15,-1 0 0,1-21 16,0 21-16,0-21 15,21-21 1,0 0-16,0 0 0,0 0 16,0-1-16,0 1 0,21-21 15,0 21-15,-21-22 0,21 22 0,1-21 16,-22 21-16,21-22 0,0 22 0,0 0 16,0 0-16,0 0 15,1 0-15,-1-1 0,0 1 0,0 21 16,0-21-16</inkml:trace>
  <inkml:trace contextRef="#ctx0" brushRef="#br2" timeOffset="72027.53">2688 8022 0,'0'0'16,"0"21"0,0 1-16,0-1 0,0 0 15,0 21-15,0-21 0,0 1 0,0 20 16,0-21-16,0 21 0,0-20 15,0-1-15,0 21 0,0-21 16,-21 0-16,21 1 0,0-1 16,-21 0-16,21 0 0,0 0 15,21-21 17,-21-21-32,21 0 0,-21 0 15,21 0-15</inkml:trace>
  <inkml:trace contextRef="#ctx0" brushRef="#br2" timeOffset="72380.34">2709 7768 0,'0'0'0,"-21"-21"0,0 21 16,21 21-16,0 0 15,0 1-15,0-1 0,0 0 16,0 0-16,21-21 15,0 0-15,0 0 0,22 0 16,-22 0-16,0 0 0,0 0 0,0 0 16,1-21-16,-1 0 0,0 21 15,-21-21-15,0-1 0,0 1 16,0 0-16,0 0 16,0 0-16,-21 0 0,0-1 0,-1 22 15,1-21-15,-21 0 0,21 21 0,-22 0 16,22 0-16,0 0 0,0 0 15,21 21-15,0 0 0,0 1 0,0 20 16,0-21-16,0 0 0,0 22 16,21-22-16,-21 21 0,21-21 0,0 22 15,1-22-15,-1 0 0,0 0 16,0 0-16,0 0 0,0 1 0</inkml:trace>
  <inkml:trace contextRef="#ctx0" brushRef="#br2" timeOffset="72771.91">3048 8086 0,'0'-43'32,"21"43"-32,0 0 15,0 22-15,-21-1 0,22 0 16,-1 0-16,-21 0 0,21 0 0,0 22 15,0-22-15,-21 21 0,0-21 16,21 22-16,-21-22 0,22 21 0,-22-21 16,0 1-16,0-1 0,0 21 15,0-21-15,0 0 16,0 1-16,0-44 31,0 1-31,0 0 0,0 0 16,0 0-16,0-22 0,21 22 0,0-21 15,-21 0-15,21-1 0,-21 1 0,21-22 16,0 22-16,-21 0 0,22-1 16,-1 1-16,0 21 0,-21 0 0,21 0 15,0-1-15,0 22 0,1 0 16,-1 0-16,0 22 16,0-1-16,0 0 15</inkml:trace>
  <inkml:trace contextRef="#ctx0" brushRef="#br2" timeOffset="73331.81">3873 8382 0,'0'0'0,"22"0"0,-1 21 15,0-21-15,0 0 0,0 0 0,0 0 16,1 0-16,-1 0 0,0-21 16,0 0-16,-21 0 0,21 21 0,-21-21 15,21-22-15,-21 22 0,0 0 0,0-21 16,0 20-16,0-20 0,0 0 15,0-1-15,-21 1 0,0 21 16,0-21-16,0 20 0,-22 1 0,22 0 16,0 21-16,-21 0 0,21 0 15,-22 0-15,22 0 0,-21 42 0,21-20 16,-22-1-16,22 21 0,-21 0 0,21 22 16,-1-22-16,1 1 0,0-1 15,0 0-15,21 1 0,0-1 0,0 0 16,0-21-16,0 1 0,21-1 0,0 0 15,22 0-15,-22-21 0,0 0 16,21 0-16,-21 0 0,1 0 0,20 0 16,-21 0-16,21-21 0,-20 0 15,-1 0-15,0-1 0,0 1 16,0 0-16,0-21 0,1-1 0,-1 1 16,-21 0-16,0-1 0,0 1 0,0 0 15,0-1-15,21 1 0,-21 0 16,0 21-16,0-1 0,0 1 0,0 42 15,0 1 1,0 20-16,-21-21 0,21 21 16,0 1-16,-21-1 0,21-21 0,0 22 15,0-1-15,0 0 0,0-21 16,0 22-16,0-22 0,21 21 0,0-21 16,-21 1-16,21-1 0,0 0 15,0 0-15,1-21 16,-1 0-16,0 0 15,0 0-15,0 0 0,0-21 0,1 21 16,-1-21-16,-21 0 0,21-1 0</inkml:trace>
  <inkml:trace contextRef="#ctx0" brushRef="#br2" timeOffset="73603.64">4508 7620 0,'0'0'0,"0"-42"0,0 21 16,0-22-16,0-20 15,-21 63 1,21 21-16,0 0 0,0 0 0,0 22 16,-21-1-16,21 0 0,0 1 0,0-1 15,0 21-15,0-20 0,0 20 16,-21-20-16,21 20 0,0-21 0,0 1 16,0-1-16,0 0 0,0 1 0,0-1 15,0-21-15,0 0 0,0 22 16,0-22-16,0 0 0,21-21 31,0 0-31,0 0 16,1-21-16,-1 0 0,0 0 0,0-1 15</inkml:trace>
  <inkml:trace contextRef="#ctx0" brushRef="#br2" timeOffset="73995.42">4720 8086 0,'0'21'31,"21"-21"-31,0 0 16,-21 21-16,22-21 0,-1 0 16,0 0-16,0 0 0,0 0 15,0-21-15,1 21 0,-1-21 16,0 0-16,0 21 0,-21-22 0,21 1 16,0 0-16,-21 0 0,0 0 15,22 0-15,-22-1 0,0 1 16,0 0-16,0 0 0,0 0 0,0 0 15,0-1-15,-22 22 0,1-21 16,0 21-16,0 0 0,0 0 16,0 21-16,-22 1 0,22 20 0,0-21 15,0 21-15,-22-20 0,22 20 0,21 0 16,-21 1-16,21-1 0,0 0 16,0 1-16,0-22 0,0 21 0,21-21 15,-21 0-15,43 1 0,-22-1 16,0 0-16,0-21 0,21 0 0,-20 0 15,20 0-15,0 0 0,1 0 16,-22 0-16,21 0 0,-21-21 0,22 0 16,-22 21-16,0-22 0,0-20 0,0 21 15,0 0-15,-21-22 0,0 22 16,22-21-16</inkml:trace>
  <inkml:trace contextRef="#ctx0" brushRef="#br2" timeOffset="74295.27">4445 7557 0,'0'0'0,"0"21"16,21-21-16,0 0 15,22 0-15,-22 0 0,21 0 0,0 0 16,22 0-16,-22-21 0,1 21 0,20 0 15,-21-22-15,1 22 0,-1 0 16,0-21-16,1 21 0,-1 0 0,-21 0 16,0 0-16,22 0 0,-22 0 0,0 0 15,0 0 1</inkml:trace>
  <inkml:trace contextRef="#ctx0" brushRef="#br2" timeOffset="76848.21">10626 7641 0,'0'-21'16,"0"42"-16,0-63 0,0 21 16,0 0-16,-22-1 0,22 1 15,0 0-15,-21 0 16,21 42 0,0 0-16,0 22 0,0-22 15,0 21-15,0 0 0,0 1 0,0-1 16,0 0-16,0 22 0,0-22 15,0 1-15,0-1 0,0 0 16,0 1-16,0-22 0,0 21 0,-21-21 16,21 0-16,0-42 31,0-21-31,21 21 16,0 0-16,-21-22 0,22 22 15,-1-21-15,21-1 0,-21 22 0,0-21 16,1 21-16,-1 0 0,0-1 0,21 1 15,-21 0-15,1 21 0,-1 0 16,0 0-16,0 0 0,0 21 16,-21 0-16,21 1 0,1 20 0,-1-21 15,-21 0-15,0 22 0,0-22 16,21 21-16,-21-21 0,21 0 0,-21 1 16,21-1-16,-21 0 0,0 0 0,21-21 15,1 0-15,-1 0 0,0 0 16,0 0-16,0 0 0,0 0 15,1-21-15,-1 0 0,0 0 0,0-1 16,0-20-16,0 21 0,-21-21 16,22 20-16,-22-20 0,21 21 0,-21-21 15,0 20-15,0-20 0,0 21 0,0 0 16,0 0-16,0-1 16,0 1-16,-21 42 31,21 1-31,0-1 15,0 0-15,0 0 0,0 0 16,0 0-16,21-21 0,-21 22 0,21-22 16,0 0-16,0 0 0</inkml:trace>
  <inkml:trace contextRef="#ctx0" brushRef="#br2" timeOffset="77067.09">11705 7747 0,'0'0'0,"21"0"0,-21-21 16,0 42 15,0 0-15,-21 0-16,21 22 0,0-22 0,0 21 15,0-21-15,0 22 0,0-22 0,0 21 16,0 1-16,0-22 0,0 0 16,0 0-16,0 0 0,0 0 0,0 1 15,21-22 16,0-22-31,1-20 0,-22 21 0</inkml:trace>
  <inkml:trace contextRef="#ctx0" brushRef="#br2" timeOffset="77423.88">11811 7514 0,'0'0'15,"-21"-21"-15,0 21 0,-1 0 16,1 0-16,0 0 0,0 0 15,21 21-15,-21 0 16,21 1-16,0-1 0,0 0 0,0 0 16,0 0-16,0 0 0,21 1 15,0-22 1,0 0-16,0 0 0,1 0 16,-1 0-16,0-22 0,0 22 15,0-21-15,-21 0 0,0 0 16,0 0-16,0 0 0,0-1 15,0 1-15,0 0 0,-21 0 0,0 0 16,0 0-16,0 21 0,-1 0 16,1 0-16,0 0 0,0 0 15,0 21-15,21 0 0,0 0 0,0 0 16,0 0-16,0 22 0,0-22 16,0 0-16,0 0 0,0 0 0,21 1 15,0-1-15,0 0 0,0-21 0,1 0 16,20 21-16</inkml:trace>
  <inkml:trace contextRef="#ctx0" brushRef="#br2" timeOffset="77671.77">12319 7493 0,'0'0'0,"0"-42"16,0-22-1,0 43-15,0 42 16,0 0-16,0 1 15,0 20-15,0 0 0,-21 1 0,21-22 16,0 21-16,0 0 0,-21 1 16,21 20-16,-22-20 0,22-1 15,0 0-15,0 1 0,-21-1 0,21-21 16,0 21-16,-21-20 0,21-1 16,0 0-16,0 0 0,0 0 0,21-21 15,0 0-15,-21-21 16,22 0-16,-1 0 0</inkml:trace>
  <inkml:trace contextRef="#ctx0" brushRef="#br2" timeOffset="78767.59">12573 7366 0,'0'0'0,"0"-21"0,21-21 31,-21 63-31,0 0 16,0 21-16,0-21 0,0 22 0,0-1 15,0 0-15,0 1 0,0-1 0,0 22 16,0-22-16,0 0 0,-21 1 16,21-1-16,-21 0 0,21 1 0,0-1 15,0-21-15,0 21 0,-21-20 0,21-1 16,0 0-16,0 0 0,0-42 47,0 0-47,0 0 0,0-1 0,0 1 15,21 0-15,-21-21 0,0 21 16,21-22-16,0 22 0,-21-21 0,21 21 16,0-22-16,1 22 0,-1 0 0,0 21 15,0-21-15,0 21 16,0 0-16,1 0 0,-1 21 0,-21 0 16,0 0-16,21 0 0,-21 1 0,0-1 15,0 0-15,0 21 0,0-21 16,0 1-16,0 20 0,0-21 0,0 0 15,0 0-15,0 1 0,0-1 0,0 0 16,0 0 0,21-21-1,0 0-15,0 0 0,1 0 0,-1-21 16,21 21-16,-21-21 0,22 0 16,-22-1-16,0 1 0,0-21 0,0 21 15,0 0-15,1-22 0,-1 22 0,-21 0 16,0 0-16,21 0 0,-21-1 15,0 1-15,21 0 0,-21 42 32,0 0-32,-21 1 15,21-1-15,-21 0 0,21 21 0,-21-21 16,21 1-16,0 20 0,0-21 16,0 21-16,0-20 0,0-1 15,0 0-15,0 0 0,0 0 0,0 0 16,42-21-16,-21 0 0,0 22 0,22-22 15,-1 0-15,0 0 0,-21 0 16,22 0-16,-1-22 0,0 1 0,-20 0 16,-1 0-16,21 0 0,-21 0 0,0-1 15,-21-20-15,22 21 0,-22-21 16,21 20-16,-21 1 0,0-21 0,0 21 16,0 0-16,0-1 15,0 44 1,0-1-1,0 0-15,0 21 0,0-21 16,-21 1-16,21 20 0,0-21 16,0 0-16,0 22 0,0-22 0,0 0 15,0 0-15,-22 0 0,22 0 0,0 1 16,0-1-16,-21-21 31,21-21-15,0-1-16,0 1 0,0 0 15,0 0-15,0-21 0,0 20 16,0-20-16,0 0 0,0 21 0,21-22 16,1 1-16,-1 0 0,0 20 0,0-20 15,0 21-15,22 0 16,-22 0-16,21 21 0,-21 0 0,0 0 16,22 0-16,-22 21 0,0-21 0,21 21 15,-20 21-15,-1-21 0,0 1 16,0 20-16,0-21 0,0 21 0,-21-20 15,0 20-15,0-21 0,0 21 0,0-20 16,0-1-16,0 0 0,-21 0 16,0 0-16,21 0 0,-21-21 15,0 0-15,0 0 16,21-21 0,-22 0-16</inkml:trace>
  <inkml:trace contextRef="#ctx0" brushRef="#br2" timeOffset="78955.49">13779 7451 0,'0'0'0,"-21"0"0,0 0 16,0-21-16,0 21 16,0 0-1,-1 21-15,22 0 31,-21-21-31,0 0 0,0 0 16,0 0-16,0 21 0</inkml:trace>
  <inkml:trace contextRef="#ctx0" brushRef="#br2" timeOffset="79148.38">12150 7747 0,'0'0'0,"-43"0"0,22 21 31,42-21-15,22 0-16,-22 0 15,21 0-15,0 0 0,1 0 0,20 0 16,-20 0-16,20-21 0,-21 21 0,22-21 16,-1 21-16,-20 0 0,20-21 15</inkml:trace>
  <inkml:trace contextRef="#ctx0" brushRef="#br2" timeOffset="79593.12">15536 7789 0,'0'-42'0,"0"84"0,0-105 0,0 21 16,0 20-16,0 1 0,0-21 15,0 21-15,0-22 0,0 22 16,0 0-16,0 0 0,0 42 31,0 21-31,0-20 0,0 20 16,0 0-16,0 1 0,0-1 0,0 0 16,0 1-16,0-1 0,-21 0 15,21 1-15,0-1 0,-21 0 0,21-21 16,-21 22-16,21-22 0,0 0 0,0 0 15,0 0-15,-21 1 0,-1-22 16</inkml:trace>
  <inkml:trace contextRef="#ctx0" brushRef="#br2" timeOffset="80199.77">15049 7980 0,'-21'-21'0,"42"42"0,-21-42 31,22 21-31,-1 0 0,0 0 16,21 0-16,-21 0 0,22 0 0,20 0 15,-20-21-15,20 21 0,1-22 16,-1 1-16,-21 21 0,22-21 16,-22 0-16,22 0 0,-22 0 0,-21-1 15,22 1-15,-22 0 0,0 0 16,0 0-16,-21-22 0,0 22 0,0 0 15,0-21-15,0 21 0,0-1 16,0 1-16,0 0 0,0 0 0,-21 42 31,21 0-31,0 0 0,0 1 16,0 20-16,0 0 0,0 1 0,0-22 16,0 21-16,0 0 0,-21 1 0,21-1 15,0 0-15,0 1 0,0-1 16,0 0-16,0 1 0,-21-22 15,21 21-15,-22-21 0,22 1 0,-21-1 16,21 0-16,0 0 0,-21-21 16,21-21-1,0 0 1,0 0-16,0-1 16,0-20-16,21 21 0,0-21 0,1-1 15,-1 1-15,21 21 0,-21-22 0,22 22 16,-22 0-16,21 0 0,0 0 15,1 21-15,-22 0 0,21 0 16,-21 0-16,22 0 0,-22 21 0,0 0 16,0 0-16,0 0 0,-21 22 15,0-22-15,0 0 0,0 0 0,0 43 16,0-43-16,-21 0 0,0 0 16,21 0-16,-21-21 0,21 22 15,21-22 16,0 0-31,0-22 0,1 22 16,-1-21-16</inkml:trace>
  <inkml:trace contextRef="#ctx0" brushRef="#br2" timeOffset="80539.58">16595 7916 0,'0'22'16,"21"-22"-1,0 0-15,0 0 16,0 0-16,0 0 16,22 0-16,-22-22 0,0 22 0,0-21 15,0 21-15,1-21 0,-1 0 0,0 21 16,0-21-16,-21 0 16,0-1-16,-21 22 15,0 0-15,0 0 0,-22 0 16,22 0-16,-21 22 0,21-1 15,-1 0-15,-20 0 0,21 0 16,0 22-16,0-22 0,-1 21 0,1 0 16,21-20-16,0-1 0,0 21 15,0-21-15,0 0 0,21 1 0,1-1 16,-1-21-16,0 21 0,0-21 0,0 0 16,22 0-16,-1 0 0,-21 0 15,21 0-15,1 0 0,20 0 0,-20-21 16</inkml:trace>
  <inkml:trace contextRef="#ctx0" brushRef="#br2" timeOffset="80839.41">17970 7726 0,'0'0'0,"-63"-42"31,42 42-31,0 0 15,-1 0-15,1 21 16,0-21-16,0 42 0,0-21 0,0 0 16,-1 22-16,1-22 0,0 21 0,0 1 15,0-1-15,0-21 0,21 21 16,0 1-16,0-22 0,0 21 16,0-21-16,0 1 0,21-1 0,0 0 15,0 0-15,0-21 0,22 0 16,-22 0-16,21 0 0,-21 0 0,22 0 15,-22 0-15,21 0 0,0 0 0,-20-21 16,20 0-16,0 0 0,1-1 0,-1-20 16</inkml:trace>
  <inkml:trace contextRef="#ctx0" brushRef="#br2" timeOffset="81080.27">18415 7535 0,'0'0'0,"0"-21"0,0 0 16,-21 21-1,0 0-15,-1 21 16,1 0-16,21 22 0,-21-1 0,0-21 16,21 22-16,-21-1 0,21 0 0,-21 1 15,-1-1-15,22 0 0,0 1 16,0-1-16,0-21 0,0 21 0,0-20 16,0 20-16,0-21 0,0 0 15,0 0-15,0 1 0,22-22 16,-1 0-16,0 0 0,0 0 0,0 0 15,22 0-15,-22 0 0,21-22 0,0 22 16,1-21-16</inkml:trace>
  <inkml:trace contextRef="#ctx0" brushRef="#br2" timeOffset="81532">18881 7874 0,'0'0'0,"0"-42"0,0 21 0,0-1 15,0 1-15,0 0 0,0 0 0,0 0 16,-22 0-16,1 21 0,0 0 15,0 0-15,0 0 0,0 0 16,-1 0-16,-20 21 0,21 0 0,0 0 16,0 21-16,-1-20 0,-20 20 15,21-21-15,0 21 0,21-20 0,-21 20 16,21 0-16,-22-21 0,22 22 16,0-22-16,0 0 0,0 0 15,0 0-15,22 1 0,-1-22 16,0 21-16,0-21 0,0 0 0,0 0 15,1 0-15,-1-21 0,0 21 16,0-22-16,0 1 0,0 0 0,1-21 16,-1 21-16,0-1 0,0-20 0,-21 0 15,21 21-15,0-22 0,-21 22 16,0-21-16,0 21 0,0-1 0,22 1 16,-22 42-1,-22 1 1,1-1-16,21 0 0,0 0 15,-21 21-15,0-20 0,21-1 0,-21 21 16,21-21-16,0 22 0,0-22 16,0 0-16,0 0 0,0 0 0,0 0 15,21-21-15,0 0 16,-21 22-16,21-22 0,0 0 16,1 0-16,-1 0 0,0-22 0,0 22 15,21-21-15,-20 0 0</inkml:trace>
  <inkml:trace contextRef="#ctx0" brushRef="#br2" timeOffset="81900.33">19325 7811 0,'0'-22'16,"0"44"-16,0-65 0,0 22 15,0 0-15,0 0 16,-21 21-16,0 0 0,0 0 0,-1 0 16,1 0-16,0 21 0,-21 0 15,21 0-15,-1 0 0,1 1 16,21-1-16,-21 0 0,21 0 0,0 0 15,0 0-15,0 1 16,0-1-16,21-21 0,0 21 0,1-21 16,-1 0-16,0 21 0,21-21 15,-21 0-15,1 21 0,-1-21 16,0 21-16,-21 1 0,21-22 16,-21 21-16,0 0 15,-21-21 1,0 21-16,0-21 0,-22 0 15,22 0-15,0 0 0,-21 0 0,20 21 16,1-21-16,0 0 0,0 0 0,0 0 16,0 0-16,-1 0 0,1 0 15,42 0 1,1 0 0,-1-21-16,0 21 0,21-21 15</inkml:trace>
  <inkml:trace contextRef="#ctx0" brushRef="#br2" timeOffset="82312.1">19727 7811 0,'0'0'0,"21"-22"0,-21 1 16,0 0-16,22 0 15,-22 0-15,-22 21 31,1 0-31,-21 0 16,21 0-16,0 0 0,-22 21 16,22-21-16,0 21 0,-21-21 0,20 21 15,1 0-15,21 1 0,0-1 16,0 0-16,0 0 16,0 0-16,21 0 0,1 1 15,-1-22-15,21 21 0,-21-21 16,0 21-16,1 0 0,-1-21 0,0 21 15,0-21-15,-21 21 0,0 1 0,21-22 16,-21 21-16,0 0 0,0 0 16,0 0-1,-21-21-15,0 0 0,0 0 0,0 0 16,-1 0-16,1 0 16,0 0-16,0 0 0,0 0 15,0 0-15,-1 0 0,1-21 16,21 0-1</inkml:trace>
  <inkml:trace contextRef="#ctx0" brushRef="#br2" timeOffset="84147.65">21484 6985 0,'0'-21'15,"0"0"17,0 42-1,0 0-31,0 0 15,0 0-15,0 1 0,0 20 16,0 0-16,0 1 0,0 20 16,-21-21-16,21 22 0,-21-22 0,0 22 15,21-22-15,0 0 0,-22 1 0,22-1 16,-21 0-16,21 1 0,0-1 16,0-21-16,0 22 0,0-22 0,0 21 15,0-21-15,0 0 0,0 1 0,0-1 16,0 0-16,0 0 15,0 0-15,0-42 32,0 0-17,0 0-15,0 0 16,0-1-16,21 1 0,-21 0 16,22 0-16,-22 0 15</inkml:trace>
  <inkml:trace contextRef="#ctx0" brushRef="#br2" timeOffset="85591.37">21378 7091 0,'0'0'0,"-21"0"16,0 0-16,21-21 0,-21 0 16,21-1-1,0 1-15,21 0 16,21 0-16,-21 21 15,1-21-15,20 21 0,0 0 16,-21-21-16,22 21 0,-1-22 0,22 22 16,-22 0-16,0 0 0,1 0 0,-1 22 15,-21-1-15,21 0 0,-20 0 16,-22 0-16,0 22 0,0-1 0,0-21 16,-22 21-16,1 1 0,0-1 15,-21 0-15,-1 1 0,-20-1 16,21-21-16,-22 22 0,22-22 0,-1 0 15,1 0-15,0 0 0,21 0 0,-22 1 16,22-22-16,0 0 0,0 21 16,0-21-16,21-21 31,0-1-31,0 1 0,0 0 16,0 0-16,0 0 0,21 21 15,-21-21 1,21 21-16,-21 21 15,21 0-15,-21 0 0,21 0 0,-21 0 0,0 1 16,0 20-16,21-21 16,-21 0-16,0 22 0,0-22 0,22 0 15,-1 0-15,0 21 0,-21-20 0,21-22 16,0 21-16,-21 0 0,21 0 16,1-21-16,-1 0 0,0 21 0,0-21 15,0 0-15,0 0 0,1 0 0,-1 0 16,21 0-16,-21 0 0,0-21 15,1 21-15,-1-21 0,0 0 0,0 21 16,0-21-16,0-1 0,1 1 16,-1 0-16,0 0 0</inkml:trace>
  <inkml:trace contextRef="#ctx0" brushRef="#br2" timeOffset="85996.04">22077 7578 0,'0'0'15,"-21"21"-15,21 0 0,0 0 0,0 0 16,0 1 0,21-22-1,0 0-15,0 0 16,0 0-16,0-22 0,1 22 16,20-21-16,-21 0 0,0 21 15,0-21-15,-21 0 0,22 0 0,-22-1 16,21 1-16,-21 0 0,0 0 15,0 0-15,0 0 0,0-1 0,-21 1 16,-1 21-16,1 0 0,0 0 16,0 0-16,0 0 0,0 0 15,-1 21-15,1 1 0,0 20 0,0-21 16,21 21-16,-21-20 0,0 20 16,-1-21-16,22 0 0,0 22 0,0-22 15,0 0-15,0 21 0,0-21 0,0 1 16,0-1-16,22 0 15,-1 0-15,0-21 0,0 0 16,0 21-16,0-21 0,1 0 0,-1 0 16,0 0-16,21 0 0,-21 0 0,22 0 15,-22-21-15,21 0 0,1 21 16,-22-21-16</inkml:trace>
  <inkml:trace contextRef="#ctx0" brushRef="#br2" timeOffset="86547.72">23156 7493 0,'0'0'0,"0"-63"31,0 41-31,-21 1 0,0 0 0,0 0 16,21 0-16,-21 21 0,-1 0 16,1 0-16,0 0 0,-21 0 0,21 0 15,-1 0-15,-20 21 0,21 21 0,-21-21 16,20 1-16,-20 20 0,21 0 15,0-21-15,0 22 0,-1-22 0,1 21 16,0-21-16,21 1 0,0 20 0,0-21 16,0 0-16,0 0 0,21 1 15,0-1-15,1-21 0,-1 0 16,0 0-16,0 0 0,21 0 0,-20 0 16,20 0-16,-21 0 15,21-21-15,-20-1 0,20 1 0,-21 0 16,0 0-16,0 0 0,1-22 0,20 22 15,-21-21-15,0-22 0,0 22 16,1-21-16,-1-1 0,0 1 0,0-1 16,0 1-16,0 20 0,1-20 0,-22 20 15,0-20-15,21 42 0,-21-22 16,0 22-16,0 0 0,0 0 0,-21 42 31,-1 0-31,1 0 0,0 22 0,-21-1 16,21 0-16,-1 22 0,1-1 0,0 1 0,0-1 15,0 1-15,21-1 16,0-20-16,0 20 0,0-20 0,0-1 16,21 0-16,0 1 0,0-22 0,0 0 15,22 0-15,-22 0 0,21 0 16,-21-21-16,22 0 0,-1 0 0,22 0 16,-22 0-16,0 0 0,22 0 0,-22 0 15,0-21-15,1 0 0,-1 0 16,0 0-16,1-22 0</inkml:trace>
  <inkml:trace contextRef="#ctx0" brushRef="#br2" timeOffset="87203.4">27813 6731 0,'0'-21'0,"0"42"0,0-63 16,0 21-16,0-1 0,0 1 15,0 42 1,0 1-16,0 20 15,0-21-15,-21 21 0,21 1 0,0-1 16,-21 0-16,21 1 0,0 20 0,0-20 16,-22 20-16,1-21 15,21 1-15,0-1 0,-21 22 0,0-43 16,21 21-16,-21 0 0,21-20 0,-21-1 16,21 0-16,0 0 0,0 0 15,-22-21-15,22 21 0,0-42 31,0 0-31,0 0 16,0 0-16,0 0 0</inkml:trace>
  <inkml:trace contextRef="#ctx0" brushRef="#br2" timeOffset="87912.99">27898 6689 0,'0'0'0,"-22"0"0,22-21 0,0-1 32,43 22-1,-22 0-31,0 0 16,21 0-16,1 0 0,-1 0 0,22 0 15,-1 0-15,-21 0 16,22 0-16,-1 0 0,1 0 0,-1 0 15,1 0-15,-22 0 0,22 0 16,-22 0-16,0-21 0,1 21 0,-1 0 16,-21 0-16,0 0 0,1 0 0,-1 0 15,0 0 1,-21 21 15,21 1-31,-21-1 16,0 0-1,0 0-15,0 0 0,0 0 0,0 1 16,0-1-16,0 0 16,0 0-16,0 0 0,0 0 15,0 22-15,0-22 0,0 0 0,-21 0 16,21 22-16,0-22 0,0 21 0,0-21 16,0 22-16,-21-22 0,21 21 15,0-21-15,0 22 0,0-22 0,0 0 16,0 21-16,0-21 0,0 1 15,0-1-15,0 0 0,-21 0 16,21 0-16,-22-21 0,1 21 16,0-21-16,0 0 15,0 0-15,-22 22 0,22-22 0,0 0 16,-21 0-16,-1 0 0,1 0 16,0 0-16,-22 0 0,1 0 15,-1 0-15,1 0 0,-1 0 0,1 0 16,-22 0-16,43 0 0,-22 0 0,1 0 15,20 0-15,1 0 0,21 21 16,0-21-16,-22 0 0,22 0 16,0 0-16,21-21 47,0-1-47,0 1 0,21 0 15,0 0 1</inkml:trace>
  <inkml:trace contextRef="#ctx0" brushRef="#br2" timeOffset="98835.9">27982 6752 0,'0'0'15,"0"-21"-15,0 0 0,0 0 0,0 42 31,-21 0-15,0 21-16,21-20 0,0 20 0,-21 0 16,0-21-16,-1 22 15,22 20-15,-21-20 0,0-1 0,0 21 16,0-20-16,0 20 0,21-20 16,-22-1-16,1 0 0,21 1 0,0-1 15,0-21-15,-21 21 0,21-20 0,0-1 16,0 0-16,0-42 31,0 0-31,0-1 16,0 1-16,21-21 0,-21 21 15,21-22-15,-21 1 0,22-21 0,-1 20 16,-21-20-16,21 20 0,0-20 0,0 21 16,0-22-16,1 22 15,-1-1-15,0 1 0,0 0 0,-21 21 16,0-1-16,21 1 0,-21 0 0,0 42 15,0 0 1,0 1-16,0-1 0,0 21 0,-21 0 16,0 1-16,21-1 0,-21 0 15,0 22-15,-1-22 0,1 22 0,0-1 16,0-20-16,0-1 0,21 21 0,-21-20 16,-1-22-16,1 21 0,21-21 15,0 1-15,0-1 0,0 0 16,0-42 15,0 0-31,21-1 0,1 1 16,-22-21-16,21 0 0,0-1 0,0 1 15,0-22-15,0 22 0,1-21 16,-1 20-16,0-20 0,0-1 0,0 22 16,0-22-16,1 22 0,-1 0 15,-21 21-15,21-1 0,-21 1 0,0 64 31,0-22-31,-21 21 0,0-21 16,21 22-16,-22 20 0,1-21 16,0 22-16,0-22 0,0 22 0,0-22 15,-1 22-15,1-22 0,0 0 16,21-21-16,0 22 0,-21-22 0,21 0 16,0 0-16,-21 0 0,21 1 15,0-44 1,21 1-1,0 0-15,-21 0 0,21-21 16,0 20-16,-21-20 0,22 0 0,-1-1 16,0-20-16,0 21 0,0-22 0,0 22 15,1-1-15,-1 1 0,0 0 16,0-1-16,-21 1 0,0 21 16,21 0-16,-21 42 15,0 0-15,-21 21 16,21-20-16,-21 20 0,0 0 0,0 22 15,-1-22-15,1 22 0,0-22 16,0 21-16,0-20 0,21-1 0,-21 0 16,21 1-16,-22-22 0,22 0 0,-21 0 15,21 0-15,0 1 0,21-22 32,1-22-32,-1 1 15,0-21-15,-21 21 16,21-22-16,0 1 0,0 0 0,1-1 15,-1-20-15,0 21 0,0-22 16,0 22-16,0-22 0,22 22 0,-22-22 16,0 22-16,0 0 0,-21 21 0,21-1 15,-21 1-15,22 21 0,-22 21 16,0 1-16,0-1 16,-22 21-16,1 0 0,21 1 15,-21-1-15,0 0 0,0 22 0,0-22 16,-1 1-16,1 20 0,0-21 0,21 1 15,-21-1-15,21 0 0,-21-20 16,21-1-16,-21 0 0,21 0 16,0 0-16,21-42 31,0 0-31,-21 0 0,21 0 16,0-22-16,0 1 0,-21 0 0,22-1 15,-1 1-15,0-22 0,0 22 16,21-21-16,-20 20 0,-1-20 0,0 20 15,0-20-15,0 21 0,0-1 16,1 1-16,-22 21 0,0 0 0,0 42 16,0 0-16,0 21 15,0 1-15,0-1 0,-22 0 16,22 1-16,-21-1 0,0 21 16,0-20-16,0 20 0,0-20 0,-1-1 15,1 21-15,0-20 0,21-22 16,0 21-16,-21-21 0,21 22 0,0-22 15,-21 0-15,42-42 32,0 0-32,0 0 0,-21-1 15,21 1-15,1-21 0,-1 0 16,0-1-16,-21 1 0,21 0 0,0-22 16,0 22-16,22-22 0,-22 22 15,0 0-15,0-22 0,-21 22 16,21 21-16,1-1 0,-22 1 0,21 0 15,-21 42 1,0 0-16,0 1 0,0-1 0,-21 21 16,-1 0-16,22 1 0,-21-1 0,0 0 15,21 1-15,-21 20 0,0-20 16,0-1-16,21 0 0,0 1 0,-22-1 16,22-21-16,0 0 0,-21 22 15,21-22-15,0 0 0,0-42 31,21 0-31,1-1 16,-22 1-16,21-21 0,0 21 0,0-22 16,-21 1-16,21 0 0,0-22 15,-21 22-15,22 0 0,-1-22 16,0 22-16,-21-1 0,21-20 0,0 21 16,-21 20-16,0 1 0,0 0 15,0 0-15,0 42 16,0 0-16,0 22 0,0-22 0,0 21 15,-21 0-15,21 1 0,-21-1 16,0 0-16,21 1 0,-21 20 0,21-20 16,0-1-16,0 0 0,0 1 15,-22-1-15,22 0 0,0-21 0,0 1 16,0-1-16,0 0 0,0 0 16,0-42-1,0 0 1,0 0-16,22-1 0,-22 1 0,0-21 15,21 0-15,0-1 0,-21 1 16,21-22-16,0 22 0,0-21 0,1 20 16,-1-20-16,0 20 0,-21 1 15,21-21-15,0 41 0,-21-20 0,0 21 16,0 0-16,0 42 16,0 0-16,0 0 15,0 22-15,-21-22 0,21 21 0,-21 0 0,0 1 16,21-1-16,0 22 0,-21-22 15,-1 0-15,22 22 0,-21-22 16,21 0-16,0 1 0,0-1 0,-21 0 16,21-20-16,-21-1 0,21 0 0,0 0 15,0 0-15,0-42 32,0 0-17,0 0-15,0 0 0,0-22 0,21 22 16,-21-21-16,0-1 0,0 1 0,0 0 15,0-1-15,0 1 0,0 0 16,-21-1-16,0 1 0,0 21 0,-1-21 16,1 20-16,-21 1 0,21 0 15,-22 0-15,-20 21 0,21 0 16,-22 0-16,22 0 0,-22 0 0,1 0 16,20 0-16,-20 0 0,21 21 15,-22-21-15,22 0 0,21 21 0,-22-21 16,22 0-16,0 0 0,0 21 0,42-21 47,0 0-47,0 0 0,22 0 15,-1 0-15,0 0 0,1 0 16,-1-21-16,21 21 0,1 0 0,21 0 16,-22-21-16,1 21 15,-1 0-15,1 0 0,-1 0 0,1-21 16,-22 21-16,0 0 0,-21 0 0,1 0 15,-22-21-15,-22 21 16,1 0-16,0-21 0,-21 21 16,-22 0-16,22 0 0,-22 0 0,22 0 15,-21 0-15,-1 0 0,22 0 16,-22 0-16,22 0 0,0 0 0,20 0 16,1 0-16,0 0 0,0 0 15,42 0 1,0 0-16,0 0 15,22 0-15,-1-22 0,0 22 16,1 0-16,-1 0 0,0 0 0,1-21 16,20 21-16,-20 0 0,-1 0 15,21 0-15,-20-21 0,-1 21 0,-21 0 16,22 0-16,-43-21 0,-43 21 31,22-21-31,-42 21 0,20 0 0,-20 0 16,-1 0-16,1 0 0,-1 0 15,-20 0-15,20 0 0,1 0 16,20 0-16,1 0 0,0 21 0,-1-21 0,22 0 16,21 21-1,21-21-15,22 0 16,-22 0-16,42 0 0,-20 0 16,20 0-16,-21 0 0,22 0 0,-1 0 15,-20 0-15,20 0 0,1-21 0,-22 21 16,22 0-16,-22 0 0,0 0 15,1-21-15,-1 21 0,-21 0 0,-21-21 16,-42 21 0,21-22-16,-22 22 0,1 0 15,-22 0-15,1 0 0,-22 0 16,22 0-16,-22 0 0,22 0 0,-1 0 16,1 0-16,-1 0 0,22 0 15,-1 22-15,1-22 0,21 21 0,0-21 16,21 21-16,21 0 15,0-21 1,21 0-16,-20 0 0,20 0 16,0 0-16,22 0 0,-22 0 0,0 0 15,-20-21-15,-1 21 0,21 0 0,-42-21 16,-21 21 0,0-21-1,0 21 1,-1 0-16,1 0 0,0 0 31,0 21-15,21 0-16,-21 0 0,21 0 0,0 0 15,-21 1-15,-1-1 0,1 21 16,0 0-16,0-20 0,0 20 0,0 0 16,-1 1-16,1 20 0,21-21 0,-21 1 15,0 20-15,21-20 0,-21-1 16,21 0-16,0 1 0,0-1 0,0-21 15,0 21-15,0-20 0,0-1 0,0 0 16,-21 0 0,21 0-16,0-42 15,0 0 1,0 0-16,0 0 0,0-1 16,0 1-16,0-21 0,0 0 0,0-1 15,0 1-15,0-22 0,21 1 0,0 21 16,-21-22-16,21 1 0,-21 20 15,21-20-15,-21-1 0,0 22 0,21-22 16,-21 22-16,22 0 0,-22 21 0,0-1 16,0 1-16,0 0 0,0 42 15,0 0-15,0 1 16,-22 20-16,1 0 16,21 1-16,-21-1 0,21 0 0,-21 1 15,21-1-15,-21 21 0,0-20 0,21 20 16,-22-20-16,22-1 0,-21 0 15,21 1-15,0-1 0,-21-21 0,21 21 16,0-20-16,-21-1 0,21 0 0,0-42 47,0 0-47,0-22 0,0 22 0,0-21 16,21-1-16,0 1 0,-21-21 15,0 20-15,21-20 0,1 20 0,-1-20 16,-21-1-16,21 22 0,-21-21 15,21 20-15,-21 1 0,0 0 16,0 20-16,21 1 0,-21 42 16,0 1-16,0-1 15,0 21-15,-21 0 0,21 1 0,-21-1 16,21 0-16,0 22 0,-21-22 0,0 1 16,-1 20-16,22-21 0,-21 1 15,21-1-15,-21 0 0,21 1 16,-21-1-16,21-21 0,0 0 0,0 22 0,0-22 15,0 0-15,21-21 32,0 0-32,0 0 15,1 0-15,20 0 0,-21-21 16,21 21-16,1 0 0,20-21 0,-20 0 16,20 21-16,1-22 0,-1 22 0,22-21 15,-22 21-15,1 0 0,20-21 16,-20 21-16,-1 0 0,1-21 0,-22 21 15,1 0-15,-1 0 0,-21 0 16,0 0-16,-42 0 16,0 0-16,-21 0 0,-1 0 0,-20 0 15,-1 0-15,1 21 0,-1-21 16,-20 0-16,-1 21 0,0-21 0,22 0 16,-1 21-16,1-21 0,-1 0 15,22 22-15,0-22 0,-1 21 16,22-21-16,0 0 0,21 21 15,21-21-15,21 0 0,-20 21 16,20-21-16,0 0 0,1 0 16,-1 0-16,21 0 0,1 0 0,-22 0 15,22 0-15,-1 0 0,-20 0 0,20 0 16,-21 0-16,1 0 0,-1 0 16,-21 0-16,-42 0 15,0 0-15,-21 0 16,-1 0-16,-20 0 15,-1 0-15,1 0 0,-1 0 0,1 0 16,20 0-16,-20 0 0,21-21 0,-1 21 16,1 0-16,21 0 0,0 0 15,-1 0-15,1 0 0,42 21 16,1-21-16,-1 0 16,21 21-16,0-21 0,1 0 15,20 0-15,-20 21 0,20-21 0,1 22 16,-1-22-16,1 0 0,-1 0 15,-21 0-15,22 0 0,-43 0 0,21 0 16,-20 0-16,-65 0 16,22 0-1,-21 0-15,-22 0 0,22-22 16,-22 22-16,1 0 0,21 0 0,-22 0 16,1 0-16,20 0 0,-20 0 15,20 0-15,22 0 0,0 0 0,0 0 16,42 0-1,0 0-15,22 0 16,-1 0-16,21 0 0,1 0 0,-1 0 16,1 0-16,21 0 0,-22 0 0,22 0 15,-22 0-15,1 0 0,-1 0 16,-20 0-16,-1 0 0,-21-21 0,0 21 16,-21-21-16,0 0 15,-21 21-15,0-21 16,-21 21-16,20-21 0,-20-1 0,21 22 15,0-21-15,0 0 0,-1 21 0,22-21 16,-21 0-16,21 0 0,0-1 16,0-20-16,0 21 0,0 0 0,0-22 15,0 1-15,0 21 0,21-21 16,-21-1-16,0 1 0,22 0 0,-22-1 16,0 1-16,0 0 0,0-1 15,0 1-15,0 21 0,0 0 16,0-22-16,0 22 0,0 42 31,0 0-31,0 22 16,0-1-16,0 0 0,0 1 0,0-1 15,0 22-15,0-22 0,-22 0 0,1 22 16,21-1-16,0-20 0,0-1 16,-21 21-16,21-20 0,-21-1 0,21-21 15,0 22-15,0-22 0,0 0 16,0 0-16,0 0 0,21-21 15,0-21 1,-21 0-16,21 0 16,-21 0-16,22-22 0,-1 22 15,-21-21-15,0-1 0,21-20 0,0 21 16,0-1-16,-21-20 0,21 20 16,1-20-16,-22 21 0,0-22 0,21 22 15,0-1-15,-21 1 0,0 21 0,0 0 16,0 42-1,0 21-15,0-21 0,-21 22 16,21-1-16,-21 0 0,-1 1 16,22-1-16,-21 22 0,21-22 0,-21 0 15,21 1-15,0-1 0,-21 0 0,21 1 16,-21-1-16,21-21 0,-21 0 16,21 0-16,0 1 0,0-1 0,0-42 46,21-22-46,0 22 16,-21-21-16,21 21 0,0-22 0,-21-20 16,21 20-16,1 1 0,-1 0 15,-21-22-15,21 22 0,0-22 16,0 22-16,-21 0 0,0-1 0,0 22 16,21 0-16,-21 42 15,0 0-15,0 1 0,-21 20 16,0 0-16,0 1 15,21-1-15,-21 0 0,0 22 0,-1-22 16,1 22-16,21-22 0,0 0 0,-21 1 16,21-1-16,0-21 0,-21 21 15,21-20-15,0-1 0,0 0 0,0-42 47,0 0-47,21-1 0,0 1 0,-21-21 16,0 21-16,21-22 0,1 1 0,-1 0 15,-21-1-15,21-20 0,-21 21 16,0-1-16,21 1 0,-21 0 16,21-22-16,-21 43 0,0-21 0,0 20 15,0 1-15,0 42 16,0 22-16,-21-22 16,21 21-16,-21 1 0,21-1 15,0 0-15,-21 1 0,0 20 0,21-21 16,-22 1-16,22-1 0,0 0 0,0 1 15,-21-1-15,21-21 0,-21 22 16,21-22-16,0 0 0,0 0 0,-21-21 47,21-21-47,0 0 0,-21 0 0,0-1 16,-1 1-16,1 0 0,-63-42 15,41 41-15,-20-20 16,20 21-16,-105-43 0,85 64 15,-1-21-15,-63 21 0,85 0 16,0 0-16,20 0 0,-20 0 16,42 21-16,0 1 0,0-1 15,21-21-15,0 21 0,1 0 0,20-21 16,21 21-16,-20-21 0,20 0 16,-20 0-16,20 0 0,1 0 0,-1 0 15,-21 0-15,22 0 0,-22 0 16,1 0-16,-1-21 0,-21 21 15,0-21-15,-21 0 0,-21 0 16,0 21-16,-21-22 0,-1 1 16,1 21-16,-22-21 0,1 21 0,-1 0 15,22 0-15,-21-21 0,-1 21 0,22 0 16,-1 0-16,22 0 0,0 0 16,0 0-16,42 0 15,0 21-15,22-21 16,-1 0-16,0 0 0,1 0 15,20 0-15,-21 0 0,22 0 0,-22 0 16,22 0-16,-22 0 0,22 0 0,-22-21 16,0 21-16,1-21 0,-22 21 15,0-21-15,-21-1 16,0 1-16,-42 21 0,20-21 16,-20 21-16,21 0 0,-21 0 15,-1 0-15,1 0 0,0 0 0,20 0 16,-20 0-16,0 0 0,-1 21 0,22-21 15,0 21-15,0-21 0,0 22 16,21-1-16,0 0 0,0 0 16,21-21-16,0 0 15,0 0-15,0 0 0,22 0 16,-22 0-16,21 0 0,1 0 0,-22-21 16,21 21-16,0-21 0,1 0 15,-22 21-15,21-22 0,-42 1 16,0 0-16,0 0 0,0 0 15,0 0-15,-42-1 0,21 22 16,-22 0-16,1-21 0,-21 21 0,20 0 16,1 0-16,-22 0 0,22 21 0,0 1 15,21-22-15,-22 21 0,22 0 16,0 0-16,21 0 0,0 0 0,0 1 16,42-1-16,-21 0 0,22-21 15,-22 21-15,21-21 0,1 0 16,-1 0-16,0 0 0,1 0 15,-1 0-15,0 0 0,-21 0 0,22 0 16,-1 0-16,-21 0 0,0 0 16,-21-21-16,-21 21 15,0-21-15,-21 21 0,-1 0 0,-20 0 16,21 0-16,-22 0 0,1 0 16,-1 0-16,1 0 0,20 0 0,1 0 15,0 0-15,-1 0 0,22 0 0,0 0 16,21 21-16,21-21 15,0 21-15,22-21 0,-1 0 16,0 0-16,1 0 0,20 0 16,1 21-16,-22-21 0,21 0 15,-20 0-15,20 0 0,-20 21 0,-1-21 16,0 0-16,1 0 0,-22 22 16,-21-1-16,-21 0 15,-1-21-15,-20 21 0,0-21 0,-22 21 16,1 0-16,-1-21 0,1 22 15,-1-22-15,22 21 0,-22 0 16,22-21-16,0 21 0,21-21 0,-1 21 0,22 0 16,22 1-1,-1-22-15,0 0 0,21 0 16,1 0-16,-1 0 0,0 0 0,1 0 16,-1 0-16,0 0 15,22 0-15,-22 0 0,0 0 0,1 0 16,-1 0-16,-21 0 0,0 0 0,1 0 15,-44 0 1,1 0-16,-21 0 16,0-22-16,-1 22 0,1 0 0,-22 0 15,22 0-15,0 0 0,-22 0 16,22 0-16,0 0 0,20 0 0,-20 0 16,21 0-16,42 0 31,0 0-31,0 22 0,22-22 15,-1 21-15,0-21 0,1 0 0,20 0 16,-20 0-16,20 0 0,-21 0 16,22 0-16,-22 0 0,22 0 0,-22 0 15,0 0-15,-20 0 0,20 0 0,-21 0 16,0 0-16,-21-21 0,-21 21 31,0-22-31,0 22 16,21-21-1,0 0 1,0 0-16,0 0 16,0 0-16,21-1 15,-21-20-15,0 21 0,0 0 0,21-22 16,-21 22-16,0-21 0,0 21 16,0-22-16,0 1 0,0 21 0,0-21 15,0 20-15,0-20 0,0 21 0,0 0 16,0 0-16,0 42 31,0 0-31,0 0 0,0 21 16,0-20-16,0 20 0,-21-21 15,0 21-15,21 1 0,-21-1 0,-1 0 16,22 1-16,-21-1 0,0 0 16,21 1-16,-21-1 0,21-21 15,0 22-15,-21-22 0,21 0 0,0 0 16,0 0-16,0-42 31,21 21-31,0-21 0,-21-21 16,21 20-16,-21-20 0,21 21 0,1-21 15,-1-22-15,-21 22 0,21-1 16,0 1-16,0-64 16,-21 64-16,21 0 0,-21-1 0,0 1 15,22 21-15,-22 0 0,0-1 0,0 44 31,0-1-15,0 0-16,0 21 0,0-21 0,-22 22 16,22-22-16,0 21 0,-21 1 0,21-1 15,-21 0-15,21-21 0,0 22 16,0-1-16,-21-21 0,21 22 0,-21-22 16,21 0-16,0 0 0,-21 0 0,21 0 15,0-42 16,0 0-31,0 0 0,0-21 16,0 20-16,21 1 0,-21-21 16,21 0-16,0-1 0,-21 22 15,21-21-15,0-43 0,1 43 16,-22 21-16,21-22 0,-21 22 16,0 0-16,0 0 0,0 0 0,0 42 15,0 0 1,0 0-16,0 0 0,-21 22 15,-1-22-15,1 21 0,21 0 0,-21 1 16,0-1-16,21 0 0,-21 1 0,21-1 16,0 0-16,0 1 0,-21-22 15,21 21-15,0-21 0,0 1 16,0-1-16,0 0 0,21-42 31,0 0-15,0-1-16,-21 1 0,21 0 0,-21-21 15,21 21-15,1-22 0,-1 1 16,-21 0-16,21 20 0,0-20 0,0 0 16,-21 21-16,0-22 0,21 22 15,-21 0-15,22 0 0,-22 42 32,0 0-32,-22 21 0,1-20 15,0 20-15,21-21 0,0 21 16,-21 1-16,21-1 0,-21 0 0,0 22 15,21-43-15,0 21 16,-22-20-16,22-1 0,0 0 0,-21 0 16,21 0-16,0-42 31,21-21-15,-21 21-16,22-1 0,-22 1 15,0-21-15,0 21 0,21-22 16,-21 1-16,21 21 0,-21-21 0,0 20 15,21-20-15,-21 0 0,0 21 16,0-1-16,0 1 0,0 0 16,0 0-16,0 0 15,0 0-15,-21-1 16,21 1-16,-21 21 0,21-21 16,0 0-16,0 0 15,-21 21-15,21-21 0,0-1 31,-22 22-31,1-21 16,21 0 15,-21 21 16,0 0 0,0 0-31,0 0-1,-1-21-15,1 21 0,0 0 16,0 0-16,0 0 0,0 0 0,-1 0 16,1 0-16,0 0 15,0 0-15,42 0 63,0-21-63,0 21 0,1 0 15,-1 0-15,0 0 0,0 0 0,0-21 16,0 21-16,1 0 0,-1 0 0,0 0 16,-21-22-16,21 22 0,-21-21 15,0 0 1,21 21 78,0 0-63,1 0-16,-1 0 1,-21 21 62,0 0-62,0 1-16,21-1 15,-21 0-15,0 0 0,0 0 16,0 0-16,0 1 0,0-1 0,0 0 16,0 0-16,0 21 0,0-20 15,0-1-15,0 0 0,0 0 0,0 21 16,0-20-16,0-1 0,0 0 0,-21 0 16,21 0-16,0 0 0,0 1 15,0-1-15,-21 0 16,21 0-16,0 0 0,-22 0 15,22 1-15,0-1 16,0 0 15,-21-21-15,21 21-16,0 0 16,0 0-16,0 1 15,0-44 32,0 1-31,0 0-16,0 0 15,0 0-15,0 0 0,21-22 16,-21 22-16,0-21 0,0 21 16,22-1-16,-22-20 0,21 21 0,-21-21 15,21 20-15,-21-41 0,0 21 16,0-1-16,21 22 0,-21-21 15,0 21-15,0-1 0,0 1 0,0-21 16,0 21-16,0 0 16,0-1-16,0 1 15,0 42 17,0 1-32,0-1 15,0 0-15,0 0 0,0 0 0,0 0 16,0 1-16,0-1 0,0 21 15,0-21-15,0 0 0,0 1 0,0-1 16,0 0-16,0 0 0,-21 0 0,21 0 16,0 1-16,0-1 0,0 0 15,-21 0-15,21 0 0,0 0 0,-21-21 16,21 22-16,0-1 16,0-42 30,0-1-46,0 1 16,21 0-16,-21 0 0,0 0 16,0 0-16,21-1 0,-21 1 15,0 0-15,21-21 0,-21 21 0,0-1 16,0 1-16,0-21 0,0 21 0,0 0 16,0-1-16,0 1 0,0 0 15,0 0-15,0 0 0,0 0 16,0-1-16,0 1 15,-21 21 1,0 0-16,0 0 16,-1 0-16,1 21 15,0-21-15,21 22 16,-21-22-16,0 0 0,0 21 16,-1-21-16,22 21 15,-21-21-15,0 0 16,0 0-1,21-21 48,21 21-63,-21-21 0,21 21 16,0 0-16,-21-22 0,22 22 15,-1 0-15,0 0 16,0 0-16,0 0 0,0 0 140,1 0-140,-1 0 16,0 0 0,-21 22-16,0-1 62,0 0-46,-21 0-16,21 0 15,0 0-15,0 1 16,0-1 0,-21-21-1,-1 0 63,1 0-78,0 0 16,0 0-16,0 21 16,0-21-16,-1 21 0,1-21 15,0 21-15,0 0 0,0 22 16,0-22-16,-1 0 0,1 21 16,0 1-16,21-1 15,0-21-15,0 0 16,21-21 15,0 0-31,1-21 16,-22 0-16,21 0 0,0 0 15,-21 0-15,21-1 0,-21 1 16,21-21-16,0 21 0,-21 0 16,0-1-16,0 1 0,22-21 15,-22 21-15,21 21 0,-21-21 0,0-1 16,21 22-16,-21 22 31,0-1-31,0 0 16,0 0-16,0 0 0,0 0 15,0 1-15,0-1 0,0 0 16,0 0 0,0-42 15,0 0-16,0 0-15,0-1 16,0 1-16,0 0 0,21 0 16,-21 0-16,21 0 0,-21-1 15,0 1-15,21 0 0,-21 0 16,0 0-16,22 0 0,-22-1 16,21 22 93,0 0-109,0 0 31,0-21-31,0 21 16,1 0-1,-22-21 1,0 42 62,0 0-31,0 1-31,0-1-16,0 0 15,0 0 1,0 0-16,0 0 0,0 1 16,0-1-16,0 0 0,0 0 15,0 0-15,0 0 0,0 1 16,0-1-16,0 0 0,-22 0 15,22 0-15,0 0 16,0 1-16,-21-1 16,21 0-1,0 0 1,0 0 0,0 0-16,-21 1 15,21-1 1,-21-21-16,21 21 15,0 0-15,0 0 16,0 0-16,0 1 16,0-1-1,0 0 1,0 0 15,-21-21-15</inkml:trace>
  <inkml:trace contextRef="#ctx0" brushRef="#br3" timeOffset="103657.19">1926 10986 0,'-21'0'0,"0"0"16,0 21-16,-1-21 0,1 0 31,0 21-31</inkml:trace>
  <inkml:trace contextRef="#ctx0" brushRef="#br3" timeOffset="104383.77">1799 10943 0,'0'0'0,"0"-21"0,0 0 0,21-21 15,-21 20-15,21 1 0,-21-21 0,0 21 16,0 0-16,0-22 16,22 22-16,-22 0 0,0 0 0,0 42 31,0 21-31,-22 1 15,1-1-15,0 0 0,0 22 16,0-22-16,0 22 0,-1 20 0,1-20 16,-21-1-16,21 22 0,0-22 15,-22 1-15,1-1 0,0 1 0,-1-1 16,1-20-16,0 20 0,20-20 16,-20-1-16,21-21 0,-21 0 0,42 0 15,-22-21-15,1 0 0,0 0 16,21-42-1,0 21-15,0 0 0,0-22 16,0 1-16,0-21 0,21-1 0,0 1 16,1-22-16,-22 21 0,21-20 15,0 20-15,0 1 0,-21 20 0,21 1 16,0 0-16,-21 21 0,22 21 16,-1 0-16,0 0 0,0 21 15,-21 0-15,21 0 0,0 21 16,-21 1-16,22 20 0,-22-20 0,21-1 15,0 21-15,0-20 0,-21-1 16,21 0-16,0 1 0,1-1 0,-1-21 16,0 0-16,0 22 15,21-43-15,-20 21 0,-1-21 0,21 0 16,-21 0-16,0 0 0,22 0 16,-22-21-16,0 0 0,0-1 0,22 1 15,-22-21-15,-21 21 0,21-22 0,0 1 16,-21-21-16,21 20 0,-21-20 15,0-1-15,0 1 0,0 20 0,0-20 16,0-1-16,-21 22 0,0-21 16,0-1-16,0 22 0,-1-1 15,1 1-15,-21 21 0,21 0 0,-22 0 16,22 21-16,-21 0 0,0 21 0,20 0 16,-20 21-16,21-21 15,0 22-15,0-1 0,21 22 0,0-22 16,0 0-16,0 1 0,21 20 15,0-21-15,0 1 0,0-1 0,0-21 16,22 22-16,-22-22 0,0 0 16,0 0-16,22-21 0,-22 21 0,0-21 15,0 0-15,0 0 0,0 0 0,1 0 16,-1-21-16,0 0 0,0 0 16</inkml:trace>
  <inkml:trace contextRef="#ctx0" brushRef="#br3" timeOffset="104795.92">2222 11240 0,'0'0'0,"0"42"0,0 64 32,0-85-32,22-21 15,-1 0-15,0 0 0,0 0 16,0 0-16,22-21 0,-22 0 15,21-1-15,-21 1 0,0 0 0,22 0 16,-22 0-16,0 0 0,0-1 16,-21 1-16,0-21 0,0 21 0,0 0 15,0-1-15,0 1 0,0 0 16,-21 21-16,0 0 16,0 0-16,-22 0 0,22 0 0,0 21 15,0 0-15,0 1 0,-22 20 16,43-21-16,-21 21 0,0 1 0,21-1 15,0 0-15,0-20 0,0 20 16,0-21-16,0 0 0,0 22 0,21-22 16,0 0-16,1-21 0,-1 21 0,0-21 15,21 0-15,-21 0 0,22 0 16,-22 0-16,21 0 0,1 0 0,-22-21 16,21 0-16,0 0 15,1-1-15,-1 1 0,0-21 0,-20 0 16,20-1-16,0 1 0</inkml:trace>
  <inkml:trace contextRef="#ctx0" brushRef="#br3" timeOffset="105331.87">3217 10668 0,'0'0'0,"21"-42"0,-21-1 0,0 1 0,0 21 16,0 0-16,-21 0 0,21-1 16,-21 22-16,0 0 0,0 0 0,21 22 15,-21 20-15,-1 0 0,22 1 0,-21-1 16,21 21-16,0 1 0,-21-1 15,21 1-15,-21 21 0,0-22 16,21 22-16,0-1 0,0 1 0,-21 0 16,-1-1-16,22 1 0,-21 0 15,21-1-15,0 1 0,-21 21 0,21-21 16,-21 20-16,0-20 0,21 21 16,-21-21-16,-1-1 0,22 22 0,-21-21 15,0 21-15,21-22 0,0 1 0,0-22 16,-21 22-16,21-21 0,0-22 15,0 0-15,0 1 0,0-1 0,21-21 16,0 0-16,0-21 0,1 0 16,-1 0-16,0 0 0,0 0 0,21-42 15,-20 21-15,20 0 0,0-22 16,-21 1-16,22 0 0,-1-22 16,0 1-16,-20-1 0,20 1 0,-21-1 15,0 1-15,0-22 0,-21 21 0,0-20 16,0 20-16,0-20 0,-21-1 15,-21 0-15,21 22 0,-22-22 0,1 22 16,0-1-16,-1 1 0,1 20 0,0 1 16,-1 0-16,1 20 15,0 1-15,21 0 0,-22 0 0,22 0 0,0 21 16,0 0-16,21-21 0,0-1 31,21 22-31,0 0 0,0-21 16,0 21-16,1-21 0,20 21 15,-21-21-15,21 0 0,-20 0 0,20-1 16,0 22-16,1-21 0</inkml:trace>
  <inkml:trace contextRef="#ctx0" brushRef="#br3" timeOffset="106791.3">3577 11070 0,'0'-21'15,"0"42"-15,0-63 0,0 21 0,0 0 0,0-1 16,-21 1-16,0 21 0,0-21 0,-1 0 15,1 21-15,0 0 0,-21 0 16,21 0-16,-1 0 0,-20 21 16,21 0-16,0 0 0,0 1 0,-1 20 15,1 0-15,0 1 0,0-1 16,0 0-16,21 1 0,-21-1 0,21 0 16,0 1-16,0-22 0,0 0 0,0 0 15,0 0-15,0 0 0,21-21 16,0 0-16,0 0 0,0 0 0,0 0 15,1 0-15,-1-21 0,21 0 16,-21 21-16,0-21 0,1-21 0,-1 20 16,0-20-16,0 21 0,0-21 0,0-1 15,1 1-15,-1 21 16,-21-22-16,21 22 0,-21-21 0,21 21 16,-21 0-16,0-1 0,0 44 31,0-1-16,0 0-15,0 0 0,-21 0 16,0 22-16,21-1 0,-21 0 0,21-21 16,0 22-16,0-1 0,0-21 0,0 22 15,0-22-15,0 0 0,0 0 16,21 0-16,0-21 0,0 0 0,21 21 16,-20-21-16,-1 0 0,0 0 0,21 0 15,-21-21-15,1 0 16,-1 0-16,0 0 0,0 0 0,0-1 15,0 1-15,1-21 0,-1 21 0,0-22 16,-21 1-16,21 21 0,0-21 16,-21-1-16,21 22 0,-21-21 0,22 21 15,-22-1-15,0 1 0,0 0 16,21 21-16,-21 21 16,0 0-16,0 1 15,-21 20-15,21-21 16,0 0-16,-22 22 0,22-22 15,-21 21-15,21 0 0,0-20 0,0-1 16,0 21-16,0-21 0,0 0 16,0 1-16,0-1 0,21-21 15,1 0-15,-1 0 0,0 0 16,0 0-16,0-21 16,0 21-16,1-22 0,-1 1 0,0 0 15,0 0-15,0 0 0,-21-22 0,21 22 16,1-21-16,-1 21 0,0-22 15,-21 22-15,21-21 0,-21 21 0,21-22 16,-21 22-16,0 0 0,0 0 0,0 0 16,-21 21-1,0 0 1,21 21-16,-21 0 0,21 0 0,-21 0 16,21 1-16,-22-1 0,22 21 15,0-21-15,0 22 0,0-22 0,0 21 16,0-21-16,0 22 0,0-22 15,22 0-15,-1 0 0,0 0 0,0 0 16,0-21-16,0 0 0,1 22 0,-1-22 16,0 0-16,0 0 0,21 0 15,-20-22-15,-1 22 0,21-21 0,-21 0 16,0 0-16,22 0 0,-22 0 0,0-22 16,0 22-16,0-21 15,1-1-15,-1 1 0,0 21 0,0-21 16,0-1-16,-21 1 0,0 0 0,21-22 15,-21 22-15,0-1 0,0 1 16,0 21-16,0-21 0,0 20 0,0 1 16,0 0-16,0 0 0,-21 21 0,0 0 15,21 21 1,-21 0-16,21 22 0,-21-1 0,21-21 16,-21 21-16,21 1 0,0-1 0,0 0 15,0 1-15,0-1 16,0 0-16,0 1 0,0-22 0,21 21 0,0 1 15,-21-1-15,21-21 0,0 0 16,0 22-16,-21-22 0,22 0 16,-1-21-16,21 21 0,-21-21 0,0 0 15,1 0-15,-1 0 0,0 0 0,0-21 16,0 21-16,0-21 0,1 0 16,-1-1-16,0-20 0,0 21 0,0-21 15,0 20-15,1-20 0,-22 0 0,21-1 16,0 1-16,-21 0 0,21-1 15,-21-20-15,0 21 0,0-22 0,21 22 16,-21-1-16,0 1 0,0 0 16,0 21-16,0-22 0,0 22 15,0 42 1,-21 0-16,0 22 16,21-1-16,0 0 0,-21 1 15,21-1-15,-21 0 0,21 22 0,0-22 16,0 1-16,0-1 0,0 0 0,0 1 15,0-1-15,0 0 0,0-21 16,0 22-16,0-22 0,0 0 0,21 0 16,-21 0-16,21 1 0,0-22 15,0 0-15,22 0 0,-22 0 0,0 0 16,0 0-16,0-22 0,0 22 16,1-21-16,-1 0 0,0-21 0,21 21 15,-21-1-15,1-20 0,-22 21 16,21 0-16</inkml:trace>
  <inkml:trace contextRef="#ctx0" brushRef="#br3" timeOffset="107004.18">5270 10774 0,'-21'0'0,"42"0"0,-42 21 0,42-21 31,1 0-31,-1 0 15,0 0-15,0 0 0,21 0 0,-20 0 16,20 0-16,0 0 0,-21-21 16,22 21-16,-22-21 0,0 21 0,21 0 15,-20 0-15,-1-21 0,0 21 16</inkml:trace>
  <inkml:trace contextRef="#ctx0" brushRef="#br3" timeOffset="108876.47">10393 10520 0,'0'0'0,"0"-21"0,0 0 0,0-1 16,0 1-16,0 0 0,0 0 0,0 0 16,0 0-16,0-1 0,0 1 15,0 0-15,0 0 0,0 0 0,0 0 16,0-1-16,0 44 31,0 20-15,0 0-16,0 1 0,0-1 0,0 21 0,0-20 15,0 20-15,0 1 16,0-22-16,0 0 0,0 1 0,0-1 16,0 0-16,0-20 0,0-1 0,0 0 15,0 0-15,21-21 16,0 0-16,0 0 0,0-21 16,1 0-16,-1 0 0,0-1 15,0-20-15,0 21 0,0-21 16,1-1-16,-1 22 0,0-21 0,-21-1 15,21 1-15,0 0 0,0-1 0,1 22 16,-1-21-16,-21 21 0,21 21 16,0-21-16,0 42 15,-21 0-15,21 0 0,-21 0 16,22 22-16,-22-22 0,0 21 16,0 0-16,0-20 0,0 20 0,0 0 15,21-21-15,-21 22 0,21-22 0,0 0 16,-21 0-16,21-21 0,0 21 15,1-21-15,-1 22 0,21-22 0,-21 0 16,0 0-16,22 0 0,-22 0 0,0-22 16,21 1-16,-20 0 0,-1 0 15,0 0-15,0 0 0,-21-1 0,0 1 16,21-21-16,-21 0 0,0-1 16,0 1-16,0 0 0,0 20 15,0-20-15,0 0 0,0 21 0,0-1 16,0 1-16,-21 0 0,21 42 47,0 0-47,21 1 15,0-22-15,-21 21 16,22 0-16,-1-21 0</inkml:trace>
  <inkml:trace contextRef="#ctx0" brushRef="#br3" timeOffset="109103.34">11642 10266 0,'0'0'0,"0"21"31,0 0-31,0 0 0,0 22 0,0-22 16,0 21-16,0-21 0,0 22 15,0-1-15,0-21 0,0 0 0,0 22 16,0-22-16,0 0 0,0 0 0,0 0 15,0 1-15,21-22 32,-21-22-32,21 22 15,-21-21-15</inkml:trace>
  <inkml:trace contextRef="#ctx0" brushRef="#br3" timeOffset="109479.86">11726 9991 0,'0'0'0,"-21"-21"0,21-1 0,-21 22 16,0 22-16,21-1 15,-21 0-15,21 0 0,0 0 0,0 0 16,0 1-16,0-1 0,0 0 16,0 0-16,0 0 0,21 0 15,0 1-15,0-22 0,0 0 0,0 0 16,1 0-16,-1 0 0,0 0 15,0 0-15,0-22 0,22 22 0,-22-21 16,-21 0-16,21 0 0,0-21 16,-21 20-16,0 1 0,0 0 15,0 0-15,-21-21 0,0 20 0,0 1 16,-1-21-16,1 42 0,-21-21 0,21 21 16,0 0-16,-1 0 0,1 21 15,21 0-15,-21 0 0,0 0 16,21 22-16,-21-22 0,21 21 0,0-21 15,0 22-15,0-1 0,0-21 16,0 0-16,0 22 0,21-22 0,0 0 16,21 0-16,-20-21 0,-1 21 15,21-21-15</inkml:trace>
  <inkml:trace contextRef="#ctx0" brushRef="#br3" timeOffset="109743.72">12425 9906 0,'0'0'0,"0"-21"0,0 0 16,0 42-1,0 0-15,0 0 16,0 22-16,0-1 0,0 0 0,0 1 16,0-1-16,0 0 0,0 22 0,-21-22 15,21 22-15,-22-22 0,22 0 16,0 22-16,0-22 0,0-21 0,-21 22 15,21-1-15,0-21 0,0 0 0,0 0 16,0 1-16,-21-22 16,0-22-1,0 1 1</inkml:trace>
  <inkml:trace contextRef="#ctx0" brushRef="#br3" timeOffset="110355.59">12023 10435 0,'0'-21'0,"0"42"0,21-42 32,0 21-32,21 0 0,-21 0 15,22 0-15,-22 0 0,21 0 0,1 0 16,20-21-16,-21 21 0,22-21 16,-22 0-16,22-1 0,-22 1 0,22 0 15,-1 0-15,-21 0 0,22 0 16,-22-22-16,1 22 0,-22 0 0,0-21 15,0 20-15,0-20 0,-21 21 16,0-21-16,0 20 0,0 1 0,0 0 16,0 0-16,0 0 0,-21 21 0,0 0 15,0 21-15,0-21 16,21 42-16,-22-21 0,1 22 0,21-1 16,-21 0-16,21 1 0,-21-1 0,21 0 15,0 22-15,0-22 0,0 1 16,0-1-16,0 21 0,0-20 0,0-22 15,0 21-15,-21 1 0,21-22 16,0 0-16,0 0 0,-21 0 16,21 0-16,0 1 0,0-44 31,0 1-15,0 0-16,0-21 0,0 21 15,0-22-15,21 22 0,0-21 0,0-1 16,21 22-16,-20-21 0,20 0 15,-21 20-15,21 1 0,-20 0 0,20 0 16,0 21-16,-21 0 0,22 0 0,-22 0 16,21 0-16,-21 21 0,1 0 0,-1 0 15,0 1-15,0 20 0,-21-21 16,0 21-16,0-20 0,0 20 0,0 0 16,0-21-16,-21 22 0,0-22 0,0 0 15,-1 0-15,22 0 16,-21 1-16,21-1 0,-21-21 0,21 21 15,0-42 1,21 0 0,0 21-16,1-22 0,-1 1 15,0-21-15</inkml:trace>
  <inkml:trace contextRef="#ctx0" brushRef="#br3" timeOffset="110551.48">13631 10266 0,'0'0'0,"0"21"15,0 0 1,0 22-16,0-22 0,0 0 0,-21 21 16,21-21-16,0 22 0,-21-22 15,21 0-15,-21 21 0,21-20 0,0-1 16,0 0-16,0 0 0,0 0 16,0 0-16,0-42 31,0 0-31,21 0 0</inkml:trace>
  <inkml:trace contextRef="#ctx0" brushRef="#br3" timeOffset="110883.33">13674 10075 0,'0'0'0,"-22"-21"0,1 21 0,0 0 15,0 0-15,21 21 16,-21-21-16,21 22 0,0-1 0,0 0 15,21-21 1,0 0-16,0 0 0,0 0 0,1 0 16,20 0-16,-21 0 0,0 0 15,0 0-15,1-21 0,-1 21 16,0-21-16,-21-1 0,0 1 16,0 0-16,0 0 0,-21 0 15,-22 0-15,22 21 0,0 0 16,0 0-16,0 0 0,0 0 0,-1 0 15,-20 0-15,21 21 0,0 0 16,21 0-16,-21 0 0,-1 0 0,22 22 16,0-22-16,0 0 0,0 0 0,0 22 15,0-22-15,0 0 0,22 0 16,-1 0-16,0 0 0,0-21 0,21 22 16</inkml:trace>
  <inkml:trace contextRef="#ctx0" brushRef="#br3" timeOffset="111305.13">14139 10287 0,'0'21'31,"0"0"-31,-21 1 0,21-1 0,0 0 16,-21 0-16,0 0 0,21 0 0,-21 1 15,21 20-15,0-21 0,0 0 16,-22 0-16,22 1 0,-21-1 0,21 0 15,-21 0-15,21 0 16,-21-21 0,21-21-1,0 0-15,0 0 16,0 0-16,0-1 0,0 1 0,0-21 16,0 21-16,21-22 0,0 1 15,0 0-15,1-1 0,20 1 0,0 0 16,-21 21-16,22-1 0,-1 1 0,0 0 15,-20 21-15,20 0 0,-21 0 16,21 21-16,-20 0 0,-1 1 0,0-1 16,-21 0-16,0 21 0,0 1 0,21-22 15,-21 21-15,0 0 0,0-20 16,0 20-16,0-21 0,-21 21 16,21-20-16,-21-1 0,21 0 0,0 0 15,-21 0-15,-1-21 0,22 21 16</inkml:trace>
  <inkml:trace contextRef="#ctx0" brushRef="#br3" timeOffset="111675.91">15811 9906 0,'0'0'0,"0"-21"0,0 0 16,0 42-1,0 0-15,0 21 0,0-20 0,0 20 16,0 0-16,-21 1 0,21-1 16,-21 0-16,21 1 0,0-1 15,0 0-15,-21 1 0,21-1 0,0 0 16,0-21-16,-21 22 0,21-22 16,0 0-16,0 0 0,0 0 0,0 1 15,-21-22 1,-1 0-16</inkml:trace>
  <inkml:trace contextRef="#ctx0" brushRef="#br3" timeOffset="112244.02">15388 10414 0,'42'-21'16,"-20"21"-1,20 0-15,-21-21 0,21 21 0,1 0 16,-22-21-16,21-1 0,22 22 15,-22-21-15,22 0 0,-1 0 0,1 21 16,-22-21-16,21 0 0,-20-1 0,-1-20 16,0 21-16,-20 0 0,20 0 15,-42-22-15,0 22 0,0-21 0,0 21 16,0-22-16,0 22 0,-21 0 16,0 21-16,-1 0 0,1 0 15,0 21-15,0 0 0,21 22 16,0-22-16,0 21 0,0 0 0,0-20 15,0 20-15,0 0 16,0 1-16,0-1 0,0 0 0,0-21 16,0 22-16,0-1 0,0-21 0,0 22 15,0-22-15,0 0 0,0 0 16,0 0-16,0 0 0,-21-21 16,0 0-16,21-21 15,-22 0 1,22 0-16,0 0 0,0 0 0,0-1 15,0-20-15,22 21 0,-1-21 0,0-1 16,21 22-16,1 0 0,-22-21 16,21 20-16,0 1 0,1 21 0,-22 0 15,21 0-15,1 0 0,-22 0 16,21 0-16,-21 21 0,0 1 16,1 20-16,-1-21 0,-21 0 0,0 22 15,0-1-15,0-21 0,0 21 0,0-20 16,0-1-16,-21 21 0,-1-21 15,1 0-15,0 1 0,0-1 16,0-21-16,0 0 0,42-21 31,0 21-31,0-22 16</inkml:trace>
  <inkml:trace contextRef="#ctx0" brushRef="#br3" timeOffset="112583.14">16849 10351 0,'0'0'0,"21"0"0,-21 21 16,21-21-16,0 0 15,0 0-15,0 0 0,1 0 16,-1 0-16,0 0 0,0-21 0,0 21 16,22-22-16,-22 1 0,0 21 15,0-21-15,0 21 0,-21-21 0,0 0 16,0 0-16,0-1 0,0 1 15,0 0-15,-21 21 16,0 0-16,0 0 0,0 0 0,-1 0 16,1 0-16,-21 0 0,21 21 0,-22 22 15,22-22-15,0 21 0,-21 0 16,21 1-16,-1-1 0,1 0 0,0-20 16,0 20-16,21-21 0,0 21 0,0-20 15,0-1-15,21 0 0,0 0 16,0-21-16,22 0 0,-1 0 0,0 0 15,1 0-15,20 0 0,-20 0 0,20-21 16,-21 0-16,22 21 0,-22-21 16</inkml:trace>
  <inkml:trace contextRef="#ctx0" brushRef="#br3" timeOffset="113360.42">12404 11853 0,'0'-21'15,"0"42"-15,0-63 0,-22 42 0,22-21 0,0 0 16,0 0 0,22-1-16,-1 1 0,0 0 0,0 0 15,0 0-15,0 0 0,-21-1 16,0 1-16,0 0 0,0 0 16,0 0-16,-21 21 0,0 0 0,0 0 15,0 0-15,-22 0 0,1 0 0,0 0 16,21 21-16,-22 0 0,1 0 15,21 22-15,0-22 0,-1 21 0,1-21 16,21 22-16,0-1 0,0-21 0,0 21 16,21 1-16,1-1 0,-1-21 15,21 22-15,-21-22 0,22 21 16,-22 0-16,21-20 0,-21 20 0,22-21 16,-22 0-16,0 0 0,0 22 0,-21-22 15,0 0-15,0 0 0,0 0 16,-21 1-16,-21-22 0,-1 21 0,-20 0 15,-1-21-15,-20 0 0,20 21 0,-21-21 16,1 0-16,-1 0 0,22 0 16,-1 0-16,1-21 0,-1 0 0,22 0 15,-1-1-15,1 1 0,21-21 0,0 0 16,21-1-16,0 1 0,0-22 16,0 22-16,21-21 0,0 20 0,21 1 15,-20 21-15,20-22 0,0 22 16,1 21-16,20 0 0,-21 0 15,22 0-15,-22 21 0,22 1 0,-22 20 16,0 0-16,1-21 0,-22 22 0,0-1 16,0-21-16,-21 22 0,0-1 15,0-21-15,0 21 0</inkml:trace>
  <inkml:trace contextRef="#ctx0" brushRef="#br3" timeOffset="113832.14">12954 12192 0,'21'-42'15,"-42"84"-15,63-105 0,-42 20 0,0 22 16,0-21-16,0 21 0,-21-22 0,0 22 16,0 0-16,-22 0 0,22 0 0,-21 21 15,0 0-15,20 0 0,-20 0 16,0 21-16,-1 0 0,22 0 0,-21 0 15,21 22-15,-22-1 0,22 0 0,0 1 16,21-1-16,-21 0 0,21 1 16,-21-22-16,21 21 0,0 0 15,0-20-15,0-1 0,21 0 0,-21 0 16,21-21-16,0 0 0,0 0 0,43 0 16,-43 0-16,21 0 15,-20-21-15,20 21 0,-21-21 0,21 0 16,-20-1-16,20 1 0,-21-21 0,0 21 15,0 0-15,1-22 0,-22 1 16,0 21-16,0-22 0,0 22 0,0-21 16,0 21-16,0 0 0,-22 42 31,22 0-31,-21 0 0,21 0 16,0 22-16,-21-22 0,21 21 0,0-21 15,0 22-15,0-22 0,0 0 16,0 0-16,0 0 0,21-21 0,-21 21 15,21-21-15,1 0 0,20 0 0,-21 0 16,0 0-16,22 0 0</inkml:trace>
  <inkml:trace contextRef="#ctx0" brushRef="#br3" timeOffset="114423.32">13398 11959 0,'0'0'0,"0"21"31,-21 1-31,21-1 16,-21 0-16,21 21 0,-21-21 0,21 22 16,0-22-16,0 0 0,0 0 0,-21 22 15,21-22-15,0 0 16,0 0-16,-21-21 0,21 21 16,0-42-1,0 0 1,0 0-16,0 0 0,0-1 15,0 1-15,0-21 0,21 21 0,0-22 16,0 22-16,0-21 0,0 0 16,1 20-16,-1 1 0,0 0 15,0 0-15,0 0 0,0 21 0,1 0 16,-1 0-16,0 21 0,0 0 0,0 0 16,0 0-16,-21 1 0,0-1 15,0 21-15,0-21 0,0 22 0,0-22 16,0 21-16,0-21 0,0 0 0,0 1 15,0-1-15,-21 0 0,21 0 16,-21 0-16,0-21 16,21-21-1,0 0 1,0 0-16,0 0 0,0-22 16,21 22-16,0-21 0,0 21 0,1-22 15,-1 1-15,21 21 0,-21-22 16,0 22-16,22 0 0,-22 0 0,21 0 15,-21 21-15,1 0 0,20 21 0,-21 0 16,0 0-16,-21 0 0,0 1 0,0 20 16,0-21-16,0 21 0,0-20 15,0 20-15,0-21 0,-21 21 0,0-20 16,21-1-16,-21 0 0,21 0 0,-21-21 16,21 21-16,0 0 0,21-42 31,0 0-31</inkml:trace>
  <inkml:trace contextRef="#ctx0" brushRef="#br3" timeOffset="114744.13">14203 12107 0,'21'0'31,"-21"22"-31,21-22 0,0 0 0,0 0 16,1 0-16,-1 0 15,0 0-15,0-22 0,0 22 0,0-21 16,1 0-16,20 21 0,-21-21 16,-21 0-16,21 0 0,-21-1 0,21 1 15,-21 0-15,0 0 16,0 0-16,0 0 0,-21 21 0,0 0 16,0 0-16,0 0 0,0 0 0,-1 0 15,-20 42-15,21-21 0,0 21 16,-22 1-16,22-1 0,0 0 0,0 1 15,0-1-15,21 0 0,0 1 0,0-22 16,0 21-16,0-21 0,0 1 16,21-1-16,0-21 0,0 0 0,22 0 15,-1 0-15,0 0 0,22 0 0,-1-21 16</inkml:trace>
  <inkml:trace contextRef="#ctx0" brushRef="#br3" timeOffset="115183.92">15642 11578 0,'0'-21'0,"0"42"0,0-84 0,0 20 0,0 22 15,0-21-15,0 21 0,21 0 16,-21-1-16,0 44 15,0-1-15,-21 0 0,21 21 16,0 22-16,-21-22 0,21 22 16,-21-1-16,21 1 0,0-1 15,-21 22-15,-1-22 0,22 1 0,-21-1 16,21 1-16,0-22 0,0 0 16,-21 1-16,21-1 0,0-21 0,-21 22 15,21-22-15,0 0 0,0-42 31</inkml:trace>
  <inkml:trace contextRef="#ctx0" brushRef="#br3" timeOffset="115479.75">15388 11599 0,'0'-42'15,"0"84"-15,0-126 0,0 41 0,0 1 0,0 0 16,0-1-16,21 1 0,0 21 15,1-21-15,-1 20 0,21-20 0,-21 21 16,22 0-16,-22 21 0,21 0 0,0 0 16,1 0-16,-1 21 0,0 0 15,1 0-15,-22 43 0,21-22 0,-21 0 16,-21 22-16,0-1 0,0-20 0,-21 20 16,0-20-16,-21 20 0,21-21 15,-22 1-15,1-1 0,0-21 0,-1 22 16,22-22-16,-21 21 0,21-21 0,-1-21 15,1 21-15,0-21 16,21 22-16,21-22 16,0 0-16,1-22 15,-1 22-15</inkml:trace>
  <inkml:trace contextRef="#ctx0" brushRef="#br3" timeOffset="115959.47">16362 11853 0,'-21'-21'0,"42"42"0,-64-42 0,43 0 16,-21 0-16,21 0 0,-21 21 15,0 0-15,0 0 0,0 0 16,-1 0-16,1 21 0,0-21 0,0 42 15,0-21-15,-22 22 0,22-22 0,0 21 16,0 1-16,0-1 0,0 0 16,-1 1-16,22-22 0,0 0 0,0 21 15,0-21-15,0 1 0,22-22 0,-1 0 16,0 0-16,0 0 0,0 0 16,22 0-16,-22 0 0,0-22 0,21 1 15,1 21-15,-22-42 0,21 21 16,-21 0-16,22-22 0,-22 1 0,0 21 15,0-22-15,0 1 0,0 21 16,-21-21-16,0 20 0,0 1 0,0 0 16,0 0-16,0 42 15,0 0-15,0 0 16,0 1-16,0-1 0,0 0 0,0 21 16,-21-21-16,21 22 0,0-22 0,-21 21 15,21-21-15,0 1 0,0-1 16,0 0-16,21 0 0,0 0 0,1-21 15,-1 0-15,0 0 0,0 0 0,0 0 16,22 0-16,-22-21 16</inkml:trace>
  <inkml:trace contextRef="#ctx0" brushRef="#br3" timeOffset="116195.34">16997 11705 0,'0'0'0,"-64"0"31,43 21-31,0 1 0,0-1 0,0 0 16,-1 0-16,22 21 0,-21-20 0,21 20 15,-21 0-15,21-21 0,0 22 0,0-22 16,0 21-16,0-21 0,21 1 16,0-1-16,-21 0 0,43 0 0,-22-21 15,0 0-15,21 0 0,1 0 0,-1 0 16,-21 0-16,22-21 0,-1 21 15,0-21-15,1 0 0,-22-22 0,21 22 16</inkml:trace>
  <inkml:trace contextRef="#ctx0" brushRef="#br3" timeOffset="117511.58">17484 11515 0,'0'-64'0,"0"128"0,0-170 16,0 64-16,0 20 0,0 1 15,0 0-15,-22 42 16,22 0-16,-21 22 0,0-1 0,0 0 15,21 1-15,-21-1 0,0 22 16,21-22-16,-22 0 0,1 22 0,21-22 16,0 0-16,-21 1 0,21-1 0,-21 0 15,21 1-15,0-22 0,0 21 16,0-21-16,0 1 0,0-1 16,0-42-1,0-1-15,0 1 16,21 0-16,0 0 0,0-21 15,1 20-15,-1-20 0,0 0 0,0 21 16,21-22-16,-20 22 0,-1-21 16,21 21-16,-21-1 0,0 1 0,1 21 15,-1 0-15,0 0 0,0 0 0,-21 21 16,0 1 0,0-1-16,0 0 0,0 0 15,0 0-15,-21-21 0,-21 21 0,20 1 16,1-1-16,-21-21 0,21 21 15,-22-21-15,22 0 0,-21 0 0,21 0 16,-22 0-16,22 0 0,0 0 0,0 0 16,21-21-16,-21 21 15,21 21 17,21 0-32,-21 0 0,0 22 15,21-22-15,0 0 0,0 0 16,1 0-16,-1 0 0,0 1 0,0-1 15,0 0-15,22 0 0,-22-21 0,21 0 16,0 0-16,1 0 0,-1 0 16,0 0-16,1 0 0,-1 0 0,0-21 15,1 0-15,-1 21 0,0-21 0,1-1 16,-22 1-16,0 0 0,0-21 16,0 21-16,1-22 0,-1 22 15,-21-21-15,0 21 0,0-22 0,0 22 16,0 0-16,0-21 0,0 20 15,-21 22-15,-1-21 0,1 21 0,0 0 16,-21 0-16,21 0 0,-1 21 0,1 1 16,0-1-16,0 0 0,0 0 15,0 21-15,-1 1 0,1-22 16,21 21-16,0 1 0,0-22 0,0 0 0,0 21 16,0-21-16,0 1 0,21-22 15,1 21-15,-1-21 0,0 0 0,0 0 16,0 0-16,22 0 0,-22 0 15,0-21-15,0 21 0,0-22 0,0 1 16,1 0-16,-1 0 0,0 0 16,-21 0-16,0-22 0,21 22 0,-21-21 15,21 21-15,-21-1 0,0-20 0,0 21 16,0 0-16,0 0 16,-21 42-1,21 0-15,-21-21 0,21 21 16,0 21-16,-21-20 0,21-1 15,0 0-15,0 0 0,0 21 0,0-20 16,0-1-16,0 0 0,0 0 0,21 0 16,0 0-1,21-21-15,-20 0 0,-1 0 0,21 0 16,0 0-16,1 0 0,-1 0 0,0-21 16,1 21-16,-1-21 0,0 0 0,1 0 15,-22 0-15,21-22 0,-21 22 16,1-21-16,-1 21 0,-21-22 0,0 22 15,0-21-15,0 21 0,0-1 0,0 1 16,-43 0-16,22 21 0,0 0 16,-21 0-16,-1 0 0,1 0 0,21 21 15,-21 0-15,-1-21 0,22 22 0,0-1 16,0 0-16,21 0 0,-21-21 16,21 21-16,0 0 0,0 1 15,21-1-15,0-21 0,0 0 16,0 21-16,0 0 0,22-21 15,-22 21-15,0 0 0,0 1 0,0-1 16,1 0-16,-1 0 0,0 0 0,-21 22 16,21-1-16,0 0 0,-21 1 15,21-1-15,1 0 0,-22 1 0,0-1 16,0 0-16,0 22 0,0-22 0,0 0 16,0 22-16,0-22 0,-22 1 0,1-1 15,0 0-15,-21-21 0,21 1 16,-22-1-16,22 0 0,-21 0 0,-1-21 15,1 0-15,21 0 0,-21 0 16,-1-21-16,22 21 0,-21-21 16,21 0-16,-22-22 0,22 22 0,21-21 15,0-1-15,0 1 0,0 0 0,0-1 16,21 1-16,22-21 0,-22 20 0,21-20 16</inkml:trace>
  <inkml:trace contextRef="#ctx0" brushRef="#br3" timeOffset="117799.93">19071 11875 0,'0'0'0,"64"-43"16,-43 22-16,-21 0 0,21 21 16,-21-21-16,0 0 0,0-1 15,0 1-15,0 0 0,0 0 16,-21 21-16,0 0 0,-1 0 0,1 0 15,0 0-15,0 0 0,-21 21 16,20 0-16,1 0 0,0 22 0,21-22 16,0 21-16,-21-21 0,21 22 0,0-22 15,0 21-15,0-21 0,21 1 16,0 20-16,0-42 0,1 21 16,20 0-16,-21-21 0,21 0 0,1 0 15,-1 0-15,0 0 0,1-21 0,-1 0 16,0 0-16,1 0 0</inkml:trace>
  <inkml:trace contextRef="#ctx0" brushRef="#br3" timeOffset="118315.15">21082 10372 0,'0'-21'0,"0"42"0,0-64 16,0 65-1,0-1-15,-21 0 16,21 21-16,0 1 0,0 20 16,-21-21-16,21 22 0,-22-22 0,1 22 15,21-22-15,-21 0 0,21 1 0,-21-1 16,21 0-16,-21 1 16,21-1-16,0-21 0,0 0 0,0 1 15,0-1-15,0 0 16,0-42-1,0 0-15</inkml:trace>
  <inkml:trace contextRef="#ctx0" brushRef="#br3" timeOffset="118815.88">20870 10605 0,'0'0'0,"0"-22"0,-21-105 15,21 85-15,0 21 0,0 0 16,0 0-16,21-1 15,0 1-15,1 21 0,-1 0 16,21 0-16,-21-21 0,0 21 0,22 0 16,-22 0-16,21 0 0,-21 21 15,22 0-15,-22 1 0,0-1 0,0 21 16,-21 0-16,0-20 0,0 20 0,-21 0 16,0 1-16,-21-1 0,20-21 15,-20 21-15,21-20 0,-21-1 0,-1 0 16,22 0-16,0 0 0,0-21 0,0 0 15,42-21 17,0 21-32,0-21 0,0 21 15,0 0-15,22-21 0,-1 21 16,-21 0-16,22 0 0,-1 0 0,0 0 16,1 21-16,20 0 0,-21 0 0,1 0 15,-1 1-15,0 20 0,-20-21 16,20 21-16,-42-20 0,0 20 0,0-21 15,0 21-15,-21-20 0,0-1 0,-22 21 16,-20-21-16,-1 0 0,22 1 16,-22-1-16,1 0 0,-1-21 0,1 21 15,-1-21-15,22 0 0,0 0 0,-1 0 16,1 0-16,0-21 0,21 21 0,-1-21 16,22 0-16,0-1 15,0 1-15,0-21 0,0 21 0,0 0 16,22-22-16,-1 1 0,0 21 0,0-22 15,21 1-15,1 0 0</inkml:trace>
  <inkml:trace contextRef="#ctx0" brushRef="#br3" timeOffset="119643.72">21738 10266 0,'0'0'16,"42"-21"-16,43 0 15,-85 42-15,0 0 16,0 21-16,0 1 0,0-1 15,0 0-15,0 22 0,0-22 16,0 0-16,0 22 0,0-22 0,0 1 16,0-1-16,0 0 0,0 1 15,0-22-15,0 21 0,0-21 0,0 0 16,0 22-16,0-22 0,0 0 0,0 0 16,21-21-1,0 0-15,1 0 0,-1 0 16,0 0-16,0-21 0,0 0 15,0 0-15,1 0 0,-1-22 16,-21 22-16,21 0 0,0-21 0,0-1 16,0 22-16,-21-21 0,0 21 0,22-1 15,-22 1-15,21 0 16,-21 42 0,0 0-16,0 1 0,0-1 15,0 21-15,0-21 0,0 22 16,0-22-16,0 21 0,0-21 0,0 22 15,0-22-15,0 0 0,0 0 0,0 0 16,0 0-16,0 1 0,0-1 0,21-21 16,0 0-16,0 0 15,0 0-15,1 0 0,-1 0 0,0-21 16,21-1-16,-21 1 0,1 21 0,-1-21 16,0 0-16,0-21 0,0 20 15,0 1-15,1-21 0,-22 21 16,21 0-16,0-22 0,0 22 0,-21 0 15,0 0-15,0 42 32,0 0-32,0 0 0,0 0 15,0 1-15,0-1 0,-21 0 16,21 0-16,-21 21 0,21-20 0,0-1 16,0 0-16,0 0 0,0 0 0,0 0 15,0 1-15,0-1 0,21-21 16,0 21-16,0-21 0,0 0 15,22 0-15,-1 0 0,0 0 0,1 0 16,-1 0-16,0-21 0,1 0 0,-1-1 16,0 1-16,1 0 0,-22 0 15,21 0-15,-21-22 0,1 22 0,-1-21 16,0 0-16,-21 20 0,0-20 0,0 21 16,0 0-16,0 0 0,-21 21 15,0 0-15,-1 0 0,1 21 16,-21 0-16,21 0 0,0 0 0,-1 22 15,22-22-15,-21 21 0,21-21 16,0 22-16,0-22 0,0 0 0,0 21 16,0-21-16,21 1 0,1-1 0,-1 0 15,0-21-15,21 0 16,-21 0-16,22 0 0,-1 0 0,22 0 16,-22 0-16,21-21 0,1 0 0</inkml:trace>
  <inkml:trace contextRef="#ctx0" brushRef="#br3" timeOffset="120695.34">27220 9991 0,'0'0'15,"21"-43"-15,-21 1 0,22 21 0,-22-21 0,21 20 16,-21 1-16,0 0 0,0 42 15,0 0 1,0 22-16,0-1 0,-21 22 16,-1-22-16,-20 21 0,0 22 0,21-21 15,-43-1-15,22 22 0,-1-22 16,1 1-16,-21-1 0,20 1 0,-20-1 16,20-20-16,1-1 0,0 0 0,-1 1 15,1-22-15,21 0 0,0 0 16,0 0-16,-1 0 0,1-21 15,21 22-15,0-44 47,21 22-47,1-21 16,-1 0-16,0 21 16,0-21-16,21 0 0,1 21 15,-1-21-15,0 21 0,22-22 16,-1 22-16,1 0 0,21 0 0,-22 0 15,22 0-15,-22 0 0,22 0 16,-22 0-16,22 0 0,-21 0 0,20 0 16,-20 0-16,-1 0 0,1 0 0,-1 0 15,1 0-15,-22 0 0,0 0 16,1 0-16,-1 0 0,-21 0 0,0 0 16,1 0-16,-1 0 0,0 0 0,-21-21 31,0 0-16,-21 21-15,21-21 16,-21 21-16,-1-21 0,1 0 0,0 21 16,0-22-16,0 1 0,-22 0 15,22 0-15,-21 0 0,0 0 0,-1-22 16,1 22-16,0-21 0,-1 21 0,1-22 16,0 1-16,-1 0 0,1-1 15,0 22-15,20-21 0,-20-1 0,21 22 16,0-21-16,0 21 0,-1-22 0,1 22 15,0-21-15,21 21 0,0-22 16,0 22-16,0 0 0,-21 0 16,21 0-16,0 0 0,0-1 15,-21 22 1,21 22 31,0-1-32</inkml:trace>
  <inkml:trace contextRef="#ctx0" brushRef="#br3" timeOffset="128123.08">27009 10795 0,'0'0'0,"-43"0"0,1 21 0,21-21 16,-22 0-16,22 0 0,0 0 15,-21 21-15,21-21 0,42 0 32,0 0-32,0 0 15,21 0-15,-20 0 0,41 0 0,-21 0 16,22 0-16,-1 0 0,22 0 0,-21 0 16,20 0-16,-20 0 0,20 0 15,1 0-15,0 0 0,-1-21 0,-20 21 16,-1 0-16,1 0 0,-22 0 0,1 0 15,-22 0-15,-21-21 16,-43 21 0,22 0-16,-42 0 0,20 0 0,-20 0 15,21 0-15,-22-21 0,1 21 16,-22 0-16,21 0 0,1 0 0,-1 0 16,-20 0-16,20 0 0,-20 0 0,20 0 15,1 0-15,-1 0 0,1 0 16,20 0-16,1 0 0,21 0 0,0 0 15,-1 0-15,1 0 0,42 0 32,1 0-32,20 0 15,-21 0-15,21 0 0,1 0 0,-1 0 16,22 0-16,-1-21 16,-21 21-16,22 0 0,21 0 0,-22 0 15,1 0-15,-1-21 0,1 21 0,20 0 16,-20 0-16,-1-22 0,-20 22 15,20 0-15,-21 0 0,-20-21 0,20 21 16,-21 0-16,-42 0 16,0 0-1,-22 0-15,1 0 0,0 0 0,-1 0 16,-20 0-16,21 0 0,-22 0 0,1 0 16,-1 0-16,22 0 0,-22 0 15,1 21-15,-22-21 0,22 0 0,-1 22 16,22-22-16,-22 0 0,1 21 15,20-21-15,1 0 0,0 21 0,21-21 16,-1 21-16,1-21 0,42 0 31,1 0-31,20 0 16,0 0-16,1 0 0,-1 0 16,21 0-16,1 0 0,-1-21 0,22 21 15,-21-21-15,20 21 0,1 0 0,0-21 16,-1 21-16,1 0 0,0 0 15,-1 0-15,1 0 0,-22 0 0,-20 0 16,-1 0-16,0 0 0,-42-22 16,-21 22-1,-21 0-15,0 0 0,-22 0 16,1 0-16,-1 0 0,1 0 0,-1 0 16,-21 0-16,22 0 0,-1 0 15,-20 0-15,20 0 0,1 0 0,-1 0 16,22 0-16,-22 0 0,22 0 0,0 0 15,-1 0-15,1 0 0,0 22 16,-1-22-16,22 0 0,0 0 0,21 21 16,21-21-1,0 0-15,1 0 16,20 0-16,0 0 0,1 0 16,20 0-16,1 0 0,-1 0 0,1 0 15,-1 0-15,1 0 0,-1 0 16,1-21-16,-1 21 0,1 0 0,-1 0 15,-21-22-15,1 22 0,-1 0 0,-21 0 16,0-21-16,-42 21 16,0-21-16,-21 21 15,-1 0-15,1-21 0,0 21 0,-1 0 16,1 0-16,-21 0 0,20 0 16,1 0-16,-22 0 0,22 0 0,-21 0 15,-1 0-15,22 0 0,-22 21 16,1-21-16,-1 0 0,1 0 0,20 0 15,1 21-15,0-21 0,-1 0 0,22 0 16,0 0-16,0 0 0,21 21 16,21-21-1,21 0-15,-20 0 0,20 0 16,0 0-16,22 0 0,-22 0 0,22 0 16,-1-21-16,22 21 0,-22 0 0,1 0 15,20-21-15,-20 21 0,21 0 16,-22 0-16,22 0 0,-22-21 0,-20 21 15,-1 0-15,0 0 0,-21 0 0,-21-21 16,-42 21 0,21-21-16,-21 21 0,-22 0 15,22 0-15,-22 0 0,22-22 0,-22 22 16,1 0-16,-1 0 0,1 0 16,21 0-16,-22 0 0,22 0 0,-1 0 15,1 0-15,0 0 0,21 0 0,-1 0 16,1 0-16,0 22 0,42-22 31,0 0-31,1 0 0,-1 0 16,21 0-16,-21 0 0,22 0 15,-1 0-15,21 0 0,-20 0 0,-1 0 16,22 0-16,-22-22 0,0 22 0,1 0 16,-1 0-16,-21-21 0,-21 0 31,-21 21-31,0 0 0,0 0 0,-22 0 15,1 0-15,0 0 0,-1 0 16,-20 0-16,20 0 0,22 0 0,-21 0 16,0 0-16,20 0 0,1 0 0,0 0 15,0 0-15,0 0 16,42 0 0,0 0-16,0 0 0,0 0 15,22 0-15,-1 0 0,-21 0 16,22 0-16,20 0 0,-21-21 0,1 21 15,-1-21-15,0 21 0,-20 0 16,20 0-16,-21-21 0,-42-1 31,0 22-31,-22 0 0,1 0 0,0 0 16,-1 0-16,1 0 0,0 0 16,-1 0-16,1 0 0,0 0 0,-1 22 15,22-22-15,0 0 0,0 0 0,0 21 16,21 0-1,21-21 1,0 0-16,0 0 0,22 0 0,-22 0 16,21 0-16,-21-21 0,22 21 15,-1-21-15,0 21 0,1 0 16,-1-22-16,0 22 0,-21 0 0,22 0 16,-43-21-16,0 0 15,-21 21 1,-1 0-16,1 0 0,-21 0 0,21 0 15,-22 0-15,1 0 0,21 0 16,0 0-16,0 0 0,-1 0 0,1 0 16,0 0-16,21 21 0,-21-21 15,42 0 1,21 0-16,-20 0 16,-1 0-16,0 0 0,21 0 15,-21 0-15,22 0 0,-1 0 16,0 0-16,-20-21 0,20 21 0,0 0 15,1 0-15,-22 0 0,0-21 0,-42 21 32,-22 0-32,1 0 15,21 0-15,-21 0 0,-1 0 0,1 0 16,0 0-16,-1 0 0,1 0 16,0 0-16,20 0 0,-20 0 0,21 0 15,0 0-15,21 21 16,-21-21-16,42 0 31,0 0-31,0 0 16,0 0-16,0 0 0,1 0 15,-1-21-15,0 21 0,0 0 16,0 0-16,-21-21 16,-21 21 15,0 0-31,0 0 15,0 0-15,-1 0 0,1 0 0,0 0 16,21 21-16,-21-21 16,0 0-1,42-21 17,0 0-32,0-1 15,0 1-15,1 0 0,-1 0 16,-21 0-16,21 0 0,0-1 0,-21 1 15,0 0-15,21 0 0,-21 0 16,21 0-16,-21-1 0,0 1 0,22 21 16,-22-21-16,-22 21 31,1 21-31,0 0 16,0 22-16,0-22 0,0 21 0,-1 1 15,-20-1-15,21 0 0,0 22 16,-22-22-16,1 22 0,21-22 0,0 0 15,-22 1-15,22-1 0,0 0 0,0 1 16,0-22-16,0 0 0,-1 0 16,22 0-16,0 0 0,-21-21 15,21-21 17,21 0-32,-21 0 0,22 0 15,-1 0-15,0-22 0,0 22 16,0-21-16,0-1 0,22-20 0,-22 21 15,0-22-15,0 22 0,0-1 16,22-62-16,-22 41 0,0 22 16,0-1-16,-21 22 0,0-21 15,0 21-15,0 42 16,0 0-16,-21 21 16,21-20-16,-21 20 0,-21 21 15,20-20-15,1 20 0,0-20 0,-21 20 16,-1 1-16,22-22 0,-21 0 0,21 1 15,0-1-15,-1 0 0,-20-21 16,21 22-16,21-22 0,-21 0 16,0-21-16,21 21 0,-22-21 0,22-21 47,0 0-47,22 0 0,-1 0 0,0-22 15,0 22-15,0-21 0,22-1 0,-22-20 16,21 21-16,-21-22 0,22 22 15,-22-22-15,21 22 0,-21-22 16,0 22-16,22 0 0,-43-1 0,21 1 16,-21 21-16,21 0 0,-21 0 0,0 42 15,-21 0 1,0 21-16,0 1 0,-1-1 16,-20 0-16,21 22 0,-21-1 15,20-20-15,-20 20 0,0 1 0,-1-1 16,1-21-16,21 1 0,-21-1 0,20 0 15,-20 1-15,21-22 0,0 0 16,21 0-16,0 0 0,-21 1 0,42-22 47,0-22-47,0 1 0,-21 0 16,21 0-16,0 0 0,1 0 15,-1-1-15,0 1 16,-21 0-16,21 21 0,0-21 0,-21 42 47,-21 0-47,0 0 0,0 1 0,0-1 15,-1 0-15,22 0 0,-21 21 0,0-20 16,0-1-16,0-21 0,21 21 0,0 0 16,-21-21-16,21 21 15,21-42 16,0 0-15,0 0-16,0 0 0,22-1 16,-22 22-16,21-21 0,-21 0 15,43 0-15,-22 0 0,22 0 16,-1-1-16,1 22 0,-1 0 0,1 0 16,-1 0-16,1 0 0,-1 0 0,1 0 15,-1 0-15,1 22 0,-1-22 16,-21 0-16,22 0 0,-22 21 0,-21 0 15,22-21-15,-22 0 0,0 0 0,-21 21 16,-21-21 0,-21 0-1,20 0-15,1 0 0,-21 0 0,0 0 16,20 0-16,-20-21 0,0 21 16,-1-21-16,1 21 0,0-21 15,-1 21-15,-20-22 0,21 1 0,-1 21 16,22-21-16,-21 21 0,21 0 0,-1 0 15,1-21-15,0 21 0,0 0 16,42 0 0,0 0-1,0 21-15,22 0 0,-22-21 16,21 21-16,1-21 0,-1 22 0,0-22 16,1 21-16,20-21 0,-21 0 0,1 0 15,-1 21-15,22-21 16,-22 0-16,-21 0 0,21 0 0,-20 0 15,-1 0-15,0 0 0,-21-21 16,-21 0 0,0 21-16,-1-22 0,-20 1 0,21 21 15,-21-21-15,-1 0 0,22 0 0,-21 21 16,-1-21-16,1-1 0,21 1 16,-21 0-16,-1-21 0,22 21 0,-21-1 15,-1 1-15,22 0 0,0 0 16,0 0-16,0 0 0,0 21 0,21-22 15,-22 22-15,22-21 0,22 42 32,-1 1-32,-21-1 15,21 0-15,21 0 0,-21 0 0,1 0 16,20 1-16,0 20 0,1-21 0,-1 0 16,0 0-16,1 22 0,-22-22 15,21 0-15,0-21 0,-20 21 0,-1 0 16,0-21-16,-21 22 15,-21-22 1,0 0-16,-1-22 0,-20 22 16,21-21-16,0 0 0,0 21 0,-22-21 15,22 0-15,0 0 0,-21-22 16,20 22-16,1-21 0,-21 21 16,21-22-16,0 22 0,-1-21 0,22-1 15,0 22-15,0-21 0,0 21 16,0 0-16,0-1 0,0 1 0,0 0 15,0 0-15,22 42 16,-22 0 0,21 0-16,0 22 0,0-1 0,-21 0 15,42 1-15,-20 20 0,-1-20 0,0-1 16,21 0-16,1 22 0,-22-43 16,21 21-16,-21 1 0,22-22 0,-22 0 15,0 0-15,0 0 0,0-21 16,-42 0 15,0 0-31,0-21 0,0 21 0,-22-21 16,22 0-16,0 0 0,0-1 15,-22-20-15,22 21 0,-21-21 0,21-1 16,0 1-16,-22 0 0,22-1 0,-21 1 16,21-22-16,-1 22 0,-20 0 15,42 21-15,-21-22 0,0 22 0,21 0 16,-21 0-16,21 0 0,0 42 15,0 0 1,21 0-16,0 0 0,0 22 0,0-1 16,22 0-16,-22 1 0,0-1 15,21 21-15,1-20 0,-22-1 16,21 0-16,-21 1 0,22-1 0,-1-21 16,-21 0-16,0 22 0,0-43 0,1 21 15,-1 0-15,-21-42 31,-21 0-31,-1 21 16,1-21-16,0-1 0,0-20 16,0 21-16,-22 0 0,22-22 15,-21 1-15,21 0 0,-43-43 0,43 43 16,-21-1-16,21 1 0,-1 0 16,1 21-16,21-22 0,0 22 15,0 0-15,-21 21 0,21 21 16,21 0-1,-21 22-15,21-22 0,1 21 16,20 0-16,-21 1 0,21-1 16,-20 0-16,20 1 0,0-1 0,1 0 15,-1 1-15,-21-1 0,21-21 16,1 0-16,-22 1 0,21-1 0,-21 0 16,-21 0-16,-21-42 31,0 0-31,0 0 0,0-1 15,-22 1-15,22 0 0,0-21 16,-42-22-16,41 22 16,-41-22-16,42 22 15,0 0-15,-22-22 0,43 22 16,0 21-16,-21 21 0,21-21 0,0 42 31,0 0-31,21 0 16,0 0-16,1 22 0,-1-22 0,0 21 15,0-21-15,0 22 0,22-1 0,-22-21 16,21 21-16,0-20 0,-20-1 16,20 0-16,0 0 0,-21 0 15,22 0-15,-22-21 0,0 22 16,-42-22 0,0 0-16,0-22 15,-22 1-15,22 21 0,0-21 0,-21 0 16,-1 0-16,22 0 0,0-22 0,-21 22 15,20-21-15,-20 21 0,21-22 16,0 1-16,0 21 0,-1 0 16,1-22-16,21 22 0,-21 0 15,21 42 1,0 0 0,21 0-16,0 1 15,1 20-15,-1-21 0,0 0 0,0 22 16,0-22-16,22 0 0,-22 0 0,63 43 15,-41-43-15,-22 0 16,21 0-16,-21-21 0,22 21 0,-22-21 16,0 0-16,-21 21 0,-21-42 31,0 0-31,0 21 0,-1-21 16,1 0-16,-21 0 0,21-22 15,-22 22-15,22 0 0,-21-21 16,-22-43-16,22 43 0,21 20 15,-21-20-15,20 21 0,1-21 0,-21 20 16,21 1-16,21 0 16,0 42-1,21 0 1,-21 1-16,21-1 0,21 21 16,-20-21-16,-1 22 0,21-1 15,0-21-15,1 21 0,-1 1 0,43 20 16,-43-20-16,0-22 15,1 0-15,-1 0 0,-21 0 0,0-21 16,1 21-16,-44-21 31,1 0-31,0-21 0,-21 21 0,21-21 16,-1 0-16,-20 0 0,0 0 0,21-1 16,-22-20-16,22 21 0,-21 0 15,21-22-15,-1 22 0,-20-21 0,21 0 16,0 20-16,-43-41 15,43 42-15,0-22 0,0 22 0,0 21 16,-1-21-16,1 0 0,0 21 16,21 21 15,0 0-31,0 0 0,21 1 0,0-1 16,-21 21-16,22-21 0,-1 22 0,0-22 15,0 21-15,0 0 0,0-20 16,1-1-16,-1 21 0,0-21 0,21 22 15,-21-43-15,-21 21 0,-21-42 47,0 21-47,0-22 0,0 1 0,0 0 16,-1 0-16,1 0 0,0-22 16,0 22-16,-21-42 0,20 42 15,-20-22-15,42 22 16,0 0-16,-21 21 15,0 0-15,21 21 16,0 0-16,0 0 0,0 1 0,0-1 16,-21 0-16,21 0 0,0 21 15,0-20-15,0-1 0,0 0 16,0 0-16,0 0 16,0-42-1,21 0 1,-21 0-16,0 0 0,0-1 15,0 1-15,0 0 0,0-21 16,0 21-16,21-22 0,-21 22 16,0-21-16,0 21 0,0-1 0,0-20 15,0 21-15,21 0 0,-21 0 16,0-1-16,0 44 16,0-1-1,0 0-15,0 21 0,0-21 16,0 1-16,-21 20 0,21-21 0,-21 21 15,21-20-15,-21 20 0,21-21 0,-22 0 16,22 0-16,-21 1 0,21-1 16,0 0-16,0-42 47,0 0-47,0-1 0,0 1 15,0-21-15,0 21 0,0 0 0,0-22 16,0 22-16,0-21 0,0 21 15,0-22-15,0 1 0,0 21 0,0-22 16,0 22-16,0 0 0,0 0 0,0 0 16,0 42-1,0 0-15,0 0 16,0 22-16,0-22 0,0 21 16,0-21-16,0 22 0,0-22 0,0 21 15,0-21-15,0 0 0,0 22 0,0-22 16,0 0-16,0 0 15,0-42 17,0 0-17,0 0-15,0 0 0,0-1 0,0 1 16,0 0-16,0-21 0,0 21 0,0-22 16,0 22-16,0-21 0,0 21 15,0-1-15,0 1 0,0 0 0,21 21 16,-21 21-1,0 0-15,0 1 16,0 20-16,0-21 0,0 21 0,0-20 16,0 20-16,0 0 0,-21-21 15,0 22-15,21-1 0,-21-21 16,0 22-16,21-22 0,0 0 0,-21 0 16,21 0-16,-22 0 0,22 1 0,-21-1 15,21 0 1,-21-21-16,0 0 31,21 21-15,21-21 31,-21-21-32,-21 21 1,0 0-16,0 0 15,-1 0-15,1 0 0,0 0 16,0 0-16,42 0 31,0 21-15,0-21-16,22 0 0,-1 21 0,0-21 16,1 0-16,-1 0 0,22 21 15,-22-21-15,21 22 0,-20-22 16,20 0-16,1 21 0,-22-21 0,22 0 15,-22 21-15,0-21 0,-21 0 16,1 0-16,-1 0 0,-21 21 0,-21-21 16,-1 0-1,1 0-15,-21 0 0,0 0 0,20 0 16,-20 0-16,0 0 0,21 0 16,-22 0-16,1 0 0,21 0 0,-22 0 15,1 0-15,21 0 0,0 0 0,-22 0 16,22 0-16,0 0 0,21 21 15,21-21 17,0 0-32,1 0 0,-1 0 15,21 0-15,-21 0 0,0 0 0,22 0 16,-1 0-16,-21 0 0,22 0 0,-1 0 16,0 0-16,1 0 0,-1 0 15,0 0-15,1 0 0,-1 0 0,0 0 16,1 0-16,-1 0 0,0 0 15,1 0-15,-1 0 0,-21 0 0,0 0 16,0 0-16,1 0 0,-22-21 16,-22 21 15,44 0 16,-1 0-32,0 0-15,0 0 16,0 0-16,0 0 16,1 0-16,-1 0 15,-42 0 32,-1 0-47,1 0 94,0 0-78,0 21 15,0-21-31,0 0 0,-1 0 15,1 0-15,0 0 0,0 0 16,0 0-16,0 0 16,-1 0-16,-20 0 0,21 0 15,0 0-15,0 0 0,-1 0 0,1 0 16,0-21-16</inkml:trace>
  <inkml:trace contextRef="#ctx0" brushRef="#br4" timeOffset="134399.18">1905 14309 0,'0'0'0,"-21"-21"0,0-22 0,-1 22 15,1 0-15,0-21 0,0 20 0,-21-20 16,20 21-16,1 0 0,0-22 16,0 22-16,0 21 0,21-21 0,-21 21 15,21 21 1,0 0-16,0 22 0,0-1 16,21 22-16,0 20 0,-21 1 15,21 0-15,-21-1 0,0 1 0,0 0 16,0-1-16,0 1 0,21-22 15,-21 22-15,0-21 0,21 20 0,-21-20 16,0-22-16,0 22 0,0-22 16,0 0-16,22-21 0,-22 22 0,0-22 15,0-42 1,0 0 0,0-22-16,0 22 0,0-42 15</inkml:trace>
  <inkml:trace contextRef="#ctx0" brushRef="#br4" timeOffset="134727.99">1503 14415 0,'-43'-43'0,"86"86"0,-107-128 0,22 64 0,0 0 16,20-1-16,1 1 0,0 0 16,21 0-16,0 0 0,0 0 0,21-1 15,0 1-15,22 0 0,20 0 16,-20 0-16,20 21 0,1 0 0,-1 0 15,22 0-15,-22 0 0,1 21 16,-1 0-16,-20 0 0,20 22 16,-42 20-16,22-21 0,-43 22 15,0-1-15,0-20 0,-43 20 0,22 1 16,-21-22-16,-22 0 0,22 1 16,-22-1-16,1 0 0,21-20 0,-22-1 15,22 0-15,-1 0 0,1 0 16,21-21-16,0 0 0,42 0 31,21 0-31,-21-21 16,22 0-16,-1 21 0,0-21 0,1 0 15</inkml:trace>
  <inkml:trace contextRef="#ctx0" brushRef="#br4" timeOffset="135134.97">2201 14986 0,'0'0'0,"-21"0"0,0 0 16,0 0-16,21-21 15,0 0-15,0 0 16,21-1-16,-21-20 0,21 21 16,21 0-16,-20 0 0,-1-1 15,21 22-15,0 0 0,1 0 0,-1 0 16,0 0-16,1 0 0,20 22 15,-20-1-15,-22 0 0,21 0 16,-21 21-16,0 1 0,-21-22 0,0 21 16,0 1-16,0-1 0,-21 0 15,21 1-15,-21-22 0,-21 21 0,21-21 16,-1 22-16,22-22 0,-21-21 16,21 21-16,-21-21 0,21-21 15,0 0 1,0-1-16,0 1 0,21 0 0,0-21 15,-21-1-15,22 22 0,-1-21 16,0 0-16,0-1 0,0 1 0,0 21 16,1-22-16,-1 1 0,0 0 15,21-1-15,-21 22 0,1-21 16,-1 21-16,21 0 0,-21-1 0,0 22 16</inkml:trace>
  <inkml:trace contextRef="#ctx0" brushRef="#br4" timeOffset="135483.76">3027 14690 0,'0'106'31,"0"-212"-31,0 233 0,-21-85 0,21-21 0,0 0 16,0 22-16,-22-22 0,22 21 16,0 1-16,0-22 0,0 21 15,0-21-15,0 0 0,0 22 0,0-22 16,22 0-16,-1-21 0,-21 21 0,42-21 16,-21 0-16,0 0 0,22 0 15,-22 0-15,21 0 0,-21-21 16,22 0-16,-1 0 0,0 0 0,-20-1 15,20-20-15,0 21 0,-21-21 16,1 20-16,-1-20 0,-21 0 0,0 21 16,0-22-16,-21 1 0,-1 21 15,1-22-15,-21 22 0,-22-21 0,22 21 16,0 21-16,-22 0 0,22 0 16,0 0-16,-1 0 0,1 21 0,21 21 15,-22-21-15,22 1 0,0 20 0,21 0 16,0-21-16,0 22 0,0-22 15,0 0-15,21 0 0,0 0 16,22 1-16,-22-1 0,21-21 16,1 0-16,-1 0 0,0 0 0,1-21 15,-1-1-15,21 1 0</inkml:trace>
  <inkml:trace contextRef="#ctx0" brushRef="#br4" timeOffset="135735.85">3958 14436 0,'0'-64'0,"0"128"0,0-170 15,0 64-15,21 20 0,-21 1 16,0 0-16,-21 42 16,0 22-16,21-1 15,0 0-15,-21 1 0,0 20 16,-1 1-16,22-1 0,0-21 0,-21 22 16,0-1-16,0 1 0,21-22 15,0 1-15,0 20 0,0-21 0,0 1 16,0-22-16,0 21 0,0-21 0,0 1 15,0-1-15,21-21 0,0 0 16,0 0-16,1 0 0,-1 0 0,0-21 16,-21-1-16,21 1 0,0 0 15,-21 0-15,21 0 0</inkml:trace>
  <inkml:trace contextRef="#ctx0" brushRef="#br4" timeOffset="135903.68">3683 14753 0,'0'0'0,"-21"0"0,0 0 32,21 21-32,21-21 15,0 0-15,21 0 0,-21 0 16,1 0-16,20 0 0,0 0 0,-21 0 16,22-21-16,-1 21 0,0 0 15,-20-21-15</inkml:trace>
  <inkml:trace contextRef="#ctx0" brushRef="#br4" timeOffset="136254.47">4149 14880 0,'0'21'0,"0"1"32,21-22-32,0 0 15,0 0-15,0 0 0,0 0 0,1-22 16,20 22-16,-21-21 0,21 0 15,-20 0-15,20 0 0,-21 21 0,0-21 16,0-1-16,-21 1 0,0 0 16,0 0-16,0 0 15,-21 21-15,0 0 0,-21 0 0,21 0 16,-1 0-16,-20 21 0,21 0 16,-21 0-16,20 0 0,1 1 0,0-1 15,0 21-15,0-21 0,0 0 16,21 22-16,0-22 0,0 0 0,0 21 15,0-20-15,0-1 0,21 0 0,0 0 16,0-21-16,21 0 0,-20 21 16,20-21-16,0 0 0,1 0 0,20 0 15,-21-21-15,1 0 16,20 0-16,-20 21 0,20-21 0</inkml:trace>
  <inkml:trace contextRef="#ctx0" brushRef="#br4" timeOffset="136899.13">5038 14647 0,'0'0'0,"0"-21"0,0 0 0,0 0 16,-22 21-16,1 0 0,0 0 16,0 0-16,0 21 0,0 0 0,-1 0 15,1 1-15,0 20 0,0-21 16,0 21-16,0-20 0,-1 20 0,22 0 16,0-21-16,0 22 0,0-22 0,0 21 15,0-21-15,0 1 0,0-1 16,22 0-16,20-21 0,-21 0 0,0 0 15,22 0-15,-22 0 0,21 0 16,-21 0-16,22-21 0,-1 0 16,-21 21-16,21-43 0,-20 22 0,20 0 15,-21-21-15,0 20 0,0-20 0,1 0 16,-1-1-16,0-20 0,-21 21 16,21-22-16,-21 1 0,0 20 0,0-20 15,0-1-15,0 22 0,0 21 16,0-22-16,0 22 0,0 0 0,0 42 15,0 22 1,-21-22-16,21 21 16,-21 0-16,21 22 0,-21-22 0,21 22 15,0-22-15,0 22 0,0-22 0,0 0 16,0 1-16,0-1 0,0-21 16,0 21-16,0-20 0,21-1 0,0 0 15,0 0-15,0 0 0,0-21 16,1 0-16,-1 0 0,21 0 0,-21 0 15,22 0-15,-1 0 0,0-21 0,-21 0 16,22 21-16,-1-21 0,-21 0 16,22-22-16,-22 22 0,0 0 0,0-21 15,-21 20-15,0-20 0,21 21 0,-21-21 16,0 20-16,0 1 16,-21 21-16,0 21 15,0-21-15,0 22 0,-1-1 16,1 0-16,21 21 0,0-21 15,-21 1-15,21-1 0,0 0 0,0 21 16,0-21-16,0 1 0,21-1 16,0 0-16,1-21 0,-1 21 15,0-21-15,21 0 0,-21 0 0,22 0 16,-1 0-16,0 0 0,1 0 0,-1 0 16,22-21-16,-22 0 0,0 21 15</inkml:trace>
  <inkml:trace contextRef="#ctx0" brushRef="#br4" timeOffset="137375.85">6879 14520 0,'0'0'0,"0"-21"0,-148-42 31,106 63-31,20 0 0,-20 0 16,0 21-16,-1 0 0,22 0 0,-21 0 15,21 22-15,-22-22 0,22 21 0,0 1 16,21-22-16,0 21 0,0 0 15,-21-20-15,21-1 0,0 21 0,0-21 16,0 0-16,21 1 0,0-22 0,0 21 16,1-21-16,-1 0 15,0 0-15,21 0 0,-21 0 0,1 0 16,20-21-16,-21-1 0,21 1 0,-20 0 16,-1 0-16,0-21 0,21 20 15,-21-20-15,1-21 0,-1 20 0,0-20 16,0-1-16,0 1 0,0-1 0,1 1 15,-1-1-15,0 1 0,-21-1 16,0 22-16,21 21 0,-21-22 0,0 22 16,-21 21-16,0 0 15,0 43-15,-1-22 0,1 21 16,-21 0-16,21 1 0,0 20 0,-1 1 16,1-1-16,21 1 0,0-1 15,0 1-15,0-22 0,0 22 16,0-22-16,0 0 0,0 1 0,0-1 15,0-21-15,21 0 0,1 0 0,-1 1 16,0-1-16,0-21 0,0 0 0,22 0 16,-22 0-16,21 0 0,0 0 15,-20-21-15,20-1 0,0 1 0,-21 0 16,22 0-16,-22-21 0</inkml:trace>
  <inkml:trace contextRef="#ctx0" brushRef="#br4" timeOffset="137591.92">5376 14266 0,'0'0'0,"-84"22"0,20-1 0,22-21 16,-1 0-16,22 21 0,0-21 0,42 0 15,0 0 1,22 0-16,-1 0 0,22 0 15,-1-21-15,1 0 0,20 21 0,1-22 0,0 22 16,-1-21-16,1 21 0,-22-21 16,1 21-16</inkml:trace>
  <inkml:trace contextRef="#ctx0" brushRef="#br4" timeOffset="138487.92">10604 13653 0,'0'0'0,"0"-22"0,0 1 16,0 42-1,0 22 1,0-22-16,0 21 0,0-21 0,0 22 15,0-1-15,0 0 0,-21 1 16,21-1-16,-21 0 0,21 1 0,-21-1 16,21-21-16,0 22 0,0-22 0,-21 0 15,21 0 1,0-42 0,0 0-1,21 21-15,0-21 0,-21-1 16,0-20-16,21 21 0,0 0 0,-21-22 15,22 22-15,-1-21 0,-21 21 0,21 0 16,0-22-16,0 22 0,0 21 16,1 0-16,-1 0 0,-21 21 15,21 0-15,-21 1 0,0 20 16,21-21-16,-21 21 16,21-20-16,0-1 0,-21 21 0,22-21 0,-1 0 15,0 1-15,0-1 0,0-21 16,0 21-16,22-21 0,-22 0 15,0 0-15,21 0 0,-20 0 0,20 0 16,-21 0-16,21-21 0,-20 0 0,-1-1 16,0 1-16,0 0 0,0 0 15,-21 0-15,0-22 0,0 22 0,0-21 16,0 21-16,-21-22 0,0 1 0,0 0 16,0 21-16,-22-1 0,22 1 15,0 0-15,0 21 0,0 0 0,-1 0 16,22 21-16,-21 0 15,21 1-15,0-1 0,0 0 16,0 0-16,0 0 0,21 0 0,1 1 16,-1-1-16,21-21 0,-21 0 0,22 0 15,-22 0-15,21 0 0</inkml:trace>
  <inkml:trace contextRef="#ctx0" brushRef="#br4" timeOffset="138691.79">11663 13780 0,'0'0'0,"0"-22"0,0 1 15,-21 21 1,-1 21 0,22 1-16,-21 20 0,21-21 15,0 0-15,0 22 0,-21-22 0,21 21 16,0-21-16,-21 0 0,21 1 16,0-1-16,0 0 0,0 0 0,0 0 15,0-42 16,0 0-31</inkml:trace>
  <inkml:trace contextRef="#ctx0" brushRef="#br4" timeOffset="138855.71">11599 13526 0,'-21'-22'15,"42"44"-15,-42-65 0,21 22 0,-21 21 16,21 21 15,0 0-31,0 1 16,21-1-16,0-21 0,0 0 0,1 21 15,20-21-15</inkml:trace>
  <inkml:trace contextRef="#ctx0" brushRef="#br4" timeOffset="139091.57">12213 13441 0,'0'0'0,"0"-21"0,0 42 32,0 0-32,0 0 0,0 22 15,-21-22-15,21 21 0,-21 0 16,21 1-16,-21-1 0,21 0 0,0 1 16,-22-1-16,22-21 0,-21 22 0,0-1 15,21-21-15,0 0 0,0 0 16,0 1-16,0-1 0,0 0 15,21-21-15,0 0 16,1-21-16,-1 21 0,21-21 16</inkml:trace>
  <inkml:trace contextRef="#ctx0" brushRef="#br4" timeOffset="140099.56">12446 13589 0,'0'-42'0,"0"84"0,21-127 15,-21 43-15,0 21 0,0-21 0,0 63 31,0 21-31,0-21 16,0 43-16,0-22 0,-21 0 0,21 22 16,-21-22-16,0 1 0,-1 20 15,22-21-15,-21 1 0,0-22 16,0 21-16,21-21 0,0 22 0,0-22 16,-21 0-16,21 0 0,0-42 31,21 0-16,-21 0-15,0 0 0,21-1 0,0 1 16,0 0-16,-21-21 0,22-1 16,-1 22-16,0-21 0,0 0 0,0 20 15,0 1-15,1 0 0,-1 0 0,0 0 16,0 21-16,0 0 0,0 0 16,-21 21-16,22 0 0,-22 0 0,0 0 15,0 22-15,0-22 0,0 21 16,0-21-16,0 22 0,0-22 15,0 0-15,0 0 0,0 0 0,0 1 16,0-1-16,0 0 0,21 0 16,0-21-16,0 0 0,0 0 15,0 0-15,1 0 0,20 0 0,-21 0 16,0-21-16,22 21 0,-22-21 0,0 0 16,0-1-16,0 1 0,0 0 15,1 0-15,-22 0 0,0-22 0,0 22 16,0 0-16,0 0 0,0 0 0,0 0 15,0-1-15,0 44 32,0-1-32,0 0 0,-22 0 15,22 0-15,-21 22 0,21-22 16,0 0-16,0 0 0,0 0 0,0 0 16,0 1-16,0-1 0,0 0 0,21 0 15,1-21-15,-1 21 16,21-21-16,-21 0 0,22 0 0,-22 0 15,0 0-15,21 0 0,-21-21 0,1 0 16,-1 21-16,0-21 0,0 0 0,0-1 16,-21 1-16,0 0 0,21 0 15,-21-21-15,0 20 0,0 1 16,0-21-16,0 21 0,0 0 0,0 42 31,0 0-31,0 0 16,0 0-16,0 0 0,0 1 0,0 20 15,0-21-15,0 0 0,-21 0 16,21 1-16,-21-1 0,21 0 0,-21 0 16,21 0-16,-21-21 31,0 0-15,21-21-16,0 0 0,0 0 15,0 0-15,0-1 16,21 1-16,0-21 0,0 21 0,0-22 15,0 22-15,1-21 0,20 0 0,-21-1 16,21 22-16,1 0 0,-1 0 16,-21 21-16,22 0 0,-22 0 0,21 21 15,-21 0-15,-21 0 0,21 0 0,1 22 16,-22-22-16,0 21 0,0 1 16,0-22-16,0 21 0,0-21 0,0 0 15,0 22-15,-22-22 0,1-21 0,0 21 16,21 0-16,-21-21 15,0 0-15,21-21 16,0 0 0,0 0-16,0 0 0</inkml:trace>
  <inkml:trace contextRef="#ctx0" brushRef="#br4" timeOffset="140260.47">13525 13377 0,'0'0'0,"-21"0"0,0 0 16,0 0-16,0 0 0,21 22 0,-21-22 16,-1 21-16,1-21 0,21 21 0,-21-21 15,0 21 1,0-21-16,21 21 0,-21-21 16,-1 0-16</inkml:trace>
  <inkml:trace contextRef="#ctx0" brushRef="#br4" timeOffset="140431.37">12150 13695 0,'0'0'15,"-22"21"-15,-20 0 0,42 0 16,21-21 0,0 0-16,22 0 0,-1 0 0,0 0 15,22 0-15,-22-21 16,22 21-16,-1-21 0,1 0 0,-1 0 0,22 0 15</inkml:trace>
  <inkml:trace contextRef="#ctx0" brushRef="#br4" timeOffset="140867.12">14965 13420 0,'0'0'0,"0"-21"0,0-1 0,0 1 15,0 64 1,0-22 0,0 21-16,0 0 0,0 22 15,0-1-15,0-20 0,0 20 0,-21 1 16,21-22-16,-22 22 0,22-22 0,-21 0 15,21-21-15,0 22 0,0-22 16,0 0-16,0 0 0,0 0 0,0 1 16,-21-22-1</inkml:trace>
  <inkml:trace contextRef="#ctx0" brushRef="#br4" timeOffset="141147.96">14711 13885 0,'0'-105'15,"84"443"-15,-168-719 0,84 529 0,0-359 0,0 168 16,0-20-16,0-1 0,21 22 16,0 0-16,0-1 0,22 1 0,-22 21 15,21-21-15,0 20 0,1 22 0,20 0 16,-20 0-16,20 0 0,-21 0 16,22 22-16,-1 20 0,-20-21 0,-1 21 15,0 1-15,-20-22 0,-1 21 0,-21 1 16,0-1-16,0-21 0,-21 21 15,-22 1-15,1-22 0,0 0 0,-22 0 16,1 0-16,20 1 0,-20-1 0,20 0 16,1-21-16,0 0 15,-1 0-15,22 0 0,0 0 0,42 0 32,0 0-32,1 0 0,20 0 15</inkml:trace>
  <inkml:trace contextRef="#ctx0" brushRef="#br4" timeOffset="141615.78">15600 13864 0,'0'0'0,"21"0"0,21 0 15,-21 0-15,1 0 0,-1-21 0,-21 0 16,0 0-16,0 0 16,0-1-16,0 1 0,-21 0 15,-1 0-15,1 0 0,0 0 16,0-1-16,0 22 0,0-21 0,-1 0 15,1 21-15,0 0 0,0 0 16,0 0-16,0 21 0,-1 22 0,1-22 16,0 21-16,0 0 0,0 1 0,0-1 15,-1 0-15,22 1 0,-21-22 16,21 21-16,0 1 0,0-22 0,0 0 16,0 0-16,0 0 0,21 0 0,1-21 15,-1 0-15,0 0 0,21 0 16,-21 0-16,1 0 0,20-21 0,-21 0 15,21 21-15,-20-21 0,-1 0 16,21 0-16,-21-1 0,-21 1 16,21-21-16,-21 21 0,22 0 0,-22-22 15,0 22-15,0 0 0,0 0 0,0 0 16,0 42 0,-22 0-1,22 0-15,0 0 0,0 0 0,0 1 16,0 20-16,0-21 0,0 0 15,0 0-15,0 1 0,0-1 0,0 0 16,22-21-16,-1 21 0,0-21 0,0 0 16,0 0-16,22 0 15,-22 0-15,21 0 0,-21 0 0,22 0 16</inkml:trace>
  <inkml:trace contextRef="#ctx0" brushRef="#br4" timeOffset="143140.22">16298 13674 0,'0'-21'0,"0"42"0,0-85 16,0 43-16,-21 0 0,0 21 0,0 0 16,0 0-16,-1 0 0,1 21 0,0 21 15,0-20-15,0 20 0,0-21 16,-1 21-16,1 1 0,21-1 0,0-21 16,0 22-16,0-22 0,0 21 15,0-21-15,0 0 0,0 1 16,21-1-16,1-21 0,20 21 0,-21-21 15,21 0-15,-20 0 0,20 0 0,0 0 16,1 0-16,-22-21 0,21 0 16,0 21-16,1-22 0,-22 1 0,0 0 15,0 0-15,0-21 0,1 20 0,-1-20 16,0 0-16,-21-1 0,21 1 16,-21-21-16,21 20 0,-21-20 0,0 20 15,21 1-15,1-21 0,-22 41 0,0-20 16,0 21-16,0 63 31,0-21-31,-22 22 0,22-1 16,-21 0-16,0 1 0,0 20 15,0-20-15,0-1 0,-1 0 0,1 1 16,0-1-16,21 0 0,0-21 0,-21 22 16,21-22-16,0 0 0,0 0 15,21-42 16,0 0-31,0 0 0,1 0 16,-1-1-16,0 1 0,0-21 0,0 21 16,0-22-16,22 22 0,-22-21 15,0 21-15,0 0 0,22 21 16,-22-22-16,0 22 0,0 0 0,0 0 16,-21 22-16,21-22 0,-21 21 15,0 0-15,0 0 16,0 0-16,0 0 0,-21-21 0,0 22 15,0-22-15,0 0 0,0 21 0,-1-21 16,1 0-16,0 0 0,-21 0 16,21 0-16,-1 0 0,1 0 15,0 0-15,21-21 16,0 42 15,0 0-31,21 0 16,0 0-16,-21 0 0,22 1 15,-1-1-15,0-21 0,0 21 0,0 0 16,22-21-16,-22 21 0,21-21 0,-21 0 16,22 0-16,-1 0 0,0 0 15,22 0-15,-22 0 0,22 0 0,-22 0 16,0 0-16,1-21 0,-1 0 0,0 21 16,1-21-16,-22 0 0,0-1 15,0 1-15,0-21 0,0 21 16,-21-22-16,0 22 0,0-21 0,0 21 0,0-22 15,0 22-15,0 0 16,0 0-16,-21 21 0,0 0 0,0 0 16,-21 0-16,20 0 0,-20 0 0,21 21 15,-21 0-15,20 0 0,-20 1 16,21 20-16,0-21 0,0 21 0,-1-20 16,22-1-16,0 0 0,0 21 0,0-21 15,0 1-15,0-1 16,22-21-16,-1 0 0,0 0 0,0 0 15,0 0-15,0 0 0,1 0 0,-1 0 16,0-21-16,0 21 0,21-22 16,-42 1-16,22 0 0,-1 0 15,0 0-15,-21 0 0,21-1 0,-21 1 16,0-21-16,0 21 0,0 0 16,0-1-16,-21 22 15,0 0-15,0 22 0,21-1 16,0 0-16,-22 0 0,22 0 15,0 0-15,-21 1 0,21-1 0,0 0 16,0 0-16,0 0 0,21 0 16,1 1-16,-1-22 0,21 21 15,-21-21-15,0 0 0,22 0 16,-1 0-16,-21 0 0,22 0 0,-1 0 16,0-21-16,1 21 0,-1-22 0,-21 1 15,21 0-15,-20 0 0,20 0 16,-21 0-16,0-22 0,-21 22 0,0-21 15,21-1-15,-21 1 0,0 21 16,0-21-16,0 20 0,-21 1 0,0 0 16,0 0-16,0 21 0,-22 0 0,22 0 15,-21 0-15,0 21 0,20-21 16,1 21-16,-21 0 0,21 22 0,21-22 16,0 0-16,0 0 0,0 0 15,0 1-15,0-1 0,21 0 16,0 0-16,0-21 0,0 21 0,1 0 15,-1-21-15,21 22 0,-21-22 16,0 21-16,1-21 0,-22 21 0,21 0 16,-21 0-16,21 0 0,-21 22 0,0-22 15,0 0-15,0 21 0,0-20 0,0-1 16,0 21-16,0-21 0,0 22 16,0-22-16,0 21 0,0-21 0,0 22 15,-21-22-15,0 21 0,-1-21 0,1 0 16,0 1-16,0-1 0,0-21 15,-22 0-15,22 0 0,0 0 0,0 0 16,0 0-16,-22 0 0,22-21 16,0 21-16,21-22 0,-21 1 15,21-21-15,0 21 0,0 0 0,0-1 16,21-20-16,0 21 0,0-21 0,1 20 16,20-20-16,0 0 0</inkml:trace>
  <inkml:trace contextRef="#ctx0" brushRef="#br4" timeOffset="143457.04">18351 13801 0,'22'0'15,"-44"0"-15,65 0 0,-22 0 0,0 0 0,0 0 16,0 0-16,1-21 0,20-1 16,-21 22-16,0-21 0,0 0 15,1 0-15,-1 0 0,0 0 0,-21-1 16,0-20-16,0 21 0,0 0 0,0 0 15,-21 21-15,0-22 0,-22 22 16,22 0-16,-21 0 0,-1 22 0,22-22 16,-21 21-16,0 21 0,20-21 0,1 22 15,0-22-15,0 21 0,21-21 16,0 0-16,0 22 0,0-22 0,0 0 16,21 0-16,21 0 0,-20 1 15,-1-22-15,21 0 0,-21 0 16,22 0-16,-22 0 0,21 0 15,0 0-15,-20 0 0,20 0 0,-21-22 16,0 22-16,22 0 0</inkml:trace>
  <inkml:trace contextRef="#ctx0" brushRef="#br4" timeOffset="145172.57">10731 14923 0,'0'0'15,"0"-22"-15,-21 22 0,21-21 0,-21 21 0,21-21 16,0 0-16,0 0 0,-21 21 16,21-21-16,0-1 0,0 1 0,-21 21 15,21-21-15,0 0 0,-21 21 16,-1 0-1,1 0-15,0 0 0,0 21 0,0 0 16,-22 0-16,22 1 16,0 20-16,0 0 0,-21 1 0,20 20 15,1 1-15,0-1 0,-21 1 0,21-1 16,-1 1-16,1-1 0,21-21 16,0 22-16,0-22 0,0 1 0,0-1 15,0 0-15,21-21 0,1 1 0,-1-1 16,0-21-16,0 0 0,21 0 15,-20 0-15,20 0 0,0 0 0,-21 0 16,22-21-16,-1-1 0,0 1 0,1 0 16,-22-21-16,21 21 15,-21-22-15,22 1 0,-43 0 0,0-22 16,0 22-16,0-22 0,0 1 0,0 20 16,0-20-16,-21-1 0,21 22 15,-22-21-15,-20 20 0,21 1 0,0 0 16,0 20-16,-1 1 0,1 21 0,0 0 15,0 0-15,0 0 0,0 43 16,-1-22-16,1 21 0,21 0 0,0 22 16,-21-1-16,21 1 0,0-1 0,0 1 15,0-1-15,0-20 0,0 20 16,0-20-16,0-1 0,21 0 16,0-21-16,1 1 0,-1-1 0,0 0 15,21-21-15,1 0 0,-22 0 16,21 0-16,0-21 0,1 0 0,20-1 15,-20 1-15,-1 0 0,-21 0 0,21-21 16,-20 20-16,20-20 0,-21 0 16,0 21-16,-21-22 0,0 22 0,21 0 15,-21-21-15,0 20 16,0 44 0,0-1-16,0 0 0,0 0 15,0 0-15,-21 0 0,21 22 16,0-22-16,0 0 0,0 0 15,0 0-15,0 1 0,0-1 16,0 0-16,21-21 0,1 0 16,-1 0-16,0 0 0,0 0 15,0 0-15,0-21 0,22 0 0,-22-1 16,0 1-16,-21 0 0,21 0 16,0-21-16,1 20 0,-22 1 0,21-21 15,-21 21-15,0-22 0,0 22 0,0 0 16,0 42-1,0 0 1,0 22-16,0-22 0,0 21 0,0 1 16,0-22-16,0 21 15,0 0-15,0-20 0,0 20 0,0-21 16,0 0-16,21 0 0,0 1 0,0-22 16,0 0-16,1 0 15,-1 0-15,0 0 0,0 0 0,0 0 16,0-22-16,1 1 0,-1 0 0,0 0 15,0 0-15,0-22 0,0 1 16,1 21-16,-1-21 0,-21-1 0,21-20 16,-21 20-16,21 1 0,-21 0 0,0-22 15,0 22-15,0 0 16,0-1-16,0 22 0,0 0 0,0 0 16,0 0-16,0 42 15,0 0-15,0 0 0,0 0 16,0 22-16,0-1 0,0 0 0,0 1 15,-21-1-15,21 0 0,0 22 0,0-22 16,0 0-16,0 1 0,0-22 16,0 21-16,0 1 0,0-22 0,21 0 15,-21 0-15,21-21 0,0 21 0,1-21 16,-1 0-16,0 0 0,21 0 16,-21 0-16,22 0 0,-22-21 0,21 21 15,1-21-15,-22 0 0,21 0 0,-21-22 16,0 22-16,1 0 15,-1-21-15,0 20 0,-21-20 0,0 21 16,0 0-16,0 0 0,0-1 0,-21 22 16,0 0-16,-1 0 15,1 22-15,0-1 0,21 21 16,-21-21-16,21 0 0,0 1 0,0-1 16,0 0-16,0 0 0,21 0 15,0 0-15,-21 1 0,21-1 0,1 0 16,-22 0-16,21-21 0,0 21 0,0-21 15,-21 21-15,-21-21 47,0-21-47,0 21 16,-1 0-16,22-21 0,-21 0 0,0 21 16,21-21-16,0 0 0,0-1 0,0 1 15,0-21-15,21 21 16,0 0-16,1-1 0</inkml:trace>
  <inkml:trace contextRef="#ctx0" brushRef="#br4" timeOffset="145367.46">12594 15198 0,'0'21'0,"0"-42"0,0 63 0,0-21 0,0 0 16,0 1-16,0-1 0,0 0 15,0 0-15,0 0 0,-21 0 0,21 1 16,-21-22-16,21 21 0,0 0 0,-21 0 15,21-42 17,0 0-17,0 0-15,21-1 0,-21 1 16</inkml:trace>
  <inkml:trace contextRef="#ctx0" brushRef="#br4" timeOffset="145524.37">12636 14859 0,'0'0'0,"0"-21"16,-21 21-16,0 0 16,0 0-16,0 0 15,21 21-15,0 0 16,0 0 15</inkml:trace>
  <inkml:trace contextRef="#ctx0" brushRef="#br4" timeOffset="145711.26">11684 15050 0,'0'0'0,"21"0"31,21 0-31,-20 0 0,20 0 0,0 0 16,22 0-16,-22 0 0,22 0 0,-1 0 16</inkml:trace>
  <inkml:trace contextRef="#ctx0" brushRef="#br4" timeOffset="146263.95">13293 15198 0,'0'-21'0,"-22"21"15,22-22-15,-21 1 0,21 0 16,-21 21-16,21-21 0,-21 0 0,0 0 16,0-1-16,-1 22 0,1 0 15,0-21-15,0 21 0,0 0 16,0 0-16,-1 0 0,1 0 15,-21 21-15,21 1 0,0-1 0,-1 0 16,1 21-16,0-21 0,0 22 0,0-22 16,0 21-16,21 1 0,0-22 15,0 21-15,0-21 0,0 22 0,0-22 16,0 0-16,21 0 0,0 0 0,0-21 16,0 0-16,0 0 0,22 0 15,-22 0-15,21 0 0,-21 0 0,22-21 16,-22 0-16,21 0 0,-21 0 0,1-1 15,20-20-15,-21 21 0,0-21 16,-21-1-16,21 1 0,-21-22 0,22 22 16,-22 0-16,21-22 0,-21 22 15,0 0-15,0-1 0,0 1 16,0 21-16,0-22 0,0 22 16,0 42-1,0 1-15,0-1 0,-21 21 16,21-21-16,-22 22 0,22-1 0,0 0 15,0 1-15,0-1 0,0 0 0,0 1 16,0-1-16,0 0 0,0 1 16,0-22-16,0 21 0,0-21 0,0 0 15,22 1-15,-1-22 0,0 21 0,0-21 16,0 0-16,0 0 0,1 0 16,-1 0-16</inkml:trace>
  <inkml:trace contextRef="#ctx0" brushRef="#br4" timeOffset="146559.96">13610 15282 0,'0'-21'0,"0"42"0,21-42 0,-21 0 15,21 21-15,1 0 0,-22-21 16,21 21-16,0-21 0,0 0 0,0 21 16,-21-22-16,21 1 0,1 0 0,-1 0 15,0 0-15,-21 0 0,0-1 16,0 1-16,-21 21 15,-22 0 1,22 0-16,0 0 16,0 21-16,0 1 0,-22-1 0,22 21 15,0-21-15,21 0 0,0 22 0,-21-1 16,21-21-16,0 22 0,0-22 16,0 0-16,0 21 0,0-21 0,21 1 15,0-1-15,0-21 0,1 0 16,-1 0-16,0 0 0,21 0 0,1 0 15</inkml:trace>
  <inkml:trace contextRef="#ctx0" brushRef="#br4" timeOffset="146959.63">14922 14690 0,'0'-43'15,"0"86"-15,0-107 0,0 43 0,22 0 16,-22 0-16,21 21 0,-21 21 16,0 0-16,0 0 0,0 22 15,0-1-15,0 0 0,0 22 16,0-1-16,0-20 0,0 20 0,0 1 16,-21-22-16,-1 21 0,22-20 0,-21-1 15,21 0-15,0 1 0,0-1 16,0-21-16,0 0 0,0 1 15,0-1-15,0 0 0,21-21 32</inkml:trace>
  <inkml:trace contextRef="#ctx0" brushRef="#br4" timeOffset="147231.29">14859 15071 0,'0'0'15,"-21"-43"-15,0 1 0,21 0 0,0-1 0,0 1 16,0 0-16,0-1 0,0 1 0,0 0 15,0-1-15,21 1 0,21 21 16,-21 0-16,22 0 0,-1-1 16,0 22-16,1 0 0,-1 0 0,0 0 15,1 22-15,-1-1 0,0 21 16,1 0-16,-22-20 0,0 20 0,-21 0 16,0 1-16,0-1 0,-21-21 0,0 21 15,-22-20-15,22 20 0,-21-21 16,-1 0-16,1 0 0,0 1 0,21-1 15,-22-21-15,22 21 0,-21-21 0,21 0 16,-1 0-16,44-21 31</inkml:trace>
  <inkml:trace contextRef="#ctx0" brushRef="#br4" timeOffset="147732.01">15769 15071 0,'0'0'0,"0"-21"15,0-1 1,-21 1-16,0 0 0,0 21 16,-1-21-16,1 0 0,0 21 0,0 0 15,0-21-15,0 21 0,-1 0 16,1 0-16,0 0 0,0 21 15,0 0-15,0 0 0,-1 0 0,1 0 16,0 22-16,0-1 0,0-21 16,21 22-16,0-1 0,-21 0 0,21 1 15,0-22-15,0 21 0,0-21 0,0 0 16,21 1-16,0-1 0,0 0 16,0-21-16,0 0 0,22 0 0,-22 0 15,0 0-15,21-21 0,-20 21 0,20-21 16,-21-1-16,21 1 0,-20 0 15,-1 0-15,0-21 0,0 20 0,0-20 16,0 21-16,-21 0 0,22 0 0,-22-1 16,0 1-16,0 0 0,0 42 31,-22 0-31,22 1 0,-21-1 16,21 0-16,0 0 0,-21 0 0,21 0 15,0 1-15,0-1 0,0 0 16,0 0-16,0 0 0,0 0 15,21-21-15,0 22 0,1-22 16,-1 0-16,0 0 0,0 0 16,0 0-16,0 0 0,22 0 0,-1 0 15,-21 0-15</inkml:trace>
  <inkml:trace contextRef="#ctx0" brushRef="#br4" timeOffset="149223.46">16383 15134 0,'0'0'16,"0"-21"-16,0-21 0,0 21 0,0-1 15,0 1-15,0 0 0,-21 0 0,0 0 16,-1 21-16,1 0 0,0 0 0,0 0 16,0 21-16,0 0 0,-1 0 15,1 22-15,21-22 0,-21 21 0,21-21 16,-21 22-16,21-1 0,0 0 0,0 1 16,0-22-16,0 21 0,0-21 0,0 0 15,21 1-15,0-1 0,0 0 16,1-21-16,-1 0 0,0 0 15,21 0-15,-21 0 0,22 0 0,-22 0 16,21-21-16,-21 0 0,22 21 16,-22-22-16,0-20 0,0 21 0,0 0 15,1-22-15,-1 1 0,0 0 0,-21-1 16,0 1-16,0 0 0,0-1 16,21 1-16,-21 0 0,0-1 0,0 1 15,0 21-15,0-21 0,0 20 16,0 44-1,0-1-15,0 0 0,-21 21 16,21-21-16,0 22 0,0-22 16,-21 21-16,0 1 0,21-1 0,-22 0 15,22-21-15,-21 22 0,21-1 16,0-21-16,0 22 0,-21-22 0,21 0 16,0 0-16,0 0 0,0 0 15,21-42 16,-21 0-31,21 0 0,1 0 0,-1 0 16,0-1-16,0-20 0,0 21 16,0 0-16,1-22 0,-1 22 0,0 0 15,0 0-15,-21 0 0,21 0 0,0 21 16,-21 21 15,-21 0-31,0-21 16,0 21-16,0-21 0,0 21 15,-1-21-15,1 21 0,0-21 0,0 22 16,21-1-16,0 0 16,0 0-1,0 0-15,0 0 16,21 1-16,0-22 0,-21 21 16,21 0-16,1-21 0,-1 21 0,0-21 15,0 0-15,0 0 16,0 0-16,1 0 0,20 0 15,0 0-15,1 0 0,-1 0 0,0 0 16,1-21-16,-1 21 0,0-21 16,1 0-16,-22-1 0,21 1 0,-21 0 15,0 0-15,1 0 0,-1 0 0,-21-22 16,0 22-16,0-21 0,0 21 0,0-22 16,0 22-16,-21 0 0,-1 0 15,1 0-15,0 21 0,0 0 0,0 0 16,0 0-16,-1 0 0,1 21 0,0 0 15,0 0-15,21 0 0,-21 22 16,21-22-16,-21 21 0,21-21 0,0 22 16,0-1-16,0-21 0,0 0 15,0 22-15,0-22 0,21 0 16,0-21-16,-21 21 0,21-21 0,0 0 16,0 0-16,1 0 0,-1 0 0,0 0 15,21 0-15,-21-21 0,1 21 0,-1-21 16,0 0-16,0-1 0,0 1 15,0 0-15,1-21 0,-1 21 16,-21-22-16,0 22 0,0-21 0,21 21 0,-21-1 16,0 1-16,0 0 0,0 0 15,-21 21 1,21 21-16,-21 0 0,21 0 0,-22 1 16,22-1-16,0 0 0,0 0 15,0 21-15,0-20 0,0-1 16,0 0-16,22 21 0,-1-21 0,0 1 15,0-1-15,21-21 0,1 21 0,-1 0 16,0-21-16,1 0 0,-1 0 16,0 0-16,1 0 0,-1 0 0,0 0 15,-20-21-15,20 0 0,0 0 0,-21-1 16,22 1-16,-22-21 0,0 0 16,-21-1-16,0 22 0,0-21 0,0-1 15,0 1-15,0 21 0,0-21 0,-21 20 16,0 1-16,0 21 0,-22 0 15,22-21-15,0 21 0,-21 0 16,20 0-16,-20 0 0,21 21 0,0 0 16,0-21-16,-1 22 0,22-1 0,0 0 15,0 0-15,0 0 0,0 0 16,0 1-16,22-1 0,-1 0 0,0 0 16,0 0-16,21 0 0,-20 1 0,-1 20 15,-21-21-15,21 0 0,0 22 16,-21-22-16,0 21 0,0 0 0,21-20 15,-21 20-15,0 0 0,0 1 0,0-22 16,0 21-16,0 0 0,0 1 0,0-1 16,-21 0-16,21-20 0,-21 20 15,0 0-15,21 1 0,-21-1 16,-1 0-16,1 1 0,0-22 0,0 0 16,0 21-16,0-42 0,-22 21 15,22 1-15,-21-22 0,21 0 0,-1 0 16,-20 0-16,21 0 0,21-22 0,-21 1 15,21 0-15,0 0 0,0 0 0,0-22 16,0 22-16,0-21 0,21 0 16,0-1-16,21 1 0,-20 0 0</inkml:trace>
  <inkml:trace contextRef="#ctx0" brushRef="#br4" timeOffset="149527.29">18351 15177 0,'0'0'0,"0"-22"0,22 22 0,-1-21 16,0 21 0,0 0-16,0 0 0,-21-21 15,21 21-15,1-21 0,-1 21 0,0-21 16,0 21-16,0-21 0,0 21 0,1-22 16,-1 1-16,-21 0 15,-21 21 1,-1 0-16,1 0 15,-21 0-15,21 21 0,-22-21 0,22 21 16,-21 1-16,21 20 0,0-21 16,21 0-16,0 0 0,0 1 0,0-1 15,0 0-15,42 0 0,-21 0 0,0-21 16,22 0-16,-22 21 0,21-21 16,-21 0-16,22 0 0,-1 0 0,-21 0 15,21-21-15</inkml:trace>
  <inkml:trace contextRef="#ctx0" brushRef="#br4" timeOffset="150075.04">10858 15960 0,'0'21'16,"0"0"-16,0 0 16,0 0-16,0 22 0,0-1 15,0 0-15,0 1 0,0-1 0,0 0 16,0 22-16,0-22 0,0 1 0,0-1 16,0-21-16,0 21 0,0 1 15,-21-22-15,21 0 0,0 0 0,0 0 16,-21 1-16,21-1 0</inkml:trace>
  <inkml:trace contextRef="#ctx0" brushRef="#br4" timeOffset="150427.2">11515 16129 0,'0'0'0,"0"-21"0,0 0 15,-22 21 1,1 0-16,-21 0 0,21 0 0,-22 21 16,1 0-16,21 0 0,-21 0 0,-1 1 15,22-1-15,0 21 0,0-21 16,0 0-16,21 1 0,0-1 16,0 0-16,0 0 0,21 0 15,0-21-15,21 0 0,-21 21 16,22-21-16,-22 0 0,21 22 0,1-1 15,-22-21-15,0 21 0,21-21 16,-21 21-16,1 0 0,-22 0 16,0 1-16,-22-1 15,1-21-15,-21 21 0,21-21 16,-22 0-16,1 0 0,0 0 0,21 0 16,-22 0-16,1 0 0,0 0 0,20 0 15,1 0-15,0 0 0,21-21 16,0 0-16</inkml:trace>
  <inkml:trace contextRef="#ctx0" brushRef="#br4" timeOffset="150695.04">12594 16002 0,'0'0'0,"-63"42"32,41-20-32,1-1 0,0 21 0,0 0 15,-21-20-15,20 20 0,1 0 16,0 1-16,0-1 0,0-21 0,0 21 16,-1-20-16,22 20 0,0-21 0,0 0 15,0 0-15,0 1 16,22-22-1,-1-22-15</inkml:trace>
  <inkml:trace contextRef="#ctx0" brushRef="#br4" timeOffset="150939.91">12340 16214 0,'0'-43'0,"-21"340"0,42-551 16,0 169-16,-21 43 0,21-1 15,1 22-15,-1 0 0,0 0 0,21 0 16,-21 21-16,22 0 0,-22 0 0,21 0 15,-21 21-15,22 0 0,-22 21 16,0 1-16,0-22 0,0 21 0,1 1 16,-22-1-16,0 0 0,0 1 0,0-1 15,0-21-15,0 21 0,0 1 16,-22-22-16,22 0 0,-21 0 0,0 0 16,0 1-16,0-1 0,0 0 0,-1-21 15,1 21-15,0-21 16,0 0-16,0 0 15,0 0-15,21-21 0,-22 21 0</inkml:trace>
  <inkml:trace contextRef="#ctx0" brushRef="#br4" timeOffset="151079.82">12086 16425 0,'-21'0'0,"42"0"0,-42-21 0,21 0 16,42 21-16,-21 0 15,1 0-15,20 0 0,0 0 0,1 0 16,20-21-16,-21 21 0,22 0 0,-22 0 15,22-21-15,-1 21 0,1 0 16,-1-21-16,1 21 0</inkml:trace>
  <inkml:trace contextRef="#ctx0" brushRef="#br4" timeOffset="151563.04">14182 16256 0,'0'0'0,"-43"-21"0,1 21 0,21-21 0,-22 21 16,22-21-16,0-1 0,0 1 0,21 0 15,0 0-15,0 0 0,0 0 16,0-1-16,21 1 0,0 0 0,0 0 16,1 0-16,-1 0 0,0 21 0,21 0 15,-21 0-15,22 21 0,-1 0 16,-21 0-16,22 0 0,-22 22 0,21-1 16,-21 0-16,0-21 0,-21 22 0,0-1 15,0 0-15,0-20 0,0-1 16,0 21-16,0-21 0,0 0 15,0 1-15,-21-1 0,0-21 16,21-21 15,0-1-31,0 1 0,0 0 16,0 0-16,0 0 0,21-22 16,0 22-16,-21-21 0,22 0 0,-1-1 15,-21 1-15,21 0 0,0-1 0,0 1 16,0 0-16,-21 20 0,22 1 15,-1 0-15,0 21 0</inkml:trace>
  <inkml:trace contextRef="#ctx0" brushRef="#br4" timeOffset="151891.63">14732 16320 0,'0'0'0,"0"21"0,0 0 15,21-21-15,0 0 16,0 0-16,1 0 0,-1 0 15,0-21-15,0 0 0,0 21 16,22-22-16,-22 1 0,0-21 0,21 21 16,-21 0-16,1-1 0,-1-20 15,-21 0-15,0 21 0,0-1 0,0-20 16,0 21-16,-21 21 0,-22 0 16,22 0-16,0 0 0,0 21 15,0 0-15,-22 0 0,22 22 0,0-22 16,21 21-16,-21 1 0,21-22 15,-21 21-15,21-21 0,0 22 0,0-22 16,0 0-16,0 0 0,21 0 16,0 0-16,21-21 0,1 0 0,-22 0 15,42 0-15,-20 0 0,-1 0 0,0 0 16,22-21-16,-22 0 0,22 0 0,-22 0 16,0 0-16</inkml:trace>
  <inkml:trace contextRef="#ctx0" brushRef="#br4" timeOffset="152083.51">15642 15812 0,'0'-22'0,"0"44"0,0-65 16,-21 43-16,0 21 15,0 22-15,21-22 0,-22 21 16,1 1-16,21-1 0,0 0 0,-21 1 16,0-1-16,21 0 0,0 1 0,0-1 15,0 0-15,0-21 0,0 1 16,0-1-16,21 0 0,0 0 0,0 0 15,1-21-15,-1 0 0,0 0 16,0 0-16,21 0 0,-20 0 0</inkml:trace>
  <inkml:trace contextRef="#ctx0" brushRef="#br4" timeOffset="152875.07">16192 16044 0,'0'0'0,"-21"0"0,0-21 0,0 21 15,0 0-15,0 0 0,-1 0 16,1 0-16,-21 21 0,21 1 0,0 20 16,-1-21-16,-20 21 0,21-20 0,0 20 15,0 0-15,-1-21 0,1 22 16,21-22-16,-21 0 0,21 21 16,0-20-16,21-1 0,0 0 15,1-21-15,-1 0 0,0 0 16,21 0-16,-21 0 0,22 0 0,-22 0 15,21-21-15,-21 0 0,1-1 0,-1 22 16,0-21-16,0-21 0,0 21 16,-21 0-16,0-22 0,0 22 0,0-21 15,0 21-15,0-22 0,0 22 0,0 0 16,0 0-16,0 42 16,-21 0-1,21 0-15,0 22 0,-21-22 16,21 21-16,0-21 0,0 22 0,0-22 15,0 0-15,0 21 0,0-21 16,0 1-16,21-1 0,0-21 0,-21 21 16,21-21-16,1 0 0,-1 0 0,21 0 15,-21 0-15,22 0 0,-1 0 16,-21-21-16,21 0 0,-20 21 0,20-22 16,-21 1-16,0 0 0,0-21 0,1 21 15,-22-22-15,0 1 0,21 0 16,-21-1-16,0 1 0,0 0 0,0-1 15,0 1-15,0 21 0,0 0 0,0-1 16,-21 44 0,21-1-16,0 0 15,-22 21-15,1 1 0,21-1 0,-21 0 16,21 1-16,0-1 0,0 0 16,0 1-16,0-1 0,0-21 0,0 21 15,0-20-15,21-1 0,0 0 0,1 0 16,-1-21-16,21 21 0,-21-21 0,22 0 15,-22 0-15,21 0 0,-21 0 16,22 0-16,-22-21 0,0 0 0,0 21 16,0-21-16,0 0 0,1-1 0,-1 1 15,0 0-15,-21 0 0,0 0 16,21 0-16,-21-1 0,0 1 16,0 42-1,0 1 1,0-1-16,0 0 0,-21 0 15,21 0-15,0 0 0,0 1 16,21-22 15</inkml:trace>
  <inkml:trace contextRef="#ctx0" brushRef="#br4" timeOffset="153035.97">17060 16129 0,'0'0'16,"0"-21"-16,0 0 0,-21 0 0,21-1 16,0 44 15,0-1 0</inkml:trace>
  <inkml:trace contextRef="#ctx0" brushRef="#br4" timeOffset="153200.88">16468 16171 0,'-22'0'0,"1"0"0,0 22 16,42-22-1,0 0-15,1 0 16,-1 0-16,21 0 0,0 0 0,1 0 15,-1 0-15,0-22 0,1 22 16,-1 0-16</inkml:trace>
  <inkml:trace contextRef="#ctx0" brushRef="#br4" timeOffset="153999.23">17335 16108 0,'0'0'16,"0"-21"-16,0 42 31,0 0-31,0 0 0,-21 0 0,21 1 16,-21-1-16,0 0 0,21 21 16,0-21-16,0 1 0,-21-1 0,21 0 15,0 0-15,0 0 0,0 0 16,21-21-16,-21 22 15,21-22-15,0 0 0,-21-22 32,0 1-32,0 0 15,0 0-15,0 0 16,0-22-16,0 22 0,0 0 0,0-21 16,0 21-16,21-22 0,1 22 0,-1-21 15,0 21-15,21-1 0,-21 22 16,22 0-16,-22 0 0,0 0 0,21 0 15,-20 0-15,-1 22 0,21-1 0,-42 0 16,21 21-16,0-21 0,-21 1 16,22 20-16,-22-21 0,0 21 0,0-20 15,0-1-15,0 0 0,0 21 0,0-21 16,0 1 0,-22-1-16,1-21 15,21-21 16,0-1-31,0 1 0,21 0 16,1-21-16,-1 21 0,-21-1 0,21-20 16,0 0-16,0 21 0,0-1 15,1-20-15,-1 42 0,0-21 0,0 21 16,0 0-16,0 0 0,-21 21 16,22 0-16,-22 0 0,0 22 15,0-22-15,0 21 0,0-21 16,0 1-16,0 20 0,0-21 0,0 0 15,0 0-15,0 1 0,0-1 0,0 0 16,0 0-16,21-21 16,0 0-1,0 0-15,0 0 0,0 0 16,1-21-16</inkml:trace>
  <inkml:trace contextRef="#ctx0" brushRef="#br4" timeOffset="154332.04">18436 16087 0,'0'0'0,"0"-21"16,-21 21 15,0 0-31,0 0 0,-1 21 0,-20 0 16,21-21-16,-21 21 0,20 0 0,-20 0 15,21-21-15,0 22 0,21-1 16,0 0-16,0 0 0,0 0 0,0 0 15,21 1-15,0-1 0,21-21 16,-20 21-16,-1 0 0,21 0 16,-21-21-16,0 21 0,1 1 0,-1-22 15,0 21-15,-21 0 0,0 0 16,-21-21 0,0 0-16,-22 0 15,22 0-15,0 0 0,-21 0 0,20 0 16,1 0-16,0 0 0,0 0 0,0-21 15,21 0-15,0 0 16,0-1-16,21 1 0</inkml:trace>
  <inkml:trace contextRef="#ctx0" brushRef="#br4" timeOffset="155175.15">18605 15917 0,'0'0'0,"-21"0"15,0 22 1,0-1-16,21 0 16,0 21-16,0-21 0,-21 1 0,21 20 15,0-21-15,-21 21 0,21 1 16,0-22-16,0 21 0,0-21 0,0 22 16,0-22-16,0 0 0,0 0 0,-22 0 15,22 1-15,0-1 0,0 0 16,22-42 15,-22 0-15,21-1-16,0 1 15,0 0-15,-21 0 0,21 0 16,0 0-16,1 21 31,-22 21-31,0 0 16,0 0-16,0 0 0,0 0 15,0 1-15,21-1 16,-21 0-16,21-21 16,0 0-16,0 21 0,0-21 15,1 0-15,-1 0 0,0 0 16,0-21 0,0 0-16,0 21 0,-21-21 0,0-1 15,22 1-15,-22 0 0,0 0 16,21 21-16,-21-21 0,0 0 15,0-1-15,0 44 32,0-1-17,0 0-15,0 0 0,0 0 16,0 0-16,0 1 16,21-22-16,0 0 15,-21 21-15,21-21 0,0 0 16,1 0-16,-1 0 15,0 0-15,0 0 0,0-21 0,0-1 16,-21 1-16,22 21 16,-22-21-16,0 0 0,0 0 15,21 0-15,-21-1 0,21 22 16,-21 22 15,0-1-31,0 0 0,-21 0 0,21 0 16,-21 0-16,-1 22 0,22-22 15,-21 0-15,21 21 0,-21 1 0,0-1 16,21 0-16,-21 1 0,21-1 16,0 0-16,0 22 0,-21-22 0,21 1 15,0-1-15,-22 0 0,22 1 16,0-1-16,0 0 0,0-21 0,0 1 16,0-1-16,0 0 0,0 0 0</inkml:trace>
  <inkml:trace contextRef="#ctx0" brushRef="#br4" timeOffset="155484.98">19156 16425 0,'0'0'0,"0"-42"0,0 0 0,-21-1 16,-1 22-16,22-21 0,0 0 0,-21-1 15,21 22-15,0-21 0,0 21 16,0-1-16,21 1 0,1 21 0,20 0 16,-21 0-16,21 0 0,-20 21 0,20 1 15,-21-1-15,0 21 0,22-21 0,-22 22 16,0-22-16,-21 21 0,0 0 16,0-20-16,0 20 0,0-21 0,-21 0 15,0 0-15,-1 1 0,1-1 0,0 0 16,-21-21-16,21 0 15,-22 0-15,22 0 0,0 0 0,0 0 16,-22 0-16,22 0 0,0-21 0,0 21 16,21-21-16,-21-1 0,0 1 15,-1 0-15,22 0 0</inkml:trace>
  <inkml:trace contextRef="#ctx0" brushRef="#br4" timeOffset="155672.09">18838 15812 0,'-21'0'16,"0"0"-1,21-22 48</inkml:trace>
  <inkml:trace contextRef="#ctx0" brushRef="#br4" timeOffset="157763.6">21167 13780 0,'0'0'0,"0"-22"15,21 22-15,-21-21 16,21 21-16,-21-21 0,21 21 0,-21-21 16,0 0-1,-21 21 16,0 0-31,0 0 0,-1 0 16,1 0-16,0 0 16,0 0-1,21-21 17,21 21-32,0-22 15,0 1-15,1 21 0,-1-21 0,0 0 16,0 0-16,0 21 0,22-21 15,-22 21-15,0 0 0,0 0 0,0 0 16,0 0-16,1 21 0,-1 0 16,0 21-16,-21 1 0,0-1 0,0 0 15,0 1-15,21-1 0,-21 0 0,0 1 16,0-1-16,0 0 0,0 1 16,0-22-16,0 0 0,0 0 0,21 0 15,-21 0-15,0 1 0,21-22 16,1 0-16,-1 0 0,0 0 15,0 0-15,0-22 0,22 1 16,-22 0-16,0 0 0,0 0 16,21 0-16,-20-22 0,-1 22 0,21-21 15,-21-1-15,0 1 0,22 0 0,-22-1 16,0 1-16,0 0 0,0-1 16,-21 22-16,0 0 0,0 0 0,0 42 15,0 0 1,0 0-16,0 22 0,-21-1 0,0 0 15,0 1-15,0-1 0,0 22 0,21-22 16,-22 0-16,1 22 0,21-22 16,0 22-16,0-1 0,0-21 15,0 22-15,0-1 0,0-20 0,0 20 16,0-20-16,0-1 0,0 21 16,0-41-16,0 20 0,0-21 0,0 21 15,-21-20-15,0-1 0,0-21 16,0 21-16,-1-21 0,-20 0 0,0 0 15,-1 0-15,-20 0 0,21 0 0,-1 0 16,1-21-16,-22 0 0,22 21 16,21-22-16,-21 1 0,20 0 0,1 0 15,0 0-15,21 0 0,0-22 0,0 22 16,0-21-16,21-1 0,0 1 16,22-21-16</inkml:trace>
  <inkml:trace contextRef="#ctx0" brushRef="#br4" timeOffset="158155.39">22267 13801 0,'-21'0'16,"0"0"-16,21 21 0,0 0 16,0 0-1,21-21-15,0 0 16,0 0-16,1 0 0,-1 0 15,0-21-15,21 0 0,-21 21 16,1-21-16,-1 0 0,0-1 0,0 1 16,-21 0-16,0 0 0,0 0 15,0 0-15,0-1 0,0 1 0,-21 21 16,0-21-16,0 21 0,-1 0 0,1 0 16,0 0-16,0 21 0,0 0 15,0 1-15,-1 20 0,1-21 0,0 21 16,0 1-16,21-1 0,0-21 15,-21 22-15,21-22 0,0 21 0,0-21 16,0 0-16,0 1 0,21-1 0,0 0 16,0 0-16,0-21 15,1 0-15,20 0 0,-21 0 0,21 0 16,1 0-16,-1 0 0,0 0 0,-20-21 16,20 21-16,0-21 0,1 0 15,-22-22-15,21 22 0</inkml:trace>
  <inkml:trace contextRef="#ctx0" brushRef="#br4" timeOffset="158383.26">23029 13399 0,'-21'42'16,"42"-84"-16,0-1 0,-21 22 0,0 0 15,0 42 1,0 21-16,-21-20 0,0 20 16,0 0-16,0 1 0,0 20 15,-1-21-15,22 1 0,0 20 0,0-20 16,0-1-16,0 0 0,0-21 15,0 22-15,0-22 0,0 0 0,22 0 16,-1 0-16,0-21 0,0 22 16,0-22-16,0 0 0,1 0 15,-1 0-15,-21-22 0,21 1 0,0 0 16,0 0-16,0 0 0,-21 0 16</inkml:trace>
  <inkml:trace contextRef="#ctx0" brushRef="#br4" timeOffset="158904.12">23368 13399 0,'0'0'0,"21"-43"0,-21 1 0,0 21 16,0-22-16,0 22 0,0 42 16,0 1-1,0-1-15,0 21 0,0 0 0,0 1 16,-21-1-16,0 22 0,21-22 16,-21 21-16,21-20 0,-22-1 0,22 22 15,0-22-15,0 0 0,0-21 0,0 22 16,0-22-16,0 21 0,22-21 15,-1-21-15,0 22 0,0-1 0,0-21 16,0 0-16,22 0 0,-22 0 16,21 0-16,1 0 0,-22-21 15,0-1-15,21 1 0,-21 0 0,1 0 16,-1 0-16,-21-22 0,0 22 0,21-21 16,-21 21-16,0 0 0,0-1 15,0 1-15,-21 21 16,0 21-1,21 1-15,-22-1 0,22 0 0,0 0 16,0 0-16,0 0 0,0 1 16,0-1-16,22 0 0,-1-21 15,0 0-15,0 21 0,0-21 0,0 0 16,22 0-16,-22 0 16,0 0-16,0-21 0,0 0 15,1 0-15,-1-1 0,-21 1 0,0 0 16,21 0-16,-21-21 0,0-1 15,0 22-15,0-21 0,0-1 0,-21 22 16,0-21-16,-1 21 0,1 21 16,0-21-16,0 21 0,0 0 0,0 0 15,-1 21-15,1-21 0,0 21 0,21 0 16,0 0-16,0 0 0,0 1 16,0-1-16,0 0 0,21 0 0,0-21 15,1 21-15</inkml:trace>
  <inkml:trace contextRef="#ctx0" brushRef="#br4" timeOffset="159399.32">24236 13610 0,'0'-21'0,"0"42"0,21-42 16,-21 0-16,0 42 16,0 0-1,-21 0-15,0 1 0,21 20 0,-22-21 16,1 21-16,21 1 0,0-22 15,-21 21-15,21-21 0,0 1 0,0 20 16,0-21-16,0 0 0,0 0 16,21-21-1,0 0-15,1 0 16,-1 0-16,0 0 0,0-21 16,0 0-16,0 0 0,1 0 0,-22 0 15,21-1-15,0 1 0,0 0 0,-21 0 16,0 0-16,0 0 0,0 42 31,0 0-31,0 0 0,0 0 16,0 0-16,0 1 0,0-1 15,0 0-15,0 0 0,0 0 0,0 0 16,21 1-16,0-22 0,1 0 16,20 0-16,-21 0 15,21 0-15,-20 0 0,20 0 0,-21 0 16,0-22-16,0 22 0,1-21 0,-1 0 15,-21 0-15,0 0 0,21 0 16,-21-22-16,0 22 0,0 0 0,0 0 16,0-22-16,0 22 15,0 0-15,0 0 32,21 21-32,0 0 15</inkml:trace>
  <inkml:trace contextRef="#ctx0" brushRef="#br4" timeOffset="160271.65">26839 14118 0,'-42'43'31,"21"-22"-31,21-42 31,21-1-15,0 22-16,0-21 0,22 0 0,-1-21 16,-21 21-16,21-22 0,22 22 15,-22-21-15,22-22 0,-22 22 0,22-22 16,-1 22-16,-21-21 0,22-1 0,-22 22 15,1-1-15,-1-20 16,-21 42-16,21-22 0,-20 22 0,-22 0 16,21 0-16,-21 0 0,21 21 15,-21 21 63,0 0-78,0 0 16,0 0-16,0 22 0,21-22 0,-21 21 16,21 1-16,-21-1 0,21 0 0,1-21 15,-1 22-15,0-1 16,21 0-16,-21-20 0,22 20 0,-1 0 16,0-21-16,22 1 0,-22 20 0,22-21 15,-1 0-15,-20 22 0,20-22 16,-21 0-16,22 0 0,-22 0 0,-21-21 15,22 21-15,-22 1 0,0-22 0,-21 21 16,-21-21 31,0-21-47,0 21 0,21-22 16,-22 22-16,1 0 0,0-21 15</inkml:trace>
  <inkml:trace contextRef="#ctx0" brushRef="#br4" timeOffset="160831.69">26755 14203 0,'0'21'78,"21"0"-78,0 0 16,-21 1-16,21-1 0,0 0 0,0 21 15,1-21-15,-1 22 0,0-22 16,21 21-16,-21 1 0,22-1 0,-1 0 16,0-21-16,-20 22 0,20-1 0,0-21 15,1 22-15,-1-22 16,0 21-16,-21-21 0,22 0 0,-1 1 0,-21-1 16,0 0-16,1-21 0,20 21 15,-21-21-15,0 0 16,0 0-16,1 0 15,-1-21 1,-21 0-16,0 0 0</inkml:trace>
  <inkml:trace contextRef="#ctx0" brushRef="#br4" timeOffset="161311.41">28448 14076 0,'0'0'0,"21"-21"16,-21 0-16,21 21 15,0-22-15,1 22 16,-22-21-16,21 21 16,-21-21-16,21 21 15,-42 21 17,0 0-32,-1 1 15,1-1-15,0 21 0,-21-21 0,-1 22 16,22-1-16,-21 0 0,-22 1 0,22 20 15,0-21-15,-1 1 0,-20-1 16,21 0-16,-22 1 0,22-1 0,-22 0 16,22 1-16,0-22 0,20 0 0,-20 0 15,21 0-15,0 1 0,0-1 16,21 0-16,0 0 16,0-42 15,21 0-16,0 21-15,-21-21 0</inkml:trace>
  <inkml:trace contextRef="#ctx0" brushRef="#br4" timeOffset="174919.42">27432 14690 0,'0'0'0,"-42"0"0,20 0 16,1 21-16,0-21 0,-21 0 0,21 0 16,-1 21-16,1-21 0,42 0 46,1 0-46,20-21 0,-21 21 16,21-21-16,1 0 0,-22 21 16,21-22-16,22 22 0,-22-21 15,0 0-15,1 0 0,20 0 0,-20 0 16,20 21-16,-21-22 0,1 1 16,-22 0-16,21 0 0,-21 0 0,-21 0 15,-21 21 1,0 0-16,0 0 0,-21 0 15,-1 0-15,1 0 0,0 0 0,-1 0 16,1 21-16,0 0 0,-1-21 16,1 21-16,0-21 0,-1 21 0,22-21 15,0 0-15,0 21 0,0-21 0,-1 0 16,22 22-16,22-22 31,-1 0-31,0 0 0,0 0 16,21 0-16,-20-22 0,20 1 15,0 21-15,22-21 0,-1 0 0,-20 21 16,20-21-16,22 0 0,-22 21 0,1-22 16,-22 1-16,22 0 0,-22 0 15,-21 21-15,0-21 0,-21 0 16,-21 21-16,0 0 16,-21 0-16,-1 0 0,1 0 0,-22 0 15,22 0-15,-21 0 0,-1 0 0,1 0 16,20 0-16,-20 0 0,-1 21 15,1-21-15,-1 21 0,1-21 16,20 21-16,-20 0 0,21-21 0,-1 21 16,22 1-16,0-22 0,21 21 15,21 0 1,0-21-16,0 0 0,22 0 0,-1 0 16,0 0-16,1-21 0,20 21 15,-20-21-15,20-1 0,1 1 0,-1 21 16,22-21-16,-22 0 0,1 0 15,-1 0-15,1 21 0,-1-22 0,-20 1 16,-1 0-16,0 21 0,-21-21 16,1 21-16,-22-21 0,0 0 15,-22-1-15,-20 22 16,0 0-16,-1 0 0,1 0 0,-21 0 16,-1 0-16,22 0 0,-22 0 15,1 0-15,20 22 0,-20-1 0,21-21 16,-22 21-16,22 0 0,-1-21 0,1 21 15,21 0-15,-21 1 0,-1-22 16,22 21-16,0-21 0,0 0 0,0 21 16,-1-21-16,44 0 31,-1 0-31,0 0 16,21 0-16,-21-21 0,22 21 15,-1-21-15,22-1 0,-22 22 0,43-21 16,-22 0-16,1 21 0,20-21 0,1 21 15,-22-21-15,22 0 0,-21 21 16,-22-22-16,0 22 0,1-21 0,-43 0 16,-22 21-16,-20 0 15,-21 0-15,-1 0 0,1 0 16,-22 0-16,0 0 0,1 0 0,-1 0 16,0 21-16,-21-21 0,22 21 0,-1 1 15,22-22-15,-1 21 0,1 0 16,-1-21-16,22 21 0,21-21 15,-1 21-15,1-21 0,21 21 0,21-21 32,22 0-32,-22 0 0,21 0 0,1 0 15,-1 0-15,21 0 0,1 0 16,-22-21-16,22 21 0,-1-21 0,1 21 16,-1-21-16,1 21 0,-1-21 0,-20 21 15,-1-21-15,-21 21 0,0 0 16,-21-22-16,-21 22 0,0 0 15,-21 0-15,-1 0 0,1 0 0,-22 0 16,1 0-16,-1 0 0,1 0 16,-1 0-16,1 22 0,-1-22 15,22 21-15,0 0 0,-1-21 0,1 21 16,0 0-16,21 0 0,-1-21 16,22 22-16,0-1 0,0 0 15,43 0-15,-22-21 16,21 0-16,1 0 0,-1 0 15,21 0-15,-20-21 0,20 21 0,22-21 16,-22 0-16,22 21 0,-21-22 0,20 1 16,1 0-16,0 0 15,-22 21-15,1-21 0,-22 0 0,0 21 16,-21-22-16,-21 1 16,-21 21-16,-21 0 0,0 0 15,-22 0-15,22 0 0,-22 0 0,1 0 16,-22 0-16,22 0 0,-1 0 0,1 0 15,-1 21-15,1-21 0,-1 22 16,1-22-16,-1 21 0,22-21 0,-1 21 16,-20-21-16,42 21 0,-22 0 15,22-21-15,0 21 0,21 1 0,0-1 16,21 0 0,0-21-16,22 0 0,-22 0 15,21 0-15,1 0 0,20 0 0,-21-21 16,22 0-16,-1 21 0,-20-22 0,20 1 15,-20 21-15,20-21 16,-21 0-16,-20 0 0,20 21 0,-21-21 16,-21-1-16,0 1 0,-21 21 15,0-21-15,-22 21 0,1 0 16,-21 0-16,-1 0 0,22 0 0,-43 0 16,22 0-16,-1 0 0,1 0 0,-1 0 15,1 21-15,-1-21 0,22 21 16,-1 1-16,1-22 0,0 21 0,-1 0 15,22-21-15,0 21 0,21 0 16,21-21 0,0 0-16,1 0 0,20 0 15,-21 0-15,21 0 0,22 0 16,-22 0-16,22-21 0,-1 21 16,1 0-16,-1-21 0,1 21 0,-22-21 15,22 21-15,-22-21 0,0 21 0,1 0 16,-22-22-16,0 22 0,0 0 15,0-21-15,-21 0 0,0 0 16,-21 0-16,0 21 0,-21 0 16,20 0-16,-20-21 0,0 21 15,-22 0-15,22 0 0,-22 0 0,22 0 16,0 0-16,-1 21 0,1-21 0,0 21 16,-1-21-16,1 21 15,21 0-15,0-21 0,-22 21 0,43 1 16,22-22 15,-1 0-31,21 0 0,0 0 0,1 0 16,-1 0-16,22 0 0,-1 0 0,1-22 15,20 1-15,-20 21 0,20-21 16,-20 0-16,-1 0 0,1 21 0,-1-21 16,-20-1-16,-22 22 0,-21-21 0,0 0 15,-42 21-15,-1-21 16,1 21-16,-22 0 0,1 0 15,-1 0-15,1 0 0,-1 0 0,-20 0 0,20 0 16,1 21-16,-1 0 16,1-21-16,20 21 0,22-21 0,-21 22 15,21-1-15,0-21 0,21 21 0,0 0 16,0 0-16,21-21 16,0 0-16,21 21 0,1-21 15,-1 0-15,0 0 0,1 0 0,20 0 16,1 0-16,-22 0 0,21-21 15,1 0-15,-22 21 0,22-21 0,-22 21 16,-21-21-16,22 0 0,-43-1 16,0 1-1,-22 21-15,1-21 0,-21 21 0,21 0 16,-43 0-16,22 0 0,0 0 0,-22 0 16,22 0-16,-22 0 0,22 0 15,0 0-15,-1 21 0,22-21 0,-21 21 16,21-21-16,21 22 0,0-1 15,0 0-15,0 0 16,21-21-16,21 0 0,-21 0 0,22 0 16,-1 21-16,0-21 0,1 0 15,-1 0-15,21 0 0,-20 0 0,20-21 16,1 21-16,-22-21 0,22 21 16,-22-21-16,0 21 0,-21-21 15,1 21-15,-22-22 0,0 1 16,-22 21-16,1-21 0,-21 21 0,0 0 15,-22 0-15,22-21 0,-1 21 16,-20 0-16,21 0 0,-22 0 0,22 0 16,-1 0-16,1 0 0,21 21 0,0-21 15,0 21-15,21 0 16,0 1-16,21-1 0,0-21 16,0 0-16,21 21 0,-20-21 0,20 0 15,0 0-15,1 0 0,-1 0 16,0 0-16,1 0 0,-1 0 15,21 0-15,-20 0 0,20-21 0,-20 21 16,-1-21-16,0 21 0,-21-22 16,1 1-16,-22 0 0,-43 0 15,22 0-15,-21 21 0,-22-21 16,22 21-16,0 0 0,-22 0 16,22 0-16,-1 0 0,-20 0 0,21 0 15,20 0-15,-20 0 0,21 0 0,0 0 16,0 21-16,21 0 0,0 0 15,0 0-15,21-21 16,0 0-16,0 21 0,0-21 16,0 0-16,1 0 15,20 0-15,0 0 0,-21 0 0,22 0 16,-1 0-16,0-21 0,1 21 0,-1-21 16,0 21-16,1-21 0,-22 21 15,0-21-15,-21 0 0,-21-1 16,-21 22-16,20 0 0,-20-21 15,0 21-15,-22 0 0,22 0 0,0 0 16,-1 0-16,-20 0 0,20 0 0,1 0 16,21 0-16,-21 21 0,20-21 15,1 0-15,0 22 0,21-1 0,0 0 16,21-21 0,0 0-16,1 0 15,20 0-15,-21 0 0,0 0 0,22 0 16,-1 0-16,0 0 0,1 0 0,-1-21 15,0 21-15,1 0 0,-1-21 16,0 21-16,-21 0 0,1-22 0,-22 1 16,-22 21-16,1 0 15,-21 0-15,21 0 0,-43 0 16,22 0-16,0 0 0,-1 0 0,-20 0 16,20 0-16,1 0 0,0 0 0,21 0 15,-1 21-15,1-21 0,0 0 16,21 22-16,21-1 15,0-21-15,1 0 16,-1 0-16,0 0 0,21 0 16,-21 0-16,22 0 0,-22 0 0,21 0 15,1 0-15,-22 0 0,21-21 16,-21 21-16,22 0 0,-43-22 0,21 22 16,-21-21-16,-21 21 15,-1-21-15,1 21 0,0 0 16,-21 0-16,-1 0 0,1 0 0,0 0 15,21 0-15,-22 0 0,1 0 0,21 21 16,-22-21-16,22 21 0,0 1 16,21-1-1,21-21 1,0 0-16,1 0 0,-1 0 16,21 0-16,-21 0 0,0 0 0,22 0 15,-22-21-15,21-1 0,-21 22 0,22-21 16,-1 21-16,-21-21 0,0 0 15,1 21-15,-1 0 0,-21-21 0,-21 21 16,-1 0 0,-20 0-16,21 0 0,-21 0 15,20 0-15,-20 0 0,21 0 0,0 0 16,-22 0-16,22 0 16,21 21-1,21-21 1,1 0-16,-1 0 15,0 0-15,0 0 0,0 0 0,0 0 16,1 0-16,-1 0 0,21-21 0,-21 21 16,0 0-16,1 0 0,-1-21 15,0 21-15,-42 0 16,0 0-16,-1 0 16,1 0-16,0 0 0,0 21 15,-21-21-15,20 21 0,1-21 16,0 0-16,0 21 0,0-21 0,0 0 0,21 21 15,21-42 32,0 0-47,0 21 16,-21-21-16,21 0 0,0-1 0,1 1 16,-1-21-16,0 21 0,0 0 15,0-22-15,0 22 0,1-21 0,-1 21 16,-21-1-16,0 1 0,21 21 0,-21-21 15,0 42 1,0 0-16,-21 1 16,0-1-16,-1 21 0,1 0 15,0 1-15,0-1 0,0 0 16,-22 1-16,22-1 0,-21-21 0,21 22 16,-22-22-16,22 21 0,0-21 0,-21 0 15,21 1-15,-1-1 0,1-21 16,21 21-16,-21-21 15,42 0 17,0-21-32,1 0 0,-22-1 0,21 1 15,0 0-15,21 0 0,-21-21 16,1 20-16,-1-20 0,21 0 16,-21-1-16,22-20 0,20-22 15,-42 43-15,0 0 0,1 20 0,-22 1 16,0 0-16,-22 21 15,1 21 1,0 22-16,0-22 0,0 21 16,-22 0-16,22 1 0,0-1 0,-21 0 15,-1 22-15,1-22 0,21 1 16,0-1-16,-22-21 0,22 21 16,0-20-16,-21-1 0,42 0 0,-21 0 15,-1 0-15,1-21 16,42 0-1,1 0 1,-1-21-16,0 0 0,0 21 0,0-21 16,22-22-16,-22 22 0,0 0 15,21-21-15,-21 21 0,22-22 0,-22 1 16,0 0-16,21-22 0,-20 43 16,-22-21-16,21 42 0,-21-22 15,0 44-15,-21-1 16,-1 0-16,1 21 0,0-21 15,0 22-15,-21-1 0,20 0 0,-20 1 16,-43 41-16,22 1 16,21-64-16,-1 22 0,22-22 15,-21 21-15,21-21 0,-1 0 16,1 1-16,0-1 0,21 0 0,-21-21 16,21-21 15,0 0-31,0-1 15,21 1-15,0 21 32,0 0-17,1 21-15,-22 1 16,21-1-16,0 0 0,0 0 16,-21 0-16,21 0 0,0 1 0,1-1 15,-1 0-15,0 0 0,21 0 16,-21 0-16,1 1 0,-1-1 0,0 0 15,21 0-15,-21 0 0,1 0 16,-1 1-16,0-22 16,-42 0-1,0 0-15,-1-22 0,1 1 16,0 21-16,-21-21 0,21 0 16,-22-21-16,22 20 0,-21 1 15,-1-21-15,22 0 0,-21-1 0,0-20 16,20 20-16,-20-20 15,42 42-15,0 0 0,0-1 16,0 1-16,21 42 16,-21 1-16,21-1 15,1 0-15,-1 21 0,0 1 16,0-1-16,0 0 0,0 22 0,43 20 16,-22-41-16,-21-1 0,22 0 15,-22 1-15,21-1 0,1 22 16,-22-43-16,0 0 0,0 0 15,0 0-15,0 0 0,-42-21 32,0 0-32,0-21 0,-21 21 15,20-21-15,-20 0 0,21 0 16,-21-22-16,-1 22 0,1-21 16,0 0-16,20 20 0,-20-41 0,0 21 15,-22-43-15,43 43 0,0 20 16,21 1-16,0 0 0,0 0 15,0 42 1,0 0-16,21 0 0,0 22 16,0-1-16,1 0 0,-1-20 15,42 62-15,-20-41 0,-22-1 16,21 0-16,43 22 0,-43-43 16,-21 0-16,22 0 0,-1 0 15,-21 1-15,21-1 0,-20-21 0,-1 0 16,0 21-16,0-21 0,-42-21 31,0 0-31,0 21 0,-22-22 16,1 1-16,0 0 0,-1 0 0,1-21 15,0 20-15,-1-20 16,1 21-16,21-21 0,-22 20 0,22-20 16,0 21-16,0 0 0,21 0 0,21 42 31,0 21-31,0-21 0,1 22 15,-1-1-15,0-21 0,0 21 16,-21 1-16,21-22 0,0 21 16,1-21-16,-1 1 0,0 20 0,21-21 15,-42 0-15,21 0 16,1-21-16,-1 0 16,0-21-1,-21 0-15,21 21 0,-21-21 16,21 0-16,0-22 0,-21 22 15,22-21-15,-1 21 0,0-22 0,21-20 16,-21 21-16,22-22 0,-1 22 16,0-22-16,1 1 0,-1 20 15,-21-20-15,43-22 0,-43 64 16,21-21-16,-42 21 0,-21 42 31,0 0-31,0 0 0,0 21 16,-1 1-16,1-1 0,0 0 0,0 1 15,0-1-15,-22 22 0,22-22 16,0 0-16,-21 1 0,21-1 0,-1 0 16,-41 22-16,21-1 15,42-42-15,-22 1 0,1-1 16,21 0-16,21-21 31,1 0-31,-1 0 0,0-21 16,0 0-16,0-1 0,22 1 0,20-42 15,-21 42-15,1-22 16,-1 1-16,0 0 0,1-22 0,63-42 16,-43 64-16,-21-22 15,22 22-15,-22 0 0,1-1 0,-1 22 0,-21-21 16,0 42-16,0-21 0,-21 42 16,-21 0-1,0 0-15,-21 0 0,21 22 0,-22-1 16,1 0-16,-22 1 15,22 20-15,-85 22 0,85-22 16,-22-20-16,22-1 0,-22 0 0,22-20 16,0 20-16,-1-21 15,1 21-15,21-20 0,-21 20 0,20-42 16,22 21-16,22-21 16,-1 0-1,0-21-15,0 0 0,0 0 0,22-1 16,-1 1-16,-21 0 0,21 0 15,43-64-15,-43 64 0,22-21 16,-22-1-16,1-20 0,41-22 16,-41 43-16,20-43 15,-42 64-15,0 0 0,-21 0 16,-21 21 0,0 21-16,-21 0 0,21 0 0,-22 22 15,1-1-15,0 0 0,-1 1 16,1-1-16,0 0 0,-1 1 15,-41 20-15,41-21 0,1 1 0,21-22 16,-22 0-16,1 21 16,21-20-16,21-1 15,21-42 17,0-1-32,0 1 0,1 0 0,20 0 15,21-43-15,1-20 16,42-1-16,-64 22 15,0 20-15,1-20 0,-1 20 0,0 1 16,1 0-16,-22-1 0,0 1 16,-21 21-16,0 0 0,-21 21 15,0 0-15,-22 0 16,22 0-16,-21 0 0,21 0 0,-22 21 16,22-21-16,0 0 15,-21 0-15,42 21 0,-21-21 0,-1 0 16,1 0-1,0-21 1,0 21-16,0-21 16,0 0-16,-22 21 0,22-22 0,-64-20 15,43 21-15,0 0 16,21 0-16,-22-1 0,1 1 0,-22-21 16,43 21-16,21 42 31,21-21-31,1 42 0,20-21 15,0 1-15,1 20 0,-1 0 0,0-21 16,22 22-16,42 20 16,-64-42-16,21 22 0,-20-22 15,41 21-15,-41-42 0,-22 21 16,0-21-16,-42 0 16,0-21-1,0 0-15,-1 21 0,-20-42 16,21 21-16,-21-1 0,20 1 15,-20-21-15,21 21 0,-43-43 0,43 22 16,-21-22-16,21 43 16,0-21-16,21 21 0,0 0 15,0-1-15,0 44 16,0-1-16,21 0 16,0 0-16,0 21 0,0 1 15,0-22-15,22 21 0,-22 1 16,0-22-16,21 21 0,-20 0 0,-1-20 15,21-1-15,-21 0 0,0 21 16,-42-42 0,0-21-1,0 0-15,0 0 0,-22 0 0,22-1 16,-21 1-16,21 0 0,-22-21 16,22 21-16,-21-22 0,21 1 15,-22-22-15,22 22 0,21 0 16,0-22-16,0 22 0,0 21 0,0-22 15,0 22-15,0 0 0,21 21 16,-21 21-16,22 0 16,-1 22-16,0-1 0,0 0 0,-21 1 15,21-1-15,0 0 0,1 1 16,-1-1-16,-21-21 0,21 22 0,0-22 16,0 21-16,22 0 0,-22-20 15,0-1-15,0 0 0,0-21 16,0 0-16,-21-21 31,0 0-31,-21-1 0,0 1 16,0 0-16,0 0 0,-22-43 15,22 43-15,0-21 0,0 0 0,0-1 16,0 1-16,21 0 0,-22-22 16,22 22-16,-21-64 0,21 64 15,0-22-15,0 22 16,0 63-1,0 0-15,0 21 0,0 1 0,0-1 16,21 0-16,-21 1 0,22 20 16,20-20-16,-21-1 0,43 43 15,-1-22-15,-21-42 16,1 22-16,-1-22 0,22 0 16,-43 0-16,0-21 15,-42 0 1,0-21-16,-1 0 0,1 0 15,-21-1-15,-22-20 0,43 21 16,-21-21-16,21 20 0,-43-62 16,43 41-16,0 1 15,0-43-15,21 22 0,0 21 0,-21 20 16,21-20-16,0 21 0,0 42 31,21 0-31,-21 0 0,21 22 0,0-1 16,0 0-16,0 1 0,1 20 15,20-20-15,-21-1 0,21 0 16,-20 1-16,62 20 0,-20 1 16,-43-43-16,21 0 15,-21 0-15,-21 0 16,-21-21 0,0-21-16,0 0 0,-21 21 15,20-21-15,-20 0 0,0-1 0,-1 1 16,22-21-16,-63-22 15,20 1-15,22 21 16,-1-64-16,22 63 0,21-41 16,0 41-16,0 1 0,0 21 15,0 0-15,0 0 0,0 42 16,21 0-16,1 21 16,-1 1-16,21-1 0,0 43 15,1-43-15,-22-21 16,21 21-16,-21 1 0,64 20 0,-64-42 15,22 1-15,20-1 0,-42 0 16,0-21-16,-42 0 31,0-21-31,0 0 0,0-1 16,-22 1-16,1 0 0,21 0 16,-64-43-16,22-20 15,20 41-15,22 1 0,-21 0 16,21-22-16,-43 1 15,43 20-15,0 22 0,0-21 0,0 21 16,-22 21 0,22 0-1,0 0-15,21 21 32,0 0-17,0-42 63,21 21-78,-21-21 16,0 0 0,0-1-1,-21 22 16,0 0-15,0 0 0,-1 22-16,1-22 0,0 21 15,0 21-15,0 0 0,-22 1 16,22-1-16,-21 22 0,0-1 0,-64 43 16,63-43-16,-20 1 15,-43 42-15,43-64 16,20 0-16,-41 43 0,41-43 15,-20 22-15,42-43 0,21 0 16,-22 0-16,22-42 31,22 0-31,-22 0 16,21 0-16,0 0 0,0-22 16,43 1-16,-1-43 15,-21 64-15,1-21 0,20-1 16,43-20-16,0-22 15,0 22-15,-22 20 16,-62 22-16,20 0 16,-21 0-16,-21 42 15,0 0 1,-21 0-16,0 1 0,0-1 0,-1 0 16,1 0-16,-21 0 0,-22 22 15,-20 20-15,41-42 16,-20 22-16,42-22 15,-22 0-15,22 0 16,21 0-16,21-21 31,1 0-31,-1 0 0,0-21 0,21 0 16,-21 21-16,22-21 0,-1 0 16,-21-1-16,64-41 15,0-1-15,-22 1 16,-21 21-16,1 20 0,-1-41 15,0 21-15,-63 63 16,0 0 0,-21 0-16,21 0 15,-22 22-15,1-22 0,0 21 0,-64 22 16,21-1-16,22 1 16,41-43-16,1 0 15,0 21-15,0-21 16,21 1-16,21-22 15,0 0-15,0 0 0,1 0 16,-1-22-16,0 1 0,21 0 0,-21 21 16,22-21-16,-22 0 0,0-22 15,43 1-15,-1-21 16,1-22-16,-22 21 16,-21 22-16,0 21 15,-21 0-15,0 0 0,0-1 0,21 1 16,-21 42-16,0 1 15,0-1-15,-21 0 0,21 21 16,0-21-16,0 22 0,0-22 0,-21 21 16,21-21-16,0 1 0,0-1 0,0 0 15,0 0-15,0 0 0,0 0 16,0 1-16,0-44 31,0 1-15,0 0-1,0 0-15,0 0 0,0 0 0,0-22 16,0 22-16,0-21 0,0 21 16,0-22-16,0 1 0,0 0 0,0 20 15,0-20-15,0 0 0,0 21 16,21-1-16,-21 1 0,0 42 31,0 1-31,-21 20 16,0-21-16,21 21 0,-21 1 0,0 20 15,-1-42-15,22 22 16,0-22-16,0 0 0,0 0 16,0 0-16,0 1 0,0-44 47,0 1-47,22 21 0,-22-21 15,0 0-15,0 0 0,0 0 16,0-22-16,0 22 0,0 0 0,0 0 15,0 0-15,0-22 0,0 22 0,0 0 16,-22 21-16,1 0 16,0 0-16,0 0 0,0 21 0,0 0 15,-22 22-15,22-22 0,-21 21 0,-1 0 16,1 1-16,21-1 16,-64 22-16,22-1 15,-1 1-15,22-43 16,21 21-16,0 0 15,-1-42-15,22 22 0,22-22 32,-1 0-17,-21-22-15,0 1 16,21 21-16,0-21 0,-21 0 16,21 0-16,22 0 15,-22-1 1,0 1-16,0 0 0,21 21 0,-20-21 15,41-21 1,-42-1-16,0 22 0,43-42 0,-1-1 16,-20 43-1,20-106-15,1 63 16,-22 1-16,0 21 16,-20 20-16,-22 1 0,21 0 15,0 21 1,-21-21-16,0 42 15,-21-21 1,0 21-16,-1-21 0,22 21 16,-21 1-16,0-22 0,0 21 0,0-21 15,21 21-15,-21-21 16,21 21 0,0-42 15,21 0-16,0 0-15,0-1 16,0 1-16,0 21 16,-21-21-16,0 42 47,0 0-47,-21 1 0,0-1 15,0 0-15,-21 64 0,-1-64 16,1 21-16,0 0 0,20 1 15,-20-22-15,0 21 0,-43 22 16,0-22-16,43 0 16,0-20-16,21-1 0,-43 21 15,22-21-15,21 0 0,-1-21 16,1 43-16,0-22 16,0 0-16,21 0 0,0 0 15,0-42 48,0 0-48,-21 21 48,21 21-16,0 0-32,0 1-15,0-1 0,0 0 16,21-21-16,0 21 0,-21 0 16,21 0-16,0 1 0,22-1 0,-22 0 15,0 0-15,64 21 0,-22 1 16,-42-22-16,64 42 15,-64-41-15,0-1 16,22 21-16,-22 0 0,-21-20 16,0-1-16,0 0 15,-21-21 1,0 0-16,-1 0 16,1 0-16,0 0 15,0 0-15,0-21 0,0 0 16,-1-1-16,1 1 0,0-21 0,0 21 15,-43-64-15,43 43 16,0-1-16,-21 1 0,21 0 16,-22-43-16,1 22 15,21 20-15,21 22 0,0 0 16,0 0-16,0 42 16,0 0-16,21 21 15,0-20-15,0 20 0,-21 0 16,21 1-16,43 62 15,-43-62-15,43 41 0,-1 22 16,-21-63-16,22 20 16,-1 1-1,-20-43-15,-1 21 0,-21-21 16,-21-42 15,-21 0-31,0 0 0,21 0 16,-21-1-16,-22-41 15,22 42-15,21-22 0,-21 1 0,-21 0 16,-1-64-16,22 64 16,-42-43-16,42 43 15,-1-1-15,-20 1 0,21 0 16,0 42 0,21 42-16,0-21 0,0 0 15,0 22-15,21-1 16,0 0-16,0 1 0,0-1 0,43 64 15,-1-22-15,-41-62 16,83 83-16,-41-62 16,42-1-1,-64-21-15,-21-21 16,0 0 0,-21-21-16,0 0 0,0 0 15,0 0-15,0-1 16,-21-20-16,21 21 0,-21 0 15,0-43-15,0 22 16,21 0-16,0-43 0,0 64 16,0-22-16,0 1 0,21 21 0,0 0 15,0 0-15,0-1 0,1 22 16,41 0 0,-63 22-16,0-1 15,0 0-15,0 0 0,0 21 16,0-20-16,-42 41 0,21-42 15,-1 22-15,1-22 0,0 0 0,-21 0 16,-1 21-16,22-20 16,-21-1-16,42 0 15,21-21 1,0-21 0,0 0-16,1 21 0,-1-22 0,0 1 15,0-21-15,64-43 16,-22 22-1,1-1-15,-43 43 0,21-21 16,-21 21-16,-42 63 31,21-21-31,-21 0 0,0 0 0,-21 22 16,20-22-16,-20 42 16,21-41-16,-21 41 0,-1-21 15,43 1-15,0-22 16,0 0-16,21-21 15,1 0-15,-1 0 16,0 0-16,0 0 0,0 0 16,22 0-16,-22-21 0,21 0 0,-21 0 15,22-1-15,-22 1 0,63-21 16,-20-22-16,-22 22 16,1-21-1,-65 63 1,1 21-16,0 0 15,-21 0-15,21 21 0,-1-20 16,-62 62-16,20-41 16,22-1-16,0 21 15,42-41 1,-22-1-16,44-21 16,-1 0-16,0 0 15,0 0-15,0-21 0,0-1 16,22 22-16,-22-42 0,21 21 15,1 0-15,-1-22 0,43-20 16,-1-22-16,-41 22 16,20-64-16,-42 106 15,-21-43-15,0 43 0,-21 21 32,0 21-32,0 0 0,-22 0 0,22 22 15,-42 41-15,-22 1 16,22 0-16,20-43 15,1-21-15,-22 43 0,1-1 16,21-20 0,-1-1-16,22-42 15,42-21 17,0 0-32,1-1 0,41-20 15,1-21-15,41-64 16,86-106-1,-170 190 1,21 1-16,-20-21 16,-22 20-16,-22 43 15,-20 0 1,21 0-16,-21 21 0,20 1 16,-20-1-16,-21 0 15,20 21-15,-20-21 16,63 1-16,-21-1 0,-1-21 15,22-21 17,22 21-32,-22-22 15,21 22-15,0-21 0,-21 0 0,21 21 16,0-21-16,0 0 0,1 0 0,-1-1 16,0 1-16,0 21 15,21-42-15,-63 42 63,0 0-63,0 0 15,0 0 1,0 0-16,-1 0 0,1 0 16,0 0-16,0 0 0,21-21 15,-21 21-15,0-21 0,-1 21 16,22-22-16,-21 1 0,0 21 0,0-21 15,21 0-15,0 0 0,0 0 16,-21-1-16,21 1 0,0 0 0,0 0 16,0 0-16,0 0 15,0-1-15,21 44 32,0 20-32,0-21 0,22 43 15,20-1-15,-21-42 16,22 43-16,-1-1 15,-20-20-15,-22-22 16,0-21-16,0 21 0,-21 0 16,21-21-16,-42-21 31,0 0-31,0 21 16,0-21-16,-22-1 0,22 1 15,-21-21-15,0 0 0,20 20 16,1-20-16,-42-21 0,20-1 15,1-21 1,0 1-16,42-22 16,0 85-16,0 0 15,0 42 1,0 0 0,0 0-16,21 21 0,0 1 15,0-1-15,0 0 0,1 1 16,20-1-16,21 64 0,22-21 15,-43-43-15,22 21 16,-1 1-16,-20-43 16,-1 21-16,-42-20 15,-21-22 1,21-22-16,-21 1 16,0 21-16,-1-21 0,-20 0 0,0-21 15,21-1-15,-1 22 16,-20-21-16,0-22 15,-43-63-15,43 64 16,21 20-16,-22-20 16,1-1-16,42 43 15,0 42 1,0 1 0,0 20-16,0-21 0,21 21 0,21-20 15,-20 20-15,20 0 0,43 22 16,-1-1-16,1 1 15,21-1 1,0-20 0,-85-22-16,21-21 15,-84 0 17,21 0-32,-1-21 15,-20 21-15,21 0 0,0-22 0,-22 22 16,22 0-16,0 0 0,0 0 15,0 0-15,0 0 0,-1 0 0,1 0 16,42 0 31,1 0-47,-1 0 0,0 0 16,0 0-16,0 0 0,0 0 0,1 0 15,-1 0-15,0 0 16,0 0-16,-21 22 15,-21-22 1,-21 21-16,20 0 0,-20 0 16,21 21-16,-21-20 0,-43 41 15,21 1-15,22-43 0,-21 42 16,20-20-16,1-1 16,0 0-1,20-21-15,1 1 16,42-44 15,1 1-31,-1 0 0,0 0 16,0 0-16,21-22 0,1 1 15,20-21-15,1-1 16,-43 22-16,-21-1 16,-42 43-1,20 0-15,-20 0 16,0 22-16,21-1 0,-22 0 0,1-21 15,21 42-15,-22-21 0,22 1 16,-42-1-16,42 21 16,21 0-16,0-20 15,21-22 1,0 0-16,0 0 16,0 0-16,0 0 0,22-22 0,-22 22 15,0-21-15,0 21 0,43-42 16,-43 21-16,0-22 15,-21 22 1,-21 21-16,0-21 0,-22 21 0,22-21 16,-106 21-1,85 0-15,0 0 0,-1 0 16,1 0-16,21 0 0,0 0 0,-1 0 16,22 21-16,22-21 15,-1 0 1,0 0-16,0 0 0,0 0 0,0 0 15,22 0-15,-22-21 0,21 21 16,1-21-16,-1 0 16,-21 21-1,-42 0-15,0 0 16,-22 0-16,1 0 0,21 0 16,-21 0-16,20 0 0,-20 0 0,21 0 15,0 0-15,-22 0 0,22 21 16,21 0-16,21-21 31,1 0-31,-1 0 16,0 0-16,0 0 0,0 0 0,0 0 15,22-21-15,-22 21 0,0 0 16,0 0-16,-42 0 31,0 0-31,0 0 0,-22 0 0,1 21 16,0-21-16,-1 21 15,-105 0-15,106 0 0,-22 1 16,22-1-16,63 0 47,43-21-47,-1 0 16,-20 0-16,20-21 15,-21 21-15,1 0 0,-1-21 0,-21 21 16,0 0-16,1 0 0,-1 0 0,-42 0 31,-1 0-31,1 0 0,-21 0 16,21 21-16,-22-21 0,1 21 0,21 0 0,-21 0 15,-1 0 1,22 22-16,21-1 16,0 0-16,21-20 15,0-22-15,1 0 16,-1 21-16</inkml:trace>
  <inkml:trace contextRef="#ctx0" brushRef="#br4" timeOffset="176151.71">27474 14732 0,'43'21'31,"-107"-42"-15,85 21-16,22 0 0,-65-21 0,1 21 0,0-21 16,0 0-16,0 21 0,0-22 0,-1 1 15,22 0-15,-21 0 0,0 0 0,0-22 16,0 22-16,21 0 0,0 0 15,0 0-15,0 0 0,0 42 32,0 0-32,0 0 15,0 21-15,0-20 0,0 20 16,21-21-16,-21 21 0,0-20 0,0 20 16,21-21-16,-21 0 0,21 0 0,-21 1 15,0-1-15,0 0 0,0 0 16,21-21-16,1 0 15,-1 0 1,-21-21-16,0 0 16,0 0-16,0-1 0,0 1 0,0 0 15,0-21-15,0 21 0,0-22 0,0 1 16,0 21-16,0-22 16,0 1-16,-21 21 0,21 0 0,0 0 15,0-1-15,0 44 16,0-1-1,0 0-15,0 0 0,0 0 0,0 22 16,0-22-16,0 0 0,21 0 0,-21 21 16,21-20-16,-21-1 0,0 0 15,0 0-15,21-21 0,-21 21 0,21 0 16,0-21-16,1 0 16,-1 0-16,-21-21 31,0 0-31,0 0 15,-21 0-15,21 0 0,-22-1 0,1 1 16,0-21-16,0 21 0,0 0 16,0-22-16,-1 22 0,22 0 0,-21 0 15,0 0-15,0 21 0,0 0 16,0 21-16,21 0 16,-22 0-16,22 0 0,0 0 0,0 22 15,-21-22-15,21 21 0,0 1 0,0-22 16,0 0-16,0 21 0,0-21 15,0 1-15,21-1 0,1 0 0,-1-21 16,-21 21-16,21-21 0,0 0 0,0 0 16,-21-21 15,-21 0-31,0 0 0,21-1 16,-21 1-16,-22 0 0,22 0 15,0 0-15,21 0 0,-21-22 0,0 1 16,0 21-16,-1-22 0,22 22 0,0-21 15,0 21-15,0 0 0,0-1 16,0 44 0,0-1-16,0 0 0,0 0 0,0 21 15,22-20-15,-1 20 0,-21 0 16,21 1-16,0-22 0,-21 21 0,21-21 16,0 22-16,1-22 0,-1 0 15,0 0-15,0 0 0,0 0 0,22-21 16,-22 22-16,0-22 0,0 21 15,0-21-15,0 0 0,1 0 0,-1 0 16,-42 0 31,-1 0-47,1 0 16,0 0 15,21 21-31,0 0 15,0 0 1,-21-21-16,21 21 16,21-21 31,0 0-47,0-21 0,1 0 0,-1 21 15,21-21-15,-21 0 0,0 0 0,1 21 16,-1-22-16,-21 1 0,0 0 0,21 0 15,-21 0-15,0 0 16,-21 42 0,21 0-16,-21 0 15,21 0 1,-22 0-16,22 1 0,-21-1 0,21 0 16,0 0-16,0 0 15</inkml:trace>
  <inkml:trace contextRef="#ctx0" brushRef="#br4" timeOffset="178251.54">27601 15007 0,'-42'0'31,"42"-21"-15,0 0 0,0 0-1,21 21-15,0-21 16,0 21-16,1-22 0,-22 1 0,21 21 15,0-21-15,21 0 0,-21 0 0,1 0 16,-1-1-16,21-20 0,-21 21 16,22 0-16,-1-22 0,0 22 0,-21 0 15,22 0-15,-1-21 0,-21 20 0,0 1 16,1 0-16,-1 0 0,0 0 16,0 0-16,0-1 0,-21 1 0,0 0 15,0 0-15,0 0 0,21 0 0,-21-1 16,0 1-1,22 21 1,-1 0 62,0-21-62,0 21-1,0 0-15,-21-21 32,21 21-17,1 0-15,-22-21 16,21 21 0,-42 0 30,-1 0-46,1 0 16,0 0-16,0 0 0,0 0 16,0 0-1,-1 0 1,1-21 0,21-1-1,-21 22 1,21-21-16,0 0 0,-21 21 0,21-21 15,-21 0 1,0 21-16,21-21 16,-22 21-16,22-22 0,-21 1 15,0 21-15,0-21 16,0 21-16,0-21 0,-1 21 16,1-21-16,0 21 0,0-21 0,0 21 15,0-22-15,-1 22 0,1-21 16,0 21-16,0-21 0,0 21 0,21-21 15,-21 0-15,-1 0 16,1-1 0,21 1-16,-21 0 15,21 0-15,-21 21 0,21-21 0,0 0 16,-21 21-16,21-22 0,0 1 16,0 0-16,0 0 15,-21 21-15,21-21 31,0 0 1,0-1 30,0 1-46,0 0-1,-22 21 17,1 0-17,0 0 1,0 21-16,0 0 16,0-21-16,-1 22 0,1-22 15,0 21-15,0 0 16,-21 0-16,20 0 0,1-21 0,0 43 15,-21-22-15,21 0 0,-1 21 0,-20-21 16,21 22-16,-21-22 0,-1 21 16,22-21-16,-21 22 0,21-22 0,-22 21 15,22-21-15,0 1 0,0-1 0,0 0 16,-1 0-16,1 0 0,0 0 16,21 1-16,0-1 0,-21 0 15,21 0-15,-21-21 16,21 21 109,21-21-63,0 0-46,0-21-16,0 0 0,1 21 16,-22-21-16,21 0 0,0 21 15,0-22-15,21 1 0,-20 0 0,-1 0 16,0 0-16,21 0 0,-21-1 0,22 1 15,-22 0-15,0 0 0,21 0 16,-20-22-16,-1 22 0,0 0 0,0 0 16,-21 0-16,21-22 0,-21 22 0,21 0 15,1 0-15,-22 0 0,0 0 16,21-1-16,-21 1 0,21 21 0,-21-21 16,21 0-16,-21 0 0,0 0 15,21 21-15,-21-22 16,21 22-16,-21-21 0,22 21 15,-22-21 1,21 21 0,-21-21-1,21 21 17,-21-21-17,21 21 1,-21-21-1,21 21 17,-21 21 46,21-21-78,-21 21 0,22-21 0,-22 21 15,21 0-15,0 0 0,0 22 0,0-22 16,22 21-16,-22-21 0,21 22 16,-21-1-16,22-21 0,-1 22 0,0-22 15,1 21-15,-1-21 0,0 22 16,-21-22-16,22 0 0,-1 0 16,-21-21-16,0 21 0,1 0 0,-1-21 15,0 0-15,0 22 0,0-22 0,-21 21 31,21-21-31,-21 21 16,22-21 15,-1 0-15</inkml:trace>
  <inkml:trace contextRef="#ctx0" brushRef="#br4" timeOffset="179159.02">28490 14076 0,'0'0'0,"21"0"47,-42 0-16,21 21-15,-21-21 0,21 21-16,-21-21 0,21 21 0,0 1 15,-21-22-15,0 0 16,21 21-16,-22-21 0,1 21 0,0 0 16,0-21-16,0 21 0,0 0 0,-1 1 15,-20-1-15,21 0 0,-21 0 16,20 0-16,-20 22 0,21-22 0,-21 0 15,20 0-15,1 0 0,-21 22 0,21-22 16,0 0-16,-1 0 0,22 0 16,-21 0-16,0 1 0,21-1 15,-21-21-15,21 21 0,-21 0 0,0-21 16,21 21-16,-22 0 0,1 1 16,0-22-16,21 21 15,-21-21 1,21 21-16,-21-21 0,21 21 15,0 0 1,-21-21-16,-1 21 16,22 1-1,0-1 17,-21-21-17,0 21 1,0-21-1,21 21 1,0 0 0,0 0 62,-21-21-16,0 0 16,21-21-62,0 0 0,0 0 15,0 0-15</inkml:trace>
  <inkml:trace contextRef="#ctx0" brushRef="#br4" timeOffset="180559.53">27474 14901 0,'0'0'0,"-21"0"0,21-21 16,-21 21-16,0 0 0,21-21 0,-21 21 16,-1-21-16,1 0 15,0 0-15,0-1 16,21 1-16,-21 21 0,21-21 15,-21 0-15,-1 0 16,22 0-16,-21 21 0,0-22 16,0 22-16,0 0 15,21-21-15,-21 21 0,-1-21 16,1 21-16,0-21 16,0 21-16,21-21 15,-21 21-15,0-21 16,-1 21-1,22-22-15,-21 1 16,0 21 0,0 0-1,21-21-15,-21 21 16,21-21-16,-21 21 16,21-21-1,0 0-15,-22-1 16,1 22-1,21-21 1,-21 21 0,0 0 15,21-21-31,-21 21 0,21-21 16,-21 21-16,-1 0 15,22-21-15,0 0 203,0 42-156,22 0-31,-1 0-16,-21 0 0,21 0 0,0 1 15,0 20-15,0-21 0,1 21 16,-1-20-16,0 20 0,0-21 16,21 0-16,-20 22 0,-1-22 0,21 0 15,-21 0-15,22 0 0,-22 22 0,21-22 16,-21-21-16,0 21 0,22 0 0,-22-21 16,0 21-16,0-21 0,-21 21 15,21-21-15,-21 22 16,0-1-1,0 0 48,22-21 15,-1 0-62,0 0 15,0 0-15,-21-21-16,0 0 15,21 21-15,0-22 0,1 1 16,-1 0-16,0 21 0,-21-21 15,21 0-15,0 0 0,22-1 0,-22-20 16,21 21-16,-21 0 0,22-22 0,-1 1 16,0 21-16,22-21 0,-22 20 15,0-20-15,1 21 0,-22-21 0,21 20 16,-21 1-16,1 0 0,-1 0 0,0 0 16,0 21-16,-21-21 0,21 21 15,-21-22-15,21 22 16,-21-21-1,22 21 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2:27:23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1672 0,'21'-21'0,"-42"42"0,42-63 0,-21 21 16,21 21-16,-21-21 15,0 42 16,0 0-31,0 0 16,0 21-16,0 1 0,0-1 0,0 0 16,0 22-16,0-1 0,0 1 15,0-1-15,0-20 0,-21 20 16,21 1-16,0-1 0,-21-20 0,21-1 16,0 0-16,0 1 0,0-22 15,0 21-15,0-21 16,21-21-16,0 0 15,-21-21-15,22 0 16,-1-21-16,0 20 0,-21 1 16,21-21-16,0 0 0,-21 20 15,21-20-15,-21 0 0,22-1 0,-1 1 16,-21 21-16,0-21 0,21 20 16,0 1-16,0 21 15,-21 21 1,0 1-16,0-1 0,0 21 0,0-21 15,0 22-15,0-22 0,0 21 16,0-21-16,21 22 0,-21-22 16,0 21-16,22-21 0,-1 0 15,-21 1-15,21-1 0,0-21 16,0 0-16,0 21 0,22-21 0,-22 0 16,21 0-16,-21-21 0,22 0 15,-1-1-15,-21 1 0,22-21 0,-1 21 16,-21-22-16,0 1 0,0 0 15,1-1-15,-1 1 0,-21-21 16,0 20-16,0-20 0,0 20 0,-21-20 16,-1 21-16,1 20 0,0-20 15,0 21-15,-21 21 0,20 0 0,-20 0 16,21 0-16,0 0 0,0 0 16,-1 0-16,1 21 0,21 0 15,0 0-15,0 1 0,0-1 16,0 0-16,21 0 15,1-21-15,-1 0 0,21 0 0</inkml:trace>
  <inkml:trace contextRef="#ctx0" brushRef="#br0" timeOffset="504.22">1778 1461 0,'0'-22'16,"0"44"-16,0-65 0,0 22 0,-21 21 0,0 0 31,21 21-31,-22 0 0,22 22 0,0-1 16,0 0-16,0 1 0,0 20 15,0 1-15,0-1 0,0 1 16,0-1-16,0-20 0,0 20 0,0-21 16,0 1-16,0-1 0,0 0 15,0 1-15,0-22 0,0 0 0,0 0 16,0 0-16,0 1 0,0-1 15,-21-21 1,21-21 0,0-1-16,0 1 0,0 0 15,0 0-15,0 0 0,0-22 16,0 1-16,0 21 0,21-21 0,-21-1 16,43 1-16,-22 0 0,0 20 15,0 1-15,22 0 0,-22 0 16,21 21-16,-21 0 0,22 21 0,-22-21 15,21 21-15,-21 22 0,0-22 16,1 0-16,-1 21 0,0-21 0,-21 22 16,0-22-16,0 21 0,0-21 15,0 1-15,0-1 0,-21 0 0,21 0 16,-21 0-16,21 0 0,0 1 16,-22-1-16,1 0 15,21-42 16,0 0-31,21-1 0,1 1 16</inkml:trace>
  <inkml:trace contextRef="#ctx0" brushRef="#br0" timeOffset="1149.03">2476 1842 0,'0'0'0,"0"21"31,0 0-31,0 0 0,0 0 0,0 0 15,0 1-15,-21 20 16,21 0-16,-21-21 0,21 22 0,0-22 16,0 21-16,0-21 0,0 22 15,0-22-15,0 0 0,0 0 0,0 0 16,0 1-16,21-1 0,0-21 16,1 0-16,-1 0 0,21 0 0,-21 0 15,22 0-15,-22-21 0,21-1 16,0 1-16,1 0 0,-22 0 0,21 0 15,-21 0-15,1-22 0,20 1 16,-42 21-16,21-22 0,0 1 16,0 0-16,-21 21 0,0-22 15,0 22-15,22 0 0,-22 42 32,0 21-17,0-20-15,0 20 0,0-21 0,0 21 16,0 1-16,0-1 0,0 22 15,0-22-15,0 21 0,0 1 0,0-1 16,0 1-16,0-1 0,0 22 16,0-21-16,0-1 0,0 1 0,0 20 15,-22 1-15,22-22 0,0 22 16,0 0-16,0-1 0,0 1 16,0 0-16,0-1 0,0-20 0,0 21 0,0-22 15,0 22-15,0-22 16,0 1-16,0-22 0,0 22 0,-21-22 15,0-21-15,21 21 0,-21-20 16,0-1-16,0 0 0,-1-21 0,1 0 16,-21 0-16,21-21 0,-22 0 0,1-22 15,0 1-15,-22-22 0,22 22 16,-22-43-16,22 22 0,0-22 0,-1 22 16,1-43-16,21 21 0,0 1 15,21-22-15,0 21 0,21 0 16,0 22-16,0-22 0,22 22 15,20-1-15,-21 1 0,22-1 0,-1 1 16,1 20-16,-1-20 0,22 21 16,-21-1-16</inkml:trace>
  <inkml:trace contextRef="#ctx0" brushRef="#br0" timeOffset="1952.65">4635 2201 0,'0'-21'0,"0"42"0,0-63 0,0 21 0,0 0 15,0 0-15,0-1 0,0 44 47,0-1-47,0 0 0,0 21 0,0-21 16,0 1-16,0 20 0,0-21 16,0 21-16,0-20 0,0-1 15,0 21-15,0-21 0,-21 0 0,21 1 16,-21-1-16,21-42 31,0-1-15,0 1-16,0-21 0,0 21 15,0 0-15,0-22 0,21 22 0,0-21 16,1-1-16,-1 1 0,0 0 16,21-1-16,-21 1 0,22 0 0,-1 21 15,0-22-15,1 43 0,-1-21 16,0 21-16,1 0 0,-1 0 15,0 21-15,1 22 0,-22-22 16,21 21-16,-21 0 0,1 1 0,-22-22 16,0 21-16,0 1 0,0-1 15,0 0-15,0-21 0,0 22 0,-22-22 16,1 0-16,21 0 0,-21 0 16,21 1-16,-21-22 0,0 0 0,0 0 15,21-22 1,0 1-16,0 0 0,0 0 15,0 0-15,0-22 0,0 22 0,21-21 16,0 21-16,0-22 0,0 1 16,22 0-16,-1-1 0,-21-20 15,21 42-15,22-22 0,-22 22 16,1 0-16,20 21 0,-21 0 0,1 21 16,-1-21-16,0 43 0,-20-22 0,-1 0 15,0 21-15,-21 1 0,21-22 16,-21 21-16,0 0 0,0-20 0,0 20 15,-21-21-15,0 0 0,0 0 16,21 1-16,0-1 0,-22 0 0,22 0 16,-21-21-16,21 21 15,21-21 1,1 0-16,-1-21 0,21 0 16,-21 21-16</inkml:trace>
  <inkml:trace contextRef="#ctx0" brushRef="#br0" timeOffset="2628.26">6456 2032 0,'0'-21'0,"0"42"0,0-63 15,0 21-15,0-1 0,0 1 16,0 0-16,-21 21 0,-1-21 0,1 0 16,0 21-16,0 0 15,0 0-15,0 0 0,-1 21 0,1 0 16,0 21-16,0-20 0,0 20 15,0 0-15,-1 1 0,-20-1 16,21 0-16,21 1 0,-21-1 0,21 0 16,0 1-16,0-22 0,0 21 15,0-21-15,21 0 0,0 1 16,0-22-16,22 0 0,-22 0 16,0 0-16,0 0 0,0-22 0,22 22 15,-22-21-15,0 0 0,0 0 16,0-21-16,0 20 0,1 1 0,-1-21 15,0 0-15,0 20 0,0-20 0,-21 0 16,21-1-16,1 1 0,-22 21 16,0 0-16,0 0 0,21-1 15,-21 44 1,0-1-16,0 0 0,0 0 16,0 21-16,0-20 0,0 20 0,-21 0 15,21-21-15,0 22 0,0-22 16,0 0-16,0 21 0,0-20 0,0-1 15,21 0-15,0 0 0,0-21 16,0 21-16,0-21 0,1 0 0,-1 0 16,21 0-16,-21 0 0,0 0 15,22-21-15,-22 0 0,0 21 0,21-21 16,-20 0-16,-1-1 0,0-20 0,0 21 16,0-21-16,0 20 15,1-20-15,-1 21 0,-21-21 0,0 20 16,21 1-16,-21 64 31,0-22-31,0 0 0,-21 0 0,0 21 16,21-20-16,0-1 0,0 21 15,-22-21-15,22 0 0,0 1 0,0-1 16,0 0-16,0 0 0,0 0 16,22-42 15,-22 0-31,0 0 15,0 0-15,21-1 0,-21-20 16</inkml:trace>
  <inkml:trace contextRef="#ctx0" brushRef="#br0" timeOffset="2784.18">7112 1778 0,'0'0'0,"0"-42"0,0 21 16,0-1-16,0 1 0,-21 21 15,0 0 1,21 21-16,0 1 15,0-1-15,0 0 16,0 0 0,21-21-16,0 21 0,0-21 0,0 21 0</inkml:trace>
  <inkml:trace contextRef="#ctx0" brushRef="#br0" timeOffset="3167.96">7705 1990 0,'0'0'0,"-22"21"0,1 0 16,0 0-16,0 0 15,21 1-15,0-1 0,-21 0 16,21 0-16,-21 0 0,21 0 0,0 1 16,0-1-16,-22 0 0,22 0 0,0 0 15,0 0-15,0 1 0,0-1 16,-21 0-16,21 0 15,-21-21-15,0 0 16,0 0 0,0-21-1,21 0-15,0 0 0,-22-1 0,22 1 16,0-21-16,-21 0 0,21 20 16,0-20-16,0 0 0,0-1 0,21 1 15,22 0-15,-22-1 16,21 22-16,1 0 0,20 0 0,-21 0 15,22 21-15,21 0 0,-22 0 0,1 21 16,-22 0-16,21 0 0,-20 22 16,-1-1-16,0-21 0,-20 21 0,-1 1 15,0-1-15,-21 0 0</inkml:trace>
  <inkml:trace contextRef="#ctx0" brushRef="#br0" timeOffset="3260.9">8234 2350 0,'0'0'16,"-21"21"-16,-1 21 0,1-21 0,0 0 0,0 1 15,0-1-15,0 0 0,-1-21 16,1 0-16,0 21 0,0-21 0,0 0 15,0 0-15</inkml:trace>
  <inkml:trace contextRef="#ctx0" brushRef="#br0" timeOffset="3856.56">3958 4466 0,'-21'-21'0,"42"42"0,-42-63 0,0 21 0,0 0 16,21 42 15,0 21-31,0-21 0,0 22 16,0 20-16,0 1 0,0 20 0,0 1 15,0 0-15,0-1 0,0 1 16,0 0-16,-22-1 0,1 1 0,21 0 15,-21-22-15,0 22 0,0-22 0,21 1 16,-21-22-16,21 22 0,-22-22 16,22-21-16,0 21 0,0-20 15,0-1-15,0 0 0,0-42 32,0 0-32,0-1 0,0-20 0,0 21 15,0-43-15,0 22 0,0-21 16,0-1-16,0 1 0</inkml:trace>
  <inkml:trace contextRef="#ctx0" brushRef="#br0" timeOffset="4136.39">3619 4911 0,'0'0'16,"-21"-64"-16,0 22 0,0-22 0,0 22 0,0 0 15,-1-1-15,1 1 0,21 21 16,0-21-16,0 20 0,0 1 0,21-21 16,1 42-16,20-21 15,0 0-15,1 21 0,-1 0 0,21 0 16,-20 0-16,20 21 0,-20 0 15,-1 21-15,21 1 0,-41-22 0,20 21 16,-21 0-16,-21 22 0,0-22 0,0 1 16,0-1-16,-21 0 0,0 1 15,0-1-15,-22-21 0,22 0 0,-21 22 16,-1-43-16,22 21 0,-21 0 16,21-21-16,0 0 0,-1 0 0,22-21 31,0 0-31,0-1 0,22-20 0,-1 21 15,0-21-15,21-1 0,-21 22 16,22-21-16</inkml:trace>
  <inkml:trace contextRef="#ctx0" brushRef="#br0" timeOffset="4564.22">4318 4509 0,'0'0'16,"21"0"-16,0 0 15,-21 21 1,0 0-16,0 0 0,0 0 15,0 0-15,0 22 0,0-22 16,0 21-16,0 1 0,0-1 0,0 0 0,0-21 16,0 22-16,0-22 0,0 21 15,0-21-15,0 1 0,21-1 16,1-21-16,-1 0 0,0 0 16,0 0-16,21 0 0,-20 0 0,20-21 15,-21-1-15,21 1 0,-20 0 0,20-21 16,-21-1-16,21 1 0,-20 0 15,-1-1-15,0 1 0,0 0 0,0-1 16,0 1-16,1 21 0,-22-21 16,0 20-16,0 1 0,0 0 0,0 42 31,0 0-31,0 1 0,0 20 0,0-21 16,0 21-16,0 1 0,0-1 15,0 0-15,-22 1 0,22-1 16,0 0-16,0 1 0,0-1 0,0-21 15,22 22-15,-22-22 0,21 0 0,0-21 16,0 21-16,0-21 16,0 0-16,1 0 0,-1 0 0,0-21 15,21 0-15,-21 0 0,1-22 16,-1 22-16,0-21 0,0-1 0</inkml:trace>
  <inkml:trace contextRef="#ctx0" brushRef="#br0" timeOffset="5039.96">5376 4085 0,'0'-21'0,"0"42"0,0-63 0,0 21 0,-21 42 16,21 21-1,-21-21-15,21 22 0,0-1 0,0 0 16,0 22-16,0-22 0,-21 22 0,21-22 16,0 22-16,0-22 0,0 21 15,0-20-15,0-1 0,0 22 0,0-43 16,0 21-16,0 0 0,0-20 15,0-1-15,0 0 0,0 0 0,0 0 16,0-42 15,0 0-31,0 0 0,0 0 16,0-22-16,0 1 0,0 21 16,21-22-16,-21 1 0,21 0 0,0-1 15,0 22-15,1-21 0,20 21 16,-21 0-16,21-1 0,1 22 0,-22 0 15,21 0-15,1 0 0,-1 0 0,0 22 16,1-1-16,-22 0 0,21 0 16,-21 0-16,0 22 0,-21-22 0,0 0 15,0 21-15,0-21 0,0 22 16,-42-22-16,21 0 0,-21 0 0,-1 22 16,1-22-16,0 0 0,-1 0 15,-20-21-15,20 21 0,1 0 16,0-21-16,21 0 0,-22 0 0,22 0 15,0 0-15,0 0 0,21-21 16,0 0-16,0 0 16,21 0-16,21 0 0,-21-22 0,1 22 15,20-21-15</inkml:trace>
  <inkml:trace contextRef="#ctx0" brushRef="#br0" timeOffset="5908.02">6202 4043 0,'-21'42'31,"21"-21"-31,-22 1 16,22 20-16,-21-21 0,21 21 0,-21 1 16,21 20-16,0-20 0,0-1 15,0 0-15,0 22 0,0-22 0,0 0 16,0 1-16,0-1 0,0 0 15,0 1-15,0-22 0,0 21 0,21-21 16,0 1-16,1-1 0,-1 0 0,0 0 16,0-21-16,0 0 15,0 0-15,22 0 0,-22-21 0,0 0 16,0 0-16,0-1 0,22 1 0,-22 0 16,0-21-16,0 21 0,-21-22 15,21 1-15,1 21 0,-22-22 0,21 1 16,-21 0-16,0 21 0,0-1 0,0 1 15,0 0-15,0 42 16,0 0-16,0 1 16,0-1-16,0 21 0,0-21 0,0 22 15,0-22-15,0 21 0,0-21 16,0 0-16,0 22 0,0-22 16,21 0-16,0 0 0,0 0 15,0-21-15,1 0 0,-1 0 16,0 0-16,0 0 0,21 0 0,-20-21 15,-1 21-15,0-21 0,0 0 16,0 0-16,0 0 0,1-22 0,-1 22 16,0-21-16,0-1 0,0 1 0,0 0 15,22 21-15,-22-22 0,0 1 16,0 21-16,0 0 0,-21-1 0,22 1 16,-1 21-16,-21 21 15,0 1 1,0-1-16,0 0 0,0 0 0,0 0 15,0 0-15,0 1 16,21-22 15,-21-22-15,21 22-16,-21-21 0,0 0 16,0 0-16,0 0 0,0 0 15,0-1-15,0-20 0,0 21 0,0 0 16,0 0-16,0-1 0,0 1 15,0 0-15,-21 21 0,0 21 16,0 0-16,-1 1 0,1 20 16,0-21-16,0 21 0,0 1 15,0-1-15,-1 0 0,1 1 0,0-22 16,21 21-16,0 1 0,0-22 16,0 0-16,0 21 0,0-21 0,21 1 15,0-1-15,1 0 0,-1-21 0,21 21 16,-21-21-16,22 0 0,-22 0 15,21 0-15,0 0 0,-20-21 0,20 21 16,0-21-16,-21 0 0,22-1 0,-22 1 16,0 0-16,0-21 0</inkml:trace>
  <inkml:trace contextRef="#ctx0" brushRef="#br0" timeOffset="6108.91">7027 3874 0,'0'0'0,"-21"0"0,0 21 0,0-21 15,0 21-15,21 0 0,-22-21 16,22 21-16,0 0 16,22 1-1,-1-22-15,0 0 16,0 0-16,0 0 0</inkml:trace>
  <inkml:trace contextRef="#ctx0" brushRef="#br0" timeOffset="6884.58">9800 4212 0,'42'0'31,"-20"-21"-31,20 21 16,-21-21-16,21 0 0,-20 0 16,20 21-16,0-22 0,-21 1 0,1 0 15,-1 0-15,0 0 0,0-22 16,-21 22-16,0 0 0,0 0 0,0 0 15,-21 0-15,0-1 0,0 1 0,-1 0 16,-20 21-16,0 0 0,-1 0 16,1 0-16,0 0 0,-1 0 0,1 0 15,0 0-15,-1 21 0,22 0 0,-21-21 16,21 22-16,0-1 0,-1 0 16,22 21-16,0-21 0,0 1 0,0 20 15,22-21-15,-1 21 0,21-20 16,-21 20-16,22 0 0,-1-21 15,21 22-15,-20-1 0,-1-21 0,0 22 16,1-1-16,-1-21 0,-21 21 16,0-20-16,-21 20 0,0-21 0,0 21 15,-21-20-15,0-1 0,-21 0 0,-1 0 16,-20 0-16,21 0 0,-22-21 16,1 0-16,-1 22 0,22-22 0,-22 0 15,1 0-15,20 0 0,1-22 0,0 1 16,-1 21-16,22-21 0,0 0 15,-21 0-15,21 0 0,21-1 0,0 1 16,-22-21-16,22 21 0,0-22 0,0 1 16,0 0-16,0-1 15,22 22-15,-1-21 0,-21 0 0,21-1 16,0 22-16,21 0 0,-20 21 16,-1 0-16,0 0 0,0 0 0,0 21 15,0 0-15,-21 0 0,0 22 0,22-22 16,-22 0-16,0 0 0,21 22 15,-21-22-15,0 0 0,21 0 16</inkml:trace>
  <inkml:trace contextRef="#ctx0" brushRef="#br0" timeOffset="7175.97">10477 3747 0,'0'-22'0,"0"44"0,22-44 16,-22 44-1,0-1-15,0 21 0,0 0 0,0 22 16,0-22-16,0 22 0,0-1 0,-22 1 16,1-1-16,0-20 0,0 20 15,0-21-15,21 1 0,-21-1 16,-1 0-16,1 1 0,21-22 0,-21 21 15,21-21-15,0 1 0,0-1 16,0 0-16,21-21 16,0 0-16,1 0 0,-1 0 0,0-21 15,0 21-15,0-21 16</inkml:trace>
  <inkml:trace contextRef="#ctx0" brushRef="#br0" timeOffset="7360.87">10181 4297 0,'0'0'0,"21"0"47,0 0-47,1 0 0,20 0 16,0-21-16,-21 21 0,22 0 0,-1 0 15,0 0-15,1-21 0,-1 21 16,0 0-16,1 0 0,-1-22 0</inkml:trace>
  <inkml:trace contextRef="#ctx0" brushRef="#br0" timeOffset="7928.54">11218 4445 0,'0'0'0,"21"-21"16,1 0-1,-22 0-15,0-1 0,0 1 16,0 0-16,0 0 0,0 0 16,0 0-16,0-22 0,0 22 15,0 0-15,0-21 0,-22 20 0,1 1 16,0-21-16,-21 21 0,21 0 16,-22 21-16,22 0 0,-21 0 0,21 0 15,-22 21-15,22 0 0,-21 0 0,21 21 16,-1 1-16,1-1 15,0 0-15,0 1 0,0 20 0,21-20 16,0-1-16,0 0 0,0-21 0,0 22 16,0-22-16,0 21 0,21-21 15,0 1-15,0-22 0,0 21 0,1-21 16,-1 0-16,0 0 0,21 0 0,-21 0 16,1 0-16,20-21 0,-21 21 15,21-22-15,-20 1 0,-1 0 0,21 0 16,-21 0-16,0-22 0,1 1 0,-22 21 15,21-21-15,-21-1 0,21 1 16,-21 0-16,0-1 0,0 1 0,0 21 16,0 0-16,0-1 0,0 44 31,0-1-31,0 0 0,-21 21 16,21-21-16,-21 22 0,21-1 15,0-21-15,0 22 0,0-22 0,0 0 16,0 21-16,0-21 0,0 1 0,0-1 15,21-21-15,0 21 0,0 0 16,0-21-16,0 0 0,1 0 0,-1 0 16,0 0-16,21 0 0,-21 0 0,1-21 15,20 21-15,-21-21 0,0 0 16</inkml:trace>
  <inkml:trace contextRef="#ctx0" brushRef="#br0" timeOffset="8771.78">11790 3831 0,'0'0'0,"0"-42"0,21 0 0,-21 20 16,0 1-16,0 0 0,0 42 16,0 0-16,0 1 15,0-1-15,0 21 0,0 0 0,0 22 16,0-1-16,0-20 0,-21 20 16,21 1-16,-21-22 0,21 22 0,0-22 15,0 0-15,0 1 0,0-1 16,0 0-16,0-21 0,0 1 0,0-1 15,0 0-15,0 0 0,21-21 16,0 0-16,0 0 0,0 0 16,0 0-16,1 0 0,20 0 15,-21-21-15,0 0 0,0 0 0,22-1 16,-22 1-16,0 0 0,0 0 16,-21-21-16,21 20 0,1-20 0,-22 21 15,21 0-15,-21 42 31,0 0-31,0 0 0,0 0 16,0 22-16,-21-22 0,21 0 0,0 0 16,0 0-16,0 1 15,0-1-15,21-21 0,0 0 16,-21 21-16,21-21 0,0 0 0,22 0 16,-22 0-16,0 0 0,21 0 15,-21 0-15,1-21 0,-1 21 0,0-21 16,0-1-16,0 1 0,0 0 0,1-21 15,-1 21-15,-21-22 0,21 1 16,0 0-16,0-1 0,0 1 0,-21 0 16,22-1-16,-1 1 0,0 21 15,0 0-15,0-1 0,0 22 16,1 0-16,-22 22 16,21-22-16,-21 21 0,0 0 15,0 0-15,0 0 0,0 0 16,21-21 15,-21-21-15,21 0-16,-21 0 15,0 0-15,0 0 0,0-1 0,0 1 16,0 0-16,0 0 0,0 0 16,-21 21-1,0 0-15,0 0 0,-1 0 0,22 21 16,-42 0-16,21 0 0,0 22 15,0-1-15,-1 0 0,1 1 16,0-1-16,0 0 0,0 1 0,21-1 16,0 0-16,0-21 0,0 22 0,0-22 15,0 21-15,21-21 0,0 1 16,0-1-16,0-21 0,22 21 0,-22 0 16,21-21-16,-21 0 0,22 0 15,-1 0-15,0 0 0,1 0 0,-1 0 16,-21-21-16,22 0 0,-22 0 0,21-1 15,-21 1-15,0 0 0,1-21 16,-1-1-16,-21 1 0,21 0 0,-21-1 16</inkml:trace>
  <inkml:trace contextRef="#ctx0" brushRef="#br0" timeOffset="8987.65">13039 3471 0,'0'0'0,"-64"0"31,43 22-31,0-22 0,0 0 16,21 21 0</inkml:trace>
  <inkml:trace contextRef="#ctx0" brushRef="#br0" timeOffset="9195.95">12044 3747 0,'0'0'0,"-21"21"0,-22-21 16,22 0-16,0 21 0,42-21 31,21 0-31,-20 0 16,20 0-16,0 0 0,1 0 0,-1 0 15,0 0-15,1 0 0,-1 0 0,0 0 16,1 0-16,-1 0 0,-21 0 16,21-21-16</inkml:trace>
  <inkml:trace contextRef="#ctx0" brushRef="#br0" timeOffset="10120.45">804 2836 0,'0'0'0,"-21"0"0,0 0 15,0 0-15,0 0 16,21 22-16,-22-22 0,1 0 15,21 21 1,21-21 15,1 0-31,20 0 0,-21 0 0,21 0 16,1 0-16,-1 0 0,22 0 16,-1 0-16,1 0 0,-1 0 0,43 0 15,-21 0-15,20 0 0,22 0 16,0 0-16,0 0 0,0-21 0,43 21 15,-22 0-15,21 0 0,22-22 16,-22 22-16,22-21 0,-1 21 0,1 0 16,20 0-16,1-21 0,0 21 0,-1 0 15,22-21-15,-21 21 0,21 0 16,-1-21-16,-20 0 0,21 21 0,-21-22 16,20 22-16,-20-21 15,21 0-15,-21 21 0,-1-21 0,1 0 16,0 21-16,-22-21 0,1 21 0,-1 0 15,-21-22-15,-20 22 0,-22 0 16,0 0-16,0 0 0,-22 0 0,-20 0 16,-21 0-16,20 0 0,-41 0 15,-1 0-15,-21 0 0,21 0 0,-20 0 16,-44 0 31,1 22-47,0-22 0,0 0 0,-21 21 15,20 0-15</inkml:trace>
  <inkml:trace contextRef="#ctx0" brushRef="#br0" timeOffset="15560.02">14838 3979 0,'0'-21'16,"0"0"46,21 21 32</inkml:trace>
  <inkml:trace contextRef="#ctx0" brushRef="#br0" timeOffset="16660.02">14859 3979 0,'0'-21'31,"0"0"31,0 0-30,21 21-1,0 0-16,0 0-15,1 0 16,-1 0-16,0 0 0,0 21 16,0-21-16,0 42 0,1-20 0,20 20 15,-21 0-15,0 1 0,0-1 16,1 0-16,-1 1 0,0-1 0,-21 0 16,0 1-16,0-1 0,0 0 15,0-21-15,0 1 0,0 20 16,0-21-16,0 0 0,0 0 15,0-42 17,0 0-32,0 0 0,21 0 15,0 0-15,0-1 0,1-20 16,-1 0-16,0-1 0,0 1 0,0 0 16,0-1-16,1 1 0,-22-21 15,21 20-15,0 1 0,0 0 16,-21 20-16,0-20 0,0 21 0,21 0 0,-21 0 15,21 21-15,1 0 16,-1 0 0,0 21-1</inkml:trace>
  <inkml:trace contextRef="#ctx0" brushRef="#br0" timeOffset="17120.75">16087 4001 0,'21'-22'0,"-42"44"0,42-65 16,-21 22-16,0 0 15,-21 21 1,-1 21 0,1 0-16,0 0 0,0 22 0,21-22 15,-42 21-15,42 1 0,-43 20 0,43-21 16,-21 1-16,0-1 0,21 0 15,-21-20-15,21 20 0,0 0 0,0-21 16,0 1-16,21-1 0,0 0 16,0-21-16,0 21 0,22-21 0,-22 0 15,21 0-15,1 0 0,-1 0 0,0 0 16,1-21-16,-1 21 16,0-21-16,1 0 0,-1-1 0,-21 1 15,21 0-15,-20-21 0,-1-1 0,-21 22 16,0-21-16,0 0 0,0-1 15,0-20-15,0 20 0,-43 1 0,22 0 16,0 21-16,-21-1 0,21 1 16,-22 0-16,1 21 0,21 0 0,-22 0 15,1 0-15,0 21 0,21 0 0,-22 22 16,22-1-16,0-21 0,0 22 16,0-1-16,21 0 0,-22 1 0,22-1 15,0-21-15,0 21 0,0-20 16,22-1-16,-1 0 0,0 0 15,21 0-15,1-21 0</inkml:trace>
  <inkml:trace contextRef="#ctx0" brushRef="#br0" timeOffset="17364.75">16933 4043 0,'0'0'0,"0"42"15,0-21 1,0 1-16,0 20 0,-21-21 0,0 21 16,21-20-16,0 20 15,-21-21-15,21 0 0,-21 22 0,21-22 16,0 0-16,0 0 0,0 0 16,0-42 15,21 0-16</inkml:trace>
  <inkml:trace contextRef="#ctx0" brushRef="#br0" timeOffset="17704.56">17103 3683 0,'-22'0'0,"44"0"0,-65 0 15,22 0-15,0 0 0,0 0 16,0 0-16,-1 0 0,1 21 0,21 0 15,0 1-15,-21-1 0,21 0 16,0 0-16,0 0 16,21-21-16,0 21 0,1-21 15,20 0-15,-21 0 0,0 0 16,0 0-16,22 0 0,-22-21 0,0 21 16,0-21-16,0 21 0,1-21 15,-22 0-15,0 0 0,0-1 16,0 1-16,-22 0 0,1 0 15,-21 0-15,21 21 0,0 0 16,-22 0-16,22 0 0,0 0 0,-21 0 16,20 21-16,1-21 0,0 21 15,0 21-15,0-20 0,21-1 0,0 0 16,0 0-16,0 21 0,0-20 0,0 20 16,21-21-16,21 21 0</inkml:trace>
  <inkml:trace contextRef="#ctx0" brushRef="#br0" timeOffset="18240.25">17907 4149 0,'0'0'0,"0"-21"0,0-22 16,0 22-16,0 0 0,0-21 0,0 20 15,-21 1-15,0 0 0,-1 21 16,1 0-16,0-21 0,-21 21 0,21 0 15,-1 0-15,-20 21 0,21 0 0,-21 0 16,20 22-16,-20-1 0,21 0 16,0 1-16,-22-1 0,43 0 0,-21 1 15,21-1-15,0 0 0,0 1 16,0-22-16,0 0 0,0 0 0,21 0 16,1 1-16,-1-1 0,21-21 15,-21 0-15,0 0 0,22 0 16,-22 0-16,21 0 0,1-21 0,-22-1 15,21 1-15,-21 0 0,22-21 16,-22 21-16,0-22 0,21-20 0,-21 20 16,1-20-16,-1-1 0,21 1 0,-21-1 15,0 1-15,1-1 0,-1 1 16,0-1-16,0 1 0,0-1 0,0 22 16,-21 0-16,22-1 0,-22 22 15,0 0-15,-22 21 16,1 21-16,-21 0 0,21 22 0,0-22 15,-22 21-15,22 1 0,-21-1 16,21 21-16,-1-20 0,22 20 0,0 1 16,0-1-16,0 1 0,0-1 15,0 1-15,0-1 0,22-20 0,-1-1 16,-21 0-16,21 1 0,0-1 16,0-21-16,22 0 0,-22 0 0,0 1 15,21-22-15,-21 0 0,22 0 0,-1 0 16,-21 0-16,22-22 0,-1 1 15</inkml:trace>
  <inkml:trace contextRef="#ctx0" brushRef="#br0" timeOffset="19240.23">19897 3979 0,'0'-21'15,"0"42"-15,-22-63 0,22 21 0,0 0 16,0 0-16,22-1 15,-1 1-15,0 0 0,-21 0 0,21 0 0,0 0 16,22-1-16,-22 22 16,0-21-16,21 0 0,-21 21 0,1 0 15,20 0-15,-21 0 0,0 0 16,22 0-16,-22 21 0,0 22 0,21-22 16,-21 21-16,-21 0 0,22 22 0,-22-22 15,0 22-15,0-22 0,0 22 16,0-22-16,0 0 0,-22 1 0,22-1 15,-21-21-15,0 0 0,21 22 16,-21-43-16,21 21 0,0 0 0,-21-21 16,21-21-1,0 0 1,0-1-16,0 1 0,0-21 0,0 0 16,0-1-16,21 1 0,-21-22 15,21 22-15,0-21 0,22-1 0,-22 22 16,0-22-16,21 22 0,1 0 0,-1-1 15,0 22-15,22 0 0,-22 0 16,0 21-16,22 0 0,-22 0 0,-21 21 16,22 21-16,-1-21 0,-21 22 15,0-1-15,-21 0 0,0 22 0,0-22 16,0 22-16,0-22 0,0 0 16,0 22-16,0-22 0,0 1 15,0-22-15,0 21 0,0-21 0,0 0 16,0 1-16,-21-1 15,21-42 1,0-1-16,0 1 16,0-21-16,0 21 0,21-22 15,1 1-15,-1 0 0,0-22 0,0 22 16,0-22-16,22 22 0,-22 0 16,21-22-16,-21 43 0,22-21 0,-1-1 15,21 22-15,-20 21 16,-1 0-16,22 0 0,-22 0 0,0 21 0,1 1 15,-22-1-15,0 21 0,0-21 16,0 22-16,-21-1 0,0 0 16,0 1-16,0-22 0,-21 21 0,0 0 15,21 1-15,-21-22 0,0 21 16,-1-21-16,1 1 0,0-1 0,0 0 16,21 0-16,-21 0 0,42-21 31,21 0-31,-21 0 0,1-21 15</inkml:trace>
  <inkml:trace contextRef="#ctx0" brushRef="#br0" timeOffset="19896.84">22437 3831 0,'0'0'0,"0"-21"0,0 0 0,0 0 15,0 0-15,0-1 0,-22 1 16,1 0-16,0 0 0,0 0 0,0 21 15,-22 0-15,22 0 0,0 0 16,-21 0-16,-1 0 0,22 21 0,-21 0 16,0 21-16,20 1 0,-20-1 15,0 0-15,21 22 0,-1-22 16,-20 22-16,42-1 0,0-20 0,0 20 0,0-21 16,0 1-16,0-1 0,21-21 15,0 0-15,22 1 0,-22-1 16,21 0-16,-21-21 0,22 0 15,-22 0-15,21 0 0,1 0 0,-1-21 16,-21 0-16,21-1 0,1-20 0,-22 21 16,21-21-16,1-1 0,-22 1 15,0 0-15,21-22 0,-21 22 0,1-1 16,-1 1-16,0 0 0,0-1 16,-21 22-16,0 0 0,0 0 0,0 42 31,0 21-31,0-20 15,-21-1-15,21 21 0,-21 0 0,21 1 16,0-1-16,0-21 0,0 22 16,0-1-16,0-21 0,0 21 0,0-20 15,0-1-15,21 0 0,0 0 0,0-21 16,0 0-16,1 21 0,20-21 16,-21 0-16,21 0 0,1 0 0,-22-21 15,21 0-15,-21 0 0,22 0 16,-22-22-16,0 22 0,21-21 0,-20-1 15,-1 1-15,0 0 0,0-1 16,0 1-16,0 0 0,-21 21 16,0-1-16,0 44 15,0-1 1,0 0-16,0 21 0,-21-21 0,21 22 16,-21-1-16,21-21 0,0 22 15,0-22-15,0 0 0,0 0 0,0 0 16,0 0-16,0 1 0,21-22 15,0 0 1,1 0-16,-1-22 0,0 1 16</inkml:trace>
  <inkml:trace contextRef="#ctx0" brushRef="#br0" timeOffset="20236.73">23304 3408 0,'-21'0'0,"42"0"0,-84 0 0,42 21 16,-22 0-16,1-21 0,21 21 16,0 1-16,0-1 0,-1 0 0,22 0 15,0 0-15,0 0 0,0 1 16,22-1-16,-1-21 0,0 21 0,21-21 16,-21 21-16,1-21 0,20 0 15,-21 0-15,0 0 0,22 0 0,-22 0 16,0-21-16,0 0 0,-21 0 15,0-1-15,0 1 0,0 0 16,0 0-16,0-21 0,0 20 0,-21 1 16,0-21-16,0 42 0,-1-21 15,1 21-15,-21 0 0,21 0 0,0 0 16,-1 21-16,1 21 0,0-21 16,0 22-16,21-22 0,0 21 0,0 1 15,0-1-15,0 0 0,0-21 16,21 22-16,0-1 0,22-21 0</inkml:trace>
  <inkml:trace contextRef="#ctx0" brushRef="#br0" timeOffset="20612.52">23812 3916 0,'0'0'0,"0"-21"0,0 0 15,0-1-15,0 1 0,-21 21 16,0 0-16,21 21 15,0 1-15,-21 20 16,21-21-16,0 21 0,-21 1 0,21-1 16,0 0-16,0 1 0,0-1 0,-21 0 15,21-20-15,0 20 0,0-21 16,0 0-16,0 0 0,-22 1 16,22-44 15,0 1-31,0 0 0,0 0 0,0-21 15,0 20-15,0-20 0,22 0 16,-1-1-16,0-20 0,21 21 0,1-22 16,-1 22-16,0-1 0,22 1 15,-22 0-15,22 21 0,-22 21 0,0 0 16,22 0-16,-22 0 0,-21 21 0,22 0 16,-22 21-16,0-21 0,0 22 15,-21-1-15,0-21 0,0 22 0,0-1 16,-21 0-16,0-21 0</inkml:trace>
  <inkml:trace contextRef="#ctx0" brushRef="#br0" timeOffset="21088.5">26247 2794 0,'0'0'0,"21"-21"0,42-85 31,-63 85-31,0 0 0,-21 42 16,0 21-16,-21 1 0,-1-1 16,-20 21-16,20 1 15,-20 42-15,21-22 0,-22 43 0,22-21 16,-1 0-16,1 0 0,0-21 15,21 20-15,-1-20 0,1 21 0,0-21 16,21-1-16,-21-20 0,21 20 0,0-20 16,0-1-16,0 1 0,0-22 15,0 1-15,0-1 0,0 0 0,21-21 16,0 1-16,-21-1 0,43 0 0,-22-21 16,0 0-16,21 0 15,1 0-15,-1-21 0</inkml:trace>
  <inkml:trace contextRef="#ctx0" brushRef="#br0" timeOffset="21436.3">26733 3704 0,'0'0'0,"22"-63"0,-22 20 0,0-20 16,0 21-16,0-1 0,-22 1 16,-20 21-16,21 0 0,-21-1 0,-1 22 15,1 0-15,0 22 0,-1-1 16,1 21-16,0-21 0,20 22 0,1-1 15,0 0-15,21 1 0,0-22 16,0 21-16,0-21 0,0 22 0,0-22 16,21 0-16,0 0 0,1 0 0,20 0 15,0 1-15,-21 20 16,22-21-16,-1 0 0,-21 0 0,22 1 16,-22-1-16,0 0 0,-21 0 0,0 0 15,0 0-15,0 1 0,-21-1 16,0-21-16,-22 21 0,1-21 0,0 0 15,-1 0-15,-20 0 0,-1 0 16,22 0-16,-22 0 0,22 0 0,21 0 16,-21 0-16,20 0 0,22-21 0,0 0 15,0-1-15,22 1 0,20 0 16,-21 0-16,21 0 0</inkml:trace>
  <inkml:trace contextRef="#ctx0" brushRef="#br0" timeOffset="21672.16">27114 3344 0,'0'0'0,"64"-63"0,42-64 32,-106 169-17,0-21-15,-21 22 0,21 20 16,-22 1-16,1-1 0,-21 1 0,21-1 16,0 1-16,-1-1 0,1 1 15,0-1-15,21 1 0,-21-22 16,21 0-16,-21 1 0,21-1 0,0 0 0,0 1 15,0-22-15,0 0 0,0 0 16,21-21-16,0 0 0,0 0 16,0 0-16,22 0 0,-22 0 0,21-21 15,-21 0-15,1 0 0</inkml:trace>
  <inkml:trace contextRef="#ctx0" brushRef="#br0" timeOffset="21840.07">26776 3704 0,'0'0'16,"-21"0"-16,-1 0 0,1 0 0,42 0 16,1 0-1,20 0-15,0 0 0,1 0 16,20 0-16,1 0 0,-1-21 16,1 21-16,-1 0 0,1 0 0,20 0 15,-20 0-15,-22 0 0</inkml:trace>
  <inkml:trace contextRef="#ctx0" brushRef="#br0" timeOffset="22239.84">27538 3895 0,'0'0'0,"-21"-43"31,21 22-31,0 0 0,0 0 15,21 0-15,0 21 0,21-21 0,-21-1 16,22 1-16,-1 21 0,0 0 0,1 0 16,-1 0-16,0 0 0,1 0 15,-1 21-15,-21 1 0,0-1 0,1 21 16,-1-21-16,-21 22 0,0-22 16,0 21-16,0 0 0,0-20 0,-21 20 15,21 0-15,-22-21 0,1 1 16,0-1-16,21 0 0,-21-21 15,0 21-15,0-21 0,21-21 32,0 0-32,0 0 0,0-1 15,0 1-15,21-21 0,0 21 16,21-22-16,-21 22 0,22-21 0,-22 0 16,21 20-16,1-20 0,-1 0 0,0 21 15,1-1-15,-1 1 0,0 0 16,-21 21-16,22 0 0,-1 0 0,-21 0 15</inkml:trace>
  <inkml:trace contextRef="#ctx0" brushRef="#br0" timeOffset="22395.75">28575 3831 0,'0'21'0,"0"-42"0,-21 85 0,0-43 16,-1 21-16,22 1 0,0-22 0,-21 21 16,21-21-16,-21 22 0,21-22 15,0 0-15,0 0 0,0 0 0,0 0 16,0 1-1,0-44 1,0 1-16,0 0 0</inkml:trace>
  <inkml:trace contextRef="#ctx0" brushRef="#br0" timeOffset="22544.67">28490 3598 0,'0'0'0,"0"-21"31,0 42-15,0 1-16,0-1 0,21 0 16,1 0-16,-1 0 0,0 0 15,-21 1-15,42-1 0</inkml:trace>
  <inkml:trace contextRef="#ctx0" brushRef="#br0" timeOffset="23120.68">28765 4001 0,'0'0'0,"0"-22"31,22 22-31,-22-21 16,21 21-16,0-21 0,-21 0 0,21 21 15,-21-21-15,21 0 0,0 21 16,1 0-16,-22 21 31,0 0-31,0 0 0,0 21 16,0-20-16,0-1 0,0 0 0,0 0 15,0 0-15,21 0 0,21 1 16,-21-1-16,22-21 0,-1 21 16,21-21-16,-20 0 0,-1 0 0,22 0 15,-22 0-15,0 0 0,1 0 16,-1-21-16,0 0 0,1-1 0,-22 1 16,0 0-16,0-21 0,0-1 15,0 22-15,-21-21 0,0 0 0,0-1 16,0 1-16,0 0 0,-21 20 15,0-20-15,0 21 0,0 21 0,-22 0 16,1 0-16,0 0 0,-1 0 16,1 21-16,0 0 0,21 0 0,-22 1 15,22-1-15,0 21 0,0 0 0,21-20 16,0 20-16,0 0 16,21 1-16,0-1 0,0 0 0,0 1 15,1-1-15,20 0 0,-21 1 16,0-1-16,22 0 0,-22 22 0,21-22 15,-21 0-15,0 22 0,-21-22 16,0 1-16,0 20 0,0-21 0,0 22 16,-42-22-16,21 22 0,-21-22 0,-1 0 15,1 1-15,-22-22 0,22 21 16,-21-21-16,20 1 0,-20-22 0,20 0 16,1 0-16,0 0 0,21 0 0,-1 0 15,22-22-15,0-20 16,22 21-16,20-21 0,21 20 15,-20-41-15,20 21 0</inkml:trace>
  <inkml:trace contextRef="#ctx0" brushRef="#br0" timeOffset="23564.47">30819 3620 0,'-22'0'0,"44"0"0,-65 0 0,22-22 0,0 22 16,0 0-16,0 0 15,-1 22-15,1-1 16,0 0-16,0 21 0,0-21 0,0 22 16,-1-1-16,1 0 0,0-20 15,21 20-15,0 0 0,0-21 0,0 22 16,0-22-16,0 0 0,21 0 15,0-21-15,1 0 0,-1 0 0,0 0 16,0 0-16,0 0 0,0-21 16,22 0-16,-22 0 0,0-22 0,0 22 15,0-21-15,1 21 0,20-22 16,-21 1-16,0 21 0,0-21 0,1 20 16,-1 1-16,-21 42 31,0 1-31,0-1 0,0 0 15,0 0-15,0 21 0,0-20 0,0 20 16,0-21-16,0 0 0,0 22 0,0-22 16,21 0-16,-21 0 0,21 0 15,0 0-15,0 1 0,1-22 16,-1 0-16,0 0 0</inkml:trace>
  <inkml:trace contextRef="#ctx0" brushRef="#br0" timeOffset="23880.29">31221 4085 0,'0'-42'0,"0"84"0,0-105 0,0 20 0,21 1 0,-21 21 15,21-21-15,0-1 16,-21 1-16,21 21 0,1-22 0,-1 22 16,21 0-16,-21 21 0,0 0 15,22 0-15,-22 0 0,21 0 0,-21 21 16,22 0-16,-22 1 0,0-1 16,-21 21-16,0-21 0,21 22 0,-21-22 15,0 21-15,0-21 0,0 22 16,0-22-16,0 0 0,0 0 15,0 0-15,0-42 32,0 0-17,0 0-15,21-22 16,1 22-16,-22 0 0,21-21 0,0 21 16,21-1-16,-21-20 0,1 21 15,-1 0-15,21 0 0,-21-1 0,22 22 16,-1 0-16,0-21 0,1 21 15,-1 0-15,0 0 0,1 0 0,-1 0 16</inkml:trace>
  <inkml:trace contextRef="#ctx0" brushRef="#br0" timeOffset="24312.04">32491 3768 0,'0'0'0,"21"0"0,0 0 16,-21-21 0,0-1-1,-21 22-15,0 0 16,0 0-16,-22 0 0,22 0 15,-21 0-15,-1 0 0,1 0 16,0 0-16,-1 0 0,22 22 0,-21-1 16,21-21-16,0 21 0,-1 0 15,22 0-15,0 0 0,0 1 16,22-22-16,-1 21 0,0 0 16,0-21-16,0 0 0,22 0 0,-22 0 15,0 0-15,21 0 16,-21 0-16,1 0 0,20 0 0,-21 0 15,0 0-15,0 0 0,22-21 0,-22 21 16,0 0-16,0 0 0,0 0 16,-21 21-1,0 21-15,0-21 0,-21 22 16,0-22-16,-21 21 0,21 1 16,-22-1-16,1 0 0,21 1 15,0 20-15,-1-21 0,1 1 0,0-1 16,21 0-16,-21 1 0,21-1 15,0-21-15,0 22 0,-21-22 0,21 0 16,-21 0-16,21 0 16,0 0-16,0-42 15,0 0-15,0 0 16,0 0-16,21 0 0</inkml:trace>
  <inkml:trace contextRef="#ctx0" brushRef="#br0" timeOffset="24704.61">32724 3810 0,'0'-42'0,"0"84"16,0-127-16,0 64 0,0 0 0,-22 0 15,22 0-15,22 21 16,-1 0 0,0 0-16,0 0 0,21 0 15,-20 0-15,20 0 0,-21 21 16,0-21-16,22 0 0,-22 0 0,0 0 15,-42 0 17,0 0-32,-1 0 15,1 0-15,0 0 0,0 0 0,0 0 16,0 21-16,-1-21 16,22 21-16,-21-21 0,21 21 15,0 1-15,-21-1 0,21 0 16,0 0-16,-21 0 15,21 0-15,0 1 0,0-1 0,0 21 16,0-21-16,0 22 0,0-22 16,0 0-16,0 21 0,0-21 15,0 1-15,0-1 0,0 0 0,0 0 16,21-21-16,0 0 16,0 0-16,1 0 0,-1 0 0</inkml:trace>
  <inkml:trace contextRef="#ctx0" brushRef="#br0" timeOffset="25039.95">33253 3620 0,'0'0'0,"21"0"31,0 0-31,0 0 0,0 0 0,1 0 15,-1 0-15,0 0 0,21 0 16,-21 0-16,1 0 0,-1 0 16,-21 21-16,21 0 15,-21 0-15,0 0 16,0 0-16,0 1 0,0 20 16,-21-21-16,0 21 0,21-20 15,-22 20-15,1-21 0,21 21 16,0 1-16,-21-22 0,21 0 0,-21 0 15,21 0-15,0 1 0,0-1 16,0 0-16,21-21 31,0 0-31</inkml:trace>
  <inkml:trace contextRef="#ctx0" brushRef="#br0" timeOffset="25376.76">33380 2963 0,'0'0'0,"-21"-21"0,-1 0 16,22 0-16,-21 21 0,21 21 31,43 0-31,-22 22 0,42-1 0,1 0 16,-1 22-16,1-1 0,20 22 15,1 0-15,-43-1 0,-42 1 16,0-22-16,0 1 0,0 21 0,0-22 16,0 1-16,0-1 0,0 1 15,0-1-15,0-21 0,0 22 16,0-1-16,0-20 0,-63-1 0,-43 22 16,0-22-16,0 0 0,22 1 15,-22-22-15,21 21 0,1 0 0,20 1 16,1-22-16,-1 21 0,22-21 15,-22 22-15,22-22 0,0 21 0</inkml:trace>
  <inkml:trace contextRef="#ctx0" brushRef="#br0" timeOffset="26240.45">15875 5694 0,'0'0'0,"-21"-21"0,-85-22 15,64 43-15,20-21 0,-20 21 16,0 0-16,-1 0 0,22 0 16,-21 21-16,21 1 0,21-1 15,0 0 1,0 0-16,21-21 0,0 0 15,21 21-15,-20-21 0,-1 0 0,21 0 16,0 21-16,-20-21 0,20 22 16,-21-22-16,0 21 0,0 0 0,1 0 15,-1 0-15,-21 0 0,0 1 16,0-1-16,0 0 0,0 0 0,-21 0 16,-22 0-16,1 1 0,0-1 0,-1 0 15,1 0-15,-22-21 0,22 21 16,0-21-16,21 0 0,-1 0 0,1 0 15,0 21-15,42-21 32,0-21-32,1 21 0,-1 0 15,21 0-15,0 0 0,1 0 0,-1 0 16,0 0-16,1 0 0,-1 21 16,-21 1-16,22-22 0,-22 42 0,0-21 15,0 0-15,-21 22 0,0-22 0,0 21 16,0 0-16,0 1 0,-42-1 15</inkml:trace>
  <inkml:trace contextRef="#ctx0" brushRef="#br0" timeOffset="26768.42">15875 8403 0,'0'0'0,"0"-106"16,0 85 0,0 0-16,21 21 15,-21 21 1,0 0-16,0 22 16,0-22-16,0 0 0,-21 21 15,0-20-15,0 20 0,21-21 16,-22 21-16,22 1 0,-21-1 0,21-21 0,0 22 15,0-1-15,0 0 16,21-21-16,1 22 0,-1-1 0,0-21 16,21 22-16,-21-22 0,1 21 0,20-21 15,-21 22-15,-21-22 0,0 0 16,0 0-16,0 0 0,0 22 0,-21-22 16,0 0-16,0-21 0,-22 21 0,1 0 15,0 0-15,20-21 0,-20 22 0,0-22 16,-1 0-16,22 0 0,-21 0 15,21 0-15,-22 0 0,22-22 0,0 1 16,21 0-16,0 0 0,0-21 0</inkml:trace>
  <inkml:trace contextRef="#ctx0" brushRef="#br0" timeOffset="27084.25">15811 7493 0,'0'0'0,"-21"0"0,0 0 0,42 0 31,0 0-16,22 0-15,-22 0 0,21 0 0,1 0 16,-1 0-16,21 0 0,-20 0 0,20 0 16,22 0-16,-22 0 0,1 0 15,-1 0-15,1 0 0,-1 0 0,1 21 16,-22-21-16,-21 0 0,22 0 0,-22 0 16</inkml:trace>
  <inkml:trace contextRef="#ctx0" brushRef="#br0" timeOffset="27300.14">15706 7662 0,'-43'22'0,"86"-44"0,-107 65 0,43-43 0,0 21 16,21 0 0,21-21-16,0 0 0,21 0 15,1 0-15,-1 0 0,22 0 0,-1 0 16,1 0-16,20 0 0,1 0 0,0 0 15,-1 0-15,1 0 0,0 0 16,-1 0-16,-20 0 0,-1 0 0,1 0 16,-43 0-16,21 0 0,-63 0 31</inkml:trace>
  <inkml:trace contextRef="#ctx0" brushRef="#br0" timeOffset="27465.05">15811 7853 0,'-42'0'15,"84"0"-15,-105 21 0,42 0 0,0-21 0,21 21 16,0 1-16,21-1 16,0-21-16,21 21 0,-21 0 0,22-21 15,-1 21-15,22-21 0,-22 0 0,43 0 16,-22 0-16,22 0 16,-1 0-16,1 0 0,-21 0 0,20 0 0,-20-21 15,-22 21-15</inkml:trace>
  <inkml:trace contextRef="#ctx0" brushRef="#br0" timeOffset="30508.3">741 5038 0,'-106'0'31,"85"0"-15,-22 0-16,1 0 0,-21 0 0,20 0 16,-20 0-16,-1 0 0,1 0 15,20 0-15,-20 0 0,-1 0 0,1 0 16,63-21 15,0-1 16,0 1-31,85 0-16,-1 21 15,22 0-15,-21-21 16,21 21-16,-1-21 0,1 21 0,0 0 16,0-21-16,21 21 0,-21 0 15,-22-22-15,22 1 0,-21 21 0,0 0 16,-1-21-16,-20 21 0,-1 0 15,-20 0-15,-1-21 0,0 21 16,-21 0-16,1 0 0,-1 0 0,-21-21 31,-21 21 1,-1 0-32,1 0 15,0 0-15,0 0 16,0 0-16,-22 0 0,22 0 15,0 0-15,-21 0 0,-1 0 0,22 21 16,-21-21-16</inkml:trace>
  <inkml:trace contextRef="#ctx0" brushRef="#br0" timeOffset="30936.06">233 5080 0,'0'0'16,"-43"0"-16,22 0 0,0 0 0,-21 0 16,21 0-16,-22 0 0,22 0 15,0 0-15,42 0 32,0 0-32,0 0 15,43 0-15,-22 0 0,22 0 16,-1 0-16,22 0 0,0-21 0,-1 21 15,-20-21-15,20 21 0,1-21 16,-21 21-16,20-22 0,1 22 16,-22 0-16,22-21 0,-21 21 0,20 0 15,-20 0-15,-1-21 16,-20 21-16,-1-21 0,0 21 0,1 0 16,-1 0-16,-21 0 0,0-21 15,-21 0 16,-21 21-15,0 0-16,0 0 0,0 0 16,-1 0-16,22-22 15,-21 22-15,0-21 16</inkml:trace>
  <inkml:trace contextRef="#ctx0" brushRef="#br0" timeOffset="31504.73">1397 4445 0,'0'0'0,"-21"0"0,21-21 16,-21 21-16,-1-21 15,22 42 32,0 0-47,0 0 0,22 0 16,-1 1-16,0-1 0,0 0 15,21 0-15,-20 0 0,20 0 0,0 22 16,1-22-16,-1 0 0,0 0 16,1 0-16,-22 1 0,21-22 0,0 21 15,-20 0-15,20-21 0,-21 0 16,0 21-16,0-21 0,1 0 15,-1 0-15,-42 21 32,-1-21-17,1 0-15,0 0 0,-21 21 16,21-21-16,-22 22 0,1-1 0,0-21 16,-1 21-16,1 0 0,0 21 15,-22-20-15,22-1 0,-1 21 16,-20-21-16,21 0 0,-1 22 0,1-22 15,0 21-15,-1-21 0,22 1 16,0-1-16,0 0 0,0 0 0,-1 0 16,1-21-16,21 21 0,-21-21 15,21 22 1,-21-22 31,21-22-16</inkml:trace>
  <inkml:trace contextRef="#ctx0" brushRef="#br0" timeOffset="53264.04">550 11832 0,'-21'0'16,"0"0"-1,0 0 1,0 0 0,-1 0-16,1 0 0,0 0 15,0 0 1,0 0-16,0 0 15,-1 0-15,1 0 0,0 0 32,42 0-1,0 0-15,1 0-16,20-21 0,0 21 0,1 0 15,-1 0-15,21 0 0,1 0 16,-1 0-16,1 0 0,-1-21 0,1 21 15,-1 0-15,1 0 0,-1 0 16,1 0-16,-22 0 0,1 0 16,20 0-16,-42-21 0,22 21 0,-1 0 15,-21 0-15,0 0 0,0 0 16,-42 0 15,0 0-31,0 0 16,0 0-16,0 0 15,-1 0-15,1 0 0,0 0 16,0 0-16</inkml:trace>
  <inkml:trace contextRef="#ctx0" brushRef="#br0" timeOffset="53805.73">1016 11811 0,'-21'0'62,"21"21"-46,-21-21-16,21 21 0,0 1 15,0-1-15,0 0 0,0 0 16,0 0-16,0 0 0,0 1 16,0-1-16,0 0 0,0 21 0,0-21 15,0 22-15,0-22 0,0 0 16,0 21-16,0-20 0,0-1 0,0 21 16,0-21-16,0 0 0,0 1 15,0 20-15,0-21 0,0 0 0,0 0 16,0 1-1,0-1-15,-22 0 0,1 0 0,0-21 16,0 21-16,0-21 0,0 0 16,-22 21-16,22-21 0,-21 0 0,21 0 15,-22 0-15,1 0 0,0 0 16,-1 0-16,22 0 0,-21 0 16,-1 0-16,22 0 0,-21-21 0,21 21 15,0 0-15,-1-21 0,1 21 16,0-21-16,21 0 0,0 0 15,0-1 1,21 1 15,0 21-31,1 0 0,-1-21 16,21 21-16</inkml:trace>
  <inkml:trace contextRef="#ctx0" brushRef="#br0" timeOffset="54276.46">1460 11853 0,'0'-21'0,"-21"0"31,21 42 0,21 0-15,-21 1-16,22-1 0,-1 0 15,-21 0-15,21 21 0,0 1 16,0-22-16,-21 21 0,0 1 16,21-22-16,-21 21 0,22 0 0,-22-20 15,0 20-15,0-21 0,0 0 16,0 0-16,0 1 0,0-1 0,0 0 16,0 0-16,0 0 15,21-21 1,0 0-16,0-21 15,-21 0 1,21 21-16,-21-21 0,21 0 0,1 21 16</inkml:trace>
  <inkml:trace contextRef="#ctx0" brushRef="#br0" timeOffset="54636.29">2074 11748 0,'0'0'0,"-42"0"32,21 0-32,0 0 15,-1 21-15,1 0 0,0 21 16,21-21-16,-21 22 0,0-1 15,0-21-15,-1 22 0,1-1 0,0 0 16,-21 1-16,21-1 0,-1 0 16,1 1-16,0-22 0,0 21 0,0-21 15,0 0-15,21 1 0,0-1 16,-22 0-16,22 0 0,-21-21 16,21 21-16,21-21 31,1 0-31,-1-21 15,0 21-15,0-21 0,0 0 16,0 21-16,22-21 0</inkml:trace>
  <inkml:trace contextRef="#ctx0" brushRef="#br0" timeOffset="55015.79">2392 11769 0,'0'-21'0,"-21"21"32,-1 0-32,22 21 15,-21 0-15,21 0 16,0 0-16,0 0 0,0 22 0,0-22 15,-21 21-15,21 1 0,0-22 0,-21 21 16,21 0-16,0 1 0,0-22 16,-21 21-16,21-21 0,0 22 0,0-22 15,0 0-15,0 0 0,0 0 16,0 1-16,0-1 0,0 0 16,0 0-1,21-21 1,-21-21-1,21 0-15,-21 0 16,0-1-16,0 1 0,0 0 0</inkml:trace>
  <inkml:trace contextRef="#ctx0" brushRef="#br0" timeOffset="55308.62">2349 11811 0,'0'0'0,"0"-21"0,0 0 16,22 21 15,-22 21-31,21-21 0,0 21 16,0 0-16,0 22 0,0-22 15,1 0-15,-1 21 0,0-21 0,0 22 16,-21-1-16,21-21 0,0 22 16,1-22-16,-22 0 0,0 0 0,21 0 15,0 0-15,-21 1 0,21-1 0,-21 0 16,21-21-1,0 0 1,1-21 15,-22 0-31,21-1 0,0 22 0,0-21 16,0 0-16</inkml:trace>
  <inkml:trace contextRef="#ctx0" brushRef="#br0" timeOffset="55979.85">3175 11790 0,'0'0'0,"0"-21"0,21 21 0,-21-21 15,0-1-15,0 1 0,0 0 16,-21 21 15,0 0-15,0 21-16,-1 0 0,1 1 15,-21-1-15,21 0 0,-22 0 0,1 0 16,21 22-16,-21-22 0,-1 21 16,1-21-16,21 22 0,0-22 0,-22 0 15,22 0-15,21 0 0,-21 0 0,21 1 16,-21-1-16,42-21 31,0 0-31,0-21 16,0 21-16,22-22 0,-22 1 15,0-21-15,21 21 0,-20 0 0,-1-22 16,21 1-16,-21 0 0,22 20 16,-22-20-16,0 21 0,0-21 0,0 20 15,0 1-15,1 0 0,-22 0 16,0 0-16,21 0 0,0-1 16,-21 44 30,0-1-30,0 0-16,0 0 0,0 0 0,0 0 16,0 22-16,0-22 0,0 21 15,0 1-15,0-22 0,0 21 16,0 0-16,0 1 0,0-1 0,0 0 16,0-20-16,0 20 0,0-21 0,0 21 15,0-20-15,0 20 0,0-21 16,0 0-16,0 0 0,0 1 0,0-1 15,0 0-15,0 0 0,0 0 16,0 0 0,0-42 46,21 21-62,0-21 16</inkml:trace>
  <inkml:trace contextRef="#ctx0" brushRef="#br0" timeOffset="59009.01">1884 11303 0,'0'42'16,"0"-20"-16,0-1 15,0 0 1,0 0-1,-21-42 64,-1 21-79,1-21 15,21 0-15,-21 21 0,0-22 16,0 1-16,21 0 15,-21 0-15,21 0 0,-22 0 0,22-1 16,-21 1-16,21 0 0,0 0 16,0 0-16,-21 0 0,21-1 0,-21 1 15,21 0-15,-21-21 0,21 21 0,-21-1 16,21 1-16,0 0 16,0 0-16,-22-21 0,1 20 0,21 1 15,-21-21-15,0 21 0,21-22 16,-21 22-16,0-21 0,-1 21 0,1-22 15,0 1-15,0 0 0,0 21 0,0-22 16,-1 1-16,1 0 0,-21 20 16,21-20-16,0 21 0,-1 0 0,1-22 15,0 22-15,0 0 0,0 0 16,0 0-16,-1-22 0,1 22 0,0 0 16,0 0-16,0-21 0,0 20 15,-1 1-15,1-21 0,0 21 0,0-22 16,0 22-16,0-21 15,-1 21-15,1-22 0,21 22 0,-21-21 16,0 21-16,0 0 0,0-22 16,21 22-16,-22 0 0,1-21 0,21 20 15,-21 1-15,21 0 0,-21 0 16,0 0-16,21 0 0,0-1 0,-21 1 16,-1 0-16,1 0 0,21 0 15,0 0-15,-21-22 0,21 22 0,-21 0 16,0-21-16,21 20 0,-21-20 15,21 21-15,0-21 0,-22-1 0,22 22 16,-21-21-16,21-1 0,0 22 16,0-21-16,-21 0 0,21 20 15,0-20-15,0 21 0,-21-21 16,21-1-16,0 22 0,0-21 0,0-1 16,0 22-16,0-21 0,0 0 15,0-1-15,0 1 0,0 0 0,0-1 16,0 1-16,0 0 0,0-1 15,0 1-15,0 0 0,0-1 0,0 1 16,0 0-16,0-1 0,0 1 16,0 0-16,0-1 0,21 1 0,0 0 15,-21-1-15,21 1 0,1 0 16,-22-1-16,21-20 0,0 20 0,0 1 16,0 0-16,0-1 0,1 1 15,-1 0-15,0-1 0,-21 22 16,21-21-16,0 0 0,0 20 15,1-20-15,-1 21 0,0-21 0,0-1 16,0 22-16,0-21 0,1 21 16,-1-22-16,0 22 0,0-21 0,0 21 15,22-1-15,-22-20 0,0 21 16,0 0-16,0 0 0,0-1 0,22 1 16,-22 0-16,0 0 0,21 0 15,-20 0-15,-1 21 0,21-22 0,-21 1 16,22 0-16,-22 21 0,21-21 15,0 0-15,-20 21 0,20-21 16,0 21-16,-21-22 0,22 1 16,-1 21-16,0-21 0,-20 21 0,20-21 15,-21 0-15,21 21 0,1-21 16,-22-1-16,21 22 0,-21-21 0,1 21 16,20-21-16,-21 0 0,21 21 15,-20-21-15,20 21 0,-21-21 0,21-1 16,1 22-16,-1-21 0,0 0 15,-20 21-15,20-21 0,0 0 0,1 21 16,-22-21-16,21 21 0,-21-22 16,0 1-16,22 21 0,-22 0 0,-21-21 15,21 21-15,0 0 0,0-21 16,1 0 0,-1 21-16,-21-21 0,0-1 15,21 22-15,0-21 16,0 21-16,-21-21 15,0 0 48,-21 21-63,0 0 16,0 0-1,0 0 1,-1 0-16,1-21 15,0 21 1</inkml:trace>
  <inkml:trace contextRef="#ctx0" brushRef="#br0" timeOffset="59644.65">2476 5398 0,'0'0'0,"-21"-22"0,0 22 15,0-21 1,0 21 0,0 0-1,21 21-15,0 1 16,0-1-16,0 0 16,0 0-16,21 0 15,0-21-15,0 21 0,21 1 16,-20-22-16,-1 21 0,0-21 15,21 0-15,-21 21 0,1-21 16,20 0-16,-21 0 0,0 21 16,0-21-16,1 0 0,20 0 15,-21 0-15,0 0 0,0 0 0,1-21 16,-1 21-16,-21-21 0,21 21 16,-21-21-16,21 21 0,-21-22 0,0 1 15,0 0 1,-21 21-1,0 0-15,0 0 0,-1 0 16,1 0-16,0 21 16,0 0-16,0 1 0,0-1 0,21 0 15,-22 0-15,1 0 0,0 0 16,0 22-16,0-22 0,0 0 16,-1 21-16,1-20 0,21-1 15,-21 21-15,0-21 0,21 0 0,-21 1 16,0-1-16,21 0 0,-22 0 0,22 0 15,-21 0-15,21 1 0,-21-1 16,0 0 0,0-21-1,21-21 48,0 0-63,0-1 15,0 1-15,0 0 16,21 21-16,-21-21 0,0 0 16</inkml:trace>
  <inkml:trace contextRef="#ctx0" brushRef="#br0" timeOffset="68824.78">2413 5419 0,'-21'0'16,"0"0"-1,-1 0-15,1 0 16,0 0 0,0 0-16,0 0 15,0 0 1,-1 0 15,44 21 16,-1-21-47,0 0 0,0 0 0,0 0 16,0 0-16,1 0 0,20 0 15,0 0-15,-21 0 0,22 0 0,-1 0 16,0 0-16,1 0 0,-1 0 16,0 0-16,1 0 0,-22 0 0,21 0 15,1 0-15,-22 0 0,0 0 16,21 0-16,-21 0 0,1-21 0,-1 21 15,0 0-15,0 0 16,-21-21 0,-21 21 46,0 21-46,0-21-16,21 21 0,-22 0 15,1-21-15,0 21 0,0 0 16,0 1-16,0-1 0,-22 0 0,22 21 16,0-21-16,-21 22 0,20-22 15,-20 21-15,21 1 0,-21-22 0,20 21 16,-20 0-16,21-20 0,-21 20 16,20-21-16,-20 0 0,21 0 0,-21 22 15,20-22-15,1 0 16,0 0-16,0-21 0,0 21 0,0 1 15,21-1-15,-22 0 16,22-42 31,22 0-31,-1-1-1,0 1-15,0 21 0,0-21 0,0 0 16,1 0-16,-1-22 0,21 22 15,-21-21-15,22 21 0,-22-22 16,21 1-16,0 0 0,-20-1 16,20 1-16,0 21 0,-21-21 0,1 20 15,-1 1-15,0 0 0,0 0 16,0 21-16,-21-21 0,21 21 0,-21-21 16,0-1 46,-21 22-46,0 0-16,0 0 0,0 0 15,0 0-15,-1 0 0,1 0 0,0 0 16,-21 0-16,21 0 0,-1 0 0,1 0 16,0 0-16,-21 0 0,21 0 15,-1 0-15,1 0 0,0 0 0,0 0 16,0-21-16,0 21 0,-1 0 15,1 0-15,0 0 0,0 0 16,0 0-16,0 0 0,-1 0 16,1 0-16,42 0 62,1 0-62,-1 0 0,0 0 16,21 0-16,-21 0 0,22 0 15,-22 0-15,21 0 0,1 0 0,-1 0 16,0 0-16,1 0 0,-1 0 16,0 0-16,1-21 0,-22 21 0,21 0 15,-21 0-15,22 0 0,-22 0 0,0 0 16,0 0-16,0-21 0,0 21 16,1 0-16,-1 0 15,0 0 1,-42 0 15,0 0-15,-1 0-16,1 21 0,0-21 15,21 21-15,-21-21 0,0 21 16,0 1-16,-22 20 0,22-21 0,0 0 16,-21 22-16,20-1 0,-20-21 15,21 21-15,-21 1 0,20-22 0,1 21 16,-21-21-16,21 22 0,0-22 15,-22 0-15,22 0 0,0 0 0,0 1 16,21-1-16,-21-21 0,-1 21 16,1-21-16,21 21 0,-21-21 15,21 21-15,-21-21 16,0 0 0,21 21-16,0-42 46,21 21-30,0-21-16,0 0 0,0 0 16,1 0-16,-1 21 15,0-22-15,0 1 0,0 0 0,0-21 16,1 21-16,20-1 16,-21-20-16,0 21 0,22-21 0,-22-1 15,21 22-15,-21 0 0,0-21 0,1 20 16,-1 1-16,0 0 15,-21 0-15,21 21 0,-21-21 0,0 0 16,21 21-16,0-22 16,-21 1-1,22 21-15,-22-21 63,-22 21-32,1 0-31,0 0 16,0 0-16,0 0 15,0 0-15,-1 0 0,1 0 0,-21 0 16,21 0-16,0 0 0,-22 0 16,22 0-16,0 0 0,-21 0 0,20 0 15,1 0-15,0 0 0,0-21 16,-21 21-16,20 0 0,1 0 15,0 0-15,0 0 0,21-21 16,-21 21-16,0 0 16,42 0 46,0 0-62,0 0 16,0 0-16,0 0 0,22 0 15,-22 0-15,21 0 0,1 0 0,-1 0 16,0 0-16,1 0 0,-1 0 16,-21 0-16,21 0 0,1 0 0,-22 0 15,21 0-15,-21 0 0,1 0 16,-1 0-16,0 0 0,0 21 16,0-21-1,0 0 1,-42 0 46,0 0-62,0 21 16,0-21-16,0 21 0,-22 0 16,22 1-16,-21-1 0,-1 21 15,1-21-15,0 22 0,-1-1 0,1-21 16,0 21-16,-1 1 0,22-1 15,-21 0-15,21-20 0,0 20 0,-1-21 16,1 0-16,0 22 0,0-22 16,21 0-16,0 0 0,-21-21 15,21 21-15,-21-21 16,21 21-16,0-42 125</inkml:trace>
  <inkml:trace contextRef="#ctx0" brushRef="#br0" timeOffset="71683.6">4424 5779 0,'0'0'15,"-21"0"-15,-1 0 16,1 0-16,0 21 0,0-21 16,0 0-16,0 0 15,-1 0-15,1 0 0,21 21 0,-21-21 16,0 0-16,0 0 0,0 0 0,-1 0 15,1 21-15,0-21 0,0 0 16,0 0-16,0 0 0,-1 21 16,1-21-1,0 0-15,0 0 16,0 0-16,0 0 0,-1 0 0,1 21 16,0-21-16,0 0 15,0 0-15,42 0 47,0 0-47,0 0 16,0 0-16,22 0 0,-22 0 15,21 0-15,-21 0 0,22 0 0,-1-21 16,22 21-16,-22 0 16,21 0-16,22 0 0,-21 0 0,20 0 15,1 0-15,21 0 0,-22 0 0,1 0 16,0 0-16,-1 0 0,22-21 15,-21 21-15,21 0 0,-22 0 0,22 0 16,0 0-16,0 0 0,-21 0 16,20 0-16,-20 0 0,0 0 0,-22 0 15,1 0-15,20 0 0,-20 0 0,-22 0 16,22 0-16,-22-21 0,22 21 16,-43 0-16,21 0 0,0 0 0,-20 0 15,-1 0-15,0 0 0,0 0 31</inkml:trace>
  <inkml:trace contextRef="#ctx0" brushRef="#br0" timeOffset="72568.92">9334 5525 0,'-42'0'31,"21"0"-15,42 0 46,0 0-62,0 0 0,22 0 16,-22 0-16,21 0 0,22 0 16,-22 0-16,22 0 0,20 0 0,-20 0 0,20 0 15,1 0-15,0 0 0,21 0 16,-22 0-16,1 0 0,0 0 16,20 0-16,-20 0 0,21-22 0,0 22 15,0-21-15,-1 21 0,1 0 16,0 0-16,0-21 0,-21 21 0,-1 0 15,1 0-15,0-21 0,-22 21 16,1 0-16,-1 0 0,1 0 0,-1 0 16,-21-21-16,22 21 0,-22 0 0,1 0 15,20 0-15,-21 0 0,1 0 16,-1 0-16,-21 0 0,22 0 0,-1 0 16,-21-21-16,0 21 0,0 0 15,1 0-15,-1 0 0,0 0 16,0 0-16,-21-22 31,0 1 0,0 0 1</inkml:trace>
  <inkml:trace contextRef="#ctx0" brushRef="#br0" timeOffset="74524.71">7726 10816 0,'0'0'16,"0"-21"-16,0 0 16,0 0-1,0 42 17,0 0-17,0 0-15,0 22 0,21-22 16,-21 21-16,0 0 0,21 1 15,-21-1-15,21 0 0,-21 22 0,0-22 16,0 22-16,21-22 0,-21 22 0,0-22 16,0 21-16,0-20 0,0-1 15,0 0-15,0 1 0,0-1 0,0-21 16,0 22-16,0-22 0,0 0 16,0 0-16,-21 0 0,21 0 0,-21-21 15,0-21 16,21 0-31,0 0 0,0-21 16,0 20-16,0-20 0,0 0 0,0 21 16,0-22-16</inkml:trace>
  <inkml:trace contextRef="#ctx0" brushRef="#br0" timeOffset="74928.48">7556 10964 0,'0'0'0,"0"-21"0,-21 21 0,21-21 0,-21 21 15,21-21-15,-21 21 0,21-21 0,0 0 16,0-1-16,0 1 16,0 0-1,21 0-15,0 21 0,0 0 0,22-21 16,-22 21-16,21 0 0,1 0 15,-1-21-15,0 21 0,22 0 0,-22 0 16,0 0-16,1 0 0,-22 21 0,21-21 16,-21 21-16,1 0 0,-1 0 15,-21 22-15,0-22 0,0 0 16,0 21-16,-21-21 0,-1 22 0,-20-22 16,21 21-16,-21-21 0,-1 22 0,1-22 15,0 0-15,20 0 0,-20 0 16,0 1-16,21-1 0,-1-21 0,1 0 15,0 21-15,42-42 32,0 0-32,1-1 15,-1 1-15,21 0 0,-21 0 0,22 0 16</inkml:trace>
  <inkml:trace contextRef="#ctx0" brushRef="#br0" timeOffset="75384.33">8318 10922 0,'0'0'0,"-21"0"0,21-21 16,0 0-1,0 0-15,0-1 0,0 1 16,0 0-1,0 0-15,21 0 16,1 21-16,-1 0 0,0 0 16,0 0-16,0 0 0,0 0 0,1 21 15,20 0-15,-21 0 0,0 0 16,22 1-16,-22-1 0,0 21 0,-21-21 16,0 22-16,0-22 0,0 21 0,0-21 15,0 0-15,0 22 0,0-22 16,-21 0-16,0 0 0,-1 0 0,22 1 15,-21-22-15,21 21 0,-21-21 0,0 0 16,21-21 0,0-1-1,0-20-15,0 21 16,0 0-16,21 0 0,0-1 0,-21-20 16,21 21-16,1 0 0,-22 0 15,21-1-15,0-20 0,-21 21 0,21 0 16,0 0-16,0 21 0,1-22 0,-1 1 15,0 0-15,0 21 16,0 0-16</inkml:trace>
  <inkml:trace contextRef="#ctx0" brushRef="#br0" timeOffset="75572.23">8996 10753 0,'0'63'15,"0"-42"-15,0 1 0,0-1 0,0 0 16,0 0-16,0 0 0,0 0 15,0 1-15,0-1 0,0 0 0,0 0 16,0 0-16,0 0 16,0 1-16,-21-22 0,-1 21 15,1-21 1</inkml:trace>
  <inkml:trace contextRef="#ctx0" brushRef="#br0" timeOffset="75770.12">8932 10541 0,'-21'0'31,"21"21"-31,21-21 16,0 0-16,1 21 16</inkml:trace>
  <inkml:trace contextRef="#ctx0" brushRef="#br0" timeOffset="76136.45">9334 10689 0,'0'0'16,"0"21"-16,22 1 0,-22-1 16,0 0-16,0 0 0,0 0 0,21 0 15,-21 1-15,0-1 0,0 0 0,0 0 16,0 0-16,0 0 0,0 1 16,0-1-16,0 0 15,0 0-15,0 0 0,0-42 63,21 0-63,-21 0 0,21 0 15,-21-1-15,21 1 0,-21 0 16,0 0-16,21 0 0,1-22 0,-1 22 16,-21-21-16,21 21 0,0 0 0,0-1 15,0 1-15,1 0 0,-1 21 0,0 0 16,0 0-1,0 21 1,-21 0-16</inkml:trace>
  <inkml:trace contextRef="#ctx0" brushRef="#br0" timeOffset="77183.97">10308 10732 0,'0'0'0,"0"-22"0,0 1 15,0 0-15,-21 0 0,0 21 16,0 0-16,-22-21 0,22 21 0,0 0 16,-21 0-16,20 21 0,-20 0 0,0 0 15,21 0-15,-22 1 0,22-1 16,0 21-16,-21-21 0,42 22 0,-22-1 15,1-21-15,21 21 0,-21-20 0,21-1 16,0 21-16,0-21 0,0 0 16,0 1-16,0-1 0,0 0 0,21 0 15,0-21-15,1 21 0,-1-21 16,0 0-16,0 0 0,0 0 0,0-21 16,1 0-16,20 0 15,-21 21-15,0-21 0,0-1 0,1 1 16,-1-21-16,0 21 0,0 0 0,-21-22 15,21 22-15,-21-21 0,21 21 16,-21-22-16,0 22 0,0-21 0,0 21 16,0-1-16,0 1 0,0 42 15,0 1 1,0 20-16,0-21 16,0 0-16,0 22 0,0-22 0,0 0 15,0 21-15,0-21 0,0 1 0,0-1 16,0 0-16,22 0 0,-1 0 15,0 0-15,-21 1 0,21-22 16,21 0-16,-20 21 0,-1-21 0,21 0 16,-21 0-16,0 0 0,22-21 0,-22-1 15,0 22-15,21-21 0,-20 0 16,-1 0-16,21 0 0,-21 0 0,0-1 16,1-20-16,-22 21 0,21-21 0,0 20 15,-21-20-15,0 0 0,0-1 16,0 1-16,21 0 0,-21-1 0,0 1 15,0 0-15,21-1 0,-21 22 0,0-21 16,0 21-16,0 0 0,0-1 16,0 44-1,0-1-15,0 0 0,0 0 16,0 21-16,0-20 0,0 20 0,0 0 16,0 1-16,0-1 0,0 0 15,0 1-15,0-22 0,0 21 0,0 0 16,0-20-16,0 20 0,0-21 0,0 21 15,21-20-15,-21-1 0,22 0 16,-22 0-16,21 0 0,0-21 0,0 21 16,0 1-16,0-22 0,1 0 0,20 0 15,-21 0-15,21 0 0,-20 0 16,20 0-16,0-22 0,-21 1 16,22 0-16,-22 21 0,0-21 0,21 0 15,-20-22-15,-1 22 0,0 0 0,0 0 16,-21-21-16,0 20 0,21 1 0,-21 0 15,0-21-15,0 21 0,0-1 16,0 1-16,-21 21 16,0 0-16,0 21 0,21 1 15,-21-1-15,-1 0 0,1 21 16,21-21-16,0 1 0,0 20 0,0-21 16,0 0-16,0 22 0,0-22 0,0 0 15,0 0-15,0 0 0,0 0 0,0 1 16,21-1-16,1-21 15,-1 21-15,0-21 0,21 0 0,-21 0 16,22 0-16,-22 0 0,21 0 0,1 0 16,-1-21-16,-21 21 0,21-21 0,-20-1 15,20 1-15,-21 0 0,0 0 16,22 0-16,-22 0 0</inkml:trace>
  <inkml:trace contextRef="#ctx0" brushRef="#br0" timeOffset="77707.69">10435 10393 0,'0'0'0,"-21"0"0,42 0 15,0 0 1,0 0-16,22 0 16,-1 0-16,22 0 0,-1 0 0,1 0 15,-1 0-15,22 0 0,-22 0 0,1 0 16,20 0-16,-20 0 0,-22 0 15,22 0-15,-22 0 0,0 0 0,-20 0 16,-1 0-16,0 0 0,0 0 0,-42 0 125,21 21-109,-21-21-1</inkml:trace>
  <inkml:trace contextRef="#ctx0" brushRef="#br0" timeOffset="79584.03">5186 11070 0,'0'0'0,"-21"0"0,-1 21 16,1-21-16,0 0 0,0 0 0,0 0 15,0 0-15,-1 0 0,1 0 0,0 0 16,0 0-16,42 0 31,21 0-31,-20 0 16,41 0-16,-21-21 0,43 21 0,-21-21 15,41 21-15,1 0 16,0-21-16,0 21 0,0 0 0,0-21 16,-1 21-16,1 0 0,-21 0 0,0 0 15,-1-21-15,1 21 0,-22 0 0,-20 0 16,20 0-16,-42 0 0,22 0 15,-22 0-15,0 0 0,0 0 0,-42 0 47,0 0-31,0 0-16,0-22 16,21 1-16,0 0 15</inkml:trace>
  <inkml:trace contextRef="#ctx0" brushRef="#br0" timeOffset="79995.84">6392 10562 0,'0'0'0,"-21"0"0,0 0 16,21 21 15,0 1-31,21-1 16,0 0-16,0 0 0,1 0 15,20 0-15,-21 1 0,21-22 16,1 21-16,-1 0 0,0 0 0,1 0 16,-1-21-16,0 21 0,1 1 0,-1-22 15,0 21-15,-20 0 0,-1-21 0,0 21 16,0-21-16,-21 21 0,0 0 15,0 1-15,-21-1 0,0 0 16,0 0-16,-22 0 0,1 0 0,0 1 16,-1-1-16,-20 0 0,20 0 0,1 0 15,-21 0-15,20 1 0,1-1 16,0 0-16,-1 0 0,1 0 16,0 0-16,20-21 0,1 22 0,0-22 15,42 0 1,22-22-1,-1 1-15,0 0 0</inkml:trace>
  <inkml:trace contextRef="#ctx0" brushRef="#br0" timeOffset="80660.89">12128 10075 0,'0'0'16,"0"-21"-16,0 0 0,0 0 0,0 0 15,0 0-15,22 21 32,-1 0-32,0 21 0,0 0 0,21 21 15,1-21-15,20 22 0,1-1 0,-22 0 16,43 22-16,-22-1 0,22 1 15,0-1-15,-1 1 0,1-1 0,21 1 16,-22 21-16,22-43 0,-21 21 0,0 1 16,-22-1-16,1-20 0,-1 20 0,1-20 15,-22 20-15,21-21 0,-20 1 16,-22-1-16,21 0 0,1-20 0,-22 20 16,21-21-16,-21 0 0,0 0 0,1-21 15,-1 0-15,-21 22 0,0-44 31,0 1-31,0 0 16,0 0-16,0 0 0,-21 0 0,21-1 16,-22 1-16,1-21 0,21 0 0,-21 20 15</inkml:trace>
  <inkml:trace contextRef="#ctx0" brushRef="#br0" timeOffset="81067.92">13758 10054 0,'0'0'0,"0"-21"0,0 0 16,0 0-16,-21 21 0,0-21 15,0 21-15,21 21 16,-21-21-16,-1 21 0,1 21 15,0-21-15,0 22 0,0-1 16,-22 22-16,1-22 0,21 21 0,-43 22 16,22-21-16,-21 20 0,-1-20 0,1 20 15,-1-20-15,1 21 0,-1-1 16,1 1-16,-22 0 0,21-22 0,1 22 16,-1-1-16,22-20 0,-21-1 15,-1 1-15,22-1 0,-1-20 0,-20-1 16,21 0-16,-1 1 0,1-1 15,21-21-15,-22 22 0,22-22 0,-21 0 16,21-21-16,0 21 0,-1-21 16,22-21 15,0 0-31</inkml:trace>
  <inkml:trace contextRef="#ctx0" brushRef="#br0" timeOffset="94948.1">656 12827 0,'0'0'0,"-233"0"32,191 0-32,0 0 0,-1 0 15,1 0-15,21 0 0,0 0 0,-1 0 16,1 0-16,42 0 31,22 0-31,-1 0 0,0 0 16,22 0-16,-1 0 0,22 0 0,0 0 15,21 0-15,-1 0 0,1-21 16,21 21-16,-21 0 0,42-21 0,-21 21 16,0 0-16,0 0 0,0-21 15,-21 21-15,21 0 0,0 0 16,-21 0-16,0-22 0,0 22 0,-1 0 16,-20-21-16,0 21 0,-1 0 15,-20 0-15,-22 0 0,22 0 0,-22 0 16,-21 0-16,22 0 0,-22 0 15,0 0-15,-42 0 32,0 0-32,-1 21 15,1-21-15,0 0 0,-21 0 0,21 0 16,-22 0-16,1 0 0,0 0 16,-1 0-16</inkml:trace>
  <inkml:trace contextRef="#ctx0" brushRef="#br0" timeOffset="95388.85">466 13081 0,'-64'0'0,"128"0"0,-170 0 0,63 0 0,1 21 16,0-21-16,21 0 0,-1 0 16,22 21-1,22-21-15,-1 0 0,21 0 16,0 0-16,1 0 0,20 0 0,1 0 16,20 0-16,1 0 0,0 0 15,21-21-15,-1 21 0,1-21 0,21 0 16,21 21-16,-21-21 0,0 0 15,22-1-15,-1 22 0,-21-21 0,21 0 16,0 0-16,-21 0 0,0 21 16,0-21-16,-21-1 0,0 22 15,-22 0-15,-20 0 0,-1-21 0,1 21 16,-22 0-16,-21 0 0,1 0 0,-1 0 16,0 0-16,0 0 15,-21-21 32,0 0-47</inkml:trace>
  <inkml:trace contextRef="#ctx0" brushRef="#br0" timeOffset="96956.45">8382 7303 0,'0'-22'0,"0"1"15,21 21 16,0 0-31,0 0 0,1 21 16,-1-21-16,21 22 0,0 20 0,1-21 16,20 21-16,1-20 0,-1 20 15,22 0-15,-22 1 0,22 20 16,0-21-16,-1 22 0,-20-22 0,-1 22 16,1-1-16,-1 1 0,1-1 0,-22 1 15,22-22-15,-22 22 0,22-22 16,-22 0-16,21 1 0,-20-1 0,20-21 15,-20 21-15,20-20 0,-21-1 0,1 0 16,-22 0-16,21-21 0,-21 0 16,1 21-16,-1-21 0,0 0 15,-21-21 1,0 0-16,0 0 0,0 0 16,-21-1-16,0 1 0,-1-21 15</inkml:trace>
  <inkml:trace contextRef="#ctx0" brushRef="#br0" timeOffset="97416.53">9779 7154 0,'0'0'0,"0"-21"0,-21 21 16,0 0-1,-1 0-15,22 21 16,-21 1-16,0-1 0,-21 21 0,21-21 16,-1 22-16,1-1 0,-21 0 15,0 1-15,20 20 0,-20-21 0,-21 22 16,-1-1-16,22 22 0,-43-21 0,22 20 15,-22 1-15,21 0 0,-20-1 16,20 1-16,-20-22 0,20 22 0,1-21 16,-1-1-16,1-21 0,20 22 15,-20-22-15,20 22 0,22-22 16,-21-21-16,21 22 0,0-1 0,-1-21 16,1 0-16,0 0 0,21 1 0,0-1 15,21-21 16,0-21-15,1 21-16,-1-22 0,0 22 16,0-21-16,0 0 15</inkml:trace>
  <inkml:trace contextRef="#ctx0" brushRef="#br0" timeOffset="123275.76">20087 9652 0,'0'0'0,"0"-21"0,0 0 16,0 0-16,-21 21 0,21-22 0,-21 1 15,21 0-15,-21 0 0,21 0 16,0 0-16,-22 21 0,22-22 16,-21 22-16,21-21 0,0 42 47,0 1-47,21-1 15,1 21-15,-22 0 0,21 1 16,0-1-16,-21 22 0,21-1 15,-21 1-15,21-1 0,-21 1 0,0-1 16,21 1-16,-21 20 0,0-20 16,0 20-16,0 1 0,0 0 0,0-1 15,0-20-15,-21 21 0,21-1 0,-21 1 16,-21 0-16,21-1 0,-1-20 16,1 20-16,-21-20 0,21-1 0,0 1 15,-1-1-15,1-20 0,0-1 0,0 0 16,21 1-16,0-22 0,0 21 0,0-21 15,0-42 1,0 0 0,21 0-16</inkml:trace>
  <inkml:trace contextRef="#ctx0" brushRef="#br0" timeOffset="124431.59">20066 9462 0,'0'0'0,"0"-22"16,21 22 0,0 0-1,0 0-15,22 0 0,-1 0 0,22 0 16,-1-21-16,22 21 0,-1 0 16,1 0-16,21 0 0,-21 0 0,20 0 15,1-21-15,0 21 0,0 0 0,0 0 16,0-21-16,21 21 0,-43 0 15,22 0-15,-21-21 0,-1 21 0,1-21 16,0 21-16,-1 0 0,-20 0 16,21 0-16,-22 0 0,1 0 15,-22 0-15,21 0 0,-20 0 0,-1 0 16,0 0-16,1 0 0,-1 0 16,-21 0-16,0 0 0,1 0 0,-1 0 15,0 0-15,0 0 0,0 0 31,-21 21-31,0 0 16,0 0-16,0 0 16,0 0-16,0 1 0,0-1 15,0 21-15,0-21 0,0 22 0,0-22 16,0 21-16,0 0 0,0-20 16,0 20-16,0 0 0,0 1 15,-21-1-15,21 0 0,0 1 0,0-1 16,0 0-16,0 1 0,0-1 15,0 0-15,0 22 0,0-22 0,0 22 16,0-1-16,-21-21 0,21 22 16,0-1-16,0 1 0,0-22 0,0 1 15,0 20-15,0-21 0,0 1 0,-21-1 16,21 0-16,-21 1 0,21-1 16,0 0-16,0 1 0,-22-1 0,1 0 15,0-20-15,21 20 0,0-21 0,-21 21 16,21-20-16,-21-1 15,0 0-15,21 0 0,0 0 0,0 0 16,0 1-16,-22-1 0,22 0 16,-21 0-16,21 0 15,-21-21-15,21 21 0,-21-21 16,21 22-16,-21-22 0,0 0 0,21 21 16,-22-21-16,1 0 0,0 0 15,0 21-15,0-21 0,0 21 0,-22-21 16,1 0-16,21 0 0,-22 21 0,1-21 15,0 0-15,-1 0 0,-20 21 16,-1-21-16,1 0 0,-1 22 0,-20-22 16,-1 0-16,0 21 0,1-21 15,-1 0-15,0 21 0,-20-21 16,20 21-16,-21-21 0,0 0 0,0 21 16,-21-21-16,22 0 0,-1 0 0,0 21 15,21-21-15,1 0 0,-1 0 0,21 0 16,1 0-16,-1 0 0,22 0 15,0 0-15,-1 0 0,22 0 0,0 0 16,0 0-16,0 0 0,21-21 16,0 0-1,21 0-15,0 0 0,0 0 16,22-1-16</inkml:trace>
  <inkml:trace contextRef="#ctx0" brushRef="#br0" timeOffset="125044.24">24003 9504 0,'0'0'0,"0"-21"0,0 0 15,0 42 17,0 21-32,0 0 15,0 1-15,0-1 0,0 22 16,0-1-16,0 1 0,0 20 0,0-20 15,0 20-15,0 1 0,0-21 0,0 20 16,0 1-16,0 0 0,0-1 16,0 1-16,0-22 0,0 1 0,0-1 15,0 1-15,0-1 0,0 1 0,0-1 16,0-20-16,-21 20 0,21-20 16,-21-1-16,21 0 0,0 1 0,0-22 15,0 0-15,-22 0 0,22 0 16,0-42 15,0 0-31,0 0 0,22-22 0,-22 1 16,21 0-16,0-1 0,0-20 15,-21 21-15,42-22 0</inkml:trace>
  <inkml:trace contextRef="#ctx0" brushRef="#br0" timeOffset="125839.79">24088 9546 0,'0'0'16,"-22"-21"-16,-20 0 0,21 0 0,0 0 0,0 21 16,-1 0-16,22-22 0,-21 22 15,42 0 1,1 0-1,20-21-15,0 21 0,1 0 16,-1 0-16,21 0 0,1 0 16,21-21-16,-22 21 0,43 0 0,-21-21 15,20 21-15,1-21 0,0 0 16,-21 21-16,21-22 0,-1 22 0,-20-21 16,21 21-16,-21 0 0,-1-21 15,1 21-15,0 0 0,-1-21 0,1 21 16,-22 0-16,1 0 0,-1 0 0,1 0 15,-22-21-15,1 21 0,-1 0 16,0 0-16,1 0 0,-22 0 0,21 0 16,-21 0-16,0 0 0,1 0 15,-1 0-15,0 0 0,0 21 16,-21 0-16,0 0 16,0 0-16,0 1 0,0 20 15,0-21-15,0 21 0,0 1 16,0-1-16,0 0 0,0 1 0,0 20 15,0 1-15,0-1 0,-21-20 16,21 20-16,-21 1 0,0-1 0,21 1 16,0-1-16,0 1 0,0-1 0,0 22 15,0-22-15,0 1 0,0 20 16,0-20-16,0-1 0,0 1 0,0-22 16,0 22-16,0-22 0,0 22 0,0-22 15,0 21-15,-22-20 0,22 20 16,-21-20-16,0-1 0,21 0 15,-21 1-15,0-22 0,0 21 0,-1 0 16,22-20-16,-21-1 0,0 0 16,0 0-16,0 0 0,-22 0 0,22-21 15,0 22-15,0-1 0,-21-21 0,20 0 16,-20 0-16,0 21 0,-1-21 16,1 0-16,0 0 0,-22 0 0,1 0 15,-1 0-15,1 0 0,-22 0 0,0 0 16,-20 0-16,-1 0 0,0 0 15,0 0-15,-21 0 0,21 0 0,0 0 16,1 0-16,20 0 0,0 0 0,1 0 16,20 0-16,1 0 0,20 0 15,-20 0-15,20 0 0,1 0 16,0 0-16,-1 0 0,22 0 0,-21 0 16,21-21-16,-22 0 0,22 21 0,21-22 15,0 1-15,0 0 0</inkml:trace>
  <inkml:trace contextRef="#ctx0" brushRef="#br0" timeOffset="126414.46">27453 9144 0,'0'0'0,"0"-21"0,0 0 16,0 0-16,-21 21 15,21 21 17,0 0-32,0 0 15,21 21-15,-21 1 0,0-1 0,21 22 16,-21-1-16,21 22 0,-21-1 0,0 1 15,0 0-15,0-1 0,0 22 16,0-21-16,0 0 0,0-1 0,0 22 16,0-21-16,0-1 0,-21-20 15,0 21-15,0-22 0,21 1 16,0-1-16,-21 1 0,0-1 0,21-21 16,-22 1-16,22-1 0,-21 0 0,21 1 15,-21-22-15,0 21 0,21-21 16,0 1-16,-21-1 0,21-42 15,0-1 1,0 1-16,0 0 0,0-21 0,21-1 16,0 1-16,0 0 0,0-22 15</inkml:trace>
  <inkml:trace contextRef="#ctx0" brushRef="#br0" timeOffset="127235.99">27622 9208 0,'0'0'0,"0"-22"16,0 1-16,22 0 15,-1 21-15,0-21 0,21 21 16,1-21-16,20 21 0,1-21 15,-1 21-15,22-22 0,-1 22 16,1-21-16,0 21 0,21 0 0,-22-21 16,22 21-16,0-21 0,0 21 15,21 0-15,-21 0 0,21 0 0,-22-21 16,1 21-16,0 0 0,-21 0 16,21 0-16,-22 0 0,1 0 0,0 0 15,-1 0-15,-20 0 0,-1 0 16,-20 0-16,20 0 0,-21 0 0,-20 0 15,-1 0-15,0 0 0,0 0 16,0 0-16,-21 21 0,21 0 0,-21 0 16,0 0-16,0 1 0,0-1 15,0 0-15,0 0 16,0 0-16,0 22 0,0-1 0,-21-21 16,21 21-16,-21 22 0,21-22 15,0 22-15,0-1 0,-21 1 0,21 20 16,-21-20-16,21 21 0,0-22 0,0 22 15,0-22-15,0 22 0,0 0 16,0-22-16,0 22 0,0-22 0,0 1 16,0-1-16,0 1 0,0-1 15,0 1-15,0-22 0,0 0 0,-21 1 16,-1-1-16,1 0 0,21-20 0,-21 20 16,0-21-16,0 0 15,0 22-15,-1-22 0,1 0 0,21 0 16,-21 0-16,0-21 0,0 21 0,21 1 15,-21-1-15,-1-21 0,1 21 16,21 0-16,-21-21 0,21 21 0,-21-21 16,0 21-16,0-21 15,-1 22-15,1-22 0,0 0 0,0 0 16,0 21-16,0-21 0,-1 0 16,-20 0-16,0 0 0,-1 0 0,-20 0 15,-1 0-15,-20 0 0,-1 0 0,0 0 16,-20 0-16,-1 0 0,0 0 15,0 0-15,0 0 0,0 0 0,1 0 16,-1 0-16,21 0 0,0 0 16,1 0-16,-1 0 0,22 0 15,-1 21-15,22-21 0,-22 21 0,22-21 16,0 0-16,-1 21 0,22-21 0,-21 0 16,21 21-16,-1-21 0,1 0 0,0 0 15,0 0-15,0 0 0,0 0 16</inkml:trace>
  <inkml:trace contextRef="#ctx0" brushRef="#br0" timeOffset="128020">20955 10075 0,'-21'0'16,"42"0"-16,-85 0 0,43 0 0,0 0 0,0 0 16,0 0-16,42 0 31,0 0-31,21 0 15,1 0-15,-1 0 0,0 0 16,22 0-16,-1 0 0,1 0 0,21 0 16,-1-21-16,1 21 0,-22 0 15,22 0-15,0-21 0,-1 21 0,-20 0 16,-1 0-16,1 0 0,-22 0 0,1 0 16,-22 0-16,0 0 0,0 0 15,-42 0 1,0 0-16,0 0 0,-1 0 15,-20 21-15,0-21 0,-22 0 16,22 0-16,0 0 0,-1 21 0,-20-21 16</inkml:trace>
  <inkml:trace contextRef="#ctx0" brushRef="#br0" timeOffset="128287.85">20891 10478 0,'85'0'32,"-43"0"-32,1 0 0,-22 0 15,42 0-15,-20 0 0,20-22 0,-20 22 16,41 0-16,-20 0 0,-1 0 16,22 0-16,-22-21 0,22 21 0,-21 0 15,-1 0-15,-21 0 0,22 0 0,-22 0 16,-21 0-16,22 0 0,-22 0 15,0 0-15,-21 21 16,0 1 0,-21-1-16,0-21 15,-22 21-15</inkml:trace>
  <inkml:trace contextRef="#ctx0" brushRef="#br0" timeOffset="128516.75">20637 10922 0,'0'0'16,"-21"21"-16,0 0 0,0 1 0,21-1 16,42 0-16,-21-21 15,22 21-15,-1-21 0,0 0 16,1 0-16,-1 0 0,22 0 16,-1 0-16,1 0 0,-1 0 0,1 0 15,-1 0-15,1 0 0,-1 0 0,22 0 16,-22 0-16,22-21 0,-22 21 15,22-21-15,0 0 0,-22-1 0,22 1 16,0 0-16,-1 0 0,22-21 0</inkml:trace>
  <inkml:trace contextRef="#ctx0" brushRef="#br0" timeOffset="128899.93">24490 10097 0,'0'0'0,"-21"0"0,-43-22 15,43 22-15,0 0 0,0 0 0,-1 0 16,1 0-16,42 0 31,1 0-31,-1 0 0,0 0 0,21 0 16,1 0-16,20 0 15,-21 0-15,22 0 0,-22 0 0,22 0 16,-22 0-16,22 0 0,-22 0 0,21 0 16,-20 0-16,-1 0 0,-21 0 15,0 0-15,22 0 0,-22 0 0,0 0 16,-42 0 15,0 0-15,0 22-16</inkml:trace>
  <inkml:trace contextRef="#ctx0" brushRef="#br0" timeOffset="129151.81">24447 10478 0,'0'0'0,"-21"21"16,0 0-16,0-21 0,21 21 0,0 0 31,21-21-31,0 0 16,0 0-16,22 0 0,-22 0 0,21 0 15,1 0-15,-1 0 0,21-21 16,-20 21-16,-1 0 0,22 0 0,-22-21 16,0 21-16,1 0 0,-1 0 0,0 0 15,1 0-15,-22 0 0,21 0 16,-21 0-16,0 0 0,1 0 15,-1 0-15,0 0 0,-42 0 32</inkml:trace>
  <inkml:trace contextRef="#ctx0" brushRef="#br0" timeOffset="129432.65">24469 10816 0,'-43'21'15,"86"-42"-15,-128 64 0,64-22 0,0-21 16,-22 21-16,22 0 16,42-21-1,0 0-15,1 21 16,20-21-16,-21 0 0,21 0 16,-20 0-16,20 0 0,0 0 0,-21 0 15,22 0-15,-1-21 0,0 21 0,1 0 16,-1 0-16,-21 0 0,22 0 0,-1 0 15,0 0-15,1 0 0,-1 0 16,-21 0-16,21 0 0,-20 0 0,-1 0 16,-42 0 15</inkml:trace>
  <inkml:trace contextRef="#ctx0" brushRef="#br0" timeOffset="129616.54">24384 11282 0,'0'0'0,"0"21"15,-21-21-15,42 0 32,0 0-32,0 0 0,22-21 0,-22 21 15,21-21-15,0 0 0,1-1 0,-1 1 16,0 0-16,1 0 0,20 0 15</inkml:trace>
  <inkml:trace contextRef="#ctx0" brushRef="#br0" timeOffset="130120.47">28279 9821 0,'0'0'0,"21"0"47,0 0-47,21 0 0,-21 0 16,22 0-16,-1 0 0,0 0 0,22 0 15,-22 0-15,22 0 0,-22 0 0,22 0 16,-1 0-16,-21 0 0,22 0 16,-22 0-16,22-21 0,-22 21 0,-21 0 15,22 0-15,-22 0 0,0 0 16,-21-21-16,-21 21 16,0 0-16,-22 0 15,22 0-15,-21 0 0,-1 0 16,1 0-16,0 0 0,-1 21 0,1 0 15,0-21-15</inkml:trace>
  <inkml:trace contextRef="#ctx0" brushRef="#br0" timeOffset="130360.34">28300 10181 0,'0'0'0,"-21"21"0,21 1 0,0-1 16,0 0-16,21-21 31,0 0-31,0 0 0,21 0 0,1 0 15,-22 0-15,21 0 0,1-21 0,-1 21 16,0 0-16,1-21 0,-1 21 16,0 0-16,1 0 0,20 0 0,-21-22 15,1 22-15,20 0 0,-20 0 16,-1 0-16,0 0 0,1 0 16,-1 0-16,-21 0 0,21 0 0,-20 0 15,-44 0 1</inkml:trace>
  <inkml:trace contextRef="#ctx0" brushRef="#br0" timeOffset="130630.18">28194 10732 0,'0'0'0,"-42"21"0,-1 0 16,22 0-16,0-21 0,21 21 0,21-21 15,0 0-15,0 21 16,22-21-16,-1 0 0,0 0 16,22 0-16,-22 0 0,1 0 0,20 0 15,-21 0-15,22 0 0,-1 0 0,-20-21 16,20 21-16,-20 0 0,20 0 16,-21 0-16,22 0 0,-22 0 0,1-21 15,-1 21-15,-21 0 0,21 0 0,-20 0 16,-65 0-1,22 0-15</inkml:trace>
  <inkml:trace contextRef="#ctx0" brushRef="#br0" timeOffset="130871.88">28088 11028 0,'0'0'0,"0"21"0,-21-21 0,21 21 0,21-21 31,0 0-31,22 0 0,-1 0 16,0 0-16,1 0 0,20 0 16,-21 0-16,22 0 0,-1 0 0,1 0 15,-22 0-15,22 0 0,-1 0 16,-20-21-16,-1 21 0,0 0 0,1 0 16,-1 0-16,-21 0 0,0 0 0,-42 0 46</inkml:trace>
  <inkml:trace contextRef="#ctx0" brushRef="#br0" timeOffset="131708.23">22691 13928 0,'0'0'0,"-22"-21"0,-20 21 15,21-22-15,0 1 0,0 21 0,-1-21 16,1 21-16,0 0 0,0-21 0,0 21 31,0 21-31,-1 0 16,22 22-16,0-1 0,0 0 0,0 1 15,-21-1-15,21 21 0,0 22 16,0-21-16,0 20 0,0 1 0,21 0 16,-21-1-16,22 1 0,-1 21 15,0-22-15,-21 22 0,0 0 0,21 0 16,0 0-16,-21-22 0,0 22 0,0 0 16,0-21-16,0 21 0,0-22 15,0 1-15,0 0 0,0-1 0,0-20 16,0-1-16,0 1 0,0-22 0,0 0 15,0 1-15,21-1 16,-21-21-16,0 22 0,22-22 0,-22 0 16,0-42 15,0 0-31,21-1 0,-21-20 0,0 21 16,21-21-16,-21-1 0,0-20 0,21 20 15</inkml:trace>
  <inkml:trace contextRef="#ctx0" brushRef="#br0" timeOffset="132824.59">22733 13928 0,'-21'0'0,"21"-43"31,0 22-31,21 21 16,0 0-16,0 0 0,22 0 16,-1-21-16,0 21 0,22 0 0,-1 0 15,1 0-15,20 0 0,22 0 16,-21 0-16,42-21 0,-21 21 0,21 0 16,0 0-16,-21 0 0,21-21 15,0 21-15,0-21 0,0-1 16,21 22-16,-21-21 0,21 21 0,-21-21 15,21 0-15,-21 21 0,0 0 0,0-21 16,0 21-16,0 0 0,-21-21 16,0 21-16,-22 0 0,1 0 15,-21 0-15,-1 0 0,-21 0 0,-20 0 16,20 0-16,-21 0 0,0 0 16,0 21-1,-21 0-15,0 0 0,0 21 16,0-20-16,0 20 0,0-21 15,0 21-15,0 1 0,0-1 0,22 0 16,-22 1-16,21-1 0,-21 22 16,0-1-16,0-21 0,0 22 15,0-1-15,0 1 0,0-1 0,0 1 16,0-1-16,0 1 0,0-1 16,-21 1-16,-1-22 0,1 22 0,21-1 15,-21 1-15,0-1 0,0 22 0,0-22 16,21 1-16,0-1 0,0 1 15,0 21-15,0-22 0,0 1 0,21-1 16,0 1-16,0 20 0,0-20 0,0-1 16,1 1-16,-1-1 0,0 1 15,0-1-15,21-20 0,-20 20 0,-1-21 16,0 1-16,0-1 0,0 0 16,0-20-16,1 20 0,-22-21 15,0 0-15,0 22 0,0-22 16,0 0-16,-22 0 15,1-21-15,0 0 0,0 0 0,0 21 16,0-21-16,-22 0 0,1 0 0,21 0 16,-22 21-16,-20-21 0,21 0 15,-1 0-15,-20 0 0,-1 0 0,1 0 16,-1 0-16,1 0 0,-1 0 16,-20 0-16,20 0 0,-21 0 0,1 0 15,20 0-15,-20 0 0,-22-21 0,21 21 16,-21-21-16,-21 21 15,21-21-15,-21 21 0,0 0 0,0-21 16,0 0-16,-21 21 0,21 0 0,0 0 16,21 0-16,-21 0 0,22 0 15,-1 0-15,21 0 0,0 0 0,1 0 16,-1 0-16,22 0 0,-1 0 16,1 0-16,-1 0 0,22 0 0,-22 0 15,22 0-15,-22 0 0,22 0 0,0 0 16,-22 0-16,22 21 0,21-21 15,-22 0-15,22 0 0,0 0 0,0 0 16,21-21 31,0-1-47,21 1 0,-21 0 16,21 0-16,0 0 0</inkml:trace>
  <inkml:trace contextRef="#ctx0" brushRef="#br0" timeOffset="133648.12">23283 13081 0,'0'0'0,"-21"0"0,0 0 16,0 0-16,0 0 0,-1 0 15,22 21 16,22-21-31,-1 0 16,21 0-16,-21 0 0,22 0 0,-1 0 16,0 0-16,1 0 0,-1 0 15,0-21-15,22 21 0,-22 0 0,0 0 16,1 0-16,-1-21 0,-21 21 16,0 0-16,1 0 0,-44 0 15,1 0 1,0 0-16,-21 0 0,21 0 0,-22 0 15,1 0-15,21 0 0,-22 0 0,22 0 16,-21 0-16,21 0 16,0 0-16</inkml:trace>
  <inkml:trace contextRef="#ctx0" brushRef="#br0" timeOffset="133867.99">23431 13060 0,'0'21'16,"0"0"-1,0 0 1,0 1-16,0-1 0,0 0 0,0 0 15,0 0-15,0 0 0,0 22 0,0-1 16,-21-21-16,21 22 16,0-22-16,0 21 0,0 0 0,-21-20 15,21 20-15,-21-21 0,21 0 0,0 0 16,0 1-16,0-1 0,0 0 16,21-21 15,0 0-31,0-21 15,1 0-15</inkml:trace>
  <inkml:trace contextRef="#ctx0" brushRef="#br0" timeOffset="134417.68">23770 13462 0,'0'-21'15,"21"21"-15,-21-21 16,21 21-1,-21-21-15,22 21 16,-1-22-16,-21 1 0,0 0 16,0 0-16,0 0 15,-21 21 1,-1 0-16,1 0 16,0 0-16,0 21 15,21 0-15,0 0 0,-21 0 0,21 1 16,-21-1-16,21 0 15,0 0-15,0 0 0,0 0 0,0 1 16,0-1-16,21-21 0,0 0 16,-21 21-16,21-21 0,0 0 15,0 0-15,1 0 0,-1 0 0,0-21 16,0 21-16,-21-21 0,21-1 16,0 22-16,1-21 0,-1 0 0,0 0 15,-21 0-15,0 0 0,21-1 0,0 1 16,-21-21-16,21 21 0,-21 0 15,0-1-15,22 1 0,-1 0 0,0 21 16,0 21 0,-21 0-1,0 1-15,0-1 0,0 0 0,0 21 16,0-21-16,0 22 0,0-22 0,0 0 16,0 21-16,0-20 0,-21-1 15,0 21-15,0-21 0,21 0 16,-22 1-16,1-1 0,0 0 15,21-42 17,21 0-32,0-1 0,1 1 15,-1 0-15</inkml:trace>
  <inkml:trace contextRef="#ctx0" brushRef="#br0" timeOffset="134683.51">24490 12891 0,'0'-22'16,"0"44"-16,21-65 0,-21 64 16,0 22-1,0-22-15,0 21 0,0-21 0,0 22 16,0-1-16,0 0 0,0 1 16,0-1-16,0 0 0,0 1 0,-21-1 15,21-21-15,-21 22 0,21-22 16,-22 21-16,22-21 0,0 0 0,0 1 15,0-1-15,0 0 16,0 0-16,0-42 47,0 0-47</inkml:trace>
  <inkml:trace contextRef="#ctx0" brushRef="#br0" timeOffset="134847.43">24342 13356 0,'21'0'47,"0"-21"-47,0 21 0,0 0 16,22 0-16,-22-21 0,21 21 0,0-21 15,1 21-15,-1-21 0</inkml:trace>
  <inkml:trace contextRef="#ctx0" brushRef="#br0" timeOffset="135576.01">25188 13145 0,'0'0'16,"-21"0"15,0 0-31,0 21 0,0 0 16,-1 0-16,22 0 0,-21 0 15,0 1-15,0 20 0,0-21 0,21 0 16,-21 22-16,-1-22 0,22 0 16,0 21-16,0-21 0,0 1 0,0-1 15,0 0-15,0 0 0,0 0 0,22 0 16,-1 1-16,21-22 0,-21 21 16,22-21-16,-22 0 0,21 0 0,0 0 15,1 0-15,-1 0 0,0-21 16,-20-1-16,20 22 0,-21-21 0,21 0 15,-20 0-15,-1-21 0,-21 20 16,21-20-16,-21 21 0,0-21 16,0 20-16,0-20 0,0 21 0,0-21 15,0 20-15,-21-20 0,0 21 0,-1 0 16,1 0-16,0 21 0,0 0 16,-21 0-16,20 0 0,-20 0 0,21 0 15,-21 21-15,20 0 0,-20 0 16,21 0-16,-21 0 0,20 1 0,-20 20 15,21-21-15,0 21 0,0 1 0,-1-22 16,1 21-16,21 1 0,0-22 16,0 21-16,0-21 0,0 22 0,21-22 15,1 0-15,-1 0 0,21 0 16,-21 0-16,0-21 0,22 22 16,-22-22-16,21 0 0,-21 0 0,22 0 15,-22 0-15,21 0 0,-21-22 0,1 1 16,-1 0-16,21 0 0,-21 0 15,0 0-15,1-22 0,-22 22 0,21-21 16,-21-1-16,0 1 0,0 0 16,0 21-16,0-22 0,0 1 0,0 0 15,0-1-15,-21 22 0,-1 0 0,1 0 16,0 0-16,0 21 0,0 0 16,-22 0-16,22 0 0,-21 0 0,21 21 15,0-21-15,-22 21 0,22 0 16,0 21-16,0-20 0,0-1 15,-1 0-15,22 21 0,0-21 0,0 22 16,0-22-16,0 0 0,0 21 16,0-20-16,0-1 0,0 0 0,0 0 15,22-21-15,-22 21 0,21-21 0,0 0 16,0 0-16,0 0 16</inkml:trace>
  <inkml:trace contextRef="#ctx0" brushRef="#br0" timeOffset="140788.1">22775 14520 0,'0'-21'0,"0"0"16,0 0-1,0 0 1,0 0-16,0 42 47,0 0-47,0 0 15,0 0-15,0 22 0,0-22 0,0 0 16,21 21-16,-21 1 0,0-22 16,0 21-16,0-21 0,0 0 0,22 22 15,-22-22-15,0 0 0,0 0 0,0 0 16,0 1-16,0-1 0,0 0 15,21-21-15,0 0 16,0 0 0,-21-21-16</inkml:trace>
  <inkml:trace contextRef="#ctx0" brushRef="#br0" timeOffset="141116.91">22796 14478 0,'0'-21'0,"0"42"0,0-63 0,0 21 16,0-1-16,22 1 15,-1 21-15,21 0 16,-21 0-16,0 0 0,22 0 16,-22 0-16,21 0 0,-21 0 0,22 21 15,-22-21-15,0 22 0,-21-1 16,21 0-16,-21 21 0,0-21 15,0 1-15,0-1 0,0 0 0,-21 0 16,21 0-16,-21 0 0,-21 1 16,20-1-16,1 0 0,0-21 0,0 21 15,0-21-15,0 0 0,-1 21 0,1-21 16,21-21 31,21 0-47,1 21 0,-1-21 15,0 0-15</inkml:trace>
  <inkml:trace contextRef="#ctx0" brushRef="#br0" timeOffset="141532.68">23537 14499 0,'21'0'0,"-42"0"0,64 0 16,-43-21-16,0 0 15,-22 21 1,1 0-16,-21 0 16,21 0-16,-22 0 0,22 0 15,-21 0-15,21 21 0,-22-21 0,22 21 16,0 0-16,0-21 0,21 22 16,-21-22-16,21 21 0,0 0 0,0 0 15,21 0-15,0-21 16,0 21-16,22 1 0,-22-22 0,21 21 15,-21 0-15,22-21 0,-22 21 16,21-21-16,-21 21 0,0 0 0,1-21 16,-22 22-16,0-1 0,-22 0 15,1-21 1,0 0-16,0 0 0,-21 21 16,-1-21-16,22 0 0,-21 0 0,21 0 15,-22 0-15,22 0 0,0 0 16,0 0-16,0 0 0,-1 0 15,22-21 1,22 0 0,-1 0-16,0 21 0,0-22 0</inkml:trace>
  <inkml:trace contextRef="#ctx0" brushRef="#br0" timeOffset="141795.51">23918 14351 0,'0'0'0,"0"21"31,0 0-31,0 1 0,0-1 0,0 0 16,0 0-16,0 21 0,0-20 0,0 20 16,0-21-16,0 21 0,0-20 15,0-1-15,0 0 0,0 0 0,0 0 16,0 0-16,0 1 0,0-1 15,0 0-15,21-21 16,1-21 15,-1 0-31</inkml:trace>
  <inkml:trace contextRef="#ctx0" brushRef="#br0" timeOffset="142028.39">24193 14372 0,'0'0'0,"0"21"16,0 1-16,0-1 15,-21 0-15,0 0 0,0 0 0,0 0 16,0 22-16,-1-22 0,1 0 16,0 21-16,0-20 0,0-1 15,0 0-15,-1 0 0,22 0 16,-21 0-16,21 1 15,21-22 1,1 0-16,-1 0 16,0-22-16</inkml:trace>
  <inkml:trace contextRef="#ctx0" brushRef="#br0" timeOffset="142696.01">24320 14436 0,'0'21'32,"0"0"-17,0 0-15,0 0 0,-21 1 16,21 20-16,0-21 0,0 0 0,0 0 16,0 1-16,0-1 0,0 0 15,0 0-15,0 0 0,0-42 63,0 0-63,0 0 15,0 0-15,0-1 0,0 1 16,0-21-16,0 21 0,0 0 0,0-22 16,0 22-16,0-21 0,0 21 15,0-1-15,21 1 0,-21 0 16,22 21-16,-1 0 0,0 0 15,0 0-15,0 21 0,-21 0 16,21 1-16,1-1 0,-1 0 16,0 21-16,-21-21 0,21 1 0,-21-1 15,21 0-15,-21 0 0,0 0 16,0 0-16,0 1 0,0-1 0,0 0 16,0-42 30,0 0-30,0-1-16,0 1 0,0 0 16,0 0-16,21 0 0,-21 0 0,22-22 15,-22 22-15,21-21 0,0 21 16,0-1-16,0-20 0,0 21 0,1 0 16,-1 21-16,0 0 0,0 0 15,0 0-15,0 0 0,1 21 0,-1 0 16,0 0-16,0 0 0,0 1 0,0 20 15,1-21-15,-1 21 16,-21-20-16,0 20 0,0-21 0,0 0 16,0 22-16,0-22 0,0 0 15,-21 0-15,-1 0 0,1-21 16,0 0-16,0 21 0,0-21 16,-22 0-16</inkml:trace>
  <inkml:trace contextRef="#ctx0" brushRef="#br0" timeOffset="143492.22">20870 14901 0,'0'0'0,"-21"22"0,0-22 15,42 0 1,0 0 0,0 0-16,22 0 0,-1 0 0,0 0 15,1 0-15,20 0 0,1 0 16,20 0-16,1 0 0,0 0 0,-1 0 15,1 0-15,0 0 0,-1 0 16,1-22-16,-21 22 0,-1 0 16,1 0-16,-22 0 0,21 0 0,-20 0 15,-22 0-15,0 0 0,0 0 0,0-21 16,-42 21 0,0-21-16,0 21 15,0 0-15,-22-21 0,22 21 16,-21-21-16,21 0 0,-22 21 0,1-22 15,21 1-15,-21 21 0,20-21 16,-20 0-16,21 21 0,0-21 0,0 21 16,21-21-1,21 21 1,0 0-16,21 0 0,-21 0 0,22 0 16,20 0-16,-20 0 0,-1 0 15,0 0-15,22 0 0,-22 0 0,0 0 16,1 0-16,-22 0 0,21 21 15,-42 0-15,0 0 0,0 0 16,0 0-16,-42 1 0,21-1 0,0 0 16,-22 0-16,1 0 0,0 0 15,20 1-15,-20-1 0,0 0 0,-1 0 16,1 21-16,0-20 0,-1-1 16,22 0-16,-21 0 0,21 0 15,0 0-15,-1 1 0,22-1 0,0 0 16,43 0-1,-22-21-15</inkml:trace>
  <inkml:trace contextRef="#ctx0" brushRef="#br0" timeOffset="144216.82">22966 15304 0,'-21'0'0,"42"0"0,-64 21 0,22-21 0,0 0 15,0 0-15,0 21 16,0-21-16,-1 21 0,22 0 15,22-21 1,-1 0-16,21 0 0,0 0 16,1 0-16,-1 0 0,22 0 0,-1 0 15,22 0-15,-22 0 0,43-21 16,-21 21-16,21-21 0,-22 21 0,22-21 16,0 21-16,-21 0 0,20-21 15,-20 21-15,0 0 0,-22-22 0,22 22 16,-22 0-16,1 0 0,-22 0 15,22-21-15,-43 21 0,21 0 16,-21 0-16,1 0 0,-1 0 0,-42 0 31,-1 0-31,1 0 0,0 0 16,-21 0-16,-1 0 0,1 0 0,0 0 16,-1 0-16,1 0 0,0 0 15,-22 0-15,22 0 0</inkml:trace>
  <inkml:trace contextRef="#ctx0" brushRef="#br0" timeOffset="144575.95">22754 15579 0,'0'0'0,"-21"0"16,-21 21-1,63-21 1,21 0-16,-21 0 16,22 0-16,-1 0 0,21 0 0,-20 0 15,20 0-15,1 0 0,-1 0 0,22 0 16,0 0-16,-1 0 0,1-21 16,21 21-16,0 0 0,-22 0 0,1 0 15,0 0-15,-1 0 0,1 0 16,-22 0-16,1 0 0,-22 0 15,1 0-15,-1 0 0,-21 0 0,0 0 16,-42 0 15,0 0-31,0 0 0,0 0 0,-22 0 16,1 0-16,0 0 0,-1 0 16,1 0-16,0 0 0</inkml:trace>
  <inkml:trace contextRef="#ctx0" brushRef="#br0" timeOffset="144911.76">22818 15833 0,'0'0'0,"-22"0"15,44 0 1,-1 0-16,0 0 0,21 0 0,1 0 15,-1 0-15,21-21 0,-20 21 0,20 0 16,1 0-16,-1 0 16,22-22-16,-22 22 0,1 0 0,21 0 15,-22 0-15,1 0 0,-1 0 0,1 0 16,-22 0-16,0 0 0,-21 0 16,22 0-16,-22 0 0,0 0 0,0 22 15,0-22-15,1 0 16,-22 21-16,0 0 15,-22-21 1,-20 0-16,21 0 0,-21 21 16,20-21-16,-20 0 0,-21 21 0,20-21 15</inkml:trace>
  <inkml:trace contextRef="#ctx0" brushRef="#br0" timeOffset="145224.57">22839 16214 0,'0'0'0,"-21"21"0,-22-21 0,22 21 16,0-21-16,42 0 31,21 0-31,1 0 0,-1 0 0,0 0 16,22 0-16,-1 0 0,1-21 0,-1 21 15,22 0-15,0-21 0,-22 21 16,22 0-16,0 0 0,-1-21 15,-20 21-15,-1 0 0,1 0 0,-22 0 16,0 0-16,1 0 0,-22 0 16,0 0-16,0 0 0,0 0 0,-42-22 62,0 22-62,0-21 0,0 21 0,0-21 16</inkml:trace>
  <inkml:trace contextRef="#ctx0" brushRef="#br0" timeOffset="149816.32">24426 15367 0,'21'-21'31</inkml:trace>
  <inkml:trace contextRef="#ctx0" brushRef="#br0" timeOffset="150743.79">21230 11663 0,'0'0'0,"-42"-42"15,42 20 1,-21 22-16,21-21 0,0 0 15,-22 21-15,22-21 16,-21 21-16,21-21 16,0 42 31,21 0-47,1-21 15,-1 21-15,0 0 0,21 1 16,-21 20-16,22-21 0,-22 0 15,21 22-15,22-22 0,-22 21 0,22 0 16,-1 1-16,1-1 0,-1 22 16,1-22-16,-1 21 0,1 1 0,-1-22 15,1 22-15,-1-22 0,1 22 16,-1-1-16,1 1 0,-1-1 0,-21 1 16,22-1-16,-1 1 0,-20-1 0,-1 1 15,22-1-15,-22 1 0,0-1 16,1 1-16,-22-22 0,21 0 15,0 1-15,1-1 0,-22 0 0,0 1 16,0-1-16,22-21 0,-43 21 16,21-20-16,-21-1 0,21 0 0,0 0 15,-21 0 1,0-42 15,-21 0-15,0 0-16,0 0 0,-1-1 0,22 1 15,-21 0-15</inkml:trace>
  <inkml:trace contextRef="#ctx0" brushRef="#br0" timeOffset="151496.13">24659 11367 0,'0'-22'0,"42"-62"31,-42 63-31,0-1 0,0 1 0,0 0 16,22 21-16,-22 21 47,0 22-47,0-22 15,0 21-15,0-21 0,-22 22 0,22-1 16,0 21-16,0-20 0,0 20 0,-21 1 16,21-22-16,-21 43 0,21-22 15,0 1-15,-21 20 0,21 1 16,0-21-16,0 20 0,0-20 0,-21 20 16,21-20-16,0 21 0,0-22 15,0 1-15,-21 20 0,21-20 0,0-1 16,0 1-16,0-1 0,0-20 0,0-1 15,0 0-15,0 1 0,0-1 16,0-21-16,0 0 0,0 0 0,-22 1 16,22-1-16,0 0 15,0-42 17,0 0-17,22-1 1,-1 1-16,0 21 0,0-21 0,21-21 15,1 21-15</inkml:trace>
  <inkml:trace contextRef="#ctx0" brushRef="#br0" timeOffset="152155.78">28257 11176 0,'0'0'0,"43"-21"16,-43 0-1,0 42 17,-21 0-32,-1 0 0,-20 0 15,21 22-15,-21-1 0,-22 0 0,22 22 16,-22-22-16,1 22 16,-22-1-16,22 1 0,-22 20 0,0-20 15,1 21-15,-22-1 0,0 1 0,0 0 16,21 20-16,-20-20 0,-1 0 15,21-1-15,0 1 0,22 0 0,-22-1 16,1 1-16,20 0 0,-21-1 0,1 1 16,20-21-16,-20 20 0,20-20 15,-21-1-15,22 1 0,-1-22 0,1 22 16,21-22-16,-22 0 0,43 1 0,-21-22 16,20 0-16,1 0 0,0 0 15,21 0-15,-21-21 0,21-21 47,21 0-47,0 0 0,0 0 16,1 0-16</inkml:trace>
  <inkml:trace contextRef="#ctx0" brushRef="#br0" timeOffset="160156.09">20362 11240 0,'0'-22'15,"0"44"32,0-1-47,0 0 16,0 0-16,0 0 0,0 0 15,0 1-15,0-1 0,0 21 0,0-21 16,0 0-16,0 1 0,0-1 0,0 0 16,0 0-16,0 0 0,0 0 15,0 1-15,0-1 16,0-42 31</inkml:trace>
  <inkml:trace contextRef="#ctx0" brushRef="#br0" timeOffset="160471.9">20426 11197 0,'0'0'0,"0"-21"16,21 21-16,0 0 16,0 0-16,0 0 0,1 0 0,-1 0 15,0 0-15,0 0 16,-21 21-16,21 0 0,-21 1 15,0-1-15,0 0 16,-21 0-16,0 0 0,0-21 16,0 21-16,-1 1 0,1-22 15,0 21-15,0-21 0,0 0 0,0 21 16,-1-21 0,44 0 15</inkml:trace>
  <inkml:trace contextRef="#ctx0" brushRef="#br0" timeOffset="160887.67">20913 11303 0,'-43'0'31,"22"0"-31,0 0 0,0 0 16,0 0-16,-1 0 15,22 21-15,-21-21 0,21 21 16,-21-21-16,21 22 0,0-1 16,0 0-16,21 0 15,0-21-15,-21 21 0,22-21 16,-1 21-16,-21 1 15,21-22-15,-21 21 0,21-21 0,-21 21 16,0 0 0,0 0-1,-21-21-15,0 0 0,0 0 0,-1 0 16,1 21-16,0-21 0,0 0 16,0 0-16,0 0 0,-1 0 15,1 0 1,21-21-1,0 0-15,21 21 16,1-21-16,-1 21 0</inkml:trace>
  <inkml:trace contextRef="#ctx0" brushRef="#br0" timeOffset="161256.46">21018 11303 0,'0'21'16,"0"0"-16,0 1 16,0-1-16,0 0 0,0 0 15,0 0-15,0 0 16,0 1-16,0-1 0,0 0 0,0 0 16,0 0-16,0 0 15,22-21 1,-1 0-1,0 0 1,0-21-16,-21 0 16,21 21-16,-21-21 0,0 0 0,21 0 15,1-1-15,-22 1 0,0 0 16,21 0-16,-21 0 0,21 0 0,-21-1 16,21 22 15,-21 22-16,21-1 1</inkml:trace>
  <inkml:trace contextRef="#ctx0" brushRef="#br0" timeOffset="161931.35">21505 11303 0,'0'21'16,"-21"0"0,21 1-16,-21-1 15,21 0-15,0 0 0,0 0 0,0 0 16,0 1-16,0-1 16,0 0-16,-21-21 0,21 21 15,0 0-15,-21-21 16,-1 0 15,22-21-31,0 0 16,0 0-16,0 0 15,0-1-15,0 1 0,22 0 16,-1 0-16,0 0 0,-21 0 0,21-1 16,0 1-16,22 0 0,-22 21 15,0 0-15,0 0 0,0 0 0,0 0 16,1 0-16,-1 0 0,0 0 15,-21 21-15,0 0 0,21-21 16,-21 22-16,0-1 0,0 0 0,0 0 16,0 0-16,0 0 15,0 1-15,-21-22 0,21 21 0,-21-21 16,21 21 0,-21-21-1,-1 0-15,22-21 16,0 0-16,0-1 15,0 1-15,0 0 0,0 0 16,22 0-16,-1 0 0,0-1 16,0 1-16,0-21 0,22 21 0,-22 0 15,21-1-15,0 1 0,1 21 16,-1 0-16,0 0 0,1 0 16,-22 0-16,21 21 0,-21 1 0,-21-1 15,0 21-15,0-21 0,0 22 16,0-22-16,0 21 0,0-21 0,-21 22 15,0-22-15,21 0 0,-21 0 0,0 0 16,0 0-16,-1-21 0,22 22 16,-21-1-16,0-21 15</inkml:trace>
  <inkml:trace contextRef="#ctx0" brushRef="#br0" timeOffset="166132.46">7048 13187 0,'0'-21'16,"0"0"-16,-21 21 0,0 0 15,21-22-15,-21 22 16,21 22 0,0-1-16,0 0 0,0 0 15,0 0-15,0 22 0,0-1 0,0 0 16,21 22-16,-21-1 0,0 1 15,21-1-15,-21 1 0,21-1 0,-21 22 16,0 0-16,0-22 0,0 22 16,0-1-16,0 22 0,0-21 0,0 21 15,0 0-15,0-1 0,0 1 0,0 0 16,0 0-16,0 0 0,0 0 16,0-1-16,-21 1 0,21 0 0,0 0 15,-21 0-15,21 0 0,0-22 0,0 22 16,0-21-16,0-22 0,0 1 15,0-1-15,0 1 0,0-22 16,-21-21-16</inkml:trace>
  <inkml:trace contextRef="#ctx0" brushRef="#br0" timeOffset="167168.35">7281 13272 0,'0'0'0,"0"-43"32,0 22-32,21 21 0,1-21 15,-1 21-15,21 0 0,-21 0 16,22 0-16,20 0 0,-21-21 15,22 21-15,-1 0 0,22 0 0,0 0 16,-1 0-16,22 0 0,0 0 16,0 0-16,21 0 0,0 0 0,21 0 15,0 0-15,22 0 0,-22 0 0,21 0 16,0 0-16,1 0 0,-1 0 16,0 0-16,-20 0 0,-1 0 0,21 0 15,-21 0-15,0 0 0,1 0 16,-1 0-16,-21 0 0,0 0 0,0 0 15,-21 0-15,-1 0 0,-20 0 16,0 0-16,-22 0 0,22 0 16,-43 0-16,1 0 0,-1 0 0,-21 21 15,0-21-15,0 21 0,-21 0 16,0 0-16,0 1 0,0-1 16,0 0-16,-21 21 0,0-21 0,21 22 15,-21-1-15,0 22 0,0-1 0,21-21 16,-22 22-16,1-1 0,21 1 15,-21 21-15,0-22 0,21 1 0,0-1 16,-21 22-16,0-1 0,21-20 0,-22 21 16,22-1-16,0 1 15,0 0-15,-21-1 0,21 1 0,-21 0 16,21-1-16,-21 22 0,21-21 0,0-22 16,0 22-16,0 0 0,-21-22 15,21 22-15,0-22 0,0 1 0,0 20 16,0-20-16,0-1 0,0 1 0,0-1 15,0-20-15,0 20 0,0-20 16,0-1-16,0 0 0,-21 1 0,21-1 16,0-21-16,-22 0 0,1 22 0,0-22 15,0 0-15,0-21 0,0 21 16,-1 0-16,1-21 0,0 21 0,-21-21 16,-1 22-16,1-22 0,0 21 15,-1-21-15,-20 21 0,-1-21 16,1 0-16,-1 0 0,-20 21 0,-1-21 15,0 0-15,1 0 0,-22 21 0,-21-21 16,21 0-16,-21 0 0,-21 0 16,21 0-16,-21 0 0,0 0 0,-1 0 15,-20 0-15,0 0 0,-1 0 0,1 0 16,0 21-16,-22-21 0,22 0 16,0 0-16,-1 0 0,22 0 0,0 0 15,21 0-15,21 0 0,-21 0 0,21 0 16,22 0-16,-1 0 15,0 0-15,22 0 0,-1 0 0,22-21 16,0 21-16,20-21 0,1 0 0,21 0 16,0 0-16,0-1 0,21-20 15,1 0-15,20-1 0</inkml:trace>
  <inkml:trace contextRef="#ctx0" brushRef="#br0" timeOffset="167883.9">7980 13631 0,'0'0'0,"-21"0"0,-1 0 0,-20 0 15,21 0-15,0 0 0,0 0 16,-1 22-16,1-22 0,0 0 0,0 0 15,21 21 17,21-21-17,0 0-15,0 0 0,22 0 0,20 0 16,-20 0-16,20 0 0,22 0 0,-22 0 16,22 0-16,0 0 0,20 0 15,1 0-15,0 0 0,21 0 0,-21 0 16,21 0-16,-21 0 0,0 0 15,-22 0-15,1 0 0,0 0 0,-1 0 16,-20 0-16,-1 0 0,-20 0 0,-1 0 16,0 0-16,1 0 15,-22 0-15,0 0 0,0 0 0,0 0 16,-42 0 0,0 0-1,0 0-15,0 0 0,-1 0 0,-20 0 16,21 0-16,-21 0 0,-1 0 15,1 0-15,0 0 0,-1 0 0,1 0 16,-22 21-16</inkml:trace>
  <inkml:trace contextRef="#ctx0" brushRef="#br0" timeOffset="168283.39">7959 13949 0,'0'0'0,"-22"21"0,1-21 16,0 0-16,0 0 0,0 21 0,0-21 15,42 0 1,0 0 0,0 0-16,21 0 0,1 0 0,20 0 15,-20 0-15,41 0 0,-20 0 16,20 0-16,1 0 0,21 0 15,0 0-15,0 0 0,-1 0 0,1 0 16,0 0-16,-21 0 0,21 0 16,-43 0-16,22 0 0,-22 0 0,1 0 15,-22 0-15,22 0 0,-22 0 0,-21 0 16,21 0-16,-20 0 0,-1 0 16,0 0-16,-21-21 15,-21 21 1,0 0-16,-1 0 0,1 0 15,0 0-15,0 0 0,-21 0 0,20 0 16,-20 0-16,0 0 0,-1 0 16,-20 0-16,21 0 0,-22 0 0</inkml:trace>
  <inkml:trace contextRef="#ctx0" brushRef="#br0" timeOffset="168684.59">7916 14203 0,'0'0'16,"-21"0"-16,42 0 31,0 0-31,1 0 16,20 0-16,0 0 0,1 0 0,20 0 15,1 0-15,-1 0 0,1 0 16,-1 0-16,22 0 0,21 0 0,-22 0 16,1 0-16,21 0 0,-22 0 15,22 0-15,-21 0 0,-22 0 0,22 0 16,-21 0-16,-22 0 0,21 0 0,-20 0 16,-22 0-16,21 0 0,-21 0 15,1 0-15,-1 0 0,0 0 0,-21-21 16,-21 21 15,0 0-31,-1 0 16,1 0-16,0 0 0,0 0 0,-21 0 15,-1 0-15,1 0 0,0 0 16,-22 0-16,22 0 0</inkml:trace>
  <inkml:trace contextRef="#ctx0" brushRef="#br0" timeOffset="169179.91">7789 14415 0,'0'0'0,"0"21"0,21-21 15,1 0 1,-1 0-16,0 0 0,21 0 0,22 0 15,-22 0-15,22 0 0,-1 0 0,1 0 16,20 0-16,-20 0 0,20 0 16,1-21-16,0 21 0,21 0 0,-22 0 15,1 0-15,0 0 0,-1-22 16,1 22-16,-22 0 0,22 0 0,-43 0 16,22 0-16,-22 0 0,1 0 15,-22 0-15,21-21 0,-21 21 16,0 0-16,-21-21 62,0 0 48,0 0-95,0 0-15</inkml:trace>
  <inkml:trace contextRef="#ctx0" brushRef="#br0" timeOffset="170703.63">7895 15113 0,'-21'-21'16,"21"0"-1,0 42 17,0 0-17,0 0-15,0 22 0,0-22 0,0 21 16,0 0-16,0-20 15,0 20-15,0 0 0,0-21 0,0 22 16,0-22-16,0 21 0,0-21 0,0 1 16,0-1-16,0 0 0,0 0 15,21-42 17</inkml:trace>
  <inkml:trace contextRef="#ctx0" brushRef="#br0" timeOffset="171036.45">7832 15071 0,'0'0'0,"0"-21"0,0-1 0,0 1 16,0 0-16,21 0 16,0 21-16,0 0 0,0 0 0,0 0 15,1 0-15,-1 0 0,21 0 16,-21 0-16,0 0 0,1 21 0,-1 0 15,0-21-15,0 21 0,0 1 0,-21-1 16,21 0-16,-21 21 0,0-21 16,0 1-16,0-1 0,-21 0 0,0 0 15,0 0-15,0 0 0,-22 1 16,22-1-16,0-21 0,0 21 0,-21 0 16,20-21-16,1 0 0,0 21 15,42-42 32,0 21-47,1-21 0,-1 0 16,0 21-16,21-21 0,-21-1 0,1 22 15</inkml:trace>
  <inkml:trace contextRef="#ctx0" brushRef="#br0" timeOffset="171383.67">8488 15113 0,'0'0'0,"21"-21"0,0 21 16,-21-21-16,-21 21 31,0 0-31,0 0 0,-1 0 16,1 0-16,0 0 0,0 21 0,0-21 15,0 21-15,-1 0 16,22 0-16,0 1 0,0-1 16,0 0-16,22 0 0,-1-21 15,0 21-15,0 0 0,-21 1 16,21-22-16,0 21 0,1 0 0,-1 0 15,0-21-15,0 21 0,-21 0 16,0 1-16,0-1 16,-21 0-1,0-21-15,-22 0 0,22 0 16,0 21-16,0-21 0,0 0 0,0 0 16,-1 0-16,1 0 0,0 0 0,0-21 15,21 0 1,0 0-16,0-1 0,0 1 0,0 0 15,21-21-15,0 42 0,0-21 16</inkml:trace>
  <inkml:trace contextRef="#ctx0" brushRef="#br0" timeOffset="171712.49">8636 15113 0,'0'0'15,"21"0"-15,0 0 0,-21 21 16,0 0-16,21-21 0,-21 22 15,22-1-15,-22 0 0,0 21 0,0-21 16,21 1-16,-21-1 0,21 0 16,-21 0-16,0 0 0,0 0 0,21 1 15,0-1-15,-21 0 16,21-21 0,1-21-1,-22 0-15,0-1 16,21 1-16,-21 0 0,0 0 0,0-21 15,0 20-15,0 1 0,0-21 16,0 21-16,0-22 0,0 22 16,0 0-16,0 0 0,21 21 15,0 0 1,0 0-16,-21 21 16,21-21-16,1 21 0,-1-21 15,0 0-15</inkml:trace>
  <inkml:trace contextRef="#ctx0" brushRef="#br0" timeOffset="172324.37">9292 15092 0,'-21'21'32,"21"0"-32,-21-21 15,21 21-15,-21 1 0,21-1 0,0 0 16,0 0-16,0 21 0,0-20 15,0-1-15,0 0 0,0 0 16,-22-21-16,22 21 0,0 0 16,0-42 15,0 0-15,0 0-16,0 0 0,0 0 15,0-1-15,0 1 0,0 0 0,0 0 16,0 0-16,0-22 0,0 22 15,0 0-15,0 0 0,22 21 0,-1 0 16,0 0-16,0 0 0,0 21 16,0-21-16,1 21 15,-22 0-15,21 1 0,-21-1 0,21 0 16,-21 21-16,0-21 0,21-21 0,-21 22 16,0-1-16,0 0 0,21 0 15,-21 0 1,0-42 15,0 0-31,0 0 16,0 0-16,0-1 0,0-20 15,21 21-15,-21 0 0,22-22 16,-1 22-16,0-21 0,0 21 0,0 0 16,0-1-16,1 22 0,-1 0 0,0 0 15,0 0-15,0 0 0,0 22 16,1-1-16,-1 0 0,-21 0 0,21 21 15,-21-20-15,21-1 0,-21 21 0,0-21 16,0 0-16,0 22 0,0-22 16,0 0-16,0 0 0,0 0 0,-21 1 15,0-1-15,0-21 16,-1 0-16,1 21 16,0-21-16</inkml:trace>
  <inkml:trace contextRef="#ctx0" brushRef="#br0" timeOffset="172672.13">8467 15685 0,'0'0'0,"-43"21"0,-84 0 31,148-21-16,1 0 1,-1 0-16,21 0 0,22 0 0,-22 0 16,21 0-16,22 0 0,-21 0 15,20 0-15,1 0 0,0 0 0,-1 0 16,1 0-16,-22 0 0,22 0 0,-21 0 16,-22 0-16,21 0 0,-20 0 15,-1 0-15,0 0 0,-20 0 0,-1 0 16,-42 0 15,-1 0-31,-20 21 0,21-21 0,-21 0 16,-1 0-16,-20 21 0,20-21 0,-20 0 15,-1 0-15,-20 21 0</inkml:trace>
  <inkml:trace contextRef="#ctx0" brushRef="#br0" timeOffset="173164.11">8424 15917 0,'0'0'0,"-42"0"0,0 22 16,-1-1-16,22-21 0,-21 0 15,42 21-15,42-21 32,-21 0-32,22 0 0,-1 0 0,0 0 15,22 0-15,-1 0 16,1 0-16,20 0 0,1-21 0,-21 21 16,20 0-16,1 0 0,0-21 0,-22 21 15,1-22-15,-1 22 0,-21 0 16,1 0-16,-1 0 0,-21-21 0,0 21 15,1 0-15,-44 0 32,1 0-32,0 0 0,-21 0 0,-1 0 15,1 0-15,0 0 0,-1 21 16,-20-21-16,-1 0 0,1 22 0,-1-22 16,1 21-16,-1-21 0,1 21 0,-1-21 15,1 21-15,-1 0 16,22-21-16,0 21 0,-22-21 0,43 22 15,-21-22-15,21 0 0,-1 0 0,22 21 16,22-21 0,-1 0-16,0 0 0,21 0 15,1 0-15,-1 0 0,21 0 0,1 0 16,-1 0-16,22 0 0,0 0 16,-1 0-16,-20-21 0,21 21 0,-22 0 15,22 0-15,-43 0 0,22-22 16,-22 22-16,0 0 0,-21 0 0,22 0 15,-22 0-15,-42 0 32,0 0-32,-1 0 15,1 0-15</inkml:trace>
  <inkml:trace contextRef="#ctx0" brushRef="#br0" timeOffset="173368.88">8467 16214 0,'0'0'15,"-64"21"-15,22-21 0,-22 21 0,43-21 0,-21 21 16,21-21-16,21 21 0,21-21 31,21 0-31,-21 0 0,22 0 16,-1 0-16,0 0 0,22 0 16,-22 0-16,22 0 0,-22-21 15,21 21-15,1-21 0,-22 21 0,1-21 16,-1 0-16,0 0 0,1 21 0,-22-22 15</inkml:trace>
  <inkml:trace contextRef="#ctx0" brushRef="#br0" timeOffset="173716.39">8043 15621 0,'0'0'0,"-21"0"0,0 21 0,21 0 16,0 1-16,0-1 0,0 21 16,0-21-16,0 22 0,21-1 0,0 0 15,0 1-15,1-1 0,-1 21 16,0-20-16,-21-1 0,21 22 0,-21-22 15,21 0-15,-21 1 0,0-22 16,0 21-16,0-21 0,0 0 0,0 1 16,0-1-16,0 0 0,0 0 15,0-42 17,0 0-32,0-22 0,0 22 15,0 0-15,0-21 0</inkml:trace>
  <inkml:trace contextRef="#ctx0" brushRef="#br0" timeOffset="174232.66">8170 15685 0,'0'-22'16,"21"22"-16,1 0 0,-1 0 15,0 0-15,0 0 0,21-21 0,1 21 16,20 0-16,1 0 0,-1 0 15,22 0-15,0 0 0,-1-21 0,1 21 16,21 0-16,-22 0 0,1 0 16,0 0-16,-1 0 0,1 0 0,-21 0 15,20 0-15,-20 0 0,-1 0 0,-20 0 16,20 0-16,-21 0 0,-20 0 16,20 0-16,-21 0 0,-21 21 0,21 0 15,-21 1 1,0-1-16,0 0 15,0 0-15,0 0 0,0 0 0,0 1 16,0 20-16,0-21 0,0 21 0,0-20 16,0 20-16,0 0 0,0-21 15,0 22-15,0-1 0,0-21 0,0 22 16,0-1-16,0-21 0,0 21 0,0-20 16,0 20-16,0-21 0,0 0 15,0 22-15,-21-22 0,21 0 0,-21 0 16,21 0-16,-21 0 0,0-21 15,-1 22-15,1-1 0,-21 0 16,21-21-16,-22 21 0,22-21 0,-21 21 16,0-21-16,-22 0 0,22 0 0,-22 21 15,1-21-15,-1 0 0,1 0 16,-1 0-16,1 0 0,-1 0 0,1 0 16,-1 0-16,22 0 0,-22-21 0,22 0 15,-21 21-15,20-21 0,22 0 16,-21 0-16,21-1 0</inkml:trace>
  <inkml:trace contextRef="#ctx0" brushRef="#br0" timeOffset="174535.49">8361 16298 0,'0'0'0,"63"0"32,-20 0-32,-22 0 0,0 0 0,21 0 15,-21 0-15,22 0 0,-1 0 0,22 0 16,-22 0-16,0 0 0,1 0 0,20 0 16,-21-21-16,22 21 15,-22 0-15,1 0 0,-1 0 0,0-21 16,-21 21-16,1 0 0,-1 0 0,0 0 15,-42 0 1,0 0-16,-1 0 16,-20 21-16,0-21 0,-1 21 0,-20-21 15</inkml:trace>
  <inkml:trace contextRef="#ctx0" brushRef="#br0" timeOffset="174728.38">8572 16404 0,'0'0'0,"-63"0"0,21 21 0,20 1 15,-20-22-15,21 21 0,0-21 0,21 21 16,21-21-1,0 0 1,0 0-16,22 0 0,-1 0 16,0 0-16,22 0 0,-1 0 0,1 0 15,-1 0-15,22 0 0,-22 0 0,1-21 16,-1 21-16,1-21 0,-1 21 16,1-22-16,-22 22 0,1-21 0,-1 21 15,0-21-15,-21 21 0,1-21 0,-1 21 16</inkml:trace>
  <inkml:trace contextRef="#ctx0" brushRef="#br0" timeOffset="178004.72">13250 12785 0,'0'0'0,"0"-21"0,-21 21 0,21-22 16,-21 22-16,0 22 16,0 20-1,-1-21-15,22 21 16,0 1-16,-21-1 0,21 22 0,-21-1 15,21 1-15,0-1 0,0 1 16,-21-1-16,0 22 0,0-1 0,21-20 16,-22 21-16,1-22 0,0 1 0,21-1 15,0 1-15,0-1 0,0-21 16,0 1-16,0-22 0,0 21 16,0-21-16,0 1 0,0-1 15,0-42 1,0-1-16,0 1 15,0 0-15,0-21 0,0 21 0,0-22 16</inkml:trace>
  <inkml:trace contextRef="#ctx0" brushRef="#br0" timeOffset="178648.35">13525 12764 0,'64'0'0,"-128"0"0,191 0 16,-63-22-16,21 22 0,-1-21 16,-20 21-16,20-21 0,1 21 0,21 0 15,-21-21-15,-22 0 0,22 21 0,-22 0 16,1-21-16,-1 21 0,1 0 15,-22 0-15,0-22 0,22 22 0,-22-21 16,1 21-16,-1 0 0,-21 0 0,21 0 16,-20 0-16,20 0 15,-21 0-15,0 21 0,0 1 0,1-1 16,-22 0-16,0 0 0,0 21 0,0-20 16,0 20-16,0 0 0,0 1 15,0-1-15,0 21 0,0-20 0,0-1 16,-22 22-16,22-22 0,0 21 15,0 1-15,0-1 0,0 1 0,0-1 16,0-20-16,0 20 0,0 1 0,22-1 16,-22 1-16,21-22 0,-21 22 15,0-22-15,21 0 0,-21 1 0,21-1 16,-21 0-16,0 1 0,0-22 0,0 21 16,0-21-16,0 0 15,0 22-15,-21-22 0,0 0 0,-22 0 16,22 0-16,-21 1 0,-22-1 0,1-21 15,-1 21-15,1 0 0,-43-21 16,21 0-16,-42 0 0,0 21 0,0-21 16,0 0-16,0 0 0,-21 0 0,21 0 15,0 0-15,21 0 0,1 0 16,-1 0-16,21 0 0,0-21 0,22 21 16,21-21-16,-1 21 0,1-21 0,21 21 15,0-21-15,21-1 16,0 1-16,21 0 0,0 0 15,21 0-15,-21 0 0,22-1 16,20 1-16,-20 0 0,20 0 16,-21 0-16</inkml:trace>
  <inkml:trace contextRef="#ctx0" brushRef="#br0" timeOffset="179088.1">13652 13208 0,'-21'0'0,"42"0"0,-63 0 15,21 0 1,21 21 0,21-21-1,21 0-15,-20 0 0,-1 0 16,21 0-16,0 0 0,22 0 0,-22 0 16,22 0-16,-1 0 0,1 0 15,20 0-15,-20 0 0,21 0 16,-22 0-16,1 0 0,-1 0 0,-21 0 15,1 0-15,-1 0 0,-21 0 16,0 0-16,1 0 0,-44-21 31,1 21-31,0 0 16,0 0-16,-21 0 0,20 0 0,-20 0 16,0 0-16,-1 0 0,1 0 0,0 0 15,-1 0-15</inkml:trace>
  <inkml:trace contextRef="#ctx0" brushRef="#br0" timeOffset="179419.91">13547 13547 0,'0'0'0,"-22"21"0,22 0 16,22-21 15,20 0-31,-21 0 0,21 0 0,1 0 15,-1 0-15,0 0 0,22 0 16,-1-21-16,-20 21 0,20 0 0,1 0 16,-1 0-16,-20 0 0,20-21 15,-21 21-15,22 0 0,-22 0 0,-21 0 16,22 0-16,-22 0 0,0 0 16,-63 0 15,21 0-31,-1 0 0,-20 0 0,21 0 15,-21 0-15,-1 21 0,1-21 16,0 0-16,20 0 0,-20 0 0,0 0 16,-1 21-16,22-21 0,-21 0 15,0 0-15,-1 21 0</inkml:trace>
  <inkml:trace contextRef="#ctx0" brushRef="#br0" timeOffset="179624.08">13504 13780 0,'0'0'0,"0"21"0,0 0 15,0 0 1,21-21-16,22 0 0,-22 0 0,21 0 16,1 0-16,-1 0 0,0 0 0,22 0 15,-1 0-15,-20 0 0,41 0 16,-20 0-16,-1 0 0,-20 0 0,20 0 16,1 0-16,-22 0 0,0 0 0,-21-21 15,22 21-15,-86 0 31,22 0-31</inkml:trace>
  <inkml:trace contextRef="#ctx0" brushRef="#br0" timeOffset="179807.99">13674 13991 0,'0'0'0,"-43"0"0,22 21 0,0-21 15,0 0-15,21 22 0,0-1 16,21 0-1,0-21-15,21 0 0,-20 0 16,20 0-16,0 0 0,1 0 16,20 0-16,1 0 0,-22 0 0,21 0 15,1 0-15,21-21 0,-22 0 0,1 21 16,-1-22-16</inkml:trace>
  <inkml:trace contextRef="#ctx0" brushRef="#br0" timeOffset="180307.95">16298 12742 0,'0'0'0,"0"-21"16,0 0-16,0 42 15,0 22 1,0-1-16,0 0 0,0 1 16,0 20-16,0 1 0,0-1 0,0 1 15,0-1-15,0 1 0,0 20 0,0-20 16,0-1-16,-21 22 0,0-22 16,21 22-16,-21-21 0,0-1 0,21 1 15,-22-22-15,22 21 0,0-20 0,0-1 16,0 0-16,0 1 0,0-1 15,0-21-15,0 0 0,0 22 0,0-22 16,22-21-16,-1 0 16,0 0-16,-21-21 15,21 0-15,0-1 0,-21-20 16,21 0-16,1 21 0</inkml:trace>
  <inkml:trace contextRef="#ctx0" brushRef="#br0" timeOffset="180912.62">16404 12954 0,'0'-42'0,"0"84"0,0-105 0,0 41 0,0 1 0,0-21 16,0 21-16,0 0 16,0-1-16,0 1 0,21 0 0,0 0 15,22 0-15,-1 21 0,0-21 0,1-1 16,-1 22-16,22-21 0,-1 21 15,1 0-15,-1 0 0,22-21 0,-22 21 16,43 0-16,-21 0 0,-1 0 0,22 0 16,-21 0-16,0 0 0,-1 0 15,1 0-15,-22 0 0,1 0 0,-22 0 16,1 0-16,-1 0 0,0 0 0,-21 0 16,1 0-16,-1 0 0,0 0 15,-21 21-15,0 0 16,0 1-16,0-1 15,0 21-15,0-21 0,0 22 16,-21-22-16,21 21 0,0 0 0,0 1 16,-21 20-16,21-20 0,0-1 0,0 21 15,0-20-15,0 20 0,0-20 16,0 20-16,0 1 0,0-1 0,0 1 16,0-22-16,0 21 0,21 1 0,-21-1 15,0-20-15,0 20 0,21-20 16,-21-1-16,0 0 0,0 1 0,0-22 15,0 21-15,0-21 0,-21 0 0,0 1 16,-1-1-16,1 0 0,-21 0 16,21 0-16,-22 0 0,1-21 15,-21 22-15,-1-22 0,-21 0 0,-20 0 16,20 0-16,-42 21 0,21-21 0,0 0 16,-21 0-16,21 0 0,1 0 15,20 0-15,0 0 0,22 0 0,-1 0 16,1 0-16,20 0 0,1 0 0,21-21 15,-21 21-15,20-22 0,22 1 16,0 0-16,0 0 0,0-21 16,22 20-16,20-20 0,-21 21 0,21-21 15</inkml:trace>
  <inkml:trace contextRef="#ctx0" brushRef="#br0" timeOffset="181188.46">16827 13187 0,'-21'0'0,"42"0"0,-63 0 16,42-21-16,0 0 16,21 21-16,0-22 15,1 22-15,-1 0 0,21 0 0,-21 0 16,22-21-16,-22 21 0,21 0 15,0 0-15,1 0 0,-1 0 16,0 0-16,1 0 0,-1 0 0,0 0 16,-20 0-16,-1 0 0,0 21 15,-42 1 1,0-22-16,-22 21 0,22-21 0</inkml:trace>
  <inkml:trace contextRef="#ctx0" brushRef="#br0" timeOffset="181367.36">16679 13335 0,'-21'21'0,"42"-42"0,-84 63 0,63-20 0,-21-1 16,21 0-16,0 0 16,0 0-16,21 0 0,0-21 15,0 0-15,21 22 0,-20-22 16,20 0-16,0 0 0,1 0 16,-22 0-16,21 0 0,0 0 0,1 0 15,-1 0-15,0-22 0,1 22 0,-22 0 16,21-21-16</inkml:trace>
  <inkml:trace contextRef="#ctx0" brushRef="#br0" timeOffset="181524.27">16764 13610 0,'360'-106'0,"-720"212"0,318-85 16,-1 1-16,1-1 0,21 0 0,-22-21 0,43 21 16,0 0-16,0 0 15,22-21 1,-1 0-16,21 0 0,-21 0 0,43 0 15,-22 0-15,0 0 0,22 0 16,-1-21-16,22 21 0,-21-21 0,20 0 16,1-21-16</inkml:trace>
  <inkml:trace contextRef="#ctx0" brushRef="#br0" timeOffset="181880.06">18605 12764 0,'0'0'0,"0"-22"0,-21 1 0,21 0 0,-21 21 16,21 21 0,0 0-16,0 1 15,0 20-15,0 0 0,-21 1 0,21 20 16,0-21-16,0 22 0,0-1 0,0 1 15,0-1-15,0 1 0,0-1 16,0 1-16,0-1 0,0-20 16,0 20-16,0 1 0,0-1 0,0-20 0,0-1 15,0 0-15,0 1 16,0-22-16,0 21 0,0-21 0,0 0 16,0 1-16,0-1 0,21-42 31,-21-1-16,0-20-15,21 21 0,0-21 16</inkml:trace>
  <inkml:trace contextRef="#ctx0" brushRef="#br0" timeOffset="182452.19">18584 13102 0,'0'0'0,"-21"-42"0,0 0 0,21 20 0,0-20 15,0 21-15,0 0 16,0 0-16,0-1 0,0 1 0,21 21 15,0-21-15,0 21 0,22 0 0,-1-21 16,0 21-16,22 0 0,-22-21 16,22 21-16,-1 0 0,22-21 0,-22 21 15,22 0-15,0 0 0,21 0 16,-22-22-16,1 22 0,0 0 0,-1 0 16,-20 0-16,20 0 0,-20 0 15,-22 0-15,22 0 0,-22 0 0,0 0 16,1 0-16,-22 0 0,0 0 0,0 0 15,-21 22 1,0-1-16,0 0 16,0 0-16,0 21 0,0-20 0,0 20 15,0-21-15,0 21 0,0 1 16,-21-1-16,21 0 0,-21-20 0,21 20 16,0 0-16,0 22 0,0-22 0,0 0 15,0 1-15,0 20 0,0-20 16,0 20-16,0-21 0,0 1 0,0 20 15,0-20-15,0-1 0,0 0 0,21-21 16,-21 22-16,0-1 0,0-21 0,0 0 16,0 1-16,0-1 0,0 0 15,-21 0-15,0 0 0,0-21 16,-1 21-16,1-21 0,-21 0 0,0 0 16,-1 22-16,-20-22 0,-1 0 15,-20 0-15,20 0 0,-42 0 0,22 0 16,-1 0-16,0 0 0,-21 0 0,22 0 15,20 0-15,1 0 0,-1 0 0,1 0 16,20 0-16,1 0 0,0 0 16,-1 0-16,22 0 0,0 0 0,0-22 15,0 22-15,21-21 0,0 0 16,0 0-16,21 0 16,0 0-16</inkml:trace>
  <inkml:trace contextRef="#ctx0" brushRef="#br0" timeOffset="182748.01">19071 13272 0,'0'0'15,"0"-22"1,21 22-16,0 0 0,1-21 15,20 0-15,-21 21 0,21 0 16,1-21-16,-22 21 0,21 0 16,1-21-16,-1 21 0,0 0 0,1 0 15,-1 0-15,-21-21 0,21 21 16,-20 0-16,-1 0 0,0 0 0,0 0 16,0 0-16,-21 21 15,-21-21 1,0 21-16,0-21 15,0 0-15,-1 0 0</inkml:trace>
  <inkml:trace contextRef="#ctx0" brushRef="#br0" timeOffset="182974.89">19219 13356 0,'0'21'0,"0"-42"0,-21 42 15,21 1-15,-21-22 0,21 21 16,21-21-1,0 0-15,0 0 16,1 0-16,20 0 0,-21 0 0,21 0 16,-20 0-16,20 0 0,0 0 0,1 0 15,-1-21-15,-21 21 0,21 0 16,1 0-16,-22 0 0,0 0 0,0 0 16,0 0-16,-21-22 0</inkml:trace>
  <inkml:trace contextRef="#ctx0" brushRef="#br0" timeOffset="183151.79">19389 13568 0,'0'0'16,"0"21"-16,0 0 15,21-21-15,0 0 0,0 0 0,0 0 16,0 0-16,1 0 0,-1 0 15,21 0-15,-21 0 0,22 0 16,-22 0-16,0-21 0,21 21 0,-21-21 16,1 21-16,-1-21 0</inkml:trace>
  <inkml:trace contextRef="#ctx0" brushRef="#br0" timeOffset="184656.08">14436 12573 0,'0'0'0,"-22"0"0,1 0 15,0 0-15,0 0 16,0 0-16,0 0 16,-1 0-1,22-21 1,0 0 0,0 0-16,0-1 15,0 1-15,0 0 0,0 0 0,0 0 16,0 0-16,0-1 0,22 1 15,-1-21-15,0 21 0,0 0 0,0-22 16,22 22-16,-22-21 0,21-1 16,0 22-16,1-21 0,20 0 0,-20 20 15,20-20-15,1 21 0,-1 0 0,1 0 16,20-1-16,-20 1 0,20 0 16,1 21-16,0 0 0,-1 0 0,1 0 15,21 0-15,-21 21 0,-1 0 16,1 1-16,0 20 0,-22-21 15,22 21-15,-1 22 0,-20-22 0,-1 1 16,1 20-16,-22-21 0,1 1 0,-1-1 16,-21 0-16,21 1 0,-20-1 15,-1-21-15,-21 22 0,0-22 0,0 0 16,0 0-16,0 0 0,0 0 0,0 1 16,0-1-1,0-42 16,0-1-15,0 1-16,0 0 16,0 0-16,0 0 0</inkml:trace>
  <inkml:trace contextRef="#ctx0" brushRef="#br0" timeOffset="185107.82">16764 12531 0,'0'0'0,"-21"0"0,0 0 16,-1 0-16,1 0 0,0 0 0,0-21 15,0-1-15,0 22 0,-1-21 16,22 0-16,-21 0 0,21 0 16,-21-22-16,21 22 0,0-21 0,0 21 15,0-22-15,0-20 0,0 21 0,21-1 16,22-20-16,-22 20 0,0 1 15,21 0-15,1-22 0,-22 22 0,21 21 16,0-22-16,1 1 0,20 0 0,-20 21 16,20-22-16,1 22 0,-1 0 15,22 0-15,-1 0 0,1-1 0,0 22 16,-1 0-16,1 0 0,0 0 16,-1 0-16,1 22 0,-21-1 0,20 21 15,1-21-15,0 22 0,-22-1 16,22 21-16,-22-20 0,1 20 0,-1 1 15,-20-1-15,-1 1 0,0-22 16,-21 22-16,22-22 0,-43 0 0,0 1 16,0-1-16,0-21 0,0 21 15,0-20-15,0-1 0,0 0 0,-21-21 16,21 21-16,-22-21 0,1 21 16</inkml:trace>
  <inkml:trace contextRef="#ctx0" brushRef="#br0" timeOffset="186455.43">16023 15727 0,'-21'-42'31,"21"20"-31,0 44 31,0-1-31,0 0 16,0 21-16,21 1 0,-21 20 0,21 1 16,-21-1-16,0 1 0,0-1 0,0 22 15,0-1-15,0-20 16,0 21-16,0 20 0,0-20 0,-21 0 16,21-1-16,-21 22 0,21-21 0,0 0 15,0-22-15,0 22 0,0-22 16,0 22-16,0-22 0,0 1 0,0-1 15,0-20-15,0-1 0,0 0 16,0 1-16,21-22 0,-21 0 0,0 0 16,0-42-1,0 0-15,0 0 16,-21 0-16,21-22 0,0 1 0,0-22 16,-21 22-16,21-21 15</inkml:trace>
  <inkml:trace contextRef="#ctx0" brushRef="#br0" timeOffset="187316.94">15854 15939 0,'0'-22'0,"0"44"0,-21-65 0,21 22 15,0 0 1,0 0-16,0 0 0,0-1 16,21 22-16,-21-21 0,21 21 15,21-21-15,-21 21 0,22-21 16,20 21-16,-20-21 0,41 21 0,-20-21 16,42 21-16,-22-22 0,1 22 0,21-21 15,0 21-15,21-21 0,-22 21 16,22-21-16,22 21 0,-22-21 0,0 0 15,0 21-15,0-22 0,-22 22 16,22-21-16,-21 21 0,0 0 0,0-21 16,-21 21-16,20 0 0,-20-21 0,-21 21 15,-1 0-15,1 0 16,-1 0-16,-21-21 0,-20 21 0,20 0 16,-21 0-16,0 0 0,-21 21 15,0 0 1,0 0-16,0 0 0,0 1 0,0-1 15,0 0-15,0 0 0,0 21 16,0-20-16,0-1 0,0 21 0,0 0 16,0 1-16,0-1 0,21 0 0,-21 1 15,0 20-15,22 1 0,-22-22 16,0 22-16,0-22 0,0 21 0,0 1 16,0-22-16,0 22 0,0-1 15,0-20-15,0 20 0,-22 1 16,1-22-16,0 21 0,21-20 0,0 20 15,0-20-15,-21-1 0,21 0 16,0 1-16,0-1 0,0 0 0,0-21 16,0 22-16,0-22 0,0 21 0,0-21 15,0 1-15,0-1 0,0 0 16,0 0-16,0 0 0,0 0 0,0 1 16,0-1-16,-21 0 0,21 0 15,0 0-15,-21 0 0,-1-21 16,22 22-16,-21-22 0,0 0 15,0 21-15,0-21 0,0 0 0,-1 21 16,1-21-16,-21 0 0,0 0 16,-1 21-16,-20-21 0,-1 0 15,1 0-15,-1 21 0,-42-21 0,1 0 16,-1 0-16,-21 21 0,-21-21 0,-1 0 16,1 0-16,-21 22 0,42-22 15,-21 0-15,21 21 0,0-21 0,0 0 16,42 0-16,-21 21 0,22-21 15,20 0-15,1 0 0,-1 0 0,22 0 16,-1 0-16,22 0 0,-21 0 16,21-21-16,21 0 0,0-1 15,0 1-15,0 0 0,0-21 16,21 21-16,0-22 0,0 22 16</inkml:trace>
  <inkml:trace contextRef="#ctx0" brushRef="#br0" timeOffset="187972.09">16425 16150 0,'0'0'0,"-21"0"32,42 0-17,0 0-15,1 0 16,-1 0-16,21 0 0,0 0 16,1 0-16,20 0 0,1 0 0,-1 0 15,1 0-15,20 0 0,-20-21 0,21 21 16,-1 0-16,22-21 0,-21 21 15,-1 0-15,1-21 0,0 21 0,-22 0 16,1-21-16,-1 21 0,1 0 0,-22 0 16,22 0-16,-43 0 0,0 0 15,21 0-15,-63 0 32,0 0-32,0 0 0,-22 0 15,22 0-15,-21 0 0,0 0 16</inkml:trace>
  <inkml:trace contextRef="#ctx0" brushRef="#br0" timeOffset="188312.91">16256 16616 0,'0'0'0,"-21"21"0,21 0 31,21-21-31,21 0 0,-21 0 16,22 0-16,20 0 0,1 0 0,-1-21 15,1 21-15,20 0 0,-20-21 0,21 21 16,20 0-16,-20 0 0,21-21 16,-21 21-16,20 0 0,-20 0 0,0 0 15,-1 0-15,1 0 0,0 0 0,-43 0 16,22 0-16,-22 0 0,0 0 15,1 0-15,-22 0 0,-42 0 47,-1 0-47,1 0 0,0 0 0,0 0 0,0 0 16,-22 0-16,22 0 0</inkml:trace>
  <inkml:trace contextRef="#ctx0" brushRef="#br0" timeOffset="191096.26">14541 16806 0,'0'0'0,"-21"0"0,0 22 16,0-22-16,0 0 0,0 0 16,42 0 15,0 0-31,0 0 0,21-22 16,1 22-16,-1 0 0,0 0 15,22 0-15,-1-21 0,1 21 0,21 0 16,-1 0-16,1 0 0,0-21 0,-1 21 15,1 0-15,0 0 0,-1-21 16,-20 21-16,20 0 0,-20 0 0,-1-21 16,-20 21-16,-1 0 0,0 0 15,-20 0-15,-1 0 0,0-21 16,0 21-16,-21-22 31,-21 22-31,0 0 0,0 0 0,-1 0 16,1-21-16,0 21 0,0 0 0,0 0 15,0-21-15,-22 21 0,22 0 16,0-21-16,-21 0 0,20 21 0,1-21 16,-21 21-16,21 0 0,-22-22 0,22 22 15,0-21-15,-21 21 0,21 0 16,-1-21-16,22 0 16,-21 21-16,42 0 31,1 0-31,-1 0 0,0 21 15,21 0-15,-21-21 0,22 21 0,-22-21 16,21 22-16,1-22 0,-1 0 16,0 21-16,-21-21 0,22 0 0,-1 21 15,0-21-15,22 0 0,-22 0 0,-21 0 16,22 0-16,-1 0 0,-21 0 16,0 0-16,1 0 0,-22 21 0,0 0 15,0 0 1,0 1-16,-22-1 15,1-21-15,0 21 0,0 0 16,0 0-16,0-21 0,-22 21 16,22 1-16,0-1 0,-21 21 0,20-21 15,1 0-15,-21 1 0,0-1 0,20 0 16,-20 0-16,0 21 0,-1-20 16,1-1-16,0 0 0,21 0 0,-22 0 15,1 0-15,21-21 0,0 22 0,-1-1 16,1-21-16,0 21 0,21 0 31,21-21 0,0 0 1,1 0 499,-1 21-516,0-21 1,0 0 0,-21 21 31,0 1 93,-21-22-93,0 0 16,0 0 452,-1 0-499,1 0 218,0 0-203,21-22 63,0 1-94</inkml:trace>
  <inkml:trace contextRef="#ctx0" brushRef="#br0" timeOffset="192836.22">9377 13081 0,'-64'-21'15,"128"42"-15,-191-63 0,63 21 0,1-1 0,-1 22 16,1-21-16,-1 21 0,1 0 0,20-21 16,-20 21-16,21 0 0,-1 0 15,22 0-15,-21 0 0,21 0 16,-1 0-16,1 0 0,0 0 16,21 21-16,0 0 15</inkml:trace>
  <inkml:trace contextRef="#ctx0" brushRef="#br0" timeOffset="194436.32">9483 13145 0,'0'0'15,"-22"-22"-15,1 22 0,21-21 0,-21 21 16,-21-21-16,21 21 0,-1-21 0,-20 0 15,21 21-15,-21-21 0,-1-1 0,-20 1 16,20 21-16,-20-21 0,-1 0 16,1 21-16,-1 0 0,1 0 0,-1-21 15,1 21-15,-1-21 0,1 21 16,21 0-16,-22 0 0,1 0 0,-1 0 16,1 21-16,-1 0 0,1-21 0,-1 21 15,1 0-15,-1 0 0,22 1 16,-22-1-16,22 21 0,0-21 0,-22 22 15,43-22-15,-21 21 0,20 0 0,1 1 16,0-1-16,0 22 0,21-22 16,0 21-16,0 1 0,0-22 0,0 22 15,0-1-15,21-20 0,0 20 16,0-21-16,1 1 0,20 20 0,-21-20 16,21-1-16,1 0 0,20 1 15,-20-1-15,-1 0 0,21 1 0,-20-1 16,20-21-16,1 21 0,-1 1 0,1-22 15,-1 21-15,1-21 0,-1 1 0,1-1 16,-1 0-16,1 0 0,-1 0 16,22-21-16,-22 0 0,1 0 0,-1 0 15,1 0-15,-1 0 0,1 0 0,-1 0 16,1-21-16,-22 0 0,22 0 16,-22 0-16,0-1 0,22-20 15,-22 21-15,1-21 0,-1-1 0,-21 1 0,21 21 16,1-22-16,-1 1 0,0-21 15,-20 20-15,20 1 0,-21 0 0,21-22 16,-20 22-16,-22-1 0,0-20 16,21 21-16,-21-22 0,0 22 0,0-22 15,0 22-15,-21-22 0,-1 22 0,1 0 16,0-1-16,-21 1 0,21 0 16,-22-1-16,1 1 0,0 0 0,-1-1 15,1 1-15,-22 0 0,22 21 16,-21-22-16,-1 1 0,1 21 0,-22 0 15,21-22-15,-20 22 0,-1 0 16,0 21-16,1-21 0,-1 0 0,0 21 16,22 0-16,-22 0 0,22 0 0,-22 0 15,22 21-15,-1 0 0,1 0 16,20 0-16,-20 0 0,-1 22 0,22-1 16,-22 0-16,22 1 0,0-1 0,-1 0 15,22 1-15,-21 20 0,21-20 16,0-1-16,-1 21 0,1 1 0,21-22 15,0 22-15,0-1 0,0 1 0,0-22 16,0 22-16,21-1 0,1-21 16,20 22-16,0-22 0,1 1 15,-1-1-15,0 0 0,22 1 0,-22-1 16,22 0-16,-1-21 0,1 1 0,20 20 16,-20-21-16,-1-21 0,22 21 15,-22 0-15,22-21 0,-21 0 0,20 0 16,-20 0-16,-1 0 0,1-21 0,-1 0 15,1 21-15,-22-21 0,0 0 16,1 0-16,-1-22 0,-21 22 0,22 0 16,-22-21-16,0 20 0,0-20 0,-21 0 15,0-1-15,0 1 0,0 0 0,0-1 16,0 1-16,0-21 0,0 20 16,0-20-16,-21 20 0,0 1 15,-22-21-15,22 20 0,0 1 0,-21 0 16,-1-1-16,1 22 0,-21-21 0,20 21 15,-20-1-15,-212-20 16,211 42 0,1 0-16,20 0 0,-20 0 0,20 21 15,1 0-15,-21 1 0,20-1 16,1 0-16,0 21 0,-1-21 0,1 22 16,21-1-16,-22 0 0,22 1 15,21-1-15,-21 0 0,21 22 0,0-22 16,0 1-16,0-1 0,0 0 15,0 1-15,21-1 0,0-21 0,1 21 16,20-20-16,-21 20 0,21-21 0,1 0 16,-1 0-16,0-21 0,1 22 15,-1-1-15,22-21 0,-22 0 0,0 0 16,1 0-16,20 0 0,-21 0 0,1 0 16,-1 0-16,-21 0 0,22-21 0,-1-1 15,-21 1-15,0 0 0,22 0 16,-22 0-16,-21 0 0,0-1 0,0 1 15,0-21-15,0 21 0,-21 0 0,-1-22 16,1 22-16,-21 0 0,0 0 16,-1 21-16,22-21 0,-21 21 0,-1 0 15,1 0-15,0 0 0,-1 0 16,1 0-16,21 21 0,-21-21 0,20 21 16,1-21-16,0 21 0,0-21 15,21 21-15,0 0 16,0 1 15,0-1-15,0 0-1,21 0 1,-21 0-16</inkml:trace>
  <inkml:trace contextRef="#ctx0" brushRef="#br0" timeOffset="195163.92">8551 13864 0,'-21'0'78,"0"0"-78,0 0 15,0 21 1,21 1 0,0-1-1</inkml:trace>
  <inkml:trace contextRef="#ctx0" brushRef="#br0" timeOffset="195920.3">9313 16510 0,'0'0'16,"0"21"0,21 0 15,1-21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39:32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3831 0,'21'0'0,"0"0"32,0 0 77</inkml:trace>
  <inkml:trace contextRef="#ctx0" brushRef="#br0" timeOffset="659.26">847 3874 0,'-22'0'15,"1"0"1,0 0-16,0 0 0,0 0 16,0 0-16,-1 0 15,1 0-15,0 0 0,-21 0 0,21 0 16,-1 0-16,1 0 16,0 0-16,0 0 0,0 0 15,0 0-15,-1 0 16,1 0-16,0 0 15,0 0 17,42 0 15,0 21-47,0-21 0,1 0 15,-1 0-15,0 0 0,21 0 16,1 0-16,-1 0 0,0 0 0,1 0 15,-1 0-15,0 0 0,22 0 16,-1 0-16,1 0 0,-1 0 0,22 0 16,-22 0-16,22 0 0,0 0 15,-22 0-15,22 0 0,-22 0 0,1 0 16,-1 0-16,1 0 0,-22 0 16,1 0-16,-1 0 0,-21 0 0,0 0 15,0 0-15,1 0 0,-1 0 16,-21-21 46,-21 21-46,-1-22 0,1 22-16,0 0 0,0-21 15</inkml:trace>
  <inkml:trace contextRef="#ctx0" brushRef="#br0" timeOffset="1203.96">1757 3683 0,'0'21'47,"0"0"-32,0 1 1,21-22-16,0 21 0,0-21 0,0 21 16,1-21-1,-1 21-15,0-21 0,0 0 0,0 0 16,0 0-16,1 21 0,-1-21 15,0 0-15,0 0 0,0 0 0,0 0 16,1 0-16,-1 0 16,0 0-16,-21 21 47,-21-21-47,0 0 15,21 22-15,-22-22 0,1 21 0,0-21 16,0 21-16,0 0 15,0 0-15,-1 0 0,1 1 0,0-1 16,0 0-16,0 0 0,0 0 16,-22 0-16,43 1 0,-21-1 0,0 0 15,0 0-15,21 0 16,0 0-16,0 1 16,21-22 30,-21-22-30</inkml:trace>
  <inkml:trace contextRef="#ctx0" brushRef="#br0" timeOffset="3147.66">3302 4085 0,'0'21'15,"0"1"-15,0-1 47,-21-21-15,21-21-1,0-1-31,0 1 0,0 0 15,0 0-15,0 0 0,21 0 16,0-22-16,0 22 0,0-21 16,1 21-16,-1-22 0,0 22 0,0-21 15,0 21-15,0-22 0,22 1 16,-22 21-16,0-22 0,0 22 0,0-21 16,1 21-16,-1 0 0,-21-1 15,21 22-15,-21-21 0,-21 21 31,0 0-31,-1 21 0,1 1 0,0-1 16,-21 0-16,21-21 0,-1 21 16,-20 0-16,21 0 0,0 1 0,21-1 15,-21 0-15,21 0 16,0 0-16,0 0 16,21 1-16,0-22 0,0 21 15,0-21-15,0 21 0,22 0 16,-22-21-16,21 21 0,-21 0 15,22-21-15,-1 22 0,-21-1 0,0-21 16,22 21-16,-22-21 0,0 21 0,0 0 16,-21 0-16,0 1 15,0-1-15,0 0 0,0 0 16,-21-21-16,0 21 0,-21-21 16,20 21-16,-20-21 0,0 22 0,21-22 15,-22 0-15,1 0 0,21 0 16,0 0-16,-22 0 0,22 0 0,0 0 15,0 0-15,21-22 16,-21 22-16,21-21 0,-22 21 0,22-21 16,0 0-16,0 0 15,22 21-15,-1 0 16,0 0-16,0-21 0,0 21 0,0 0 16,1 0-16,20 0 0</inkml:trace>
  <inkml:trace contextRef="#ctx0" brushRef="#br0" timeOffset="3780.1">4360 4001 0,'0'0'0,"21"0"0,1-22 16,-1 1-1,0 21-15,0-21 0,0 21 0,0-21 0,-21 0 16,22 21-16,-1-21 0,0-1 16,-21 1-16,0 0 0,21 21 0,-21-21 15,0 0-15,0 0 0,0-1 0,0 1 16,-21 0-16,0 0 16,0 0-16,-22 21 0,22 0 15,-21-21-15,-1 21 0,22 0 16,-21 0-16,0 0 0,-1 21 0,22 0 15,-21-21-15,21 21 0,-22 21 16,22-20-16,0-1 0,0 21 0,0-21 16,-1 22-16,22-22 0,0 21 0,0-21 15,0 0-15,0 22 0,0-22 16,0 0-16,0 0 0,22 0 0,-1-21 16,0 22-16,0-22 0,0 0 15,0 0-15,22 0 0,-22 0 0,0 0 16,0 0-16,0-22 0,22 1 15,-22 0-15,0 0 0,21 0 16,-20 0-16,-1-1 0,21 1 0,-21 0 16,0 0-16,-21-21 0,22 20 15,-22 1-15,21 0 0,-21 0 0,0 0 16,0 0-16,0-1 0,-21 44 47,21-1-47,-22 0 0,22 0 15,0 0-15,0 0 0,0 1 0,0-1 16,0 0-16,0 0 16,0 0-16,0 0 0,22 1 15,-1-22-15,0 0 16,0 0-16,0 0 0,0 0 16,1 0-16,-1 0 0,0 0 15,21-22-15</inkml:trace>
  <inkml:trace contextRef="#ctx0" brushRef="#br0" timeOffset="4527.68">5038 3683 0,'0'21'32,"-22"0"-32,1 1 15,21-1-15,-21 0 16,21 0-16,0 0 0,0 0 0,0 22 15,0-22-15,0 0 0,0 0 16,-21 0-16,21 1 0,0-1 0,0 0 16,0 0-16,0 0 15,0-42 17,0 0-17,0 0-15,0 0 0,0-1 16,0 1-16,0 0 0,0 0 15,0-21-15,0 20 0,0 1 0,0 0 16,0 0-16,21-21 0,0 20 16,0 1-16,-21 0 0,22 21 15,-1-21-15,0 0 0,0 21 0,0 0 16,0 0-16,1 0 16,-1 21-16,0 0 0,-21 0 0,21-21 15,0 21-15,-21 1 0,0-1 0,0 0 16,21 0-16,-21 0 0,0 0 15,0 1-15,0-1 0,0 0 16,0 0-16,0 0 0,0 0 16,0 1-1,-21-22 1,21-22 0,0 1-1,0 0-15,0 0 16,0 0-16,0-22 0,21 22 15,1 0-15,-1 0 0,-21 0 0,21 0 16,0-22-16,0 22 0,0 21 16,1-21-16,20 0 0,-21 21 0,0 0 15,0 0-15,22 0 0,-22 0 16,21 0-16,-21 0 0,1 21 0,-1 0 16,-21 0-16,0 0 0,0 1 15,0-1-15,0 0 0,0 21 16,0-21-16,0 1 0,0-1 0,0 0 15,0 0-15,0 0 0,-21 0 16,21 1-16,-22-1 0,1 0 16,21-42 31,0 0-32</inkml:trace>
  <inkml:trace contextRef="#ctx0" brushRef="#br0" timeOffset="4963.46">5842 3831 0,'0'0'0,"21"0"31,0 0-31,0 0 16,1 0-16,-1 0 0,-21-21 16,21 0-16,0 21 15,-21-21-15,21 21 0,0-21 0,-21-1 16,0 1-16,22 21 16,-22-21-16,0 0 0,0 0 15,-22 21 1,1 0-16,0 0 15,0 0-15,0 0 0,0 21 16,-1 0-16,-20-21 0,21 21 0,0 0 16,0 1-16,21-1 0,-22 0 15,22 0-15,0 0 0,0 0 16,0 1-16,0-1 0,22 0 16,-1-21-16,-21 21 0,21-21 15,0 0-15,0 0 0,0 0 0,1 0 16,-1 0-16,0 0 15,0 0-15,0 0 0,0 0 0,1 0 16,-1-21-16,0 21 0,0-21 0,0 21 16</inkml:trace>
  <inkml:trace contextRef="#ctx0" brushRef="#br0" timeOffset="5219.31">7662 3429 0,'-42'0'0,"84"0"0,-105 0 0,20 0 0,22 0 15,0 0-15,0 0 0,0 0 16</inkml:trace>
  <inkml:trace contextRef="#ctx0" brushRef="#br0" timeOffset="5820.48">7789 3260 0,'0'0'16,"0"-21"-16,0-1 0,0 1 16,0 0-16,0 0 0,0 0 15,0 0-15,0-1 16,-21 22 0,0 0-16,0 0 0,0 0 0,-1 0 15,1 0-15,0 22 0,0-1 16,0 0-16,0 0 0,-1 21 15,-20 1-15,21-1 0,0 0 0,0 1 16,21-1-16,-22 0 0,1 22 16,0-22-16,21 1 0,0-1 0,-21 0 15,21 1-15,0-1 0,0-21 16,0 21-16,0-20 0,0 20 0,0-21 16,21 0-16,0 0 0,22 1 0,-22-22 15,21 0-15,-21 21 0,22-21 16,-1 0-16,0 0 0,1 0 0,-22-21 15,21-1-15,0 1 16,1 0-16,-1 0 0,0 0 0,1 0 16,-1-1-16,0-20 0,-20 21 0,20-21 15,-21-1-15,0 1 0,0 0 16,1-1-16,-22 1 0,0-22 0,0 22 16,0-21-16,0 20 0,-22 1 15,1 0-15,0-1 0,0 22 0,-21-21 16,-1 21-16,1-1 0,0 22 0,-1 0 15,-20 0-15,20 0 0,-20 0 16,21 0-16,-22 22 0,22-1 0,-1 0 16,1 21-16,0 1 15,21-1-15,-1 21 0,1-20 0,21-1 16,0 22-16,0-22 0,0 0 0,0 1 16,0-1-16,21-21 0,1 21 15,-1-20-15,0-1 0,21 0 0,-21 0 16,22 0-16,20 0 0,-20-21 0,-1 0 15,0 0-15,22 0 0</inkml:trace>
  <inkml:trace contextRef="#ctx0" brushRef="#br0" timeOffset="6167.79">8551 3514 0,'0'-21'16,"0"42"-16,0-64 0,0 22 0,0 0 0,0 0 15,-21 21-15,0 0 0,0 0 16,0 0-16,21 21 0,0 0 16,-22 0-16,22 1 0,-21-1 0,21 21 15,-21-21-15,21 22 0,0-1 16,0 0-16,0 1 0,0-1 0,0 0 16,-21 22-16,21-22 0,-21 22 0,21 20 15,-21-20-15,21-1 16,-22 1-16,1 20 0,0-20 0,21-1 0,-21 1 15,0 21-15,21-22 0,-21 1 0,21-1 16,-22-21-16,22 22 16,-21-22-16,21 1 0,0-22 0,0 21 15,0-21-15,0 0 0,0-42 32,0 0-32,21-21 15,1 21-15,-22-22 0,21 1 0,0-22 16</inkml:trace>
  <inkml:trace contextRef="#ctx0" brushRef="#br0" timeOffset="6503.87">8445 3937 0,'0'0'0,"0"-42"0,0-22 0,0 22 0,0 0 16,0-1-16,0 1 0,0 0 16,0 20-16,0-20 0,0 21 15,0 0-15,0-22 0,22 22 0,-1 21 16,0-21-16,0 0 0,0 21 15,0 0-15,22 0 0,-22 0 0,21 0 16,1 0-16,-22 21 0,21 0 0,0 0 16,-20 1-16,-1 20 0,0-21 15,0 0-15,-21 22 0,0-22 0,0 0 16,-21 0-16,0 21 0,0-20 16,-22-1-16,22 0 0,-21 0 0,-1 0 15,1-21-15,21 21 0,-21 1 16,20-22-16,1 0 0,0 21 15,0-21-15,0 0 0,42 0 32,0-21-17,0-1-15,0 22 0,1-21 16,-1 21-16,0-21 0</inkml:trace>
  <inkml:trace contextRef="#ctx0" brushRef="#br0" timeOffset="6851.67">8911 3747 0,'21'0'0,"0"0"31,1-22-31,-1 22 0,0 0 16,0-21-16,0 21 0,0-21 15,1 21-15,-1-21 0,0 21 0,0-21 16,0 0-16,0 21 0,-21-22 15,22 22-15,-22-21 16,-22 21 0,1 0-16,0 0 0,0 0 15,0 21-15,0-21 0,-1 22 0,1-1 16,0 0-16,21 0 16,-21 0-16,21 0 0,0 1 15,0-1-15,0 0 0,0 0 16,21 0-16,0-21 15,0 21-15,1-21 16,-1 0-16,0 0 0,0 0 0,0 0 16,0 0-16,1 0 0</inkml:trace>
  <inkml:trace contextRef="#ctx0" brushRef="#br0" timeOffset="7218.47">9356 3662 0,'0'0'0,"21"-21"0,-21 0 0,0-1 0,21 1 15,0 0-15,0 0 16,0 0-16,1 21 0,-1 0 16,0 0-16,0 0 0,0 0 0,0 0 15,1 0-15,-1 21 0,0 0 16,0 0-16,0 0 0,-21 22 0,21-22 16,-21 21-16,22-21 0,-22 1 0,0 20 15,0-21-15,0 0 0,0 0 16,-22 1-16,1-1 0,0 0 0,0-21 15,0 21-15,0-21 0,-1 0 16,22 21-16,-21-21 16,0 0-16,21-21 15,0 0-15,0 0 16,0 0-16,0-1 0,0 1 16,21 0-16,0 0 0,1 0 0,-22-22 15,21 22-15,0 0 0,0-21 16,0 21-16,0-22 0,1 22 0,-1 0 15,0 0-15,21 0 0,-21-1 0,1 22 16,-1-21-16,0 21 0,0 0 16</inkml:trace>
  <inkml:trace contextRef="#ctx0" brushRef="#br0" timeOffset="7827.12">10372 3831 0,'0'0'0,"21"0"0,0 0 15,0-21-15,-21 0 16,21 21-16,0-21 0,-21 0 16,22-1-16,-22 1 15,21 0-15,-21 0 0,0-21 0,0 20 16,0 1-16,0 0 0,0-21 15,-21 21-15,-1-1 0,1 22 0,0-21 16,0 0-16,-21 21 0,20 0 0,-20 0 16,21 0-16,-21 0 0,-1 21 15,1 0-15,21 1 0,-22 20 0,22-21 16,-21 0-16,21 22 0,0-22 0,-1 21 16,22-21-16,0 0 0,0 22 15,0-22-15,0 0 0,0 0 0,0 0 16,22 1-16,-1-1 0,0-21 15,21 21-15,-21-21 0,1 0 16,-1 0-16,0 0 0,21 0 0,-21 0 16,1 0-16,-1 0 0,0-21 0,21 0 15,-21 21-15,1-22 0,-1 1 16,0 0-16,0 0 0,0 0 0,0 0 16,1-22-16,-1 22 0,0-21 15,-21 21-15,0-22 0,0 22 0,0 0 16,0 0-16,0 0 0,0 42 31,0 0-31,0 0 0,0 0 16,0 0-16,-21 22 0,21-22 0,0 0 15,0 21-15,0-20 16,0-1-16,0 0 0,0 0 0,0 0 16,0 0-16,0 1 0,0-1 0,21 0 15,0-21 1,0 0-16,0 0 15,1 0-15,-1 0 0,0 0 0,0-21 16</inkml:trace>
  <inkml:trace contextRef="#ctx0" brushRef="#br0" timeOffset="8124.83">11112 3196 0,'0'-21'0,"0"42"0,0-63 0,-21 42 15,0 0-15,0 0 16,0 21-16,21 0 0,-21 0 0,-1 1 16,1 20-16,21 0 0,0 1 15,-21-1-15,0 0 0,21 1 0,-21-1 16,21 0-16,0 1 0,0-1 0,0-21 16,0 21-16,0 1 0,0-22 15,0 0-15,0 0 0,0 0 0,0 1 16,0-1-16,0 0 0,0 0 0,21-21 15,0 21 1,0-21-16,0 0 0,1 0 0,-1 0 16,0 0-16,0 0 0,0-21 15,22 0-15,-22 21 0,0-21 16,21 0-16</inkml:trace>
  <inkml:trace contextRef="#ctx0" brushRef="#br0" timeOffset="8367.18">11472 3577 0,'0'0'0,"-21"0"32,0 21-32,21 1 0,-21-1 15,21 0-15,0 0 0,-21 0 0,-1 0 16,22 1-16,-21-1 16,21 0-16,0 0 0,0 0 0,0 0 15,0 1-15,0-1 0,0 0 16,0 0-16,0 0 15,21-21 1,1 0-16,-1 0 16,0 0-16,0-21 15,21 21-15,-20-21 0,-1 0 0</inkml:trace>
  <inkml:trace contextRef="#ctx0" brushRef="#br0" timeOffset="9119.75">11917 3641 0,'0'-21'0,"0"42"0,0-64 0,-21 43 16,-1 0-16,1 0 0,0 0 16,0 0-16,0 0 0,0 0 0,-1 22 15,1-1-15,21 0 0,-21 0 16,21 0-16,0 0 0,0 1 16,0-1-16,0 0 0,0 0 0,0 0 15,0 0-15,21 1 0,-21-1 16,21-21-16,-21 21 0,22-21 0,-1 21 15,0-21 1,0 0 0,0 0-16,-21-21 15,0 0-15,0 0 16,0-1-16,0 1 16,0 0-16,0-21 0,0 21 0,0-1 15,21-20-15,1 21 0,-22 0 0,21 0 16,0-1-16,0 1 0,0 0 15,0 0-15,1 21 0,-1 0 0,0-21 16,0 21-16,21 0 0,-20 0 16,-1 0-16,0 0 0,21 21 0,-21 0 15,1 0-15,-1 0 0,0 1 16,-21 20-16,0-21 0,21 0 16,-21 0-16,0 1 0,0-1 0,0 0 15,0 0-15,0 0 0,0 0 0,0 1 16,0-1-16,-21-21 0,21 21 15,0 0-15,-21-21 0,0 0 16,-1 0 0,22-21 15,0 0-31,0 0 0,0-1 16,0 1-16,22 0 0,-1 0 15,0 0-15,0-22 0,0 22 16,22-21-16,-22 21 0,21-22 0,-21 22 15,22 0-15,-1 0 0,0 21 16,1 0-16,-1 0 0,-21 0 0,21 0 16,-20 21-16,-1 0 0,0 0 15,0 1-15,-21-1 0,0 21 0,0-21 16,0 22-16,0-22 0,0 0 0,0 21 16,0-21-16,-21 1 0,0-1 15,0 0-15,21 0 0,-22-21 0,22 21 16,-21 0-16,0 1 15,0-22 1,21-22 0,0 1-1,0 0-15,0 0 16</inkml:trace>
  <inkml:trace contextRef="#ctx0" brushRef="#br0" timeOffset="9367.45">12171 3112 0,'0'0'0,"0"-22"0,-21 22 16,-1 0-16,1 0 15,0 0-15,0 0 16,0 22-16,0-22 47,-1 0-47,1 0 15,0 0-15</inkml:trace>
  <inkml:trace contextRef="#ctx0" brushRef="#br0" timeOffset="9591.34">10858 3281 0,'0'0'0,"0"42"31,22-42-31,20 0 0,-21 0 0,0 0 16,22 0-16,-22 0 0,21 0 0,-21 0 15,22 0-15,-22 0 0,21 0 16,-21 0-16,0 0 0,1 0 15,-1 0-15,0 0 0,0 0 16,0 0-16,-21-21 0</inkml:trace>
  <inkml:trace contextRef="#ctx0" brushRef="#br0" timeOffset="11043.45">17103 3683 0,'-22'0'0,"1"0"0,0 0 16,0 0 0,0 0-16,0 0 0,-1 0 15,1 0-15,0 0 0,0 0 16,0 0 0,0 0-16,42 0 46,0 0-46,0 0 0,0 0 16,0 0-16,22 0 0,-22 0 16,21 0-16,1 0 0,-1 0 0,0 0 15,22 0-15,-1 0 0,-20 0 16,20 0-16,1 0 0,-1 0 0,1 0 16,-1 0-16,1 0 0,-22 0 15,21 0-15,-20 0 0,-1-21 0,0 21 16,1 0-16,-22 0 0,21 0 15,-21 0-15,1 0 0,-1 0 16,0 0 0,-21-21-1,-21 21 1,0-21 0,-1-1-1,1 22 1</inkml:trace>
  <inkml:trace contextRef="#ctx0" brushRef="#br0" timeOffset="11560.16">17970 3429 0,'0'21'62,"0"0"-46,0 1-16,22-22 16,-1 21-16,0-21 0,0 21 0,0-21 15,0 21-15,1-21 0,-1 0 0,0 0 16,0 21-16,0-21 0,0 0 15,1 0-15,-1 0 0,0 0 0,0 0 16,0 0-16,0 0 16,-42 21 15,0-21-31,0 0 16,0 22-16,0-22 0,-1 21 15,1 0-15,0-21 0,0 21 16,0 0-16,-22-21 0,22 21 0,0 1 15,-21-1-15,21 0 0,-1 0 16,-20-21-16,21 21 0,0 0 0,0-21 16,21 22-16,-22-22 0,1 21 15,21 0-15,21-42 78,1 21-78</inkml:trace>
  <inkml:trace contextRef="#ctx0" brushRef="#br0" timeOffset="14379.23">19135 3810 0,'0'-21'16,"0"0"0,21 0-1,0-1-15,0 22 0,0-21 16,0 21-16,1-21 0,-1 21 15,0-21-15,21 21 0,-21 0 0,22 0 16,-22-21-16,21 21 0,-21 0 16,1 0-16,-1 0 0,0 21 0,0 0 15,0 0-15,-21 0 0,0 1 0,0-1 16,0 21-16,0-21 0,0 22 16,0-22-16,0 21 0,0-21 0,0 22 15,0-22-15,0 21 0,0-21 16,0 0-16,0 1 0,-21-1 15,0-21 17,21-21-32,0-1 15,0 1-15,0 0 16,0-21-16,0 21 0,0-1 0,0 1 16,21 0-16,0 0 0,0 0 15,-21-22-15,22 22 0,-1 0 0,0-21 16,21 21-16,-21-1 0,1 1 0,20 0 15,-21 0-15,21 0 0,-20 21 16,-1 0-16,21 0 0,-21 0 0,0 21 16,1-21-16,-1 21 15,0 0-15,0 22 0,0-22 0,-21 0 16,21 21-16,-21-21 0,0 22 0,0-22 16,0 21-16,0-21 0,0 22 15,0-22-15,0 0 0,0 0 0,-21 0 16,21 1-16,-21-1 15,0-21 1,21-21 15,21-1-31,0 1 16,-21 0-16</inkml:trace>
  <inkml:trace contextRef="#ctx0" brushRef="#br0" timeOffset="15403.44">20341 3895 0,'21'0'31,"0"0"-15,1 0-16,-1 0 16,0 0-16,0 0 0,0-21 0,22 21 15,-22 0-15,0-22 0,0 22 0,21 0 16,-20-21-16,-1 0 0,0 21 15,0-21-15,-21 0 0,0 0 16,0-1 0,0 1-16,0 0 0,0 0 15,-21 0-15,0 21 0,0 0 0,-1 0 16,1 0-16,0 0 0,0 0 16,0 0-16,0 21 0,-1-21 0,1 21 15,0 0-15,0 22 0,21-22 16,0 0-16,-21 21 0,21-21 0,0 1 15,0 20-15,0-21 0,0 21 0,0-20 16,0-1-16,0 21 0,0-21 16,0 0-16,21-21 0,-21 22 0,21-1 15,0-21-15,0 0 16,1 21-16,-1-21 0,0 0 0,21 0 16,-21 0-16,1 0 0,-1-21 0,21 21 15,-21-21-15,22-1 0,-22 1 16,21 0-16,-21 0 0,22-21 0,-22 20 15,21-20-15,-21 21 0,0 0 16,22-22-16,-22 22 0,0-21 0,0 21 16,0-22-16,1 22 0,-22 0 0,0 0 15,0 0-15,0 42 32,0 0-17,0 21-15,0-20 16,0-1-16,-22 21 0,22-21 0,-21 0 15,21 22-15,-21-1 0,21-21 16,0 22-16,0-22 0,0 0 0,0 21 16,0-21-16,0 1 0,0-1 15,0 0-15,0 0 0,21-21 16,0 0 0,1 0-16,-1 0 0,0 0 15,0-21-15,0 0 0,0 21 0,1-21 16,-1-1-16,0 1 0,21 0 15,-21-21-15,1 21 0,-1-1 16,21-20-16,-21 21 0,0 0 0,1 0 16,-22-1-16,21 1 0,0 21 15,-21 21 1,0 1 0,-21-1-16,21 0 0,-21 0 15,21 0-15,0 0 0,0 1 16,0-1-16,0 0 0,0 0 0,0 0 15,0 0-15,0 1 16,21-22-16,0 0 16,0 0-16,0 0 0,22 0 15,-22 0-15,0-22 0,21 1 16,-21 0-16,1 0 0,20 0 0,-21 0 16,0-1-16,0 1 0,-21-21 0,0 21 15,22 0-15,-22-22 0,0 1 16,0 21-16,0-22 0,0 22 0,-22 0 15,1 0-15,21 0 0,-21 21 16,0 0-16,0 0 0,0 0 0,-1 0 16,1 0-16,0 0 15,0 21-15,21 0 0,-21 0 16</inkml:trace>
  <inkml:trace contextRef="#ctx0" brushRef="#br0" timeOffset="16143.23">22754 3556 0,'0'0'16,"0"21"-16,21-21 15,0 21-15,1-21 0,-1 0 0,0 0 16,0 0-16,0 0 0,0 0 16,22 0-16,-22 0 0,21-21 0,1 0 15,-22 21-15,21-21 0,0 21 16,-20-21-16,20 0 0,-21-1 0,21 1 15,-20 0-15,-1 0 0,0 0 16,0 0-16,-21-22 0,21 22 0,-21 0 16,0 0-16,0 0 0,0-1 15,0 1-15,0 0 0,-21 0 0,0 21 16,0 0-16,0 0 0,-1 0 0,1 0 16,21 21-16,-42 21 15,42-20-15,-21 20 0,0 0 0,-1 1 16,1 20-16,21-21 0,-21 22 15,21-22-15,0 22 0,0-22 0,0 0 16,0 1-16,0-1 0,0 0 16,0 1-16,0-1 0,0 0 0,0 1 15,0-22-15,0 21 0,-21-21 0,21 1 16,-21-1-16,0 0 16,-1-21-16,-20 21 0,21-21 0,0 0 15,0 0-15,-22 0 0,22 0 16,0 0-16,0-21 0,-22 0 0,22 0 15,0-1-15,0 22 0,21-21 16,-21 0-16,21 0 0,0 0 16,-21 0-16,21-1 0,0 1 15,21 21 1,0-21-16,0 21 0,0-21 0,22 21 16,-22 0-16,21 0 0</inkml:trace>
  <inkml:trace contextRef="#ctx0" brushRef="#br0" timeOffset="16839.23">23495 3768 0,'0'21'47,"-21"0"-47,21 0 0,0 0 16,0 1-16,-21-22 0,-1 21 0,22 0 15,-21 0-15,21 21 0,0-20 16,0-1-16,-21-21 0,21 21 0,0 0 16,0 0-16,-21-21 0,21 21 15,0-42 32,0 0-47,0 0 0,0 0 16,0 0-16,0-1 15,0 1-15,0 0 0,0-21 0,0 21 16,21-1-16,0 1 0,-21 0 0,21 0 16,1 0-16,-1 0 0,0-1 15,0 22-15,0 0 0,0 0 16,1 0-16,-1 0 0,0 0 16,0 22-16,0-1 0,0 0 0,1 0 15,-1 21-15,0-20 0,0-1 16,0 21-16,-21-21 0,0 0 15,21 22-15,-21-22 0,0 0 0,0 0 16,0 0-16,0-42 47,0 0-31,0 0-16,0 0 0,0 0 0,0-1 15,0 1-15,0 0 0,22 0 16,-1 0-16,-21 0 0,21-1 0,0-20 15,0 21-15,0 0 0,22 0 16,-22-1-16,0 1 0,0 0 0,0 21 16,22 0-16,-22 0 0,0 0 15,0 21-15,0 0 16,-21 1-16,0 20 0,0-21 0,0 0 16,0 22-16,0-22 0,0 0 0,0 21 15,0-21-15,0 1 0,-21-1 16,0 0-16,0 0 0,21 0 0,0 0 15,-21 1-15</inkml:trace>
  <inkml:trace contextRef="#ctx0" brushRef="#br0" timeOffset="17204.02">24553 3704 0,'0'0'0,"-21"21"31,21 1-31,-21-1 16,0 21-16,21-21 0,0 22 0,-21-22 16,-1 21-16,22 0 0,-21 22 15,21-22-15,0 1 0,0 20 0,0-21 16,0 1-16,21 20 0,1-20 15,-1-1-15,0 21 0,-21-20 16,0-1-16,21 0 0,-21 1 0,0 20 16,0-20-16,0-1 0,-21 0 15,0 1-15,0-1 0,-1 0 0,1-21 16,0 22-16,0-22 0,0 0 0,0 0 16,-1 0-16,1-21 0,21 22 15,0-44 1,0 1-1,0 0-15,0 0 0,21-21 0,-21 20 16</inkml:trace>
  <inkml:trace contextRef="#ctx0" brushRef="#br0" timeOffset="17531.83">24490 3979 0,'0'0'0,"0"-42"0,-21 21 16,21-21-16,0-1 0,0 22 15,0 0-15,0 0 0,0 0 0,21-1 16,0 1-16,0 21 0,21-21 16,-20 21-16,-1 0 0,21 0 15,-21 0-15,22 0 0,-22 21 0,21 0 16,-21-21-16,0 22 0,1-1 16,-1 0-16,-21 0 0,0 21 0,0-20 15,0-1-15,0 0 0,0 0 16,-21 0-16,-1 0 0,-20-21 15,21 22-15,-21-22 0,20 21 0,1-21 16,-21 0-16,21 0 0,0 0 0,-1 0 16,1 0-16,21-21 31,0-1-15,0 1-16,21 21 0,1-21 0,20 0 15,-21-21-15</inkml:trace>
  <inkml:trace contextRef="#ctx0" brushRef="#br0" timeOffset="17815.66">25125 3344 0,'0'-21'15,"0"42"-15,0-84 0,0 42 0,21 0 0,-21-1 16,0 44 0,0 20-1,0-21-15,0 21 0,0 1 16,-21 20-16,21-20 0,-21-1 0,21 21 15,0-20-15,-22-1 0,22 0 16,-21 1-16,21-1 0,0 0 0,0 1 16,0-22-16,-21 21 0,21-21 15,0 1-15,0-1 0,0 0 16,0 0-16,0 0 0,21-21 31,0 0-31,1-21 16,-1 21-16,0-21 0,-21 0 0,21 0 15,0-1-15</inkml:trace>
  <inkml:trace contextRef="#ctx0" brushRef="#br0" timeOffset="20152.33">25273 3831 0,'21'0'47,"0"0"-31,0 0-1,1 0-15,-1 0 16,0 0-16,0-21 16,-21 0-16,0 0 15,0 0 1,0-1 0,-21 22-1,0 0-15,0 22 0,21-1 16,-22 0-16,1 0 0,21 0 15,-21 0-15,21 1 16,0-1-16,0 0 0,0 0 0,0 0 16,0 0-16,0 1 15,21-1-15,0-21 16,1 0-16,20 0 0,-21 0 16,0 0-16,22 0 0,-22 0 15,21-21-15,0-1 0,-20 22 0,-1-21 16,21 0-16,-21 0 0,0 0 0,1 0 15,-22-1-15,21 1 0,0 0 16,-21 0-16,0 0 0,0 0 0,-21 42 47,21 0-47,-21-21 0,-1 21 16,1 0-16,21 0 0,-21 1 15,21 20-15,-21-21 0,21 0 0,0 0 16,0 1-16,0-1 0,-21 0 0,21 0 15,0 0-15,0 0 16,-21-21-16,21 22 0,0-44 47,0 1-47,0 0 0,0 0 16,0 0-16,21 0 15,-21-22-15,21 22 0,0 0 0,-21 0 16,21-22-16,0 22 0,-21 0 0,22-21 15,-1 21-15,0-1 0,0 1 16,0 21-16,0-21 0,1 21 16,-1 0-16,0 0 0,0 0 15,-21 21-15,21 0 0,-21 1 16,21-1-16,-21 0 0,0 0 0,22 0 16,-22 0-16,21-21 0,-21 22 15,0-1-15,21 0 0,-21 0 0,0 0 16,0 0-16,0 1 15,0-1 1,0-42 31,0-1-47,0 1 0,21 0 16,-21 0-16,21 0 15,0 0-15,1-1 0,-22 1 0,21 0 16,0 0-16,0 0 0,21 0 15,-20-1-15,-1 1 0,21 21 0,-21 0 16,0 0-16,1 0 0,-1 0 0,0 0 16,-21 21-16,0 1 15,0-1-15,0 0 0,0 0 16,0 0-16,0 0 0,0 1 0,0-1 16,0 0-16,0 0 0,0 0 15,-21 0-15,21 1 0,0-1 0,0 0 16,0 0-16,21 0 15,0-21 1,0 0-16,0 0 0,22 0 16,-22 0-16,0 0 0,0 0 15,0-21-15,22 21 0,-22-21 0,0 0 16,0 0-16,22-1 0,-22 1 16,0 0-16,0 0 0,-21-21 0,21 20 15,-21 1-15,21 0 0,-21 0 16,0 0-16,0 0 15,-21 21 1,0 0-16,21 21 0,-21 0 16,0 0-16,21 0 0,-21 0 15,21 1-15,-22 20 0,22-21 0,0 0 16,0 0-16,0 1 0,0-1 16,0 0-16,0 0 0,22 0 15,-1-21-15,0 0 16,21 0-16,-21 0 0,22 0 15,-22 0-15,21 0 0,-21 0 0,22-21 16,-22 21-16,0-21 16,0 0-16,0 0 0,1-1 0,-1 1 15,0 0-15,-21 0 0,0 0 0,21 0 16,-21-1-16,21 22 0,-42 22 31,0-1-15,0 0-16,21 0 0,0 0 0,-21 0 15,-1 1-15,22-1 0,-21-21 0,21 21 16,0 0-16,0 0 16,0-42 31,0 0-32,21 0-15,1 21 0,-1-21 16,-21-1-16,21 1 0,0 0 0,0 0 15,0 0-15,1 0 16,-1 21-16,-21 21 16,0 0-1,0 0-15,0 0 16,0 0-16,0 1 0,0-1 0,0 0 16,0 0-16,0 0 0,21-21 15,0 21-15,0-21 0,0 0 16,1 0-16,-1 0 15,0 0-15,0 0 0,0 0 16,0 0-16,1-21 0,-1 0 0,0 0 16,0 0-16,0 0 0,-21-1 15,21-20-15,1 0 0,-1 21 0,0-22 16,0 1-16,0 0 0,0-1 0,1-20 16,-1 20-16,0 1 0,0 0 15,-21 21-15,0-1 0,0 1 0,0 0 16,-21 21-1,0 21-15,0-21 0,-1 43 16,1-22-16,0 21 16,0-21-16,0 22 0,0-1 0,-1-21 15,22 21-15,0 1 0,-21-22 0,21 21 16,0-21-16,0 22 0,0-22 16,0 21-16,0-21 0,21 1 0,1-1 15,-22 0-15,21 0 0,-21 0 16,21-21-16,0 0 0,-21 21 0,21-21 15,0 0-15,1 0 0,-1 0 16,0 0-16,0 0 0,0-21 16,22 21-16,-22-21 0,0 0 0,21 0 15,-21 21-15,1-21 0,-1-1 16,0-20-16,0 21 0,0 0 16,-21 0-16,0-1 0,0 1 0,0 0 15,0 0 1,-21 21-16,0 0 15,0 0-15,0 21 0,-1 0 16,1-21-16,0 21 0,21 1 0,-21-22 16,0 21-16,0 0 0,21 0 15,-22-21-15,22 21 0,0 0 0,0 1 16,0-1 0,22-21-1,-1 0-15,0 0 16,0 0-16,0-21 15,0-1-15,1 1 0,-1 0 16,0 0-16,0 0 0,0 0 16,-21-1-16,21 22 0,-21-21 0,22 0 15,-22 42 17,0 0-32,-22 1 0,22-1 0,-21 0 15,21 0-15,0 0 0,0 0 16,0 1-16,0-1 15,0 0-15,0 0 0,0 0 16,21-21-16,1 0 16,-1 0-16,0 0 0,0 0 15,0 0-15,0 0 0,1 0 16,-1-21-16,0 0 0,0 0 0,0 0 16,0-1-16,1 1 0,-1-21 15</inkml:trace>
  <inkml:trace contextRef="#ctx0" brushRef="#br0" timeOffset="20435.16">28681 3387 0,'0'0'0,"0"-43"16,0-20-1,-21 63-15,-1 0 16,1 21-16,21 0 16,-21 0-16,21 1 0,-21 20 0,21-21 15,0 21-15,0 1 0,0-1 16,-21 0-16,21-20 0,0 20 0,0 0 15,0 1-15,0-22 0,0 21 0,0-21 16,0 22-16,0-22 0,0 0 16,0 0-16,0 0 0,0 0 0,0 1 15,0-1-15,0 0 16,0-42 31,21 0-47,0-1 0,0 1 15</inkml:trace>
  <inkml:trace contextRef="#ctx0" brushRef="#br0" timeOffset="21383.62">28998 3704 0,'-21'0'15,"0"21"-15,0 1 16,0-1-16,21 0 15,-22 0-15,1 0 0,21 0 16,0 1-16,-21-1 0,0 0 0,21 0 16,0 0-16,-21 0 0,21 1 15,0-1-15,0 0 0,0 0 0,0 0 16,21-21 0,0 0-16,0 0 0,0 0 15,1 0-15,-1 0 0,0 0 16,21 0-16,-21 0 0,1-21 15,-1 0-15,0 0 0,0 0 0,0-1 16,0 1-16,1 0 0,-1 21 16,-21-21-16,0 0 15,0 42 17,-21-21-32,-1 21 0,1 0 15,21 0-15,0 1 16,-21-22-16,21 21 0,0 0 15,0 0 1,21-21 0,0 0-1,-21-21 17,0 0-32,0 0 0,0-1 15,0 1-15,22 0 16,-22 0-16,0 0 0,21 0 15,0-1-15,0 1 0,0 0 0,0 0 16,1 0-16,-1 0 0,0 21 16,0-22-16,0 1 0,0 21 0,1 0 15,20-21-15,-21 21 0,0 0 16,0 0-16,1 0 0,-22 21 16,21 0-16,-21 1 15,0-1-15,0 21 0,0-21 0,0 0 16,0 22-16,0-22 0,0 21 15,0-21-15,0 22 0,0-22 16,0 0-16,0 0 0,0 0 0,0 1 16,-21-1-16,21 0 15,-22-21 1,22-21 0,0 0-1,0-1-15,0 1 16,22 0-16,-22-21 0,21 21 0,0-1 15,0-20-15,21 21 0,-20 0 16,20-22-16,0 22 0,1 0 0,-1 0 16,0 0-16,-21 0 0,22-1 15,-22 22-15,0 0 0,0 0 0,0 0 16,-21 22-16,0-1 16,0 0-16,0 0 0,-21 0 15,0 0-15,21 22 0,-21-22 0,0 0 16,0 21-16,21-20 0,-22 20 15,1-21-15,21 0 0,0 0 0,-21 1 16,0-1-16,0-21 16,21 21-16,0-42 31,0 0-31</inkml:trace>
  <inkml:trace contextRef="#ctx0" brushRef="#br0" timeOffset="21595.5">29697 3471 0,'0'0'15,"-21"-21"-15,21 0 0,0 0 0,-22 0 0,22 0 32,-21 21-32,0 0 31,21 21-31,0 0 15,-21-21 17,0 0-32,0 21 0</inkml:trace>
  <inkml:trace contextRef="#ctx0" brushRef="#br0" timeOffset="21803.38">28554 3641 0,'0'0'0,"-43"0"15,-62 42 1,105-21-16,21-21 31,21 0-31,-21 0 0,0 0 0,22 0 16,-22 0-16,0 0 0,21 0 16,-20 0-16,-1 0 0,0 0 0,-21-21 15,21 21-15,-21-21 16</inkml:trace>
  <inkml:trace contextRef="#ctx0" brushRef="#br0" timeOffset="21995.27">27432 3768 0,'0'0'0,"-42"0"0,20 0 0,1 21 16,21 0-1,21-21 1,1 21-16,-1-21 0,0 0 16,0 0-16,0 0 15</inkml:trace>
  <inkml:trace contextRef="#ctx0" brushRef="#br0" timeOffset="23775.05">233 5503 0,'0'0'0,"-21"0"0,-1 0 0,1 0 15,0 0 1,42 0 15,0 0-31,22 0 16,-22 0-16,42 0 0,-20 0 0,41 0 16,-20 0-16,-1 0 0,22 0 15,-21 0-15,20 0 0,-20 0 0,20 0 16,-20 0-16,21 0 0,-22 0 15,22 0-15,-22-21 0,1 21 0,-1 0 16,1 0-16,-22 0 0,0 0 16,-20 0-16,-1 0 0,0 0 0,0 0 15,-21-21-15,0 0 32,-21 21-17,0 0-15,0 0 0,-1-21 0,1 21 16,0-21-16,0 21 15,0-22-15,0 22 0,-1-21 16,1 21-16,0 0 0,0-21 16,0 21-16,0 0 0,-1-21 0,1 21 15,0 0-15,0 0 0,21-21 16,-21 21 0,42 0 15,21 0-16,-21 0-15,1 0 0,20 21 16,-21-21-16,21 0 0,-20 0 16,20 0-16,0 0 0,-21 0 0,22 0 15,-1 0-15,-21 21 0,0-21 16,1 0-16,-1 0 0,0 0 0,0 21 16,-21 0-16,0 1 15,0-1-15,-21 0 16,0 0-16,0 0 0,-1-21 15,1 21-15,0 1 0,-21-1 0,21 0 16,-22 0-16,22 0 0,0 0 16,-21 1-16,20-1 0,1-21 0,0 21 15,0 0-15</inkml:trace>
  <inkml:trace contextRef="#ctx0" brushRef="#br0" timeOffset="25039.35">2836 5567 0,'0'0'0,"0"-21"0,0 0 16,0-1 0,0 1-16,0 0 0,0 0 15,-21 0-15,21 0 0,-21 21 16,0-22-16,0 22 0,-22 0 0,22-21 16,0 21-16,-21 0 0,20 0 15,-20 21-15,21-21 0,-21 22 0,-1-1 16,22 21-16,-21-21 0,21 22 15,-1-1-15,1-21 0,0 21 0,0 1 16,21-1-16,0-21 0,0 22 16,0-22-16,0 0 0,0 0 0,0 0 15,21 0-15,0-21 0,0 0 16,1 0-16,-1 0 0,0 0 16,0 0-16,0 0 0,22 0 0,-22-21 15,0 0-15,21 0 0,1 0 16,-22 0-16,21-22 0,0 22 0,1-21 15,-1-1-15,-21 1 0,22 0 16,-1-1-16,-21 1 0,0 0 0,0-1 16,1-20-16,-1 21 0,-21-1 15,0 1-15,0 0 0,0-1 0,0 22 16,0-21-16,0 21 0,-21 21 16,-1 21-1,22 0-15,-21 21 0,21 1 16,-21-1-16,21 0 0,0 1 15,0-1-15,0 0 0,0 22 0,0-22 16,0 0-16,0 1 0,0-1 16,0 0-16,0-20 0,0 20 0,0-21 15,21 0-15,-21 0 0,21-21 16,1 0-16,-1 0 0,0 0 0,21 0 16,-21 0-16,1 0 0,-1 0 15,0-21-15,21 0 0,-21 0 0</inkml:trace>
  <inkml:trace contextRef="#ctx0" brushRef="#br0" timeOffset="25423.13">3344 5525 0,'0'21'0,"-21"-21"0,21 21 16,21-21-1,0 0 1,1 0-16,-1-21 15,0 21-15,0-21 0,0 21 0,0-22 16,1 22-16,-1-21 0,0 0 16,0 21-16,0-21 0,-21 0 15,0 0-15,0-1 0,-21 22 32,0 0-32,0 0 0,0 0 0,-1 22 15,1-1-15,0 0 0,0 0 16,0 0-16,0 0 0,-1 22 0,22-22 15,-21 21-15,21-21 0,0 1 0,0 20 16,0-21-16,0 0 0,21-21 16,1 21-16,-22 1 0,21-22 0,0 0 15,21 0-15,-21 0 0,1 0 16,-1 0-16,21 0 0,-21 0 0,0 0 16,22 0-16,-22-22 0,21 1 15,-21 0-15,22 21 0,-22-21 16,0 0-16,0-22 0</inkml:trace>
  <inkml:trace contextRef="#ctx0" brushRef="#br0" timeOffset="26091.75">4000 5398 0,'22'0'0,"-44"0"0,44-22 15,-22 44 1,0-1 0,0 0-16,0 0 0,0 0 15,0 0-15,0 1 0,0-1 0,0 21 16,0-21-16,0 0 0,0 1 15,0-1-15,0 0 0,0 0 16,0 0-16,0 0 0,21-21 31,0 0-31,0 0 16,0-21-16,0 21 0,1-21 0,-1 0 16,0 0-16,0-22 0,0 22 15,0 0-15,1 0 0,-1-21 0,0 20 16,0 1-16,0-21 0,-21 21 15,0 0-15,0-1 0,0 1 16,0 42 0,-21 1-1,21-1-15,-21 21 16,0-21-16,21 0 0,-21 1 16,21 20-16,0-21 0,0 21 0,0-20 15,0-1-15,0 21 0,0-21 0,0 0 16,0 1-16,21-1 15,0-21-15,0 0 0,0 0 0,0 0 16,1 0-16,-1 0 0,0 0 16,21 0-16,-21-21 0,22 21 0,-1-22 15,-21 1-15,22 0 0,-1 0 0,-21 0 16,21 0-16,-20-22 0,-1 22 16,0 0-16,0-21 0,-21 20 0,21 1 15,-21 0-15,0 0 0,0 0 16,0 0-16,0-1 0,-21 22 15,0 0-15,0 0 0,0 0 16,-1 0-16,1 0 0,0 22 0,21 20 16,-21-21-16,21 0 0,-21 22 15,21-22-15,-21 21 0,21-21 0,0 0 16,0 22-16,0-22 0,0 0 16,0 0-16,0 0 0,21 1 15,0-22-15,-21 21 0,21-21 0,0 0 16,0 0-16,1 0 15,-1 0-15,0-21 0,0-1 16,0 1-16,0 0 0,1 0 0,20 0 16</inkml:trace>
  <inkml:trace contextRef="#ctx0" brushRef="#br0" timeOffset="26383.59">5355 4953 0,'0'0'0,"-21"-21"0,0 0 15,21 0-15,-21 21 0,-1 0 0,1 0 16,0 21-16,0 0 0,0 0 16,21 21-16,0 1 0,-21-1 15,-1 0-15,22 1 0,-21-1 0,21 0 16,0 1-16,0-1 16,0 0-16,-21 1 0,21-22 0,0 21 15,0 1-15,0-22 0,-21 0 0,21 0 16,0 0-16,0 0 0,0 1 15,0-1-15,21-21 16,0 0-16,0 0 16,1-21-16,-1 21 0,-21-22 15,21 1-15,0 0 0,-21 0 0,21 21 16,0-21-16,-21 0 16</inkml:trace>
  <inkml:trace contextRef="#ctx0" brushRef="#br0" timeOffset="26703.39">5292 5461 0,'0'0'0,"0"21"31,0 0-31,0 1 0,-22-1 16,22 0-16,0 0 0,0 0 0,0 0 16,0 1-16,0-1 15,0 0-15,0 0 0,0 0 16,22-21-16,-1 0 16,0 0-16,0 0 0,0 0 0,0 0 15,1 0-15,20 0 0,-21-21 0,0 21 16,0-21-16,1 0 0,-1 21 15,0-21-15,-21-1 0,0 1 0,0 0 16,0 0-16,0 0 0,0-22 16,0 22-16,0 0 0,-21 21 15,21-21-15,-21 0 0,-1 21 0,1 0 16,0 0-16,0 0 16,0 0-16,0 0 0,-1 0 0,22 21 15,-21 0-15,0-21 0,0 21 0,21 0 16,0 1-16,0-1 15,0 0-15,21-21 16</inkml:trace>
  <inkml:trace contextRef="#ctx0" brushRef="#br0" timeOffset="27084.17">5842 5419 0,'0'0'0,"-21"0"0,0 0 0,21 21 15,-22-21-15,22 21 16,-21 0-16,21 22 0,0-22 0,0 0 16,0 21-16,0 1 0,0-1 15,0 0-15,0 1 0,0-1 16,0 0-16,0 22 0,0-22 0,0 0 15,0 22-15,0-22 0,0 22 0,0-1 16,-21 1-16,0-1 0,0 1 16,0 20-16,-22-20 0,22-1 0,-21 1 15,-1-1-15,1-20 0,21-1 0,-21 0 16,20 1-16,1-22 0,0 21 16,21-21-16,0-42 15,21 21 1,-21-21-16,21 0 0,1-21 0,-1 20 15,0-20-15,0 0 0,21-1 16,-20 1-16,-1-21 0</inkml:trace>
  <inkml:trace contextRef="#ctx0" brushRef="#br0" timeOffset="27392.35">5842 5525 0,'0'0'0,"0"-22"0,0-20 16,0 21-16,21-43 31,0 64-31,0-21 0,1 21 0,-1-21 16,0 21-16,0 0 0,21 0 0,-20 0 15,-1 0-15,0 0 16,0 0-16,0 21 0,0 0 0,-21 1 16,0-1-16,0 0 0,0 0 0,0 0 15,-21 22-15,-21-22 0,21 0 16,-22 0-16,22 0 0,-21 0 0,0 1 15,-1-22-15,1 21 0,21 0 0,-22-21 16,22 0-16,0 0 0,0 0 16,21 21-16,21-42 31,0 21-31,22-21 0,-22 0 0,0 21 16,21-22-16</inkml:trace>
  <inkml:trace contextRef="#ctx0" brushRef="#br0" timeOffset="28075.96">6308 5440 0,'0'0'0,"21"0"0,-21-21 15,-21 21 17,21 21-17,-22 0-15,22 0 0,-21 0 16,21 1-16,0-1 0,0 0 0,0 0 15,0 0-15,0 0 16,0 1-16,0-1 0,0 0 16,0-42 31,0 0-47,0-1 0,0 1 15,0 0-15,0 0 0,0 0 16,0-22-16,21 22 0,-21 0 0,22 0 15,-1 0-15,-21 0 0,21-1 16,0 1-16,0 0 0,0 21 0,1 0 16,20 0-16,-21 0 0,0 0 15,0 0-15,1 21 16,-22 0-16,21 1 0,-21-1 0,0 0 16,21 0-16,-21 0 0,0 0 0,21 1 15,-21 20-15,0-21 0,0 0 16,0 0-16,0 1 0,0-1 15,-21-21-15,0 0 16,0 0-16,21-21 31,0-1-31,0 1 16,0 0-16,0 0 0,21 0 0,0 0 16,0-1-16,21 1 0,-20 0 15,20-21-15,-21 21 0,21-1 16,-20 1-16,20 21 0,0-21 0,-21 21 15,1 0-15,-1 0 0,0 0 0,0 21 16,-21 0-16,21 1 0,-21-1 16,0 0-16,0 21 0,0-21 0,0 1 15,0-1-15,0 21 0,0-21 0,-21 0 16,21 1-16,-21-1 0,21 0 16,-21-21-16,21 21 15,0-42 16,21 0-15</inkml:trace>
  <inkml:trace contextRef="#ctx0" brushRef="#br0" timeOffset="28427.76">7218 5525 0,'21'0'0,"0"0"31,0 0-15,0 0-16,1 0 16,-1-22-16,0 1 15,0 21-15,-21-21 16,0 0-16,0 0 16,-21 21-1,0 0 1,0 21-16,-1 0 0,22 0 15,-21-21-15,21 21 0,-21 22 0,21-22 16,0 0-16,0 0 0,0 0 16,0 1-16,0-1 0,0 0 0,0 0 15,0 0-15,21 0 0,0-21 16,1 0-16,-1 0 0,0 0 16,21 0-16,-21 0 0,22 0 0,-1 0 15,-21 0-15,22-21 0,-1 0 16,-21 21-16,0-21 0,22 0 0</inkml:trace>
  <inkml:trace contextRef="#ctx0" brushRef="#br0" timeOffset="28839.47">7789 5546 0,'0'0'16,"0"-21"-16,0-1 0,0 1 0,0 0 15,-21 21 1,0 0-16,0 21 16,21 0-16,-21 1 0,21-1 15,-22 0-15,22 0 0,0 0 16,0 0-16,0 1 0,0-1 0,0 0 15,-21-21-15,21 21 0,0 0 0,-21-21 16,21 21 0,0-42 15,0 0-31,0 0 16,0 0-16,0 0 0,0-1 15,0 1-15,0-21 0,21 21 0,22 0 16,-22-22-16,0 22 0,21 0 15,-21-21-15,22 20 0,-22 1 0,21 21 16,1-21-16,-22 21 0,21 0 0,-21 0 16,0 21-16,1-21 15,-22 21-15,0 1 0,0-1 0,0 0 0,0 21 16,0-21-16,0 1 0,0-1 16,0 0-16,0 0 0,-22 0 15,22 0-15,0 1 0,-21-1 0,0 0 16,21 0-16,-21-21 15</inkml:trace>
  <inkml:trace contextRef="#ctx0" brushRef="#br0" timeOffset="29099.46">8403 5228 0,'21'-21'15,"-42"42"-15,42-63 0,-21 63 32,-21 0-32,0 0 0,21 1 15,-21-1-15,0 0 0,21 21 0,-22-21 16,22 22-16,-21-22 0,0 0 0,21 21 16,0-20-16,0-1 0,0 21 15,0-21-15,0 0 0,0 1 0,0-1 16,0 0-16,21-21 31,0 0-31,1 0 0,-1 0 16,0-21-16,0 0 0</inkml:trace>
  <inkml:trace contextRef="#ctx0" brushRef="#br0" timeOffset="29260.37">8340 5419 0,'0'0'0,"-22"0"15,44 0 17,-1-21-17,0 21-15,0-22 16,0 22-16,-21-21 0,21 0 0,1 21 16</inkml:trace>
  <inkml:trace contextRef="#ctx0" brushRef="#br0" timeOffset="30399.76">9207 5249 0,'0'-21'0,"0"42"0,-21-63 0,21 21 0,-21 21 15,0-21-15,0 21 16,0 0-16,-1 0 0,1 0 15,0 0-15,0 21 0,0 0 0,0 0 16,21 0-16,-22 1 0,1-1 16,21 0-16,0 0 0,0 0 0,0 0 15,0 1-15,0-1 0,0 0 16,0 0-16,0 0 0,0 0 16,21-21-16,1 22 0,-1-22 0,0 0 15,21 0-15,-21 0 0,1 0 0,-1 0 16,0 0-16,0 0 0,0 0 15,22 0-15,-22-22 0,0 22 0,0-21 16,0 0-16,0 0 0,-21 0 0,0 0 16,22-1-16,-22 1 0,0 0 15,0 0-15,0 0 0,0-22 0,-22 22 16,22-21-16,-21 21 0,0 0 0,0-1 16,0 1-16,0 0 0,-1 21 15,1 0-15,0-21 0,0 21 16,0 0-16,21 21 31,21-21-31,0 0 0,21 0 16,-20 0-16,20 0 0,-21 0 15,21 0-15,1 0 0,-1-21 0,0 21 16,1-21-16,-1 0 0,22-1 0,-22 22 16,21-21-16,-20 0 0,-1 0 15,-21 0-15,22 21 0,-22-21 0,-21-1 16,0 1-16,0 0 0,-21 21 31,-1 0-31,1 0 0,0 0 0,0 21 16,-21 0-16,20 1 0,1-1 15,0 21-15,21 0 0,-21 1 0,0-1 16,0 0-16,21 1 0,0-1 0,-22 22 16,22-22-16,-21 21 0,21 1 15,-21-22-15,21 22 0,0-1 0,0 1 16,-21-1-16,21 1 0,-21-1 0,21 1 15,0-1-15,-21 1 0,21-1 16,-22 1-16,22-1 0,-21-20 0,21 20 16,0 1-16,0-1 0,0-21 0,0 1 15,0-1-15,0 0 0,0 1 16,-21-22-16,21 0 0,0 0 16,0 0-16,-21-21 0,0 0 15,0 0-15,-1 0 0,1 0 16,-21-21-16,21 0 0,0 0 0,-22 0 15,1 0-15,21-22 0,-22 22 16,1-21-16,21-1 0,-21 1 0,20 0 16,-20-1-16,21 22 0,0-21 0,21 21 15,0-22-15,0 22 0,0 0 0,0 0 16,0 0-16,21 0 0,-21-1 16,21 1-16,21 0 0,-20 0 0</inkml:trace>
  <inkml:trace contextRef="#ctx0" brushRef="#br0" timeOffset="32515.54">10795 5398 0,'0'0'0,"0"-22"0,0 1 15,0 0-15,0 0 0,0 0 16,0 0-16,0-1 31,-21 22-15,21 22-16,-21-1 16,21 0-16,-22 0 0,22 0 15,0 0-15,0 1 0,-21-1 16,21 21-16,0-21 0,-21 0 0,21 1 15,0-1-15,0 0 0,0 0 0,0 0 16,0 0 0,-21-21-1,21-21 1,-21 21-16,21-21 16,0 0-16,0 0 0,0 0 0,0-1 0,0 1 15,0 0-15,21 0 16,-21 0-16,21 0 0,0-22 0,-21 22 15,21-21-15,1 21 0,-1-1 0,0 1 16,0 0-16,0 0 0,0 0 16,1 0-16,-1 21 0,0 0 0,21 21 15,-21 0-15,1 0 0,20 0 0,-21 22 16,-21-22-16,21 21 0,-21-21 16,21 22-16,-21-22 0,0 21 0,0-21 15,0 22-15,0-22 0,0 0 0,0 0 16,-21 0-16,21 0 0,-21-21 15,21 22-15,-21-22 16,0 0 0,21-22-1,0 1-15,0 0 0,0 0 16,0 0-16,21 0 0,0-22 16,-21 22-16,21 0 0,0 0 0,1-22 15,-1 22-15,0-21 0,21 21 0,-21 0 16,1-1-16,20 1 0,-21 0 15,21 21-15,-20 0 0,-1 0 0,21 0 16,-21 0-16,0 21 0,1 0 0,-1 1 16,-21-1-16,0 0 0,21 0 15,-21 0-15,0 0 0,0 1 16,0-1-16,0 0 0,0 0 0,0 0 16,0 0-16,-21-21 0,21 22 15,0-1-15,0 0 0,21-21 47,0 0-47,0 0 0,0-21 16,1 0-16,-1-1 0,0 1 15,0 21-15,0-21 0,0 0 0,1-21 16,-22 20-16,21 1 0,0 0 0,0 0 16,-21 0-16,0 0 0,21-1 15,-21 1-15,21 21 16,-21-21-16,0 42 31,-21 0-31,21 1 0,-21-22 16,21 21-16,-21 0 0,21 0 0,0 0 15,0 0-15,0 22 0,-21-22 16,21 0-16,0 0 0,0 0 0,0 1 16,0-1-16,0 0 0,0 0 15,21 0 1,0-21-16,0 0 0,0 0 15,1 0-15,-1 0 0,0-21 16,0 0-16,0 0 0,0 0 16,1 21-16,-1-22 0,0 1 0,0 0 15,0-21-15,0 21 0,-21-1 0,0 1 16,22 0-16,-22-21 0,0 21 16,0-1-16,0 1 0,0 0 0,0 0 15,-22 21 1,1 21-1,21 0-15,0 0 0,-21 1 0,21-1 16,0 0-16,-21 21 0,21-21 16,0 1-16,0-1 0,0 0 0,0 21 15,0-21-15,0 1 0,0-1 16,21 0-16,0-21 16,0 0-16,-21 21 0,22-21 0,-1 0 15,0 0-15,0 0 0,0 0 0,0 0 16,1-21-16,-1 0 0,21 21 15,-21-21-15,0-1 0,22 1 0,-22 0 16,0-21-16,0 21 0,22-22 0,-22 22 16,0-21-16,0-1 0,-21 1 15,21 0-15,0-1 0,-21 1 0,0 21 16,0-21-16,0-1 0,0 22 16,0 0-16,0 0 0,0 42 31,-21 0-31,0 0 0,21 22 15,-21-1-15,21-21 0,0 21 16,-21 1-16,21-1 0,0 0 0,-21 1 16,21-22-16,0 21 0,0 1 0,0-22 15,0 21-15,0-21 0,0 0 16,0 1-16,0-1 0,21 0 0,0-21 16,0 21-16,0-21 15,0 0-15,22 0 0,-22 0 16,0-21-16,21 0 0,-20 0 15,-1 21-15,21-22 0,-21 1 0,22-21 16,-22 21-16,0 0 0,21-22 16,-21 22-16,1-21 0,-1-1 0,0 22 15,-21-21-15,21 0 0,0-1 16,-21 1-16,21 0 0,-21-1 0,0 22 16,0 0-16,0 0 0,0 0 0,0-1 15,0 44 1,0-1-16,-21 21 15,21-21-15,-21 22 0,0-1 0,21 0 16,-21 1-16,21-1 0,-21 0 16,21-21-16,-22 22 0,22-1 0,-21-21 15,21 22-15,0-22 0,0 0 16,0 21-16,0-21 16,0 1-16,0-1 0,21-21 0,1 0 15,-1 0-15,21 0 0,-21 0 16,0 0-16,1 0 0,20 0 0,-21-21 15,0 21-15,22-22 0,-22 1 0,0 21 16,0-21-16,0 0 0,0 0 16,-21 0-16,22-1 0,-22 1 0,21 0 15,-21 0-15,0 0 0,0 0 16,0 42 0,0 0-16,0 0 15,0 0-15,-21 0 0,21 1 0,0-1 16,0 0-16,-22 0 0,22 0 15,0 0-15,0 1 16,0-1-16,22-21 16,-1 0-16,0 0 15,0 0-15,0-21 16,0-1-16,-21 1 0,22 21 0,-1-21 16,-21 0-16</inkml:trace>
  <inkml:trace contextRef="#ctx0" brushRef="#br0" timeOffset="32700.43">13695 4995 0,'0'0'0,"-21"0"15,-1 0 1,1 0-16,21 22 0,-21-22 16,21 21-16,-21 0 15,0-21 16</inkml:trace>
  <inkml:trace contextRef="#ctx0" brushRef="#br0" timeOffset="32879.33">12933 5207 0,'0'0'0,"-21"0"0,-1 21 16,1-21-16,21 21 0,0 1 15,21-22 1,1 0-16,-1 0 0,21 0 16,-21 21-16,22-21 0,20 0 0,-21 0 15,1 0-15,-1 0 0,22 0 0,-22 0 16,21 0-16</inkml:trace>
  <inkml:trace contextRef="#ctx0" brushRef="#br0" timeOffset="33215.14">13949 5313 0,'-21'0'16,"-1"0"-16,1 0 15,0 21-15,0 0 16,0-21-16,0 21 0,21 1 0,0-1 16,-22 0-16,22 21 0,-21-21 15,21 22-15,0-1 0,0 0 0,0 1 16,0-1-16,0 0 0,-21 22 0,21-22 15,0 1-15,-21-1 0,21 0 16,-21 22-16,21-22 0,-21 0 16,21 1-16,-22-1 0,1 0 0,21 1 15,-21-1-15,0-21 0,0 22 0,21-1 16,-21-21-16,-1 0 0,22 0 16,-21 1-16,21-1 0,0-42 31,0-1-31,21 1 15,1-21-15,-22 21 0,21-22 16,0 1-16,0 21 0,0-21 0,-21-1 16</inkml:trace>
  <inkml:trace contextRef="#ctx0" brushRef="#br0" timeOffset="33497.97">13864 5567 0,'0'-42'0,"0"84"0,21-148 15,0 64-15,-21 21 0,0-22 16,22 22-16,-1 0 0,0 0 0,0 0 15,0 21-15,0 0 0,1 0 0,-1 0 16,0 0-16,0 0 0,0 0 16,0 21-16,-21 0 0,0 0 0,22 0 15,-22 0-15,0 1 0,0 20 0,0-21 16,0 21-16,-22-20 0,1-1 16,0 0-16,0 0 0,-21 0 0,20 0 15,-20 1-15,21-22 0,-21 21 16,20-21-16,-20 0 0,21 0 15,0 0-15,21-21 32,0-1-32,21 1 15,0 0-15,0 0 0,0-21 0,22 20 16</inkml:trace>
  <inkml:trace contextRef="#ctx0" brushRef="#br0" timeOffset="33743.83">14626 4741 0,'0'22'15,"-21"-1"-15,0 0 0,0 21 16,-1 1-16,1-1 0,0 0 16,0 22-16,0-22 0,21 0 0,-21 22 15,-1-22-15,22 1 0,-21-1 0,21 0 16,-21-21-16,21 22 0,0-22 15,0 0-15,0 0 0,0 0 0,0 1 16,0-1-16,0 0 0,21-21 31,0 0-31,1 0 0</inkml:trace>
  <inkml:trace contextRef="#ctx0" brushRef="#br0" timeOffset="34079.64">14541 5440 0,'22'0'31,"-1"0"-15,0 0-16,0 0 0,0 0 16,0 0-16,1 0 15,-1-21-15,-21 0 16,0-1-16,0 1 15,0 0 1,-21 21 0,-1 0-16,1 0 0,0 21 15,0-21-15,0 21 0,21 1 0,-21-1 16,21 0-16,-22 0 0,22 0 16,0 0-16,0 1 0,0-1 15,0 0-15,22-21 0,-1 0 16,0 0-16,0 0 15,0 0-15,0 0 0,-21-21 16,22 0-16,-1 21 0</inkml:trace>
  <inkml:trace contextRef="#ctx0" brushRef="#br0" timeOffset="35295.31">931 7006 0,'0'0'0,"0"-21"0,-21 0 31,0 21-15,21 21-1,0 0-15,0 0 0,0 1 16,-21 20-16,21-21 0,-21 21 16,21 1-16,-22-22 0,22 21 15,0 1-15,-21-22 0,21 21 0,-21-21 16,0 22-16,0-22 0,21 0 15,0 0-15,-21-21 0,21 21 0,-22-21 16,22-21 15,0 0-31,0 0 0,0 0 16,0-1-16,0 1 0,0 0 0,0-21 16,0-1-16,0 22 15,0-21-15,0 0 0,22-1 0,-1 1 0,0 21 16,-21-22-16,21 22 15,0 0-15,22 0 0,-22 21 0,0 0 16,0 0-16,0 0 0,22 0 16,-22 0-16,0 0 0,0 21 0,0 0 15,0 0-15,1 22 0,-22-22 16,0 0-16,0 0 0,0 22 0,0-22 16,0 21-16,0-21 0,0 0 15,-22 1-15,22-1 0,-21 0 16,0-21-1,21-21 1,0 0 0,0-1-16,0 1 0,0 0 0,0-21 15,0 21-15,21-22 0,0 22 16,1-21-16,-1 21 0,0-22 16,0 22-16,0 0 0,22 0 0,-22 0 15,21-1-15,-21 22 0,22 0 16,-1 0-16,-21 0 0,0 22 0,22-1 15,-22 0-15,-21 0 0,0 21 16,0-20-16,0 20 0,0-21 0,0 21 16,0-20-16,-21 20 0,-1-21 15,1 21-15,21-20 0,-21-1 16,21 0-16,-21-21 0,21 21 0,0-42 31,0 0-15</inkml:trace>
  <inkml:trace contextRef="#ctx0" brushRef="#br0" timeOffset="35663.47">1587 7112 0,'22'0'16,"-1"0"-1,0 0-15,0 0 0,0 0 16,0 0-16,1 0 15,-1-21-15,0 21 0,0-21 0,0 21 16,22-21-16,-22-1 0,0 22 16,0-21-16,0 21 0,-21-21 0,0 0 15,0 0-15,0 0 16,0-1-16,-21 22 16,0 0-16,0 0 0,-22 0 0,22 0 15,0 0-15,-21 22 0,21-22 16,-1 21-16,1 21 0,0-21 15,0 0-15,0 22 0,21-22 0,0 21 16,0-21-16,0 22 0,0-22 16,0 0-16,0 0 0,0 0 15,21 1-15,0-22 0,0 0 0,0 0 16,1 0-16,-1 0 0,21 0 16,-21 0-16,22 0 0,-22-22 0,21 1 15,-21 0-15,22-21 0</inkml:trace>
  <inkml:trace contextRef="#ctx0" brushRef="#br0" timeOffset="35918.33">2498 6541 0,'0'0'0,"-22"0"0,1 0 16,0 0-16,0 0 15,0 21-15,0 21 0,-1-21 0,1 22 16,0-1-16,0 0 0,21 1 15,-21-1-15,0 0 0,21 1 0,-22-1 16,22 0-16,-21 1 0,21-1 16,-21-21-16,21 21 0,0 1 0,0-22 15,-21 0-15,21 0 0,0 0 0,21-21 32,0 0-32,0-21 15,1 0-15,20 0 0,-21 0 16</inkml:trace>
  <inkml:trace contextRef="#ctx0" brushRef="#br0" timeOffset="36375.06">2773 6498 0,'0'0'16,"0"21"-1,0 1-15,-21-1 0,21 0 0,-22 21 16,22 1-16,0-1 0,-21 0 0,0 1 15,0-1-15,21 0 16,-21-21-16,0 22 0,21-1 0,-22 0 16,22-20-16,-21-1 0,21 21 15,0-21-15,-21 0 0,21 1 0,-21-22 16,21 21-16,0-42 31,0-1-31,0 1 16,0 0-16,0 0 15,0-21-15,21 20 0,0 1 0,0 0 16,1-21-16,-1 21 0,0-1 16,21 1-16,-21 0 0,22 0 0,-22 21 15,21 0-15,-21 0 0,1 0 16,-1 0-16,0 21 0,0-21 16,-21 21-16,21 0 0,-21 1 0,21 20 15,-21-21-15,0 0 0,0 0 16,0 1-16,0-1 0,0 0 0,0 0 15,-21 0-15,0 0 0,21 1 16,-21-1-16,0-21 16,21-21-1,-21-1 1</inkml:trace>
  <inkml:trace contextRef="#ctx0" brushRef="#br0" timeOffset="36555.96">2307 6795 0,'21'0'16,"0"0"0,1 0-16,-1 0 0,0 0 0,0 0 15,21 0-15,-20-22 0,20 22 0,0 0 16,1-21-16,-22 21 0</inkml:trace>
  <inkml:trace contextRef="#ctx0" brushRef="#br0" timeOffset="36991.82">3365 6858 0,'0'0'0,"-148"106"32,127-85-32,0 0 0,0 0 15,0 1-15,-1 20 16,1-21-16,21 0 0,0 22 0,0-22 16,0 0-16,0 0 0,0 0 15,0 0-15,21-21 0,1 22 16,20-22-16,-21 0 0,0 0 0,22 0 15,-1-22-15,-21 22 0,21-21 16,1 0-16,-22 0 0,21 0 0,-21 0 16,1-1-16,-1 1 0,0 0 0,0 0 15,-21 0-15,0 0 0,0-1 16,0 1-16,-21 0 0,0 0 0,0 0 16,-1 0-16,-20-1 0,21 1 15,-21 21-15,20 0 0,-20 0 16,21 0-16,-21 0 0,20 0 0,1 0 15,0 0-15,0 0 0,21 21 16,0 1-16,0-1 0,0 0 16,21 0-16,0-21 15,0 0-15,22 21 0,-1-21 0</inkml:trace>
  <inkml:trace contextRef="#ctx0" brushRef="#br0" timeOffset="37507.51">4127 6879 0,'0'0'0,"0"-21"0,0 0 0,0 0 15,-21 21-15,0 0 0,0 0 16,0 0-16,-22 0 0,22 0 0,0 0 16,-21 0-16,21 21 0,-22 0 15,1 0-15,21 0 0,-22 1 0,1 20 16,21-21-16,-21 21 0,20-20 15,22 20-15,-21 0 0,21-21 0,0 22 16,0-22-16,0 0 0,0 21 0,21-42 16,1 22-16,-1-1 0,0-21 15,0 0-15,0 0 0,22 0 0,-22 0 16,21 0-16,-21-21 0,22-1 16,-22 1-16,0 0 0,21 0 15,-21 0-15,22-22 0,-22 22 0,0 0 16,0-21-16,0-1 0,22 22 15,-43-21-15,21 0 0,0-1 0,0 1 16,-21 0-16,0-1 0,0 1 0,0 0 16,0-1-16,0 22 0,0 0 15,0 0-15,0 0 0,0 42 16,0 21 0,0-21-16,-21 22 0,21-1 0,-21-21 15,21 21-15,0 1 0,0-1 16,0 0-16,-21 1 0,21-1 15,0-21-15,0 22 0,0-22 0,0 21 16,0-21-16,0 0 0,0 1 0,0-1 16,21 0-16,0-21 0,0 0 15,0 0-15,1 0 0,-1 0 16,0 0-16,0 0 0,21-21 0</inkml:trace>
  <inkml:trace contextRef="#ctx0" brushRef="#br0" timeOffset="37835.35">4826 6900 0,'21'0'0,"-42"0"0,63-21 16,-42 0-16,-21 21 15,0 0 1,0 0-16,0 21 0,-22 0 0,22-21 16,-21 22-16,21-1 0,-22 0 0,22-21 15,0 21-15,0 0 0,0 0 16,-1 1-16,22-1 15,22-21-15,-1 0 16,0 21-16,0-21 0,21 0 16,-20 0-16,-1 0 0,0 0 0,0 21 15,0-21-15,0 0 0,1 0 16,-22 21-16,21-21 0,-21 21 16,0 1-16,-21-1 15,-1-21 1,1 0-16,0 0 0,0 21 15,-21-21-15,20 0 0,1 0 0,-21 0 16,21 0-16,0 0 0,-1 0 0</inkml:trace>
  <inkml:trace contextRef="#ctx0" brushRef="#br0" timeOffset="38767.5">6202 6837 0,'0'0'0,"0"-21"0,0 0 0,0-1 16,0 1-16,-21 21 31,-1 0-31,22 21 0,-21-21 16,21 22-16,0-1 0,0 21 15,-21-21-15,21 22 0,-21-22 0,21 21 16,-21-21-16,21 0 0,0 22 0,0-22 15,0 0-15,0 0 0,0 0 16,0 1-16,0-1 0,0 0 16,0-42 15,21 21-31,-21-21 0,21-1 16,-21 1-16,21 0 0,0 0 0,-21 0 0,22 0 15,-1-1-15,-21 1 16,21 0-16,0 0 0,-21-21 0,21 42 15,0-22-15,1 1 0,-1 21 16,0 0 0,-21 21-16,0 1 0,0-1 0,0 0 15,0 0-15,21 21 0,-21-20 0,0-1 16,0 21-16,0-21 0,0 0 16,21 1-16,-21-1 0,21 21 0,1-21 15,-1 0-15,0-21 16,0 0-16,0 0 0,0 0 15,22 0-15,-22 0 0,0 0 0,21 0 16,-20-21-16,20 0 0,-21 0 16,21 0-16,-20 0 0,-1-22 15,0 22-15,0 0 0,0-21 0,0 20 16,-21-20-16,0 21 0,0-21 0,0-1 16,0 1-16,0 21 0,-42-22 15,21 22-15,0 0 0,0 0 0,-22 0 16,22 21-16,-21 0 0,21 0 0,-1 21 15,-20 0-15,21 0 0,0 0 16,0 1-16,-1-1 0,22 0 0,0 21 16,0-21-16,0 1 0,0-1 0,0 0 15,0 0-15,0 0 0,22 0 16,-1 1-16,0-22 0,0 0 16,0 21-16,0-21 0</inkml:trace>
  <inkml:trace contextRef="#ctx0" brushRef="#br0" timeOffset="38995.37">7133 6879 0,'0'0'15,"0"-21"-15,0 42 16,-21-21 0,0 21-16,21 1 15,0-1-15,-21 0 0,-1 0 0,22 0 0,-21 0 16,21 1-16,-21-22 0,21 21 15,0 0-15,0 0 16,0-42 15,21 0-15</inkml:trace>
  <inkml:trace contextRef="#ctx0" brushRef="#br0" timeOffset="39168.28">7091 6646 0,'0'0'0,"0"-21"0,0-21 32,0 21-32,0 42 47,0 0-47,21-21 15,0 0-15,0 0 16</inkml:trace>
  <inkml:trace contextRef="#ctx0" brushRef="#br0" timeOffset="39440.12">7662 6498 0,'0'0'0,"0"21"47,-21 1-47,0 20 0,0-21 15,0 21-15,-1 1 0,1-22 16,21 21-16,-21 1 0,0-1 0,0 0 16,0 1-16,21-22 0,-22 21 0,1 0 15,0-20-15,21 20 0,0-21 16,-21 0-16,21 0 0,0 1 0,0-1 16,21-42 15,0-1-31,0 1 15,1 0-15,20 0 0</inkml:trace>
  <inkml:trace contextRef="#ctx0" brushRef="#br0" timeOffset="39891.55">7832 6456 0,'0'0'0,"0"21"16,-22 21-16,22-20 15,0 20-15,0-21 0,-21 21 16,21 1-16,-21-1 0,21 0 0,-21 1 16,21-22-16,0 21 0,0 1 0,-21-22 15,21 21-15,-21-21 0,21 0 16,0 1-16,0-1 0,0 0 16,-22-21-16,22-21 46,0 0-46,0-1 0,0 1 0,22 0 16,-1 0-16,0 0 0,0 0 16,0-22-16,22 22 0,-22-21 0,0 21 15,21-1-15,-21 22 0,22-21 0,-22 21 16,0 0-16,0 0 16,0 21-16,1 1 0,-1-1 0,-21 0 15,0 0-15,21 0 0,-21 22 0,0-22 16,0 0-16,0 0 0,0 0 15,0 0-15,0 1 0,0-1 0,0 0 16,0 0-16,-21-21 0,21 21 0,-21-21 16,-1 0-16,22 21 15,-21-21-15,0 0 16,0-21-16,0 21 16,21-21-16,-21 0 0</inkml:trace>
  <inkml:trace contextRef="#ctx0" brushRef="#br0" timeOffset="40071.44">7302 6837 0,'0'0'0,"22"0"47,-1 0-47,0 0 0,21 0 16,1-21-1,-1 21-15,0-21 0,-21 21 0,22 0 16</inkml:trace>
  <inkml:trace contextRef="#ctx0" brushRef="#br0" timeOffset="40656.36">9546 6943 0,'0'0'0,"21"0"0,0 0 31,1 0-31,-1-21 31,0-1-31,0 22 0,-21-21 0,0 0 16,21 0-16,-21 0 15,0 0-15,0-1 16,0 1-16,0 0 0,-21 0 16,0 21-16,0 0 0,0 0 15,-1 0-15,1 0 0,0 0 16,-21 0-16,21 21 0,-1-21 16,1 21-16,21 0 0,-21 1 0,21-1 15,-21 0-15,21 0 0,0 0 0,0 0 16,0 1-16,0-1 0,0 0 15,21 0-15,0 0 0,0 0 16,1 1-16,-1-22 0,0 21 0,0 0 16,-21 0-16,21-21 0,0 21 15,1 0-15,-22 1 0,0-1 16,0 0-16,0 0 0,-22-21 16,1 21-16,0-21 15,0 0-15,-21 0 0,20 0 0,1 0 16,-21 0-16,21 0 0,-22 0 15,22 0-15,0 0 0,0-21 0,0 0 16,0 21-16,-1-21 0,1 21 16,21-21-16,0-1 0,0 1 0,-21 21 15,21-21-15,0 0 0,0 0 16,0 0-16,0-1 16,0 1-16,21 0 0,0 21 15,1 0-15</inkml:trace>
  <inkml:trace contextRef="#ctx0" brushRef="#br0" timeOffset="41160.07">10160 6943 0,'0'0'0,"0"-21"0,0-1 0,0 1 16,0 0-16,-21 0 15,21 0-15,-21 21 0,-1-21 16,1 21-16,0-22 0,-21 22 0,21 0 16,-1 0-16,-20 0 0,21 0 15,-21 0-15,20 22 0,-20-1 0,21 0 16,0 0-16,-22 0 0,22 0 0,0 1 16,21 20-16,0-21 15,-21 0-15,21 0 0,0 1 0,0-1 16,0 0-16,0 0 0,21-21 15,0 21-15,0-21 16,1 0-16,-1 0 0,0 0 0,0 0 16,0 0-16,22-21 0,-22 21 0,0-21 15,0 0-15,21 21 0,-20-21 0,-1-1 16,0 1-16,0 21 0,-21-21 16,21 0-16,-21 0 0,21 0 0,-21-1 15,0 1-15,0 42 31,-21 1-15,0-1-16,21 0 0,-21 0 0,21 0 16,0 0-16,0 1 0,0-1 15,0 0-15,0 0 0,21 0 16,0-21-16,0 0 0,1 0 16,-1 0-16,0 0 0,0 0 15,0 0-15</inkml:trace>
  <inkml:trace contextRef="#ctx0" brushRef="#br0" timeOffset="41815.98">10414 6922 0,'21'-43'31,"-21"64"-15,-21 1-16,21-1 15,0 0-15,0 0 0,-21 0 0,21 0 16,-21 1-16,21-1 0,-22 0 0,22 0 15,0 0-15,0 0 0,0 1 16,-21-22-16,21 21 0,0-42 47,0-1-47,0 1 0,0 0 16,21 21-16,-21-21 0,22 0 15,-1 0-15,0-1 0,0-20 0,0 21 16,0 0-16,1-22 0,20 22 15,-21 0-15,21-21 0,-20 21 0,20-1 16,-21 22-16,21 0 0,-20 0 0,-1 0 16,0 22-1,-21-1-15,0 0 0,0 0 0,0 0 16,0 22-16,0-22 0,0 0 0,0 0 16,0 0-16,0 0 0,0 1 15,0-1-15,0 0 0,0 0 0,0 0 16,0 0-16,-21-21 15,0 0 1,21-21 0,0 0-1,0 0-15,0 0 0,0 0 16,21-1-16,0 1 0,0 0 16,0 0-16,22 0 0,-22-22 0,21 22 15,0 0-15,1 0 0,-1 0 0,0 0 16,1-1-16,-1 22 0,0 0 15,-20 0-15,-1 22 0,0-1 0,0 0 16,0 0-16,-21 0 0,0 0 0,0 22 16,0-22-16,0 0 0,0 0 15,0 0-15,-21 1 0,21-1 16,-21 0-16,21 0 0,-21 0 0,0 0 16,-1 1-16,22-44 46,22 22-46</inkml:trace>
  <inkml:trace contextRef="#ctx0" brushRef="#br0" timeOffset="42171.77">11642 7027 0,'21'0'47,"0"0"-31,-21-21-16,21 21 0,0-21 0,0 21 15,1 0-15,-22-21 0,21 21 0,0-21 16,0 0-16,-21-1 0,21 1 16,-21 0-16,0 0 0,0 0 15,-21 21 1,0 0-16,0 0 0,-22 0 15,22 21-15,0 0 0,-21 0 16,21 22-16,-1-22 0,1 0 16,0 0-16,21 0 0,0 0 0,0 1 15,0-1-15,0 0 0,0 0 16,21 0-16,0-21 0,22 0 0,-22 21 16,21-21-16,-21 0 0,22 0 0,-1 0 15,-21 0-15,22-21 0,-22 0 0,0 21 16,21-21-16</inkml:trace>
  <inkml:trace contextRef="#ctx0" brushRef="#br0" timeOffset="42939.93">12404 6731 0,'0'0'0,"21"-21"0,0 0 15,-21 42 32,0 0-47,0 0 0,0 0 16,0 1-16,0-1 0,0 0 0,0 0 15,0 21-15,0-20 0,-21-1 0,21 0 16,-21 0-16,21 0 0,0 0 16,-22 1-16,1-22 0,21 21 0,-21-21 15,0 0 1,21-21 15,0-1-31,0 1 0,0 0 16,0 0-16,21 0 0,0 0 0,0-1 15,1 1-15,-1-21 16,21 21-16,-21-22 0,22 22 0,-22-21 16,21 21-16,-21 0 0,0 21 0,1 0 15,-1 0-15,0 0 0,0 0 16,0 21-16,-21 0 0,21 21 0,-21-21 15,0 1-15,0-1 0,0 21 0,0-21 16,0 0-16,0 1 0,0-1 16,0 0-16,0 0 0,0 0 0,-21 0 15,21 1-15,-21-22 0,21 21 16,21-21 15,0 0-15,1-21-16,-1 21 0,-21-22 15,21 22-15</inkml:trace>
  <inkml:trace contextRef="#ctx0" brushRef="#br0" timeOffset="43447.64">13462 6731 0,'0'0'0,"21"0"0,0-21 0,0 0 15,-21 0-15,0-1 16,-21 22-16,0 0 15,0 0-15,-21 0 0,20 0 16,-20 0-16,21 22 0,-21-22 16,-1 21-16,1 21 0,0-21 0,20 0 15,-20 22-15,21-22 0,-21 0 0,20 21 16,1-20-16,21-1 0,0 21 16,-21-21-16,21 0 0,0 1 15,0-1-15,21 0 0,0-21 16,1 0-16,20 0 0,-21 0 15,0 0-15,0 0 0,22 0 0,-22 0 16,21 0-16,-21-21 0,1 21 0,-1-21 16,21-1-16,-21 1 0,0 21 15,1-21-15,-1 0 0,0 0 0,-21-22 16,21 22-16,-21 0 0,21-21 16,-21 21-16,0-1 0,0 1 0,0 0 15,-21 63 16,21-20-31,0-1 0,-21 0 16,21 0-16,-21 21 0,21-20 16,0-1-16,0 0 0,0 0 0,0 0 15,0 0-15,0 1 0,21-22 0,0 21 16,0-21-16,22 0 16,-22 0-16,0 0 0,0 0 0,21 0 15,-20 0-15,20 0 0,0 0 16,1-21-16,-1 21 0,-21-22 15,21 1-15,1 21 0,-22-21 0,21 0 16</inkml:trace>
  <inkml:trace contextRef="#ctx0" brushRef="#br0" timeOffset="44083.28">14097 6773 0,'0'-21'0,"0"42"0,0-63 0,0 21 0,-21 21 16,0 0-16,-1 0 16,22 21-16,-21 0 0,0 0 15,0 1-15,21-1 0,0 0 0,-21 0 16,21 21-16,0-20 0,0-1 0,0 0 15,-21 0-15,21 0 0,0 0 16,0 1-16,0-1 0,0 0 16,0 0-1,0-42 17,0 0-32,0 0 15,0-1-15,0 1 0,0 0 16,0 0-16,0 0 0,21 0 15,0-22-15,0 22 0,0-21 0,22 21 16,-22-22-16,21 22 0,-21 0 0,22 0 16,-1 21-16,-21 0 15,21 0-15,-20 0 0,-1 0 0,21 21 0,-21 21 16,0-21-16,1 1 16,-22-1-16,0 21 0,0-21 15,21 0-15,-21 1 0,0-1 0,0 0 16,0 0-16,0 0 0,0 0 0,0 1 15,-21-22-15,21 21 0,-22-21 16,1 0 0,0 0-16,21-21 15,0-1-15,0 1 16,0 0-16,0 0 0,0 0 16,21 0-16,0-1 0,22 1 15,-22 0-15,0-21 0,21 21 0,-20-22 16,20 22-16,0-21 0,-21 21 15,22-1-15,-1 22 0,-21 0 0,0 0 16,1 0-16,-1 22 0,-21-1 0,0 0 16,0 0-16,0 21 0,0-20 15,0-1-15,0 21 0,0-21 0,0 0 16,0 1-16,0-1 0,0 0 0,-21 0 16,21 0-16,-22 0 0,22 1 15,22-44 32,-1 1-47</inkml:trace>
  <inkml:trace contextRef="#ctx0" brushRef="#br0" timeOffset="44448.45">15049 6922 0,'0'0'0,"0"21"15,22-21 1,-1 0-16,0 0 0,0 0 16,0 0-16,22 0 15,-22 0-15,0 0 0,0-21 16,0-1-16,0 22 0,1-21 0,-1 0 16,0 0-16,-21 0 0,0 0 15,0-1-15,0 1 0,-21 21 16,0 0-16,-1 0 0,-20 0 15,21 0-15,-21 21 0,-1 1 0,22-1 16,-21 0-16,21 0 0,-22 21 16,22-20-16,0-1 0,21 0 0,0 0 15,0 21-15,0-20 0,0-1 16,21 0-16,0 0 16,0 0-16,1-21 0,20 21 0,-21-21 15,21 22-15,1-22 0,-1 0 0,-21 0 16,22 0-16,-1 21 0,-21-21 15,0 0-15</inkml:trace>
  <inkml:trace contextRef="#ctx0" brushRef="#br0" timeOffset="45523.28">889 8255 0,'0'-21'0,"-64"-43"32,43 43-32,0 21 0,0 0 15,21 21 1,-21 1-16,21-1 0,0 0 16,0 21-16,0-21 0,0 22 15,0-1-15,0 0 0,0 1 16,0-1-16,0 0 0,0 1 0,0-1 15,0-21-15,0 22 0,0-22 16,0 0-16,0 0 0,0 0 0,0 0 16,-21-21-1,21 22-15,0-44 32,0 1-32,0 0 15,0 0-15,0 0 16,0 0-16,0-1 0,0 1 0,21-21 15,0 21-15,0 0 0,0-22 16,0 22-16,22-21 0,-22 21 0,21-1 16,1 1-16,-22 0 0,21 21 15,0 0-15,1 0 0,-22 0 0,0 21 16,21 0-16,-20 1 0,-22-1 16,0 0-16,0 0 0,0 0 15,-22 22-15,1-22 0,0 0 16,0 0-16,-21 0 0,20 0 0,-20 1 15,0-1-15,21 0 0,-1-21 16,-20 21-16,21-21 0,0 0 0,0 0 16,-1 0-1,22-21 1,0 0 0,22 0-16,-1-1 0,0 1 0</inkml:trace>
  <inkml:trace contextRef="#ctx0" brushRef="#br0" timeOffset="46183.94">1418 8319 0,'21'0'16,"-42"0"-16,63 0 0,-20 0 0,-1 0 0,-21 21 15,0 0-15,0 0 0,0 0 16,0 0-16,0 1 0,-21-1 0,-1 21 16,22-21-16,-21 0 0,21 1 15,0-1-15,0 0 0,-21 0 0,21 0 16,0 0-16,0 1 0,0-1 15,0 0 1,21-21-16,0 0 16,1 0-16,-1-21 15,0 0-15,0 21 0,0-22 16,0 1-16,1 0 0,-1 21 0,-21-21 16,21 0-16,0 0 0,0-22 15,0 22-15,1 0 0,-22 0 0,0 0 16,0-1-16,0 44 31,0-1-31,0 0 16,0 0-16,0 0 0,0 22 0,0-22 15,0 0-15,0 0 0,0 0 16,0 0-16,0 1 0,0-1 0,21 0 16,0-21-16,0 0 15,0 0-15,0 0 16,1 0-16,-1 0 0,0 0 0,0 0 15,0-21-15,22 0 0,-22 21 16,0-22-16,0 1 0,0 0 0,0 0 16,1-21-16,-1 20 0,0-20 15,0 21-15,0-21 0,0-1 0,1 1 16,-22 0-16,0-1 0,0 1 16,0 21-16,21-22 0,-21 22 0,0 0 15,0 42 1,0 0-16,-21 22 0,21-1 15,-22 0-15,22 1 0,0-1 16,0 0-16,0 1 0,-21-22 16,21 21-16,0 1 0,-21-22 0,21 0 15,0 0-15,0 0 0,0 0 16,0 1-16,21-22 31,-21-22-15,0 1-16,0 0 15</inkml:trace>
  <inkml:trace contextRef="#ctx0" brushRef="#br0" timeOffset="46355.92">2053 8361 0,'21'0'16,"0"0"-1,1 0-15,-1 0 0,0 0 0,21 0 16,-21 0-16,1 0 0,20 0 16,-21 0-16,21 0 0,-20-21 0,20 21 15</inkml:trace>
  <inkml:trace contextRef="#ctx0" brushRef="#br0" timeOffset="47375.39">3746 8594 0,'22'-21'16,"-1"-22"0,0 22-16,0 0 15,-21 0-15,0 0 0,0-1 0,0 1 16,0 0-16,0 0 0,0 0 0,0 0 16,0-1-16,0 1 0,-21 0 15,0 0-15,-22 21 0,22-21 0,-21 0 16,21-1-16,-22 22 0,1 0 15,0 0-15,-1 0 0,1 0 0,0 0 16,21 0-16,-22 22 0,1 20 0,0-21 16,20 21-16,1 1 0,-21-22 15,42 21-15,-21 1 0,21-1 0,0 0 16,0-21-16,0 22 0,0-22 16,0 0-16,0 0 0,21 0 15,0-21-15,0 0 0,0 0 0,1 0 16,20 0-16,-21 0 0,21 0 15,-20-21-15,20 21 0,0-21 0,1 0 16,-1 0-16,0 0 0,1-22 0,-1 22 16,-21 0-16,21-21 0,1-1 15,-22 22-15,0-21 0,0-22 0,0 22 16,1 0-16,-22-1 0,0-20 16,0 20-16,0 1 0,0 0 0,0-1 15,0 22-15,0 0 0,-22 0 0,1 0 16,0 0-16,0 21 15,0 0-15,21 21 0,0 0 0,-21 0 16,21 21-16,0 1 0,0-1 16,0 0-16,0 22 0,0-22 15,0 1-15,0 20 0,0-21 0,0 1 16,0-1-16,21 0 0,-21-20 16,21-1-16,-21 21 0,21-21 0,0-21 15,-21 21-15,21 1 0,1-22 0,-1 0 16,0 0-16,0 0 15,0 0-15,0 0 0,1-22 0,-1 1 16,0 0-16,-21 0 0,21 21 0,0-21 16,-21 0-16,21-1 15,-21-20-15,0 21 0,0 0 0,0 0 16,0-1-16,0 1 0,0 42 31,0 1-31,0-1 16,0 0-16,0 0 0,0 0 0,0 0 15,0 1-15,0-1 16,0 0-16,0 0 0</inkml:trace>
  <inkml:trace contextRef="#ctx0" brushRef="#br0" timeOffset="47551.29">4191 8107 0,'0'0'0,"0"-21"0,0-43 31,0 85 32</inkml:trace>
  <inkml:trace contextRef="#ctx0" brushRef="#br0" timeOffset="48695.3">4254 8467 0,'0'0'0,"0"21"0,22-21 15,-1 0-15,0 0 16,0 0-16,0 0 0,0 0 15,1 0-15,-1-21 0,21 0 0,-21 21 16,0-22-16,22 1 0,-1 0 16,-21 0-16,22 0 0,-22 0 0,0-1 15,21 1-15,-21-21 0,1 21 16,-1-22-16,0 22 0,-21-21 16,0 21-16,21 0 0,-21-22 0,0 22 15,0 0-15,-21 21 16,0 0-16,0 0 15,-1 21-15,1 0 0,21 22 0,-21-22 16,0 21-16,0 0 0,0 1 0,21-1 16,-22 0-16,1 22 0,21-22 15,-21 1-15,0-1 0,21 21 0,-21-20 16,0 20-16,-1-20 0,1 20 16,0-21-16,0 22 0,0-1 15,0-20-15,-1-1 0,1 22 0,0-22 16,0 0-16,21 1 0,0-1 0,0-21 15,0 21-15,0-20 0,0-1 16,0 0-16,21-21 16,0 0-16,0-21 15,22 0-15,-22-1 0,0 1 16,0 0-16,0-21 0,22 21 0,-22-22 16,0 1-16,0 0 0,0-1 0,1 1 15,-22 0-15,0-1 0,0-20 16,0 20-16,0 1 0,-22 0 0,1-1 15,0 1-15,-21 0 0,21 21 16,-22-1-16,1-20 0,21 21 16,-22 21-16,22-21 0,-21 0 0,21 21 15,0 0-15,-1 0 0,44 0 32,-1 0-32,0 0 0,21 0 15,-21 0-15,22 0 0,-1 0 0,0 0 16,22 0-16,-22-22 0,1 1 15,-1 21-15,21-21 0,-20 0 0,20 0 16,-20 0-16,-1-1 0,21 1 16,-20-21-16,-1 21 0,0-22 0,-20 22 15,20 0-15,-21-21 0,0 21 16,-21-1-16,0 1 0,0 0 0,0 0 16,0 0-16,-21 21 31,0 0-31,21 21 0,-21 0 15,0 21-15,-1-20 0,22 20 0,-21 0 16,0 1-16,21 20 0,-21-21 0,21 22 16,-21-22-16,0 22 0,21-1 15,-22-20-15,1 20 0,0 1 0,0-1 16,0 1-16,0-1 0,-1 1 0,1-1 16,0-21-16,0 22 0,21-22 15,-21 1-15,21-1 0,-21 0 16,21 1-16,0-1 0,0-21 0,0 0 15,0 0-15,0 1 0,21-22 16,0 0-16,0 0 0,0 0 16,0-22-16,22 1 0,-22 0 0,0 0 15,0 0-15,22 0 0,-22-22 0,0 22 16,21-21-16,-21-1 0,1 1 0,-1 0 16,-21-1-16,21-20 0,-21 21 15,21-22-15,-21 22 0,0-22 0,0 22 16,0-22-16,-21 22 0,0 0 15,0-1-15,-1 1 0,-20 21 16,21 0-16,0 0 0,0-1 0,-1 22 16,1 0-16,0 0 0,0 0 15,0 0-15,21 22 16,21-22 0,0 21-16,0-21 15,0 0-15,1 0 16,-1 0-16,0 0 0,0 0 0,0 0 15,0 0-15,1-21 0,-22-1 0</inkml:trace>
  <inkml:trace contextRef="#ctx0" brushRef="#br0" timeOffset="49445.21">5313 8319 0,'21'0'47,"0"0"-47,0 0 16,0 0-16,1-22 0,-1 1 15,0 21-15,0-21 0,0 21 16,-21-21-16,0 0 0,21 21 0,-21-21 16,0-1-16,0 1 15,-21 21 1,0 0-1,0 0-15,0 21 0,21 1 16,-21-1-16,21 0 0,-22 0 16,22 0-16,-21 0 0,21 1 0,0 20 15,0-21-15,0 0 0,0 0 0,0 1 16,0-1-16,21-21 16,1 0-16,-1 21 0,0-21 15,0 0-15,0 0 0,0 0 0,1 0 16,-1 0-16,0 0 15,0-21-15,0 21 0,-21-21 0,21 21 0,1-22 16,-1 1-16,-21 0 16,0 0-16,21 21 0,-21-21 15,0 0-15,0-1 0,0 1 0,0 0 16,0 0-16,0 0 0,21 0 16,0-1-16,0 22 15,1 0-15,-22-21 0,21 21 0,0 0 16,0 0-16,0 0 0,0 0 0,1 0 15,-1 21-15,0 1 16,0-1-16,0 0 0,0 0 0,1 0 16,-1 0-16,-21 1 0,0-1 15,0 0-15,0 0 0,0 0 16,0 0-16,0 1 0,0-1 0,0 0 16,-21-21-16,21 21 15,-22-21-15,1 0 0,21-21 31,0 0-15,0 0-16,21-1 0,1 22 0,-22-42 16,21 21-16,0 0 0,-21 0 15,21-22-15,0 22 0,0-21 0,-21 21 16,22-1-16,-1-20 0,0 21 0,0 21 16,-21-21-16,21 0 15,0 21-15,-21 21 16,0 0-1,0 0-15</inkml:trace>
  <inkml:trace contextRef="#ctx0" brushRef="#br0" timeOffset="50235.76">6286 8361 0,'22'0'0,"-1"0"0,0 0 15,0 0-15,0 0 16,0 0-16,1 0 0,-1-21 15,-21 0-15,21 21 0,0-22 16,0 1-16,0 0 0,-21 0 16,22 0-16,-22 0 0,0-1 15,0 1-15,0 0 0,-22 21 32,1 0-32,0 0 15,0 21-15,0 0 0,0 1 0,21-1 16,0 0-16,-22 0 0,22 0 0,-21 22 15,21-22-15,0 0 0,0 0 16,0 0-16,0 0 0,0 1 16,0-1-16,21 0 0,1-21 15,-1 0 1,0 0-16,0 0 0,0 0 0,0 0 16,1 0-16,20 0 0,-21 0 0,21-21 15,1 0-15,-1 21 0,-21-22 0,22 1 16,-1 0-16,-21 0 0,0 0 15,22 0-15,-22-1 0,0 1 0,-21 0 16,21-21-16,-21 21 0,0-1 0,0 1 16,0 0-16,-21 42 31,0 0-31,21 1 0,0-1 16,-21 0-16,21 0 0,-22 0 15,22 0-15,0 1 0,0-1 16,0 0-16,0 0 0,0 0 0,0 0 15,0 1-15,0-1 16,0 0-16,0-42 47,0 0-31,0-1-16,0 1 0,0 0 15,0 0-15,22 0 0,-1-22 0,0 22 16,0-21-16,0 21 0,0-22 15,1 22-15,20 0 0,-21 0 0,0 21 16,0 0-16,1 0 0,-1 0 16,0 0-16,-21 21 15,21 0-15,-21 0 0,0 1 0,0 20 16,0-21-16,0 0 0,0 0 0,0 22 16,0-22-16,0 0 0,0 0 15,0 0-15,0 1 0,0-1 16,-21-21-16,21 21 0,0-42 47,21 21-32,-21-21-15</inkml:trace>
  <inkml:trace contextRef="#ctx0" brushRef="#br0" timeOffset="50551.9">7726 7747 0,'0'0'16,"0"-21"-16,-21 21 15,-1 0-15,1 21 16,21 0-16,-21-21 16,0 43-16,21-22 0,-21 21 0,0 0 15,21 1-15,0-1 0,-22 0 0,1 1 16,21-1-16,-21 0 0,21 1 0,0-22 15,-21 21-15,21 1 0,0-22 16,0 0-16,0 21 0,0-21 0,0 1 16,0-1-16,0 0 0,0 0 15,21-21 1,0 0-16,0 0 0,1 0 16,-1 0-16,0-21 0,0 21 15,0-21-15,0 0 0,-21-1 16,22 1-16,-1 0 0</inkml:trace>
  <inkml:trace contextRef="#ctx0" brushRef="#br0" timeOffset="50731.79">7535 8107 0,'0'0'15,"21"0"16,1 0-31,-1 0 16,0 0-16,0 0 0,0 0 16,0 0-16,1 0 0,-22-21 0,21 21 15</inkml:trace>
  <inkml:trace contextRef="#ctx0" brushRef="#br0" timeOffset="52363.59">8975 8192 0,'21'-22'31,"0"22"-31,-21-21 0,0 0 16,0 0-1,0 0-15,0 0 16,0-1 0,0 1-16,-21 21 15,21-21-15,0 0 0,-21 21 16,21-21-16,0 0 31,-22 21-31,1 0 31,21-22-31,-21 22 94,0 0-78,0 0-16,0 0 15,-1 0-15,1 0 16,0 0-16,0 0 16,21 22-16,-21-1 0,0 0 0,-1 0 15,1 0-15,21 0 0,-21 22 0,0-22 16,21 21-16,-21 1 0,21-22 15,0 21-15,0-21 0,0 22 0,0-22 16,0 0-16,0 21 0,0-21 0,0 1 16,0-1-16,21-21 15,0 0-15,-21 21 0,21-21 0,0 0 16,1 0-16,-1 0 0,0 0 0,0 0 16,0 0-16,0 0 0,1-21 15,-1 0-15,21 21 0,-21-22 16,0 1-16,1 21 0,-1-21 0,0 0 15,0 0-15,0 0 0,0-22 0,-21 22 16,0 0-16,22 0 0,-22-22 16,21 22-16,-21-21 0,0 21 0,0 0 15,0-22-15,0 22 0,0 0 16,0 0-16,0 42 31,0 0-31,0 21 0,0-20 16,0-1-16,0 21 0,0-21 0,0 22 15,0-22-15,0 0 0,0 21 0,0-21 16,0 1-16,0-1 0,0 0 16,0 0-16,0 0 15,21-21-15,0 21 0,0-21 16,0 0-16,1 0 0,-1 0 0,0 0 16,0 0-16,0 0 0,0-21 15,1 21-15,-1-21 0,21 21 0,-21-21 16,0 0-16,1 0 0,-1-1 0,0 1 15,0 0-15,0 0 0,-21-21 16,21 20-16,-21 1 0,0 0 0,0-21 16,0 21-16,0-1 0,0 1 15,-21 21 1,21 21 0,0 1-16,-21-1 0,21 0 15,0 0-15,-21 0 0,21 0 16,0 22-16,0-22 0,0 0 0,0 0 15,-21 0-15,21 1 0,0-1 0,0 0 16,0 0 0,21-21-1,0 0-15</inkml:trace>
  <inkml:trace contextRef="#ctx0" brushRef="#br0" timeOffset="52945.25">10266 8128 0,'0'0'15,"21"0"-15,-21-21 0,0 0 0,0 0 16,0-1-16,0 1 0,-21 21 16,21-21-16,-21 0 0,-1 21 15,1 0-15,0 0 0,0 0 16,0 0-16,0 0 0,-1 21 15,1-21-15,0 21 0,-21 0 16,21 1-16,-1 20 0,1-21 0,0 0 0,0 22 16,0-22-16,0 0 0,21 0 15,0 21-15,0-20 0,0-1 16,0 0-16,0 0 0,0 0 16,21-21-16,0 0 15,21 0-15,-21 0 0,1 0 0,20 0 16,-21 0-16,21 0 0,-20-21 15,20 0-15,-21 21 0,0-21 0,0 0 16,1 21-16,-1-22 0,-21 1 0,21 0 16,-21 0-16,21 0 15,-21 0-15,0-1 0,0 1 0,0 0 16,0 0-16,21 21 0,-21 21 47,0 0-47,0 0 0,0 22 0,0-22 15,0 21-15,0-21 0,-21 22 0,21-1 16,0 0-16,0 1 0,0-22 16,0 21-16,0 22 0,0-22 0,0 0 15,0 22-15,0-1 0,0-20 0,21 20 16,-21 1-16,21-1 0,-21-20 0,0 20 16,0 1-16,0-22 15,0 0-15,0 22 0,0-22 0,0 0 16,0 22-16,0-22 0,-21 1 0,0-22 15,0 21-15,0 0 0,-22-20 0</inkml:trace>
  <inkml:trace contextRef="#ctx0" brushRef="#br0" timeOffset="54439.4">10075 9821 0,'-42'0'15,"21"0"-15,127 0 0,-149 0 0,-41 0 0,62 0 0,1 0 0,0-21 16,0-21-16,0 21 0,0-22 0,-1 22 16,22-42-16,0 20 0,0 1 0,0-21 15,0-1-15,0 1 0,22-22 16,-1 21-16,21-20 0,0-1 0,-20 0 15,41 1-15,-21-1 0,1 22 16,20-22-16,-20 21 0,-1 1 0,0-22 16,1 22-16,-1-1 0,0 22 15,1-22-15,-22 22 0,0 0 0,21-1 16,-42 22-16,21-21 0,-21 21 0,0 0 16,-21 21-1,0 0-15,0 21 16,0-21-16,0 21 0,21 0 15,0 0-15,-22 0 16,22 1-16,0-1 0,0 0 0,0 0 16,0 0-16,0 0 0,22 1 15,-22-1-15,21-21 16,-21 21-16,21 0 0,0-21 16,-21 21-16,21-21 15,0 0-15,1 0 16,-1 0-16,0 0 0,0 0 15,0 0-15,0 0 0,-21-21 16,22 21-16,-1-21 0,0 0 0,0 21 16,0-21-16,0-1 0,-21 1 15,22 0-15,-1 0 0,0 0 0,-21 0 16,21-1-16,-21 1 0,21 0 16,-21 0-16,0 0 0,0 42 46,0 0-46,0 0 0,-21 0 16,21 1-16,-21-1 0,21 0 16,0 0-16,0 21 0,0-20 0,0-1 15,0 0-15,0 0 0,0 0 0,0 0 16,0 1-16,21-22 16,0 21-16,0-21 15,1 0-15,-1 0 0,0 0 16,0 0-16,0 0 0,22 0 0,-22-21 0,0 21 15,0-22-15,0 1 16,0 21-16,1-21 0,-1 0 0,0 0 16,0 0-16,-21-1 0,21-20 0,-21 21 15,0 0-15,0 0 0,0-1 16,0 1-16,0 42 31,-21-21-31,0 22 0,21-1 16,-21 0-16,21 21 0,0-21 0,0 1 15,0-1-15,0 0 0,0 21 0,0-21 16,0 1-16,0-1 0,0 0 16,0 0-16,21-21 0,0 0 15,0 21-15,0-21 0,1 0 16,20 0-16,-21 0 0,0 0 16,22 0-16,-22-21 0,0 0 15,0 21-15,21-21 0,-20 0 0,-1-1 16,0 1-16,0 0 0,-21 0 0,21 0 15,-21 0-15,21-1 0,-21-20 0,0 21 16,0 0-16,0 0 0,0-1 16,0 44-1,-21-1 1,21 0-16,-21 0 16,21 0-16,-21 0 0,21 1 0,0-1 15,0 21-15,0-21 0,0 0 16,0 1-16,-21-1 0,21 0 15,-21-21-15,21 21 16,0-42 15,0 0-15,0 0-16,0-1 0,0 1 16,21 0-16,0-21 0,0 21 15,0-1-15,0 1 0,1 0 16,-1-21-16,0 21 0,0-1 0,0 1 15,0 0-15,1 21 0,-1 0 16,0 21 0,-21 0-16,0 1 15,0-1-15,0 0 0,0 0 0,0 21 16,0-20-16,0-1 0,0 0 0,0 0 16,0 0-16,0 0 0,0 1 15,0-1-15,0 0 0,0-42 47,0 0-31,21-1-16,-21 1 15,21 0-15,22 0 0,-22 0 0,0-22 16,21 22-16,-21-21 16,22 21-16,-22-22 0,21 22 0,-21 0 15,1 0-15,20 0 0,-21 0 0,0 21 16,0 0-16,-21 21 15,0 0-15,0 0 0,0 0 16,0 22-16,0-22 0,0 21 0,0-21 16,0 0-16,0 1 0,0 20 15,0-21-15,-21 0 0,21 0 16,-21 1-16,21-1 0,21-21 62,0-21-62</inkml:trace>
  <inkml:trace contextRef="#ctx0" brushRef="#br0" timeOffset="55203.96">12509 8234 0,'22'0'0,"-22"-21"31,21 21-31,0-21 0,-21-1 16,21 22-16,0-21 0,0 0 15,1 21-15,-1-21 16,0 0-16,0 21 0,-21-21 0,21-1 16,-21 1-16,0 0 0,21 21 0,-21-21 15,-21 21 1,0 21 0,21 0-16,-21-21 0,0 43 0,21-22 15,0 0-15,-21 0 0,21 0 16,-22 0-16,22 22 0,0-22 0,0 0 15,0 0-15,0 0 0,0 1 16,0-1-16,22-21 0,-22 21 16,21-21-16,0 0 0,0 0 15,0 0-15,22 0 0,-22 0 0,0 0 16,21 0-16,-21 0 0,1 0 0,-1 0 16,0 0-16,0-21 0,0 21 15,0-21-15,1 21 0,-22-22 0,0 1 16,21 0-16,-21 0 0,21 0 0,-21-22 15,0 22-15,21 0 0,-21 0 16,0 0-16,0 0 0,0-1 16,0 44 15,0-1-31,0 0 0,0 0 0,-21 0 16,21 0-16,-21 1 0,21-1 15,-21 0-15,21 0 0,0 0 0,-22 0 16,22 1-16,-21-1 15,21-42 48,0-1-63,0 1 0,0 0 0,21 0 16,1 0-16,-1 0 0,0-22 15,0 22-15,21-21 0,-20 21 16,20-22-16,-21 22 0,21 0 0,1 0 0,-22 0 15,21-1-15,-21 22 0,22 0 16,-22 0-16,0 0 0,-21 22 16,0 20-16,0-21 0,0 0 0,0 22 15,0-22-15,0 0 0,0 21 0,0-21 16,-21 22-16,21-22 0,-21 0 16,21 0-16,-21 0 0,21 1 0,0-1 15,0 0-15,0-42 47</inkml:trace>
  <inkml:trace contextRef="#ctx0" brushRef="#br0" timeOffset="55483.8">13885 7747 0,'0'21'16,"-21"0"-16,21 1 0,-21-1 15,21 0-15,-21 21 0,0 1 16,21-1-16,-22 0 0,22-21 0,0 22 16,-21-1-16,21-21 0,-21 22 0,21-22 15,0 0-15,0 0 0,0 0 16,-21 0-16,21 1 0,0-1 15,21-21 17,0 0-32,22-21 15,-22 21-15</inkml:trace>
  <inkml:trace contextRef="#ctx0" brushRef="#br0" timeOffset="55839.6">14309 8086 0,'21'-21'0,"-42"42"0,42-64 0,-21 22 0,0 0 15,-21 0-15,-1 21 16,-20 0 0,21 0-16,0 21 0,0 0 0,-1-21 15,-20 21-15,21 1 0,0-1 0,21 0 16,-21 0-16,21 0 0,0 0 16,0 1-16,0-1 15,21-21-15,0 21 16,0-21-16,0 0 0,0 0 15,1 21-15,-1-21 0,0 0 16,0 0-16,0 21 0,-21 0 16,0 1-16,0-1 15,0 0 1,0 0 0,-21-21-16,0 0 0,0 0 0,0 0 15,21 21-15,-22-21 16,1 0-16,0 0 15,0-21 1,21 0-16</inkml:trace>
  <inkml:trace contextRef="#ctx0" brushRef="#br0" timeOffset="56095.45">13801 7916 0,'21'0'15,"-21"-21"-15,21 21 16,0 0-16,21 0 0,-20 0 16,-1 0-16,0 0 0,0 0 0,0 0 15,0 0-15,1 0 0,-1 0 16,-42 0 31</inkml:trace>
  <inkml:trace contextRef="#ctx0" brushRef="#br0" timeOffset="57623.57">17103 5292 0,'0'0'0,"-22"0"16,1 0-16,0 0 15,0 0-15,0 0 0,0 0 16,-1 0-16,1 0 0,0 0 0,0 0 16,0 0-16,0 0 0,-1 0 0,1 0 15,0 0 1,42 0 15,0 0-31,1 0 0,20 0 16,-21 0-16,21 0 0,1 0 0,20 0 15,-20 0-15,20 0 0,-21 0 16,22 0-16,-1 0 0,1 0 16,-22 0-16,22 0 0,-22 0 0,-21 0 15,22 0-15,-22 0 0,0 0 16,0 0-16,-21-21 0,0-1 31,-21 1-15,0 21-16,0 0 0,-1 0 0,1-21 15,0 21-15,0 0 0,0-21 16,0 21-16,-1 0 16,1 0-16,0-21 0,42 21 46,0 0-46,1 0 0,-1 0 16,0 0-16,21 0 0,-21 0 16,22 0-16,-22 0 0,21 0 0,-21 0 15,1 0-15,-1 0 0,0 0 0,0 0 16,-21 21-16,0 0 16,0 0-16,0 0 0,-21 1 0,0-22 15,0 21-15,-1 0 0,-20 0 16,21 0-16,-21 0 0,-1 1 15,22-1-15,-21-21 0,-1 21 0,22 0 16,-21-21-16,21 21 0,0-21 0,-1 0 16,1 21-16,42-21 31</inkml:trace>
  <inkml:trace contextRef="#ctx0" brushRef="#br0" timeOffset="58396.13">19071 5588 0,'-21'0'16,"21"-21"0,0 0-1,0 0-15,0-1 0,21 22 0,-21-21 16,21 0-16,0 0 15,-21 0-15,0 0 0,0-1 16,0 1-16,0 0 0,0 0 0,0 0 16,0-22-16,0 22 0,0 0 15,-21 0-15,0 0 0,0 0 0,21-1 16,-21 22-16,0 0 0,-1 0 0,1 0 16,0 0-16,0 0 0,-21 22 15,20 20-15,1-21 0,0 21 0,0-20 16,0 20-16,0-21 0,-1 21 0,22 1 15,-21-22-15,21 21 16,0-21-16,0 1 0,0-1 0,0 0 16,0 0-16,21 0 0,1 0 0,-1-21 15,0 0-15,0 0 0,0 0 16,0 0-16,1 0 0,-1 0 16,21 0-16,-21-21 0,0 0 15,1 0-15,-1 0 0,21 0 0,-21-22 16,0 22-16,1 0 0,-1-21 0,0-1 15,0 22-15,0-21 0,0-1 16,-21-20-16,0 21 0,22-1 0,-22 1 16,21-22-16,-21 22 0,0 21 0,0-21 15,21 20-15,-21 1 16,0 0-16,0 42 16,0 0-16,0 22 0,-21-22 15,21 21-15,-21 22 0,21-22 0,0 0 16,0 1-16,0-1 0,-22 22 0,22-22 15,0-21-15,0 21 0,0 1 16,0-22-16,0 21 0,0-21 0,0 1 16,0-1-16,0 0 0,22 0 0,-1-21 15,0 0-15,0 21 0,0-21 16,0 0-16,1 0 0,-1 0 0,0 0 16,0-21-16,0 0 0</inkml:trace>
  <inkml:trace contextRef="#ctx0" brushRef="#br0" timeOffset="59419.54">19579 5398 0,'21'0'47,"0"0"-47,1 0 15,-1 0-15,0 0 0,0-22 0,21 1 16,-20 21-1,-1-21-15,0 21 0,0 0 16,0-21-16,-21 0 0,0 0 16,0-1-16,-21 22 15,0 0 1,0 0-16,0 0 0,-1 0 0,1 0 16,0 22-16,0-1 0,0 0 15,0 0-15,-1 0 0,1 0 0,21 22 16,0-22-16,-21 0 0,21 0 15,0 0-15,0 1 0,0-1 0,0 0 16,21 0-16,0 0 0,1-21 0,-1 0 16,0 21-16,0-21 0,0 0 15,0 0-15,1 0 0,-1 0 16,0 0-16,0-21 0,0 21 0,0-21 16,1 0-16,-1 21 0,21-21 15,-21 0-15,-21-1 0,21 1 0,1 0 16,-1-21-16,-21 21 0,0-1 0,0 1 15,21-21-15,-21 21 0,0 0 16,0-1-16,0 44 31,0-1-31,0 0 0,0 0 16,0 0-16,0 22 0,0-22 0,0 0 16,0 0-16,0 21 0,0-20 15,0-1-15,0 0 0,0 0 16,0 0-16,0 0 0,0 1 15,21-22-15,0 0 16,0 0-16,1 0 0,-1 0 16,0 0-16,0-22 0,0 1 0,0 21 15,1-21-15,20 0 0,-21 0 16,0 0-16,-21-1 0,21 1 0,1 0 16,-1 0-16,-21-21 0,21 20 0,-21 1 15,0 0-15,0 0 0,0 0 16,0 42 15,0 0-31,-21 0 0,21 0 16,-21 1-16,-1-1 0,22 21 0,-21-21 15,21 0-15,0 1 0,0 20 0,0-21 16,0 0-16,0 0 0,0 1 16,0-1-16,21-21 0,1 21 15,-1-21-15,21 0 16,-21 0-16,22 0 0,-22 0 0,0 0 15,21 0-15,1-21 0,-22 21 0,21-21 16,-21-1-16,22 1 0,-22 0 16,21 0-16,-21 0 0,0-22 0,1 22 15,-1 0-15,0 0 0,-21-21 0,0 20 16,0 1-16,0 0 16,0 0-16,0 0 0,-21 21 15,0 0-15,-1 21 0,1 0 16,0-21-16,0 21 0,0 0 15,21 22-15,0-22 0,-21 0 0,21 0 16,-22 22-16,22-22 0,0 0 0,0 0 16,0 0-16,0 0 0,0 1 15,22-22-15,-1 0 0,-21 21 16,21-21-16,0 0 0,0 0 0,0 0 16,1 0-16,-1 0 0,0-21 15,0 21-15,21-22 0,-20 1 0,-1 0 16</inkml:trace>
  <inkml:trace contextRef="#ctx0" brushRef="#br0" timeOffset="60052.18">21399 5017 0,'0'0'0,"0"-22"0,-21 22 16,0 0-16,0 22 15,0-1-15,0 0 16,21 21-16,-22 1 0,1-22 0,21 21 15,0 0-15,-21 1 0,0-1 16,21 0-16,-21-20 0,21 20 16,0 0-16,0-21 0,0 1 0,-21 20 15,21-21-15,0 0 0,0 0 16,0 1-16,0-1 0,21-21 31,0 0-31,0 0 16,0 0-16,0 0 0,1-21 0,-1-1 15,0 1-15,21 0 0,-21 0 0,1 0 16,-1 0-16,-21-1 0,21 1 16,0 0-16,0 0 0,-21-21 15,0 20-15,0 1 0,0 0 16,0 42 0,-21 0-16,0-21 15,0 22-15,21-1 0,-21 21 0,-1-21 16,22 0-16,-21 1 0,21-1 15,0 0-15,0 0 0,0 0 0,0 0 16,0 1-16,0-1 0,21 0 16,1-21-16,-1 0 15,0 21-15,21-21 0,-21 0 0,1 0 16,20 0-16,-21 0 0,21-21 0,-20 21 16,-1-21-16,0 0 15,21-1-15,-21 1 0,-21 0 0,22 0 16,-22-21-16,0 20 0,0 1 0,0 0 15,0-21-15,0 21 0,0-1 16,-22 1-16,1 21 0,0 0 0,0-21 16,0 21-16,-22 0 0,22 0 0,0 0 15,0 21-15,0 0 0,0 1 16,-1-22-16,22 21 0,-21 0 0,21 0 16,0 0-16,0 0 0,0 1 0,21-1 15,1 0-15,-1-21 0,0 21 16,0-21-16,0 0 0</inkml:trace>
  <inkml:trace contextRef="#ctx0" brushRef="#br0" timeOffset="60352.01">22098 5482 0,'0'-21'16,"0"42"-16,21-63 0,-42 63 31,21 0-16,-21 22-15,21-22 0,0 21 0,-21 0 16,-1 1-16,22-1 0,-21 0 0,21 1 16,0 20-16,0-20 0,0 20 15,-21-21-15,21 1 0,0 20 16,-21-20-16,21-1 0,0 21 0,-21-20 16,0-1-16,21 22 0,-22-22 15,1-21-15,21 21 0,0 1 0,-21-22 16,21 0-16,-21 0 0,21 0 15,0-42 1,0 0 0,21 0-16,0 0 0,-21 0 0</inkml:trace>
  <inkml:trace contextRef="#ctx0" brushRef="#br0" timeOffset="60655.84">22013 5630 0,'0'0'0,"21"-42"0,-21 21 0,0-21 16,0 20-16,0 1 0,22 0 16,-1 0-16,0 21 0,0-21 15,0 21-15,0 0 0,1 0 16,-1 0-16,0 0 0,0 0 0,0 21 16,-21 0-16,21 0 0,1 0 15,-22 22-15,0-22 0,0 0 16,0 0-16,-22 0 0,1 1 0,0-22 15,0 21-15,0 0 0,0-21 0,-1 21 16,1-21-16,0 0 16,0 0-16,0 21 0,0-21 0,-1 0 15,1 0-15,42 0 47,1 0-47</inkml:trace>
  <inkml:trace contextRef="#ctx0" brushRef="#br0" timeOffset="61119.59">22394 5609 0,'21'0'0,"1"0"16,-1 0 0,0 0-16,0 0 15,0-21-15,0 21 0,1-21 16,-1 21-16,0-21 0,0 21 15,0-21-15,22 21 0,-22-22 0,0 1 16,0 21-16,0-21 0,0 0 16,-21 0-16,0 0 0,-21 21 15,0 0-15,0 0 16,0 0-16,-22 0 0,22 21 16,0 0-16,0 0 0,-21 0 0,42 0 15,-22 22-15,1-22 0,0 0 0,21 0 16,0 0-16,0 1 0,0-1 15,0 0-15,0 0 0,0 0 0,21-21 16,0 21-16,1-21 16,-1 0-16,0 0 15,0 0-15,-21-21 0,21 0 0,0 0 16</inkml:trace>
  <inkml:trace contextRef="#ctx0" brushRef="#br0" timeOffset="61895.15">24299 5821 0,'0'0'0,"0"-21"0,21 0 0,1 21 16,-1-22-16,0 1 0,-21-21 0,21 21 16,0 0-16,0-1 0,-21-20 15,0 21-15,22 0 0,-22-22 0,0 22 16,0 0-16,0-21 0,0 21 0,-22-1 15,1 1-15,21 0 16,-42 0-16,21 0 0,0 21 0,-22 0 16,1 0-16,0 0 0,20 21 0,-41 0 15,21 0-15,-1 0 0,1 22 16,0-1-16,-1-21 0,22 22 0,-21-1 16,21 0-16,21 1 0,0-1 0,0-21 15,0 21-15,0-20 0,0-1 16,21 0-16,21 0 0,-21-21 0,0 0 15,22 0-15,-22 0 0,21 0 0,-21 0 16,22 0-16,-1-21 0,-21 0 16,22 0-16,-1-1 0,-21 1 15,21 0-15,-20 0 0,-1-21 16,0 20-16,0-20 0,0 21 0,0-21 16,-21 20-16,0 1 0,0 0 0,22 21 15,-22-21-15,0 42 16,0 0-1,0 0-15,0 1 0,-22-1 0,22 0 16,0 0-16,0 0 0,0 0 16,0 1-16,0-1 0,0 0 0,22 0 15,-1-21-15,0 21 0,0 0 0,0-21 16,22 0-16,-22 0 0,21 0 16,0 0-16,1 0 0</inkml:trace>
  <inkml:trace contextRef="#ctx0" brushRef="#br0" timeOffset="62607.74">25590 5398 0,'-21'0'31,"0"0"-31,21 21 0,-21-21 16,21 21-16,0 0 0,0 0 0,-21 0 15,21 1-15,-21-1 0,21 0 16,-22 0-16,22 0 0,-21 0 16,21 1-16,0-1 0,0 0 0,-21-21 15,21 21-15,-21-21 0,0 0 32,0 0-32,21-21 15,0 0-15,-22 0 0,22-1 0,0 1 16,0 0-16,0 0 0,0 0 15,22 0-15,-1-22 0,0 22 0,0-21 16,0 21-16,0-1 0,1-20 0,-1 21 16,21 0-16,-21 0 0,22 21 15,-22 0-15,21 0 0,-21 0 16,22 0-16,-22 0 0,0 21 0,0 0 16,0 0-16,0 0 0,-21 0 15,0 22-15,22-22 0,-22 0 0,0 0 16,0 0-16,0 1 0,0-1 0,0 0 15,0 0-15,0 0 16,-22-21-16,22 21 16,-21-21-16,0 0 0,0 0 15,21-21 1,-21 0-16,21 0 0,0 0 16,0 0-16,0-1 0,0 1 15,0 0-15,21 0 16,0 0-16,21-22 0,-20 22 0,20 0 15,0 0-15,1 0 0,-1 0 0,0-1 16,1 22-16,-1 0 0,0 0 16,1 0-16,-1 22 0,0-1 0,-21 0 15,22 0-15,-22 0 0,0 22 16,0-22-16,-21 0 0,0 21 0,0-21 16,0 1-16,0-1 0,0 0 0,0 0 15,-21 0-15,0 0 0,0 1 16,0-22-16,21 21 0,-22-21 0,1 0 15,42 0 32</inkml:trace>
  <inkml:trace contextRef="#ctx0" brushRef="#br0" timeOffset="62979.53">26501 5503 0,'0'0'0,"21"0"16,0 0 0,0 0-16,0 0 0,0 0 15,1 0-15,-1-21 0,0 21 16,21-21-16,-21 21 16,1 0-16,20-21 0,-21 21 0,0-21 15,0 0-15,-21-1 16,0 1-16,0 0 15,0 0-15,0 0 0,-21 21 0,0 0 16,0 0-16,0 0 16,0 0-16,-1 0 0,1 21 0,0 0 15,0 21-15,21-20 0,-21-1 0,0 21 16,-1-21-16,22 22 0,-21-22 16,21 0-16,0 0 0,0 21 15,0-20-15,0-1 0,0 0 0,0 0 16,21-21-16,1 0 15,-1 0-15,0 0 16,0 0-16,0 0 0,22 0 0,-1-21 16,0 21-16,1-21 0,-1 0 15</inkml:trace>
  <inkml:trace contextRef="#ctx0" brushRef="#br0" timeOffset="63207.4">27368 5249 0,'0'0'0,"0"-42"16,0 21-16,0-106 15,-21 148 1,0 0 0,21 22-16,-21-22 0,0 21 15,0 0-15,21-20 0,-22 20 16,1 0-16,0 1 0,21-22 0,0 21 16,-21-21-16,0 22 0,21-22 0,-21 0 15,21 0-15,0 0 0,0 0 16,0 1-16,21-22 31,0 0-31,0 0 0</inkml:trace>
  <inkml:trace contextRef="#ctx0" brushRef="#br0" timeOffset="63667.14">27559 5165 0,'0'0'0,"21"-21"0,-21-22 0,0 22 16,0 63 15,0-20-31,0-1 0,0 21 16,-21 0-16,21 1 0,0-1 0,0 0 15,0 1-15,0-1 0,0 0 0,0-20 16,-21 20-16,21 0 0,0-21 16,-21 1-16,21-1 0,0 0 15,0 0-15,-22-21 0,22 21 16,-21-21-16,21-21 15,0 0 1,0 0-16,0 0 16,0-1-16,0 1 0,21 0 0,1-21 15,-1 21-15,0-1 0,21-20 0,-21 21 16,22-21-16,-1 20 0,0 1 16,1 0-16,-1 21 0,-21 0 0,22 0 15,-1 0-15,-21 0 0,0 21 0,0 0 16,-21 1-16,0-1 0,0 21 15,0-21-15,0 0 0,0 22 16,0-22-16,0 0 0,-21 21 0,0-20 16,21-1-16,-21 0 0,0-21 15,21 21-15,0 0 0,-21-21 0,-1 0 16,22 21-16,-21-21 0,42-21 31,1 21-15</inkml:trace>
  <inkml:trace contextRef="#ctx0" brushRef="#br0" timeOffset="64051.95">28406 5376 0,'0'0'0,"-22"0"0,1 22 15,0-22-15,0 21 0,0 0 16,0 0-16,-1 0 0,1 0 0,0 1 15,0 20-15,0-21 0,0 0 0,21 0 16,-22 1-16,22-1 0,0 0 16,0 0-16,0 0 0,0 0 15,43-21-15,-22 0 16,0 0-16,0 0 16,0 0-16,22 0 0,-22-21 0,0 0 15,0 0-15,0 0 0,1 0 16,-1-1-16,-21 1 0,21-21 0,0 21 15,0-22-15,-21 22 0,0-21 0,0 21 16,0 0-16,0-1 0,0 1 16,0 0-16,-21 21 0,0 0 0,0 0 15,0 0-15,-22 0 16,22 0-16,0 0 0,0 21 0,0 0 16,-1 1-16,22-1 0,0 0 15,0 0-15,0 0 0,0 0 16,22 1-16</inkml:trace>
  <inkml:trace contextRef="#ctx0" brushRef="#br0" timeOffset="64595.64">29062 5503 0,'0'0'0,"21"-21"0,-21-21 0,0 21 16,0 0-16,0-1 0,0 1 0,0 0 15,-21 21-15,0 0 0,-1 0 16,-20 0-16,21 0 0,0 21 16,-22 0-16,22 1 0,-21-1 0,21 21 15,0-21-15,-1 0 0,1 22 16,21-22-16,0 0 0,-21 21 16,21-20-16,0-1 0,0 0 0,0 0 15,0 0-15,0 0 0,21-21 16,-21 22-16,21-22 0,1 0 15,-1 0-15,0 0 0,0 0 0,-21-22 16,21 22-16,0-21 0,1 0 16,-1 0-16,0 0 0,21-22 0,-21 22 15,1-21-15,-1 0 0,0 20 0,0-20 16,0 0-16,0-1 16,22 1-16,-22-21 0,0 20 0,0 1 15,0 0-15,1-1 0,-1 22 16,0-21-16,-21 21 0,-21 42 15,0 0 1,-1 21-16,1 1 0,0-1 16,-21 0-16,21 1 0,-1-1 0,1 0 15,0 1-15,0-1 0,0 0 16,0 1-16,21-1 0,0-21 0,0 21 16,0-20-16,0 20 0,0-21 0,0 0 15,0 0-15,21-21 0,0 22 16,0-22-16,0 0 0,0 0 15,22 0-15,-22 0 0,0 0 16,0-22-16,0 1 0,1 21 16,-1-21-16,0 0 0</inkml:trace>
  <inkml:trace contextRef="#ctx0" brushRef="#br0" timeOffset="64835.5">27305 5271 0,'0'0'0,"21"0"31,0 0-31,0 0 0,22-22 16,-22 22-16,0 0 0,0 0 0,22-21 15,-22 21-15,0-21 0,0 0 16,0 21-16,0-21 0,1 0 0</inkml:trace>
  <inkml:trace contextRef="#ctx0" brushRef="#br0" timeOffset="65511.48">29993 5884 0,'0'0'0,"-21"0"31,21-21-31,0 0 15,21 21-15,-21-21 0,21 0 16,0 0-16,1 21 0,-1-22 16,21-20-16,-21 21 0,22 0 0,-22-22 15,21 22-15,0-21 16,-20 0-16,20-1 0,-21 22 0,21-21 16,-20-1-16,-1 1 0,0 0 0,0 21 15,-21-22-15,0 22 0,0 0 16,0 0-16,-21 21 15,0 21-15,0 21 16,-1-21-16,1 22 0,0-22 0,0 21 16,0 1-16,0-1 0,21 0 15,0 22-15,0-22 0,0 0 0,0 1 16,0-1-16,0 0 0,0-20 0,21 20 16,0-21-16,-21 0 15,0 0-15,0 1 0,0-1 0,-21-21 31,0 0-31,-1 0 0,1-21 16,0 21-16,0-22 0,0 1 0,0 0 16,21 0-16,0 0 15,0 0-15,0-1 0,0 1 0,21 0 16,21 21-16,-21-21 0,22 21 16</inkml:trace>
  <inkml:trace contextRef="#ctx0" brushRef="#br0" timeOffset="66616.13">30819 5630 0,'0'0'0,"42"-21"16,43 0 0,-64 0-16,0 21 0,-21-21 0,0 0 15,0-1-15,-21 22 16,0 0-16,-1 0 16,-20 0-16,21 0 0,0 0 0,-22 22 15,22-1-15,-21 0 0,0 0 16,20 0-16,-20 22 0,21-22 0,0 21 15,0-21-15,-1 0 0,1 1 16,21-1-16,-21 0 0,21 0 0,0 0 16,0 0-16,0 1 0,21-22 15,0 0-15,1 0 16,-1 0-16,0 0 0,0 0 0,0 0 16,0 0-16,1-22 0,-1 22 15,21-21-15,-21 0 0,0 0 0,1-21 16,-1 20-16,21-20 0,-21 21 0,0-21 15,1-1-15,-1 22 0,0 0 16,-21-21-16,21 20 0,-21 44 31,0-1-31,0 0 0,-21 0 16,21 21-16,0-20 0,0 20 16,0-21-16,0 21 0,0-20 15,0-1-15,0 0 0,0 0 0,0 0 16,0 0-16,21 1 0,0-22 15,0 0-15,1 21 0,-1-21 0,21 0 16,-21 0-16,0 0 0,22 0 16,-22 0-16,0-21 0,0-1 0,0 22 15,1-21-15,-1-21 0,0 21 16,-21 0-16,21-22 0,0 1 0,0 0 16,-21 20-16,22-20 0,-1 21 0,-21 0 15,21 0-15,-21-1 0,0 44 31,0-1-15,-21 21-16,21-21 0,-21 22 0,-1-22 16,1 21-16,21-21 0,-21 22 15,0-22-15,21 0 0,0 0 0,-21 21 16,0-42-16,21 22 0,-22-1 0,22 0 16,-21-21-16,0 0 15,21-21 16,0 0-31,0-1 0,21 1 16,0 0-16,-21 0 0,22 0 16,20-22-16,-21 22 0,0-21 0,22 0 15,-22 20-15,21-20 16,-21 21-16,22 0 0,-22 0 0,21 21 16,-21 0-16,0 0 0,1 0 0,-1 0 15,-21 21-15,0 0 0,0 0 16,0 21-16,0-20 0,0 20 0,0-21 15,0 21-15,0-20 0,0 20 16,0-21-16,0 0 0,0 0 0,0 1 16,-21-1-16,-1-21 15,1 0 1,21-21 0,0-1-1,0 1-15,0 0 16,21 0-16,1-21 0,-1 20 15,0 1-15,0-21 0,21 21 0,-20-22 16,20 22-16,-21 0 0,21 0 16,-20 0-16,20 21 0,-21 0 0,0 0 15,0 0-15,-21 21 0,0 0 16,0 0-16,0 22 0,0-22 0,0 21 16,0 0-16,-21-20 0,0 20 15,21-21-15,-21 0 0,0 0 0,21 1 16,0-1-16,-21-21 0,21 21 15,-22 0-15,44-21 47,-1-21-47,0 0 0</inkml:trace>
  <inkml:trace contextRef="#ctx0" brushRef="#br0" timeOffset="66935.88">32194 5842 0,'0'0'15,"22"0"-15,-1 0 0,0 0 16,0 0-16,0-21 0,0 21 0,1-21 16,-1 0-16,0 21 15,0-22-15,0 22 0,0-21 16,1 0-16,-1 0 0,-21 0 0,0 0 16,0-1-16,0 1 0,0 0 15,0 0-15,-21 21 0,-1 0 16,1 21-16,-21 0 0,21 0 15,-22 1-15,1 20 0,21-21 0,-21 0 16,20 22-16,1-22 0,21 21 16,0-21-16,0 0 0,0 1 0,0-1 15,21 0-15,1 0 0,-1 0 16,42 0-16,-20 1 0,20-1 0,22 0 16,-22-21-16,22 21 0,-22-21 15,22 0-15,-21 0 0,-1 0 16,1 0-16,-22 0 0,0 0 15,1 0-15</inkml:trace>
  <inkml:trace contextRef="#ctx0" brushRef="#br0" timeOffset="68206.95">17484 6985 0,'0'0'0,"21"0"0,0 0 16,0 0-16,0-21 15,0 21-15,-21-21 0,22 0 16,-22-1-16,21 22 0,-21-21 0,0 0 15,0 0-15,0 0 0,0 0 16,-21-1-16,-1 1 0,1 0 16,0 0-16,0 0 0,0 0 0,-22-1 15,22 1-15,-21 21 0,21 0 16,-22 0-16,22 0 0,-21 0 0,21 21 16,0 1-16,-22-1 0,22 21 0,0-21 15,0 22-15,0-1 0,-1 0 16,1 1-16,21-1 0,0 0 0,-21-21 15,21 22-15,0-1 0,0-21 0,0 0 16,0 22-16,0-22 0,21-21 16,0 21-16,1-21 0,-1 0 0,0 0 15,0 0-15,0 0 0,0 0 16,1-21-16,20 21 0,-21-21 16,0 0-16,22-1 0,-22 1 0,0 0 15,0 0-15,0 0 0,-21 0 0,21-22 16,1 22-16,-22 0 0,21-21 15,-21 20-15,0-20 0,0 21 0,0-21 16,21 20-16,-21 1 0,0 42 31,0 1-31,0 20 16,0-21-16,-21 0 0,21 0 0,0 22 16,0-22-16,0 0 15,0 21-15,0-20 0,0-1 0,0 0 16,0 0-16,21 0 0,0 0 0,0 1 15,0-22-15,1 0 16,-1 0-16,0 0 0,21 0 0,-21 0 16,1 0-16,-1-22 0,0 1 0,21 21 15,-21-21-15,1 0 0,20 0 16,-21 0-16,21-1 0,-20 1 16,-1-21-16,0 21 0,21-22 0,-21 22 0,-21-21 15,0 21-15,22-22 0,-22 22 16,0-21-16,0 21 0,0 0 0,-22 21 15,1 0-15,0 0 16,0 21-16,21 0 16,-21 0-16,21 0 0,0 0 0,0 22 15,0-22-15,0 0 0,0 21 0,0-20 16,0-1-16,0 0 0,0 0 16,0 0-16,0 0 0,21 1 0,-21-1 15,0 0-15,21-21 0,-21 21 0,0 0 16,0-42 15</inkml:trace>
  <inkml:trace contextRef="#ctx0" brushRef="#br0" timeOffset="69700.16">19389 7049 0,'-64'0'15,"128"0"-15,-149 0 0,64 0 0,21-22 32,0 1-17,0 0-15,21 0 0,21 21 16,-21-21-16,1 0 0,20-1 15,-21 1-15,21-21 0,-20 21 0,20-22 16,0 22-16,-21-21 0,22 0 16,-22-1-16,0 1 0,0 0 15,0-1-15,-21 1 0,0 0 0,0 20 16,0-20-16,0 21 0,-21 0 0,0 21 16,-21 0-16,21 0 0,-1 0 15,1 0-15,-21 0 0,21 21 0,0 0 16,-1 21-16,1-20 0,0 20 15,21 0-15,0 22 0,0-22 0,0 0 16,0 1-16,21-1 0,0 0 0,1 1 16,-1-1-16,-21 0 15,21-20-15,0 20 0,0-21 0,0 21 0,-21-20 16,0-1-16,0 0 0,22-21 16,-22 21-16,0 0 0,0 0 15,-22-21-15,1 0 16,0 0-16,0 0 0,-21 0 0,20 0 15,-20-21-15,21 21 0,-21-21 16,20 0-16,1 21 0,-21-21 0,21 0 16,0-1-16,-1 1 0,1 0 0,21 0 15,0 0-15,-21 21 0,21-21 16,21 42 0,-21 0-16,21 0 15,1-21-15,-1 21 0,0 0 16,0 1-16,0-1 0,0 0 15,-21 0-15,22 0 0,-1-21 0,0 21 16,0-21-16,0 0 0,22 0 16,-22 0-16,0 0 0,0 0 0,0 0 15,22 0-15,-22 0 0,21-21 0,-21 21 16,0-21-16,1 0 0,20 0 16,-21 0-16,0-1 0,0 1 0,1 0 15,-1-21-15,-21 21 0,21-22 0,0 22 16,-21 0-16,0-21 15,0 20-15,0 1 0,0 0 0,0 0 0,0 42 32,0 0-32,-21 0 15,21 1-15,0-1 0,0 0 0,0 21 16,0-21-16,0 1 0,0-1 0,0 0 16,0 0-16,0 0 0,0 0 15,0 1-15,21-22 0,-21 21 0,21-21 16,0 0-16,1 0 0,-1 0 15,0 0-15,0 0 16,0 0-16,0-21 0,1 21 0,20-22 16,-21 1-16,0 21 0,0-21 15,1 0-15,-22 0 0,21 0 0,0-22 16,0 22-16,-21 0 0,21 0 0,-21-22 16,0 22-16,0 0 15,0 42 1,0 0-1,0 1-15,0-1 0,0 0 0,0 0 16,0 21-16,0-20 0,0-1 16,0 0-16,0 0 0,0 0 15,21 0-15,1 1 0,-1-22 16,0 0-16,0 0 0,0 0 16,22 0-16,-22 0 0,0 0 15,0 0-15,21 0 0,-20-22 0,-1 22 16,0-21-16,0 0 0,0 0 15,0 21-15,-21-21 0,22 0 0,-22-1 16,21-20-16,-21 21 0,0 0 0,0 0 16,0-1-16,0 1 0,21 0 15,-21 0-15,0 42 16,0 0-16,0 0 16,-21 1-16,21 20 0,-21-21 15,21 21-15,-22 1 0,22-1 0,-21-21 16,21 43-16,0-22 0,-21 0 0,0 1 15,21 20-15,-21-20 16,21-1-16,-21 21 0,21-20 0,0-1 16,-22 0-16,1 1 0,21-1 0,0 0 15,0 1-15,-21-1 0,21-21 0,-21 0 16,21 22-16,0-22 0,-21 0 16,21 0-16,0-42 31,0 0-31,0 0 0,21 0 15,-21-1-15,21-20 0,0 21 16,-21-21-16</inkml:trace>
  <inkml:trace contextRef="#ctx0" brushRef="#br0" timeOffset="69975">20701 6985 0,'0'0'0,"0"-42"16,0-1-16,0 22 0,0-21 0,0 21 15,0-22-15,0 22 0,0 0 16,0 0-16,21 0 0,0 0 15,0 21-15,1 0 0,-1 0 0,21 0 16,-21 0-16,0 0 0,1 21 16,-1 0-16,-21 0 0,0 0 0,21 0 15,-21 22-15,0-22 0,0 0 0,0 0 16,0 22-16,-21-22 0,0 0 16,-1 0-16,1 0 0,0-21 0,0 21 15,0 1-15,0-22 0,-1 21 16,1-21-16,42 0 47,-21-21-47,22 21 0</inkml:trace>
  <inkml:trace contextRef="#ctx0" brushRef="#br0" timeOffset="70288.07">20997 6964 0,'0'0'0,"21"0"0,1-21 0,-1 21 16,0-21-16,0 21 0,0 0 15,-21-22-15,21 22 0,1-21 16,-22 0-16,21 0 16,0 21-16,-21-21 0,21 0 0,-21-1 15,0 1-15,0 0 16,0 0-16,-21 21 16,0 0-16,0 21 15,21 0-15,0 0 0,-22 1 16,1-1-16,21 0 0,-21 21 0,21-21 15,0 1-15,0-1 0,0 21 0,0-21 16,0 0-16,0 1 16,0-1-16,21-21 0,0 21 15,1-21-15,-1 0 0,0 0 16,0 0-16,0 0 16,0 0-16,1-21 0,-1 21 0,0-21 15,0-1-15,0 22 0,0-21 0</inkml:trace>
  <inkml:trace contextRef="#ctx0" brushRef="#br0" timeOffset="70587.94">21442 6922 0,'0'-22'0,"0"86"0,0-106 0,21-1 0,0 22 16,-21 0-16,21 0 0,-21 0 0,0-1 16,21 1-16,1 0 0,-1 21 15,0 0-15,0 0 16,0 0-16,0 0 0,1 21 16,-1 0-16,0 1 0,-21-1 15,21 0-15,-21 0 0,21 0 16,-21 0-16,0 22 0,0-22 0,0 0 15,0 0-15,0 0 0,0 1 16,-21-22 0,0 0-1,21-22 1,0 1-16,0 0 16,0 0-16,0 0 0,0 0 15,0-1-15,21 1 0,-21 0 16,21 0-16,0 0 0,1 0 15,-22-1-15,21 22 0,0-21 0,21 21 16,-21 0-16,1-21 0,20 21 16</inkml:trace>
  <inkml:trace contextRef="#ctx0" brushRef="#br0" timeOffset="70908.92">23008 6583 0,'0'0'0,"-85"-64"15,64 64 1,0 0-16,0 0 16,0 0-16,0 22 0,-1-22 0,1 42 15,0-21-15,0 0 0,0 22 16,0-22-16,-1 21 0,1 0 0,21-20 15,0 20-15,0-21 0,-21 21 0,21-20 16,0-1-16,0 0 0,0 0 16,0 0-16,21 0 0,0 1 0,1-22 15,-1 21-15,21-21 16,-21 0-16,0 0 0,1 0 0,-1 0 16,21 0-16,-21-21 0,0 21 0,22-22 15,-22 1-15</inkml:trace>
  <inkml:trace contextRef="#ctx0" brushRef="#br0" timeOffset="71151.78">23368 6414 0,'0'-22'0,"0"44"0,0-65 0,0 64 16,0 1-16,0-1 15,-21 21-15,21-21 0,-21 22 16,-1-1-16,22 0 0,-21 1 0,21-1 15,-21 0-15,0-21 0,21 22 0,-21-22 16,21 21-16,0-21 16,0 1-16,0-1 0,0 0 0,0 0 15,0 0-15,21-21 32,0 0-32,0 0 0,0 0 15</inkml:trace>
  <inkml:trace contextRef="#ctx0" brushRef="#br0" timeOffset="72180.21">23770 6752 0,'0'0'0,"0"-21"0,0 0 15,0 0-15,-21 21 16,21-21-16,-21 21 0,0 0 16,-1 0-16,1 0 0,0 0 0,0 0 15,-21 0-15,20 21 0,1 0 16,0 0-16,0 0 0,0 0 0,0 1 15,21 20-15,-22-21 0,22 0 0,-21 0 16,21 1-16,0-1 0,0 0 16,0 0-16,0 0 0,0 0 15,21-21-15,1 0 0,-1 0 0,0 0 16,0 0-16,0 0 16,0 0-16,1 0 0,-1-21 15,0 21-15,-21-21 0,21 21 0,0-21 16,0 0-16,-21 0 15,22-1-15,-1 1 0,-21 0 0,21 0 16,0-21-16,-21 20 0,0 1 0,21 21 16,0-21-16,-21 0 15,0 42 1,0 0-16,0 0 0,0 1 0,-21-1 16,21 21-16,-21-21 0,21 0 15,-21 1-15,21-1 0,0 0 16,0 0-16,0 0 0,0 0 15,21-21-15,0 0 16,0 0-16,1 0 0,-1 0 0,21 0 16,-21 0-16,22 0 0,-22 0 15,21 0-15,-21-21 0,22 0 0,-22 21 16,0-21-16,21 0 0,-21 0 16,1-1-16,-1 1 0,0-21 0,0 21 15,-21 0-15,0-1 0,21-20 0,-21 21 16,-21 42 15,21 0-31,-21 0 0,21 1 16,0-1-16,0 0 0,0 0 0,-21 0 15,21 0-15,0 1 0,0-1 0,0 0 16,0 0-16,0 0 16,0 0-1,-21-21 1,-1 0-1,1 0 1,21-21-16,-21 21 16,21-21-16,21 21 62,0 0-46,1 0-16,-1 0 15,0 0-15,0 0 0,0 0 0,0 0 16,1 0-16,20 0 0,0 0 0,1 0 16,-1-21-16,0 0 0,1 21 15,-1-21-15,0-1 0,22 1 0,-22 0 16,0 0-16,1 0 0,-1 0 0,-21-22 16,22 22-16,-22 0 0,-21 0 15,0 0-15,0-1 0,-21 22 16,-1 0-16,-20 0 0,21 0 0,0 22 15,-22-22-15,22 21 16,0 0-16,0 0 0,0 0 0,21 0 16,0 1-16,0 20 0,0-21 0,0 0 15,0 0-15,0 1 0,0-1 16,21-21-16,-21 21 0,21 0 0,-21 0 16,0 0-16</inkml:trace>
  <inkml:trace contextRef="#ctx0" brushRef="#br0" timeOffset="72983.71">26543 6541 0,'-21'-22'0,"42"44"0,-42-65 16,0 22-16,-1-21 0,1 21 15,0-1-15,0 1 0,21 0 0,-21 0 16,0 0-16,21 0 0,-22 21 0,22-22 15,0 44 17,0-1-32,0 0 0,0 21 0,0 1 15,0-1-15,0 0 0,0 1 16,0-1-16,0 0 0,0 1 0,0-1 16,0 0-16,0 1 0,0-22 0,0 21 15,0-21-15,0 0 0,0 1 16,0-1-16,-21-21 0,0 21 0,0-21 15,0 0-15,0 0 16,-1 0-16,22-21 31,0 0-31,0-1 16,0 1-16,22 0 0,-1 0 16,0 0-16,0-22 0,21 22 0,-20-21 15,20 21-15,0 0 0,1-22 16,-1 22-16,21 0 0,-20 0 0,-1 21 15,0 0-15,1 0 0,-1 0 0,0 21 16,-20 0-16,-22 0 0,0 22 16,0-22-16,0 0 0,0 0 0,0 0 15,-22 0-15,-20 1 0,21-1 0,-21 0 16,20 0-16,-20-21 0,0 21 16,-1-21-16,1 0 0,21 21 0,-21-21 15,20 22-15,1-22 0,0 0 16,0 0-16,21-22 31,0 1-15,21 21-16,-21-21 0,21 0 15,22 0-15</inkml:trace>
  <inkml:trace contextRef="#ctx0" brushRef="#br0" timeOffset="73691.33">26966 6562 0,'0'0'0,"21"0"31,-21 21-15,0 0-16,-21 0 0,21 0 0,-21 1 15,21-1-15,-21 0 0,21 0 16,0 21-16,0-20 0,0-1 0,0 0 16,0 0-16,0 0 15,0 0-15,0 1 0,21-22 16,0 0-16,0 0 0,1 0 15,-1 0-15,0 0 16,0 0-16,0 0 0,0-22 0,1 22 16,-1-21-16,0 0 0,0 0 0,0 0 15,0 0-15,-21-1 0,22 1 16,-1-21-16,-21 21 0,0-22 16,21 22-16,-21 0 0,21-21 0,-21 21 15,0-1-15,0 1 16,0 42-1,0 1-15,0-1 0,0 0 0,0 0 16,0 0-16,0 22 0,-21-22 16,21 21-16,0-21 0,0 0 0,0 1 15,0-1-15,0 0 0,0 0 16,0 0-16,0 0 0,21-21 0,0 22 16,0-22-16,1 0 15,-1 0-15,0 0 0,0 0 16,0 0-16,0-22 0,1 22 15,-1-21-15,0 0 0,0 0 0,0 0 16,0 0-16,1-1 0,-1-20 16,-21 21-16,21-21 0,0-1 0,0 1 15,-21 0-15,21-1 0,1-20 0,-22 20 16,21 1-16,0 0 0,-21-1 16,21 22-16,-21 0 0,21 0 0,-21 0 15,0 42 1,0 0-16,-21 21 0,0 1 15,0-1-15,21 0 0,-21 1 16,-1-1-16,1 0 0,21 1 0,0-1 16,0 0-16,0 1 0,0-22 15,0 21-15,0-21 0,0 1 0,0-1 16,0 0-16,0 0 0,21-21 16,1 0-16,-1 0 15,0 0-15,0 0 0,0 0 16,0-21-16,1 0 15,-1 0-15,0 21 0</inkml:trace>
  <inkml:trace contextRef="#ctx0" brushRef="#br0" timeOffset="73875.23">27728 6519 0,'-21'0'0,"42"0"0,-63 0 0,21 0 16,21 22-16,21-22 31,0 0-31,0 0 0,0 0 0,1 0 16,20 0-16,-21 0 0,21 0 15,-20 0-15,20 0 0,0 0 0,1 0 16,20 0-16</inkml:trace>
  <inkml:trace contextRef="#ctx0" brushRef="#br0" timeOffset="74459.84">29252 6583 0,'-21'0'16,"42"0"-16,-42-21 0,0 21 0,21-21 15,-21-1-15,21 1 0,0 0 16,0 0-16,21 0 15,0 0-15,0-1 0,0 1 16,1 21-16,-1 0 0,0-21 0,0 21 16,0 0-16,0 0 0,1 21 15,-22 0-15,0 1 0,0-1 0,21 21 16,-21-21-16,0 22 0,0-1 0,0 0 16,0-21-16,0 22 0,0-22 15,-21 0-15,-1 21 0,22-20 0,0-1 16,-21-21-16,0 21 0,21 0 15,-21-21-15,0 21 0,0-21 16,-1 0 0,22-21-1,0 0-15,0 0 0,0 0 16,0-1-16,0-20 0,22 21 16,-1-21-16,21 20 0,-21-20 15,22 21-15,-22-21 0,21-1 0,0 22 16,1 0-16,-1 0 0,0 0 15,-20 21-15,20 0 0,-21 0 0,21 21 16,-20 0-16,-1 0 0,-21 0 0,21 0 16,-21 22-16,0-22 0,0 21 15,0-21-15,0 22 0,0-22 0,0 0 16,0 21-16,0-20 0,-21-22 16,0 21-16,21 0 0,-22-21 15,22 21-15,-21-21 0,42 0 47,1-21-47</inkml:trace>
  <inkml:trace contextRef="#ctx0" brushRef="#br0" timeOffset="74811.7">30120 6710 0,'85'-42'15,"-64"20"-15,0 1 16,0 0-16,0 0 16,1 0-16,-1 0 0,-21-1 0,21 1 15,-21 0-15,21-21 0,-21 21 16,0-1-16,0 1 0,0 0 16,-21 21-16,0 0 15,-22 21-15,22 0 0,0 1 0,0-1 16,-21 0-16,20 21 0,1-21 0,0 22 15,0-22-15,0 21 0,21-21 16,-21 1-16,21-1 0,0 0 0,0 0 16,0 0-16,0 0 0,0 1 15,0-1-15,21-21 0,0 0 16,0 0-16,0 0 0,0 0 16,22 0-16,-22 0 0,21 0 15,-21 0-15,22 0 0,-1 0 0,-21 0 16,22-21-16,-22-1 0,21 1 15,-21 0-15</inkml:trace>
  <inkml:trace contextRef="#ctx0" brushRef="#br0" timeOffset="75323.39">30649 6583 0,'21'-21'16,"-21"-22"-16,-42 149 0,63-148 0,0-43 0,-21 64 0,22 21 15,-22-21-15,-22 42 16,1 0 0,21 0-16,-21 1 0,21 20 0,-21-21 15,21 0-15,0 22 0,0-22 16,-21 0-16,21 0 0,0 0 15,0 0-15,0 1 0,0-1 0,0 0 16,21-21 0,0 0-1,0 0-15,0-21 16,1 21-16,-1-21 0,0 21 16,0-22-16,0 1 0,0 0 0,1 0 15,20 0-15,-21 0 0,0-1 16,22 1-16,-22 0 0,0 21 0,0 0 15,-21-21-15,0 42 16,0 0-16,0 0 16,-21 1-16,21-1 0,-21 0 15,0 0-15,21 0 0,0 0 16,0 1-16,0-1 0,0 0 0,0 0 16,0 0-16,21 0 0,0-21 15,0 0-15,0 22 0,0-22 16,1 0-16,-1 0 0,0 0 0,0 0 15,0-22-15,0 1 0,1 21 16,-1-21-16,0 0 0,0 0 0,0 0 16,-21-22-16,21 22 0,-21-21 15,22-1-15,-22 22 0,0-21 0,0 0 16,0 20-16,21-20 0,-21 21 16,0 0-16,-21 21 15,-1 0-15,1 21 16,0-21-16,-21 21 0,21 0 15,-22 0-15,1 1 0,0-1 0,-22 0 16</inkml:trace>
  <inkml:trace contextRef="#ctx0" brushRef="#br0" timeOffset="77612.57">16933 8170 0,'-42'0'15,"21"22"17,21-1-32,0 0 15,21 0 1,0-21-16,0 0 0,0 0 16,1 0-16,-1 0 0,21-21 15,-21 0-15,22 21 0,-22-21 0,21-1 16,-21 1-16,22 0 0,-1 0 15,-21 0-15,0 0 0,0-1 0,1 1 16,-22 0-16,0-21 0,0 21 0,0-1 16,0 1-16,0 0 0,-22 21 15,1-21-15,0 21 0,0 0 16,0 0-16,0 0 0,-1 21 16,22 0-16,-21 22 0,21-22 15,0 21-15,0 0 0,0 1 0,0 20 16,0-20-16,0-1 0,0 0 15,0 1-15,0-1 0,0 0 0,0 1 16,0-1-16,0-21 0,0 21 16,0-20-16,0 20 0,0-21 0,0 0 15,-21 0-15,21 1 0,-21-22 0,21 21 16,-21 0-16,0-21 16,-1 0-16,1 0 0,0 0 0,0 0 15,0 0-15,0-21 0,-1 0 0,1-1 16,0 22-16,0-21 0,0 0 15,21 0-15,-21 0 0,-1 0 0,22-1 16,0 1-16,0 42 31,0 1-15,0-1-16,0 0 0,22 0 16,-1 0-16,-21 0 0,21-21 0,0 22 15,0-1-15,0-21 0,1 0 16,-1 0-16,0 0 0,21 0 0,-21 0 15,22 0-15,-22 0 0,21 0 0,1-21 16,-22 21-16,21-22 0,0 1 16,-20 21-16,-1-21 0,21 0 15,-21 0-15,0 0 0,1-1 16,-22 1-16,0 0 0,0 0 0,0-21 16,0 20-16,0 1 15,0 0-15,-22 42 16,22 0-1,-21 1-15,21-1 0,0 0 16,-21 0-16,21 0 0,-21 0 0,21 1 16,-21-1-16,21 0 0,0 0 0,0 0 15,0 0-15,-21 1 16,21-44 31,21 1-47,0 0 15,0 0-15,-21 0 0,21 0 0,0-1 16,-21 1-16,22-21 0,-22 21 0,21 0 16,-21-1-16,21 22 0,0-21 15,0 42 1,-21 1-16,0-1 0,21 0 16,-21 0-16,0 0 0,0 0 15,0 1-15,0-1 0,22 0 0,-22 0 16,0 0-16,21 0 15,0-21-15,-21 22 16,21-22-16,0 0 16,0 0-16,1 0 0,-22-22 15,21 22-15,0-21 0,-21 0 16,21 0-16,0 0 0,0 21 16,-21-21-16,0-1 0,0 1 0,22 0 15,-22 0-15,21 21 0,-21-21 0,0 0 16,0 42-1,0 0-15,0 0 16,0 0-16,0 0 0,0 1 16,0-1-16,0 0 0,0 0 15,0 0-15,0 0 16,21-21-16,-21 22 0,21-22 0,0 0 16,0 0-16,1 0 0,-1 0 15,0 0-15,0 0 0,0 0 16,0 0-16,1 0 0,-1-22 0,0 22 15,0-21-15,0 0 0,0 21 0,1-21 16,-22 0-16,0 0 0,0-1 0,0 1 16,0 0-16,0 0 0,0 0 15,0 0-15,0-1 0,0 1 0,0 42 32,0 1-17,0 20-15,0-21 0,-22 0 0,22 22 16,-21-1-16,21 0 0,-21 1 15,21-1-15,0 0 0,0 22 0,0-1 16,0-20-16,0 20 0,0 1 16,0-1-16,0-21 0,0 22 0,0-1 15,0 1-15,0-1 0,0-20 0,-21 20 16,21 1-16,-21-22 0,0 0 0,21 1 16,-22-1-16,22 0 0,-21-20 0,21-1 15,0 0-15,-21 0 0,0-21 16,21-21-1,0 0-15,0 0 0,0-1 0,0 1 16,0-21-16,0 0 0,0-1 0,0 1 16,21 0-16,0-22 15,-21 1-15,21 20 0</inkml:trace>
  <inkml:trace contextRef="#ctx0" brushRef="#br0" timeOffset="77891.41">18351 8403 0,'0'43'0,"0"-86"0,0 22 0,22 0 0,-22 0 0,21 21 16,0 0 0,0 21-1,-21 0-15,0 0 0,21 0 0,0 1 16,1-1-16,-22 21 0,0-21 16,0 0-16,0 22 0,0-22 0,0 0 15,0 0-15,0 22 0,0-22 16,-22 0-16,1 0 0,0 0 0,0-21 15,0 21-15,-22 1 0,22-22 0,0 0 16,0 0-16,0 0 0,0 0 16,21-22-1,0 1-15,0 0 16,21 0-16,0-21 0,0 20 16,0 1-16</inkml:trace>
  <inkml:trace contextRef="#ctx0" brushRef="#br0" timeOffset="81487.5">18796 7916 0,'0'0'0,"21"-21"0,-21 0 15,0 42 1,0 0-16,0 1 16,0 20-16,-21-21 0,21 21 0,-21 1 15,21 20-15,0-20 0,-21-1 0,21 0 16,-22 22-16,22-22 0,0 0 15,0 1-15,0-22 0,0 21 16,0-21-16,0 22 0,0-22 0,0 0 16,0 0-16,22 0 0,-1-21 15,0 0-15,0 0 0,0 0 16,0 0-16,1 0 0,-1 0 0,21 0 16,-21-21-16,0 21 0,1-21 0,20 0 15,-21 0-15,0 0 0,0-1 16,1 1-16,-1 0 0,-21 0 0,0-21 15,21 20-15,-21 1 0,0 0 0,0 0 16,-21 21 0,0 0-16,-1 0 15,1 21-15,21 0 0,-21 0 0,0 1 16,0-1-16,21 0 0,0 0 16,0 0-16,0 0 0,0 1 15,0-1-15,0 0 0,0 0 0,0 0 16,21-21-16,0 21 15,0-21-15,0 0 0,1 0 0,-1 0 16,0 0-16,0 0 16,0-21-16,0 21 0,22-21 0,-22 21 15,0-21-15,0 0 0,22 0 0,-22 21 16,0-22-16,0 1 0,0-21 16,0 21-16,-21 0 0,0-1 0,22-20 15,-22 21-15,21 0 0,-21 42 31,0 0-15,-21 0-16,21 0 0,-22 1 0,22-1 16,0 0-16,-21 0 0,21 0 0,0 0 15,0 1-15,0-1 16,0 0-16,-21 0 16,21-42 15,0 0-16,0 0 1,0-1-16,21 1 0,-21 0 0,21 0 16,-21 0-16,22-22 0,-1 22 15,0 0-15,0 0 0,0-21 0,0 20 16,1 1-16,-1 21 0,0 0 16,0 0-16,-21 21 15,0 1-15,21-1 0,-21 0 16,0 0-16,0 0 0,0 0 0,0 22 15,21-22-15,1 0 0,-22 0 0,21 0 16,-21 1-16,21-1 16,0 0-16,-21 0 15,21-21-15,0 0 16,-21-21 0,0 0-1,0 0-15,0-1 0,22 22 16,-22-21-16,21 0 0,-21 0 0,21-21 15,0 20-15,0 1 0,-21-21 16,21 21-16,1 0 0,-1-1 0,0 1 16,-21 0-16,21 21 0,0 0 0,-21 21 31,0 0-31,0 1 16,0-1-16,0 0 0,0 0 15,0 21-15,0-20 0,0-1 0,0 0 0,0 0 16,0 0-16,0 0 15,0 1-15,21-1 0,1-21 0,-1 21 16,0 0-16,0-21 0,0 0 0,0 0 16,1 0-16,-1 0 0,0 0 0,0 0 15,0 0-15,22 0 0,-22 0 16,0-21-16,21 0 0,-21 21 0,1-21 16,-1-1-16,0 1 0,0 0 0,0 0 15,0 0-15,-21 0 0,0-22 16,0 22-16,0 0 0,0-21 0,0 20 15,0 1-15,0 0 0,-21 21 16,0 0 0,0 0-16,0 21 0,0 0 15,21 1-15,-22-1 0,22 0 0,-21 21 16,21-21-16,0 1 0,0-1 0,0 0 16,0 0-16,0 0 0,0 0 15,0 1-15,21-22 0,1 0 16,-22 21-16,21-21 0,0 0 0,0 0 15,0 0-15,0 0 0,1 0 16,-1 0-16,21 0 0,-21-21 0,0-1 16,1 22-16,20-21 0,-21 0 15,0 21-15,0-21 0,-21 0 0,22 0 16,-22-22-16,21 22 0,-21 0 16,0 0-16,0 0 0,0 42 31,0 0-31,-21 0 15,21 0-15,-22 0 0,22 1 0,0-1 16,-21 0-16,21 0 0,-21 0 16,21 0-16,0 1 0,21-44 62,0 22-62,-21-21 16,22 0-16,-1 21 0,-21-21 0,21 0 15,0 0-15,-21-1 0,21 1 0,0 0 16,1 0-16,-1 0 0,0 21 0,0 0 16,0 0-16,-21 21 15,0 0 1,0 0-16,0 0 0,0 1 0,0-1 16,0 0-16,0 0 0,0 0 15,0 0-15,21 1 0,1-1 16,-1-21-16,0 21 0,0-21 15,0 0-15,0 0 16,1 0-16,-1 0 0,0 0 16,0 0-16,0-21 0,0 0 0,1 21 15,-22-22-15,21 1 0,0 0 0,0 0 16,-21 0-16,0-22 0,21 22 16,0-21-16,-21 0 0,22-1 0,-22 1 15,0-22-15,0 22 0,21 0 0,-21-1 16,0 1-16,0 0 0,21 21 15,-21-1-15,0 1 0,-21 42 16,0 1 0,-1 20-16,1-21 0,21 21 15,-21 1-15,21-1 0,-21 0 16,21 1-16,0-1 0,0-21 0,0 22 16,0-1-16,0-21 0,0 21 0,0-20 15,21-1-15,0 0 0,-21 0 16,43 0-16,-22-21 0,0 21 0,0-21 15,0 0-15,22 0 0,-1 0 0,-21 0 16,21 0-16,1 0 0,-22 0 16,21 0-16,-21-21 0,22 0 0,-22 21 15,0-21-15,0 0 0,0 0 0,-21-1 16,0-20-16,22 21 0,-22 0 16,0 0-16,0-22 0,0 22 0,0 0 15,-22 21 1,1 0-16,0 0 0,-21 0 15,21 21-15,-1 0 0,1 0 16,0 1-16,0-1 0,0 21 0,0-21 16,-1 0-16,22 1 0,0-1 0,0 0 15,-21 0-15,21 0 0,0 0 16,0 1-16,21-22 16,1 0-16,-1 0 15,0 0-15,0 0 16,0 0-16,0-22 0,1 1 15,-1 21-15,-21-21 0,21 0 16,-21 0-16,0 0 0,21-1 0,0 1 16,0-21-16,-21 21 0,0 0 15,22-1-15,-22 1 0,21 21 0,-21 21 32,0 1-17,0-1-15,0 0 0,-21 0 0,21 0 16,0 0-16,0 1 0,0-1 0,0 0 15,0 0-15,0 0 0,0 0 16,21-21-16,0 0 16,0 0-16,0 0 0,0 0 15,1 0-15,-1 0 0,0 0 16,0-21-16,0 0 16,0 0-16,-21 0 0,22-22 15,-1 22-15,-21-21 0,0 0 0,21-1 16,0 1-16,0 0 0,-21-22 15,0 22-15,0-22 0,21 22 0,-21 0 16,0 20-16,22-20 0,-22 21 0,0 0 16,0 42-1,0 0-15,-22 0 16,1 22-16,0-1 0,21 0 0,0 1 16,0-1-16,-21 21 0,21-20 15,0-1-15,-21 0 0,21 1 16,0-1-16,0-21 0,0 22 0,0-22 15,0 0-15,0 0 0,21 0 0,0 0 16,0-21-16,0 0 16,1 0-16,-1 0 15,0 0-15,0 0 0,0 0 0,0-21 16,1 21-16,-1-21 0,0 0 16,-21 0-16,21 0 0,0-1 0,0 1 15,1 0-15,-1 0 0,0 0 0,0 0 16,-21-1-16,0 1 0,21 21 15,-21 21 1,0 1 0,-21-1-16,21 0 0,-21 0 0,21 0 15,-21 22-15,21-22 0,-21 0 16,21 0-16,0 0 0,0 0 16,0 1-16,21-22 15,0 21-15,0-21 16,0 0-16,0 0 0,1 0 0,-1 0 15,0 0-15,0-21 0,0 21 16,0-22-16,1 1 0,-1 21 0,0-21 16,0 0-16,-21 0 0,21 0 15,0-1-15,22 1 0,-43 0 16,21 0-16,0 0 0,0 21 16,-21 21-1,0 0-15,-21 0 16,0 0-16,21 1 0,-21-1 0,21 0 15,0 0-15,0 0 0,-21 0 16,21 1-16,0-1 0,0 0 16,0 0-16,21-21 0,0 0 15,0 0 1,0 0-16,0 0 0,1 0 16,-1 0-16,-21-21 15,0 0-15,21 21 0,-21-21 16,0-1-16,0 1 0,0 0 15,0 0-15,0 0 0,0 0 0,-21-1 16,0 1-16,21 0 0,-22 21 0,1-21 16,0 21-16,0 0 0,0 0 15,0 0 1,42 0 15,0 0-31,0 0 0,0 0 16,0 0-16,1 0 0,-1-21 0,21 21 15,-21-21-15,0 21 16,1 0-16,-1 0 0,0 0 0,0 0 16,0 0-16,0 0 0,-21 21 15,0 0 1,0 0-16,0 0 0,0 0 0,0 1 16,0-1-16,0 0 0,0 0 0,0 0 15,0 0-15,0 1 0,0-1 0,0 0 16,-21-21-16,21 21 0,0 0 15,-21 0-15,0-21 63,21-21-63,0 0 16,0 0-16,0 0 0,21 0 15,0-1-15,-21 1 16,21 0-16,1 0 0,-1 0 0,0-22 15,21 22-15,-21 0 0,1 0 0,20-21 16,0 42-16,1-22 0,-1 1 0,0 21 16,1 0-16,-1 0 0,-21 0 15,0 21-15,0 1 0,-21-1 0,0 0 16,0 0-16,0 0 0,0 0 0,0 22 16,-21-22-16,0 0 15,0 0-15,0 0 0,0 1 0,-1-1 16,1-21-16,0 21 0,0 0 15,0-21-15,0 21 16</inkml:trace>
  <inkml:trace contextRef="#ctx0" brushRef="#br0" timeOffset="81711.45">23326 7938 0,'-22'-22'0,"44"44"0,-65-44 0,22 22 16,0 0 0,0 0-16</inkml:trace>
  <inkml:trace contextRef="#ctx0" brushRef="#br0" timeOffset="81911.55">22140 7959 0,'21'0'15,"22"0"-15,-22 0 0,0 0 16,0 0-16,22 0 16,-22 0-16,21 0 0,-21 0 0,22 0 15,-1 0-15,-21-21 0,0 21 0</inkml:trace>
  <inkml:trace contextRef="#ctx0" brushRef="#br0" timeOffset="82147.67">21315 8149 0,'0'0'0,"-21"21"0,-22-21 15,22 0-15,42 0 32,0 0-32,1 0 0,-1 0 15,21 0-15,-21 0 0,22 0 0,-22 0 16,0 0-16,21 0 0,-21-21 16,1 21-16,-1-21 0,0 21 0</inkml:trace>
  <inkml:trace contextRef="#ctx0" brushRef="#br0" timeOffset="82723.52">25273 8488 0,'0'0'0,"0"-21"0,0 0 16,21-1-16,-21 1 16,0 0-16,0 0 15,0 0-15,0 0 0,0-1 16,0 1-16,0 0 15,0 42 17,0 0-17,0 1-15,0-1 0,0 0 0,0 0 16,-21 21-16,21-20 0,0-1 0,0 0 16,-21 0-16,21 0 0,-21 0 15,21 1-15,0-1 16,0 0-1,0-42 17,0 0-32</inkml:trace>
  <inkml:trace contextRef="#ctx0" brushRef="#br0" timeOffset="82903.95">25231 8297 0,'0'-21'0,"0"42"0,0-63 16,0 21-16,0 0 0,0 0 0,0-1 15,0 1-15,0 0 16,21 21 31,0 21-47,0-21 0,-21 21 16,21-21-16,0 22 0,1-22 0,-22 21 15</inkml:trace>
  <inkml:trace contextRef="#ctx0" brushRef="#br0" timeOffset="83345.7">25696 8255 0,'-42'42'31,"42"-20"-31,-21-22 0,0 21 0,21 0 16,-22-21-16,22 21 0,0 0 0,0 0 15,0 1-15,-21-1 0,21 0 16,0 0-16,0 0 16,-21-21 15,21-21 0,0 0-31,0 0 16,0 0-16,0-1 0,0 1 15,0-21-15,21 21 0,0 0 16,1-22-16,-1 22 0,0-21 0,0 21 16,21-22-16,1 22 0,-1 0 0,0 0 15,1 0-15,-1 21 0,0 0 16,1 0-16,-1 21 0,0 0 16,-20 21-16,20-21 0,-21 22 0,-21-22 15,0 21-15,21 1 0,-21-22 0,0 0 16,0 21-16,0-21 0,-21 1 15,21-1-15,-21-21 0,0 21 0,0-21 16</inkml:trace>
  <inkml:trace contextRef="#ctx0" brushRef="#br0" timeOffset="85155.66">27707 8678 0,'0'0'0,"-21"0"0,21-21 16,-21 21-16,21-21 0,-21 21 16,21-21-16,0 0 15,0 0-15,0-1 0,0 1 16,0 0-16,0 0 0,21 0 16,0 0-16,0-22 0,0 22 0,0-21 15,1-1-15,20 1 0,-21-21 0,21 20 16,-20 1-16,20-22 0,-21 22 15,0 0-15,0-1 0,-21 1 0,0 0 16,0 21-16,0-1 0,0 1 16,0 0-16,-21 0 0,0 21 0,-21 0 15,21 0-15,-22 0 0,22 21 0,-21 0 16,21 0-16,-22 22 0,22-22 16,0 21-16,21 1 0,0-1 15,0 0-15,0 22 0,0-22 0,0 22 0,21-22 16,0 0-16,0 1 15,1-1-15,-1 0 0,0-21 0,-21 22 16,0-22-16,0 0 0,0 0 0,0 0 16,0 1-1,-21-22-15,0 0 0,-1 0 0,1 0 16,0 0-16,0-22 0,-21 22 0,20-21 16,1 0-16,0 0 0,0 0 15,0 0-15,0-1 0,-1 1 0,22-21 16,-21 21-16,21 0 0,0-22 0,0 22 15,0 0-15,0 0 0,0 0 16,0 42 0,0 0-1,0 0-15,21 21 0,1-20 16,-22-1-16,21 21 0,0-21 0,0 0 16,0 1-16,0-1 0,1 0 15,-1 0-15,0 0 0,0-21 0,21 0 16,-20 21-16,-1-21 0,21 0 0,-21 0 15,22 0-15,-22 0 0,21 0 16,-21-21-16,22 21 0,-22-21 0,0 0 16,21 0-16,-21 0 0,1-1 0,-1 1 15,0 0-15,0-21 0,0 21 16,0-22-16,-21 22 0,22-21 16,-1-1-16,-21 22 0,0-21 0,0 21 15,21 21-15,-21-21 0,0 42 31,0 0-31,0 21 0,-21-21 16,21 22-16,-21-22 0,21 0 16,0 21-16,0-20 0,0 20 0,0-21 15,0 0-15,0 0 0,0 1 0,0-1 16,0 0-16,21-21 16,0 0-16,0 0 0,0 0 15,0 0-15,1 0 0,-1 0 16,0 0-16,0-21 0,0 0 15,-21-1-15,21 1 16,1 0-16,-22 0 0,0 0 0,0-22 16,21 22-16,-21 0 0,0-21 0,21 21 15,-21-1-15,0 1 0,0 0 16,0 63 15,0-20-31,0-1 0,0 0 0,0 21 16,0-21-16,0 1 0,0-1 0,0 21 15,0-21-15,0 0 16,0 1-16,0-1 0,0 0 16,21-21-16,-21 21 0,21-21 15,0 0-15,1 0 16,-1 0-16,0 0 0,-21-21 16,21 21-16,0-21 0,-21 0 0,21-1 15,1 1-15,-22 0 0,21 0 0,0 0 16,-21-22-16,21 1 0,-21 21 15,21-21-15,-21-1 0,21 1 0,-21 0 16,0-1-16,22 1 0,-22 0 16,21-1-16,-21 1 0,0 21 0,0 0 15,0-1-15,0 1 0,0 0 16,0 42 0,0 0-16,0 1 0,0-1 15,0 21-15,0 0 0,-21 1 0,21-1 16,-22 0-16,22 1 0,-21-1 15,21 0-15,0 1 0,0-1 0,-21-21 16,21 22-16,0-22 0,-21 0 0,21 0 16,0 0-16,0 0 0,0 1 15,0-1-15,-21-21 16,21-21 15,0-1-15,0 1-16,21 0 0,0 0 15,-21 0-15,21-22 0,0 22 16,1 0-16,20-21 0,-21 21 0,0-1 16,22-20-16,-22 21 0,21 21 0,-21 0 15,22 0-15,-22 0 0,21 0 16,-21 0-16,0 21 0,1 0 0,-22 0 16,0 22-16,0-22 0,0 0 0,0 21 15,0-20-15,-22-1 0,1 0 16,-21 0-16,21 0 0,-22 0 0,22-21 15,-21 22-15,0-1 0,20-21 0,-20 0 16,21 21-16,0-21 16,0 0-16,-1 0 0,1 0 15,21-21 17,0 0-32,21 21 0,22-22 15,-22 1-15</inkml:trace>
  <inkml:trace contextRef="#ctx0" brushRef="#br0" timeOffset="86904.12">30014 8107 0,'0'0'0,"21"0"0,-21-21 16,22 21-16,-1-21 15,0-1-15,-21 1 0,21 21 16,0-21-16,-21 0 0,0 0 0,21 0 16,-21-1-16,22 1 0,-22 0 15,0 0-15,0 0 0,0 0 0,0-1 16,-22 22 0,1 0-16,0 0 15,0 0-15,0 22 0,0 20 0,-1-21 16,1 21-16,0-20 0,0 20 15,21 0-15,-21 1 0,21-1 16,0 0-16,0-21 0,0 22 0,0-22 16,0 0-16,0 21 0,21-20 15,0-1-15,0-21 0,-21 21 0,21 0 16,1-21-16,-1 0 0,0 0 0,21 0 16,-21 0-16,1 0 0,-1 0 15,21 0-15,-21-21 0,0 0 0,22 0 16,-22-1-16,0 1 0,0 0 15,0-21-15,22 21 0,-22-22 16,0 1-16,0 0 0,0-1 0,1-20 16,-22 20-16,21 1 0,-21 0 15,21 21-15,-21-22 0,21 1 0,-21 21 16,0 0-16,0-1 0,0 1 0,0 0 16,0 42-1,0 22-15,0-22 16,0 0-16,-21 21 0,21-21 15,0 22-15,0-1 0,0 0 0,0 1 16,0-1-16,0 0 0,0 1 16,0-22-16,0 21 0,0-21 15,0 1-15,21-1 0,-21 0 0,21 0 16,0 0-16,1-21 0,-1 0 16,21 21-16,-21-21 0,22 0 0,-1 0 15,-21 0-15,21 0 0,1 0 0,-1-21 16,0 21-16,-20-21 0,20 0 15,-21 0-15,0 0 0,0-1 0,1-20 16,-1 21-16,-21-21 0,0-1 16,0 22-16,0-21 0,0 21 0,0-1 15,0 1-15,0 0 0,0 0 16,-21 21-16,-1 0 0,1 0 16,0 21-16,0 0 0,0 0 15,0 1-15,-1 20 0,1-21 16,0 21-16,0-20 0,0 20 0,0-21 15,21 0-15,-22 22 0,22-22 16,0 0-16,0 0 0,0 0 0,0 0 16,22 1-1,-1-22 1,0 0-16,0 0 0,0 0 0,-21-22 16,21 22-16,1-21 0,-1 0 15,0 0-15,0 0 0,-21 0 0,21-1 16,0 1-16,1-21 0,-1 21 15,0-22-15,-21 22 0,21-21 16,-21 21-16,21 0 0,-21-1 16,0 44-1,0-1-15,-21 0 16,21 21-16,-21-21 0,21 1 0,0 20 16,0-21-16,0 0 0,0 0 15,0 1-15,0-1 0,0 0 0,0 0 16,0 0-16,21 0 15,0-21-15,0 0 0,1 0 16,-1 0-16,0 0 16,0 0-16,0-21 0,0 0 15,1 0-15,-1 21 0,0-21 0,0 0 16,0-22-16,0 22 0,1-21 16,-1 21-16,0-22 0,0 22 0,0-21 15,0 21-15,1-1 0,-22 1 16,0 42-1,0 1 1,-22 20-16,22-21 0,0 21 0,0-20 16,-21 20-16,21-21 0,0 0 0,0 22 15,0-22-15,0 0 0,0 0 16,0 0-16,0 0 0,0 1 31,21-22-31,-21-22 31,0 1-31,0 0 16,0 0-16,0 0 0,-21 0 16,21-1-16,-21 1 15,21 0-15,0 0 0,0 0 16,-21 21 0,21 21-1,0 0-15,0 0 16,0 0-16,0 1 15,21-1 1,0-21-16,0 0 16,1 0-16,-1 0 0,0 0 0,0 0 15,0 0-15,22 0 0,-22 0 16,21-21-16,-21 21 0,22-22 0,-22 1 16,21 0-16,-21 0 0,0 0 15,22 0-15,-22-22 0,0 22 0,21-21 16,-20-1-16,20 22 0,-21-21 15,0 21-15,0 0 0,1-1 16,-22 1-16,21 0 0,-21 0 0,-21 21 16,-1 0-1,1 21-15,0 0 16,21 0-16,0 1 0,-21 20 0,21-21 16,0 0-16,0 22 0,0-22 15,0 0-15,0 0 0,0 0 0,0 0 16,0 1-16,21-1 0,-21 0 15,0 0-15,21 0 16,-42-21 15,0 0-15,0 0-16,0 0 16,-1 0-16,-20 0 0,0 0 15,21 0-15</inkml:trace>
  <inkml:trace contextRef="#ctx0" brushRef="#br0" timeOffset="89103.87">571 10922 0,'0'0'0,"-21"0"125,0 0-125,0 0 16,0 0-16,0 21 0,-1-21 15,1 0-15,0 0 0,-21 0 0,21 0 16,-1 0-16,-20 0 0,21 0 16,-21 0-16,20 0 0,-20 0 15,21 0-15,0 0 0,0 0 16,-1 0-16,1 0 0,42 0 62,22 0-62,-22 0 0,21 0 0,1 0 16,-1 0-16,0 0 0,1 0 16,20 0-16,1 0 0,-22 0 0,21 0 15,1 0-15,-1 0 0,1 0 16,-1-21-16,1 21 0,-1 0 0,1 0 15,-22 0-15,22 0 16,-22-21-16,0 21 0,1 0 0,-1 0 16,-21 0-16,0 0 0,1 0 0,-1 0 15,-21-21 1,-21 21 0,-1-21-16,1 21 15,0 0-15,0 0 0,0-22 0,0 22 16,-22 0-16,22-21 0,0 0 15,0 21-15,0-21 0,-1 21 0,1-21 16,0 21-16,0 0 16,0-21-16,0 21 0,-1 0 15,44 0 48,-1 0-48,0 0-15,0 0 0,0 0 16,0 0-16,1 21 0,20-21 0,-21 0 16,0 0-16,22 0 0,-22 0 15,0 0-15,21 21 0,-21-21 0,1 0 16,-1 0-16,0 0 0,0 0 16,0 0-16,-21 21 15,0 0 1,0 0-1,-21 1-15,0-22 16,0 21-16,-22 0 0,22 0 0,0-21 16,-21 21-16,21 0 0,-22 1 15,22-1-15,-21 0 0,21 0 0,-1-21 16,1 21-16,0 0 0,0 1 16,0-1-16,0-21 0,21 21 0,-22-21 15,22 21-15,0 0 31,0-42 16</inkml:trace>
  <inkml:trace contextRef="#ctx0" brushRef="#br0" timeOffset="91603.21">1990 11007 0,'0'21'0,"0"-42"0,-22 42 0,1-21 16,21 21-16,0-42 140,0 0-109,0 0-15,0-1 0,0 1-16,0 0 15,21 21-15,1-21 0,-22 0 16,21 0-16,-21-1 0,21 1 0,-21 0 16,21 0-16,0-21 0,0 20 0,-21 1 15,22-21-15,-1 0 0,-21 20 16,21-20-16,0 21 0,-21-21 15,0 20-15,0 1 0,0 0 16,-21 21 0,21 21-1,-21 0-15,0 1 0,-1-1 0,1 0 16,0 0-16,21 21 0,0-20 16,0-1-16,0 21 0,0-21 0,0 0 15,0 1-15,0 20 0,0-21 0,21 0 16,0 0-16,1 1 15,-1-1-15,-21 0 0,21 0 0,0-21 0,0 21 16,0 0-16,-21 1 16,-21-22 31,0 0-47,0 0 0,0-22 0,0 1 15,-1 0-15,1 21 16,0-21-16,21 0 15,-21 21-15,21 21 32,0 0-17,0 0-15,0 0 0,21 1 16,0-1-16,0 0 0,-21 0 16,22-21-16,-1 21 0,0-21 0,0 0 15,0 0-15,0 0 16,1 0-16,-1 0 0,0 0 0,0 0 15,21-21-15,-20 21 0,-1-21 16,0 0-16,21 0 0,-21-1 0,1 1 16,-1 0-16,0 0 0,0-21 15,0 20-15,0-20 0,1 21 0,-1-21 16,-21-1-16,21 1 0,0-22 0,0 22 16,-21-21-16,21 20 15,1 1-15,-22-22 0,0 22 0,21 21 16,-21-21-16,21 20 0,-21 44 31,0-1-31,0 21 16,0 0-16,0 1 0,0-1 15,0 0-15,0 22 0,0-22 0,0 1 16,0-1-16,0 0 0,0 1 0,0-1 16,-21-21-16,21 21 0,0-20 15,0-1-15,0 0 0,0 0 0,0 0 16,0 0-1,21-21-15,0 0 16,0 0-16,0-21 16,-21 0-16,0 0 15</inkml:trace>
  <inkml:trace contextRef="#ctx0" brushRef="#br0" timeOffset="91804.1">2646 10668 0,'0'0'0,"-21"0"0,-1 0 0,44 0 32,-1 0-32,0 0 0,0 0 15,0 0-15,0 0 0,22 0 16,-22 0-16,21-21 0,-21 21 16,22-21-16,-22 21 0,0 0 0,0 0 15,22-21-15,-22 21 0,0 0 16,0-22-16,0 22 0</inkml:trace>
  <inkml:trace contextRef="#ctx0" brushRef="#br0" timeOffset="92428.43">3387 10922 0,'0'0'0,"21"0"0,0 0 15,0 0-15,0 0 16,0-21-16,1 0 0,-22 0 16,21-1-16,-21 1 15,21 0-15,-21 0 0,0 0 0,0 0 16,0-1-16,0 1 0,-21-21 0,0 21 16,21 0-16,-22-1 0,1 1 15,-21 21-15,21 0 0,0 0 0,-1 0 16,1 0-16,-21 0 0,21 0 15,0 21-15,-1 22 0,1-22 16,0 0-16,0 21 0,0-20 0,21 20 16,0 0-16,-21-21 0,21 22 15,0-22-15,0 0 0,0 21 0,0-20 16,0-1-16,0 0 0,0 0 16,21-21-16,0 0 15,0 0-15,0 0 0,0 0 0,1 0 16,-1-21-16,0 0 0,0 21 0,0-21 15,0-1-15,1 1 0,-1 0 16,0 0-16,0 0 0,0 0 0,0-22 16,-21 22-16,0-21 0,22 21 0,-22-22 15,21 22-15,-21-21 16,0 21-16,0-1 0,0 1 0,0 0 16,0 42-1,0 0-15,0 22 16,0-22-16,0 0 0,0 21 0,0-20 15,0 20-15,0-21 0,0 21 16,0-20-16,0-1 0,0 0 0,21 0 16,-21 0-16,0 0 0,21 1 0,0-22 15,0 21-15,1-21 16,-1 0-16,0 0 0,0 0 0,0 0 16,0-21-16,1 21 0,-1-22 15,0 1-15,21 0 0,-21 0 0,1 0 16,-1 0-16,0-1 0</inkml:trace>
  <inkml:trace contextRef="#ctx0" brushRef="#br0" timeOffset="93319.08">4106 10287 0,'0'-21'0,"0"42"0,0-63 16,-21 42 0,21 21-1,-21 21-15,0-21 0,21 22 16,-21-1-16,21 0 15,0 1-15,0-1 0,0 0 0,0 1 16,0-1-16,-22 0 0,22 1 0,0-1 0,0-21 16,0 22-16,0-22 15,0 0-15,0 0 0,22 0 16,-1-21-16,0 0 0,0 0 16,0 0-16,0 0 0,1 0 15,-1-21-15,0 21 0,21-21 16,-21 0-16,1 0 0,-1-1 0,-21 1 15,21 0-15,0 0 0,0 0 0,-21 0 16,0-1-16,0 1 0,0-21 16,21 21-16,-21 0 15,0 42 1,0 0-16,0 0 16,0 21-16,0-20 0,0-1 0,0 0 15,-21 0-15,21 0 0,0 0 0,0 1 16,0-1-16,0 0 0,0 0 15,21-21-15,1 21 0,-1-21 0,0 0 16,0 0-16,0 0 0,0 0 16,22 0-16,-22 0 0,0 0 15,0 0-15,22-21 0,-22 0 0,0 21 16,21-21-16,-21 0 0,1-1 0,20 1 16,-21-21-16,0 21 0,0-22 15,1 22-15,-1-21 0,0 21 16,0-22-16,-21 22 0,0-21 0,21 21 15,0 0-15,-21 42 32,0 0-32,0 0 0,0 0 15,0 0-15,0 1 0,-21-1 16,21 0 0,0-42 15,21 21-16,-21-21-15,0-1 16,0 1-16,0 0 0,0 0 16,0 0-16,0 0 0,0-1 15,0 1-15,0 0 16,-21 21-16,0 21 16,0-21-16,21 21 15,-21 22-15,21-22 0,-21 0 0,21 21 16,-22-20-16,1 20 0,21 0 0,0-21 15,0 1-15,0 20 0,0-21 16,0 0-16,0 0 0,0 1 0,21-22 16,1 21-16,-1 0 0,0-21 0,0 0 15,0 0-15,0 0 16,1 0-16,-1 0 0,0 0 0,0 0 16,0 0-16,0-21 0,1 0 0,-1 21 15,0-22-15,0 1 0,0 21 16,-21-21-16,21-21 0,-21 21 0,22-1 15,-22-20-15,0 0 0,0 21 0</inkml:trace>
  <inkml:trace contextRef="#ctx0" brushRef="#br0" timeOffset="93522.95">4911 10097 0,'0'0'0,"-64"21"31,64 0-15,-21-21 31,0 0-47</inkml:trace>
  <inkml:trace contextRef="#ctx0" brushRef="#br0" timeOffset="93702.85">4022 10287 0,'-22'21'0,"44"-42"0,-65 42 0,22 0 16,21 1-16,0-1 0,0 0 16,21-21-1,0 0-15,1 0 0,20 0 16,-21 0-16,0 0 0,22-21 0,-22 21 15,21-21-15,-21 21 0,22-22 16,-22 1-16</inkml:trace>
  <inkml:trace contextRef="#ctx0" brushRef="#br0" timeOffset="95612.24">6477 10689 0,'21'0'31,"0"0"-31,0 0 0,-21-21 15,22 21-15,-1-21 0,0 21 16,-21-21-16,21 0 0,0 21 0,-21-22 16,21 1-16,-21 0 0,0 0 15,0 0-15,0 0 0,0-1 16,0-20-16,-21 21 0,0 0 0,-21 0 16,21-1-16,-1 1 0,-20 0 0,21 0 15,-21 21-15,-1 0 0,22 0 16,-21 0-16,-1 0 0,1 0 0,21 21 15,-21 0-15,-1 0 0,22 1 0,-21 20 16,21-21-16,-1 21 0,1 1 16,21-1-16,0-21 0,0 22 0,0-1 15,0-21-15,0 21 0,0-20 0,0-1 16,0 0-16,21 0 0,1 0 16,-1-21-16,0 0 0,0 21 15,0-21-15,0 0 0,1 0 0,-1 0 16,0 0-16,0-21 0,21 21 0,-20-21 15,-1 0-15,0 21 0,0-21 16,0 0-16,0-1 0,-21 1 0,22 0 16,-22 0-16,21 0 0,-21-22 0,0 22 15,0 0-15,0-21 0,0 21 16,0-1-16,0 1 0,0 0 0,-21 21 31,21 21-31,-22 0 16,22 1-16,0 20 0,0-21 15,0 0-15,0 0 0,0 22 0,0-22 16,0 0-16,0 0 0,22 0 16,-1 1-16,0-1 0,0-21 0,0 21 15,0-21-15,1 0 0,-1 0 0,21 0 16,-21 0-16,22 0 0,-22 0 16,21 0-16,-21-21 0,22 21 0,-22-21 15,21-1-15,-21 22 0,22-21 0,-22 0 16,0 0-16,0 0 0,-21 0 15,0-1-15,0 1 0,21-21 0,-21 21 16,0 0-16,0-1 0,0 1 16,0 0-16,0 0 0,-21 21 15,0 21 1,21 0-16,0 0 0,0 1 16,-21 20-16,21-21 0,0 0 0,-21 22 15,21-22-15,0 0 0,0 21 16,0-21-16,0 1 0,0-1 0,-22 0 15,22 0-15,22-21 47,-22-21-47,21 0 16,-21 0-16,21-1 16,0 1-16,0 0 0,0 0 0,1 0 15,-22-22-15,21 22 0,0-21 0,0 21 16,21-22-16,-20 22 0,-1-21 15,0 21-15,0 0 0,0 21 0,0 0 16,1 0-16,-1 0 16,-21 21-16,21 0 0,-21 21 15,0-21-15,0 22 0,0-1 0,0-21 16,0 22-16,0-1 0,0-21 16,0 0-16,0 0 0,0 1 0,0-1 15,0 0-15,21-21 0,-21 21 16,21-21-16,0 0 15,1 0-15,-1 0 0,0-21 16,0 21-16,0-21 0,0 0 16,-21-1-16,22 22 0,-1-21 0,0 0 15,0-21-15,0 21 0,22-1 0,-22-20 16,0 21-16,21-21 0,-21 20 16,22-20-16,-22 21 0,21 0 0,-21 0 15,22 21-15,-22 0 0,0 0 0,21 0 16,-20 21-16,-22 0 0,21 0 15,-21 0-15,21 0 0,-21 1 0,0-1 16,0 0-16,0 0 0,0 0 0,0 0 16,0 1-16,0-1 15,21-21 1,0 0 0,-21-21-1,0-1-15,0 1 16,0 0-16,0 0 0,0 0 15,0 0-15,0-1 0,0 1 0,-21-21 16,0 21-16,21 0 0,-21 21 16,0-22-16,-1 1 0,1 21 15,0 0-15,0 0 0,0 0 16,0 21-16,-22 1 0,22-1 0,0 0 16,0 0-16,0 21 0,-1-20 15,1 20-15,0-21 0,0 21 0,21-20 16,0-1-16,-21 21 0,21-21 0,0 0 15,0 1-15,0-1 0,0 0 16,0 0-16,21 0 0,0-21 16,0 0-16,0 0 0,1 0 15,-1 0-15,0 0 0,21-21 16,-21 21-16,1-21 0,-1 0 0,0 0 16,0-1-16,21-20 0,-20 21 15,-1-21-15,0-1 0,0 1 0,0 0 16,0-1-16,1-20 0,-22 20 15,21 1-15,-21-21 0,21 20 0,-21 1 16,0 0-16,0 20 0,0-20 0,0 21 16,0 0-16,0 42 15,-21 0-15,0 0 16,21 0-16,0 22 0,-22-1 0,22 0 16,-21 1-16,21 20 0,0-20 15,0 20-15,0-21 0,0 1 0,0-1 16,0 0-16,21 1 0,-21-22 0,22 21 15,-1-21-15,21 1 0,-21-1 16,0 0-16,22-21 0,-22 0 16,21 0-16,-21 0 0,22 0 0,-22-21 15,0 21-15,21-21 0</inkml:trace>
  <inkml:trace contextRef="#ctx0" brushRef="#br0" timeOffset="97235.34">9059 10520 0,'0'0'0,"-21"0"0,21-21 0,-21 0 15,21-1-15,0 1 16,0 0-16,0 0 0,0 0 16,21 0-16,0-1 0,0 22 15,1-21-15,-1 21 0,0 0 16,0 0-16,0 0 0,0 0 0,1 0 15,-1 21-15,0 1 0,0-1 0,0 21 16,0 0-16,1-20 0,-22 20 16,0 0-16,21 1 0,-21-22 15,0 21-15,0-21 0,0 0 0,0 1 16,0-1-16,0 0 0,0 0 0,-21 0 16,21 0-1,-22-21-15,1 0 0,21-21 31,0 0-31,0 0 16,0 0-16,0 0 0,0-1 0,0-20 16,21 0-16,1 21 0,-1-22 0,-21 1 15,21 0-15,0-1 0,0 1 16,0 21-16,1 0 0,20-1 16,-21 1-16,0 0 0,0 21 0,1 0 15,-1 0-15,0 0 0,-21 21 0,0 22 16,21-22-16,-21 0 0,0 21 15,0-21-15,0 22 0,0-1 0,0-21 16,0 22-16,0-22 0,0 0 0,0 0 16,0 0-16,0 0 0,0 1 15,0-1-15,21-21 0,0 21 16,1-21-16,-1 0 0,0 0 16,0 0-16,0 0 0,0 0 15,22-21-15,-22 21 0,0-21 16,0-1-16,22 22 0,-22-21 0,0-21 15,0 21-15,0 0 0,0-1 0,1-20 16,-1 0-16,0 21 0,-21-22 16,21 22-16,-21-21 0,21 21 0,-21-1 15,0 1-15,0 0 0,0 42 32,0 0-32,0 1 15,0 20-15,-21-21 0,21 21 0,0-20 16,-21 20-16,21-21 0,-21 21 15,21-20-15,0-1 0,0 21 0,0-21 16,0 0-16,0 1 16,0-1-16,21-21 15,0 0-15,0 0 16,0 0-16,22 0 0,-22 0 0,0 0 16,0-21-16,0-1 0,1 22 0,-22-21 15,21 0-15,-21 0 0,21 0 16,-21 0-16,0-1 0,0 1 0,0 0 15,0 0-15,0-21 0,-21 20 0,0 1 16,-1 0-16,1 0 16,21 0-16,-21 21 0,0 0 0,0-21 15,0 21-15,-1 0 16,44 0 0,-1 0-1,0 0-15,0 0 0,21-22 0,-20 22 16,20 0-16,-21 0 0,21 0 15,-20-21-15,20 21 0,-21 0 0,21 0 16,-20 0-16,20 0 0,-21 21 0,0 1 16,0-1-16,-21 0 0,0 0 15,22 0-15,-22 0 0,0 1 0,0-1 16,0 0-16,0 21 0,0-21 0,0 1 16,0-1-16,0 0 15,0 0-15,-22 0 0,22 0 16,0 1-16,-21-22 15,21 21-15,-21-21 16,0-21 15,21-1-15,0 1-16,0 0 0,0 0 16,0 0-16,0-22 0,0 22 0,21-21 15,-21 0-15,21-1 0,0 22 0,22-21 16,-22 21-16,0-22 0,21 22 15,-20 0-15,20 0 0,0 21 0,1 0 16,-1 0-16,0 0 0,-21 0 16,22 21-16,-1 0 0,0 0 15,-20 22-15,-1-22 0,0 21 0,0-21 16,-21 22-16,0-1 0,0-21 0,0 21 16,0-20-16,0 20 0,0-21 0,-21 0 15,0 0-15,0-21 0,21 22 16,-22-1-16,1-21 0,21 21 15,-21-21-15,21-21 47,0 0-47</inkml:trace>
  <inkml:trace contextRef="#ctx0" brushRef="#br0" timeOffset="98099.55">11811 10732 0,'0'0'0,"0"-22"31,21 1-15,0 0-16,-21 0 15,21 21-15,1-21 0,-1 0 0,0-22 16,0 22-16,0-21 0,0 21 0,1-22 16,-1 1-16,0 0 0,0-1 0,0 22 15,-21-21-15,0 21 0,0-22 16,0 22-16,0 0 0,-21 21 16,0 0-1,0 21-15,0 0 0,-1 0 16,1 1-16,21 20 0,-21 0 0,21-21 15,0 22-15,0-1 0,0-21 0,0 22 16,0-22-16,0 21 16,0-21-16,0 0 0,0 1 0,0-1 15,21 0-15,-21 0 0,0 0 16,0 0-16,-21-42 47,21 0-47,-21 21 0,0-21 15,21 0-15,-21 21 0,21-21 16,0-1-16,-22 22 0,22-21 16,-21 21-16,21 21 31,0 1-31,0-1 16,0 0-16,21-21 0,1 21 15,-1 0-15,0-21 0,0 21 16,0-21-16,0 0 15,1 0-15,20 0 0,-21 0 0,0 0 16,22 0-16,-22 0 0,21-21 0,-21 0 16,22 21-16,-22-21 0,21 0 15,-21 0-15,0-1 0,1 1 0,-1 0 16,0-21-16,-21-1 0,0 22 0,0-21 16,21 0-16,-21-1 0,0 1 0,21 0 15,-21-1-15,0 1 0,0 0 16,0 20-16,0-20 0,0 21 15,0 0-15,-21 42 32,21 0-32,-21 21 0,0-20 0,21 20 15,0 0-15,-21 1 0,21-1 0,-22 0 16,22 1-16,-21-1 0,21 0 0,0 1 16,0-1-16,0 0 0,0-21 15,0 22-15,0-22 0,0 0 0,0 0 16,0 0-16,0 1 0,21-22 15,1 0-15,-1 0 16,0 0-16,0 0 0,0-22 16,0 1-16,1 21 0</inkml:trace>
  <inkml:trace contextRef="#ctx0" brushRef="#br0" timeOffset="98331.41">12425 10372 0,'0'0'0,"21"0"31,0 0-31,0 0 16,0 0-16,1 0 0,-1 0 0,0 0 16,0 0-16,0 0 0,0 0 15,1 0-15,-1 0 0,0 0 16,0-21-16,0-1 0,0 22 15,1-21-15,-1 21 16,0-21-16</inkml:trace>
  <inkml:trace contextRef="#ctx0" brushRef="#br0" timeOffset="99793.84">13314 10583 0,'0'0'0,"21"0"0,0-21 15,0 0-15,0 0 16,1 0-16,-22 0 0,0-1 0,21 1 16,-21 0-16,0 0 0,0 0 0,0 0 15,0-1-15,0 1 0,0 0 16,-21 0-16,-1 0 0,1 0 0,0 21 15,-21 0-15,21 0 0,-22 0 16,1 0-16,0 0 0,20 0 16,-20 21-16,0 0 0,21 0 0,-22 0 15,1 22-15,21-22 0,0 21 0,-1 0 16,1 1-16,21-22 0,-21 21 0,21 1 16,0-22-16,0 0 0,0 0 15,0 0-15,21 0 0,0 1 0,1-22 16,-1 0-16,0 0 0,0 0 0,0 0 15,0 0-15,1 0 0,-1 0 16,0 0-16,21-22 0,-21 22 0,1-21 16,-1 0-16,21 0 0,-21 0 15,0 0-15,1-1 0,20 1 0,-21-21 16,0 21-16,0-22 0,1 22 16,-22-21-16,21 21 0,0-22 0,-21 22 15,0 0-15,0 42 31,-21 0-31,21 1 0,0 20 16,-21-21-16,21 21 0,-22 1 0,22-22 16,0 21-16,0-21 0,0 22 0,0-22 15,0 0-15,22 0 0,-1 0 16,0 1-16,0-22 0,-21 21 0,21-21 16,0 0-16,1 0 0,-1 0 15,0 0-15,21 0 0,-21 0 0,1 0 16,-1-21-16,0-1 0,0 22 15,0-21-15,0-21 0,-21 21 0,22 0 16,-1-22-16,0 22 0,-21-21 0,21-1 16,0 1-16,0 0 0,1-1 15,-22-20-15,21 21 0,0 20 0,0-20 16,-21 0-16,0 21 0,21-22 0,-21 22 16,21 21-16,-21 21 15,0 0 1,-21 1-16,0-1 0,0 21 0,21-21 15,-21 22-15,0-1 0,21 0 16,0 1-16,0-1 0,-22 0 16,22 1-16,0-1 0,0-21 0,0 21 15,0-20-15,0 20 0,0-21 0,0 0 16,22 0-16,-1 1 0,0-22 16,0 0-16,0 0 0,22 0 15,-22 0-15,0 0 0,0 0 0,0 0 16,0-22-16,1 22 0,-1-21 0,0 21 15,-21-21-15,21 0 0,0 0 16,-21 0-16,0-1 0,0 1 0,21 0 16,-21 0-16,0 0 0,22 21 0,-22 21 31,0 0-31,0 0 16,0 0-16,0 1 0,0 20 0,0-21 15,0 0-15,0 0 0,0 1 16,0-1-16,21 0 15,0-21-15,0 0 0,0 0 16,0 0-16,1 0 0,-1 0 0,0 0 16,0 0-16,0-21 0,0 21 0,1-21 15,-1-1-15,0 22 0,-21-21 16,21-21-16,0 21 0,0 0 0,1-22 16,-22 1-16,21 21 0,0-22 0,0 1 15,0 0-15,0 21 0,1-1 16,-1 1-16,-21 0 0,21 0 15,-21 42 17,0 0-32,0 0 0,0 1 15,-21-1 1,21-42 31,0-1-47,0 1 15,0 0-15,0 0 16,0 0 0,-21 21-1,21 21 1,-22-21-16,1 21 0,21 0 0,0 22 16,-21-22-16,0 0 0,21 21 0,-21-21 15,21 22-15,0-22 0,0 0 16,0 21-16,0-20 0,0-1 0,0 0 15,0 0-15,0 0 0,21-21 0,0 21 16,0-21-16,0 0 16,1 0-16,-1 0 0,0 0 15,0 0-15,0 0 0,0 0 16,1-21-16,-1 0 0,21 0 0,-21 0 16,0 0-16,1-1 0,-1-20 15,21 21-15,-21-21 0,22-1 0,-22 1 16</inkml:trace>
  <inkml:trace contextRef="#ctx0" brushRef="#br0" timeOffset="100047.7">14986 9927 0,'-21'0'0,"0"0"16,-1 0 78</inkml:trace>
  <inkml:trace contextRef="#ctx0" brushRef="#br0" timeOffset="100287.56">13949 10160 0,'0'0'0,"-21"21"15,21 0-15,21-21 16,0 0-16,0 0 15,21 0-15,-20 0 0,-1 0 16,21 0-16,-21 0 0,0 0 0,22 0 16,-22 0-16,0 0 0,0 0 0,0 0 15,1 0-15,-1 0 16,0 0-16,-21-21 16,-21 0-1,0 21-15,-1 0 0</inkml:trace>
  <inkml:trace contextRef="#ctx0" brushRef="#br0" timeOffset="107031.82">16764 10562 0,'0'-21'47,"0"0"-32,0 0-15,0 0 16,0-1-16,0 1 15,0 0-15,0 0 0,0 0 16,0 0-16,0-1 0,21 1 16,0 21-16,0-21 0,1 21 15,-1-21-15,0 21 0,0 0 16,0 0-16,0 0 0,1 0 0,-1 21 16,0 0-16,0 0 0,-21 1 15,0 20-15,21-21 0,-21 21 0,0-20 16,0 20-16,0-21 0,0 21 0,0-20 15,0 20-15,0-21 0,0 0 16,0 0-16,-21 1 0,21-1 0,0 0 16,-21-21-1,21-21 17,0 0-17,0-1-15,0 1 0,0 0 16,21 0-16,0 0 0,-21 0 0,21-1 15,1-20-15,-1 21 0,0-21 16,21 20-16,-21-20 0,22 21 0,-22 0 16,21 0-16,1-1 0,-1 22 0,-21 0 15,21 0-15,-20 0 0,-1 0 16,21 22-16,-21-1 0,0 0 0,-21 0 16,0 21-16,0-20 0,0 20 15,0-21-15,0 21 0,0-20 16,0-1-16,0 0 0,-21 21 0,0-21 15,21 1-15,-21-22 0,21 21 16,0 0-16,-21-21 0,21 21 16,0-42 31,21 0-47,0 0 15,0 21-15</inkml:trace>
  <inkml:trace contextRef="#ctx0" brushRef="#br0" timeOffset="107771.39">17970 10308 0,'0'0'0,"22"0"0,-22 21 32,-22 1-32,1-1 15,0 21-15,21-21 0,-21 0 0,0 1 16,21 20-16,0-21 0,-21 0 0,21 22 15,-22-22-15,22 0 0,0 0 16,0 0-16,0 0 0,0 1 0,0-1 16,22-21-1,-1 21-15,0-21 0,0 0 16,0 0-16,0 0 0,1 0 16,-1 0-16,0-21 15,-21 0-15,0-1 16,0 1-16,0 0 0,0 0 15,0-21-15,0 20 0,0 1 16,0 0-16,0-21 0,0 21 0,0-22 16,0 22-16,0-21 0,0 21 0,0-1 15,0 1-15,0 0 0,21 0 16,0 21-16,0 0 0,1 0 0,-1 0 16,0 0-16,0 0 0,21 0 15,-20 21-15,20 0 0,-21 0 0,0 1 16,0 20-16,1-21 0,-1 0 15,0 22-15,-21-22 0,0 0 0,21 21 16,-21-21-16,21 1 0,-21-1 16,0 0-16,0 0 0,0 0 0,0 0 15,0 1 1,0-44 15,0 1-15,0 0-16,0 0 15,0 0-15,0 0 0,0-1 0,0-20 16,21 21-16,-21-21 0,43 20 16,-22-20-16,0 0 0,21 21 15,1-1-15,-22-20 0,21 21 0,1 21 16,-1 0-16,0 0 0,1 0 16,-1 0-16,-21 21 0,21 0 0,-20 0 15,-1 22-15,-21-22 0,0 21 0,0 1 16,0-1-16,0-21 0,0 21 15,0 1-15,0-22 0,0 0 0,0 0 16,0 0-16,0 1 0,-21-1 0,21 0 16,-22-21-16,22 21 0,-21-21 15,21-21 17,0 0-32</inkml:trace>
  <inkml:trace contextRef="#ctx0" brushRef="#br0" timeOffset="108867.41">19643 10795 0,'-22'0'0,"44"0"0,-65 0 0,22 0 32,21-21-17,0 0-15,0 0 0,21 21 16,-21-22-16,21 1 0,1 0 15,-1 0-15,0 0 0,0 0 0,0-1 16,0-20-16,1 21 0,20-21 0,-21-1 16,0 1-16,0 21 15,1-22-15,-1 22 0,0-21 0,-21 21 0,0 0 16,0-1-16,0 44 31,0-1-15,-21 0-16,21 21 0,0-21 0,0 22 15,0-22-15,0 21 0,0-21 16,0 22-16,0-22 0,0 21 0,21-21 16,-21 1-16,0-1 0,0 0 0,0 0 15,0 0-15,0 0 0,0 1 16,-21-22 0,0 0-1,-1 0-15,1-22 16,0 22-16,21-21 0,-21 0 15,0 0-15,21 0 0,0 0 16,-21-1-16,21 1 0,-22 21 16,22-21-16,0 42 15,0 0-15,0 1 16,22-1-16,-22 0 0,21 0 16,0 0-16,0 0 0,0 1 15,-21-1-15,21-21 0,1 21 0,-1-21 16,0 21-16,0-21 0,21 0 15,-20 0-15,-1 0 0,0 0 0,21 0 16,-21 0-16,22-21 0,-22 0 0,21 0 16,-21 21-16,1-22 15,-1 1-15,21-21 0,-21 21 0,0 0 16,1-22-16,-22 1 0,21 21 0,0-22 16,-21 1-16,21 0 0,-21-1 15,0 1-15,21 0 0,-21-1 0,21 22 16,-21-21-16,0 0 0,0 20 0,0 1 15,0 0-15,0 42 32,0 0-32,0 1 0,0 20 0,0-21 15,-21 21-15,21 1 0,0-1 16,0 0-16,-21 1 0,21-1 16,0 0-16,0 1 0,0-22 0,0 21 15,0-21-15,0 1 0,0-1 16,0 0-16,0 0 0,0 0 0,21-21 15,0 0-15,1 0 16,-1 0-16,0 0 0,0 0 16,0-21-16,-21 0 15,21 0-15,1 0 0,-22-1 0</inkml:trace>
  <inkml:trace contextRef="#ctx0" brushRef="#br0" timeOffset="109048.31">20383 10372 0,'-21'0'0,"42"0"0,-63 0 16,63 0 15,0 0-31,1 0 0,-1 0 16,0 0-16,21 0 0,-21 0 0,22 0 16,-22 0-16,21 0 0,-21 0 15,22-21-15,-1 21 0,0 0 0,1-22 16,-1 22-16</inkml:trace>
  <inkml:trace contextRef="#ctx0" brushRef="#br0" timeOffset="110575.32">21230 10647 0,'21'0'47,"0"-21"-47,-21 0 0,22-1 0,-1 1 16,-21 0-16,21-21 15,-21 21-15,0-1 0,0-20 16,0 21-16,0 0 0,0-22 0,0 22 16,-21 0-16,0-21 0,-1 21 15,1 21-15,0-22 0,0 22 0,-21 0 16,20 0-16,1 0 0,-21 22 0,21-22 15,0 21-15,-1 21 0,1-21 16,-21 22-16,21-1 0,0-21 0,-1 21 16,22 1-16,0-1 0,-21-21 0,21 22 15,0-22-15,0 0 0,0 0 16,0 0-16,21 0 0,-21 1 0,22-1 16,-1-21-16,0 0 0,0 0 15,0 0-15,0 0 0,1 0 16,-1 0-16,0 0 0,0-21 0,0-1 15,0 22-15,1-21 0,-1 0 0,0 0 16,0-21-16,-21 20 0,21-20 16,0 21-16,1-21 0,-22-1 0,0 1 15,21 21-15,-21-22 0,21 22 0,-21 0 16,0 0-16,0 0 0,-21 42 31,21 21-31,-21-21 16,21 1-16,0 20 0,0-21 15,0 21-15,0 1 0,0-22 0,0 0 16,0 21-16,0-20 0,0-1 16,0 0-16,0 0 0,0 0 15,21-21-15,-21 21 0,21-21 0,0 0 16,0 0-16,0 0 0,1 0 0,-1 0 16,0 0-16,0 0 0,0 0 15,22-21-15,-22 0 0,0 0 0,0 0 16,0-22-16,0 22 0,1-21 0,-1 0 15,0-1-15,0 1 0,0 0 16,0-1-16,1 1 0,-1 0 16,0-1-16,-21 1 0,21 0 0,-21 20 0,0-20 15,0 21-15,0 0 0,0 0 16,0 42 0,0 0-16,-21 0 15,21 0-15,-21 22 0,21-1 16,0 0-16,-21 1 0,21-1 0,-22 0 15,22 1-15,0-1 0,0 0 0,0 1 16,0-1-16,0 0 0,0-21 16,0 1-16,0-1 0,0 0 0,22 0 15,-1 0-15,0-21 0,0 0 16,0 0-16,0 0 0,1 0 0,-1 0 16,0 0-16,0-21 0,21 21 0,-20-21 15,-1 0-15,0 0 0,0-1 16,0 1-16,0-21 0,1 21 15,-22-22-15,21 22 0,0-21 0,-21 21 16,0 0-16,0-1 0,0 1 16,0 42-1,0 1-15,0-1 0,0 0 16,0 0-16,0 0 0,0 22 16,0-22-16,0 0 0,0 0 0,0 0 15,0 22-15,0-22 0,0 0 16,0 0-16,0 0 15,21-21-15,0 0 16,0 0-16,1 0 0,-1 0 16,0 0-16,-21-21 15,21 0-15,0 0 0,0 0 0,1-1 16,-1 1-16,0 0 0,0-21 0,0 21 16,0-22-16,22 1 0,-22 21 15,0-22-15,21 22 0,-20 0 0,-1 0 16,21 21-16,-21 0 0,0 0 0,1 0 15,-22 21 1,0 0-16,0 0 16,0 1-16,0-1 31,0-42 0,0-1-15,0 1-16,0 0 15,0 0-15,0 0 16,0 0-16,0-1 0,0 1 16,-22 21-1,1 0 1,0 21-16,0 1 0,0-1 16,0 0-16,-1 0 0,1 0 15,0 22-15,0-22 0,0 21 0,0-21 16,-1 22-16,22-22 0,0 21 15,0-21-15,0 0 0,0 1 0,0-1 16,0 0-16,0 0 16,22-21-16,-1 0 0,0 0 15,0 0-15,0 0 0,0 0 0,1 0 16,20 0-16,-21 0 0,21 0 16,1-21-16,-22 0 0,21 0 0,1-1 15,-1 1-15,-21 0 0,21 0 0,-20 0 16,-1-22-16,0 22 0,0-21 15,0 21-15,0-22 0,1 22 16</inkml:trace>
  <inkml:trace contextRef="#ctx0" brushRef="#br0" timeOffset="110799.19">22712 9906 0,'-21'0'0,"42"0"0,-64 0 0,22 0 31</inkml:trace>
  <inkml:trace contextRef="#ctx0" brushRef="#br0" timeOffset="111031.07">21780 10287 0,'0'0'0,"43"0"16,-22 0-16,21 0 16,-21 0-16,1 0 0,20 0 0,-21 0 15,21 0-15,-20 0 0,-1 0 0,0 0 16,0 0-16,0 0 0,-21-21 16,0 0-16</inkml:trace>
  <inkml:trace contextRef="#ctx0" brushRef="#br0" timeOffset="112867.44">720 12785 0,'-22'0'94,"1"0"-94,0 0 15,0 0-15,0 0 0,-22 0 16,1 21-16,0-21 0,-1 0 15,-20 0-15,21 0 0,-1 21 0,-20-21 16,20 0-16,1 0 0,21 0 16,-21 0-16,20 0 0,1 0 0,0 0 15,0 0 1,42 0 0,21 0-1,-20 0-15,20 0 0,21 0 16,1 0-16,-1 0 0,1 0 0,-1 0 15,22 0-15,-21 0 0,-1-21 16,22 21-16,-22 0 0,1-21 0,-1 0 16,22 21-16,-22 0 0,1-22 15,-1 22-15,1 0 0,-22 0 16,1-21-16,-1 21 0,-21 0 0,0 0 16,0 0-16,-21-21 15,-21 21 1,0-21-1,0 21-15,0 0 0,0 0 0,-1-21 16,1 21-16,0-21 16,-21-1-16,21 22 0,-1-21 15,1 21-15,0-21 0,0 21 0,-21-21 16,20 21-16,1 0 0,0-21 16,0 21-16,0 0 15,42 21 32,0-21-47,0 21 16,0-21-16,1 0 15,-1 21-15,21-21 0,-21 0 0,22 0 16,-22 21-16,21-21 0,-21 0 16,22 0-16,-22 0 0,21 0 15,-21 0-15,22 0 0,-22 0 0,0 0 16,0 0-16,0 0 0,0 0 15,-21 22 17,-21-1-32,0 0 0,0-21 0,0 42 15,-22-21-15,22 1 0,0 20 16,-21-21-16,21 21 0,-22-20 16,22 20-16,0-21 0,-21 21 15,20-20-15,1-1 0,-21 21 0,21-21 16,0 0-16,21 1 0,0-1 15,-22-21-15,22 21 0,0-42 47,22 21-47,-22-21 0,0-1 0</inkml:trace>
  <inkml:trace contextRef="#ctx0" brushRef="#br0" timeOffset="118671.44">2625 12573 0,'-22'0'125,"22"-21"-125,0 0 16,0 0 0,0-1-16,0 1 15,22 21-15,-22-21 0,21 0 16,0 21-16,-21-21 0,21 0 0,0 21 16,0-22-16,1 22 0,-1 0 15,0-21-15,0 21 0,0 0 0,0 0 16,1 0-16,-1 0 0,-21 21 15,21 1-15,0-1 0,-21 0 16,0 0-16,0 21 0,21-20 16,-21-1-16,0 21 0,0-21 15,0 22-15,0-22 0,0 0 0,0 21 16,0-21-16,0 1 0,0-1 16,0 0-16,-21 0 0,21 0 15,-21-21 16,21-21-31,0 0 16,0 0-16,-21 0 0,21-1 16,0 1-16,0 0 0,0 0 15,0-21-15,0 20 0,0 1 16,21 0-16,0 0 0,0-21 16,0 20-16,1 1 0,-1 0 15,0-21-15,0 42 0,0-21 0,0 21 16,22 0-16,-22 0 0,0 0 15,0 0-15,0 21 0,1 0 0,-1 0 16,-21 0-16,21 0 0,-21 1 0,0-1 16,21 0-16,-21 0 0,0 0 15,0 22-15,0-22 0,0 0 0,0 0 16,-21 0-16,21 0 0,-21-21 16,21 22-16,0-1 0,-21-21 31,21-21-31,0-1 15,0 1-15,0 0 16,0 0-16,0 0 0,0 0 0,0-1 16,21 1-16,-21 0 0,21 0 15,0 0-15,-21 0 0,21-22 0,0 22 16,1 0-16,20 0 0,-21 0 0,0 21 16,0 0-16,22 0 0,-22 0 15,0 0-15,0 0 0,22 21 0,-43 0 16,21 0-16,-21 21 15,21-20-15,-21 20 0,0-21 0,0 0 0,0 22 16,0-22-16,0 21 0,-21-21 16,0 22-16,21-22 0,0 0 15,0 0-15,-22 0 0,22 0 16,-21-21-16,42-21 31,-21 0-15,22 21-16</inkml:trace>
  <inkml:trace contextRef="#ctx0" brushRef="#br0" timeOffset="119083.57">3768 12594 0,'0'21'0,"0"1"15,21-22 1,0 0-16,0 0 0,0 0 15,0-22-15,1 22 0,-1-21 16,0 0-16,0 21 0,0-21 16,0 0-16,1 21 0,-1-21 0,-21-1 15,21 1-15,0 21 0,-21-21 0,0 0 16,0 0-16,0 0 16,0-1-16,0 1 0,-21 21 15,0 0-15,0 0 0,-1 0 16,1 0-16,0 21 0,-21 1 15,21-1-15,-1 0 0,22 0 0,-21 21 16,21-20-16,-21 20 0,21-21 16,0 21-16,0-20 0,0 20 0,0-21 15,0 21-15,0-20 0,21-1 16,0 0-16,1 0 0,-1 0 0,0-21 16,0 0-16,0 0 0,22 0 15,-22 0-15,21 0 0,-21 0 0,22-21 16,-1 0-16,-21 0 0,21 0 0,1-1 15,-22 1-15,21 0 0,-21-21 16,1 21-16,20-22 0</inkml:trace>
  <inkml:trace contextRef="#ctx0" brushRef="#br0" timeOffset="119355.43">4530 12065 0,'0'0'0,"0"-21"0,-22 21 16,22 21-16,-21 0 15,21 0-15,-21 1 0,21 20 0,0 0 16,0 1-16,0-1 0,0 0 0,0 1 16,0-1-16,0-21 15,0 21-15,0 1 0,0-22 0,0 0 0,0 21 16,0-20-16,0-1 16,0 0-16,0 0 0,0 0 15,21-21 1,0 0-16,1 0 15,-1-21-15,0 0 0,-21 0 16,21 0-16,0-1 0,-21 1 16,21 0-16,-21-21 0,22 21 0,-1-22 15</inkml:trace>
  <inkml:trace contextRef="#ctx0" brushRef="#br0" timeOffset="119812.17">4805 12044 0,'0'0'0,"0"21"31,0 21-31,0-20 16,0-1-16,0 21 0,0 0 16,0-20-16,0 20 0,0 0 0,0 1 15,-21-22-15,21 21 0,0 0 16,0-20-16,-22-1 0,22 21 0,-21-21 16,21 0-16,0 1 0,0-1 15,0 0-15,0-42 47,0 0-47,0-1 16,0 1-16,21 0 0,1 0 15,-22 0-15,21 0 0,0-22 16,0 22-16,0 0 0,0-21 0,22 20 16,-22 1-16,0 0 0,21 0 15,-20 21-15,-1 0 0,0 0 0,0 0 16,0 21-16,0-21 0,-21 42 0,0-20 15,22-1-15,-22 0 0,0 0 16,21 21-16,-21-20 0,0-1 0,0 0 16,0 0-16,0 0 0,0 0 0,0 1 15,-21-22 1,21 21-16,-22-21 0,22 21 0,-21-21 31,0 0-31,21-21 16,-21 0-16,0 21 0,0-22 15,21 1-15</inkml:trace>
  <inkml:trace contextRef="#ctx0" brushRef="#br0" timeOffset="120003.06">4318 12383 0,'-42'0'0,"84"0"0,-106 0 15,86 0 16,-1 0-31,0 0 0,21 0 0,-21 0 16,22-22-16,-22 22 0,21 0 16,1 0-16,-1-21 0,0 21 0,-21-21 15,22 21-15,-1-21 0,-21 21 16,22 0-16,-22 0 0</inkml:trace>
  <inkml:trace contextRef="#ctx0" brushRef="#br0" timeOffset="120487.65">5546 12277 0,'-22'0'0,"1"0"0,0 0 16,0 0-16,0 0 15,0 0-15,-1 21 16,1-21-16,21 21 0,-21 0 15,0 0-15,0 1 0,21-1 0,0 0 16,-21 0-16,21 21 0,-22-20 16,22-1-16,0 0 0,0 21 0,0-21 15,0 1-15,0-1 0,0 0 0,0 0 16,22-21-16,-1 21 16,0 0-16,0-21 0,0 0 0,0 0 15,1 0-15,-1 0 0,0 0 16,0 0-16,0-21 0,0 21 0,1-21 15,-1 0-15,0 0 0,0 21 0,0-21 16,0-1-16,1 1 0,-1-21 16,-21 21-16,0 0 0,0-1 0,0-20 15,0 21-15,0 0 0,0-22 0,-21 22 16,-1 0-16,1 0 0,0 0 16,0 21-16,0 0 0,0 0 0,-1 0 15,1 0-15,0 0 16,0 0-16,0 21 0,21 0 15,0 0-15,0 0 0,0 1 0,0-1 16,0 0-16,0 0 16,21 0-16,0-21 0,0 0 0,22 21 15,-1-21-15,0 0 0</inkml:trace>
  <inkml:trace contextRef="#ctx0" brushRef="#br0" timeOffset="121384.14">6413 12319 0,'0'0'0,"0"-21"0,-21 0 16,0 0-16,0-1 0,21 1 0,-21 0 15,0 0-15,-1 0 0,1 21 16,0 0-16,0 0 0,0 0 0,0 0 16,-1 0-16,1 21 0,0 0 15,0 0-15,0 0 0,0 22 0,21-22 16,-22 21-16,1-21 0,21 22 0,-21-22 15,21 21-15,0-21 0,0 22 16,0-22-16,0 0 0,0 0 0,0 0 16,0 1-16,0-1 0,21 0 15,0-21-15,1 0 0,-1 21 0,0-21 16,0 0-16,0 0 0,0 0 16,1-21-16,-1 21 0,0-21 15,0 0-15,0-1 0,0 1 0,1 0 16,-1 0-16,0-21 0,0 20 0,0-20 15,0 0-15,-21-1 0,22 1 16,-1-21-16,0 20 0,0-20 0,-21-1 16,0 22-16,21-22 0,-21 22 0,0 21 15,0-21-15,0 20 0,0 1 16,-21 21 0,0 21-1,21 1-15,0-1 0,-21 21 0,0 0 16,21 1-16,-22-1 0,22 0 15,0 1-15,0 20 0,0-20 16,0-1-16,0-21 0,0 21 0,0 1 16,0-22-16,0 21 0,0-21 0,0 1 15,0-1-15,0 0 0,0 0 16,22 0-16,-1-21 0,0 0 16,0 0-16,0 0 0,0 0 15,1 0-15,-1 0 0,0 0 16,0 0-16,0-21 0,0 21 0,22-21 15,-22 0-15,0 21 0,21-21 0,-20-1 16,-1 1-16,21 0 16,-21-21-16,0 21 0,1-1 0,-22-20 15,0 21-15,21 0 0,-21 0 0,0-1 16,0 1 0,-21 21-16,-1 0 0,1 21 15,0-21-15,0 22 0,0-1 16,21 0-16,0 0 0,0 0 0,0 0 15,0 1-15,0-1 0,0 0 0,0 0 16,0 0-16,0 0 0,21-21 16,-21 22-16,21-1 0,0-21 0,0 21 15,1 0-15,-1-21 0,0 21 16,0-21-16,-21 21 16,0 1-1,-21-22 1,0 0-16,0 0 0,-1 0 15,-20 0-15,21 0 0,0 0 0,0 0 16,-1 0-16,1 0 0,0 0 0,0 0 16,0 0-16,42 0 31,0 0-31,21 0 0</inkml:trace>
  <inkml:trace contextRef="#ctx0" brushRef="#br0" timeOffset="121718.87">7451 12637 0,'0'-22'62,"21"22"-30,-21-21-32,21 21 0,0 0 15,0 0-15,0 0 16,1 0-16,-22 21 16,0 1-16,0-1 0,0 0 15,0 0-15,0 0 0,0 22 0,-22-22 16,-20 0-16,21 0 0,-21 0 15,20 0-15,-20 1 0,21-1 0,-21 0 16,20-21-16,1 0 0,0 0 0</inkml:trace>
  <inkml:trace contextRef="#ctx0" brushRef="#br0" timeOffset="123891.91">8530 12150 0,'0'-21'16,"21"-1"-16,0 1 15,-21 0-15,0 0 0,0 0 16,0 0-16,0-1 0,0 1 16,0 0-16,-21 21 31,0 0-31,0 0 0,0 0 16,0 0-16,-1 21 0,1 0 15,21 1-15,0-1 0,-21 21 0,21 0 16,-21-20-16,21 20 0,-21 0 15,21-21-15,0 22 0,0-1 0,0-21 16,0 22-16,0-22 0,0 21 0,0-21 16,21 0-16,0 1 0,-21-1 15,21 0-15,0 0 0,1-21 0,-1 0 16,21 21-16,-21-21 0,0 0 0,22 0 16,-22 0-16,21 0 0,-21 0 15,22-21-15,-22 0 0,21 21 0,-21-21 16,1 0-16,20 21 0,-21-22 15,0 1-15,0 0 16,1 0-16,-22 0 0,21 21 0,-21-21 16,0-1-16,0 44 31,0-1-31,0 0 0,0 0 16,0 0-16,0 0 15,0 1-15,0-1 0,0 0 0,0 0 16,0 0-16,0 0 15,21-21 1,0 0-16,0 0 0,0 0 16,1 0-16,-1 0 0,0 0 15,0 0-15,0 0 0,0-21 16,1 21-16,-1-21 0,0 0 0,-21 0 16,0 0-16,0-1 0,0 1 15,0 0-15,0 0 16,0 0-16,-21 0 0,0-1 0,-1 22 15,1-21-15,0 0 0,-21 21 0,21-21 16,-1 21-16,1 0 16,21-21-16,0 0 15,0-1-15,21 22 16,1-21-16,-1 21 0,21 0 16,-21-21-16,22 21 0,-22 0 15,21 0-15,0 0 0,-20 0 16,20 0-16,-21 0 0,21 0 0,-20 0 15,20 21-15,-21 0 0,21 1 0,-20-1 16,-1 0-16,0 0 0,-21 21 16,0-20-16,21-1 0,-21 0 0,21 0 15,-21 0-15,0 0 0,0 1 16,0-1-16,0 0 16,0 0-16,-21 0 15,0-21 1,21-21 15,0 0-31,0 0 0,0 0 16,0-1-16,0-20 15,21 21-15,0 0 0,0 0 0,1-22 16,-1 22-16,0-21 0,0 21 0,21-1 16,-20 1-16,20 0 0,-21 21 15,0 0-15,22 0 0,-22 0 0,0 0 16,21 21-16,-21 0 0,1 1 15,-1 20-15,-21-21 0,21 0 16,-21 22-16,21-22 0,-21 21 0,0-21 16,0 0-16,0 1 0,0-1 15,0 0-15,0 0 0,0 0 0,0 0 16,21-21 0,-21 22-16,21-22 15,1 0-15,-1 0 16,0-22-16,0 22 0,0-21 0,0 21 15,1-21-15,-1 0 0,0 0 16,0 0-16,0-1 0,0 1 0,1 0 16,-1-21-16,0 21 0,0-22 15,0 22-15,-21-21 0,0 21 16,21-22-16,-21 22 0,0 0 0,0 0 16,-21 21-1,0 0-15,0 21 16,0 0-16,21 0 15,0 22-15,0-22 0,0 0 0,0 0 16,0 0-16,0 0 0,0 1 16,0-1-16,21 0 0,-21 0 0,21 0 15,0 0-15,-21 1 0,21-1 16,1-21-16,-22 21 0,21-21 16,-21 21-1,-21-21 16,-1 0-15,1-21-16,0 21 0,0-21 16,0 21-1,21-21-15,-21 21 0,21 21 32,0 0-17,0 0-15,0 0 16,21-21-16,0 21 0,0-21 0,0 0 15,0 0-15,1 0 16,-1 0-16,0 0 0,0 0 0,0 0 16,0 0-16,22-21 0,-22 0 15,21 21-15,-21-21 0,1 0 16,20 21-16,-21-21 0,0-1 0,0 1 16,1 0-16,-1-21 0,-21 21 0,0-22 15,21 1-15,-21 0 0,0-1 16,0 1-16,0-22 0,0 22 0,0 0 15,0-22-15,0 43 0,0-21 0,0 21 16,0-22-16,0 22 16,0 42-1,-21 0-15,0 22 0,21-1 16,0 0-16,-22 1 0,22 20 16,-21-20-16,21-1 0,0 0 0,0 22 15,0-22-15,-21 0 0,21-20 0,0 20 16,0-21-16,0 21 0,0-20 15,0-1-15,0 0 0,0 0 16,0 0-16,21-21 16,0 0-1,1 0-15,-1 0 0,-21-21 16,21 21-16,0-21 0,-21 0 0,0 0 16,21-1-16</inkml:trace>
  <inkml:trace contextRef="#ctx0" brushRef="#br0" timeOffset="124107.9">10922 12277 0,'-21'0'0,"42"0"0,-42 21 15,0-21-15,21 21 32,21-21-17,0 0-15,0 0 0,0 0 0,0 0 16,1 0-16,-1 0 0,0 0 15,-21-21-15,21 21 0,0 0 0,0 0 16,1-21-16,-1 21 0,0-21 16,0 21-16,0 0 0,22-22 15,-22 22-15</inkml:trace>
  <inkml:trace contextRef="#ctx0" brushRef="#br0" timeOffset="124547.65">11409 12277 0,'0'0'16,"-21"0"-16,-1 0 0,1 0 16,21-21-1,0-1 1,0 1-16,21 21 16,1 0-16,-1-21 15,0 21-15,0 0 0,0 0 0,0 0 16,1 21-16,-1-21 0,0 21 15,0 1-15,-21-1 0,21 0 0,0 0 16,-21 0-16,22 0 0,-22 1 0,0-1 16,0 0-16,0 0 0,0 0 15,0 0-15,0 1 16,-22-22 31,22-22-47,0 1 0,0 0 15,0 0 1,0 0-16,0 0 0,0-1 0,0 1 16,0 0-16,22 0 0,-22 0 0,21-22 15,0 22-15,0 21 0,-21-21 16,21 0-16,0 0 0,1 21 0,-1 0 16,0 0-16,0 0 0,0 0 15,0 0-15,1 0 0,-1 0 16,0 0-16</inkml:trace>
  <inkml:trace contextRef="#ctx0" brushRef="#br0" timeOffset="125035.81">12150 12192 0,'-22'0'32,"1"21"-32,0-21 0,0 21 15,0-21-15,21 22 0,-21-22 0,21 21 16,-22 0-16,22 0 0,-21 0 15,21 0-15,0 1 0,0 20 0,0-21 16,0 0-16,0 0 0,0 1 16,0-1-16,0 0 15,21-21-15,1 0 16,-1 0-16,0 0 0,0 0 0,0 0 16,0 0-16,1 0 0,20 0 15,-21 0-15,0 0 0,22-21 0,-22 21 16,21-21-16,-21-1 0,0 22 0,1-21 15,-1 0-15,0 0 0,0 0 16,-21 0-16,0-1 0,21 1 0,-21 0 16,0 0-16,21 0 0,-21 0 0,0-1 15,0 44 1,-21-1 0,0 0-16,21 0 0,-21 0 0,21 22 15,0-22-15,0 0 16,-21 0-16,21 0 0,0 0 0,0 1 15,0-1-15,0 0 0,0 0 16,21-21-16,-21 21 16,21-21-16,0 0 0,0 0 15,1 0-15,-1 0 0,0 0 0,0 0 16,0-21-16,0 21 0,1 0 16,20-21-16,-21 0 0,0 21 0,0-21 15,1-1-15,-1 22 0</inkml:trace>
  <inkml:trace contextRef="#ctx0" brushRef="#br0" timeOffset="125239.69">12848 12404 0,'21'-43'15,"-21"22"1,-21 85-16,42-149 0,-21 64 0,0 0 0,0 0 16,-21 21-1,0 0-15,0 0 16,21 21-16,0 0 0,-21 0 0,-1 0 16,22 0-16,0 1 0,0-1 15,-21 0-15,21 0 0,-21 0 0,21 0 16,0 1-16,0-1 0,0 0 0,0 0 15,0 0-15,0 0 16,21-21 0,0 0-16,1 0 0,-1 0 15,0 0-15,21-21 0</inkml:trace>
  <inkml:trace contextRef="#ctx0" brushRef="#br0" timeOffset="125927.72">13293 11917 0,'0'0'16,"0"-42"-16,0 20 0,0-20 0,0 21 0,0 0 15,0 0-15,-22 21 16,1 0-16,21 21 16,-21 0-16,21 0 0,-21 21 0,0-20 15,21 20-15,0 21 0,0-20 16,-21 20-16,21-20 0,0-1 15,-22 21-15,22-20 0,0-1 0,0 0 16,0-20-16,0 20 0,0-21 0,0 21 16,0-20-16,0-1 0,22-21 15,-1 21-15,0 0 0,0-21 0,0 0 16,0 0-16,1 0 0,20 0 16,-21 0-16,0 0 0,0 0 0,22 0 15,-22 0-15,0-21 0,0 21 0,0-21 16,1 0-16,-1-1 0,-21 1 15,21 0-15,0 0 0,0 0 0,-21 0 16,0-1-16,0 1 0,21 0 16,-21 0-16,0 0 0,0 42 31,-21 0-15,21 0-16,0 22 0,0-22 15,-21 0-15,21 0 0,0 0 0,0 0 16,0 1-16,0-1 0,0 0 0,0 0 15,0 0 1,21-21-16,0 0 0,1 0 16,-1 0-16,0 0 0,0 0 15,0 0-15,0 0 0,1 0 16,-1-21-16,0 0 0,0 21 16,0-21-16,-21 0 0,0-1 15,21-20-15,-21 21 0,0 0 0,0-22 16,0 22-16,0 0 0,0 0 0,0 0 15,-21 0-15,21-1 0,-21 22 16,0 0-16,0 0 0,0 0 16,-1 22-16,1-1 0,0 0 0,0 0 15,21 0-15,0 0 0,-21-21 16,21 22-16,-21-1 0,21 0 0,0 0 16,0 0-16,21-21 31,0 0-31,0 0 0</inkml:trace>
  <inkml:trace contextRef="#ctx0" brushRef="#br0" timeOffset="126355.4">14266 12298 0,'0'0'0,"0"-21"16,0 0-16,0-1 15,21 22 1,1 0 0,-1 0-16,0 0 0,0 0 0,0 0 15,0 22-15,1-22 0,-1 21 0,21 0 16,-42 0-16,21 0 0,0 22 16,1-22-16,-22 0 0,0 0 0,0 0 15,0 22-15,0-22 0,0 0 0,0 0 16,0 0-16,-22 0 15,22 1-15,-21-22 0,21 21 16,-21-21-16,21-21 31,0-1-31,0 1 16,0 0 0,21 0-16,0 0 0,1 0 15,-1-1-15,0 1 0,0 0 0,0-21 16,0 21-16,1-22 0,-1 22 15,21-21-15,-21 21 0,0-1 0,1-20 16,-1 21-16,0 0 0,-21 0 16,21 21-16</inkml:trace>
  <inkml:trace contextRef="#ctx0" brushRef="#br0" timeOffset="126715.53">13187 11896 0,'0'0'0,"0"-21"0,21 21 15,21 0-15,1-22 16,-1 22-16,0 0 0,22 0 16,-1 0-16,1 0 0,-22 0 0,22 0 15,-1 0-15,-21 0 0,22 0 0,-22 0 16,22 0-16,-22 0 0,0 0 16,1 22-16,-1-22 0,0 0 0,-20 0 15,-1 21-15,0-21 0,-21 21 31,21-21-15</inkml:trace>
  <inkml:trace contextRef="#ctx0" brushRef="#br0" timeOffset="128359.29">16891 12425 0,'-85'0'31,"64"0"-31,0 0 0,0 0 15,0 0-15,-22 0 0,1 0 0,21 0 16,-22 0-16,1 0 0,0 0 0,21 0 16,-22 0-16,22 0 0,0 0 15,0 0-15,0 0 0,42 0 47,0 0-47,21 0 0,1 0 16,-1 0-16,0 0 0,22 0 15,-22 0-15,22 0 0,-22 0 0,21 0 16,1 0-16,-1 0 0,-20 0 16,20 0-16,1 0 0,-1 0 0,-20 0 15,-1 0-15,0 0 0,1 0 0,-22 0 16,0 0-16,0-21 0,-21 0 16,0-1-1,-21 22-15,0-21 16,0 21-16,-1-21 0,1 21 0,0-21 15,0 0-15,0 21 0,0 0 16,-1 0-16,1-21 0,0-1 16,0 22-16,42 0 62,0 0-62,0 0 0,1 0 16,-1 0-16,0 0 0,21 0 0,-21 0 15,1 0-15,20 22 0,-21-22 16,0 0-16,0 0 0,1 0 0,-22 21 16,21-21-16,-21 21 15,0 0-15,0 0 0,0 0 0,-21 1 16,-1-1-16,-20 0 0,21 0 0,0 21 16,-22-20-16,1-1 0,21 0 15,-21 0-15,-1 0 0,22 0 0,0 1 16,-21-1-16,20 0 0,1-21 0,0 21 15,21 0-15,-21-21 16,21 21-16,21-21 31</inkml:trace>
  <inkml:trace contextRef="#ctx0" brushRef="#br0" timeOffset="133175.37">18627 12256 0,'0'-22'78,"0"1"-62,0 0 0,0 0-1,0 0-15,21 21 16,-21-21-16,21-1 16,-21 1-16,21 21 0,0-21 15,0 21-15,1 0 16,-1 0-1,0 0-15,-21 21 16,21-21-16,-21 21 0,21 1 0,-21-1 16,21 0-16,-21 0 15,0 0-15,0 0 0,0 1 0,0-1 0,0 0 16,0 0-16,0 0 0,0 0 16,0 1-16,0-1 15,0 0-15,0 0 0,0 0 16,0 0-1,0 1 1,0-1 0,0 0 15,-21-21 47,21-21-47,0 0-15,0-1-16,0 1 16,0 0-16,0 0 0,0 0 0,0 0 15,0-1-15,21 1 0,-21 0 16,0-21-16,22 21 0,-1-1 15,0-20-15,0 21 0,0 0 0,0 0 16,1-1-16,-1 1 0,0 0 16,0 0-16,0 21 0,0 0 0,1 0 15,-1 0-15,0 21 0,-21 0 16,21 0-16,0 22 0,-21-22 0,0 21 16,21-21-16,-21 22 0,0-22 0,0 21 15,0-21-15,0 1 0,0 20 16,0-21-16,0 0 0,0 0 15,-21 1-15,21-1 16,0-42 31,0-1-47,0 1 16,0 0-16,21 0 0,1 0 15,-1 0-15,-21-1 0,21 1 0,0 0 16,0-21-16,0 21 0,22-22 15,-22 22-15,0 0 0,0 0 0,22 0 16,-22-1-16,0 1 0,0 21 16,0 0-16,0 0 0,-21 21 15,0 1-15,0-1 0,22 21 0,-22-21 16,0 0-16,0 22 0,0-22 16,0 0-16,0 0 0,0 0 15,0 22-15,0-22 0,0 0 0,0 0 16,0 0-16,21 1 15,0-22-15,0 0 16,0 0-16,0 21 0,22-21 0,-22 0 16,0 0-16,21 0 0,-20 0 15,20 0-15,-21-21 0,21 21 0,-20-22 16,-1 1-16,0 0 0,21 0 16,-21 0-16,1 0 0,-22-1 0,21-20 15,0 21-15,-21-21 0,0-1 0,0 22 16,0-21-16,0 21 0,0-22 15,0 22-15,0 0 0,0 0 16,-21 0-16,0 21 0,-1 0 16,1 21-16,0 0 0,21 0 15,-21 0-15,0 22 0,21-22 0,0 21 16,0 0-16,0 1 0,0-1 0,0-21 16,0 22-16,0-22 0,0 0 15,0 21-15,0-21 0,0 1 0,21-1 16,0-21-16,0 21 0,0-21 15,1 0-15,-1 21 0,21-21 0,-21 0 16,22 0-16,-22 0 0,21 0 0,-21-21 16,22 21-16,-22-21 0,21 0 15,-21-1-15,0 1 0,22-21 16,-22 21-16,0-22 0,0 1 0,0 21 16,1-21-16,-1-22 0,0 22 15,-21-1-15,21-20 0,0 21 0,0-1 16,-21 1-16,22 21 0,-22-22 0,21 22 15,-21 0-15,-21 21 32,-1 42-32,1-20 0,21 20 0,0 0 15,-21 1-15,21-1 0,-21 0 16,21 1-16,-21 20 0,21-21 0,0-20 16,0 20-16,0 0 0,0-21 15,0 22-15,0-22 0,0 0 16,0 0-16,21 0 0,0-21 0,0 22 15,0-22-15,1 0 0,-1 0 16,0 0-16,0 0 0,0 0 0,22 0 16,-22 0-16,21-22 0,-21 1 0,0 21 15,1-21-15,-1 0 0,0-21 16,0 20-16,0-20 0,0 21 0,1-21 16,-22-1-16,21 1 0,-21 0 0,21-1 15,-21 1-15,0 0 0,0 20 16,0 1-16,0 0 0,0 0 0,0 0 15,-21 21-15,0 21 16,21 21-16,-22-21 16,22 22-16,-21-22 0,0 21 0,21 1 15,0-1-15,0 0 0,-21 1 0,21-22 16,-21 21-16,21-21 0,0 22 16,0-22-16,0 0 0,0 0 0,0 0 15,0 0-15,0 1 16,0-44 15,0 1-31,0 0 16,21 0-16,-21 0 0,21 0 15,0-1-15,-21 1 0,21 0 0,1 0 16,-22 0-16,21-22 16,0 43-16,0-21 0,-21 0 0,21 21 15,0 0-15,-21 21 16,0 0-16,0 1 0,0-1 15,0 0-15,0 0 0,0 0 0,0 0 16,0 1-16,0-1 0,0 0 0,0 0 16,0 0-16,22-21 0,-1 21 15,-21 1-15,21-22 0,0 0 0,0 21 16,0-21-16,1 0 0,-1 0 0,21 0 16,-21 0-16,0 0 0,1 0 15,20 0-15,-21-21 0,0-1 0,22 22 16,-22-21-16,0 0 0,21 0 15,-21 0-15,1 0 0,-1-1 16,21 1-16,-21 0 0,0-21 0,1 21 16,20-1-16,-21-20 0,-21 21 15,21 21-15,-21-21 0,21 21 0,-21 21 16,0 0 0,0 21-16,-21-20 0,0-1 15,0 21-15,21-21 0,-21 22 0,21-22 16,-21 0-16,21 0 0,-22 21 0,22-20 15,0-1-15,0 0 16,0 0-16,0 0 16,22-21-16,-1 0 0,0 0 15,0 0-15,0 0 0,0 0 16,1 0-16,-1 0 0,0-21 16,-21 0-16,21 0 0,0 0 15,-21-1-15,0 1 0,0 0 16,0 0-16,0 0 0,0 0 0,0-22 15,0 22-15,-21 0 0,0 0 16,21 0-16,-21-1 0,0 1 0,-1 0 16,1 21-16,21 21 31,21-21-15,1 21-16,-1-21 0,0 0 15,0 22-15,21-22 0,-20 0 16,20 0-16,0 0 0,1 0 0,-1 0 15,0 0-15,22 0 0,-22 0 0,0 0 16,22 0-16,-43 0 0,21 0 16,1 0-16,-22 0 0,0 0 0,-21-22 15,-21 22 1,0 0 0,-22 0-16,22 0 0,0 0 0,-21 0 15,21 22-15,-1-1 16,1-21-16,0 21 0,0 0 0,0 0 15,0 0-15,-1 1 0,22-1 0,-21-21 16,21 21-16,0 0 0,0 0 16,0 0-16,0 1 0,0-1 15,0 0-15,0 0 16,21-21 0,1 0-16,-1 0 0,0 0 0,0 0 15,0 0-15,0-21 0,1 21 16,-22-21-16,21 0 0,0-1 15,0 1-15,-21 0 0,21 0 16,0-21-16,1 20 0,-22-20 0,21 0 16,0-1-16,-21 1 0,21 0 15,-21-1-15,21-20 0,-21 21 0,21 20 16,-21-20-16,0 21 0,0 0 16,0 0-16,0-1 0,0 44 31,-21-22-31,21 42 0,-21-21 15,0 0-15,0 22 0,21-1 0,0 0 16,-21 1-16,-1-1 0,22 0 16,-21 1-16,21-1 0,0-21 0,0 21 15,0-20-15,0 20 0,0-21 16,0 0-16,0 22 0,0-22 16,21-21-16,1 21 0,-1 0 0,0 0 15,0-21-15,21 0 0,-20 21 0,20-21 16,-21 0-16,21 0 0,-20 0 15,20 0-15,-21 0 0,21 0 0,1-21 16,-22 21-16,21-21 0,-21 0 0,22 0 16,-22 0-16,21-1 0,-21 1 15,1-21-15,20 21 0,-21-22 16,21 1-16,-42 0 0,0 21 16,22-1-16,-22 1 0,0 0 15,-22 21-15,1 0 16,0 0-16,0 21 15,21 0-15,0 1 0,0 20 16,0-21-16,-21 0 0,21 0 0,0 1 16,0-1-16,0 0 0,0 0 15,0 0-15,0 0 0,21 1 0,0-1 16,-21 0-16,21-21 0,0 21 16,-21 0-16,0 0 15,-21-21 32,0 0-47,0 0 0,0 0 0,0 0 16,-1 0-16,1 0 15,0-21-15,0 21 16,0 0-16,0-21 16,-1 21-1,1 0-15,21-21 16,-21 21-16,0-21 0</inkml:trace>
  <inkml:trace contextRef="#ctx0" brushRef="#br0" timeOffset="133567.6">20891 12192 0,'0'0'16,"0"-21"-16,22 21 15,-1 0 1,0 0-16,0 0 0,0 0 15,0 0-15,22 0 0,-22-21 0,21 21 16,1 0-16,-22 0 0,21 0 16,0 0-16,-20-21 0,-1 21 0,0 0 15,0 0-15,0 0 0,0 0 16,-42 0 15,0 0-15,0 0-16,0 0 0,0 0 15,-1 21-15,1-21 0</inkml:trace>
  <inkml:trace contextRef="#ctx0" brushRef="#br0" timeOffset="142447.69">698 14901 0,'0'22'32,"0"-1"-1,-21-21-31,0 0 16,0 0-1,0 21 1,0-21-16,-1 0 15,1 0-15,0 0 16,0 0-16,0 0 0,0 0 16,-22 0-16,1 21 0,0-21 0,-1 0 15,1 0-15,0 0 0,-1 0 16,-20 0-16,20 0 0,1 0 0,21 0 16,63 21 77,22-21-77,20 0-16,-20 0 0,21 0 16,-1 0-16,-20 0 0,20 0 0,1 0 15,0 0-15,-1-21 0,1 21 16,0 0-16,-1-21 0,1 21 15,0-21-15,-1 21 0,1 0 0,0 0 16,-22 0-16,-20-21 0,20 21 16,-42 0-16,22 0 0,-22 0 0,0 0 15,0 0 1,-42 0 15,0 0-31,0 0 16,-1 0-16,1 0 0,0-22 15,0 22-15,0 0 0,0 0 0,-1-21 16,1 21-16,-21 0 0,21-21 16,0 21-16,-22-21 0,22 21 0,0-21 15,-21 0-15,20 21 0,1-22 16,-21 22-16,21-21 0,0 21 0,-1-21 16,1 21-16,0 0 0,21-21 15,-21 21-15,0 0 16,42 21 31,0-21-47,0 21 0,0-21 15,1 0-15,-1 21 0,21-21 0,-21 0 16,22 0-16,-1 22 0,0-22 16,-21 0-16,22 0 0,-1 0 15,-21 0-15,22 0 0,-22 0 0,21 0 16,-21 0-16,0 0 0,1 0 15,-1 0-15,0 0 0,-21 21 16,0 0 0,0 0-1,-21-21 1,0 21-16,-1 0 0,1-21 16,0 22-16,0-1 0,0-21 15,-22 21-15,22 0 0,0 0 0,-21 0 16,21 1-16,-22 20 0,1-21 15,21 0-15,0 0 0,-22 22 0,22-22 16,0 0-16,-21 0 0,20 0 16,1 1-16,0-1 0,21 0 0,-21 0 15,21 0-15,-21-21 0,21 21 16,0 1 0,21-22 15,0-22-16,0 1-15,0 0 0,22 0 16</inkml:trace>
  <inkml:trace contextRef="#ctx0" brushRef="#br0" timeOffset="145572.34">2963 14478 0,'0'-21'47,"0"0"-47,0 0 16,21 21-1,-21-22-15,0 1 0,22 0 16,-1 21-16,0-21 0,0 0 16,0 21-1,0-21-15,1 21 0,-1 0 16,0 0-16,0 0 0,0 21 15,0 0-15,1 21 0,-1-21 16,0 22-16,0-22 0,-21 21 16,0 1-16,21-1 0,-21 0 0,0-21 15,0 22-15,0-22 16,0 21-16,0-21 0,0 1 0,0-1 0,0 0 16,0 0-16,0 0 15,0 0-15,0 1 0,0-44 63,0 1-63,0 0 15,0 0-15,0 0 0,21 0 16,-21-22-16,22 22 0,-1-21 0,0-1 16,0 1-16,0 0 0,0-1 15,1 1-15,20 0 0,-21-1 16,0 1-16,22 21 0,-22 0 0,21 0 15,-21-1-15,0 1 0,1 21 16,-1 0-16,0 0 0,-21 21 0,21 1 16,-21 20-16,21-21 0,0 21 15,-21 1-15,0-22 0,0 21 0,0 1 16,0-22-16,0 21 0,0 0 16,0-20-16,0-1 0,0 21 0,0-21 15,0 0-15,0 1 0,0-1 16,0 0-16,0 0 0,0-42 47,0 0-32,0 0-15,0-1 16,0-20-16,0 21 0,22 0 0,-22-22 16,21 1-16,-21 0 0,21-1 15,0 1-15,-21 0 0,21-1 0,0 1 16,1 21-16,-1-21 0,0 20 15,0 1-15,0 21 0,0 0 0,1 0 16,-1 0-16,0 0 0,0 0 16,0 21-16,-21 1 0,21 20 0,1-21 15,-1 21-15,0-20 0,-21 20 16,0 0-16,21 1 0,-21-22 16,21 21-16,-21-21 0,0 22 0,0-22 15,21 21-15,-21-21 0,22 0 16,-22 1-16,0-1 0,21 0 0,0 0 15,0-21-15,0 21 0,0-21 16,1 0-16,-1 21 0,0-21 0,0 0 16,21 0-16,-20 0 0,20 0 15,-21 0-15,21 0 0,-20-21 0,20 0 16,-21 21-16,0-21 0,22 0 16,-22 0-16,0-1 0,-21-20 15,21 21-15,0-21 0,-21 20 0,0-20 0,0 0 16,0 21-16,0-22 15,0 1-15,0 0 0,0 20 0,0 1 16,0 0-16,0 0 0,-21 0 16,0 21-16,0 0 0,0 0 0,-1 21 15,1 0-15,-21 0 0,21 0 16,0 1-16,-22 20 0,22 0 0,0 1 16,0-22-16,0 21 0,-1 0 0,1-20 15,21-1-15,-21 21 0,21-21 16,0 0-16,0 1 0,0-1 0,0 0 15,0 0 1,21-21-16,0 0 0,1 0 0,-1 0 16,0 0-16,0 0 0,0 0 15,22 0-15,-22 0 0,0 0 0,0-21 16,0 0-16,0 0 0,1 21 0,-1-22 16,0 1-16,0-21 0,-21 21 15,0 0-15,21-22 0,-21 22 0,21 0 16,-21-21-16,0 20 0,0 1 15,0 0-15,0 0 0,0 42 32,0 0-32,0 0 15,0 22-15,0-22 0,0 0 0,0 21 16,0-20-16,0-1 16,0 0-16,0 0 0,0 0 0,0 0 15,0 1-15,0-1 16,22-21-16,-1 21 0,0-21 15,0 0-15,0 0 0,0 0 0,1 0 16,-1 0-16,0-21 16,0 21-16,0-21 0,0-1 0,1 1 15,-1 21-15,-21-21 0,21 0 16,-21 0-16,21-22 0,-21 22 0,21 0 16,-21-21-16,0 21 0,0-1 15,0 1-15,0 0 0,0 0 16,0 42-1,0 0 1,0 0-16,0 1 0,0-1 0,0 0 16,0 0-16,0 21 0,0-20 15,0-1-15,0 0 0,0 0 16,0 0-16,0 0 0,21-21 0,1 22 16,-1-22-1,0 0-15,0 0 16,0-22-1,-21 1-15,21 21 0,-21-21 16</inkml:trace>
  <inkml:trace contextRef="#ctx0" brushRef="#br0" timeOffset="145955.12">5482 14055 0,'0'0'0,"-21"-21"0,0-1 16,0 1-16,-1 21 0,1 0 15,0 0-15,21 21 16,-21 1-16,21-1 0,0 0 0,-21 0 16,21 0-1,0 0-15,0 1 0,21-1 0,0-21 16,0 0-16,0 0 16,1 0-16,-1 0 0,0 0 15,0 0-15,0 0 0,0 0 0,1 0 16,-1-21-16,0 21 0,0-22 15,-21 1-15,0 0 0,0 0 16,0 0-16,0 0 0,0-1 16,-21 22-16,0 0 0,0 0 15,-1 0-15,1 0 0,0 0 0,0 0 16,0 0-16,0 22 0,21-1 16,0 0-16,-22 0 0,22 0 15,0 0-15,0 1 0,0-1 0,0 0 16,0 0-16,0 0 0,0 0 15,22 1-15,-22-1 0,21-21 0,0 21 16,21-21-16</inkml:trace>
  <inkml:trace contextRef="#ctx0" brushRef="#br0" timeOffset="146435.85">5778 14372 0,'0'21'0,"0"1"16,-21-1-16,21 0 16,0 0-16,0 0 15,0 0-15,0 1 0,0-1 0,0 0 16,0 0-16,0 0 16,0 0-16,0 1 0,-21-1 15,0 0-15,21 0 0,-21-21 16,0 0-16,21 21 15,0-42 17,0 0-32,0 0 15,0 0-15,0-1 0,21 1 16,0 0-16,-21-21 0,42 21 16,-21-22-16,1 1 0,-1 21 0,21-22 15,-21 22-15,22 0 0,-22 0 16,0 21-16,0 0 0,0 0 0,0 0 15,1 21-15,-1 0 0,-21 0 0,21 1 16,-21 20-16,0-21 0,0 0 16,0 22-16,0-22 0,0 21 0,0-21 15,0 0-15,0 22 0,0-22 0,0 0 16,0 0-16,0 0 16,0 1-16,0-1 0,21-21 46,0 0-46</inkml:trace>
  <inkml:trace contextRef="#ctx0" brushRef="#br0" timeOffset="149339.67">7408 14224 0,'-21'0'0,"42"0"0,-63 0 31,42 21-16,0 0-15,0 1 0,0-1 0,0 0 16,-21 21-16,21-21 0,0 22 16,0-22-16,-21 21 0,21-21 0,0 1 15,0 20-15,0-21 0,0 0 16,0 0-16,-22-21 0,22 22 0,0-1 16,-21-21-16,21-21 46,0-1-30,0 1-16,0 0 0,0 0 16,0-21-16,0 20 0,0-20 0,21 0 15,1-1-15,-22 1 0,21 21 16,-21-21-16,21-1 0,0 22 0,0 0 16,-21 0-16,21 21 0,1 0 0,-1 0 15,0 21 1,-21 0-16,21 21 0,-21-20 0,0 20 15,21 0-15,-21-21 0,21 22 16,-21-1-16,0-21 0,0 22 16,22-22-16,-22 21 0,0-21 0,0 0 15,0 1-15,0-1 0,21-21 16,-21 21-16,21-21 0,0 0 16,0 0-16,0 0 15,1 0-15,-22-21 0,21 21 16,0-21-16,0-1 0,-21 1 0,21 0 15,0 0-15,-21-21 0,22 20 16,-1-20-16,-21 0 0,21-1 0,0 22 16,-21-21-16,21 21 0,-21 0 0,21-22 15,-21 22-15,22 21 16,-22 21 15,0 0-31,0 22 0,0-22 16,0 0-16,0 0 0,0 22 0,21-22 15,-21 21-15,0-21 0,0 0 16,0 1-16,21 20 0,-21-21 0,21 0 16,-21 0-16,21-21 0,-21 22 0,21-1 15,1-21-15,-1 21 16,0-21-16,0 0 0,0 0 0,0 0 16,1 0-16,20 0 15,-21 0-15,0-21 0,0 21 0,1-21 16,-1-1-16,21 1 0,-21 0 0,0 0 15,-21 0-15,22 0 0,-1-22 16,-21 22-16,0-21 0,0 21 0,0-22 16,0 22-16,0-21 0,0 21 15,0-1-15,0 1 0,-21 21 16,-1-21-16,1 21 0,0 21 16,21 0-1,-21 1-15,21 20 0,-21-21 0,21 21 16,0-20-16,0 20 0,0 0 15,0-21-15,0 22 0,0-22 16,0 0-16,0 0 0,21 22 0,0-22 16,0 0-16,0 0 15,1-21-15,-1 0 0,0 21 0,21-21 16,-21 0-16,22 0 0,-1 0 0,0 0 16,1 0-16,-1-21 0,0 0 15,1 21-15,-1-21 0,0 0 0,1-1 16,-1-20-16,-21 21 0,0 0 15,1-22-15,-1 1 0,0 0 0,0 21 16,-21-22-16,0 1 0,21 0 0,-21-1 16,0 1-16,0 21 0,0-22 15,0 22-15,0 0 0,0 0 16,0 0-16,-21 21 16,0 21-1,0-21-15,21 42 0,0-21 16,0 1-16,-21 20 0,21-21 15,0 21-15,-22 1 0,22-1 0,0 0 16,0 1-16,0-22 0,0 21 0,0-21 16,0 22-16,0-22 0,22 0 15,-22 0-15,21 0 0,0-21 0,0 22 16,0-22-16,0 0 0,1 0 16,-1 0-16,21 0 0,-21 0 0,0 0 15,1-22-15,20 1 0,-21 0 16,0 0-16,0 0 0,1 0 15,-1-22-15,0 1 0,0 21 0,-21-22 16,0 1-16,21 0 0,-21-1 0,0 1 16,0 21-16,0-21 0,0 20 15,0 1-15,0 0 0,0 0 0,-21 21 32,21 21-32,-21 0 15,21 22-15,-21-22 0,21 0 0,-21 21 16,21 1-16,0-1 15,0 0-15,0-21 0,0 22 0,0-1 0,0-21 16,0 0-16,0 22 0,-22-22 16,22 0-16,0 0 15,0 0-15,22-21 32,-22-21-32,21 21 15,0-21-15,-21 0 0,21 0 0,-21 0 16,21-1-16,0 1 0,-21-21 15,22 21-15,-22 0 0,21-1 0,-21 1 16,21 21-16,-21-21 0,0 42 31,0 0-31,0 1 16,0-1-16,0 0 0,0 0 0,0 0 16,0 0-16,21 1 15,-21-1-15,0 0 0,21 0 16,-21 0-16,21-21 0,1 0 15,-1 21-15,0-21 0,0 0 0,21 0 16,-20 0-16,-1 0 0,21 0 0,-21 0 16,22 0-16,-22 0 0,21 0 15,-21 0-15,0-21 0,22 0 0,-22 21 16,0-21-16,0 0 0,22 0 16,-22-1-16,0 1 0,-21 0 0,21-21 15,0 21-15,-21-1 0,21 1 16,-21 0-16,0 0 0,0 0 15,0 42 17,0 0-32,0 0 0,0 0 0,0 1 15,-21-1-15,21 0 0,-21 0 0,21 0 16,0 0-16,0 22 0,0-22 16,0 0-16,0 0 0,21 0 15,0 1-15,1-1 0,-1-21 0,-21 21 16,21-21-16,0 0 0,0 0 15,0 0-15,1 0 0,-1 0 16,0 0-16,0 0 0,0 0 0,0 0 16,-21-21-16,22 0 15,-22-1-15,21 22 0,-21-21 0,0-21 16,0 21-16,0 0 0,0-1 16,0-20-16,0 21 0,-21 0 0,-1-22 15,1 22-15,0 21 0,0-21 0,0 21 16,0 0-16,-1 0 15,1 0 1,42 0 0,22 0-1,-22 0-15,21 0 16,1 0-16,-1 0 0,21 0 16,-20 0-16,20 0 0,1 0 0,-1 0 15,1 0-15,-1 0 0,1 0 16,-22-21-16,0 0 0,1 21 0,-1 0 15,-21 0-15,22-21 0,-22 21 16,0 0-16,-21-22 16,-21 22-1,0 0-15,-1 0 0,1 0 16,0 0-16,0 22 0,0-1 0,-22-21 16,22 21-16,0 0 0,0 0 15,0 22-15,0-22 0,-1 0 16,1 0-16,21 0 0,0 0 0,-21 1 15,21-1-15,0 0 0,0 0 16,0 0-16,0 0 0,0 1 16,0-1-16,21-21 0,0 0 15,1 21-15,-1-21 0,0 0 16,0 0-16,0 0 0,0 0 16,1-21-16,-1 0 0,0 21 15,0-22-15,0 1 0,0 0 0,1 0 16,-1 0-16,0-22 0,0 22 15,0-21-15,0 0 0,-21-1 16,22 1-16,-1 0 0,0-1 0,-21 1 16,0 0-16,21-1 0,-21 1 15,21 0-15,-21-1 0,0 22 0,0-21 16,0 21-16,0-1 0,0 44 31,-21-1-31,0 0 16,21 21-16,-21-21 0,21 22 15,0-1-15,-21 0 0,21 1 0,-22 20 16,22-20-16,0-1 0,0 21 0,0-20 16,0-1-16,0 0 0,0 1 15,0-22-15,0 21 0,0-21 0,0 1 16,22-1-16,-1 0 16,-21 0-16,21-21 0,0 0 0,0 21 15,0-21-15,1 0 0,-1 0 0,0 0 16,0 0-16,0 0 0,22-21 15,-1 0-15,-21 0 0,21 0 0,-20-1 16,20 1-16,-21 0 0,21-21 0,-20 21 16</inkml:trace>
  <inkml:trace contextRef="#ctx0" brushRef="#br0" timeOffset="149787.42">9059 14245 0,'21'0'16,"1"0"-16,-1 0 0,21 0 15,-21 0-15,0 0 0,1 0 16,-1 0-16,0 0 0,21 0 16,-21 0-16,1 0 0,-1 0 15,0 0-15,0 0 0,0 0 0,0 0 16,1 0 0,-22-21-16</inkml:trace>
  <inkml:trace contextRef="#ctx0" brushRef="#br0" timeOffset="151175.51">16002 14393 0,'-21'0'0,"0"0"15,21-21-15,-22 21 16,44 0 31,-1 0-47,0 0 15,0 0-15,21 0 0,-20 0 0,20 0 16,0 0-16,1 21 0,-1-21 0,21 0 16,-20 0-16,20 0 0,1 0 15,-1 0-15,1 0 0,-1 0 0,1 0 16,-1 0-16,1 0 0,-1 0 15,-20 0-15,-1 0 0,0 0 0,1-21 16,-22 21-16,0-21 0,0 21 16,0-21-16,-21 0 15,-21 0 1,0 21-16,0-22 0,0 22 16,-1-21-16,-20 21 0,21-21 0,0 21 15,0-21-15,-22 21 0,22-21 0,0 21 16,0 0-16,21-21 0,-21 21 15,-1 0-15,1 0 16,42 0 15,1 0-15,-1 0-16,0 21 0,0-21 16,0 21-16,0-21 0,1 21 15,-1-21-15,0 0 0,0 0 16,0 21-16,0-21 0,1 0 15,-1 0-15,0 0 0,0 0 0,0 0 16,0 21-16,1-21 0,-1 0 0,-21 22 16,0-1-1,0 0-15,0 0 16,-21 0-16,21 0 0,-22 1 0,1-1 16,0 0-16,-21 0 0,21 0 15,-1 0-15,1 1 0,-21-1 0,21 0 16,0 0-16,-22 0 0,22-21 15,0 21-15,0 1 0,0-22 0,-1 21 16,1-21-16,21 21 0,-21-21 16,0 0-1,21 21-15,-21-21 32,0 0-17,-1 0-15,1 0 16,0 0-16,0 0 0</inkml:trace>
  <inkml:trace contextRef="#ctx0" brushRef="#br0" timeOffset="158483.78">18796 13907 0,'21'21'16,"0"-21"-1,0 0 1,1-21-16,-1-1 15,-21 1-15,0 0 16,0 0-16,0 0 16,0 0-16,0-1 15,0 1-15,0 0 0,-21 21 16,-1 0-16,1 0 16,0 0-16,0 0 0,0 0 15,-22 21-15,22 0 0,-21 1 0,21-1 16,-22 21-16,22 0 0,-21 1 15,21-22-15,-22 21 0,22 1 0,0-1 16,0 0-16,0 22 0,0-22 0,21 0 16,0 1-16,0-1 0,0 22 15,0-22-15,0-21 0,21 21 0,0-20 16,0 20-16,21-21 0,1 0 16,-22 0-16,42-21 0,-20 22 0,-1-22 15,0 0-15,22 0 0,-22 0 0,22 0 16,-22 0-16,0 0 15,22-22-15,-22 1 0,1 21 0,-1-21 16,0 0-16,1-21 0,-22 20 0,21 1 16,-21-21-16,-21 21 0,0-22 15,0 1-15,0 21 0,0-21 0,0 20 16,-21 1-16,0 0 0,0 0 16,0 0-16,-22 21 0,22 0 0,-21 0 15,21 0-15,-22 0 0,22 0 0,-21 0 16,21 21-16,-22 0 0,22 0 15,0 22-15,0-22 0,0 0 0,-1 21 16,1 1-16,21-22 0,-21 0 16,21 21-16,0-21 0,0 1 15,0-1-15,0 0 0,21 0 0,0-21 16,1 21-16,-1-21 0,0 0 16,0 0-16,0 0 0,0 0 0,22 0 15,-22 0-15,21-21 0,-21 0 0,22 0 16,-22 21-16,21-21 0,-21-1 15,1 1-15,-1 0 0,0 0 0,0-21 16,-21 20-16,0 1 0,21 0 0,-21 0 16,0 0-16,0 0 0,-21 21 31,21 21-31,-21 0 16,21 0-16,0 0 0,0 0 15,-21 1-15,21-1 0,0 0 0,0 0 16,0 0-16,0 0 0,0 1 15,21-1-15,0-21 0,0 21 0,22-21 16,-22 0-16,21 0 0,-21 0 0,22 0 16,-1 0-16,0 0 0,-21 0 15,22 0-15,-1-21 0,0 21 0,-20-21 16,-1-1-16,0 1 0,0 0 0,0 0 16,-21 0-16,0-22 15,0 22-15,0-21 0,0 21 0,0 0 16,0-1-16,0 1 0,0 0 0,0 0 15,-21 21 1,0 21-16,21 0 16,0 22-16,0-22 0,-21 0 15,21 21-15,0-21 0,-21 22 0,21-22 16,0 0-16,0 21 0,0-20 0,0-1 16,0 0-16,-22-21 0,22 21 15,0 0-15,0-42 47,22 0-47,-1 0 16,0 0-16,-21-1 0,21 1 0,0-21 15,0 21-15,1 0 0,20-22 16,-21 22-16,0-21 0,0 21 0,1-1 16,-1 1-16,0 0 0,0 21 15,0 0 1,-21 21-16,0 0 0,0 1 0,0 20 15,0-21-15,0 0 0,0 22 16,0-22-16,0 21 0,0-21 0,0 0 16,0 1-16,0-1 0,0 0 15,21-21-15,1 21 0,-1 0 16,0-21-16,0 0 0,0 21 0,0-21 16,22 0-16,-22 0 0,0 0 15,21 0-15,-20 0 0,20-21 0,-21 0 16,0 21-16,0-21 0,1 0 0,-1 0 15,0-22-15,0 22 0,-21 0 16,0-21-16,0 20 0,0-20 0,0 21 16,0-21-16,0 20 0,0 1 15,0 0-15,0 42 32,0 0-32,-21 22 0,0-22 15,21 21-15,0-21 0,-21 22 16,-1-22-16,1 21 0,21-21 0,0 22 15,0-22-15,-21 0 0,21 0 16,0 0-16,-21 1 0,42-22 47,-21-22-31,21 22-16,-21-21 0,21 0 15,1 0-15,-22 0 0,21 0 0,0-1 16,-21-20-16,21 21 0,0-21 15,0 20-15,1 1 0,-1 0 16,0 0-16,0 21 0,0 0 16,-21 21-1,0 0-15,0 22 0,0-22 0,0 0 16,0 0-16,0 21 0,0-20 0,0-1 16,0 0-16,21 0 0,-21 0 15,0 0-15,22 1 0,-1-1 16,0-21-16,0 0 0,0 0 15,0 0-15,22 0 0,-22 0 16,0 0-16,0 0 0,0 0 0,1-21 16,-1 21-16,0-22 15,0 1-15,0 0 0,0 0 0,1 0 16,-22 0-16,21-22 0,-21 22 0,21 0 16,-21-21-16,0 20 0,21-20 15,0 21-15,-21 0 0,0 0 0,0-1 16,21 22-16,-21 22 15,0-1-15,0 0 16,0 21-16,0-21 0,0 22 0,0-22 16,-21 21-16,21-21 0,0 22 15,0-22-15,0 0 0,0 21 0,0-20 16,0-1-16,0 0 0,0 0 16,21-21-16,1 21 15,-1-21-15,0 0 0,0 0 0,0 0 16,22 0-16,-22 0 0,0 0 0,21 0 15,-21 0-15,1-21 0,20 21 16,-21-21-16,0 0 0,0 0 0,-21-1 16,0-20-16,22 21 0,-22-21 0,0-1 15,0 1-15,0 0 0,0-1 16,-22 1-16,22 21 0,-21-22 0,0 22 16,0 0-16,0 0 0,0 0 15,-1 21-15,1 0 0,0 0 0,0 0 16,0 0-16,0 21 0,-22 0 0,22 0 15,0 22-15,21-22 16,-21 21-16,21 0 0,0-20 0,0 20 16,0 0-16,0-21 0,0 22 0,0-22 15,21 0-15,0 0 0,0 0 16,0 1-16,1-1 0,-1-21 0,0 21 16,21-21-16,-21 0 0,22 0 0,-22 0 15,21 0-15,-21 0 0,22 0 16,-1-21-16,0 0 0,-20-1 0,20 1 15,-21 0-15,21 0 0,-20-21 16,-1-1-16,21 1 0,-21-22 16,0 22-16,-21 0 0,22-1 0,-1-20 15,-21 21-15,0-1 0,0 1 16,0 0-16,0-1 0,0 1 0,0 21 16,0 0-16,0-1 0,0 1 15,0 42 1,-21 1-16,-1-1 0,1 21 15,21 0-15,0 1 0,-21-1 16,21 0-16,0 1 0,0-1 0,0 22 16,0-22-16,0 0 0,0 1 15,21-1-15,0 0 0,-21-21 0,22 1 16,-1 20-16,-21-21 0,21 0 16,0 0-16,0-21 0,0 22 0,1-22 15,-1 0-15,0 0 0,0 0 16,0 0-16,0 0 0,1 0 0,-1-22 15,0 22-15,0-21 0,0 0 16,0 0-16,1 0 0,-1-22 0,0 22 16,0-21-16,-21 0 0,0 20 15,21-20-15</inkml:trace>
  <inkml:trace contextRef="#ctx0" brushRef="#br0" timeOffset="158751.76">21844 14034 0,'-21'0'16,"42"0"15,0 0-31,0 0 0,0 0 0,1 0 16,20 0-16,-21 0 0,21 0 0,-20 0 15,20 0-15,-21 0 0,21 0 16,-20 0-16,-1 0 0,0 0 0,0 0 16,0 0-16,0 0 0,1 0 15,-1 0-15,0 0 0,0 0 0,0 0 16,0 0-16</inkml:trace>
  <inkml:trace contextRef="#ctx0" brushRef="#br0" timeOffset="159023.95">23156 14584 0,'0'-21'78,"21"0"-62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42:32.6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0 0,'0'0'0,"-21"0"31,21 42 0,0 1-31,0-1 0,0 22 16,0-1-16,21 1 0,-21-1 15,0-21-15,0 22 0,0-1 16,21 1-16,-21-22 0,0 22 0,0-1 16,0-20-16,0 20 0,0-21 15,0 1-15,0-1 0,0-21 0,0 22 16,0-22-16,0 21 0,0-21 15,0 0-15,0 1 16,-21-44 15,21 1-31,0 0 16,0-21-16</inkml:trace>
  <inkml:trace contextRef="#ctx0" brushRef="#br0" timeOffset="432.75">868 233 0,'0'0'0,"0"-21"0,-21 0 0,21-1 16,0 1-16,0 0 0,0 0 0,0 0 15,21 0-15,0-1 0,0 1 16,0 0-16,22 21 0,-22 0 0,21 0 16,0 0-16,1 0 0,20 0 15,1 0-15,-22 0 0,22 0 0,-1 0 16,1 0-16,-1 0 0,-21 0 16,1 0-16,-1 64 0,0-22 15,-20 21-15,-22 1 0,0-22 0,0 22 16,-22-1-16,1-20 0,-21 20 15,-22-21-15,1 1 0,-1 20 16,1-20-16,-1-1 0,1 0 16,21 1-16,-22-22 0,22 21 0,-1-21 15,1 0-15,21 1 0,0-22 16,0 0-16,21 21 0,0-42 31,0-1-15,21 1-16,0 21 0,0-21 0,0 0 15,0 21-15</inkml:trace>
  <inkml:trace contextRef="#ctx0" brushRef="#br0" timeOffset="1128.13">2053 1080 0,'21'-43'16,"-21"22"-16,0 0 0,0 0 15,0 0-15,0-1 0,0 1 16,0-21-16,0 21 0,0 0 15,-21-1-15,0 1 0,0-21 16,0 42-16,-1-21 0,1 0 16,0 21-16,0 0 0,-21 0 0,20 0 15,1 0-15,0 0 0,0 0 16,-21 0-16,20 21 0,22 0 0,-21 0 16,0 21-16,0-20 0,21 20 15,-21-21-15,21 21 0,0 1 0,-21-1 16,21-21-16,0 22 0,0-22 15,0 0-15,0 0 0,0 0 16,0 0-16,21 1 0,0-22 16,0 21-16,0-21 15,0 0-15,1 0 0,-1 0 16,0-21-16,0 21 0,21-22 16,-20 1-16,-1 0 0,0-21 0,0 21 15,21-22-15,-20 22 0,-1-21 16,0-1-16,0 1 0,-21 0 0,21-1 15,-21 22-15,0-21 0,0 21 16,0 0-16,0-1 0,0 1 0,0 42 47,0 1-47,0-1 0,0 21 16,0-21-16,0 22 0,0-22 15,0 21-15,0 0 0,0-20 0,0 20 16,0-21-16,0 0 0,0 0 15,21 1-15,1-1 0,-1 0 0,0-21 16,-21 21-16,21-21 0,0 0 16,0 0-16,1 0 0,20 0 0,-21 0 15,0 0-15,0-21 0,22 21 16,-22-21-16,0 0 0,21-1 0</inkml:trace>
  <inkml:trace contextRef="#ctx0" brushRef="#br0" timeOffset="1448.25">2815 572 0,'0'0'0,"0"-22"0,0 1 0,0 0 15,0 0 1,-21 21-16,0 0 0,0 0 0,-1 0 16,1 21-16,0 0 15,0 0-15,0 1 0,0-1 0,-1 21 16,1-21-16,21 22 0,0-22 15,-21 21-15,0 0 0,21 1 16,0-1-16,0 0 0,0-20 16,0 20-16,0-21 0,0 0 0,0 0 15,0 1-15,21-1 0,0-21 16,0 0-16,1 21 0,-1-21 0,0 0 16,0 0-16,21 0 0,-20 0 15,20-21-15,0 0 0,1-1 0,-22 1 16,21 0-16,0 0 0,-20-21 15,20-1-15,0 1 0,-21 0 0,1-1 16</inkml:trace>
  <inkml:trace contextRef="#ctx0" brushRef="#br0" timeOffset="2128.86">3281 169 0,'-21'-21'0,"42"42"0,-42-63 0,21 21 15,-22 0-15,22 42 16,0 0-1,-21 0-15,21 22 0,0-1 16,0 0-16,0 1 0,0 20 0,0-21 16,0 1-16,0 20 0,0-20 15,0 20-15,0-21 0,0 1 0,-21 20 16,21-20-16,0-1 0,0-21 16,0 21-16,-21-20 0,21 20 0,0-21 15,0 0-15,-21-21 16,21 21-16,0-42 31,0 0-15,0 0-16,0-21 0,0 20 15,21-20-15,-21 21 0,21-21 0,-21 20 16,21-20-16,-21 0 0,21 21 16,1-1-16,-1 1 0,-21 0 0,21 0 15,0 0-15,0 0 0,0 21 16,1 0-16,-1 0 0,0 0 0,0 0 15,0 0-15,0 21 16,-21 0-16,0 0 16,0 0-16,0 0 15,0 1-15,-21-1 0,0 0 16,0-21-16,0 21 0,0-21 16,-1 0-16,1 0 0,0 0 0,0 0 15,0 0-15,0 0 0,-1 0 16,1 0-16,21-21 15,-21 21 1,21 21 15,0 0-15,0 0-16,21 1 0,0-1 16,-21 0-16,22 0 0,-1 0 15,-21 0-15,21 1 0,0-1 0,-21 0 16,21 0-16,0 0 0,1 0 15,-1 1-15,0-22 0,0 0 16,21 21-16,-20-21 0,-1 0 16,0 0-16,0 0 0,0 0 0,0 0 15,1 0-15,-1 0 0,0-21 16,-21-1-16,21 22 0,0-21 0</inkml:trace>
  <inkml:trace contextRef="#ctx0" brushRef="#br0" timeOffset="2700.44">4212 699 0,'0'0'0,"0"-85"32,0 64-32,0 0 15,-21-1-15,0 1 0,0 21 0,-1-21 16,22 0-16,-21 21 0,0 0 0,0 0 15,0 0-15,0 0 0,-1 0 16,1 0-16,0 21 0,0 0 16,0 0-16,0 1 0,-1 20 15,1-21-15,0 21 0,0-20 0,21 20 16,-21 0-16,21 1 0,0-1 16,0-21-16,0 21 0,0-20 0,0-1 15,0 0-15,0 0 0,21 0 16,0-21-16,0 0 0,0 0 15,1 0-15,-1 0 0,21 0 16,-21 0-16,0 0 0,1-21 0,-1 0 16,0 0-16,0 0 0,0-22 15,0 22-15,1 0 0,-1-21 0,-21 20 16,0-20-16,21 21 16,-21-21-16,0 20 0,0 1 0,0 0 15,0 0-15,0 0 16,0 42-1,0 0-15,0 0 16,0 0-16,0 22 0,0-22 16,0 21-16,0-21 0,0 22 0,0-22 15,0 21-15,0-21 0,0 22 16,0-22-16,0 0 0,0 0 0,0 0 16,0 1-16,21-1 0,0-21 15,-21 21-15,21-21 0,1 0 16,20 0-16,-21 0 0,21 0 15,-20 0-15,20 0 0,0 0 0,-21 0 16,22-21-16,-1 0 0</inkml:trace>
  <inkml:trace contextRef="#ctx0" brushRef="#br0" timeOffset="4137.62">5059 635 0,'0'0'16,"21"-42"-16,-21 21 0,0-1 0,0 1 15,-21 21-15,0-21 16,-1 21-16,1 0 16,0 0-16,0 0 0,0 21 15,0 0-15,-1-21 0,1 22 0,0-1 16,0 21-16,-21-21 0,20 0 0,22 22 16,-21-22-16,0 21 0,0-21 15,21 22-15,0-22 0,0 21 0,0-21 16,0 1-16,0-1 0,0 0 15,0 0-15,0 0 0,0 0 0,21-21 16,0 0 0,0 0-16,1 0 0,-1 0 0,0 0 15,0-21-15,0 0 0,0 21 16,1-21-16,-1-21 0,0 20 16,0 1-16,-21-21 0,21 21 15,0 0-15,-21-22 0,22 22 0,-22 0 16,0 0-16,0 0 0,21-1 15,-21 1-15,0 0 0,21 21 0,-21-21 16,0 42 15,0 0-31,0 0 16,0 1-16,0 20 0,0-21 16,0 21-16,0-20 0,-21 20 0,21 0 15,0 1-15,0 20 16,0-21-16,0 1 0,0 20 0,21-20 15,0 20-15,0 1 0,-21-22 0,21 21 16,1 1-16,-1-1 0,0 22 16,0-21-16,-21 20 0,21-20 0,0 20 15,-21-20-15,22 21 0,-22-22 16,0 1-16,0-1 0,21 1 0,-21-1 16,0 1-16,0-1 0,0-21 0,0 1 15,0-1-15,0 0 0,0 1 16,0-22-16,0 21 0,-21-21 0,-1 1 15,1-1-15,0-21 0,0 0 16,0 0-16,0 0 16,-1 0-16,1-21 0,-21-1 15,21 1-15,0 0 0,-22-21 0,22 21 16,-21-43-16,21 22 0,-22-22 16,1 1-16,21-1 0,-22 1 0,22-1 15,0-20-15,0 20 0,0-21 16,21 1-16,0-1 0,0 22 0,0-22 15,0 21-15,21 1 0,0-1 0,0 1 16,0 21-16,22-22 0,-22 22 16,0-1-16,21 1 0,-20 0 15,-1-1-15,21 1 0,-21 0 16,0-1-16,22 22 0,-22 0 0,0 0 0,0 0 16,0 0-16,-21-1 15,22 22-15,-22-21 0,21 21 16,-21 21 62,0 1 125,0-1-125</inkml:trace>
  <inkml:trace contextRef="#ctx0" brushRef="#br0" timeOffset="4687.93">5376 995 0,'21'0'15,"1"0"-15,-1 0 16,0 0 0,0 0-16,0 0 0,0 0 15,1 0-15,-1-21 0,0 0 16,0 21-16,0-22 16,-21 1-16,21 21 0,-21-21 0,22 0 15,-22 0-15,0 0 16,0-1-16,0 1 0,0 0 0,0 0 15,0 0-15,0 0 16,-22 21-16,1 0 0,21-22 16,-21 22-16,0 0 15,0 0-15,0 0 0,-1 0 16,1 22-16,0-22 16,21 21-16,-21 0 0,0 21 0,0-21 15,21 1-15,0 20 0,0-21 16,0 21-16,0-20 0,0 20 0,0-21 15,0 0-15,0 0 0,0 1 0,0-1 16,21 0-16,0 0 0,0-21 16,0 21-16,0-21 0,1 0 0,-1 0 15,0 0-15,0 0 0,0 0 16,0 0-16,1 0 0,20 0 0,-21 0 16,0 0-16,0 0 15,1 0-15,-1-21 0,-21 0 0,21 21 16,0-21-16,0 0 0,-21-1 15,21 1-15,-21 0 0,22 0 0</inkml:trace>
  <inkml:trace contextRef="#ctx0" brushRef="#br0" timeOffset="5692.67">1418 1799 0,'-21'0'0,"42"0"0,-63 0 16,21 0-16,-1 0 0,1 0 16,0 0-16,42 0 109,0 0-109,1 0 16,20 0-16,0 0 0,1 0 15,-1 0-15,21 0 0,1 0 0,-22 21 16,22-21-16,-1 22 0,1-22 15,-1 0-15,22 0 0,-22 21 16,22-21-16,21 0 0,0 0 16,0 21-16,-1-21 0,1 0 0,21 0 15,-21 21-15,21-21 0,-21 0 16,21 0-16,0 21 0,21-21 0,-21 0 16,0 0-16,0 21 0,0-21 15,0 0-15,0 0 0,-21 0 0,21 22 16,-21-22-16,21 0 0,-21 0 15,-22 0-15,22 0 0,-21 21 0,-1-21 16,-20 0-16,21 0 0,-22 0 0,1 0 16,-1 0-16,1 0 0,-22 0 15,21 21-15,-20-21 0,-22 0 0,0 0 16,0 0-16,0 0 16,1 0-16,-22-21 171,0 0-171</inkml:trace>
  <inkml:trace contextRef="#ctx0" brushRef="#br0" timeOffset="6940.07">7408 1143 0,'0'0'0,"-21"0"0,0 0 16,0 0-16,0 0 15,-1 0-15,1 0 16,42 0 31,1 0-47,20 0 0,-21 0 16,21 0-16,22 0 0,-22 0 15,22 0-15,-1 0 0,22 0 0,-22 0 16,1 0-16,21-21 0,-22 21 15,1 0-15,-1-21 0,1 21 16,-22-21-16,21 21 0,-20 0 0,-22 0 16,21 0-16,-21 0 0,1 0 15,-1 0-15,-42 0 32,-1 0-17,1 0-15,0 21 0,0-21 16,0 0-16,0 0 0,-1 0 15,-20 0-15,21 0 0,-21 0 0</inkml:trace>
  <inkml:trace contextRef="#ctx0" brushRef="#br0" timeOffset="7279.88">7345 1164 0,'21'0'47,"0"0"-47,21 0 0,1 0 16,-1 0-16,0 0 0,22 0 0,-1 0 16,1 0-16,-22 0 0,22 0 15,-1 0-15,1 0 0,-22 0 16,22-21-16,-22 21 0,0 0 0,1 0 15,-22 0-15,0 0 0,0 0 16,0 0-16,0 0 0,-42-21 47,0 21-31,21-21-16,0 0 0,0-1 15</inkml:trace>
  <inkml:trace contextRef="#ctx0" brushRef="#br0" timeOffset="7727.62">8234 699 0,'0'63'31,"0"-42"-31,0 0 0,0 1 15,0 20-15,21-21 0,-21 0 0,21 22 16,0-22-16,0 0 0,1 0 16,-1 0-16,0-21 0,0 21 0,0 1 15,0-22-15,1 0 16,-1 0-16,21 0 0,-21 0 0,0 0 16,22 0-16,-22 0 0,0 0 15,0 0-15,0 0 0,1-22 0,-1 22 16,-21-21-16,0 0 15,-21 21 1,-1 0-16,1 0 16,0 0-16,-21 0 0,21 21 15,-1 0-15,1 1 0,-21-1 0,21 0 16,-22 0-16,22 21 0,0-20 16,-21 20-16,21-21 0,-1 0 0,1 22 15,0-22-15,21 0 16,0 0-16,-21 0 0,21 0 0,0 1 15,0-1 1,21-21 0,0 0-16,0-21 15</inkml:trace>
  <inkml:trace contextRef="#ctx0" brushRef="#br0" timeOffset="9172.24">9864 1397 0,'0'0'0,"-22"0"0,-20 0 0,21 0 0,0 0 16,0 0-16,-1 0 0,22-21 31,22 0-15,-1 21-16,0-21 0,21-1 15,-21 1-15,22 21 0,-1-21 0,0 0 16,1 0-16,-1-22 0,-21 22 16,22 0-16,-1-21 0,-21-1 15,0 22-15,0-21 0,1 0 16,-22-1-16,0 1 0,0 21 0,0-22 15,0 1-15,0 21 0,0 0 16,-22 0-16,1-1 0,21 1 0,-21 21 16,0-21-16,0 21 0,0 0 0,-1 0 15,1 0-15,0 0 0,0 21 16,21 0-16,-21 1 0,21-1 0,-21 21 16,21 0-16,0 1 0,-22 20 15,22-20-15,-21 20 0,21 1 0,-21-22 16,21 21-16,0 1 0,0-22 15,0 22-15,0-1 0,0-20 16,0 20-16,0 1 0,0-1 0,0 1 16,-21-1-16,21 1 0,-21-1 15,21 1-15,0-1 0,0-21 0,-21 22 16,21-22-16,-22 22 0,22-22 0,0 22 16,-21-1-16,21-21 0,0 22 15,0-22-15,0 1 0,0-1 0,0 0 16,0 1-16,0-22 0,0 21 0,0-21 15,0 0-15,0 1 0,21-22 16,1 21-16,-1-21 0,0 0 16,0 0-16,0 0 0,0-21 0,1 21 15,-1-22-15,0 1 16,21-21-16,-21 21 0,1-22 0,-1 1 16,21 0-16,-21-1 0,0-20 0,1 21 15,-1-22-15,0 1 0,0 20 16,-21-20-16,0-1 0,0 22 0,0-22 15,0 1-15,-21-1 0,0 22 0,0-21 16,-22 20-16,22-20 0,-21 20 16,-1 22-16,1-21 0,0 21 0,-1 0 15,1-1-15,0 22 0,-1 0 16,22 0-16,0 0 0,0 0 0,0 0 16,0 0-16,42 0 31,0 0-31,21 0 15,-21 0-15,22 0 0,-22-21 0,21 21 16,1 0-16,-1-21 0,0 0 16,1 21-16,-1-21 0,0 0 0,1 21 15,-1-22-15,-21 1 0,21 0 16,-20 0-16,-1 0 0,21 0 0,-21 21 16,0-22-16,-21 1 0,22 0 15,-22 0-15,21 21 0,-21-21 0,0 42 47,0 0-31,0 0-16,0 0 0,0 22 15,0-22-15,-21 0 0,21 0 0,0 0 16,0 1-16,0-1 0,0 21 0,0-21 16,0 0-16,0 1 0,21-1 15,-21 0-15,0 0 0,21-21 16,0 0-16,-21 21 0,21-21 15,0 0-15,1 0 0,-1 0 16,0-21-16,0 0 0,0 21 16,0-21-16,-21 0 0,22-1 15,-1 1-15,-21 0 0,21 0 0,-21 0 16,0 0-16,0-1 0,0-20 16,0 21-16,0 0 0,0-22 15,0 22-15,0 0 0,0 0 0,-21 0 16,0 0-16,21-1 0,-22 1 15,1 21-15,0 0 0,0 0 0,0 0 16,0 0-16,-1 0 0,1 0 16,21 21-16,-21 1 0,0-1 15,21 0-15,-21 0 0,21 0 16,0 0-16,0 1 0,0-1 16,21-21-1,0 0-15,0 0 16,0 0-16</inkml:trace>
  <inkml:trace contextRef="#ctx0" brushRef="#br0" timeOffset="9468.07">11112 953 0,'0'0'0,"0"-22"0,22-41 31,-22 84-15,0 0-16,0 0 0,0 22 0,0-22 16,0 21-16,0-21 15,0 22-15,0-1 0,0 0 0,0-20 16,0 20-16,-22 0 0,22-21 0,0 22 16,0-22-16,0 0 0,-21 21 15,21-20-15,0-1 0,0 0 0,0 0 16,0 0-16,0 0 15,21-21 1,1 0 0</inkml:trace>
  <inkml:trace contextRef="#ctx0" brushRef="#br0" timeOffset="10131.76">11747 1312 0,'0'0'0,"0"-84"32,0 63-32,0-1 0,-21 1 15,0 0-15,0 0 16,0 21-16,0 0 0,-1 0 15,1 0-15,0 0 0,0 0 16,0 0-16,0 21 0,-1 0 0,1 0 16,0 1-16,-21-1 0,21 21 15,21-21-15,-22 0 0,1 1 0,21 20 16,0-21-16,0 0 0,0 0 0,0 1 16,0-1-16,0 0 0,0 0 15,0 0-15,21 0 0,1-21 16,-1 0-16,0 0 0,0 0 15,0 0-15,0 0 0,1 0 16,-1 0-16,0 0 0,0-21 0,-21 0 16,21 21-16,0-21 0,1 0 15,-1 0-15,0-1 0,0-20 0,0 21 16,0 0-16,-21-22 0,22 1 0,-22 0 16,21-1-16,-21 1 0,0-21 15,21 20-15,-21 1 0,0 0 0,0-22 16,0 43-16,0-21 0,0-1 15,0 22-15,0 0 0,0 0 16,0 42 0,0 0-1,-21 0-15,21 22 0,-21-1 16,21 0-16,0 1 0,-22-1 16,22 0-16,0 22 0,0-22 0,0 0 15,0 1-15,0-22 0,0 21 0,0 1 16,0-22-16,0 0 0,0 0 15,0 0-15,22 0 0,-1 1 0,-21-1 16,21-21-16,0 21 16,0-21-16,0 0 0,1 0 15,-1 0-15,0 0 0,0 0 0,0-21 16,0 21-16,1-21 0,20-1 16</inkml:trace>
  <inkml:trace contextRef="#ctx0" brushRef="#br0" timeOffset="10600.49">12340 1291 0,'21'0'31,"0"0"-31,1 0 16,-1 0-16,0-21 16,0 21-16,-21-21 15,0 0-15,0 0 16,0-1-16,0 1 0,0 0 16,0 0-16,0 0 0,0 0 15,-21 21 1,0 0-16,0 0 15,21 21-15,-22 0 0,1 0 16,21 21-16,0-20 0,-21-1 0,0 0 16,21 21-16,0-21 0,0 1 15,0-1-15,0 0 0,0 0 0,0 0 16,0 0-16,0 1 16,0-1-16,21-21 15,0 21-15,0-21 0,1 0 16,-1 0-16,0 0 0,0 0 15,0 0-15,0 0 0,1 0 16,-1-21-16,0 21 0,0-21 0,0-1 16,0 22-16,22-21 0,-22 0 15</inkml:trace>
  <inkml:trace contextRef="#ctx0" brushRef="#br0" timeOffset="11023.62">12890 1058 0,'0'0'0,"0"-21"16,22 21 0,-1-21-16,0 21 15,0 0-15,0 0 0,0 0 0,1 0 16,-1 0-16,0 0 0,0 0 0,21 0 16,-20 0-16,20 21 0,-21-21 15,0 21-15,0 1 0,-21 20 0,22-21 16,-22 0-16,21 22 0,-21-22 15,21 0-15,-21 21 0,0-21 16,0 1-16,0-1 0,0 0 0,-21 0 16,0 0-16,-1 0 0,1 1 15,0-22-15,21 21 0,-21-21 0,0 0 16,21 21-16,-21-21 0,21-21 31,0 0-15,0-1-16,0 1 15,0 0-15,21-21 0,0 21 16,0-1-16,0 1 0,0 0 0,1-21 16,-1 21-16,0-22 0,0 22 15,0 0-15,0-21 0,-21 20 16,22 22-16,-1-21 0,0 0 16,0 21-16</inkml:trace>
  <inkml:trace contextRef="#ctx0" brushRef="#br0" timeOffset="11736.14">10245 1842 0,'0'0'16,"-22"0"-16,1 0 0,0 21 0,0-21 0,0 0 16,0 0-16,42 0 62,0 0-62,21 0 16,-21 0-16,1 0 0,20 0 15,0 0-15,1 0 0,-1 0 16,21 0-16,-20 0 0,20 0 0,22 0 16,-22 0-16,22 0 0,21 0 15,0 0-15,0 0 0,-1 0 16,1 0-16,0 0 0,21 0 0,-21 0 16,21 0-16,-21 0 0,21 0 15,-21 0-15,-1 0 0,-20 0 0,0-21 16,-1 21-16,1 0 0,-21 0 0,20 0 15,-20 0-15,-1-22 0,1 22 16,-22 0-16,0 0 0,22 0 0,-43 0 16,21 0-16,-20 0 0,20 0 0,-21 0 15,0 0 1,0 0 62,1-21-62,-22 0-1</inkml:trace>
  <inkml:trace contextRef="#ctx0" brushRef="#br0" timeOffset="11872.04">13144 1778 0,'0'0'0,"-21"0"0,0 0 31,0 0 0,0 0-15,0 0-16,-1 0 0</inkml:trace>
  <inkml:trace contextRef="#ctx0" brushRef="#br0" timeOffset="22628">2095 4784 0,'0'0'0,"0"-21"0,0-1 16,-21 1-16,21 0 0,0 0 16,0 0-1,-21 21-15,21-21 0,-21 21 16,21-22-16,0 44 47,0-1-47,0 0 0,0 21 0,0 1 15,0-1-15,0 21 0,0-20 16,0 20-16,0 1 0,0-1 16,0 1-16,0-1 0,0 1 15,0-22-15,0 22 0,-21-22 0,21 21 16,0 1-16,-21-22 0,21 1 16,0-1-16,0 0 0,0 1 0,0-1 15,0 0-15,0-21 0,0 1 16,0-1-16,0 0 0,0 0 15,0-42 17,0 0-32,0 0 0,0-1 15,0 1-15,0-21 0,0 21 16,0-22-16,0 22 0,0-21 0</inkml:trace>
  <inkml:trace contextRef="#ctx0" brushRef="#br0" timeOffset="23552.16">2032 4699 0,'0'0'0,"0"-21"16,0 0-1,21 21 16,0 0-31,0 0 0,1 0 16,-1 0-16,21 0 0,0 0 16,1 0-16,20 0 0,1 0 0,-1 0 15,1 0-15,20 0 0,-20 0 16,21 0-16,-1 0 0,1 0 0,21 0 16,0 0-16,-1 0 0,1 0 15,21 0-15,0 0 0,0 0 0,-21 0 16,21 0-16,0 0 0,21-21 15,-21 21-15,0 0 0,21 0 0,-21 0 16,-21 0-16,0 0 0,0 0 0,0 0 16,-22 0-16,1 0 0,0-22 15,-1 22-15,-20 0 0,-1 0 16,1 0-16,-22 0 0,22 0 16,-22 0-16,-21 0 0,0 0 0,22 0 15,-22 0-15,0 0 0,0 0 16,-21 22 15,0-1-15,0 0-16,0 0 15,0 0-15,0 0 0,0 1 16,0 20-16,0-21 0,-21 21 0,21 1 16,0-1-16,-21-21 0,21 22 0,0-1 15,0 0-15,-21 1 16,21-1-16,0 0 0,0 1 0,0-1 15,0-21-15,0 21 0,0-20 16,-21 20-16,21 0 0,-22-21 0,22 22 16,0-22-16,-21 21 0,0 1 0,0-22 15,0 21-15,21-21 0,-21 0 16,-1 22-16,1-22 0,0 0 0,0 0 16,0 0-16,0 1 0,-1-22 0,22 21 15,-21 0-15,0-21 0,0 21 16,0-21-16,0 21 0,-1-21 0,1 0 15,-21 21-15,21-21 0,0 0 0,-22 0 16,1 22-16,0-22 16,-1 21-16,-20-21 0,-1 0 0,1 0 15,-22 0-15,0 21 0,-20-21 0,-1 0 16,0 0-16,-21 21 0,0-21 16,0 0-16,0 21 0,-21-21 0,0 0 15,-1 21-15,1-21 0,0 0 16,0 0-16,0 22 0,0-22 0,21 0 15,0 0-15,21 0 0,0 0 16,0 0-16,21 0 0,22 0 0,-1 0 16,22 0-16,0 0 0,21 0 15,-1 0-15,1 0 0,21-22 16,0 1 0,21 21-16,1-21 15,-1 0-15,0 21 0,0-21 0,0 0 16,0-1-16,1 22 15</inkml:trace>
  <inkml:trace contextRef="#ctx0" brushRef="#br0" timeOffset="23847.51">2625 5271 0,'0'21'0,"0"-42"0,0-1 16,0 44-1,0-1-15,0 0 16,0 0-16,0 21 0,0-20 16,0 20-16,0 0 0,0-21 0,0 22 15,0-1-15,0 0 0,0-20 16,0 20-16,21-21 0,-21 21 0,0-20 15,0-1-15,0 0 0,0 0 16,21-21 0</inkml:trace>
  <inkml:trace contextRef="#ctx0" brushRef="#br0" timeOffset="24096.1">2688 5207 0,'0'0'0,"21"21"0,0 0 0,1 1 16,-1-1-16,0 0 0,0 0 0,0 21 16,0-20-16,1-1 0,-1 0 15,-21 0-15,21 0 0,0 0 16,-21 1-16,21-1 0,0-21 15,1 21-15,-1-21 16,0 0-16,0-21 16,0 21-16,-21-21 0</inkml:trace>
  <inkml:trace contextRef="#ctx0" brushRef="#br0" timeOffset="24339.96">3387 5101 0,'0'0'0,"-22"21"0,1 1 16,0-1-16,0 0 0,0 21 15,-22-21-15,22 1 0,0 20 0,-21-21 16,21 0-16,-22 0 0,22 1 16,0-1-16,0 0 0,0 0 0,-1 0 15,22 0 1,22-21 15,-22-21-31,21 0 0,0 0 0,0 0 0,0 0 16,0-1-16</inkml:trace>
  <inkml:trace contextRef="#ctx0" brushRef="#br0" timeOffset="24568.83">3302 5101 0,'42'64'31,"-42"-22"-31,0-21 0,0 22 0,0-22 16,0 21-16,0 0 0,0-20 16,0 20-16,0 0 0,0 1 0,0-22 15,0 21-15,0 0 16,0-20-16,0-1 0,0 21 0,0-21 16,0 0-16,0 1 0,0-1 15,0-42 16,0-1-31,21 1 16</inkml:trace>
  <inkml:trace contextRef="#ctx0" brushRef="#br0" timeOffset="24980.59">3577 5292 0,'0'21'0,"0"0"0,0 0 15,-21 0-15,21 22 16,-21-22-16,21 0 0,0 0 0,0 22 16,0-22-16,0 21 0,0-21 15,0 0-15,0 22 0,0-22 0,0 0 16,0 0-16,0 0 0,0 1 16,21-22-16,0 0 0,0 0 15,0 0-15,1 0 0,-1 0 16,0 0-16,0 0 0,0-22 0,-21 1 15,21 21-15,1-21 0,-1 0 0,0 0 16,-21 0-16,0-1 16,21 1-16,-21 0 0,0-21 0,0 21 15,0-1-15,0 1 0,-21 0 16,21 0-16,-21 0 0,0 0 0,-22-1 16,22 22-16,0 0 0,-21 0 0,20 0 15,1 0-15,0 0 0,0 0 16,0 0-16,0 22 0,-1-1 0,22 0 15,0 0-15,0 0 16,0 0-16,0 1 0,0-1 16,22-21-16,-1 0 0,0 0 15,0 0-15</inkml:trace>
  <inkml:trace contextRef="#ctx0" brushRef="#br0" timeOffset="25240.44">3958 5334 0,'0'0'0,"21"0"0,-21 21 15,0 0-15,0 1 0,21-1 16,-21 0-16,22 0 0,-22 0 0,21 0 16,-21 22-16,0-22 0,0 0 15,0 0-15,0 0 0,0 1 16,21-1-16,-21 0 0,0 0 0,0 0 15,0 0 1,21-21-16,0 0 16,-21-21-1,0 0-15,21 0 0,1 21 0,-22-21 16</inkml:trace>
  <inkml:trace contextRef="#ctx0" brushRef="#br0" timeOffset="25476.31">4212 5334 0,'0'21'32,"-21"0"-17,21 1-15,-21-1 0,21 0 0,0 0 16,0 0-16,-21 0 0,-1 22 16,22-22-16,-21 0 0,21 0 0,0 22 15,0-22-15,-21 0 0,21 0 16,0 0-16,0 0 15,0-42 17,21 0-32,0 0 0,1 21 15</inkml:trace>
  <inkml:trace contextRef="#ctx0" brushRef="#br0" timeOffset="25715.84">4424 5334 0,'0'85'16,"0"-64"-1,0 0-15,0 0 0,0 0 0,0 1 16,0-1-16,0 0 0,0 0 16,0 0-16,0 0 0,-21 1 15,21-1 1,0-42 15,0-1-15,0 1-16</inkml:trace>
  <inkml:trace contextRef="#ctx0" brushRef="#br0" timeOffset="25876.75">4381 5228 0,'0'0'0,"0"21"47,0 1-16,0-1-31</inkml:trace>
  <inkml:trace contextRef="#ctx0" brushRef="#br0" timeOffset="26556.4">4635 5503 0,'22'0'0,"-1"0"16,0 0-1,0 0-15,-21-21 16,21 21-16,0-21 15,1 0-15,-22 0 0,0 0 16,21 21-16,-21-22 0,0 1 16,-21 21 15,-1 21-15,1 1-16,0-1 15,21 0-15,-21 0 16,21 0-16,0 0 0,0 1 15,0-1-15,0 0 0,0 0 0,0 0 16,0 0-16,0 1 0,0-1 16,0 0-16,21-21 15,0 0-15,0 0 0,1 0 16,-1 0-16,0 0 0,0 0 16,0 0-16,0 0 0,22-21 0,-22 0 15,0-1-15,21 22 0,-20-21 0,-1 0 16,21 0-16,-21 0 0,0-22 15,-21 22-15,22 0 0,-1 0 0,-21 0 16,0 0-16,0-1 0,0 1 16,0 0-16,0 0 15,0 42 17,-21 0-32,21 0 0,0 1 15,-22-1-15,22 0 0,0 0 0,0 0 16,0 0-16,22 1 15,-1-1-15,0 0 0,0 0 16,0 0-16,-21 0 16,21-21-16,1 22 0,-22-1 15,-22 0 1,1-21 0,0 0-16,0 0 0,21 21 15,-21-21-15,0 0 16,-1-21-16,22 0 15</inkml:trace>
  <inkml:trace contextRef="#ctx0" brushRef="#br0" timeOffset="27380.04">6646 5271 0,'-42'0'0,"84"0"0,-105 0 16,20 0-16,22-22 0,0 22 15,0 0-15,-21 0 0,20 0 0,1 0 16,0 0 0,42 0-1,0 0-15,22 22 0,-1-22 16,0 0-16,22 0 0,-1 0 16,22 0-16,-21 0 0,20 0 0,1 0 15,0 0-15,-22 0 0,22 0 16,-1-22-16,-20 22 0,-1 0 0,1 0 15,-1-21-15,1 21 0,-22 0 0,22 0 16,-22 0-16,-21 0 0,22-21 16,-22 21-16,0 0 0,-21-21 15,0 0 1,-21 21 0,0 0-16,-1 0 0,1-21 0,0 21 15,0 0-15,0 0 16,0 0-16,21-22 0,-22 22 15,22-21 17,22 21-17,20 0 1,-21 0-16,0 0 0,0 0 16,1 0-16,-1 0 0,0 0 0,-21 21 15,0 1-15,21-1 0,-21 0 16,0 0-16,0 0 0,0 0 15,0 1-15,0-1 0,-21 0 0,0 0 16,0 0-16,-1 0 0,1 1 0,0-1 16,-21 0-16,21-21 0,-1 21 15,1 0-15,21 0 16,-21-21-16</inkml:trace>
  <inkml:trace contextRef="#ctx0" brushRef="#br0" timeOffset="27840.82">8763 4741 0,'0'0'0,"0"22"16,0-1-16,0 0 16,0 0-16,0 21 0,0 1 15,0-1-15,-21 0 0,21 1 0,0-1 16,0 0-16,0 1 0,-21-1 0,21-21 16,0 22-16,-22-22 0,22 0 15,0 0-15,0 21 0,-21-42 0,21 22 16,0-1-16,0 0 15,0-42 17,0 0-32,21-1 0</inkml:trace>
  <inkml:trace contextRef="#ctx0" brushRef="#br0" timeOffset="28075.68">9059 4741 0,'0'0'0,"21"0"0,-21 22 16,0-1-16,0 21 16,0-21-16,0 22 0,0-1 15,0 0-15,-21 1 0,21-1 16,0-21-16,0 21 0,0 1 0,0-22 16,0 21-16,0-21 0,0 1 15,0-1-15,0 0 0,0 0 0,0 0 16,0 0-1,-21-21 1</inkml:trace>
  <inkml:trace contextRef="#ctx0" brushRef="#br0" timeOffset="28440.48">8657 5292 0,'0'0'16,"-21"0"-16,42 0 31,21 0-31,-20 0 0,-1-21 16,0 21-16,21 0 0,-21 0 0,22-22 15,-1 22-15,0 0 0,1-21 16,-22 21-16,21-21 0,1 21 0,-1-21 16,0 21-16,-21 0 0,22-21 0,-22 21 15,0 0-15,0 0 0,0 0 16,-21 21-1,0 0 1,0 0-16,0 0 16,-21 1-16,21-1 0,0 0 15,-21-21-15,21 21 0,0 0 16,-21-21-16,21 21 0,0-42 62,0 0-62,0 0 0</inkml:trace>
  <inkml:trace contextRef="#ctx0" brushRef="#br0" timeOffset="28624.37">9313 4932 0,'0'0'0,"0"-21"0,0 0 15,0 42 16,0 0-15,0 0 0,21-21-16,1 21 0,-1-21 15,-21 21 1,21-21-16</inkml:trace>
  <inkml:trace contextRef="#ctx0" brushRef="#br0" timeOffset="29037.17">9504 5080 0,'0'0'0,"0"21"0,0 0 0,0 1 16,0-1-16,0 0 0,0 0 0,0 0 15,0 0-15,0 1 0,0-1 16,0 0-16,0 0 0,0 0 16,0 0-1,0-42 32,-21 0-47,21 0 16,0 0-16,0 0 0,0-1 15,0 1-15,0 0 0,21 0 16,0 0-16,0 0 0,0-22 0,0 22 16,1 21-16,20-21 0,-21 0 0,0 21 15,22 0-15,-22 0 0,21 0 16,-21 21-16,0 0 0,1 0 0,-1 0 15,0 1-15,0-1 0,-21 0 0,0 0 16,0 0-16,0 0 0,0 1 16,0-1-16,0 0 0,0 0 15,0 0-15,-21-21 16,0 21-16,0-21 16</inkml:trace>
  <inkml:trace contextRef="#ctx0" brushRef="#br0" timeOffset="29832.45">10689 4974 0,'0'0'0,"0"-21"0,-21 0 16,0 0-16,0 0 0,-1 21 0,1-22 16,0 1-16,0 0 0,0 21 0,0 0 15,-1 0-15,-20 0 0,21 0 16,-21 21-16,20 22 0,-20-22 0,0 0 16,21 21-16,-22 1 0,22-22 15,-21 21-15,21 0 0,21-20 0,0 20 16,-22-21-16,22 21 0,0-20 0,0-1 15,0 0-15,22 0 0,-22 0 16,21-21-16,0 21 0,0-21 16,21 0-16,-20 0 0,-1 0 0,21 0 15,-21 0-15,22 0 0,-22 0 16,21-21-16,-21 0 0,0 0 0,22 21 16,-22-21-16,0 0 0,0-1 0,0-20 15,1 21-15,-1-21 0,0-1 16,0 1-16,-21 0 0,0-1 0,0 1 15,0 0-15,0-22 0,0 43 0,0-21 16,0-1-16,0 1 0,0 21 16,0 0-16,0-1 0,-21 22 31,0 0-31,21 22 0,-21-1 16,21 0-16,0 21 0,0 1 0,0 20 15,-22-21-15,22 1 0,0 20 16,0-20-16,0-1 0,0 0 0,0 1 15,0-1-15,0-21 0,0 0 16,0 22-16,22-22 0,-1-21 0,-21 21 16,21 0-16,0-21 0,0 0 0,0 0 15,1 0-15,-1 0 0,0 0 16,21 0-16,-42-21 0,43 0 16,-22 21-16,0-21 0,0-1 0,0 1 15,-21 0-15,21 0 16,1-21-16,-1 20 0,-21 1 0,0-21 15,0 21-15,0 0 0,0 42 32,0 0-32,0 21 15,0-21-15,-21 1 0,21-1 16,0 0-16,0 0 0,0 0 0,0 0 16,0 1-16,0-1 0,0 0 0,21-21 15,-21 21-15,21-21 0,0 0 16,0 0-16,0 0 0,1 0 15,-1 0-15,0 0 0,0-21 16,0 21-16,0-21 16</inkml:trace>
  <inkml:trace contextRef="#ctx0" brushRef="#br0" timeOffset="30008.72">11282 4699 0,'0'0'15,"-21"-21"1,-1 21-16,1 0 63,0 0-63</inkml:trace>
  <inkml:trace contextRef="#ctx0" brushRef="#br0" timeOffset="30784.28">6371 6773 0,'0'0'0,"-21"0"0,21 22 15,-21-22-15,21 21 0,0 0 16,21 0-16,21-21 15,-21 21-15,22 0 0,-1-21 0,22 22 16,-1-22-16,1 21 0,20-21 16,-20 0-16,20 21 0,1-21 0,0 0 15,-1 0-15,1 0 0,21 0 0,-21 0 16,20 0-16,1 0 16,-21 0-16,0 0 0,-1 0 0,-20 0 15,-1 0-15,1 0 0,-22 0 0,-21 0 16,22-21-16,-43 0 15,0-1 1,-22 22-16,-20 0 0,21-21 16,0 0-16,-22 21 0,22 0 15,0-21-15,0 21 0,0 0 0,0-21 16,-1 21-16,44 0 31,-1 0-15,0 0-16,0 21 15,0-21-15,0 21 0,-21 0 0,22-21 16,-22 21-16,21 1 0,-21-1 16,0 0-16,0 0 15,-21 0-15,-1-21 0,1 21 0,21 1 16,-21-22-16,0 21 0,0 0 0,0-21 16,-1 0-16</inkml:trace>
  <inkml:trace contextRef="#ctx0" brushRef="#br0" timeOffset="31435.91">8911 6773 0,'21'0'31,"0"0"-31,1 0 16,-1 0-16,0 0 15,0 0-15,-21-21 0,21 0 0,0 21 16,1-21-16,-1 0 0,-21 0 15,0-1-15,0 1 0,0 0 16,0 0-16,0 0 16,-43 0-16,22 21 0,0 0 0,-21 0 15,21 0-15,-22 0 0,1 0 0,21 0 16,-22 21-16,22 0 0,-21 0 16,21 21-16,0-20 0,-1-1 0,1 21 15,21-21-15,0 0 0,0 22 16,0-22-16,0 0 0,0 0 0,0 0 15,21 1-15,1-1 16,-1-21-16,0 0 0,0 21 16,0-21-16,22 0 0,-22 0 0,0 0 15,0 0-15,0 0 0,0 0 0,-42 0 47,0 0-47,-21 0 0,-1 0 0,1 0 16,0 0-16,-1 0 0,1 0 15,0 21-15,-1-21 0,22 21 16,-21 0-16,21 1 0,0-22 0,-1 42 16,22-21-16,0 0 0,0 0 15,0 1-15,0-1 0,0 0 0,22 0 16,-1 0-16,0 0 0,21 1 0,-21-22 16,22 0-16,-1 0 0,0 0 15,1 0-15,-1 0 0,0 0 0,1 0 16,20-22-16,-20 1 0,-1 0 15,0 0-15,1 0 0</inkml:trace>
  <inkml:trace contextRef="#ctx0" brushRef="#br0" timeOffset="31880.65">9313 6922 0,'0'0'0,"-21"0"31,21 21-15,0 0-16,0 0 0,-21 0 0,21 0 15,0 1-15,-21-1 0,21 0 0,0 0 16,0 0-16,0 0 0,0 1 16,0-1-16,0 0 0,0 0 15,-21-21-15,-1 0 32,1 0-32,21-21 15,0 0-15,-21 0 16,21-1-16,0 1 0,0 0 15,0 0-15,0 0 0,0 0 0,21-1 16,0-20-16,1 21 0,20 0 0,-21-22 16,21 22-16,-20 0 0,20 0 15,0 0-15,1 21 0,-1 0 0,0 0 16,-21 0-16,22 21 0,-1 0 0,-21 0 16,22 0-16,-22 1 0,0-1 15,-21 0-15,0 0 0,0 21 0,0-20 16,0-1-16,0 0 0,-21 0 0,21 0 15,-21 0-15,-1 1 0,1-1 16,0 0-16,0 0 0,0 0 16,0-21-16,-1 21 0,22-42 31,22 0-15</inkml:trace>
  <inkml:trace contextRef="#ctx0" brushRef="#br0" timeOffset="32520.35">10287 6795 0,'-21'0'16,"0"0"-16,-1 0 0,1 0 0,0 0 15,-21 0-15,21 0 0,-22 0 16,22 21-16,-21 0 0,21 0 0,-1 21 15,-20-20-15,21-1 0,0 0 0,0 21 16,-1-21-16,1 1 0,0-1 0,21 0 16,0 0-16,0 0 0,0 0 15,0 1-15,21-22 0,0 21 0,1-21 16,20 0-16,-21 0 0,21 0 0,-20 0 16,20 0-16,0 0 0,-21 0 15,1-21-15,20 21 0,-21-22 16,0 1-16,0 21 0,1-21 0,-1 0 15,-21 0-15,0 0 0,21 21 16,-21-22-16,21 1 0,-21 0 0,0 0 16,0 42 15,0 0-31,0 0 16,0 1-16,0-1 0,0 0 0,0 21 15,0-21-15,0 22 0,0-1 16,0 0-16,0 1 0,0-1 0,0 0 15,0 1-15,0-1 0,0 22 0,0-22 16,0 0-16,0 22 0,0-22 16,-21 0-16,0 1 0,0 20 15,21-20-15,-22-1 0,1 0 0,21 1 16,-21-1-16,0 0 0,21 1 0,-21-22 16,0 21-16,-1-21 0,1 0 0,0 1 15,0-1-15,0 0 0,0 0 16,-22-21-16,22 0 0,0 21 0,-21-21 15,20 0-15,-20 0 0,21-21 0,0 21 16,-22-21-16,22 0 0,-21-22 16,21 1-16,0 21 0,-1-43 0,1 22 15,0-21-15,0 20 0,21-20 0,0 20 16,0-20-16,0 21 0,0-22 16,0 22-16,21-1 0,0-20 0,0 21 15</inkml:trace>
  <inkml:trace contextRef="#ctx0" brushRef="#br0" timeOffset="32992.11">10689 6435 0,'-21'0'16,"0"0"-1,21 21-15,0 21 0,0-21 16,-21 22-16,21-22 0,0 21 0,-22 1 16,22-1-16,0-21 0,0 21 15,0 1-15,0-22 0,0 0 0,0 21 16,0-20-16,0-1 0,0 0 0,0 0 16,22-21-1,-22 21-15,21-21 0,0 0 0,0 0 16,0 0-16,0 0 0,1 0 15,-1-21-15,0 0 16,0 0-16,0 0 0,0-1 0,1 1 16,-1 0-16,-21 0 15,0 0-15,0 42 32,0 0-32,0 0 0,-21 0 15,21 1-15,-22-1 0,1-21 0,21 21 16,0 0-16,0 0 15,21-42 32,-21 0-47,22 21 0,-22-21 0,21 0 16</inkml:trace>
  <inkml:trace contextRef="#ctx0" brushRef="#br0" timeOffset="33148.01">10943 6583 0,'0'0'0,"0"21"31,0 0-31,21-21 16,0 0 0,1 0-16,-1 0 0,0 0 15</inkml:trace>
  <inkml:trace contextRef="#ctx0" brushRef="#br0" timeOffset="33477.83">11493 6604 0,'0'0'15,"-21"0"1,0 0-16,0 0 0,0 0 16,0 0-16,-1 21 0,-20 0 0,21-21 15,0 22-15,0-22 0,-1 21 0,1-21 16,21 21-16,0 0 15,0 0-15,0 0 16,21-21-16,1 22 0,-1-22 0,0 21 16,0-21-16,0 21 0,0-21 15,1 21-15,-1-21 0,-21 21 16,21 0-16,-21 1 16,-21-1-1,0-21-15,-1 0 16,1 0-16,0 0 0,0 0 0,0 0 15,0 0-15,-1 0 16,22-21 0,0-1-16,0 1 15</inkml:trace>
  <inkml:trace contextRef="#ctx0" brushRef="#br0" timeOffset="33908.99">11642 6160 0,'0'21'15,"0"0"-15,0 0 0,0 0 0,0 0 16,0 22-16,0-1 0,0 0 0,0 1 16,0 20-16,-22-20 0,22-1 0,0 0 15,0 1-15,0-1 0,0 0 16,-21-21-16,21 1 0,0 20 15,0-21-15,0 0 0,-21-21 0,21 21 16,0 1-16,0-44 47,0 1-47,0 0 16,0 0-16,21 0 0,0 0 0,-21-22 15,22 22-15,20-21 0,-21-1 0,0 22 16,22-21-16,-1 21 0,0 0 15,1-1-15,-1 22 0,0 0 0,-21 0 16,22 0-16,-22 22 0,0-1 0,0 21 16,0-21-16,-21 0 15,0 22-15,0-22 0,0 21 0,0-21 16,0 1-16,0 20 0,-21-21 0,0 0 16,0-21-16,21 21 0,-21-21 15,0 0-15</inkml:trace>
  <inkml:trace contextRef="#ctx0" brushRef="#br0" timeOffset="34776.29">12192 4974 0,'0'0'0,"-21"-21"16,0 21-16,21-21 15,-22 21-15,1 0 16,0-21-16,42 21 31,0 0-31,22 21 16,-22-21-16,21 0 0,1 21 0,20-21 15,-21 0-15,1 0 0,20 0 0,-20 0 16,20 0-16,1 0 0,-1 0 16,1 0-16,-1 0 0,1 0 0,-1 0 15,-21 0-15,1 0 0,-1-21 16,0 21-16,-20 0 0,-1 0 16,-21-21-16,-21 0 31,-1 21-31,1-22 0,0 22 0,0 0 15,0-21-15,0 21 0,-1 0 16,1-21-16,0 21 0,21-21 16,0 0-1,21 21 1,0 0 0,1-21-16,20 21 0,-21 0 15,0 0-15,0 0 0,1 0 0,-1 0 16,0 0-16,0 21 15,-21 0-15,0 0 0,0 21 16,0-20-16,-21-1 0,0 0 0,-22 0 16,22 0-16,-21 22 0,0-22 15,20 0-15,-20 0 0,0 0 0,21-21 16,-1 21-16,1 1 0,0-22 16,42 0-1</inkml:trace>
  <inkml:trace contextRef="#ctx0" brushRef="#br0" timeOffset="35447.8">14795 4678 0,'0'0'16,"0"-21"15,22 21-31,-22-21 16,21-1-16,0 1 15,-21 0-15,0 0 16,0 0-16,0 0 15,0-1 1,-21 22-16,0 0 0,-1 0 0,1 0 16,-21 0-16,21 0 0,-22 0 0,1 0 15,0 0-15,-1 22 0,22-1 16,-21-21-16,21 21 0,-22 0 0,22-21 16,21 21-16,0 0 0,0 1 15,0-1-15,0 0 0,0 0 16,21-21-16,1 21 15,-1-21-15,0 21 0,0 1 16,21-22-16,-20 21 0,-1-21 0,21 21 16,-21-21-16,0 21 0,1 0 15,-1-21-15,21 21 0,-21 1 0,0-22 16,1 21-16,-22 0 0,0 0 0,21-21 16,-21 21-16,0 0 0,0 1 15,0-1-15,-21-21 0,-1 21 0,1 0 16,-21-21-16,21 21 0,-22-21 0,1 0 15,0 21-15,-1-21 16,1 0-16,0 0 0,-1 0 0,1 0 16,0 0-16,-1 0 0,22 0 0,0-21 15,0 21-15,0-21 0,0 0 16,-1 21-16,22-21 0,0 0 0,0-1 16,0 1-16,0 0 15,0 0-15,0 0 0,22 0 16,-1-1-16,21 22 0,-21-21 15,0 21-15,22-21 0,-1 0 16,0 21-16</inkml:trace>
  <inkml:trace contextRef="#ctx0" brushRef="#br0" timeOffset="36248.33">15134 4678 0,'0'0'0,"-21"0"16,0 0-1,0 0-15,-1 0 0,1 21 0,0 0 16,0 0-16,21 1 0,-21-1 16,0 0-16,-1 0 0,1 0 0,21 0 15,0 22-15,0-22 0,0 0 16,0 0-16,0 0 15,0 1-15,21-22 0,1 0 0,-1 21 16,0-21-16,0 0 0,0 0 0,22 0 16,-22 0-16,0 0 0,0 0 15,0-21-15,0 21 0,1-22 0,-22 1 16,0 0-16,0 0 16,0 0-16,0 0 0,0-1 0,-43 1 15,43 0-15,-21 0 0,0 0 0,0 0 16,0-1-16,21 1 0,0 0 15,0 0-15,0 0 0,0 0 16,0-1-16,21 22 16,0 0-16,0 0 0,21-21 15,-20 21-15,20 0 0,0 0 0,-21 0 16,22 0-16,-1 21 0,-21-21 16,22 22-16,-22-1 0,0 0 0,21 0 15,-21 0-15,1 22 0,-1-22 0,-21 0 16,0 21-16,21-21 0,-21 1 15,0-1-15,0 21 0,0-21 0,0 0 16,0 1-16,0-1 16,0 0-16,0 0 15,-21-21-15,0 0 16,-1 0 0,22-21-1,0 0-15,0 0 0,0-22 16,0 22-16,0 0 0,22-21 15,-1-1-15,0 22 0,0-21 0,0-1 16,0 1-16,1 21 0,-1 0 0,21-22 16,-21 22-16,22 0 0,-22 21 15,0 0-15,21 0 0,-21 0 0,1 0 16,-1 21-16,0 0 0,0 1 16,0-1-16,0 0 0,1 21 0,-1-21 15,0 22-15,-21-22 0,0 21 0,0-21 16,0 22-16,0-22 15,0 0-15,0 0 0,-21 0 0,0 1 16,-1-22-16,22 21 0,-21 0 0,0-21 16,0 0-16,21 21 0,0-42 31,0 0-31</inkml:trace>
  <inkml:trace contextRef="#ctx0" brushRef="#br0" timeOffset="36972.21">16743 4614 0,'0'0'0,"0"-21"16,-21 0-16,-1 21 16,1 0-16,0-21 0,0 21 0,0 0 15,0 0-15,-1 0 0,1 0 0,0 0 16,0 21-16,0-21 0,0 21 15,-1 0-15,1 1 0,0-1 0,0 0 16,0 0-16,0 0 0,21 0 16,0 1-16,0-1 0,0 0 0,0 0 15,0 0-15,21 0 0,0-21 0,0 22 16,0-22-16,0 0 16,22 0-16,-22 0 0,21 0 0,-21 0 15,22 0-15,-22-22 0,0 22 16,0-21-16,22 0 0,-22 0 15,0 0-15,-21 0 0,21-1 0,-21 1 16,0 0-16,0 0 16,0 0-16,21 21 0,-21-21 0,0 42 47,0 0-47,0 21 0,0-21 0,0 22 15,0-1-15,0 22 0,0-22 16,0 21-16,0-20 0,0 20 15,0-20-15,0 20 0,21 1 0,-21-22 16,0 0-16,0 22 0,22-1 16,-22-20-16,0 20 0,21 1 0,-21-22 15,0 21-15,0 1 0,21-22 0,-21 1 16,0 20-16,0-21 0,0 1 16,0-1-16,0 0 0,0 1 0,0-22 15,0 21-15,0-21 0,0 22 0,0-22 16,0 0-16,-21 0 0,0-21 15,-1 0-15,1 0 0,0 0 16,0-21-16,0 21 0,0-21 16,-1-21-16,1 20 0,0 1 15,0 0-15,0-21 0,-22-1 16,22 1-16,0 0 0,0-1 0,0 1 16,0-21-16,21 20 0,-22-20 0,22-1 15,0 1-15,0 20 0,0-20 16,22 21-16,-1-22 0,0 22 0,0-1 15,21 1-15,-20 21 0,-1-21 0,21-1 16,-21 1-16,22 0 0,-1-1 16,0 1-16,1 0 0,-1-1 15</inkml:trace>
  <inkml:trace contextRef="#ctx0" brushRef="#br0" timeOffset="37388.94">17568 4593 0,'0'0'0,"-42"0"0,21 0 0,0 0 16,-22 0-16,22 0 0,-21 0 15,21 21-15,-22-21 0,22 22 0,-21-22 16,21 21-16,21 0 0,-22-21 15,22 21-15,0 0 16,0 0-16,0 1 0,22-22 16,-1 21-16,0-21 0,21 21 15,-21 0-15,22-21 0,-1 21 0,0 0 16,-20-21-16,-1 22 0,21-1 16,-21 0-16,-21 0 0,21-21 15,-21 21-15,0 0 0,-21-21 16,0 0-16,0 22 0,-21-22 15,-1 0-15,22 0 0,-21 21 0,-1-21 16,1 0-16,21 0 0,-21 0 16,20 0-16,1 21 0,0-21 15,0 0-15,0 21 16,0-21 0,-1 0-16</inkml:trace>
  <inkml:trace contextRef="#ctx0" brushRef="#br0" timeOffset="38160.49">13377 6541 0,'0'0'0,"0"21"0,21-21 0,1 0 15,-1 21-15,21-21 0,-21 0 0,22 0 16,-1 0-16,0 0 0,1 0 16,-1 0-16,21 0 0,-20 0 0,20 0 15,-20 0-15,-1 0 0,0 0 0,1 0 16,-22 0-16,0-21 0,0 21 15,-21-21-15,0-1 32,-21 22-32,0-21 0,0 0 15,21 0 17,0 0-32,21 21 0,0 0 15,0 0-15,0 0 16,0 0-16,1 0 0,-1 0 0,-21 21 15,21-21-15,-21 21 0,0 0 16,0 0-16,0 1 16,-21-1-16,0 0 0,-1 0 0,-20 0 15,21-21-15,-21 21 0,20 1 0,1-1 16,-21-21-16,21 21 0,0-21 16,-1 0-16,22 21 0</inkml:trace>
  <inkml:trace contextRef="#ctx0" brushRef="#br0" timeOffset="38628.22">15198 6265 0,'0'0'0,"21"0"0,0 0 0,-21-21 15,0 0-15,-42 21 16,20 0 0,-20 0-16,0 0 0,-1 0 15,1 0-15,0 0 0,-1 0 0,-20 0 16,21 0-16,-1 21 0,22-21 0,-21 21 16,21 1-16,-1-1 0,1 0 15,0 0-15,21 0 0,0 0 0,0 1 16,0-1-16,0 0 0,21 0 0,0 0 15,1 0-15,20 1 0,-21-1 16,21 21-16,1-21 0,-22 0 0,21 1 16,1-1-16,-22 0 0,0 0 15,0 0-15,0 0 0,-21 1 0,0-1 16,0 0-16,-21 0 16,0 0-16,0-21 0,-22 21 15,22-21-15,-21 0 0,0 0 0,-1 22 16,1-22-16,0 0 0,20 0 0,-20 0 15,21 0-15,0 0 0,0 0 16,-1 0-16,22-22 0,-21 22 0,21-21 16,0 0-16,0 0 15,0 0-15,21 0 0,1 21 16,-1-22-16,0 1 0,0 0 16</inkml:trace>
  <inkml:trace contextRef="#ctx0" brushRef="#br0" timeOffset="39332.29">15303 6519 0,'-42'0'31,"21"22"-31,0-1 0,0-21 0,-22 21 16,22 0-16,0 0 0,0 0 15,0 1-15,21-1 0,0 0 0,-22 0 16,22 0-16,0 0 0,0 1 0,0-1 15,0 0-15,0 0 0,22-21 16,-22 21-16,21-21 0,0 0 0,0 0 16,0 0-16,0 0 15,1 0-15,-1 0 0,0 0 16,-21-21-16,21 21 16,-21-21-16,21 0 0,-21 0 0,21-1 15,-21-20-15,0 21 16,22 0-16,-1 0 0,0-22 0,0 22 15,0 0-15,0 0 0,1 0 0,-1-1 16,21 1-16,-21 0 0,0 21 16,1 0-16,-1 0 0,0 0 0,0 0 15,0 0-15,0 21 0,1 0 16,-1 1-16,0-1 0,-21 0 16,0 0-16,21 0 0,-21 0 0,21 22 15,-21-22-15,0 0 0,0 0 16,0 0-16,0 1 0,0-1 0,0 0 15,-21 0-15,21 0 0,-21-21 16,0 21-16,0-21 16,21-21-1,0 0 1,0 0-16,0 0 16,0 0-16,21-1 0,0 1 0,0 0 15,0 0-15,0-21 0,1-1 0,20 22 16,-21-21-16,21 21 15,-20-1-15,20 1 0,0 0 0,1 21 16,-22 0-16,21 0 0,0 21 0,-20 0 16,-1 1-16,0-1 0,0 21 15,0-21-15,-21 22 0,0-22 0,0 21 16,0-21-16,0 22 0,0-22 0,0 0 16,-21 0-16,21 0 0,-21 0 15,21 1-15,-21-1 0,42-21 47</inkml:trace>
  <inkml:trace contextRef="#ctx0" brushRef="#br0" timeOffset="40287.75">16954 6625 0,'0'-21'16,"-21"0"-16,0 21 0,0 0 0,0-21 16,-22 21-16,22 0 0,0 0 0,-21 0 15,21 0-15,-22 21 0,1-21 16,21 21-16,-22 0 0,22 22 16,-21-22-16,21 0 0,0 0 0,-1 21 15,1-20-15,21-1 0,0 0 16,0 0-16,0 0 0,0 0 0,0 1 15,21-1-15,22-21 16,-22 0-16,0 0 0,21 0 16,1 0-16,-22 0 0,0 0 0,21 0 15,-20-21-15,-1-1 0,0 22 0,0-21 16,0 21-16,0-21 0,1 0 16,-22 0-16,0 0 0,21-1 15,-21 1-15,21 0 0,-21 0 0,21 0 0,-21 0 16,0-1-1,0 1-15,0 42 16,0 1-16,0-1 0,0 0 16,0 0-16,0 21 0,-21-20 15,21 20-15,-21-21 0,21 21 0,0-20 16,-21 20-16,21 0 0,0 1 0,0-1 16,0-21-16,0 21 0,0 22 15,0-22-15,0 1 0,0-1 0,21 21 16,-21-20-16,21-1 0,-21 0 0,0 1 15,0-1-15,0 0 0,0 1 16,0-1-16,0-21 0,0 22 16,0-22-16,0 0 0,-21 21 0,0-21 15,-1 1-15,1-22 0,0 0 16,0 0-16,0 21 0,-22-21 16,22 0-16,0 0 0,0-21 0,-21 21 15,20-22-15,-20 1 0,21 0 0,0 0 16,-22 0-16,43-22 0,0 22 0,0-21 15,0 0-15,0-1 0,0 1 16,43 0-16,-22-22 0,0 22 0,21-22 16,1 22-16,-1-22 0,22 1 0,-22 21 15,21-22-15,1 22 16,-1-22-16,1 22 0,-1-22 0,1 1 16,-1 21-16,1-22 0,-1 22 0,-20-22 15,-1 22-15,0 0 0,-20-1 16,-1 22-16,0-21 0,-21 21 0,0-1 15,0 1-15,-21 21 16,0 0-16,-22 0 0,22 21 16,0-21-16,0 22 0,-22-1 0,22 0 15,0 0-15,21 0 0,0 0 16,0 1-16,0-1 0,0 0 0,0 0 16,0 0-16,21 0 0,-21 1 15,21-22-15,1 21 0,20 0 16,-21-21-16,0 21 0,0-21 0,22 0 15,-22 21-15,0 0 0,0-21 0,-21 22 16,0-1 0,-21-21-1,0 21-15,0-21 0,0 0 0,-1 0 16,1 21-16,0-21 0,0 0 16,-21 0-16,20 0 0,1 0 0,0 0 15,0 0-15,0 0 0,0 0 0,21-21 16</inkml:trace>
  <inkml:trace contextRef="#ctx0" brushRef="#br0" timeOffset="41328.26">18246 4657 0,'0'0'0,"-22"0"0,1 0 16,0 0-16,0 0 0,42 0 31,0 0-31,22 0 16,-22 0-16,42 0 0,-20 0 0,-1 0 15,21 0-15,1 0 0,-1 0 16,1 0-16,-1 0 0,1 0 16,-1 0-16,1 0 0,-1 0 0,-20 0 15,-1 0-15,0 0 0,1 0 16,-22 0-16,0 0 0,0 0 0,-21-21 31,-21 21-31,0 0 16,0 0-16,0-22 0,-1 22 15,1 0-15,0 0 16,0-21-16,0 21 16,21-21 15,21 21-31,0 0 15,0 0-15,0 0 16,1 0-16,-1 0 0,0 0 0,0 0 16,-21 21-16,21 0 0,-21 1 15,0-1-15,0 0 16,0 0-16,-21 21 0,0-20 0,0-1 16,-22 0-16,22 21 0,-21-21 0,21 1 15,-22-1-15,22 0 0,-21 0 16,21 0-16,0 0 0,-1-21 0,44 0 31</inkml:trace>
  <inkml:trace contextRef="#ctx0" brushRef="#br0" timeOffset="42015.86">20002 4255 0,'0'0'15,"0"-22"-15,0 1 0,0 0 16,0 0-16,-21 21 0,21 42 16,0-21-1,0 1-15,0 20 0,0 0 16,0 1-16,0-1 0,0-21 0,0 21 15,0 1-15,0-1 16,0 0-16,0-20 0,0 20 0,0 0 16,0-21-16,0 1 0,0 20 0,0-21 15,0 0-15,0 0 0,0 1 16,-21-22-16,21 21 0,-21-21 16,0 0-16,0 0 15,-1-21-15,22-1 16,0 1-16,0 0 0,0 0 0,0 0 15,0 0-15,0-1 0,0 1 16,22-21-16,-1 21 0,21 0 0,-21-1 16,0-20-16,22 21 0,-1 0 15,0 0-15,1 21 0,-1 0 16,0 0-16,1 0 0,-22 0 0,21 0 16,1 21-16,-22-21 0,0 21 0,0 0 15,0 0-15,-21 0 0,0 1 16,0-1-16,0 0 0,0 0 0,0 0 15,-21 0-15,0 1 0,0-22 0,0 21 16,-1 0-16,1-21 0,0 0 16,0 21-16,42-21 47,0-21-47,22 0 0</inkml:trace>
  <inkml:trace contextRef="#ctx0" brushRef="#br0" timeOffset="42339.77">20680 4699 0,'0'0'16,"21"-21"-16,0 21 0,-21-21 0,21 21 15,0 0-15,-21-21 0,22 21 0,-1-22 16,0 1-16,0 0 16,-21 0-16,0 0 15,0 0-15,0-1 16,-21 22-1,0 0-15,0 0 0,-1 0 16,1 0-16,0 22 0,0-1 16,0 0-16,0 0 0,-1 0 0,1 0 15,21 22-15,-21-22 0,21 0 0,0 0 16,0 0-16,0 1 0,0-1 16,21 0-16,0 0 0,1-21 0,-1 21 15,0 0-15,21-21 0,-21 0 0,22 0 16,-22 0-16,21 0 0,-21 0 15,22 0-15,-22 0 0,0 0 16,0 0-16,0 0 0,-21-21 0,22 0 16</inkml:trace>
  <inkml:trace contextRef="#ctx0" brushRef="#br0" timeOffset="42728.02">21082 4614 0,'0'-21'0,"0"42"0,21-63 16,0 42-16,0-21 15,1 21-15,-22-21 0,21 21 16,0 0-16,0 0 0,0 0 0,0 0 16,1 0-16,-1 21 0,0 0 15,0-21-15,0 21 0,0 0 16,22 1-16,-22 20 0,0-21 0,0 0 16,-21 22-16,0-22 0,0 21 15,0-21-15,0 0 0,0 1 0,0-1 16,-21 0-16,21 0 0,-21 0 0,0-21 15,0 0-15,21 21 0,-22-21 16,1 0-16,0 0 0,21-21 16,0 0-1,0 0-15,0 0 0,0 0 16,0-1-16,21 1 0,-21-21 0,43 21 16,-22 0-16,0-22 15,0 22-15,21 0 0,-20-21 0,-1 20 16,21 1-16,-21 0 0,22 0 0,-22 0 0,0 21 15,0 0-15,0-21 16,0 21-16,1 0 16,-1 0-16</inkml:trace>
  <inkml:trace contextRef="#ctx0" brushRef="#br0" timeOffset="43131.97">22119 4530 0,'0'0'0,"-21"21"31,0 0-15,0 0-16,-1 0 16,22 1-16,-21 20 0,21-21 0,0 0 15,-21 22-15,21-22 0,-21 21 16,21-21-16,0 0 0,0 22 0,0-22 15,0 0-15,21 0 0,0 0 0,0-21 16,-21 22-16,22-22 0,20 0 16,-21 0-16,0 0 0,0 0 15,1 0-15,20 0 0,-21 0 0,21-22 16,-20 1-16,-1 0 0,0 0 0,0-21 16,0 20-16,-21-20 0,21 0 15,-21-1-15,0 1 0,0 0 16,0-1-16,0 1 0,-21 21 0,0-21 15,0 20-15,0 1 0,0 0 0,-1 21 16,1 0-16,0 0 0,0 0 16,0 21-16,-22 0 0,22 1 0,0-22 15,0 21-15,0 0 0,0 0 0,-1 0 16,1 0-16,0-21 0,0 22 16</inkml:trace>
  <inkml:trace contextRef="#ctx0" brushRef="#br0" timeOffset="43936.65">18351 6562 0,'0'0'0,"-21"0"0,21-21 0,-21-1 15,0 1-15,0 21 0,0-21 0,-1 0 16,1 21-16,0 0 15,0 0-15,0 0 0,0 0 0,21 21 16,0 0 0,21-21-16,0 21 15,21-21-15,1 0 0,-1 22 0,21-22 16,1 21-16,-1-21 0,1 0 16,-1 0-16,1 0 0,-1 0 0,-20 0 15,20 0-15,-20 0 0,-1 0 16,0 0-16,-21 0 0,22 0 15,-22 0-15,-21-21 16,0-1 0,0 1-16,-21 0 15,0 0-15,-1 21 0,1-21 0,0 0 16,21-1-16,-21 1 16,21 0-16,21 21 31,0 0-31,0 0 0,1 21 0,-1 0 15,0-21-15,0 43 0,-21-22 16,21 0-16,0 21 0,-21-20 16,0-1-16,0 21 0,0-21 0,0 22 15,0-22-15,0 0 0,-21 0 0,0 0 16,0 0-16,0-21 0,0 22 16,-1-1-16,1-21 0,0 21 15,42-42 16,0 0-31</inkml:trace>
  <inkml:trace contextRef="#ctx0" brushRef="#br0" timeOffset="44451.35">19918 6075 0,'0'0'0,"-21"0"0,-1 0 0,1 0 16,0 21-16,0 0 0,0 0 16,0 1-16,21 20 0,0-21 15,0 21-15,-22 1 0,22-1 0,0 0 16,0 1-16,0-1 0,0 0 16,-21 1-16,21-1 0,0-21 0,0 22 15,0-22-15,0 0 0,0 0 16,0 0-16,0 0 0,0 1 15,0-1-15,-21-21 16,0 0 0,21-21-1,0-1-15,0 1 0,0 0 16,0 0-16,0 0 0,0-22 0,21 22 16,0-21-16,0 0 0,1-1 15,20 22-15,-21-21 0,0 21 0,22-1 16,-22 1-16,21 0 0,-21 21 15,0 0-15,1 0 0,-1 0 0,0 21 16,-21 0-16,21 1 0,-21-1 16,21 21-16,-21-21 0,0 22 15,0-1-15,0-21 0,0 21 0,0-20 16,0-1-16,0 0 0,0 0 0,-21 0 16,21 0-16,-21 1 0,21-1 15,-21-21-15,21-21 47</inkml:trace>
  <inkml:trace contextRef="#ctx0" brushRef="#br0" timeOffset="44836.04">20362 6583 0,'21'0'15,"1"0"1,-1 0 0,0 0-16,0 0 0,0 0 15,0 0-15,1 0 0,-22-21 16,21 21-16,0 0 0,0-21 0,0-1 16,-21 1-16,21 21 0,-21-21 15,0 0-15,0 0 16,0 0-16,-21 21 15,0 0-15,0 0 0,0 0 16,0 21-16,-1 0 16,1 0-16,0 0 0,21 0 0,-21 22 15,21-22-15,-21 0 0,21 21 16,0-20-16,0-1 0,0 0 0,0 0 16,0 0-16,0 0 0,0 1 15,21-22-15,0 0 0,0 21 16,0-21-16,1 0 0,-1 0 0,21 0 15,-21 0-15,22 0 0,-22 0 0,21 0 16,-21-21-16,22 21 0,-22-22 16</inkml:trace>
  <inkml:trace contextRef="#ctx0" brushRef="#br0" timeOffset="45192.18">21040 6414 0,'21'-22'16,"0"1"-16,0 21 15,0-21-15,0 21 0,1 0 0,-1 0 16,0 0-16,0 21 16,0-21-16,0 21 0,-21 22 15,22-22-15,-1 0 0,-21 21 0,0-20 16,21 20-16,-21-21 0,0 0 16,0 22-16,0-22 0,0 0 0,0 0 15,0 0-15,0 0 0,-21 1 16,0-22-1,-1 0-15,22-22 32,0 1-32,0 0 15,0 0-15,0 0 0,22-22 16,-1 22-16,0 0 0,0-21 0,0-1 16,0 22-16,22-21 0,-22 21 15,0-22-15,21 22 0,-20 0 0,-1 0 16,0 21-16,21-21 0,-21 21 15,1 0-15,-1 0 0</inkml:trace>
  <inkml:trace contextRef="#ctx0" brushRef="#br0" timeOffset="45588.37">22013 6308 0,'-21'0'16,"0"21"-1,0 0-15,0 0 16,-1 22-16,1-22 0,0 0 0,0 0 16,0 21-16,0-20 0,21-1 15,0 21-15,-22-21 0,22 0 16,0 1-16,0-1 0,0 0 0,0 0 16,0 0-16,22-21 0,-1 21 0,0-21 15,0 0-15,0 0 0,0 0 16,22 0-16,-22 0 0,21 0 0,-21 0 15,22-21-15,-22 0 0,0 0 16,0 0-16,0 0 0,1-1 0,-1 1 16,-21-21-16,21 21 0,-21-22 15,0 1-15,0 21 0,0-21 16,0-1-16,0 22 0,0 0 0,0 0 16,-21 0-16,0-1 0,-1 22 0,1 0 15,0 0-15,0 0 16,0 22-16,0-1 0,-1 0 0,1 0 15,0 0-15,21 0 0,0 22 0,-21-22 16,21 0-16,-21 0 0,21 0 16,0 1-16</inkml:trace>
  <inkml:trace contextRef="#ctx0" brushRef="#br0" timeOffset="45747.77">22331 6795 0,'0'21'0,"0"-42"0,0 63 32,-21-42-17,-1 0 1,1 0-16</inkml:trace>
  <inkml:trace contextRef="#ctx0" brushRef="#br0" timeOffset="79908.07">1397 9631 0,'21'0'15,"21"0"1,-20 0-1,-1 0-15,-21-21 0,21 21 16,-21-21-16,0-1 16,21 1-16,-21 0 15,0 0-15,0 0 16,0 0-16,0-1 0,-21 1 16,0 0-16,0 21 0,-1-21 15,1 21-15,-21 0 0,21 0 16,0 0-16,-22 0 0,22 0 0,-21 0 15,21 0-15,-1 21 0,-20 0 16,21 0-16,0 1 0,0 20 16,21-21-16,-22 21 0,22 1 0,-21-1 15,21-21-15,0 22 0,0-1 16,0-21-16,0 21 0,0-20 0,0-1 16,0 0-16,21 0 0,1 0 15,-1 0-15,0-21 0,21 0 0,-21 0 16,22 0-16,-1 0 0,-21 0 15,22-21-15,-1 0 0,0 21 16,-21-42-16,22 21 0,-1-1 0,-21 1 16,0-21-16,1 0 0,-1 20 15,0-20-15,-21 0 0,0 21 0,0-22 16,0 22-16,0 0 0,0-21 16,0 20-16,0 44 31,0-1-31,0 0 0,0 0 15,0 21-15,0-20 0,0 20 16,0-21-16,0 0 0,0 22 0,0-22 16,0 0-16,0 21 0,21-21 15,0 1-15,-21-1 16,21 0-16,1-21 0,-1 0 16,-21 21-16,21-21 0,0 0 15,0-21-15,0 21 0</inkml:trace>
  <inkml:trace contextRef="#ctx0" brushRef="#br0" timeOffset="80320.34">1990 9504 0,'-22'-42'15,"-83"423"-15,232-720 0,-149 275 0,22 43 16,0 0-1,22 21-15,-1 0 16,0 0-16,0 0 0,0 0 16,0 21-16,1 0 0,20 1 0,-21-1 15,0 0-15,0 21 0,1-21 16,-1 22-16,0-22 0,-21 21 0,0 1 16,0-22-16,0 0 0,0 21 15,0-21-15,0 1 0,0-1 0,0 0 16,0 0-16,-21-21 15,21-21 1,0 0 0,0 0-16,0-1 0,0 1 0,0-21 15,0 21-15,0-22 0,0 1 16,0 0-16,0 21 0,0-22 0,0 1 16,21 21-16,-21 0 0,21-1 15,0 1-15,0 0 0,1 0 0,-1 21 16,0 0-16,0 0 0,21 0 0,-20 0 15,-1 0-15,0 0 16</inkml:trace>
  <inkml:trace contextRef="#ctx0" brushRef="#br0" timeOffset="80656.14">2752 9673 0,'0'0'16,"21"0"-16,0 0 0,0 0 0,0 0 15,0-21 1,1 0-16,-22 0 0,0 0 0,21-1 16,0 1-16,-21 0 0,0 0 15,0 0-15,0 0 0,0-1 0,0 1 16,0 0-16,0 0 0,-21 21 31,0 0-31,-1 21 16,1 0-16,21 0 0,-21 1 0,0 20 15,21-21-15,-21 21 0,21-20 16,0 20-16,0 0 0,0-21 0,0 1 16,0-1-16,0 21 0,0-21 15,21-21-15,0 21 0,0-21 0,0 0 16,1 0-16,-1 0 0,0 0 0,0 0 16,0 0-16,0 0 15,1-21-15,-1 0 0</inkml:trace>
  <inkml:trace contextRef="#ctx0" brushRef="#br0" timeOffset="81400.24">4424 9800 0,'21'-63'16,"0"42"-16,-21-1 0,21 1 15,-21-21-15,21 21 0,1-22 0,-1 1 16,-21 0-16,42-1 0,-21 1 16,0 0-16,1-22 0,-1 22 0,0 0 15,0-1-15,0 1 0,0 0 0,-21 20 16,22 1-16,-22 0 0,0 0 16,-22 21-1,1 0-15,-21 21 0,21 0 0,-22 0 16,22 1-16,-21 20 0,21-21 15,0 21-15,-1-20 0,1 20 0,21 0 16,0-21-16,0 1 0,0 20 16,21-21-16,1 0 0,20 0 0,-21 1 15,21-1-15,-20 0 0,20 0 0,-21 0 16,21 0-16,-20 1 0,20-1 16,-21-21-16,0 21 0,0 0 0,-21 0 15,0 0 1,-21-21-16,0 22 15,0-22-15,0 0 0,-22 0 0,22 0 16,-21 0-16,0 0 0,20 0 0,1 0 16,0 0-16,0 0 15,0 0-15,21-22 0,-21 22 0,21-21 16,0 0-16,21 0 16,0 0-16,0 21 15,0-21-15</inkml:trace>
  <inkml:trace contextRef="#ctx0" brushRef="#br0" timeOffset="82095.84">5059 9377 0,'0'0'0,"0"21"63,0 21-48,0-20-15,21-1 0,-21 0 0,0 0 16,0 0-16,0 0 0,0 1 0,0-1 16,0 0-16,0 0 0,0 0 15,0 0-15,0 1 0,0-44 63,0 1-63,0 0 0,0 0 15,0 0-15,0-22 0,0 22 16,0-21-16,21 0 0,-21 20 0,0-20 16,21 21-16,0 0 0,-21 0 0,22-1 15,-1 1-15,-21 0 0,21 21 16,0 0-16,0 0 0,0 0 0,1 21 16,-1 0-16,0 1 0,0-1 0,0 0 15,-21 0-15,21 21 0,1-20 16,-1-1-16,0 21 0,-21-21 0,21 0 15,-21 1-15,21-1 0,-21 0 0,0 0 16,0 0-16,0 0 16,0-42 15,0 0-31,0 0 16,21 0-16,-21 0 0,22-22 15,-22 22-15,0 0 0,21-21 0,0-1 16,0 22-16,-21-21 0,21 21 0,0-22 15,1 22-15,20-21 0,-21 21 16,0 21-16,22 0 0,-22 0 0,0 0 16,0 0-16,0 0 0,0 21 0,1 0 15,-1 0-15,-21 21 16,0-20-16,0-1 0,0 21 0,0-21 16,0 0-16,0 22 0,0-22 0,0 0 15,0 0-15,0 22 0,0-22 16,0 0-16,0 0 0,21-21 15,-21 21-15,21-21 16,-21-21 0,21 0-16,0 21 0</inkml:trace>
  <inkml:trace contextRef="#ctx0" brushRef="#br0" timeOffset="82335.7">6371 9250 0,'-21'85'32,"0"-64"-32,21 0 0,-21 0 15,21 0-15,-22 22 0,22-22 0,0 0 16,0 0-16,0 21 0,-21-20 0,21-1 16,0 0-16,0 0 15,0 0-15,0 0 16,0-42-1,0 0 1,21 0-16,-21 0 0,22 0 16,-1-1-16</inkml:trace>
  <inkml:trace contextRef="#ctx0" brushRef="#br0" timeOffset="82679.5">6371 9038 0,'0'0'0,"-21"0"0,0 0 16,0 0-16,-1 0 0,1 0 15,0 0-15,21 21 0,0 1 16,-21-1-16,21 0 0,0 0 16,0 0-16,0 0 0,0 1 15,21-22 1,0 0-16,0 0 0,1 0 16,-1 0-16,0 0 0,0 0 0,0-22 15,0 22-15,-21-21 0,22 0 16,-22 0-16,0 0 0,0 0 0,0-1 15,0 1-15,0 0 0,0 0 0,0 0 16,-22 0-16,1-1 0,0 1 16,0 21-16,0 0 0,0 0 15,-1 0-15,22 21 0,-21 1 16,21-1-16,0 21 0,0-21 16,0 0-16,0 1 0,0-1 0,0 21 15,0-21-15,0 0 0,21 1 16,-21-1-16,22-21 15,-1 0-15</inkml:trace>
  <inkml:trace contextRef="#ctx0" brushRef="#br0" timeOffset="82988.33">6964 8932 0,'-21'22'32,"21"-1"-17,0 0-15,0 21 0,0-21 0,-22 22 16,22-22-16,-21 21 0,21 1 0,-21-1 16,21-21-16,-21 21 0,21 1 15,0-1-15,0 0 0,-21-20 0,21 20 16,0 0-16,-21-21 0,21 1 0,0 20 15,0-21-15,0 0 0,0 0 0,0 1 16,21-22-16,0 0 16,0 0-16,0 0 0,0 0 15,1-22-15,-1 1 0,0 21 0</inkml:trace>
  <inkml:trace contextRef="#ctx0" brushRef="#br0" timeOffset="83812.85">7451 9419 0,'0'-63'31,"0"42"-31,0-1 0,0 1 16,-22 0-16,1 0 0,0 21 16,21-21-16,-21 21 0,0 0 15,0 0-15,-1 0 0,1 0 16,21 21-16,-21 0 0,0 0 15,21 0-15,-21 1 0,0-1 16,21 21-16,0-21 0,-22 22 0,22-22 16,-21 21-16,21-21 0,0 22 0,0-22 15,0 0-15,0 0 0,0 0 16,0 0-16,21-21 0,1 0 16,-1 0-16,0 0 0,0-21 15,0 0-15,0 0 0,1 0 16,-22 0-16,21-1 0,0 1 15,0 0-15,-21-21 0,21 21 0,0-1 16,-21-20-16,22 21 0,-22 0 0,21 0 16,-21-1-16,21 1 0,-21 42 31,0 1-15,0-1-16,0 0 0,-21 0 0,21 0 15,0 0-15,0 1 0,0 20 16,0-21-16,0 0 0,0 0 0,0 1 15,0-1-15,0 0 0,21 0 0,0 0 16,0-21 0,0 0-16,1 0 0,-1 0 0,0 0 15,0 0-15,21 0 0,-20 0 0,-1-21 16,0 0-16,0 0 0,0 0 0,-21-1 16,21 1-16,1 0 15,-1 0-15,0-21 0,-21 20 0,21 1 16,0-21-16,0 21 0,22 0 0,-22-1 15,0 1-15,0 21 0,0-21 16,1 21-16,-1 0 0,0 0 16,0 0-16,0 21 0,0 0 0,1 1 15,-1-1-15,-21 0 0,21 21 16,-21-21-16,0 1 0,0 20 16,21-21-16,-21 21 0,0-20 0,21-1 15,-21 0-15,0 0 0,0 0 0,0 0 16,0 1-16,-21-22 31,0-22-15,21 1-16,0-21 0,0 21 15,0 0-15,0-22 0,0 22 16,0-21-16,21-1 0,0 22 0,0-21 16,1 0-16,-1 20 0,0-20 0,0 21 15,-21 0-15,21-22 0,0 43 0,1-21 16,-1 0-16,0 0 15</inkml:trace>
  <inkml:trace contextRef="#ctx0" brushRef="#br0" timeOffset="84316.15">6985 9462 0,'0'0'0,"0"42"0,0-21 0,0 0 15,0 0-15,0 22 0,0-22 0,0 0 16,0 0-16,0 0 15,0 1-15</inkml:trace>
  <inkml:trace contextRef="#ctx0" brushRef="#br0" timeOffset="85196.32">10520 9229 0,'0'0'0,"0"-21"0,21-1 0,-21 1 16,0 0-16,0 0 15,0 0-15,0 0 0,0-1 16,0 44 31,0-1-47,0 0 0,0 0 0,0 21 15,0 1-15,0-1 0,0 0 16,0 1-16,0-1 0,-21-21 0,21 22 16,0-1-16,0 0 0,0 1 0,0-22 15,0 21-15,0-21 0,0 0 16,0 1-16,0-1 0,0 0 0,0 0 16,21-21 15,0 0-31,-21-21 15,0 0-15,21 0 0,0-1 0,1 1 16,-1-21-16</inkml:trace>
  <inkml:trace contextRef="#ctx0" brushRef="#br0" timeOffset="85752">11007 9250 0,'21'0'16,"-21"21"-1,0 0-15,0 0 0,0 1 16,0-1-16,0 0 0,-21 0 0,21 0 16,0 22-16,0-22 0,0 0 15,0 0-15,0 21 0,0-20 16,0-1-16,0 0 0,0 0 0,0 0 16,21-21-16,0 0 15,0 0-15,0 0 16,0 0-16,1 0 0,-1-21 0,0 21 15,0-21-15,0 0 0,0 0 0,1-1 16,-1 1-16,-21 0 0,0-21 0,0 21 16,0-1-16,0 1 0,0 0 15,0 0-15,0 0 0,0 0 0,-21-1 16,-1 1-16,1 21 0,0-21 16,0 21-16,0 0 15,0 0-15,-1 0 0,1 0 16,0 0-16,0 0 15,0 0 110,0 0-125,-1 0 16,1 0-16,0-21 16,0 21-1,21-21 1</inkml:trace>
  <inkml:trace contextRef="#ctx0" brushRef="#br0" timeOffset="85955.88">10393 9229 0,'0'0'0,"0"21"0,-21-21 0,42 0 32,0 0-32,0 0 0,0 0 15,22-21-15,-22 21 0,21 0 16,0-21-16,1 21 0,20-22 0,-20 22 15,20-21-15,-21 21 0,1-21 0,-1 21 16,0 0-16,-20-21 0</inkml:trace>
  <inkml:trace contextRef="#ctx0" brushRef="#br0" timeOffset="87240.15">13377 9525 0,'0'0'0,"-21"0"16,21-21-1,0 0-15,21 0 16,0-1-16,1 1 15,-1 21-15,21-21 0,-21 0 0,22 0 16,-22 0-16,21-1 16,-21 1-16,22 0 0,-1 0 0,-21 0 15,21-22-15,-20 22 0,-1-21 0,0 21 16,0-22-16,-21 1 0,21 21 16,-21-21-16,0-1 0,0 22 0,0-21 15,0-1-15,-21 22 0,0 0 16,0-21-16,0 21 0,-1 21 0,1-22 15,0 22-15,0 0 0,0 0 0,0 0 16,-1 0-16,22 22 0,-21-1 16,0 0-16,0 21 0,0 1 0,0 20 15,-1 1-15,1-1 0,0 1 16,21-1-16,-21 1 0,21 20 0,-21 1 16,21-22-16,0 22 0,0 0 15,0-1-15,0 1 0,0-21 0,0 20 16,0-20-16,0-1 0,0 1 0,0-1 15,0 1-15,0-1 0,0 1 16,0-1-16,0 1 0,0-22 0,0 22 16,0-22-16,0 0 0,21-21 0,-21 22 15,21-22-15,-21 0 0,21 0 0,0 0 16,1-21-16,-1 0 0,0 0 16,0-21-16,0 0 0,0 0 15,22 0-15,-22-22 0,0 1 16,0 0-16,0-1 0,1-20 0,-1-1 15,0 1-15,0-1 0,-21 1 0,0-1 16,0 1-16,0-1 0,0 1 16,-21-1-16,0 1 0,0-1 0,-1 1 15,-20-1-15,0 22 0,21 0 0,-22-1 16,1 22-16,0 0 0,20 0 16,-20 0-16,21 21 0,-21 0 0,20 0 15,44 0 16,-1 0-31,21 0 0,-21 0 16,22 0-16,-1-21 0,0-1 16,1 22-16,-1-21 0,0 21 0,1-21 15,20 0-15,-21 0 0,1 0 16,20 21-16,-20-22 0,-22 1 0,21 0 16,-21 0-16,-21 0 0,0 0 15,21-1-15,-21 1 0,0 0 16,-21 21-1,0 0 1,0 21-16,21 0 0,0 1 16,0 20-16,0-21 0,0 0 0,0 0 15,0 1-15,0-1 0,0 21 16,0-21-16,0 0 0,0 1 16,21-1-16,0 0 0,0 0 15,1-21-15,-1 0 0,0 0 0,0 0 16,0 0-16,22 0 0,-22 0 15,0 0-15,21-21 0,-21 21 0,1-21 16,-1 0-16,0 21 0,0-22 0,0 1 16,0 0-16,1 0 0,-22 0 15,0-22-15,0 22 0,0 0 0,0 0 16,0-21-16,0 20 0,-22 1 0,1 0 16,0 0-16,0 0 0,0 21 15,0 0-15,-1 0 0,-20 0 0,21 0 16,0 0-16,0 0 15,-1 0-15,22 21 16,0 0-16,22 0 16,-1-21-16,0 0 15,0 0-15,0 0 0,0 0 16</inkml:trace>
  <inkml:trace contextRef="#ctx0" brushRef="#br0" timeOffset="87484.01">14922 8848 0,'22'0'16,"-44"0"-16,44-21 0,-1-1 0,-21 44 31,0-1-31,0 0 0,0 0 0,0 0 16,-21 22-16,21-22 0,-22 21 16,22-21-16,-21 22 0,21-1 0,0-21 15,0 21-15,-21-20 0,21 20 0,-21-21 16,21 0-16,0 0 0,0 1 15,0-1-15,0 0 0,0 0 0,0 0 16,21-21 0,0 0-1,22 0-15</inkml:trace>
  <inkml:trace contextRef="#ctx0" brushRef="#br0" timeOffset="88047.69">15769 9250 0,'0'0'0,"0"-42"15,0 20-15,0 1 16,0 0-16,-21 0 0,0 0 16,0 0-16,-1-1 15,1 1-15,0 21 16,0 0-16,0 0 0,0 0 0,-1 0 0,1 0 15,0 0-15,0 21 0,0 1 16,0-1-16,-1 0 0,1 0 16,0 21-16,0-20 0,0 20 0,21-21 15,0 21-15,-21-20 0,21 20 0,0-21 16,0 0-16,0 22 0,0-22 16,21 0-16,0 0 0,0-21 15,21 0-15,-20 0 0,-1 0 16,0 0-16,0 0 0,21 0 15,-20-21-15,-1 0 0,0 0 16,0 21-16,0-43 0,0 22 0,1 0 16,-1 0-16,0-22 0,-21 1 15,21 0-15,0-1 0,-21 1 0,21-21 16,-21 20-16,0 1 0,0-22 0,0 22 16,0 0-16,0 21 0,0-1 15,0 1-15,0 42 16,-21 22-16,21-22 15,0 21-15,-21 1 0,21-1 16,-21 0-16,21 1 0,-21 20 0,21-42 16,0 22-16,0-1 0,0 0 0,0-21 15,0 1-15,0-1 16,0 0-16,0 0 0,0 0 0,0 0 16,21 1-16,0-22 0,0 0 15,0 0 1,1 0-16,-1 0 0,-21-22 0</inkml:trace>
  <inkml:trace contextRef="#ctx0" brushRef="#br0" timeOffset="88395.49">16065 9313 0,'22'0'31,"-1"0"-31,0 0 0,0-21 16,0 21-16,-21-21 0,21 21 0,1-21 15,-1 21-15,0-21 0,0 0 0,0 21 16,-21-22-16,21 1 0,-21 0 16,22 21-16,-22-21 0,0 0 0,-22 21 31,1 0-31,0 0 0,0 0 16,0 21-16,0 0 0,-1 0 0,1 0 15,0 1-15,21 20 0,0-21 0,0 0 16,0 0-16,0 1 0,0-1 15,0 0-15,0 0 0,0 0 0,0 0 16,0 1-16,21-22 0,-21 21 16,21-21-16,1 0 0,-1 0 15,0 0-15,0 0 0,0 0 0,22 0 16,-22 0-16,0 0 0,21 0 0,-21 0 16,22-21-16,-22-1 0,0 1 15</inkml:trace>
  <inkml:trace contextRef="#ctx0" brushRef="#br0" timeOffset="88712.31">16722 9186 0,'0'0'0,"21"0"0,-21-21 0,0 0 16,21 21-1,0 0-15,0 0 16,0 0 0,-21 21-16,22 0 0,-1 1 0,-21-1 15,21 0-15,-21 0 0,21 0 0,-21 0 16,21 22-16,-21-22 0,0 0 15,0 0-15,0 0 0,0 1 0,0-1 16,0 0-16,0 0 0,-21 0 16,0-21-16,21-21 31,0 0-15,0 0-16,0 0 0,0-1 15,0 1-15,21-21 0,0 21 16,-21 0-16,21-22 0,1 22 15,-1-21-15,0 21 0,0-22 0,0 22 16,0-21-16,1 21 0,-1-1 16,0 1-16</inkml:trace>
  <inkml:trace contextRef="#ctx0" brushRef="#br0" timeOffset="90348.21">18881 9123 0,'0'0'0,"0"-169"31,0 147-31,0 1 0,0 0 0,0 0 16,21 21-1,-21 21-15,0 21 0,0-20 16,0 20-16,0 0 0,0 1 0,0-1 16,0 0-16,0 1 15,0-1-15,0 0 0,0-21 0,0 22 0,-21-1 16,21-21-16,-22 22 0,22-22 0,-21 0 15,21 0-15,0 0 16,0 0-16,0 1 16,0-44-1,0 1 1,21 21-16,1-21 0,-1 0 0,-21-21 16,21 20-16,0 1 0,0-21 0,-21 21 15,21-22-15,1 22 0,-1-21 16,-21 21-16,0 0 0,21-1 0,0 22 15,-21 22 17,0-1-32,0 0 0,0 0 0,0 0 15,21 0-15,-21 1 0,0 20 0,21-21 16,-21 0-16,22 0 0,-22 1 16,0-1-16,21 0 0,0 0 0,0-21 15,-21 21-15,21-21 0,0 0 0,1 0 16,-1 0-16,0 0 0,21 0 15,-21 0-15,1 0 0,20-21 0,-21 0 16,0 0-16,22 21 0,-22-21 0,0-1 16,21 1-16,-21-21 0,-21 21 15,22 0-15,-1-22 0,-21 22 16,21-21-16,-21-1 0,0 22 0,0-21 16,0 21-16,0-22 0,0 22 0,0 0 15,-21 21 1,21 21-16,-21 0 15,-1 1-15,22 20 0,0-21 16,-21 21-16,21 1 0,-21-22 0,21 21 16,0 1-16,0-22 0,0 21 0,0-21 15,0 0-15,0 1 0,21-1 16,0 0-16,1 0 0,-1 0 0,0-21 16,0 0-16,0 0 0,0 0 0,1 0 15,20 0-15,-21 0 0,0 0 16,22-21-16,-22 0 0,0 0 15,21 0-15,-21-1 0,1 1 0,-1-21 16,0 21-16,0-22 0,-21 22 0,21-21 16,-21 0-16,21-1 0,-21-20 15,0 20-15,0 1 0,0 0 0,0-22 16,0 22-16,0 0 0,0 20 0,0-20 16,0 21-16,0 42 15,-21 0-15,21 22 16,0-1-16,0 0 0,0 1 15,-21-1-15,21 21 0,0-20 0,0-1 16,0 0-16,0 1 0,0-1 16,0 0-16,0-20 0,0 20 0,0-21 15,0 0-15,0 0 0,0 1 16,0-1-16,0 0 16,0-42 15,0 0-31,21-1 0,-21 1 15,21 0-15,1-21 0,-22 21 0,21-1 16,0-20-16,21 21 0,-21-21 16,22 20-16,-22 1 0,21 0 15,-21 0-15,22 0 0,-22 21 0,0 0 0,21 0 16,-20 0-16,-1 21 16,0 0-16,0 0 0,-21 0 0,0 1 15,21-1-15,-21 21 0,0-21 0,0 0 16,0 1-16,0-1 0,0 0 15,0 0-15,0 0 0,0 0 0,0 1 16,0-1-16,21-21 16,1 0-1,-1 0-15,0 0 16,0 0-16,0 0 0,0-21 0,1-1 16,-1 22-16,-21-21 0,21 0 0,0 0 15,0 0-15,0-22 0,1 22 16,-1 0-16,-21 0 0,21 0 15,-21 0-15,0-1 0,21 1 0,-21 42 32,0 1-32,-21-1 0,21 0 15,-21 0-15,21 0 0,0 0 0,-21 22 16,21-22-16,-22 0 0,22 0 16,-21 0-16,21 1 0,0-1 15,0 0 1,0-42 15,0 0-15,0-1-16,0 1 0,21 0 15</inkml:trace>
  <inkml:trace contextRef="#ctx0" brushRef="#br0" timeOffset="90512.12">20976 8996 0,'0'0'0,"0"-21"0,-21 21 15,0 0 1,0 21 0,21 0-16,0 0 15,0 0-15,21-21 16,0 22-16,0-22 16,0 0-16</inkml:trace>
  <inkml:trace contextRef="#ctx0" brushRef="#br0" timeOffset="90835.93">21548 9017 0,'0'-21'0,"-85"21"31,64 0-31,0 0 16,-1 21-16,1 0 0,0 0 0,0 1 15,21-1-15,-21 0 0,0 21 16,-1-21-16,22 1 0,0 20 16,-21-21-16,21 0 0,0 0 0,0 22 15,0-22-15,0 0 0,0 0 0,0 0 16,21 1-16,-21-1 16,22 0-16,-1-21 0,0 21 0,0-21 15,0 0-15,22 0 0,-22 0 0,21 0 16,-21 0-16,22 0 0,-1 0 15,0-21-15,1 21 0,-1-21 16,0 0-16,-21-1 0,22 1 0,-22-21 16,21 21-16</inkml:trace>
  <inkml:trace contextRef="#ctx0" brushRef="#br0" timeOffset="91288.39">22034 8890 0,'0'0'0,"0"-42"0,0 21 15,0-1-15,0 1 0,0 0 0,-21 21 16,0 0-1,21 21-15,0 22 0,-21-22 16,21 0-16,-21 21 0,21 1 0,0-1 16,0 0-16,0 1 0,0-1 0,0 0 15,-21 1-15,21-1 0,0-21 16,0 21-16,-22-20 0,22-1 16,0 21-16,0-21 0,0 0 0,0 1 15,0-1-15,-21-21 31,21-21-15,0-1-16,0 1 16,0 0-16,0 0 0,0 0 15,21 0-15,1-22 0,-1 22 0,-21-21 16,21 21-16,0-22 0,0 22 0,22 0 16,-22-21-16,0 20 0,0 22 15,0 0-15,22 0 0,-22 0 16,0 0-16,0 22 0,0-1 0,0 0 15,-21 0-15,22 0 0,-22 22 16,21-22-16,-21 21 0,0-21 0,0 22 16,0-22-16,0 0 0,0 0 0,0 0 15,0 0-15,-21 1 0,21-1 16,-22 0-16,22 0 16,22-21 15</inkml:trace>
  <inkml:trace contextRef="#ctx0" brushRef="#br0" timeOffset="91584.22">23389 9102 0,'0'0'0,"0"-21"31,0 42-15,0 0-16,0 0 0,-21 0 0,21 0 15,-21 1-15,21 20 0,-21-21 0,21 0 16,0 0-16,-22 1 16,1 20-16,21-21 0,0 0 0,-21 0 15,21 1-15,0-1 0,0 0 16,21-21 15,0 0-31,1 0 0,-1 0 0,21-21 16</inkml:trace>
  <inkml:trace contextRef="#ctx0" brushRef="#br0" timeOffset="91960.01">24024 9186 0,'0'-21'0,"0"42"0,-21-63 15,0 42 1,0 0-16,-22 0 0,22 0 0,0 0 16,-21 0-16,20 21 0,1-21 0,-21 21 15,21 1-15,0-1 0,-1-21 16,1 21-16,21 0 0,0 0 16,0 0-16,21-21 15,22 22 1,-22-22-16,0 0 0,0 0 0,22 21 15,-22-21-15,0 21 0,0-21 16,0 21-16,0-21 0,-21 21 0,0 0 16,22-21-16,-22 22 0,0-1 15,0 0-15,0 0 16,-22-21-16,1 21 0,0-21 16,0 0-16,0 0 0,0 0 15,-1 0-15,1 0 0,0 0 0,0 0 16,0 0-16,0-21 15,21 0 1,0 0-16,-22 0 0,1-1 0,21 1 16</inkml:trace>
  <inkml:trace contextRef="#ctx0" brushRef="#br0" timeOffset="92155.89">23241 8827 0,'-21'0'0,"42"0"0,-63 0 16,42-22-16,0 1 0,0 0 31,0 0-15,0 0-1</inkml:trace>
  <inkml:trace contextRef="#ctx0" brushRef="#br0" timeOffset="93564.09">25104 8869 0,'0'0'0,"0"-21"0,0-22 0,0 22 0,0-21 16,0 21-16,0 0 0,0-1 15,0 1-15,0 0 0,-22 0 0,1 21 16,0 21-1,21 0-15,-21 0 16,21 22-16,0-1 0,0 0 0,0 1 16,0 20-16,0-20 0,0 20 0,0-21 15,0 1-15,0-1 0,0 22 16,0-22-16,0-21 0,0 21 0,0 1 16,0-22-16,0 0 0,0 0 0,21 0 15,-21 1-15,21-1 0,-21 0 16,21-21-16,1 0 0,-1 0 15,0 0-15,0 0 0,0 0 16,0-21-16,1 0 0,-1 21 0,21-43 16,-21 22-16,0 0 0,1 0 15,-1-22-15,21 1 0,-21 21 0,0-21 16,1-22-16,-1 22 0,0-1 0,0-20 16,0-1-16,-21 22 0,21 0 15,-21-1-15,22 1 0,-22 0 0,0 21 16,0-1-16,0 1 0,0 0 0,-22 21 31,1 0-31,0 21 16,21 0-16,-21 22 0,21-1 0,-21 0 15,21 1-15,0 20 0,0-20 16,0-1-16,0 0 0,-21 1 0,21-1 16,0 0-16,0-21 0,0 22 0,0-22 15,0 0-15,0 0 0,0 0 16,21 1-16,0-22 0,0 21 15,0-21-15,22 0 0,-22 0 0,0 0 16,21 0-16,-21 0 0,22-21 16,-1 21-16,-21-22 0,22 1 0,-1 0 15,-21 0-15,21 0 0,-20 0 0,-1-1 16,21 1-16,-42 0 0,21 0 16,-21 0-16,0 0 0,0-1 15,-21 44 16,0-1-31,21 0 0,0 0 0,0 0 16,0 0-16,0 1 0,0-1 0,0 0 16,0 0-16,0 0 0,0 0 0,0 1 15,0-1-15,0 0 16,0 0-16,0 0 0,-21-21 31,0 0-15,-1 0-16,1 0 15,0-21-15,0 0 0,0 0 16,0 0-16,21-1 16,-22 1-16,1 21 0,21-21 0,0 42 31,0 0-15,0 1-16,21-22 15,-21 21-15,22 0 0,-1-21 0,0 21 16,0-21-16,0 0 0,0 21 0,1-21 15,-1 0-15,21 0 0,-21 0 16,0 0-16,22 0 0,-22 0 16,0-21-16,21 21 0,-20-21 0,20 0 15,-21 21-15,0-21 0,22-1 16,-22 1-16,0 0 0,0 0 0,0 0 16,-21 0-16,0-1 0,21-20 0,-21 21 15,0 0-15,0 0 16,-21 21-1,0 21-15,21 0 16,-21 0-16,21 0 0,-21 0 16,0 1-16,21 20 0,0-21 0,0 0 15,0 0-15,0 1 0,0-1 0,0 0 16,0 0-16,0 0 0,21 0 16,21-21-1,-21 0-15,22 0 0,-1 0 0,0 0 16,22 0-16,-22 0 0,22 0 0,-22 0 15,21 0-15,-20-21 0</inkml:trace>
  <inkml:trace contextRef="#ctx0" brushRef="#br0" timeOffset="94079.79">27263 9208 0,'0'0'0,"0"-106"32,-22 85-32,1 21 0,0 0 15,0 0-15,0 0 0,0 0 16,-1 0-16,-20 0 0,21 0 0,0 21 15,-22-21-15,22 21 0,0 0 16,0 0-16,0 0 0,0 22 16,21-22-16,0 0 0,-22 0 0,22 0 15,0 22-15,0-22 0,0 0 0,0 0 16,0 0-16,22-21 0,-1 22 0,-21-1 16,21-21-16,0 21 0,0-21 15,0 0-15,1 0 0,-1 0 0,0 0 16,0 0-16,0 0 0,0-21 0,1 21 15,-1-21-15,0-1 16,0 1-16,0 0 0,0 0 0,1-21 16,-1 20-16,0-20 0,21 0 0,-21-1 15,1 1-15,-22-21 0,21 20 16,0-20-16,0-1 0,0 22 0,-21-22 16,0 22-16,0 0 0,21 21 0,-21-22 15,0 22-15,0 0 16,0 42-1,-21 0-15,0 0 0,21 22 16,-21-1-16,21 22 0,-21-22 0,21 21 16,0 1-16,0-22 0,0 22 0,0-22 15,0 0-15,0 1 0,0-1 16,0 0-16,0-20 0,0 20 16,0-21-16,21 0 0,0 0 0,0 1 15,0-1-15,1 0 0,-1-21 0,0 0 16,21 0-16,-21 0 0,1 0 15,-1 0-15,21 0 0,-21 0 0,22 0 16,-22-21-16,21 0 0,0 21 0</inkml:trace>
  <inkml:trace contextRef="#ctx0" brushRef="#br0" timeOffset="94387.62">28956 8573 0,'0'0'0,"-21"0"0,0 0 0,-1 0 16,1 0-16,0 0 15,0 0-15,0 21 0,21 0 16,-21 0-16,21 21 0,-22-20 0,1 20 16,21 0-16,0 1 0,-21 20 15,21-21-15,-21 1 0,21-1 0,0 0 16,0 1-16,-21-1 0,21 0 0,-21-20 15,21 20-15,-22-21 0,22 21 16,-21-20-16,21-1 0,0 0 16,0 0-16,0 0 0,0 0 15,21-21 17,1-21-32</inkml:trace>
  <inkml:trace contextRef="#ctx0" brushRef="#br0" timeOffset="94787.39">29252 9038 0,'0'0'0,"-21"0"31,0 21-31,0 1 16,0-1-16,-1 0 0,1 0 15,0 0-15,0 22 0,0-22 0,21 0 16,-21 0-16,21 21 0,-22-20 0,22-1 15,0 0-15,0 0 0,0 0 16,0 0-16,22-21 0,-1 0 16,0 22-16,0-22 0,0 0 15,0 0-15,1 0 0,20 0 0,-21 0 16,0-22-16,0 1 0,1 21 16,-1-21-16,-21 0 0,21-21 0,0 20 15,0 1-15,-21-21 0,0 0 16,0 20-16,0-20 0,0 0 15,0 21-15,0-1 0,0-20 0,-21 21 16,0 0-16,0 21 0,0 0 16,-22 0-16,22 0 0,0 0 15,0 0-15,-22 0 0,22 21 0,0-21 16,0 21-16,0-21 0,21 21 16,-21-21-16</inkml:trace>
  <inkml:trace contextRef="#ctx0" brushRef="#br0" timeOffset="95046.24">28490 8848 0,'0'0'0,"-21"0"0,42 0 31,0-21-31,22 21 15,-22 0-15,21 0 0,1 0 0,20 0 16,-21 0-16,22 0 0,-1 0 16,-20 0-16,20 0 0,-20 0 0,-1 0 15,0 0-15,1 0 0,-1 0 0,-21 0 16,21 0-16,-20 0 16,-22-22-16,-43 22 15,22 0 1,-21 0-16</inkml:trace>
  <inkml:trace contextRef="#ctx0" brushRef="#br0" timeOffset="96139.64">5440 10181 0,'0'0'0,"0"-21"63,21 0-63,0 21 15,0 0-15,0-21 0,1 21 0,-1-21 16,0 21-16,0 0 0,0-22 0,-21 1 16,0 0-1,0 0-15,-21 21 0,0 0 16,0 0-16,-22 0 0,1 0 0,0 0 15,-1 21-15,22 0 16,-21 0-16,0-21 0,-1 22 0,22-1 16,0 0-16,0 0 0,0 0 0,21 0 15,0 1-15,0-1 0,0 0 16,0 0-16,0 0 0,21 22 0,0-22 16,0 0-16,21 21 0,-20-21 0,20 1 15,0-1-15,1 21 0,-1-21 16,-21 0-16,21 1 0,-20-1 0,20 0 15,-21 0-15,0 0 0,-21 0 0,0 1 16,0-1-16,0 0 0,-21 0 16,0 0-16,-21-21 0,-1 21 0,1 1 15,0-22-15,-1 0 0,1 0 16,0 0-16,-1 0 0,1 0 16,0 0-16,-1 0 0,22 0 0,-21 0 15,21-22-15,-1 1 0,1 0 0,0 0 16,21 0-16,0 0 0,-21-1 15,21-20-15,0 21 0,0-21 0,0 20 16,0 1-16,0 0 0,0 0 0,0 0 16,0 0-16,21-1 0,0 1 15,0 21-15,1-21 0,-1 21 0,0-21 16,0 21-16,21-21 0,-20 21 0,20-21 16,-21 21-16,21 0 0</inkml:trace>
  <inkml:trace contextRef="#ctx0" brushRef="#br0" timeOffset="96428.48">6054 10097 0,'-43'21'15,"43"0"-15,-21 0 16,0 0-16,21 0 15,0 1-15,0 20 0,0-21 0,-21 21 0,21 1 16,0-1-16,0 0 0,-21 1 16,21-1-16,0-21 0,0 22 15,0-22-15,0 21 0,0-21 0,0 0 16,0 1-16,0-1 0,0 0 16,21-21-1,0 0 1,-21-21-16,0 0 15</inkml:trace>
  <inkml:trace contextRef="#ctx0" brushRef="#br0" timeOffset="96952.18">5651 10520 0,'-21'0'0,"42"0"0,-42-21 16,42 21-1,1-21 1,20 21-16,0 0 0,1 0 0,-22-22 15,42 22-15,-20-21 0,-1 21 16,0-21-16,1 21 0,-1-21 0,0 21 16,-21-21-16,22 0 0,-22 21 0,21 0 15,-21 0-15,1-22 0,-1 22 16,-21 22 0,0-1-16,0 0 15,-21 0-15,21 0 0,-22 0 0,1 22 16,0-22-16,21 0 0,0 21 15,0-20-15,-21 20 0,21-21 0,0 0 16,0 0-16,0 1 0,0-1 16,0 0-16,0 0 0,0 0 0,21-21 15,-21 21-15,21-21 0,0 0 0,1 0 16,-1 0-16,0 0 0,0 0 16,0 0-16,0 0 0,22 0 0,-22 0 15,0-21-15,0 0 0,0 21 0,1-21 16,-1 0-16,-21 0 0,0-22 0,21 22 15,-21 0-15,0-21 16,0-1-16,0 22 0,-21-21 0,21 21 0,-21-22 16,-1 22-16,-20 0 0,21 0 15,0 0-15,0-1 0,-1 22 16,-20 0-16,21 0 0,0 0 0,0 0 16,-1 0-16,22 22 0,-21-1 15,21 0-15,0 0 16,0 0-16,0 0 0,21-21 15,1 22-15,-1-22 0,0 0 0,21 0 16,-21 0-16,1 0 0</inkml:trace>
  <inkml:trace contextRef="#ctx0" brushRef="#br0" timeOffset="97360.3">6837 10456 0,'0'-21'0,"0"0"16,0 0-16,0 0 16,21 21-1,-21-21-15,21 21 0,0 0 0,0 0 16,1 0-16,-1 21 0,0 0 16,0-21-16,0 21 0,0 0 15,1 0-15,-22 1 0,0-1 0,21 0 16,-21 21-16,0-21 0,0 1 15,0-1-15,0 0 0,0 0 0,0 0 16,0 0-16,-21 1 0,21-1 16,-22 0-16,1-21 15,21-21 17,0 0-32,0-1 15,0 1-15,21 0 0,-21 0 0,22 0 16,-22-22-16,21 22 0,-21 0 0,21-21 15,0 21-15,-21-1 0,21 1 16,0 0-16,-21 0 0,22 0 16,-1 21-16,0-21 0,0 21 15,0 0-15</inkml:trace>
  <inkml:trace contextRef="#ctx0" brushRef="#br0" timeOffset="97728.09">7408 10647 0,'0'0'0,"21"0"0,1 21 15,-1-21-15,0 0 0,0 0 0,0 0 16,22 0 0,-22-21-16,0 0 0,0 21 0,0-21 15,0 21-15,1-22 0,-1 1 0,0 0 16,0 0-16,-21 0 0,0 0 15,0-1-15,0 1 0,0 0 16,0 0-16,-21 21 0,0 0 0,0 0 16,-1 0-16,1 0 0,0 0 0,0 0 15,0 21-15,0 0 0,-1 0 16,1 1-16,21 20 0,0-21 0,-21 0 16,21 22-16,0-22 0,0 0 0,0 0 15,0 21-15,0-20 0,0-1 16,0 0-16,21-21 15,-21 21-15,21-21 0,1 0 0,-1 0 16,0 0-16,0 0 0,0 0 16,0 0-16,-21-21 15,22 0-15</inkml:trace>
  <inkml:trace contextRef="#ctx0" brushRef="#br0" timeOffset="98735.46">9144 10859 0,'0'-43'16,"0"22"-16,0 0 15,21 0-15,0 0 0,-21-1 16,21 1-16,1-21 0,-1 21 0,21-22 16,-21 22-16,0-21 0,1 0 15,20-22-15,-21 22 0,0-1 0,22 1 16,-22 0-16,0-1 0,0 22 0,-21-21 16,0 21-16,0-22 15,0 22-15,-21 0 0,0 21 16,0 0-16,-22 0 0,22 21 0,0 0 15,0 1-15,0-1 16,-1 0-16,1 21 0,21-21 0,0 22 16,0-1-16,0 0 0,0 1 0,21-1 15,1 0-15,-1 1 0,0-1 16,0-21-16,21 22 0,-20-1 0,-1-21 16,0 0-16,0 22 0,21-22 0,-42 0 15,22 0-15,-1-21 0,-21 21 0,0 0 16,0 1-1,-21-22-15,-1 0 16,1 0-16,0 0 0,0 0 0,0 0 16,0 0-16,-22-22 0,22 1 15,0 0-15,0 21 0,0-21 0,-1 0 16,1 0-16,0-1 0,0 1 0,21 0 16,0 0-16,0 0 15,0 42 1,0 0-1,0 0-15,21 0 0,0 1 16,-21-1-16,21 0 0,1 0 0,-22 0 16,21 0-16,0-21 0,-21 22 0,21-1 15,0-21-15,0 0 0,1 0 16,-1 0-16,0 0 0,0 0 16,21 0-16,-20 0 0,-1 0 0,0 0 15,21-21-15,-21 21 0,1-22 0,-1 1 16,0 21-16,0-21 0,0 0 15,0 0-15,1-22 0,-22 22 0,0 0 16,21 0-16,-21-21 0,0 20 0,0 1 16,0-21-16,0 21 0,0 0 0,0-1 15,0 44 1,0-1 0,0 0-16,0 0 0,0 21 0,-21-20 15,21-1-15,0 0 16,0 21-16,-22-21 0,22 1 0,0-1 15,0 0-15,0 0 0,0 0 16,22-42 15</inkml:trace>
  <inkml:trace contextRef="#ctx0" brushRef="#br0" timeOffset="98912.33">9969 10329 0,'0'0'0,"-21"0"16,21-21-16,-21 21 0,0 0 15,21 21 17,21-21-32,0 22 15,0-22-15,1 0 0,-1 21 0,0 0 16</inkml:trace>
  <inkml:trace contextRef="#ctx0" brushRef="#br0" timeOffset="99600.23">10329 10541 0,'0'21'0,"0"-42"0,0 63 15,-21-20-15,21-1 16,0 0-16,0 21 0,-21-21 0,21 1 15,0-1-15,0 0 0,0 0 0,0 0 16,0 0-16,0 1 16,0-1-16,-21 0 15,21-42 32,0 0-47,0-1 0,0 1 16,0 0-16,0 0 0,0 0 15,0 0-15,0-22 0,21 22 0,0-21 16,-21 21-16,21-1 0,0-20 16,-21 21-16,22 0 0,-1 0 0,0 21 15,0 0-15,0 0 16,0 0-16,-21 21 16,22 21-16,-22-21 0,21 0 0,-21 1 15,0-1-15,0 21 0,0-21 0,0 0 16,21 1-16,-21-1 15,0 0-15,0 0 0,0 0 0,0 0 16,-21-21 31,21-21-47,0 0 16,0 0-16,0 0 15,0 0-15,21-22 0,0 22 16,-21-21-16,21 21 0,0-22 0,22 22 15,-22-21-15,0 21 0,21-1 0,-20 1 16,20 21-16,-21 0 0,21 0 16,-20 0-16,20 0 0,-21 21 0,-21 1 15,21-1-15,-21 0 0,21 0 0,-21 21 16,0-20-16,0-1 0,22 0 16,-22 0-16,0 0 0,0 0 15,0 1-15,0-1 0,0 0 0,0 0 16,0 0-1,0-42 32</inkml:trace>
  <inkml:trace contextRef="#ctx0" brushRef="#br0" timeOffset="99840.1">11345 10499 0,'0'42'16,"0"-21"-16,0 0 0,0 1 0,0-1 15,-21 0-15,21 0 0,-21 0 0,21 0 16,-21 1-16,21-1 0,0 0 16,0 0-16,0 0 15,0-42 32,0 0-31,0 0-16</inkml:trace>
  <inkml:trace contextRef="#ctx0" brushRef="#br0" timeOffset="100172.42">11366 10414 0,'0'0'0,"0"21"16,22-42 15,-1 21-31,-21-21 0,21 21 16,-21-21-16,0 0 0,0-1 15,0 1-15,0 0 16,0 0-16,0 0 0,0 0 15,-21 21 1,0 0-16,-1 0 0,1 0 16,0 0-16,21 21 0,0 0 15,-21-21-15,0 21 0,21 0 16,0 0-16,0 1 0,0-1 0,0 0 16,0 0-16,0 0 0,0 0 15,21-21-15,0 0 16,0 0-16</inkml:trace>
  <inkml:trace contextRef="#ctx0" brushRef="#br0" timeOffset="100452.31">11853 10160 0,'0'-21'0,"0"-43"31,-21 86-16,21-1-15,-21 0 0,21 0 16,-21 21-16,21 1 16,0-1-16,0 0 0,0 1 0,0-1 15,0 0-15,-21 1 0,21-1 0,0 0 16,-22 1-16,22-1 0,0-21 0,0 22 16,0-22-16,-21 0 0,21 0 15,0 0-15,0 0 0,0 1 0,21-22 31,1 0-31,-1 0 16,0 0-16,0-22 0</inkml:trace>
  <inkml:trace contextRef="#ctx0" brushRef="#br0" timeOffset="100949.34">12446 10435 0,'0'-21'16,"0"42"-16,0-63 0,-21 42 0,0-21 0,-1 21 16,1 0-16,0 0 0,0 0 15,0 0-15,-22 0 0,22 21 0,0 0 16,-21 0-16,21 0 0,-1 1 0,-20-1 16,21 21-16,0-21 0,21 22 15,-21-22-15,21 21 0,-22-21 0,22 22 16,0-22-16,0 0 0,0 0 15,0 0-15,0 0 0,0 1 16,22-22-16,-1 0 16,0 0-16,0 0 0,0 0 0,0 0 15,1 0-15,-1 0 0,0 0 0,0-22 16,0 1-16,0 21 0,1-21 0,-1 0 16,0 0-16,-21 0 0,21-1 15,-21-20-15,21 21 0,-21 0 0,21-22 16,-21 22-16,0 0 0,0 0 0,0 42 47,0 0-47,0 0 0,0 1 15,-21 20-15,21-21 0,0 0 0,0 0 16,0 1-16,0-1 0,0 0 0,0 0 16,0 0-16,0 0 15,21-21-15,1 0 16,-1 0-16,0 0 0,0 0 15,0 0-15,0 0 0,1-21 16</inkml:trace>
  <inkml:trace contextRef="#ctx0" brushRef="#br0" timeOffset="101295.65">12658 10478 0,'0'0'0,"21"-43"31,0 43-31,0 0 0,0 0 0,0 0 16,1 0-16,-1 0 0,0 0 16,0 21-16,0 1 0,-21-1 0,21 0 15,-21 0-15,22 0 0,-22 22 0,0-22 16,0 21-16,0-21 0,0 22 0,0-22 16,0 0-16,0 0 0,0 0 15,-22 0-15,1 1 0,21-1 16,-21-21-16,0 0 0,21 21 15,0-42 17,0 0-32,0-1 15,0 1-15,21 21 0,0-21 0,-21-21 16,21 21-16,1-1 0,-1-20 0,0 21 16,-21-21-16,21 20 0,0 1 15,0-21-15,-21 21 0,0 0 0,0-1 16,22 1-16</inkml:trace>
  <inkml:trace contextRef="#ctx0" brushRef="#br0" timeOffset="102003.87">14478 10986 0,'0'-22'31,"0"1"-31,21 21 16,-21-21-16,21 0 0,0 0 0,1 0 15,-1-1-15,0 1 0,0-21 16,0 0-16,0 20 0,1-20 0,20 0 16,-21-1-16,0 1 0,0 0 0,-21-1 15,0 1-15,0 0 0,0 21 16,0-22-16,0 22 0,0 0 16,-21 21-16,0 0 0,0 0 15,0 0-15,21 21 0,-21 0 16,-1 0-16,22 1 0,0-1 0,0 0 15,0 21-15,0 1 0,0-22 16,0 21-16,0-21 0,22 22 0,-1-22 16,0 21-16,0-21 0,0 22 15,0-22-15,-21 0 0,22 21 0,-1-21 16,-21 1-16,21-22 0,-21 21 0,0 0 16,0 0-16,0 0 15,-21-21 1,0 0-16,-1 0 0,1 0 15,0 0-15,0-21 16,0 0-16,0 0 16,21 0-16,0-1 0,0 1 15,0 0-15,0-21 0,0 21 16,0-1-16,21 1 0,0 0 16</inkml:trace>
  <inkml:trace contextRef="#ctx0" brushRef="#br0" timeOffset="102604.61">15007 10583 0,'0'0'16,"21"22"-16,0-1 16,1-21-16,-22 21 0,21-21 15,0 0-15,0 0 0,0 0 16,0 0-16,1-21 16,-1 0-16,0 21 0,0-22 15,-21 1-15,21 0 16,-21 0-16,0 0 0,0 0 15,0-1-15,0 1 0,0 0 16,-21 0-16,0 21 0,0 0 16,0 0-16,-1 0 15,22 21-15,0 0 0,-21 0 0,21 22 16,-21-22-16,21 21 0,0 1 0,0-1 16,0-21-16,0 21 0,0-20 15,0 20-15,0-21 0,0 0 0,0 0 16,0 1-16,21-1 0,0-21 0,1 21 15,20 0 1,-21-21-16,0 0 0,0 0 0,22 0 16,-22 0-16,21 0 0,1-21 0,-22 0 15,21 0-15,-21-1 0,22 1 0,-1 0 16,-21 0-16,21-21 0,-20-1 16,-1 1-16,0 0 0,0-1 0,-21 1 15,0 0-15,0-22 0,0 22 0,0-1 16,0 1-16,0 21 0,0 0 15,21-22-15,-21 22 0,0 42 16,0 22 0,0-22-16,0 21 15,0 1-15,0-1 0,0 0 16,0 1-16,-21-1 0,21 0 0,0 1 16,0-1-16,0-21 0,0 21 15,0-20-15,0-1 0,0 0 0,0 0 16,0 0-16,0 0 0,21-21 31,0 0-31,1 0 16,-22-21-16,0 0 0,21 21 0,0-21 15,-21 0-15</inkml:trace>
  <inkml:trace contextRef="#ctx0" brushRef="#br0" timeOffset="102751.6">15727 10541 0,'0'0'0,"21"0"47,0 0-47,0 0 15,0 0-15,1 0 0,-1-21 16,0 21-16,0-21 0,0 0 0</inkml:trace>
  <inkml:trace contextRef="#ctx0" brushRef="#br0" timeOffset="103939.66">17335 10837 0,'0'-21'31,"0"0"-15,0 0-16,22 0 15,-22 0-15,21-1 0,-21 1 0,0 0 16,21 0-16,0-21 0,-21 20 0,21 1 16,-21-21-16,0 21 0,0 0 15,21-1-15,-21 1 0,0 0 0,0 42 47,-21 22-47,21-22 0,-21 0 0,0 21 16,21 1-16,-21-22 0,21 21 0,0 0 15,0-20-15,0 20 0,0-21 0,0 21 16,0-20-16,0-1 0,0 0 16,0 0-16,0 0 0,21-21 0,0 21 15,0-21-15,0 0 0,1 0 0,-1 0 16,0 0-16,0 0 0,21 0 15,-20 0-15,-1 0 0,21 0 16,-21-21-16,0 0 0,1 0 0,-1 0 0,0 0 16,0-1-16,0 1 0,-21 0 15,21-21-15,-21 21 0,0-22 16,0 22-16,0-21 0,0 21 0,-21-22 16,0 22-16,0 0 0,-21 0 0,20 21 15,-20 0-15,21-21 0,-21 21 16,20 0-16,1 0 0,0 0 0,0 0 15,0 21-15,21 0 0,0 0 16,21-21 0,0 21-16,21-21 0,-20 0 15,20 0-15,0 0 0,1 0 16,-1 0-16,0 0 0,1 0 0,-1 0 16,0 0-16,22-21 0,-22 21 15,0-21-15,1 0 0,-1 0 0,0 21 16,1-22-16,-1 1 0,-21 0 15,0 21-15,1-21 0,-1 0 0,-21 0 16,0 42 15,-21 0-31,-1 0 0,1 21 16,0-20-16,21 20 0,-21 0 0,0 1 16,0-1-16,21 0 15,0 1-15,-22-1 0,1 21 0,21-20 16,0-1-16,-21 22 0,21-1 0,0-21 15,0 22-15,0 21 0,0-22 16,0 1-16,0-1 0,21 1 0,0 20 16,-21-20-16,22-1 0,-22 1 0,0-1 15,0 1-15,0-1 0,0 1 0,0-22 16,0 22-16,0-22 0,0-21 16,-22 21-16,1-20 0,0-1 0,0-21 15,0 0-15,0 0 0,-1 0 16,1-21-16,0-1 0,0-20 0,21 0 15,-21-1-15,0 1 16,-1-21-16,22-1 0,-21 1 0,21-1 16,0 1-16,0-22 0,0 0 0,0 1 15,21 20-15,1-21 0,-1 1 16,0 20-16,21 1 0,-21 20 0,1-20 16,20 21-16,0-1 0,-21 1 0,22 0 15,-1 20-15,-21-20 0,22 21 0,-1-21 16,0 20-16,1 1 0,20-21 15,-21 21-15,1-22 0,20 22 0</inkml:trace>
  <inkml:trace contextRef="#ctx0" brushRef="#br0" timeOffset="104907.64">19579 10732 0,'0'0'16,"-21"0"-16,21 21 0,0 0 0,0 0 16,21-21-1,0 0-15,0 0 0,1 0 0,20 0 16,-21 0-16,21 0 0,-20 0 0,20-21 16,0 0-16,1 21 0,-1-21 15,0-1-15,1 1 0,-1 0 16,-21 0-16,21-21 0,-20 20 0,20-20 15,-21 21-15,-21-21 0,0-1 16,0 22-16,0-21 0,0-1 0,0 22 16,0-21-16,-21 21 0,21 0 0,-21-1 15,0 22-15,-1 0 16,1 0-16,0 0 0,0 22 0,21-1 16,-21 0-16,0 21 0,-1 1 0,1-1 15,0 21-15,0 1 0,21-1 16,-21 1-16,21-1 0,-21-20 0,21 20 15,0 22-15,-22-22 0,22 1 0,-21-1 16,21 22-16,0-21 0,0 20 16,0-20-16,0-1 0,0 22 15,-21-22-15,21 1 0,-21-1 0,21 1 16,-21-1-16,0 22 0,21-21 0,-22-1 16,1 1-16,0-22 0,0 21 0,0-20 15,0-1-15,-1 0 0,1 1 16,21-1-16,0-21 0,0 0 0,0 1 15,0-1-15,21-21 0,1 0 16,20-21-16,0-1 0,-21 1 0,22 0 16,20 0-16,-20-21 0,-1 20 15,21-20-15,-20 0 0,-1-1 0,0-20 16,1 21-16,-1-1 0,0-20 16,-20-1-16,-1 1 0,0-1 0,-21 1 15,0-1-15,0 1 0,0-22 0,0 22 16,-21-22-16,0 21 0,-1 1 15,-20-1-15,0 1 0,-1 21 0,1-1 16,0 1-16,-1 21 0,1 0 0,0-1 16,-1 1-16,22 0 0,-21 21 15,21 0-15,21-21 0,0 0 32,21 21-32,0-21 15,0 21-15,0-22 0,1 22 0,-1-21 16,21 0-16,-21 21 0,0-21 15,22 0-15,-1 0 0,-21-1 0,22 22 16,-22-42-16,21 21 0,0 0 16,-20 0-16,-1-1 0,21 1 0,-21 0 15,0 0-15,1 0 0,-22 0 0,21-1 16,-21 1-16,21 0 16,-42 42 15,21 0-31,-21 1 0,21-1 15,0 0-15,-22 0 0,22 0 0,-21 0 16,21 1-16,0-1 0,0 0 16,0 0-16,0 0 15,0 0-15,21-42 47,1 21-47,-22-21 0</inkml:trace>
  <inkml:trace contextRef="#ctx0" brushRef="#br0" timeOffset="105259.66">20595 10181 0,'0'0'0,"-21"0"0,0 0 0,0 0 16,-1 0-1,1 21-15,21 1 0,0-1 16,21-21 15,1 0-31,-1 0 0,0 0 16,0 0-16,0 0 0,0 0 0,1 0 15,-22-21-15,0-1 0,21 22 0,-21-21 16,0 0-16,0 0 16,0 0-16,-21 0 0,-1 21 15,1-22-15,0 22 16,0 0-16,0 0 0,0 0 15,-1 22-15,1-22 0,21 21 16,-21 0-16,21 0 0,0 0 16,0 0-16,0 1 15,21-22-15,0 21 0,22-21 16,-22 0-16,0 0 0,0 0 0,22 0 16,-22 0-16</inkml:trace>
  <inkml:trace contextRef="#ctx0" brushRef="#br0" timeOffset="105532.51">20997 10118 0,'0'0'0,"0"-21"0,21-22 31,-21 64-15,0 1 0,0-1-16,0 21 0,-21-21 0,0 22 15,21-1-15,0 0 0,-21 1 0,21-1 16,-21 0-16,21 1 0,0-1 15,0 0-15,-21 1 0,21-22 0,0 21 16,-22-21-16,22 22 0,0-22 0,0 0 16,0 0-16,0 0 15,22-21 17,-1-21-32,0 0 0,0 0 15,0 0-15,22-1 0</inkml:trace>
  <inkml:trace contextRef="#ctx0" brushRef="#br0" timeOffset="106224.11">21209 10562 0,'0'21'0,"21"-21"47,0 0-47,0 0 0,1 0 0,-1 0 16,0-21-16,0 0 15,0 21-15,0-21 0,1 21 16,-1-21-16,0 0 0,0-1 0,-21 1 16,21 21-16,-21-21 0,0 0 0,0 0 15,-42 21 1,21 0-16,0 0 0,-1 0 16,1 21-16,0 0 0,0 0 0,0 0 15,0 1-15,-1-1 0,22 21 16,0-21-16,-21 0 0,21 22 0,0-22 15,0 0-15,0 0 0,0 0 16,0 1-16,0-1 0,0 0 0,21 0 16,1-21-1,-1 21-15,0-21 0,0 0 0,0 0 16,0 0-16,1 0 0,20 0 0,-21 0 16,0-21-16,22 21 0,-22-21 15,21 0-15,-21 0 0,22-1 0,-22 1 16,21-21-16,-21 21 0,0-22 0,1 1 15,-1 21-15,0-21 0,0 20 16,0-20-16,-21 21 0,0 0 0,0 0 16,0-1-16,-21 22 15,0 0 1,0 22-16,0-22 0,-1 21 16,1 21-16,0-21 0,21 0 0,-21 1 15,21-1-15,0 21 0,0-21 16,0 0-16,0 1 0,0-1 0,21 0 15,0-21-15,-21 21 0,21 0 0,1-21 16,-1 21-16,0 1 0,0-22 0,0 21 16,0 0-16,1-21 15,-22 21-15,0 0 16,-22-21 0,1 0-1,0 0-15,0 0 0,0 0 16,0 0-1,21-21 1,21 0 0,0 21-1</inkml:trace>
  <inkml:trace contextRef="#ctx0" brushRef="#br0" timeOffset="106444.01">22796 10859 0,'0'0'16,"0"21"-16,-21-21 62,0 0-46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44:48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 1884 0,'-21'0'0,"0"0"16,0 0-16,0 0 0,-1 0 15,1 0-15,0 0 0,-21 0 0,21 0 16,-1 0-16,1 0 16,21 21-1,21-21 1,1 0-16,20 21 16,-21-21-16,43 0 0,-22 0 15,21 0-15,-20 0 0,20 0 16,1 0-16,-1 0 0,1 0 0,-1 0 15,1 0-15,-1 0 0,1 0 16,-1 0-16,1 0 0,-1 0 0,1-21 16,-22 21-16,0 0 0,1 0 15,-1 0-15,0 0 0,-20 0 0,-22-21 16,21 21-16,-42-21 31,-1 21-15,1-21-16,0 21 0,0 0 15,0-22-15</inkml:trace>
  <inkml:trace contextRef="#ctx0" brushRef="#br0" timeOffset="311.82">952 1672 0,'0'-42'31,"22"42"-31,-1 0 15,0 0-15,0 0 0,0 0 16,22 0-16,-22 0 0,21 0 16,-21 0-16,22 0 0,-22 21 15,21 0-15,-21-21 0,0 21 0,22 1 16,-43-1-16,21 21 0,-21-21 16,0 22-16,0-22 0,0 21 0,-21 0 15,-22-20-15,22 20 0,-21 0 16,0-21-16,-1 1 0,1 20 15,0-21-15,20 0 0,-20 0 0,0 1 16,21-22-16,-1 21 0,1 0 16,21-42 15</inkml:trace>
  <inkml:trace contextRef="#ctx0" brushRef="#br0" timeOffset="875.5">2667 1058 0,'0'-21'0,"0"42"0,0-84 0,0 21 16,0 20-16,0-20 0,-21 0 16,0 21-16,21-22 0,-22 22 15,22 0-15,0 0 0,0 0 16,-21 21-16,21 21 16,0 0-1,0 0-15,0 21 0,0 22 16,0-1-16,0 22 0,0-21 0,0 20 15,0-20-15,0 20 0,0-20 16,0 21-16,0-22 0,0 22 0,0-22 16,0 1-16,0-22 0,0 22 15,0-22-15,0 0 0,0-21 0,0 22 16,0-22-16,0 0 0,0 0 16,0 0-1,21-42 1,-21 0-16,0 0 0,0 0 15,22-22-15</inkml:trace>
  <inkml:trace contextRef="#ctx0" brushRef="#br0" timeOffset="1251.28">2498 1101 0,'0'0'0,"-43"-43"0,22 1 0,0 0 0,0 21 16,0-22-16,-1 1 0,22 21 15,0-22-15,0 22 0,0-21 16,0 21-16,22 0 0,-1-1 0,0 1 16,21 0-16,-21 0 0,22 0 15,20 0-15,-20 21 0,20 0 16,-21 0-16,22 0 0,-1 0 0,-20 21 16,20 0-16,-20 21 0,-1 1 15,0-1-15,-21 21 0,1 1 0,-22-1 16,0 22-16,0-21 0,0-1 15,-43 1-15,22-1 0,-21-21 0,-1 22 16,1-22-16,-21 1 16,-1-1-16,22 0 0,-22-21 0,1 22 15,20-22-15,1 0 0,21 0 16,-21 0-16,20-21 0,44 0 31,-1 0-31,0 0 0,0 0 16,21 0-16,1 0 0,-22 0 15,21 0-15</inkml:trace>
  <inkml:trace contextRef="#ctx0" brushRef="#br0" timeOffset="1795.97">3492 1863 0,'0'0'0,"22"-21"0,-1 21 0,0-22 15,0 1-15,0 0 0,0 0 0,-21 0 16,0 0-16,22-22 0,-22 22 16,0-21-16,0 21 0,0-22 0,0 22 15,-22 0-15,22-21 0,-42 20 16,21 22-16,0-21 0,-22 21 0,1 0 16,0 0-16,-1 0 0,1 21 15,0-21-15,-1 43 0,1-22 16,21 21-16,-21 1 0,20-1 15,1 0-15,0 1 0,0 20 0,21-21 16,-21 1-16,21-1 0,0 0 16,0-20-16,0 20 0,21-21 0,0 0 15,0 0-15,0 1 0,1-22 0,-1 0 16,21 0-16,-21 0 0,22 0 16,-22 0-16,21 0 0,0 0 0,1-22 15,-1 1-15,-21 0 0,22-21 16,-1 21-16,-21-22 0,21 1 0,-20 0 15,-1-1-15,0 1 0,0 0 16,0-1-16,-21 1 0,0 21 16,0-22-16,0 22 0,0 42 31,0 22-31,0-22 16,0 0-16,-21 21 0,21-20 15,-21 20-15,21 0 0,0-21 0,0 22 16,0-22-16,0 0 0,0 0 15,0 0-15,0 1 0,0-1 0,21 0 16,0-21-16,0 0 16,1 0-16,-1 0 0,21 0 0,-21 0 15</inkml:trace>
  <inkml:trace contextRef="#ctx0" brushRef="#br0" timeOffset="2071.35">4508 1376 0,'0'0'0,"0"-21"0,0 0 16,0-1-16,-21 22 0,0 0 15,0 0-15,0 0 0,0 0 0,-1 0 16,1 0-16,0 22 0,0-1 16,0 0-16,0 21 0,-1-21 15,22 22-15,-21-1 0,21 0 16,-21 1-16,21 20 0,0-20 0,0-1 15,0 0-15,0 1 0,0-1 16,21-21-16,0 21 0,1-20 0,20-1 16,-21 0-16,0-21 0,22 21 0,-1-21 15,0 0-15,1 0 0,-1 0 16,0 0-16,1-21 0,-1 0 0</inkml:trace>
  <inkml:trace contextRef="#ctx0" brushRef="#br0" timeOffset="4023.54">5207 995 0,'0'0'0,"-21"-21"0,0-22 0,21 22 16,-22 21-16,1 0 0,0 21 16,0 1-16,21-1 15,0 21-15,0 0 0,0 22 0,0-22 16,0 22-16,0-22 0,0 22 15,0-1-15,0-21 0,0 22 0,0-22 16,0 22-16,0-22 0,0 0 16,0 1-16,0-22 0,0 21 0,0-21 15,0 1-15,0-1 0,-21 0 16,21 0-16,0-42 31,0 0-15,0-22-16,0 22 0,0 0 0,0-21 15,0-1-15,0 1 0,21 0 0,-21-1 16,21 1-16,0 0 0,0 21 16,1-22-16,-1 22 0,21 0 0,-21 21 15,0 0-15,22 0 0,-22 0 16,0 21-16,0 0 0,0 0 0,-21 1 16,0-1-16,0 0 0,0 0 15,0 0-15,0 0 0,0 1 16,-21-1-16,0 0 0,0 0 0,0 0 15,0 0-15,-1-21 0,1 22 16,0-22-16,0 0 0,0 0 16,0 0-16,-1 0 0,22-22 15,0 1-15,-21 21 0,21-21 16,-21 0-16,21 0 0,0 0 16,0-1-16,0 1 0,0 42 31,0 1-31,0-1 0,0 0 15,0 21-15,0-21 0,0 22 0,21-1 16,-21-21-16,21 22 16,-21-22-16,22 21 0,-22-21 0,21 0 15,0 1-15,0-1 0,0 0 16,22 0-16,-22-21 0,21 0 0,0 21 16,1-21-16,-1 0 0,0 0 0,22 0 15,-22 0-15,22-21 0,-22 0 16,0 0-16,22 0 0,-22-1 0,1 1 15,-22-21-15,21 21 0,-21-22 16,0 1-16,1 0 0,-1-1 0,-21 1 16,0 0-16,0 21 0,0-22 0,0 1 15,0 21-15,0 0 0,-21-1 16,-1 1-16,1 21 0,0 0 16,0 0-16,0 0 0,0 0 15,-22 21-15,22 1 0,-21-1 0,21 0 16,-1 0-16,1 21 0,-21 1 0,21-1 15,0 0-15,21 1 0,-22-22 16,22 21-16,-21 1 0,21-22 0,0 0 16,0 0-16,0 0 0,0 0 15,0 1-15,21-1 0,1-21 0,-1 0 16,0 0-16,0 0 0,0 0 16,0 0-16,22 0 0,-22-21 0,0 21 15,0-22-15,0 1 0,1-21 0,-1 21 16,0 0-16,0-22 15,0 1-15,0 0 0,1-1 0,-22 22 16,0-21-16,0 21 0,21-22 16,-21 22-16,0 0 0,0 42 31,0 0-31,0 0 0,0 22 16,-21-22-16,21 21 0,0-21 0,0 22 15,0-22-15,0 21 0,0-21 16,0 22-16,0-22 0,0 0 0,0 21 15,0-20-15,21-1 0,0-21 0,0 21 16,0 0-16,0-21 16,1 0-16,-1 21 0,21-21 0,-21 0 15,22 0-15,-1 0 0,-21 0 0,21 0 16,1-21-16,-22 0 0,21 21 16,-21-21-16,22 0 0,-22-22 0,21 22 15,-21-21-15,1 21 0,20-22 16,-21 1-16,0 0 0,0-1 0,1 22 15,-22-21-15,0-1 0,21 22 0,-21 0 16,0 0-16,0 0 0,0 0 16,-21 21-16,-1 0 0,1 0 0,0 0 15,-21 0-15,21 0 0,-22 0 16,22 0-16,-21 21 0,21 0 16,-1 0-16,-20 21 0,21-20 0,0-1 15,0 21-15,-1-21 0,1 22 16,21-22-16,0 21 0,0-21 0,0 0 15,0 1-15,0-1 0,0 0 16,21 0-16,1-21 0,-1 0 0,0 0 16,0 0-16,0 0 0,22 0 15,-22 0-15,0 0 0,0 0 0,21-21 16,-20 21-16,-1-21 0,0 0 0,0-1 16,-21 1-16,21 0 15,0 0-15,-21 0 0,0 0 0,22-22 0,-22 22 16,21 21-16,-21-21 15,0 0-15,0 42 32,0 0-32,0 21 15,0-20-15,0-1 0,0 21 0,0-21 16,-21 22-16,21-1 0,-22 0 16,22 1-16,0-1 0,0 0 0,0 1 15,0 20-15,0-21 0,22 22 0,-1-1 16,-21 1-16,21-1 0,-21 1 15,0-1-15,0 1 0,21-1 16,-21 22-16,21-21 0,-21-1 0,0 1 16,0-1-16,0 22 0,0-1 15,0-20-15,0 21 0,0-22 0,0 22 16,-21-22-16,0 1 0,0-1 0,0 1 16,-1-22-16,1 0 0,0 1 15,0-1-15,0-21 0,0 22 0,-1-22 16,1-21-16,0 21 0,0-21 0,0 0 15,0-21-15,21 0 16,-22-1-16,1 1 0,21-21 16,-21 0-16,0-22 0,21 22 0,-21-43 15,21 22-15,-21-22 0,21-21 0,0 21 16,0-20-16,0-1 16,0 21-16,0-21 0,0 0 0,0 22 15,21-1-15,0 0 0,0 22 16,0-1-16,0 1 0,1 21 0,-1-1 15,0 1-15,0 0 0,0 20 0,0-20 16,1 21-16,20 0 0,-21 0 16,0-22-16,0 22 0,1 0 0,-1 0 15,21 0-15,-21 21 0,-21-22 16,21 1-16,1 21 0,-1 0 0,-21-21 16,0 0 15,21 21-16,-21-21 1,21 21-16</inkml:trace>
  <inkml:trace contextRef="#ctx0" brushRef="#br0" timeOffset="4367.34">7133 1799 0,'0'0'0,"42"0"31,-20 0-31,-1 0 0,0 0 16,0-21-16,0 21 0,0-21 16,1 21-16,-1-21 15,0 0-15,0 21 0,-21-22 0,21 1 16,-21 0-16,21 21 0,-21-21 16,0 0-16,0 0 0,-21 21 31,0 0-31,0 0 0,0 0 0,0 0 15,-1 21-15,1 0 0,0 21 0,0-21 16,21 22-16,-21-1 0,21-21 16,0 22-16,0-22 0,0 21 0,0-21 15,0 0-15,0 1 0,21-1 16,0 0-16,-21 0 0,21-21 0,0 0 16,22 21-16,-22-21 0,0 0 15,21 0-15,-20 0 0,20-21 16,0 0-16,-21 21 0,22-42 0</inkml:trace>
  <inkml:trace contextRef="#ctx0" brushRef="#br0" timeOffset="5523.68">9631 2074 0,'0'0'16,"-21"0"-16,-1 22 0,1-1 0,0-21 31,0 0-31,21-21 47,21-1-47,0 1 0,0 0 15,1 0-15,-1-21 0,21 20 0,-21-20 16,22 0-16,-22-1 0,21-20 16,0 21-16,1-1 0,-22 1 0,21 0 15,-21-1-15,1 22 0,-1-21 16,-21 21-16,0-1 0,-21 22 16,-1 0-1,1 0-15,0 22 0,0-1 16,0 0-16,0 0 0,-1 0 0,22 22 15,0-1-15,0 0 0,0 1 16,0-22-16,22 21 0,-1 0 0,0 1 16,0-22-16,21 21 0,-20-21 15,-1 1-15,0-1 0,21 0 0,-21 0 16,-21 0-16,22 0 0,-22 1 16,-22-22-1,1 0 1,0 0-16,0-22 0,-21 22 0,20-21 15,1 0-15,0 21 0,-21-21 16,21 0-16,-1 21 0,1-21 16,0 21-16,0 0 0,0 0 15,21 21-15,0 0 16,0 0-16,0 0 0,0 0 16,0 1-16,21-1 0,0 0 15,0-21-15,0 21 0,22 0 0,-22-21 16,21 0-16,-21 0 0,22 0 0,-1 0 15,0 0-15,-20 0 0,20 0 16,0-21-16,-21 21 0,22-21 0,-1 0 16,-21 0-16,0-1 0,22 1 15,-22-21-15,0 0 0,0 20 0,0-20 16,1-21-16,-1 20 0,0 1 16,0-22-16,0 22 0,-21-21 15,21 20-15,-21 1 0,22 21 0,-22-22 16,0 22-16,0 0 15,-22 42 1,1-21-16,21 43 0,0-22 0,-21 0 16,21 21-16,-21 1 0,21-1 15,0 0-15,0 1 0,0-1 0,0 0 16,0 1-16,0-1 0,0 0 16,0-21-16,0 1 0,0 20 0,21-21 15,-21 0-15,21 0 0,0 1 16,1-22-1,-1 0-15,0 0 0,0 0 16,0 0-16,-21-22 0</inkml:trace>
  <inkml:trace contextRef="#ctx0" brushRef="#br0" timeOffset="5699.18">10520 1778 0,'-21'-42'31,"42"42"-15,0 0 0,0 0-16,0-21 0,22 21 0,-22 0 15,21 0-15,0 0 0,1-22 16,-22 22-16,21 0 0,1 0 0,-1-21 16</inkml:trace>
  <inkml:trace contextRef="#ctx0" brushRef="#br0" timeOffset="6526.83">11345 1990 0,'0'0'15,"0"21"-15,0 0 16,21-21-16,1 0 16,-1 0-16,-21-21 15,21 0-15,0 0 0,-21-1 16,0 1-16,21 0 0,-21 0 15,21 0-15,-21-22 0,0 22 0,0-21 16,0 0-16,0-1 0,0 22 0,-21-21 16,0 21-16,0-22 0,-21 22 15,20 0-15,1 21 0,-21 0 0,21 0 16,0 0-16,-22 21 0,22 0 16,0 0-16,-21 22 0,20-1 0,1 0 15,0 1-15,0-1 0,0 0 16,0 1-16,21-1 0,0-21 15,0 22-15,0-22 0,0 21 0,0-21 16,0 0-16,21 1 0,0-1 16,0-21-16,0 0 0,0 0 15,1 0-15,20 0 0,-21 0 0,0-21 16,22-1-16,-22 22 0,0-21 16,21 0-16,-21-21 0,1 21 0,-1-22 15,0 22-15,-21-21 0,0-1 0,21 1 16,-21 21-16,0-21 0,0-1 15,0 22-15,0 0 0,0 0 0,0 42 32,0 21-32,0-21 15,-21 22-15,0-22 0,21 21 0,-21 1 16,21-1-16,0-21 0,0 21 16,0-20-16,0 20 0,0-21 0,0 0 15,21 0-15,0 1 0,0-22 0,0 21 16,0-21-16,1 0 0,-1 0 15,0 0-15,0 0 0,21 0 0,-20 0 16,20-21-16,-21 21 0,21-22 0,-20 1 16,20-21-16,-21 21 0,0-22 15,0 1-15,22 0 0,-22-1 16,0 1-16,-21-21 0,21 20 0,0-20 16,-21 20-16,0 1 0,0-21 15,0 20-15,22 22 0,-22-21 0,0 21 16,0-1-16,0 1 0,0 42 15,-22 1 1,1-1-16,21 21 0,0-21 0,-21 22 16,0 20-16,21-21 0,-21 1 15,21 20-15,0-20 0,-21-1 0,21 21 16,-22-20-16,22-22 0,0 21 16,0 1-16,0-22 0,0 0 0,0 0 15,0 0-15,0 0 0,22-21 16,-1 22-16,0-22 15,0 0-15,0 0 16,-21-22-16,21 1 0,1 21 0,-22-21 16</inkml:trace>
  <inkml:trace contextRef="#ctx0" brushRef="#br0" timeOffset="6715.72">11769 1672 0,'0'0'15,"-22"0"-15,22 21 32,22-21-32,-1 0 15,0 0-15,0 0 0,0 0 0,22 0 16,-22 0-16,21 0 0,-21 0 16,22 0-16,-1 0 0,0 0 0,1 0 15</inkml:trace>
  <inkml:trace contextRef="#ctx0" brushRef="#br0" timeOffset="7107.5">12298 1884 0,'0'0'0,"0"63"32,21-63-1,0 0-31,0 0 0,0 0 15,-21-21-15,22 21 0,-1-21 0,0 0 16,0 0-16,-21 0 16,21-1-16,-21-20 0,0 21 0,0 0 15,0 0-15,0-1 0,0 1 16,-21 21-16,0-21 0,0 21 16,0 0-16,-1 0 0,1 21 0,0 0 15,0 1-15,0-1 16,0 0-16,-1 0 0,22 21 0,0-20 15,0 20-15,0-21 0,0 0 0,0 22 16,0-22-16,0 0 0,0 0 16,22 0-16,-1 0 0,0-21 15,0 0-15,0 0 0,22 0 0,-22 0 16,0 0-16,0 0 0,21 0 16,-20 0-16,-1-21 0,0 21 0,0-21 15,0 0-15,0 0 0,22 0 16</inkml:trace>
  <inkml:trace contextRef="#ctx0" brushRef="#br0" timeOffset="7783.11">12785 1651 0,'0'0'0,"-22"0"31,1 21-31,21 0 16,0 1-16,0-1 0,0 0 0,0 0 15,0 21-15,-21-20 0,21-1 16,0 21-16,0-21 0,0 0 0,0 1 15,0-1-15,0 0 0,0 0 0,0 0 16,0 0-16,0 1 16,0-44 31,0 1-47,0 0 0,-21 0 15,21 0-15,0 0 0,0-22 16,0 22-16,0 0 0,0-21 0,21-1 15,-21 22-15,21-21 0,0 21 0,1-22 16,-1 22-16,0 0 0,0 0 16,0 21-16,0 0 0,1 0 0,-1 0 15,0 0-15,0 21 0,0 21 16,0-21-16,-21 1 0,22 20 0,-22-21 16,21 21-16,-21-20 0,0 20 15,0-21-15,0 0 0,0 0 0,0 1 16,0-1-16,0 0 0,0 0 15,0 0-15,-21-21 32,-1 0-32,22-21 15,0 0 1,0 0-16,0 0 0,0-1 16,0 1-16,22 0 0,-1-21 0,0 21 15,21-22-15,-21 22 0,22-21 16,-1 21-16,0-1 0,1 1 0,-1 0 15,0 0-15,-20 21 0,-1 0 16,0 0-16,0 21 0,-21 0 16,21 0-16,-21 1 0,0 20 0,0-21 15,0 21-15,0-20 0,0-1 0,0 21 16,0-21-16,-21 0 0,0 1 16,21-1-16,-21 0 0,21 0 0,-21 0 15,-1-21 1,22 21-16,0-42 47,22 21-47</inkml:trace>
  <inkml:trace contextRef="#ctx0" brushRef="#br0" timeOffset="8167.84">13631 1884 0,'0'21'31,"21"-21"0,1 0-31,-1 0 0,0-21 16,0 21-16,0-21 0,0 21 16,1-21-16,-22-1 0,21 22 15,0-21-15,0 0 16,-21 0-16,0 0 0,0 0 15,0-1-15,-21 22 16,0 0-16,0 0 0,-1 0 16,1 22-16,0-22 0,0 21 15,0 21-15,0-21 0,21 0 0,-22 22 16,22-22-16,-21 0 0,21 21 0,0-20 16,0-1-16,0 0 0,0 0 15,0 0-15,21 0 0,1 1 0,-1-22 16,0 21-16,0-21 0,0 0 15,0 0-15,22 0 0,-22 0 16,0 0-16,0 0 0,0-21 16,22 21-16,-22-22 0,0 1 0,0 0 15</inkml:trace>
  <inkml:trace contextRef="#ctx0" brushRef="#br0" timeOffset="8615.62">14224 1693 0,'0'0'16,"0"-21"-16,-21 42 15,0 1 1,21-1-16,-22 21 0,1-21 0,21 0 16,-21 1-16,21-1 0,0 0 0,-21 21 15,21-21-15,-21 1 0,21-1 16,-21 0-16,21 0 16,0 0-16,-22-21 15,22-21 16,0 0-15,0 0-16,0 0 0,0-1 16,22-20-16,-1 21 0,-21-21 0,21 20 15,0-20-15,0 21 0,22-21 16,-22-1-16,0 22 0,21 0 0,1 0 16,-22 0-16,21 21 0,-21 0 0,22 0 15,-22 21-15,-21 0 0,21 0 16,-21 21-16,21-20 0,-21 20 15,21-21-15,-21 21 0,0 1 0,0-22 16,0 0-16,0 21 0,0-20 16,0-1-16,0 0 0,0 0 0,-21 0 15,0 0-15,0-21 16,21-21 15,0 0-15,21 0-16</inkml:trace>
  <inkml:trace contextRef="#ctx0" brushRef="#br0" timeOffset="8859.49">14965 1376 0,'0'0'0,"0"-21"0,0 42 15,-21 0-15,21 0 16,-22 0-16,1 22 0,0-22 0,0 21 15,0 22-15,0-22 0,21 0 16,-22 1-16,22-1 0,-21 0 0,21 1 16,0-22-16,0 0 0,0 21 15,0-20-15,0-1 0,0 0 0,0 0 16,21-21 0,1 0-1,-1 0-15,0 0 0,0-21 16,-21 0-16</inkml:trace>
  <inkml:trace contextRef="#ctx0" brushRef="#br0" timeOffset="9051.37">14711 1672 0,'0'0'0,"-21"0"16,21-21-1,21 21 1,0 0-1,0 0-15,0 0 0,0 0 0,1 21 16,-1-21-16,0 0 0,0 0 16,-21-21-1,0 0-15</inkml:trace>
  <inkml:trace contextRef="#ctx0" brushRef="#br0" timeOffset="11555.28">16891 2138 0,'-21'0'0,"0"0"15,-1 0 1,1 0-16,21-21 31,0 0-31,0-1 0,0 1 16,0 0-16,21 0 0,1 0 0,20-22 15,-21 1-15,0 21 0,22-21 16,-1-1-16,0 1 0,-21-22 0,22 22 16,-22 21-16,0-21 0,0-1 15,0 22-15,-21 0 0,0 0 0,0 0 16,-21 21-1,0 0-15,0 0 0,0 0 16,0 0-16,-1 0 0,1 21 0,0 0 16,21 0-16,0 0 0,0 0 15,0 22-15,0-22 0,0 21 0,0-21 16,0 1-16,0 20 0,21-21 16,0 21-16,1-20 0,-22-1 0,21 0 15,0 0-15,-21 0 0,0 0 16,21 1-16,-21-1 0,0 0 31,-21-21-15,0 0-16,0 0 15,-1-21-15,22 0 0,-21-1 16,0 22-16,21-21 16,-21 0-16,21 0 15,0 42 1,0 0-1,0 0-15,0 1 16,0-1-16,21 0 0,-21 0 0,21 0 16,0-21-16,1 21 0,-1 1 0,0-22 15,21 0-15,-21 0 0,22 0 16,-22 0-16,21 0 0,1 0 0,-1 0 16,0 0-16,1-22 0,20 1 0,-21 0 15,1 21-15,-1-42 16,0 21-16,1-1 0,-1-20 0,-21 0 15,22-1-15,-22 1 0,21 0 16,-21-1-16,22-20 0,-22 21 0,0-1 16,-21 1-16,0 0 0,21-1 15,-21 22-15,0 0 0,0 0 0,0 0 16,-21 21-16,0 0 16,0 21-16,21 0 0,-22 0 0,1 0 15,21 22-15,0-22 0,-21 42 0,0-20 16,21-1-16,-21 0 0,0 1 15,21-1-15,0 0 0,0-21 0,-22 22 16,22-22-16,0 21 16,0-21-16,-21 1 0,21-1 15,0 0-15,21-21 32,1-21-17,-22 0-15,21-1 0,0 1 16,-21 0-16,21 0 0,0 0 0,0 0 15,-21-22-15,22 22 0,-22 0 16,21 0-16,0 0 0,-21 42 16,0 0-1,21 0-15,-21 0 0,0 0 16,0 1-16,21-1 0,-21 21 16,0-21-16,0 0 0,0 1 15,0-1-15,21 0 0,1 0 0,-22 0 16,21 0-16,0-21 0,0 22 0,0-22 15,0 0-15,1 0 0,-1 0 16,21 0-16,-21 0 0,0 0 0,22 0 16,-22 0-16,21 0 0,-21-22 15,22 22-15,-22-21 0,0 0 0,21 0 16,-20 0-16,-1 0 0,0-1 0,0-20 16,0 21-16,-21-21 0,21 20 15,-21-20-15,22 21 0,-22 0 0,0-22 16,0 22-1,0 42 1,0 1 0,-22 20-16,22-21 0,-21 21 0,0-20 15,21 20-15,0-21 0,0 21 0,0-20 16,0-1-16,0 21 0,0-21 16,0 0-16,0 1 0,0-1 15,21 0-15,0-21 0,1 0 0,-1 0 16,0 0-16,21 0 0,-21 0 15,1 0-15,20 0 0,-21 0 0,0-21 16,22 21-16,-22-21 0,0-1 16,0 1-16,0 0 0,0 0 15,1 0-15,-22-22 0,0 22 0,0-21 16,0 21-16,0-22 0,0 1 16,0 0-16,0-1 0,-22 22 0,1-21 15,21 21-15,-42 0 0,21-1 16,0 22-16,-1 0 0,1 0 0,-21 0 15,21 0-15,0 22 0,-1 20 0,-20-21 16,42 21-16,-21-20 0,21 20 16,-21 0-16,21 1 0,0-22 0,0 21 15,0-21-15,0 22 0,0-22 16,21 0-16,0 0 0,0-21 0,0 21 16,1 0-16,-1-21 0,21 0 15,-21 0-15,0 0 0,22 0 16,-1 0-16,-21 0 0,22-21 0,-22 0 15,21 21-15,-21-21 0,22 0 0,-22 0 16,0-1-16,0 1 0,0-21 16,-21 21-16,0 0 0,0-22 0,21 22 15,-21 0-15,0 0 0,-21 21 32,21 21-32,-21 0 15,21 0-15,0 0 0,0 1 16,-21 20-16,21-21 0,0 0 0,0 0 15,0 1-15,0-1 0,0 0 16,0 0-16,0 0 0,21-21 0,-21 21 16,21-21-16,0 0 0,1 0 0,20 0 15,-21 0-15,0 0 16,0 0-16,22 0 0,-22 0 0,0-21 16,0 21-16,22-21 0,-22 0 15,0 0-15,0 0 0,-21-1 0,21 1 16,0-21-16,-21 21 0,0 0 0,22-22 15,-22 22-15,0 0 0,0 0 16,0 0-16,0-1 0,0 44 31,-22-22-31,22 21 0,0 0 16,-21 21-16,21-21 0,-21 1 0,21 20 16,0-21-16,0 21 0,0-20 15,0-1-15,0 0 0,0 0 0,0 0 16,0 0-16,21-21 0,0 22 15,1-1-15,-1-21 0,0 0 0,21 0 16,-21 0-16,1 0 0,-1 0 0,21 0 16,-21 0-16,0 0 0,1-21 15,-1 21-15,0-22 0,0 1 0,0 0 16,0 0-16,1-21 0,-1 20 16,-21-20-16,21 21 0,0-21 15,-21-1-15,0-20 0,21 20 0,-21 1 16,21 0-16,-21-1 0,0 1 15,0 0-15,0 21 0,0-1 0,0 1 16,0 42 0,-21 1-16,0-1 0,21 21 15,-21 0-15,21 1 0,-21-1 16,0 22-16,21-22 0,0 0 0,0 1 16,0-1-16,0-21 0,0 21 0,0-20 15,0 20-15,0-21 16,0 0-16,0 0 0,21 1 0,0-1 15,0-21-15,0 21 16,0-21-16,1 0 0,-1 0 16,0 0-16,21 0 0,-21 0 0,1 0 15,20 0-15,0-21 0</inkml:trace>
  <inkml:trace contextRef="#ctx0" brushRef="#br0" timeOffset="12066.87">21018 1799 0,'0'0'0,"0"-21"0,0 0 0,0 0 0,-21 0 16,0-1-16,0 22 15,0 0-15,0 0 0,-1 0 0,1 0 16,-21 0-16,21 0 0,0 22 16,-22-1-16,22 0 0,0 0 0,0 0 15,0 22-15,-1-22 0,1 0 16,21 21-16,0-21 0,0 1 0,0 20 15,0-21-15,0 0 0,0 0 16,0 1-16,21-1 0,-21 0 16,22-21-16,-1 0 0,0 0 0,0 0 15,0 0-15,0 0 16,1 0-16,-1 0 0,0 0 0,0-21 16,0 21-16,22-21 0,-22-1 0,0 1 15,0 0-15,0-21 0,0-1 16,22 22-16,-22-21 0,0 0 0,-21-1 15,21-20-15,0 20 0,-21 1 16,22 0-16,-22-1 0,0 1 0,0 21 16,0 0-16,0 0 0,0-1 15,-22 44-15,1-1 16,0 0-16,21 0 0,-21 21 16,21 1-16,-21-1 0,21 22 0,0-22 15,0 0-15,0 1 0,0-1 16,0 0-16,0 1 0,0-1 15,21-21-15,0 0 0,-21 0 0,21 22 16,0-22-16,1 0 0,-1-21 16,0 21-16,0-21 15,0 0-15,0 0 0,1 0 0,20 0 16,-21 0-16,0 0 0</inkml:trace>
  <inkml:trace contextRef="#ctx0" brushRef="#br0" timeOffset="12636.55">22415 1439 0,'0'0'0,"0"-42"32,-21 42-32,0 0 0,0 0 15,21 21-15,-21 0 0,21 22 16,-21-22-16,-1 21 0,22 1 0,0-1 15,-21 21-15,21-20 0,-21-1 16,0 0-16,21 1 0,0-1 0,-21 0 16,21-20-16,-21 20 0,21-21 15,-22 0-15,22 0 0,0 1 0,0-1 16,0 0-16,-21-21 0,21 21 16,0-42 15,0 0-31,0 0 15,0-1-15,21 1 16,-21 0-16,22 0 0,-1 0 0,0-22 16,0 22-16,0 0 0,0 0 15,1 0-15,20 0 0,-21-1 0,21 1 16,-20 0-16,20 21 0,-21 0 16,0 0-16,22 0 0,-22 21 0,0 0 15,0 1-15,-21-1 0,0 21 0,0-21 16,0 0-16,0 1 15,0-1-15,0 0 0,0 0 0,-21 0 16,0 0-16,0 1 0,-22-22 0,22 21 16,0-21-16,0 0 0,-22 21 15,22-21-15,0 0 0,0 0 0,0 0 16,0 0 0,21-21 15,21 0-31,0-1 15,0 1-15,0 21 0,22-21 0</inkml:trace>
  <inkml:trace contextRef="#ctx0" brushRef="#br0" timeOffset="12996.34">22775 1969 0,'21'0'16,"-42"0"-16,64 0 0,-22 0 0,0 0 15,0-22-15,0 22 0,22-21 16,-22 21-16,0-21 0,0 0 0,0 21 16,0-21-16,1 0 0,-1-1 0,-21 1 15,0 0-15,21 0 0,-21 0 16,0 0-16,0-1 0,-21 22 16,-22 0-1,22 22-15,0 20 0,-21-21 16,-1 21-16,22-20 0,-21 20 0,21 0 15,-22-21-15,22 1 0,0 20 16,21-21-16,0 0 0,0 0 0,0 1 16,0-1-16,0 0 15,21-21-15,22 0 0,-22 21 0,0-21 16,21 0-16,-21 0 0,22 0 0,-1 0 16,-21 0-16,0 0 0,22-21 15,-22 0-15,0 21 0,-21-21 16,0-1-16,21 22 0,-21-21 15</inkml:trace>
  <inkml:trace contextRef="#ctx0" brushRef="#br0" timeOffset="13819.4">2371 2985 0,'0'-22'0,"0"44"0,0-65 16,0 22-16,0 42 31,-22 0-31,22 22 16,0-1-16,0 0 0,0 22 0,0-22 16,0 22-16,-21-1 0,21-20 15,-21 20-15,21-21 0,0 1 0,-21-1 16,0 0-16,21 1 0,-21-22 15,21 0-15,0 0 0,-22 0 0,22 1 16,0-1-16,-21-21 0,0 0 31,0 0-15,0-21-16</inkml:trace>
  <inkml:trace contextRef="#ctx0" brushRef="#br0" timeOffset="14451.04">1884 3514 0,'0'0'15,"-21"-21"-15,-1-1 0,22 1 16,22 21 15,-1 0-31,0 0 0,21 0 0,1 0 16,-1 0-16,21 0 0,1-21 16,-1 0-16,1 0 0,21 0 15,-1 21-15,-20-43 0,-1 22 0,22 0 16,-43 0-16,22 0 0,-22-1 0,0-20 15,-20 21-15,-1 0 16,0 0-16,-21-1 0,0-20 0,0 21 16,0 0-16,0 0 0,-21-1 15,0 1-15,-1 21 0,1 0 16,0 0-16,21 21 16,0 22-16,0-22 0,-21 21 15,21 1-15,0-1 0,0 0 0,0 1 16,-21 20-16,21-21 0,0 1 15,0-1-15,0 0 0,-21 1 0,21-1 16,-22 0-16,22-20 0,-21-1 16,21 21-16,0-21 0,0 0 15,0 1-15,0-44 32,0 1-17,21 0-15,1 0 16,-22-21-16,21 20 0,0 1 0,0-21 15,0 0-15,0-1 0,22 22 16,-22-21-16,21 21 0,-21-22 0,22 22 16,-22 21-16,0 0 0,21 0 15,-20 0-15,-1 0 0,0 21 16,0 0-16,0 1 0,0 20 16,-21-21-16,0 21 0,0-20 0,0 20 15,0-21-15,0 21 0,0-20 16,0-1-16,-21 0 0,0 0 0,21 0 15,0 0-15,0 1 0,-21-22 16,21 21-16,0-42 31,21-1-15,0 1-16,0 0 0,-21 0 16</inkml:trace>
  <inkml:trace contextRef="#ctx0" brushRef="#br0" timeOffset="14807.74">3471 3514 0,'21'0'0,"1"0"16,-1 0-16,0 0 16,0 0-16,-21-21 0,21 21 0,0-22 15,1 1-15,-1 21 0,0-21 16,0 0-16,0 21 0,0-21 0,1 0 15,-22-1-15,21 22 0,-21-21 0,0 0 16,0 0 0,0 0-16,-21 21 0,-1 0 0,1 0 15,0 0-15,0 0 0,0 0 16,-22 21-16,22 0 0,0 21 0,0-20 16,21-1-16,0 21 0,-21-21 0,21 22 15,0-22-15,0 21 0,0-21 16,0 0-16,0 1 0,21-1 0,0 0 15,0-21-15,0 21 0,1-21 16,-1 0-16,0 0 0,0 0 0,21 0 16,-20 0-16,-1 0 0,21 0 0,-21-21 15,0 0-15,1 21 0</inkml:trace>
  <inkml:trace contextRef="#ctx0" brushRef="#br0" timeOffset="15943.09">5122 3556 0,'0'0'0,"-21"0"0,21 21 16,0 0 15,21-21-31,0 0 15,1 0-15,-1 0 0,0 0 0,0 0 16,21-21-16,-20 21 0,20-21 16,0 21-16,1-21 0,-1 0 15,0 0-15,22-1 0,-22 1 0,0 0 16,22 0-16,-22-21 0,1 20 16,-1-20-16,0 21 0,1-21 0,-22-1 15,0 22-15,0-21 0,0 21 0,-21-22 16,0 22-16,0-21 0,0 21 15,0-22-15,-21 22 0,21 0 0,-21 0 16,0 0-16,0-1 0,-1 22 16,1 0-16,0 0 0,0 0 0,21 22 15,-21-1-15,0 21 0,-1 0 0,1 1 16,0-1-16,21 22 0,-21-1 16,0 1-16,0-1 0,21 22 15,-22-22-15,1 1 0,0 20 0,0-20 16,21 21-16,-21-1 0,21 1 15,-21 0-15,21-1 0,0 1 0,-22 0 16,1-1-16,21 22 0,-21 0 16,0-21-16,21 20 0,0 1 0,0-21 15,-21 21-15,21-22 0,-21 1 0,21 0 16,0-22-16,0 1 0,0-1 0,0 1 16,0-1-16,0-20 0,0-22 15,21 21-15,0-21 0,0 0 0,0-21 16,0 0-16,22 0 0,-22-21 15,21 0-15,1-21 0,-1 21 16,0-22-16,1 1 0,-1-22 0,0 22 16,1-21-16,-1-1 0,0 1 0,1-1 15,-1-21-15,-21 1 0,0 20 0,0-20 16,-21 20-16,0-21 0,0 22 16,-21-1-16,0-20 0,0 20 0,-21 1 15,-1-1-15,1 1 0,-22-1 0,22 22 16,0 0-16,-22-1 0,22 1 15,0 0-15,-1 20 0,1 1 0,21 21 16,-22-21-16,22 21 0,21-21 31,21 21-15,1-21-16,20 21 0,-21-21 16,21-1-16,1 22 0,-1-21 15,0 0-15,1 0 0,-1 0 0,22 0 16,-22-1-16,0-20 0,1 21 15,-22 0-15,21 0 0,-21-22 0,0 22 16,1 0-16,-22-21 0,0 20 0,0 1 16,0 0-16,0 0 15,-22 21 1,22 21-16,-21 0 0,21 0 16,0 1-16,0-1 0,0 21 15,0-21-15,0 0 0,0 1 0,0 20 16,0-21-16,0 0 0,0 0 15,0 1-15,0-1 0,21-21 16,-21 21-16,22-21 16,-1 0-1,-21-21-15,21 0 16,-21-1-16</inkml:trace>
  <inkml:trace contextRef="#ctx0" brushRef="#br0" timeOffset="16131.06">6265 3408 0,'-21'0'15,"0"0"17,42 0-1,0 0-31,0 0 15,1 0-15</inkml:trace>
  <inkml:trace contextRef="#ctx0" brushRef="#br0" timeOffset="16574.59">6583 3493 0,'0'-22'16,"0"1"-16,0 0 16,0 0-16,21 0 15,0 21-15,0-21 0,0 21 16,1 0-16,-1 0 16,0 0-16,0 0 0,0 0 0,22 0 15,-22 21-15,0 0 0,0 0 0,0 0 16,0 0-16,1 1 0,-1 20 15,-21-21-15,0 0 0,0 0 0,0 22 16,0-22-16,0 0 0,0 0 0,0 0 16,-21-21-16,-1 22 0,1-22 15,21-22 17,0 1-32,0 0 15,0 0-15,0 0 0,21 0 16,1-1-16,-1 1 15,0-21-15,-21 21 0,21 0 0,0-22 16,0 22-16,-21 0 0,22 0 0,-1 0 16,0 21-16,-21-22 0,21 22 15,0 0-15,0 0 16,1 22-16</inkml:trace>
  <inkml:trace contextRef="#ctx0" brushRef="#br0" timeOffset="17347.77">7451 3514 0,'0'0'0,"21"0"16,85-21-1,-85-1-15,0 22 16,0-21-16,0 0 0,-21 0 16,0 0-16,0 0 0,0-1 15,-21 22-15,0 0 16,0 0-16,0 0 0,-1 0 0,-20 0 15,21 0-15,0 22 0,0-1 16,-1 0-16,1 0 0,0 0 0,21 0 16,0 1-16,0-1 0,0 0 0,0 0 15,0 0-15,0 0 0,21-21 16,0 22-16,1-1 0,-1-21 16,0 21-16,0-21 0,21 21 0,-20-21 15,-1 0-15,0 21 0,0 0 16,0-21-16,-21 22 15,-21-22 1,0 0 0,0 0-16,0 0 0,-22 0 0,22 0 15,0 0-15,0 0 0,-22 0 0,22 0 16,0 0-16,0 0 16,0 0-16,21 21 31,0 0-16,21-21-15,0 21 0,0-21 16,0 0-16,1 0 0,-1 0 0,0 0 16,21 0-16,-21 0 0,1 0 15,20 0-15,0 0 0,-21-21 0,22 0 16,-1 21-16,0-21 0,1-1 0,20 1 16,-20 0-16,-1 0 0,0-21 15,-21 20-15,22-20 0,-22 21 0,0-21 16,0-1-16,0-20 0,1 20 15,-1 1-15,-21 0 0,0-1 0,0 1 16,0 0-16,0-1 0,0 22 16,0 0-16,0 0 0,0 0 15,0 0-15,0 42 16,-21 0-16,-1 0 0,22 0 16,-21 22-16,21-22 0,0 21 15,0 0-15,-21 1 0,21 20 0,0-20 16,-21-1-16,21 0 0,0 1 0,0-1 15,0-21-15,0 21 0,0-20 16,0-1-16,0 0 0,0 0 0,0 0 16,0 0-16,21 1 15,0-22-15,0 0 16,1 0 0,-22-22-16,21 22 0,-21-21 0,0 0 15,21 0-15,0 21 0</inkml:trace>
  <inkml:trace contextRef="#ctx0" brushRef="#br0" timeOffset="17599.66">8107 3344 0,'0'0'0,"0"22"31,21-22-31,0 0 15,0 0-15,0 0 0,1 0 0,-1 0 16,0 0-16,0 0 0,0 0 16,0-22-16,22 22 0,-22 0 0,0-21 15,0 21-15,0 0 0,1-21 16,-22 0 0</inkml:trace>
  <inkml:trace contextRef="#ctx0" brushRef="#br0" timeOffset="19151.33">9673 3725 0,'-42'22'31,"42"-44"-15,0 1 0,21 0-16,0 21 0,0-21 0,0 0 15,1 0-15,-1-22 16,0 22-16,0-21 0,21 21 0,-20-22 15,20 1-15,0 0 0,-21-22 0,22 22 16,-22-1-16,21 22 0,-21-21 16,1 21-16,-22 0 0,0-1 0,-43 22 31,22 22-31,0-22 0,0 42 16,0-21-16,-1 21 0,1-20 0,21 20 15,-21 0-15,21 1 0,0-1 16,0-21-16,0 21 0,21 1 0,0-22 15,22 21-15,-22-21 0,0 1 0,0-1 16,0 0-16,22 0 0,-22 0 16,0-21-16,-21 21 0,21-21 15,0 22-15,-42-22 32,0 0-32,0 0 0,0-22 15,0 1-15,-1 21 0,1-21 0,0 0 16,0 21-16,0-21 0,0 0 15,-1-1-15,1 22 0,0-21 0,0 21 16,21-21-16,0 42 16,0 0-16,0 1 15,0-1-15,0 0 0,0 0 0,21 0 16,0 0-16,0 1 0,1-1 0,-1 0 16,0-21-16,0 21 15,0-21-15,0 0 0,22 0 0,-22 0 16,21 0-16,-21 0 0,22 0 0,-1 0 15,0 0-15,1-21 0,-1 0 16,0 0-16,1-1 0,-22 1 0,21-21 16,1 21-16,-1-22 0,0 1 0,-21 0 15,1-1-15,20 1 0,-21-21 16,0 20-16,0 1 0,-21-22 0,0 22 16,22 0-16,-22-1 0,0 1 15,0 21-15,0 0 0,0 0 16,0-1-16,0 44 0,0-1 15,0 0-15,-22 0 0,22 21 16,0 1-16,-21-1 0,0 22 16,0-22-16,21 21 0,0 1 0,-21-22 15,0 22-15,21-22 0,-22 0 16,22 1-16,0-22 0,0 21 0,0-21 16,0 1-16,0-1 0,0 0 0,22 0 15,-1-21-15,0 0 0,0 0 16,0 0-16,0 0 0,1 0 0,-1 0 15,0 0-15,0 0 0,0-21 16,0 0-16,1 0 0,-1-1 0,-21 1 0</inkml:trace>
  <inkml:trace contextRef="#ctx0" brushRef="#br0" timeOffset="19335.25">10753 3408 0,'21'0'0,"-42"0"0,-22 0 0,22 0 16,0 0-16,0 0 0,0 0 0,42 0 31,0 0-15,21 0-16,-21 0 0,22 0 0,-1-21 15,-21 21-15,43 0 0,-22 0 16,0 0-16,-20-21 0,20 21 16,0 0-16,-21 0 0,22 0 0</inkml:trace>
  <inkml:trace contextRef="#ctx0" brushRef="#br0" timeOffset="20159.16">11515 3704 0,'0'0'0,"42"0"16,-21 0-1,0-21-15,0 21 0,-21-21 0,22 0 16,-1 0-16,0-1 0,-21-20 15,21 21-15,-21 0 16,21-22-16,-21 22 0,0-21 0,0 21 16,0-22-16,0 1 0,-21 21 0,0 0 15,0 0-15,0-1 0,-1 1 16,1 21-16,0 0 0,-21 0 0,21 21 16,-1 1-16,-20-1 0,21 21 0,-21-21 15,20 22-15,-20-1 0,21 0 16,0 1-16,0-1 0,-1 0 0,22 1 15,0-1-15,0-21 0,0 21 16,0-20-16,0-1 0,22 0 0,-1-21 16,0 21-16,0-21 0,0 0 15,22 0-15,-22 0 0,0 0 0,0 0 16,0 0-16,0-21 0,22 21 16,-22-21-16,0 0 0,0-1 0,0 1 15,1 0-15,-1-21 0,-21 21 0,21-22 16,0 1-16,-21 21 0,0-22 15,0 1-15,0 0 0,0-1 0,0 22 16,0 0-16,0 0 0,0 0 16,0 42-1,0 0-15,0 0 0,-21 0 0,21 22 16,-21-1-16,21-21 0,0 22 16,0-1-16,0-21 0,0 21 15,0-20-15,0-1 0,0 0 0,0 0 16,0 0-16,21 0 0,-21 1 15,21-22-15,0 0 0,0 0 0,1 0 16,20 0-16,-21 0 0,0 0 0,22 0 16,-22 0-16,21-22 0,-21 1 15,22 0-15,-22 0 0,0 0 0,0-22 16,21 1-16,-20 21 0,-1-21 0,0-22 16,0 22-16,0-1 0,-21-20 15,21 21-15,1-1 0,-22 1 16,0 0-16,0 20 0,0-20 0,0 21 0,0 0 15,0 0-15,0 42 16,-22 0 0,1 0-16,0 0 0,21 22 0,-21-1 15,0 0-15,21 22 0,0-22 16,0 0-16,-21 22 0,21-22 0,0 1 16,0-1-16,0-21 0,0 21 0,0-20 15,0-1-15,21 0 0,-21 0 16,21 0-16,0-21 0,0 21 15,0-21 1,1 0-16,-1-21 16,-21 0-16</inkml:trace>
  <inkml:trace contextRef="#ctx0" brushRef="#br0" timeOffset="20347.54">12086 3344 0,'0'0'0,"-21"0"32,42 0-17,0 0-15,0 0 0,22 0 16,-22 0-16,0 0 0,0 0 0,0 0 16,1 0-16,-1 0 15,0 0-15,0 0 0</inkml:trace>
  <inkml:trace contextRef="#ctx0" brushRef="#br0" timeOffset="20711.27">12594 3620 0,'0'0'0,"21"0"15,0 0 1,1 0-16,-1 0 15,0-22-15,0 1 0,0 21 0,22-21 16,-22 0-16,0 0 0,21 0 16,-21-1-16,1 1 0,-1 0 0,0 0 15,-21 0-15,0 0 0,0-1 0,0 1 16,0 0-16,-21 21 16,0 0-16,-1 0 0,1 0 15,0 0-15,0 21 0,0 0 0,0 1 16,-1-1-16,22 0 0,0 0 15,-21 21-15,21-20 0,0-1 0,0 21 16,0-21-16,0 0 0,0 1 16,0-1-16,21 0 0,1 0 15,-1-21-15,0 0 0,0 0 16,0 0-16,0 0 0,1 0 0,20 0 16,-21 0-16,21 0 0</inkml:trace>
  <inkml:trace contextRef="#ctx0" brushRef="#br0" timeOffset="21395.38">13377 3344 0,'0'0'0,"0"-21"0,0 0 0,0 0 15,-21 42 17,21 0-32,0 0 0,-21 1 0,21-1 15,-21 0-15,21 21 0,-21-21 16,21 22-16,0-22 0,0 0 0,-22 0 15,22 0-15,0 1 0,-21-1 0,21 0 16,0 0-16,0-42 63,0 0-63,0 0 0,0-1 0,0 1 15,0 0-15,0 0 0,21 0 16,1-22-16,-1 22 0,0-21 15,0 21-15,0-22 0,22 22 0,-22 0 16,0 0-16,0 21 0,21 0 16,-20 0-16,-1 0 0,0 21 0,0 0 15,-21 0-15,21 1 0,-21-1 0,21 0 16,-21 0-16,0 0 0,0 22 16,0-22-16,0 0 0,22 0 0,-22 0 15,0 0-15,0 1 0,0-1 16,0-42 46,0-1-62,0 1 0,21 0 16,-21 0-16,21 0 0,0 0 0,0-1 16,0-20-16,22 21 0,-22 0 15,21-22-15,-21 22 0,22 0 0,-1 21 16,-21 0-16,22 0 0,-22 0 0,21 0 15,-21 0-15,-21 21 0,0 0 16,0 22-16,0-22 0,0 0 0,0 21 16,0-20-16,0-1 0,0 0 0,-21 21 15,0-21-15,21 1 0,-21-1 16,0 0-16,-1 0 16,22-42 46,22 0-62</inkml:trace>
  <inkml:trace contextRef="#ctx0" brushRef="#br0" timeOffset="21775.63">14393 3514 0,'0'0'0,"-21"0"0,21 21 15,21-21 1,0 0 0,22 0-16,-22 0 15,0 0-15,0 0 0,0 0 0,1-21 16,20 21-16,-21-21 0,0 21 16,-21-22-16,21 1 0,1 21 0,-22-21 15,0 0-15,0 0 0,0 0 0,0-1 16,0 1-16,-22 21 15,1 0 1,0 21-16,0-21 0,0 22 0,0 20 16,21-21-16,-22 0 15,1 22-15,0-22 0,21 0 0,0 21 16,0-21-16,0 1 0,0-1 0,0 0 16,0 0-16,0 0 15,21-21-15,0 0 0,1 0 0,-1 0 16,0 0-16,0 0 0,21 0 0,-20 0 15,-1 0-15,0 0 0,21-21 0,-21 0 16,1 21-16,20-21 0</inkml:trace>
  <inkml:trace contextRef="#ctx0" brushRef="#br0" timeOffset="22232.6">15049 3408 0,'0'0'0,"0"-21"0,0 0 0,-21 21 31,21 21-16,-21-21-15,21 21 0,0 0 0,-21 21 16,21-20-16,-21-1 0,21 0 0,0 0 16,0 0-16,-21 0 0,21 1 15,-22-1-15,22 0 0,0 0 0,0 0 16,-21-21-16,0 0 31,21-21 0,0 0-31,0 0 0,0 0 16,0-1-16,21 1 0,0 0 0,1-21 16,-1 21-16,21-22 0,-21 1 0,22 21 15,-1-22-15,0 22 0,1 0 16,-1 21-16,0 0 0,-21 0 0,22 0 16,-1 0-16,-21 21 0,0 0 0,1 1 15,-22-1-15,0 21 0,0-21 16,0 22-16,0-22 0,0 0 0,-22 21 15,1-21-15,21 1 0,-21-1 0,0 0 16,0 0-16,0 0 0,21 0 16,-22 1-16,1-22 15,42 0 17,1-22-17,-1 1-15,0 0 0,0 0 0,0 0 16</inkml:trace>
  <inkml:trace contextRef="#ctx0" brushRef="#br0" timeOffset="22475.47">15896 3027 0,'0'-21'0,"0"42"31,0 0-31,0 21 0,-21-20 16,0 20-16,21 0 0,-21 1 0,21-1 15,-22 0-15,22 1 0,0-1 16,-21 0-16,21 1 0,-21-22 0,21 21 16,0-21-16,0 0 0,0 1 0,0-1 15,0 0-15,0 0 0,21-21 32,0 0-17,1-21-15,-1 21 0</inkml:trace>
  <inkml:trace contextRef="#ctx0" brushRef="#br0" timeOffset="22659.59">15684 3323 0,'22'0'47,"-1"0"-47,-21-21 15,21 21-15,0 0 0,0-21 0,0 21 16,-21-21-16,22 0 0,-1-1 16</inkml:trace>
  <inkml:trace contextRef="#ctx0" brushRef="#br0" timeOffset="23139.33">17738 3260 0,'0'-21'0,"0"42"0,21-42 0,-21 42 31,0 0-31,0 0 16,0 0-16,0 0 0,0 1 15,0-1-15,0 0 0,0 0 16,-21 0-16,21 0 16,0 1-16,0-1 15,-22-21-15</inkml:trace>
  <inkml:trace contextRef="#ctx0" brushRef="#br0" timeOffset="23459.67">17801 3027 0,'-63'0'31,"63"21"1,21-21-17,0 0-15,0 0 16,0-21-16,0 21 0,1-21 16,-22 0-16,0-1 0,0 1 15,0 0 1,0 0-16,-22 21 0,1 0 0,0 0 15,0 0-15,0 0 0,0 0 16,21 21 0,0 0-16,0 0 0,0 1 15,21-1-15,0 0 0,0 0 16,0 0-16,0 0 0,1-21 16,-1 22-16</inkml:trace>
  <inkml:trace contextRef="#ctx0" brushRef="#br0" timeOffset="23899.57">18161 3175 0,'0'0'0,"0"21"0,0 0 15,0 1 1,0-1-16,0 0 0,-21 0 0,0 0 16,21 0-16,0 1 0,0-1 15,0 0-15,0 0 16,0 0-16,0 0 0,0 1 31,-22-22 0,22-22-31,0 1 16,0 0-16,0 0 0,0 0 16,0 0-16,0-1 0,22 1 15,-1-21-15,0 21 0,0-22 0,0 22 16,22-21-16,-1 21 0,0-22 0,1 22 15,-1 0-15,0 21 0,1 0 16,20 0-16,-21 0 0,1 0 0,-22 21 16,21 0-16,-21 1 0,1 20 15,-1-21-15,-21 21 0,0-20 0,0 20 16,0-21-16,0 21 0,0-20 0,0-1 16,-21 0-16,21 0 15,-22 0-15,1 0 0,21 1 16,-21-22-16,0 21 0,0-21 15,0 0 1,21-21-16</inkml:trace>
  <inkml:trace contextRef="#ctx0" brushRef="#br0" timeOffset="24691.75">20637 3387 0,'22'-21'0,"-1"21"0,0-22 15,0 1-15,-21 0 0,21 0 16,0 0-16,1 0 0,-22-1 0,21 1 15,-21 0-15,21 0 0,-21 0 0,0 0 16,0-22-16,0 22 0,0 0 16,0 0-16,-21-22 0,0 22 0,-1 21 15,1-21-15,0 0 0,-21 21 16,-1 0-16,1 0 0,0 0 16,-22 21-16,22 0 0,0 0 0,-1 1 15,1-1-15,0 21 0,-1 0 16,1 1-16,21-1 0,0 0 0,-1 1 15,1-22-15,21 21 0,0 1 16,0-22-16,0 0 0,0 21 0,21-21 16,1-21-16,-1 22 0,0-1 0,21-21 15,-21 0-15,22 0 0,-22 0 16,21 0-16,1 0 0,-1 0 0,0-21 16,1-1-16,-1 1 0,0 0 15,1 0-15,-1 0 0,-21-22 0,21 22 16,1-21-16,-22 21 0,21-22 15,-21 1-15,1 0 0,-1 21 16,-21-22-16,0 22 0,21 0 0,-21 0 16,0 0-16,0 42 15,-21 0 1,21 0-16,-21 0 0,21 22 0,0-22 16,0 0-16,0 21 0,0-21 15,0 22-15,0-22 0,0 0 0,0 0 16,0 0-16,21 1 0,-21-1 0,21 0 15,0-21-15,0 21 0,0-21 16,1 0-16,-1 0 16,0 0-16,0 0 0,0 0 15,0 0-15,1-21 0,-1 0 16,-21 0-16</inkml:trace>
  <inkml:trace contextRef="#ctx0" brushRef="#br0" timeOffset="25131.75">21230 3217 0,'0'0'0,"0"-21"0,0 0 0,0 0 16,0 0-16,0-22 0,0 22 0,0 0 15,0 0-15,0 42 47,0 0-47,0 0 16,0 1-16,0-1 16,-21 0-16,21-42 62,21 21-62,0-21 16,-21-1-16,21 22 0,1-21 15,-1 0-15,-21 0 0,21 21 0,0-21 16,0 0-16,0-1 0,1 1 16,-1 21-16,0-21 0,0 21 0,0 0 15,22 0-15,-22 0 0,0 0 0,0 21 16,0 0-16,-21 1 15,21-1-15,1 21 0,-22-21 0,0 0 16,0 22-16,0-22 0,0 0 0,0 21 16,0-20-16,0-1 0,-22 0 15,1 0-15,0-21 0,21 21 0,0 0 16,-21-21-16,0 22 16,42-44 15,0 1-16,0 21-15,0-21 0</inkml:trace>
  <inkml:trace contextRef="#ctx0" brushRef="#br0" timeOffset="26518.95">21653 3323 0,'0'0'0,"-21"0"0,21 21 16,21-21 15,1 0-16,-1 0-15,0 0 0,21-21 0,-21 0 16,1 21-16,20-21 0,-21 0 16,21 21-16,-20-21 0,20-1 0,-21 22 15,0-21-15,22 0 0,-22 0 16,0 21-16,-21-21 0,21 0 0,0-1 16,-21 1-16,0 0 0,0 0 15,0 0-15,21 0 16,-21 42 15,0 0-31,0 0 16,-21 0-16,21 0 0,0 22 0,0-22 15,0 0-15,0 21 0,0-20 16,0-1-16,0 21 0,0-21 0,0 0 16,0 1-16,0-1 0,21 0 15,1-21-15,-1 0 0,0 0 16,0 0-16,0 0 0,0 0 0,22 0 15,-22 0-15,21-21 0,1 0 16,-1 21-16,-21-22 0,21 1 16,-20 0-16,20-21 0,-21 21 0,0-1 15,0 1-15,1-21 0,-22 21 16,0 0-16,21-1 0,-21 1 0,21 0 16,-21 0-16,0 0 0,0 42 46,0 0-46,0 0 0,-21 22 16,21-22-16,-21 21 0,21 0 0,0 1 16,-22-1-16,22 0 0,-21 1 0,21 20 15,-21-20-15,21-1 16,0 0-16,0 1 0,0-1 0,0 0 16,0 1-16,0 20 0,0-21 0,0 1 15,0 20-15,21-20 0,-21 20 16,0-21-16,0 22 0,0-22 0,0 22 15,0-22-15,0 0 0,-21 1 0,21-1 16,-21 0-16,0-20 0,0-1 16,-22 0-16,22 0 0,0 0 0,0-21 15,0 0-15,-1 0 0,1 0 0,-21 0 16,21-21-16,0 0 0,-22 21 16,22-21-16,0-22 0,0 22 0,0 0 15,-1-21-15,22 21 0,0-22 16,-21 22-16,21 0 0,0-21 0,0 20 15,0-20-15,0 21 0,0-21 16,21 20-16,1-20 0</inkml:trace>
  <inkml:trace contextRef="#ctx0" brushRef="#br0" timeOffset="27463.32">23918 3387 0,'-63'-64'15,"63"43"1,0 0-16,21 21 0,0-21 0,21 0 15,-20-1-15,-1 1 0,21 0 16,0 0-16,-20 0 0,20 0 0,0-1 16,-21 1-16,22 0 0,-22 0 0,0 0 15,0-22-15,0 22 0,1 0 16,-22-21-16,0 21 0,0-1 16,0-20-16,0 21 0,0 0 15,0 0-15,-22 21 0,1 0 16,0 0-16,0 0 0,0 21 0,0 21 15,-1-21-15,1 22 0,0-1 16,0 0-16,0 22 0,21-1 0,-21 1 16,-1-1-16,22 22 0,-21-22 15,21 22-15,-21-21 0,0-1 0,0 22 16,21-22-16,-21 22 0,-1 0 0,1-1 16,0 1-16,-21 0 0,-1-1 15,22 1-15,-21 21 0,0-22 0,-1 1 16,1 0-16,0-22 0,-1 22 15,1-22-15,21 1 0,0-22 0,21 1 16,0-1-16,0-21 0,0 0 16,21-21-16,0 0 0,21 0 0,-21 0 15,22 0-15,-1-21 0,0-21 0,1 21 16,20-22-16,-20 1 0,-1 0 0,21-1 16,-20 1-16,-1-22 0,22 22 15,-22-21-15,-21-1 0,21 1 0,-20-1 16,-1-21-16,0 1 0,-21-1 0,0 0 15,0 22-15,0-22 0,-21 22 16,0-1-16,-22 1 0,22 20 0,-21 1 16,-1 0-16,22 21 0,-21-22 15,0 22-15,20 21 0,-20-21 16,21 0-16,0 21 0,21-21 31,21 21-31,21 0 16,-21-22-16,1 22 0,20 0 0,-21-21 15,21 21-15,1-21 0,-22 21 16,21-21-16,1 0 0,-22 0 0,21-1 16,0 1-16,-20 0 0,20 0 15,-21 0-15,0 0 0,0 21 0,1-22 16,-22 1-16,0 42 31,0 1-31,-22-22 0,1 21 16,21 0-16,0 0 0,-21 0 15,0-21-15,21 21 0,0 1 0,0-1 16,-21-21-16,21 21 0,-21-21 16,21 21-1,0-42 17,21 0-32,0 21 15</inkml:trace>
  <inkml:trace contextRef="#ctx0" brushRef="#br0" timeOffset="27791.13">24574 3027 0,'0'0'16,"0"-21"-16,0 0 15,-21 21-15,0 0 0,0 0 0,0 0 16,0 0 0,42 0 15,0 0-31,0 0 0,0 0 15,0 0-15,1 0 0,-1 0 16,0-22-16,0 1 16,-21 0-16,0 0 15,0 0-15,0 0 0,-21 21 16,0-22-16,0 22 0,-1 0 16,1 0-16,0 0 0,0 0 15,0 0-15,0 0 0,21 22 0,-22-22 16,22 21-16,0 0 15,0 0-15,0 0 0,22 0 16,-1-21 0,0 0-16,21 0 0,-21 0 0</inkml:trace>
  <inkml:trace contextRef="#ctx0" brushRef="#br0" timeOffset="28063.97">25019 2900 0,'0'0'0,"63"-106"31,-41 85-31,-44 42 32,22 0-32,-21 0 0,0 1 15,0-1-15,0 21 0,0 0 16,-1-20-16,1 20 0,0 0 0,0 1 16,0-1-16,0 0 0,-1 1 0,22-22 15,-21 21-15,21 0 16,0-20-16,0-1 0,0 0 0,0 0 15,0 0-15,0 0 0,0 1 16,21-22 0,1 0-16,-1 0 0,21-22 15,-21 1-15,0 0 16,1 0-16</inkml:trace>
  <inkml:trace contextRef="#ctx0" brushRef="#br0" timeOffset="28386.97">25082 3302 0,'0'0'0,"85"-21"31,-64 21-31,0 0 16,1-21-16,-1 21 0,0-21 16,0-1-16,0 22 0,0-21 15,-21 0-15,0 0 16,0 0-16,0 0 0,0-1 16,0 1-16,-21 21 15,0 0-15,0 0 0,0 0 16,0 21-16,-1-21 0,-20 22 0,21-1 15,0 21-15,0-21 0,21 0 16,0 22-16,-22-22 0,22 21 0,0-21 16,0 1-16,0-1 0,0 0 15,22 0-15,-1-21 0,0 21 0,0 0 16,0-21-16,0 0 0,1 0 16,-1 0-16,0 0 0,0 0 15,0 0-15,0 0 0,1 0 0,-1-21 16,0 21-16,0-21 0,0 0 0,0 21 15,1-21-15,-1 0 0,0 21 16</inkml:trace>
  <inkml:trace contextRef="#ctx0" brushRef="#br0" timeOffset="28512.9">25675 3450 0,'0'0'0,"0"21"0,0 1 0,0-1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45:47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6752 0,'-21'0'32,"-1"0"-32,1 0 0,0 0 15,0 0-15,0 0 0,-22 0 16,22 0-16,-21 0 0,21 0 0,-22 0 15,1 0-15,0 0 0,-1 0 16,1 0-16,-21 0 16,20 0-16,1 0 0,0 0 0,-1 0 15,1 0-15,0 0 0,-1 0 16,22-21-16,-21 21 0,21-21 0,-1 21 16,1 0-16,0 0 0,0 0 15,21-21 1,-21 21-16,42 0 62,0 0-46,21 0-16,1 0 0,-1 0 16,0 0-16,43 0 0,-21 0 15,41 0-15,-20 0 0,21 0 0,0 0 16,0 0-16,-1 0 0,1 0 15,-21 0-15,21 0 0,-22 0 0,1 0 16,0 0-16,-22 0 0,1 0 16,-1 21-16,-20-21 0,-1 0 0,0 0 15,-21 0-15,1 21 0,-1-21 16,0 0-16,-42 0 47,0-21-32,-1 21-15,22-21 0,-21 21 16,0-21-16</inkml:trace>
  <inkml:trace contextRef="#ctx0" brushRef="#br0" timeOffset="383.77">2286 6392 0,'-21'0'16,"42"0"-16,-42 22 31,21-1-15,21 0-16,0 0 0,0 0 15,0 0-15,1 1 0,-1-22 16,0 21-16,21 0 0,-21 0 0,22-21 16,-22 21-16,21-21 0,-21 0 15,22 0-15,-1 0 0,-21 0 0,0 0 16,22 0-16,-22 0 0,0 0 15,-21 21-15,0 1 16,0-1-16,-21 0 16,-21 0-16,20 21 15,-41-20-15,21 20 0,-22-21 0,1 21 16,-1 1-16,1-22 0,-1 21 16,1 1-16,20-1 0,-20-21 15,20 21-15,22 1 0,-21-22 0,21 0 16,0 0-16,21 0 0,0 1 15,0-44 17</inkml:trace>
  <inkml:trace contextRef="#ctx0" brushRef="#br0" timeOffset="1999.86">3831 6244 0,'0'0'0,"-21"0"31,0 0-31,21 21 16,0 1 0,0-1-16,0 0 0,0 0 15,21-21-15,0 0 16,0 0-16,0 0 0,1 0 0,-1 0 15,0 0-15,21-21 0,-21 21 16,22-21-16,-22 0 0,21-1 0,-21 1 16,22 0-16,-22 0 0,21 0 15,-21 0-15,1-1 0,-1-20 0,0 21 16,-21 0-16,0-22 0,0 22 16,0 0-16,0 0 0,0 0 0,0 0 15,-21 21 1,0 0-16,-1 0 0,22 21 15,0 0-15,0 0 16,0 21-16,-21 1 0,21-1 0,0 0 16,0 1-16,0 20 0,0 1 15,0-1-15,0 1 0,0-1 0,0 1 16,0-1-16,0-20 0,0 20 16,0-21-16,0 1 0,0-1 0,21 0 15,-21-20-15,0 20 0,0-21 16,0 0-16,0 0 0,0 1 0,0-1 15,0 0-15,-21-21 0,0 0 16,0 0-16,0 0 16,0-21-16,-1 0 15,1-1-15,0 1 0,0 0 16,0 0-16,-22 0 0,22 0 0,0-22 16,-21 1-16,-1 21 0,22 0 15,0-22-15,-21 22 0,21 21 0,-1 0 16,22 21-1,0 0-15,0 22 16,0-22-16,22 21 0,-1-21 0,0 1 16,0 20-16,0-21 0,0 21 15,22-20-15,-22-1 0,0 0 16,21 0-16,-20 0 0,20-21 16,-21 21-16,21-21 0,1 0 0,-22 0 15,21 0-15,22-21 0,-22 21 16,0-21-16,1 0 0,-1 0 0,0 0 15,1-1-15,-1 1 0,-21 0 16,22 0-16,-22-21 0,0 20 0,-21-20 16,0 21-16,0-21 0,0 20 0,0-20 15,0 21-15,0 0 16,0 42 0,0 0-16,-21-21 15,21 42-15,0-20 0,0-1 16,-21 0-16,21 21 0,0-21 15,0 1-15,0-1 0,0 0 0,0 0 16,0 0-16,0 0 0,0 1 0,0-1 16,0 0-16,0 0 15,0-42 17,0 0-32,0 0 0,0-1 15,21 1-15,-21 0 0,21 0 16,-21-21-16,21 20 0,-21-20 0,21 21 15,0-21-15,-21 20 0,22-20 0,-1 21 16,0 0-16,0 21 16,0 0-16,0 0 0,1 0 0,-1 0 15,0 0-15,0 21 0,-21 0 16,21 0-16,0 0 0,-21 1 0,0-1 16,0 0-16,22 0 0,-22 0 0,0 0 15,0 1-15,0-1 0,0 0 16,0 0-16,0 0 0,0 0 0,0 1 15,21-22-15,-21-22 47,0 1-47,21 0 0,-21 0 16,21 0-16,-21 0 0,0-1 16,0-20-16,21 21 0,0-21 15,1 20-15,-1-20 0,-21 0 0,21 21 16,21-1-16,-21 1 0,1 21 0,20 0 15,-21 0-15,0 0 0,0 21 16,1 1-16,-1-1 0,0 21 0,-21-21 16,21 0-16,-21 22 0,0-22 15,0 0-15,0 21 0,0-20 0,0-1 16,0 0-16,0 21 0,0-21 16,-21-21-16,21 22 0,0-1 0,0 0 15,0 0-15,21-21 31,0-21-31,0 0 16,-21 0-16,22-1 0</inkml:trace>
  <inkml:trace contextRef="#ctx0" brushRef="#br0" timeOffset="2363.65">5884 6541 0,'0'0'0,"-21"0"16,0 21-16,21 0 16,0 0-16,0 21 0,0-20 15,-21 20-15,21 0 0,0-21 16,0 22-16,0-1 0,0 22 0,0-22 16,0 0-16,0 22 0,0-1 15,0 1-15,0-1 0,0 22 0,0-22 16,0 22-16,0-21 0,0 20 0,0-20 15,0 20-15,0 1 0,0 0 16,-21-1-16,21 1 0,-22 0 0,22-1 16,-21 1-16,0-21 0,21-1 0,-21 1 15,21-22-15,-21 0 0,21-21 16,-21 22-16,21-22 0,0-42 31,0 0-31,0-1 0,0-20 16,0 0-16,0-1 0,0 1 15,0-21-15,0-1 0,0 1 0</inkml:trace>
  <inkml:trace contextRef="#ctx0" brushRef="#br0" timeOffset="2704.47">5800 6837 0,'0'0'0,"0"-21"0,0 0 0,0-22 0,0 22 15,21 0-15,-21 0 0,21-22 16,0 22-16,21 0 0,-20 21 0,-1-21 16,21 0-16,0 21 0,-20 0 15,20 0-15,0 0 0,-21 21 0,22 0 16,-22 0-16,0 22 0,0-22 16,0 0-16,-21 21 0,0-21 0,0 22 15,0-22-15,0 21 0,-21-21 0,0 1 16,-21-1-16,21 0 0,-1 0 15,-20 0-15,21 0 0,0-21 0,-22 22 16,22-22-16,0 0 16,42 0 15,0 0-31,1-22 16,-1 1-16,0 21 0,0-21 15,0 0-15,0 21 0</inkml:trace>
  <inkml:trace contextRef="#ctx0" brushRef="#br0" timeOffset="3175.2">6625 6477 0,'0'0'0,"0"-21"0,0 0 16,0 0-1,-21 21-15,0 0 16,0 21-16,21 0 0,0 0 15,-22 0-15,1 0 0,21 22 0,-21-22 16,21 21-16,0 1 0,-21-1 16,21-21-16,0 21 0,0-20 0,0 20 15,0-21-15,0 0 0,0 0 0,21 1 16,-21-1-16,21 0 0,0-21 16,1 0-16,20 21 0,-21-21 0,21 0 15,-20 0-15,20 0 0,-21 0 16,21-21-16,-20 21 0,20-21 15,-21 0-15,0-1 0,22 1 0,-22 0 16,0-21-16,-21 21 0,0-22 16,0 1-16,0 0 0,0-1 0,0 1 15,0 0-15,-21-1 0,0 22 0,-1-21 16,1 21-16,-21 21 0,0 0 16,-1 0-16,22 0 0,-21 0 0,-1 0 15,22 21-15,-21 0 0,21 0 16,0 0-16,-1 22 0,1-22 0,21 0 15,0 21-15,0-21 16,0 22-16,0-22 0,0 0 0,0 21 16,21-20-16,-21-1 0,22 0 0,-1-21 15,0 21-15,0-21 0,21 0 16,-20 0-16,-1 0 0,21 0 0</inkml:trace>
  <inkml:trace contextRef="#ctx0" brushRef="#br0" timeOffset="3590.96">7239 6604 0,'0'0'0,"0"-63"31,0 41-31,0 1 16,0 0-16,21 21 0,-21-21 15,21 21-15,0-21 0,1 21 16,-1 0-16,0 0 0,0 0 0,21 0 15,-20 21-15,20 0 0,-21 0 0,21 22 16,-20-22-16,20 21 0,-21-21 16,0 22-16,0-1 0,1-21 0,-22 21 15,0-20-15,0 20 0,0-21 16,0 0-16,0 0 0,0 1 0,0-1 16,-22 0-16,1-21 0,21 21 15,-21-21-15,0 0 16,0 0-16,21-21 15,0 0-15,0 0 0,0-1 16,0 1-16,0-21 0,0 21 16,0-22-16,0 1 0,0 0 0,21 21 15,0-22-15,-21 1 0,21 21 16,0-22-16,1 22 0,-22 0 0,21 0 16,0 0-16,0 0 0,0 21 15,0-22-15,-21 1 0,22 21 0,-1-21 16,0 21-16</inkml:trace>
  <inkml:trace contextRef="#ctx0" brushRef="#br0" timeOffset="3955.75">8170 6011 0,'0'0'0,"0"-21"0,0 0 16,0 42 15,0 0-31,0 1 16,0 20-16,0-21 0,-21 0 0,21 22 15,-21-1-15,0-21 0,21 43 16,-21-22-16,-1 0 0,1 22 16,21-22-16,-21 0 0,21 1 15,-21 20-15,21-20 0,0-1 0,0-21 16,0 21-16,0-20 0,0 20 0,0-21 15,0 0-15,0 0 0,21 1 16,0-1-16,0-21 0,1 0 16,-1 0-16,0 0 0,0 0 0,0 0 15,0 0-15,1 0 0,-1 0 16,0-21-16,0-1 0,0 1 16,-21 0-16,21-21 0,-21 21 15,22-1-15</inkml:trace>
  <inkml:trace contextRef="#ctx0" brushRef="#br0" timeOffset="4203.6">8064 6371 0,'-21'0'16,"42"0"-16,-21 0 31,22 0-31,-1 0 0,0 0 16,0 0-16,21 0 0,-20 0 0,-1-21 15,0 21-15,21 0 0,-21 0 0,1 0 16,-1-21-16,0 21 16,0 0-16,0-21 15,-21 0 1,-21 21 15,21-22-31</inkml:trace>
  <inkml:trace contextRef="#ctx0" brushRef="#br0" timeOffset="7415.83">11769 6011 0,'0'0'0,"0"-21"16,-22 21 15,1 0-15,21 21-16,-21-21 0,21 22 15,0-1-15,0 0 0,0 21 16,0-21-16,0 22 0,0-1 0,0 0 15,0 1-15,0 20 0,0-20 16,0 20-16,21 1 0,-21-1 0,21 1 16,-21-22-16,0 21 0,0 1 15,0-22-15,0 1 0,0 20 0,0-21 16,0 1-16,0-1 0,0 22 16,0-22-16,-21 0 0,21 1 15,-21-1-15,21-21 0,0 21 0,0-20 16,0-1-16,0 0 0,0 0 0,0 0 15,0-42 17,0 0-32,0 0 0,0 0 15,0-1-15,0-20 0,0 0 16</inkml:trace>
  <inkml:trace contextRef="#ctx0" brushRef="#br0" timeOffset="8432.85">11642 5990 0,'21'0'31,"0"21"-31,0-21 0,21 0 16,-20 0-16,20 22 0,0-22 0,1 0 16,20 0-16,1 0 0,-22 0 15,43 0-15,-22 0 0,1 0 0,20 0 16,-20 0-16,20 0 0,1 0 15,0 0-15,21 0 0,-1 0 0,1 0 16,-21 0-16,21 0 0,-22 0 0,1 0 16,0 0-16,-22 0 0,1 0 15,-1 0-15,1 0 0,-1 0 0,-20 0 16,-1 0-16,0 0 16,-21 0-16,22 0 0,-22 0 0,0 0 15,0 21 1,0-21-16,-21 21 15,0 0 1,0 0-16,0 0 16,0 1-16,0-1 0,0 0 15,-21 0-15,21 0 0,0 0 16,0 22-16,-21-22 0,0 21 0,21 1 16,-21-1-16,21 0 0,0 1 0,0-1 15,0 0-15,-21 1 0,21-1 16,0 0-16,0 1 0,0-1 0,0-21 15,0 21-15,0 1 0,0-1 16,0 0-16,0 1 0,0-1 16,0 0-16,0 1 0,0-1 0,0-21 15,0 22-15,0-22 0,0 21 16,0-21-16,-22 0 0,22 22 0,-21-22 16,21 0-16,0 0 0,-21-21 0,0 21 15,0 1-15,21-1 0,-21-21 16,-1 21-16,1-21 0,0 21 15,0-21-15,0 0 0,0 0 16,-1 0-16,-20 0 16,21 0-16,0 0 0,-22 0 0,1 0 0,0 0 15,-22 0-15,1 0 0,-1 0 16,-20 0-16,20 0 0,-21 0 16,-20-21-16,20 21 0,0 0 0,1 0 15,-22 0-15,21 0 0,0 0 0,1 0 16,20 0-16,-20 0 0,20 0 15,22 0-15,-1 0 0,1 0 0,0-21 16,21 21-16,-1 0 0,1 0 0,0 0 16,21-21 93,0-1-78,0 1-31,0 0 16,0 0-16,0 0 16</inkml:trace>
  <inkml:trace contextRef="#ctx0" brushRef="#br0" timeOffset="9127.49">16531 5948 0,'-21'-21'0,"42"42"0,-63-63 0,21 42 16,-1-22-16,1 22 15,0 0-15,21 22 16,0-1-16,0 0 0,-21 0 16,21 21-16,0-20 0,0 20 0,-21 21 15,21 1-15,0-1 0,0 1 16,0 21-16,0-1 0,0-20 0,0 20 15,0-20-15,0-1 0,0 1 16,0-1-16,0 1 0,0-22 16,0 22-16,0-22 0,0 0 0,0 1 15,0-1-15,0 0 0,0 1 16,0-22-16,0 0 0,0 0 0,0 0 16,0-42 15,0 0-31,0 0 0,0 0 15,0 0-15,0-22 0,0 1 16,0 0-16,21-1 0</inkml:trace>
  <inkml:trace contextRef="#ctx0" brushRef="#br0" timeOffset="9979.01">16341 6075 0,'0'0'16,"-22"0"-16,1-21 0,21 0 16,0-1 15,21 22-31,1 0 16,20 0-16,-21-21 0,21 21 15,1 0-15,-1 0 0,22 0 0,-22 0 16,21 0-16,1 0 0,21 0 15,-1 0-15,1 0 0,21 0 0,-22 0 16,22 0-16,21 0 0,-42 0 16,21 0-16,0 0 0,-1 0 0,-20 0 15,21 0-15,-21 0 0,20 0 0,-20 0 16,0 0-16,-22 0 0,1 0 16,-1 0-16,-20 0 0,-1 0 0,-21 0 15,21 0-15,-20 0 16,-1 0-16,0 0 15,0 0 1,-21 21-16,0 1 16,0-1-16,0 0 15,0 0-15,0 0 16,0 0-16,0 1 0,0-1 0,0 0 16,0 0-16,0 0 0,0 22 15,0-22-15,-21 21 0,21 0 0,0 1 16,0-1-16,0 0 0,0 1 15,-21-1-15,21 0 0,0 1 0,0-1 16,0 0-16,0-20 0,0 20 16,0 0-16,0-21 0,0 22 15,0-22-15,0 0 0,0 21 0,0-20 16,0-1-16,0 21 0,0-21 16,0 0-16,0 1 0,0-1 0,0 0 15,0 0-15,-21 0 0,-1 0 0,22 1 16,-21-1-16,0-21 0,21 21 15,-21 0-15,0-21 0,21 21 0,-21-21 16,-1 21-16,1-21 0,0 0 16,0 0-16,0 22 0,-22-22 0,22 0 15,-21 0-15,0 0 0,-1 0 16,-20 0-16,-1 0 0,1 0 16,-22 0-16,0 0 0,1 0 0,-22 0 15,0 0-15,-21 0 0,21 0 0,0 0 16,22 0-16,-22 0 0,21 0 15,22-22-15,-22 22 0,43 0 0,-22 0 16,22 0-16,0 0 0,20 0 0,-20 0 16,21 0-16,0 0 15,0 0-15,-1 0 32,1 0-32,0-21 15,21 0-15,-21 21 0,21-21 16,-21 0-16,0 0 0,21-1 15,0 1-15</inkml:trace>
  <inkml:trace contextRef="#ctx0" brushRef="#br0" timeOffset="12803.23">12869 5863 0,'0'0'0,"0"21"0,0 1 15,0-1-15,0 0 0,0 0 16,0 0-16,0 0 15,21-21 17,1 0-32,-22-21 15,21 0-15,0 0 16,-21 0-16,0 0 16,0-1-16,0 1 0,0 0 0,0 0 15,0 0-15,-21 0 0,0 21 16,21-22-16,-22 22 0,1 0 0,0 0 15,0 0-15,0 0 16,0 22-16,-1-1 0,22 0 16,-21 0-16,21 0 0,-21 0 15,21 1-15,0-1 0,0 0 16,0 0-16,0 0 0,0 0 16,0 1-16,21-1 15,0-21-15,1 0 16,-1 0-16,0 0 15,0 0-15,-21-21 0,0-1 0,21 22 16,-21-21-16,21 21 0,-21-21 0,0 0 16,0 0-16,0 0 15,0-1-15,-21 1 0,0 0 16,0 21 0,0 0-16,0 0 15,21 21-15,0 0 16,0 1-16,0-1 0,0 0 0,0 0 15,0 0-15,0 0 16,0 1-16,0-1 16,21-21-16,0 0 15,0 0-15,0 0 0,0 0 16,1 0-16,-1 0 16,-21-21-16,21-1 0,-21 1 15,0 0 1,0 0-16,0 0 0,0 0 15,-21 21-15,0 0 32,21 21-32,0 0 15,0 0-15,0 0 0,0 0 16,0 1-16,0-1 16,0 0-1,21-21 1,0 0-16,0 0 15,-21-21 1,0 0 0,0-1-16,0 1 0,0 0 15,0 0-15,0 0 16,0 0-16,0-1 0,-21 1 16,21 0-16,0 0 0,0 0 0,0 0 15,0-22-15,0 22 0,0 0 16,0 0-16,0 0 0,0-1 0,21 1 15,-21 0-15,21 0 0,0-21 16,-21 20-16,22 1 0,-1 0 0,0 0 16,0 0-16,0-22 0,-21 22 15,21 0-15,1 0 0,-1-21 0,21 20 16,-21 1-16,0 0 0,1-21 0,-1 21 16,21-1-16,-21-20 0,0 21 15,22 0-15,-22-22 0,0 22 0,21 0 16,-20-21-16,-1 21 15,0-1-15,21 1 0,-21 0 0,22 0 16,-22 0-16,21 0 0,1 21 16,-1-22-16,21 1 0,-20 21 0,-1-21 15,22 21-15,-22 0 0,0-21 16,1 21-16,20 0 0,-21 0 0,1-21 16,-1 21-16,22 0 0,-22-21 0,0 21 15,1-22-15,-1 22 0,21 0 16,-20 0-16,-1-21 0,22 21 0,-22 0 15,21 0-15,-20 0 0,20 0 16,1-21-16,-22 21 0,22 0 16,-22 0-16,0 0 0,1 0 15,-1 0-15,0 0 0,1 0 0,-1 0 16,-21 0-16,21 0 0,1 0 0,-22 0 16,21 0-16,-21 0 0,22 0 15,-1 0-15,0 21 0,1-21 0,-1 0 16,-21 0-16,22 21 0,-1-21 15,0 0-15,-21 22 0,22-1 0,-22-21 16,21 21-16,-21-21 0,1 21 16,20-21-16,-21 21 0,0 0 0,22-21 15,-22 22-15,0-1 0,21 0 16,-21-21-16,1 21 0,-1 0 16,0 0-16,0-21 0,0 22 0,0-1 15,1 0-15,-1 0 0,0-21 16,0 21-16,-21 0 0,21 1 0,0-22 15,1 21-15,-1 0 0,-21 0 16,21 0-16,0 0 0,0 1 0,-21-1 16,21 0-16,1 0 0,-22 0 15,21 0-15,-21 1 0,21-1 0,0 0 16,-21 0-16,0 0 0,0 0 0,21 1 16,-21-1-16,21-21 0,-21 21 15,0 0-15,0 0 0,0 0 0,0 1 16,0-1-16,22 0 15,-22 0-15,0 0 0,0 0 0,0 1 16,21-1-16,0 0 16,-21 0-16,21 0 0,-21 0 0,0 1 15,0-1-15,0 0 0,0 0 16,0 0 0,0 0-16,0 1 15,0-1 1,0 0-16,0 0 15,0 0 1,21-21 47,-21-21-48,0 0-15,0 0 16,-21 21 15,0 0-15,0 0-16,0 0 15,-1 0-15,1 21 16,21 0 0,-21-21-16,21 21 0,0 0 15,0 1 1,0-1-1,21-21 1,0 0-16,1 0 16,-1 0-16,0 0 15,0-21-15,-21-1 16,0 1 0,0 0-16,0 0 0,0 0 15,-21 21 16,0 0-31,21 21 16,-21 0-16,-1 0 16,1 0-16,21 1 0,0-1 15,0 0-15,0 0 16,0 0-16,0 0 16,21-21-1,1 0-15,-1 0 16,0 0-16,0 0 0,0 0 15,0-21-15,1 0 16,-1 0-16,0 0 16,-21 0-16,0-1 0,0 1 15,0 0-15,0 0 0,0 0 0,-21 21 32,0 0-32,-1 0 15,1 21-15,21 0 0,-21-21 0,21 21 16,-21 0-16,21 1 0,-21-22 15,21 21-15,0 0 0,-21 0 16,21 0 0,-22-21-1,1 0 1,0 0 0</inkml:trace>
  <inkml:trace contextRef="#ctx0" brushRef="#br0" timeOffset="16615.59">233 9589 0,'0'0'0,"-21"0"16,-22 0-16,22 0 0,0 0 16,0 0-16,0 0 0,21 21 15,21 0 1,21 0 0,0-21-16,1 21 0,-1-21 0,22 21 15,-22-21-15,21 22 0,22-22 16,-21 0-16,-1 21 0,22-21 0,-22 0 15,22 21-15,0-21 0,-1 0 16,1 0-16,0 0 0,20 0 0,-20 0 16,0 0-16,-1 0 0,-20 0 15,-1 0-15,1 0 0,-22 0 0,1 0 16,-22 0-16,0-21 0,0 21 16,-21-21-16,0-1 15,0 1-15,-21 0 16,0 0-16,-22 0 0,22 21 15,-21-21-15,0-1 0,20 1 0,-20 21 16,0-21-16,21 0 0,-22 21 16,22 0-16,0 0 0,0 0 15,42 0 17,0 0-32,0 0 15,22 21-15,-22-21 0,0 0 0,21 21 16,-21 0-16,22-21 15,-22 22-15,0-22 0,0 21 0,0 0 16,1-21-16,-22 21 0,21 0 16,-21 0-16,0 1 0,0-1 0,0 0 15,-21 0-15,-1 0 0,1 22 16,-21-22-16,21 0 0,0 0 0,-1 0 16,1-21-16,0 21 0,0 1 15,0-22-15,0 21 0,-1-21 16,1 0-16,0 0 15</inkml:trace>
  <inkml:trace contextRef="#ctx0" brushRef="#br0" timeOffset="34022.87">6837 7811 0,'0'21'0,"-21"-21"0,-1 0 32,22-21-17,22-1-15,-1 22 16,0-21-16,-21 0 0,21 21 15,0-21-15,0 0 0,1 0 0,-1-1 16,-21 1-16,0 0 0,21 0 16,-21 0-16,0 0 0,0-1 15,0 1-15,-21 0 0,0 21 0,-1-21 16,1 21-16,-21 0 0,21 0 0,-22 0 16,1 0-16,0 0 0,-1 0 15,-20 21-15,21-21 0,20 21 0,-20 0 16,0 1-16,21-22 0,-1 21 15,1 0-15,21 0 0,-21 0 0,21 0 16,0 1-16,0-1 0,21 0 16,0 0-16,1 0 15,20-21-15,-21 21 0,21 1 16,1-1-16,-1 0 0,0 0 0,1-21 0,-22 21 16,21 0-16,1 1 15,-22 20-15,0-21 0,0 0 0,0 0 16,-21 1-16,0 20 0,0-21 15,0 0-15,-21 0 0,0 22 0,-21-22 16,-1 0-16,22 0 0,-42 0 0,20 1 16,1-22-16,0 21 0,-22-21 15,22 0-15,-1 0 0,1 0 0,21 0 16,-21 0-16,20 0 0,-20-21 0,21-1 16,0 22-16,0-21 0,21-21 15,-22 21-15,1 0 0,21-22 16,-21 22-16,21-21 0,0-1 0,0 22 15,0-21-15,0 21 0,0 0 16,21-1-16,0 1 0,1 0 0,-1 0 16,21 0-16,0 21 0,1-21 0,-1-1 15</inkml:trace>
  <inkml:trace contextRef="#ctx0" brushRef="#br0" timeOffset="34311.76">7281 7493 0,'0'21'16,"0"0"-16,0 22 16,0-22-16,0 0 0,0 21 15,0 1-15,0-22 0,0 21 0,-21 1 16,21-22-16,-21 21 0,21 0 0,-21 1 15,21-1-15,0-21 0,0 22 16,-21-22-16,21 0 0,0 0 0,0 0 16,0 0-16,0 1 0,0-1 15,21-21 17</inkml:trace>
  <inkml:trace contextRef="#ctx0" brushRef="#br0" timeOffset="34503.33">7048 7916 0,'0'-21'0,"22"21"16,-1 0-1,0 0-15,0 0 16,0 0-16,22-21 0,-22 21 0,0 0 15,0-21-15,21 21 0,-20 0 0,-1-21 16,21 21-16,-21 0 0</inkml:trace>
  <inkml:trace contextRef="#ctx0" brushRef="#br0" timeOffset="35099.99">8001 7895 0,'0'0'16,"0"-21"0,0 0-16,0 0 15,0 0-15,0-1 16,-21 1-16,0 0 16,-1 0-16,1 21 0,0 0 15,0-21-15,0 21 0,0 0 0,-1 0 16,1 0-16,0 0 0,0 21 15,0 0-15,0-21 0,-1 21 0,1 0 16,0 22-16,0-22 0,0 0 0,0 21 16,21 1-16,0-22 0,0 21 15,-22-21-15,22 22 0,0-22 16,0 0-16,0 0 0,0 0 0,0 1 16,0-1-16,22-21 0,-1 0 15,0 0-15,0 0 0,0 0 16,0 0-16,1 0 0,-1 0 0,0-21 15,0-1-15,0 1 0,0 0 16,1 0-16,-22 0 0,21 0 0,0-22 16,0 22-16,0-21 0,-21 21 0,0-22 15,0 22-15,0-21 0,0 21 16,0-1-16,0 1 0,0 0 0,0 42 47,0 0-47,0 1 0,0-1 15,0 21-15,0-21 0,0 22 0,0-22 16,0 21-16,0-21 0,0 22 16,0-22-16,0 21 0,0-21 0,21 0 15,-21 1-15,22-1 0,-1-21 16,-21 21-16,21-21 0,0 21 0,0-21 16,0 0-16,1 0 0,-1 0 0,0-21 15,0 0-15,0 0 0,0-1 16,1 1-16,-1 0 0,0 0 0</inkml:trace>
  <inkml:trace contextRef="#ctx0" brushRef="#br0" timeOffset="35338.85">8403 7493 0,'0'0'0,"0"21"31,0 0-31,-21 1 0,21-1 0,-21 21 16,21-21-16,-21 22 0,21-1 15,0 0-15,0 1 0,0-22 0,0 21 16,-22 0-16,22 1 0,0-1 0,0 0 16,0-20-16,0 20 0,0-21 15,0 0-15,0 0 0,0 1 16,22-22 0,-1 0-16,0 0 15,0 0-15,-21-22 16,21 1-16</inkml:trace>
  <inkml:trace contextRef="#ctx0" brushRef="#br0" timeOffset="35547.73">8318 7832 0,'0'0'0,"-21"21"0,0-21 0,21 21 15,0 0-15,21-21 31,0 0-31,1 0 16,-1 0-16,0 0 0,0 0 16,0 0-16,0 0 0,1-21 0,-1 21 15,0-21-15,0 21 0,0-21 0,0 0 16,1 21-16</inkml:trace>
  <inkml:trace contextRef="#ctx0" brushRef="#br0" timeOffset="35963.49">8763 8128 0,'-21'21'15,"42"-21"16,0-21-31,0 21 0,0-21 16,1 21-16,-1-21 0,0 0 0,21-1 16,-21 1-16,1 0 0,-1 0 15,-21 0-15,0 0 0,21-1 0,-21 1 16,0 0-16,0 0 0,0 0 16,-21 21-16,0 0 15,-1 0-15,1 0 0,0 21 16,0-21-16,0 21 0,0 0 0,21 0 15,-22 22-15,22-22 0,-21 0 0,21 21 16,0-20-16,0-1 0,0 0 16,0 0-16,0 0 0,0 0 0,21 1 15,1-1-15,-22 0 0,21-21 0,0 0 16,0 21-16,21-21 0,-20 0 16,-1 0-16,0 0 0,21 0 0,-21-21 15,1 0-15,20 21 0,-21-21 16,0-1-16</inkml:trace>
  <inkml:trace contextRef="#ctx0" brushRef="#br0" timeOffset="36687.56">9377 7768 0,'-21'64'31,"21"-43"-31,0 0 0,0 0 16,0 0-16,0 1 15,0 20-15,0-21 0,0 0 0,0 0 0,0 22 16,0-22-16,0 0 0,0 0 16,0 0-16,0 1 15,0-44 32,0 1-47,0 0 16,0 0-16,0 0 0,0-22 0,0 22 15,0 0-15,0-21 0,0 21 16,0-1-16,21-20 0,-21 21 0,21 0 16,0 0-16,0-1 0,0 22 15,1-21-15,-1 21 0,0 0 16,0 0-16,0 21 0,0 1 16,1-22-16,-22 21 0,21 0 15,-21 0-15,21 0 0,-21 22 16,0-22-16,0 0 0,0 0 0,0 0 15,0 0-15,0 1 0,0-1 0,0 0 16,0 0 0,0 0-1,0-42 17,0 0-17,0 0-15,0 0 0,0-1 0,0 1 16,21 0-16,0 0 15,-21 0-15,21 0 0,1-1 0,-1 1 16,0 0-16,21 0 0,-21 0 0,1 0 16,20-1-16,-21 22 0,0 0 15,22 0-15,-22 0 0,0 0 16,0 22-16,-21-1 0,0 0 0,0 0 16,0 0-16,0 0 0,0 22 15,0-22-15,0 0 0,0 0 0,0 22 16,0-22-16,0 0 0,-21-21 0,21 21 15,0 0-15,-21 0 16,21 1-16,21-44 63,-21 1-63,21 0 0</inkml:trace>
  <inkml:trace contextRef="#ctx0" brushRef="#br0" timeOffset="37068.26">10308 8043 0,'0'0'0,"-21"0"16,0 0-16,21 22 0,-21-22 16,42 0 15,0 0-31,0 0 0,0-22 15,0 1-15,1 21 0,-1-21 0,0 21 16,-21-21-16,21 0 0,0 0 0,0-1 16,-21 1-16,0 0 15,0 0 1,-21 21 0,0 0-16,0 21 0,0 0 0,0 0 15,-1 1-15,22-1 0,-21 0 16,0 21-16,21-21 0,0 1 0,0 20 15,0-21-15,0 0 0,0 0 16,0 1-16,0-1 0,0 0 16,21-21-16,0 0 0,1 0 15,-1 0-15,0 0 0,0 0 0,0 0 16,0 0-16,22 0 0,-22-21 16,0 0-16,0-1 0,0 22 0</inkml:trace>
  <inkml:trace contextRef="#ctx0" brushRef="#br0" timeOffset="37543.06">10837 7853 0,'-21'21'0,"0"0"0,0 0 16,21 1-16,0-1 0,-21 21 16,21-21-16,-22 0 0,22 1 15,0-1-15,0 0 0,0 0 0,0 0 16,0 0-16,0 1 0,0-1 15,-21 0 1,0-21 15,21-21-15,0 0 0,0-1-16,0 1 0,0 0 0,0 0 15,0-21-15,0 20 0,21 1 0,0-21 16,1 21-16,-1-22 0,21 22 15,0 0-15,-20 0 0,20 0 0,0 21 16,1 0-16,-1 0 0,0 0 0,1 0 16,-1 0-16,-21 0 0,0 21 15,0 0-15,1 0 0,-22 0 0,0 1 16,0-1-16,0 21 0,0-21 0,0 0 16,-22 1-16,1 20 0,21-21 0,-21 0 15,0 0-15,0 1 16,21-1-16,-21 0 0,-1-21 15,22 21-15,0 0 16,22-42 15,-1 0-31,0 0 0,0 0 16,0-1-16</inkml:trace>
  <inkml:trace contextRef="#ctx0" brushRef="#br0" timeOffset="37818.9">11663 7662 0,'0'0'0,"0"22"31,-21-1-31,-1 0 0,22 0 0,0 0 16,-21 22-16,0-22 0,0 21 15,21 0-15,-21-20 0,21 20 0,-21 0 16,21-21-16,-22 22 0,22-22 0,0 0 15,0 21-15,0-20 0,0-1 16,0 0-16,0 0 0,22-21 16,-1 0-16,0 21 0,0-21 15,0 0-15,0 0 0,1 0 16,-1 0-16,0 0 16,-21-21-16,21 21 0,0-21 0,0 0 15</inkml:trace>
  <inkml:trace contextRef="#ctx0" brushRef="#br0" timeOffset="38075.25">11493 7895 0,'0'0'15,"22"0"1,-1 0-16,0 0 0,0 0 15,0 0-15,22 0 0,-22 0 16,0 0-16,0 0 0,0 0 0,0 0 16,22 0-16,-22 0 0,0 0 15,0 0-15,0 0 0,1 0 16,-1 0-16,0 0 16</inkml:trace>
  <inkml:trace contextRef="#ctx0" brushRef="#br0" timeOffset="38384.1">12509 8446 0,'22'0'31,"-44"0"16,1 0-31</inkml:trace>
  <inkml:trace contextRef="#ctx0" brushRef="#br0" timeOffset="66815.3">4064 9589 0,'0'-22'16,"0"1"0,0 0-1,-21 21 1,21-21-16,0 42 31,0 0-31,0 0 16,0 1-16,0 20 0,0 0 0,0 1 15,0 20-15,0-21 16,0 22-16,0-1 0,0 1 0,0-1 0,0 22 16,0-21-16,0 20 0,0 1 15,0 0-15,0-1 0,0 1 16,21 0-16,-21-1 0,0 1 0,0 0 16,0-1-16,0 1 0,0 0 15,0-1-15,0 1 0,-21 0 0,0-22 16,21 22-16,-22-22 0,1 1 0,0-1 15,21-20-15,0 20 0,-21-21 16,21 1-16,-21-1 0,21-21 0,0 22 16,0-22-16,0-42 31,0-1-31,0-20 0,0 0 0,0-1 16,0 1-16,0-21 0</inkml:trace>
  <inkml:trace contextRef="#ctx0" brushRef="#br0" timeOffset="67844.32">4149 9927 0,'0'-21'15,"21"21"48,0 0-63,0 0 16,21 0-16,-20 0 0,20 0 15,0 0-15,22 0 0,-1 0 0,1 0 16,-1 0-16,1 0 0,20 0 0,-20 0 15,21-21-15,-22 21 0,22 0 16,-1 0-16,1-21 0,21 21 16,0 0-16,0 0 0,-1-21 15,-20 21-15,21 0 0,0 0 0,-22-22 16,22 22-16,-21-21 0,21 21 0,-22 0 16,1 0-16,0 0 0,-1-21 15,1 21-15,-21 0 0,-1 0 0,1 0 16,-22 0-16,0 0 0,1 0 0,-22 0 15,21 0-15,-21 0 0,0 0 16,-21 21-16,22-21 0,-22 21 0,21-21 16,-21 22-16,0-1 15,21 0-15,-21 0 16,0 0-16,0 0 0,0 1 16,0-1-16,0 0 0,0 0 0,0 0 15,0 22-15,0-22 0,0 0 16,0 21-16,0 1 0,0-22 0,0 21 15,0 22-15,0-22 0,0 0 0,0 1 16,0 20-16,0-21 0,0 22 16,21-22-16,-21 22 0,0-22 0,0 22 15,21-22-15,-21 21 0,21 1 0,-21-1 16,0 1-16,0-1 0,0 1 16,0-1-16,22 1 0,-22-1 0,0 1 15,21-22-15,-21 22 0,0-1 0,0-20 16,0 20-16,0-21 0,0 1 15,0 20-15,0-20 0,0-1 16,0 0-16,0-21 0,0 22 0,0-1 16,0-21-16,-21 22 0,21-22 0,-22 0 15,1 0-15,21 21 0,-21-20 16,0-1-16,21 0 0,-21-21 0,0 21 16,-1 0-16,1 0 0,0-21 0,0 22 15,0-1-15,-22-21 0,22 21 0,-21-21 16,0 21-16,-1-21 0,1 21 15,0-21-15,-1 0 0,-20 0 0,-1 21 16,22-21-16,-22 0 0,-20 0 0,20 0 16,-20 0-16,-1-21 0,0 21 15,1-21-15,-22 21 0,-21-21 0,0 21 16,0-21-16,0 21 0,-21 0 16,-1-21-16,1 21 0,0 0 0,0-22 15,0 22-15,0 0 0,21-21 0,21 21 16,0 0-16,21 0 0,1 0 15,20-21-15,22 21 0,-1 0 0,1 0 16,21 0-16,0-21 0,0 21 0,-1 0 16,1 0-16,0 0 0,0 0 15,21-21-15,0 0 16,0-1 0,21 22-16,0-21 0,0 0 15,1 0-15,20 0 0,-21 0 16,0-22-16,0 22 0</inkml:trace>
  <inkml:trace contextRef="#ctx0" brushRef="#br0" timeOffset="68296.06">4445 10668 0,'0'0'0,"-21"0"0,0 0 16,-22 0-16,22 0 0,0 0 16,0 0-16,42 0 15,21 0 1,1 0-16,-1 0 0,21 0 15,22 0-15,0 0 0,-1 0 0,1 0 16,21 0-16,-21 0 0,20 0 16,1 0-16,0 0 0,0 0 15,0 0-15,0 0 0,-1 0 0,-20 0 16,0 21-16,-22-21 0,1 21 0,-1-21 16,-20 0-16,-22 0 0,21 22 15,-21-22-15,0 0 0,-42 0 47,0 0-47,0 0 16,0 0-16,-22 0 0,22 21 0,-21-21 15,0 0-15,-1 0 0,22 21 16,-42 0-16</inkml:trace>
  <inkml:trace contextRef="#ctx0" brushRef="#br0" timeOffset="68618.87">4826 11218 0,'0'0'16,"-42"22"-16,-1 20 0,22-21 0,-21-21 15,42 21-15,0 0 0,0 1 16,21-22 0,0 0-16,21 0 0,1 0 0,20 0 15,-20 0-15,20 0 0,22 0 0,-22 0 16,22 0-16,0 0 15,20 0-15,-20 0 0,0 0 0,-1 0 16,1-22-16,0 22 0,-1 0 0,-20 0 16,-22 0-16,1 0 0,-1 0 0,0 0 15,-21 0-15,1 0 0,-1 0 16,-42 0 15,-1 0-31,1 0 0,0 0 16,-21 0-16,-1 0 0,22 0 0,-42 0 15,20 0-15,1 22 0,-21-22 0,-1 21 16</inkml:trace>
  <inkml:trace contextRef="#ctx0" brushRef="#br0" timeOffset="68890.72">4762 11705 0,'0'0'0,"-63"21"0,-1 1 0,22-1 15,0-21-15,-1 21 0,1 0 0,21-21 16,0 21-16,21 0 15,21-21-15,0 0 16,21 0-16,1 0 0,20 0 0,1 0 16,-1 0-16,22 0 0,0 0 0,-1-21 15,-20 21-15,20 0 0,1-21 0,0 21 16,-1 0-16,-20 0 16,-1-21-16,1 21 0,-22 0 0,22 0 15,-43 0-15,21-21 0,-21 21 0,1 0 16,-1 0-16,0 0 15,-21-21 1</inkml:trace>
  <inkml:trace contextRef="#ctx0" brushRef="#br0" timeOffset="69719.8">7324 11536 0,'0'0'0,"-43"0"32,22 0-32,0 0 0,0 0 0,0 0 15,-1 0 1,1 0-16,21 21 16,-21-21-16,21-21 31,0 0-16,21 0-15,0 21 0,1-22 0,-1 1 16,0 0-16,0 0 0,21 0 0,1 0 16,-1-1-16,0 1 0,22 0 15,-1 0-15,22-21 0,0 20 0,21 1 16,-22-21-16,22 21 0,0 0 16,21-1-16,0 1 0,0 21 0,21-21 15,0 0-15,0 21 0,1 0 16,-1 0-16,21 0 0,0 0 0,-20 0 15,20 0-15,-21 0 0,21 0 16,-20 0-16,20 0 0,-21 21 0,21 0 16,-20 0-16,-22 1 0,21-1 0,-42 0 15,-1 0-15,1 21 0,0-20 16,-21 20-16,-22-21 0,1 0 0,-22 22 16,0-22-16,1 0 0,-22 0 0,0 0 15,0 0-15,0 1 0,1-1 16,-1 0-16,-21 0 15,0-42 48,0 0-63,0 0 16,0-1-16,0 1 15,0 0-15,0 0 0,0 0 16,0 0-16,0-1 0</inkml:trace>
  <inkml:trace contextRef="#ctx0" brushRef="#br0" timeOffset="70279.67">12001 10986 0,'0'0'0,"0"-22"15,-42 1 1,21 21-16,21 21 47,0 1-47,21-1 15,0 0-15,0 0 16,1 0-16,-1 22 0,0-22 0,0 0 16,21 21-16,1-21 0,-1 1 15,-21-1-15,22 21 0,-1-21 0,0 0 16,1 1-16,-1-1 0,-21 0 15,21 0-15,-20 0 0,-1-21 0,0 21 16,0 1-16,0-22 0,0 21 16,1-21-16,-1 0 0,-21 21 15,0 0-15,-21-21 16,-22 0 0,22 21-16,-21-21 0,-22 21 0,22-21 15,-22 22-15,-20-22 0,20 21 0,-20-21 16,20 21-16,-21 0 0,22 0 0,-1 0 15,1 1-15,21-1 16,-22 0-16,22 0 0,-1 0 0,1 22 0,21-22 16,-21 0-16,20 0 0,1-21 15,0 21-15,0 0 0,21 1 16,0-1-16,-21-21 0,21 21 16,-21-21-16,21-21 46,0 0-30,0-1-16,0 1 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47:18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762 0,'0'-21'31,"21"21"-15,-21-21-1,0 0 17,0-1-17,0 1 17,-21 21-17,-1 21 16,22 1-31,-21-1 0,21 0 16,0 0-16,0 0 0,0 22 16,-21-1-16,21 0 0,-21 1 0,21-1 15,-21 0-15,21 1 0,-21 20 16,-1-21-16,22 1 0,-21-1 16,21 0-16,-21-20 0,21 20 15,0-21-15,-21 21 0,21-20 0,0-1 16,0 0-16,-21 0 0,21 0 15,0 0-15,0 1 16,0-44 15,0 1-15,0 0-16</inkml:trace>
  <inkml:trace contextRef="#ctx0" brushRef="#br0" timeOffset="355.79">1545 889 0,'0'0'0,"0"-127"31,0 106-31,21 0 16,0 21-16,-21-21 0,22-1 0,-1 1 15,0 21-15,0-21 0,0 21 16,0 0-16,22 0 0,-22 0 0,21 0 15,-21 0-15,22 0 0,-22 21 16,0 0-16,21 1 0,-20 20 16,-1-21-16,0 21 0,0 1 0,0-1 15,-21 0-15,0 1 0,0-1 16,0 0-16,0 1 0,0-1 0,0-21 16,0 22-16,0-22 15,0 21-15,-21-21 0,21 0 0,-21 1 16,21-1-16,0 0 15,-21-21 1,0 0 0</inkml:trace>
  <inkml:trace contextRef="#ctx0" brushRef="#br0" timeOffset="619.64">1545 1185 0,'21'0'31,"0"0"-31,1 0 16,20-21-16,-21 21 0,21 0 16,-20-21-16,20 21 0,0-21 0,-21 21 15,22 0-15,-22-21 0,21 21 16,-21-21-16,1 21 0,-1 0 15,0 0 1</inkml:trace>
  <inkml:trace contextRef="#ctx0" brushRef="#br0" timeOffset="1328.43">2773 1185 0,'21'0'0,"-42"0"0,63-21 16,-21 0 0,-21 0-16,21 21 15,-21-21-15,0 0 0,0-1 16,0 1-16,0 0 0,0 0 0,0 0 16,0 0-16,0-1 15,-21 1-15,0 0 0,0 0 16,0 21-16,0 0 0,-22 0 15,22 0-15,-21 0 0,-1 0 0,22 0 16,-21 21-16,0 21 0,-1-20 16,22 20-16,-21 0 0,-1 1 0,22-1 15,-21 0-15,21 1 0,0-1 16,-1 0-16,22-21 0,0 22 0,0-22 16,0 21-16,0-21 0,0 1 15,0-1-15,22-21 0,-1 21 0,21-21 16,-21 0-16,22 0 0,-1 0 15,0 0-15,1-21 0,-1 21 0,0-21 16,1-1-16,20 1 16,-21-21-16,1 21 0,-22-22 0,21 1 15,-21 0-15,22-1 0,-22 1 16,0 0-16,0-22 0,-21 22 0,0-22 16,0 22-16,0-21 0,0 20 15,0 1-15,0 0 0,0 20 0,0-20 16,0 21-16,0 0 0,-21 21 15,0 0 1,0 21-16,21 0 0,0 0 16,0 22-16,-21-1 0,21 21 0,0-20 15,0-1-15,-22 22 0,22-22 16,0 21-16,0-20 0,0-1 16,0 0-16,0 1 0,0-22 15,0 0-15,0 21 0,22-20 0,-1-22 16,0 21-16,0-21 15,0 0-15,0 0 0,1 0 0,-1 0 16,0 0-16</inkml:trace>
  <inkml:trace contextRef="#ctx0" brushRef="#br0" timeOffset="1731.81">3217 1080 0,'0'0'16,"0"-22"-16,0 1 0,0 0 0,0 0 15,0 0-15,21 21 16,-21-21-16,22 21 0,-22-22 0,21 22 16,0 0-16,0 0 0,0 22 15,0-1-15,1 0 0,-1 0 16,-21 21-16,21-20 0,0 20 16,-21 0-16,21-21 0,-21 22 0,0-1 15,0-21-15,0 0 0,0 22 16,0-22-16,0 0 0,0 0 0,0 0 15,0 1 1,21-44 0,1 1-1,-22 0-15,21 0 0,0 0 16,-21 0-16,21-1 0,0 1 0,-21-21 16,21 0-16,1 20 0,-22-20 15,21 0-15,0-1 0,-21 1 0,21 21 16,0 0-16,0-22 0,-21 22 15,22 21-15,-22-21 0,21 21 0,0 0 32</inkml:trace>
  <inkml:trace contextRef="#ctx0" brushRef="#br0" timeOffset="2871.71">4381 1228 0,'-21'0'31,"21"-21"0,0-1-31,0 1 16,0 0-16,0 0 15,0 0-15,0 0 0,0-1 0,0 1 16,0 0-16,0 0 0,0 0 16,-21 0-16,0-1 0,0 1 15,0 0-15,-1 21 0,-20 0 16,21 0-16,0 0 0,0 0 0,-22 21 15,22 0-15,0 22 0,0-22 16,-22 21-16,22 1 0,0-1 0,-21 0 16,21 1-16,-1-22 0,22 21 15,-21 0-15,21 1 0,0-22 16,0 21-16,0-21 0,0 1 0,0-1 16,21-21-16,1 21 0,-1-21 15,0 0-15,0 0 0,0 0 0,22 0 16,-22 0-16,21-21 0,-21 21 15,22-21-15,-1-1 0,0 1 0,-21 0 16,22 0-16,-22-21 0,21 20 16,-21-20-16,1 21 0,-1-21 0,-21 20 15,0-20-15,0 21 0,0-21 0,0 20 16,0 1-16,-21 21 16,-1 21-1,22 1 1,-21 20-16,21-21 0,-21 21 0,21-20 15,0 20-15,0-21 0,0 21 16,0-20-16,0-1 0,0 0 0,0 0 16,0 0-16,21 0 0,0 1 15,1-22-15,-1 0 0,0 0 0,21 0 16,-21 0-16,22 0 0,-22 0 0,21 0 16,-21 0-16,22-22 0,-1 1 15,-21 0-15,22 0 0,-22 0 0,0 0 16,0-1-16,0 1 15,0 0-15,-21-21 0,22 21 0,-22-1 16,0-20-16,0 21 0,0 0 16,0 0-16,0-1 0,0 1 0,-22 0 15,22 0-15,-21 21 0,0 0 16,21 21 0,-21 0-16,21 0 0,0 1 0,0-1 15,0 0-15,0 0 0,0 21 16,0-20-16,-21-1 0,21 21 0,0-21 15,0 0-15,-21 1 0,21-1 16,0 0-16,0 0 0,-22-21 47,22-21-31,0 0-16,0 0 15,0-1-15,0 1 0,0-21 0,22 21 16,-1-22-16,0 22 0,0-21 15,0 0-15,0 20 0,22-20 0,-22 21 16,21 0-16,-21 21 0,22 0 16,-22 0-16,21 0 0,-21 0 0,1 42 15,-1-21-15,0 0 0,0 22 16,-21-22-16,21 21 0,-21-21 16,0 22-16,0-22 0,0 21 0,0-21 15,0 1-15,0 20 0,0-21 16,0 0-16,0 0 0,0 1 15,0-1 1,0-42 0,0-1-16,21 22 15,-21-42-15,22 21 0,-1 0 16</inkml:trace>
  <inkml:trace contextRef="#ctx0" brushRef="#br0" timeOffset="3152.55">5673 720 0,'0'-43'16,"0"86"-16,0-107 0,0 43 0,0 42 31,0 0-15,0 22-16,0-22 0,-22 21 0,22 22 16,-21-22-16,0 0 0,21 22 15,0-22-15,-21 22 0,0-22 0,21 0 16,-21 1-16,21-1 0,0-21 15,-22 22-15,22-22 0,0 0 0,0 0 16,0 0-16,0 0 0,0 1 16,22-22-1,-1 0 1,0 0-16,-21-22 0,21 1 16,0 0-16,0 21 0,-21-21 0,22 0 15</inkml:trace>
  <inkml:trace contextRef="#ctx0" brushRef="#br0" timeOffset="3383.41">5524 1037 0,'0'0'15,"-21"0"-15,-21 0 0,21 0 0,0 0 16,21 21 0,21-21-1,0 0 1,0 0-16,0 0 0,0 0 0,1 0 15,-1 0-15,0 0 0,21-21 16,-21 21-16,1 0 0,-1-21 16,0 21-16,0-21 0,0 21 15,-21-21-15,21 21 16</inkml:trace>
  <inkml:trace contextRef="#ctx0" brushRef="#br0" timeOffset="4011.92">6223 1249 0,'21'0'0,"0"0"31,0 0-31,-21-21 0,22 0 0,-1 21 0,-21-22 16,0 1-16,0 0 0,21 0 15,-21 0-15,0-22 0,0 22 16,0 0-16,0 0 0,0-21 0,0 20 16,-21 1-16,0 0 0,-1 0 15,1 21-15,0 0 0,0 0 0,0 0 16,-22 0-16,22 0 0,-21 0 15,21 21-15,-22 0 0,22 0 0,0 1 16,-21 20-16,21-21 0,-1 21 16,1 1-16,21-22 0,0 21 0,0 1 15,0-22-15,0 21 0,0-21 0,0 0 16,0 1-16,0-1 0,21 0 16,1 0-16,20-21 0,-21 0 15,0 0-15,22 0 0,-22 0 16,0 0-16,21 0 0,-21 0 0,22-21 15,-22 0-15,0 0 0,0 21 0,0-22 16,1 1-16,-1 0 0,0 0 16,-21-21-16,0 20 0,21 1 0,-21 0 15,0-21-15,0 21 0,0-1 16,0 1-16,0 0 0,0 0 0,0 42 31,-21 0-31,21 0 16,0 22-16,0-22 0,0 0 15,0 21-15,0-20 0,0 20 16,0-21-16,0 0 0,0 22 0,0-22 16,0 0-16,0 0 0,21-21 15,0 21-15,0-21 0,1 0 0,-1 0 16,21 0-16,-21 0 0,22 0 0,-1 0 16</inkml:trace>
  <inkml:trace contextRef="#ctx0" brushRef="#br0" timeOffset="4777.47">7175 1037 0,'0'0'0,"0"-21"0,-21 0 15,21 0-15,-21 21 16,0 0-16,0 0 0,0 0 0,-1 0 16,1 0-16,0 0 0,0 0 15,0 21-15,-22-21 0,22 21 0,0 0 16,0 0-16,21 22 0,-21-22 0,0 0 15,-1 21-15,22-20 0,0-1 16,0 0-16,0 0 0,0 0 0,0 0 16,0 1-16,0-1 15,22-21-15,-1 0 16,0 0-16,0 0 0,0 0 0,22 0 16,-22 0-16,0-21 0,0 21 15,21-22-15,-20 1 0,-1 0 0,0 21 16,0-21-16,0 0 0,-21-22 15,21 22-15,1 0 0,-22 0 0,0 0 16,0 0-16,21-1 0,-21 1 0,0 0 16,0 42-1,0 0 1,0 1-16,0 20 16,-21-21-16,21 0 0,0 22 0,-22-1 15,22-21-15,-21 21 0,0 1 16,21-1-16,0 0 0,-21 1 15,0-1-15,21 0 0,-21 1 0,21 20 16,0-20-16,-22 20 0,22-21 16,0 22-16,0-1 0,0-20 0,0 20 15,0 1-15,-21-22 0,21 22 0,0-1 16,0 1-16,0-22 0,0 21 0,0-20 16,0 20-16,-21-20 0,21-1 15,0 0-15,0 1 0,0-1 0,0-21 16,-21 21-16,21-20 0,0-1 0,0 0 15,-21 0-15,0-21 16,-1 0-16,1 0 0,0 0 16,0 0-16,0 0 0,0 0 15,21-21-15,-22 0 0,1 0 0,0-1 16,0-20-16,0 0 0,0-1 16,-1 1-16,1-21 0,0 20 0,0-20 15,21-1-15,-21 1 0,21-1 0,0 1 16,0-1-16,0 22 0,0-22 15,21 22-15,0 0 0,0-1 0,0-20 16,-21 21-16,22-1 0,-1 22 0,0-21 16,21-1-16,-21 1 0,1 0 15,-1 21-15,0-1 0,0-20 0,21 21 16,-20 0-16,-1 0 16,0-1-16,21 1 0,-21 21 0,1-21 15</inkml:trace>
  <inkml:trace contextRef="#ctx0" brushRef="#br0" timeOffset="5384.13">7451 1291 0,'42'-63'31,"-42"42"-15,21-1-16,0 1 0,-21 0 15,21 0-15,-21 0 16,0 0-16,22-1 0,-22 1 0,0 0 16,0 0-16,-22 42 31,1 0-31,0-21 0,0 43 16,21-22-16,-21 0 0,0 0 15,21 21-15,0-20 0,0 20 0,0-21 16,0 0-16,0 0 0,0 1 15,0-1-15,0 0 0,21 0 0,-21 0 16,21-21-16,21 0 0,-21 21 0,1-21 16,20 0-16,-21 0 15,21 0-15,1 0 0,-22-21 0,21 0 16,1 21-16,-1-21 0,0 0 0,1-22 16,-1 22-16,0 0 0,-21-21 15,22-1-15,-22 22 0,0-21 0,0 0 16,0 20-16,-21 1 0,0-21 15,0 21-15,0 0 16,-21 21-16,0 21 0,0 0 16,0-21-16,0 21 0,-1 21 15,22-20-15,0-1 0,0 21 0,0-21 16,0 22-16,0-22 16,0 0-16,0 0 0,0 0 0,0 0 15,22 1-15,-1-1 0,0 0 16,-21 0-16,21-21 0,0 21 15,-21 0 1,-42-21 0,21 0-16,0 0 0,-1 0 15,-20 0-15,21 0 0,0 0 0,-22 0 16,22 0-16,0 0 0,0 0 0</inkml:trace>
  <inkml:trace contextRef="#ctx0" brushRef="#br0" timeOffset="6743.88">9440 1312 0,'0'0'16,"0"-21"15,0 0-16,0 0-15,21 21 16,-21-21-16,22 0 0,-1 21 0,0-22 16,-21 1-16,21 0 0,0 0 0,0-21 15,1 20-15,-1 1 0,0-21 16,-21 21-16,0 0 0,21-22 0,-21 22 16,0 0-16,0 0 0,0 0 15,0-1-15,-21 22 16,0 0-1,21 22-15,0-1 0,0 0 16,-21 21-16,21 1 0,0-1 16,0 0-16,0 1 0,0-1 0,0 0 15,0 1-15,0-1 0,0-21 16,21 21-16,-21-20 0,21-1 0,0 0 16,-21 0-16,21-21 0,0 0 0,1 21 15,-1-21-15,0 0 0,0 0 16,0 0-16,22 0 0,-22-21 0,0 21 15,0-21-15,0 0 0,22 0 16,-22-1-16,0 1 0,0 0 16,-21 0-16,0 0 0,21-22 0,-21 22 15,0-21-15,0 21 0,0 0 16,-21-22-16,21 22 0,-21-21 0,0 21 16,-22-1-16,22 22 0,0-21 15,0 21-15,0 0 0,0 0 0,-1 0 16,1 0-16,0 0 0,0 0 15,21 21-15,0 1 16,0-1 0,21-21-16,0 21 15,0-21-15,1 0 0,20 0 16,0 0-16,1 0 0,-22-21 0,42 21 16,-20-21-16,-1-1 0,0 22 15,1-21-15,-1 0 0,0 0 16,-21 0-16,22 21 0,-22-21 0,0-1 15,0 22-15,0-21 0,1 21 16,-22 21 15,0 22-31,0-22 16,0 21-16,0 1 0,0-1 0,0 0 16,0 1-16,-22-1 0,22 21 15,0-20-15,0-1 0,0 22 16,0-22-16,-21 21 0,21 1 0,0-1 15,0 1-15,0-1 0,0 1 16,-21 21-16,21-22 0,-21 22 0,21-22 16,-21 22-16,21 0 0,0-22 0,-21 22 15,-1-1-15,22 1 0,0 0 16,0-22-16,0 1 0,0-1 0,0-20 16,0 20-16,0-42 0,0 22 0,0-22 15,0 0-15,0 0 0,0-42 31,0 0-31,0 0 16,0-1-16,-21 1 0,0 0 16,0-21-16,0 21 0,0-22 15,-1 1-15,1 0 0,0-1 0,0 1 16,0-22-16,21 22 0,0-21 0,-21 20 16,21-20-16,0 20 0,0-20 15,0-1-15,0 22 0,0-21 0,0 20 16,21-20-16,0 20 0,0-20 15,0 21-15,22-22 0,-22 22 0,21-1 16,0-20-16,1 21 0,-1 20 0,0-20 16,1 0-16,20 21 0,1-22 15,-1 22-15,1 0 0,-1 0 16</inkml:trace>
  <inkml:trace contextRef="#ctx0" brushRef="#br0" timeOffset="7564.57">12361 1058 0,'0'0'16,"0"-21"-16,0 0 0,0 0 16,0 0-16,0 42 46,0 0-46,-21 0 0,21 0 16,0 22-16,-21-1 0,0 0 0,21 1 16,-21-1-16,21 0 0,0 1 0,-22-22 15,22 21-15,-21 1 16,21-22-16,0 21 0,0-21 0,0 0 16,-21 1-16,21-1 0,0 0 0,0 0 15,0-42 16,0 0-15,0 0 0,0 42 46,0 0-62,0 0 16,0 0-16,0 0 15,0 1-15,0-1 0,0 0 16,0 21-16,0-21 0,0 1 0,0 20 16,0-21-16,0 0 0,0 0 0,0 1 15,0-1-15,0 0 0,0 0 16,21-21 0,-21-21-1,0 0 1,0 0-16,0-22 0,0 22 0,0 0 15,0-21-15</inkml:trace>
  <inkml:trace contextRef="#ctx0" brushRef="#br0" timeOffset="7871.4">12086 1207 0,'0'0'16,"-21"-22"-16,0-20 0,21 21 0,0 0 0,0 0 15,-21-1-15,21 1 0,0 0 16,0 0-16,21 21 0,0 0 15,0-21-15,0 21 0,0 0 16,22 0-16,-1 0 0,0 0 0,1 0 16,-1 21-16,0 0 0,-20 0 0,20 0 15,0 22-15,-21-22 0,1 0 16,-22 21-16,0-20 0,0 20 16,0-21-16,-22 0 0,1 0 15,-21 1-15,0-1 0,-1 0 0,1 0 16,0 0-16,-1-21 0,22 21 0,-21-21 15,21 0-15,-1 22 0,44-22 32,-1 0-32,0 0 15,21-22-15,-21 22 0,22-21 16</inkml:trace>
  <inkml:trace contextRef="#ctx0" brushRef="#br0" timeOffset="8352.25">13102 1143 0,'0'0'0,"0"-21"0,0 0 0,0 0 0,0-1 15,-21 1-15,-21 21 16,20 0-16,1 0 0,-21 0 0,0 0 16,20 0-16,-20 0 0,21 21 15,-21-21-15,20 22 0,1 20 0,-21-21 16,21 21-16,0 1 0,-1-22 0,1 21 15,0-21-15,0 22 0,21-22 16,0 21-16,0-21 0,0 1 16,0-1-16,0 0 0,21 0 15,0-21-15,0 21 0,1-21 16,-1 0-16,0 0 0,0 0 0,21 0 16,-20-21-16,20 0 0,-21 21 15,0-21-15,22 0 0,-22-1 0,0 1 16,0 0-16,0 0 0,0 0 0,1-22 15,-22 22-15,0 0 0,0-21 16,0 21-16,0-1 0,0 1 0,21 0 16,-21 0-16,0 42 15,0 0 1,0 0-16,0 22 0,-21-22 16,21 0-16,0 0 0,0 22 0,0-22 15,0 0-15,0 0 0,0 0 16,0 0-16,0 1 0,21-1 15,0 0-15,0-21 0,0 0 16,0 0-16,1 0 0,20 0 0,-21 0 16,21 0-16,-20-21 0,20 21 0</inkml:trace>
  <inkml:trace contextRef="#ctx0" brushRef="#br0" timeOffset="8628.12">13737 1058 0,'0'0'0,"0"-21"0,0-21 15,0 0 1,-21 42-16,0 21 16,0 0-16,-1 0 0,1 0 0,0 0 15,0 22-15,0-22 0,-22 21 16,43 1-16,-21-22 0,0 21 0,0-21 16,21 22-16,0-22 0,0 0 0,0 0 15,0 0-15,0 0 0,21 1 16,0-22-16,0 0 0,1 21 0,20-21 15,-21 0-15,21 0 0,-20 0 0,20 0 16,0 0-16,1-21 0,-1 21 16,-21-22-16,21 1 0,1 0 15,-1 0-15,-21 0 0,22 0 0,-22-1 16,0-20-16</inkml:trace>
  <inkml:trace contextRef="#ctx0" brushRef="#br0" timeOffset="9203.79">14118 1164 0,'0'0'0,"21"-42"0,-21 0 15,0-1-15,0 1 0,0 0 0,0-1 16,0 22-16,0 0 0,0 0 0,0 0 15,-21 21 1,21 21-16,0 0 0,0 0 16,0 21-16,-21-20 0,21 20 0,0 0 15,0 1-15,0-1 0,-21 0 16,21 1-16,0-22 0,0 21 0,-21-21 16,21 0-16,-22 22 0,22-22 15,0 0-15,-21 0 0,0 0 16,0-21-16,21-21 47,0 0-47,0 0 15,21 0-15,0 0 0,0-1 16,1-20-16,-1 21 0,0 0 0,0-22 16,21 22-16,-20 0 0,-1 0 15,21 0-15,-21 21 0,0 0 0,1 0 16,-1 0-16,0 0 0,0 21 15,-21 0-15,21-21 0,-21 21 0,0 0 16,0 1-16,-21-1 16,0-21-16,0 21 0,0 0 0,-1-21 15,1 0-15,-21 21 0,21-21 16,0 0-16,-1 0 0,1 0 0,0 0 16,0 0-16,0 0 0,0 0 0,-1 0 15,22-21-15,0 0 16,0 42 31,0 0-47,22 0 0,-22 1 0,21-1 0,0 0 15,-21 0-15,21 0 0,0 0 16,0 1-16,1-22 0,-1 21 16,0 0-16,0-21 0,21 21 0,1-21 15,-22 21-15,21-21 0,1 0 0,-1 0 16,0 0-16,1 0 0,-1 0 15,0 0-15,1-21 0,-22 0 0,21 21 16,0-21-16</inkml:trace>
  <inkml:trace contextRef="#ctx0" brushRef="#br0" timeOffset="10336.15">15071 1228 0,'0'0'0,"0"-21"0,0-22 0,0 22 16,0-21-16,-22 21 0,1-1 0,0 1 15,0 0-15,0 21 0,0 0 16,-22 0-16,22 0 0,0 0 15,-21 0-15,20 42 0,-20-20 0,21-1 16,0 0-16,-22 21 0,22 1 16,0-22-16,0 21 0,21-21 0,0 22 15,0-22-15,0 0 0,0 0 0,0 0 16,0 0-16,0 1 0,0-1 16,21-21-16,0 0 0,0 0 0,1 0 15,-1 0-15,0 0 0,0 0 16,0 0-16,0 0 0,1-21 15,-1 21-15,0-22 0,0 1 0,0 0 16,0 0-16,-21 0 0,0 0 0,22-22 16,-22 22-16,21 0 0,-21-21 15,0 20-15,0 1 0,0 0 16,0 42 0,0 0-1,0 1-15,0-1 0,0 0 0,0 21 16,0-21-16,0 1 0,0-1 15,0 0-15,0 0 0,0 0 0,21 0 16,-21 1-16,21-1 0,0-21 16,0 21-16,1-21 0,20 0 15,0 0-15,1 21 0,-22-21 0,21 0 16,0 0-16,1 0 0,-1 0 0,0-21 16,1 21-16,-1-21 0,-21 0 15,22 21-15,-22-22 0,21 1 0,-21 0 16,0-21-16,1 21 0,-1-1 0,0-20 15,-21 21-15,0-21 0,0-1 16,0 22-16,0 0 0,0 0 0,0 0 16,0-1-16,-21 22 0,0 0 15,-1 0-15,1 0 0,0 0 0,0 22 16,0-1-16,-22 0 0,22 21 16,0-21-16,0 1 0,0 20 15,0-21-15,21 0 0,0 22 0,0-22 16,0 0-16,0 0 0,0 0 0,0 0 15,21-21-15,0 0 16,0 0-16,0 0 0,0 0 0,1 0 16,-1 0-16,0 0 0,0-21 15,0 21-15,0-21 0,1 0 16,-1 21-16,-21-21 0,0 0 0,21-1 16,-21 1-16,21 0 0,-21 0 0,0 0 15,0 0-15,0-1 0,21 22 16,-21 22 15,0-1-31,0 0 0,0 0 0,0 0 16,-21 0-16,0 22 0,21-22 0,-21 21 15,0 1-15,21-1 0,0 0 16,0 1-16,0 20 0,0-21 0,0 22 16,0-22-16,0 22 0,0-1 0,0 1 15,21-1-15,-21 1 0,21-1 16,-21 1-16,21-1 0,-21 1 0,0 20 15,0-20-15,0-1 0,0 22 0,0-21 16,0-1-16,0 1 0,0-22 0,0 21 16,0-20-16,0 20 15,0-20-15,0-1 0,0-21 0,-21 21 16,21-20-16,-21-1 0,0 0 0,-1 0 16,1-21-16,0 0 0,-21 0 0,21 0 15,-1 0-15,1-21 0,0 0 16,0 0-16,21-22 0,-21 22 0,0-21 15,-1-1-15,22 1 0,0-21 0,-21-1 16,21 1-16,-21-1 0,21 1 16,0-22-16,0 0 0,0 22 0,21-1 15,0-20-15,22 20 0,-22 22 0,0-22 16,21 22-16,-20-22 0,-1 22 16,21 0-16,-21-1 0,0 1 15,22 0-15,-22-1 0,0 1 0,0 21 16,0-21-16,-21 20 0,22 1 15,-1 0-15,-21 0 0,0 0 0,21 0 16,0 21-16,-21-22 0,21 22 0</inkml:trace>
  <inkml:trace contextRef="#ctx0" brushRef="#br0" timeOffset="11003.77">16023 1545 0,'0'0'0,"21"0"16,0 0-1,1 0-15,-1 0 16,0 0-16,0-21 0,0 0 16,0 21-16,1-21 0,-1 0 15,0 21-15,0-22 0,0 1 0,0 0 16,-21 0-16,0 0 0,0 0 0,22 21 16,-22-22-16,0 1 0,0 0 15,-22 21-15,1 0 16,0 0-16,0 0 0,0 0 15,0 21-15,-1 0 0,1 1 16,0-22-16,21 21 0,0 0 0,-21 0 16,21 21-16,-21-20 15,21-1-15,0 0 0,0 0 0,0 0 16,0 0-16,0 1 0,0-1 0,0 0 16,21-21-16,0 21 0,0 0 15,0-21-15,1 0 0,20 0 16,-21 0-16,0 0 0,0 0 15,22 0-15,-22 0 0,21-21 0,1 0 16,-22 0-16,21 21 0,0-43 0,1 22 16,-1 0-16,-21 0 0,22-21 15,-1-1-15,-21 22 0,0-21 16,22-1-16,-43 22 0,21-21 0,-21 21 16,0 0-16,0-1 0,0 1 15,0 0-15,-21 21 16,-1 0-16,1 21 15,0-21-15,0 21 0,0 1 0,21-1 16,-21 21-16,21-21 0,0 0 16,0 1-16,0-1 0,0 21 0,21-21 15,0 0-15,0 1 0,-21-1 0,21 0 16,0 0-16,-21 0 0,0 0 16,22-21-16,-22 22 0,21-1 0,-21 0 15,0 0-15,0 0 16,-21-21-1,-1 0 1,1 0-16,0 0 16,0 0-1,0 0-15,0-21 16,-1 21-16</inkml:trace>
  <inkml:trace contextRef="#ctx0" brushRef="#br0" timeOffset="12439.64">1270 2413 0,'0'0'0,"-21"0"0,21-21 31,21 21 0,0 0-31,0 0 0,0 0 16,22 0-16,-22 0 0,21 0 0,-21 0 16,22 0-16,-1 0 0,0 0 15,1 0-15,20 0 0,-20 0 16,-1 21-16,0-21 0,22 0 16,-22 0-16,0 21 0,22-21 0,-1 0 15,1 0-15,-1 21 0,22-21 16,0 0-16,21 0 0,-22 0 0,22 0 15,0 0-15,0 0 0,0 0 16,-1 0-16,22 0 0,0 0 0,0 0 16,22 0-16,-22 0 0,0 0 15,21 0-15,0 0 0,0 0 0,21 0 16,-20 0-16,-1 0 0,21 0 16,-21 0-16,0 0 0,22 22 0,-22-22 15,0 0-15,0 0 0,0 0 0,1 0 16,20 21-16,-21-21 15,21 0-15,-20 0 0,20 0 0,-21 0 16,21 21-16,1-21 0,-1 0 16,0 0-16,-20 0 0,20 0 0,0 0 15,1 21-15,-1-21 0,-21 0 0,21 0 16,-20 21-16,20-21 0,-21 0 16,21 0-16,-20 21 0,-1-21 0,0 0 15,0 22-15,0-22 0,0 0 0,-21 21 16,22-21-16,-22 0 0,21 0 15,-21 0-15,0 21 0,0-21 0,0 0 16,0 0-16,0 0 0,0 0 16,-21 0-16,21 0 0,0 0 15,-22 0-15,1 0 0,0 0 0,0 0 16,21 0-16,-21 0 0,0 0 16,-1 0-16,22 0 0,-21 0 0,0 0 15,0 0-15,0 0 0,0 0 0,21 0 16,-22 0-16,1 0 0,21 0 15,-21 0-15,0-21 0,0 21 0,0 0 16,-22 0-16,22 0 0,0 0 16,-21 0-16,20 0 0,-20 0 0,0-21 15,21 21-15,-22 0 0,-20 0 0,20 0 16,-20 0-16,-1 0 16,1-22-16,-1 22 0,-20 0 0,-1 0 15,0 0-15,-20 0 0,20 0 16,-21 0-16,0 0 0,0 0 15,1 0 95,-22-21-110</inkml:trace>
  <inkml:trace contextRef="#ctx0" brushRef="#br0" timeOffset="16268.44">2032 4614 0,'-21'0'94,"0"22"-94,-1-22 0,1 0 16,0 0-16,-21 21 15,21-21-15,-1 0 0,-20 0 16,0 0-16,-1 21 0,1-21 0,-21 0 16,20 0-16,1 0 0,-22 0 15,22 0-15,0 0 0,-1 0 16,22 0-16,-21 0 0,21 0 0,0 0 16,-1 0-16,1 0 15,21-21 1,21 21-1,1 0 1,-1 0-16,0 0 0,21 0 16,1 0-16,-1-21 0,0 21 0,1 0 15,-1 0-15,21 0 16,1 0-16,-22 0 0,22 0 0,-1-22 16,1 22-16,-22 0 0,22 0 15,-1 0-15,1 0 0,-1 0 0,1 0 16,20-21-16,-20 21 0,-22 0 15,22 0-15,-1 0 0,-21 0 0,1 0 16,-1 0-16,-21 0 0,22 0 16,-22 0-16,0 0 0,0 0 0,-21-21 15,21 21-15,-21-21 32,-21 0-32,0 21 15,0-21-15,-22 21 16,22 0-16,0-22 0,0 22 0,-21-21 15,20 21-15,-20-21 0,21 0 16,-21 21-16,20-21 0,1 21 0,-21-21 16,21 21-16,0 0 0,-1-22 15,1 22-15,0 0 0,0 0 16,42 22 46,0-22-62,0 0 0,1 21 0,20-21 16,-21 0-16,21 0 0,1 0 16,-22 21-16,21-21 0,-21 0 0,22 0 15,-1 0-15,-21 0 0,22 0 16,-22 0-16,0 0 0,0 0 0,0 0 16,0 0-16,1 21 0,-1-21 15,-21 21 1,0 0-1,0 1-15,-21-1 0,-1-21 16,1 21-16,-21 0 0,21 0 0,0 0 16,-22 1-16,22-1 15,-21 0-15,21 0 0,-22 0 0,22 0 16,-21 1-16,21-1 0,-22 0 16,22 0-16,0 0 0,0 0 0,21 1 15,-21-22-15,-1 0 16,22 21-16,-21-21 78,0 0 1094,21-21-344,21-1-812,0 22-16,-21-21 0</inkml:trace>
  <inkml:trace contextRef="#ctx0" brushRef="#br0" timeOffset="17800.28">3683 4255 0,'0'0'0,"0"-22"32,0 1-1,0 0-15,0 0-1,0 0-15,0 0 0,0-1 16,0 1-16,0 0 15,0 0-15,0 0 0,-21 0 16,21-1-16,-21 1 0,21 0 16,0 0-1,0 42 1,0 0 0,0 0-16,0 1 0,0 20 0,0-21 15,21 21-15,-21 1 0,21-1 16,-21 0-16,0 1 0,21-1 15,-21 0-15,21-20 0,-21 20 0,21-21 16,-21 21-16,0-20 0,0-1 16,0 0-16,22 0 0,-22 0 15,21 0-15,0-21 32,0-21-32,0 21 15,-21-21-15,21 0 0,1 0 16,-22 0-16,21-1 0,-21 1 0,21-21 15,0 21-15,-21 0 0,21-22 16,-21 22-16,0-21 0,21 21 16,-21-1-16,22 1 0,-22 0 0,0 0 0,0 0 15,21 21 1,0 0-16,-21 21 16,0 0-16,21 0 0,0 0 15,-21 1-15,21-1 0,-21 21 16,0-21-16,0 0 0,22 1 0,-22-1 15,21 0-15,-21 0 0,0 0 16,0 0-16,21 1 0,-21-1 0,21-21 16,-21 21-16,21-21 0,0 0 15,1 0 1,-1 0-16,0 0 0,0 0 16,0-21-16,0 0 0,1 21 15,-1-22-15,0 1 0,0 0 0,0 0 16,0 0-16,1 0 0,-1-22 0,0 22 15,-21-21-15,0 21 0,0-22 16,21 22-16,-21-21 0,21 21 0,-21-1 16,0-20-16,0 21 0,0 0 15,21 21-15,-21-21 0,22 21 16,-22 21 0,0 0-1,21 0-15,-21 0 0,0 0 16,0 22-16,0-22 0,0 0 15,21 21-15,-21-20 0,0 20 0,21-21 16,-21 0-16,0 22 0,0-22 0,21 0 16,-21 0-16,21 0 0,1 0 15,-1 1-15,0-22 0,0 0 16,0 21-16,22-21 0,-22 0 16,0 0-16,0 0 0,0 0 15,22-21-15,-22 21 0,0-22 0,21 1 16,-21 0-16,22 21 0,-22-21 15,0-21-15,21 20 0,-20 1 0,-1 0 16,0-21-16,0 21 0,-21-22 16,0 1-16,0 21 0,21-22 15,-21 22-15,0-21 0,0 21 0,0 0 16,0-1-16,-21 1 16,0 21-1,0 21-15,0 1 0,21-1 0,0 0 16,-22 21-16,22-21 0,0 22 15,-21-22-15,21 21 0,0-21 0,0 22 16,0-22-16,0 0 0,0 21 0,21-20 16,1-1-16,-22 0 0,21-21 15,0 21-15,0-21 0,0 21 16,22-21-16,-22 0 0,21 0 16,-21 0-16,22 0 0,-1 0 15,0 0-15,1-21 0,-1 0 0,0 21 16,22-21-16,-22 0 0</inkml:trace>
  <inkml:trace contextRef="#ctx0" brushRef="#br0" timeOffset="18168.07">7133 3874 0,'0'0'0,"21"-22"0,-21 1 16,0 0-16,0 0 0,0 0 16,-21 21-16,0 0 15,0 0-15,0 0 0,-1 0 16,-20 0-16,21 0 0,0 0 0,0 21 16,-22-21-16,22 21 0,0 0 15,0 22-15,0-22 0,-1 0 0,1 21 16,0 1-16,21-22 0,0 21 0,0 0 15,0-20-15,0 20 0,0-21 16,0 21-16,0-20 0,0-1 0,0 0 16,0 0-16,21 0 0,-21 0 15,21-21-15,1 22 0,-1-22 16,0 0-16,0 0 0,21 0 0,-20 0 16,20 0-16,-21 0 0,21 0 0,-20 0 15,20-22-15,0 1 0,1 21 16</inkml:trace>
  <inkml:trace contextRef="#ctx0" brushRef="#br0" timeOffset="19120.08">7705 3979 0,'0'0'16,"0"-21"-16,0 0 0,0 0 0,0 0 16,-22 0-16,1-1 15,0 22-15,21-21 0,-21 21 0,0 0 16,0 0-16,-1 0 0,1 0 15,0 0-15,0 0 0,0 21 16,0-21-16,-1 22 0,22-1 0,-21 0 16,0 21-16,21-21 0,-21 22 15,21-22-15,0 21 0,0-21 0,0 22 16,0-22-16,0 0 0,0 21 0,0-20 16,0-1-16,0 0 0,0 0 15,21-21-15,0 0 16,0 0-16,1 0 0,-1 0 15,0 0-15,0 0 16,0-21-16,0 0 0,1 0 0,-1-1 16,0 1-16,0 0 0,0-21 0,0 21 15,1-1-15,-1-20 0,-21 21 16,21-21-16,-21 20 0,21 1 0,-21 0 16,0 0-16,0 42 31,0 0-31,0 0 15,0 1-15,0 20 0,0-21 0,0 0 16,0 0-16,0 22 16,0-22-16,0 0 0,0 0 0,0 0 0,21 1 15,-21-1-15,21-21 16,1 0-16,-1 0 0,0 0 16,0 0-16,0 0 0,0 0 0,22 0 15,-22 0-15,21-21 0,-21-1 0,1 22 16,-1-21-16,0 0 0,0 0 15,0 0-15,0 0 0,-21-1 0,0-20 16,0 21-16,0 0 0,0 0 0,0-1 16,0 1-16,0 0 0,0 42 31,0 22-15,-21-22-16,21 0 15,0 0-15,0 0 0,-21 22 0,21-22 16,0 0-16,-21 0 0,21 0 0,0 0 15,0 1-15,0-1 0,-21 0 16,21 0-16,-21-21 16,-1-21 31,22 0-47,0 0 0,0-1 15,0-20-15,0 21 0,0 0 16,0-22-16,22 22 0,-1-21 15,0 0-15,0 20 0,0-20 16,22 21-16,-1-21 0,0 20 0,1 22 16,-1-21-16,0 21 0,1 0 0,-22 0 15,21 0-15,-21 21 0,0 1 16,1-1-16,-1 0 0,-21 0 0,0 0 16,0 22-16,0-22 0,0 21 0,0-21 15,0 22-15,0-22 0,0 0 16,-21 21-16,-1-21 0,22 1 0,0-1 15,-21 0-15,0 0 0,21 0 0,-21 0 16,21 1-16,-21-22 31</inkml:trace>
  <inkml:trace contextRef="#ctx0" brushRef="#br0" timeOffset="20332.21">10901 4339 0,'0'21'0,"0"-42"79,0 0-79,0 0 0,0 0 15,21 0-15,0-1 0,0-20 0,0 21 16,1-21-16,-1-1 0,21 1 15,-21 0-15,22-1 0,-22 1 0,21 0 16,-21 20-16,22-20 0,-22 21 0,0-21 16,-21 20-16,0 1 0,-21 21 31,-22 0-31,22 21 16,0-21-16,0 22 0,0-1 15,0 0-15,-1 21 0,22-21 0,0 22 16,0-22-16,0 21 0,0-21 15,0 22-15,22-1 0,-22-21 0,21 22 16,0-22-16,0 0 0,0 21 0,0-21 16,1 1-16,-1-1 0,0 0 15,-21 0-15,21 0 0,-42-21 32,0 0-17,0 0-15,-1 0 0,1 0 0,0 0 16,0 0-16,0-21 0,0 0 15,-1 0-15,1 21 0,0-21 16,0-1-16,21 1 0,0 0 0,-21 0 16,0 21-16,21 21 31,0 0-31,21 0 16,0 1-16,-21-1 0,21-21 0,0 21 15,0 0-15,1 0 0,-1-21 16,0 21-16,0-21 0,0 0 0,22 0 15,-22 0-15,0 0 0,21 0 16,-21 0-16,1 0 0,20 0 16,-21-21-16,0 21 0,22-21 0,-22 0 15,0 0-15,0 0 0,0-1 16,0 1-16,1 0 0,-1-21 0,0 21 16,-21-22-16,0 22 0,21-21 0,-21 21 15,0-22-15,0 22 0,0 0 16,0 0-16,-21 0 15,0 21-15,0 0 16,21 21-16,-22 0 0,1-21 0,21 42 16,-21-21-16,21 1 0,0 20 0,-21-21 15,21 21-15,0-20 0,0 20 0,0-21 16,0 21-16,0-20 16,0-1-16,0 0 0,21 0 0,-21 0 15,21-21-15,0 21 0,1-21 0,20 22 16,-21-22-16,0 0 0,22 0 15,-22 0-15,21 0 0,-21-22 0,22 22 16,-1-21-16,0 0 0</inkml:trace>
  <inkml:trace contextRef="#ctx0" brushRef="#br0" timeOffset="21028.76">12467 3958 0,'0'0'0,"21"-21"0,-21 0 0,0 0 0,0 0 16,-21 21-1,0 0 1,0 0-16,0 0 0,-1 0 16,1 21-16,0 0 0,0 0 0,0 0 15,0 0-15,-1 22 0,-20-22 16,21 21-16,21-21 0,-21 22 0,0-22 16,21 21-16,0-21 0,-22 1 0,22-1 15,0 0-15,22 0 16,-1-21-16,0 0 0,0 0 15,0 0-15,0-21 0,1 0 0,-1 0 16,0 21-16,0-22 0,21 1 16,-20 0-16,-1-21 0,-21 21 15,21-1-15,0 1 0,-21 0 0,21 0 16,-21 0-16,0 0 0,21-1 16,-21 1-16,0 42 31,0 1-16,0-1-15,0 0 0,0 0 0,0 0 16,0 22-16,0-1 0,0-21 16,0 21-16,0 1 0,0-1 0,0 0 15,0 1-15,0 20 0,0-20 0,0 20 16,0-21-16,0 22 0,0-1 16,0 22-16,22-21 0,-22 20 15,21-20-15,-21 20 0,21-20 0,-21 21 16,0-1-16,21-20 0,-21 20 0,0-20 15,0 21-15,0-22 0,0 1 0,0-22 16,0 21-16,0-20 0,0-1 16,0-21-16,0 22 0,-21-22 0,0 0 15,0 0-15,-1-21 0,1 0 16,0 0-16,0 0 0,0-21 16,0 0-16,-1 0 0,-20-1 15,21-20-15,0 21 0,21-21 0,-21-22 16,-1 22-16,1-1 0,21-20 0,-21-1 15,21 22-15,0-21 0,0-1 16,0 1-16,0-22 0,0 21 16,0 1-16,21-22 0,0 22 0,1-1 15,-1-20-15,0 20 0,0 1 0,0 20 16,0-20-16,22 20 0,-22 1 16,0 0-16,0-1 0,0 22 0,1-21 15</inkml:trace>
  <inkml:trace contextRef="#ctx0" brushRef="#br0" timeOffset="21464.23">12742 4064 0,'0'-21'0,"0"42"0,-21-63 16,21 21-16,0-1 15,0 1-15,0 0 16,0 0-16,21 21 0,0-21 0,1 21 15,-1 0-15,0 0 0,0 0 16,0 0-16,0 0 0,1 0 16,20 0-16,-21 21 0,0 0 0,0 0 15,1 0-15,-22 22 0,21-22 0,-21 21 16,0-21-16,0 1 16,0 20-16,0-21 0,0 0 0,0 0 15,-21 1-15,21-1 0,-22-21 0,22 21 16,-21-21-16,0 0 0,21-21 31,0 0-31,0-1 0,0-20 16,0 21-16,0 0 0,21-22 15,0 22-15,-21-21 0,22 21 0,-1-22 16,0 22-16,21 0 0,-21 0 16,1 0-16,20 0 0,-21 21 0,0 0 15,0 0-15,1 0 0,-1 0 0,0 0 16,0 0-16,0 0 15,-21 21-15,21 0 0,-21 0 16,22 0-16,-1 0 0</inkml:trace>
  <inkml:trace contextRef="#ctx0" brushRef="#br0" timeOffset="22667.54">13779 4085 0,'22'-21'0,"-44"42"0,44-63 0,-1 21 0,-21 0 16,21-1-16,-21 1 16,0-21-16,0 21 0,0 0 15,0-1-15,0 1 0,0 0 16,0 0-16,-21 21 0,0 0 16,-1 0-16,1 0 0,0 0 0,0 0 15,0 0-15,0 21 0,-22 0 0,22 0 16,0 1-16,0-1 0,0 21 15,-1-21-15,1 22 0,0-1 0,21-21 16,0 21-16,0 1 0,0-22 0,0 0 16,0 0-16,0 0 0,0 1 15,21-1-15,0-21 0,1 0 0,-1 0 16,0 0-16,0 0 0,0 0 0,0 0 16,1-21-16,-1-1 15,0 1-15,0 0 0,21 0 0,-42-21 16,22 20-16,-1-20 0,0 0 0,0 21 15,-21-22-15,0 22 0,0 0 16,0 0-16,0 0 0,0-1 0,0 1 16,0 42-1,0 1-15,0-1 16,0 0-16,0 0 0,0 21 0,0-20 16,0 20-16,0-21 0,0 21 0,0-20 15,0 20-15,0-21 16,0 0-16,21 0 0,0 1 0,1-1 0,20 0 15,0-21-15,-21 0 0,43 0 16,-22 0-16,1 0 0,20 0 16,-21 0-16,22 0 0,-1-21 0,-20 0 15,20-1-15,-20 1 0,-1 0 0,0 0 16,1 0-16,-1-22 0,-21 22 16,0-21-16,0 21 0,-21-22 0,0 22 15,0 0-15,0-21 0,0 21 0,0-1 16,-21 1-16,0 21 0,0-21 15,0 21-15,0 0 0,-22 0 0,22 0 16,0 0-16,-21 21 0,20-21 16,1 21-16,0 1 0,-21 20 0,21-21 15,-1 0-15,1 0 0,21 22 16,0-22-16,-21 0 0,21 21 0,0-20 16,0-1-16,0 0 0,0 0 15,21-21-15,0 21 0,1-21 0,-1 0 16,0 0-16,0 0 0,21 0 0,-20 0 15,-1-21-15,0 0 0,21 0 16,-21 0-16,1-1 0,-1 1 0,0 0 16,-21 0-16,21 0 0,-21 0 0,21-1 15,-21-20-15,0 21 16,0 0-16,0 0 16,0 42 15,0 0-31,0 0 0,-21 0 15,21 0-15,0 22 0,-21-1 0,21-21 16,-21 22-16,21-1 0,0 0 16,0 1-16,-21 20 0,21-21 0,-22 1 15,22 20-15,0-20 0,0 20 0,0 1 16,0-1-16,22 1 0,-1-1 16,0 1-16,0 20 0,0-20 0,0 20 15,1-20-15,-1 21 0,0-1 16,-21-20-16,21 20 0,-21-20 0,21-1 15,-21 1-15,0-1 0,0 1 16,0-22-16,0-21 0,0 22 0,0-22 16,0 0-16,-21-21 0,0 0 0,0 0 15,0 0-15,-1 0 0,1 0 16,0-21-16,0 0 0,-21 0 0,20-22 16,1 1-16,0 0 0,-21-1 15,21 1-15,-1 0 0,-20-22 0,21 22 16,0-22-16,0 1 0,-1-1 0,22 1 15,0-1-15,-21-20 0,21 20 16,0-21-16,0 22 0,0-1 16,0 1-16,21-1 0,1 1 0,-22 21 15,21-22-15,21 22 0,-21-1 16,0 22-16,22-21 0,-22 0 0,21 20 16,-21-20-16,22 21 0,-1 0 0,22 0 15,-22-22-15,0 22 0,22 0 16</inkml:trace>
  <inkml:trace contextRef="#ctx0" brushRef="#br0" timeOffset="23407.89">15494 3916 0,'0'0'0,"0"-21"0,0 0 16,0-1-16,0 1 0,-21 21 0,0-21 15,-1 0-15,1 0 16,0 0-16,0 21 0,0 0 0,0 0 15,-22 0-15,22 0 0,0 0 16,-21 0-16,20 21 0,-20-21 0,21 21 16,0 21-16,0-21 0,-1 22 0,1-22 15,0 21-15,0 1 0,21-1 16,0 0-16,0 1 0,0-1 0,0-21 16,0 21-16,0-20 0,21-1 0,0 0 15,0-21-15,22 0 0,-22 21 16,21-21-16,-21 0 0,22 0 15,-22 0-15,21-21 0,-21 0 0,1 0 16,-1-1-16,21 1 0,-42 0 16,21-21-16,0 21 0,-21-22 0,22 22 15,-22-21-15,0 21 0,0-22 0,0 22 16,0 0-16,0 0 0,0 0 16,0 42-1,0 0-15,0 0 0,-22 0 16,22 22-16,-21-22 0,21 21 15,0 0-15,0-20 0,0 20 0,0-21 16,0 21-16,0-20 0,0-1 0,21 0 16,1 0-16,-1-21 15,0 0-15,0 21 0,0-21 0,0 0 16,1 0-16,-1 0 0,0-21 0,0 0 16,21 0-16,-20 0 0,-1-1 15,21-20-15,-21 21 0,0-21 0,1-1 16,-1 1-16,0 0 0,0-22 0,0 22 15,-21-1-15,0-20 0,21 21 16,-21-1-16,0 1 0,0 0 0,0 20 16,0 1-16,0 0 0,0 0 15,-21 42 1,21 0-16,-21 22 0,21-22 16,0 21-16,-21 0 15,21 1-15,-21-1 0,21 0 0,0 1 16,0-1-16,-21 0 0,21 1 0,0-1 15,-22 0-15,22-20 0,0 20 16,0-21-16,0 0 0,0 0 0,0 1 16,0-1-16,22-21 31,-1 0-31,0 0 0,-21-21 0,21-1 16,0 1-16,0 0 0,22 0 15,-22 0-15</inkml:trace>
  <inkml:trace contextRef="#ctx0" brushRef="#br0" timeOffset="23815.66">16256 3958 0,'0'0'0,"0"21"15,0 1-15,0-1 16,0 0 0,21-21 15,0 0-31,0 0 0,1 0 15,-1-21-15,0 0 0,0 21 16,0-22-16,0 1 0,1 21 0,-1-21 16,-21 0-16,21 0 0,-21 0 15,0-1-15,0 1 16,0 0-16,-21 21 16,0 0-16,-1 0 0,1 0 15,0 21-15,0 0 0,0 1 16,21-1-16,-21 21 0,-1-21 0,1 22 15,21-22-15,0 21 0,0 0 0,0-20 16,0-1-16,0 0 0,0 21 16,0-21-16,21 1 0,1-1 15,20-21-15,-21 0 0,0 0 16,0 0-16,22 0 0,-22 0 0,0-21 16,21 21-16,-20-22 0,-1 22 15,0-21-15,0 0 0,0 0 0,0-21 16,1 20-16,-22 1 0,0-21 15,21 21-15,-21-22 0</inkml:trace>
  <inkml:trace contextRef="#ctx0" brushRef="#br0" timeOffset="24023.88">16023 3683 0,'0'0'0,"-42"21"0,21-21 0,-22 0 0,22 21 15,21 1 1,21-22 0,0 0-16,22 0 0,-22 0 0,21 0 15,1 0-15,-1 0 0,0 0 0,1-22 16,-1 22-16,0-21 0,1 21 16,-22-21-16,0 21 0,0-21 0</inkml:trace>
  <inkml:trace contextRef="#ctx0" brushRef="#br0" timeOffset="24723.67">18203 3725 0,'0'0'16,"0"-21"-16,0 0 0,0 0 15,0 0-15,0 0 16,-21 21 15,21 21-15,0 0-16,0 0 0,0 0 15,0 22-15,0-22 0,0 21 0,0 0 16,0-20-16,0 20 0,0 0 16,0 1-16,0-22 0,0 21 0,0-21 15,-21 22-15,21-22 0,0 0 0,0 0 16,0 0-16,0 0 15,-21-21 1,0-21 0,21 0-16</inkml:trace>
  <inkml:trace contextRef="#ctx0" brushRef="#br0" timeOffset="25351.88">17801 3958 0,'0'0'16,"0"-21"-1,21 21 1,0 0-16,1-21 0,20 21 0,-21 0 16,21-21-16,1 21 0,-1-21 0,22-1 15,-1 22-15,1-21 0,-1 0 16,1 0-16,-1 0 0,1 21 0,-22-21 16,0-1-16,1 1 0,-1 0 15,-21 0-15,0 0 0,-21 0 0,0-1 16,0 1-16,0 0 15,0 0-15,-21 21 16,0 0-16,21 21 31,-21 0-31,21 0 0,0 1 0,0-1 16,0 21-16,0-21 0,0 22 0,0-22 16,0 0-16,0 21 0,-21-21 15,21 22-15,0-22 0,0 0 0,-22 21 16,22-20-16,-21-1 0,21 0 15,0 0-15,0 0 0,0 0 16,0-42 15,0 0-15,0 0-16,0 0 0,0 0 16,0-22-16,0 22 0,21 0 0,1 0 15,-1-22-15,0 22 0,0 0 0,21 0 16,-20 21-16,20-21 0,-21 21 15,21 0-15,-20 0 0,20 0 0,-21 0 16,0 0-16,0 21 0,1 0 0,-1 0 16,-21 0-16,0 1 0,0-1 15,0 0-15,0 0 0,0 0 0,0 22 16,0-22-16,0 0 16,0 0-16,-21 0 0,-1 0 15,22 1-15,-21-22 0,21 21 16,0-42 15,0-1-31,0 1 0,0 0 0,21 21 16,1-21-16,-1 0 0</inkml:trace>
  <inkml:trace contextRef="#ctx0" brushRef="#br0" timeOffset="25719.89">19198 3937 0,'21'0'15,"0"0"17,1 0-32,-1 0 15,0-21-15,0 0 0,0 21 16,0-21-16,1 21 0,-22-22 0,21 22 16,0-21-16,0 0 0,0 0 15,-21 0-15,0 0 16,0-1-16,-21 22 15,0 0-15,0 0 16,0 22-16,-1-22 0,22 21 16,-21 0-16,0 0 15,21 0-15,-21 0 0,21 1 0,0-1 16,0 21-16,0-21 0,0 0 0,0 1 16,0-1-16,0 0 0,0 0 15,21 0-15,0 0 0,0-21 0,1 22 16,20-1-16,-21-21 0,0 0 0,22 0 15,-1 21-15,-21-21 0,21 0 16,1 0-16,-1 0 0,0-21 0,1 21 16,-1-21-16</inkml:trace>
  <inkml:trace contextRef="#ctx0" brushRef="#br0" timeOffset="26347.75">20891 3895 0,'0'0'0,"0"-64"32,-21 43-32,0 0 0,0 0 15,0 0-15,0 21 16,-1-22-16,1 1 0,0 21 0,0 0 15,0 0-15,0 0 0,-1 0 16,1 0-16,0 21 0,0-21 0,0 22 16,0-1-16,-1 21 0,1-21 15,0 0-15,0 22 0,21-1 0,0-21 16,-21 22-16,21-1 0,0 0 0,0-21 16,0 1-16,0 20 0,0-21 15,0 0-15,21-21 0,-21 21 0,21-21 16,0 0-16,22 0 0,-22 0 15,0 0-15,0 0 0,0 0 0,22-21 16,-22 0-16,0 0 0,0 0 16,0 0-16,0-1 0,1-20 0,-1 21 15,0-21-15,0-1 0,0 1 16,-21 21-16,0-22 0,21 1 0,-21 0 16,22-1-16,-22 1 0,21 0 15,-21-1-15,0 22 0,0-21 0,0 21 16,21 0-16,-21-1 0,0 44 31,0-1-31,-21 0 0,21 21 0,-21-21 16,21 22-16,0-1 0,0 0 15,-22 1-15,22-1 0,-21 0 0,21 1 16,0-22-16,0 21 0,0 1 16,0-1-16,0-21 0,0 0 0,0 0 15,0 1-15,21-1 0,-21 0 16,22 0-16,-1-21 0,0 0 0,0 0 15,21 0-15,-20 0 0,-1 0 16,21 0-16,-21 0 0,22 0 0,-22-21 16,21 21-16,-21-21 0</inkml:trace>
  <inkml:trace contextRef="#ctx0" brushRef="#br0" timeOffset="27527.41">21632 3895 0,'0'0'0,"0"-21"0,0-1 16,0 1-16,0 0 0,0 0 0,0 0 15,-21 0-15,0 21 16,21-22-16,-21 1 0,0 21 0,-1 0 16,1 0-16,0 0 0,0 0 0,0 0 15,0 0-15,-1 21 0,1 1 16,0-1-16,0-21 0,0 42 0,0-21 16,-1 0-16,22 22 0,-21-22 0,21 21 15,-21-21-15,21 22 0,0-22 16,0 21-16,0-21 0,0 1 0,0-1 15,0 0-15,21 0 0,0-21 16,1 0-16,-1 21 0,0-21 16,0 0-16,0 0 0,0 0 0,1-21 15,-1 21-15,0-21 0,0 0 16,0 0-16,0-1 0,1 1 0,-1 0 16,0-21-16,-21 21 0,0-22 0,21 22 15,-21-21-15,21 21 0,-21-22 16,0 22-16,0-21 0,0 21 0,0-1 15,0 1-15,0 42 32,0 1-32,0-1 0,-21 0 0,21 0 15,-21 0-15,21 22 0,0-22 16,-21 21-16,21-21 0,0 22 16,0-22-16,0 21 0,0-21 0,0 0 15,0 1-15,0-1 0,21-21 16,0 21-16,0-21 0,0 0 0,22 0 15,-22 0-15,0 0 0,0 0 16,22 0-16,-22-21 0,21 0 16,-21-1-16,0 1 0,1 0 0,-1-21 15,0 21-15,0-22 0,0 22 0,0-21 16,-21-1-16,0 1 0,22 0 16,-22-1-16,0 1 0,21 0 0,-21-1 15,0 1-15,0 0 0,0 21 16,0-1-16,0 1 0,0 0 15,-21 21 1,21 21-16,-22 0 0,22 22 16,0-22-16,-21 21 0,21 1 0,-21-1 15,21 0-15,-21 1 0,21-1 0,0 0 16,0 1-16,0-1 0,-21 0 16,21 1-16,0-22 0,0 21 0,0-21 15,0 22-15,0-22 0,21 0 16,0 0-16,0-21 0,0 21 0,1-21 15,-1 0-15,0 0 0,21 0 0,-21 0 16,22 0-16,-22 0 0,21 0 16,1-21-16,-22 21 0,21-21 15,0 0-15,-20 0 0,20-1 0,-21 1 16,0-21-16,0 21 0,1-22 16,-22 1-16,0 21 0,0-21 0,0 20 15,0-20-15,0 21 0,0-21 0,0 20 16,-22 22-1,1 0-15,0 0 0,0 0 0,0 22 16,0-1-16,-1 0 0,1 0 0,-21 0 16,21 22-16,0-22 0,-1 21 15,1-21-15,21 22 0,0-22 0,-21 0 16,21 21-16,0-21 16,0 1-16,0-1 0,0 0 15,21 0-15,0-21 0,1 0 16,-1 0-16,0 0 0,0 0 15,0 0-15,0-21 0,1 0 0,-1 0 16,0-1-16,0-20 0,0 21 16,-21 0-16,21 0 0,1-22 15,-22 22-15,0 0 0,0-21 0,21 42 16,-21-22-16,0 1 0,0 42 31,0 1-31,-21-1 0,21 0 16,0 21-16,-22-21 0,22 1 15,0 20-15,-21-21 0,21 0 16,0 0-16,0 1 0,0-1 0,0 0 16,21 0-16,1-21 0,-1 0 15,0 0 1,0 0-16,0 0 16,0-21-16,-21 0 0,22 0 0</inkml:trace>
  <inkml:trace contextRef="#ctx0" brushRef="#br0" timeOffset="27847.47">21569 3641 0,'0'0'0,"-21"0"0,21 21 0,-22-21 32,44 0-32,-1 0 0,0 0 15,0 0-15,0 0 0,22 0 0,-1 0 16,0 0-16,-21 0 16,22 0-16,-1 0 0,0 0 0,1 0 15,-1 0-15,0 0 0,1 0 16,-22 0-16,0 0 0,0 0 0,0 0 15,1 0-15,-1 0 0,0 0 16</inkml:trace>
  <inkml:trace contextRef="#ctx0" brushRef="#br0" timeOffset="31347.34">1841 7154 0,'-21'0'0,"0"0"15,0 0-15,0 0 16,0 0-16,-1 0 0,1 0 16,0 0-16,-21 0 0,21 0 15,-1 0-15,-20 0 0,21 0 0,0 0 16,0 0-16,-1 0 0,1 0 15,0-21-15,0 21 0,0 0 16,63 0 0,-21 0-1,22 0-15,-1 0 0,0 0 0,22 21 16,-1-21-16,-20 0 0,20 0 16,1 0-16,-1 0 0,1 0 0,-1 0 15,1 0-15,20 0 0,1 0 16,0 0-16,-1 0 0,1 0 15,0 0-15,-22 0 0,1 0 0,-1 0 16,-21 0-16,1 0 0,-22 0 16,0 0-16,0 0 0,0 0 0,-21-21 15,0 0 1,-21 21 0,0-21-16,0 0 0,0 21 15,0-21-15,-1-1 0,-20 22 16,21-21-16,0 21 0,-22-21 0,22 21 15,-21-21-15,21 21 0,0 0 16,-22-21-16,22 21 0,0 0 16,0-21-16,42 42 31,21-21-31,-21 0 16,1 0-16,20 0 0,0 21 15,1-21-15,-22 0 0,21 0 0,0 0 16,1 21-16,-22-21 0,0 0 15,21 21-15,-20 0 0,-1 1 16,-21-1-16,0 0 16,0 0-16,0 0 0,0 22 0,-21-22 15,21 0-15,-43 21 0,22-21 0,0 1 16,-21 20-16,20-21 16,-20 0-16,21 0 0,-21 1 0,20-1 15,1 0-15,0 0 0,0 0 16,0-21-16,0 0 0,21 21 0,0-42 31,0 0-15,21 0-16</inkml:trace>
  <inkml:trace contextRef="#ctx0" brushRef="#br0" timeOffset="32645.26">4170 6795 0,'0'0'0,"-21"-22"0,21 1 16,-22 0-16,22 0 0,0 0 15,0 0-15,-21-1 0,21 1 16,-21 0-16,21 0 16,0 0-16,0 0 15,-21 21-15,21-22 16,0 44 46,0-1-62,0 0 32,0 0-1,21-21 109,0 0-93,0 0 16,-21 21 374,0 0-405</inkml:trace>
  <inkml:trace contextRef="#ctx0" brushRef="#br0" timeOffset="33216.16">4085 6943 0,'0'21'16,"0"-42"46,0 0-62,21 21 16,-21-22-16,0 1 0,21 0 15,-21 0-15,0 0 0,22 0 0,-22-1 16,0-20-16,0 21 0,0-21 16,0 20-16,0-20 0,0 0 0,0 21 15,0-1-15,0-20 0,0 21 16,0 0-16,0 0 0,-22 21 16,1 0-1,21 21-15,-21 21 0,21-21 16,-21 22-16,21-1 0,-21 0 0,21 1 15,0-1-15,0 0 0,0 1 16,0-1-16,0 0 0,0-21 0,0 22 16,21-22-16,-21 21 0,21-21 15,0 1-15,-21-1 0,21 0 16,1 0-16,-1-21 0,0 0 16,0 0-16,0 0 0,0 0 15,22 0-15,-22 0 0,0 0 0,21 0 16,-20-21-16,20 0 0,-21 21 0,21-21 15,-20-1-15,20 22 0,-21-21 16,21 0-16,-20 0 0,-1 21 0,21-21 16</inkml:trace>
  <inkml:trace contextRef="#ctx0" brushRef="#br0" timeOffset="34820.23">4911 6752 0,'0'-21'0,"0"42"0,0-63 0,0 21 15,0 0-15,0-1 16,0 1-16,0 0 0,-22 21 0,22-21 15,-21 21-15,0 0 0,0 0 16,0 0-16,0 0 0,-1 0 0,1 0 16,0 0-16,0 0 0,-21 21 0,20 0 15,22 0-15,-21 1 0,0-1 16,0 0-16,0 21 0,21-21 0,0 22 16,0-22-16,0 0 0,0 0 15,0 22-15,0-22 0,0 0 0,0 0 16,0 0-16,21-21 15,-21 21-15,21-21 16,0 0-16,0 0 0,1 0 16,-1 0-16,0-21 0,0 0 0,0 21 15,0-21-15,1 0 0,-1 0 16,0-1-16,0 1 0,-21 0 0,0 0 16,21 0-16,-21 0 0,0-1 0,0 1 15,21-21-15,-21 21 0,0 0 16,0-1-16,0 1 0,0 42 31,0 1-15,0-1-16,22 21 0,-22-21 0,21 0 15,-21 1-15,0-1 16,0 21-16,0-21 0,0 0 0,21 1 16,-21-1-16,21-21 0,-21 21 0,0 0 15,21-21-15,0 0 0,1 0 16,-1 0-16,0 0 0,0 0 0,0 0 15,0 0-15,1 0 0,-1-21 0,0 0 16,21 0-16,-21 21 0,22-22 16,-22-20-16,21 21 0,-21 0 0,22-22 15,-22 22-15,21-21 0,-21 21 0,1-22 16,-1 1-16,0 21 16,-21-21-16,0 20 0,0-20 0,0 21 15,0 0-15,0 0 16,0 42-1,0 0-15,0 0 0,-21 0 16,21 22-16,0-22 0,0 0 16,0 21-16,0-21 0,0 22 0,0-22 15,0 0-15,0 21 0,21-20 0,-21-1 16,0 0-16,0 0 0,21 0 16,0 0-16,-21 1 0,0-1 31,0-42 0,-21 21-15,0-22-16,0 1 0,0 0 15,-1 21-15,1-21 0,21 0 16,-21 21-16,0-21 0,0-1 16,21 44-1,0-1 1,0 0-16,0 0 0,0 0 15,21 0-15,-21 1 0,21-1 16,0-21-16,0 21 0,1-21 16,-1 0-16,0 0 0,0 0 0,21 0 15,-20 0-15,20 0 0,-21 0 16,21 0-16,1 0 0,-22 0 0,21-21 16,1 21-16,-22-21 0,0-1 0,0 22 15,0-21-15,0 0 0,1 0 16,-1 0-16,-21 0 0,0-22 0,0 22 15,0 0-15,0 0 0,0-22 0,0 22 16,0 0-16,0 0 0,0 0 16,0 0-16,0 42 15,0 0 1,0 0-16,0 0 16,0 22-16,0-22 0,0 0 0,0 21 15,0-21-15,0 1 0,0-1 0,0 0 16,0 0-16,21 0 15,0 0-15,0-21 0,0 0 16,1 0-16,-1 0 0,0 0 0,21 0 16,-21 0-16,1-21 0,20 21 15,-21-21-15,0 21 0,0-21 0,1 0 16,-1 0-16,0-1 0,-21 1 0,0 0 16,0-21-16,21 21 0,-21-1 15,0-20-15,0 21 0,0 0 16,0 0-16,0-1 0,0 1 0,0 0 15,0 42 1,0 0 0,0 1-16,0-1 0,0 0 0,0 21 15,0-21-15,0 22 0,0-1 16,0 0-16,0-20 0,0 20 0,0 0 16,0 1-16,0-1 0,0 0 0,0 1 15,0 20-15,0-21 0,21 22 16,-21-22-16,0 22 0,0-22 0,0 22 15,0-22-15,0 21 0,0-20 0,0-1 16,0 22-16,0-22 0,0 0 16,0 22-16,0-22 0,0 22 15,0-22-15,0 21 0,0-20 0,0 20 16,0-20-16,-21-1 0,0 0 0,0 1 16,0-1-16,-1 0 0,1-21 0,0 1 15,21-1-15,-21 0 0,0 0 16,0 0-16,-1-21 15,1 0-15,21-21 16,0 0-16,0-21 0,0 20 0,0-20 16,0-21-16,0-1 0,0 1 15,0-1-15,0 1 0,0-22 0,0 0 16,0 1-16,0 20 0,0-21 16,0 1-16,21 20 0,1-20 0,-1 20 15,-21 22-15,21-22 0,0 22 16,-21 0-16,21 20 0,0-20 0,-21 21 15,22 0-15,-22 0 0,0-1 0</inkml:trace>
  <inkml:trace contextRef="#ctx0" brushRef="#br0" timeOffset="37515.69">8784 6477 0,'21'0'16,"-42"0"-16,63-21 0,-42 0 0,0 0 0,0-1 15,0 1-15,0 0 16,0 0-16,0 0 0,0 0 0,-21-1 16,0 22-16,0-21 0,-21 0 0,20 0 15,-20 21-15,21-21 16,-21 21-16,-1 0 0,22 0 0,-21 0 0,21 0 16,-22 0-16,22 21 0,0 0 15,-21 0-15,20 0 0,1 1 16,0 20-16,0 0 0,21 1 0,0-1 15,0 0-15,-21 22 0,21-22 0,0-21 16,0 22-16,0-1 0,0-21 16,0 21-16,0-20 0,21-1 0,0 0 15,0 0-15,0-21 0,1 0 16,-1 0-16,0 0 16,0 0-16,0-21 0,0 0 0,1 0 15,20-1-15,-21 1 0,0 0 0,0-21 16,1 21-16,-1-22 15,0 22-15,0-21 0,-21-1 0,0 1 16,0 21-16,0-21 0,0 20 0,0 1 16,0 0-16,0 0 0,0 0 15,0 42 1,0 21-16,0-21 16,0 1-16,21 20 0,-21-21 0,21 21 15,1 1-15,-1-22 0,-21 21 0,21-21 16,0 22-16,0-22 0,0 0 15,1 0-15,-1 0 0,0 1 0,21-22 16,-21 0-16,1 21 0,-1-21 0,0 0 16,0 0-16,0 0 0,0 0 15,1-21-15,-1 21 16,0-22-16,-21 1 0,0 0 0,21 0 16,0 0-16,-21 0 0,21-1 0,-21-20 15,0 21-15,22-21 0,-22-1 16,21 1-16,-21 21 0,0-22 0,21 22 15,0 0-15,0-21 0,-21 21 16,21 21-16,1 0 16,-1 0-16,-21 21 15,0 0-15,0 0 16,0 0-16,0 0 16,0 1-16,0-44 62,0 1-62,0 0 16,0 0-1,-21 21-15,-1 0 0,22-21 16,-21 21-16,0 0 16,0 21-1,0 0-15,21 0 16,-21 22-16,21-22 0,0 0 0,0 21 15,0-21-15,0 22 0,0-22 16,0 21-16,0-21 0,0 1 0,0 20 16,0-21-16,21-21 0,-21 21 0,21 0 15,0-21-15,0 0 0,0 22 0,1-22 16,-1 0-16,0 0 16,0 0-16,0 0 0,0 0 0,1-22 15,-1 22-15,0-21 0,0 21 0,0-21 16,0 0-16,1 0 0,-1 0 15,0-1-15,0 1 0,0 0 0,0-21 16,1 21-16,-1-22 0,0 22 16,0 0-16,0-21 0,0 20 15,22 1-15,-22 0 0,0 0 0,0 0 16,0 21-16,22 0 0,-22 0 0,0 0 16,0 0-16,0 0 0,1 0 15,-1 21-15,0 0 0,0-21 0,-21 21 16,0 0-16,0 1 0,0-1 15,21-21 17,-21-21-1,0-1-15,0 1-16,0 0 0,0 0 15,-21 0-15,0 0 16,0 21-16,0-22 15,-1 22-15,1 0 0,0 0 16,0 0-16,0 0 0,0 0 0,-1 22 16,1-22-16,21 21 0,-21 0 15,0 21-15,0-21 0,0 1 0,-1 20 16,22-21-16,0 0 0,0 22 0,0-22 16,-21 21-16,21-21 0,0 0 15,0 1-15,0 20 0,0-21 0,21-21 16,-21 21-16,22 0 0,-1 1 15,0-22-15,21 0 0,-21 21 16,22-21-16,-1 0 0,0 0 0,1 0 16,-1 0-16,22 0 0,-22 0 0,0-21 15,1-1-15,-1 22 0,-21-21 0,21 0 16,-20 21-16,20-21 0,-21 0 16,0 0-16,0-1 0,1 1 0,-22-21 15,0 21-15,21 0 0,-21-22 0,0 22 16,0-21-16,0 21 0,0-1 15,0 1-15,0 0 0,0 0 0,0 0 16,-21 21-16,-1 0 16,1 0-1,21 21-15,-21 0 0,21 0 16,-21 0-16,21 22 0,0-22 0,0 0 16,0 21-16,0-20 0,0 20 15,0-21-15,0 0 0,0 22 0,0-22 16,21 0-16,-21 0 0,21-21 0,0 21 15,1 0-15,-1-21 0,0 0 16,0 22-16,0-22 0,22 0 0,-22 0 16,21 0-16,-21 0 0,22 0 0,-1-22 15,0 22-15,-21-21 0,22 0 16,-1 0-16,0 0 0,-20 0 16,20-1-16,0 1 0,-21 0 0,1 0 15,20-21-15,-42 20 0,21 1 0,-21 0 16,21-21-16,-21 21 0,0-1 15,0 1-15,0 0 16,-21 21-16,21 21 16,-21 0-16,21 1 0,0 20 15,0-21-15,0 0 0,0 22 0,0-22 16,0 21-16,0-21 0,0 0 0,0 1 16,0-1-16,0 0 15,0 0-15,0 0 0,21 0 0,0 1 16,-21-1-16,-21-21 62,0 0-46,0-21-16,0 21 0,21-22 0,-22 22 16,1-21-16,0 21 15,21 21 16,0 1-31,0-1 16,0 0-16,21-21 16,-21 21-16,21-21 15,1 0-15,-1 0 16,0 0-16,0 0 0,0 0 0,0 0 16,1 0-16,-1 0 0,21 0 15,-21 0-15,0 0 0,22-21 0,-22 0 16,21 21-16,-21-21 0,22-1 0,-22 1 15,21 0-15,-21 0 0,22-21 0,-22 20 16,0-20-16,0 21 0,0-21 16,1-1-16,-1 22 0,-21-21 15,0 21-15,0-1 0,0 1 0,0 0 16,0 0-16,-21 21 16,-1 0-16,1 0 0,21 21 15,0 0-15,-21 0 16,21 1-16,0-1 0,0 21 15,0-21-15,0 22 0,0-22 0,0 21 16,0-21-16,0 0 0,21 22 0,-21-22 16,0 0-16,21 0 0,1 0 15,-22 1-15,0-1 0,21 0 16,-21 0-16,-21-21 47,-1 0-47,1 0 15,0 0-15,0 0 47,21-21-31,-21 21-16,0 0 16</inkml:trace>
  <inkml:trace contextRef="#ctx0" brushRef="#br0" timeOffset="38679.41">0 9229 0,'0'21'31,"0"0"-15,0 0-16,0 0 15,63-21-15,1 22 16,21-22-16,-1 0 0,1 0 16,21 0-16,-22 0 0,22 0 0,0 0 15,0 0-15,0 0 0,0 0 16,-1 0-16,-20 0 0,0-22 16,-1 22-16,-20 0 0,-1 0 0,1 0 15,-22-21-15,1 21 0,-1 0 16,-21 0-16,21-21 0,-20 21 0,-22-21 15,21 21-15,-21-21 16,0 0-16,0-1 16,0 1-16,-21 0 0,-1 21 0,1-21 15,-21 0-15,21 21 0,-22-21 16,1 21-16,0-22 0,-1 22 0,-20 0 16,21 0-16,-1 0 0,-20 0 15,20 0-15,1 0 0,21 0 16,0 0-16,0 22 0,42-22 31,0 0-31,0 0 16,21 0-16,1 0 0,-1 0 0,0 0 15,1 0-15,-1 0 0,22 0 16,-22 0-16,0 0 0,1 0 0,-1 0 16,0 0-16,1 0 0,-22 21 15,0-21-15,0 21 0,0 0 0,0-21 16,-21 21-16,0 0 15,0 1-15,0-1 0,-21 0 16,0 0-16,0 0 0,0 0 16,0 1-16,-1-1 0,-20-21 15,21 21-15,0 0 0,-22 0 0,22 0 16,0 1-16,0-1 0,0-21 16,0 21-16,-1-21 0,1 0 0,21 21 15,-21-21 1</inkml:trace>
  <inkml:trace contextRef="#ctx0" brushRef="#br0" timeOffset="40539.33">3662 8869 0,'0'-21'0,"0"0"15,-21 21 1,21-22-16,0 1 0,0 0 16,0 0-16,-22 0 15,22 0 1,-21 21-16,21-22 16,0 44 15,0-1-31,0 0 0,0 21 15,0-21-15,0 22 0,0-1 0,0-21 16,0 22-16,0-1 0,0-21 0,0 21 16,-21-20-16,21-1 0,0 0 15,0 0-15,0 0 0,0 0 16,0 1 0,0-44 15,21 1-31,0 21 0,-21-21 15,22 0-15,-1 0 0,-21 0 0,21-22 16,0 22-16,0-21 0,-21 21 16,21-22-16,1 22 0,-22-21 0,21 21 15,-21-1-15,21 1 0,0 0 0,-21 0 16,21 21 0,0 21-16,-21 0 0,0 0 15,0 1-15,22-1 0,-22 21 0,21-21 16,-21 22-16,21-22 15,-21 0-15,0 21 0,0-21 0,0 1 16,21-1-16,-21 0 0,21 0 0,-21 0 16,21 0-16,1-21 15,-22 22-15,21-22 0,0 0 0,0 0 16,0 0-16,0-22 16,1 22-16,-1-21 0,-21 0 15,21 0-15,0 21 0,0-21 0,-21 0 16,21-22-16,1 22 0,-22 0 15,0 0-15,21-22 0,0 22 0,-21-21 16,0 21-16,21 0 0,-21-22 16,0 22-16,0 0 0,0 0 15,0 0-15,21 42 16,-21 0 0,0 0-16,21 0 0,-21 22 15,0-22-15,0 0 0,0 0 0,22 21 16,-22-20-16,0-1 0,21 0 15,-21 21-15,0-21 0,0 1 16,21-1-16,0 0 0,0 0 16,0-21-16,1 0 15,-1 0-15,0 0 0,0 0 0,0 0 16,22 0-16,-22 0 0,0 0 16,21-21-16,-21 21 0,1-21 15,20 0-15,-21-1 0,0 1 0,22 21 16,-22-42-16,0 21 0,0 0 0,0-1 15,-21 1-15,0-21 0,21 21 16,-21-106 0,0 84-16,0 22 15,-21 0-15,0 21 16,0 0-16,0 0 16,0 21-16,21 0 0,0 1 0,0 20 15,0-21-15,0 21 0,0-20 16,0 20-16,0 0 0,0-21 15,0 22-15,0-22 0,0 0 0,0 0 16,21 22-16,0-43 0,-21 21 16,21 0-16,0 0 0,0-21 0,1 21 15,-1-21-15,0 0 0,0 0 16,0 0-16,0 0 0,22 0 16,-22 0-16,0 0 0,0-21 0,22 21 15,-22-21-15,21 0 0,0 0 0</inkml:trace>
  <inkml:trace contextRef="#ctx0" brushRef="#br0" timeOffset="40984.24">7302 8488 0,'0'0'0,"-21"0"16,21-21-16,-21 0 0,21-1 16,-21 22-16,0-21 0,21 0 0,0 0 15,-21 21-15,-1 0 16,1 0-16,0 0 15,0 0-15,0 21 0,21 0 16,-21 22-16,21-22 0,-22 21 0,1-21 16,21 22-16,0-1 0,0 0 15,0 1-15,0-1 0,0 0 0,0 1 16,0-1-16,0 0 0,0-21 0,0 22 16,21-22-16,-21 0 0,22 0 15,-1 0-15,0 1 0,21-1 0,-21-21 16,1 0-16,-1 0 0,21 0 15,-21 0-15,0 0 0,22 0 0,-1 0 16,-21 0-16,22-21 0,-1-1 16,0 22-16,1-42 0,-1 21 0,0 0 15,1 0-15</inkml:trace>
  <inkml:trace contextRef="#ctx0" brushRef="#br0" timeOffset="41868.14">8043 8615 0,'0'0'0,"0"-21"0,0 0 16,-21 21-16,0-22 15,0 22-15,0 0 0,-22 0 0,22 0 16,-21 0-16,21 22 0,-22-22 0,1 21 16,21 0-16,0 0 0,-1 0 15,-20 22-15,21-22 0,21 21 16,-21-21-16,0 22 0,21-22 0,0 21 16,0-21-16,0 0 0,0 22 0,0-22 15,0 0-15,0 0 0,0 0 16,21-21-16,0 0 0,0 0 15,0 0-15,0 0 0,1 0 16,-1 0-16,0 0 0,21-21 16,-21 0-16,1 0 0,-1 21 0,0-42 15,0 20-15,0 1 0,-21 0 0,21-21 16,1 21-16,-22-22 0,0 22 16,0-21-16,0 21 0,0-1 15,21 1-15,-21 0 0,0 0 0,0 42 47,-21 0-47,21 0 0,0 1 0,0-1 16,0 0-16,0 0 0,0 0 0,0 0 15,21 1-15,0-1 0,0 0 16,0 0-16,0 0 0,1-21 0,-1 21 16,21-21-16,-21 0 0,22 0 0,-22 0 15,21 0-15,-21 0 0,22 0 16,-22 0-16,0 0 0,0 0 0,21-21 15,-20 21-15,-22-21 0,21 0 16,0 0-16,-21 0 0,21-1 0,-21 1 16,0 0-16,0-21 0,0 21 15,0-1-15,0 1 0,0 0 0,0 0 16,0 0-16,0 42 31,0 0-31,0 0 0,0 0 16,0 1-16,0-1 0,0 0 0,-21 21 15,21-21-15,0 1 0,-21-1 16,21 0-16,0 0 0,0 0 0,0 0 16,-21 1-16,21-1 15,0 0-15,-22-21 16,22-21 15,0 0-31,0-1 0,0 1 0,0 0 16,0 0-16,0 0 0,0-22 15,0 22-15,0-21 0,22 21 0,-1-22 16,0 1-16,21 21 0,-21 0 0,22-22 16,-1 22-16,0 21 0,1-21 15,-1 21-15,0 0 0,1 0 0,-1 21 16,0-21-16,-20 21 0,20 1 0,-21-1 16,0 21-16,-21-21 0,0 0 15,21 1-15,-21 20 0,0-21 16,0 0-16,0 22 0,0-22 0,0 0 15,0 0-15,0 0 0,0 0 16,-21-21-16,21 22 16,-21-22-16,0 0 15,0-22-15</inkml:trace>
  <inkml:trace contextRef="#ctx0" brushRef="#br0" timeOffset="44340.36">11007 8636 0,'42'0'32,"-21"0"-32,0-21 0,0 0 15,-21 0-15,22 21 0,-22-22 16,0 1-16,0 0 16,0 0-16,0 0 0,0 0 15,-22-1-15,1 1 0,0 0 16,0 0-16,0 0 0,0 0 0,-22 21 15,22-22-15,0 1 0,0 21 0,0 0 16,-22 0-16,22 0 0,0 0 16,0 21-16,0-21 0,-1 22 0,1-1 15,0 0-15,0 21 0,0-21 0,21 22 16,0-22-16,0 21 0,0-21 16,0 22-16,0-1 0,0-21 0,0 22 15,0-22-15,0 21 0,0-21 0,0 0 16,0 1-16,0-1 0,0 0 15,21-21-15,0 0 16,0 0-16,0 0 0,1 0 0,-1-21 16,0 21-16,21-21 0,-21-1 0,1 1 15,20 0-15,-21-21 0,0 21 16,22-1-16,-22 1 0,0-21 0,0 21 16,0-22-16,0 22 0,1-21 0,-22 21 15,0-22-15,0 22 0,0 0 16,0 0-16,0 0 0,0 42 31,0 0-31,0 0 16,0 22-16,0-22 0,21 0 15,-21 21-15,21-21 0,-21 22 0,21-22 16,-21 0-16,0 21 0,0-20 0,21-1 16,0 21-16,-21-21 0,22 0 15,-22 1-15,21-1 0,0 0 16,0-21-16,0 0 0,0 0 15,1 0-15,-1 0 16,0-21-16,0 21 0,0-21 0,0-1 16,1 1-16,-1 0 0,-21 0 0,21 0 15,0-22-15,-21 22 0,0 0 16,0 0-16,21-21 0,-21 20 0,21 1 16,-21 0-16,0 0 0,0 0 15,22 0-15,-22 42 31,0 0-31,0 0 0,0 0 16,0 0-16,0 1 0,0-1 0,0 0 16,0 21-16,0-21 0,0 1 15,0-1-15,0 0 0,0 0 0,0 0 16,21-21-16,-21 21 0,21 1 0,0-22 16,0 21-16,0-21 15,1 0-15,-1 0 0,0 0 16,0 0-16,0-21 0,0-1 0,1 1 15,-1 0-15,0 0 0,0 0 16,0 0-16,0-1 0,-21 1 16,22 0-16,-22 0 0,0 0 0,0-22 15,0 22-15,0 0 0,0 0 16,0 0-16,-22 21 0,1 0 16,42 0 30,1 0-46,-1 21 0,0-21 0,0 0 16,0 0-16,0 0 0,22 0 0,-22 0 16,0 0-16,21 0 0,-20-21 0,20 21 15,-21 0-15,21-21 16,-20 21-16,20-22 0,-21 22 0,0-21 16,0 21-16,1 0 0,-1-21 0,0 21 15,-21 21 16,0 0-31,-21 1 16,21-1-16,-21 0 0,21 0 16,-22 0-16,22 0 0,0 1 15,0-1-15,0 0 0,0 0 0,0 0 0,0 0 16,0 1-16,0-1 0,0 0 16,0 0-16,0 0 15,22-21-15,-1 0 0,0 21 0,0-21 16,0 0-16,0 0 0,1 0 0,-1 0 15,0 0-15,0-21 0,21 0 16,-20 21-16,-1-21 0,0 0 0,0 0 16,0-1-16,0 1 0,-21 0 0,0-21 15,22 21-15,-22-1 0,0-20 16,0 21-16,0-21 0,0 20 0,-22-20 16,1 21-16,0 0 0,0 0 0,0-1 15,0 1-15,-1 21 0,1 0 16,-21 0-16,21 0 0,0 0 15,-1 0-15,1 21 0,0 1 0,21-1 16,-21 0-16,21 0 0,-21 21 16,21-20-16,0-1 0,0 21 0,0-21 15,0 0-15,0 1 0,21-1 0,0 0 16,0 0-16,0 0 0,1 0 0,-1 1 16,0-22-16,0 0 0,0 21 15,22-21-15,-22 0 0,21 0 0,-21 0 16,22 0-16,-1-21 0,-21-1 0,21 22 15,1-21-15,-1 0 0,-21 21 16,22-21-16,-1 0 0,-21 0 0,21-1 16,-20-20-16,-1 21 0,0 0 15,0 0-15,0-1 0,-21 1 16,0 0-16,21 0 0,-21 42 31,0 0-15,0 0-16,0 1 0,0-1 0,0 0 15,0 0-15,-21 0 0,21 0 0,0 1 16,0-1-16,0 0 0,0 0 0,0 0 16,0 0-16,21 1 0,1-1 15,-1 0-15,0-21 0,0 21 0,0-21 16,0 0-16,1 21 0,20-21 0,-21 0 16,0 0-16,22 0 15,-1 0-15,-21 0 0,21 0 0,1 0 16,-1-21-16,0 21 0,1-21 0,20 0 15,-20 21-15,-1-21 0,-21-1 16,21 1-16,-20 0 0,-1 0 0,0 0 16,0-22-16,0 22 0,-21 0 0,0 0 15,0 0-15,0 0 0,0-1 0,0 1 16,0 0-16,-21 21 0,0 0 16,0 0-16,0 0 0,-22 0 0,22 0 15,0 0-15,-21 21 0,20-21 0,-20 21 16,21 1-16,0-1 0,0 0 15,21 21-15,-22-21 0,22 1 16,-21-1-16,21 0 0,0 21 0,0-21 16,0 1-16,0-1 0,0 0 15,0 0-15,21-21 0,1 21 0,-1-21 16,0 21-16,0-21 0,0 0 16,0 0-16,1 0 0,-1 0 15,0-21-15,21 0 0,-21 21 16,1-21-16,-1 0 0,0 0 0,0-22 15,0 22-15,0 0 0,1-21 0,-22-1 16,21 22-16,0-21 0,0-1 16,-21 1-16,21 0 0,-21-1 15,21 1-15,-21-21 0,22 41 0,-1-20 16,-21 0-16,0 21 0,0-22 16,0 22-16,0 0 0,0 42 15,0 0 1,-21 0-16,21 1 0,0 20 15,-22-21-15,22 21 0,-21 22 0,21-22 16,0 1-16,0-1 0,0 0 0,0 1 16,0-22-16,0 21 0,0 0 15,0-20-15,0-1 0,21 21 0,1-21 16,-22 0-16,21 1 0,0-1 16,0 0-16,0-21 15,0 0-15,1 0 0,-1 0 16,0 0-16,0 0 0,0-21 15,0 21-15,1-21 0,-22-1 0,21 1 16,0 0-16,0 0 0,0 0 16</inkml:trace>
  <inkml:trace contextRef="#ctx0" brushRef="#br0" timeOffset="44551.24">13758 8128 0,'0'0'0,"-21"0"16,-21 42-1,21-42-15,21 22 0,0-44 63</inkml:trace>
  <inkml:trace contextRef="#ctx0" brushRef="#br0" timeOffset="48103.88">16065 8424 0,'0'-21'0,"0"42"0,-21-42 0,0 21 0,21-21 16,-21 21-16,21-21 0,-21 0 15,21 0-15,0-1 16,0 1-16,0 0 0,0-21 16,0 21-16,0-1 0,0 1 15,0 0-15,21 0 0,0 21 0,0-21 16,0 21-16,1 0 0,-1 0 16,0 0-16,0 0 0,0 0 15,22 21-15,-22 0 0,0 21 0,0-20 16,0-1-16,0 21 0,-21-21 0,22 22 15,-22-1-15,0-21 0,21 21 16,-21-20-16,0-1 0,0 0 0,0 0 16,0 0-16,0 0 0,0 1 0,-21-1 15,21 0 1,-22-21-16,22-21 31,0 0-31,0-1 16,0 1-16,0 0 15,0-21-15,22 21 0,-22-1 0,21 1 16,0-21-16,0 21 0,-21-22 16,21 1-16,0 21 0,1 0 0,-1-22 15,0 22-15,0 0 0,0 0 16,0 21-16,1 0 0,-1 0 16,0 0-16,-21 21 0,21 0 0,-21 0 15,21 22-15,-21-22 0,0 21 16,0-21-16,0 22 0,0-22 15,0 21-15,21-21 0,-21 1 0,0-1 16,22 0-16,-22 0 0,21 0 0,-21 0 16,21 1-16,0-22 0,-21 21 0,21-21 15,0 0-15,1 0 0,-1 0 16,0 0-16,0 0 0,21 0 0,-20 0 16,-1 0-16,0 0 0,21-21 0,-21-1 15,22 1-15,-22 21 16,21-21-16,-21 0 0,1 0 0,-1-22 15,0 22-15,0 0 0,0-21 0,-21 21 16,0-22-16,0 1 0,0 21 16,0-22-16,0 1 0,0 21 0,-21-21 15,0 20-15,0 1 0,0 0 0,-1 0 16,1 21-16,0 0 0,0 0 16,-21 0-16,20 0 0,1 21 0,0 0 15,0 0-15,0 1 0,0 20 0,21-21 16,-22 21-16,22 1 0,-21-1 15,21-21-15,0 22 0,0-22 0,0 21 16,0-21-16,0 0 0,0 1 16,0-1-16,0 0 0,21-21 15,1 21-15,-1-21 0,0 0 0,0 0 16,0 0-16,0 0 0,1 0 0,-1 0 16,0 0-16,0-21 0,0 21 15,0-21-15,1 0 0,-22-1 0,21 1 16,0 0-16,0 0 0,-21 0 0,21 0 15,-21-22-15,0 22 0,0 0 16,0-21-16,0 20 0,0-20 0,0 21 16,0 0-16,0 0 0,0 42 31,0 0-31,0 21 16,0-21-16,0 1 0,0 20 0,0-21 15,0 21-15,0-20 0,21-1 16,-21 0-16,22 0 0,-22 0 0,0 0 15,21 1-15,0-1 0,0-21 0,0 0 16,0 21-16,1-21 0,-1 0 16,21 0-16,-21 0 0,22 0 0,-22 0 15,21-21-15,-21 21 0,0-21 0,22-1 16,-22 1-16,0 0 0,0 0 16,0 0-16,-21 0 0,0-1 0,22-20 15,-22 21-15,0-21 0,0 20 0,0-20 16,0 21-16,0 0 15,0 0-15,0-1 0,0 1 0,0 42 32,0 1-32,0-1 0,0 0 15,0 21-15,0-21 0,0 22 0,0-1 16,0-21-16,0 22 0,0-22 0,0 0 16,0 21-16,-22-21 0,22 1 15,0-1-15,0 0 0,0 0 0,0 0 16,0-42 31,0 0-32,0 0-15,0 0 0,0-1 0,0 1 16,0 0-16,0-21 0,22 21 16,-22-22-16,21 22 0,-21-21 0,21-1 15,0 1-15,0 21 0,-21-21 16,21 20-16,1 1 0,-22 0 0,21 21 15,0 0-15,0 21 16,-21 0 0,21 22-16,-21-22 0,21 0 0,-21 21 15,0-20-15,0 20 0,0-21 0,0 0 16,22 0-16,-22 22 16,21-22-16,-21 0 0,0 0 0,21 0 15,-21 1-15,21-22 16,0 0-1,0 0 1,-21-22-16,0 1 0,22 21 16,-22-21-16,21 0 0,0-21 0,-21 20 15,21 1-15,0 0 0,0-21 16,1 21-16,-22-22 0,42 1 0,-21 21 16,0 0-16,0-22 0,1 22 0,-1 21 15,0-21-15,0 21 0,0 0 16,0 0-16,1 21 15,-22 0-15,0 0 16,0 22-16,0-22 0,0 21 0,0-21 16,0 22-16,0-22 0,0 21 0,0-21 15,0 1-15,0-1 0,0 21 16,21-21-16,0 0 0,0-21 0,-21 22 16,21-1-16,0-21 0,1 0 0,-1 21 15,21-21-15,-21 0 0,0 0 0,22 0 16,-22 0-16,21 0 0,1 0 15,-22 0-15,21-21 0,0 0 0,-20 21 16,20-22-16,-21 1 0,0 0 0,22-21 16,-22 21-16,0-22 15,-21 22-15,21-21 0,0 21 0,-21-22 16,0 22-16,0-21 0,0 21 0,0-1 16,0 1-16,0 0 0,-21 21 15,0 21 1,0 0-16,0 1 0,-1-1 0,22 0 15,-21 21-15,21 1 0,-21-22 16,21 21-16,0-21 0,0 0 0,0 22 16,0-22-16,0 0 0,0 0 0,0 0 15,0 1-15,21-1 0,0-21 16,-21 21-16,22-21 0,-1 0 0,0 0 16,0 0-16,0 0 0,0 0 15,22 0-15,-22 0 0,0 0 0,0 0 16,22-21-16,-22 0 0,0-1 15,21 1-15,-21 0 0,1 0 0,-1 0 16,0 0-16,0-22 0,0 22 0,-21-21 16,0 21-16,21-22 0,-21 22 15,0 0-15,0 0 0,0 0 0,0 42 32,-21 0-17,21 0-15,0 21 0,0-20 0,0-1 16,0 0-16,0 0 0,0 0 15,0 0-15,0 1 0,0-1 16,0 0-16,0 0 0,21 0 16,1-21-16,-1 21 0,0-21 15,0 0-15,0 0 0,0 0 16,1 0-16,-1 0 0,0 0 0,0-21 16,0 0-16,22 0 0,-22 0 0,0 0 15,0-1-15,0 1 0,0 0 16,1-21-16,-1-1 0,0 22 0,0-21 15,0 21-15,0-22 0,-21 22 16,22 0-16,-22 0 0,21 0 16,-21 42-1,0 0-15,0 0 0,0 0 16,-21 22-16,21-22 0,-22 21 16,22-21-16,-21 22 0,21-22 0,0 21 15,-21-21-15,21 1 0,-21-1 0,21 0 16,0 0-16,0 0 0,-21 0 15,21 1-15,0-44 47,0 1-47,0 0 16,21 0-16,-21 0 0,21 0 16,0-1-16,0 1 0,1 0 0,-1-21 15,0 21-15,0-22 0,0 22 16,22 0-16,-22 0 0,0 0 0,0-1 15,0 22-15,0 0 16,-21 22 0,0-1-16,0 0 0,0 0 15,0 0-15,0 22 0,0-22 0,22 0 16,-22 0-16,21 0 0,-21 0 16,0 1-16,21-1 0,0 0 0,0-21 15,0 21-15,1 0 0,-1-21 0,21 0 16,-21 21-16,22-21 15,-1 0-15,21 0 0,-20 0 0,20 0 16,-20 0-16,-1 0 0,0 0 0,1 0 16,-1 0-16,-21-21 0,0 0 15,22 0-15,-22 0 0,0 0 0,-21-22 16,21 22-16,-21-21 0,21 21 0,-21-22 16,0 1-16,0 21 0,0 0 15,0-1-15,0 1 0,-21 21 0,0 0 16,0 0-16,0 0 0,-1 0 0,1 0 15,0 21-15,-21 22 0,21-22 16,-1 0-16,-20 0 0,21 22 0,0-22 16,0 0-16,-1 21 0,22-21 15,0 1-15,0-1 0,-21 0 16,21 0-16,0 0 0,21-21 16,-21 21-16,22-21 0,-1 0 15,0 0-15,0 0 16,0 0-16,0-21 0,1 21 0,-1-21 15,0 0-15,0 0 0,0 0 0,-21-1 16,21 1-16,1 0 0,-22-21 0,21 21 16,-21-1-16,21 1 0,-21 0 15,21 0-15,-21 0 0,0 0 16,0 42 15,0 0-31,0 0 0,-21 0 0,21 0 16,0 1-16,-21-1 0,0 21 0,21-21 15,-22 0-15,22 22 0,-21-22 16,0 21-16,21 1 0,-21-1 0,21 0 16,0 1-16,0-1 0,0 21 0,0 1 15,0-1-15,0 1 0,0-22 16,0 22-16,0-1 0,0 1 0,0-1 16,0 1-16,0-22 0,0 22 0,0-1 15,0-21-15,0 22 0,0-1 0,0-20 16,0-1-16,0 22 0,-21-22 15,0 0-15,21-21 0,-22 22 16,22-22-16,-21 0 0,0 0 0,0 0 16,0-21-16,0 0 0,-1 0 15,1 0-15,0 0 0,21-21 16,0 0-16,0 0 0,0 0 16,0-22-16,0 22 0,0-21 0,0 0 15,0-1-15,21 1 0,0 0 0,-21-1 16,22 1-16,-1 0 0,0-1 15,-21 1-15,21 0 0,0-1 16,0 1-16,-21 21 0,0-22 0,22 1 0,-22 0 16,0-1-16,0-20 0,0 21 15</inkml:trace>
  <inkml:trace contextRef="#ctx0" brushRef="#br0" timeOffset="48335.75">19833 7726 0,'0'0'0,"-21"0"16,21-21-16,21 21 31,0 0-31,0 0 15,1 0 1,-1 0-16,-21-21 0</inkml:trace>
  <inkml:trace contextRef="#ctx0" brushRef="#br0" timeOffset="51643.65">22966 7747 0,'0'0'0,"0"-21"0,21 0 16,0 0-16,-21-1 15,0 1-15,0 0 0,0 0 16,0 0-16,0 0 0,0-1 0,0 1 16,-21 21-16,0 0 15,0-21-15,-1 21 0,1 0 0,0 0 16,0 0-16,0 21 0,-22-21 16,22 21-16,0 22 0,0-22 15,0 21-15,0-21 0,-1 22 0,22-1 16,-21 0-16,21 1 0,0-1 0,0 0 15,0 1-15,0-22 0,0 21 16,21 1-16,1-22 0,-1 0 0,-21 21 16,21-21-16,0-21 0,21 22 15,-20-22-15,-1 21 0,21-21 0,-21 0 16,0 0-16,22 0 0,-1-21 0,-21-1 16,22 1-16,-22 21 0,21-21 15,-21 0-15,22-21 0,-22 20 0,0 1 16,21-21-16,-21 21 0,1 0 15,-1-22-15,0 22 0,-21 0 16,21-21-16,-21 20 0,21 1 16,-21 42-1,-21 1 1,0-22-16,21 42 0,0-21 0,-21 0 16,0 0-16,21 22 0,-22-22 0,22 0 15,0 21-15,0-20 0,0-1 16,0 0-16,0 0 0,0 0 15,22-21-15,-1 0 0,0 0 16,0 0-16,0 0 0,0 0 16,1 0-16,-1 0 0,0 0 15,21-21-15,-21 0 0,1 21 0,-1-21 16,0 0-16,0-22 0,0 22 16,-21 0-16,0 0 0,21-22 0,-21 22 15,0-21-15,0 21 0,0-22 0,0 22 16,-21-21-16,0 21 0,0 0 15,0-1-15,0 1 0,-1 0 0,-20 0 16,21 21-16,0 0 0,-22 0 0,22 0 16,0 0-16,0 21 0,-21 0 15,42 0-15,-22 22 0,22-22 0,-21 21 16,21-21-16,0 22 0,0-1 16,0-21-16,0 22 0,0-22 15,21 21-15,-21-21 0,22 0 0,-1 1 16,0-1-16,0-21 0,0 0 0,22 21 15,-22-21-15,0 0 0,21 0 16,1 0-16,-22-21 0,21 21 0,0-21 16,1-1-16,-22 1 0,21 0 0,1 0 15,-22 0-15,21-22 0,0 22 16,-20-21-16,-1 21 0,0-22 0,0 22 16,0-21-16,0 0 0,1 20 15,-22-20-15,0 0 0,21-1 0,-21 22 16,0-21-16,21 21 0,-21 0 0,0-1 15,0 44 1,-21-1 0,0 0-16,21 21 0,-22 1 0,1-1 15,21 0-15,0 1 0,-21-1 16,21 0-16,-21-21 0,21 22 0,0-1 16,0 0-16,0 1 0,0-22 0,0 21 15,0-21-15,0 1 0,21-1 16,-21 0-16,21 0 0,0 0 0,1-21 15,-1 0-15,0 0 0,21 0 0,-21 0 16,1 0-16,-1 0 0,0-21 16,0 21-16,0-21 0,0 0 0,1-22 15,-1 22-15,0-21 0,0 21 16,-21-22-16,21 1 0,0 0 16,-21-1-16,0 1 0,0 0 0,22-1 15,-22 1-15,0 0 0,0-1 0,21 1 16,-21 0-16,0 21 0,0-22 15,0 22-15,0 0 0,-21 21 16,-1 21 0,22 0-16,0 22 0,-21-22 15,0 21-15,21 0 0,-21-20 16,21 20-16,0 0 0,0 1 0,0-1 16,0-21-16,0 21 0,0 1 15,0-1-15,0 0 0,0-20 0,0 20 16,0-21-16,21 0 0,-21 22 0,21-22 15,0 0-15,1 0 16,-1-21-16,0 0 0,0 0 16,0 0-16,22 0 0,-22 0 15,0-21-15,0 0 0,0 21 16,0-21-16,22-1 0,-22-20 0,0 21 16,0 0-16,0 0 0,1-22 0,-1 22 15,-21 0-15,0-21 16,21 20-16,-21 1 0,0 0 0,-21 42 47,0-21-47,21 21 0,0 1 0,-22-1 15,1 21-15,21-21 0,0 0 0,0 1 16,0-1-16,0 0 0,0 0 16,0 0-16,0 0 0,0 1 15,0-1-15,21-21 16,1 0-16,-1 0 0,0 0 15,0 0-15,0 0 0,22 0 0,-22-21 16,21 21-16,0-22 0,-20 1 16,20 0-16,0-21 0,-21 21 15,22-1-15,-22-20 0,0 21 0,21-21 16,-20 20-16,-1-20 0,-21 21 0,21-21 16,-21 20-16,0 1 0,21 0 15,-42 21 1,0 21-16,0 0 15,21 22-15,-22-22 0,1 0 0,21 21 16,0-20-16,0-1 0,0 21 0,0-21 16,0 0-16,0 22 0,0-22 15,0 0-15,0 0 0,0 0 0,21 1 16,-21-1-16,22-21 0,-22 21 16,0 0-16,0-42 46,0 0-30,-22 0-16,1 21 0,0-22 16,21 1-16,-21 21 0,0 0 15,0 0-15,-1 0 16,22 21 0,0 1-16,0-1 0,0 0 15,22 0-15,-22 0 16,21-21-16,0 21 0,0-21 15,0 0-15,0 0 0,1 0 0,-1 0 16,0 0-16,0 0 0,21 0 16,-20 0-16,-1 0 0,21 0 0,-21-21 15,22 0-15,-22 21 0,21-21 0,-21 0 16,22 0-16,-22-22 16,0 22-16,21 0 0,-21-21 0,1 20 0,-1 1 15,-21 0-15,21 0 0,-21 0 0,21 0 16,-21-1-1,0 44 1,-21-1-16,0 0 16,21 0-1,0 0-15,-21 0 0,21 1 0,0-1 16,0 0-16,0 0 0,0 0 0,0 0 16,0 1-16,21-1 15,0-21 1,0 0-16,0 0 0,0 0 0,1 0 15,20 0-15,0 0 0,-21-21 16,22 21-16,-1-22 0,-21 1 0,22 21 16,-22-21-16,0 0 0,21 0 0,-42 0 15,21-1-15,1-20 0,-1 21 16,0 0-16,-21 0 0,0-1 0,21 1 16,-21 42 15,-21 1-16,21 20-15,0-21 0,-21 0 0,0 22 16,21-22-16,0 21 0,0-21 16,0 0-16,0 1 0,0-1 0,0 0 15,0 0-15,0 0 0,0 0 16,21-21-16,0 0 0,0 0 16,0 0-16,0 0 15,1 0-15,-22-21 0,21 21 0,0-21 16,-21 0-16,21 0 0,-21 0 15,21-1-15,-21 1 0,0 0 16,0-21-16,21 21 0,-21-1 0,0-20 16,0 21-16,0 0 0,0 0 15,0-1-15,0 1 0,-21 21 0,21-21 16,-21 21-16,0 0 0,0 0 0,0 0 16,-1 0-1,44 0 16,-1 0-15,0 0-16,0 0 0,0 0 0,0-21 16,1 21-16,-1 0 0,0 0 0,0-21 15,21 21-15,-20 0 16,20 0-16,-21 0 0,21 0 0,-20 0 16,-1 0-16,0 0 0,0 0 0,0 0 15,0 0-15,-21 21 0,0 0 16,0 0-16,0 0 0,0 1 0,0-1 15,0 0-15,0 0 0,-21 0 0,0 0 16,0 22-16,21-22 0,-21 0 16,21 0-16,0 0 0,0 1 0,0-1 15,0 0-15,0 0 0,0 0 16,0 0-16,-21-21 16,21-21 15,0 0-31,0 0 15,0 0-15,0 0 0,0-1 0,0 1 16,21 0-16,0-21 0,0 21 0,0-1 16,0-20-16,22 21 0,-22-21 15,0 20-15,21-20 0,1 21 0,-22-21 16,21 20-16,1 1 0,-22 0 0,21 0 16,-21 21-16,22 0 0,-22 0 15,0 0-15,0 21 0,-21 0 0,0 0 16,0 22-16,0-22 0,0 21 0,0 1 15,-21-1-15,21-21 16,0 21-16,-21 1 0,21-1 0,0-21 16,0 0-16,0 22 0,0-22 0,0 0 15,0 0-15,0 0 16,21-21 0,0 0-16,0 0 15,0-21-15,-21 0 16,22 0-16,-1 0 0,0 0 15,-21-1-15,21 1 0,-21 0 16,21 0-16,-21 0 0,21-22 16,1 22-16,-22 0 0,0 0 0,0 0 15,0 0-15,0-1 0,-22 1 16,1 21 0,-21 0-16,21 0 0</inkml:trace>
  <inkml:trace contextRef="#ctx0" brushRef="#br0" timeOffset="52012.15">26141 7430 0,'0'-22'0,"21"22"0,0 0 94</inkml:trace>
  <inkml:trace contextRef="#ctx0" brushRef="#br0" timeOffset="63327.55">762 10986 0,'-21'0'15,"0"0"-15,-1 0 0,1 0 0,0 0 16,0 0-16,-21 0 16,20 21-16,1-21 0,0 0 0,0 0 15,0 0-15,0 0 0,-1 0 16,1 0-16,0 0 0,42 0 31,0 0-15,1 0-16,20 0 0,0 0 15,1 0-15,-1 0 0,21 0 0,-20 0 16,20 0-16,1 0 0,-1 0 16,1 0-16,-1 0 0,1 21 0,20-21 15,-20 0-15,21 0 0,-22 0 16,22 21-16,-22-21 0,1 0 16,-1 0-16,1 0 0,-1 0 15,1 0-15,-22 0 0,0 0 0,1 0 16,-1 0-16,-21 0 0,22 0 0,-22 0 15,0 0-15,0 0 0,-21-21 16,0 0-16,0 0 16,0-1-16,0 1 15,-21 0-15,0 0 0,0 21 16,-1-21-16,-20 0 0,21-1 0,-21 22 16,-1-21-16,1 0 0,0 0 15,-1 21-15,1-21 0,21 21 0,-22 0 16,1 0-16,21 0 15,-21 0-15,20 0 0,1-21 0,0 21 16,42 0 15,0 21-31,22-21 16,-22 0-16,21 21 0,1-21 16,-1 0-16,0 0 0,1 21 0,-1-21 15,0 0-15,1 0 0,-1 0 16,0 0-16,-21 0 0,22 0 0,-22 0 15,0 0-15,0 0 0,0 0 0,1 0 16,-1 0-16,-21 21 31,0 0-15,-21 1-16,-1-1 16,1-21-16,0 21 0,0 0 0,-21 0 15,20 0-15,-20 1 0,0 20 16,21-21-16,-22 0 0,1 22 0,21-1 15,-22-21-15,22 21 0,-21-20 16,21 20-16,21-21 0,-21 0 0,21 0 16,-22 1-16,22-1 0,0 0 15,0 0-15,0 0 16,0-42 31,22 0-47,-22 0 0,21 21 15,-21-21-15,0-1 0,0 1 16,21 0-16</inkml:trace>
  <inkml:trace contextRef="#ctx0" brushRef="#br0" timeOffset="67959.66">4191 10943 0,'21'0'47,"0"-21"-31,-21 0-16,0 0 15,0 0-15,0-1 16,0 1-16,0 0 0,0 0 16,0 0-16,0 0 0,0-22 0,0 22 15,0 0-15,-21-21 0,21 20 0,-21 1 16,0 0-16,0 0 0,-1 0 16,1 0-16,0-1 0,0 22 0,0 0 15,0 0-15,-1 0 0,1 0 16,0 0-16,0 22 0,-21-1 0,20 0 15,1 21-15,0-21 0,0 22 16,0-1-16,0 0 0,-1 1 0,22-1 16,0 0-16,0-20 0,0 20 0,0 0 15,0 1-15,0-22 0,22 21 16,-1-21-16,-21 0 0,21 22 16,0-22-16,0 0 0,0-21 0,1 21 15,-1-21-15,0 0 0,0 0 16,0 0-16,22 0 0,-22 0 0,0 0 15,0-21-15,0 0 0,0 21 0,1-21 16,20 0-16,-21-22 0,0 22 16,0 0-16,1 0 0,-1 0 0,0-22 15,0 22-15,-21 0 0,0-21 16,0 20-16,21-20 0,-21 21 0,0-21 16,0 20-16,0 1 0,0 0 15,0 0-15,0 0 16,-21 21-16,21 21 15,0 0-15,0 0 0,0 0 16,0 22-16,0-22 0,0 0 0,0 21 16,0-20-16,0 20 0,0-21 15,0 0-15,0 0 0,0 1 0,21-1 16,-21 0-16,21 0 0,1 0 16,-1-21-16,-21 21 0,21-21 0,0 0 15,0 0-15,0 0 0,1 0 16,20 0-16,-21 0 0,0-21 0,22 0 15,-22 21-15,0-21 0,21 0 0,-21 0 16,1 21-16,-1-22 0</inkml:trace>
  <inkml:trace contextRef="#ctx0" brushRef="#br0" timeOffset="68911.73">4995 10583 0,'0'0'15,"0"-21"-15,0 0 0,0 0 0,0 0 16,-21 21-16,0 0 0,0 0 15,0 0-15,-1 0 16,1 0-16,0 42 0,21-21 16,-21 0-16,0 22 0,21-22 0,-21 21 15,21 1-15,0-1 0,0-21 16,0 21-16,0 1 0,0-22 0,0 21 16,0-21-16,0 1 0,0-1 0,0 0 15,21 0-15,0 0 0,0-21 16,0 21-16,0-21 0,1 0 0,20 0 15,-21 0-15,21 0 0,1 0 0,-22 0 16,21-21-16,1 21 0,-22-21 16,21 0-16,0 0 0,1 0 0,-22-1 15,21-20-15,-21 21 0,1-21 0,-1-1 16,0 1-16,0 0 0,0-1 16,-21 1-16,21-22 0,-21 22 15,0-21-15,0 20 0,0 1 0,0 0 16,22-1-16,-22 22 0,0 0 0,0 0 15,0 42 17,0 0-32,0 0 0,-22 22 0,22-1 15,-21 0-15,21 1 0,0 20 16,0-21-16,-21 1 0,21 20 0,-21-20 16,21-1-16,0 0 0,0 1 0,0-1 15,-21-21-15,21 21 16,0-20-16,-21-1 0,21 0 0,0 0 15,0 0-15,-22 0 0,22-42 47,22 0-47,-22 0 0,21 0 16,0 0-16,-21-22 0,21 22 16,0 0-16,0-21 0,-21 20 0,22-20 15,-1 21-15,0 0 0,0 21 0,0-21 16,0 21-16,1 0 0,-1 0 15,0 21-15,0 0 16,-21 0-16,0 0 0,0 0 16,0 1-16,21-1 0,-21 21 0,21-42 15,-21 21-15,0 0 0,22 1 16,-1-1-16,0 0 0,0-21 16,0 0-16,0 21 0,1-21 0,-1 0 15,0 0-15,0 0 0,0 0 16,0 0-16,1 0 0,20-21 0,-21 21 15,0-21-15,0 0 0,1-1 0,-22 1 16,21 0-16,0 0 0,0 0 16,-21 0-16,0-22 0,0 22 0,21-21 15,-21 21-15,0-1 0,0 1 0,0 0 16,0 42 0,0 0-1,0 1-15,0-1 0,0 0 0,0 21 16,0-21-16,0 1 0,0-1 0,0 0 15,0 0-15,0 0 0,0 0 16,0 1-16,0-1 0,21-21 47,1 0-47,-1 0 0,-21-21 16,21-1-16,0 1 0,-21 0 0,0 0 15,0 0-15,21 0 0</inkml:trace>
  <inkml:trace contextRef="#ctx0" brushRef="#br0" timeOffset="69091.63">6350 10435 0,'0'0'16,"-21"0"-16,0 0 0,21 21 16,-22 1-16,22-1 0,-21-21 15,21 21-15,0 0 16,21-21 15</inkml:trace>
  <inkml:trace contextRef="#ctx0" brushRef="#br0" timeOffset="70171.41">6413 10816 0,'0'21'0,"0"-42"0,22 42 0,-22 1 16,21-22-16,0 0 16,0 0-16,0 0 0,0 0 15,1 0-15,-1 0 0,0 0 0,0 0 16,0-22-16,0 22 16,1-21-16,-1 21 0,0-21 0,-21 0 15,0 0-15,21 0 0,-21-1 16,0 1-16,0 0 0,0 0 15,-21 0-15,0 21 16,0 0-16,-1 0 0,1 21 16,0 0-16,0 0 0,21 0 0,-21 1 15,21 20-15,-21-21 0,21 0 16,0 22-16,0-22 0,0 0 0,0 0 16,0 21-16,21-20 0,0-1 15,0 0-15,0-21 0,22 21 16,-22-21-16,0 0 15,0 0-15,0 0 0,0 0 0,1 0 16,20 0-16,-21 0 0,0-21 0,0 0 16,1 21-16,-1-21 0,21-1 15,-21 1-15,0 0 0,1 0 0,-1 0 16,0 0-16,0-22 0,0 22 0,-21 0 16,21-21-16,1 20 0,-1 1 15,-21 0-15,0 0 0,21 21 16,-21 21-16,0 0 15,0 0-15,0 1 16,0 20-16,0-21 0,0 0 0,0 0 16,0 1-16,0-1 0,0 0 15,0 0-15,0 0 0,0 0 16,0 1-16,21-22 16,-21 21-16,21-21 0,0 0 15,1 0-15,-1 0 0,0 0 0,0 0 16,0 0-16,0-21 0,1 21 15,-1-22-15,0 1 0,0 0 0,0 0 16,0 0-16,1 0 0,-22-22 0,21 22 16,0-21-16,0 21 0,0-1 15,0-20-15,-21 21 0,22 0 0,-1-22 16,-21 22-16,0 0 0,21 21 16,-21 21-1,0 0 1,0 1-16,0 20 0,0-21 0,0 0 15,-21 22-15,21-22 0,0 0 0,0 21 16,0-21-16,0 1 0,0-1 16,0 0-16,21 0 0,0 0 15,0-21-15,0 21 0,1-21 16,-1 0-16,0 0 0,21 0 16,-21 0-16,22 0 0,-1 0 0,0 0 15,-20-21-15,20 21 0,-21-21 0,21 0 16,-20 21-16,-1-21 0,0 0 15,0-22-15,0 22 0,0 0 16,1 0-16,-22-22 0,0 22 0,0 0 16,0 0-16,0 0 0,0 0 0,-22 21 15,1 0 1,-21 21-16,21 0 0,0 0 0,-22 0 16,22 22-16,0-22 0,0 0 0,0 21 15,21-21-15,0 1 0,-22-1 16,22 0-16,0 0 0,0 0 0,0 0 15,0 1-15,22-22 0,-22 21 0,21-21 16,0 0-16,0 0 16,0 0-16,0 0 0,1 0 0,-1 0 15,21 0-15,-21 0 0,0-21 0,1 21 16,-1-22-16,21 1 0,-21 21 0,0-21 16,1 0-16,-1 21 0,0-21 15,0 0-15,-21-1 0,21 22 16</inkml:trace>
  <inkml:trace contextRef="#ctx0" brushRef="#br0" timeOffset="72832.09">9758 9991 0,'0'0'0,"-21"0"0,-1 0 16,1 21-1,21 0-15,0 0 16,0 0-16,0 1 16,0-1-16,0 0 15,21-21-15,1 0 0,-1 0 16,0 0-16,21 0 0,-21 0 16,22 0-16,-1 0 0,-21-21 15,22 0-15,-1 21 0,0-22 0,-21 1 16,22 0-16,-1 0 0,-21 0 0,0 0 15,1-1-15,-22 1 0,0 0 16,0 0-16,0 0 0,0 0 0,0-1 16,0 1-16,-22 0 0,1 0 0,-21 21 15,21 0-15,-22 0 0,22 0 16,-21 0-16,0 0 0,-1 21 0,1 0 16,21 22-16,-22-22 0,22 21 0,0 0 15,0 1-15,21-1 0,0 0 16,0 1-16,0-1 0,0-21 15,0 22-15,0-1 0,0-21 0,21 21 16,0-20-16,0-1 0,22 0 0,-22 0 16,21 0-16,-21-21 0,22 0 15,-22 0-15,21 0 0,-21 0 0,22 0 16,-22 0-16,21 0 0,-21 0 0,1-21 16,-1 21-16,-21-21 0,0 0 15,0 0-15,0-1 16,0 1-16,-21 0 0,-1 21 15,1 0-15,0 0 0,-21 0 16,21 0-16,-1 0 0,1 0 0,-21 21 16,21 0-16,0 1 0,21 20 15,-22-21-15,22 21 0,-21-20 16,21 20-16,-21 0 0,21 1 0,0-22 16,0 21-16,0-21 0,0 22 0,0-22 15,21 0-15,0 0 0,1 0 0,20 0 16,-21-21-16,0 0 0,22 22 15,-22-22-15,21 0 0,0 0 0,-20 0 16,20 0-16,-21-22 0,21 1 0,-20 0 16,20 0-16,-21 0 0,0 0 15,0-1-15,22-20 0,-22 21 0,0-21 16,-21-1-16,21 22 0,-21-21 0,21-1 16,-21 1-16,0 0 15,0 21-15,0-1 0,0 1 0,0 0 16,0 0-16,0 42 15,0 0-15,0 0 16,0 22-16,0-22 0,0 21 0,0-21 16,0 22-16,0-22 0,0 21 0,0-21 15,0 1-15,0 20 0,0-21 0,0 0 16,0 0-16,0 1 16,0-1-16,22-21 31,-22-21-16,0-1-15,21 1 16,-21 0-16,0 0 0,0 0 0,0-22 16,0 22-16,21-21 0,-21 21 15,21-22-15,0 1 0,0 21 0,-21 0 16,22-22-16,-1 22 0,0 21 0,0 0 16,0 0-16,0 0 0,1 0 0,-1 0 15,0 21-15,0 1 0,0-1 16,0 21-16,1-21 0,-1 22 0,0-22 15,-21 21-15,21-21 0,0 22 16,0-22-16,1 0 0,-1 0 0,0 0 16,0 0-16,0-21 0,0 22 15,1-22-15,-1 0 0,21 0 0,-21 0 16,0 0-16,1 0 16,-1 0-16,0 0 0,0-22 0,-21 1 15,21 21-15,0-21 0,-21-21 0,22 21 16,-1-22-16,0 22 0,-21-21 0,21-1 15,0 1-15,0 0 0,1 21 16,-22-22-16,21 22 0,0 0 0,-21 0 16,21 21-16,0 0 31,-21 21-31,0 0 0,0 0 16,0 0-16,0 1 15,0-1 1,0 0-1,0-42 17,0 0-32,0-1 0,0 1 15,0 0-15,0 0 0,0 0 16,-21 0-16,21-1 16,-21 1-16,0 21 15,0 21 1,21 1-16,0-1 15,0 21-15,-22-21 0,1 22 0,21-22 16,-21 21-16,21 0 0,0-20 0,0 20 16,0 0-16,0-21 0,0 1 15,0 20-15,0-21 0,0 0 0,0 0 16,21 1-16,0-1 0,1 0 0,-1-21 16,21 21-16,0-21 0,1 0 0,-22 0 15,42 0-15,-20 0 0,-1 0 16,22 0-16,-22 0 0,21 0 0,1 0 15,-22-21-15,1 0 0,20 21 0,-21-21 16,-20-22-16,20 22 16,-21 0-16,21-21 0,-42 20 0,22-20 15,-1 0-15,-21 21 0,0-22 0,0 1 16,0 21-16,0 0 0,0-1 0,0 1 16,-21 21-16,-1 0 0,1 0 15,0 0-15,0 0 0,-21 0 0,20 0 16,1 0-16,-21 21 0,21 1 0,-22-1 15,22 21-15,0-21 0,0 22 16,0-22-16,0 21 0,-1-21 0,1 22 16,21-22-16,-21 0 0,21 21 0,0-21 15,0 1-15,0-1 0,0 0 0,21 0 16,0-21 0,1 0-16,-1 0 0,0 0 0,21 0 15,-21 0-15,1 0 0,-1 0 0,0 0 16,21 0-16,-21-21 0,1 0 15,-1 0-15,0-1 0,0 1 0,0 0 16,0 0-16,1-21 0,-1 20 0,-21-20 16,0 21-16,21 0 0,-21 0 0,0-1 15,0 1-15,21 0 0,-21 42 32,0 0-32,0 1 0,0-1 0,-21 0 15,21 0-15,-21 0 0,21 22 16,0-22-16,0 0 0,0 0 15,0 0-15,0 0 0,0 1 16,0-1-16,21-21 0,0 0 16,0 0-16,22 0 0,-22 0 15,0 0-15,21 0 0,-21 0 0,22 0 16,-22 0-16,0 0 0,0-21 0,0-1 16,22 1-16,-22 0 0,0 0 0,0 0 15,0-22-15,-21 22 0,22-21 16,-1 21-16,-21-22 0,21 22 0,-21-21 15,0 21-15,0-22 0,21 22 16,-21 0-16,0 0 0,21 21 0,-21-21 16,0 42-1,0 0 1,0 0-16,-21 22 0,0-1 0,21 0 16,-21 1-16,0-1 0,-1 21 15,1-20-15,21 20 0,-21-20 0,21 20 16,-21 1-16,21-22 0,0 21 0,0 1 15,0-1-15,0 22 0,-21-21 0,21-1 16,0 22-16,-21-22 0,21 1 16,-22 20-16,22-20 0,0-1 0,-21 22 15,21-21-15,-21-1 0,21 22 0,0-22 16,-21-20-16,21 20 0,0-21 0,0 1 16,-21-22-16,21 21 0,0-21 15,0 1-15,0-44 31,0 1-31,0-21 0,0 21 16,0-22-16,0 1 0</inkml:trace>
  <inkml:trace contextRef="#ctx0" brushRef="#br0" timeOffset="73156.03">12806 10435 0,'0'0'0,"-21"-21"16,21 0-16,0-21 15,21 20-15,0 1 16,0 21-16,0-21 0,0 21 16,1 0-16,20 0 0,0-21 0,-21 21 15,22 0-15,-1 0 0,-21 0 0,22 21 16,-22 0-16,0 0 0,0 22 0,0-22 15,0 21-15,-21 1 0,0-22 0,0 21 16,0-21-16,0 22 0,0-22 0,-21 21 16,0-21-16,0 0 15,-21 1-15,20-1 0,1-21 0,0 21 16,-21-21-16,21 0 0,-1 21 0,1-21 16,0 0-16,0 0 15</inkml:trace>
  <inkml:trace contextRef="#ctx0" brushRef="#br0" timeOffset="76380">13758 10435 0,'21'-21'32,"1"0"-32,-1 21 15,-21-21-15,21 0 0,0 21 0,-21-22 16,21 1-16,-21 0 0,21 0 0,-21 0 16,0 0-16,0-1 15,-21 22 1,0 0-16,0 0 0,0 0 0,-22 0 15,22 22-15,0-22 0,-21 21 0,21 0 16,-1 0-16,1 0 0,21 0 16,0 1-16,0-1 0,0 0 15,0 0-15,0 0 0,0 0 0,0 1 16,21-1-16,1-21 0,-1 21 0,-21 0 16,21 0-16,0 0 0,0 1 15,0-22-15,1 21 0,-1 0 0,0 0 16,-21 0-16,0 0 0,0 1 15,0-1-15,0 0 0,-21-21 16,0 21-16,-1-21 0,1 0 16,0 0-16,-21 0 0,21 0 0,-22 0 15,22 0-15,0 0 0,-21 0 0,20 0 16,1-21-16,0 21 0,-21-21 16,42 0-16,-21-1 0,-1 1 15,1 0-15,21 0 0,-21 0 0,21 0 16,0-1-16,0 1 0,0 0 0,0 0 15,-21 21-15,42 0 32,0 21-32,0 0 0,1 0 15,-1 1-15,0-1 0,0 0 0,-21 0 16,21 0-16,0 0 0,1 1 16,-1-1-16,0-21 0,0 21 0,0-21 15,0 0-15,1 21 0,-1-21 0,21 0 16,-21 0-16,0 0 0,1 0 15,20-21-15,-21 21 0,0-21 16,22 0-16,-22-1 0,21 1 0,-21 0 16,0 0-16,1-21 0,-1 20 0,0-20 15,0 21-15,-21-21 0,21 20 0,-21-20 16,0 0-16,0 21 0,0-1 16,0 1-16,0 42 15,0 1-15,0-1 16,0 0-16,0 0 0,0 21 15,-21-20-15,21 20 0,0-21 0,0 0 16,0 22-16,0-22 0,0 0 0,0 0 16,0 0-16,0 0 15,21-21-15,0 0 0,1 0 16,-1 0-16,0 0 0,0 0 16,0 0-16,0 0 0,22 0 0,-22-21 15,0 0-15,0 0 0,0 0 16,1-22-16,-1 22 0,0-21 0,0 21 15,0-22-15,0 1 0,-21 0 0,0 21 16,0-22-16,22 22 0,-22 0 0,0 0 16,0 0-16,0 42 31,0 0-31,0 0 0,0 0 0,-22 0 16,22 22-16,0-22 15,0 0-15,0 0 0,0 22 0,0-22 16,0 0-16,0 0 0,0 0 0,0 0 15,22-21-15,-1 0 16,0 0-16,0 0 0,21 0 0,-20 0 16,-1 0-16,0 0 0,21-21 0,-21 0 15,1 0-15,20 0 0,-21 0 0,0-1 16,0-20-16,1 21 0,-1-21 16,-21-1-16,21 22 0,-21-21 0,21-1 15,-21 22-15,0-21 0,21 0 0,-21 20 16,0-20-16,21 21 15,-21-21-15,0 20 0,0 1 0,0 0 16,0 42 0,-21 0-16,0 1 15,21-1-15,-21 21 0,21 0 0,0 1 16,-21-1-16,21 0 0,0 1 0,-21 20 16,21-20-16,0-1 0,0 0 0,0 1 15,0-1-15,0 0 0,0-21 16,0 22-16,21-22 0,0 0 0,0 0 15,0 0-15,22 1 0,-22-22 0,21 0 16,0 21-16,1-21 0,-1 0 16,0 0-16,1 0 0,-1-21 15,0 21-15,1-22 0,-1 1 0,-21 0 16,22 0-16,-22-21 0,0 20 16,0-20-16,0 21 0,-21-21 0,0-1 15,0 1-15,0 21 0,0-22 0,0 1 16,0 21-16,0 0 0,-21 0 0,0 21 15,0 0-15,-22 0 16,22 0-16,-21 0 0,21 21 0,-22 0 16,22 21-16,0-21 0,0 22 0,-21-1 15,20-21-15,22 22 16,-21-1-16,21 0 0,0 1 0,0-22 0,0 21 16,0-21-16,0 0 0,0 1 15,0-1-15,21 0 0,1-21 16,-1 0-16,21 0 0,-21 0 15,0 0-15,1 0 0,-1 0 0,0-21 16,0 0-16,21-1 0,-20 1 0,-1 0 16,0 0-16,0 0 0,0-22 15,-21 1-15,21 21 0,1-21 0,-22-1 16,21 1-16,-21 21 0,0-22 0,0 22 16,0 0-16,0 0 0,21 0 15,-21 42 1,0 0-16,-21 21 15,21-20-15,0 20 16,0-21-16,0 21 0,0 1 0,0-22 16,0 21-16,0-21 0,0 1 0,0-1 15,0 0-15,0 0 0,21 0 0,0 0 16,0-21-16,0 0 0,1 0 16,-1 0-16,21 0 0,-21 0 0,22 0 15,-22 0-15,21 0 0,-21-21 0,22 0 16,-22 0-16,0 0 0,0-22 15,0 1-15,0 21 0,1-21 16,-1-1-16,0-20 0,0 20 0,-21 1 16,0 0-16,21-1 0,-21 1 0,21 0 15,-21-1-15,0 1 0,0 21 16,0 0-16,0 0 0,0-1 0,0 1 16,0 42-1,-21 1-15,0-1 0,21 0 16,0 21-16,-21 1 0,0-22 0,21 21 15,-21 0-15,21 1 0,0 20 0,0-20 16,0-1-16,0 0 0,0 1 16,0-1-16,0-21 0,0 21 0,0-20 15,21 20-15,0-21 0,0 0 16,0 0-16,0-21 0,1 22 16,-1-22-16,21 0 0,-21 0 15,0 0-15,1 0 0,-1 0 0,21 0 16,-21-22-16,0 1 0,1 0 0,20 0 15,-21 0-15,0-22 0,0 22 16,1-21-16,-1 21 0,0-22 0,0 1 16,-21 21-16,0 0 0,21-22 0,-21 22 15,21 0-15,-21 42 16,0 0 0,0 1-16,0-1 0,0 21 0,0-21 15,-21 22-15,21-22 16,0 21-16,0-21 0,0 0 0,0 1 15,0-1-15,0 0 0,0 0 0,0 0 16,21 0-16,1-21 16,-1 0-16,21 0 0,-21 0 15,0 0-15,1 0 0,-1 0 0,0 0 16,0-21-16,0 0 0,0 21 0,1-21 16,20-21-16,-21 20 0,0 1 15,0-21-15,1 21 0,-1-22 0,-21 22 16,21-21-16,-21 21 0,21 0 0,-21-1 15,0 44 17,0-1-32,0 0 0,0 0 0,-21 0 15,0 22-15,21-22 0,-21 0 16,21 21-16,0-21 0,0 1 0,0-1 16,0 0-16,0 0 0,0 0 0,0 0 15,21-21-15,0 22 0,0-22 16,0 0-16,0 0 15,1 0-15,-1 0 0,0-22 16,-21 1-16,21 21 0,-21-21 0,0 0 16,0 0-16,0 0 0,0-1 15,0 1-15,0-21 0,0 21 0,0-22 16,0 1-16,0 21 0,0-21 16,-21 20-16,0 1 0,0 0 15,-1 21-15,1-21 0,0 21 16,0 0-16,0 0 0,0 0 15,42 0 17,21 0-32,-21 0 0,0 0 15,22 0-15,-1 0 0,-21-21 0,22 21 16,-1-21-16,0 21 0,1 0 16,-1 0-16,-21 0 0,21 0 0,1 0 15,-22 0-15,21 0 0,-21 0 0,1 21 16,-1 0-16,0-21 0,-21 21 15,0 0-15,0 0 0,0 1 16,0-1-16,0 21 0,0-21 0,0 0 16,0 22-16,0-22 0,0 0 0,-21 0 15,21 22-15,-21-22 0,21 0 16,-22-21-16,22 21 0,0 0 0,0 0 16,0 1-16,-21-22 15,21-22 16,0 1-31,0 0 16,0 0-16,21 0 0,1-22 16,-1 22-16,0-21 0,0 21 15,0-22-15,0 1 0,1 0 0,20-1 16,-21 22-16,21-21 0,-20 0 0,20 20 16,-21 1-16,21 0 0,-20 0 15,-1 0-15,0 21 0,0 0 0,0 0 16,-21 21-16,21 0 0,-21 0 0,0 0 15,0 22-15,0-1 0,0 0 16,0 1-16,0-22 0,0 21 0,0 1 16,0-1-16,0-21 0,0 0 0,0 22 15,0-22-15,0 0 0,22-21 0,-22 21 16,21-21-16,0 0 0,0 0 16,0 0-16,0 0 15,1 0-15,-1 0 0,0 0 0,0-21 16,-21 0-16,42 0 0,-20-1 15,-1 1-15,0 0 0,21 0 0,-21-21 16,1-1-16,-1 22 0,21-21 0,-21 21 16,0-22-16,1 1 15,-22 21-15,0 0 0,0-1 0,0 1 16,0 0-16</inkml:trace>
  <inkml:trace contextRef="#ctx0" brushRef="#br0" timeOffset="76671.83">17695 9694 0,'-21'0'16,"42"0"-16,-63 0 0,21 0 0,0 0 31,-1 0 16,22 22-47,-21-22 16,0 21-16</inkml:trace>
  <inkml:trace contextRef="#ctx0" brushRef="#br0" timeOffset="76975.66">16192 10118 0,'43'21'32,"-22"-21"-17,0 0-15,0 0 0,0 0 0,22 0 16,-22 0-16,0 0 0,21 0 0,-20 0 16,-1 0-16,21 0 0,-21 0 15,0 0-15,1 0 0,-1 0 0,0 0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51:44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2053 0,'21'-21'63</inkml:trace>
  <inkml:trace contextRef="#ctx0" brushRef="#br0" timeOffset="883.41">1672 656 0,'0'0'0,"21"-21"0,-21 0 16,0 0-1,0 42 32,0 0-47,-21 21 16,21-20-16,-21 20 15,21 21-15,-21-20 0,0 20 0,21-20 16,-22 20-16,1 1 0,0-22 16,0 21-16,0-20 0,0 20 15,21-20-15,-22-1 0,1 0 0,0 1 16,21-1-16,0-21 0,0 21 16,0-20-16,0-1 0,0 0 0,0 0 15,21-42 1,0 21-16</inkml:trace>
  <inkml:trace contextRef="#ctx0" brushRef="#br0" timeOffset="1291.17">1693 656 0,'0'0'0,"0"-21"0,0 0 0,0 0 16,0 0-16,21-1 15,1 22-15,-1-21 0,0 21 16,0-21-16,0 21 0,0 0 16,1 0-16,-1 0 0,21 21 15,-21 0-15,0 22 0,1-22 16,-1 21-16,0 1 0,-21-1 15,0 21-15,21 1 0,-21-22 0,0 22 16,0-1-16,0-20 0,0 20 16,0-21-16,-21 1 0,21-1 0,-21 0 15,0 1-15,-1-22 0,1 21 16,0-21-16,0 1 0,21-1 0,-21 0 16,21 0-16,-21-21 0,21 21 15,-22-42 16,22 0-31,-21 0 16,21 0-16,0-1 0,0 1 16</inkml:trace>
  <inkml:trace contextRef="#ctx0" brushRef="#br0" timeOffset="1527.04">1503 1249 0,'0'0'0,"0"-21"32,21 21-17,0 0-15,0 0 16,22 0-16,-22-21 0,0 21 0,21 0 16,1 0-16,-22 0 0,21-22 15,-21 22-15,0 0 0,22 0 0,-22 0 16,0 0-16,0 0 0,-21-21 15,21 21-15,1 0 0,-1 0 16</inkml:trace>
  <inkml:trace contextRef="#ctx0" brushRef="#br0" timeOffset="1939.8">2942 1080 0,'0'-22'15,"0"-41"1,-21 42-16,21 0 16,-21 21-16,0-22 0,-1 22 15,1-21-15,0 21 0,0 0 16,0 0-16,0 0 15,-1 0-15,-20 21 0,21-21 0,0 22 16,-22-1-16,22 0 0,0 21 16,-21-21-16,21 22 0,-1-22 0,1 21 15,0-21-15,0 22 0,21-1 16,0-21-16,0 0 0,0 22 16,0-22-16,0 0 0,0 0 0,0 0 15,0 1-15,21-22 0,0 21 16,22 0-16,-22-21 0,0 0 0,21 0 15,1 0-15,-1 0 0,0 0 16,1 0-16,-1 0 0,21-21 0,-20 21 16,-1-21-16,0 21 0,1-22 15,-1 1-15</inkml:trace>
  <inkml:trace contextRef="#ctx0" brushRef="#br0" timeOffset="2244.63">3492 1037 0,'0'-21'16,"0"42"-16,0-63 0,0 21 0,-21 21 16,0-21-16,0-1 0,0 22 0,0 0 15,-1 0-15,22-21 0,-21 21 16,0 0-16,0 0 0,0 21 0,0 1 16,21-1-16,-22 0 15,1 0-15,21 0 0,-21 0 0,21 22 16,0-22-16,-21 21 0,21-21 15,0 22-15,-21-22 0,21 0 0,0 21 16,0-20-16,0-1 0,0 0 16,0 0-16,0 0 0,21 0 15,0 1-15,0-22 0,0 21 16,1-21-16,-1 0 0,0 0 16,21 0-16,-21 0 0,1 0 15,20-21-15,-21-1 0,21 22 16</inkml:trace>
  <inkml:trace contextRef="#ctx0" brushRef="#br0" timeOffset="2711.36">3979 1122 0,'-21'0'0,"42"0"0,-63 21 0,42 0 16,0 0-16,21-21 47,0 0-47,0 0 0,1 0 16,-1 0-16,0-21 0,0 0 15,0 21-15,0-21 0,-21 0 0,22 21 16,-1-21-16,-21-1 0,0 1 15,0 0-15,0 0 0,0 0 0,0 0 16,0-1-16,-21 1 16,-1 21-16,1 0 0,0 0 0,0 0 15,-21 0-15,20 21 0,1 1 16,0-1-16,-21 0 0,21 0 0,-1 21 16,1-20-16,0 20 0,0-21 15,0 21-15,21-20 0,0-1 16,0 21-16,0-21 0,0 0 15,0 1-15,0-1 0,0 0 0,21-21 16,0 21-16,0-21 0,0 0 16,1 21-16,-1-21 0,0 0 0,21 0 15,-21 0-15,1 0 0,-1 0 0,0 0 16,21-21-16,-21 21 0</inkml:trace>
  <inkml:trace contextRef="#ctx0" brushRef="#br0" timeOffset="3212.07">4762 1016 0,'0'0'0,"0"-21"0,0 0 16,0 0-16,-21 21 31,0 0-31,0 0 0,0 0 15,0 0-15,-1 21 16,1-21-16,21 21 0,0 0 0,-21 0 16,21 0-16,-21-21 0,21 22 15,0-1-15,0 0 0,0 0 16,0 0 0,21 0-16,0-21 0,0 22 15,1-22-15,-1 21 0,0-21 16,0 0-16,0 21 0,0-21 15,1 0-15,-1 21 0,0-21 0,0 0 16,-21 21-16,0 0 16,0 1-16,0-1 15,-21 0 1,0-21-16,-22 0 0,22 21 16,-21-21-16,21 0 0,-22 0 0,1 21 15,21-21-15,-21 0 0,20 0 16,1 0-16,0 0 0,0 0 0,0 0 15,0 0-15,-1 0 0,22-21 16,-21 21-16,21-21 0,0 0 16,0 0-1,0-1-15,21 22 16,1-21-16,-1 21 0</inkml:trace>
  <inkml:trace contextRef="#ctx0" brushRef="#br0" timeOffset="3730.77">5461 1122 0,'0'0'0,"21"-42"15,-21 20 1,0 1-16,0 0 15,0 0-15,0 0 16,0 0-16,-21 21 16,0 0-1,-22 0-15,22 0 0,0 0 0,0 21 16,0 0-16,0-21 0,-1 21 16,1 0-16,0 0 0,21 1 0,-21-1 15,21 0-15,0 0 16,0 0-16,0 0 0,0 1 15,21-1-15,0-21 0,0 21 16,1-21-16,-1 21 0,21-21 16,-21 0-16,0 21 0,1 0 0,-1-21 15,0 0-15,0 22 0,0-22 16,0 0-16,-21 21 0,0 0 31,-21-21-31,0 21 0,0-21 16,0 0-16,0 21 0,-22-21 0,22 0 15,-21 0-15,21 0 0,-1 21 16,-20-21-16,21 0 0,0 0 0,0 0 16,-1 0-16,1 0 15,0 0 1,21-21 0,0 0-16</inkml:trace>
  <inkml:trace contextRef="#ctx0" brushRef="#br0" timeOffset="4606.82">6921 720 0,'22'0'0,"-1"-21"0,0 21 16,0-22-16,21 22 0,-20-21 16,20 21-16,-21-21 0,21 0 0,-20 21 15,20-21-15,0 0 0,-21-1 16,22 1-16,-22 0 0,0 0 0,0 0 16,0-22-16,-21 22 0,0 0 15,0 0-15,-42 0 0,21 21 16,-21 0-16,-1 0 15,-20 0-15,20 0 0,-20 21 0,-1 0 16,-20 0-16,20 0 0,22 1 16,-22-22-16,22 21 0,0 0 0,21 0 15,-1 0-15,22 0 0,0 1 16,0-1-16,0 21 0,22-21 0,-1 0 16,21 22-16,0-22 0,1 21 15,-1 1-15,0-1 0,22 0 0,-22 1 16,1-1-16,-1 0 0,0-21 15,1 22-15,-22-1 0,0-21 0,0 22 16,0-22-16,-21 0 0,0 0 16,0 0-16,-21 0 0,0 1 15,0-1-15,-22 0 0,-20 0 0,21-21 16,-22 21-16,1-21 0,-1 0 16,1 0-16,-22 0 0,43 0 0,-22 0 15,22-21-15,-1 0 0,1 21 16,21-21-16,0-22 0,0 22 0,-1 0 15,1-21-15,21 21 0,0-22 16,0 22-16,0 0 0,0-21 0,0 20 16,0 1-16,21 0 15,22 21-15,-22 0 0,21 0 0,1 0 16,-1 0-16,0 0 0,22 0 16,-1 0-16,-20 0 0,20 0 15,1 21-15</inkml:trace>
  <inkml:trace contextRef="#ctx0" brushRef="#br0" timeOffset="4967.09">7493 1037 0,'0'0'0,"0"-21"0,0 42 31,0 0-15,0 1-16,0 20 0,0-21 15,0 21-15,0 1 0,0-1 0,0 0 16,0 22-16,0-1 0,-21 1 16,21-1-16,-21 1 0,21 21 0,0-1 15,-22 1-15,1 0 0,0-22 16,0 22-16,0-22 0,21 22 0,-21-22 16,-1 1-16,22-1 0,-21 1 0,21-1 15,0-20-15,0-1 0,0 0 16,-21 1-16,21-22 0,0 0 0,0 0 15,0 0-15,0-42 32,0 0-32,0 0 0,0-21 15,0-1-15,0 1 0,0 0 0,0-22 16,0 1-16,0-1 0,0 1 16,0-1-16</inkml:trace>
  <inkml:trace contextRef="#ctx0" brushRef="#br0" timeOffset="5294.91">7260 1545 0,'0'-63'0,"0"126"0,0-169 0,0 64 16,0 0-16,0-1 0,0 22 16,0-21-16,21 21 0,-21-22 0,21 22 15,1 0-15,-1 0 0,0 0 16,0 0-16,21 21 0,-20-22 16,20 22-16,0 0 0,-21 0 15,22 0-15,-1 0 0,-21 0 0,22 0 16,-22 22-16,0-1 0,0 21 15,-21-21-15,21 0 0,-21 22 0,0-22 16,0 21-16,-21-21 0,0 1 16,-21 20-16,20-21 0,1 0 0,0 0 15,-21 1-15,21-22 0,-1 21 0,1-21 16,0 0-16,21 21 0,-21-21 16,0 0-16,21-21 46,21 21-46,0-21 16,0 21-16,0-22 0,1 1 16,-1 21-16</inkml:trace>
  <inkml:trace contextRef="#ctx0" brushRef="#br0" timeOffset="5643.71">7980 1291 0,'0'0'0,"21"0"15,0 0-15,0-21 16,-21 0-16,21 21 0,-21-21 0,22 21 16,-1-21-16,-21-1 15,0 1-15,21 21 0,-21-21 0,21 0 16,-21 0-16,0 0 0,0-1 16,-21 1-16,0 21 15,0 0-15,-1 0 0,-20 0 0,21 21 16,0 1-16,-22-1 0,22 0 15,0 21-15,0-21 0,-21 22 0,42-22 16,0 0-16,-22 21 0,22-20 16,0-1-16,0 0 0,0 0 0,0 0 15,22 0-15,-22 1 0,21-22 16,0 21-16,0 0 0,0-21 0,0 0 16,-21 21-16,43-21 0,-22 0 15,0 0-15,0 0 0,0 0 16,1 0-16,20 0 0,-21-21 0,0 0 15,0 21-15,22-21 0</inkml:trace>
  <inkml:trace contextRef="#ctx0" brushRef="#br0" timeOffset="6107.44">8509 1080 0,'0'0'16,"0"-22"-16,0 1 0,-21 21 31,0 0-16,21 21-15,0 1 0,-22-1 16,1 0-16,21 0 0,-21 21 16,21-20-16,0-1 0,0 21 0,-21-21 15,21 22-15,0-22 0,0 0 0,0 21 16,0-21-16,0 1 0,0-1 16,21 0-16,0-21 15,0 0-15,1 0 0,-1 0 16,0 0-16,0 0 0,21 0 0,-20 0 15,-1 0-15,21-21 0,-21 0 16,0-1-16,1 1 0,-1 0 0,0 0 16,0 0-16,0 0 0,-21-1 0,0 1 15,0-21-15,0 21 16,0 0-16,0-1 16,0 44-1,0-1-15,0 0 0,-21 0 16,21 0-16,-21 0 0,21 1 0,0-1 15,0 0-15,0 0 0,0 0 16,0 0-16,0 1 0,0-1 0,0 0 16,0 0-16,21-21 47,0-21-47,-21 0 15</inkml:trace>
  <inkml:trace contextRef="#ctx0" brushRef="#br0" timeOffset="6291.36">8805 931 0,'0'0'0,"-21"0"16,0 0-16,0 0 16,21 22 15,21-1 16</inkml:trace>
  <inkml:trace contextRef="#ctx0" brushRef="#br0" timeOffset="7291.83">8869 1312 0,'0'0'16,"0"22"-16,0-1 16,21-21-16,0 0 15,0 0-15,0 0 16,22 0-16,-22 0 0,21 0 0,-21 0 16,22-21-16,-1 21 0,0-22 15,-20 22-15,20-21 0,-21 0 0,21 0 16,-20 0-16,-1 0 0,0-1 15,0-20-15,-21 21 0,0-21 0,0 20 16,0-20-16,0 21 0,0-21 0,0 20 16,0-20-16,0 21 0,-21 0 15,0 0-15,0 21 16,-1 0-16,1 0 16,0 21-16,21 0 0,0 0 15,0 0-15,-21 22 16,21-22-16,0 21 0,-21 0 0,21 1 15,0-1-15,0 0 0,0 22 16,-21-22-16,-1 22 0,22-1 0,-21 1 16,21-1-16,0 22 0,-21-22 0,0 22 15,0-21-15,21 20 0,-21-20 16,-1 20-16,1-20 0,0 21 0,0-22 16,0 22-16,0-1 0,-1-20 15,1 21-15,-21-22 0,42 1 0,-21 20 16,0-20-16,21-22 0,-22 22 15,22-1-15,0-21 0,0 1 0,0-1 16,0 0-16,0 1 0,0-22 16,0 0-16,0 0 0,0 0 0,22-21 15,-1 0-15,0 0 0,0 0 0,0 0 16,0-21-16,1 0 0,20 0 16,0 0-16,-21-22 0,22 22 0,-1-21 15,0 0-15,-20-1 0,20 1 0,0-22 16,1 22-16,-22-21 0,21-1 15,-21 1-15,0-22 0,1 21 0,-22-20 16,0 20-16,0-20 0,0 20 16,0 1-16,-22-22 0,-20 21 15,21 1-15,-21-1 0,-1 1 0,1-1 16,21 22-16,-22 21 0,1-21 0,0 20 16,21 1-16,-1 0 0,1 21 15,0 0-15,21-21 0,21 21 31,0 0-31,1 0 0,20 0 16,-21 0-16,0-21 0,22 21 16,-22 0-16,0-21 0,21-1 0,-21 22 15,1-21-15,20 0 0,-21 21 16,0-21-16,0 0 0,1 0 16,-1-1-16,0 1 0,0 0 0,0 0 15,0 0-15,-21 0 0,0-1 16,0 1-16,0 0 15,0 42 1,0 0 0,0 1-16,-21-1 0,21 0 15,-21 0-15,21 0 0,0 0 16,0 1-16,0-1 0,-21 0 0,21 0 16,0 0-16,0 0 15,0 1-15,0-44 47,0 1-47,0 0 0,21 0 16</inkml:trace>
  <inkml:trace contextRef="#ctx0" brushRef="#br0" timeOffset="7475.72">9631 1164 0,'0'21'16,"0"1"15,0-1-15</inkml:trace>
  <inkml:trace contextRef="#ctx0" brushRef="#br0" timeOffset="7839.51">9779 1397 0,'0'0'0,"21"0"32,0 0-32,0 0 15,1 0-15,-1 0 0,0 0 0,0 0 16,0-21-16,0 21 0,1-21 15,-1 0-15,0 21 0,0-22 0,0 22 16,-21-21-16,21 21 0,-21-21 16,-21 21-1,0 0-15,0 0 0,0 0 16,0 21-16,-22 0 0,22-21 16,0 22-16,21-1 0,-21 0 0,21 0 15,-21 0-15,21 0 0,0 1 16,0-1-16,0 0 0,0 0 0,21 0 15,0 0-15,0 1 16,0-1-16,0-21 0,1 0 16,-1 0-16,0 0 0,0 0 0,0 0 15,0 0-15,1 0 0,-1 0 16,0-21-16,0 21 0,0-22 0,0 1 16</inkml:trace>
  <inkml:trace contextRef="#ctx0" brushRef="#br0" timeOffset="8191.31">10287 1439 0,'0'0'16,"21"-21"-16,-21 0 0,0 0 0,0 0 0,0 0 15,0-1-15,0 1 16,0 0-16,21 0 0,0 0 16,1 21-16,-1 0 15,0 0-15,0 0 16,0 0-16,0 0 0,-21 21 16,22-21-16,-22 21 0,21 0 15,-21 22-15,0-22 0,0 0 0,0 0 16,0 0-16,0 22 0,0-22 15,0 0-15,0 0 0,-21 0 0,21 0 16,-22 1-16,1-1 0,0-21 31,21-21-15,0-1-16,0 1 16,0 0-16,0 0 0,0 0 15,0 0-15,21-1 0,-21 1 16,21 0-16,-21 0 0,22 0 15,-1 0-15,-21-1 0,21 1 0,0 0 16,0 21-16,-21-21 0,21 0 16,1 21-16,-1-21 0,0 21 0,0-22 15,0 22-15,0-21 0</inkml:trace>
  <inkml:trace contextRef="#ctx0" brushRef="#br0" timeOffset="8587.09">11599 635 0,'0'0'0,"-21"21"47,0 0-47,21 1 0,-21-1 0,0 21 15,-1 0-15,1 1 0,0-1 0,0 22 16,-21-1-16,20 1 0,-20-1 16,0 1-16,-1-1 0,1 1 15,0 20-15,-1-20 0,1 20 0,0-20 16,21-1-16,-22 1 0,22-1 0,0-20 15,0-1-15,0 0 0,21-20 16,0 20-16,0-21 0,0 0 0,0 0 16,0 1-16,0-44 31,0 1-15</inkml:trace>
  <inkml:trace contextRef="#ctx0" brushRef="#br0" timeOffset="9599.5">12382 826 0,'0'0'0,"0"-22"0,0 1 15,0 0-15,0 42 32,0 0-32,0 1 0,-21 20 15,21 0-15,-21 1 0,0 20 16,0-21-16,0 1 0,-1 20 0,1-20 16,0-1-16,-21 0 0,21 1 15,-1-1-15,1 0 0,0-21 0,0 22 16,0-22-16,0 21 0,21-21 0,0 1 15,0-1-15,0 0 16,0 0-16,21-21 16,0 0-16,0 0 0,0-21 15,0 21-15,-21-21 0,22 0 16,-1-1-16,0-20 0,0 21 0,-21 0 16,21-22-16,0 1 0,1 0 15,-22-1-15,21 1 0,0-21 0,0 20 16,0-20-16,0 20 0,1 1 15,-1-21-15,-21 20 0,21 22 0,0-21 16,0 21-16,0-1 0,-21 1 0,22 0 16,-1 21-16,0 21 15,-21 0 1,21 1-16,-21 20 0,21 21 16,-21-20-16,0 20 0,0-20 0,0 20 15,0-21-15,0 1 0,0 20 16,0-20-16,0-1 0,-21-21 0,21 21 15,0 1-15,0-22 0,0 0 0,0 0 16,0 0-16,0 1 0,0-1 16,0 0-16,-21-21 31,0-21-15,0 0-16,-1 21 0</inkml:trace>
  <inkml:trace contextRef="#ctx0" brushRef="#br0" timeOffset="9805.39">12107 1397 0,'0'0'0,"-21"-21"15,42 21 17,0 0-32,1 0 0,-1 0 0,0 0 15,0 0-15,21 0 0,-20-21 0,20 21 16,0 0-16,1 0 15,-22 0-15,21-21 0,0 21 0,1 0 16,-22 0-16,21-22 0,1 1 16,-1 21-16,-21 0 0,21 0 0</inkml:trace>
  <inkml:trace contextRef="#ctx0" brushRef="#br0" timeOffset="10095.21">13335 1101 0,'0'0'16,"21"-21"-16,0 21 0,-21-22 0,0 1 15,0 0-15,0 0 0,-21 21 16,0 0-16,0 0 16,0 0-16,-1 0 0,1 0 0,0 0 15,0 21-15,0 0 16,-22 0-16,22 1 0,0 20 0,0-21 16,0 21-16,0-20 0,-1 20 0,1 0 15,21-21-15,0 22 0,0-22 16,0 21-16,0-21 0,0 22 0,0-22 15,0 0-15,0 0 0,0 0 16,0 1-16,21-1 0,1-21 0,20 21 16,-21-21-16,21 0 0,-20 0 0,20 0 15,21 0-15,-20 0 0,-1 0 16,0-21-16,22 0 0,-22-1 0,1 1 16,-1 0-16</inkml:trace>
  <inkml:trace contextRef="#ctx0" brushRef="#br0" timeOffset="10371.06">14097 1122 0,'0'0'16,"21"-21"-16,-21 0 0,0-1 15,0 1-15,-21 21 0,0 0 16,0 0-16,-1 0 0,1 0 0,0 21 16,0 1-16,0-1 0,0 0 15,-22 0-15,22 0 0,0 22 16,0-22-16,21 21 0,-21-21 0,-1 22 15,22-22-15,0 21 0,0-21 16,0 22-16,0-22 0,0 0 0,0 21 16,0-21-16,0 1 0,22-1 15,-1 0-15,0-21 0,0 0 16,0 0-16,22 0 0,-1 0 0,-21 0 16,21 0-16,1 0 0,-1 0 15,0-21-15,1 0 0,-1-1 0,0 22 16</inkml:trace>
  <inkml:trace contextRef="#ctx0" brushRef="#br0" timeOffset="11471.43">14563 1291 0,'0'0'0,"0"21"0,-22-21 0,1 22 0,21-1 15,-21-21 1,21 21-16,21-21 31,0 0-31,1 0 16,-1 0-16,0 0 0,0 0 0,0-21 15,0 21-15,1-21 0,-1-1 16,0 1-16,0 0 0,0 0 16,0 0-16,-21 0 0,0-1 0,0 1 15,0 0-15,0 0 0,0 0 16,0 0-16,-21 21 15,0 0-15,0 0 16,0 0-16,0 21 0,-1 0 0,1 0 16,0 0-16,0 0 0,0 22 0,0-22 15,21 21-15,0-21 0,-22 1 16,22 20-16,0-21 0,-21 0 0,21 0 16,0 1-16,0-1 0,0 0 15,21 0-15,1 0 0,-1-21 16,0 0-16,0 0 0,0 0 15,0 0-15,1 0 0,-1 0 16,21 0-16,-21-21 0,22 21 0,-1-21 16,0 0-16,1 21 0,-22-21 0,21-1 15,0-20-15,1 21 0,-22 0 16,21-22-16,-21 22 0,1-21 0,-1 21 16,-21-22-16,21 22 0,-21 0 15,0 0-15,-21 42 16,21 0-1,-21 0-15,21 1 0,-22-1 16,22 21-16,0-21 0,0 0 0,0 22 16,0-22-16,0 0 15,0 0-15,0 0 0,0 1 0,0-1 16,0 0-16,0 0 0,0 0 16,0 0-1,-21-21 1,0 0-1,0-21-15,21 0 16,-21 0-16,0 21 0,21-21 16,-22 21-16,22-21 15,-21 21 1,21 21 0,0 0-1,21-21 1,1 21-16,-1-21 0,0 0 15,0 0-15,0 0 0,0 0 16,1 0-16,-1 0 0,0 0 0,21 0 16,-21 0-16,22 0 0,-22-21 0,21 0 15,1 21-15,-1-21 0,-21-1 16,21 1-16,1 0 0,-22 0 0,0-21 16,0 20-16,0 1 15,1-21-15,-1 21 0,-21 0 0,0-1 0,0 1 16,0 0-16,0 0 0,-21 21 15,-1 0 1,1 0-16,0 0 0,21 21 0,-21 0 16,21 0-16,-21 1 0,21 20 15,0-21-15,0 0 0,0 0 0,0 1 16,0 20-16,0-21 0,0 0 0,0 0 16,0 1-16,0-1 0,21 0 15,-21 0-15,0 0 0,0 0 16,0 1-1,-21-22 1,0 0 0,-1 0-16,1 0 0,0 0 15,0 0-15,0 0 16,0-22-16,-1 22 0,1-21 0,21 0 16,0 0-16,-21 0 0</inkml:trace>
  <inkml:trace contextRef="#ctx0" brushRef="#br0" timeOffset="12019.12">16870 910 0,'0'0'0,"21"-21"0,-21 0 0,0 0 16,0-22-16,0 22 0,0 0 16,0 0-16,-21 21 15,21 21 1,0 21-16,-21-20 0,21 20 15,0 0-15,0 22 0,0-22 0,0 22 16,-22-1-16,22-21 16,-21 22-16,0-22 0,21 22 0,-21-22 0,0 0 15,0 1-15,-1-1 0,22-21 0,-21 22 16,0-22-16,21 0 16,0 0-16,0 0 0,0 0 0,-21-21 15,21 22-15,-21-44 31,21 1-31</inkml:trace>
  <inkml:trace contextRef="#ctx0" brushRef="#br0" timeOffset="12608.79">16446 1270 0,'0'0'16,"-21"-21"-16,21-21 0,-21 20 0,0 1 0,21 0 15,0-21-15,0 21 0,-21-1 16,21 1-16,0 0 0,0 0 0,0 0 15,21 0-15,0-1 0,21 1 16,-20 0-16,20 0 0,-21 0 0,21 0 16,1 21-16,-1 0 0,0 0 15,1 0-15,-1 0 0,0 21 0,1 21 16,-1-21-16,0 22 0,1-1 16,-1 0-16,-21 1 0,0-1 0,1 0 15,-1 1-15,-21-1 0,21 0 16,-21-21-16,0 22 0,0-1 15,0 0-15,0-20 0,-21-1 0,0 21 16,21-21-16,0 0 0,-22 1 16,1-1-16,0 0 0,0-21 15,0 0 1,21-21 0,0 0-16,0-1 15,0 1-15,21 0 0,0 0 0,0-21 16,0-1-16,1 22 0,-1-42 0,21 20 15,0 1-15,-20-22 16,20 22-16,21 0 0,-20-22 0,-1 22 0,0 21 16,1-22-16,-1 43 15,-21-21-15,22 21 0,-22 0 0,0 0 16,0 21-16,0 1 0,0 20 16,-21 0-16,0 1 0,0 20 0,0-21 15,0 1-15,-21 20 0,0-20 16,0-1-16,0 21 0,-22-20 0,22-1 15,-21 0-15,21-20 0,-22 20 0,22 0 16,-21-21-16,21 1 0,0-1 16,-1 0-16,22 0 0,0 0 15,22-42 17,-1 0-32,0 0 0,0 0 15,0-1-15</inkml:trace>
  <inkml:trace contextRef="#ctx0" brushRef="#br0" timeOffset="13039.56">17970 1376 0,'22'0'0,"-44"0"0,44-21 16,-44 21 0,1 21-16,0 0 15,0-21-15,21 21 0,-21 0 16,0 22-16,-1-22 0,22 0 0,-21 21 15,21-20-15,-21-1 16,21 21-16,-21-21 0,21 0 0,0 1 16,0-1-16,0 0 0,0 0 15,21-21-15,0 21 16,0-21-16,1 0 0,-1 0 0,0 0 16,0 0-16,21-21 0,-20 21 15,-1-21-15,0 0 0,0 0 0,21-1 16,-20 1-16,-1 0 0,0-21 15,-21 21-15,0-22 0,0 1 0,0 21 16,0-22-16,0 22 0,0-21 0,0 21 16,-21 0-16,0-1 0,-1 22 15,1 0-15,0 0 0,-21 0 16,21 0-16,-1 0 0,1 0 16,0 0-16,21 22 0,-21-1 15,21 0-15,-21 0 0,21 0 16,0 0-16,0 1 0,0-1 15,21-21-15,0 0 0,0 21 16,22-21-16,-22 0 0</inkml:trace>
  <inkml:trace contextRef="#ctx0" brushRef="#br0" timeOffset="13772.13">18669 1418 0,'0'0'0,"21"-21"0,0-42 16,-21 41-1,0 1-15,-21 21 16,0 0 0,0 0-16,0 0 0,-1 21 0,1-21 15,0 22-15,0-1 0,0 0 16,-22 21-16,22-21 0,0 1 0,0 20 16,0-21-16,21 21 0,0-20 0,-21-1 15,21 21-15,0-21 0,0 0 16,0 1-16,0-1 0,21-21 0,0 21 15,0-21-15,0 0 16,0 0-16,1 0 0,-1 0 0,0 0 16,0 0-16,21 0 0,-20-21 0,-1 0 15,0-1-15,0 1 0,0 0 16,0-21-16,1 21 0,-1-22 0,0 1 16,0 0-16,0-1 0,-21 1 15,21-22-15,1 22 0,-22-21 0,21-1 16,-21 22-16,0-22 0,0 22 15,0 0-15,0-1 0,0 22 0,0-21 16,0 21-16,0 42 31,0 21-31,0 0 0,0 1 16,-21-1-16,21 22 0,-22-1 16,22-21-16,0 22 0,0-22 0,0 22 15,0-22-15,0 0 0,0 1 16,0-1-16,0-21 0,22 22 0,-1-22 15,-21 21-15,21-21 0,0-21 16,0 21-16,0-21 0,1 0 16,-1 0-16,0 0 0,0 0 0,0 0 15,0-21-15,1 0 0,-1 21 16,0-21-16,0-21 0,0 20 0,0 1 16,1 0-16,-22-21 15,21 21-15,-21-1 0,21 1 0,-21 0 16,0 0-16,0 0 0,0 42 31,0 0-31,0 0 0,0 0 0,0 1 16,-21-1-16,21 0 0,-21 0 15,21 0-15,0 0 0,0 1 0,0-1 16,0 0-16,0 0 16,0-42 15,0 0-16,0 0-15,21-1 0</inkml:trace>
  <inkml:trace contextRef="#ctx0" brushRef="#br0" timeOffset="13963.02">19367 1143 0,'0'0'0,"-21"0"15,0 0-15,0 0 0,0 0 16,21 21-16,-21 0 15,-1-21-15,22 22 16,-21-1-16,21 0 16,21-21-1,1 0-15,-1 0 16,0 0-16,0 0 0,0 0 16</inkml:trace>
  <inkml:trace contextRef="#ctx0" brushRef="#br0" timeOffset="14919.48">19494 1482 0,'0'0'0,"-21"21"0,21 0 16,21-21 0,1 0-16,-1 0 0,0 0 15,0 0-15,21 0 0,-20 0 0,20-21 16,0 0-16,-21 21 0,22-21 0,-1-1 15,0 1-15,-20 0 0,20-21 16,-21 21-16,0-22 0,0 22 0,1-21 16,-1-1-16,-21 1 0,0 0 15,0-1-15,0 1 0,0 0 0,0-1 16,0 22-16,0-21 0,0 21 16,-21 21-16,-1 0 0,1 0 15,0 21-15,0 0 16,0 0-16,21 22 0,-21-1 15,-1 0-15,1 22 0,0-22 16,21 22-16,-21-22 0,0 21 0,0 1 16,21-1-16,-22 1 0,1-1 15,0 1-15,21-1 0,-21 1 0,0-1 16,21 1-16,-21-1 0,-1 1 0,22-22 16,0 22-16,-21-1 0,21 1 15,0-1-15,-21 22 0,21-22 0,0 1 16,0 21-16,0-22 0,-21 1 0,0-1 15,21 1-15,0-1 0,-21-21 16,21 22-16,-22-22 0,22 1 0,0-1 16,0-21-16,0 0 0,0 0 15,0 1-15,22-22 16,-1 0-16,0 0 0,21 0 0,-21-22 16,1 22-16,20-21 0,0 0 0,1-21 15,-22 21-15,21-22 0,0 1 16,1 0-16,-1-1 0,0-20 0,-20 20 15,20-20-15,-21-1 0,0-20 0,0 20 16,-21 1-16,0-22 0,0 22 16,0-1-16,-21 1 0,0-1 0,-21 22 15,21-22-15,-1 22 0,-20 0 16,21-1-16,0 1 0,-22 21 0,22-22 16,-21 22-16,21 0 0,0 0 15,-1 21-15,22-21 16,22 21-1,-1 0 1,0 0-16,0 0 0,21-21 0,-20 21 16,20-22-16,-21 22 0,21-21 15,-20 21-15,20-21 0,-21 0 0,21 0 16,-20 0-16,20-1 0,-21 1 16,0 0-16,0 0 0,1 0 15,-1 0-15,-21-1 0,21 1 0,-21 0 0,0 0 16,0 42 31,-21-21-47,21 21 0,-21 0 15,21 22-15,0-22 0,0 0 0,-22 0 16,22 22-16,0-22 0,-21 0 16,21 0-16,0 0 0,0 0 0,0 1 15,0-1-15,21-21 31,1 0-15,-22-21-16,21-1 0,0 1 0,-21 0 16</inkml:trace>
  <inkml:trace contextRef="#ctx0" brushRef="#br0" timeOffset="15107.37">20447 1122 0,'0'0'0,"-21"0"0,-22 0 16,22 0-16,21 21 16,-21 0-16,21 0 31,21-21-15,0 22-16,1-22 15,-1 0-15</inkml:trace>
  <inkml:trace contextRef="#ctx0" brushRef="#br0" timeOffset="15835.03">20574 1503 0,'0'21'16,"21"-21"0,0 0-1,0 0-15,1 0 0,-1 0 16,0 0-16,0-21 0,0 21 0,0-21 15,1 0-15,-1 21 16,0-22-16,-21 1 0,21 0 16,-21 0-16,0 0 15,-21 21 1,0 0-16,0 21 16,-1-21-16,1 21 0,0 0 15,21 0-15,0 1 0,-21-1 0,21 21 16,-21-21-16,21 0 0,0 1 15,0-1-15,0 0 0,0 0 16,0 0-16,21 0 16,0-21-16,-21 22 0,21-22 0,0 0 0,1 0 15,-1 0-15,0 0 16,0 0-16,0 0 0,0-22 16,1 22-16,-1-21 0,0 0 15,-21 0-15,21 0 0,-21 0 0,21-1 16,0-20-16,-21 21 0,22 0 0,-1-22 15,-21 22-15,21 0 0,0 0 16,-21 0-16,21 0 0,0-1 0,1 22 16,-1 0-16,0 0 15,0 22 1,-21-1-16,21 0 0,-21 0 16,0 21-16,0-20 15,0-1-15,0 0 0,0 0 0,0 0 16,0 22-16,0-22 0,0 0 15,0 0-15,0 0 0,-21 0 16,21 1-16,-21-22 47,21-22-47,0 1 0,0 0 16,0 0-16,0 0 0,0-22 0,0 22 15,0 0-15,21 0 0,0-21 16,0 20-16,-21 1 0,22 0 15,-1 0-15,-21 0 0,0 0 16,21 21-16,0-22 0,0 22 16,0 0-1,1 0-15,-1 0 16,0 0-16</inkml:trace>
  <inkml:trace contextRef="#ctx0" brushRef="#br0" timeOffset="16326.67">21950 1376 0,'0'0'0,"0"-21"15,21 21-15,0-21 0,0-1 16,-21 1-16,21 21 0,-21-21 16,0 0-1,-21 21 16,0 0-31,-21 21 0,21 0 0,-1-21 16,-20 21-16,21 1 0,0-1 16,0 0-16,-1 0 0,1-21 0,0 21 15,0 0-15,21 1 0,-21-1 16,21 0-16,0 0 16,21-21-1,0 0-15,0 0 0,22 0 16,-22 0-16,0 0 0,0 0 0,0 0 15,0 0-15,1 0 0,-1 0 0,0 0 16,0 0 0,-21 21-16,0 0 15,0 1 1,0-1-16,-21-21 0,21 21 0,-21-21 16,0 21-16,-22-21 0,22 0 15,0 21-15,-21-21 0,20 0 0,1 21 16,-21-21-16,21 0 0,0 0 15,-1 0-15,1 0 0,0 0 16,0 0-16,0 0 0,21-21 47</inkml:trace>
  <inkml:trace contextRef="#ctx0" brushRef="#br0" timeOffset="17747.25">1143 2117 0,'-21'0'0,"42"0"0,-42 21 0,0-21 16,-1 0-16,1 0 15,21 21 17,21-21-1,1 0-15,-1 0-16,0 0 0,21 0 0,-21 0 15,1 0-15,-1 0 0,0 0 16,21 0-16,1 21 0,-1-21 0,0 0 15,1 0-15,20 0 16,1 0-16,-22 21 0,21-21 0,1 0 16,-1 0-16,1 0 0,-1 0 15,1 0-15,21 0 0,-22 22 0,22-22 16,-1 0-16,1 0 0,21 0 16,0 0-16,-22 0 0,22 0 0,0 0 15,-21 0-15,21 0 0,-1 0 16,22 0-16,-21 0 0,21 0 0,-21 0 15,21 0-15,-21 0 0,21 0 0,0 0 16,-21 0-16,21 21 0,21-21 16,-21 0-16,0 0 0,0 0 15,0 0-15,0 0 0,0 0 0,0 0 16,0 0-16,0 0 0,0 0 16,0 0-16,0 0 0,0 0 0,0 0 15,21 0-15,-21 0 0,21 0 16,0 0-16,-21 0 0,22 0 0,-1 0 15,-21 0-15,21 0 0,0 0 0,0 0 16,-21 0-16,21 0 0,-21 0 16,0 0-16,0 0 0,0 0 0,-21 0 15,21 0-15,0 0 0,-21 0 0,0 0 16,-21 0-16,20 0 0,1 0 16,-21 0-16,0 0 0,-1 0 15,1 0-15,0 0 0,-22 0 0,1 0 16,-1 0-16,-21 0 0,22 0 15,-43 0-15,21 0 0,-20 0 0,-1 0 16,0 0-16,0 0 16,-21-21 15,0-1-15,0 1-1,0 0-15,21 21 16,0-21-16</inkml:trace>
  <inkml:trace contextRef="#ctx0" brushRef="#br0" timeOffset="19103.89">12848 2223 0,'0'0'0,"-21"0"16,0 0 0,0 0-16,-1 0 0,1 0 15,0 0-15,0 0 0,0 0 16,-22 0-16,22 0 15,0 0-15,0 0 0,0 0 0,0 0 16,-1 0-16,1 0 0,0 0 16,42 0 46,0 0-62,1 0 0,-1 0 0,0 0 16,0 0-16,0 0 0,22 0 15,-1 0-15,0 0 0,1 0 0,-1 0 16,0 0-16,22 0 0,-22 0 16,22 0-16,-1 0 0,1 0 0,-22 0 15,21 0-15,1 0 0,-22 0 16,22 0-16,-22 0 0,0 0 16,22 0-16,-22 0 0,22 0 0,-22 0 15,22 0-15,-1 0 0,1 0 0,-1 0 16,22 0-16,-22 0 0,22 0 15,-22 0-15,1 0 0,-1 0 0,22 0 16,-21 0-16,-1 0 0,22 0 0,-22 0 16,22 0-16,-22 0 0,22 0 15,0 0-15,-1 0 0,1-22 0,0 22 16,-1 0-16,1 0 16,0 0-16,-1 0 0,1 0 0,0 0 15,21-21-15,-22 21 0,1 0 0,0 0 16,20 0-16,-20 0 0,0 0 15,-1 0-15,1-21 0,-21 21 0,20 0 16,-20 0-16,-1 0 0,1 0 16,20 0-16,-20 0 0,-1 0 0,22 0 15,-21-21-15,20 21 0,1 0 0,-22 0 16,22 0-16,-21-21 0,20 21 16,-20 0-16,20 0 0,-20 0 0,21 0 15,-1-21-15,1 21 0,-22 0 16,22 0-16,0 0 0,-1 0 15,-20 0-15,21 0 0,-22-22 0,22 22 16,-22 0-16,22 0 0,-22-21 16,1 21-16,21 0 0,-1-21 0,-20 21 15,20-21-15,1 21 0,-21-21 16,20 0-16,-20 21 0,20-22 0,-20 22 16,-1-21-16,1 21 0,-1 0 15,-20-21-15,20 21 0,1 0 0,-22-21 16,22 21-16,-22 0 0,21 0 15,-20-21-15,-1 21 0,22 0 0,-22 0 16,21 0-16,-20 0 0,-1 0 0,22 0 16,-22 0-16,0-21 15,-21 21-15,22 0 0,-1 0 0,-21 0 16,0 0-16,1 0 0,-1 0 16,0 0-16,0-22 15,0 22 1,-42 0 46,0 0-62,0 22 0,0-22 0,-22 0 16,22 0-16,-42 21 0,20-21 16,-20 0-16,-22 0 0,22 0 15</inkml:trace>
  <inkml:trace contextRef="#ctx0" brushRef="#br0" timeOffset="82958.62">339 3239 0,'21'0'0,"0"0"16,0 0 0,0 0-16,0-22 15,-21 1-15,0 0 16,0 0-16,0 0 16,-21 21-1,0 0 1,0 0-16,0 0 15,0 0-15,-1 0 0,22 21 16,-21 0-16,0 0 16,21 0-1,0 1-15,0-1 16,21-21 15,0 0-31,1 0 16,-1-21-16,-21-1 15,0 1-15,0 0 16,0 0 0,0 0-1,-21 21 1,-1 21 0,1 0-16,21 0 0,0 0 15,0 1-15,-21-1 0,21 21 0,0-21 16,-21 22-16,21-1 0,0-21 15,0 21-15,0-20 0,0-1 0,0 21 16,0-21-16,21 0 0,0 1 16,0-22-16,1 21 0,-1-21 15,0 0-15,21 0 0,-21 0 16,22 0-16,-22 0 0,21-21 0</inkml:trace>
  <inkml:trace contextRef="#ctx0" brushRef="#br0" timeOffset="83355.39">868 3175 0,'0'0'0,"-21"0"0,21 21 16,-22-21-16,22 21 0,-21 1 16,21-1-1,0 0-15,0 0 16,21-21-1,1 0 1,-1 0-16,0 0 0,-21-21 16,21 21-16,-21-21 0,21 21 15,-21-21-15,0-1 0,0 1 0,0 0 16,0 0 0,-21 21-1,0 0-15,0 21 16,21 0-16,-21 0 15,21 1-15,-22 20 0,22-21 16,-21 21-16,21-20 0,0-1 16,0 21-16,0-21 0,0 0 0,0 1 15,0-1-15,0 0 0,0 0 16,0 0-16,21 0 0,1-21 16,-1 0-16,0 0 0,0 0 15</inkml:trace>
  <inkml:trace contextRef="#ctx0" brushRef="#br0" timeOffset="84242.88">1990 3112 0,'0'0'0,"-22"0"16,1 0-1,21 21-15,0 0 16,0 0-16,0 0 0,0 0 15,0 1-15,0-1 16,0 0-16,0 0 0,0 0 16,21-21-16,-21 21 15,22-21-15,-1 0 0,0 0 16,0 0-16,0-21 16,0 21-16,1-21 0,-1 0 0,0 0 15,0 0-15,0-1 0,0 1 16,1 0-16,-22 0 0,0 0 0,0 0 15,0-1-15,0 1 0,0 0 16,0 0-16,0 0 16,-22 21-16,1 0 15,21 21 1,0 0 0,0 21-16,0-20 0,0 20 0,0 0 15,0 1-15,21-1 0,1 0 16,-22 22-16,21-22 0,-21 0 0,0 1 15,21 20-15,-21-20 0,21-1 16,-21 0-16,0-21 0,0 22 0,0-1 16,0-21-16,0 22 0,0-22 15,0 0-15,0 0 0,0 21 0,0-20 16,0-1 0,-21-21-16,0 0 0,-22 0 15,22 0-15,0 0 0,-21 0 16,21 0-16,-22-21 0,1-1 0,21 1 15,-22 0-15,1 0 0,0 0 16,21 0-16,-22-1 0,22 1 0,0 0 16,0 21-16,0-21 0,-1 21 15,22-21-15,0 0 16,0-1-16,22 22 16,-1 0-16,21-21 0,-21 0 15,22 21-15,-1-21 0,-21 0 0</inkml:trace>
  <inkml:trace contextRef="#ctx0" brushRef="#br0" timeOffset="84559.72">2752 3027 0,'0'0'0,"0"-21"16,0 42-1,0 0 1,0 21-16,0-20 0,0 20 16,0 21-16,0-20 0,0 20 15,0-20-15,-22 20 0,22 1 16,-21-22-16,21 21 0,-21-20 0,21-1 16,0 0-16,0 1 0,0-1 15,0-21-15,0 0 0,0 1 0,0-1 16,0 0-16,0 0 0,21-21 15,0 0-15,1 0 0,-1 0 16,0 0-16,0 0 0,0-21 16,0 0-16,1 0 0,-22-1 0,21 1 15</inkml:trace>
  <inkml:trace contextRef="#ctx0" brushRef="#br0" timeOffset="84759.6">2646 3535 0,'0'0'0,"-21"0"0,-22 0 0,22 0 0,0 0 16,21 21 0,21-21-1,0 0 1,22 0-16,-22 0 0,21 0 0,0 0 16,1 0-16,-1 0 0,-21 0 15,22-21-15,-1 21 0,0-21 0,1 0 16,-1 21-16,0-22 0</inkml:trace>
  <inkml:trace contextRef="#ctx0" brushRef="#br0" timeOffset="85079.42">4064 3429 0,'0'0'0,"0"-21"15,0 0-15,0 0 16,0-1-16,-21 1 16,0 0-16,-1 21 0,1 0 31,21 21-31,-21 0 0,21 1 16,0-1-16,0 21 0,0-21 0,0 22 15,0-1-15,0-21 0,0 21 16,0-20-16,0 20 0,-21-21 0,21 21 15,0-20-15,-21-1 0,21 21 0,0-21 16,0 0-16,0 1 16,21-22-1,0 0-15,0 0 0,0-22 16</inkml:trace>
  <inkml:trace contextRef="#ctx0" brushRef="#br0" timeOffset="85484.19">4508 3344 0,'0'0'0,"0"-42"16,0 21-16,-21 21 15,0 0-15,-21 0 16,21 21-16,-1-21 0,-20 21 0,21 0 16,0 1-16,-22-1 0,22 0 0,21 21 15,0-21-15,-21 1 0,21-1 16,0 0-16,0 0 0,0 0 15,0 0-15,21 1 0,0-1 16,22-21-16,-22 21 16,0-21-16,21 0 0,-20 21 0,-1-21 15,21 0-15,-21 21 0,0-21 16,1 0-16,-1 21 0,0 1 0,-21-1 16,0 0-1,-21 0-15,0-21 0,-1 0 16,-20 0-16,0 21 0,21 0 0,-22-21 15,1 0-15,21 0 0,0 0 16,-22 0-16,22 0 0,0 0 0,0 0 16,0 0-16,-1 0 15,1 0-15,21-21 16,0 0-16,0 0 16,0 0-16,0 0 15,0-1-15</inkml:trace>
  <inkml:trace contextRef="#ctx0" brushRef="#br0" timeOffset="85826.99">4022 2942 0,'0'0'0,"-22"0"15,1 0-15,0 0 16,0 21-16,21 1 15,0-1 1,21-21 0,0 0-1,0 0-15,1 0 0,-1-21 16,0-1-16,-21 1 16,0 0-16,0 0 0,0 0 15,-21 21-15,0 0 16,-1 0-16,1 0 0,0 0 0,0 0 15,0 0-15,0 0 0,21 21 16,-22 0-16,1 0 0,21 0 16,-21 1-16,21-1 0,0 0 0,0 0 15,0 0-15,0 0 0,21-21 16,0 22-16</inkml:trace>
  <inkml:trace contextRef="#ctx0" brushRef="#br0" timeOffset="87215.36">5715 3429 0,'0'-21'0,"0"42"0,-21-42 15,21 0-15,-21 0 0,21-1 0,0-20 16,0 21-16,0 0 0,0 0 15,0-1-15,0-20 0,0 21 0,0 0 16,0 0-16,0-1 0,0 1 16,0 42 15,0 1-31,0-1 16,0 21-16,0-21 0,0 22 0,0 20 15,0-21-15,0 22 0,0-22 16,0 22-16,0-22 0,0 22 0,0-22 15,0 0-15,0 1 0,0-1 16,0 0-16,0-21 0,21 1 16,-21 20-16,21-21 0,0-21 0,-21 21 15,21-21-15,0 0 0,1 0 0,-1 0 16,21 0-16,-21 0 0,0-21 16,22 0-16,-22 0 0,21 0 0,-21-1 15,1 1-15,20-21 0,-21 0 16,0-1-16,0 1 0,1 0 0,-1-1 15,0-20-15,-21-1 0,21 1 16,0 20-16,-21-20 0,21 21 0,-21-1 16,0 1-16,0 21 0,0 0 15,0-1-15,22 1 0,-22 42 32,0 22-32,0-22 15,0 21-15,0 1 0,0-1 16,0 0-16,0 1 0,0 20 0,0-21 15,0 1-15,0-1 0,0 0 16,0-20-16,0 20 0,0-21 0,0 21 16,0-20-16,0-1 0,0 0 15,21 0-15,0-21 16,0 0-16,21 0 0,-20 0 0,20 0 16,0 0-16,-21-21 15,22 0-15,-1 21 0,0-21 0,-20-1 16,20-20-16,-21 21 0,21-21 0,-20 20 15,-1-20-15,0 21 0,0-21 16,-21 20-16,21 1 0,-21 0 0,0 0 16,-21 21-1,0 21-15,0 0 16,21 0-16,-21 1 0,21-1 0,0 0 16,0 21-16,0-21 0,0 22 15,0-22-15,0 0 0,0 21 0,21-20 16,0-1-16,-21 0 0,21 0 15,-21 0-15,0 0 0,21-21 16,-21 22-16,21-22 0,-42 0 31,0 0-15,0 0-16,0 0 0,0-22 0,-22 22 16,22 0-16,0-21 0,0 21 15,0 0-15,21 21 31,0 1-15,21-1-16,0-21 16,21 0-16,-21 21 0,1-21 0,-1 0 15,0 0-15,21 0 16,-21 0-16,1 0 0,20 0 0,-21 0 16,0 0-16,22 0 0,-22-21 0,21 21 15,-21-21-15,22-1 0,-22 1 16,21 0-16,-21 0 0,0 0 0,1 0 15,-1-1-15,-21-20 0,0 21 16,21 0-16,-21 0 0,0-1 0,0 1 16,0 0-16,-21 21 15,0 0-15,21 21 16,-22 0-16,1 1 0,0-22 0,21 21 16,0 0-16,0 0 0,-21 21 0,21-20 15,0-1-15,0 0 16,0 0-16,0 0 0,0 0 15,21 1-15,0-1 0,0-21 16,22 0-16,-22 0 0,0 21 16,21-21-16,1 0 0,-1 0 0,-21 0 15,22 0-15,-1 0 0,0-21 0,1 21 16,-1-21-16,0 21 0,1-22 16</inkml:trace>
  <inkml:trace contextRef="#ctx0" brushRef="#br0" timeOffset="87711.08">8107 3577 0,'0'0'0,"0"-21"0,0 0 16,0 0-16,0 0 16,-21-1-16,-1 22 15,1 0-15,0 0 0,0 0 0,0 0 16,-22 22-16,22-1 0,0-21 16,0 21-16,-21 0 0,20 21 0,1-20 15,0-1-15,0 0 0,0 0 0,21 21 16,0-20-16,0-1 0,0 0 15,0 0-15,0 0 0,0 0 0,0 1 16,0-1-16,21-21 0,-21 21 16,42-21-16,-21 0 0,1 0 0,-1 0 15,0 0-15,21 0 0,-21 0 0,1 0 16,20-21-16,-21 0 0,0-1 16,22 1-16,-22 0 0,0 0 15,0-21-15,0-1 0,0 1 0,-21 0 16,0-1-16,22-20 0,-22 20 15,21-20-15,-21-1 0,0 22 0,0-21 16,0 20-16,0 1 0,0 21 0,0-22 16,0 22-16,0 0 15,-21 21-15,-1 21 16,1 0-16,21 1 0,0 20 16,-21 0-16,21 1 0,-21 20 15,21-21-15,0 22 0,0-22 0,0 22 16,0-22-16,0 0 0,0 22 15,0-43-15,0 21 0,0 1 0,21-22 16,0 0-16,-21 0 0,21 0 0,1 1 16,-1-22-16,0 0 0,0 0 15,0 0-15,0 0 0,1 0 0,-1 0 16,0-22-16,21 1 0,-21 0 0</inkml:trace>
  <inkml:trace contextRef="#ctx0" brushRef="#br0" timeOffset="88683.41">9334 3831 0,'-21'0'0,"42"0"0,-42-21 47,42 0-47,-21 0 15,22 0-15,-1-1 0,-21 1 16,21 0-16,0-21 0,-21 21 0,21-22 16,-21 1-16,0 0 0,21-22 0,-21 22 15,22-22-15,-22 22 0,0-22 16,0 22-16,0 0 0,0-1 0,21 1 16,-21 21-16,0 0 0,0 0 15,0-1-15,0 44 31,0-1-31,0 0 0,-21 0 16,21 21-16,0 1 0,0-1 0,0 0 16,0 22-16,0-22 0,0 1 0,0-1 15,0 21-15,0-20 0,0-1 16,0-21-16,0 22 0,0-1 0,0-21 16,21 0-16,0 0 0,0 1 15,-21-1-15,21 0 0,0-21 0,1 0 16,-1 0-16,0 0 0,0 0 0,0 0 15,0 0-15,1 0 16,20 0-16,-21-21 0,0 0 0,22-1 16,-22 1-16,21 0 0,-21-21 0,0 21 15,1-22-15,-1 1 0,0 0 16,0 20-16,-21-20 0,0 21 0,21 0 16,-21 0-16,0 42 31,0 0-31,0 0 0,0 0 0,0 22 15,-21-22-15,21 0 0,0 21 0,0-21 16,0 1-16,0 20 0,0-21 16,0 0-16,0 0 0,0 1 0,0-1 15,0 0-15,21 0 16,0-21-16,1 0 0,-1 0 16,21 0-16,-21 0 0,0 0 0,22 0 15,-22 0-15,21-21 0,-21 0 0,1 0 16,-1-1-16,0 1 0,0 0 15,0-21-15,-21 21 0,21-22 0,-21 1 16,0 0-16,0 20 0,0-20 16,0 21-16,-21 0 0,0 0 0,0-1 15,-21 1-15,20 21 0,-20 0 0,21 0 16,-21 0-16,20 21 0,-20 1 16,21-22-16,-21 21 0,20 0 15,1-21-15,0 21 0,0-21 0,0 21 16,21 0-16,0-42 47,0 0-32</inkml:trace>
  <inkml:trace contextRef="#ctx0" brushRef="#br0" timeOffset="88907.44">9377 3302 0,'0'0'0,"-21"0"0,-1 21 32,44-21-17,-1 0-15,21 0 0,-21 0 0,22 0 16,-22-21-16,21 21 0,0 0 16,22-21-16,-22 21 0,1 0 0,-1-21 15,0 21-15,1 0 0,-22 0 0,21 0 16,-21 0-16</inkml:trace>
  <inkml:trace contextRef="#ctx0" brushRef="#br0" timeOffset="89615.48">11515 3514 0,'0'0'0,"-22"0"0,1-21 15,21-1-15,-21 1 16,21 0-16,0 0 0,0 0 0,0-22 15,0 22-15,0 0 0,0 0 0,0 0 16,21 0-16,-21-1 16,21 22-16,1-21 0,-1 0 0,0 21 15,21 0-15,-21 0 0,1 0 16,20 0-16,0 0 0,-21 21 0,22 0 16,-1 1-16,-21-1 0,22 21 0,-22-21 15,0 22-15,0-1 0,-21-21 16,21 21-16,-21 1 0,0-1 0,0-21 15,0 22-15,-21-22 0,0 0 0,0 0 16,0 0-16,21 0 0,-22 1 16,1-22-16,21-22 31,0 1-15,0 0-16,0-21 0,0 21 15,21-22-15,1 22 0,-22-21 0,21-1 16,0 1-16,0 0 0,0-1 15,0 1-15,1 0 0,-1 21 0,0-1 16,0 1-16,0 0 0,0 0 16,1 21-16,-1 0 0,0 0 15,0 0-15,0 21 16,-21 0-16,21 0 16,-21 1-16,0-1 0,0 0 15,0 0-15,0 0 0</inkml:trace>
  <inkml:trace contextRef="#ctx0" brushRef="#br0" timeOffset="92016.08">12298 3556 0,'21'21'16,"0"-21"-16,0 0 16,0 0-16,1 0 0,-1-21 15,0 0-15,0 21 0,-21-21 0,21 0 16,0-1-16,1 1 0,-1 0 15,-21-21-15,21 21 0,-21-1 0,21 1 16,-21 0-16,0 0 0,0 0 16,0 0-16,0-1 0,-21 22 31,0 0-31,0 22 0,-1-1 16,1 0-16,21 0 15,0 21-15,-21-20 0,0-1 0,21 21 16,-21-21-16,21 0 0,0 22 15,0-22-15,0 0 0,0 0 0,0 0 16,0 1-16,0-1 0,0 0 16,21-21-16,0 0 15,0 0-15,0 0 0,1 0 0,-1 0 16,0 0-16,0 0 16,0-21-16,22 0 0,-22-1 15,0 1-15,21 0 0,-21 0 0,22-21 16,-1-1-16,-21 22 0,22-21 0,-1-1 15,-21 22-15,0 0 0,0-21 16,1 42-16,-22-21 0,-22 21 31,1 21-31,0 0 0,0 0 16,21 0-16,0 0 0,-21 1 0,21-1 16,-21 0-16,21 0 15,0 21-15,0-20 0,0-1 0,0 0 16,0 0-16,0 0 0,0 0 0,0 1 15,0-1-15,0 0 16,-22-42 31,1 0-31,0 21-16,21-22 0,0 1 15,-21 21-15,0 0 31,21 21 1,0 1-32,0-1 15,0 0-15,21-21 0,0 21 16,0 0-16,0-21 16,1 21-16,-1-21 0,0 0 0,0 0 15,0 22-15,0-22 0,1 0 0,20 0 16,-21 0-16,0 0 0,0 0 15,22-22-15,-22 22 0,0-21 0,0 0 16,22 0-16,-22 0 0,0 0 0,0-22 16,0 1-16,0 0 15,1-1-15,-1-20 0,0-1 0,0 22 16,0-22-16,0 1 0,-21 21 0,22-22 16,-22 22-16,21-1 0,-21 1 15,0 21-15,0-21 0,0 20 0,0 1 16,0 42-1,-21 1 1,-1-1-16,22 0 0,0 21 0,-21 1 16,0-1-16,21-21 0,-21 43 15,21-22-15,-21 0 0,21 1 0,0-1 16,0 21-16,-21-20 0,21-1 16,0 0-16,0-20 0,0 20 15,0 0-15,0-21 0,0 1 0,0-1 16,0 0-16,0 0 0,0 0 0,0 0 15,21-21-15,-21 22 0,21-22 16,0 0-16,0 0 0,0 0 16,1 0-16,-1 0 0,0 0 15,0-22-15,0 22 0,0-21 16,1 0-16,-1 0 0,0-21 0,0 20 16,0-20-16,0 21 0,-21-21 0,22-1 15,-22 22-15,21 0 0,-21 0 16,0 0-16,0-1 0,-21 22 31,-1 22-31,22-1 16,0 0-16,0 0 0,0 0 15,0 0-15,0 1 0,0-1 16,0 0-16,0 0 0,0 0 16,0 0-16,22 1 0,-22-1 0,21-21 15,-21 21-15,0 0 0,0 0 16,21-21-16,0 0 15,-21 21-15,21-21 0,0 0 16,1 0-16,-1 0 16,0 0-16,0 0 0,0-21 15,0 0-15,1 0 0,-1 0 0,0 0 16,0-1-16,0 1 0,0-21 16,1 21-16,-1-22 0,0 22 0,0 0 15,0-21-15,-21 21 0,0-1 16,0 1-16,0 42 15,0 1 1,-21-1-16,0 0 0,21 0 16,-21 0-16,21 22 0,0-22 15,0 0-15,0 0 0,0 0 0,0 0 16,0 1-16,0-1 0,0 0 0,0 0 16,0 0-1,21-21-15,0 0 0,0 0 16,0 0-16,1 0 0,-1 0 0,21 0 15,-21 0-15,0 0 0,1-21 16,-1 21-16,0-21 0,21 0 0,-21 0 16,1-1-16,-1-20 0,0 21 0,0 0 15,0-22-15,0 22 0,1 0 16,-1 0-16,-21 0 0,0 0 0,0 42 47,0 0-47,0 0 0,0 0 15,0 0 1,21-21 0,0 0-1,0 0 1,0 0-16,1-21 16,-1 0-16,-21 0 15,0 0-15,0 0 16,0-1-16,0 1 0,21 21 15,-21-21 1,-21 21 78,0 0-63,-1 0-31,1 0 16,21 21-1,-21-21-15,21 21 0,-21 1 0,0-22 16,21 42-16,0-21 0,0 0 16,-21 0-16,21 1 0,0-1 0,-22 0 15,22 0-15,0 0 0,0 0 16,0 1-16,0-1 0,0 0 15,22-21-15,-1 21 0,0-21 0,0 0 16,0 21-16,0-21 0,1 0 0,-1 0 16,0 0-16,21 0 0,-21 0 15,1 0-15,20 0 0,-21-21 0,0 0 16,22 0-16,-22 0 0,0-1 0,0 1 16,21-21-16,-20 0 0,-1-1 15,21 1-15,-21 0 0,0-22 16,22 22-16,-22-22 0,0 22 0,0-22 15,0 22-15,-21 21 0,0-21 0,22 20 16,-22 1-16,0 0 0,0 0 16,-22 42-1,1 0 1,21 0-16,0 1 0,-21-1 0,0 21 16,21-21-16,-21 22 0,21-1 15,0 0-15,0 1 0,0-1 0,0 0 16,-21 1-16,21-1 0,0 0 0,0 1 15,0-22-15,0 21 0,0-21 16,0 0-16,0 1 0,0-1 16,21 0-16,0-21 0,0 21 15,0-21-15,0 0 0,1 0 0,-1 0 16,0 0-16,21 0 0,-21-21 16,1 0-16,20 21 0,-21-21 0,0-1 15,22 1-15,-22 0 0,0-21 16,0 21-16,0-22 0,0 22 0,1-21 15,-1 21-15</inkml:trace>
  <inkml:trace contextRef="#ctx0" brushRef="#br0" timeOffset="92222.97">15346 3112 0,'42'0'15,"-21"0"-15,0 0 16,22 0-16,-22 0 0,0 0 16,21 0-16,-20 0 0,-1 0 0,21 0 15,-21 0-15,0-22 0,1 22 0,-1 0 16,0 0-16,-21-21 0</inkml:trace>
  <inkml:trace contextRef="#ctx0" brushRef="#br0" timeOffset="92455.83">14563 2963 0,'0'0'15,"-22"0"-15,1 0 0,21 22 16,-21-22 46,0 0-62,0 0 16,0 0-16,-1 0 0</inkml:trace>
  <inkml:trace contextRef="#ctx0" brushRef="#br0" timeOffset="92631.73">13441 3090 0,'0'0'0,"-21"22"15,-1-22 1,44 0 15,-1 0-31,0 0 0,0 0 16,0 0-16,0 0 0,1-22 0</inkml:trace>
  <inkml:trace contextRef="#ctx0" brushRef="#br0" timeOffset="93151.14">17018 3154 0,'0'-21'0,"0"42"0,0-85 0,0 43 16,0 0-16,0 0 0,0-21 16,0 20-16,0 1 0,0 0 0,0 0 15,0 0-15,0 42 31,0 0-31,0 21 0,0-20 16,0 20-16,0-21 0,0 21 16,0 1-16,0-1 0,0 0 0,0 1 15,-21-1-15,21 0 0,-21 1 16,21-22-16,-22 0 0,22 21 0,0-20 16,0-1-16,0 0 0,-21-21 0,21 21 15,-21-21 16,21-21-15</inkml:trace>
  <inkml:trace contextRef="#ctx0" brushRef="#br0" timeOffset="93803.77">16552 3302 0,'0'0'0,"21"0"31,1 0-31,20 0 0,-21 0 16,0 0-16,22 0 0,-1-21 16,0 21-16,1-21 0,-1 0 15,21-1-15,1 22 0,-22-21 0,22 0 16,-22 0-16,0 0 0,1 0 16,-1-22-16,0 22 0,-20 0 0,-1-21 15,-21 20-15,0-20 0,0 21 0,0 0 16,0-22-16,0 22 0,0 0 15,0 0-15,-21 0 0,-1 21 16,1 0-16,21 21 16,-21 0-16,21 21 15,-21-20-15,21 20 0,0-21 0,0 21 16,0 1-16,0-1 0,0 0 16,0 1-16,-21-1 0,21 0 0,0 1 15,-21-1-15,21 0 0,0 1 16,0-22-16,0 21 0,-22-21 0,22 1 15,-21-1-15,21 0 0,0 0 0,0 0 16,0-42 15,0 0-31,0 0 16,0 0-16,0-1 16,0 1-16,21-21 0,1 21 0,-1-22 15,0 1-15,21 0 0,-21 21 16,22-22-16,-1 22 0,-21 0 0,22 0 15,-1 21-15,-21 0 0,21 0 0,-20 0 16,-1 21-16,21-21 0,-42 21 16,21 21-16,0-20 0,-21-1 0,0 0 15,0 21-15,0-21 0,0 22 0,0-22 16,0 0-16,0 0 0,-21 0 16,0 1-16,21-1 0,-21 0 0,0 0 15,21 0 1,0-42 15,21 0-15,0 0-16,0 0 0</inkml:trace>
  <inkml:trace contextRef="#ctx0" brushRef="#br0" timeOffset="94159.06">17907 3408 0,'21'0'16,"0"0"-16,0 0 16,1 0-16,-1 0 0,0 0 15,0 0-15,0-21 0,0 0 0,1 21 0,-1-22 16,0 1-16,0 21 16,0-21-16,0 0 0,1 0 0,-1 0 15,0-1-15,-21 1 0,0 0 16,-21 21-1,0 0-15,-1 0 16,1 0-16,0 21 0,0 0 16,0 1-16,0 20 0,-1-21 0,1 0 15,0 0-15,21 22 0,-21-22 0,21 0 16,0 0-16,0 0 16,0 1-16,0-1 0,21 0 0,0-21 15,0 21-15,1-21 0,-1 0 0,0 0 16,0 0-16,21 0 0,-20 0 15,20 0-15,-21 0 0,21 0 0,-20-21 16,20 0-16,-21 0 0</inkml:trace>
  <inkml:trace contextRef="#ctx0" brushRef="#br0" timeOffset="96655.9">20256 3408 0,'-21'0'0,"42"0"0,-63 0 16,21 0-16,21-21 31,0 0-15,0-1-16,0 1 0,0 0 16,21 0-16,-21 0 0,21-22 15,-21 22-15,0 0 0,0-21 0,0 21 16,0-22-16,0 22 0,0-21 15,0 21-15,0-1 0,-21 1 0,0 0 16,0 0-16,0 21 0,-1 0 0,1 0 16,0 0-16,0 0 0,0 21 15,-22 0-15,22 0 0,0 1 0,-21 20 16,21 0-16,-1-21 0,1 22 16,0-1-16,0 0 0,0 1 15,21-22-15,0 21 0,0-21 0,0 22 16,0-22-16,0 0 0,0 0 15,0 0-15,21-21 0,0 0 0,0 0 16,0 0-16,1 0 0,-1 0 0,0 0 16,0 0-16,21-21 0,-20 0 15,-1 0-15,0 0 0,21 0 0,-21-1 16,1 1-16,20-21 0,-21 21 16,0-22-16,0 22 0,-21 0 0,22-21 15,-22 21-15,21-1 0,-21 1 16,0 42-1,0 1 1,0-1-16,0 0 0,0 0 0,0 0 16,0 22-16,0-22 0,0 0 15,0 21-15,0-21 0,0 1 0,0-1 16,21 0-16,0 0 0,0-21 16,-21 21-16,21-21 0,1 21 0,-1-21 15,0 0-15,0 0 0,0 0 0,0 0 16,1 0-16,-1-21 0,0 0 15,0 0-15,0 21 0,0-21 0,-21-22 16,22 22-16,-1 0 0,0-21 16,0-1-16,0 22 0,0-21 0,1 0 15,-1 20-15,0 1 0,-21 0 16,21 0-16,0 0 0,0 0 16,1 21-1,-22 21-15,0 0 0,0 0 16,0 0-16,0 0 15,0 1-15,0-44 63,0 1-47,-22 21-16,22-21 15,0 0-15,0 0 0,-21 0 16,0 21-1,0 0-15,0 0 16,21 21-16,-21 0 16,-1 0-16,22 0 0,-21 22 0,0-22 15,21 0-15,0 21 0,0-21 0,-21 22 16,21-22-16,0 21 0,0-21 16,0 1-16,0 20 0,21-21 0,0 0 15,-21 0-15,21-21 0,1 22 16,-1-1-16,21-21 0,-21 0 0,0 0 15,22 0-15,-22 0 0,0 0 16,21 0-16,-20-21 0,-1 21 16,21-22-16,-21 1 0,0 0 0,1 0 15,20-21-15,-21 20 0,0-20 0,0 0 16,1 21-16,-1-22 0,0 1 16,0 21-16,0-22 0,0 22 0,1 0 15,-1 0-15,0 0 16,-21 42 15,0 0-31,0 0 16,0 0-16,0 1 15,21-22-15,0 0 47,-21-22-47,0 1 16,0 0-16,0 0 15,0 0 1,-21 21-16,0 0 16,0 0-1,0 0-15,-1 21 0,22 0 16,-21-21-16,0 21 0,21 0 16,0 1-16,-21-1 0,21 21 15,-21-21-15,21 0 0,0 22 0,0-22 16,0 21-16,0-21 0,0 1 15,0 20-15,0-21 0,0 0 0,0 0 16,0 1-16,21-22 0,0 21 0,0-21 16,0 0-16,1 21 0,20-21 15,0 0-15,-21 0 0,22 0 0,-1 0 16,22-21-16,-22 21 0,0-21 0,-21-1 16,22 1-16,-1 0 0,0 0 15,-20-21-15,-1-1 0,21 22 0,-42-21 16,21-1-16,0 22 15,-21-21-15,0 21 0,0 0 0,0-1 16,0 1-16,0 0 0,-21 21 16,0 0-1,0 0-15,21 21 0,-21 0 0,0 1 16,21-1-16,0 0 0,-22 0 0,22 21 16,-21-20-16,21 20 0,0-21 15,-21 0-15,21 22 0,0-22 0,0 0 16,0 0-16,0 0 0,0 0 15,21 1-15,0-1 0,1-21 0,-1 21 16,0-21-16,0 0 0,0 0 16,0 0-16,1 0 15,20 0-15,-21-21 0,0 0 0,0-1 16,22 1-16,-22 0 0,21 0 0,-21 0 16,1-22-16,20 1 0,-21 21 15,21-21-15,-20 20 0,-1-20 0,0 21 16,0 0-16,-21 0 15,0 42 17,0 0-32,-21 0 0,21 0 15,0 0-15,-21 1 0,21-1 0,0 0 16,0 0-16,0 0 0,0 0 16,0 1-16,0-1 0,0 0 15,0 0-15,0 0 0,0 0 16,21 1-16,0-22 0,-21-22 62,0 1-62,0 0 16,-21 0-16,0 0 0,0 21 16,21-21-16,-22 21 15,1 0-15,0 0 16,21 21-16,0 0 15,0 0-15,0 0 16,0 0-16,0 1 16,21-22-16,0 21 0,1-21 15,-1 0-15,0 0 0,21 21 16,-21-21-16,1 0 0,-1 0 0,21 0 16,0 0-16,1 0 0,-22-21 15,21 21-15,1-21 0,-1-1 0,-21 1 16,21 0-16,-20 0 0,20 0 15,-21-22-15,0 1 0,0 21 0,1-21 16,-1-1-16,-21 22 0,0-21 16,0 21-16,0-1 0,0 1 15,0 0-15,0 42 32,0 0-32,-21 1 0,21-1 15,-22 0-15,22 0 0,0 0 0,0 0 16,0 22-16,0-22 0,0 0 15,0 0-15,0 0 0,0 1 0,0-1 16,22 0-16,-22 0 0,0 0 0,0 0 16,0 1-16,0-1 15,0 0 1,-22-21-16,1 0 0,0 0 16,0 0-16,0 0 15,0 0-15,-1 0 0,1 0 16,0 0-16,21-21 0,-21 21 15,21-21-15,-21-1 0,21 1 16</inkml:trace>
  <inkml:trace contextRef="#ctx0" brushRef="#br0" timeOffset="97611.71">24342 3281 0,'63'-42'16,"-42"20"-1,0 1-15,1 0 0,20 0 0,-21 0 16,43-22-16,-22 1 0,-21 21 16,0-21-16,22 20 0,-22-20 15,0 0-15,0-1 0,0 1 0,0 0 16,1-1-16,-22 1 0,0 0 16,0 21-16,0-22 0,0 22 15,0 0-15,0 0 0,-22 21 16,1 0-16,0 0 15,21 21-15,-21 0 0,0 0 0,0 22 16,-1-1-16,1 0 0,0 22 16,0-22-16,21 22 0,-21-22 0,0 21 15,-1 1-15,1-1 0,0 1 0,0-1 16,21 22-16,-21-21 0,0 20 16,-1-20-16,1 20 0,0-20 0,0-1 15,0 22-15,0 0 0,-1-22 0,1 22 16,0 0-16,0-22 15,0 22-15,-22-22 0,22 1 0,21-1 16,-21 1-16,0-22 0,21 0 0,0 22 16,0-22-16,0-21 0,0 22 15,0-22-15,0 0 0,21-21 16,0 0-16,22 0 0,-22 0 0,0 0 16,21-21-16,1 0 0,-22 0 0,21-1 15,0-20-15,1 21 0,-1-21 16,0-1-16,1 1 0,-1 0 0,0-1 15,1-20-15,-1 20 0,-21-20 0,22-1 16,-22 1-16,0-1 16,-21-20-16,0 20 0,0 1 0,0-1 15,0 1-15,-21 20 0,0-20 0,-1 21 16,-20-1-16,21 1 0,-21 0 16,-1-1-16,22 22 0,-21 0 0,21 21 15,-22-21-15,22 0 0,0 21 16,21-22-1,21 22 1,0 0-16,22 0 16,-22 0-16,0 0 0,21-21 0,-21 21 15,1 0-15,-1 0 0,0 0 16,0 0-16,0-21 0,0 21 0,22 0 16,-22 0-16,0-21 0,0 21 15,0 0-15</inkml:trace>
  <inkml:trace contextRef="#ctx0" brushRef="#br0" timeOffset="98019.48">25167 3154 0,'0'0'0,"0"-21"0,-21 0 0,21-1 16,0 1 0,0 0-16,21 0 15,0 21-15,0 0 16,22-21-16,-22 21 0,0 0 0,21 0 15,-20 0-15,20 0 0,-21 0 16,0 21-16,0 0 0,22 0 16,-22 0-16,-21 1 0,0-1 0,21 21 15,-21-21-15,0 22 0,0-22 16,0 0-16,-21 0 0,0 0 0,21 0 16,-21 1-16,-1-22 0,1 0 0,0 21 15,0-21 1,21-21-16,-21-1 15,21 1-15,0 0 0,0 0 16,0 0-16,0-22 0,0 22 0,21 0 16,0-21-16,-21 21 0,21-1 0,-21 1 15,21 0-15,1 0 16,-1 0-16,0 0 0,0 21 16,0 0-16,0-22 0,1 22 15,-1 0-15,0 0 0,0 0 0,0 0 16,0 0-16,1 0 0,-1 0 0,0 0 15,0 0-15</inkml:trace>
  <inkml:trace contextRef="#ctx0" brushRef="#br0" timeOffset="98879.98">25971 2963 0,'0'0'0,"-21"0"32,0 22-17,0-1-15,0-21 16,0 21-16,-1 0 0,1 0 15,0 0-15,21 1 0,0-1 0,0 0 16,0 0-16,0 0 0,0 0 0,0 1 16,0-1-16,0 0 0,0 0 15,21-21-15,0 0 0,1 0 16,-1 0 0,0-21-16,-21 0 15,21 0-15,-21-1 0,0 1 0,21 0 16,-21 0-16,0-21 0,0 20 15,0-20-15,21 21 0,-21 0 0,22 0 16,-1-1-16,0 1 16,0 0-16,0 0 0,0 21 0,1 0 15,20 0-15,-21 0 0,0 0 0,22 0 16,-22 0-16,0 0 0,0 21 16,0 0-16,0 0 0,1 1 0,-22-1 15,0 0-15,21 0 0,-21 0 16,0 0-16,0 1 0,0-1 0,0 0 15,0 0-15,0 0 0,0 0 16,-21 1-16,21-1 0,-22-21 16,22 21-16,-21-21 0,21-21 31,0 0-15,0-1-16,0 1 0,0 0 0,0 0 15,0 0-15,0 0 0,0-1 16,21-20-16,1 21 0,-22 0 0,21 0 15,0-1-15,0 1 0,0 0 16,0 21-16,22 0 0,-22 0 0,0 0 16,0 0-16,22 0 0,-22 0 15,0 21-15,0-21 0,0 21 0,0 1 16,-21 20-16,0-21 0,22 0 16,-22 0-16,0 1 0,0-1 0,0 0 15,0 0-15,0 0 0,0 0 16,-22-21-16,22 22 15,-21-22-15,0 0 16,0 0-16,21-22 16,0 1-16,0 0 15,0 0-15,0 0 0,0 0 0,21-1 16,0 1-16,0 0 0,1 0 0,20 0 16,0-22-16,1 22 0,-1 0 15,0 0-15,1 21 0,20 0 0,-21 0 16,1 0-16,-1 0 15,0 0-15,1 21 0,-22 0 0,0 0 0,0 1 16,-21-1-16,0 0 0,0 21 16,0-21-16,0 1 0,0-1 15,-21 0-15,0 0 0,21 0 0,-21 0 16,0 1-16,-1-1 0,1 0 16,0-21-1,21-21-15,0 0 16</inkml:trace>
  <inkml:trace contextRef="#ctx0" brushRef="#br0" timeOffset="100299.64">28660 2773 0,'0'0'0,"21"-21"0,-21 0 16,21-1-16,0 1 0,-21 0 0,0 0 16,0-21-16,0 20 0,0 1 15,0-21-15,0 21 0,0 0 0,-21-1 16,0 1-16,0 21 0,-1 0 16,1 0-16,0 0 0,-21 0 0,21 0 15,-1 21-15,1 22 0,-21-22 16,21 21-16,0 1 0,-22 20 15,22-21-15,0 22 0,0-22 0,0 1 16,21 20-16,0-21 0,-22 1 16,22-1-16,0 0 0,0 1 0,0-1 15,0 0-15,0 1 0,22-1 16,-1-21-16,0 0 0,0 1 0,21-1 16,-20 0-16,20-21 0,0 0 15,-21 0-15,22 0 0,-1 0 0,0-21 16,1 21-16,-1-21 0,22-1 0,-22-20 15,0 21-15,1-21 0,-1-1 16,0 1-16,1 0 0,-22-1 0,0 1 16,0 0-16,-21-22 0,0 22 15,0-22-15,0 22 0,-21-22 16,0 22-16,-22 0 0,22-1 0,-21 22 16,0 0-16,-1 0 0,1 0 15,-22 21-15,22 0 0,0 21 0,-1-21 16,1 42-16,0-21 0,-1 22 15,1-1-15,21 0 0,0 1 0,0 20 16,-1-20-16,1-1 0,21 0 16,0 1-16,0-1 0,0 0 0,0 1 15,21-1-15,1 0 0,-1 1 0,0-22 16,21 0-16,-21 21 16,22-42-16,-1 21 0,0 1 0,1-22 15,-1 0-15,22 0 0,-22 0 16,0 0-16,22-22 0,-22 1 0,22 0 15,-22 0-15,0 0 0,1-22 0,-22 22 16,21 0-16,-21-21 0,0 21 16,1-1-16,-1 1 0,-21 0 0,0 0 15,21 21-15,-21 21 32,-21 0-17,21 0-15,0 1 0,-21-1 0,21 0 16,-22 0-16,22 0 0,-21 0 15,21 1-15,0-1 0,0 0 16,-21 0-16,21 0 0,-21 0 0,21 1 16,0-44 15,0 1-15,21 0-16,0 0 15,0-21-15,-21 20 0,22 1 0,-1-21 16,0 21-16,0-22 0,0 22 15,0 0-15,1-21 0,20 21 0,-21 21 16,0-22-16,0 22 0,1 0 16,-1 0-16,-21 22 15,21-1-15,-21 0 16,0 0-16,0 0 0,21 0 16,-21 1-16,0-1 0,0 0 0,0 0 15,0 0-15,0 0 0,0 1 16,21-1-16,0 0 0,1-21 15,-1 21-15,0-21 0,0 0 16,0 0-16,0 0 0,1 0 16,-1 0-16,21 0 0,-21-21 0,0 21 15,22-21-15,-22 0 0,0-1 16,21 1-16,-20 0 0,-1-21 0,0 21 16,-21-1-16,21-20 0,-21 21 15,21 0-15,-21 0 0,0-1 16,0 1-16,0 0 0,-21 21 15,0 21 1,0 0-16,0-21 0,21 22 0,0-1 16,-22 0-16,22 0 0,0 0 15,0 0-15,0 1 0,0-1 0,0 0 16,22-21-16,-1 21 0,0 0 16,0-21-16,21 0 0,-20 21 0,20-21 15,-21 0-15,21 0 0,1 0 0,-22 0 16,21 0-16,-21 0 0,1 0 15,-1 0-15,-21-21 0,0 0 16,0 0 0,-21 21-16,-1-21 0</inkml:trace>
  <inkml:trace contextRef="#ctx0" brushRef="#br0" timeOffset="101451.1">1736 4593 0,'0'0'0,"21"-21"16,-21 0-16,0-43 15,0 43-15,0 0 0,0 0 0,0 0 16,0 0-1,0 42 1,0 0-16,0 0 16,0 21-16,0 1 0,0-1 0,-21 22 15,21-1-15,0 1 0,-22-1 16,22 1-16,0-1 0,0 1 0,-21-1 16,21-21-16,-21 22 0,21-22 15,0 1-15,-21-22 0,21 21 0,0-21 16,0 0-16,0 1 0,0-1 15,0-42 17,0-1-17,0 1-15,0 0 0,0 0 16,0-21-16</inkml:trace>
  <inkml:trace contextRef="#ctx0" brushRef="#br0" timeOffset="101822.89">1312 4572 0,'0'0'0,"0"-21"0,0 0 16,0 0-16,0-1 16,21 1-16,1 0 0,20 0 15,-21 0-15,21 0 0,1-1 0,20 22 16,-20-21-16,-1 0 0,21 21 15,-20 0-15,-1 0 0,0 21 0,1 0 16,-1 1-16,0-1 0,-20 21 16,-1 0-16,0 1 0,-21-1 0,0 22 15,0-22-15,0 0 0,-21 22 16,0-22-16,-1 0 0,1 1 0,-21-1 16,0 0-16,20 1 0,-20-22 15,0 21-15,-1-21 0,1 1 0,21-1 16,0-21-16,0 21 15,-1-21-15,44 0 16,-1 0 0,0 0-16,0 0 0,21 0 0,-20-21 15,20 21-15,0 0 0,1-21 16</inkml:trace>
  <inkml:trace contextRef="#ctx0" brushRef="#br0" timeOffset="102419.48">2540 5355 0,'0'0'0,"21"-21"47,-21 0-47,0 0 0,21 0 15,-21-1-15,21 1 0,-21 0 0,0 0 16,22-21-16,-22 20 0,0-20 15,0 21-15,0-21 0,0 20 0,0-20 16,0 0-16,-22 21 0,1-1 16,0 1-16,0 0 0,0 21 0,-22 0 15,22 0-15,-21 21 0,0 0 16,20 1-16,-20 20 0,21 0 0,-21 1 16,20-1-16,1 0 15,0 1-15,0-1 0,21 0 0,0 1 16,0-1-16,0-21 0,0 21 15,0-20-15,0-1 0,0 0 0,21 0 16,-21 0-16,21-21 0,0 0 16,1 0-16,20 0 0,-21 0 0,0 0 15,22 0-15,-22-21 0,21 0 16,0 0-16,-20 0 0,20-1 0,-21 1 16,0-21-16,22 21 0,-22-22 15,0 22-15,0-21 0,-21 0 0,0 20 16,21-20-16,-21 21 0,0-21 15,0 20-15,0 1 16,0 42 0,0 1-16,0-1 15,0 0-15,0 21 0,0-21 0,0 1 16,0 20-16,0-21 0,0 0 16,0 0-16,0 1 0,0-1 0,21 0 15,-21 0-15,22-21 0,-22 21 16,21-21-16,0 0 0,0 0 15,0 0-15,0 0 16,1 0-16,-1-21 0,0 0 16</inkml:trace>
  <inkml:trace contextRef="#ctx0" brushRef="#br0" timeOffset="104539.37">3154 4974 0,'0'0'0,"21"-42"0,-21 21 0,0 0 16,0-22-16,0 22 0,0 0 15,0 0-15,-21 21 16,0 0-16,-1 0 16,1 21-16,21 0 0,-21 0 0,21 0 15,-21 1-15,21 20 0,0-21 16,0 21-16,0 1 0,0-1 0,0-21 16,0 22-16,0-22 0,0 21 15,0-21-15,0 0 0,0 1 16,0-1-16,21 0 0,0 0 0,0-21 15,1 21-15,-1-21 16,0 0-16,0 0 0,0 0 0,0 0 16,22-21-16,-22 21 0,0-21 15,21 0-15,-20 0 0,20-1 0,-21-20 16,0 21-16,22-21 0,-22 20 0,-21-20 16,21-21-16,-21 20 0,21 1 15,-21 0-15,0-22 0,21 22 0,-21-1 16,0 1-16,0 0 0,0 21 15,0-22-15,0 22 0,0 0 16,21 21 0,-21 21-16,0 0 15,0 0-15,0 1 0,0 20 0,0-21 16,0 21-16,0 1 0,0-1 16,0 0-16,0 1 0,0-1 0,0 0 15,0 1-15,-21-22 0,21 21 16,0-21-16,-21 1 0,0-1 0,21 0 15,-21 0-15,0-21 16,21-21 15,0 0-31,0 0 0,0-1 16,21 1-16,0-21 0,0 21 0,0-22 16,0 22-16,1-21 0,-1 21 15,21-22-15,-21 22 0,0 0 0,1 0 16,-1 21-16,0 0 0,0 0 15,0 0-15,0 0 0,-21 21 16,0 0 0,0 0-16,0 1 0,-21-1 15,0 0-15,0-21 0,0 21 0,0 0 16,-1-21-16,1 0 16,0 21-16,0-21 0,0 0 0,0 0 15,-1 0-15,1 0 16,0-21-16,21 42 47,0 1-47,21-1 15,0 0-15,-21 0 0,22 0 16,-1 0-16,0 1 0,-21-1 0,21 0 16,0 21-16,0-42 0,-21 21 15,22 1-15,20-1 0,-21 0 0,0-21 16,22 0-16,-1 21 0,0-21 15,1 0-15,-1 0 0,0 0 16,1 0-16,20 0 0,-21-21 0,1 0 16,-1 21-16,22-21 0,-22-1 15,0 1-15,1 0 0,-22 0 0,21 0 16,-21 0-16,0-1 0,1-20 0,-22 21 16,0-21-16,0 20 0,0-20 15,0 0-15,0 21 0,0-22 0,-22 22 16,1 0-16,0 0 0,0 0 15,0 21-15,0 0 0,-22 0 0,22 0 16,0 0-16,-21 21 0,20 0 16,1 0-16,0 21 0,0-20 15,0 20-15,0 0 0,-1-21 0,22 22 16,-21-1-16,21-21 0,0 22 16,0-22-16,0 0 0,0 0 0,0 0 15,0 0-15,21 1 0,1-22 16,-1 0-16,0 0 15,0 0-15,0 0 0,0 0 0,1 0 16,-1-22-16,21 1 0,-21 0 16,0 0-16,-21 0 0,22 0 0,-1-1 15,0 1-15,-21 0 0,0-21 0,0 21 16,0-1-16,21 1 16,-21-21-16,0 21 0,0 0 15,0-1-15,0 44 31,-21-1-31,21 0 16,0 0-16,0 0 0,0 22 16,0-22-16,0 0 0,0 0 0,0 0 15,0 0-15,0 1 0,0-1 16,0 0-16,21 0 0,0 0 0,0 0 16,1-21-16,147 43 31,-148-43-31,21 0 0,1 0 15,-1 0-15,-21 0 0,22 0 0,-1-21 16,0 21-16,-21-22 0,22 1 16,-22 21-16,21-21 0,-21-21 0,1 21 15,-1-1-15,0 1 0,0-21 16,0 21-16,-21 0 0,0-22 0,0 22 16,0 0-16,0 0 0,0 0 0,0-1 15,-21 22-15,0 0 16,0 0-16,0 0 0,-1 0 15,1 22-15,0-22 16,21 21-16,0 0 0,-21 0 0,0 0 16,21 0-16,-21 1 0,21-1 15,0 0-15,0 0 0,0 0 16,0 0-16,0 1 0,0-1 16,21-21-1,0 21-15,0-21 0,0 0 16,0 0-16,1-21 0,-1 0 15,0-1-15,0 22 16,-21-21-16,0 0 0,0 0 0,21 21 16,-21-21-16,21 0 0,-21-1 15,0 1-15,0 0 0,0 0 16,0 42 31,0 0-47,0 0 15,0 1-15,0-1 0,0 0 16,0 0-16,0 0 0,0 0 0,0 22 16,0-22-16,0 0 0,0 21 15,-21-20-15,21 20 0,0 0 0,0 1 16,0-1-16,0 0 0,0 1 0,0 20 16,0-21-16,21 22 0,-21-22 15,22 22-15,-1-1 0,0 1 0,0-22 16,-21 22-16,21-1 0,0-21 0,1 22 15,-1-22-15,0 22 16,-21-1-16,21-20 0,0 20 0,-21 1 16,0-22-16,0 0 0,0 22 0,0-22 15,0-21-15,0 22 0,0-1 0,0-21 16,-21 0-16,0 0 0,0-21 16,0 0-16,-22 0 0,22 0 0,0 0 15,0 0-15,-22 0 0,22-21 0,-21 0 16,21-21-16,0 21 0,-22-22 0,22 1 15,0 0-15,0-22 0,0 22 16,-1-22-16,22 1 0,0-1 0,0 1 16,0-1-16,0 1 0,0-22 0,0 22 15,0-22-15,0 21 16,22-20-16,-1 20 0,0 1 0,0-1 16,0 1-16,0 20 0,1 1 0,-1 0 15,0-1-15,0 22 0,0-21 16,0 21-16,1 0 0,-1-1 0,21 1 15,-21 0-15,0 0 0,1 0 16,-1 0-16,0-1 0,0 22 0</inkml:trace>
  <inkml:trace contextRef="#ctx0" brushRef="#br0" timeOffset="104887.17">5715 5186 0,'0'0'16,"21"21"-16,0-21 15,0 0 1,1 0-16,-22-21 0,21 21 16,0-21-16,0 0 0,0 21 0,-21-22 15,21 1-15,1 0 0,-1 0 0,-21 0 16,0 0-16,0-1 16,0-20-16,0 21 0,0 0 15,0 0-15,0-1 0,-21 22 16,-1 0-16,1 0 0,0 0 15,0 22-15,0-1 0,21 0 0,-21 0 16,-1 0-16,22 22 16,0-22-16,0 21 0,0-21 0,0 0 15,0 1-15,0 20 0,0-21 0,22 0 16,-1-21-16,-21 21 0,21 1 16,0-22-16,0 0 0,0 0 0,1 0 15,-1 0-15,0 0 0,0 0 0,0 0 16,0 0-16,1-22 0,-1 22 15</inkml:trace>
  <inkml:trace contextRef="#ctx0" brushRef="#br0" timeOffset="105396.59">7218 4911 0,'0'0'0,"0"-21"0,0-1 16,0 1-16,0 0 0,0 42 46,0 0-46,0 1 16,0-1-16,0 21 0,0-21 16,0 0-16,0 22 0,0-22 0,0 0 15,0 0-15,0 22 0,0-22 0,0 0 16,0 0-16,0 0 16,0-42 30,21 21-46,-21-21 0</inkml:trace>
  <inkml:trace contextRef="#ctx0" brushRef="#br0" timeOffset="105780.37">7302 4572 0,'0'0'0,"-21"0"31,21 21-15,21-21 15,1 0-31,-1 0 16,0 0-16,0 0 0,0 0 0,0-21 15,1 0-15,-1 21 16,-21-21-16,0 0 15,0-1-15,0 1 0,-21 0 16,-1 21-16,1 0 0,0 0 16,0 0-16,0 0 15,0 0-15,-1 0 0,1 0 0,0 21 16,21 0-16,-21 1 16,21-1-16,0 0 0,0 0 0,0 0 15,0 0-15,0 1 0,0-1 0,0 21 16,21-21-16,0 0 0,-21 1 15,21-1-15,1 0 0,-1 0 0,21-21 16</inkml:trace>
  <inkml:trace contextRef="#ctx0" brushRef="#br0" timeOffset="106287.09">7874 4763 0,'0'-22'0,"-42"22"31,20 0-31,1 22 0,21-1 16,0 0-16,0 21 15,0-21-15,0 1 0,0-1 0,0 0 16,0 21-16,0-21 0,0 1 16,0-1-16,-21 21 0,21-21 0,0 0 15,0 1-15,-21-1 0,21 0 16,0 0-16,-21 0 0,0-21 15,21 21-15,0-42 32,0 0-32,0 0 15,0 0-15,0 0 0,21-1 0,0-20 16,0 0-16,0-1 16,0 1-16,1 0 0,20-1 0,-21 1 15,21 21-15,-20-21 0,20 20 0,0-20 16,-21 42-16,22-21 0,-22 21 15,0 0-15,0 0 0,22 21 0,-43 0 16,21 0-16,0 1 0,-21 20 0,21-21 16,-21 21-16,0-20 0,0 20 15,0 0-15,0-21 0,0 1 0,0 20 16,-21-21-16,0 0 0,21 0 16,-21 1-16,21-1 0,-22-21 15,22-21 32,0-1-47,22 1 0,-22 0 0</inkml:trace>
  <inkml:trace contextRef="#ctx0" brushRef="#br0" timeOffset="106563.94">8636 4382 0,'0'-22'0,"0"44"0,0-22 31,0 21-15,0 0-16,0 21 0,0-21 0,0 22 0,-21-1 15,21 0-15,0 1 16,-21-1-16,-1 22 0,22-22 0,-21 0 16,0 1-16,21-1 0,-21 0 0,21 1 15,-21-1-15,21-21 0,-21 0 16,21 0-16,0 1 0,0-1 0,0 0 15,21-21 1,0 0-16,0 0 16,0-21-16,0 0 0,22-1 0,-22 22 15,0-42-15</inkml:trace>
  <inkml:trace contextRef="#ctx0" brushRef="#br0" timeOffset="106943">9059 4741 0,'-21'22'32,"0"-22"-32,21 21 0,-21 0 0,21 0 0,0 21 15,-21-20-15,21 20 0,-22-21 16,22 0-16,-21 22 0,21-22 0,0 21 16,0-21-16,0 0 0,0 1 15,0-1-15,0 0 0,0 0 0,21-21 16,1 21-16,-1-21 15,0 0-15,0 0 0,21 0 0,-20 0 16,-1-21-16,21 0 0,-21 0 16,0 0-16,1 21 0,-1-43 0,0 22 15,0 0-15,-21-21 0,0 20 0,0-20 16,0 21-16,0-21 0,0-1 16,0 22-16,0-21 0,0 21 0,-21-1 15,21 1-15,-21 21 0,0-21 16,-1 21-16,1 0 0,0 0 0,0 0 15,0 0-15,0 0 0,-1 0 0,1 0 16,0 0-16,0 0 16,0 0-16,0 0 0,-1 0 15,1 0-15,0 0 0</inkml:trace>
  <inkml:trace contextRef="#ctx0" brushRef="#br0" timeOffset="107202.85">8445 4657 0,'64'-21'15,"-22"-1"1,-21 22-16,22 0 0,-1 0 16,0-21-16,1 21 0,-22 0 0,21 0 15,1-21-15,-1 21 0,0-21 16,-21 21-16,22 0 0,-22 0 0,21 0 15,-21 0-15,1 0 0,-44 0 63,1 0-63</inkml:trace>
  <inkml:trace contextRef="#ctx0" brushRef="#br0" timeOffset="108003.57">10816 5017 0,'0'-22'16,"21"22"0,-21-21-16,21 0 0,1 21 0,-1-21 15,0 0-15,0 0 0,-21-1 16,21 1-16,0-21 0,1 21 16,-1 0-16,-21-1 0,0 1 0,0 0 15,0 0-15,0-21 0,0 20 16,-21 1-16,21 0 0,-22 21 0,-20-21 15,21 0-15,0 21 0,-22 0 0,22 0 16,-21 0-16,0 0 0,20 0 16,-20 21-16,21 0 0,-21 0 0,20 22 15,1-22-15,0 21 0,0 0 0,21 1 16,0-1-16,-21 22 0,21-22 16,0 0-16,0 1 0,0-22 0,0 21 15,0-21-15,0 0 0,21 1 0,0-1 16,-21 0-16,21-21 15,0 0-15,22 0 0,-22 0 0,0 0 16,0 0-16,22 0 0,-22-21 0,21 21 16,-21-21-16,22-1 0,-22 1 15,21-21-15,-21 21 0,0 0 0,1-22 16,20 22-16,-21-21 0,-21-1 16,21 1-16,-21 21 0,21-21 0,-21 20 15,0-20-15,0 21 0,0 0 0,0 42 31,-21 0-15,21 0-16,0 0 0,0 22 0,-21-22 16,21 21-16,0 1 0,0-22 15,0 21-15,0-21 0,0 0 16,0 1-16,0-1 0,21 0 0,0 0 16,1-21-16,-1 0 0,0 0 15,21 0-15,-21 0 0,1 0 0,20 0 16,-21-21-16,0 0 0</inkml:trace>
  <inkml:trace contextRef="#ctx0" brushRef="#br0" timeOffset="108471.3">11515 4741 0,'0'0'0,"0"-21"0,0 0 16,0 42 15,0 0-31,0 1 16,0 20-16,-22-21 0,22 0 0,0 22 15,-21-22-15,21 0 0,0 21 0,0-21 16,-21 1-16,21-1 0,0 0 16,0 0-16,0 0 0,-21 0 15,0-21 1,21-21 0,0 0-16,0 0 0,0 0 15,0 0-15,0-1 0,0 1 0,0-21 16,0 21-16,0-22 0,21 22 15,-21-21-15,21 0 0,0 20 16,0-20-16,1 21 0,20 0 0,-21 0 16,21 21-16,-20 0 0,20 0 15,-21 0-15,21 0 0,-20 0 0,20 21 16,-21 0-16,21 0 0,-20 0 0,-1 0 16,0 22-16,-21-22 0,0 21 15,0 1-15,0-22 0,0 21 0,0-21 16,-21 22-16,21-22 0,-21 0 0,-1 0 15,1 0-15,0 0 0,21 1 16,-21-22-16,0 21 16,21-42 15,21-1-31,0 1 16,-21 0-16,21 0 0</inkml:trace>
  <inkml:trace contextRef="#ctx0" brushRef="#br0" timeOffset="108927.04">12340 4657 0,'0'0'0,"0"-21"0,21 21 15,-42 21 17,0 0-32,21 0 15,-21 0-15,0 0 0,-1 22 16,22-1-16,-21-21 0,0 22 15,0-1-15,0 0 0,21-21 0,0 22 16,-21-22-16,21 0 0,0 21 0,0-20 16,0-1-16,0 0 15,21-21-15,0 0 0,0 0 16,0 0-16,0 0 0,1 0 0,20 0 16,-21-21-16,21 0 0,-20 21 15,-1-22-15,21 1 0,-21-21 0,0 21 16,1 0-16,-1-22 0,0 22 0,0-21 15,-21-1-15,21 1 0,-21 0 16,0-1-16,0 22 0,0-21 16,0 21-16,0-22 0,-21 43 0,0-21 15,0 0-15,0 21 0,-1 0 16,1 0-16,0 0 0,-21 0 0,21 21 16,-1 0-16,-20 1 0,21-22 0,0 21 15,0 0-15,21 0 0,0 0 16,-22 0-16,22 1 0,0-1 0,0 0 15,0 0-15,22 0 0,-1-21 16,21 0-16,-21 0 16,0 0-16,22 0 0</inkml:trace>
  <inkml:trace contextRef="#ctx0" brushRef="#br0" timeOffset="109207.22">13123 4424 0,'0'0'0,"0"-21"0,0 0 16,0-1-16,0 1 0,-21 21 31,0 21-31,21 1 0,-21 20 16,0-21-16,-1 21 0,1 1 16,21-1-16,-21 0 0,0 1 0,0-1 15,0 0-15,-1 1 0,22-1 16,-21 0-16,21 1 0,-21-22 0,21 21 15,-21-21-15,21 1 0,0-1 16,0 0-16,0 0 0,21-21 16,0 0-16,0 0 15,1 0-15,-1-21 0,0 21 16,0-21-16,0 0 0</inkml:trace>
  <inkml:trace contextRef="#ctx0" brushRef="#br0" timeOffset="109695.95">13483 4382 0,'0'0'0,"0"-22"0,0 1 0,0 0 0,0 0 16,0 0-16,0 42 15,-21 0 1,21 0-16,0 0 0,-21 22 0,0-22 16,21 21-16,-22 1 0,22-22 15,0 21-15,-21 0 0,21 1 0,-21-1 16,21 0-16,0-20 0,0 20 15,-21 0-15,21-21 0,-21 22 0,21-22 16,-21 0-16,21 0 0,0 0 0,0 1 31,0-44-15,0 1 0,0 0-16,0 0 0,0 0 15,0 0-15,21-22 0,0 22 0,0-21 16,0 21-16,0-22 0,1 1 0,-1 21 15,21-22-15,-21 22 0,0 0 16,22-21-16,-1 42 0,-21-21 0,0 21 16,22 0-16,-22 0 0,0 0 0,0 21 15,0 0-15,1 0 0,-1 0 16,-21 0-16,0 22 0,0-1 16,0-21-16,0 22 0,0-1 0,0-21 15,0 21-15,-21-20 0,21-1 16,-22 21-16,22-21 0,-21 0 0,21 1 15,-21-1-15,0-21 16,0 0 0,21-21-1,-21-1-15,-1 1 0</inkml:trace>
  <inkml:trace contextRef="#ctx0" brushRef="#br0" timeOffset="109895.72">12848 4572 0,'0'0'0,"-21"0"31,42 0-15,0 0-16,0 0 0,1 0 0,20 0 16,-21 21-16,21-21 0,-20 0 15,20 0-15,0 0 0,1 0 0,-22 0 16,21 0-16,-21 0 0,22 0 0,-22 0 15,0-21-15</inkml:trace>
  <inkml:trace contextRef="#ctx0" brushRef="#br0" timeOffset="110264.17">14012 4826 0,'148'-63'31,"-126"41"-31,-1 1 0,0 0 16,-21 0-16,0 0 15,0 0-15,0-1 16,-21 22-16,0 0 15,-1 0-15,1 0 0,0 0 0,0 0 16,0 22-16,21-1 0,-21 0 0,-1 0 16,22 0-16,0 22 0,0-22 15,0 21-15,0-21 0,0 0 0,0 1 16,0 20-16,0-21 0,0 0 0,22-21 16,-1 21-16,0 1 0,0-22 15,21 0-15,-20 0 0,-1 0 0,21 0 16,-21 0-16,22 0 0,-22-22 0,0 22 15</inkml:trace>
  <inkml:trace contextRef="#ctx0" brushRef="#br0" timeOffset="110615.97">14520 4741 0,'0'0'0,"0"-21"0,0 0 0,0 0 16,0 0-16,0 0 0,21 21 15,1-22-15,-1 1 0,0 21 16,0 0-16,0 0 0,0 0 15,1 0-15,-1 0 0,21 0 0,-21 21 16,0-21-16,-21 22 0,22-1 16,-22 0-16,21 0 0,-21 0 15,0 22-15,0-22 0,0 21 0,0-21 16,0 0-16,-21 22 0,-1-22 0,22 0 16,0 0-16,-21 0 0,0 1 15,21-1-15,-21-21 0,21-21 47,0-1-47,0 1 0,0 0 16,0 0-16,0 0 0,21 0 15,0-1-15,0-20 0,1 21 0,-1-21 16,-21 20-16,21 1 0,0 0 16,0 0-16,0 0 0,-21 0 0,0-1 15,22 1-15</inkml:trace>
  <inkml:trace contextRef="#ctx0" brushRef="#br0" timeOffset="111223.45">16044 4699 0,'0'0'0,"0"-21"0,0 0 16,0 0-16,-21-1 0,21 1 16,0 42 15,0 1-31,0-1 15,0 21-15,0-21 0,0 22 16,0 20-16,0-21 0,0 22 0,0-22 16,0 22-16,0-1 0,0-20 15,0 20-15,0 1 0,-21-1 0,0 1 16,21-1-16,-21 1 0,-1-1 0,22 1 16,-21-1-16,0 1 0,21-22 15,-21 21-15,0-20 0,0 20 16,21-20-16,0-1 0,-22-21 0,1 21 15,21-20-15,0-1 0,0 0 0,0 0 16,0-42 0,0 0-1,0 0-15,0-1 0,0 1 0,0-21 16,0 0-16,0-1 0,0-20 0,0 20 16,0-20-16</inkml:trace>
  <inkml:trace contextRef="#ctx0" brushRef="#br0" timeOffset="111515.29">15833 4890 0,'21'-64'0,"-42"128"0,42-191 0,0 84 16,-21 1-16,0 0 0,21 20 15,0-20-15,-21 21 0,21-21 0,22 20 16,-22 1-16,0 0 0,21 21 0,-20-21 16,20 21-16,0 0 0,1 0 15,-1 0-15,0 21 0,1 0 0,-1 0 16,-21 1-16,0-1 0,0 21 0,-21-21 15,0 0-15,0 22 0,0-22 16,-21 21-16,-21-21 0,21 1 0,-22 20 16,22-21-16,-21 0 0,0 0 15,20 1-15,-20-1 0,21-21 16,0 21-16,0-21 0,-1 0 0,44-21 47,-1 0-47,0 21 0,21-22 0,-21 22 15,22-21-15</inkml:trace>
  <inkml:trace contextRef="#ctx0" brushRef="#br0" timeOffset="112011.09">16997 4572 0,'0'0'16,"0"-21"-16,0 0 0,0 0 0,0-1 0,-21 1 15,21 0-15,-22 0 0,1 21 0,0-21 16,-21 21-16,21 0 0,-1 0 16,1 0-16,0 0 0,-21 21 0,21 0 15,-1 0-15,-20 0 0,21 1 16,0 20-16,0 0 0,-1 1 0,1-1 16,0 0-16,21 1 0,-21-1 0,21-21 15,0 21-15,0-20 16,0 20-16,0-21 0,0 0 0,21-21 15,0 21-15,0-21 0,1 0 0,-1 0 0,21 0 16,-21 0-16,0-21 16,22 21-16,-22-21 0,0 0 0,21 0 15,-20 0-15,-1-22 0,21 22 0,-21-21 16,0-1-16,1 22 0,-1-21 16,0 0-16,-21 20 0,0-20 0,0 21 15,0 0-15,0 0 0,0-1 16,0 44-1,0-1-15,0 0 16,-21 21-16,21-21 16,-21 1-16,21 20 0,-22-21 0,22 0 15,0 22-15,0-22 0,0 0 0,0 21 16,0-21-16,0 1 0,22-1 16,-1-21-16,0 21 0,0-21 0,21 0 15,-20 0-15,20 0 0,-21 0 0,21 0 16,1 0-16,-1-21 0,0 0 15</inkml:trace>
  <inkml:trace contextRef="#ctx0" brushRef="#br0" timeOffset="113927.06">17780 4424 0,'0'-21'0,"0"42"0,0-63 16,-21 42-16,0 0 15,-1 0-15,1 0 0,0 0 0,0 21 16,0 21-16,0-21 15,-1 0-15,1 22 0,0-22 0,0 21 16,0 1-16,21-1 0,0 0 0,0-21 16,0 22-16,0-1 0,0-21 15,0 22-15,0-22 0,0 0 0,21 0 16,0 0-16,0 0 0,22 1 16,-22-22-16,0 0 0,0 0 0,21 0 15,-20 0-15,20 0 0,-21-22 0,21 1 16,-20 0-16,-1 0 15,21-21-15,-21 20 0,0-20 0,1 0 16,20-1-16,-42 1 0,21-21 0,0 20 16,0 1-16,-21-22 0,0 22 15,22-21-15,-1 20 0,-21 1 0,0 0 16,0-1-16,0 22 0,0 0 0,-21 42 31,-1 0-31,22 22 16,-21-22-16,21 21 0,0 0 15,0 1-15,-21-1 0,21 0 0,-21 1 16,21-1-16,-21-21 0,21 22 0,0-1 16,-21-21-16,21 0 15,-22 22-15,22-22 0,0 0 0,0 0 16,0-42 15,0 0-31,0 0 16,22-1-16,-1-20 0,0 21 15,0 0-15,0 0 0,0-22 0,1 22 16,20 0-16,-21 0 0,0 0 0,0-1 16,1 22-16,-1 0 0,0 0 15,0 0-15,-21 22 16,0-1-16,0 0 0,0 0 16,0 0-16,-21 0 15,0-21-15,0 0 0,-1 22 16,1-22-16,0 0 0,0 0 0,0 0 15,0 0-15,-1 0 0,1 0 16,0 0-16,0 0 16,21 21 15,0 0-15,0 0-16,0 0 0,0 0 15,0 1-15,0-1 0,0 0 0,0 0 16,21 0-16,0 0 0,0 1 15,1-1-15,-1-21 0,0 21 16,21-21-16,-21 0 0,22 0 0,-1 0 16,22 0-16,-1 0 0,-21 0 0,22 0 15,-1 0-15,1 0 0,-22 0 16,1-21-16,-1 0 0,0-1 0,1 1 16,-22 0-16,0 0 0,0-21 0,0 20 15,0-20-15,-21 0 0,0 21 16,0-22-16,0 22 0,0 0 0,0 0 15,0 0-15,-21-1 0,0 1 16,0 21-16,0 0 0,-22 0 16,22 0-16,0 21 0,0 1 15,0-1-15,-22 0 0,22 0 16,0 21-16,0-20 0,0-1 0,0 21 16,-1-21-16,22 22 0,0-22 0,0 0 15,0 0-15,0 0 0,0 0 16,0 1-16,0-1 0,22-21 0,-1 0 15,0 0-15,0 0 0,21 0 0,-20 0 16,-1 0-16,0 0 0,21-21 16,-21-1-16,1 1 0,-1 0 0,21 0 15,-21 0-15,0 0 0,-21-22 16,22 22-16,-22-21 0,21 21 0,-21-1 16,0 1-16,0 0 0,0 0 15,-21 42 16,21 0-31,-22 0 0,22 1 16,0-1-16,0 0 0,0 0 16,0 21-16,0-20 0,0-1 0,0 21 15,0-21-15,0 0 0,22 1 0,-1-1 16,0 0-16,0-21 0,21 21 16,1-21-16,-1 0 0,0 0 0,22 0 15,-1 0-15,1 0 0,-1 0 0,22 0 16,-21 0-16,-1 0 15,-21-21-15,22 0 0,-22 0 0,1-22 16,-22 22-16,21 0 0,-21-21 0,-21 20 16,0-20-16,0 21 0,0-21 15,0 20-15,0 1 0,0 0 0,-21 21 16,0-21-16,0 21 0,-22 0 16,22 0-16,-21 0 0,0 21 0,20-21 15,-20 21-15,0 0 0,21 22 0,-1-22 16,1 0-16,0 0 0,0 22 15,21-22-15,0 0 0,0 0 0,0 0 16,0 0-16,21 1 0,0-1 0,0-21 16,1 0-16,-1 0 15,21 0-15,-21 0 0,0 0 0,22 0 16,-22-21-16,0 21 0,21-22 0,-20 1 16,-1 0-16,0 0 0,-21 0 15,21 0-15,0-1 0,-21 1 16,21 0-16,-21 0 15,-21 42 17,0 0-17,21 0-15,-21 1 0,21 20 16,0-21-16,-21 0 0,0 22 0,-1-1 16,1 0-16,0 1 0,21-1 15,-21 0-15,21 22 0,-21-22 16,21 22-16,0-1 0,0 1 0,0 20 15,0-20-15,21 20 0,-21-20 0,0 21 16,21-22-16,0 22 0,-21-22 0,21 22 16,-21-22-16,0 22 0,0-21 15,0 20-15,0-20 0,0-1 0,0 1 16,-21-1-16,0-20 0,0 20 0,0-21 16,0 1-16,-22-22 0,1 0 0,0 0 15,-1 0-15,1-21 16,0 0-16,20 0 0,-20-21 0,21 0 0,0 0 15,0 0-15,-1-22 0,22 1 0,-21 0 16,21-22-16,0 1 0,0-22 16,0 22-16,0-1 0,0-21 15,21 22-15,1-22 0,-22 1 0,21-1 16,0 0-16,21 1 0,-21 20 0,22-21 16,-1 1-16,-21 20 0,22 1 15,-1-1-15,0 1 0,1 20 0,-22-20 16,21 21-16,0-1 0,-20 1 0,20 0 15,-21 20-15,0-20 0,22 21 16,-22 0-16,0 0 0,0-1 16,0 1-16,0 0 0</inkml:trace>
  <inkml:trace contextRef="#ctx0" brushRef="#br0" timeOffset="114226.89">20129 4911 0,'0'0'0,"64"21"31,-43-21-15,21 0-16,-20-21 0,-1 0 0,0 21 16,21-22-16,-21 1 0,1 0 0,20 0 15,-21 0-15,0 0 0,-21-1 16,0 1-16,0 0 0,0 0 16,-21 0-1,0 21-15,-21 0 0,20 0 16,-20 21-16,21-21 0,-21 21 0,20 21 15,1-20-15,0 20 0,0 0 0,0-21 16,21 22-16,0-1 0,0 0 16,0-20-16,0 20 0,0-21 0,21 0 15,0 0-15,21 1 0,-20-22 0,20 0 16,-21 0-16,21 0 0,1 0 16,-1 0-16,0-22 0,-20 1 0</inkml:trace>
  <inkml:trace contextRef="#ctx0" brushRef="#br0" timeOffset="114909.1">21844 4678 0,'0'0'15,"21"-21"-15,-21 0 0,0-1 0,0 1 16,0 0-16,0 0 0,0 0 16,0 0-16,-21 21 31,0 0-31,0 21 0,21 0 16,-22 0-16,1 21 0,21-20 15,-21 20-15,0-21 0,21 21 0,0 1 16,-21-22-16,21 21 0,-21 1 15,21-22-15,0 21 0,0-21 0,0 0 16,0 1-16,21-1 0,0 0 16,0-21-16,21 0 0,-20 0 15,-1 0-15,21 0 0,-21 0 0,0-21 16,22 0-16,-1-1 0,-21 1 0,0 0 16,22 0-16,-22-21 0,0 20 15,-21-20-15,0 21 0,0-21 0,0-1 16,0 22-16,0-21 0,0 21 0,0-1 15,-21 1-15,0 0 16,0 21-16,-1 0 0,1 0 0,0 0 16,0 0-16,0 0 0,0 0 0,-1 21 15,1 0-15,0 1 0,0-1 16,0 0-16,21 0 0,0 0 16,0 0-16,0 1 0,0-1 15,0 0-15,21-21 16,0 21-16,0-21 0,0 0 0,1 0 15,-1 0-15,0 0 0,0 0 16,21 0-16</inkml:trace>
  <inkml:trace contextRef="#ctx0" brushRef="#br0" timeOffset="115266.9">22140 4741 0,'0'0'0,"0"-21"0,0 0 0,0 0 16,0 0-16,0 0 15,0-1-15,0 1 16,21 21-16,1 0 15,-1-21-15,0 21 0,21 0 16,-21 0-16,1 0 0,20 21 0,0-21 16,-21 21-16,22 1 0,-22-1 0,0 0 15,0 21-15,0-21 0,-21 1 16,22 20-16,-22-21 0,0 0 16,0 0-16,-22 1 0,1-1 0,0 0 15,0 0-15,0-21 0,0 21 16,-1-21-16,1 0 0,0 0 0,0 0 15,0 0-15,0 0 0,21-21 16,0 0-16,0 0 16,0 0-16,0-1 0,0-20 15,21 21-15,-21 0 0,21 0 0,0-1 16,0-20-16,0 42 0,-21-21 16,22 0-16,-1 21 0,0-21 0,0 21 15,0-22-15,0 22 16,1 0-16,-22-21 0,21 21 15,-21-21-15</inkml:trace>
  <inkml:trace contextRef="#ctx0" brushRef="#br0" timeOffset="115767.39">22585 4297 0,'0'0'0,"-21"-21"0,-22 0 0,22-1 16,-21 1-16,-1 0 0,1 21 15,0 0-15,-1 0 0,1 0 0,0 0 16,-1 0-16,-20 0 0,21 21 0,-1 0 16,1 22-16,0-22 0,-22 21 15,22 1-15,-1-1 0,1 21 16,0-20-16,-1-1 0,22 22 0,-21-22 16,21 21-16,0 1 0,-1-22 15,22 22-15,0-1 0,0-20 0,0-1 16,0 0-16,22 1 0,-1-22 0,0 21 15,21-21-15,1 0 0,-1 1 16,21-1-16,-20 0 0,20-21 0,-20 0 16,20 0-16,1 0 0,-1 0 0,1 0 15,-1-21-15,1 0 0,20-1 16,-20 1-16,-1 0 0,1 0 0,-1-21 16,1-1-16,-22 1 0,0 0 15,1-1-15,-22-20 0,0 20 16,-21-20-16,0-1 0,0 22 0,0-21 15,0-1-15,-21 22 0,0-22 16,-22 22-16,1 0 0,0-1 0,-1 1 16,-20 21-16,21 0 0,-22-1 0,22 22 15,-22 0-15,22 0 0,0 0 16,-22 0-16,22 0 0,21 22 0,-22-1 16,22 0-16,-21 0 0,21 0 0,-1 0 15,22 1-15,0-1 0,0 0 16,0 0-16,0 0 0,0 0 0,0 1 15</inkml:trace>
  <inkml:trace contextRef="#ctx0" brushRef="#br0" timeOffset="116626.74">24172 4868 0,'0'0'0,"-21"22"16,0-22-16,0 21 0,0-21 0,21 21 15,-22 0-15,1 0 16,21 0-16,21 1 16,1-22-16,-1 0 15,0 0-15,21 0 0,-21 0 16,22-22-16,-22 1 0,21 21 0,1-21 16,-1 0-16,0 0 0,-21-22 0,22 22 15,-1 0-15,-21-21 16,0 21-16,1-22 0,-1 1 0,0 0 15,0-1-15,-21 1 0,0 0 0,0 20 16,0-20-16,0 0 0,0-1 16,0 22-16,0 0 0,0 0 0,0 0 15,0 0-15,-21 21 0,0 0 16,0 21-16,-1 0 0,22 21 16,-21-21-16,0 22 0,21-1 0,0 0 15,-21 1-15,0 20 0,0 1 16,21-22-16,0 22 0,-22-1 15,1 1-15,21-1 0,-21 22 0,21-22 0,0 1 16,-21-1-16,21 1 0,-21 20 16,0-20-16,21-1 0,0 22 15,-22 0-15,1-22 0,0 1 0,21 20 16,-21-20-16,21-1 0,-21 1 0,21-1 16,0-20-16,-21 20 0,21-20 15,0-1-15,-22 0 0,22-21 0,0 1 16,0-1-16,0 0 0,22 0 0,-1-21 15,0 0-15,21-21 0,-21 0 16,22 0-16,-22-1 16,21-20-16,1 21 0,-1-21 0,0-1 0,1-20 15,20 20-15,-21-20 0,1-1 16,-1 1-16,0-1 0,-20 1 0,-1-22 16,0 22-16,-21-1 0,0 1 15,0-1-15,0 1 0,-21 20 0,0 1 16,-1 0-16,-20-1 0,21 22 0,-21 0 15,-1 0-15,22 0 0,0 0 16,-21-1-16,20 22 0,1-21 0,0 21 16,0 0-16,21-21 0,0 0 0,0 0 31,21 0-15,0 21-16,0 0 15,1 0-15,-22-22 0,42 22 16,-21 0-16,0-21 0</inkml:trace>
  <inkml:trace contextRef="#ctx0" brushRef="#br0" timeOffset="117023.52">24828 4784 0,'0'0'0,"-21"-64"32,21 22-32,0 21 0,0 0 15,21 21-15,22-22 0,-22 22 16,0 0-16,21 0 0,1-21 15,-22 21-15,21 0 0,1 0 16,-22 0-16,21 0 0,-21 21 0,22 1 16,-22-1-16,0 0 0,0 0 15,-21 0-15,0 0 0,0 22 0,0-22 16,0 0-16,0 0 0,-21 0 16,0 1-16,0-1 0,-1 0 0,1-21 15,0 0-15,0 0 0,0 21 0,0-21 16,-1 0-1,22-21-15,0 0 0,0 0 16,0-1-16,0 1 0,0 0 16,22 0-16,-1 0 0,0 0 15,-21-1-15,21-20 0,0 21 16,0 0-16,1 21 0,-1-21 0,0-1 16,0 22-16,0-21 15,0 21-15,1 0 0,-1 0 0,0 0 16,0 0-16,0 0 0,0 0 15,1 0-15,-1 21 0</inkml:trace>
  <inkml:trace contextRef="#ctx0" brushRef="#br0" timeOffset="117912.51">25696 4614 0,'0'0'0,"21"0"0,1 0 16,-44 0 31,1 0-47,0 0 0,0 22 0,0-22 15,0 21-15,-1 0 16,1 0-16,0-21 0,21 21 0,0 0 16,0 1-16,0-1 0,0 0 0,0 0 15,0 0-15,21-21 16,0 0 0,1 0-16,-1 0 0,0 0 0,0 0 15,0 0-15,-21-21 16,21 21-16,-21-21 0,0 0 0,0 0 15,22-1-15,-22 1 16,21 0-16,-21 0 0,0-21 16,21 20-16,0 1 0,0 0 0,0 0 15,1 0-15,-1 0 0,0 21 16,0-22-16,21 22 0,-20 0 0,-1 0 16,21 0-16,-21 0 0,0 22 0,1-22 15,-22 21-15,21 0 0,-21 0 16,21 0-16,-21 0 0,0 1 0,0 20 15,0-21-15,0 0 0,0 0 0,0 1 16,-21-1-16,21 0 0,-21 0 16,21 0-16,-22 0 0,22 1 15,-21-22-15,0 0 32,21-22-17,0 1-15,0 0 16,0 0-16,21 0 0,0 0 0,-21-1 15,22 1-15,-1 0 0,-21 0 0,21-21 16,0 20-16,21 1 0,-20-21 16,-1 21-16,0 0 0,21 21 0,-21 0 15,1 0-15,-1 0 0,0 0 16,-21 21-16,0 0 0,0 0 16,0 0-16,0 0 0,0 1 0,0-1 15,0 0-15,0 0 0,0 0 16,0 0-16,0 1 0,0-1 15,0 0-15,0 0 0,-21-21 16,21 21 0,-21-21-16,21-21 15,0 0 1,0 0-16,0 0 16,0-1-16,0 1 0,0 0 0,21 0 15,0 0-15,0-22 0,0 22 16,22 0-16,-22-21 0,21 21 0,-21-1 15,22 1-15,-1 0 0,0 21 0,1 0 16,-1 0-16,-21 0 0,21 0 16,-20 21-16,-1 0 0,0 1 15,-21-1-15,21 21 0,-21-21 0,0 0 16,0 1-16,0-1 0,0 21 16,-21-21-16,0 0 0,21 1 0,0-1 15,-21-21-15,-1 21 0,1 0 0,0 0 16,0-21-1,0 0-15,0 0 16</inkml:trace>
  <inkml:trace contextRef="#ctx0" brushRef="#br0" timeOffset="119786.93">28088 4572 0,'0'0'16,"0"-21"-16,21-43 15,-21 43-15,0 0 16,0 0-16,-21 0 0,0 21 16,0-21-16,-22 21 15,22 0-15,0 0 0,0 0 0,-21 0 16,20 0-16,-20 0 0,21 21 0,0 21 15,0-21-15,-1 0 0,1 22 16,0-1-16,21-21 0,-21 22 16,21-1-16,0 0 0,0-21 0,0 22 15,21-1-15,0-21 0,0 0 16,1 1-16,-1-1 0,21 0 0,-21 0 16,22-21-16,-1 0 0,0 0 0,-21 0 15,22 0-15,-1 0 0,0 0 16,-20 0-16,20-21 0,-21 0 0,21 0 15,-20-1-15,20 1 0,-21 0 16,0-21-16,0 21 0,1-22 0,-1 1 16,-21 21-16,21-22 0,0-20 15,-21 21-15,0-1 0,21 1 16,0 0-16,-21-22 0,22 22 0,-22-1 16,0 1-16,0 21 0,0 0 15,0 0-15,0-1 0,0 44 16,0-1-16,0 0 0,0 0 15,0 21-15,-22 1 0,22-1 16,0 22-16,0-22 0,-21 0 0,21 1 16,0-1-16,-21 0 0,21 1 15,0-22-15,0 21 0,0 0 0,0-20 16,0-1-16,0 21 0,0-21 0,21-21 16,0 21-16,-21 1 15,22-22-15,-1 0 0,0 0 0,0 0 16,0 0-16,0 0 0,22 0 0,-22 0 15,21-22-15,-21 1 0,22 0 16,-1 0-16,-21 0 0,22-22 0,-22 22 16,0 0-16,0-21 0,0 21 15,-21-22-15,0 22 0,0 0 0,0-21 16,0 20-16,0 1 0,-21 0 16,0 21-16,0 0 0,-22 0 15,22 0-15,-21 0 0,21 21 0,-22-21 16,22 21-16,0 1 0,-21 20 0,21-21 15,-1 0-15,1 0 16,0 22-16,21-22 0,0 0 0,0 0 16,0 22-16,0-22 0,0 0 15,0 0-15,0 0 0,0 0 0,21 1 16,0-22-16,1 0 0,-1 0 16,0 0-16,21 0 15,-21 0-15,1 0 0,-1-22 0,0 1 16,0 0-16,0 0 0,0 0 0,1 0 15,-1-22-15,0 22 0,-21-21 16,21 21-16,-21-1 0,21-20 0,-21 21 16,0 0-16,0 0 15,0 42 1,0 0 0,-21 0-16,21 0 15,-21 0-15,21 22 0,0-22 0,0 0 16,0 0-16,0 0 0,0 1 0,0-1 15,0 0-15,0 0 0,0 0 16,21-21-16,0 0 0,0 0 16,1 0-16,20 0 0,-21 0 15,0 0-15,22 0 0,-22 0 16,21-21-16,-21 0 0,22 0 0,-1 0 16,-21-1-16,21 1 0,-20 0 15,-1-21-15,0 21 0,21-22 16,-21 22-16,1-21 0,-22 21 0,21-1 15,-21-20-15,21 21 0,-21 0 16,0 42 0,-21 0-1,0 0-15,21 0 0,0 1 0,-22-1 16,22 21-16,-21-21 0,21 0 0,0 1 16,0 20-16,0-21 0,0 0 15,0 0-15,0 1 0,0-1 0,21 0 16,-21 0-16,0 0 0,22-21 15,-22 21-15,0-42 32,0 0-17,-22 0-15,1 0 16,0 0-16,21-1 0,-21 22 0,0-21 16,0 21-16,21-21 15,-22 21-15,1 0 0,0 0 16,21 21-16,0 0 15,0 1-15,0-1 16,0 0-16,21 0 0,0-21 16,1 21-16,-1-21 0,0 0 0,0 21 15,0-21-15,0 0 0,1 0 16,-1 0-16,0 0 0,21 0 16,-21 0-16,1 0 0,20-21 0,-21 0 15,21 21-15,-20-21 0,20 0 0,-21 0 16,0-1-16,22 1 0,-22 0 15,0-21-15,21 21 0,-21-1 0,-21-20 16,22 21-16,-1 0 0,-21 0 16,0-1-16,0 1 0,0 0 0,-21 21 15,-1 0 1,1 0-16,21 21 16,-21 0-16,0 1 0,21-1 0,0 0 15,0 0-15,0 0 0,0 0 0,0 1 16,0-1-16,0 0 0,0 0 15,0 0-15,0 0 0,0 1 0,21-1 16,-21 0-16,-21-21 31,0 0-31,0 0 0,-1 0 16,1 0-16,0 0 0,0 0 16,0 0-16,0 0 15,-1 0-15,44-21 31,-1 0-15,0 21-16,21 0 0</inkml:trace>
  <inkml:trace contextRef="#ctx0" brushRef="#br0" timeOffset="120587.2">30861 4699 0,'0'0'0,"-21"0"0,21-21 31,0 0-31,0 0 16,0-1-16,21 1 0,0 0 0,-21 0 16,21 0-16,0-22 0,-21 22 15,22-21-15,-1 0 0,0-1 0,-21-20 16,21 20-16,0-20 0,0 21 15,-21-22-15,0 22 0,22-1 0,-22 1 16,21 21-16,-21-21 0,0 20 16,0 44-1,-21-1-15,-22 0 16,22 21-16,21 1 0,-21-1 0,0 0 16,0 1-16,-1 20 0,1-21 15,21 22-15,0-22 0,-21 1 16,21-1-16,0 0 0,0 1 0,0-1 15,0-21-15,0 0 0,0 22 16,0-22-16,21 0 0,-21 0 0,21-21 16,1 21-16,-1-21 0,0 0 15,0 0-15,0 0 0,0 0 0,22 0 16,-22 0-16,0-21 0,21 0 0,-20 21 16,20-21-16,-21-22 0,21 22 15,-20 0-15,20 0 0,-21-21 0,0 20 16,0 1-16,1 21 0,-22-21 15,-22 21 17,22 21-32,-21 0 0,0 1 0,0-1 15,21 0-15,0 0 0,0 0 16,0 0-16,0 1 0,0-1 16,0 0-16,0 0 0,21 0 15,0-21-15,0 0 16,1 0-16,20 0 0,-21 0 0,0 0 15,22 0-15,-22-21 0,0 0 16,21 0-16,-21 0 0,1-1 0,-1 1 16,0 0-16,0-21 0,0-1 15,0 22-15,-21-21 0,0 21 16,0-22-16,0 22 0,0 0 16,0 0-16,-21 21 0,0 0 15,-21 0-15,21 0 0,-22 21 16,22-21-16,-21 21 0,21 0 0,-22-21 15,22 22-15,-21-1 0,21 0 16,-1-21-16,-20 21 0,21-21 0,21 21 16,-21-21-16</inkml:trace>
  <inkml:trace contextRef="#ctx0" brushRef="#br0" timeOffset="120851.06">30967 4170 0,'0'0'0,"21"0"16,21 0 0,-21 0-16,22 0 0,-1 0 0,0 0 15,1 0-15,-1 0 0,22 0 16,-22 0-16,0 0 0,1 0 0,-1 0 15,0 0-15,-21 0 16,1 0-16,-1 0 0,0 0 0,0 0 16,-21 21-1,-21-21-15,0 21 16,0-21-16,-22 21 0,1-21 16,0 22-16,-22-22 0,22 21 0</inkml:trace>
  <inkml:trace contextRef="#ctx0" brushRef="#br0" timeOffset="122529.08">6435 7027 0,'0'0'16,"21"0"-16,0 0 0,0 0 0,0 0 16,0 0-16,1-21 15,-1 21-15,0-21 0,-21 0 0,21 21 16,0-21-16,-21 0 0,0-1 15,0 1-15,0 0 0,0-21 0,0 21 16,0-1-16,0-20 0,-21 21 0,0-21 16,-21 20-16,20-20 0,-20 21 15,21 0-15,-21 0 0,20-1 0,-20 22 16,21 0-16,-21 0 0,-1 22 16,22-1-16,-21 0 0,-1 21 0,22-21 15,-21 22-15,21-1 0,0 0 0,-1-20 16,22 20-16,-21 0 0,21 1 15,0-1-15,0-21 0,0 21 16,0-20-16,21-1 0,1 0 0,-1 0 16,-21 0-16,21 0 0,0-21 15,0 0-15,0 0 0,1 0 0,-1 0 16,21-21-16,-21 0 0,0 0 0,1 0 16,20 0-16,-21-1 0,21 1 15,-20-21-15,-1 21 0,21-22 0,-21 22 16,0-21-16,-21 0 0,22 20 0,-22-20 15,21 21-15,-21-21 16,0 20-16,0 1 0,0 42 16,0 1-1,0-1-15,0 0 16,-21 21-16,21-21 0,0 22 0,0-22 16,0 21-16,0-21 0,0 22 0,0-22 15,0 21-15,0-21 0,21 1 16,-21-1-16,21 0 0,0-21 0,0 21 15,0-21-15,1 0 0,20 0 0,-21 0 16,21 0-16,-20 0 0,20 0 16,-21-21-16,21 21 0,-20-21 0,20 0 15,-21-1-15,0 1 0,0 0 0,1 0 16,-1 0-16,-21 0 0,0-1 16,0 1-16,0 0 0,0-21 0,0 21 15,0-1-15,0 1 0,0 0 16,0 42 15,0 0-31,0 1 0,0-1 0,0 0 16,0 0-16,0 0 0,0 0 15,0 1-15,0-1 0,0 0 0,0 0 16,0 0-16,0 0 0,0 1 0,-21-22 16,21 21-16,0 0 0,-22-21 15,1 0 1,0 0-1,21-21 1,-21 21 0,21-21-16,0-1 0,0 1 0,0 0 15,0-21-15,21 21 0,-21-22 0,21 22 16,0-21-16,22-1 0,-22 22 16,0-21-16,21 21 0,-20 0 0,20-1 15,-21 22-15,21 0 0,-20 0 16,-1 0-16,21 0 0,-21 43 0,0-22 15,1 0-15,-1 21 0,0-20 0,-21 20 16,0 0-16,0-21 0,0 22 16,0-22-16,0 21 0,0-21 15,0 1-15,-21-1 0,0 0 0,21 0 0,0 0 16,-22 0-16,1-21 16,21-21 15,21 0-31,1 0 15,-1 0-15,0 0 0,0-22 16</inkml:trace>
  <inkml:trace contextRef="#ctx0" brushRef="#br0" timeOffset="122974.91">8022 6583 0,'0'0'0,"-21"0"31,0 0-31,0 0 16,-1 0-16,1 0 0,0 21 0,0 0 16,21 0-16,-21 22 0,0-22 0,-1 21 15,1-21-15,0 22 0,21-1 16,0-21-16,-21 22 0,21-22 0,0 21 16,0-21-16,0 0 0,0 1 0,0-1 15,21 0-15,-21 0 0,21 0 16,0-21-16,1 0 0,-1 0 15,0 0-15,21 0 0,-21 0 0,1 0 16,-1-21-16,21 21 0,-21-21 0,0 0 16,1 0-16,-1-1 0,0 1 15,0 0-15,0 0 0,-21-21 0,0-1 16,0 22-16,0-21 0,0-1 0,0 1 16,0 0-16,-21-22 0,0 43 15,21-21-15,-21-1 0,0 22 0,-22 0 16,22 21-16,0 0 0,0 0 0,-22 0 15,22 0-15,0 21 0,0 22 16,0-22-16,0 0 0,-1 21 0,22-21 16,0 22-16,0-22 0,0 21 15,0-21-15,0 1 0,0-1 16,22 0-16,-1-21 0,0 21 0,0-21 16,21 0-16,-20 0 0,20 0 0</inkml:trace>
  <inkml:trace contextRef="#ctx0" brushRef="#br0" timeOffset="123247.76">8594 6287 0,'0'0'0,"0"-22"16,0-20 0,-22 63-1,22 0-15,-21 1 0,0-1 0,0 21 16,21 0-16,0 1 0,0-1 0,-21 22 15,21-22-15,0 0 0,-21 1 16,21-1-16,0 0 0,0 1 0,0-22 16,0 21-16,0-21 0,0 0 0,0 22 15,0-22-15,0 0 16,0 0-16,0-42 31</inkml:trace>
  <inkml:trace contextRef="#ctx0" brushRef="#br0" timeOffset="123855.22">8255 6710 0,'0'-21'0,"0"42"0,-21-42 0,42 21 32,0 0-32,0 0 15,0-21-15,22 21 0,-22 0 0,21 0 16,1-22-16,-1 22 0,0-21 0,1 21 15,-1-21-15,0 0 0,1 0 16,-1 0-16,-21-1 0,21 1 0,-20 0 16,20 0-16,-21 0 0,0 0 0,0-22 15,-21 22-15,0 0 16,0 0-16,0 0 0,0-1 0,-21 22 31,21 22-15,-21 20-16,21-21 0,-21 21 0,21 1 15,0 20-15,0-20 0,0-1 0,0 0 16,-21 22-16,21-22 0,0 0 16,-21-20-16,21 20 0,0-21 0,-22 21 15,22-20-15,0-1 0,0 0 0,0 0 16,0 0-16,-21-21 16,21-21 15,0 0-31,0 0 15,0-22-15,0 22 0,0 0 16,0-21-16,21-1 0,1 22 0,-1-21 16,0 0-16,0 20 0,0-20 0,0 21 15,1 0-15,-1 21 0,0 0 16,0 0-16,0 0 0,0 0 0,1 21 16,-22 0-16,21 0 0,-21 0 0,21 1 15,-21-1-15,0 21 0,0-21 16,0 0-16,0 1 0,21-1 0,-21 0 15,0 0-15,0 0 0,0 0 0,0 1 16,0-1-16,-21-21 16,21 21-16,0-42 31,0 0-15,21-1-16,-21 1 15</inkml:trace>
  <inkml:trace contextRef="#ctx0" brushRef="#br0" timeOffset="124219.39">9334 6752 0,'0'21'0,"22"-21"16,-1 0 0,0 0-1,0 0-15,0 0 16,0-21-16,1 21 0,-1-21 15,0 0-15,0 21 0,0-21 16,-21 0-16,21-1 0,-21 1 0,0 0 16,0 0-16,0 0 0,0 0 0,0-1 15,-21 22-15,0 0 16,0 22-16,0-1 16,0 0-16,21 21 0,0-21 0,-22 22 15,22-22-15,-21 21 0,21-21 16,0 1-16,0-1 0,0 21 15,0-21-15,0 0 0,0 1 16,0-1-16,21-21 0,1 21 16,-1-21-16,0 0 0,21 0 15,-21 0-15,1 0 0,-1 0 16,21 0-16,-21-21 0,0 21 0,1-21 16,-1 21-16</inkml:trace>
  <inkml:trace contextRef="#ctx0" brushRef="#br0" timeOffset="124571.19">9864 6689 0,'0'-21'16,"0"42"-16,0-85 0,0 43 0,0 0 0,0 0 16,0 0-16,0-1 0,21 22 15,0-21-15,0 21 0,0-21 16,0 21-16,1 0 0,-1 0 0,0 0 16,0 21-16,0-21 0,0 21 15,-21 1-15,22 20 0,-1-21 0,0 0 16,-21 22-16,0-1 0,21-21 0,-21 21 15,21-20-15,-21-1 0,0 21 16,0-21-16,0 0 0,0 1 0,0-1 16,-21 0-16,0 0 0,0-21 31,21-21-15,0 0-1,0 0-15,0-22 0,0 22 16,0 0-16,21-21 0,-21 20 0,21-20 15,0 0-15,-21-1 0,21 22 16,1-21-16,-1 21 0,-21 0 0,21-1 16,0 1-16,-21 0 0,0 0 0,21 21 15</inkml:trace>
  <inkml:trace contextRef="#ctx0" brushRef="#br0" timeOffset="127058.98">11112 6922 0,'0'21'0,"0"-42"0,0 63 16,0-21-16,0 0 15,22-21-15,-1 0 0,0 0 16,0 0-1,0 0-15,0-21 16,1 21-16,-22-21 0,21 0 0,-21 0 16,0-1-16,0 1 15,0-21-15,0 21 0,0-22 0,0 1 16,0 0-16,0-22 0,21 1 0,0 20 16,-21-20-16,21 21 0,0-1 15,1 1-15,-1 0 0,0 20 0,0 1 16,0 0-16,0 21 0,1 0 0,-1 0 15,0 0-15,0 21 16,0 0-16,0 1 0,-21-1 0,0 0 16,0 0-16,22 0 0,-22 0 0,0 1 15,21-22-15,-21 21 0,0 0 16,0-42 31,0 0-47,0-1 0,0 1 15,0 0-15,0 0 0,0 0 0,-21 0 16,-1-1-16,1 1 0,21 0 16,-21 0-16,0 0 0,0 21 15,0 0-15,-1 0 16,1 21-16,21 0 16,0 0-16,-21 0 0,0 1 0,21 20 15,0 0-15,-21 1 0,21-1 0,0 0 16,0 1-16,0-1 15,0 0-15,0-21 0,0 22 0,21-1 16,0-21-16,0 0 0,0 1 0,1-1 16,-1 0-16,0 0 0,0-21 15,0 0-15,0 0 0,1 21 0,20-21 16,-21 0-16,0 0 0,0 0 0,22-21 16,-22 0-16,21 0 0,-21 0 15,1-1-15,20 1 0,-21-21 0,0 21 16,0-22-16,1-20 0,20 21 0,-42-1 15,21-20-15,0-1 0,-21 22 16,21 0-16,-21-22 0,0 22 0,0-1 16,0 1-16,0 0 0,0 21 0,0-1 15,0 1-15,0 0 0,-21 0 16,0 21-16,0 21 16,21 0-16,0 0 0,0 1 15,0-1-15,-21 21 0,21 0 16,0 1-16,0-1 0,0 0 0,0 22 15,0-22-15,0 22 0,0-22 0,0 0 16,0 22-16,0-22 0,0-21 0,0 22 16,0-1-16,21-21 0,-21 0 15,0 1-15,21-22 0,-21 21 0,21-21 16,0 0-16,1 0 16,-1-21-16,-21-1 0,21 22 15,0-21-15,0 0 0,-21 0 16,21-21-16,1 20 0,-1-20 0,0 0 15,0-1-15,0 1 0,0 21 16,1-21-16,-1-1 0,0 22 0,0-21 16,0 21-16,22-1 0,-22 1 0,0 21 15,0 0-15,0 0 0,0 0 16,1 0-16,-22 21 0,21-21 0,0 22 16,0-1-16,-21 0 0,0 0 0,21 21 15,-21-20-15,21-1 0,-21 0 16,0 0-16,0 0 0,0 0 0,0 1 15,0-44 32,0 1-47,0 0 16,0 0-16,0 0 0,0 0 0,-21-1 16,21 1-16,-21 0 0,0 0 15,21 0-15,0 0 0,-21-1 0,0 1 16,-1 0-16,1 21 0,0 0 15,0 0-15,0 0 0,0 0 16,-1 0-16,1 21 0,0 0 16,0 1-16,0 20 0,-22-21 0,22 21 0,0 1 15,0-1-15,0 0 0,0 1 16,-1-1-16,22-21 0,0 22 16,0-1-16,0-21 0,0 0 0,0 22 15,0-22-15,0 0 0,22 0 0,-1-21 16,0 21-16,0-21 0,0 0 15,0 0-15,1 0 0,-1 0 0,0 0 16,0 0-16,0 0 0,0-21 0,1 21 16,-1-21-16,0 0 0,0 0 0,0-1 15,-21-20-15,21 21 0,1-21 16,-22 20-16,0-20 0,0 0 16,21-1-16,-21 1 0,0 0 0,0 21 15,0-22-15,0 22 0,0 0 16,0 0-16,0 42 31,0 0-31,0 0 16,0 0-16,0 22 0,0-22 0,0 0 15,0 21-15,0-20 0,0 20 0,0-21 16,0 21-16,0-20 0,0-1 16,0 0-16,0 0 0,0 0 0,0 0 15,21 1-15,0-22 0,0 21 16,0-21-16,1 0 0,-1 0 0,21 0 15,-21 0-15,22-21 16,-22-1-16,21 22 0,-21-21 0,22 0 16,-22 0-16,0-21 0,21 20 0,-21-20 15,1 21-15,20-21 0,-42-1 16,21 1-16,0 21 0,-21-22 0,0 22 16,0 0-16,0 0 0,0 0 0,-21 21 31,21 21-31,-21 0 0,21 0 15,0 0-15,0 22 0,0-22 0,0 21 16,0-21-16,0 1 16,0 20-16,0-21 0,0 0 0,0 0 15,0 1-15,0-1 0,21 0 0,0-21 0,-21 21 16,21 0-16,1 0 16,-1-21-1,-42 0 16,-1 0-31,1-21 16,0 21-16,21-21 0,-21 0 16,0 0-16,0 0 0,21-1 15,0 1 1,-22 21-16,22 21 47,0 1-47,0-1 0,0 0 15,0 0-15,0 0 0,0 0 16,22 1-16,-22-1 16,21-21-16,0 0 0,0 21 15,0-21-15,0 0 0,1 0 16,-1 0-16,0 0 0,0 0 16,21 0-16,-20 0 0,20-21 0,0 0 15,-21 21-15,22-22 0,-1 1 16,-21 0-16,22 0 0,-22-21 0,21 20 15,-21-20-15,0 21 0,1-21 16,-1-1-16,0 1 0,0 0 0,-21 20 16,21-20-16,-21 21 0,0 0 0,0 0 15,0-1-15,0 1 0,-21 21 16,0 0-16,0 0 0,0 0 16,21 21-16,-22 1 0,22-1 0,-21 0 15,21 0-15,0 21 0,0-20 16,0 20-16,0-21 0,0 21 0,0-20 15,0 20-15,21-21 0,-21 0 0,22 0 16,-22 1-16,21-1 0,-21 0 16,0 0-16,0 0 0,21 0 15,-21 1-15,0-1 0,0 0 16,-21-21 0,0 0-16,21 21 15,-22-21-15,1 0 0,0 0 0,0 0 16,0 0-16,0 0 15,-1-21-15,22 0 16,0 0-16,0-1 16,0 1-16,22 0 0,-1-21 15</inkml:trace>
  <inkml:trace contextRef="#ctx0" brushRef="#br0" timeOffset="127550.54">14499 6011 0,'-21'0'15,"0"0"64,0 0-64,21-21 1,0 0-1,0 0-15,0 0 16,21 21 15,0 0-31,-21 21 16,0 0-16,21-21 16,-21 21-16,0 0 0,0 1 15,0-1-15,0 0 0,0 0 16,-21 0-16,0-21 0,21 21 0,-21 1 15,-1-22-15,22 21 16</inkml:trace>
  <inkml:trace contextRef="#ctx0" brushRef="#br0" timeOffset="127871.36">14690 6011 0,'-22'0'15,"1"0"17,21-21-32,0 0 15,0 0 1,0 0 15,21 21-15,-21 21-1,0 0-15,0 0 0,0 0 16,0 1-16,0-1 0,0 0 16,0 0-16,0 0 0,-21-21 15,21 21-15,-21-21 0,21 22 0,-21-22 16</inkml:trace>
  <inkml:trace contextRef="#ctx0" brushRef="#br0" timeOffset="167499.34">1249 9737 0,'0'-21'15,"0"-1"-15,0 1 16,0 0-16,0 0 16,0 0-16,0 0 15,0-1 1,0 1-16,0 0 31,0 42 0,21 0-31,-21 1 0,0-1 16,0 21-16,0-21 0,21 0 16,-21 22-16,0-1 0,0-21 15,0 22-15,0-1 0,0-21 0,0 21 16,0-20-16,0 20 0,0-21 16,0 21-16,21-20 0,-21-1 0,0 0 15,0 0-15,21-21 0,-21 21 16,0 0-16,22-21 15,-22 22-15,21-22 16,0-22 0,0 1-16,-21 0 0,21 0 15,0 0-15,1-22 0,-22 22 16,21 0-16,0-21 0,-21 21 16,21-22-16,0 22 0,-21 0 15,0-21-15,21 20 0,1 1 16,-22 0-16,21 21 0,-21-21 0,0 0 15,21 21 1,0 21 0,-21 0-1,0 0-15,0 0 0,21-21 0,-21 43 16,21-22-16,-21 0 0,0 0 16,0 0-16,22 1 0,-22 20 0,21-21 15,-21 0-15,0 0 0,0 1 0,0-1 16,21 0-16,0 0 15,-21 0-15,21-21 0,-21 21 16,21-21-16,1 0 16,-1 0-16,0 0 0,0 0 15,0 0-15,0 0 0,1-21 16,-1 0-16,0 0 0,0 0 16,0 0-16,0-1 0,-21 1 0,22-21 15,-1 21-15,-21-22 0,0 1 16,0 21-16,21-21 0,-21 20 0,0-20 15,0 0-15,0 21 0,0-1 16,0 1-16,0 0 0,0 0 0,0 0 16,0 0-16,-21 21 15,0 0 1,-1 0-16,22 21 16,0 0-16,0 0 0,0 0 15,0 0-15,0 1 0,0-1 16,0 0-16,0 0 0,0 0 15,22 0-15,-22 1 0,21-22 0,0 21 16,0-21-16,0 0 0,0 21 16,1-21-16,20 0 0,-21 0 0,0 0 15,22 0-15,-22 0 0,21-21 16,0 21-16,-20-21 0,20-1 0,0 1 16,-21 0-16,22 0 0,-1 0 15,-21 0-15,0-22 0,1 22 16,-1-21-16,0-1 0,0 22 0,0 0 15,-21-21-15,0 21 0,21-1 16,-21 1-16,0 0 0,22 0 0,-22 0 16,-22 21-1,1 0 1,0 0-16,21 21 0,-21 0 0,21 0 16,-21 0-16,21 1 0,-21 20 15,21-21-15,0 21 0,0-20 0,0 20 16,-22 0-16,22 1 0,0-22 0,0 21 15,0 0-15,0-20 16,0 20-16,0-21 0,-21 21 0,21-20 16,0-1-16,0 21 0,0-21 15,0 0-15,0 1 0,0-1 0,0 0 16,0 0-16,0 0 0,0 0 16,0-42 30,0 0-46,21 21 16,-21-21-16,0 0 0,22 0 0,-22-1 16,0 1-16,21 0 0,0-21 15,-21 21-15,21-1 0,0 1 16,0 0-16,1 0 0,-1 0 0,0 0 16,0-1-16,0 1 0,-21 0 15,21 21-15,1 0 0,-1 0 16,0 0-16,0 21 15,-21 0-15,0 1 0,0-1 16,0 0-16,0 0 0,0 0 0,0 0 16,0 1-16,0-1 15,0 0-15,0 0 0,0 0 0,0 0 16,0 1-16,21-22 0,-21 21 0,21 0 16,1 0-16,-1-21 15,0 0-15,0 0 16,0 21-16,0-21 0,22 0 0,-22 0 15,0 0-15,0 0 0,22 0 16,-22-21-16,0 0 0,21 21 0,-21-21 16,1 0-16,-1-1 0,0 1 0,0 0 15,0 0-15,-21 0 0,21 0 16,-21-22-16,22 22 0,-22 0 0,0 0 16,0 0-16,0-1 0,21 1 0,-21 0 15,0 42 16,0 0-15,0 1-16,0-1 0,-21 0 16,21 0-16,0 0 0,0 0 0,0 1 15,0-1-15,0 0 0,0 0 16,0 0-16,0 0 16,21-21-16,0 22 0,0-22 15,0 0-15,0 0 0,22 0 0,-22 0 16,0 0-16,0 0 0,0 0 15,1 0-15,20-22 0,-21 22 0,-21-21 16,21 0-16,0 0 0,1 0 0,-22 0 16,21-1-16,-21 1 0,21 0 15,-21 0-15,0 0 0,21 0 16,-21-1-16,21 22 0,-21-21 0,0 0 16,0 0-1,0 42 32,0 0-47,0 0 0,0 1 16,0-1-16,0 0 0,0 0 0,0 0 15,-21 22-15,21-22 0,-21 0 16,21 21-16,-21-21 0,21 22 0,0-1 16,0 0-16,0 1 0,0-1 0,0 0 15,0 1-15,0 20 16,21-20-16,0 20 0,0 1 0,0-1 15,-21 1-15,22-1 0,-22 1 0,21-1 16,-21 1-16,0 20 0,21-20 16,0 20-16,-21-20 0,0-1 0,21 1 15,-21-1-15,21 1 0,-21-1 0,0 1 16,0-22-16,0 1 0,0 20 0,0-21 16,0 1-16,0-22 0,0 21 15,0-21-15,0 1 0,0-1 0,0 0 16,-21 0-16,0-21 0,0 0 15,0 0-15,0 0 16,-1-21-16,1 0 0,0 0 0,0-22 16,-21 1-16,20 21 0,1-43 0,-21 22 15,21-22-15,0 22 0,-1-21 0,1-22 16,0 21-16,0 1 0,21-22 16,0 22-16,0-1 0,-21 1 0,21 20 15,0-20-15,0 21 0,0-1 0,21-20 16,-21 20-16,21 1 0,0 0 15,0-1-15,1 1 0,-1 0 0,0-1 16,0 1-16,0 0 0,0 21 0,1-22 16,-22 22-16,21-21 0,0 21 15,-21-1-15,21 1 16,-21 0-16,21 21 0,-21-21 31</inkml:trace>
  <inkml:trace contextRef="#ctx0" brushRef="#br0" timeOffset="168247.3">5122 10054 0,'0'0'0,"-21"0"0,0-21 31,0 21-31,42 0 31,0 0-31,0 0 16,0 0-16,1 0 0,-1 0 0,21 0 15,0 0-15,22 0 0,-22 0 16,22 0-16,-1 0 0,1 0 0,-1 0 16,1 0-16,-1 0 0,22 0 0,-22 0 15,1 0-15,21 0 0,-22 0 16,1 0-16,-22 0 0,0 0 0,1-21 15,-1 21-15,-21 0 0,0 0 0,0-21 16,1 21-16,-1 0 0,-21-21 16,0-1-16,0 1 0,0 0 15,0 0-15,-21 21 16,-1-21-16,1 0 0,-21 21 0,21-22 16,-22 22-16,22-21 0,-21 21 15,0-21-15,-1 21 0,22 0 0,0 0 16,-21 0-16,20 0 0,1-21 0,0 21 15,42 0 17,0 0-32,1 0 15,20 0-15,-21 0 0,21 0 16,1 0-16,-22 0 0,21 0 0,1 0 16,-22 0-16,21 0 0,-21 0 15,22 0-15,-22 0 0,0 0 16,0 0-16,-21 21 0,0 0 15,0 0-15,0 1 0,-21-1 16,0 0-16,0 0 0,-1 0 16,1 22-16,-21-22 0,21 0 0,-22 0 15,22 0-15,-21 0 0,21 1 0,0-1 16,-1 0-16,1-21 0,0 21 0,21 0 16,-21-21-16,21 21 15</inkml:trace>
  <inkml:trace contextRef="#ctx0" brushRef="#br0" timeOffset="168850.83">8107 9356 0,'0'0'16,"0"-21"-16,0-22 16,-21 43-16,-1 0 15,22 21-15,-21 22 16,21-22-16,-21 21 0,21 1 16,0-1-16,0 21 0,0 1 0,0-1 15,-21 1-15,21-22 0,0 22 16,0-1-16,-21-20 0,0-1 15,-1 0-15,22 1 0,0-1 0,0-21 16,-21 0-16,21 0 0,0 1 16,0-1-16,0 0 0,0 0 15,0-42 1,0 0 0,0 0-16</inkml:trace>
  <inkml:trace contextRef="#ctx0" brushRef="#br0" timeOffset="169240.6">7832 9462 0,'-22'-22'0,"44"44"0,-44-65 0,1 43 16,21-21-16,0 0 0,0 0 0,0 0 15,0-1-15,21 1 0,1-21 0,-1 21 16,21 0-16,0-1 0,1 1 15,-1 0-15,0 0 0,22 21 0,-22 0 16,1 0-16,20 0 0,-21 0 16,1 0-16,-1 21 0,22 21 0,-22-20 15,-21 20-15,21-21 0,-20 21 0,-1 1 16,-21-22-16,0 21 0,-21 1 16,-1-1-16,-20 0 0,21 1 15,-21-1-15,-1 0 0,-20-21 0,20 22 16,1-22-16,0 0 0,-1 0 0,1 0 15,0 1-15,21-1 0,-22 0 16,22-21-16,0 0 16,42 0 15,0-21-31,0 21 0,22 0 0,-22-21 16,0 21-16,21 0 0,-20 0 0,20-22 15,-21 22-15</inkml:trace>
  <inkml:trace contextRef="#ctx0" brushRef="#br0" timeOffset="169687.37">8509 9906 0,'-21'0'15,"21"-21"1,0 0-16,0 0 0,0-1 15,21 22-15,0-21 0,0 0 0,0 21 16,1 0-16,-1-21 0,0 21 16,0 0-16,0 0 0,22 0 0,-22 0 15,21 21-15,-21 0 0,22-21 16,-22 21-16,0 1 0,0 20 16,0-21-16,-21 0 0,0 0 0,0 1 15,0 20-15,0-21 0,0 0 0,0 0 16,-21 1-16,0-1 0,0 0 0,0 0 15,-1 0-15,1-21 0,21 21 16,-21-21 0,21-21-1,0 0 1,0 0-16,0 0 0,0 0 0,21-1 16,-21-20-16,0 21 0,21 0 0,1-22 15,-22 22-15,21 0 0,0-21 16,0 21-16,0-1 0,-21 1 15,21 0-15,1 0 0,-1 0 0,0 0 16,0 21-16,0-22 0,0 22 0,1 0 16,-22-21-16,21 21 0,0 0 15</inkml:trace>
  <inkml:trace contextRef="#ctx0" brushRef="#br0" timeOffset="170174.91">9483 9631 0,'0'0'16,"0"-21"0,-22 21 15,22 21-31,-21 0 16,21 0-16,0 0 0,0 1 15,-21-1-15,21 21 0,-21-21 0,21 0 16,0 22-16,0-22 0,0 21 0,0-21 15,0 22-15,0-22 0,0 0 16,0 0-16,0 0 0,0 1 0,0-1 16,21 0-16,0-21 0,-21 21 15,21-21-15,1 0 0,-1 0 0,0 0 0,0 0 16,0 0-16,0 0 16,1 0-16,-1-21 0,0 0 0,0 0 15,0-1-15,0 1 0,1 0 0,-1-21 16,0 21-16,0-22 0,-21 1 15,0 0-15,0-1 0,0 1 0,0 0 16,0-1-16,-21 1 0,0 0 0,0 20 16,-1-20-16,1 42 0,0-21 15,-21 21-15,21 0 0,-1 0 0,-20 0 16,21 0-16,0 21 0,-22-21 16,22 42-16,0-20 0,0 20 0,0-21 15,0 21-15,21 1 0,0-1 16,0-21-16,0 22 0,0-22 0,0 21 15,21-21-15,0 0 0,0 1 0,0-22 16,22 21-16,-22-21 0,21 0 16,0 0-16,-20 0 0</inkml:trace>
  <inkml:trace contextRef="#ctx0" brushRef="#br0" timeOffset="170479.74">10266 9462 0,'0'0'0,"0"-43"15,21 22-15,-21-21 0,0 21 0,0-1 16,0 1-16,0 0 0,0 0 16,0 42-1,0 0-15,0 0 0,0 1 16,0 20-16,0 0 0,0 1 16,-21-1-16,21 0 0,-21 22 0,21-22 15,-22 22-15,22-22 0,0 0 0,0 1 16,0-1-16,0 0 0,-21 1 15,21-22-15,0 0 0,0 21 0,0-21 16,0 1-16,0-1 0,21-21 31,1 0-31,-1 0 16,-21-21-16,21 21 0,0-22 0,-21 1 16,0 0-16,0 0 0,21-21 0,-21 20 15</inkml:trace>
  <inkml:trace contextRef="#ctx0" brushRef="#br0" timeOffset="170715.6">10054 9673 0,'0'0'0,"-21"0"0,0 0 0,42 0 47,-21-21-47,21 21 16,0 0-16,0 0 0,1 0 15,-1 0-15,0 0 0,0 0 16,0 0-16,0 0 0,1-21 16,-1 21-16,0 0 0,0 0 15,0 0-15,0-21 0,1 21 16</inkml:trace>
  <inkml:trace contextRef="#ctx0" brushRef="#br0" timeOffset="171095.38">10604 9906 0,'0'0'0,"22"0"0,-1 0 16,0 0-16,0 0 15,0 0-15,0 0 0,1 0 16,-1-21-16,-21 0 0,21 21 0,0-21 15,-21-1-15,21 22 0,-21-21 16,0 0-16,0 0 0,0 0 0,0 0 16,0-1-16,0 1 0,-21 21 15,0 0 1,0 0-16,0 0 16,-1 21-16,1 1 0,0-1 0,0 0 15,0 0-15,0 21 0,-1-20 0,1-1 16,21 21-16,0-21 0,-21 0 15,21 1-15,0 20 0,0-21 0,0 0 16,0 0-16,0 1 0,0-1 16,21-21-16,0 0 0,-21 21 15,22-21-15,20 0 0,-21 0 0,0 0 16,22 0-16,-1 0 0,-21-21 0,21 0 16,1-1-16</inkml:trace>
  <inkml:trace contextRef="#ctx0" brushRef="#br0" timeOffset="171627.08">11366 9673 0,'0'0'15,"0"-21"-15,0 0 0,0 0 0,-21 21 32,0 0-32,0 0 0,0 21 15,21 0-15,-21 0 0,-1 0 0,22 1 16,-21 20-16,21-21 0,-21 21 15,0-20-15,21 20 0,0-21 0,0 21 16,0-20-16,0-1 0,0 0 16,0 0-16,0 21 0,0-20 15,0-1-15,0 0 0,21-21 16,0 0-16,0 21 0,1-21 0,-1 0 16,0 0-16,0 0 0,21 0 0,-20-21 15,-1 0-15,21 21 0,-21-21 16,0-1-16,22 1 0,-22-21 0,0 0 15,0 20-15,0-20 0,1-21 0,-1 20 16,-21 1-16,21-22 0,-21 22 0,21-21 16,-21 20-16,21 22 0,-21-21 15,0 21-15,0-1 0,0 1 0,0 42 32,0 1-17,0-1-15,-21 21 0,21-21 16,-21 22-16,21-1 0,0 21 0,0-20 15,0-1-15,0 0 0,0 1 0,-21-1 16,21-21-16,0 22 0,0-22 16,0 21-16,0-21 0,0 0 0,0 1 15,0-1-15,21-21 0,-21 21 16,21-21-16,0 0 16,0 0-16,1 0 0,-1-21 15,0 0-15,0 21 0,0-22 0,0-20 0,1 21 16,-1 0-16</inkml:trace>
  <inkml:trace contextRef="#ctx0" brushRef="#br0" timeOffset="171850.48">11769 9758 0,'0'0'0,"-22"0"0,1 0 16,0 0-16,0 0 0,21 21 0,-21-21 16,21 21-1,21-21 1,0 21-16,0-21 0,0 0 15,1 0-15,-1 0 0,0 0 16,0 0-16,0 0 0,0 0 0,1 0 16,20 0-16,-42-21 0,21 21 0,0 0 15,0 0-15,1-21 0,-22 0 32</inkml:trace>
  <inkml:trace contextRef="#ctx0" brushRef="#br0" timeOffset="172347.15">13166 9525 0,'42'-21'0,"-84"42"0,105-63 0,-42 21 0,0-1 16,1 1-16,-22 0 16,21 21-16,-21 21 31,-21 0-31,-1 1 0,22 20 16,0-21-16,-21 21 0,0 1 0,21-1 15,-21 0-15,21 1 0,0-1 0,-21-21 16,21 22-16,-21-22 0,21 21 15,0-21-15,0 0 0,0 1 0,0-1 16,-22 0-16,22 0 16,-21-21 15,21-21-31,-21 21 16,0-21-16,0 0 0</inkml:trace>
  <inkml:trace contextRef="#ctx0" brushRef="#br0" timeOffset="172987.06">12848 9737 0,'42'0'31,"-20"0"-31,-1 0 16,0 0-16,0 0 0,21-21 16,1 21-16,-1 0 0,0-22 0,22 1 15,-22 21-15,22-21 0,-22 0 16,22 0-16,-22 0 0,0-1 0,1 1 15,-1 0-15,0 0 0,-21 0 0,1 0 16,-1-22-16,0 22 0,-21 0 0,0 0 16,0 0-16,0-1 0,0 1 15,-21 0 1,0 21-16,-1 0 16,22 21-16,-21 0 15,0 1-15,21-1 0,0 0 0,0 21 16,-21-21-16,21 22 0,-21-1 0,21 0 15,0 1-15,0-1 0,0 0 16,0 1-16,-21-1 0,21 0 0,0-20 16,-22 20-16,22-21 0,0 0 0,0 22 15,0-22-15,0 0 0,0 0 16,0 0 0,0-42-1,0 0 1,0 0-16,0 0 0,0-1 15,0 1-15,22-21 0,-1 21 16,0-22-16,0 22 0,0-21 0,0 0 16,1 20-16,-1-20 0,21 21 0,0 0 15,1 0-15,-1-1 0,0 22 16,1 0-16,-1 0 0,0 0 0,-20 0 16,20 0-16,-21 22 0,21 20 0,-20-21 15,-22 0-15,0 22 0,0-22 16,0 21-16,0-21 0,0 0 0,0 1 15,-22 20-15,1-21 0,21 0 0,-21-21 16,0 21-16,0 1 0,0-22 16,-1 21-16,44-42 47,-22-1-47,21 1 15,0 0-15,0 0 0</inkml:trace>
  <inkml:trace contextRef="#ctx0" brushRef="#br0" timeOffset="173350.85">14309 9779 0,'0'0'0,"0"21"16,21-21-16,0 0 15,0 0-15,0 0 16,0 0-16,1-21 0,-1 21 15,0-21-15,0 0 0,0 0 0,0-1 16,1 1-16,-1 0 16,-21 0-16,0 0 0,0 0 0,0-1 15,0 1-15,-21 21 16,-1 0-16,1 0 16,0 21-16,0 1 0,0-1 0,0 0 15,-1 0-15,1 21 0,0-20 0,0 20 16,21-21-16,0 0 0,0 0 15,0 22-15,0-22 0,0 0 16,0 0-16,21 0 0,0 1 16,0-22-16,1 0 0,-1 0 0,0 0 15,21 0-15,-21 0 0,22 0 16,-1 0-16,-21 0 0,22 0 0,-1-22 16,-21 22-16,21-21 0,-20 0 0</inkml:trace>
  <inkml:trace contextRef="#ctx0" brushRef="#br0" timeOffset="175308.67">15769 9821 0,'21'0'16,"-21"-21"-1,21 21-15,1-21 0,-22 0 16,21 0-16,-21 0 0,21-1 16,-21 1-16,0 0 0,0 0 15,0-21-15,0 20 0,0 1 0,-21 0 16,0 0-16,-1 0 0,1 0 0,0-1 16,0 1-16,-21 0 0,20 21 15,1 0-15,-21 0 0,21 0 0,-22 0 16,1 0-16,0 0 0,21 0 0,-22 0 15,1 21-15,21 0 0,-22 22 16,22-22-16,21 21 0,0 1 16,0-22-16,0 21 0,0 0 0,0-20 15,21 20-15,1-21 0,-1 21 0,0-20 16,0-1-16,0-21 0,0 21 16,1-21-16,-1 0 0,21 0 0,-21 0 15,0 0-15,1 0 0,20 0 0,-21 0 16,0-21-16,22 0 0,-22-1 15,0-20-15,21 21 0,-21-21 0,22-1 16,-22 1-16,21 0 0,-21-1 0,1 1 16,20 0-16,-21-1 0,0 1 15,-21 0-15,0-1 0,21 1 16,-21 21-16,0-22 0,0 22 0,0 0 16,0 0-16,0 0 0,-21 21 15,0 0-15,0 21 16,0 0-16,21 0 0,0 0 0,-21 22 15,21-22-15,-22 21 0,22 1 16,-21-1-16,21 0 0,0 1 0,0 20 16,0-21-16,0 1 0,0-1 0,0 0 15,0 1-15,0-1 0,21 0 16,1-20-16,-1-1 0,21 0 16,-21 0-16,22 0 0,-22 0 0,21-21 0,0 0 15,1 0-15,-1 0 16,0 0-16,1 0 0,-1 0 0,0-21 15,-20 0-15,20 0 0,0 0 0,-21 0 16,22-1-16,-22 1 0,0-21 16,0 0-16,-21 20 0,0-20 0,0 0 15,0-1-15,0 22 0,0-21 0,0 21 16,-21 0-16,0-1 16,0 22-16,0 0 0,-22 0 0,22 0 15,0 22-15,-21-22 0,20 42 0,-20-21 16,21 0-16,-21 22 0,20-1 15,1-21-15,0 21 0,0 1 16,21-22-16,0 21 0,0-21 0,0 1 16,0-1-16,0 0 0,0 0 0,0 0 15,21-21-15,0 21 16,0-21-16,1 0 0,20 0 0,-21 0 16,0 0-16,0-21 0,22 0 0,-22 21 15,0-21-15,0 0 0,22-22 16,-22 22-16,0-21 0,0 0 0,-21 20 15,21-20-15,-21 0 0,21-1 0,-21 1 16,0 21-16,0 0 0,0 0 16,0-1-16,0 44 31,-21-1-31,21 0 16,-21 0-16,21 21 0,0-20 15,0 20-15,0-21 0,0 21 0,0-20 16,0 20-16,0-21 0,0 0 0,0 0 15,0 1-15,21-1 0,0 0 16,-21 0-16,22-21 0,-1 0 0,0 21 16,0-21-16,0 0 0,0 0 0,1 0 15,-1-21-15,21 21 0,-21-21 16,0 0-16,22-22 0,-22 22 0,0-21 16,0 21-16,22-22 0,-22-20 15,0 21-15,0-1 0,0 1 16,0-22-16,1 22 0,-1 0 0,0-1 15,0 1-15,-21 0 0,21 21 0,-21-22 16,0 22-16,0 0 0,-21 21 16,0 0-1,21 21-15,-21 0 0,0 0 0,21 1 16,-22 20-16,22 0 0,0-21 0,0 22 16,0-1-16,0 0 0,0 1 15,0-1-15,0-21 0,0 22 16,0-1-16,0 0 0,0-21 0,0 22 0,0-22 15,22 0-15,-22 0 16,21 0-16,0 1 0,0-1 0,0-21 16,0 0-16,1 21 0,20-21 0,-21 0 15,21 0-15,1 0 0,-1 0 16,0-21-16,1 0 0,-1-1 0,-21 1 16,22 0-16,-22 0 0,21 0 0,-21-22 15,0 1-15,1 21 0,-1-21 16,0-1-16,-21 22 0,0-21 0,0 21 15,0-1-15,0 1 0,0 0 0,-21 21 16,0 0-16,-1 0 16,1 0-16,-21 21 0,21 0 15,0 1-15,-22-1 0,22 0 16,0 0-16,-21 21 0,20-20 0,1-1 16,0 0-16,21 0 0,0 0 15,0 0-15,0 1 0,0-1 0,0 0 16,0 0-16,0 0 0,0 0 15,21-21-15,0 22 16,1-22-16,-1 0 0,0 0 0,0 0 16,0 0-16,0 0 0,1-22 0,-1 22 15,-21-21-15,21 0 0,0 0 0,0 0 16,0 0-16,1-1 16,-1-20-16,-21 21 0,21 0 0,0 0 0,-21-1 15,0 1-15,0 0 0,21 21 16,-21 21-1,0 0-15,0 1 16,0-1-16,0 0 0,0 0 0,0 0 16,0 0-16,0 1 0,-21-1 15,21 0-15,0 0 0,0 0 0,0 0 16,0 1-16,0-1 0,21-21 16,0 0-16,1 21 0,-1-21 15,0 0-15,0 0 0,0 0 16,0 0-16,1 0 0,-1-21 15,0 0-15,21 21 0,-21-22 0,1 1 16,-1 0-16,0 0 0,0-21 16,0 20-16,0-20 0,-21 21 0,0-21 15</inkml:trace>
  <inkml:trace contextRef="#ctx0" brushRef="#br0" timeOffset="175618.49">17145 9313 0,'-42'0'0,"84"0"0,-106 0 0,43 0 0,0 0 16,42 0 15,0 0-31,22 0 0,-22 0 15,21 0-15,1 0 0,-1 0 0,0 0 16,1 0-16,-1-21 0,0 21 16,1 0-16,-1 0 0,0 0 0,1 0 15,-22 0-15,21 0 0,-21 0 16,0 0-16,1 0 0,-1 0 0,0 0 16,0 0-1,0 0-15</inkml:trace>
  <inkml:trace contextRef="#ctx0" brushRef="#br0" timeOffset="175907.32">19135 9991 0,'0'0'0,"0"21"0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54:5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572 0,'-21'0'47,"0"0"-31,0 0-16,-1 0 15,1 0-15,0 0 16,0 0-16,0 0 0,0 21 16,-1-21-16,1 0 0,0 0 15,0 0-15,0 0 0,0 0 16,42 0 46,21 0-62,0 0 0,1 0 0,-1 0 16,22 0-16,-1 0 0,22 0 16,-22 0-16,22 0 0,-22 0 15,1-21-15,21-1 0,-22 22 16,1 0-16,-1-21 0,1 21 15,-1 0-15,-21 0 0,1-21 0,-1 21 16,0 0-16,1 0 0,-22 0 16,0 0-16,0 0 0,-42 0 47,0 0-47,0 0 0,0 21 15,-1-21-15,1 0 0,0 0 16,-21 21-16,21-21 0</inkml:trace>
  <inkml:trace contextRef="#ctx0" brushRef="#br0" timeOffset="380.78">2117 550 0,'0'0'0,"-22"0"47,22 22-31,0-1 0,0 0-16,0 21 0,0-21 0,0 22 15,0 20-15,0-20 0,0 20 16,0-21-16,0 22 0,0-1 0,0-20 15,0-1-15,0 0 0,0 1 16,0-1-16,0-21 0,0 22 0,0-22 16,0 0-16,0 0 0,0 0 15,0 0 1,22-42 0,-22 0-16,21 0 15,-21 0-15,21-22 16,0 22-16,-21-21 0,0 21 15</inkml:trace>
  <inkml:trace contextRef="#ctx0" brushRef="#br0" timeOffset="1067.82">2476 826 0,'0'21'31,"0"0"-31,0 0 0,0 0 15,-21 0-15,21 22 16,0-22-16,0 21 0,-21 1 0,21-22 16,0 21-16,0-21 0,0 22 15,0-22-15,0 0 0,0 0 0,0 0 16,21 0-16,0 1 16,1-22-16,20 0 0,-21 0 0,0 0 15,22 0-15,-22 0 0,21-22 16,0 22-16,-20-21 0,20 0 0,-21 0 15,0 0-15,22 0 0,-22-1 16,-21-20-16,21 21 0,-21-21 0,21-1 16,-21 22-16,0-21 15,0-1-15,0 22 0,0 0 0,0-21 16,21 21-16,-21-1 16,0 44 15,0-1-31,0 0 0,0 0 0,0 21 15,0 1-15,0-1 0,0-21 16,0 22-16,0 20 0,0-21 0,0 1 16,0-1-16,0 0 0,0 22 15,0-22-15,0 22 0,0-1 0,-21 1 16,21-1-16,0 1 16,0-1-16,0 1 0,0-1 0,0 1 0,0-22 15,-21 22-15,21-22 16,-21 0-16,21 1 0,-21-1 0,21 0 15,0 1-15,-22-22 0,1 0 0,21 0 16,0 0-16,-21-21 16,0 0-16,21-21 0,-21 0 15,21-21-15,0 20 0,0-20 16,-21 0-16,21-1 0,-22 1 0,22-21 16,0 20-16,0-20 0,0-1 15,0 22-15,22-22 0,-1 22 16,0-21-16,-21 20 0,21 1 0,0 0 15,0 20-15,1-20 0,-1 21 16,0-21-16,0 20 0,0-20 16,22 21-16,-22 0 0,21-22 0,-21 22 15,22 0-15,-22 0 0,21 0 16</inkml:trace>
  <inkml:trace contextRef="#ctx0" brushRef="#br0" timeOffset="1440.28">3471 974 0,'0'0'0,"0"-64"31,0 43-31,0 0 16,0 0-16,0 42 31,0 21-15,0-21-16,0 22 0,0-1 15,0 0-15,0 1 0,0 20 0,0 1 16,0-22-16,0 22 0,0-1 16,0 1-16,0-1 0,-21 1 0,0-1 15,21 1-15,-21-1 0,21-21 16,0 22-16,-21-22 0,21 1 0,-22-1 16,22 0-16,-21-21 0,21 22 15,0-22-15,0 0 0,0 0 16,0-42 15,0 0-31,0 0 0,0 0 16,0-22-16,0 1 0,21 0 0,-21-22 15,22 1-15,-22-1 0</inkml:trace>
  <inkml:trace contextRef="#ctx0" brushRef="#br0" timeOffset="1760.1">3471 1058 0,'0'0'0,"0"-21"0,0-21 15,0 21-15,0-22 0,0 22 16,0 0-16,0 0 0,0 0 16,21 0-16,1 21 0,-22-22 15,21 22-15,21-21 0,-21 21 16,0 0-16,22 0 0,-22 0 0,21 0 16,1 0-16,-22 21 0,0 1 15,0-1-15,0 21 0,0-21 16,1 22-16,-22-1 0,0-21 0,0 21 15,0 1-15,-22-22 0,1 21 16,0-21-16,-21 1 0,21-1 0,-22 0 16,22 0-16,-21 0 0,21 0 0,-22-21 15,22 0-15,0 22 16,0-22-16,0 0 0,-1 0 0,22-22 31,0 1-15,22 21-16,-1-21 0,0 0 15,0 21-15</inkml:trace>
  <inkml:trace contextRef="#ctx0" brushRef="#br0" timeOffset="2135.88">4000 1249 0,'0'0'0,"22"0"0,-1 0 15,0 0-15,0 0 16,0 0-16,0-21 0,-21 0 16,22 21-16,-1-22 0,-21 1 0,21 0 15,0 0-15,-21 0 0,21 0 16,-21-1-16,0 1 0,0 0 0,0 0 16,0-21-16,0 20 15,0 1-15,-21 21 0,0 0 16,0 0-16,0 0 0,-1 21 15,22 1-15,-21-1 0,0 0 0,21 0 16,-21 21-16,21-20 16,0 20-16,0-21 0,0 21 0,0-20 15,0 20-15,0-21 0,0 0 16,0 0-16,0 1 0,0-1 0,21-21 16,-21 21-16,21 0 0,0-21 15,1 0-15,-1 0 0,0 0 0,0 0 16,0 0-16,0 0 0,1-21 15,20 0-15</inkml:trace>
  <inkml:trace contextRef="#ctx0" brushRef="#br0" timeOffset="2532.65">4889 953 0,'22'-22'0,"-44"44"0,44-65 0,-22 22 0,0 0 15,-22 21 1,1 0-16,0 0 0,0 0 15,0 0-15,0 0 0,-22 21 16,22 0-16,0 0 0,0-21 0,0 22 16,21-1-16,-22 0 0,22 0 15,-21 0-15,21 0 0,0 1 0,0-1 16,0 0-16,21 0 16,1 0-16,-1-21 0,0 21 15,0-21-15,0 0 0,0 0 0,1 22 16,20-22-16,-21 0 0,-21 21 15,21-21-15,0 21 0,-21 0 0,22-21 16,-22 21-16,0 0 16,0 1-16,-22-1 15,1-21-15,-21 0 0,21 21 16,0-21-16,-1 0 0,-20 21 0,21-21 16,0 0-16,-22 0 0,22 0 15,0 0-15,0 0 0,0 0 16,0 0-1,21-21-15,0 0 16,0 0-16</inkml:trace>
  <inkml:trace contextRef="#ctx0" brushRef="#br0" timeOffset="3871.7">6413 868 0,'0'-21'16,"0"42"-16,0-63 0,0 20 0,0 1 16,0 0-16,-21 21 31,0 0-31,21 21 0,-21 0 16,0 22-16,21-22 0,-21 0 0,21 21 15,-22 1-15,1-22 0,21 21 16,-21 1-16,21-22 0,0 21 15,0-21-15,0 22 0,0-22 16,0 0-16,0 0 0,0 0 0,0 0 16,0 1-16,21-22 0,0 21 15,1-21-15,-1 0 0,21 0 0,-21 0 16,0 0-16,22 0 0,-22 0 0,21 0 16,-21-21-16,22 21 0,-22-22 15,21 1-15,-21 21 0,1-21 0,-1 0 16,0-21-16,0 20 0,0 1 15,-21-21-15,0 21 0,0-22 0,0 1 16,0 21-16,0-21 0,-21-1 16,0 1-16,0 21 0,0-22 0,-22 22 15,22 0-15,0 0 16,-21 0-16,20 21 0,1 0 0,-21-21 16,21 21-16,0 0 0,-1 0 15,1 0-15,0 0 0,21 21 16,0 0-16,0 0 15,21 0-15,0 0 16,1-21-16,-1 0 0,0 22 16,21-22-16,1 0 0,-1 0 0,0 0 15,1 0-15,20 0 0,-21 0 16,1 0-16,20 0 0,-20-22 0,-1 1 16,0 21-16,1-21 15,-22 0-15,21 21 0,-21-21 0,0 0 16,1-1-16,-1 22 0,-21-21 0,0 0 15,0 0-15,0 0 16,0 0-16,-21 21 31,-1 21-15,22 0-16,0 0 16,0 0-16,-21 0 0,21 22 0,0-1 15,-21 0-15,21 22 0,0-22 16,0 22-16,0-22 0,0 22 0,-21-1 15,21 1-15,0-1 16,0 1-16,0-1 0,0 1 0,0-1 16,0 22-16,0-22 0,0 22 0,0-22 15,-21 22-15,21-21 0,-21-1 16,21 22-16,-22-22 0,1 22 0,0-22 16,0 1-16,0 21 0,0-22 0,-1 1 15,1-1-15,0-21 0,0 22 16,21-22-16,0 1 0,-21-22 0,21 21 15,0-21-15,-21 0 0,21 1 16,-22-22 0,1 0-16,21-22 0,-21 1 15,0 0-15,0-21 16,0 21-16,-1-22 0,1 1 16,0 0-16,0-22 0,-21 1 0,20-1 15,1 1-15,0-1 0,21 1 0,-21-1 16,21 1-16,-21-1 0,21 1 15,0-22-15,0 43 0,0-22 0,0 1 16,21 20-16,0-20 0,0 20 16,0 1-16,1 0 0,20 21 0,-21-22 15,21 22-15,-20-21 0,20 21 16,-21-1-16,21 1 0,-20 0 16,-1 0-16,21 0 0,-21 21 0,0-21 15,1-1-15,-1 22 0,0-21 16,-21 0-16</inkml:trace>
  <inkml:trace contextRef="#ctx0" brushRef="#br0" timeOffset="4639.55">8890 847 0,'0'0'0,"21"-21"16,-21-22-16,0 22 0,21 0 0,0 0 15,-21 0-15,0-1 16,0 44 15,0-1-31,0 0 0,0 0 0,-21 21 16,0 1-16,0-1 0,21 22 15,-21-22-15,0 0 0,-1 22 0,1-22 16,0 0-16,0 1 0,21-1 16,-21 0-16,0 1 0,-1-22 0,22 0 15,-21 21-15,21-20 0,-21-22 0,21 21 16,-21 0-16,21-42 47,0 0-47,0-1 0,0 1 15,0 0-15,0 0 0,0 0 0,0-22 16,21 1-16,0 0 0,0-1 16,1 1-16,-1-21 0,0 20 0,0-20 15,0 20-15,0 1 0,1-21 16,20 20-16,-21 22 0,0-21 0,22 21 16,-22-1-16,21 1 0,-21 0 15,0 21-15,1 0 0,-1 0 0,0 21 16,0 0-16,0 22 15,0-22-15,1 21 0,-1 1 0,-21 20 0,0-21 16,0 22-16,0-22 16,0 22-16,0-22 0,0 0 0,0 1 15,0-1-15,0 0 0,0-20 0,-21 20 16,21-21-16,-22 0 0,22 0 16,-21 1-16,21-1 0,0 0 0,-21-21 31,0 0-16,21-21-15</inkml:trace>
  <inkml:trace contextRef="#ctx0" brushRef="#br0" timeOffset="4839.67">8721 1270 0,'0'0'0,"21"0"31,0 0-31,0 0 0,0 0 16,0 0-16,22 0 0,-1 0 16,0 0-16,1 0 0,-1 0 0,0 0 15,1 0-15,-1 0 0,0 0 16,1-21-16,-1 21 0,-21 0 16,22-21-16,-22 21 0</inkml:trace>
  <inkml:trace contextRef="#ctx0" brushRef="#br0" timeOffset="5160.47">9864 1080 0,'0'0'0,"0"-22"0,0-41 32,0 42-32,-22 21 0,1-21 15,0 21-15,0 0 0,0 0 16,0 0-16,-1 0 0,-20 21 15,21 0-15,0 0 0,0 0 16,-1 22-16,1-22 0,0 21 0,0-21 16,21 22-16,-21-22 0,21 21 15,0-21-15,0 22 0,0-22 0,0 0 16,0 0-16,0 0 0,0 0 0,21 1 16,0-22-16,0 21 0,22-21 15,-22 0-15,21 0 0,-21 0 0,22 0 16,-1 0-16,0 0 0,1 0 15,-1 0-15,0 0 0,1-21 0,-1-1 16,0 1-16,1 0 0,-22 21 0</inkml:trace>
  <inkml:trace contextRef="#ctx0" brushRef="#br0" timeOffset="5412.64">10350 1101 0,'0'0'0,"0"-21"0,0-1 0,0 1 15,0 0 1,-21 21-16,0 0 0,0 21 15,0 0-15,0-21 16,-22 43-16,22-22 0,21 0 0,-21 0 16,0 0-16,21 22 0,-21-22 0,21 0 15,0 21-15,0-20 0,0-1 16,0 0-16,0 0 0,0 0 16,0 0-16,0 1 0,0-1 15,21-21-15,-21 21 0,21-21 0,0 0 16,0 21-16,0-21 0,1 0 0,-1 0 15,0 0-15,0 0 0,21 0 16,-20 0-16,-1-21 0,21 21 0,-21-21 16</inkml:trace>
  <inkml:trace contextRef="#ctx0" brushRef="#br0" timeOffset="6499.84">10710 1228 0,'-21'0'0,"0"21"16,21 0 0,21-21 15,0 0-31,0 0 0,1 0 16,-1 0-16,0 0 0,-21-21 15,21 21-15,0-21 0,0 21 0,-21-21 16,0-1-16,22 1 0,-22 0 15,21 0-15,-21 0 0,0 0 16,0-1-16,0 1 0,-21 21 16,-1 0-16,1 0 15,0 0-15,0 0 0,0 21 16,0 1-16,-1-1 0,1 0 16,0 0-16,0 0 0,0 22 0,0-22 15,21 0-15,-22 21 0,22-21 0,0 22 16,0-22-16,0 0 0,0 0 15,0 0-15,22 1 0,-1-1 0,0-21 16,0 21-16,0 0 0,0-21 16,1 0-16,-1 0 0,21 0 0,-21 0 15,22 0-15,-22 0 0,21 0 0,-21-21 16,22 0-16,-1 21 0,-21-21 16,0-1-16,22 1 0,-22-21 0,0 21 15,0 0-15,21-22 0,-20 22 16,-1-21-16,-21 21 0,21-22 15,-21 22-15,0 0 0,0 0 0,0 0 16,-21 21 0,21 21-1,0 0-15,0 0 0,-21 21 16,21-20-16,0-1 0,0 21 0,0-21 16,0 0-16,0 1 0,0-1 0,0 0 15,0 0-15,0 0 0,0 0 16,0 1-16,0-1 0,21-21 15,-21 21-15,0-42 63,0 0-63,-21-1 16,-1 22-16,1-21 0,0 21 15,0 0 1,0 0-1,21 21-15,0 1 0,0-1 16,0 0-16,21 0 16,0-21-16,0 0 0,0 21 15,22-21 1,-22 0-16,0 0 0,0 0 0,22 0 16,-22 0-16,21 0 0,0 0 0,-20 0 15,20-21-15,0 21 0,-21-21 16,22 0-16,-22 0 0,21-1 0,-21 1 15,1-21-15,20 21 0,-21-22 16,0 22-16,-21-21 0,0 21 0,21 0 16,-21-22-16,0 22 0,0 0 15,-21 21 1,0 0-16,0 21 0,0 21 16,21-20-16,-21-1 0,21 21 15,0-21-15,0 0 0,0 22 16,0-22-16,0 0 0,0 21 0,0-20 15,0-1-15,21 0 16,-21 0-16,21-21 0,-21 21 0,21-21 16,-21 21-16,-21-21 31,0 0-15,0 0-16,-1-21 0,1 21 15,0-21-15,0 21 0,21-21 16,0 0-16</inkml:trace>
  <inkml:trace contextRef="#ctx0" brushRef="#br0" timeOffset="7296.23">13589 1228 0,'21'0'0,"-42"0"0,63-21 0,-21 21 15,1-22-15,-1 1 0,0 21 16,0-21-16,0 0 0,0 0 0,1 0 16,-1-1-16,0 1 15,-21 0-15,21 0 0,-21 0 0,0 0 16,0-1-16,0 1 0,0 0 0,-21 21 16,0-21-16,-22 21 0,22 0 15,0 0-15,-21 0 0,21 0 0,-22 0 16,22 0-16,-21 21 0,21-21 15,-22 21-15,22 0 0,0 1 16,0-1-16,21 0 0,0 0 16,0 0-16,0 22 0,0-22 0,0 0 15,0 0-15,42 0 0,-21 22 16,0-22-16,1 0 0,-1 0 0,21 21 16,-21-20-16,0-1 0,22 0 0,-22 0 15,0 0-15,0 0 0,0 1 16,-21-1-16,0 0 0,0 0 0,0 0 15,0 0-15,-21 1 0,-21-22 16,21 21-16,-22-21 0,1 0 0,0 0 16,-22 0-16,22 0 0,0 0 15,-1-21-15,1-1 0,0 22 16,20-21-16,-20 0 0,21 0 0,0-21 16,0 20-16,21 1 0,0 0 0,-22-21 15,22 21-15,0-1 0,0-20 16,0 21-16,0 0 0,22 21 0,-1-21 15,0 21-15,21 0 0,-21 0 16,22 0-16,-1 0 0,-21 0 0,22 0 16,-1 0-16,0 0 0</inkml:trace>
  <inkml:trace contextRef="#ctx0" brushRef="#br0" timeOffset="7672.01">14097 1249 0,'0'-21'0,"0"0"31,-21 21-15,21 21-1,0 0-15,0 21 0,0-21 0,0 1 16,0 20-16,0 0 0,0 1 0,0-1 15,0 0-15,0 1 16,0 20-16,0 1 0,-21-1 0,-1-21 16,22 22-16,-21-1 0,0 1 0,0-1 15,-21 1-15,20-1 0,1-20 16,0 20-16,0-20 0,0 20 0,21-21 16,-21-20-16,21 20 0,-22-21 0,22 0 15,0 0-15,0 1 0,0-44 31,22 1-31,-22 0 0,21 0 16,0-21-16,-21 20 0,0-20 16,21 0-16,0-1 0</inkml:trace>
  <inkml:trace contextRef="#ctx0" brushRef="#br0" timeOffset="7967.84">14012 1482 0,'0'0'0,"0"-43"0,0-62 31,0 83-31,21 1 0,1 0 0,-1 0 16,0 0-16,-21 0 0,42 21 16,-21-22-16,1 22 0,20 0 0,-21-21 15,21 21-15,-20 0 0,20 0 0,-21 0 16,0 0-16,0 21 16,1 1-16,-1-1 0,-21 0 0,0 0 15,0 0-15,0 0 0,0 1 16,-21-1-16,-1 0 0,-20-21 0,21 21 15,-21 0-15,20 0 0,-20-21 0,21 22 16,-21-22-16,20 0 0,1 0 16,0 0-16,21 21 0,-21-21 0,42-21 31,0-1-31,0 22 16,1-21-16,-1 21 0</inkml:trace>
  <inkml:trace contextRef="#ctx0" brushRef="#br0" timeOffset="8323.64">14668 1334 0,'0'0'16,"22"0"-16,-1 0 16,-21-22-16,0 1 0,21 21 15,0 0-15,-21-21 0,21 21 0,-21-21 16,0 0-16,21 21 0,-21-21 15,22-1-15,-22 1 0,0 0 16,0 0 0,-22 21-16,1 0 0,0 0 0,0 0 15,0 0-15,21 21 16,-21-21-16,-1 21 0,1 0 0,0 1 16,0-1-16,0 0 0,21 21 0,0-21 15,0 1-15,0-1 0,0 0 16,0 0-16,0 0 0,0 0 0,0 1 15,0-1-15,0 0 16,21-21-16,0 0 0,0 21 0,0-21 16,1 0-16,-1 0 0,0 0 0,0 0 15,0 0-15,0-21 0,22 0 16,-22 21-16</inkml:trace>
  <inkml:trace contextRef="#ctx0" brushRef="#br0" timeOffset="8791.94">15303 1058 0,'0'0'0,"0"-21"0,-21 21 31,0 0-31,0 0 16,0 21-16,0 1 0,-1-1 0,1 0 16,21 0-16,-21 0 0,0 22 15,0-22-15,21 21 0,-21-21 0,21 22 16,0-22-16,0 0 0,0 21 15,0-21-15,0 1 0,0-1 16,0 0-16,21 0 0,0 0 0,0-21 16,0 0-16,0 21 0,1-21 0,-1 0 15,0 0-15,0 0 0,21 0 16,-20-21-16,-1 0 0,21 21 0,-21-21 16,22 0-16,-22 0 0,0-1 15,0 1-15,0-21 0,0 21 0,1 0 16,-22-1-16,21-20 0,-21 21 0,0 0 15,0 0-15,0 42 32,0 0-32,-21 0 15,-1 0-15,22 0 0,-21 1 16,21-1-16,0 0 0,0 0 0,-21 0 16,21 0-16,0 1 0,0-1 15,0 0 1,21-21 15,-21-21-31,21 0 16,-21-1-16</inkml:trace>
  <inkml:trace contextRef="#ctx0" brushRef="#br0" timeOffset="8971.84">15621 1037 0,'0'0'0,"0"-21"0,-21 21 15,0 0 1,-1 0 0,22 21-1,22-21 17</inkml:trace>
  <inkml:trace contextRef="#ctx0" brushRef="#br0" timeOffset="9980.76">15769 1418 0,'0'0'0,"-21"0"16,21 21-16,21-21 31,0 0-31,0 0 0,22-21 0,-22 0 16,0 21-16,21-21 0,1 0 16,-22 21-16,21-21 0,1-1 0,-22 1 15,21 0-15,-21-21 0,0 21 16,1-1-16,-1 1 0,-21-21 0,21 21 15,-21-22-15,0 22 0,0-21 0,0 21 16,0 0-16,-21-1 0,0 1 16,-1 0-16,1 21 0,0 0 15,0 0-15,0 0 16,0 21-16,21 22 0,-22-22 16,22 21-16,-21 0 0,21 1 15,0-1-15,0 22 0,-21-22 0,21 0 16,-21 22-16,21-22 0,0 22 0,0-22 15,-21 21-15,21-20 0,-21 20 16,21 1-16,0-22 0,0 22 0,-22-1 16,1-21-16,21 22 0,-21-22 0,0 22 15,21-22-15,0 22 0,-21-22 16,0 21-16,21 1 0,-22-22 0,22 22 16,0-22-16,-21 22 0,21-22 0,-21 0 15,21 1-15,0-1 0,0 0 16,0-21-16,0 22 0,21-22 15,0 0-15,1-21 0,-1 0 0,0 0 16,0 0-16,21 0 0,-20-21 16,20 0-16,0 0 0,1-1 0,-1 1 15,0-21-15,1 0 0,-1-1 0,0 1 16,-21 0-16,22-22 0,-1 1 16,-21 20-16,0-20 0,1-1 0,-1 1 15,-21 20-15,0-20 0,0-1 0,0 1 16,-21 21-16,-1-22 0,-20 22 15,21-1-15,-21 22 0,20-21 0,-20 21 16,0 0-16,-1-1 0,22 1 16,-21 21-16,21-21 0,0 21 15,-1 0-15,22-21 16,22 21 0,-1-21-1,0 21-15,0-21 0,21 21 16,-20-22-16,20 1 0,-21 21 0,21-21 15,-20 0-15,20 0 0,0 0 0,-21-1 16,22 1-16,-1-21 0,-21 21 16,0 0-16,1-22 0,-1 22 0,0-21 15,0 21-15,-21-22 0,0 22 16,0 0-16,0 0 0,0 0 16,-21 21-1,0 0-15,21 21 16,-21-21-16,-1 21 0,22 0 0,-21 0 15,21 0-15,0 1 0,0-1 16,0 0-16,-21 0 0,21 0 0,0 0 16,0 1-16,0-1 15,21-21 1,0 0 0,-21-21-1,22-1-15</inkml:trace>
  <inkml:trace contextRef="#ctx0" brushRef="#br0" timeOffset="10171.78">16595 931 0,'0'0'0,"-22"0"0,22 22 31,22-22 1,-1 0-32,-21 21 0,21-21 0</inkml:trace>
  <inkml:trace contextRef="#ctx0" brushRef="#br0" timeOffset="10911.98">16806 1270 0,'0'0'0,"21"0"0,1 0 16,-1 0-1,0 0-15,0 0 16,0 0-16,0 0 16,1-21-16,-22 0 0,21 0 15,0 21-15,-21-22 0,0 1 16,0 0-16,0 0 15,-21 21 1,0 0-16,-1 0 16,1 21-16,0 0 15,0 0-15,0 1 0,21-1 0,0 0 16,0 0-16,0 0 0,0 0 16,0 1-16,0-1 0,0 0 15,0 0-15,21 0 16,0-21-16,0 21 15,0-21-15,1 0 0,-1 0 0,0 0 16,0 0-16,0 0 0,0 0 16,1 0-16,-1-21 0,-21 0 15,21 21-15,-21-21 16,21 0-16,-21 0 0,21-1 0,-21 1 16,0 0-16,0 0 0,0 0 15,0 0-15,21-1 0,-21 1 0,22 0 16,-1 0-16,0 21 15,0 0-15,0 0 16,0 0-16,1 0 0,-1 0 0,0 21 16,0 0-16,0 0 15,0 1-15,-21-1 0,0 0 16,0 21-16,0-21 0,0 1 16,0-1-16,0 0 0,0 0 0,0 0 15,0 0-15,0 1 0,-21-1 16,0-21-16,0 21 15,0-21 1,21-21 0,0 0-1,0-1-15,0 1 0,21 0 16,-21 0-16,21 0 0,0 0 16,0-1-16,1 1 0,-22-21 15,21 21-15,0 0 0,0-22 16,0 22-16,0 0 0,1 0 0,-1 0 15,-21-1-15,21 22 16,-21-21-16,21 21 0</inkml:trace>
  <inkml:trace contextRef="#ctx0" brushRef="#br0" timeOffset="11400.3">18182 1164 0,'0'0'0,"0"-21"0,0 0 16,-21 21-16,0 0 0,0-21 15,-1 21-15,1 0 16,0 0-16,0 0 0,0 21 0,0 0 15,-1-21-15,1 21 0,0 0 16,21 1-16,0-1 0,-21 0 0,21 0 16,0 0-16,0 0 15,0 1-15,0-1 0,0 0 16,0 0-16,21-21 0,0 21 0,0-21 16,1 0-16,-1 21 15,0-21-15,0 0 0,0 0 0,0 0 16,1 0-16,-22 22 15,0-1 1,0 0 0,-22 0-16,1-21 15,0 0-15,0 0 0,0 21 0,0-21 16,-1 0-16,1 21 16,0-21-16,0 0 0,0 0 15,0 0-15,-1 0 16,1 0-16,0 0 0,0 0 15,0 0-15,0 0 0,-1 0 16</inkml:trace>
  <inkml:trace contextRef="#ctx0" brushRef="#br0" timeOffset="12751.77">2498 2096 0,'-85'0'31,"64"0"-31,42 0 62,0 0-62,0 0 0,0 0 0,1 0 16,-1 0-16,0 0 0,21 0 0,-21 0 16,22 0-16,-22 21 0,21-21 15,1 0-15,-1 0 0,0 0 0,-21 0 16,22 0-16,-1 0 0,0 21 15,1-21-15,-1 0 0,0 0 0,1 0 16,20 0-16,-20 0 0,20 21 16,1-21-16,20 0 0,1 0 15,0 0-15,-1 0 0,22 0 0,-21 0 16,21 0-16,-1 0 0,1 0 16,21 0-16,0 0 0,-21 0 0,21 0 15,0 0-15,0 0 0,0 0 16,-21 0-16,21 0 0,0 0 0,0 0 15,0 0-15,-21 0 0,21 0 16,0 0-16,0 0 0,0 0 0,0 0 16,0 0-16,0 0 0,21 0 15,-21 0-15,0 0 0,21 0 0,-21 0 16,21 0-16,-21 0 0,21 0 16,1 0-16,-22 0 0,21 0 0,-21 0 15,21 0-15,0 0 0,0 0 16,0 0-16,-21 0 0,22 0 0,20 0 15,-21 0-15,21-21 0,-20 21 16,20 0-16,0 0 0,1 0 0,-1 0 16,0-21-16,22 21 0,-22 0 15,0 0-15,22 0 0,-22 0 0,22 0 16,-1 0-16,-20 0 0,20 0 16,-21 0-16,22 0 0,-22 0 0,22 0 15,-1 0-15,-20 0 0,-1 0 0,21 0 16,1 0-16,-22 0 0,22 0 15,-22 0-15,0 0 0,22 0 16,-1 0-16,-20 0 0,20 0 0,-42 0 16,22 0-16,-1 0 0,-21 0 15,22 0-15,-43 0 0,21 0 0,-21 0 16,-21 21-16,-1-21 0,1 0 16,-21 0-16,0 0 0,-1 0 0,1 21 15,-22-21-15,1 0 0,-1 0 16,-20 0-16,-1 0 0,-21 0 0,22 0 15,-22 0-15,0 0 16,-42 0 47,0 0-48,-1 0 1,1 0-16,0 0 0,0 0 0</inkml:trace>
  <inkml:trace contextRef="#ctx0" brushRef="#br0" timeOffset="13975.56">1926 3641 0,'0'-21'16,"0"-1"-1,0 1-15,0 0 16,0 0-16,0 0 16,0 0-16,0-1 15,0 1-15,0 0 32,0 42-1,0 0-31,0 1 0,0-1 15,0 0-15,0 0 0,0 0 16,0 22-16,0-22 0,0 0 16,0 0-16,0 21 0,0-20 0,0 20 15,0 0-15,-21-21 0,21 22 16,0-1-16,0-21 0,0 22 16,-21-1-16,21-21 0,-21 21 15,21-20-15,0-1 0,-22 0 0,22 0 16,0 0-16,0 0 15,0-42 32,0 0-31,0 0-16,0 0 0,0 0 16,22-1-16,-1 1 15</inkml:trace>
  <inkml:trace contextRef="#ctx0" brushRef="#br0" timeOffset="14351.6">2328 3810 0,'0'0'0,"-21"21"31,42-21 0,0 0-15,1-21-16,-22 0 0,21 21 16,-21-21-16,21 21 0,-21-21 15,0-1-15,-21 1 16,0 21-1,-1 0-15,1 0 0,0 0 16,0 0-16,21 21 16,-21-21-16,0 22 0,21-1 15,0 0 1,21-21 15,0 0-31</inkml:trace>
  <inkml:trace contextRef="#ctx0" brushRef="#br0" timeOffset="14875.42">3492 3493 0,'0'0'15,"0"-43"-15,-21 22 0,21 0 0,0 0 16,0-22-16,0 22 0,0 0 0,-21 0 16,21 0-16,-21 0 15,21-1-15,0 1 0,-21 21 0,21 21 32,0 22-32,0-22 15,0 21-15,0 1 0,0 20 16,0-21-16,0 22 0,0-22 0,0 1 15,0-1-15,0 0 0,0 22 16,0-43-16,0 21 0,0 1 0,0-1 16,0 0-16,0 1 0,0-1 15,0-21-15,0 21 0,0-20 0,0-1 16,-21 0-16,21 0 0,0 0 16,0-42 15,0 0-31,0 0 0</inkml:trace>
  <inkml:trace contextRef="#ctx0" brushRef="#br0" timeOffset="15212.23">3323 3577 0,'0'0'0,"-21"-42"0,0-106 31,21 105-31,0 1 0,0 0 0,0 21 16,0-22-16,21 1 0,0 21 15,0 0-15,22-1 0,-22 1 16,21 0-16,0 0 0,1 21 0,-1 0 16,0 0-16,1 0 0,-1 21 15,0 0-15,1 0 0,-22 1 0,21 20 16,-21 0-16,-21 1 0,0 20 16,0-21-16,0 1 0,-21-1 0,0 0 15,-21 1-15,21-1 0,-22 0 16,1 1-16,0-22 0,-1 0 0,1 0 15,0 0-15,20 1 0,-20-1 16,21-21-16,0 0 0,42 0 47,0 0-47,0 0 0,0 0 16,22-21-16</inkml:trace>
  <inkml:trace contextRef="#ctx0" brushRef="#br0" timeOffset="15752.08">4064 3577 0,'0'0'0,"0"-21"16,0 42 15,0 0-16,0 1-15,0 20 0,0-21 16,0 0-16,0 0 0,0 22 0,0-22 16,0 0-16,0 0 0,0 22 15,0-22-15,0 0 0,0 0 0,0 0 16,0 0-16,21 1 0,-21-1 16,0 0-16,21-21 0,0 0 15,1 0 1,-1 0-16,0 0 0,0-21 0,0 0 15,0-1-15,1 1 0,-1 0 0,0 0 16,0 0-16,0-22 16,0 22-16,1 0 0,-1-21 0,0 21 15,-21-22-15,21 22 0,-21-21 16,0 21-16,0-1 0,0 1 0,0 0 16,-21 42-1,21 0 1,-21 1-16,21-1 0,-21 0 15,21 0-15,0 21 0,0-20 0,0-1 16,0 0-16,0 21 0,0-21 0,0 1 16,0-1-16,0 0 0,0 0 15,0 0-15,0 0 0,0 1 0,0-1 16,21-21 0,0 0-16,0 0 0,0 0 0,0 0 15,22 0-15,-22-21 0,21-1 16,1 1-16,-22 0 0,21 0 0</inkml:trace>
  <inkml:trace contextRef="#ctx0" brushRef="#br0" timeOffset="16320.23">4953 3196 0,'0'0'0,"-21"0"0,0 0 16,21 21-16,0 22 15,0-22-15,0 21 0,0 1 16,0-1-16,0 0 0,0 1 0,0-1 16,0 0-16,0 1 0,-22-1 15,22 0-15,0-21 0,-21 22 0,21-22 16,0 21-16,0-21 0,0 1 0,-21-1 16,21 0-16,-21 0 15,21-42 16,0 0-15,0 0-16,0-1 0,0 1 0,0 0 16,21 0-16,0 0 0,-21 0 15,21-22-15,1 22 0,-1 0 0,0 0 16,21 0-16,-21-1 0,1 1 16,20 21-16,-21 0 0,21 0 0,-20 0 15,-1 0-15,21 0 0,-21 0 16,0 0-16,1 21 0,-1 1 0,0-1 15,0 0-15,0 0 0,-21 0 0,21 0 16,-21 1-16,0-1 0,0 0 16,0 0-16,0 0 0,-21 0 0,0 1 15,0-1-15,-21-21 0,20 21 16,1 0-16,-21-21 0,21 21 16,-22 0-16,22-21 0,-21 0 0,0 0 15,20 0-15,-20 0 0,21 0 16,0 0-16,0 0 0,-1 0 0,1 0 15,0 0-15,21-21 16,0 0-16,21 0 16,0 21-16,1-21 0,20 0 15,-21 21-15,21-22 0,-20 1 16</inkml:trace>
  <inkml:trace contextRef="#ctx0" brushRef="#br0" timeOffset="17311.61">5757 3175 0,'0'0'0,"0"-21"0,-21 21 16,21 21 0,-21 0-16,21 0 15,0 1-15,-21 20 0,21-21 16,0 21-16,0 1 0,0-1 0,0 0 15,0 22-15,0-43 0,-21 21 16,21 1-16,0-1 0,0 0 16,-22-20-16,22-1 0,0 21 0,0-21 15,0 0-15,0 1 0,0-1 16,22 0-16,-1-21 0,0 0 0,0 0 16,0 0-16,0 0 0,1 0 0,20 0 15,-21 0-15,0-21 0,22 21 16,-22-21-16,0-1 0,21 1 0,-21 0 15,1 0-15,-1 0 0,0-22 16,-21 22-16,21 0 0,-21-21 0,21 21 16,-21-22-16,0 22 0,0 0 0,0 0 15,0 0 1,0 42 0,0 0-16,0 0 15,-21 0-15,21 0 0,0 22 0,0-22 16,0 0-16,0 21 0,0-20 0,0-1 15,0 0-15,21 0 0,-21 0 16,0 0-16,21 1 0,1-22 0,-1 21 16,0-21-16,0 0 15,0 0-15,0 0 0,1 0 16,-1 0-16,0 0 0,0-21 0,-21-1 16,21 22-16,0-21 15,1 0-15,-1-21 0,0 21 0,0-1 16,0-20-16,0 21 0,1-21 0,-1 20 15,0-20-15,0 21 0,-21 0 16,21-22-16,0 22 0,1 21 0,-1-21 16,0 21-16,-21-21 0,21 21 15,0 0-15,-21 21 16,0 0 0,0 0-16,0 1 31,0-44 0,0 1-15,0 0-16,0 0 15,0 0 1,-21 21 0,0 0-16,0 0 0,0 0 15,-1 0-15,22 21 16,-21-21-16,0 21 0,21 0 0,-21 0 15,0 22-15,21-22 0,-21 21 16,21-21-16,0 22 0,0-22 0,0 21 16,0-21-16,0 22 0,0-22 15,0 0-15,0 0 0,0 0 0,21 1 16,0-22-16,0 21 0,0-21 16,0 21-16,22-21 0,-22 0 15,0 0-15,21 0 0,1 0 0,-22-21 16,21 0-16,-21 21 0,22-22 0,-22 1 15,21 21-15,-21-21 0,1 0 16,-1 0-16,0-22 0,0 22 0,0 0 16,-21-21-16,0-1 0,0 22 0,0-21 15,0 0-15</inkml:trace>
  <inkml:trace contextRef="#ctx0" brushRef="#br0" timeOffset="17652.41">6392 2963 0,'0'0'0,"-21"22"0,0-1 0,0 0 16,0 0-16,21 0 0,-22-21 15,22 21-15,0 1 0,0-1 16,22-21 15,-1 0-31,0 0 16,0-21-16,0-1 15,-21 1-15,0 0 16,0 0-16,0 0 16,-21 21-1,0 0-15,0 0 16,21 21-1,-21 0-15,-1 0 16,1 0-16</inkml:trace>
  <inkml:trace contextRef="#ctx0" brushRef="#br0" timeOffset="18700.14">1968 5419 0,'0'0'0,"-21"-21"0,21-1 16,0 1-16,0 0 15,0 0-15,0 0 16,0 0-16,0-1 0,0 1 16,0 0-16,21 0 15,1 21-15,-1 0 0,0 0 16,0 0-16,0 21 16,0 0-16,1 0 0,-1 1 0,0 20 15,0-21-15,0 21 16,0 1-16,-21-1 0,0 0 0,0 1 15,0-22-15,0 21 0,-21 1 16,0-1-16,0 0 0,0-21 0,0 22 16,-1-22-16,1 0 0,-21 0 15,21 0-15,0 1 0,-22-22 0,22 21 16,0-21-16,-21 0 0,20 0 16,1 0-16,0 0 0,0 0 15,0-21-15,0 21 0,-1-22 0,22 1 16,0 0-16,-21-21 0,21 21 15,0-22-15,0 22 0,0-21 16,0 21-16,0-22 0,0 22 16,21 0-16,1 0 0,-1 0 0,0 21 15,21 0-15,-21 0 0,1 0 16,20 21-16,-21 0 0,0 0 0,0 0 16,1 0-16,-1 1 0,0 20 15,-21-21-15,0 0 0,21 0 0,-21 22 16,21-22-16,-21 0 0,0 0 15,0 0-15,0 1 0,21-1 16,-21 0-16,22-21 16,-1 0-1,0 0-15,0 0 16,0 0-16,0-21 0</inkml:trace>
  <inkml:trace contextRef="#ctx0" brushRef="#br0" timeOffset="18896.02">2688 5673 0,'0'0'0,"21"0"47</inkml:trace>
  <inkml:trace contextRef="#ctx0" brushRef="#br0" timeOffset="19399.75">3852 5144 0,'0'0'0,"-21"0"15,21 21 1,0 0-16,0 0 15,0 21-15,0-20 0,0 20 0,0 0 16,0 1-16,0 20 0,21-21 16,-21 1-16,0 20 0,0-20 0,0 20 15,0-21-15,0 1 0,0-1 16,0 0-16,-21-20 0,21 20 0,-21-21 16,21 0-16,0 0 0,0 1 15,0-1-15,0-42 31,0-1-15</inkml:trace>
  <inkml:trace contextRef="#ctx0" brushRef="#br0" timeOffset="19741.41">3704 5398 0,'-21'-22'0,"42"44"0,-42-86 0,21 43 15,0 0-15,0 0 0,0-1 16,0-20-16,0 21 0,21 0 0,0 0 16,0-1-16,22 1 0,-22 0 15,21 0-15,-21 0 0,22 0 0,-22 21 16,21 0-16,1 0 0,-22 0 16,21 21-16,-21 0 0,0 21 0,1-21 15,-1 22-15,-21-1 0,0-21 16,0 22-16,0-1 0,0 0 0,-21-21 15,-1 22-15,-20-22 0,21 21 0,0-21 16,-22 1-16,22 20 0,-21-21 16,21 0-16,0-21 0,-1 21 15,1 1 1,42-22 15,-21-22-31,22 22 0,-1-21 0,0 0 16</inkml:trace>
  <inkml:trace contextRef="#ctx0" brushRef="#br0" timeOffset="20212.15">4297 5630 0,'-21'0'15,"-1"0"-15,22-21 16,0 0-16,0 0 16,0 0-16,0 0 0,0-1 0,22 1 15,20 0-15,-21 0 16,21 0-16,-20 21 0,20-21 0,0 21 16,1 0-16,-1 0 0,0 0 0,1 0 15,-22 21-15,21-21 0,-21 42 16,22-21-16,-22 0 0,0 22 0,0-22 15,-21 21-15,0 1 16,0-22-16,0 21 0,-21-21 0,0 22 16,0-22-16,-1 0 0,1 21 15,0-21-15,0-21 0,21 22 0,-21-1 16,0-21-16,-1 0 31,22-21-31,0-1 0,0 1 0,0 0 16,0 0-16,0 0 0,0 0 15,0-1-15,0-20 0,22 21 0,-22-21 16,0-1-16,21 22 0,0-21 16,0 21-16,0-1 0,0 1 0,1 0 15,-1 0-15,0 0 0,0 0 16,0 21-16,0 0 0,1 0 16,-1-22-16</inkml:trace>
  <inkml:trace contextRef="#ctx0" brushRef="#br0" timeOffset="20456">5186 5376 0,'0'0'15,"0"22"-15,0 62 16,0-63-16,0 1 0,0-1 16,0 0-16,0 21 0,0-21 0,0 1 15,0-1-15,0 0 0,0 0 16,-21 0-16,21 0 0,0 1 15,0-1-15,-22-21 0,22 21 16,0-42 15,0 0-15,0-1-16,0 1 0,0 0 0</inkml:trace>
  <inkml:trace contextRef="#ctx0" brushRef="#br0" timeOffset="20623.91">5122 5271 0,'-21'-22'31,"0"22"-15,21 22 0,0-1-1,21-21-15,0 0 16</inkml:trace>
  <inkml:trace contextRef="#ctx0" brushRef="#br0" timeOffset="21015.69">5334 5313 0,'0'0'0,"21"21"15,0 0 1,-21 0-16,21-21 0,1 22 15,-22-1-15,21 0 0,-21 0 16,21 0-16,-21 22 0,0-22 0,0 0 16,0 21-16,21-21 0,-21 1 0,0 20 15,0-21-15,0 0 0,0 0 16,0 1-16,0-1 0,0 0 16,21-21-1,0 0 1,-21-21-16,22 21 15,-22-21-15,0-1 0,21 1 16,0-21-16,-21 21 0,21-22 0,-21 22 16,21-21-16,0 0 0,1 20 15,-22-20-15,21 21 0,0-21 0,0 20 16,0 1-16,-21 0 0,21 0 0,1 21 16,-22-21-16,21 21 0,0 0 15,0 0 1,-21 21-1,21-21-15,-21 21 0</inkml:trace>
  <inkml:trace contextRef="#ctx0" brushRef="#br0" timeOffset="22128.08">6498 5440 0,'0'0'0,"0"-21"0,21 0 15,-21-1-15,0 1 0,0 0 16,0 0-16,0 0 0,0 0 0,-21-1 16,0 1-16,0 21 0,0 0 15,-1 0-15,1 0 0,0 0 0,-21 0 16,21 21-16,-22-21 0,1 22 15,21 20-15,-22-21 0,1 0 0,21 22 16,0-22-16,0 21 0,-1 0 0,22 1 16,0-22-16,0 21 0,0 1 15,0-22-15,0 21 0,22-21 0,-1 0 16,0 1-16,0-1 0,0-21 16,0 0-16,1 21 0,-1-21 0,0 0 15,0 0-15,0 0 0,0-21 16,1 21-16,-1-21 0,0-1 15,0 1-15,0 0 0,0 0 0,1-21 16,-22 20-16,0 1 0,0-21 16,21 0-16,-21 20 0,21-20 0,-21 21 15,0-21-15,0 20 0,0 1 0,0 0 16,0 0-16,0 0 0,-21 42 31,0 0-15,21 21-16,0-20 15,0-1-15,0 0 0,0 21 0,0-21 16,0 22-16,0-22 0,0 0 16,0 21-16,0-20 0,21-1 0,0 0 15,0 0-15,0 0 16,0-21-16,1 0 0,-1 0 0,0 0 16,0 0-16,0 0 0,0 0 0,1-21 15,-1 0-15,21 0 0,-21 0 16,0-1-16,1-20 0,20 21 0,-21-21 15,0 20-15,0-20 0,1 0 16,-22-1-16,21 1 0,0 0 0,-21-1 16,21 1-16,-21 0 0,0-1 15,21 1-15,-21 21 0,0 0 16,0 0-16,0-1 0,0 1 0,-21 21 16,0 21-1,0 1-15,21-1 0,-21 0 16,21 21-16,0-21 0,-22 22 0,22-1 15,-21-21-15,21 22 0,0-1 16,0-21-16,0 21 0,0-20 0,0 20 16,0-21-16,0 21 0,0-20 15,0 20-15,0-21 0,21 0 0,1 0 16,-22 1-16,21-22 0,0 21 0,0-21 16,0 0-16,0 0 15,1 0-15,20 0 0,-21 0 0,0 0 16,0 0-16,1 0 0,-1-21 0,0-1 15,0 1-15,0 0 0,0 0 16,-21 0-16,22 0 0,-22-1 0,21 1 16,-21 0-16,0 0 0,0 0 15,0 0-15,0-1 0,0 1 0,0 0 16,-21 21 0,-1 0-16,22 21 15,-21 0-15,21 1 0,0-1 16,-21 21-16,21-21 0,0 0 0,0 1 15,0 20-15,0-21 16,0 0-16,0 0 0,21 1 0,0-1 16,-21 0-16,22 0 0,-1-21 15,0 21-15,0-21 0,0 0 0,0 0 16,1 0-16,-1 0 0,21 0 0,-21 0 16,0-21-16,-21 0 0,22 21 15,-1-21-15,0 0 0,0-1 0,0-20 16,-21 21-16,0 0 0,0-22 0</inkml:trace>
  <inkml:trace contextRef="#ctx0" brushRef="#br0" timeOffset="22412.68">6816 5165 0,'0'0'15,"-22"21"-15,1-21 0,42 0 16,1 0 0,20 0-16,0 0 0,1 0 0,-22 0 15,21-21-15,0 21 0,1-21 16,-1-1-16,0 22 0,1-21 0,-22 21 16,0-21-16,21 21 0,-20-21 0,-1 21 15,0 0-15,-21-21 16,21 21-16,0 0 0,-21-21 15</inkml:trace>
  <inkml:trace contextRef="#ctx0" brushRef="#br0" timeOffset="23407.75">1609 7324 0,'0'0'0,"0"-21"16,0-1-16,0 1 16,0 0-16,0 0 15,0 0-15,21 21 0,0-21 0,0-1 16,0 1-16,0 21 0,22 0 16,-22-21-16,0 21 0,0 0 0,0 0 15,1 0-15,-1 21 0,0 0 16,-21 1-16,0-1 0,0 21 15,0-21-15,0 22 0,0-1 16,-21-21-16,0 21 0,-1 1 0,1-22 16,-21 0-16,21 21 0,0-20 15,-1-1-15,1 0 0,0-21 0,0 21 16,0-21-16,21-21 31,21 0-15,0 21-16,0-21 0,0-1 15,1 22-15,-1-21 0,0 21 0,0 0 16,21 0-16,-20 0 0,-1 0 16,21 0-16,-21 0 0,22 0 15,-22 21-15,0-21 0,21 22 0,-21-1 16,1 0-16,-1 0 0,0 0 16,-21 22-16,0-22 0,0 0 0,0 0 15,-42 21-15,20-20 0,1-1 16,-21 21-16,0-21 0,20 0 0,-20 1 15,0-1-15,21 0 0,-22 0 16,1-21-16,21 0 0,-22 21 0,22-21 16,-21 0-16,21 0 0,0 0 15,-1-21-15,1 21 0,0-21 0,0 0 16,0 0-16,0 21 16,-1-22-16,1 1 0,0 0 0,21 0 15,0 0-15,0 0 0,0-1 16,0 1-1,0 0-15,21 21 0,0 0 16,1-21-16,-1 21 0</inkml:trace>
  <inkml:trace contextRef="#ctx0" brushRef="#br0" timeOffset="23607.38">2392 7620 0,'0'0'0,"21"0"16,0 0-16,0 0 47,0 0-31,1 0-1,-1 0-15</inkml:trace>
  <inkml:trace contextRef="#ctx0" brushRef="#br0" timeOffset="24395.93">3958 7726 0,'0'-21'0,"21"0"15,-21-1-15,0 1 16,0 0 0,0 0-16,0 0 15,0 0-15,0-1 16,0 1-16,-21 21 0,0-21 0,0 0 16,0 21-16,-1 0 0,1-21 0,-21 21 15,21 0-15,-22 0 0,22 0 16,-21 21-16,0 0 0,20-21 0,-20 21 15,0 0-15,21 22 16,-22-22-16,22 0 0,0 21 0,0-20 16,21 20-16,0-21 0,0 21 0,0-20 15,0-1-15,21 21 0,0-21 16,0 0-16,0 1 0,1-1 0,-1-21 16,0 21-16,0-21 0,0 0 15,22 0-15,-22 0 0,21 0 0,-21 0 16,22-21-16,-22 0 0,21 21 15,-21-22-15,22 1 0,-22 0 0,21 0 16,-21-21-16,0 20 0,1 1 0,-1-21 16,0 0-16,-21 20 0,21-20 15,-21 0-15,21-1 0,-21-20 16,0 21-16,0-1 0,0 1 0,0-22 16,0 22-16,0 0 0,0 21 15,0-1-15,0 1 0,0 0 0,0 42 31,0 22-31,0-1 0,0 0 16,0 1-16,0-1 0,0 0 16,0 22-16,21-22 0,-21 0 0,0 1 15,0-1-15,0 0 0,0-20 0,0 20 16,22-21-16,-22 0 16,0 0-16,0 1 0,0-1 0,21-21 15,0 0-15,-21 21 0,21-21 0,0 0 16,0 0-16,1 0 0,-1-21 15,0 21-15,0-21 0,0-1 0,0 1 16</inkml:trace>
  <inkml:trace contextRef="#ctx0" brushRef="#br0" timeOffset="24803.7">4487 7578 0,'0'21'16,"21"-21"-16,1 0 16,-1 0-16,0 0 0,0 0 15,0 0-15,0-21 16,1 21-16,-1-21 0,0-1 0,0 22 16,-21-21-16,0 0 15,0 0-15,0 0 16,-21 21-16,0 0 15,0 0-15,-1 0 0,1 0 16,0 0-16,0 0 0,0 0 0,0 21 16,-1 0-16,1 0 0,21 0 15,0 1-15,0-1 0,0 0 0,0 21 16,0-21-16,0 1 0,0-1 16,0 21-16,0-21 0,21 0 15,1 1-15,-1-1 0,0 0 16,0-21-16,0 0 0,0 0 0,1 0 15,-1 0-15,21 0 0,-21 0 16,22 0-16,-1 0 0,-21-21 0,21 0 16,1 21-16,-1-22 0,-21 1 0,22 0 15</inkml:trace>
  <inkml:trace contextRef="#ctx0" brushRef="#br0" timeOffset="25396.12">5313 7112 0,'0'-21'16,"0"42"-16,0-63 0,0 21 16,-21 21-16,21 21 15,-22 0-15,22 0 16,-21 21-16,21-20 0,-21 20 0,21 0 16,0 22-16,0-22 0,0 22 15,0-1-15,0-21 0,-21 22 0,21-22 16,0 22-16,-21-1 0,21 1 15,0-1-15,0 22 0,0-22 16,-21 1-16,21 21 0,0-22 0,-22 22 16,22-22-16,0 22 0,0 0 0,0-22 15,0 22-15,0-1 0,0-20 16,-21 21-16,21-22 0,0-21 0,0 22 16,0-22-16,0 1 0,0-1 0,0-21 15,0 0-15,0 0 0,21-21 0,1 0 16,-1 0-16,0-21 15,0 0-15,0 0 0,22-21 0,-22 20 16,0-20-16,0 0 0,21-1 0,-20 1 16,-1-21-16,0-1 0,0 22 0,0-22 15,0 1-15,1-1 16,-22 1-16,0-1 0,0 22 0,0-22 16,0 1-16,-22-1 0,1 1 0,0-1 15,-21 22-15,21 0 0,-22-22 16,22 43-16,-21-21 0,21 21 0,-1-1 15,-20 1-15,21 0 0,0 21 0,21-21 16,-21 21 0,42-21-1,0 21-15,0 0 16,0 0-16,0-21 0,22 21 16,-22-22-16,21 22 0,1-21 0,-22 21 15,21-21-15,0 0 0,1 0 16,-1 21-16,0-21 0,1-1 15,-1 1-15,0 0 0,1 0 0,-1-21 16</inkml:trace>
  <inkml:trace contextRef="#ctx0" brushRef="#br0" timeOffset="26823.27">5969 7408 0,'0'0'15,"0"-21"-15,0 0 0,0 0 0,0-21 0,0 20 16,0 1-16,-21 0 0,0 0 16,-1 0-16,1 21 0,0 0 0,0 0 15,0 0-15,-22 0 0,22 0 16,0 0-16,0 21 0,0 0 0,0 21 15,-1-20-15,1 20 0,21-21 0,0 21 16,-21 1-16,21-22 16,-21 21-16,21 1 0,0-22 0,0 0 15,0 21-15,0-21 0,0 1 0,0-1 16,21 0-16,0-21 16,0 0-16,1 0 0,-1 0 15,0 0-15,0 0 0,0 0 0,0 0 16,1 0-16,-1-21 0,21 21 15,-21-21-15,-21-1 0,21 1 0,1 0 16,-1 0-16,-21 0 0,0-22 16,0 22-16,0 0 0,21-21 0,-21 21 15,0-1-15,0 1 0,0 0 0,0 0 16,0 42 15,0 21-31,0-20 0,0-1 16,0 0-16,0 21 0,0-21 0,0 1 15,0 20-15,0-21 0,0 0 16,0 0-16,21 1 0,-21-1 0,0 0 16,21-21-16,0 21 0,1-21 0,-1 0 15,0 0-15,0 0 16,0 0-16,0 0 0,1 0 0,-1 0 16,-21-21-16,21 0 0,0 21 0,0-21 15,0-1-15,1 1 16,-1-21-16,0 21 0,0 0 0,0-22 15,-21 22-15,21-21 0,-21-1 0,22 22 16,-22 0-16,0 0 0,0 0 16,0 42 15,0 0-31,0 0 0,0 0 16,0 1-16,0 20 0,0-21 0,0 0 15,0 0-15,0 22 0,0-22 16,0 0-16,0 0 0,0 0 0,0 1 15,21-1-15,0-21 0,0 0 16,0 0 0,0 0-16,1 0 0,-1 0 15,0 0-15,0-21 0,0 21 0,0-22 16,1 1-16,20 21 0,-21-21 16,0 0-16,0-21 0,1 20 0,20 1 15,-42-21-15,21 21 0,0-22 0,0 22 16,-21-21-16,0 21 0,0 0 15,0-1-15,0 1 0,0 0 0,0 42 32,0 0-17,-21 1-15,21 20 0,0-21 0,0 0 16,0 22-16,0-22 0,0 21 0,0-21 16,0 0-16,0 22 0,0-22 15,0 0-15,0 0 0,21 0 0,1 1 16,-1-1-16,0-21 0,0 0 15,0 0-15,0 0 0,1 0 16,-1 0-16,0 0 0,0 0 0,0-21 16,0-1-16,1 22 0,20-21 0,-21-21 15,0 21-15,0 0 0,1-22 16,-1 1-16,0 0 0,0-1 0,0-20 16,0 20-16,1 1 0,-22 0 15,0-1-15,0 1 0,0 0 16,0 21-16,0-1 0,0 1 0,0 0 15,0 0-15,-22 42 32,22 0-32,-21 22 0,21-22 15,0 21-15,0-21 0,0 22 16,0-1-16,0 0 0,0 1 0,0-1 16,21 0-16,-21 1 0,22-22 0,-22 21 15,21-21-15,0 22 0,-21-22 16,21 0-16,0 0 0,0-21 15,1 21-15,-1-21 0,0 0 0,0 0 16,0 0-16,0 0 0,1 0 16,20 0-16,-21-21 0,0 0 0,0 0 15,1 0-15,-1-22 0,0 22 0,0-21 16,0-1-16,0 1 0,1 0 16,-1-22-16,0 22 0,-21-22 0,0 22 15,0 0-15,21-1 0,-21 1 0,0 21 16,0 0-16,0-22 0,0 22 15,-21 21-15,0 0 16,21 21-16,0 1 16,0 20-1,0-21-15,0 21 0,0 1 0,0-1 16,0 0-16,0 1 0,0-1 0,0 0 16,21 1-16,-21-1 0,21 0 15,0-20-15,-21 20 0,21-21 0,-21 0 16,0 0-16,22 1 0,-1-1 0,0-21 15,0 0 1,0 0-16,0 0 16,1 0-16,-22-21 0,0-1 0,21 1 15,0 0-15,-21-21 0,21 21 16,-21-22-16</inkml:trace>
  <inkml:trace contextRef="#ctx0" brushRef="#br0" timeOffset="27067.28">7832 7091 0,'-22'0'0,"44"0"0,-44 21 15,44-21 1,-1 0-16,0 0 16,21 0-16,22-21 0,-22 21 0,22 0 15,-22-21-15,21 21 0,-20 0 16,20 0-16,-20-21 0,-1 21 0,0 0 15,-21 0-15,1 0 0,-1 0 16,0 0 0,-42 0-1</inkml:trace>
  <inkml:trace contextRef="#ctx0" brushRef="#br0" timeOffset="28148.29">1651 9271 0,'0'0'0,"21"-21"15,-21 42 1,0 0-16,0 0 16,0 1-16,0-1 0,-21 0 15,0 0-15,0 0 0,-1 22 0,1-22 16,21 21-16,-21-21 0,0 0 15,0 1-15,0-1 0,21 0 16,0 0-16,-22 0 0,22 0 0,-21-21 16,21 22-16,21-22 31,1 0-31,-1 0 0,0 0 16,0-22-16,21 22 0,-20 0 0,-1 0 15,21-21-15,-21 21 0,22 0 16,-22-21-16,21 21 0,0 0 15,-20-21-15,20 0 0,-21 21 0,0-21 16,22 21-16,-22-22 0,0 1 16,0 21-16,0-21 0,-21 0 0,0 0 15,0 0-15,0-1 16,0 1-16,0 0 0,0 0 0,0 0 16,0 0-16,-21 21 0,0-22 15,0 22-15,0 0 16,-1 0-1,22 22-15,0-1 0,0 0 16,0 0-16,0 21 0,0 1 16,0-1-16,0 0 0,0-20 0,0 20 15,0 0-15,0 1 0,0-22 16,0 21-16,0-21 0,0 22 0,0-22 16,0 0-16,0 0 0,0 0 15,22-21 1,-1 0-1,0-21-15,0 0 16</inkml:trace>
  <inkml:trace contextRef="#ctx0" brushRef="#br0" timeOffset="28340.18">2603 9546 0,'22'-21'0</inkml:trace>
  <inkml:trace contextRef="#ctx0" brushRef="#br0" timeOffset="28896.79">3810 9250 0,'0'0'0,"0"-21"0,0 42 31,0 0-16,0 21-15,0-20 0,0 20 16,0-21-16,0 21 0,0 22 0,0-22 16,0 1-16,0-1 0,0 21 0,-21-20 15,21-1-15,-21 0 0,21 1 16,0-22-16,0 21 0,-22-21 16,22 1-16,0-1 0,0 0 0,0 0 15,0 0-15</inkml:trace>
  <inkml:trace contextRef="#ctx0" brushRef="#br0" timeOffset="29268.06">3535 9462 0,'0'0'0,"0"-22"15,-21 1-15,21 0 0,0 0 16,0-21-16,0 20 0,0 1 0,21 0 16,0 0-16,0-21 0,0 20 0,0-20 15,22 21-15,-22 0 0,21 0 16,1-1-16,-1 1 0,21 0 0,-20 21 16,-1 0-16,0 21 0,-20 0 15,20 1-15,-21 20 0,0-21 0,0 21 16,-21 1-16,0-1 0,0 0 15,0 1-15,0-1 0,-21 0 0,0 1 16,0-1-16,0 0 0,0 1 16,-1-22-16,-20 0 0,21 21 0,0-20 15,0-1-15,-1-21 0,1 21 16,0-21-16,21-21 47,21 21-47,0-21 15,-21-1-15,22 22 0,-1-21 0</inkml:trace>
  <inkml:trace contextRef="#ctx0" brushRef="#br0" timeOffset="29699.82">4233 9716 0,'-21'0'31,"0"0"-31,21-22 0,0 1 16,0 0-16,0 0 15,21 0-15,0 0 0,-21-1 16,21 22-16,22-21 0,-22 0 16,0 21-16,0 0 0,22 0 0,-22 0 15,0 0-15,21 0 0,-21 21 0,22 0 16,-22 1-16,21-1 0,-21 21 15,1-21-15,-1 22 0,-21-22 0,0 21 16,0-21-16,0 0 0,0 22 16,0-22-16,0 0 0,-21 0 15,-1 0-15,1 1 0,0-1 16,0-21-16,0 0 16,0 0-1,21-21-15,0-1 0,0 1 16,0 0-16,0 0 0,0 0 15,0-22-15,21 22 0,0 0 0,-21-21 16,21-1-16,0 22 0,-21-21 16,21 0-16,1 20 0,-1 1 0,0 0 15,0 0-15,0 0 0,0 0 0,1-1 16,-1 22-16</inkml:trace>
  <inkml:trace contextRef="#ctx0" brushRef="#br0" timeOffset="30204.52">5376 9398 0,'-21'0'0,"42"0"0,-42 21 15,0-21-15,0 21 0,0 1 0,-1-1 16,1 0-16,0 0 0,-21 21 15,21-20-15,-1-1 0,1 21 0,0 0 16,0-20-16,0 20 0,21-21 0,-21 21 16,21-20-16,0-1 0,0 0 15,0 0-15,42 0 0,-21 0 0,0 1 16,0-22-16,1 0 0,-1 0 0,21 0 16,-21 0-16,22 0 0,-22 0 15,21 0-15,0 0 0,1-22 0,-1 1 16,0 21-16,-20-21 0,20 0 15,0 0-15,1-22 0,-22 22 16,0-21-16,0 0 0,0 20 0,-21-20 16,0 0-16,0-1 0,0 1 0,0 0 15,0 21-15,-21-22 0,0 22 16,-21 0-16,20 0 0,1 0 0,-21 21 16,0 0-16,20 0 0,-20 0 15,21 0-15,-21 0 0,20 21 0,1-21 16,0 21-16,0 0 0,0 21 0,21-20 15,0-1-15,-21 21 0,21-21 16,0 0-16,0 22 0,0-22 0,0 0 16,0 0-16,21 0 0,0 1 15,0-22-15,21 0 16,43 0-16</inkml:trace>
  <inkml:trace contextRef="#ctx0" brushRef="#br0" timeOffset="30503.94">6244 9102 0,'0'0'16,"0"-21"-16,0 42 16,0 0-16,-21 0 0,0 0 15,21 0-15,-21 22 16,21-22-16,-22 21 0,22 1 0,-21-1 15,0 0-15,21-21 0,0 22 0,0-1 16,-21 0-16,21 1 0,0-1 16,0-21-16,-21 22 0,21-22 0,0 0 15,0 0-15,0 0 0,0 0 0,0 1 16,21-22 0,0 0-16,0 0 0,0 0 15,1 0-15,-1-22 0,0 1 16,-21 0-16,0 0 0</inkml:trace>
  <inkml:trace contextRef="#ctx0" brushRef="#br0" timeOffset="30703.82">6096 9419 0,'0'0'0,"-21"0"0,0 21 15,21 1 1,21-22-1,0 0 1,0 0-16,0 0 0,0 0 16,1 0-16,20 0 0,-21 0 15,0 0-15,0 0 0,1 0 0,20-22 0,-21 22 16,0 0-16,0-21 0</inkml:trace>
  <inkml:trace contextRef="#ctx0" brushRef="#br0" timeOffset="31095.6">6583 9567 0,'21'0'0,"-42"0"0,42 22 0,0-22 16,0 0 0,0 0-16,1 0 15,-1 0-15,0-22 16,0 22-16,0-21 0,0 21 0,-21-21 15,22 21-15,-22-21 0,21 0 16,-21 0-16,0-1 0,0 1 16,0 0-16,-21 21 15,-1 0-15,1 0 16,0 0-16,0 0 0,0 21 0,0 0 16,-1 1-16,1-1 0,21 0 0,-21 0 15,0 21-15,21-20 0,-21 20 16,21-21-16,0 21 0,0-20 15,0-1-15,0 0 0,0 21 0,0-21 16,0 1-16,21-22 0,-21 21 16,21 0-16,21-21 0,-20 0 0,-1 0 15,21 0-15,-21 0 0,22 0 0,-1 0 16,0 0-16,-21 0 0,22-21 16,-1 0-16,-21 21 0,22-22 0</inkml:trace>
  <inkml:trace contextRef="#ctx0" brushRef="#br0" timeOffset="31860.83">7387 9419 0,'0'0'0,"0"-21"0,0 0 15,0 0-15,-21 21 16,0 0 0,0 0-16,-1 21 0,1 0 15,0 0-15,21 0 0,0 22 16,0-22-16,0 0 0,-21 21 0,21-20 15,0 20-15,0-21 0,0 21 16,0-20-16,0-1 0,0 21 0,0-21 16,0 0-16,21 1 0,0-1 0,0 0 15,1-21-15,-1 21 16,0-21-16,0 0 0,0 0 16,0 0-16,1 0 0,20 0 0,-21-21 15,0 0-15,0 21 16,22-21-16,-22-22 0,0 22 0,0 0 15,0-21-15,1-1 0,20 1 0,-42 0 16,21-1-16,0 1 0,0 0 16,1-1-16,-22 1 0,21 0 0,0-1 15,-21 1-15,0 0 0,0 20 0,0 1 16,0-21-16,0 21 0,0 0 16,0 42-1,0 0-15,0 0 16,-21 0-16,21 0 0,-21 1 15,21 20-15,0 0 0,-22-21 0,22 22 16,-21-1-16,21 0 0,0 1 16,0-1-16,0 0 0,0-20 15,0 20-15,0 0 0,0 1 0,0-22 16,21 0-16,1 0 0,-22 0 0,21 0 16,0 1-16,0-22 0,0 0 15,0 0-15,1 0 0,-1 0 0,0 0 16,0 0-16,0 0 0,0-22 0,1 22 15,20-21-15,-21 0 0,0 0 16,0 0-16,1 0 0,-22-1 0,21-20 16,0 21-16,-21 0 0,21-22 0,-21 22 15,0 0-15,0 0 0,0 0 16,0 0-16,-21 21 16,0 0-1,0 0-15,21 21 16,0 0-16,0 0 0,-22 21 0,22-20 15,0 20-15,0-21 0,0 0 0,0 22 16,0-22-16,0 0 0,0 0 16,0 0-16,0 0 0,0 1 0,22-22 15,-1 21-15,0-21 0,0 0 0,0 0 16,0 0-16,1 0 0,-1 0 16,0 0-16,21 0 0,1 0 15,-1 0-15,0 0 0,1-21 0</inkml:trace>
  <inkml:trace contextRef="#ctx0" brushRef="#br0" timeOffset="32473.1">9165 9398 0,'0'0'16,"-21"-21"-16,0 0 0,0 21 0,-1 0 15,1 0-15,0 0 16,0 0-16,0 0 0,-22 0 0,22 0 15,0 21-15,0 0 0,0-21 0,0 21 16,-1 0-16,1 22 16,0-22-16,21 0 0,0 0 0,-21 22 15,21-22-15,-21 0 0,21 21 0,0-21 16,0 1-16,0-1 0,0 0 16,0 0-16,0 0 0,0 0 15,21-21-15,0 0 0,0 0 0,0 0 16,1 0-16,-1 0 15,0 0-15,0 0 0,0-21 0,22 0 16,-22 0-16,0 0 0,0 0 0,0-22 16,0 22-16,1-21 0,-1-1 15,0 1-15,-21 0 0,21-1 16,0 1-16,-21 0 0,0-1 0,21-20 16,1 21-16,-22-1 0,21 1 15,-21 0-15,0-1 0,0 1 0,0 0 16,0 20-16,0 1 0,0 0 0,0 0 15,0 0-15,0 42 16,0 0-16,0 0 16,0 0-16,0 22 0,0-1 0,0 0 15,-21 1-15,21-1 0,0 22 16,0-22-16,0 0 0,0 22 0,0-22 16,0 0-16,0 1 0,0-1 0,0 0 15,0 1-15,0-1 16,0 0-16,0-20 0,0-1 0,0 0 15,0 0-15,21 0 0,-21 0 0,21-21 16,0 0-16,0 0 16,0 0-16,1 0 0,-1 0 15,0 0-15,0-21 0,0 0 16,0 0-16,-21 0 0,22 0 16,-1-1-16,0 1 0,-21-21 0</inkml:trace>
  <inkml:trace contextRef="#ctx0" brushRef="#br0" timeOffset="32759.94">7874 9186 0,'0'0'15,"-21"0"-15,0 22 0,42-22 32,21 0-32,-21 0 0,22 0 0,-1 0 15,-21 0-15,21 0 0,1 0 16,-1 0-16,0 0 0,1 0 16,-22-22-16,21 22 0,-21 0 0,1-21 15,-1 21-15,-21-21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8T01:55:40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847 0,'0'0'0,"0"-21"0,0-1 16,-22 1-16,22 0 15,0 0-15,0 0 0,-21 21 16,21-21-16,0-1 0,-21 22 16,21-21-16,-21 21 15,21 21 1,0 1 0,0-1-16,0 21 0,0 0 0,0 1 15,0-1-15,0 22 16,0-22-16,0 21 0,0 1 0,0-22 15,0 22-15,0-1 0,0-20 16,0 20-16,0-21 0,0 22 0,0-1 16,0-20-16,0-1 0,-21 0 15,21 1-15,0-1 0,-21 0 16,21-20-16,0 20 0,0-21 0,0 0 16,0-42 15,-22 0-31,22 0 0,0-22 15,-21 22-15</inkml:trace>
  <inkml:trace contextRef="#ctx0" brushRef="#br0" timeOffset="428.07">1143 1016 0,'0'0'15,"-21"-42"-15,0 21 0,21-1 0,0 1 16,-22 0-16,22-21 0,0 21 0,-21-1 16,21 1-16,0 0 0,0 0 15,0 0-15,21 0 0,1-1 16,20-20-16,-21 21 0,43 0 16,-22 0-16,21 21 0,-20-22 15,20 1-15,1 0 0,20 21 0,-41 0 16,20 0-16,1 0 0,-22 21 15,0 0-15,1 22 0,-1-22 0,-21 21 16,0 1-16,-21-1 0,0 0 16,0 1-16,-42 20 0,21-21 0,-21 1 15,-1-1-15,-20 0 0,20 1 16,1-1-16,-21 0 0,20-20 16,1 20-16,0-21 0,20 0 0,-20 0 15,21-21-15,0 22 16,0-22-16,-1 0 0,1 0 15,21 21-15,21-21 32,1 0-32,-1-21 15,0 21-15,0 0 0,21 0 0</inkml:trace>
  <inkml:trace contextRef="#ctx0" brushRef="#br0" timeOffset="1007.74">1947 1312 0,'0'-42'16,"0"63"30,0 0-46,0 1 0,0-1 16,0 0-16,-21 0 0,21 21 0,0-20 16,0 20-16,-21-21 0,21 21 15,0 1-15,0-1 0,0-21 16,0 22-16,0-1 0,0-21 16,0 0-16,0 22 0,0-22 0,21 0 15,0 0-15,0 0 16,1-21-16,-1 0 0,0 0 15,0-21-15,0 0 16,0 0-16,1 0 0,-1-1 0,0-20 16,0 21-16,0-21 0,0-1 15,1 1-15,-1 0 0,0-1 0,-21 1 16,0 21-16,21-22 0,-21 1 16,21 21-16,-21 0 0,21 0 15,-21-1-15,0 1 0,0 42 31,0 1-31,0-1 16,0 0-16,-21 0 0,21 0 0,-21 0 16,21 22-16,-21-1 0,21-21 15,0 22-15,0-22 0,0 21 0,0 0 16,0-20-16,0-1 0,0 0 16,0 0-16,0 0 0,0 0 0,21-21 15,21 0-15,-20 0 16,-1 0-16,0 0 0,21 0 15,1-21-15,-22 0 0,21 0 0,0 0 16</inkml:trace>
  <inkml:trace contextRef="#ctx0" brushRef="#br0" timeOffset="1583.6">2963 889 0,'-42'106'16,"42"-85"0,-21 21-16,21 1 0,0-1 0,0 22 15,-21-22-15,21 0 0,0 1 0,-22-1 16,22 0-16,0 1 0,0 20 16,-21-21-16,21 1 0,-21-1 15,21-21-15,0 22 0,0-1 0,0-21 16,0 0-16,0 0 0,0 1 0,0-1 15,21-21 1,0 0-16,-21-21 16,22-1-16,-1-20 15,-21 21-15,0 0 0,0 0 0,0-22 16,0 22-16,0-21 0,0 21 16,0-1-16,21-20 0,0 21 15,-21 0-15,21 0 0,0-1 16,1 1-16,-1 0 0,0 0 0,21 21 15,-21 0-15,1-21 0,-1 21 16,21 0-16,-21 0 0,0 0 0,22 21 16,-22 0-16,0 0 0,0-21 15,0 21-15,1 1 0,-22-1 0,0 0 16,0 21-16,0-21 0,0 1 0,0-1 16,-22 21-16,1-21 0,0 0 15,0 1-15,-21-1 0,20 0 0,1 0 16,-21 0-16,21 0 15,-22 1-15,22-22 0,-21 0 0,21 21 16,0-21-16,-1 0 0,1 0 0,0 0 16,0 0-16,0 0 0,0 0 15,21-21-15,0-1 16,0 1 0,0 0-16,0 0 0,21 0 0</inkml:trace>
  <inkml:trace contextRef="#ctx0" brushRef="#br0" timeOffset="2684.42">3831 1037 0,'0'-21'0,"0"42"0,0-63 0,0 21 0,0 0 16,0-1-16,0 1 0,0 0 16,0 42 15,0 0-31,0 1 0,0-1 15,0 21-15,-21 0 0,21 1 0,-21-1 16,21 0-16,0 1 0,0 20 16,-21-20-16,21-1 0,-22 0 0,22 1 15,0-1-15,0 0 0,0 1 16,0-1-16,0-21 0,0 21 0,0-20 16,22-1-16,-1 0 0,0 0 15,0-21-15,0 0 0,0 0 16,22 0-16,-22 0 0,0 0 15,0-21-15,0 0 0,1 0 0,-1 21 16,0-22-16,0-20 0,0 21 0,-21 0 16,0-22-16,21 22 15,-21-21-15,22 21 0,-22 0 0,0-1 16,0 1-16,0 0 0,0 42 31,0 0-15,0 1-16,0-1 0,0 21 15,0-21-15,0 0 0,0 1 16,0 20-16,0-21 0,0 0 0,21 0 16,-21 1-16,0-1 0,0 0 15,21-21-15,0 0 16,0 0-16,0 0 0,1 0 16,-1-21-16,0 0 15,0-1-15,0 1 0,0 0 0,22-21 16,-22 21-16,0-22 0,0 1 0,22 21 15,-22-22-15,0 1 0,21 21 16,-21-21-16,1 20 0,20 1 0,-21 0 16,0 0-16,0 21 0,1 0 15,-1 0-15,-21 21 32,0 0-17,0 0-15,21-21 16,-21-21 31,0 0-32,0 0-15,0 0 16,-21 0 0,21-1-16,-21 22 15,-1 0-15,1 0 0,0 22 16,0-1-16,21 0 0,-21 0 15,0 0-15,-1 0 16,1 1-16,0 20 0,0-21 0,0 0 16,0 22-16,-1-22 0,22 21 15,0-21-15,-21 22 0,21-22 0,0 0 16,0 21-16,0-21 0,0 1 0,0-1 16,21-21-16,1 21 0,-1-21 15,0 0-15,21 0 0,-21 0 0,22 0 16,-22 0-16,21 0 0,-21 0 15,22 0-15,-22-21 0,21 0 0,-21-1 16,1 22-16,-1-21 0,0 0 16,0 0-16,0-21 0,0 20 15,1 1-15,-1-21 0,-21 21 0,0-22 16,0 22-16</inkml:trace>
  <inkml:trace contextRef="#ctx0" brushRef="#br0" timeOffset="3072.25">4593 656 0,'0'0'0,"-106"85"31,85-64-31,0 0 0,21 0 16,0 1-16,0-1 0,0 0 0,0 0 15,21-21 1,0 0-16,0 0 0,1 0 0,-1 0 16,21 0-16,-21-21 0,0 21 15,1-21-15,20 0 0,-21-1 0,0 1 16,-21 0-16,0 0 16,0 0-16,0 0 0,0-1 0,0 1 15,-21 21-15,21-21 0,-21 21 0,0-21 16,0 21-16,-1 0 0,1 0 15,0 0-15,0 0 16,0 21-16,21 0 0,-21 0 16,21 1-16,-22-1 0,22 0 15,-21 0-15,21 0 0,-21 0 16,21 1-16,-21-1 0,0 0 0,0 0 16</inkml:trace>
  <inkml:trace contextRef="#ctx0" brushRef="#br0" timeOffset="3599.88">1714 2328 0,'0'0'0,"-42"0"0,21 0 15,0 0-15,-22 0 0,22 0 0,21-21 16,-21 21-16,0 0 16,42 0 15,0 0-31,0 0 15,22 0-15,20 0 0,-20 0 16,41 0-16,-20 0 0,20 0 0,1 0 16,21 0-16,0 0 0,21 0 15,0 0-15,0 0 0,0 0 0,-21 0 16,21-21-16,-22 21 0,22 0 0,-21 0 16,21 0-16,0-21 0,0 21 15,-21 0-15,21 0 0,-21-21 0,0 21 16,0 0-16,-1-21 15,1 21-15,0 0 0,-21 0 0,-1-22 0,1 22 16,-21 0-16,-1 0 0,-21 0 16,1 0-16,-22 0 0,0 0 15,0 0-15,-42 0 32</inkml:trace>
  <inkml:trace contextRef="#ctx0" brushRef="#br0" timeOffset="4627.74">6223 1757 0,'0'0'0,"-21"0"0,0 0 16,-1 0-1,1 0 1,0 0-16,42 0 47,0 0-47,1 0 0,-1 0 15,21 0-15,0 0 0,1 21 0,-1-21 16,22 0-16,-22 0 0,21 0 16,1 0-16,-22 0 0,22 0 15,-1 0-15,-20 0 0,20 0 0,1 0 16,-22 0-16,0 0 0,1 0 16,-1 0-16,0 0 0,-21 0 0,22 0 15,-22-21-15,0 21 0,0-21 16,-21 0-16,0-1 15,0 1 1,-21 0-16,0 21 0,0-21 16,0 21-16,-22-21 0,22 0 0,-21 21 15,-1-22-15,22 22 0,-21 0 16,21-21-16,0 21 0,-1 0 0,1 0 16,21-21-16,-21 21 15,42 0 16,0 0-31,1 0 0,-1 0 16,0 0-16,0 0 0,0 21 0,0-21 16,1 0-16,-1 0 0,0 0 15,0 0-15,0 21 0,0-21 0,1 0 16,-1 22-16,0-1 16,-21 0-1,0 0-15,0 0 0,0 0 16,-21 1-16,21-1 15,-21 0-15,-1 0 0,1 0 0,0 0 0,-21 1 16,21-1-16,-1 0 16,1 0-16,-21 0 0,21 0 0,0 1 15,-1-22-15,1 21 0,0 0 0,0-21 16,0 21-16,0-21 0,21 21 16,0-42 30</inkml:trace>
  <inkml:trace contextRef="#ctx0" brushRef="#br0" timeOffset="5435.4">8445 1990 0,'22'0'15,"-1"0"1,-21-21-16,21 21 0,-21-22 16,0 1-16,21 0 0,0 21 0,-21-21 15,21 0-15,-21 0 0,0-1 16,22 1-16,-22 0 0,0 0 0,0 0 15,0-22-15,0 22 16,0 0-16,0 0 0,-22 0 0,1 0 16,0-1-16,21 1 0,-21 0 0,0 0 15,0 21-15,-1-21 0,1 21 16,0 0-16,0 0 0,0 0 0,0 0 16,-1 0-16,1 21 0,0 0 15,0 21-15,0-20 0,21 20 0,-21 0 16,21 1-16,-22 20 0,22-21 0,0 1 15,0-1-15,0 0 0,0 1 16,0-22-16,0 21 0,0-21 0,22 1 16,-1-1-16,-21 0 15,21-21-15,0 0 0,0 0 0,0 0 16,22 0-16,-22 0 0,0 0 0,0-21 16,0 21-16,22-21 0,-22-1 15,0 1-15,0 0 0,0-21 0,22 21 16,-22-22-16,0 22 0,-21-21 15,21-1-15,-21 1 0,21 21 0,-21-21 16,0-1-16,0 22 0,0 0 0,0 0 16,0 0-16,-21 21 15,0 0 1,21 42-16,0-21 0,-21 0 16,21 22-16,-21-22 0,21 21 15,0-21-15,0 22 0,0-22 0,0 21 16,0-21-16,0 0 0,0 1 15,0 20-15,0-21 0,21 0 16,0-21-16,-21 21 0,21-21 0,0 0 16,1 0-16,-1 0 0,0 0 15,0 0-15,0 0 0,22-21 0,-22 21 16,0-21-16</inkml:trace>
  <inkml:trace contextRef="#ctx0" brushRef="#br0" timeOffset="6651.44">9059 1609 0,'0'-21'0,"0"42"0,0-21 16,0 21-1,0 0-15,-21 21 0,21-20 16,0-1-16,-21 21 0,21-21 16,0 0-16,0 22 0,-21-22 0,21 0 15,-21 0-15,21 22 0,0-22 0,0 0 16,-22 0-16,22 0 15,0 0-15,0-42 47,0 0-47,22 0 0,-22 0 0,21 0 0,-21-1 16,21-20-16,0 21 16,0-21-16,0-1 0,1 1 0,-1 21 15,0-22-15,0 1 0,0 21 0,0 0 16,22 0-16,-22-1 0,0 22 15,0 0-15,0 0 0,1 22 16,-1-1-16,-21 0 0,0 21 16,0-21-16,0 22 0,0-22 0,0 21 15,0 1-15,0-22 0,0 21 16,0-21-16,0 0 0,0 22 16,0-22-16,0 0 0,0 0 0,21 0 15,0-21-15,0 0 16,0 0-16,1 0 0,-1 0 15,0 0-15,0 0 0,0 0 0,22-21 16,-22 0-16,21 0 0,-21 0 16,0 0-16,22-22 0,-22 22 0,0-21 15,0 21-15,0-22 0,1 1 0,-1 21 16,0 0-16,0-22 0,-21 22 16,0 0-16,0 42 31,0 0-16,0 0-15,-21 1 0,21-1 16,0 0-16,-21 21 0,21-21 16,0 1-16,0-1 0,0 0 0,0 0 15,0 0-15,0 0 0,0 1 16,21-22-16,0 0 0,0 0 16,0 0-16,1 0 0,-1 0 0,21 0 15,-21 0-15,22-22 0,-22 22 16,21-21-16,-21 0 0,0 0 0,22 0 15,-22 0-15,0-1 0,-21-20 0,21 21 16,0 0-16,-21 0 0,22-1 16,-22 1-16,0 0 0,0 0 15,0 0-15,0 0 16,0 42 15,0 0-15,0 0-16,-22 21 0,22-20 0,0 20 15,-21-21-15,0 21 0,21 1 0,0 20 16,-21-20-16,21-1 0,-21 21 16,21 1-16,0-22 0,0 22 0,0-1 15,0 1-15,0-1 0,0 1 0,0 20 16,0-20-16,0-1 0,0 22 16,0-21-16,21-1 0,0 1 15,-21 20-15,0-20 0,0-1 0,21 1 16,-21-1-16,0 1 0,0-1 0,0-20 15,0-1-15,0 0 0,-21 1 16,21-1-16,-21-21 0,0 0 0,0 0 16,-1 1-16,1-1 0,0 0 0,-21-21 15,21 0-15,-1 0 0,-20 0 0,21 0 16,-21-21-16,20 0 0,-20-1 16,0 1-16,-1 0 0,22-21 0,-21-1 15,0 1-15,20-21 0,1 20 0,0-41 16,0 20-16,0 1 15,21-1-15,-21-21 0,21 1 0,0-1 16,0 0-16,0 1 0,0 20 0,21-20 16,0-1-16,0 21 0,0 22 15,22-21-15,-22 20 0,21 1 0,0 0 16,1 20-16,-22-20 0,21 21 0,1-21 16,-1 20-16,-21 1 0,21 0 15,1 0-15,-22 21 0,0-21 0,21 0 16,-20 21-16,-1-22 0,0 22 15,-21-21 1</inkml:trace>
  <inkml:trace contextRef="#ctx0" brushRef="#br0" timeOffset="8288.18">11409 1926 0,'21'0'125,"0"0"-110,0 0 17,0 0-32,-21-21 78,0 0-63,0 0 1,22 0 0,-22-1-1,21 22-15,-21-21 16,21 21-1,-21-21-15,21 21 16,0 0 0,0 0-16,-21 21 15,22 0-15,-1 1 16,-21-1-16,0 21 0,0-21 0,0 0 16,0 22-16,0-22 0,0 0 0,0 21 15,0-20-15,0-1 0,0 0 16,0 0-16,0 0 0,0 0 0,0 1 15,-21-1-15,21 0 0,0 0 16,0-42 15,0 0-15,0 0-16,0-1 16,0 1-16,0 0 0,0-21 15,21 21-15,0-1 0,0-20 16,0 0-16,-21 21 0,43-22 0,-22 1 15,0 21-15,0-22 0,0 22 0,22 0 16,-22 21-16,0 0 0,21 0 16,-21 0-16,1 0 0,-1 21 0,0 0 15,0 1-15,0-1 0,0 21 16,1-21-16,-22 0 0,0 22 0,0-22 16,0 21-16,0-21 0,0 1 0,0-1 15,0 0-15,0 0 0,0 0 16,0 0-16,0 1 0,-22-22 0,22 21 15,-21-21-15,0 0 16,21-21 15,0-1-31,0 1 0,0 0 0,0 0 16,0 0-16,21 0 0,0-22 16,1 22-16,-1-21 0,0-1 0,0 1 15,21 0-15,1-1 0,-22 22 0,21-21 16,1 21-16,-1 0 0,0-1 15,-21 22-15,22 0 0,-1 0 0,-21 0 16,0 22-16,22-1 0,-22 21 16,-21-21-16,21 22 0,-21-1 0,21-21 15,-21 21-15,0 1 0,0-22 16,0 21-16,0-21 0,-21 22 16,0-22-16,0 0 0,21 0 0,-21 0 15,-1 1-15,22-1 0,-21-21 16,42 0 15,-21-21-31,22-1 0,-1 1 16,0 21-16,-21-21 0</inkml:trace>
  <inkml:trace contextRef="#ctx0" brushRef="#br0" timeOffset="8643.91">12848 2032 0,'0'0'0,"0"21"16,21-21 15,0 0-31,1 0 0,-1-21 16,0 21-16,0-21 0,0 0 16,0 21-16,1-21 0,-22-1 0,21 22 15,0-21-15,0 0 0,-21 0 0,21 0 16,-21 0-16,0-1 0,0 1 15,0 0-15,0 0 0,-42 21 16,21 0-16,0 0 0,-1 0 16,1 0-16,0 21 0,0 0 15,0 0-15,0 1 0,-1-1 0,1 0 16,0 21-16,0-21 0,21 22 0,0-22 16,0 0-16,0 21 0,0-20 15,0-1-15,0 0 0,21 0 0,0-21 16,0 21-16,1-21 0,20 0 0,-21 0 15,0 0-15,22 0 0,-1 0 16,0 0-16,1 0 0</inkml:trace>
  <inkml:trace contextRef="#ctx0" brushRef="#br0" timeOffset="9344.03">13610 1715 0,'0'0'15,"-21"0"-15,0 21 16,21 0-16,-21 0 0,21 21 16,-22-20-16,22-1 0,0 21 15,0-21-15,-21 0 0,21 22 0,0-22 16,-21 0-16,21 21 0,0-20 16,0-1-16,0 0 0,0 0 15,-21 0-15,21 0 16,0-42 15,0 0-15,0 0-16,0 0 0,0-22 15,0 22-15,0-21 0,21 21 16,-21-22-16,21 1 0,0 21 0,1-21 16,-1 20-16,0 1 0,0 0 15,0 0-15,0 21 0,1 0 0,-1 0 16,0 0-16,0 0 0,0 21 15,0 0-15,1 0 0,-22 1 16,21-1-16,0 21 0,-21-21 0,21 22 16,0-22-16,-21 0 0,0 0 0,21 21 15,-21-20-15,0-1 0,0 0 16,0 0-16,0 0 0,-21-21 16,21 21-16,-21-21 15,0 0-15,0 0 16,21-21-16,0 0 15,0 0-15,0 0 0,0 0 16,0-1-16,0 1 0,0-21 16,21 21-16,0-22 0,0 1 0,0 0 15,1 21-15,20-22 0,-21 22 16,21 0-16,1 21 0,-1 0 16,0 0-16,1 0 0,-1 0 0,0 21 15,1 0-15,-22 0 0,0 1 0,21 20 16,-42-21-16,0 21 0,0-20 15,0-1-15,0 21 0,0-21 0,0 0 16,0 1-16,-21-1 0,0 0 0,0 0 16,0 0-16,0-21 15,-1 0-15,22-21 32,0 0-17,22 0-15</inkml:trace>
  <inkml:trace contextRef="#ctx0" brushRef="#br0" timeOffset="9880.73">14668 1355 0,'0'0'0,"0"-21"0,-21 42 31,21 0-31,-21 21 16,21-21-16,0 22 0,-21-1 15,21 0-15,-21 1 0,21-1 16,-21 0-16,21 1 0,0-1 0,-22 0 16,22 1-16,0-1 0,0 0 15,0 1-15,0-22 0,-21 0 0,21 0 16,0 22-16,-21-22 0,21 0 16,0-42 15,0 0-16,0-1-15,0 1 0,0 0 16,0 0-16,0-21 0,21 20 0,0-20 16,1 0-16,-1 21 0,0-22 15,21 22-15,-21 0 0,22 0 16,-22 0-16,21-1 0,1 22 0,-22 0 16,21 0-16,-21 0 0,22 0 0,-22 0 15,0 22-15,21-1 0,-42 21 16,21-21-16,-21 0 0,22 22 0,-22-22 15,0 21-15,0-21 0,-22 1 0,1 20 16,0-21-16,-21 0 0,21 0 16,-22 1-16,22-1 0,-21 0 0,21-21 15,-22 21-15,22-21 0,0 21 0,0-21 16,-22 0-16,22 0 0,0 0 16,0 0-16,0 0 15,21-21-15,0 0 16,0 0-16,0 0 15,0-1-15,21 1 0,0 0 0</inkml:trace>
  <inkml:trace contextRef="#ctx0" brushRef="#br0" timeOffset="10296.5">15219 1969 0,'0'0'0,"0"21"16,21-21 15,21 0-31,-21 0 16,1 0-16,-1-21 0,21 21 0,-21-22 15,0 1-15,22 0 0,-22 21 0,0-21 16,0 0-16,-21 0 0,0-22 15,0 22-15,0 0 0,0 0 0,0 0 16,0-1-16,-21 22 16,0 0-16,0 0 15,-22 22-15,22-1 0,0 0 0,0 0 16,0 0-16,0 22 0,-1-22 16,1 21-16,21-21 0,0 22 0,0-22 15,0 0-15,0 21 0,0-21 0,0 1 16,21-1-16,1-21 0,-1 21 15,0 0-15,21-21 0,-21 0 0,22 21 16,-22-21-16,21 0 0,-21 0 0,22 0 16,-22 0-16,0 0 0,21-21 15,-20 21-15</inkml:trace>
  <inkml:trace contextRef="#ctx0" brushRef="#br0" timeOffset="10659.66">15790 1969 0,'0'0'0,"0"-22"0,0-20 0,0 21 16,21 0-16,-21 0 0,22-22 15,-22 22-15,21 0 0,0 0 16,0 0-16,0 21 0,0-22 16,1 22-16,-1 0 0,0 0 15,0 0-15,0 22 0,22-22 0,-43 21 16,21 0-16,0 21 0,0-21 0,-21 22 16,21-22-16,-21 21 0,0-21 15,0 1-15,0 20 0,0-21 0,0 0 16,-21 0-16,0 1 0,21-1 15,-21 0-15,0 0 0,-1-21 16,1 21-16,0-21 0,0 0 16,21-21-1,0 0 1,0 0-16,0 0 0,0-1 16,21 1-16,0 0 0,-21-21 15,43 21-15,-22-22 0,0 22 0,0-21 16,0-1-16,0 22 0,22-21 0,-22 21 15,0 0-15,0-1 0,0 22 16,1 0-16,-1 0 0,0 0 0,0 0 16,0 0-16</inkml:trace>
  <inkml:trace contextRef="#ctx0" brushRef="#br0" timeOffset="11108.41">16891 1863 0,'21'-21'16,"-42"42"-16,63-64 0,-42 22 15,0 0-15,21 0 0,-21-21 0,0 20 16,0 1-16,0 0 0,0 0 16,-21 21-16,0 0 15,0 0-15,0 0 0,-22 0 16,22 0-16,0 21 0,-21-21 15,21 21-15,-1 0 0,1 1 0,0-1 16,0 0-16,21 0 0,0 0 0,0 0 16,0 1-16,0-1 0,0 0 15,21 0-15,0 0 0,0 0 16,1-21-16,20 22 0,-21-1 16,0-21-16,0 21 0,1-21 0,-1 21 15,0-21-15,0 0 0,0 21 0,-21 0 16,21-21-16,-21 22 15,0-1 1,-21-21 0,0 0-16,0 0 0,0 0 15,0 0-15,-1 0 0,1 0 16,0 0-16,0 0 0,0 0 0,0 0 16,-1 0-16,1 0 15,0 0-15,0 0 0,0 0 0,0 0 16</inkml:trace>
  <inkml:trace contextRef="#ctx0" brushRef="#br0" timeOffset="12303.72">18669 1715 0,'0'0'0,"0"-22"0,0 1 0,0 0 16,-21 21-16,0-21 0,-1 21 16,1 0-16,-21 0 0,21 0 0,-22 21 15,22 0-15,0 22 0,-21-22 16,21 21-16,-1 0 0,1-20 0,0 20 16,21 0-16,0 1 0,-21-22 15,21 21-15,0-21 0,0 0 0,0 1 16,0-1-16,21 0 0,0 0 0,0-21 15,1 0-15,-1 21 0,21-21 16,-21 0-16,22 0 0,-1 0 0,0 0 16,1 0-16,-1-21 0,0 21 15,1-21-15,-1 0 0,-21 0 16,21 21-16,-20-22 0,-1 1 0,0-21 16,-21 21-16,0 0 0,0-1 15,0-20-15,-21 0 0,0 21 0,-22-22 16,22 1-16,-21 21 0,-1-22 15,-20 22-15,21 0 0,-1 0 0,1 0 16,0 21-16,20 0 0,-20 0 0,21 0 16,0 0-16,0 0 0,-1 0 15,22 21-15,0 0 16,22 0 0,20-21-16,-21 0 0,21 0 0,1 0 15,20 0-15,1 0 16,-1 0-16,1 0 0,-1-21 0,1 0 15,-1 0-15,1 21 0,-1-21 16,1-1-16,-22 1 0,0 0 0,-20 21 16,-1-21-16,0 0 0,-21 0 0,21 21 15,-21-22-15,0 1 16,-21 21-16,0 0 0,0 0 16,-1 0-16,1 0 0,0 0 15,0 21-15,0 1 0,21-1 16,-21 21-16,21 0 0,0 1 0,-22 20 15,1-20-15,21 20 0,0 1 16,0-1-16,-21 1 0,21-1 16,-21 1-16,21-1 0,-21 1 0,21-1 15,0 22-15,0-22 0,0 22 16,0 0-16,0-22 0,0 22 0,0-1 16,0 1-16,0-21 0,0 20 15,0 1-15,0-22 0,0 1 0,0-1 16,0 1-16,0-1 0,-21-20 0,21-1 15,-22 0-15,1-20 0,21 20 16,-21-21-16,0 0 0,0-21 16,0 0-16,-1 0 0,1 0 0,0 0 15,0-21-15,-21 0 0,20 0 16,-20 0-16,21-22 0,-21 22 16,-1-21-16,1-1 0,21 1 0,-22 0 15,22-1-15,-21 1 0,21 0 16,0-1-16,21 22 0,0-21 0,0 0 15,0 20-15,0-20 0,0 21 0,21 0 16,0-22-16,0 22 0,0 0 16,22-21-16,-22 21 0,21-22 0,0 1 15,22 0-15,-22-1 0,22 1 0</inkml:trace>
  <inkml:trace contextRef="#ctx0" brushRef="#br0" timeOffset="12647.52">20913 1418 0,'0'0'0,"0"-21"0,0 0 31,-22 21-31,22 21 0,-21 0 0,0 0 16,21 22-16,-21-1 0,0 0 16,0 22-16,21-22 0,-22 22 0,1-22 15,0 22-15,21-22 0,-21 0 0,0 1 16,0-1-16,21 0 0,-22-21 16,1 22-16,21-22 0,0 0 0,-21 0 15,21 0-15,21-21 31,0 0-31,1-21 16,-1 0-16,21 0 0</inkml:trace>
  <inkml:trace contextRef="#ctx0" brushRef="#br0" timeOffset="13124.25">21061 1482 0,'0'0'0,"0"-21"0,0 42 15,0 0 1,0 0-16,0 21 0,0 1 16,0-1-16,-21 0 0,21 1 0,-22-1 15,22 0-15,-21 1 0,21-1 16,-21 0-16,21-20 0,-21 20 0,0-21 16,21 0-16,0 0 0,-21 1 15,-1-1-15,22 0 0,0 0 16,-21-21-16,21-21 31,0 0-15,0 0-16,0-1 0,0 1 0,21 0 15,-21-21-15,22 21 0,-1-22 16,21 22-16,-21-21 0,0 21 0,22-22 16,-22 22-16,0 21 0,21-21 0,-20 21 15,20 0-15,-21 0 0,0 0 16,0 21-16,1-21 0,-1 21 0,0 0 15,0 22-15,-21-22 16,0 0-16,0 21 0,0-20 0,0 20 16,0-21-16,0 0 0,-21 0 0,21 1 15,-21-1-15,0 0 0,21 0 16,-22 0-16,1-21 0,21 21 16,-21-21-16,42-21 31,0 21-31,1-21 15,-1 0-15</inkml:trace>
  <inkml:trace contextRef="#ctx0" brushRef="#br0" timeOffset="13517.03">21505 1990 0,'0'0'0,"0"21"16,21-21-1,1 0-15,-1 0 16,0 0-16,0 0 0,0 0 0,0 0 16,1 0-16,-1-21 0,0 21 15,0-21-15,-21-1 0,21 22 0,0-21 16,-21 0-16,22 21 0,-22-21 16,0 0-16,0 0 0,0-1 0,0 1 15,-22 21-15,1 0 16,0 0-16,0 0 0,0 0 15,0 21-15,-22 1 0,22-1 0,0 0 16,0 0-16,0 21 0,-1-20 0,1-1 16,21 21-16,-21-21 0,21 0 15,0 22-15,0-22 0,0 0 0,0 0 16,21 0-16,0-21 0,1 22 16,-1-1-16,0-21 0,0 0 0,21 21 15,-20-21-15,20 0 0,-21 0 0,21 0 16,1 0-16,-1-21 0,0 21 15,-20-21-15,20-1 0,-21 22 0,0-21 16,0 0-16</inkml:trace>
  <inkml:trace contextRef="#ctx0" brushRef="#br0" timeOffset="13775.88">20468 1651 0,'0'0'0,"-21"21"0,0-21 0,0 0 16,42 0 0,0 0-16,0 0 0,21 0 15,1 0-15,20 0 0,-20 0 0,20 0 16,1 0-16,-1 0 0,-21 0 15,22 0-15,-22 0 0,1 0 0,-22-21 16,0 21-16,0 0 0,0 0 16</inkml:trace>
  <inkml:trace contextRef="#ctx0" brushRef="#br0" timeOffset="14351.55">23431 2011 0,'0'-21'0,"0"42"16,0-63-16,0 20 0,0 1 0,0 0 0,0 0 16,0 0-16,-21 0 15,21-1-15,-21 22 0,0-21 0,0 21 16,0 0-16,-1 0 0,1 0 16,-21 21-16,21 1 0,0-1 0,-22 0 15,22 0-15,0 21 0,0 1 0,0-22 16,-1 21-16,1 1 0,21-1 15,-21 0-15,21-21 0,0 22 0,0-22 16,0 21-16,0-21 0,21 22 16,0-22-16,1 0 0,20-21 0,-21 21 15,0 0-15,22-21 0,-22 0 0,21 0 16,0 0-16,1 0 0,-1 0 16,0-21-16,1 0 0,-1 0 15,0 0-15,1 0 0,20-1 0,-20 1 16</inkml:trace>
  <inkml:trace contextRef="#ctx0" brushRef="#br0" timeOffset="14599.41">24045 1778 0,'0'-42'15,"0"84"-15,0-127 0,0 64 0,0-21 0,0 21 16,-21 42 0,0-21-16,21 42 15,-21-21-15,21 22 0,0-1 16,-21 0-16,-1 1 0,1 20 0,21-20 15,0-1-15,-21 0 0,21 1 16,-21-1-16,0-21 0,21 21 16,0-20-16,0-1 0,-21 21 0,21-21 15,0 0-15,0 1 0,0-1 0,0 0 16,21-21 0,0 0-16,0 0 0,0 0 0,0 0 15,22 0-15,-22-21 0</inkml:trace>
  <inkml:trace contextRef="#ctx0" brushRef="#br0" timeOffset="15084.13">24553 2011 0,'0'0'0,"0"-21"0,0 0 0,0-1 16,0 1-16,-21 0 15,0 0-15,0 0 0,0 21 16,-1 0-16,1 0 0,0 0 15,0 0-15,0 0 0,0 0 0,-22 21 16,22 0-16,0 21 0,0-20 0,-22-1 16,22 21-16,0-21 0,21 0 15,-21 22-15,21-22 0,0 0 0,0 21 16,0-20-16,0-1 0,0 0 16,21 0-16,0 0 0,22-21 15,-22 0-15,0 0 16,0 0-16,0 0 0,0 0 15,1 0-15,20 0 0,-21-21 0,0 21 16,0-21-16,1 0 0,-1 0 0,0-1 16,-21 1-16,21-21 0,-21 21 15,21 0-15,-21-22 0,0 22 0,0-21 16,0 21-16,0-1 0,0 1 16,0 42-1,0 1 1,0-1-16,-21 0 0,21 0 15,-21 21-15,21-20 0,0-1 16,0 0-16,0 21 0,-21-21 0,21 1 16,0-1-16,0 0 0,0 0 15,0 0-15,21-21 16,-21 21-16,21-21 0,0 0 0,0 0 16,1 0-16,-1 0 0</inkml:trace>
  <inkml:trace contextRef="#ctx0" brushRef="#br0" timeOffset="15528.44">25273 1926 0,'0'0'0,"-42"-21"16,20 21-16,1 0 15,0 0-15,-21 0 0,21 21 16,-1-21-16,1 21 0,0 1 0,0-22 15,0 21-15,21 0 0,0 0 16,-21 0-16,21 0 0,0 1 16,0-1-16,0 0 0,21-21 15,0 21-15,0-21 16,0 21-16,22-21 0,-22 0 16,0 0-16,0 21 0,0-21 15,0 0-15,1 22 0,-1-22 16,0 0-16,-21 21 0,21 0 15,-21 0 1,0 0-16,0 0 16,-21-21-16,0 22 0,0-22 15,-1 0-15,-20 0 0,21 0 16,0 0-16,-22 0 0,1 0 0,21 0 16,-21 0-16,20 0 0,1 0 15,0 0-15,0 0 0,0 0 16,21-22-16,0 1 31,21 21-31,0-21 16,0 21-16</inkml:trace>
  <inkml:trace contextRef="#ctx0" brushRef="#br0" timeOffset="16024.15">25993 2117 0,'0'0'0,"21"-21"0,-21-1 16,0 1-16,0 0 0,0 0 16,-21 0-16,-1 0 0,1 21 15,0-22-15,0 22 0,0 0 16,-22 0-16,22 0 0,0 0 0,0 0 15,-21 22-15,20-1 0,1-21 16,0 21-16,0 0 0,0 0 0,0 0 16,21 1-16,-22-1 0,22 0 0,0 0 15,0 0-15,0 0 0,22 1 16,-1-22-16,0 21 0,0-21 0,0 21 16,22-21-16,-22 0 0,21 0 15,-21 21-15,0-21 0,22 0 16,-22 0-16,0 0 0,0 21 0,0-21 15,1 0-15,-1 0 0,-21 21 16,0 1-16,0-1 16,-21-21-16,-1 0 15,1 0-15,-21 0 0,21 0 16,-22 0-16,1 0 0,21 0 0,-21 0 16,-1 0-16,22 0 0,-21 0 0,21 0 15,-1 0-15,1 0 0,0 0 16,0 0-16,0 0 0,0 0 0,-1 0 15,1 0 1,0 0-16,0 0 16</inkml:trace>
  <inkml:trace contextRef="#ctx0" brushRef="#br0" timeOffset="27564.43">2032 4022 0,'0'21'0,"0"-42"32,0 0-17,0-1-15,0 1 0,0 0 16,0 0-16,0 0 16,-21 0-16,0 21 0,-1-22 0,1 1 15,0 0-15,0 21 0,0-21 16,-22 0-16,22 21 0,-21 0 15,21-21-15,0 21 0,-22 0 0,22 0 16,0 0-16,-21 21 0,20 0 16,1 0-16,0 0 0,0 22 15,0-22-15,21 21 0,0 0 16,0 1-16,0-1 0,0 22 0,0-22 16,0 0-16,0 1 0,0-22 15,0 21-15,0-21 0,0 0 0,21 1 16,0-1-16,0 0 0,0-21 15,1 0-15,-1 0 0,21 0 0,-21 0 16,0 0-16,22-21 0,-22 0 16,21-1-16,-21 1 0,22-21 0,-22 21 15,0-22-15,21 1 0,-20 0 16,-1-1-16,0 1 0,0-21 0,-21 20 16,0 1-16,0 0 15,21-1-15,-21-20 0,0 20 0,0 1 16,0 0-16,0-1 0,0 1 15,0 0-15,0-1 0,-21 1 0,21 21 16,-21 0-16,21 0 0,0 42 16,-21 0-1,21 0-15,0 21 0,0 1 16,0-1-16,0 0 0,0 1 0,0-1 16,0 0-16,0 22 0,21-22 15,-21 1-15,21-1 0,-21 0 0,21 1 16,0-1-16,-21-21 0,22 21 15,-1-20-15,0-1 0,0 0 16,0-21-16,0 21 0,1-21 16,-1 0-16,21 0 0,-21 0 0,0 0 15,1-21-15,-22 0 0,21 0 0,0 21 16,0-22-16</inkml:trace>
  <inkml:trace contextRef="#ctx0" brushRef="#br0" timeOffset="27968.24">2519 3916 0,'0'0'0,"0"21"16,0 0-16,21-21 16,0 0-1,0 0-15,0 0 16,1 0-16,-1-21 0,0 0 0,0 21 15,0-21-15,0 0 0,1-1 16,-22 1-16,21 0 0,-21 0 16,0 0-16,0 0 15,-21-1-15,-1 22 0,1 0 16,0 0-16,0 0 0,0 0 0,0 0 16,-1 0-16,1 22 15,0-1-15,0 0 0,0 0 0,0 0 16,21 22-16,0-22 0,0 21 15,0-21-15,0 22 0,0-1 0,0-21 16,0 21-16,0-20 0,0 20 16,21-21-16,0 0 0,0 0 0,0 1 15,0-22-15,1 21 0,20-21 16,0 0-16,-21 0 0,22 0 0,-22 0 16,21-21-16,1 21 0,-22-22 0,21 1 15</inkml:trace>
  <inkml:trace contextRef="#ctx0" brushRef="#br0" timeOffset="28267.55">3260 3768 0,'0'0'0,"0"-21"0,0-1 16,-22 22-16,1 0 0,0 0 15,0 0-15,0 0 0,0 22 16,-1-1-16,1-21 0,21 21 15,0 0-15,0 0 0,-21 22 16,21-22-16,0 21 0,0-21 0,0 22 16,0-22-16,0 21 15,0-21-15,0 22 0,0-22 0,0 0 16,21 0-16,-21 0 0,21 0 0,1-21 16,-1 0-16,21 0 0,-21 0 15,0 0-15,22 0 0,-22 0 0,21-21 16,1 21-16,-22-21 0,21 0 15,-21-21-15,22 20 0,-22 1 0,21-21 16,-21 21-16,0-22 0</inkml:trace>
  <inkml:trace contextRef="#ctx0" brushRef="#br0" timeOffset="28519.46">3725 3408 0,'0'-21'0,"0"42"0,-21-42 16,0 42-1,21 0-15,-21 0 0,21 0 16,0 22-16,0-1 0,0 0 16,0 1-16,0-1 0,0 0 0,0 1 15,0-1-15,0 0 0,0 1 16,0-1-16,0 0 0,0 1 0,0-22 16,0 21-16,0 1 0,0-22 15,0 0-15,0 0 0,0 0 0,0 0 16,21-21-16,0 0 0,0 0 15,0 0-15,1 0 16,-1 0-16,0-21 0,0 21 0</inkml:trace>
  <inkml:trace contextRef="#ctx0" brushRef="#br0" timeOffset="29044.16">4297 3937 0,'0'0'16,"0"-63"0,0 41-16,0 1 15,0 0-15,0 0 16,-21 21-16,-1-21 0,1 0 16,0 21-16,0 0 0,0 0 15,0 0-15,-1 0 0,1 0 0,0 21 16,0-21-16,0 42 0,0-21 15,21 0-15,-22 1 0,22 20 0,-21 0 16,21-21-16,0 22 0,0-1 16,0-21-16,0 22 0,0-22 0,0 0 15,0 0-15,0 0 0,21-21 0,1 21 16,-1-21-16,0 0 16,0 0-16,0 0 0,0-21 0,43-42 31,-43 42-31,-21-1 0,21 1 15,0-21-15,-21 21 0,0 0 0,0-22 16,22 22-16,-22 0 0,0 0 16,0 0-16,0-1 0,21 1 0,-21 42 31,0 1-31,0-1 16,0 0-16,0 0 0,0 0 0,0 22 15,0-22-15,0 0 0,0 0 16,21 0-16,-21 0 0,21 1 0,0-1 15,0 0-15,1-21 16,-1 0-16,0 0 0,0 0 16,0 0-16,0 0 0,1 0 0,-1-21 15,0 21-15</inkml:trace>
  <inkml:trace contextRef="#ctx0" brushRef="#br0" timeOffset="29443.16">4784 3768 0,'0'0'16,"0"-21"-16,0-1 0,21 22 0,0-21 16,-21 0-16,21 21 15,0 0-15,0 0 0,1 0 16,-1 0-16,0 21 0,0 0 16,0-21-16,0 22 0,1-1 15,-1 0-15,-21 0 0,0 21 0,21-20 16,-21-1-16,0 0 0,0 21 0,0-21 15,0 1-15,0-1 0,0 0 16,0 0-16,0 0 0,0 0 0,0 1 16,-21-22-1,21-22 1,0 1-16,0 0 16,0 0-16,0 0 0,0 0 15,0-1-15,0-20 0,0 21 16,21 0-16,-21-22 0,21 22 0,0 0 15,-21-21-15,21 21 0,-21-1 16,22 1-16,-1 21 0,0 0 16,0 0-16,0 0 15,0 0-15,1 0 16</inkml:trace>
  <inkml:trace contextRef="#ctx0" brushRef="#br0" timeOffset="29807.95">5524 3958 0,'22'0'32,"-1"0"-17,0-21-15,0 0 0,0 21 16,0-21-16,1 0 0,-1-1 0,0 1 15,0 0-15,-21 0 16,21 0-16,-21 0 0,0-1 16,-21 22-1,0 0 1,0 0-16,0 22 0,-1-1 16,1-21-16,0 21 0,21 0 0,-21 0 15,21 0-15,-21 22 0,21-22 16,0 0-16,0 0 0,0 0 0,0 1 15,0-1-15,0 0 0,0 0 0,21 0 16,0 0-16,0-21 16,0 0-16,1 0 0,-1 0 0,0 0 15,0 0-15,0 0 0,0-21 0,1 0 16</inkml:trace>
  <inkml:trace contextRef="#ctx0" brushRef="#br0" timeOffset="30379.55">6435 3683 0,'0'0'15,"-22"0"-15,1-21 0,0 21 16,21-21-16,-21 21 0,0 0 0,0 0 16,-1 0-16,1 0 0,0 0 15,0 0-15,0 21 0,21 0 16,-21 0-16,-1 0 0,1 1 0,21-1 15,0 0-15,-21 0 0,21 0 16,-21 0-16,21 22 0,0-22 16,0 0-16,0 21 0,0-20 0,0-1 15,0 0-15,0 0 0,21 0 16,0-21-16,0 21 0,1-21 16,-1 0-16,0 0 0,0 0 0,21 0 15,-20 0-15,-1-21 0,0 0 16,0 0-16,0 0 0,22 0 0,-22-1 15,0 1-15,0 0 0,0-21 0,-21 21 16,21-22-16,1 1 0,-1 21 16,-21-22-16,0-20 0,0 21 15,21-1-15,-21 1 0,0-22 0,0 22 16,0 0-16,0-1 0,0 1 16,0 21-16,0 0 0,0 0 0,-21 21 31,21 21-31,0 0 0,0 21 0,-21 1 15,21-22-15,-22 21 0,22 22 0,0-22 16,-21 0-16,21 1 0,0-1 16,0 0-16,0-21 0,0 22 0,0-1 15,0-21-15,0 0 0,0 22 0,0-22 16,0 0-16,21 0 0,1-21 16,-1 21-16,0 1 0,0-22 15,0 0-15,0 0 0,1 0 16,20 0-16,-21-22 0,0 22 15,0-21-15,1 0 0,-1 21 0</inkml:trace>
  <inkml:trace contextRef="#ctx0" brushRef="#br0" timeOffset="31563.87">8848 3895 0,'21'0'32,"0"0"-32,-21-21 15,21 21-15,-21-22 0,21 22 16,0-21-16,-21 0 0,0 0 16,0 0-16,0 0 15,0-1-15,-21 1 16,21 0-16,-21 0 0,0 0 0,-21 21 15,20-21-15,1-1 0,-21 1 0,21 21 16,0-21-16,-22 21 0,22 0 16,0 0-16,-21 0 0,20 0 0,1 21 15,0 0-15,0-21 0,0 22 0,0 20 16,-1-21-16,1 0 0,0 0 16,21 22-16,-21-22 0,21 21 0,0-21 15,0 1-15,0 20 0,0-21 16,0 21-16,0-20 0,0-1 0,0 0 15,0 0-15,21 0 0,0-21 16,-21 21-16,21-21 0,1 0 16,-1 0-16,0 0 0,0 0 0,0 0 15,22-21-15,-22 0 0,0 21 0,21-21 16,-21 0-16,1 0 0,20-22 16,-21 22-16,0 0 0,0 0 0,1 0 15,-1-1-15,0-20 0,-21 21 0,21 0 16,-21 0-16,0-1 0,0-20 15,0 21-15,0 0 0,0 42 32,0 0-17,-21 0-15,21 0 0,0 1 16,0-1-16,0 0 0,0 0 16,0 21-16,0-20 0,0-1 0,0 0 15,0 0-15,0 0 0,21 0 0,-21 1 16,21-22-16,0 21 0,1-21 15,-1 0-15,0 0 0,0 0 0,0 0 16,22 0-16,-22 0 0,21 0 0,0-21 16,-20-1-16,20 22 0,-21-21 15,21 0-15,-20 0 0,-1 0 0,0 0 16,0-22-16,21 22 0,-42 0 16,22 0-16,-1-22 0,-21 22 0,0 0 15,0-21-15,0 21 0,0-1 16,-21 22-1,-1 22 1,22-1-16,-21 0 0,21 0 16,-21 0-16,21 0 0,0 22 15,0-22-15,0 0 0,21 0 0,-21 0 16,21 1-16,1-1 0,-1 0 0,0 0 16,-21 0-16,21 0 15,-21 1-15,0-1 16,-21-21-1,0 0-15,0 0 0,-1 0 0,1 0 16,0 0-16,0 0 0,0 0 16,0 0-16,21-21 15,0-1 1,0 1-16</inkml:trace>
  <inkml:trace contextRef="#ctx0" brushRef="#br0" timeOffset="32160.37">11599 3725 0,'0'0'0,"0"-148"31,0 127-31,0 0 0,0 0 0,0 0 16,0 42 15,0 21-31,0-21 0,0 22 16,0-1-16,0 0 0,0 1 16,0-1-16,0 21 0,0 1 0,0-1 15,0 1-15,0-1 0,0 1 16,0 21-16,0-22 0,0 1 0,0 20 15,-21-20-15,0 20 0,21-20 16,-21 21-16,21-1 0,-21-20 0,21 20 16,-22-20-16,22-1 0,0 1 15,0-1-15,0-20 0,0-1 0,0 0 16,0-20-16,0-1 0,0 0 0,22-42 31,-22 0-31,21-1 16,-21 1-16,21-21 0,-21 0 0,0-1 15,0-20-15,0-1 0,21 1 0,-21-1 16,0 1-16,0-1 0,0-20 16,0 20-16,0 1 0</inkml:trace>
  <inkml:trace contextRef="#ctx0" brushRef="#br0" timeOffset="32456.2">11451 4022 0,'0'0'0,"-21"-64"0,21 1 0,-21 20 15,0 1-15,21-21 0,0 20 0,0 1 16,0 0-16,0-1 0,0 22 15,21-21-15,0 21 0,0-22 0,0 22 16,22 0-16,-22 0 0,21 21 0,0 0 16,1 0-16,20 21 0,-20 0 15,-1 0-15,0 0 0,-21 22 0,1-22 16,-1 21-16,-21-21 0,0 22 16,0-22-16,0 21 0,-21-21 0,-1 1 15,-20-1-15,21 21 0,-21-42 16,20 21-16,1 0 0,-21 1 0,21-22 15,0 21-15,-1-21 16,44-21 31,-1-1-47,0 1 0,0 0 16,21 0-16,-20 0 0</inkml:trace>
  <inkml:trace contextRef="#ctx0" brushRef="#br0" timeOffset="32907.94">12192 3471 0,'0'0'0,"0"22"15,0-1-15,0 0 16,0 0-16,0 21 0,0-20 0,0-1 16,0 21-16,-21-21 0,21 22 0,0-22 15,0 21-15,0-21 0,0 0 16,0 1-16,0 20 0,0-21 0,0 0 15,0 0-15,21-21 0,-21 22 16,21-1-16,0-21 0,0 0 16,1 0-16,-1 0 0,0 0 0,0 0 0,0-21 15,0-1-15,22 22 16,-22-21-16,0 0 0,0-21 0,0 21 16,-21-1-16,22-20 0,-22 21 0,21-21 15,-21 20-15,0-20 0,0 21 16,0-21-16,0 20 0,0 1 0,0 0 15,0 0-15,0 42 16,0 0 0,0 22-16,0-22 0,0 0 0,0 21 15,0-21-15,0 22 0,0-22 0,0 21 16,0-21-16,0 1 0,0 20 16,0-21-16,0 0 0,0 0 0,21-21 15,0 22-15,0-22 16,0 0-16,1 0 0,-1 0 15,0 0-15,0 0 0,21-22 0,-20 1 16,-1 0-16,21 0 0,-21 0 0,22 0 16,-22-1-16</inkml:trace>
  <inkml:trace contextRef="#ctx0" brushRef="#br0" timeOffset="33439.64">13144 3239 0,'0'-43'0,"0"86"0,0-107 0,0 43 16,-21 21-1,0 0-15,21 21 16,-21 21-16,21-20 0,-21 20 16,21-21-16,0 21 0,0 1 15,0-1-15,0 0 0,0 22 0,0-22 16,0 1-16,-21-22 0,21 21 0,0 0 16,0-20-16,-22 20 0,22-21 15,-21 0-15,21 0 0,-21 1 0,21-1 16,-21 0-16,21 0 15,0-42 1,0 0 0,0 0-16,0-1 15,0 1-15,21 0 0,-21-21 16,21 21-16,0-1 0,-21 1 0,22-21 16,-1 21-16,21 0 0,-21-1 0,0 1 15,22 0-15,-22 21 0,21-21 16,-21 21-16,22 0 0,-22 0 0,21 0 15,-21 21-15,1 0 0,20 0 0,-21 1 16,0-1-16,-21 0 0,21 0 16,-21 0-16,0 0 0,0 22 0,0-22 15,0 0-15,0 0 0,-21 0 16,0 1-16,0-1 0,0 0 16,-22-21-16,22 21 0,0-21 15,-21 0-15,21 21 0,-22-21 0,22 0 16,0 0-16,0 0 0,0 0 15,-1 0-15,1 0 0,0 0 0,0 0 16,21-21 0,0 0-1,21 21-15,0-21 0,0 21 16,1-21-16,-1-1 0</inkml:trace>
  <inkml:trace contextRef="#ctx0" brushRef="#br0" timeOffset="34103.49">13970 3196 0,'0'0'0,"0"-21"0,0 0 16,-21 21-16,0 21 15,21 0-15,0 0 16,0 1-16,0 20 0,0-21 0,0 21 15,-22 1-15,22-1 0,0 0 16,0 1-16,-21-1 0,21 0 0,0 1 16,0-1-16,0-21 0,0 22 15,0-22-15,0 0 0,0 0 16,0 0-16,0 0 0,21-21 0,1 0 16,-1 22-16,0-22 0,0 0 0,0 0 15,0 0-15,22-22 0,-22 22 16,0-21-16,0 0 0,22 21 0,-22-21 15,0 0-15,0 0 0,0-1 0,0-20 16,-21 21-16,0 0 0,22-22 16,-22 22-16,0 0 0,0 0 0,0 0 15,0 42 17,0 0-32,0 0 0,0 22 15,0-22-15,0 0 0,0 0 0,0 0 16,0 0-16,0 22 0,0-22 15,0 0-15,21 0 0,0 0 16,0 1-16,0-22 0,0 0 16,1 0-16,-1 0 0,0 0 15,0 0-15,0 0 0,0 0 0,1 0 16,-1 0-16,0 0 0,-21-22 0,21 1 16,0 0-16,0 0 0,1 0 15,-22 0-15,21-22 0,0 22 0,0-21 16,-21 21-16,21-22 0,0 22 15,1-21-15,-1 21 0,0-1 16,0 1-16,-21 0 0,21 21 0,0 0 16,1 0-16,-1 0 15,0 0-15,-21 21 16,0 0 0</inkml:trace>
  <inkml:trace contextRef="#ctx0" brushRef="#br0" timeOffset="34376.33">14986 3366 0,'0'0'0,"0"-22"0,-21 1 16,0 21-16,21-21 0,-22 21 16,1 0-16,0 0 0,0 21 15,0 0-15,21 1 0,-21 20 16,-1-21-16,22 21 0,0 1 0,-21-22 15,21 21-15,0 1 0,0-22 0,0 0 16,0 21-16,0-21 0,0 1 16,21-1-16,-21 0 0,22 0 0,-1-21 15,0 21-15,21-21 0,-21 0 0,1 0 16,20 0-16,-21 0 0,21 0 16,-20 0-16,20 0 0,-21 0 15,21-21-15,-20 0 0,-1 0 0,0 21 16,0-21-16,0-1 0,0-20 15,1 21-15,-1 0 0</inkml:trace>
  <inkml:trace contextRef="#ctx0" brushRef="#br0" timeOffset="34792.1">14499 2985 0,'0'21'0,"-21"-21"0,21 21 0,-21-21 15,21 21 1,21-21-1,0 0-15,0 0 16,0 0-16,1 0 0,-1 0 16,0 0-16,0-21 0,-21 0 15,0 0 1,0-1-16,-21 22 16,0-21-16,0 21 15,-1 0-15,1 0 16,0 0-16,21 21 15,0 1-15,0-1 16,0 0-16,0 0 16,0 0-16,0 0 0,0 1 0,-21-1 15</inkml:trace>
  <inkml:trace contextRef="#ctx0" brushRef="#br0" timeOffset="39172.1">17695 3429 0,'0'0'0,"21"0"0,-21-21 0,22 21 15,-22-21-15,0 0 0,0-1 16,0 1-16,0 0 16,0 0-16,0 0 15,-22 21-15,1 0 0,0 0 16,0 0-16,0 0 0,-22 21 0,22 0 15,-21-21-15,0 42 0,-1-20 16,1-1-16,21 21 0,-22-21 16,22 22-16,-21-1 0,21 0 0,0-21 15,-1 22-15,1-1 0,21 0 16,0-20-16,0 20 0,0-21 0,0 21 16,0 1-16,0-22 0,21 21 15,1-21-15,-1 22 0,0-22 0,0 21 16,21-21-16,1 1 0,-22-22 0,42 21 15,-20 0-15,-1-21 0,0 0 16,1 0-16,20 0 0,-20-21 0,20 0 16,-21-1-16,1 1 0,20 0 15,-20 0-15</inkml:trace>
  <inkml:trace contextRef="#ctx0" brushRef="#br0" timeOffset="40055.66">18330 3704 0,'0'-21'0,"0"42"0,0-63 0,0 21 15,-21 0-15,0-1 0,0 1 0,0 21 16,-1 0-16,1-21 0,0 21 16,0 0-16,0 0 0,0 21 0,-1-21 15,1 21-15,0 1 0,0 20 0,0-21 16,21 0-16,-21 22 0,21-22 16,-22 0-16,22 21 0,0-21 0,0 1 15,0 20-15,0-21 16,0 0-16,0 0 0,0 1 0,0-1 15,0 0-15,22-21 0,-1 0 16,0 0-16,0 0 0,0 0 16,0 0-16,1-21 0,-1 21 0,0-21 15,21-1-15,-21 1 0,1-21 16,-1 21-16,0 0 0,0-1 0,0 1 16,0-21-16,-21 21 0,0 0 15,22-1-15,-22 1 0,0 0 16,21 0-16,-21 42 31,0 0-31,0 0 16,0 1-16,0-1 0,0 0 15,0 0-15,0 0 0,0 0 0,0 1 16,21-1-16,0 0 0,0 0 0,-21 0 16,43 0-16,-22-21 0,0 22 15,21-22-15,-21 0 0,22 0 0,-22 0 16,21 0-16,1 0 0,-22-22 15,21 1-15,0 0 0,-20 21 0,-1-21 16,21 0-16,-21 0 0,-21-1 16,21 22-16,-21-21 0,22 0 0,-22 0 15,0 0-15,0 0 0,0-1 0,0 44 47,0-1-31,0 0-16,0 0 0,0 0 0,0 0 15,0 1-15,0-1 0,0 0 0,0 0 16,0 0-16,0 0 0,-22 1 16,22-1-16,0 0 0,0 0 0,0 0 15,0-42 32,0 0-47,0 0 0,0 0 0,0-1 16,0 1-16,0 0 0,0 0 15,0-21-15,22 20 0,-22 1 16,21 0-16,0 0 0,21 0 0,-21 0 16,22-1-16,-22 22 0,21 0 15,1 0-15,20 0 0,-21 0 0,1 0 16,-1 0-16,0 22 0,1-1 0,-22 0 16,0 0-16,21 0 0,-42 0 15,22 22-15,-22-22 0,0 0 0,0 21 16,0-20-16,0-1 15,0 0-15,-22 0 0,22 0 0,0 0 16,-21 1-16,21-1 0,-21-21 0,42-21 31,0 21-31,1-22 16</inkml:trace>
  <inkml:trace contextRef="#ctx0" brushRef="#br0" timeOffset="40651.32">20722 3302 0,'0'0'0,"-21"-21"0,21 0 0,-21 21 16,0 0-16,-1 0 15,22 21-15,0 0 0,-21 21 16,21 1-16,-21-22 0,21 21 16,0 1-16,0 20 0,0-21 0,0 1 15,0-1-15,0 0 0,0 1 16,0-1-16,0 0 0,0-20 0,0 20 16,0 0-16,0-21 0,0 1 15,0 20-15,0-21 0,0 0 16,0-42 15,0 0-15,0 0-16,0 0 0,0-22 0,0 22 15,21 0-15,0-21 0,1 20 16,-1-20-16,21 21 0,-21-21 0,22 20 16,-22 1-16,21 0 0,0 0 15,1 0-15,-1 21 0,-21 0 0,22 0 16,-22 0-16,21 21 0,-21 0 0,0 0 15,1 0-15,-1 1 16,-21-1-16,0 0 0,0 0 0,0 21 16,0-20-16,0-1 0,-21 0 0,-1 0 15,1 0-15,0 0 0,-21 1 16,21-1-16,-22 0 0,22-21 0,-21 21 16,21-21-16,-22 0 0,22 0 15,-21 0-15,21 0 0,-1 0 0,1 0 16,0 0-16,21-21 0,0 0 15,0 0-15,0-1 16,21-20-16,0 21 0,22 0 0,-22 0 16</inkml:trace>
  <inkml:trace contextRef="#ctx0" brushRef="#br0" timeOffset="41012.11">21357 3831 0,'0'0'0,"21"0"0,-21 21 16,21-21-16,1 0 0,-1 0 16,0 0-16,0 0 0,0 0 15,0 0-15,1-21 0,-1 21 0,0-21 16,0 21-16,0-21 0,0 0 16,-21 0-16,0-1 0,0 1 0,0 0 15,0 0-15,0 0 0,0 0 16,0-1-16,-21 22 15,-21 0-15,21 0 0,0 0 0,-1 0 16,-20 22-16,21-1 0,0 0 16,0 21-16,-1-21 0,1 1 0,0 20 15,21-21-15,0 21 0,0-20 0,0-1 16,0 0-16,0 0 0,0 21 16,21-42-16,0 22 0,1-1 0,20-21 15,-21 0-15,0 0 16,22 0-16,-22 0 0,21 0 0,0 0 0,-20 0 15,20-21-15,-21-1 0,0 1 0,0 21 16</inkml:trace>
  <inkml:trace contextRef="#ctx0" brushRef="#br0" timeOffset="44395.61">24172 3810 0,'0'0'0,"21"0"0,-21-21 0,22 21 15,-22-21-15,21 21 0,-21-21 16,0-1-16,0 1 15,0 0-15,0 0 0,0 0 16,0 0-16,0-22 0,0 22 16,0-21-16,-21 21 0,-1-1 0,1-20 15,0 21-15,0 0 0,0 0 0,0-1 16,-22 22-16,22 0 0,-21 0 16,21 0-16,-22 0 0,22 22 0,-21-1 15,-1 21-15,22-21 16,-21 22-16,21-1 0,0 0 0,-1 1 15,1-1-15,0 0 0,21 1 0,0-1 16,0 0-16,0 1 0,0-22 16,0 21-16,21-21 0,0 0 0,1 1 15,-1-1-15,21 0 0,-21-21 16,22 0-16,-22 0 0,21 0 0,-21 0 16,22 0-16,-1-21 0,-21 0 0,21-1 15,-20 1-15,-1 0 0,21 0 16,-21 0-16,0 0 0,1-22 0,-1 22 15,-21 0-15,0-21 0,0 20 16,0 1-16,21 0 0,-21 0 0,0 42 31,0 0-31,0 22 16,0-22-16,0 0 0,21 21 16,-21-21-16,0 22 0,0-1 15,0-21-15,21 22 0,-21-22 0,21 0 16,-21 0-16,22 0 0,-1-21 0,-21 21 15,21-21-15,0 0 0,0 0 16,0 0-16,1 0 0,-1-21 16,0 21-16,0-21 0,0 0 0,0 0 15,1 0-15,-22-1 0,21 1 16,0 0-16,0-21 0,0 21 16,0-22-16,1 22 0,-1-21 0,0 21 15,0-1-15,-21 1 0,21 0 0,0 0 16,1 0-16,-1 21 0,0 0 15,0 0-15,-21 21 16,21-21-16,-21 21 0,0 0 16,21-21-16,-21 21 15,0-42 32,0 0-47,0 0 16,0 0-16,0 0 15,0-1-15,-21 22 0,0-21 16,0 21-16,0 0 0,0-21 0,-1 21 16,1 0-16,0 0 0,21 21 15,-21 0-15,21 1 0,-21-1 16,21 0-16,0 21 0,0-21 16,0 22-16,0-22 0,0 21 0,0-21 15,0 1-15,0 20 0,21-21 0,0 21 16,0-20-16,0-1 0,1 0 15,-1 0-15,0 0 0,0-21 0,0 0 16,0 21-16,1-21 0,-1 0 16,0 0-16,0 0 0,0 0 15,0-21-15,1 0 0,-1 0 0,0 0 16,0 0-16,0-1 0,0 1 16,1-21-16,-1 21 0,0-22 0,0 22 15,0 0-15,0-21 0,1 21 0,-1-22 16,0 22-16,0 0 0,0 0 15,0 21-15,1 0 0,-1 0 16,0 0-16,-21 21 16,0 0-16,0 0 15,21 0-15,-21 1 0,0-1 16,21-21 31,-21-21-32,0-1-15,0 1 16,0 0-16,0 0 16,0 0-16,0 0 0,-21-1 0,21 1 15,-21 0-15,21 0 0,-21 21 16,0 0-16,-1 0 0,1 21 16,0-21-16,0 21 0,21 0 15,-21 22-15,0-22 0,-1 0 16,22 21-16,-21-20 0,21 20 15,-21-21-15,21 21 0,0-20 0,0 20 16,0-21-16,0 21 0,0-20 16,21 20-16,0-21 0,1 0 0,20 0 15,-21 1-15,21-22 0,-20 21 0,20-21 16,0 0-16,1 0 0,-1 0 16,0 0-16,1 0 0,20-21 0,-21-1 15,1 1-15,-1 0 0,0 0 16,-20 0-16,20-22 0,-21 22 0,0 0 15,0-21-15,1 21 0,-1-22 0,-21 22 16,0-21-16,0 21 0,0-1 16,0 1-16,0 0 0,-21 21 31,-1 21-15,1 0-16,0 1 0,21-1 0,-21 0 15,0 0-15,21 0 0,-21 0 16,21 1-16,0 20 0,0-21 0,0 0 15,0 0-15,0 1 0,0-1 0,0 0 16,0 0-16,21 0 0,0-21 16,0 0-16,-21 21 0,21-21 0,0 0 15,1 0-15,20 0 0,-21 0 16,0-21-16,0 0 0,22 21 0,-22-21 16,21 0-16,1 0 0,-22-1 15,21 1-15,-21 0 0,22-21 16,-22 21-16,0-1 0,-21 1 0,21 0 15,-21 0-15,0 0 0,0 42 47,0 0-47,0 0 0,0 0 16,0 1-16,0-1 16,0 0-16,0 0 0,0 0 15,21 0-15,-21 1 0,0-1 16,0 0-16,21-21 0,-21 21 15,0 0-15,-21-21 47,0-21-47,0 0 16,0 21 0,21-21-16,-21 21 0,-1 0 15,1 0 1,21 21-16,0 0 15,0 0-15,0 0 16,21 1-16,1-22 16,-1 0-16,0 21 0,21-21 15,-21 0-15,1 0 16,20 0-16,0 0 0,1 0 16,-1 0-16,0-21 0,1-1 0,-1 22 15,0-21-15,-21 0 0,22 0 16,-22-21-16,21 20 0,-21 1 0,1 0 15,-22 0-15,0-21 0,0 20 0,0 1 16,0 0-16,0-21 0,0 21 16,0-1-16,0 1 0,-22 21 15,1 0-15,0 21 16,21 1-16,0-1 0,0 0 16,0 21-16,0-21 0,0 1 0,0-1 15,0 21-15,0-21 16,0 0-16,0 1 0,0-1 0,0 21 15,21-42-15,-21 21 0,21 0 0,-21 1 16,0-1 0,0-42 15,0-1-31,-21 22 0,0-21 0,0 21 16,0-21-16,21 0 0,-21 0 0,-1 0 15,1 21-15,0 0 0,0-22 16,21 44-1,0-1 1,0 0-16,0 0 0,21-21 16,0 21-16,0 0 0,1-21 0,20 22 15,-21-22-15,0 0 0,22 0 16,-22 0-16,21 0 0,0 0 0,1 0 16,-1 0-16,0 0 0,1 0 15,-1-22-15,0 1 0,1 21 0,-1-21 16,-21 0-16,0 0 0,22 0 0,-22-22 15,-21 22-15,21 0 0,-21 0 16,0-22-16,0 22 0,0 0 0,0 0 16,0 0-16,-21 0 0,21-1 15,-21 22-15,0 0 0,-1 0 0,1 0 16,0 0-16,0 0 0,21 22 16,-21-1-16,21 0 0,-21 0 15,21 0-15,0 0 0,0 22 0,0-22 16,0 0-16,0 21 0,0-20 15,0-1-15,21 0 0,0 0 0,-21 0 16,21 0-16,0 1 0,0-1 0,1-21 16,20 21-16,-21-21 0,21 21 15,1-21-15,-1 0 0,-21 0 0,22 0 16,-1 0-16,0 0 0,22 0 0,-22 0 16,0 0-16,1 0 0,-1-21 15,-21 0-15,22 0 0,-22-1 16,0 1-16,0 0 0,0-21 15,-21 21-15,0-22 0,0 22 0,0-21 16,0 21-16,0-1 0,0 1 16,0 0-16,-21 0 0,0 0 0,0 21 15,0 0-15,-1 0 0,1 0 0,-21 0 16,21 0-16,-22 21 0,22-21 16,-21 21-16,21 0 0,-22 0 0,22 22 15,0-22-15,0 0 0,21 21 16,0-20-16,0-1 0,0 0 15,0 21-15,0-21 0,0 1 0,0-1 0,0 0 16,21-21-16,0 21 16,0-21-16,1 0 0,-1 21 0,0-21 15,0 0-15,0 0 0,0 0 16,1 0-16,20 0 0,-21-21 0,0 21 16,22-21-16,-22 0 0,0 0 0,21-1 15,-21-20-15,1 21 0,-1 0 16,0-22-16,0 1 0,0 0 15,0 21-15,-21-22 0,0 1 0,0 0 16,0-22-16,0 22 0,0-1 0,0 1 16,0 0-16,0-1 15,0 1-15,0 0 0,0 21 0,0-1 0,0 1 16,0 0-16,0 42 16,0 22-1,0-1-15,0 0 0,0 1 0,0 20 16,-21-21-16,21 22 0,0-1 15,0-20-15,0 20 0,0-20 0,21 20 16,1-21-16,-22-20 0,21 20 16,0-21-16,0 0 0,0 0 0,22 1 15,-22-22-15,0 0 0,21 0 16,-21 0-16,22 0 0,-1 0 0,0 0 16,-20 0-16,20-22 0,0 1 15,1 0-15,-1 21 0,-21-21 16,21 0-16,1 0 0,-1-1 0,0 1 15,-20 0-15,20 0 0,-21 0 16,0 21-16,-21-21 0,0-1 0</inkml:trace>
  <inkml:trace contextRef="#ctx0" brushRef="#br0" timeOffset="46652.29">2794 6265 0,'0'0'0,"0"-21"31,21 21-31,-21-21 16,21 0-16,0 0 16,1 0-16,-22-1 15,21 22-15,-21-21 0,21 0 16,-21 0-16,0 0 0,0 0 0,0-1 16,0 1-16,-21 0 0,0 0 15,-1 0-15,-20 0 0,0-1 0,-1 22 16,1-21-16,0 21 0,-22-21 15,22 21-15,-22 0 0,22 0 0,0 21 16,-1 0-16,1 1 0,0-1 16,21 21-16,-22-21 0,22 22 0,0-1 15,0 0-15,21 1 0,-21-1 16,21 0-16,0 1 0,0-1 16,0-21-16,21 21 0,0 1 0,0-22 15,21 21-15,-20-21 0,-1 1 16,0-1-16,21-21 0,-21 21 0,22-21 15,-22 0-15,0 0 0,21 0 16,-20 0-16,20 0 0,-21-21 0,21 0 16,-20-1-16,20 1 0,-21-21 15,21 21-15,-20-22 0,-1 22 0,0-21 16,0 0-16,0-1 0,-21 22 16,0-21-16,0-1 0,0 22 0,0-21 15,0 21-15,0 0 0,0-1 16,0 1-16,0 42 15,0 1 1,0-1-16,0 0 0,0 0 16,0 21-16,0-20 0,0 20 0,21-21 15,-21 0-15,22 22 0,-22-22 16,0 21-16,21-21 0,0 0 0,0 1 16,-21-1-16,21 0 0,0 0 0,1-21 15,-1 0-15,0 0 0,0 0 16,0 0-16,0 0 0,1 0 0,20 0 15,-21-21-15,0 0 16,0 0-16,1-1 0,-1 22 0,0-42 16,-21 21-16,0 0 0,21 0 15,-21-1-15,0 1 0,0 0 0,0 0 16,0 0-16,0 0 0,0-1 0,0 1 16,-21 21-16,0 0 15,21 21 1,0 1-16,0-1 0,0 0 15,0 0-15,0 0 0,0 22 0,0-22 16,0 0-16,0 0 0,0 0 16,0 0-16,0 1 0,0-1 15,21-21 1,0 0 0,-21-21-16,0-1 15,0 1-15,21 0 0,-21 0 16,21 0-16,-21 0 0,0-1 0,0 1 15,0 0-15,22-21 0,-22 21 0,0-1 16,21 1-16,-21 0 0,0 0 16,21 0-16,0 21 0,0 0 15,0 0-15,1 0 16,-22 21-16,21 0 0,0 0 16,-21 0-16,0 1 0,21-1 0,0 0 0,-21 0 15,0 21-15,0-20 0,21-1 16,-21 0-16,22 0 0,-22 0 15,21 0-15,-21 1 0,21-1 16,0-21-16,0 0 0,0 0 16,1 0-16,20 0 0,-21 0 0,0-21 15,22-1-15,-22 22 0,0-42 16,21 21-16,-21 0 0,1 0 0,-1-1 16,21-20-16,-42 21 0,21 0 15,0-22-15,-21 22 0,22 0 0,-22-21 16,0 21-16,0-1 15,0 44 17,0-1-32,0 0 0,0 0 0,0 0 15,0 0-15,0 1 0,0-1 16,0 0-16,0 0 0,0 0 0,0 0 16,0 1-16,21-1 0,0 0 15,0 0-15,0 0 0,22-21 16,-22 0-16,0 0 0,21 0 15,-21 0-15,22 0 0,-1-21 16,0 0-16,-20 21 0,20-21 0,0 0 16,-21-1-16,1 1 0,20 0 15,-21-21-15,-21 21 0,21-1 16,0 1-16,-21-21 0,0 21 0,0 0 16,0-1-16,22 22 0,-22-21 15,0 0-15,0 42 31,0 0-15,0 1-16,0-1 0,0 21 0,0-21 16,0 0-16,0 22 0,0-22 0,0 21 15,0 1-15,0-1 0,0 0 16,0 1-16,0 20 0,21-21 0,0 22 16,0-22-16,-21 22 0,21-1 15,0-20-15,-21 20 0,0-21 16,0 22-16,22-1 0,-22 1 0,0-1 15,0 1-15,0-1 0,0 1 0,0-1 16,0 1-16,0-22 0,-22 22 0,22-1 16,-21-20-16,0 20 0,0-21 15,21 1-15,-21-1 0,0 0 0,-1 1 16,1-1-16,-21-21 0,21 0 0,0 1 16,-1-1-16,1 0 0,-21-21 0,21 0 15,0 0-15,-22 0 0,22 0 16,0 0-16,-21 0 0,-1-42 0,22 20 15,-21-20-15,21 21 0,-22-21 16,22-1-16,-21-20 0,21 20 0,-1-20 16,22-1-16,0 1 0,-21-1 15,21-20-15,0-1 0,0 22 0,0-22 16,0 0-16,0 22 0,21-22 0,1 22 16,-1-1-16,0-21 0,0 22 15,0-1-15,22 1 0,-1-1 0,0 1 16,1 21-16,-1-22 0,0 43 15,1-21-15,20-1 0,-21 22 0,22 0 16,-22 0-16,1 0 0,-1 21 0,0-22 16</inkml:trace>
  <inkml:trace contextRef="#ctx0" brushRef="#br0" timeOffset="47308.09">5207 5906 0,'0'0'0,"0"-22"0,-21 22 31,0 0-15,21 22-16,0-1 0,0 0 15,0 0-15,-22 21 0,22-20 16,0 20-16,-21-21 0,21 21 0,0-20 15,0 20-15,0-21 0,0 0 0,-21 22 16,21-22-16,0 0 16,0 0-16,0 0 0,21-21 15,0-21 1,-21 0-16,22 21 16,-1-21-16,-21 0 0,21-1 0,0 1 15,-21 0-15,21-21 0,-21 21 0,0-1 16,21 1-16,1 0 0,-1 0 15,-21 0-15,21 21 16,0 0-16,-21 21 16,21 0-16,0 0 15,-21 0-15,0 1 0,22-1 16,-22 0-16,0 0 0,0 0 16,21 0-16,-21 1 0,21-1 0,0 0 15,0 0-15,0-21 0,1 0 16,-1 0-16,0 0 15,0 0-15,0 0 0,0-21 0,1 0 16,-1 0-16,0 21 0,0-22 0,-21 1 16,0-21-16,21 21 0,-21 0 15,0-22-15,0 22 0,0-21 16,0 21-16,0-22 0,-21 22 0,0-21 16,21 21-16,-21-1 0,0 22 15,-1-21-15,1 21 0,0 0 16,0 0-16,21 21 0,-21-21 15,21 22-15,0-1 0,0 0 16,0 0-16,0 0 0,0 0 16,21-21-16,0 0 0,0 0 15,0 0-15,1 0 16</inkml:trace>
  <inkml:trace contextRef="#ctx0" brushRef="#br0" timeOffset="47791.75">6138 5652 0,'-21'0'0,"42"0"0,-63 0 0,21 0 15,0 0-15,21 21 16,-22 0-16,22 21 0,0-21 0,0 22 16,0-22-16,0 21 0,0 1 15,0-1-15,0-21 0,0 21 0,0 1 16,0-1-16,0-21 0,0 22 0,0-22 15,0 0-15,0 0 16,-21 21-16,21-20 0,0-1 16,-21 0-16,21-42 47,0 0-47,0-1 0,0 1 0,0 0 15,0 0-15,21 0 0,0-22 16,1 22-16,-1-21 0,0 21 0,0-22 15,0 22-15,22 0 0,-22 0 0,0 0 16,0 21-16,0 0 0,0 0 16,1 0-16,-1 21 0,0 0 0,0 0 15,-21 0-15,0 22 0,21-22 16,-21 0-16,0 0 0,0 0 16,0 22-16,0-22 0,0 0 0,0 0 15,0 0-15,-21 1 0,21-1 16,-21-21-16,21-21 47,0-1-47,21 1 15</inkml:trace>
  <inkml:trace contextRef="#ctx0" brushRef="#br0" timeOffset="48500.33">6752 6096 0,'21'0'16,"0"0"-1,1-21-15,-1 21 16,-21-21-16,21 0 16,0-1-16,0 1 0,-21 0 15,0 0-15,21 0 0,-21 0 0,22-1 16,-22 1-16,-22 21 31,1 0-31,0 0 0,21 21 16,-21 1-16,0-1 0,0 0 15,-1 0-15,1 0 0,21 22 0,0-22 16,-21 0-16,21 21 0,0-21 0,0 1 16,0-1-16,0 0 0,0 0 15,0 0-15,21-21 0,0 21 0,1-21 16,-1 0-16,0 22 0,21-22 0,-21 0 15,22 0-15,-22 0 0,0 0 0,21 0 16,-20 0-16,-1-22 0,0 22 16,0-21-16,0 21 0,-21-21 0,21 0 15,1 0-15,-22 0 16,21-1-16,-21 1 0,0 0 16,0-21-16,21 21 0,-21-1 0,21 1 15,0 0-15,-21 0 0,21 0 0,1 0 16,-1 21-16,0 0 0,0 0 15,0 0-15,0 0 0,1 0 0,-1 21 16,0 0-16,0 0 0,0 0 16,-21 0-16,21 1 0,1 20 15,-22-21-15,21 0 0,-21 0 0,21 1 16,-21-1-16,0 0 0,0 0 0,0 0 16,0 0-16,0 1 15,-21-22 1,0 0-16,-1 0 15,22-22-15,0 1 16,0 0-16,0 0 16,22 0-16,-22 0 0,21-1 15,0 1-15,-21-21 0,21 21 0,0-22 16,0 22-16,1-21 0,-1 21 16,21 0-16,-21-1 0,0 1 0,1 0 15,20 0-15,-21 21 0,0 0 0,0 0 16,1 0-16,-1 0 0</inkml:trace>
  <inkml:trace contextRef="#ctx0" brushRef="#br0" timeOffset="48884.11">8001 6096 0,'21'0'15,"0"0"-15,0 0 0,1 0 16,-1 0-16,0 0 0,0-21 16,0 21-16,0-21 0,1 0 0,-1-1 15,-21 1 1,21 0-16,-21 0 0,0 0 0,0 0 16,0-1-16,0 1 0,0 0 15,-21 21 1,0 0-16,-1 0 0,1 0 0,0 0 15,0 21-15,0 0 0,0 22 0,21-22 16,-22 0-16,1 21 0,21-20 16,-21-1-16,21 21 0,0-21 0,0 0 15,0 1-15,0-1 0,0 0 0,21 0 16,0-21-16,1 21 0,20-21 16,0 0-16,-21 0 0,22 0 15,20 0-15,-20 0 0,-22 0 0,21 0 16,0 0-16,-20 0 0,20-21 0,-21 21 15,0-21-15,0 21 0,1-21 16</inkml:trace>
  <inkml:trace contextRef="#ctx0" brushRef="#br0" timeOffset="50112.77">9377 5186 0,'0'0'0,"-21"0"15,21-21 17,21 21-17,0 0-15,21 0 0,1 0 16,-1 0-16,0-21 0,22 21 15,-22 0-15,22 0 0,-1-22 0,1 22 16,-22 0-16,0 0 0,1 0 0,-1 0 16,-21-21-16,0 21 0,0 0 15,-63 0 1,21 0-16,-21 0 16,-1 0-16,1 21 0,0-21 15,-1 0-15,1 0 0,0 0 0,-1 0 16,1 0-16,0 22 0,-1-22 0,22 0 15,-21 0-15,21 0 0,-1 0 16,1 0-16,0 0 0,0 0 0,0 0 16,0 21 15,-1 0-15,22 0-1,-21 0-15,21 0 16,-21 1-16,0-1 0,21 0 0,0 0 15,0 0-15,-21 0 0,0 1 16,21 20-16,-22-21 0,22 21 0,0 1 16,0-1-16,-21 0 0,21 1 0,-21-1 15,21 22-15,0-22 0,0 21 16,0-20-16,0 20 0,0-20 0,0 20 16,0-21-16,0 22 0,0-22 0,0 22 15,0-22-15,0 22 0,21-22 16,0 0-16,-21 1 0,22 20 15,-1-42-15,-21 22 0,21-1 0,0 0 16,0-21-16,0 1 0,-21-1 0,22 0 16,-1 0-16,0 0 0,0-21 15,0 0-15,0 0 0,1 0 0,-1 0 16,0 0-16,0 0 0,0 0 0,0-21 16,1 0-16,-1 0 15,0 0-15,0-1 0,21-20 0,-20 21 16,-1-21-16,0 20 0</inkml:trace>
  <inkml:trace contextRef="#ctx0" brushRef="#br0" timeOffset="52024.78">10858 6223 0,'0'0'0,"0"-21"0,0 0 15,0 0-15,-21-1 0,21 1 16,0 0-16,0 0 16,0 0-16,-21-22 0,21 22 0,-21 0 15,21-21-15,-21 21 0,21-1 0,-21-20 16,-1 21-16,22 0 15,-21 0-15,0-1 0,0 22 0,0 0 16,-22 0-16,22 0 0,0 0 0,-21 0 16,-1 22-16,22-1 0,-21 0 15,0 21-15,20-21 0,-20 22 0,21-1 16,-21 0-16,20 1 0,1-1 0,21 0 16,0 1-16,0-22 0,0 21 15,0 1-15,0-22 0,0 21 0,21-21 16,1 0-16,-1 1 0,21-1 0,-21-21 15,0 0-15,22 0 0,-22 0 16,21 0-16,-21 0 0,22-21 0,-22-1 16,21 1-16,-21 0 0,22 0 15,-22 0-15,21 0 0,-21-22 16,1 22-16,-1 0 0,0-21 0,-21 20 16,0-20-16,21 21 0,-21-21 0,0 20 15,0-20-15,0 21 0,0-21 16,0 20-16,0 1 0,0 42 31,0 1-31,-21-1 16,21 0-16,0 0 0,0 21 0,0-20 15,0-1-15,0 21 0,-21-21 0,21 0 16,0 22-16,0-22 0,0 0 16,21 0-16,-21 0 0,21 1 15,0-1-15,0-21 0,1 0 0,20 0 16,-21 0-16,0 0 0,22 0 15,-22 0-15,21 0 0,-21-21 0,22 21 16,-1-22-16,-21 1 0,21 0 0,-20 0 16,-1 0-16,0 0 0,0-1 15,0 1-15,0 0 0,-21 0 0,22-21 16,-22 20-16,0 1 0,0 0 16,0 0-16,0 42 15,-22 0 1,22 0-16,-21 1 0,21-1 0,0 0 15,0 0-15,0 21 16,-21-20-16,21-1 0,0 0 0,0 0 16,0 0-16,-21 0 0,21 1 0,0-1 15,0 0 1,0-42 15,0 0-31,0-1 0,0 1 16,21 0-16,0 0 0,-21 0 15,0 0-15,21-22 0,1 22 0,-22-21 16,21 21-16,0-22 0,0 22 16,-21 0-16,21 0 0,0 0 0,1 21 15,-1 0-15,0 0 16,0 0-16,0 21 0,-21 0 16,0 0-16,21 0 0,-21 0 0,22 1 15,-22 20-15,0-21 0,0 0 0,0 22 16,0-22-16,0 0 0,0 0 15,0 0-15,0 0 0,0 1 0,21-1 16,-21 0-16,21-21 0,0 21 0,0-21 16,0 0-16,1 0 15,-1 0-15,0 0 0,0 0 0,0-21 16,0 0-16,1 21 0,-1-21 0,21-1 16,-21 1-16,0 0 0,1 0 0,-1-21 15,0 20-15,0 1 16,-21 0-16,0-21 0,21 21 0,-21-1 15,0 1-15,0 0 0,0 0 0,0 0 16,0 42 0,0 0-1,0 0-15,0 0 0,0 1 0,0-1 16,0 21-16,0-21 0,0 0 16,0 1-16,0-1 0,0 0 0,0 0 15,0 0-15,0 0 0,21 1 0,1-22 16,-1 21-16,0-21 0,0 0 15,0 0-15,22 0 0,-1 0 16,-21 0-16,21 0 0,1 0 0,-22-21 16,21-1-16,-21 1 0,1 21 0,20-21 15,-21 0-15,0-21 0,-21 20 16,21 1-16,-21 0 0,22 0 0,-22 0 16,0-22-16,0 22 0,0 0 0,0 0 15,0 0-15,0 42 31,0 0-31,0 0 16,0 0-16,0 1 0,-22-1 16,22 21-16,-21 0 0,0-20 0,21 20 15,0 21-15,0-20 0,-21 20 0,21 1 16,0-1-16,0 1 0,-21 20 16,21-20-16,0 21 0,0-1 15,0 1-15,0 21 0,0-22 0,0 1 16,0 21-16,0-21 0,0-1 0,0 1 15,0 0-15,0-1 0,0 1 0,0-22 16,0 22-16,0-21 0,0-1 16,0 1-16,0-1 0,0-21 0,0 1 15,0-1-15,0 0 0,0-20 0,-21-1 16,-1 0-16,1 0 0,0-21 0,0 0 16,0 0-16,0 0 0,-1 0 0,-20-21 15,21 0-15,-21 0 16,20-22-16,-20 22 0,0-21 0,-22-22 15,22 22-15,0-22 0,-1 1 0,1-1 16,21 1-16,-22-22 0,22 22 0,-21-22 16,42 22-16,-21-22 0,21 0 15,0 1-15,0 20 0,0-21 0,0 22 16,21-1-16,0 1 0,0-1 0,0 1 16,1-1-16,20 1 0,-21-1 15,21 22-15,-20-21 0,20-1 0,-21 22 16,21-22-16,-20 22 0,20 0 15,-21-1-15,0 1 0,0 0 0,22-1 16,-22 1-16,0 21 0,0-22 16</inkml:trace>
  <inkml:trace contextRef="#ctx0" brushRef="#br0" timeOffset="52512.23">13631 5017 0,'0'0'0,"0"-22"0,0 44 31,0 20-31,0-21 0,0 21 16,0 22-16,0-22 0,0 22 0,0-1 15,0 1-15,0-1 0,-21 22 0,21-22 16,-21 1-16,21-1 0,-21 1 16,0-1-16,21 1 0,-22-22 0,1 1 15,0-1-15,0 0 0,21 1 0,0-22 16,-21 0-16,21 0 0,0 0 16,21-21-1,-21-21-15,21 0 16,0 0-16,0 0 0,-21-1 15,22 1-15,-22-21 0,0 21 16,0-22-16</inkml:trace>
  <inkml:trace contextRef="#ctx0" brushRef="#br0" timeOffset="52828.05">13420 5440 0,'0'-42'16,"-43"-191"-1,43 190 1,0 1-16,0 0 0,21-1 0,22 1 15,-22 21-15,21 0 0,-21-22 16,22 22-16,-1 21 0,0 0 0,22 0 16,-22 0-16,1 0 0,20 43 15,-21-1-15,1 0 0,-1 1 16,-21 20-16,0 1 0,1-22 0,-22 21 16,0-20-16,-22 20 0,1-20 15,-21-1-15,21 0 0,-22 1 0,1-1 16,-21 0-16,20 1 0,1-22 0,0 0 15,-1 0-15,1 0 0,0 0 16,-1 1-16,22-1 0,0-21 0,0 0 16,21 21-16,21-21 31,0 0-31,0-21 0,22 21 16,-22 0-16</inkml:trace>
  <inkml:trace contextRef="#ctx0" brushRef="#br0" timeOffset="53395.78">14499 5800 0,'0'0'0,"0"-21"0,0-1 0,0 1 15,0 0-15,-21 0 0,0 0 0,0 0 16,-1-1-16,1 1 0,-21 0 16,21 21-16,-22 0 0,22 0 15,-21 0-15,0 0 0,20 21 0,-20-21 16,0 21-16,21 22 0,-22-22 0,22 21 16,0 1-16,0-22 0,0 21 15,-1 0-15,1 1 0,21-22 0,0 21 16,0-21-16,0 22 0,0-22 0,0 0 15,0 0-15,0 0 0,21-21 16,1 0-16,-1 0 0,0 0 16,0 0-16,0 0 0,22 0 0,-1 0 15,-21-21-15,21 0 0,1 0 0,-22 0 16,21 0-16,1-1 16,-22 1-16,21-21 0,-21 21 0,0-22 15,1 22-15,-1-21 0,0 0 0,-21 20 16,0-20-16,0 21 0,0-21 15,0 20-15,0 44 16,0-1 0,-21 0-16,21 0 0,-21 0 15,21 22-15,0-22 0,0 21 0,0-21 16,0 0-16,-22 22 0,22-22 16,0 0-16,0 0 0,0 0 0,0 1 15,0-1-15,22-21 16,-22 21-16,21-21 0,0 0 15,0 0-15,0 0 0,0 0 16,1 0-16,-1-21 0,21 21 0</inkml:trace>
  <inkml:trace contextRef="#ctx0" brushRef="#br0" timeOffset="55490.65">14986 5630 0,'0'0'16,"0"-21"-16,0 0 0,0 0 0,-21 21 15,0 0-15,-1 0 0,1 0 16,0 21-16,0 0 16,21 0-16,-21 1 0,0-1 0,21 21 15,-22-21-15,22 22 0,0-1 0,0-21 16,0 21-16,0-20 0,0 20 16,0-21-16,0 0 0,0 22 0,0-22 15,22 0-15,-1-21 0,-21 21 0,21 0 16,0-21-16,21 0 0,-20 0 15,-1 0-15,0 0 0,21 0 0,-21 0 16,22 0-16,-1-21 0,-21 0 0,22 21 16,-22-21-16,21 0 0,-21-1 15,22 1-15,-22-21 0,0 21 16,-21-22-16,21 1 0,-21 0 0,21-1 0,-21 1 16,0 0-16,0-1 0,0 1 15,0 0-15,0-1 0,21 22 16,-21-21-16,0 21 0,0 0 0,0 42 31,0 0-15,0 0-16,0 21 0,0-20 0,0 20 15,0 0-15,0 1 0,-21-22 16,21 21-16,0 0 0,0 1 0,-21-22 16,0 21-16,21-21 0,-21 1 15,21-1-15,0 0 0,0 0 16,0 0-16,-21-21 0,42 0 31,-21-21-15,21 0-16,0 21 0,0-21 0,-21 0 15,21-22-15,1 22 0,-1 0 0,21 0 16,-21 0-16,0-1 0,1 1 16,-1 0-16,0 21 0,0 0 0,-21-21 15,21 21-15,0 0 0,-21 21 16,0 0-1,0 0 1,-21 1-16,0-22 0,0 21 0,0-21 16,0 0-16,-1 21 0,-20-21 15,21 0-15,0 0 0,0 0 0,-22 0 16,22 0-16,0 0 0,0 0 16,0 0-16,21 21 46,0 0-30,21 0-16,0 1 0,-21-1 16,21 0-16,0 0 0,-21 0 15,21-21-15,1 21 0,-1 1 16,0-1-16,0-21 0,0 21 0,22 0 16,-22-21-16,21 0 0,0 21 0,22-21 15,-22 0-15,1 0 0,20 0 16,-21 0-16,22 0 0,-22 0 0,22 0 15,-22-21-15,22 0 0,-22 21 0,0-21 16,22 0-16,-22-1 0,0 1 16,-20 0-16,20 0 0,-21 0 0,0-22 15,0 22-15,1-21 0,-22 21 0,0-22 16,0 22-16,0 0 16,0-21-16,0 21 0,-22-1 0,1 22 15,0-21-15,-21 21 0,21 0 0,-1 0 16,-20 0-16,21 0 0,-21 21 15,20 1-15,1-1 0,-21 0 0,21 0 16,0 0-16,-1 0 0,1 1 0,21 20 16,-21-21-16,21 0 0,-21 22 15,21-22-15,0 0 0,0 0 0,0 0 16,0 0-16,0 1 0,21-1 16,0-21-16,0 0 15,1 0-15,-1 0 0,0 0 0,0 0 16,0 0-16,0 0 0,1-21 15,-1-1-15,0 22 0,0-21 16,0 0-16,0 0 0,1 0 0,-1 0 16,0-1-16,0 1 0,-21-21 0,0 21 15,0 0-15,21-1 0,-21 1 16,0 0-16,0 0 0,0 42 47,-21 0-47,21 0 0,0 1 15,0-1-15,0 0 0,0 0 0,0 0 16,0 0-16,0 1 0,0-1 16,0 0-16,0 0 0,0 0 15,0 0-15,21-21 0,0 22 0,1-1 16,-1-21-16,0 0 0,21 21 16,1-21-16,-1 0 0,0 0 0,1 0 15,-1 0-15,0 0 0,1 0 0,-1 0 16,0-21-16,1 0 0,-1-1 15,0 1-15,-21 0 0,22 0 0,-22 0 16,0 0-16,0-22 0,-21 22 0,0 0 16,0-21-16,0-1 0,0 22 15,0-21-15,-21 21 0,21-1 0,-21 1 16,0 0-16,0 0 0,-1 21 0,1 0 16,0 0-16,0 0 0,0 0 15,0 21-15,-22 0 0,22 0 16,0 1-16,0 20 0,0-21 0,-1 21 15,22-20-15,-21-1 0,21 21 16,-21-21-16,21 0 0,0 1 0,0-1 16,0 0-16,0 0 0,0 0 0,21-21 15,0 0-15,1 0 0,20 0 16,-21 0-16,0 0 0,0 0 16,1 0-16,-1-21 0,0 21 0,0-21 15,0 0-15,0 0 0,1-1 16,-1 1-16,0 0 0,-21 0 15,0 0-15,0 0 0,21-1 0,-21 1 16,0 0 0,0 42-1,0 0 1,0 1-16,-21-1 16,21 21-16,0-21 0,-21 0 0,21 1 15,-21-1-15,21 21 0,-22-21 0,22 22 16,-21-22-16,0 21 0,0 0 0,21-20 15,0 41-15,0-21 0,0 1 16,0 20-16,0 1 0,0-1 0,21-20 16,0 20-16,-21 1 0,21-1 0,-21 1 15,0-1-15,22 1 0,-22-1 16,21-21-16,-21 22 0,21-1 16,-21-20-16,0 20 0,0 1 0,21-22 15,-21 0-15,21 1 0,-21-1 0,21 0 16,-21 1-16,0-22 0,0 0 0,0 0 15,0 0-15,0 1 0,0-1 16,-21-21 0,0 0-16,0-21 15,21-1-15,-21 1 0,0 0 0,-1-21 16,-20 21-16,21-22 16,0 1-16,-22 0 0,22-22 0,-21 1 15,21 20-15,0-20 0,-1-1 0,1 1 16,0-1-16,21 1 0,-21-22 0,21 22 15,0-1-15,0 1 0,0-1 16,21 1-16,0-1 0,-21 1 0,21 20 16,1 1-16,20-22 0,-21 22 0,0 0 15,0 21-15,1-22 0,20 1 16,-21 0-16,0 20 0,22-20 0,-22 21 16,0-21-16,0 20 0,0-20 0,0 21 15,1 0-15,-1-22 0,0 22 16,0 0-16,0 0 0</inkml:trace>
  <inkml:trace contextRef="#ctx0" brushRef="#br0" timeOffset="55844.32">17568 5694 0,'21'0'15,"1"21"-15,-1-21 16,0 0-16,0 0 0,0 0 15,0 0-15,1-21 16,-1 0-16,0 21 0,0-21 0,0 21 16,-21-22-16,0 1 0,21 0 15,-21 0-15,0 0 16,0 0-16,0-1 0,0 1 16,-21 21-16,0 0 15,0 0-15,0 0 0,0 0 16,-1 0-16,22 21 0,-21 1 0,0 20 15,0-21-15,0 21 0,21-20 0,0 20 16,0-21-16,0 21 0,0 1 16,0-22-16,0 0 0,0 0 0,0 22 15,21-22-15,0 0 0,0 0 16,0-21-16,1 0 0,20 21 16,-21-21-16,0 0 0,22 0 15,-22 0-15,0 0 0</inkml:trace>
  <inkml:trace contextRef="#ctx0" brushRef="#br0" timeOffset="56163.77">18563 5948 0,'0'0'0,"-21"0"0,0 0 16,0 0-16,-1 0 0,1 0 15,21-21-15,0 0 16,0-1-16,0 1 16,0 0-16,0 0 0,21 21 15,1-21-15,-1 21 0,0 0 16,0 0-16,0 0 0,0 0 16,1 42-16,-22-21 15,0 0-15,0 1 0,0 20 16,0-21-16,0 21 0,-22-20 0,1 20 15,0-21-15,0 0 0,-21 0 0,-1 1 16,22-1-16,-21 0 0,21-21 0,-1 0 16,-20 21-16,21-21 0</inkml:trace>
  <inkml:trace contextRef="#ctx0" brushRef="#br0" timeOffset="56948.01">20362 5609 0,'21'-21'16,"-42"42"-16,42-63 0,1 42 0,-22-21 0,0 0 15,0-1-15,0 1 0,0 0 0,0 0 16,-22 0-16,1 0 0,0-1 16,-21 1-16,21 21 0,-22-21 0,22 0 15,-21 21-15,21 0 0,-22 0 0,22 0 16,-21 0-16,21 0 0,-1 21 15,-20 0-15,21 22 0,0-22 0,0 21 16,-1 0-16,1 1 0,21-1 16,0 0-16,0 1 0,0-1 0,0 0 15,0 1-15,0-22 0,21 0 16,-21 21-16,22-42 0,-1 22 16,0-1-16,0-21 0,0 0 0,0 0 15,1 0-15,-1 0 0,21 0 0,-21 0 16,0-21-16,22-1 0,-22 1 15,0 0-15,21 0 0,-20 0 0,-1 0 16,0-22-16,0 22 0,0-21 0,0-1 16,1 22-16,-22-21 0,0 0 15,0 20-15,0-20 0,0 21 0,0 0 16,0 0-16,0 42 31,0 0-31,0 0 0,0 21 16,0-20-16,0 20 0,0 0 0,0 1 15,0-22-15,0 21 0,0-21 16,0 22-16,0-22 0,21 0 0,0 0 16,0 0-16,0 0 0,22-21 0,-22 0 15,21 0-15,-21 0 0,22 0 16,-22 0-16,21-21 0,-21 0 0,0 21 16</inkml:trace>
  <inkml:trace contextRef="#ctx0" brushRef="#br0" timeOffset="57395.76">20997 5482 0,'0'0'0,"21"-21"0,-21 0 0,0 42 31,0 0-31,-21-21 0,0 21 16,21 22-16,0-22 0,-21 0 16,21 21-16,-21-20 0,21-1 0,0 21 15,-21-21-15,21 0 0,-22 1 0,22 20 16,-21-42-16,21 21 0,0 0 15,0 0-15,0-42 47,0 0-47,0 0 0,21 0 0,1 0 16,-22-1-16,21-20 0,0 0 16,0 21-16,0-22 0,0 1 15,22 0-15,-22-1 0,0 22 0,0 0 16,0 0-16,1 0 0,-1 21 0,0 0 15,0 0-15,0 0 0,0 21 16,1-21-16,-1 21 0,-21 0 0,0 21 16,0-20-16,0-1 0,0 21 0,0-21 15,0 0-15,0 22 0,0-22 16,0 0-16,0 0 0,0 0 0,0 1 16,0-1-16,0 0 0,0 0 15,21-21 16,0 0-31,0 0 16,0-21-16,1 0 0</inkml:trace>
  <inkml:trace contextRef="#ctx0" brushRef="#br0" timeOffset="58140.34">21844 5376 0,'0'22'16,"0"-1"-16,0 0 0,-21 0 0,21 21 16,0-20-16,0-1 0,-21 0 15,21 21-15,-22-21 0,22 1 0,0-1 16,0 0-16,0 0 0,0 0 16,0 0-16,0 1 0,0-1 15,22-21-15,-1 0 0,0 0 0,0 0 16,0 0-16,0 0 0,22 0 15,-22 0-15,21-21 0,-21-1 0,22 1 16,-22 21-16,0-21 0,0-21 16,0 21-16,1-1 0,-1 1 15,-21-21-15,21 21 0,0 0 0,-21-1 16,0 1-16,0 0 0,0 0 0,21 21 16,-21-21-16,0 42 31,0 0-31,0 0 15,-21 0-15,21 22 0,0-22 16,0 21-16,0-21 0,-21 22 0,21-1 16,-21 0-16,21 1 0,0-1 0,0 0 15,0 1-15,0 20 0,0-20 16,0-1-16,0 0 0,0 22 0,0-22 16,0 22-16,0-1 0,0 1 15,0-22-15,0 21 0,0 1 16,-21-22-16,-1 22 0,22-1 0,0-20 15,-21-1-15,21 21 0,0-20 0,0 20 16,0-20-16,0-1 0,0 21 0,0-20 16,0-1-16,0 0 0,0 1 15,0-1-15,0 0 0,0-20 0,0 20 16,0-21-16,0 0 0,-21 0 16,0-21-16,0 0 15,0-21-15,-1 0 0,1-21 16,0 21-16,0-22 0,-21 1 15,20 0-15,1-1 0,-21 1 16,21-22-16,0 22 0,-1-21 16,1-1-16,21 1 0,0-1 0,0 1 15,0-1-15,21 1 0,1-1 0,-1 1 16,0-1-16,0 1 0,0-1 16,22 1-16,-22 20 0,0-20 0,21 20 15,-21 1-15,22 0 0,-22-1 0,0 1 16,21 0-16,-20-1 0,-1 1 15,0 21-15,0-21 0,21-1 0,-20 22 16,-1-21-16</inkml:trace>
  <inkml:trace contextRef="#ctx0" brushRef="#br0" timeOffset="58623.91">24109 5292 0,'0'0'0,"-21"0"16,-1 0-16,1 0 0,0 0 16,-21 0-16,21 0 0,-1 0 0,-20 21 15,21 21-15,0-21 0,-22 1 16,22 20-16,0-21 0,0 21 0,0 1 15,21-22-15,0 21 0,-21 1 16,21-1-16,0-21 0,0 21 0,0-20 16,0-1-16,0 21 0,21-21 0,-21 0 15,21 1-15,0-1 0,0-21 16,0 21-16,22-21 0,-22 0 0,0 0 16,21 0-16,-20 0 0,20 0 0,0 0 15,-21 0-15,22 0 0,-1-21 16,0 0-16,-20-1 0,20 1 0,-21 0 15,21-21-15</inkml:trace>
  <inkml:trace contextRef="#ctx0" brushRef="#br0" timeOffset="58883.77">24553 5271 0,'0'0'0,"21"-212"32,-21 191-32,0 0 0,0-1 15,0 44 1,0 20-16,0-21 15,0 21-15,0 1 0,0-1 0,0 0 16,-21 22-16,21-22 0,0 1 16,-21-1-16,21 0 0,-21 1 0,0 20 15,21-21-15,0-20 0,0 20 0,-21 0 16,21-21-16,0 22 0,-22-22 16,22 0-16,0 0 0,0 0 15,0 1-15,22-1 16,-1-21-16,0 0 0,0 0 15,0 0-15,0 0 0,22-21 16</inkml:trace>
  <inkml:trace contextRef="#ctx0" brushRef="#br0" timeOffset="60179.9">25336 5482 0,'0'0'0,"0"-21"0,0-106 31,-21 106-15,0 21-16,0 0 0,0 0 0,0 0 15,-1 0-15,1 0 0,0 0 16,-21 0-16,21 21 0,-22 0 0,22 0 16,-21 1-16,21 20 0,-22-21 0,22 21 15,0-20-15,-21 20 0,20 0 16,1-21-16,0 22 0,21-1 0,0-21 15,0 0-15,0 22 0,0-22 0,0 0 16,21 0-16,0 0 0,1 1 16,-1-22-16,0 0 0,0 21 15,21-21-15,-20 0 0,-1 0 0,21 0 16,-21 0-16,0-21 0,1-1 0,20 22 16,-21-21-16,0 0 0,0 0 15,1-21-15,-1 20 0,-21-20 0,21 21 16,0-21-16,0-1 0,-21 22 0,0-21 15,0 21-15,21-22 0,-21 22 16,0 0-16,22 21 0,-22 21 31,0 0-31,-22 0 0,1 1 16,21-1-16,-21 21 0,21-21 0,0 0 16,-21 22-16,21-22 0,0 0 15,0 0-15,0 0 0,0 1 16,0-1-16,0 0 0,0 0 0,0 0 15,21 0-15,0-21 0,0 0 16,1 0-16,-1 0 16,0 0-16,0 0 0,21 0 0,-20 0 15,20-21-15,0 0 0,1 21 0,-1-21 16,0-21-16,-21 20 0,22 1 16,-1-21-16,-21 21 0,0-22 0,22 22 15,-22-21-15,-21 21 0,21 0 0,-21-1 16,0 1-16,0 0 0,0 0 15,-21 21 1,0 0-16,0 21 16,-1 0-16,1 0 0,0 1 15,21-1-15,-21 0 0,21 21 0,0-21 16,-21 1-16,21-1 0,0 0 0,0 0 16,0 21-16,0-20 0,21-1 15,0 0-15,-21 0 0,21-21 0,-21 21 16,21 0-16,-21 1 0,22-22 0,-22 21 15,0-42 32,0-1-47,-22 22 0,22-21 16,0 0-16,-21 0 16,0 21-16,21-21 0,-21 0 0,21-1 15,-21 22 1,0 0-16,21 22 15,0-1 1,0 0-16,0 0 0,0 0 16,21 0-16,0 1 15,0-22-15,-21 21 0,21-21 0,0 0 16,1 0-16,-1 21 0,0-21 0,0 0 16,21 0-16,-20 0 0,20 0 15,-21 0-15,21 0 0,1-21 16,-1 21-16,0-21 0,1-1 0,-22 22 15,21-21-15,1-21 0,-22 21 16,0 0-16,21-1 0,-21-20 0,1 21 16,-22-21-16,21 20 0,-21-20 0,0 21 15,21 0-15,-21 0 0,0-1 16,0 1-16,-21 21 0,0 0 16,-1 0-16,1 0 0,0 0 0,0 0 15,0 21-15,21 1 0,0-1 16,-21 0-16,21 0 0,0 21 0,0-20 15,0-1-15,0 21 0,0-21 16,21 0-16,-21 1 0,21-1 16,0 0-16,-21 0 0,0 0 0,21 0 15,0 1-15,-21-1 0,22 0 0,-22 0 16,0 0-16,0 0 16,-22-21-1,1 0-15,0 0 16,0 0-16,0 0 15,0 0-15,-1-21 0,1 0 16,0 21-16,0-21 0,21 0 16,0 0-16,0-1 15,0 1-15,0 0 0,0 0 0</inkml:trace>
  <inkml:trace contextRef="#ctx0" brushRef="#br0" timeOffset="60848.73">26903 4995 0,'0'0'0,"42"0"31,-21 0-31,0 0 0,22-21 16,-22 21-16,21 0 0,1-21 0,-22 21 16,21 0-16,0-21 0,-20 0 0,20 21 15,0-21-15,-21 21 0,1 0 16,-1-22-16,21 22 0,-21 0 0,0 0 16,1-21-16,-1 21 15,-21 21 1,0 1-1,0-1-15,0 0 0,0 0 16,0 0-16,0 0 0,0 1 16,-21 20-16,21-21 0,-22 21 15,1 1-15,21-1 0,-21 0 0,0 1 16,21-1-16,-21 0 0,0 22 0,21-22 16,0 22-16,0-22 0,0 22 15,0-22-15,0 21 0,-22-20 0,22 20 16,0-20-16,0-1 0,0 21 0,0-20 15,0-1-15,0 0 0,0-20 16,0 20-16,0 0 0,0-21 0,0 22 16,0-22-16,-21 21 0,21-21 0,-21 1 15,0-1-15,0 0 16,0 0-16,-22-21 0,22 0 16,0 21-16,0-21 0,-22 0 0,22 0 15,-21 0-15,21 0 0,-22 0 16,1 0-16,21 0 0,0 0 0,-22 0 15,22 0-15,0 0 0,0 0 0,0 0 16,0 0-16,-1-21 0,1 21 0,0-21 31,21 0-15,0 0-16,0-1 16,-21 22-1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D7F-037A-4B2F-AE69-8BA3506F5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2AFAD-5809-4C0C-87C8-8788C0AF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B466-74FD-440D-9EE7-DB184267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243C-0DE9-47A0-B31D-B153383C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DF87-51FC-4F80-AEAE-79126508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EA6E-AE9C-4F2A-9171-E2F54742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1D483-08A0-4CA4-A520-B70EEBD3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B245-0253-4E0D-90C0-A3CAF6D3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6892-E07F-4552-831B-5F0F379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1C00-3F36-42A0-A6BD-3AA5344E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68A60-608D-4D51-9900-0D392AB6B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42682-FB8D-4DE5-A8B2-3928954B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55F4-FA64-4035-8155-AEB0CA0E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BBC1-6BB3-4B3B-935A-348B70D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1029-7476-4A41-8704-93D4B4E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E7E8-9EB7-4322-B81D-595539CD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07B9-E99A-4A0E-8992-805CE851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0373-6371-4798-918F-84CF833B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78A9-E6FC-4E89-875A-2EE1B1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F403D-EE7D-43CC-9870-ED711EDE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C33F-0A70-43F0-881A-D27337A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D36-0020-4944-A7DA-A736D32F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6339D-88B6-4638-BFE6-1E86D313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E500-5B88-4421-B388-86B93B7B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583-F842-4AE9-AD49-61EC7F0A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14CC-F095-4BB0-BF12-EC8FC01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2494-AEC4-455D-BF5D-8AFD17F8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46B1-53D4-457C-BBCC-BE124B22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8BA7-DBDB-46EC-99EE-9BA8579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2F68-5753-4D79-B670-6D2A5535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6D193-DFF8-411C-86E0-5CBEA301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0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CC3-3A7E-40BC-BC7C-75016E28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15EA-F0C3-4E0A-978A-5E4DCFD9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FF9D1-EE91-463E-8BF5-98A250C7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3836F-ECCD-4832-8FFD-0763717E2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6F35-E231-43E4-9A2E-59597CD1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363BA-DB44-4823-BA12-ACAE30D4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6C6D-87FB-4B72-ACA7-1580D812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0D68F-34A4-4DFF-B9AB-1693937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98DF-235D-4287-9385-C32E4AC6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EAE54-B939-4B11-9B26-1B6BD24C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43A78-A67D-481B-9039-A388EBC2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CE4BD-66B1-4463-9930-192AA10E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3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9D5A9-3D7B-478B-A319-5ED05BEB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FD2B7-1343-444A-92F6-DB16AE17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0917E-5FDB-4476-B914-D57480E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148-D34F-4018-80C2-5C337E87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86F8-8192-41E3-A261-B6B6BEDF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E0D6-5FA8-4D03-8D9C-E2CAA6C6E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91D87-5478-4227-ABC2-8A687987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A2A6-83C7-4B9F-8612-D9708B1D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E2B6B-A891-4F1D-BB78-C8C71EF1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70C9-5E2E-43F5-B35D-746374EF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5B37A-579A-4936-A517-1675301A6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6EB21-A773-4F33-B00B-D4A50F8EB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F863-B13B-4B39-9E68-A64380B1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FAA3-E224-45C3-8DE9-F8799D32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77F6-8163-4D73-BA22-C0BD6A7C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D6639-43E5-4E17-9624-9F417910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4D89-FC2B-490D-AAEB-D4697F28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2D9F-F76B-43B7-8C4A-31043E4F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4A7C-EC48-4C2E-B769-182AC5E655F7}" type="datetimeFigureOut">
              <a:rPr lang="en-IN" smtClean="0"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CDAA-A21C-48D4-A75F-2D3D7F8A7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C2CD-AE0F-46A3-8209-B66A963C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EA70-C6A6-4174-B169-02CB00F26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4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959335-9511-466A-8F89-D720C99D7893}"/>
                  </a:ext>
                </a:extLst>
              </p14:cNvPr>
              <p14:cNvContentPartPr/>
              <p14:nvPr/>
            </p14:nvContentPartPr>
            <p14:xfrm>
              <a:off x="266760" y="259200"/>
              <a:ext cx="10150200" cy="572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959335-9511-466A-8F89-D720C99D7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49840"/>
                <a:ext cx="10168920" cy="57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4AD55F-4F81-4117-A40B-7CCBC4B1FB38}"/>
                  </a:ext>
                </a:extLst>
              </p14:cNvPr>
              <p14:cNvContentPartPr/>
              <p14:nvPr/>
            </p14:nvContentPartPr>
            <p14:xfrm>
              <a:off x="0" y="1112400"/>
              <a:ext cx="11918160" cy="444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4AD55F-4F81-4117-A40B-7CCBC4B1F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03040"/>
                <a:ext cx="11936880" cy="44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7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1C325B-3B18-4699-B240-A5EBB13246CA}"/>
                  </a:ext>
                </a:extLst>
              </p14:cNvPr>
              <p14:cNvContentPartPr/>
              <p14:nvPr/>
            </p14:nvContentPartPr>
            <p14:xfrm>
              <a:off x="228600" y="152280"/>
              <a:ext cx="11742840" cy="426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1C325B-3B18-4699-B240-A5EBB1324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42920"/>
                <a:ext cx="11761560" cy="42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81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E46B5-6DFA-40F2-9631-28515769699F}"/>
                  </a:ext>
                </a:extLst>
              </p14:cNvPr>
              <p14:cNvContentPartPr/>
              <p14:nvPr/>
            </p14:nvContentPartPr>
            <p14:xfrm>
              <a:off x="122040" y="304920"/>
              <a:ext cx="110264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E46B5-6DFA-40F2-9631-2851576969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95560"/>
                <a:ext cx="110451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44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BABE9-0704-4DFB-BF64-1D06B49B6D81}"/>
                  </a:ext>
                </a:extLst>
              </p14:cNvPr>
              <p14:cNvContentPartPr/>
              <p14:nvPr/>
            </p14:nvContentPartPr>
            <p14:xfrm>
              <a:off x="0" y="502920"/>
              <a:ext cx="1218456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BABE9-0704-4DFB-BF64-1D06B49B6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93560"/>
                <a:ext cx="1220328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40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42F4B-AD40-4A59-999C-DA3276B794D7}"/>
                  </a:ext>
                </a:extLst>
              </p14:cNvPr>
              <p14:cNvContentPartPr/>
              <p14:nvPr/>
            </p14:nvContentPartPr>
            <p14:xfrm>
              <a:off x="304920" y="0"/>
              <a:ext cx="10271880" cy="451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42F4B-AD40-4A59-999C-DA3276B79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10290600" cy="45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07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EDA183-6C12-479B-956D-A4823D727272}"/>
                  </a:ext>
                </a:extLst>
              </p14:cNvPr>
              <p14:cNvContentPartPr/>
              <p14:nvPr/>
            </p14:nvContentPartPr>
            <p14:xfrm>
              <a:off x="15120" y="205920"/>
              <a:ext cx="9228240" cy="18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EDA183-6C12-479B-956D-A4823D727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96560"/>
                <a:ext cx="924696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109B7B-F81F-4DD4-BD96-4D5A998C4681}"/>
                  </a:ext>
                </a:extLst>
              </p14:cNvPr>
              <p14:cNvContentPartPr/>
              <p14:nvPr/>
            </p14:nvContentPartPr>
            <p14:xfrm>
              <a:off x="30600" y="1645920"/>
              <a:ext cx="6743880" cy="289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109B7B-F81F-4DD4-BD96-4D5A998C4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1636560"/>
                <a:ext cx="676260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86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71A80-2780-4B42-AAD9-269E16C09106}"/>
                  </a:ext>
                </a:extLst>
              </p14:cNvPr>
              <p14:cNvContentPartPr/>
              <p14:nvPr/>
            </p14:nvContentPartPr>
            <p14:xfrm>
              <a:off x="0" y="213480"/>
              <a:ext cx="9952200" cy="424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571A80-2780-4B42-AAD9-269E16C09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9970920" cy="42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31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74FAEF-45F2-4AEF-B8E7-0660D4AF3C85}"/>
                  </a:ext>
                </a:extLst>
              </p14:cNvPr>
              <p14:cNvContentPartPr/>
              <p14:nvPr/>
            </p14:nvContentPartPr>
            <p14:xfrm>
              <a:off x="91440" y="122040"/>
              <a:ext cx="11361600" cy="422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74FAEF-45F2-4AEF-B8E7-0660D4AF3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12680"/>
                <a:ext cx="11380320" cy="42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77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4922C-83FD-4A9B-A870-646EF2052807}"/>
                  </a:ext>
                </a:extLst>
              </p14:cNvPr>
              <p14:cNvContentPartPr/>
              <p14:nvPr/>
            </p14:nvContentPartPr>
            <p14:xfrm>
              <a:off x="442080" y="182880"/>
              <a:ext cx="6103800" cy="343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4922C-83FD-4A9B-A870-646EF2052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73520"/>
                <a:ext cx="612252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3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7276A5-2BE4-4638-A966-D79867E42A89}"/>
                  </a:ext>
                </a:extLst>
              </p14:cNvPr>
              <p14:cNvContentPartPr/>
              <p14:nvPr/>
            </p14:nvContentPartPr>
            <p14:xfrm>
              <a:off x="380880" y="182880"/>
              <a:ext cx="10195920" cy="28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7276A5-2BE4-4638-A966-D79867E42A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73520"/>
                <a:ext cx="10214640" cy="28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75A9BD-54A6-4615-95D1-27D298FD9798}"/>
                  </a:ext>
                </a:extLst>
              </p14:cNvPr>
              <p14:cNvContentPartPr/>
              <p14:nvPr/>
            </p14:nvContentPartPr>
            <p14:xfrm>
              <a:off x="2316600" y="3025080"/>
              <a:ext cx="609840" cy="45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75A9BD-54A6-4615-95D1-27D298FD9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7240" y="3015720"/>
                <a:ext cx="62856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60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DE515-0904-40AA-809B-B25CD4FDF517}"/>
                  </a:ext>
                </a:extLst>
              </p14:cNvPr>
              <p14:cNvContentPartPr/>
              <p14:nvPr/>
            </p14:nvContentPartPr>
            <p14:xfrm>
              <a:off x="213480" y="403920"/>
              <a:ext cx="10927440" cy="275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DE515-0904-40AA-809B-B25CD4FDF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394560"/>
                <a:ext cx="10946160" cy="27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9FD430-D78B-4B42-9D6D-DB9938825B98}"/>
                  </a:ext>
                </a:extLst>
              </p14:cNvPr>
              <p14:cNvContentPartPr/>
              <p14:nvPr/>
            </p14:nvContentPartPr>
            <p14:xfrm>
              <a:off x="1905120" y="3360600"/>
              <a:ext cx="1036440" cy="71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9FD430-D78B-4B42-9D6D-DB9938825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760" y="3351240"/>
                <a:ext cx="1055160" cy="73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39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D393-AF0F-4847-B184-E518ECCB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69DDF-5474-4616-8613-C1E023533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46ACC6-2C4A-4AD1-B78B-5CADF965807B}"/>
                  </a:ext>
                </a:extLst>
              </p14:cNvPr>
              <p14:cNvContentPartPr/>
              <p14:nvPr/>
            </p14:nvContentPartPr>
            <p14:xfrm>
              <a:off x="190440" y="388800"/>
              <a:ext cx="1161324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46ACC6-2C4A-4AD1-B78B-5CADF9658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79440"/>
                <a:ext cx="11631960" cy="24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B91149-D65F-411B-B207-BF0A70EDFAA4}"/>
                  </a:ext>
                </a:extLst>
              </p14:cNvPr>
              <p14:cNvContentPartPr/>
              <p14:nvPr/>
            </p14:nvContentPartPr>
            <p14:xfrm>
              <a:off x="442080" y="2720520"/>
              <a:ext cx="6500160" cy="227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B91149-D65F-411B-B207-BF0A70EDF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20" y="2711160"/>
                <a:ext cx="6518880" cy="22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5BE66D-1558-4C2E-9BB2-DA1485F06740}"/>
                  </a:ext>
                </a:extLst>
              </p14:cNvPr>
              <p14:cNvContentPartPr/>
              <p14:nvPr/>
            </p14:nvContentPartPr>
            <p14:xfrm>
              <a:off x="937080" y="4724280"/>
              <a:ext cx="1120680" cy="53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5BE66D-1558-4C2E-9BB2-DA1485F067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720" y="4714920"/>
                <a:ext cx="113940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78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2021-10-08T01:36:37Z</dcterms:created>
  <dcterms:modified xsi:type="dcterms:W3CDTF">2021-10-08T02:31:13Z</dcterms:modified>
</cp:coreProperties>
</file>