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1:39:41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 2053 0,'0'0'0,"-84"-42"0,-1-22 0,22 22 16,-1 0-16,43-1 0,0 1 15,21 21-15,21 0 0,21 21 16,1 0-16</inkml:trace>
  <inkml:trace contextRef="#ctx0" brushRef="#br0" timeOffset="1134.93">2138 1101 0,'0'0'0,"0"-21"0,-21-22 31,-1 43-15,22 21-16,-21 22 0,21-22 15,0 21-15,-21 1 0,0-1 16,21 0-16,-21 22 0,0-1 0,-1 1 15,22 20-15,-21-20 0,0 21 16,0-1-16,0 1 0,0-22 16,-43 213-1,64-234-15,0 0 16,0 1-16,0-22 0,0 0 16,0 0-16,0-42 31,0 0-31,0 0 15,0-1-15,0-20 0,0 0 0,0-1 16,0 1-16,21-21 0</inkml:trace>
  <inkml:trace contextRef="#ctx0" brushRef="#br0" timeOffset="1476.74">2095 1016 0,'0'0'16,"0"21"-16,22 0 0,-22 1 0,21-1 15,0 21-15,-21 0 0,0-20 16,21 20-16,0 0 0,-21 22 16,0-22-16,21 22 0,-21-1 15,22 1-15,-22 20 0,0-20 16,0 20-16,0-20 0,0-1 0,0 1 15,0-1-15,0 1 0,0-22 16,0 1-16,0-1 0,0-21 16,0 0-16,0 22 0,0-22 15,0 0-15,0-42 32,0 0-32,-22-1 15,22 1-15,-21-21 0,21 21 16,-21 0-16,0-22 0</inkml:trace>
  <inkml:trace contextRef="#ctx0" brushRef="#br0" timeOffset="1718.63">1757 1926 0,'0'-21'16,"21"21"-16,0 0 0,0-21 15,22 21-15,-22 0 0,0-21 0,21 21 16,-21-21-16,22 21 0,-1-22 16,0 22-16,1-21 0,-1 21 0,0-21 15,-20 21-15,20 0 0,0-21 16,-21 21-16,1 0 0,-1-21 16,-21 0-1</inkml:trace>
  <inkml:trace contextRef="#ctx0" brushRef="#br0" timeOffset="2351.01">2625 1164 0,'0'0'0,"0"-21"0,0 42 31,0 0-15,0 1-16,0-1 0,-22 21 15,22-21-15,0 22 0,-21-1 0,21 21 16,0-20-16,0 20 0,0 1 16,0 20-16,-21-20 0,21 21 0,-21-22 15,21 1-15,0-1 0,0 1 16,0-22-16,0 21 0,0-20 15,0-1-15,0-21 0,0 22 16,0-22-16,0 0 0,0 0 16,0 0-16,0-42 31,0 0-31,0 0 0,0 0 16,0-22-16,0 22 15,0 0-15,0-21 0,0 20 0,0-20 16,0 21-16,21-21 0,0 20 15,-21 1-15,43-21 0,-22 21 0,0 0 16,0-1-16,21 1 0,-20 0 16,20 21-16,-21-21 0,21 21 15,1 0-15,-22 0 0,21 0 16,-21 21-16,1-21 0,20 21 0,-21 0 16,0 1-16,-21 20 0,0-21 15,0 0-15,0 0 0,0 22 16,0-22-16,0 0 0,-42 21 0,21-20 15,0-1-15,-22 0 0,1 0 16,0 0-16,20 0 0,-20 1 0,0-1 16,21-21-16,-22 21 0,22-21 15,-21 0-15,21 21 0,-1-21 0,22 21 16,-21-21-16,0 0 16,21-21 15,0 0-31,21 0 0</inkml:trace>
  <inkml:trace contextRef="#ctx0" brushRef="#br0" timeOffset="2879.7">3556 1926 0,'0'0'0,"21"-21"0,0 0 15,0 21-15,1-21 16,-1 0-16,0-1 0,0 1 0,0 0 16,-21 0-16,0 0 15,0 0-15,-21 21 16,0 0-16,0 0 0,-22 0 16,22 0-16,-21 0 0,21 21 0,-22 0 15,1 0-15,21 0 0,-21 0 16,20 1-16,1-1 0,0 21 0,0-21 15,21 0-15,0 1 0,0-1 16,0 0-16,0 0 16,21 0-16,0-21 0,0 0 15,1 21-15,20-21 0,-21 0 16,21 0-16,-20 22 0,20-22 16,0 0-16,-21 21 0,1-21 0,-1 21 15,0 0-15,0-21 0,-21 21 16,21-21-16,-21 21 0,0 1 0,0-1 15,-21-21-15,0 21 16,-21 0-16,20-21 0,-20 21 0,21-21 16,-21 0-16,-1 0 0,22 21 15,-21-21-15,21 0 0,-1 0 0,-20 0 16,21 0-16,0 0 0,0 0 16,-1 0-16,1 0 0,0-21 15,21 0 1,0 0-16,0 0 15,21 0-15,0-1 0,1 1 16,-1 0-16,0 0 0</inkml:trace>
  <inkml:trace contextRef="#ctx0" brushRef="#br0" timeOffset="3239.5">4297 1101 0,'0'-21'0,"0"42"0,0-64 16,0 22-16,-21 21 0,21-21 15,-22 21-15,1 0 16,0 21-16,21 0 0,0 1 0,0-1 16,-21 21-16,21 0 0,-21 1 15,21-1-15,-21 0 0,21 22 16,0-22-16,-22 22 0,1-1 0,21 22 15,-21-22-15,0 1 0,21-1 16,0 1-16,-21-1 0,21 1 0,0-22 16,-21 1-16,21-1 0,0 0 15,0-21-15,0 1 0,0-1 0,0 0 16,0 0-16,0 0 0,21-21 16,0 0-1,0 0-15,0 0 16,-21-21-16,0 0 0,21 0 15,-21 0-15</inkml:trace>
  <inkml:trace contextRef="#ctx0" brushRef="#br0" timeOffset="3448.38">3895 1990 0,'21'0'32,"0"0"-32,0 0 15,0 0-15,0 0 0,1 0 16,-1-21-16,0 21 0,0-22 16,0 22-16,0-21 0,1 21 0</inkml:trace>
  <inkml:trace contextRef="#ctx0" brushRef="#br0" timeOffset="4083.51">4339 1947 0,'0'0'16,"0"-21"-16,21-21 16,-21 21-16,21 21 0,1-21 15,-1 21-15,21 0 0,0-22 16,-20 22-16,20 0 0,-21 0 16,0 0-16,22 22 0,-22-1 0,0 0 15,21 0-15,-21 0 0,-21 22 16,22-22-16,-22 0 0,0 21 15,0-21-15,0 22 0,0-22 16,0 21-16,-22-21 0,1 1 0,0-1 16,0 0-16,0 0 0,0 0 15,-1-21-15,1 21 0,0-21 16,21-21 15,0 0-31,0 0 0,0 0 16,0 0-16,0-1 0,21 1 0,0 0 15,-21 0-15,22-21 0,-1 20 16,0 1-16,21-21 0,-21 21 16,1-22-16,-1 22 0,21 0 0,-21 0 15,0 0-15,1 0 0,20-1 16,-21 22-16,0 0 0,0 0 0,1 0 16,-1 0-16,0 0 15,0 0-15,0 0 0</inkml:trace>
  <inkml:trace contextRef="#ctx0" brushRef="#br0" timeOffset="4695.16">5630 1990 0,'0'0'16,"21"0"-16,1-21 0,-1-1 0,0 1 0,-21 0 15,0 0-15,0 0 0,21 0 16,-21-22-16,0 22 0,0 0 0,0 0 16,-21 0-16,21-1 0,-21 1 15,-22 21-15,22 0 0,0 0 0,-21 0 16,21 0-16,-22 0 0,1 21 16,21 1-16,-22-1 0,22 21 0,-21-21 15,21 22-15,0-1 16,-1 0-16,1 1 0,0-1 0,0-21 15,21 21-15,0 1 0,0-22 16,0 0-16,0 0 0,0 22 0,0-22 16,0 0-16,21-21 15,0 0-15,0 21 0,1-21 0,-1 0 16,0 0-16,0 0 0,0 0 16,22 0-16,-22-21 0,0 0 0,21 21 15,-21-21-15,1-1 0,-1 1 16,21 0-16,-21 0 0,0 0 0,1-22 15,-22 22-15,21 0 0,-21-21 16,21-1-16,-21 22 0,0-21 16,0 21-16,0 0 0,0-1 0,0 1 15,0 0-15,-21 21 16,21 21 0,-21 0-16,21 1 0,0 20 15,0-21-15,0 21 0,-22-20 16,22-1-16,0 21 0,0-21 0,0 0 15,0 1-15,0 20 0,0-21 16,0 0-16,0 0 0,22-21 16,-1 22-16,0-22 15,0 0-15,0 0 0,0 0 16,1 0-16,-1 0 0,0 0 0,21 0 0,-21 0 16,1-22-16,-1 1 0</inkml:trace>
  <inkml:trace contextRef="#ctx0" brushRef="#br0" timeOffset="5011.97">6329 1672 0,'0'-21'0,"0"42"0,0-63 16,-21 42-16,-1 0 15,1 0-15,0 0 16,0 0-16,21 21 0,-21-21 0,0 21 15,-1 0-15,22 22 0,-21-22 0,0 21 16,21-21-16,0 22 0,-21-1 16,21-21-16,-21 22 0,21-1 0,0-21 15,0 21-15,0-20 0,0-1 16,0 0-16,0 0 0,0 0 0,0 0 16,0 1-16,21-22 0,0 21 15,0-21-15,0 0 0,22 0 16,-22 0-16,0 0 0,0 0 15,22 0-15,-22 0 0,21 0 16,-21-21-16,22-1 0,-22 1 0,21 21 16</inkml:trace>
  <inkml:trace contextRef="#ctx0" brushRef="#br0" timeOffset="5399.77">7006 889 0,'0'0'0,"0"-42"0,-21 21 15,0 21-15,21-22 0,-21 22 0,-1 0 16,1 0-16,21 22 0,-21-1 16,0 0-16,0 21 0,0 1 0,21-1 15,-22 0-15,1 22 0,21-1 16,0-20-16,-21 20 0,21-21 0,-21 22 15,21-1-15,-21 1 0,21 21 16,0-22-16,0 1 0,0-1 0,-21-21 16,21 22-16,0-22 0,0 22 15,-22-22-15,22-21 0,0 22 0,0-22 16,0 21-16,0-21 0,0 0 16,0 1-16,0-1 0,22 0 31,-1-21-31,0 0 15,0 0-15,0 0 16,-21-21-16,21 21 0,1-21 16,-1-1-16,0 1 0,0 0 0</inkml:trace>
  <inkml:trace contextRef="#ctx0" brushRef="#br0" timeOffset="5699.6">7324 1672 0,'0'0'0,"-22"0"31,1 21-31,0 1 0,21-1 16,-21 0-16,21 0 0,0 21 16,0-20-16,-21 20 0,21-21 0,-21 21 15,21 1-15,0-22 0,0 21 16,0-21-16,0 1 0,0 20 0,0-21 15,0 0-15,0 0 0,0 1 16,0-1-16,21 0 16,0-21-16,0 0 15,0 0-15,0 0 16,-21-21-16,22 21 0,-1-21 16,0-1-16,0 1 0,0 21 15</inkml:trace>
  <inkml:trace contextRef="#ctx0" brushRef="#br0" timeOffset="6493.15">7726 1778 0,'0'0'16,"0"-21"-16,0 0 0,0 42 31,-21-21-15,-1 21-16,22 21 0,-21-20 15,21-1-15,-21 0 0,21 21 0,0-21 16,0 1-16,0-1 0,0 21 15,0-21-15,0 0 0,0 1 16,0-1-16,0 0 0,0 0 16,21-21-16,-21 21 0,21-21 15,1 0-15,-1 0 16,-21-21 15,0 0-31,0 0 16,0 0-16,0-1 0,0 1 15,0-21-15,0 21 0,21-22 0,-21 22 16,0-21-16,21 21 0,0-22 16,0 22-16,1-21 0,-1 21 15,21 0-15,-21-1 0,0 22 16,22-21-16,-22 21 0,21 0 0,-21 0 16,1 0-16,-1 0 0,21 21 15,-21-21-15,0 22 0,1 20 0,-1-21 16,-21 21-16,21-20 0,-21 20 15,21 0-15,-21 1 0,0-22 0,0 21 16,0-21-16,0 22 0,0-22 0,0 0 16,0 21-16,0-21 0,0 1 15,0-1-15,0 0 0,-21-21 32,0 0-32,0 0 31,21-21-16,0 0-15,0-1 0,0-20 16,0 21-16,0 0 0,0-22 16,21 1-16,0 0 0,0-1 0,0 1 15,22 0-15,-22-22 0,21 22 16,0 21-16,1-22 0,-1 22 0,22 0 16,-1 0-16,-21 21 0,22 0 15,-22 0-15,1 21 0,-22 0 16,21 22-16,-21-22 0,0 21 0,-21 0 15,0 1-15,0-1 0,0 0 16,0 1-16,0-22 0,0 21 0,-21-21 16,0 1-16,0 20 0,21-21 15,-21-21-15,0 21 0,-1 0 0,1 1 16,0-22 0,21-22 15,0 1-31,0 0 15,0 0-15,-21 0 0</inkml:trace>
  <inkml:trace contextRef="#ctx0" brushRef="#br0" timeOffset="6838.99">8022 1185 0,'0'0'0,"-42"22"0,21-22 0,-1 42 16,22-21-16,0 0 15,0 0 1,22-21-16,-1 0 0,0 0 16,0 0-16,0 0 0,0 0 15,1-21-15,-22 0 16,0 0-16,0 0 0,0 0 15,0-1 1,0 1-16,-22 21 16,1 0-16,0 0 15,0 0-15,21 21 16,-21-21-16,21 22 0,0-1 16,0 0-16,-21-21 0,21 21 15</inkml:trace>
  <inkml:trace contextRef="#ctx0" brushRef="#br0" timeOffset="7114.83">6773 1418 0,'21'0'16,"1"0"0,-1 0-16,42 0 0,-20 0 15,-22 0-15,21 0 0,-21-21 0,22 21 16,-22 0-16,21 0 0,-21 0 16,0-21-16,1 21 0,-1 0 0,0 0 15</inkml:trace>
  <inkml:trace contextRef="#ctx0" brushRef="#br0" timeOffset="8058.87">1439 3133 0,'21'0'47,"1"0"-47,-1 0 16,0 0-16,0 0 0,0 0 15,0 0-15,1 0 0,20 0 16,-21 0-16,21 0 0,-20 0 16,20 0-16,0 0 0,1 0 0,20 0 15,-21 0-15,22 0 0,-1-21 16,22 21-16,0 0 0,-1 0 0,1 0 15,21 0-15,-21 0 0,20 0 16,1 0-16,-21 0 0,21 0 0,0 0 16,21 0-16,-22 0 0,22 0 15,0 0-15,0-22 0,0 22 0,0 0 16,0 0-16,22 0 0,-1 0 16,21 0-16,-21 0 0,0 0 0,1 0 15,-1 0-15,21 0 0,-21 0 16,22 0-16,-22 0 0,21 0 15,-21 0-15,22 0 0,-1 0 0,-21 0 16,21 0-16,-20 0 0,-1-21 16,0 21-16,0 0 0,21 0 0,-42 0 15,22 0-15,-1 0 0,-21 0 0,0 0 16,0 0-16,-21 0 0,21 0 16,-22 0-16,1-21 0,0 21 0,-21 0 15,-1 0-15,1 0 0,-21 0 16,-1-21-16,1 21 0,-1-21 0,-21 21 15,22 0-15,-22 0 0,1 0 0,-22-21 16,21 21-16,-21 0 16,0 0-16,1-22 0,-1 22 15,-21-21-15,0 0 16</inkml:trace>
  <inkml:trace contextRef="#ctx0" brushRef="#br0" timeOffset="14075.57">1545 4847 0,'0'0'0,"-21"43"16,21-22-16,0 0 16,0 0-1,0 0-15,0 0 0,0 1 16,21-22-16,0 0 16,0 21-16,1-21 0,-1 0 0,21 0 15,-21 0-15,22 0 0,-22 0 16,21-21-16,-21 21 0,22-22 15,-22 1-15,21 0 0,-21 0 0,0 21 16,1-21-16,-1 0 0,-21-1 16,0 1-16,21 0 0,-21 0 15,0 0-15,0 0 16,-21-1-16,0 22 0,-1-21 16,1 21-16,0 0 0,0 0 15,0 0-15,0 0 0,-22 0 0,22 0 16,0 0-16,-21 0 0,20 21 15,1 1-15,-21-1 0,21 0 16,-22 0-16,22 21 0,-21 1 0,21-1 16,0-21-16,-1 22 0,22-1 15,0-21-15,0 21 0,0-20 0,0 20 16,22-21-16,20 0 0,-21 0 16,0 1-16,22-22 0,-22 21 0,21-21 15,-21 0-15,22 0 16,-22 0-16,0 0 0,42 0 15,-41 0-15,-1 0 0,0 0 16,-21-21-16,21 21 16,-21-22-16,-21 1 15,0 21-15,0 0 16,-1 0-16,1 0 0,-21 0 16,21 0-16,-22 0 0,1 0 15,21 21-15,-21 1 0,20-22 0,-20 21 16,21 0-16,-21 0 0,20 0 15,1 0-15,0 1 0,0-22 0,21 21 16,0 0-16,0 0 16,0 0-16,0 0 0,0 1 15,21-1-15,0-21 0,0 21 16,1-21-16,-1 0 0,0 0 16,21 0-16,-21 0 0,22 0 0,-22 0 15</inkml:trace>
  <inkml:trace contextRef="#ctx0" brushRef="#br0" timeOffset="14875.11">2646 5101 0,'0'0'0,"0"-21"0,0 0 0,0 0 15,-21 21 1,-1 0-16,1 0 0,0 0 0,0 0 15,0 0-15,0 21 0,-22-21 16,22 21-16,0 0 0,-21 0 0,20 1 16,1-1-16,0 21 0,0-21 15,0 0-15,21 1 0,0 20 0,0-21 16,0 0-16,0 0 0,0 1 16,0-1-16,21-21 15,0 21-15,0-21 0,0 0 16,1 0-16,-1 0 0,0 0 15,21 0-15,-21-21 0,1 21 0,-1-21 16,21-1-16,-21 22 0,0-21 16,1 0-16,-1 0 0,0 0 15,-21 0-15,21-1 0,0 1 16,-21 0-16,0 42 62,0 0-62,0 1 0,0-1 16,0 0-16,0 0 0,0 21 0,0-20 16,0 20-16,0-21 0,0 21 15,0 1-15,21-1 0,1 22 16,-22-1-16,0 1 0,21-1 0,0 1 16,-21-1-16,21 1 0,-21-1 15,0 1-15,21-1 0,-21 22 0,21-22 16,-21 22-16,0-22 0,22 1 0,-1-1 15,-21 1-15,21-1 0,-21 1 16,0-22-16,21 22 0,-21-22 0,0 0 16,0 1-16,0-1 0,0 0 15,0 1-15,0-22 0,-21 0 0,0 0 16,0 0-16,-1 1 0,1-22 0,0 0 16,0 0-16,-21 0 15,20-22-15,-20 1 0,0 0 0,-1 0 16,1-21-16,0 20 0,-1-20 15,1 0-15,0-1 0,-1-20 0,1 21 16,21-22-16,0 1 0,0-1 0,-1 1 16,22-1-16,0 1 0,0 20 15,0-20-15,0 20 0,0-20 0,0 21 16,0-1-16,0 1 0,22 0 16,-1-1-16,0 1 0,0 0 15,0-1-15,0 1 0,-21 0 16,22-1-16,-1 1 0,0 21 0,0-22 15,0 22-15,0-21 0,1 21 16,-22 0-16</inkml:trace>
  <inkml:trace contextRef="#ctx0" brushRef="#br0" timeOffset="15122.97">3027 5461 0,'0'0'0,"0"21"94,0 0-79,0 1-15,-21-22 16,21 21-16</inkml:trace>
  <inkml:trace contextRef="#ctx0" brushRef="#br0" timeOffset="15282.88">2984 5715 0,'0'0'0,"0"21"16,0 0 46,22-21-31,-1 0-31</inkml:trace>
  <inkml:trace contextRef="#ctx0" brushRef="#br0" timeOffset="15991.87">4762 5080 0,'0'0'0,"0"-21"0,0 0 15,0 0-15,22-1 0,-22 1 16,0 0-16,21 0 0,-21 0 16,0 42 15,0 0-31,0 0 0,0 22 0,-21-1 16,21 0-16,-22 1 0,22 20 15,-21-21-15,21 22 0,0-1 0,0 22 16,0-21-16,0 20 0,0 1 15,0 0-15,0-22 0,0 22 0,0-1 16,0 1-16,0 0 0,0 21 0,0-22 16,0 22-16,0-21 0,0 21 15,0-22-15,0 22 0,0-21 0,0 21 16,0-1-16,0 1 0,0 0 16,0 0-16,0 0 0,0 0 15,0-1-15,0 22 0,-21-21 0,0 0 0,21 0 16,-21 0-16,21 0 0,-21-1 15,21-20-15,-22 21 0,1-21 16,21-1-16,0 1 0,0 0 0,0-22 16,0-21-16,0 22 0,0-43 0,0 21 15,0-20-15,0-1 0,0 0 16,21-21-16,1-21 16,-22 0-16,0-22 15,0 22-15,21-21 0,-21-1 0,21 1 16,-21-21-16,0-1 0,21-21 15,0 22-15,0-22 0</inkml:trace>
  <inkml:trace contextRef="#ctx0" brushRef="#br0" timeOffset="17449.3">4932 4995 0,'0'-21'31,"0"0"-15,0 0-1,0 0-15,0 0 16,0-1 0,0 1-16,0 0 15,21 21 1,0 0 0,0 0-1,0 0-15,1 0 0,20 0 0,-21 0 16,21 0-16,22 0 0,-1 0 15,1 0-15,21 0 0,20 0 0,-20 0 16,21 0-16,0 0 16,0 0-16,-1 0 0,22 0 0,-21 0 15,42 0-15,-21 0 0,22 0 16,-22 0-16,21 0 0,0 0 0,0 0 16,0 0-16,22-21 0,-22 21 15,0 0-15,-21 0 0,21-21 16,-21 21-16,-21 0 0,21 0 0,-21 0 15,-22-21-15,22 21 0,-21 0 16,0 0-16,-22 0 0,1 0 0,-1 0 0,-21 0 16,1 0-16,-1 0 15,0 0-15,-20 0 0,-1 0 0,0 0 0,0 0 16,0 0-16,0 0 16,1 0-16,-22 21 31,0 0-31,0 0 0,0 0 15,0 0-15,0 1 0,0-1 16,0 21-16,0 0 0,0-20 0,0 20 16,0 0-16,0 1 0,0-1 0,0 0 15,0 1-15,0-1 0,0 21 16,-22-20-16,22 20 0,0 1 0,0-1 16,0 1-16,0-1 0,0 1 15,0-1-15,0 22 0,0-22 0,-21 1 16,21 21-16,0-1 0,0 1 15,0 0-15,0 20 0,0-20 16,0 0-16,0-1 0,0 22 0,0-21 16,0 21-16,0-22 0,0 22 0,0-21 15,0 21-15,0-22 0,21 1 16,-21 0-16,0-1 0,0 1 0,0 0 16,0-1-16,22 1 0,-22-21 0,0 20 15,0-20-15,21 20 0,-21-20 16,0-22-16,0 22 0,0-1 15,0 1-15,0-22 0,0 0 0,0 1 16,0-1-16,0 0 0,0 1 0,0-22 16,0 0-16,0 0 0,0 0 15,0 1-15,0-1 16,-21-21 15,-1 0-15,1 21-16,0-21 15,0 0-15,0 21 0,0-21 16,-1 0-16,1 21 0,0-21 0,0 21 16,0-21-16,-22 0 15,22 0-15,0 22 0,-21-1 0,-1-21 16,1 21-16,0-21 0,-1 21 0,1-21 16,-21 0-16,20 21 0,-20-21 0,-1 21 15,1-21-15,-1 0 0,1 22 16,-22-22-16,0 0 0,1 0 0,-1 21 15,-21-21-15,0 0 0,1 0 0,-1 0 16,-21 0-16,21 0 0,-42 0 16,21 0-16,-21 0 0,-1 0 0,1 0 15,21 0-15,0 0 0,-21 0 0,21 0 16,0 0-16,0 0 0,0 0 0,21 0 16,-21 0-16,21 0 0,1 0 15,-1 0-15,0 0 0,0 0 16,0 0-16,0 0 0,1 0 0,20 0 15,0 0-15,22 0 0,-22 0 16,43 0-16,-22 0 0,43 0 0,-21 0 16,21 0-16,21-21 0,0-1 15,0 1-15,0 0 16,0 0-16,0-21 0,21 20 0,0-20 16,21 21-16,-21-21 0,22-1 0</inkml:trace>
  <inkml:trace contextRef="#ctx0" brushRef="#br0" timeOffset="18456.43">5905 3768 0,'0'21'32,"0"0"-17,0 0-15,-21-21 16,21 21-16,-21 1 0,21 20 0,-21-21 16,21 21-16,0-20 0,0 20 15,0 0-15,-21-21 0,21 22 0,0-22 16,0 21-16,-21-21 0,21 1 0,0 20 15,0-21-15,0 0 16,0 0-16,0 1 16,0-44 15,0 1-15,0 0-16,0 0 0,0 0 15,0 0-15,0-1 0,21-20 0,-21 21 16,21-21-16,-21 20 0,0-20 15,0 0-15,21 21 0,-21-22 0,21 1 16,-21 21-16,21-22 0,1 22 16,-22-21-16,21 21 0,0 0 0,0-1 15,0 22-15,0 0 16,1 0-16,-1 22 0,-21-1 16,21 0-16,0 21 0,0-21 0,-21 22 15,0-22-15,21 21 0,-21 1 16,22-1-16,-22 0 0,0-21 15,0 22-15,0-22 0,0 0 16,0 21-16,0-20 0,21-22 0,-21 21 16,0 0-16,0 0 15,-21-21 17,21-21-17,-22 21-15</inkml:trace>
  <inkml:trace contextRef="#ctx0" brushRef="#br0" timeOffset="18675.32">5715 4064 0,'0'21'16,"21"0"-1,0-21-15,0 0 0,1 0 16,-1 0-16,0 0 0,0 0 15,0 0-15,0 0 0,1 0 0,-1 0 16,0 0-16,0-21 0,0 21 16,0 0-16,1-21 0,-1 0 15,21 0-15,-21 0 16,0 21-16,1-22 0</inkml:trace>
  <inkml:trace contextRef="#ctx0" brushRef="#br0" timeOffset="18943.16">6350 3831 0,'21'0'0,"0"0"0,0 0 16,1 0-1,-1 0-15,0 0 0,0 0 0,0 0 16,0 0-16,1 0 0,-1 0 0,21 0 0,-21-21 15,0 21-15,1 0 16,-1 0-16,21 0 0,-21 0 0,0 0 16,1 0-16,-1 0 0,0 0 15,-42 0 17</inkml:trace>
  <inkml:trace contextRef="#ctx0" brushRef="#br0" timeOffset="19211">6689 3810 0,'0'21'16,"-22"0"-16,22 1 16,0-1-16,0 0 0,0 21 15,0-21-15,-21 22 0,21-22 16,0 21-16,-21-21 0,21 22 0,0-1 15,0-21-15,0 0 0,0 1 16,0-1-16,0 0 0,0 0 0,0 0 16,0 0-16,21-42 47,-21 0-32,21 21-15,1-21 0</inkml:trace>
  <inkml:trace contextRef="#ctx0" brushRef="#br0" timeOffset="19463">7048 3810 0,'0'21'16,"0"0"-16,0 1 0,0-1 15,0 0-15,0 0 0,-21 0 0,21 22 16,0-22-16,0 21 0,0-21 16,0 0-16,0 22 0,0-22 0,-21 0 15,21 0-15,0 0 0,0 1 0,0-1 16,0 0-16</inkml:trace>
  <inkml:trace contextRef="#ctx0" brushRef="#br0" timeOffset="19702.86">7091 3831 0,'0'0'0,"21"0"0,0 0 31,-21 21-31,21 1 0,-21-1 15,21 0-15,1 0 0,-1 0 16,-21 0-16,0 1 0,21-1 0,0 0 16,-21 0-16,21 0 15,0 0-15,1-21 32</inkml:trace>
  <inkml:trace contextRef="#ctx0" brushRef="#br0" timeOffset="20198.89">7662 3747 0,'-63'42'16,"42"-21"-16,21 0 15,-22-21-15,1 21 0,0 1 16,0-1-16,0 0 0,21 0 0,-21 0 16,-1 0-16,22 1 0,0-1 15,-21 0-15,21 0 0,-21 0 16,42-21 15,0-21-31,1 0 16,-1 0-16,-21 0 15,21-1-15,0 1 0,0 0 16,-21 0-16,21-21 0,1 20 16,-1 1-16,0 0 0,0 0 0,-21 0 15,21 0-15,0-1 0,1 22 16,-22 22 0,0-1-1,0 21-15,0-21 0,0 22 16,0-22-16,0 21 0,0 0 0,0 1 15,0-1-15,-22 0 0,22 1 0,0-22 16,0 21-16,0-21 0,0 22 16,0-22-16,0 0 0,0 0 15,0 0-15,0 1 16</inkml:trace>
  <inkml:trace contextRef="#ctx0" brushRef="#br0" timeOffset="20375.79">7959 4276 0,'0'0'0,"0"21"78</inkml:trace>
  <inkml:trace contextRef="#ctx0" brushRef="#br0" timeOffset="23220.18">5165 6181 0,'0'-21'15,"21"21"1,-21 21 47,0 0-63,0 0 15,0 0-15,0 0 0,0 22 0,0-22 16,0 0-16,0 21 0,0-20 0,0 20 15,0-21-15,0 0 0,0 0 16,0 22-16,0-22 0,0 0 0,0 0 16,0 0-1,0 1-15,0-44 32,0 1-17,0 0-15,0 0 0,0 0 16,0 0-16</inkml:trace>
  <inkml:trace contextRef="#ctx0" brushRef="#br0" timeOffset="24163.64">5186 6117 0,'42'0'16,"-21"0"15,0 0-31,1 0 0,-1 0 0,0 0 16,0 0-16,0 0 0,22 0 15,-1 0-15,0 0 0,1 0 0,-1-21 16,21 21-16,1 0 0,-22 0 16,22 0-16,-1 0 0,1 0 0,-1 0 15,1 0-15,20 0 0,-20 0 0,-1-21 16,22 21-16,0 0 0,-1 0 15,1 0-15,21 0 0,-21 0 16,20 0-16,-20 0 0,0 0 16,-1 0-16,1 0 0,0 0 0,-22 0 15,22 0-15,0 0 0,-1-21 0,1 21 16,0 0-16,-1 0 0,-20 0 16,20 0-16,-20 0 0,-1-21 0,-20 21 15,-1 0-15,22 0 0,-43 0 16,21-22-16,0 22 0,-20 0 0,-1 0 15,0 0-15,0 0 0,0 0 16,0 0 0,-21 22 31,0-1-32,0 0-15,0 0 16,0 0-16,0 0 0,0 1 15,0-1-15,0 0 0,0 0 0,22 0 16,-22 22-16,21-22 0,-21 21 16,21-21-16,-21 0 0,0 22 0,0-22 15,21 0-15,-21 0 0,0 22 0,0-22 16,0 0-16,0 0 16,0 0-16,0 0 0,0 1 15,-21-22-15,0 21 16,0-21-16,-1 0 15,1 21-15,0-21 0,0 0 0,-21 0 16,20 0-16,1 0 0,-21 0 16,0 0-16,-1 0 0,1 0 0,0 0 15,-22 0-15,1 0 0,-22 0 0,21 0 16,-20 0-16,-22 0 0,21 0 16,-21 0-16,22 0 0,-43 0 0,21 0 15,-21 0-15,0 0 0,0 21 0,21-21 16,0 0-16,0 0 0,1 21 15,20-21-15,0 0 0,1 0 0,-1 0 16,21 0-16,-20 0 0,20 0 16,1 0-16,-22 0 0,22 0 15,-1 0-15,1 0 0,20 0 0,1 0 16,0 0-16,-1 0 0,1 0 16,21 0-16,0 0 0,-1 0 15,22 21 16,22-21-31,-1 0 16,0 0-16,0 0 16,0 0-16,0 0 0,1 0 0,-1 0 15,21-21-15,-21 21 0</inkml:trace>
  <inkml:trace contextRef="#ctx0" brushRef="#br0" timeOffset="24875.23">8721 6244 0,'0'0'0,"-22"0"0,1 0 15,21 21 1,21-21 0,1 0-16,-1 0 0,21 0 15,-21 0-15,22 0 0,-1 0 16,0 0-16,1 0 0,-1 0 0,21 0 16,-20 0-16,-1 0 0,22 0 15,-22 0-15,0 0 0,1 0 0,-1 0 16,0 0-16,1-21 0,-22 21 0,21 0 15,-21 0-15,0 0 0,1 0 16,-22-21-16,21 21 0,-42-21 31,-1 21-31,1 0 16,0 0-16,0 0 0,0-21 0,0 21 16,-1 0-16,22-21 15,-21 21 1,42 0 15,1 0-31,-1 0 16,0 0-16,-21 21 0,21-21 0,-21 21 15,21-21-15,-21 21 0,0 0 16,0 0-16,0 1 16,-21-1-16,0-21 15,21 21-15,-21-21 0,0 0 0,-1 0 16,22 21-16,-21-21 15,21-21 1</inkml:trace>
  <inkml:trace contextRef="#ctx0" brushRef="#br0" timeOffset="25603.34">10329 6033 0,'0'-22'31,"0"1"-31,0 0 16,0 0-16,0 0 15,0 0-15,0-1 0,21 1 0,-21 0 16,22 0-16,-22 0 0,0 0 16,0-1-16,0 1 0,0 0 15,0 0-15,0 0 0,-22 42 47,22 0-47,0 0 0,-21 0 0,21 22 16,0-22-16,0 21 0,0 1 15,0-1-15,0-21 0,0 21 16,0 1-16,21-22 0,-21 21 0,0-21 16,22 22-16,-22-22 0,0 0 0,0 0 15,0 0-15,0 1 0,0-1 16,0 0-16,0 0 0,0 0 16,-22 0-16,1-21 15,0 0-15,-21 22 0,21-22 16,-22 0-16,22 0 0,-21 0 0,21 0 15,-22 0-15,1 0 0,21 0 16,0 0-16,-22-22 0,22 22 0,0-21 16,0 0-1,21 0-15,0 0 16,21 21 0,0 0-16,0-21 0,0 21 0,1 0 15,-1-22-15,21 22 0,-21-21 16,0 21-16,1-21 0,20 21 0</inkml:trace>
  <inkml:trace contextRef="#ctx0" brushRef="#br0" timeOffset="26107.05">10499 6075 0,'21'0'15,"-21"21"1,0 0-16,0 0 15,0 1-15,0-1 0,0 0 16,0 0-16,0 0 16,0 0-16,0 1 0,0-1 15,0 0 1,0-42 31,0 0-32,0-1-15,0 1 16,0 0-16,0 0 16,0 0-16,21 21 0,-21-21 0,21-1 15,0-20-15,-21 21 0,21 0 16,1 0-16,-1-1 0,0 1 0,21 21 16,-21-21-16,1 21 0,-1 0 0,21 0 15,-21 0-15,0 0 0,1 21 16,-1-21-16,0 21 0,-21 1 0,0-1 15,21 0-15,-21 0 0,0 0 16,0 0-16,0 1 0,0-1 16,0 0-16,0 0 0,0 0 0,-21 0 15,21 1-15,-21-1 16,21 0-16,-21-21 0,21-21 47,21 21-32</inkml:trace>
  <inkml:trace contextRef="#ctx0" brushRef="#br0" timeOffset="26558.79">11366 6033 0,'0'-22'0,"-21"22"32,0 0-32,0 0 15,0 0-15,0 0 0,-1 22 0,1-22 16,0 0-16,21 21 0,-21-21 0,21 21 16,0 0-1,21 0-15,0-21 16,0 0-16,-21 21 0,22-21 0,-1 0 15,0 22-15,0-22 0,0 0 16,0 21-16,1 0 0,-1-21 16,-21 21-16,0 0 15,0 0 1,0 1-16,-21-22 16,-1 21-16,1-21 0,0 0 15,0 0-15,0 0 0,0 21 16,-1-21-16,1 0 15,0 0-15,21-21 32,0 0-32,0-1 15,0 1-15,21 0 16,0 0-16,1 21 0</inkml:trace>
  <inkml:trace contextRef="#ctx0" brushRef="#br0" timeOffset="27263.39">11684 6075 0,'0'0'16,"0"-21"-16,21 0 16,-21-1-16,0 1 15,0 0 1,0 0-1,-21 21 1,0 0 0,0 21-1,-1 0-15,22 0 16,-21 1-16,21-1 0,0 0 0,0 0 16,0 0-16,0 0 15,0 1-15,0-1 0,0 0 16,0 0-16,0 0 15,21-21 1,1 0 0,-1 0-16,0 0 15,0 0-15,-21-21 0,21 21 16,0 0-16,-21-21 0,22 0 0,-1 21 16,-21-21-16,21-1 0,0 22 0,-21-21 15,21 0-15,-21 0 0,21 0 16,1 0-16,-22-1 0,0 1 15,21 0-15,0 0 0,-21 0 16,21 21-16,0 0 16,0 0-16,1 0 15,-1 0 1,-21 21-16,21 0 0,-21 0 16,0 0-16,21 1 0,-21-1 15,0 0-15,0 0 0,0 0 0,0 0 16,0 1-16,0-1 0,0 0 15,0 0 1,-21-21-16,0 0 16,21-21 15,0 0-15,0 0-16,0-1 15,0 1-15,0 0 16,21 0-16,-21 0 0,21 21 15,-21-21-15,21-1 0,0 1 16,1 0-16,-22 0 0,21 0 0,0 0 16</inkml:trace>
  <inkml:trace contextRef="#ctx0" brushRef="#br0" timeOffset="27555.22">12573 5525 0,'-21'0'0,"0"0"15,21 21-15,-22 0 0,22 0 0,0 0 16,-21 22-16,21-22 0,-21 21 0,21-21 16,-21 22-16,21-1 0,0-21 15,0 21-15,-21-20 0,21 20 0,-21-21 16,21 21-16,0-20 0,0-1 15,0 0-15,0 0 0,0 0 16,0 0-16,0 1 16,21-22-1,0 0-15,0 0 0,0 0 16,-21-22-16</inkml:trace>
  <inkml:trace contextRef="#ctx0" brushRef="#br0" timeOffset="27763.14">12404 5884 0,'21'0'16,"0"0"-1,0 0-15,0 0 0,0 0 16,1 0-16,-1 0 15,0 0-15,0 0 0,0 0 16,0 0-16,1-21 0,-1 21 0,0 0 16</inkml:trace>
  <inkml:trace contextRef="#ctx0" brushRef="#br0" timeOffset="28211.89">13695 5588 0,'0'0'0,"0"-21"0,0 0 0,21 0 15,-21-1-15,0 1 16,0 0 0,-21 21-1,0 0-15,-1 0 16,1 0-16,0 0 0,0 21 0,0 0 16,-22 1-16,22-1 0,-21 0 0,21 21 15,0-21-15,-22 22 0,22-1 16,0 0-16,0-20 0,0 20 0,-1 0 15,22-21-15,-21 22 0,21-22 16,0 0-16,0 0 0,0 0 0,0 1 16,21-1-16,1-21 0,-1 21 0,21-21 15,-21 0-15,0 0 16,22 0-16,-22 0 0,21 0 0,1 0 16,-1 0-16,0 0 0,-21 0 0,22-21 15,-1 21-15,0-21 0</inkml:trace>
  <inkml:trace contextRef="#ctx0" brushRef="#br0" timeOffset="29059.4">14097 5694 0,'0'0'0,"0"-21"0,-21 0 16,0 21-16,-1 0 0,1 0 16,0 0-16,0 0 0,0 21 15,0 0-15,-1 0 0,1 0 16,0 0-16,0 1 0,0-1 0,21 21 15,-21-21-15,21 0 0,-22 22 16,22-22-16,0 0 0,0 0 0,0 0 16,0 1-16,0-1 0,0 0 15,0 0 1,22-21-16,-1 0 0,0 0 16,0 0-16,0 0 15,0 0-15,1-21 0,-1 21 16,0-21-16,0 0 0,0-1 15,-21 1-15,0 0 16,21 0-16,-21 0 0,0-22 16,0 22-16,22 0 0,-22 0 15,0 0-15,0 0 0,0-1 16,0 44 0,0-1-1,0 0-15,0 0 0,0 0 0,0 0 16,0 1-16,0-1 0,0 0 15,0 0-15,21 0 0,-21 0 0,0 1 16,0-1-16,21-21 0,-21 21 0,21-21 16,-21 21-1,21-21-15,0 0 16,1 0-16,-1 0 16,-21-21-1,21 0-15,-21 0 16,0-1-16,0 1 15,0 0-15,0 0 0,0 0 16,0 0-16,0-1 0,21-20 0,0 21 16,-21 0-16,21 21 0,1-21 15,-1-1-15,0 22 0,0-21 16,0 21-16,0 0 0,1 0 16,-1 0-16,0 21 0,0 1 0,0-1 15,0 0-15,-21 21 16,0-21-16,0 1 0,0-1 15,0 0-15,0 0 0,0 0 16,0 0-16,0 1 16,0-1-16,-21-21 31,0 0-15,21-21-1,0-1-15,0 1 16,0 0-16,0 0 15,0 0-15,0 0 0,0-1 16,0 1-16,21 21 0,-21-21 16,21 0-16,1 21 0,-22-21 15,21 21-15,0-21 0,0 21 16,-21-22-16,21 1 0,0 21 0,1 0 16</inkml:trace>
  <inkml:trace contextRef="#ctx0" brushRef="#br0" timeOffset="29729.02">15049 5906 0,'0'0'0,"0"-22"15,22 22-15,-22-21 0,0 0 16,0 0-16,0 0 15,0 0-15,0-1 16,0 1-16,-22 0 0,1 21 16,0 0-1,0 0-15,0 0 0,0 0 16,-1 21-16,1 0 0,0 1 16,21-1-16,-21 0 0,0 21 0,0-21 15,21 1-15,0-1 0,-22 0 16,22 0-16,0 0 0,0 0 15,0 1-15,0-1 16,22-21 0,-1 0-16,0 0 15,0 0-15,0 0 0,0 0 16,1 0-16,-1 0 0,-21-21 16,21-1-16,0 22 0,0-21 0,-21 0 15,21 0-15,1 0 0,-22 0 16,21-22-16,-21 22 0,21-21 0,-21 21 15,0-22-15,21 1 0,-21 21 16,0-22-16,21 1 0,-21 21 16,21-21-16,-21 20 0,22-20 0,-1 21 15,-21 0-15,0 0 0,21-1 16,-21 44 15,0-1-31,0 0 0,0 0 0,0 21 16,0 1-16,-21-1 0,21 0 0,-21 1 15,-1-1-15,1 0 0,21 1 16,0-1-16,-21 0 0,21-20 0,0 20 16,0-21-16,0 0 0,0 0 15,0 1-15,0-1 0,21 0 16,0-21-16,1 21 0,-1-21 0,0 0 16,21 0-16,-21 0 0,22 0 15,-1 0-15,0 0 0,-20 0 0,20 0 16,0 0-16,1 0 0,-22-21 0</inkml:trace>
  <inkml:trace contextRef="#ctx0" brushRef="#br0" timeOffset="30375.65">6032 7112 0,'0'0'0,"0"21"15,0 0 1,0 1-16,0 20 0,0-21 16,0 21-16,0-20 0,0 20 0,0-21 15,0 21-15,0-20 0,0 20 0,0-21 16,0 0-16,0 0 0,0 1 16,0-1-16,0 0 0,0 0 0,0 0 15,22-21 32,-22-21-47</inkml:trace>
  <inkml:trace contextRef="#ctx0" brushRef="#br0" timeOffset="30851.37">6371 7239 0,'0'0'0,"0"-21"16,21 21 0,0 0-1,1-21-15,-1 21 0,0 0 16,0 0-16,0 0 0,0 0 0,1 0 16,-1 21-16,0 0 0,0-21 15,0 21-15,-21 0 0,0 1 0,0-1 16,0 0-16,0 0 0,0 0 0,0 0 15,-21 1-15,0-1 0,0 0 16,0 0-16,-22 0 0,22 0 0,0 1 16,-21-1-16,20 0 0,1-21 15,0 21-15,0-21 0,0 0 16,21 21-16,-21-21 16,42-21 15,0 21-16,0 0-15,0 0 0,0 0 0,1 0 16,-1-21-16,21 21 0,-21 0 16,0 0-16,1 0 0,-1 0 0,21 0 15,-21 0-15,0 0 0,1 0 0,-1 0 16,0 0 0,-21-21-1,21 21-15,0 0 16,0-21-16</inkml:trace>
  <inkml:trace contextRef="#ctx0" brushRef="#br0" timeOffset="31475.02">7345 7176 0,'0'0'0,"0"-43"32,0 22-17,21 21-15,0 0 16,0 0-16,0 0 16,1 0-16,-1 0 0,0 0 15,0 0-15,-21 21 0,21 0 0,-21 1 16,21-1-16,-21 0 0,0 0 15,0 0-15,0 0 0,0 1 0,0-1 16,0 0-16,-21 0 0,0 0 16,0 0-16,-21-21 0,20 22 15,1-1-15,0 0 0,0 0 0,0-21 16,0 21-16,-1-21 0,1 0 16,21-21 15,0 0-16,21 21-15,1-21 0,-1 21 16,0 0-16,0-21 0,0 21 0,0 0 16,1 0-16,20 0 0,-21 0 15,0 0-15,0 0 0,1 0 0,-1 0 16,0 21-16,0 0 0,-21 0 16,21 0-1,-21 0-15,0 1 0,-21-1 16,0 0-16,0-21 0,0 21 15,-1 0-15,1-21 0,0 21 16,0-21-16,0 0 0,0 22 0,-1-22 16,1 0-16,0 0 0,0 0 15,0 0-15,21-22 47,0 1-47,0 0 16,21 0-16</inkml:trace>
  <inkml:trace contextRef="#ctx0" brushRef="#br0" timeOffset="31916.44">8086 7197 0,'21'0'16,"-42"0"-16,42 21 31,-42 0-15,21 0-16,-22 0 0,22 1 0,0-1 15,-21 0-15,0 21 0,21-21 16,-21 1-16,21-1 0,0 0 16,0 0-16,0 0 0,0 0 0,0 1 15,0-1-15,21-21 16,0 0-1,0 0-15,1 0 0,-1 0 16,0 0-16,0 0 0,-21-21 0,21 21 16,0-22-16,1 22 0,-22-21 15,0 0-15,21 0 0,-21 0 16,0 0-16,0 42 31,0 0-15,0 0-16,0 0 15,0 0-15,-21 1 0,21-1 16,-22 0-16,22 0 0,0 0 0,0 0 16,0 1-16,0-1 0,0 0 15</inkml:trace>
  <inkml:trace contextRef="#ctx0" brushRef="#br0" timeOffset="32495.41">8932 8276 0,'0'0'0,"21"0"0,1 21 0,-1-21 16,21 0-16,0 0 0,-20 0 16,20 0-16,0 0 0,1 0 0,-1 0 15,0 0-15,-21 0 0,22 0 16,-1 0-16,0 0 0,1 0 0,-1 0 15,-21 0-15,22 0 0,-1 0 0,-21 0 16,21-21-16,-20 21 0,-1-21 16,-21 0-1,0 0 1,-21 21-16,-1 0 16,1-21-16,0 21 0,0 0 0,0 0 15,21-22 16,21 22-15,0 0-16,0 0 16,0 0-16,1 0 0,-1 22 15,0-22-15,-21 21 16,0 0-16,0 0 16,0 0-16,0 0 0,-21-21 15,0 22-15,-1-22 0,1 21 16,0-21-16,0 0 0,0 21 0,0-21 15,-1 0-15</inkml:trace>
  <inkml:trace contextRef="#ctx0" brushRef="#br0" timeOffset="32945.16">10689 7768 0,'0'0'0,"-21"0"0,0 0 16,21 21 0,-21-21-16,21 22 15,0-1-15,-22 21 0,22-21 16,0 0-16,0 22 0,0-1 0,0-21 16,-21 22-16,0-22 0,21 0 0,-21 21 15,21-21-15,-21 1 16,0-1-16,21 21 0,-22-21 15,1 0-15,21 1 0,-21-22 16,21 21-16,0-42 31,0-1-31,0 1 16,21 0-16,-21 0 0,21 0 0,1-22 16,-22 22-16</inkml:trace>
  <inkml:trace contextRef="#ctx0" brushRef="#br0" timeOffset="33192.01">10604 7789 0,'0'0'0,"22"0"0,-1 0 0,0 0 16,0 22-1,-21-1-15,21 0 0,-21 0 16,0 21-16,21-20 0,-21 20 0,22-21 16,-22 21-16,0-20 0,0 20 0,0-21 15,0 21-15,0-20 0,0-1 16,0 0-16,0 0 0,0 0 0,0 0 15,0 1-15,-22-22 32,1 0-17,0 0-15,0 0 16,0 0-16,0-22 0,-1 1 0,1 21 16,0-21-16,0 0 0</inkml:trace>
  <inkml:trace contextRef="#ctx0" brushRef="#br0" timeOffset="33999.4">10456 8170 0,'0'0'0,"-21"0"0,21-21 31,42 21-31,1 0 16,-22 0-16,0 0 0,0 0 15,22-21-15,-22 21 0,21 0 0,0-21 16,-20 21-16,20-21 0,0 21 16,1-21-16,-22 21 0,21-22 0,0 22 15,-20 0-15,-1 0 0,0 0 16,0 0-16,0 0 0,0 0 15,1 0-15,-22 22 16,0-1-16,0 0 0,21 0 16,-21 0-16,0 0 0,0 1 15,0-1-15,0 0 0,0 0 0,0 0 16,0 0-16,0 1 0,0-1 16,21-21-1,-21 21-15,0-42 47,0 0-31,0-1-16,0 1 15,0 0-15,0 0 0,21 0 0,0 0 16,-21-1-16,0 1 0,21-21 16,1 21-16,-1 0 0,0-1 0,0 1 15,0 0-15,0 0 0,1 0 0,-1 21 16,0 0-16,0 0 0,0 0 15,0 0-15,1 0 0,-22 21 16,0 0-16,21 0 0,-21 0 0,21 1 16,-21-1-16,0 0 0,0 0 15,0 0-15,0 0 0,21-21 0,-21 22 16,0-1-16,0 0 0,0 0 16,0 0-1,0-42 32,0 0-47,21 0 0,-21 0 16,0-1-16,21 1 0,1 0 15,-1-21-15,0 21 0,0-1 16,0 1-16,0-21 0,1 21 0,-1 0 16,21 21-16,-21-22 0,22 22 0,-22 0 15,0 0-15,0 0 0,0 0 16,0 0-16,-21 22 0,0-1 15,0 0-15,0 0 0,0 21 0,0-20 16,0-1-16,0 0 0,0 21 16,0-21-16,0 1 0,-21-1 0,0 0 15,21 0-15,0 0 0,-21 0 0,0 1 16,21-1-16,0 0 16,0-42 15,0 0-16,21-1-15,0 1 16</inkml:trace>
  <inkml:trace contextRef="#ctx0" brushRef="#br0" timeOffset="34308.25">12488 7620 0,'0'21'31,"0"0"-31,-21 1 16,21-1-16,-21 0 0,21 21 15,-21-21-15,0 1 0,21 20 0,-22-21 16,22 21-16,-21-20 0,0 20 16,21 0-16,0-21 0,0 22 0,0-22 15,0 0-15,0 21 0,0-20 0,0-1 16,0 0-16,0 0 15,21 0-15,0-21 16,1 0-16,-1 0 0,0 0 16,0 0-16,0 0 15,0-21-15,1 0 0,-1 0 0,0 0 16,0-1-16,0 1 0</inkml:trace>
  <inkml:trace contextRef="#ctx0" brushRef="#br0" timeOffset="34580.12">12382 7874 0,'0'0'0,"-21"0"0,42 0 31,1 0-31,-1 0 16,0 0-16,0 0 15,0 0-15,22 0 0,-22 0 16,0 0-16,0 0 0,0 0 0,0 0 16,-21-21-16,22 21 0,-1 0 15,0 0-15,-42 0 47</inkml:trace>
  <inkml:trace contextRef="#ctx0" brushRef="#br0" timeOffset="82727.75">18965 3239 0,'0'0'0,"0"-43"0,0 22 16,0 0-16,0-21 0,-21 20 15,0 1-15,0 0 0,0 0 0,-1 0 16,1 0-16,0-1 0,-21 1 16,21 21-16,-1-21 0,-20 21 0,21 0 15,-21 0-15,-1 0 0,22-21 16,-21 21-16,-1 0 0,1 0 0,0 0 16,-1 0-16,1 0 0,0 21 15,-1 0-15,1-21 0,0 21 0,-1 1 16,1 20-16,0-21 0,-1 21 15,1-20-15,0 20 0,21 0 0,-22 22 16,22-22-16,0 0 16,0 1-16,0 20 0,-1-20 0,22-1 15,-21 0-15,21 1 0,-21-1 0,21 0 16,-21 1-16,21-1 0,0 21 16,0-20-16,0-1 0,0 0 0,0 22 15,0-22-15,0 22 0,0-22 16,0 0-16,0 1 0,21-1 0,0 0 15,0 1-15,1-1 0,-1-21 0,21 22 16,-21-22-16,22 21 0,-22-21 16,21 0-16,0 1 0,1-1 0,20 0 15,-20 0-15,20 0 0,-21 0 16,22-21-16,-1 22 0,1-22 16,-1 0-16,-20 21 0,20-21 0,1 0 15,-1 0-15,-20 0 0,20 0 16,-21 0-16,22-21 0,-22 21 0,22-22 15,-22 1-15,22 21 0,-22-21 16,21 0-16,-20 0 0,20 0 0,-20-1 16,20 1-16,-21 0 0,1-21 0,20 21 15,-20-22-15,-1 1 0,0 0 16,1-1-16,-22 1 0,21-22 0,-21 22 16,0-21-16,1 20 0,-1-20 15,0 20-15,0-20 0,0 21 0,-21-1 16,21-20-16,-21 20 0,0 1 15,0-21-15,0 20 0,0-20 16,0 20-16,-42-20 0,21 21 0,0-22 16,-22 22-16,1-1 0,0-20 15,-1 21-15,1-1 0,-21 1 0,-1 0 16,22-1-16,-22 22 0,1-21 16,20 21-16,-20-1 0,21 1 0,-22 0 15,22 0-15,-1 0 0,1 21 16,-21 0-16,20 0 0,-20 0 15,20 0-15,-20 0 0,-1 0 16,1 0-16,-1 21 0,1 0 0,-1 0 0,1 0 16,-1 1-16,1-1 15,-1 0-15,22 21 0,-21-21 0,20 22 16,1-22-16,0 21 0,20 1 16,-20-1-16,21 21 0,0-20 0,-22 20 15,22-20-15,0 20 0,21-21 0,-21 1 16,0 20-16,0-20 0,21-1 15,0 21-15,0-20 0,0-1 0,0 22 16,0-22-16,0 21 0,0 1 16,0-22-16,21 22 0,0-22 0,0 22 15,-21-22-15,21 0 0,0 1 16,1-1-16,20-21 0,-21 0 16,0 22-16,22-22 0,-22 0 0,21-21 15,22 21-15,-22-21 0,0 0 16,22 0-16,-1 0 0,1 0 0,-1 0 15,1 0-15,-1 0 0,1-21 0,-1 21 16,1-21-16,-1 0 0,1-1 16,-22 1-16,22-21 0,-22 21 0,0-22 15,22 1-15,-22 0 0,0-1 16,1 1-16,-22 0 0,21-22 0,-21 22 16,1-22-16,-1 22 0,0 0 15,-21-1-15,0-20 0,0 21 16,0-1-16,0 1 0,-21-22 0,0 22 15,-22 0-15,22-22 0,-21 22 16,21 0-16,-22-22 0,1 22 0,21-1 16,-22 22-16,1-21 0,21 0 15,-21 20-15,-1 1 0,22 0 16,-21 0-16,-1 0 0,1 21 0,0-21 16,-1 21-16,1 0 0,0 0 0,-22 0 15,22 0-15,0 0 0,-22 0 16,22 0-16,-22 21 0,22 0 0,0 0 15,-1 0-15,-20 0 0,20 22 16,1-22-16,21 21 0,-21 1 16,-1 20-16,22-21 0,0 1 0,0 20 15,0-20-15,-1 20 0,1-21 16,21 1-16,-21-1 0,21 0 0,0 22 16,0-22-16,0 1 0,0-1 15,0 0-15,21 1 0,0-1 0,1 0 16,-1 1-16,-21-1 0,42-21 15,-21 21-15,0-20 0,1 20 0,20-21 16,-21 0-16,21-21 0,1 21 0,-1 1 16,0-22-16,22 0 0,-22 0 15,1 0-15,20 0 0,-21 0 16,22-22-16,-1 1 0,-20 0 16,20 0-16,-20 0 0,-1 0 0,0-1 15,1-20-15,-1 0 0,0-1 0,1 1 16,-22 0-16,21-1 0,-21 1 15,0 21-15,1-21 0,-1-1 0,-21 1 16,0 21-16,0-22 0,0 22 16,0-21-16,-21 21 0,-22-22 0,22 22 15,-21 0-15,21 0 0,-22 0 16,1 0-16,21-1 0,-22 1 0,1 21 16,0 0-16,-22 0 0,22 0 15,0 0-15,-1 0 0,-20 0 16,20 0-16,-20 0 0,21 21 0,-1 1 15,1-1-15,0 0 0,20 0 16,-20 0-16,21 22 0,-21-22 0,42 0 16,-22 21-16,1-21 0,21 22 15,0-22-15,0 21 0,0 1 0,0-22 16,0 21-16,21 0 0,1-20 16,-1 20-16,0-21 0,0 21 0,21-20 15,-20-1-15,20 0 0,0 0 0,1-21 16,-1 0-16,0 21 0,1-21 15,-1 0-15,0 0 0,1 0 0,-1-21 16,0 0-16,-21 21 16,22-21-16,-1 0 0,-21-22 0,0 22 15,22-21-15,-43 21 0,21-22 0,-21 22 16,21-21-16,-21-1 0,0 1 16,0 21-16,-21-21 0,0 20 0,0 1 15,-1 0-15,1 0 0,0 0 16,-21 21-16,-1 0 0,1 0 0,21 0 15,-21 0-15,-1 0 0,22 21 16,-21 0-16,21 0 0,-22 0 16,43 1-16,-21 20 0,21-21 0,-21 0 15,21 0-15,0 1 0,0-1 0,0 0 16,0 0-16,0 0 0,0 0 16,0 1-1,0-44 1</inkml:trace>
  <inkml:trace contextRef="#ctx0" brushRef="#br0" timeOffset="83295.6">17081 2540 0,'0'0'0,"0"-21"0,22 0 0,-22 0 15,0-1-15,0 44 32,0-1-17,0 0-15,-22 21 0,22 1 16,-21 20-16,21-21 0,0 22 0,0-1 15,0 22-15,0-21 0,0 41 0,0-20 16,-21 21-16,21-21 0,-21 20 16,21 1-16,-21 0 0,0 21 0,-1-21 15,1 21-15,0-21 0,-21 0 16,21-1-16,-22-20 0,22 21 16,-21-21-16,21-1 0,-1 1 0,-20 0 15,21-22-15,0 1 0,0-1 16,-1-21-16,1 1 0,21-1 0,0-21 15,0 0-15,0 1 0,0-44 32,21 1-32,1 0 0,-1-21 0,0-1 15,0 1-15,0-21 0,0-1 0,1 1 16</inkml:trace>
  <inkml:trace contextRef="#ctx0" brushRef="#br0" timeOffset="84278.8">17145 2434 0,'0'0'0,"0"-21"0,0 0 0,0 0 16,0 0-16,0-1 15,42 22-15,-21-21 0,1 21 0,20-21 16,21 21-16,-20 0 0,-1-21 16,22 21-16,-1 0 0,1-21 0,-1 21 15,1 0-15,20 0 0,1 0 16,21 0-16,0-21 0,21 21 0,-22 0 15,22 0-15,0 0 0,0 0 16,0 0-16,22 0 0,-22 0 0,21 0 16,0 0-16,0 0 0,0 0 15,0 0-15,-21 0 0,22 0 16,-1 21-16,-21-21 0,21 0 16,-42 21-16,21-21 0,-21 0 0,-22 21 15,1-21-15,0 0 0,-1 0 16,-20 21-16,-1-21 0,-20 0 0,20 0 15,-21 21-15,1-21 0,-1 0 16,-21 22-16,0-22 0,1 21 0,-1-21 16,0 21-16,0 0 0,-21 0 15,0 0-15,0 22 0,21-22 0,-21 21 16,0-21-16,0 22 0,0-1 16,0 0-16,0 1 0,0-1 15,0 0-15,0 1 0,0-1 16,0 0-16,0 22 0,-21-22 0,21 22 15,0-1-15,0 1 0,-21-1 0,21 1 16,0-1-16,-21 1 0,21-1 16,0 1-16,0-1 0,0 1 0,0 20 15,0 1-15,0 0 0,0-22 16,0 22-16,-21 0 0,21-22 0,0 1 16,0-1-16,0 1 0,0-22 15,0 21-15,0-20 0,0 20 0,0-20 16,0-1-16,-22 0 0,22 1 0,-21-1 15,21 0-15,0 1 16,-21-22-16,21 21 0,-21-21 0,21 0 16,-21 22-16,0-22 0,-1-21 0,22 21 15,-21 0-15,0 0 0,0-21 16,-21 0-16,20 22 0,1-22 0,-21 0 16,0 0-16,-1 0 0,1 0 0,0 0 15,-22 0-15,1 0 0,-1 0 16,-42 0-16,22 0 0,-22 0 0,-21 0 15,21 0-15,-21 0 0,0 0 0,0 0 16,0 0-16,21 0 0,-21 0 16,21 0-16,-21 0 0,43 0 0,-22 0 15,0 0-15,21 0 0,1 0 16,-1 0-16,0 0 0,1 0 16,-1 0-16,21 0 0,1 0 0,-1 0 15,1 0-15,21 0 0,-1 0 0,1 0 16,21 0-16,0 0 0,-1 0 15,22-22 1,0 1 0,22 0-16,-1 0 15</inkml:trace>
  <inkml:trace contextRef="#ctx0" brushRef="#br0" timeOffset="85555.07">16891 5398 0,'0'0'0,"-21"0"0,0 0 16,-1 0-16,1 0 0,0 0 15,0 0-15,0 0 16,42 0 15,0 0-31,21 0 0,-20 0 0,41 0 16,-21 0-16,43 0 0,-21 0 15,20 0-15,22 0 0,-21 0 0,21 0 16,-22-22-16,22 22 0,0 0 0,-21 0 16,-1 0-16,22 0 0,-21 0 15,-1 0-15,-20 0 0,21 0 0,-22 0 16,-21 0-16,1 0 0,-1 0 15,-21 0-15,0 0 0,1 0 16,-1-21-16,-21 0 16,0 0-16,0 0 0,0 0 15,0-22-15,0 22 16,0-21-16,0-1 0,0-20 0</inkml:trace>
  <inkml:trace contextRef="#ctx0" brushRef="#br0" timeOffset="86463.22">18140 1397 0,'63'0'16,"-42"0"-1,1-21-15,-1 21 0,0 0 0,-21-21 16,21 0-16,0 21 0,0-22 16,-21 1-16,0 0 15,0 0-15,-21 0 16,0 21-16,0 0 0,-21 0 15,20 0-15,-20 0 0,21 0 16,-21 0-16,-1 0 0,22 0 0,-21 21 16,21-21-16,-1 21 0,1 0 15,0 0-15,0-21 0,21 22 0,-21-1 16,21 0-16,0 0 0,0 0 16,0 0-16,21 1 15,0-22-15,0 21 0,0 0 16,1 0-16,20-21 0,-21 21 15,21 0-15,1 1 0,-22-1 0,21 0 16,1 0-16,-22 21 0,21-20 16,-21-1-16,-21 0 0,0 21 0,0-21 15,0 1-15,0-1 0,-21 0 16,0 0-16,-21 0 0,-1 0 0,22-21 16,-21 0-16,-1 22 0,1-22 0,0 0 15,21 0-15,-22 0 0,22-22 16,-21 1-16,21 21 0,-22-21 0,22 0 15,0 0-15,0 0 16,0-22-16,-1 22 0,22 0 0,0 0 16,-21 0-16,21-1 0,0 1 15,0 0-15,0 0 0,0 0 0,0 0 16,21 21-16,-21-22 0,22 22 0,-1 0 16,0 0-16,21-21 0,-21 21 15,1 0-15,-1 0 0,21 0 0</inkml:trace>
  <inkml:trace contextRef="#ctx0" brushRef="#br0" timeOffset="86839.22">18457 1736 0,'43'0'15,"-22"0"1,0 0-16,0 0 0,0-21 15,0-1-15,1 22 0,-1-21 16,0 0-16,0 0 0,0 0 0,0 21 16,1-21-16,-1-1 0,-21 1 15,0 0-15,0 0 0,0 0 16,-21 21-16,-1 0 16,1 0-1,0 21-15,0-21 0,0 21 0,0 0 16,-1 0-16,1 22 0,0-22 15,21 0-15,0 0 0,0 22 0,0-22 16,-21 0-16,21 0 0,0 0 16,0 0-16,0 1 0,0-1 0,21-21 15,0 21-15,0-21 0,1 0 0,-1 0 16,0 0-16,0 0 0,21 0 16,-20 0-16,20 0 0,-21-21 0,21 0 15,-20-1-15,-1 1 16</inkml:trace>
  <inkml:trace contextRef="#ctx0" brushRef="#br0" timeOffset="87215.66">19050 1651 0,'-21'0'0,"21"21"16,-21-21-16,21 21 16,21-21-1,0 0 1,0 0-16,0 0 0,0-21 15,1 0-15,-1 21 0,0-21 16,21 21-16,-21-21 0,1 0 16,-1 21-16,0-22 0,-21 1 15,21 0-15,-21 0 0,0 0 16,0 0-16,-21 21 16,0 0-16,0 0 0,-1 0 0,1 0 15,-21 0-15,21 21 0,-22-21 0,22 21 16,0 0-16,0 0 0,0 0 15,0 1-15,-1 20 0,22-21 0,0 0 16,0 0-16,0 1 0,0-1 16,0 0-16,0 0 0,0 0 0,22 0 15,-1 1-15,0-22 16,0 0-16,21 21 0,-20-21 16,20 0-16,0 0 0,1 0 0,-1 0 15,0 0-15,1-21 0,-1-1 16</inkml:trace>
  <inkml:trace contextRef="#ctx0" brushRef="#br0" timeOffset="87591.17">20024 1164 0,'0'0'0,"-22"-42"31,44 42-31,-1 0 16,21 0-16,-21 21 0,0-21 0,22 42 15,-22-20-15,21-1 0,-21 21 16,22 0-16,-1 1 0,-21 20 0,22-20 16,-22 20-16,0-21 0,0 22 15,-21-1-15,0 1 0,0-1 0,0-20 16,-21 20-16,0 1 0,0-22 0,-1 22 15,1-22-15,0 0 0,-21 1 16,21-22-16,-1 21 0,1 0 16,-21-20-16,42-1 0,-21 0 0,0 0 15,21 0-15,-22-21 0,22-21 47,-21 0-47,21 0 0,0 0 0,-21-1 16</inkml:trace>
  <inkml:trace contextRef="#ctx0" brushRef="#br0" timeOffset="87876">19960 2032 0,'-21'0'0,"42"0"0,-42-21 0,21 42 47,0 0-47,0 0 0,0 1 15,0-1-15,21 0 0,0 0 0,0 21 16,-21-20-16,22-1 0,-1 21 16,-21-21-16,21 22 0,-21-22 0,0 21 15,0-21-15,0 22 0,0-22 16,0 0-16,0 0 0,0 21 0,0-20 16,0-1-16,21-42 31,0-1-16,0 1-15,22 0 0,-22 0 16,21-21-16</inkml:trace>
  <inkml:trace contextRef="#ctx0" brushRef="#br0" timeOffset="88106.87">20955 2032 0,'0'0'0,"0"-21"0,-21 21 31,0 21-31,-1 0 0,1-21 0,-21 21 15,21 22-15,-22-22 0,1 0 16,0 21-16,-1-20 0,1 20 16,0-21-16,-1 21 0,1 1 0,0-1 15,-1-21-15,1 22 0,21-22 16,0 0-16,0 0 0,-1 0 0,1 0 16,21 1-16,0-44 31</inkml:trace>
  <inkml:trace contextRef="#ctx0" brushRef="#br0" timeOffset="104218.7">13081 1566 0,'0'0'0,"-21"-42"0,0 21 15,-1 0-15,22 0 0,-21-1 16,0 22-16,0-21 0,0 0 0,0 21 16,-1 0-1,22 21 1,0 0-16,0 22 0,0-22 16,0 21-16,0 1 0,0-1 0,0 0 15,0 22-15,0-22 0,0 0 16,0 22-16,0-22 0,0 1 0,0-1 15,0 0-15,-21 1 0,21-22 0,0 21 16,0-21-16,0 0 0,-21 1 16,21-1-16,0-42 31,0-1-31,0 1 16,0 0-16,21 0 0,-21 0 0,21-22 15,1 22-15,-1-21 16,0 0-16,0 20 0,0-20 0,0 21 15,1-21-15,-1 20 0,0 1 16,0 21-16,0 0 0,0 0 0,1 0 16,-1 0-16,0 0 0,0 21 15,0 22-15,0-22 0,-21 0 0,0 21 16,0-20-16,22 20 0,-22-21 0,21 21 16,-21-20-16,0-1 0,0 0 15,21 0-15,-21 0 0,21 0 0,0-21 16,-21 22-16,21-22 15,1 0-15,-1 0 0,0-22 16,0 1-16,0 21 16,-21-21-16,21 0 0,1 0 15,-1 0-15,-21-22 0,0 22 0,21 0 16,-21 0-16,21-22 0,-21 22 16,0 0-16,21 21 0,-21 21 31,0 0-31,0 1 0,0-1 15,0 0-15,0 21 0,0-21 0,0 1 16,0-1-16,0 0 0,-21 0 16,21 0-16,0 0 0,0 1 15,0-44 32,0 1-47,0 0 0,0 0 16</inkml:trace>
  <inkml:trace contextRef="#ctx0" brushRef="#br0" timeOffset="104379.6">13610 1715 0,'0'0'16,"0"-22"-16,-21 22 31,21 22-15,0-1-1,21-21-15,0 21 0,0 0 16,1-21-16</inkml:trace>
  <inkml:trace contextRef="#ctx0" brushRef="#br0" timeOffset="104971.27">14224 2117 0,'0'0'16,"0"-21"-16,0-1 0,0 1 0,0 0 16,0 0-16,21 0 15,-21 0-15,0-1 0,0-20 0,0 21 16,0 0-16,0 0 0,-21-1 16,21 1-16,-21 0 0,0 21 0,-1 0 15,1 0-15,0 0 0,0 0 16,-21 0-16,20 21 0,1 0 15,0 1-15,0-1 0,0 21 0,0-21 16,-1 0-16,22 22 0,-21-22 16,0 0-16,21 21 0,0-20 0,0-1 15,0 0-15,0 0 0,0 0 16,0 0-16,21-21 31,0 0-31,1 0 0,-1 0 16,0-21-16,0 0 0,0 0 0,0 0 15,1 0-15,-1-1 0,0 1 0,0-21 16,0 0-16,-21 20 0,21-20 16,-21-21-16,22 20 0,-22 1 0,21 0 15,-21-1-15,0 1 0,0 0 16,0 20-16,0 1 0,0 0 0,0 0 16,0 42-1,0 21 1,0-20-16,0 20 0,0 0 15,0 1-15,0-1 0,0 0 16,0 1-16,0-1 0,0 0 0,0 1 16,0-1-16,0-21 0,0 21 15,0-20-15,0-1 0,0 0 0,21 0 16,0-21-16,0 21 0,0 0 16,1-21-16,-1 0 15,0 0-15,0 0 0,0-21 0,0 21 16,1-21-16</inkml:trace>
  <inkml:trace contextRef="#ctx0" brushRef="#br0" timeOffset="105510.96">14732 1926 0,'0'0'16,"21"-21"-16,-21 0 0,0 0 16,0 0-16,0-1 0,0 1 15,-21 21-15,0 0 16,0 0-1,-1 0-15,1 21 0,0 1 16,21-1-16,-21 0 0,21 0 16,-21 0-16,0 0 0,21 1 0,0-1 15,0 0-15,-22 0 0,22 0 16,0 0-16,0 1 0,0-1 0,0 0 16,0 0-16,22-21 31,-1 0-31,0 0 15,0 0-15,0-21 0,-21 0 0,21 21 16,1-21-16,-1-1 0,-21 1 16,21-21-16,0 21 0,-21-22 0,21 1 15,0-21-15,1 20 0,-1-20 16,-21 20-16,21-20 0,0 21 16,0-1-16,-21 1 0,0 21 15,0-22-15,0 22 0,0 0 0,0 42 31,-21-21-31,21 43 16,-21-22-16,21 21 0,0 0 0,-21 1 16,21 20-16,0-20 0,0-1 15,0 0-15,0 1 0,0-1 0,0 0 16,0-21-16,0 22 0,0-22 16,0 0-16,21 0 0,-21 0 0,21-21 15,0 22-15,0-22 0,1 0 16,-1 0-16,0 0 0,0 0 15,0 0-15,0 0 0,1 0 16,-1-22-16,0 1 0,0 0 16</inkml:trace>
  <inkml:trace contextRef="#ctx0" brushRef="#br0" timeOffset="106378.45">15219 1947 0,'-21'22'15,"42"-22"17,0 0-32,0 0 0,0 0 15,0-22-15,1 22 0,-1-21 16,0 0-16,0 21 0,0-21 16,0 0-16,1 0 0,-22-1 0,21 22 15,-21-21-15,0 0 0,0 0 16,0 0-16,0 0 0,0-1 0,-21 22 15,-1 0 1,1 0-16,0 22 0,0-1 16,0 0-16,0 0 0,-1 0 0,22 0 15,0 1-15,0 20 0,0-21 16,0 0-16,0 0 0,0 1 0,0-1 16,0 0-16,22 0 0,-1 0 15,0-21-15,0 21 0,0-21 16,22 0-16,-22 0 0,0 0 0,21 0 15,-21 0-15,22 0 0,-22 0 16,21 0-16,-21-21 0,22 21 0,-22-21 16,0 0-16,0 0 0,0 21 15,1-43-15,-22 22 0,0 0 0,0 0 16,0 0-16,0-22 0,0 22 0,0 0 16,0 0-16,0 0 0,0 0 15,0 42 16,0 0-31,0 0 0,0 0 0,0 0 16,0 1-16,0-1 16,0 21-16,0-21 0,0 0 0,0 1 15,0-1-15,0 0 0,0 0 0,0 0 16,0 0-16,0 1 16,-22-22-1,22-43 32,-21 22-47,21 0 16,0 0-16,0-22 0,0 22 0,0-21 15,21 21-15,1-22 0,-1 1 16,0 21-16,0-21 0,0 20 16,22-20-16,-22 21 0,21 0 15,-21 21-15,22 0 0,-1 0 0,-21 0 16,21 21-16,-20 0 0,-1 0 15,0 0-15,0 22 0,0-22 0,0 21 16,-21-21-16,22 22 0,-22-1 0,0-21 16,0 22-16,0-22 0,0 21 15,0-21-15,0 0 0,0 1 0,-22-1 16,22 0-16,-21-21 16,21 21-1,-21-21-15,0 0 16</inkml:trace>
  <inkml:trace contextRef="#ctx0" brushRef="#br0" timeOffset="110151.16">614 10922 0,'0'0'0,"-21"-21"0,-1 21 0,1-21 15,0 21-15,0 0 16,21-21-16,-21 21 16,42-22 30,21 22-30,-21 0-16,43 0 0,-22-21 16,1 0-16,20 21 0,1 0 0,-22-21 15,21 21-15,1 0 0,-1 0 16,-20-21-16,20 21 0,-20 0 16,-1 0-16,0 0 0,1 0 0,-22 0 15,0 0-15,0 0 0,-21 21 16,-21 0-1,0-21-15,0 0 16,-22 0-16,22 21 0,0-21 0,-21 0 16,20 0-16,-20 0 0</inkml:trace>
  <inkml:trace contextRef="#ctx0" brushRef="#br0" timeOffset="110415.01">847 10816 0,'0'0'0,"-43"0"31,43 21-31,0 1 16,0-1-16,0 0 0,0 0 15,0 0-15,0 22 0,0-22 0,0 21 16,0 0-16,0 1 0,0-1 16,0 0-16,0 1 0,0-1 15,0 0-15,0 1 0,0-1 16,-21-21-16,21 22 0,0-22 0,0 0 15,0 0-15,0 0 0,-21-21 16,21 21-16,0-42 31,0 0-31,21 21 0,-21-21 0</inkml:trace>
  <inkml:trace contextRef="#ctx0" brushRef="#br0" timeOffset="110898.74">1058 10901 0,'0'0'0,"0"-21"0,21 0 0,1 21 16,-22 21-1,0 0-15,0 0 16,0 0-16,0 22 0,0-22 16,0 21-16,0 0 0,0 1 0,0-1 15,0 0-15,0-20 0,0 20 16,0 0-16,0-21 0,0 22 15,0-22-15,0 21 0,0-21 0,0 1 16,0-1-16,0 0 16,-22-21-16,22-21 31,0 0-31,0-1 0,0 1 16,0 0-16,0 0 0,0-21 15,22-1-15,-1 22 0,0-21 0,0-1 16,0 1-16,0 0 0,22 21 15,-22-22-15,21 22 0,-21 21 0,22 0 16,-22 0-16,21 0 0,-21 0 16,1 21-16,-1 0 0,0 22 0,-21-22 15,0 21-15,21-21 0,-21 22 16,0-1-16,0-21 0,0 22 16,0-22-16,0 21 0,-21-21 0,21 0 15,0 22-15,-21-22 0,0 0 16,21 0-16,0-42 47,21 0-47,0 0 0</inkml:trace>
  <inkml:trace contextRef="#ctx0" brushRef="#br0" timeOffset="111248.16">1693 11324 0,'21'0'16,"1"0"-16,-1 0 16,0-21-16,0 0 15,0 0-15,0 0 16,1-1-16,-1 1 0,0 0 0,0 21 16,0-21-16,-21 0 0,21 0 15,-21-1-15,22 1 0,-22 0 16,0 0-16,-22 21 15,1 0-15,0 0 16,0 0-16,0 21 0,0 0 0,-1 0 16,22 22-16,-21-22 0,21 21 15,-21 1-15,21-22 0,0 21 0,0-21 16,0 22-16,0-22 16,0 0-16,0 0 0,21 0 15,0-21-15,1 0 0,-1 0 16,0 0-16,21 0 0,-21 0 0,22 0 15,-1-21-15,0 21 0,1-21 16</inkml:trace>
  <inkml:trace contextRef="#ctx0" brushRef="#br0" timeOffset="111763.26">3641 11113 0,'0'0'0,"-22"-22"0,22 1 16,-21 21-16,21-21 0,0 0 0,0 0 16,-21 21-16,21-21 0,-21 21 15,21-22-15,-21 22 16,21 22 0,0-1-16,0 21 0,0 0 15,0 1-15,0 20 0,0 1 0,0-1 16,0 1-16,0-1 0,0 22 15,0-22-15,-21 1 0,21 21 0,-22-22 16,1 22-16,0-22 0,0 1 16,0 20-16,-22-20 0,22-22 0,0 22 15,0-22-15,0 0 16,0 1-16,21-22 0,0 0 0,0 0 16,-22-21-16,22-21 31,0 0-31,0 0 0,0 0 0,22-22 15,-22 1-15,21 0 0,-21-1 16,0 1-16,0-22 0,0 1 0,21-1 16</inkml:trace>
  <inkml:trace contextRef="#ctx0" brushRef="#br0" timeOffset="112083.07">3260 11113 0,'0'0'0,"0"-22"0,-22-20 0,22 21 16,0-21-16,0 20 0,0 1 0,0 0 15,22 0-15,-1 0 0,0 21 16,0-21-16,21-1 0,1 22 0,-1-21 16,0 21-16,22 0 0,-22 0 15,22 0-15,-22 21 0,0 1 0,1-1 16,-1 0-16,0 0 0,-20 21 0,-22-20 16,0 20-16,0 0 0,0 1 15,0-22-15,0 21 0,-22 0 0,-20 1 16,21-22-16,-21 21 0,20-21 15,-20 1-15,21-1 0,-21 0 16,20 0-16,1-21 0,0 0 0,21 21 16,-21-21-16,21-21 31,0 0-31,0 0 0,21 21 16,-21-21-16,21-1 0,0 1 0,1 0 15,-1 0-15,0 0 0</inkml:trace>
  <inkml:trace contextRef="#ctx0" brushRef="#br0" timeOffset="112461.86">3958 11028 0,'0'-21'15,"21"-22"1,0 22 0,-21 0-16,22 0 15,-1 21-15,0 0 0,0-21 16,0 21-16,0 0 0,22 0 15,-22 0-15,21 0 0,-21 0 0,22 0 16,-22 21-16,0 0 0,21 0 0,-20 0 16,-1 1-16,0 20 0,-21-21 15,0 21-15,0-20 0,0 20 0,0-21 16,0 21-16,-21-20 0,0-1 0,-1 0 16,1 0-16,0 0 0,21 0 15,-21-21-15,0 0 16,0 0-1,21-21-15,0 0 16,0 0-16,0 0 0,0-22 0,0 22 16,21 0-16,-21-21 0,21 21 15,-21-22-15,21 22 0,0 0 0,0-21 16,22-1-16,-22 22 16,0 0-16,0 0 0,22 0 0,-22 21 15,0-22-15,21 22 0</inkml:trace>
  <inkml:trace contextRef="#ctx0" brushRef="#br0" timeOffset="112939.59">5038 10795 0,'21'-21'16,"-21"0"0,-21 21-1,-1 0-15,1 21 16,0-21-16,0 21 0,0 0 0,0 0 15,-1 22-15,1-22 0,0 0 16,21 21-16,0-20 0,0 20 0,0 0 16,0-21-16,0 22 0,0-22 0,0 0 15,0 21-15,0-20 0,21-1 16,0-21-16,1 21 0,-1-21 16,0 0-16,0 0 0,21 0 0,-20 0 15,-1 0-15,21 0 0,-21-21 16,0 0-16,22-1 0,-22 1 0,0 0 15,21 0-15,-20 0 0,-1-22 16,0 22-16,-21 0 0,0-21 0,0 21 16,0-22-16,0 22 0,0-21 0,0 21 15,-21-1-15,0-20 0,-1 21 16,-20 21-16,21-21 0,0 21 0,-22 0 16,22 0-16,-21 0 0,21 0 0,-22 21 15,22-21-15,0 21 0,0 0 16,0 0-16,0 1 0,-1 20 15,22-21-15,-21 0 0,21 0 0,0 1 16,0 20-16,0-21 0,0 0 16,21 0-16,1 1 0,-1-1 0,0-21 15,0 21-15,0-21 0,22 0 16,-22 0-16,21 0 0,-21 0 0,0 0 16,22 0-16</inkml:trace>
  <inkml:trace contextRef="#ctx0" brushRef="#br0" timeOffset="113215.42">5821 10795 0,'0'0'0,"21"-21"0,-21 0 15,-21 21 1,0 0-16,-1 0 0,1 0 16,0 21-16,0-21 0,0 21 0,0 0 15,21 0-15,-22 22 0,22-22 0,-21 0 16,21 21-16,-21-20 0,21 20 15,0-21-15,0 21 0,0-20 0,0-1 16,0 0-16,0 0 0,21 0 16,0 0-16,1 1 0,-1-1 0,0-21 15,0 0-15,0 0 0,0 0 0,22 0 16,-22 0-16,21 0 16,-21 0-16,1-21 0,20-1 0,-21 1 15,21 0-15,-20 0 0,-1 0 0,21 0 16</inkml:trace>
  <inkml:trace contextRef="#ctx0" brushRef="#br0" timeOffset="114247.49">6181 10922 0,'0'0'0,"-22"21"16,22 0-1,22-21 1,-1 0-16,0 0 15,0 0-15,0-21 0,0 0 16,1 21-16,-22-21 0,21 21 16,0-21-16,0 0 0,-21-1 15,0 1 1,-21 21 0,0 0-16,0 0 0,-1 0 15,1 0-15,0 21 16,0 1-16,0-1 0,0 0 0,21 0 15,-22 0-15,22 0 0,-21 1 0,21-1 16,0 0-16,0 0 0,0 0 16,0 0-16,0 1 0,0-1 15,21-21-15,1 21 0,-1-21 0,0 0 16,0 0-16,0 0 0,0 0 16,1 0-16,-1 0 0,21-21 0,-21 21 15,22-21-15,-22-1 0,21 22 0,0-21 16,1 0-16,-22 0 0,21 0 15,-21 0-15,1-1 0,20 1 0,-21-21 16,0 21-16,-21 0 0,21-1 0,1 1 16,-22 0-16,0 0 15,0 0-15,0 42 32,0 0-32,0 0 15,0 0-15,0 1 0,0-1 0,0 0 16,0 0-16,0 0 0,0 0 15,0 1-15,0-1 0,0 0 0,0 0 16,21-21-16,0 21 0,-21 0 0,21-21 16,-21 22-16,0-1 15,0-42 32,0-1-47,-21 1 0,0 21 0,21-21 16,-21 0-16,-1 21 0,22-21 15,-21 21-15,0-21 16,0 21-16,0 0 16,21 21-16,0 0 15,0 0-15,0 0 16,0 0-16,21 1 16,0-22-16,0 21 0,0-21 0,1 0 15,-1 0-15,21 0 0,-21 0 16,22 0-16,-22 0 0,21 0 0,0 0 15,-20 0-15,20 0 0,0-21 16,-21-1-16,22 22 0,-22-21 16,21 0-16,-21 0 0,1 0 0,-1 0 15,0-1-15,0-20 0,0 21 16,0 0-16,-21-22 0,0 22 0,0 0 16,0-21-16,0 21 0,0-1 15,0 44 1,0-1-1,0 0-15,-21 0 0,21 0 0,0 0 16,0 1-16,0-1 0,0 0 16,0 0-16,0 0 0,0 0 0,0 1 15,21-22-15,-21 21 0,0 0 0,0 0 16,0 0 0,0 0-16,-21-21 15,0 0-15,0 0 0,0 0 16,0 0-16,-1 0 0,1 0 15,0-21-15,0 21 0,0-21 0,21 0 16</inkml:trace>
  <inkml:trace contextRef="#ctx0" brushRef="#br0" timeOffset="136271.54">8890 10986 0,'0'0'0,"0"-22"46,21 22-30,0-21-16,0 21 0,1-21 0,-1 0 16,0 21-16,0-21 0,0 0 15,-21-1-15,21 22 0,1-21 0,-1 0 16,0 0-16,-21 0 0,0 0 16,0-1-16,21 1 0,-21 0 0,0-21 15,0 21-15,0-1 0,0 1 0,0 0 16,0 0-16,0 0 0,0 0 15,0-1-15,0 1 16,0 42 15,0 1-15,0-1-16,0 0 0,0 0 16,0 0-16,0 0 0,0 1 15,-21-1-15,21 0 0,0 0 16,0 0-16,0 0 0,0 1 15,0-1-15,0 0 16,0 0-16,0 0 16,0 0-1,21-21-15,0 0 16,0 0-16,1 0 16,-1 0-16,0 0 15,0 0-15,0-21 16,0 21-16,1-21 0,-1 21 0,0-21 15,0 21-15,0-21 0,0 0 16,1-1-16,-22 1 0,21 0 0,0 0 16,0 0-16,-21-22 0,0 22 15,0 0-15,0-21 0,0 21 0,0-22 16,0 22-16,0-21 0,0 21 0,0-1 16,-21 1-16,0 0 0,0 0 15,-1 0-15,-20 21 0,21 0 16,0 0-16,0 0 0,-1 0 0,-20 0 15,21 0-15,0 0 0,0 21 16,-1 21-16,1-21 0,0 1 16,0 20-16,21-21 0,0 21 0,0-20 15,0 20-15,0-21 0,0 0 16,0 22-16,0-22 0,21 0 0,-21 0 16,21-21-16,0 21 0,22 0 0,-22-21 15,0 0-15,21 0 0,-20 0 16,20 0-16,0 0 0,-21 0 0,22-21 15,-1 21-15,22-21 0,-22 0 16,0 21-16,1-21 0,-1 0 0,21-22 16,-20 22-16,-1 0 0,0-21 0,-20 20 15,20-20-15,-21 21 0,21-21 16,-20 20-16,-1 1 0,-21-21 16,0 21-16,0 0 0,0-1 0,0 1 15,0 0-15,0 0 16,-21 21-1,-1 0-15,22 21 16,0 0-16,0 0 16,0 22-16,0-22 0,0 0 0,-21 21 15,21 1-15,0-1 0,-21 0 0,21 1 16,0 20-16,0-20 0,-21 20 16,21-21-16,-21 22 0,21-22 15,0 22-15,0-22 0,0 22 0,0 20 0,0-20 16,0-1-16,0 22 15,0-22-15,0 1 0,0-1 0,0 1 16,0-1-16,0 1 0,0-22 0,0 22 16,0-22-16,0 22 0,0-22 15,0 21-15,0-20 0,0-1 0,0 0 16,0 1-16,0-1 0,0-21 0,0 22 16,0-22-16,0 21 0,0-21 0,0 0 15,-21 1-15,-1-22 31,1 0-31,0-22 0,21 1 16,-21 0-16,0 0 0,21-21 16,-21 20-16,-1-20 0,1-21 15,21 20-15,0-20 0,-21-1 0,21 22 16,-21-43-16,21 22 0,0-1 0,0-20 16,0-1-16,0 0 0,0 1 15,21-1-15,0 0 0,22 1 0,-22 20 16,0 1-16,21-1 0,-21 22 15,1-1-15,20 1 0,-21 21 0,0 0 16,0 0-16,1-1 0,-1 1 0,0 21 16,0 0-16,-21-21 0,21 0 15,0 21 1,1 0 78,-1 0-94</inkml:trace>
  <inkml:trace contextRef="#ctx0" brushRef="#br0" timeOffset="159506.66">11853 10583 0</inkml:trace>
  <inkml:trace contextRef="#ctx0" brushRef="#br0" timeOffset="159919.42">11832 10520 0,'21'0'141</inkml:trace>
  <inkml:trace contextRef="#ctx0" brushRef="#br0" timeOffset="161007.79">11853 10520 0,'-21'0'15,"21"21"48,0 0-48,0 0 1,0 1-16,0-1 16,21 0-1,0-21-15,-21 21 0,22-21 0,-1 0 16,0 21-16,0-21 0,0 0 0,0 21 15,1-21-15,-1 0 0,0 0 16,21 0-16,-21 0 0,1 0 0,20 0 16,-21-21-16,21 0 0,-20 21 0,20-21 15,-21 0-15,0 0 0,0-1 16,22-20-16,-22 21 0,0-21 0,0-1 16,0 22-16,1-21 0,-1-1 0,0 1 15,-21 0-15,0 21 16,21-22-16,-21 1 0,21 21 0,-21-22 15,0 22-15,0-21 0,0 21 0,0 0 16,0-1-16,0 1 16,-21 21-1,21 21-15,-21 1 16,0-1-16,21 21 0,0-21 16,0 0-16,-21 22 0,21-22 0,-22 21 15,22 1-15,0-1 0,0-21 0,-21 21 16,21 1-16,-21-1 0,21-21 15,0 22-15,0-22 0,0 21 16,0-21-16,0 0 0,0 1 16,0-1-1,0-42 1,21-1-16,0-20 16,1 21-16,-1 0 15,-21-22-15,21 22 0,0-21 0,0 0 16,0 20-16,1-20 0,-22 21 0,21-21 15,0 20-15,0 1 0,0 21 16,-21-21-16,21 21 0,1 0 0,-1 0 16,0 21-1,-21 0-15,21 1 16,-21-1-16,0 0 0,0 21 0,0-21 16,21 22-16,-21-22 0,21 21 0,-21-21 15,0 1-15,22 20 0,-1-21 16,0 0-16,-21 0 0,21 1 0,0-1 15,0-21-15,1 0 0,-1 21 0,0-21 16,0 0-16,0 0 0,0 0 16,1 0-16,-1-21 0,21 0 0,-21-1 15,22 1-15,-22 0 0,0 0 0,0 0 16,0-22-16,0 1 0,1 21 16,-1-21-16,0 20 0,-21-20 0,0 21 15,21 0-15,0 0 16,-21 42-1,0 0 1,0 21-16,0-21 0,0 1 16,0-1-16,0 0 0,0 21 15,0-21-15,0 1 0,0-1 0,0 0 16,0 0-16,0 0 0,0 0 16,0-42 15,0 0-16,0 0-15,0 0 16,0 0-16,0-22 0</inkml:trace>
  <inkml:trace contextRef="#ctx0" brushRef="#br0" timeOffset="161186.7">13547 10075 0,'0'-21'31,"0"42"1,0 1-17,21-22 1,0 0 0,0 21-16</inkml:trace>
  <inkml:trace contextRef="#ctx0" brushRef="#br0" timeOffset="162067.71">14266 10308 0,'0'0'0,"0"-21"16,0-85-1,0 85 1,0 0-16,-21 0 0,0 21 16,0-21-16,0 21 0,-1 0 15,1 0-15,0 0 0,0 0 16,0 0-16,-22 21 0,22 0 0,0 0 16,0 0-16,0 0 0,0 1 0,-1-1 15,1 21-15,0 0 0,21-20 16,0 20-16,0-21 0,0 21 0,0-20 15,0 20-15,0-21 0,0 0 0,0 0 16,0 1-16,21-1 16,0-21-16,1 0 15,-1 0-15,0 0 0,21 0 0,-21 0 16,1 0-16,-1-21 0,0-1 0,21 1 16,-21 0-16,1 0 0,20 0 15,-21 0-15,21-22 0,-20 1 0,-1 0 16,0 20-16,0-20 0,0 0 15,0-1-15,1 1 0,-1 0 0,0-1 16,0 22-16,-21-21 0,0 21 0,0 0 16,0-1-16,21 1 0,-21 0 15,0 42 1,-21 0-16,0 1 16,21-1-16,-21 0 15,21 21-15,-21-21 0,21 22 0,0-22 16,-22 21-16,22 1 0,-21-22 0,21 21 15,0-21-15,0 22 0,0-22 16,0 21-16,0-21 0,0 0 0,0 1 16,21-1-16,-21 0 0,22-21 15,-1 21-15,0-21 0,0 0 0,0 0 16,0 21-16,1-21 0,-1 0 0,0 0 16,0 0-16,0-21 0,0 21 15,1-21-15,-1 21 0,0-21 0,0 0 16,0-1-16,0 1 0,-21 0 15,22 0-15,-1-21 0,-21 20 16,0 1-16,21 0 0,-21 0 0,0 0 16,-21 21 15,0 21-31,-1 0 16,22 0-16,0 0 0,0 22 0,0-22 15,0 0-15,0 0 0,0 0 16,0 1-16,0-1 0,0 0 0,0 0 15,0 0-15,22 0 16,-1-21 0,0 0-16,0 0 15,0 0-15,0 0 0,1 0 16,-1-21-16,0 0 16,0 0-16</inkml:trace>
  <inkml:trace contextRef="#ctx0" brushRef="#br0" timeOffset="163476.42">16383 10562 0,'0'0'0,"-21"0"0,0 0 0,21 21 16,-22-21-16,1 0 16,42 0 15,1-21-31,-1 21 0,0-21 15,0 21-15,0-21 0,22 0 0,-22 0 16,0 21-16,0-22 0,21 1 16,-20-21-16,-1 21 0,0 0 0,0-22 15,0 22-15,0-21 0,1-1 16,-22 22-16,0-21 0,21 0 0,-21-1 16,21 1-16,-21 0 0,0-1 0,0 22 15,0-21-15,0-1 0,0 22 16,0 0-16,0 0 0,-21 21 15,0 0-15,-1 21 16,1 0-16,21 0 16,0 1-16,-21 20 0,21-21 15,-21 21-15,21 1 0,0-1 0,-21 0 16,21 1-16,0-22 0,0 21 16,0 1-16,0-1 0,0 0 0,0 1 15,0-22-15,0 21 0,21-21 16,0 0-16,0 1 0,0-1 0,1 0 15,-1-21-15,0 0 0,21 21 0,-21-21 16,1 0-16,-1 0 0,0 0 16,21-21-16,-21 0 0,1 21 0,-1-21 15,0-1-15,21 1 0,-21-21 16,1 21-16,-1 0 0,0-22 0,-21 1 16,21 21-16,-21-22 0,21 22 15,-21-21-15,0 0 0,0 20 0,0-20 16,0 21-16,0 0 0,0 0 15,0-1-15,0 44 32,0-1-32,0 0 0,0 0 0,-21 0 15,21 22-15,-21-22 0,21 21 0,-21-21 16,21 22-16,0-22 0,0 21 16,-21 0-16,21-20 0,-22 20 0,22-21 15,-21 0-15,21 0 0,0 1 16,0-1-16,0 0 0,-21-21 0,21 21 15,0-42 32,0 0-47,0 0 16,0-1-16,0 1 0,0 0 0,0 0 16,21 0-16,0 0 0,-21-1 15,22-20-15,-1 21 0,0 0 0,0 21 16,0-21-16,0-1 0,22 22 0,-22 0 15,0 0-15,0 0 0,0 0 16,1 0-16,-1 0 16,-21 22-16,0-1 0,21 0 15,-21 0-15,0 0 0,0 0 16,0 1-16,0-1 0,0 0 0,0 21 16,0-21-16,0 1 0,0-1 0,0 0 15,0 0-15,0 0 0,0 0 16,0 1-16,0-1 0,21-21 15,0 0-15,0 0 16,1 21-16,-1-21 0,0 0 0,0 0 16,0 0-16,0 0 0,1-21 0,20 0 15,-21 21-15,0-22 0,0 1 16,22 0-16,-22 0 0,0 0 16,0 0-16,0-22 0,22 22 0,-43 0 15,21-21-15,0 20 0,0-20 16,-21 21-16,21 0 0,-21-22 0,0 22 15,0 0-15,0 0 0,-21 21 32,0 0-17,0 21-15,21 0 0,-21 0 16,21 1-16,-21-1 0,-1 0 16,22 21-16,0-21 0,0 1 0,0 20 15,0-21-15,0 0 0,0 0 0,0 1 16,0-1-16,0 0 15,0 0-15,0 0 0,0 0 16,22-21-16,-1 0 0,0 0 16,0 0-16,0 0 0,0 0 15,1 0-15,-1 0 0,0 0 0,0 0 16,0-21-16,0 21 0,1-21 0,-1 0 16,0 0-16,0 0 0,0-1 15,0 1-15,-21-21 0,0 21 0,22 0 16,-22-1-16,0 1 0</inkml:trace>
  <inkml:trace contextRef="#ctx0" brushRef="#br0" timeOffset="163863.04">16319 10160 0,'0'0'0,"22"0"16,20 0-1,-21 0-15,21 0 0,-20 0 0,20 0 16,0 0-16,1 0 0,-1 0 16,0 0-16,1 0 0,-1 0 0,0 0 15,1 0-15,-1 0 0,0 0 0,1-21 16,-22 21-16,0 0 0,0 0 16,0 0-16,0 0 0,1 0 46</inkml:trace>
  <inkml:trace contextRef="#ctx0" brushRef="#br0" timeOffset="167752.24">19791 10075 0</inkml:trace>
  <inkml:trace contextRef="#ctx0" brushRef="#br0" timeOffset="168368.17">19748 10075 0,'0'0'0,"-21"0"0,21-21 94,0 0-79,0 0-15,21 0 16,1 0-16,-22-1 0,21 1 16,-21 0-16,21 0 0,-21-21 15,21 20-15,-21-20 0,21 21 16,-21-21-16,0-1 0,0 22 0,0-21 16,0 21-16,0-1 0,0 1 0,0 0 15,0 42 1,0 0-1,0 1-15,0-1 0,0 21 0,0-21 16,0 22-16,0-22 0,0 21 16,0-21-16,0 22 0,0-22 0,0 21 15,0-21-15,0 0 0,0 1 0,0-1 16,0 0-16,0 0 16,21-42 15,-21 0-16,0 0-15,22-1 0</inkml:trace>
  <inkml:trace contextRef="#ctx0" brushRef="#br0" timeOffset="168770.95">19960 9229 0,'-42'-21'31,"84"42"-31,-105-42 0,41 21 0,1 21 0,21 0 16,0 0 0,0 0-16,0 0 0,0 1 0,0-1 15,0 0-15,0 0 0,21-21 16,1 21-16,-1-21 16,0 0-16,0 0 0,0 0 15,0 0-15,1-21 0,-1 21 0,0-21 16,0 0-16,0 0 0,0 21 15,1-22-15,-22 1 0,0 0 0,0 0 16,0 0-16,0 0 0,0-1 0,-22 1 16,1 0-16,0 21 0,0 0 15,0 0-15,0 0 16,-1 0 0,22 21-16,-21 0 0,21 1 0,0-1 15,0 0-15,0 0 0,0 0 0,0 22 16,0-22-16,0 0 0,0 0 15,0 0-15,21 0 0,1 1 0,-22-1 16,21 0-16,0 0 0,0 0 16,0 0-16</inkml:trace>
  <inkml:trace contextRef="#ctx0" brushRef="#br0" timeOffset="169499.54">20510 9546 0,'0'0'0,"-21"21"32,0 1-17,21-1-15,0 0 0,0 0 16,0 0-16,-21 22 0,21-22 0,0 0 16,0 0-16,0 0 0,0 22 0,0-22 15,0 0-15,0 0 0,0 0 16,0 0-16,0 1 0,-21-22 0,21 21 15,0 0-15,0-42 47,0 0-47,0-1 16,0 1-16,0 0 0,0-21 16,0 21-16,0-22 0,0 22 0,0-21 15,21-1-15,0 1 0,-21 21 0,21-21 16,0 20-16,1 1 0,-1 0 15,-21 0-15,21 0 0,0 21 0,0 0 16,0 0-16,1 0 0,-1 21 0,0 0 16,0 21-16,0-20 0,0-1 15,-21 21-15,0-21 0,22 22 16,-1-22-16,-21 21 0,0-21 0,21 0 16,-21 22-16,0-22 0,0 0 15,0 0-15,0 0 0,0 1 31,21-44-15,-21 1-16,21 21 16,-21-21-16,0 0 0,0 0 15,21 0-15,1-22 0,-22 22 0,21 0 16,-21-21-16,21-1 0,0 22 0,0-21 16,-21 21-16,21-1 0,1 1 15,-1 21-15,0 0 0,0 0 16,0 21-16,-21 1 15,0-1-15,21 0 0,-21 21 16,0-21-16,0 22 0,0-22 0,0 21 16,0-21-16,0 1 0,0 20 0,0-21 15,0 0-15,0 0 0,0 1 16,0-1-16,0 0 0,0 0 16,22-21-1,-1 0 1,0 0-16,0 0 0,0 0 15,0-21-15,1 0 0,-1 0 0,0-1 16</inkml:trace>
  <inkml:trace contextRef="#ctx0" brushRef="#br0" timeOffset="169836.38">21759 9546 0,'21'-21'0,"-42"42"0,42-63 0,-42 42 31,0 0-31,0 0 15,0 21-15,21 0 0,0 0 0,-21 1 16,-1 20-16,22 0 0,-21-21 16,21 22-16,0-1 0,0 22 0,-21-22 15,21 0-15,-21 22 0,21-22 16,-21 22-16,21-1 0,-21 1 16,-1 20-16,22-20 0,-21 20 0,0 1 15,0 0-15,0 21 0,0-22 0,-22 1 16,22 0-16,0-1 0,0 1 0,0-22 15,21 1-15,-22-1 0,1 1 16,21-22-16,0-21 0,0 22 0,0-22 16,0-42-1,21 0-15,1-1 16,-22-20-16,21 0 0,0-1 16,21 1-16,-21-21 0,1-1 0,20 1 15,-21-22-15,21 21 0</inkml:trace>
  <inkml:trace contextRef="#ctx0" brushRef="#br0" timeOffset="170155.22">21759 9864 0,'0'0'0,"0"-43"0,-42-84 16,42 106 0,0 0-16,0 0 0,0 0 0,0 0 15,21 21-15,0-22 0,0 1 16,1 21-16,20 0 0,-21 0 0,21 0 15,1 0-15,-22 21 0,21 1 0,-21-1 16,1 0-16,-1 0 0,0 21 16,-21 1-16,0-22 0,0 21 15,0-21-15,0 22 0,-21-22 0,-22 0 16,22 21-16,-21-20 0,0-22 16,-1 21-16,1 0 0,21-21 0,-22 0 15,1 21-15,21-21 0,0 0 0,0 0 16,-1 0-16,1 0 15,21-21-15,21 0 16,1 0-16,20-1 0,-21 1 16,21 0-16,1 0 0,-22 0 15</inkml:trace>
  <inkml:trace contextRef="#ctx0" brushRef="#br0" timeOffset="173700.41">22669 9271 0,'0'0'0,"0"-21"0,0 0 0,0 0 16,-21 21 0,-21 0-16,21 0 15,0 0-15,-1 21 0,-20 0 16,21 0-16,0 0 0,0 0 0,-1 22 16,1-1-16,21-21 0,-21 43 0,21-22 15,-21 0-15,0 1 16,21 20-16,0-20 0,0-1 0,0 21 0,0-41 15,0 20-15,0 0 0,21-21 16,-21 22-16,21-22 0,21 0 16,-20 0-16,-1-21 0,21 21 0,-21-21 15,22 0-15,-22 0 0,21 0 0,0 0 16,-20 0-16,20-21 0,0 21 16,1-21-16,-22 0 0,21 0 0,-21 0 15,0-22-15,1 22 0,-1-21 0,0-1 16,-21 22-16,0-21 0,0 0 15,0-1-15,0 22 0,0 0 0,0 0 16,0 0-16,-21 21 0,0 0 16,-1 0-16,1 0 0,0 0 15,0 0-15,0 21 0,-22 0 0,22 0 16,21 0-16,-21 0 0,21 22 16,0-22-16,0 21 0,0-21 0,0 22 15,0-22-15,21 0 0,0 0 0,1 0 16,-1 1-16,0-22 0,21 21 15,-21-21-15,22 21 0,-22-21 0,21 0 16,-21 0-16,22 0 0,-22 0 0,0-21 16,21 0-16,-20 21 0,-1-22 15,21 1-15,-21 0 0,0 0 16,1 0-16,-1 0 0,-21-22 0,0 22 16,0 0-16,0-21 0,0 20 15,0 1-15,0 0 0,-21 21 31,21 21-31,0 0 0,0 1 16,-22-1-16,22 0 0,-21 21 0,21-21 16,0 1-16,0 20 0,0-21 0,0 0 15,-21 0-15,21 1 0,0-1 16,0 0-16,0 0 0,-21-21 0,21 21 16,0-42 30,0 0-46,0 0 0,0 0 16,0-22-16,0 22 16,21 0-16,-21 0 0,21-22 0,0 22 15,-21-21-15,22 21 0,-22-22 16,21 22-16,0 0 0,0 21 16,0 0-16,-21 21 15,0 0-15,0 1 16,0-1-16,21 0 0,-21 21 0,0-21 15,0 1-15,22 20 0,-22-21 0,0 0 16,0 0-16,0 1 16,0-1-16,21 0 0,-21 0 0,21 0 15,0-21 17,0-21-17,0 0-15,-21 0 0,22 0 16,-22-1-16,21 1 0,0 0 15,0 0-15,-21-21 0,21 20 0,0-20 16,1 0-16,-1 21 0,0-22 16,0 22-16,0 0 0,0 0 0,1 21 15,-1 0-15,0 21 16,-21 0-16,0 0 16,0 0-16,0 1 0,0 20 15,0-21-15,0 0 0,0 22 0,0-22 16,0 0-16,0 0 0,0 0 0,0 0 15,0 1-15,0-1 16,21 0-16,0-21 0,0 0 16,1 0-16,20 0 0,-21 0 0,0 0 15,0 0-15,1 0 0,20 0 16,-21 0-16,0-21 0,22 0 0,-22 21 16,21-43-16,-21 22 0,0-21 15,-21 21-15,0-1 16,0-20-16,0 21 0,0-43 15,0 43-15,0 0 0,0 0 0,-21 21 32,0 0-32,0 21 0,0 0 0,21 0 15,0 1-15,0 20 0,-21-21 0,21 21 16,0-20-16,0 20 0,0-21 16,0 0-16,0 0 0,0 1 0,0-1 15,21 0-15,0 0 0,0 0 16,0-21-16,0 0 0,1 0 15,-1 0-15,0 0 0,0 0 0,0 0 16,0 0-16,1-21 0,-1 0 16,0 21-16,0-21 0,0 0 15,0-1-15,-21 1 0,0 0 0,22-21 16,-1 21-16,-21-22 0,0 22 0,0 0 16,0 0-16,0 42 31,0 0-31,0 0 15,0 0-15,0 1 0,-21-1 16,21 0-16,0 0 0,0 0 16,0 0-16,0 1 15,21-22 1,0 0-16,0 0 16,0-22-16,0 22 0,-21-21 0,22 21 15,-1-21-15,0 0 0,-21 0 16,21 0-16,-21-1 0,21 22 0,-21-21 15,0 0-15,21 21 0,-21 21 32,0 0-32,0 1 15,0-1-15,0 0 0,0 0 0,0 0 16,0 0-16,0 1 0,0-1 16,0 0-16,22-21 0,-1 21 15,0-21-15,0 0 0,0 0 16,0 0-16,1 0 15,-1 0-15,0 0 0,0 0 0,0 0 16,0-21-16,1 0 0,-1 21 0,0-21 16,0-22-16,0 22 0,0 0 15,1-21-15,-1-1 0,0 1 0,0-22 16,0 22-16,0-21 0,1 20 0,-1 1 16,-21 0-16,0-1 0,0 1 15,0 21-15,0 0 0,0-1 0,-21 22 16,-1 22-1,1-1-15,0 21 0,0-21 16,0 22-16,0-1 0,-1 0 0,22 1 16,-21 20-16,21-21 0,-21 1 15,21-1-15,0 0 0,0-20 16,0 20-16,0-21 0,0 21 0,0-20 16,21-1-16,0 0 0,1 0 15,-1-21-15,0 0 0,0 0 16,0 0-16,0 0 0,1 0 0,20 0 15,-21 0-15,0 0 0,0-21 0,1 0 16,20 0-16,-21-1 16,0 1-16,0 0 0,1 0 0,-22-21 15,21 20-15,-21 1 0,0-21 0,21 21 0,-21 0 16,0-1 0,-21 22-16,0 0 0,-1 0 15,1 22-15,0-22 0,0 21 0,0 0 16,21 0-16,-21 0 0,-1 0 15,22 1-15,-21 20 0,21-21 0,0 0 16,0 0-16,0 1 0,0-1 16,0 0-16,21-21 31,1 0-31,-1 0 16,0 0-16,-21-21 0,21 0 15,0-1-15,0 22 0,-21-21 0,22-21 16,-1 21-16,0 0 0,-21-22 15,21 22-15,0 0 0,-21-21 0,0 20 16,21 1-16,-21 42 31,0 1-15,0 20-16,-21-21 0,21 0 0,0 0 16,0 1-16,0-1 0,0 0 0,0 0 15,0 0-15,0 0 0,0 1 16,21-1-16,1-21 0,-22 21 0,21-21 15,0 0-15,0 0 0,0 0 16,0 0-16,1 0 16,-1-21-16,0 0 0,0-1 15,-21 1-15,21 0 0,0 0 0,1 0 16,-1-22-16,-21 1 0,21 0 0,0-1 16,0-20-16,0 21 0,1-1 15,-22 1-15,21 0 0,-21-1 0,0 22 16,0 0-16,0 0 0,0 0 15,0 42 1,-21 0-16,-1 0 0,1 21 0,0-20 16,0 20-16,21 0 15,0 1-15,-21-1 0,21 0 0,0 22 16,0-22-16,0-21 0,0 22 0,0-1 0,0-21 16,0 21-16,0-20 15,21-1-15,-21 0 0,21-21 0,-21 21 16,21-21-16,0 21 0,1-21 15,-1 0-15,0 0 16,0 0-16,0-21 0,0 0 0,1 0 16,-1 0-16,0-1 0,0 1 15,0-21-15,0 21 0,-21 0 16,22-1-16,-1-20 0,-21 21 16,0 0-16,0 42 15,0 0 1,0 0-16,0 0 0,0 1 0,-21-1 15,21 0-15,-22 0 0,22 0 16,-21 0-16,21 1 16,0-1-16,0 0 0,0 0 15,21-21 1,1 0-16,-1 0 0,0 0 16,0 0-16,0-21 0,0 0 15,1 21-15,-22-21 0,21-1 16,0 1-16,-21 0 0,0 0 0,21 0 15,0 0-15,-21 42 47,0 0-47,0 0 16,0 0-16,0 0 16,0 1-16,0-1 15,0 0-15,21-21 47,-21-21-31,0 0-1,0-1-15,0 1 16,0 0-16,0 0 0,0 0 16,0 0-16,0-1 15,22 22 32,-1 0-31,0 0-16,0 0 15,0 0-15,-21 22 16,0-1 0,0 0-16,0 0 15,0 0-15,0 0 0,0 1 16,0-1-16,-21 0 15,0 0-15,21 0 16,-21 0-16,0-21 16,21 22-1,0-44 17,0 1-17,0 0-15,0 0 16,0 0-16,21 0 0,0-1 0,0 1 15,0 0-15,0 0 0,1 0 0,-1 0 16,0-1-16,0 1 0,0 0 16,22 21-16,-22 0 0,0 0 15,-21 21 1,0 0-16,0 1 16,0-1-16,0 0 0,0 0 0,0 0 15,-21 0-15,21 1 0,0-1 16,-21 0-16,-1-21 0,22 21 0,-21 0 15,0 0-15,0-21 16,21-21 31,0 0-31,0 0-1</inkml:trace>
  <inkml:trace contextRef="#ctx0" brushRef="#br0" timeOffset="173955.26">26691 9589 0,'0'0'0,"-21"-22"0,0 22 15,0 0-15,-1 0 0,22-21 16,-21 21-1</inkml:trace>
  <inkml:trace contextRef="#ctx0" brushRef="#br0" timeOffset="174211.33">25823 9631 0,'-21'0'16,"42"0"-16,-63 0 0,21 21 0,0-21 0,42 21 31,0-21-15,0 0-16,0 0 0,0 0 15,22 0-15,-22 0 0,21 0 0,-21 0 16,22 0-16,-22 0 0,0 0 0,0 0 16,0 0-16,1 0 0,-1 0 15,0 0-15,-21-21 32,-21 21-17,0 0-15,-1 0 0,1 0 0</inkml:trace>
  <inkml:trace contextRef="#ctx0" brushRef="#br0" timeOffset="174471.18">24638 9652 0,'0'0'0,"-42"21"0,20-21 0,1 0 0,21 21 16,21-21 15,1 0-15,-1 0-16,0 0 0,0 0 15,0 0-15,0 0 0,1 0 0,-1 0 16,0 0-16,0 0 0,0 0 0,0 0 31</inkml:trace>
  <inkml:trace contextRef="#ctx0" brushRef="#br0" timeOffset="176179.01">1799 12552 0,'0'0'0,"0"-21"0,21 21 16,0 0-16,-21-21 15,22 21-15,-1-22 16,-21 1-16,21 0 16,0 21-16,0-21 0,-21 0 0,21 0 15,1-1-15,-22 1 16,21 21-16,-21-21 0,0 0 0,21 21 16,-21-21-16,0 0 15,0 42 16,-21 0-31,0 0 16,-1 21-16,-20-20 0,21 20 0,-21 0 16,-1 22-16,1-22 0,0 22 15,-22-1-15,1 22 0,-1-22 16,1 22-16,20-22 0,-20 1 0,-1-1 16,1 1-16,20-1 0,1 1 15,0-22-15,-1 1 0,1-1 0,21 21 16,0-41-16,0 20 0,-1-21 15,22 0-15,-21 0 0,21 1 0,0-1 16,0-42 31,0-1-47,21 22 0,1-21 0</inkml:trace>
  <inkml:trace contextRef="#ctx0" brushRef="#br0" timeOffset="179611.07">2413 12912 0,'21'0'109</inkml:trace>
  <inkml:trace contextRef="#ctx0" brushRef="#br0" timeOffset="180100.22">2476 12827 0,'0'-21'16,"0"0"15,0 42 16,0 0-31,0 0-16,0 0 15,0 22-15,0-22 0,0 0 0,0 0 16,0 22-16,-21-22 0,21 0 16,-21 0-16,21 0 0,0 0 15,0 1-15,-21-22 0,21 21 0,-21 0 16,21-42 31,0 0-47</inkml:trace>
  <inkml:trace contextRef="#ctx0" brushRef="#br0" timeOffset="180527.67">2476 12467 0,'-21'21'31,"0"1"-31,0-1 16,0 0-16,21 0 0,0 0 16,21 0-1,0-21-15,0 0 16,0 0-16,1 0 0,-1 0 16,0 0-16,21 0 0,-21-21 0,1 0 15,-1 21-15,0-21 16,0 0-16,0 0 0,0 21 0,1-22 15,-22 1-15,0 0 0,0 0 16,0 0-16,-22 21 0,1-21 16,0 21-16,0 0 0,0 0 0,0 0 15,-1 0-15,1 0 0,0 0 16,0 0-16,0 21 0,0-21 0,-1 21 16,22 0-16,0 0 15,0 0-15,0 1 0,0-1 16,0 0-16,0 0 15,0 0-15,22 0 16,-1-21-16,-21 22 16,21-22-16,0 0 0,0 21 15</inkml:trace>
  <inkml:trace contextRef="#ctx0" brushRef="#br0" timeOffset="184207.44">2900 12742 0,'21'0'15,"-21"-21"-15,21 21 0,-21-21 16,0 42 31,0 0-47,0 1 0,0 20 15,0-21-15,0 21 0,-21-20 16,21 20-16,-21 0 0,21-21 16,0 22-16,0-22 0,0 0 0,0 0 15,-21 0-15,21 1 0,0-1 16,0 0-16,-22-21 31,22-21-31,0 0 16,0-1-16,0 1 0,0 0 15,0-21-15,0 21 0,0-1 16,0-20-16,0 21 0,0 0 0,0-22 16,22 22-16,-22 0 0,21 0 15,0 0-15,0 0 0,-21-1 0,21 22 16,0 0-16,1 0 15,-1 0-15,0 0 0,0 22 0,0-22 16,-21 21-16,21 0 0,1 0 16,-1 0-16,-21 22 0,0-22 0,21 0 15,-21 0-15,21 0 0,-21 0 16,0 1-16,21-1 0,-21 0 0,0 0 16,21-21-1,1 0 1,-22-21-16,21 0 0,0 0 15,-21-1-15,21 1 0,0 0 16,0-21-16,1 21 0,-1-22 16,0 22-16,0-21 0,0 21 15,0-22-15,1 22 0,-1 0 0,0 0 16,0 0-16,0 21 0,0 0 0,1 0 16,-22 21-16,0 0 15,21 0-15,-21 0 0,21 22 0,-21-22 16,0 21-16,0 0 0,0 1 15,0-22-15,0 21 0,21 1 0,-21-22 16,21 0-16,-21 0 0,0 0 16,21 0-16,1 1 0,-1-22 0,0 0 15,0 0-15,0 0 0,22 0 16,-22 0-16,0 0 16,0-22-16,0 1 0,0 0 0,1 0 15,-1 0-15,0-22 0</inkml:trace>
  <inkml:trace contextRef="#ctx0" brushRef="#br0" timeOffset="184551.34">4170 12615 0,'0'0'0,"0"-21"0,-21 0 31,-1 42-31,22 0 0,0 1 16,0-1-16,0 21 0,-21 0 0,21 1 15,0-1-15,0 0 0,0 22 16,0-1-16,0-20 0,0 20 15,0 1-15,0-22 0,0 22 0,0-1 16,0 1-16,0 20 0,0-20 16,0 20-16,-21-20 0,21 21 0,0-22 15,0 1-15,-21-1 0,21 1 16,-21-1-16,21 1 0,-21-22 0,21 0 16,0 1-16,0-22 0,0 21 0,0-21 15,0-42 16,0 0-31,0-21 0,0 20 0,0-20 0,21 0 16,0-1-16,-21-20 0,21-1 16,-21 1-16,0-22 0,0 1 15,0-1-15,0 0 0,0 1 0,0-1 16,0 21-16</inkml:trace>
  <inkml:trace contextRef="#ctx0" brushRef="#br0" timeOffset="184827.69">4064 12933 0,'0'-64'0,"-21"22"0,63 423 0,-63-656 0,0 106 16,21 126-16,0 1 0,0 21 0,0-22 15,0 22-15,21 0 0,0 21 0,0-21 16,-21 0-16,21 21 0,1 0 16,-1 0-16,0 0 0,0 0 0,21 0 15,-20 21-15,-1 0 0,0 0 16,0 0-16,-21 1 0,0-1 16,0 21-16,0-21 0,0 22 0,0-22 15,0 21-15,0-21 0,-21 22 16,0-22-16,0 0 0,21 0 0,-22 0 15,1-21-15,21 21 0,-21-21 16,21 22-16,0-44 31,0 1-31,21 21 0,0-21 16,1 0-16,-1-21 0,0 20 16,21 1-16,-21-21 0,1 21 0,-1-22 15</inkml:trace>
  <inkml:trace contextRef="#ctx0" brushRef="#br0" timeOffset="185231.88">4657 12552 0,'21'0'0,"-42"0"0,42 21 31,-42 0-31,-1 0 0,22 1 16,0-1-16,-21 0 0,21 0 0,-21 0 16,21 22-16,0-22 0,0 0 15,0 0-15,0 0 0,0 0 0,21 1 16,0-1-16,1-21 0,-1 0 15,0 21-15,0-21 0,21 0 16,-20 0-16,-1 0 0,21 0 0,-21-21 16,0 21-16,1-21 0,20-1 15,-21 22-15,0-21 0,0 0 0,-21 0 16,0 0-16,22 0 0,-22-22 0,0 22 16,0 0-16,0 0 0,0 0 15,-22-1-15,22 1 0,-21 0 0,0 0 16,0 21-16,-21 0 0,20 0 15,1 0-15,0 0 0,0 0 0,0 0 16,0 21-16,-1 0 0,1-21 0,0 21 16,21 1-16,0-1 15,0 0-15,0 0 16,0 0-16,21-21 0,0 21 0,1-21 16,-1 0-16,21 0 0,-21 0 15,22 0-15,-22 0 0,0 0 0,21 0 16,-21 0-16,1-21 0,20 21 15</inkml:trace>
  <inkml:trace contextRef="#ctx0" brushRef="#br0" timeOffset="185548.69">5143 12679 0,'22'-42'16,"-44"84"-16,44-106 0,-22 43 15,0 0-15,0 0 16,21 0-16,0 21 16,-21-21-16,21 21 0,0 0 15,0 0-15,1 0 0,-1 0 16,21 0-16,-21 0 0,22 21 15,-22 0-15,21 0 0,-21 0 0,0 0 16,22 1-16,-22-1 0,-21 21 0,0-21 16,21 0-16,-21 22 0,0-22 15,0 0-15,0 0 0,0 0 16,-21 1-16,0-22 0,0 0 16,-1-22-1,22 1 1,0 0-16,0 0 15,0 0-15,0 0 0,0-1 0,0-20 16,22 21-16,-1 0 0,0-22 16,-21 22-16,21 0 0,0-21 0,0 21 15,1-22-15,-1 22 0,21-21 16,-21 21-16</inkml:trace>
  <inkml:trace contextRef="#ctx0" brushRef="#br0" timeOffset="185792.55">6138 12086 0,'0'0'0,"0"21"16,0 1-16,-21 20 16,0-21-16,21 0 0,-21 22 0,21-22 15,0 21-15,-21 0 0,21-20 16,-22 20-16,22 0 0,0 1 16,0-22-16,0 21 0,0 0 0,0-20 15,0 20-15,0-21 0,0 0 16,0 0-16,0 1 0,0-1 0,0 0 15,0 0-15,22-21 16,-22 21-16,21-21 0,0 0 16,-21-21-16,0 0 15,0 0-15,0 0 0</inkml:trace>
  <inkml:trace contextRef="#ctx0" brushRef="#br0" timeOffset="185955.46">5884 12594 0,'0'0'0,"-21"0"0,0 0 15,42 0 32,21 0-47,-20-21 0,-1 21 16,21 0-16,-21 0 0,22 0 0,-1-21 16,-21 21-16,21 0 0,1-21 15,-1 21-15</inkml:trace>
  <inkml:trace contextRef="#ctx0" brushRef="#br0" timeOffset="187159.44">6794 12637 0,'22'0'16,"-1"0"-1,0-22-15,0 1 16,-21 0-16,21 0 15,-21 0-15,0 0 16,0-1-16,0 1 0,0 0 16,-21 0-16,0 0 0,0 0 0,0 21 15,-1-22-15,1 22 16,0 0-16,0 0 0,-21 22 16,20-22-16,1 21 0,0 0 0,-21 0 15,21 21-15,-1-20 0,1-1 16,0 21-16,0-21 0,0 22 0,0-1 15,21-21-15,0 0 0,0 22 0,0-22 16,0 0-16,0 0 0,21-21 16,0 21-16,0-21 0,0 0 15,0 0-15,1 0 0,-1 0 16,0-21-16,0 0 0,0 0 0,22 0 16,-22-1-16,0 1 0,0 0 0,0 0 15,22 0-15,-22 0 0,0-22 16,-21 22-16,21 0 0,0-21 15,-21 20-15,0 1 0,0 0 16,0 42 0,0 0-16,0 1 15,0-1-15,-21 0 0,21 0 0,0 21 16,0-20-16,0-1 0,0 0 16,0 21-16,0-21 0,21 1 0,0-1 15,1 0-15,-1-21 0,0 0 16,0 0-16,0 0 0,0 0 15,1 0-15,-1 0 0,0-21 0,0 21 16,0-21-16,22-1 0,-22 1 0,0 0 16,0 0-16,-21 0 15,21 0-15,0-1 0,-21 1 0,22 0 16,-22 0-16,0 0 0,0 0 0,0-1 16,-22 44 15,1-22-31,21 21 0,-21 0 0,21 0 15,0 0-15,0 22 0,-21-22 16,21 0-16,0 0 0,-21 0 0,21 0 16,0 1-16,0-1 0,0 0 0,0 0 15,0-42 17,0 0-17,0 0-15,21-1 16,0 1-16,-21 0 0,21-21 0,0 21 15,1-1-15,-1-20 0,0 21 0,0-21 16,0 20-16,0-20 0,1 21 16,-1 0-16,0 21 0,0 0 15,0 0-15,-21 21 16,0 21-16,0-21 16,0 1-16,0-1 0,0 0 0,0 0 15,21 21-15,-21-20 0,0-1 0,0 0 16,22 0-16,-1-21 15,-21 21-15,21 0 0,0-21 0,0 0 16,0 0-16,1 0 0,-1 0 16,0 0-16,0 0 0,0 0 15,22-21-15,-22 21 0,0-21 0,0 0 16,21 0-16,-20 0 0,-1-1 0,0-20 16,0 21-16,-21-21 0,21-1 15,0 22-15,-21-21 0,0-22 0,22 22 16,-1 0-16,-21-1 0,0 1 0,0 21 15,0 0-15,0-1 0,0 1 16,0 42-16,-21 1 16,-1-1-16,1 21 0,0-21 15,21 22-15,0-1 0,-21 0 16,21 1-16,-21-22 0,21 21 0,0 0 16,0-20-16,0 20 0,0-21 15,0 0-15,0 22 0,0-22 0,0 0 16,0 0-16,0 0 0,21-21 31,0 0-31,0 0 0,-21-21 16,21 0-16,1 0 0,-22 0 15,21-1-15</inkml:trace>
  <inkml:trace contextRef="#ctx0" brushRef="#br0" timeOffset="187327.35">7853 12404 0,'0'0'0,"-21"0"0,-1 0 0,44 0 32,-1 0-32,0 0 15,21 0-15,-21 0 0,22 0 16,-1 0-16,-21 0 0,22-21 0,-1 21 16,0 0-16,-21-22 0,1 22 0,20 0 15</inkml:trace>
  <inkml:trace contextRef="#ctx0" brushRef="#br0" timeOffset="188398.81">9250 12700 0,'-43'21'0,"86"-42"0,-107 42 0,22 0 0,21 1 16,0-22-16,-1 21 0,1-21 0,0 21 15,42-21 1,0 0-16,22-21 15,-1 21-15,0-21 0,1-1 0,20 1 16,-20 0-16,20-21 0,22 21 16,-22-22-16,1 22 0,-1-21 0,22 21 15,-22-22-15,1 1 0,-22 0 16,1-1-16,-1 1 0,0 0 16,-21-1-16,-21 1 0,0 0 0,0-1 15,0 22-15,0-21 0,-21 21 16,0-1-16,-21 22 0,21 0 0,-22 0 15,1 0-15,0 0 0,20 0 0,-20 43 16,0-22-16,21 21 0,-22 1 16,22-1-16,0 0 0,0 22 0,0-1 15,-1 1-15,22-1 0,-21 22 0,21 0 16,-21-1-16,0 1 0,21 0 16,0 20-16,0-20 0,0 0 0,-21 21 15,21-1-15,-21-20 0,21 21 16,-22 0-16,22 0 0,0-22 15,0 1-15,0 0 0,0-1 0,0 1 16,0 0-16,0-22 0,0 1 16,0-22-16,22 0 0,-22 1 0,21-1 15,0-21-15,0 0 0,0 0 0,0-21 16,22 0-16,-22 0 0,0-21 16,0-21-16,22 21 0,-1-22 15,-21 1-15,21-21 0,1 20 0,-1-20 16,0-1-16,1 1 0,-22-1 0,21-20 15,-21-1-15,1 0 0,-1 1 0,-21-1 16,0 0-16,0 22 0,-21-22 16,-1 22-16,-20-22 0,0 21 15,-1 22-15,1-21 0,-21 20 0,20 1 16,1 21-16,0-22 0,-1 22 16,1 0-16,0 21 0,20-21 0,1 21 15,0 0-15,21-21 16,0 0-16,21-1 15,0 22-15,1-21 0,20 21 0,0-21 16,1 0-16,-1 21 0,0-21 16,22 0-16,-1-22 0,-20 22 15,20 0-15,-21 0 0,22-22 0,-22 22 16,1-21-16,-1 21 0,0 0 0,-21-1 16,1-20-16,-1 21 0,-21 0 15,0 0-15,0-1 0,-21 22 31,-1 0-31,1 22 0,21-1 16,-21 0-16,21 0 0,-21 0 0,21 0 16,-21 1-16,21-1 0,0 0 15,0 0-15,0 0 0,0 0 0,0 1 16,21-1-16,0 0 0,0-21 16,0 21-16,1-21 0,-1 0 0,0 0 15,0 0-15,0 0 0,22 0 16,-22 0-16,0 0 0,21 0 15,-21 0-15,22-21 0,-22 0 0,21 21 16,1-21-16,-22-1 0,21 1 0,0 0 16,1 0-16,-1 0 0</inkml:trace>
  <inkml:trace contextRef="#ctx0" brushRef="#br0" timeOffset="189799.69">11112 12404 0,'22'-43'0,"-107"149"0,148-169 16,-41-1-16,-22 43 0,0 0 0,0 0 15,-22 21 1,1 0-16,0 0 0,0 0 0,0 21 15,0 0-15,-1 0 0,1 0 16,0 1-16,0-1 0,0 0 16,0 21-16,-1-21 0,22 1 0,0 20 15,0-21-15,0 0 0,0 0 16,0 1-16,0-1 0,0 0 0,0 0 16,22-21-16,-1 0 0,0 0 15,0 0-15,0 0 0,0 0 16,1 0-16,-1 0 0,0 0 0,-21-21 15,21 21-15,0-21 0,0 0 16,1-1-16,-1 1 0,-21 0 0,21 0 16,-21 0-16,21 0 0,-21-22 0,0 22 15,0 0-15,0-21 0,21 20 16,-21 1-16,0 42 31,0 1-31,0-1 16,0 0-16,0 0 0,0 0 0,0 0 15,0 22-15,0-22 0,0 0 0,0 0 16,0 0-16,21 1 0,-21-1 16,22 0-16,-1-21 0,0 21 0,0 0 15,0-21-15,0 0 0,1 0 16,-1 0-16,0-21 0,0 0 16,21 21-16,-20-21 0,-1 0 0,21-1 15,-21 1-15,22 0 0,-22-21 0,0 21 16,0-22-16,0 22 15,0-21-15,-21-22 0,0 22 0,22 0 16,-22-22-16,0 22 0,0-22 0,0 22 16,0 0-16,0-22 0,0 43 15,0-21-15,0 20 0,0 1 0,0 0 16,-22 21-16,22 21 16,-21 22-16,0-22 15,21 21-15,0 0 0,0 22 0,0-22 16,-21 22-16,21-1 0,0-20 0,0-1 15,0 21-15,0-20 0,0-1 16,21-21-16,0 22 0,-21-22 0,21 0 16,1 0-16,20 0 0,-21 0 15,0-21-15,0 0 0,22 22 16,-22-22-16,0 0 0,21 0 0,-20 0 16,20-22-16,-21 22 0,0-21 0,0 0 15,1 0-15,20 0 0,-42 0 16,21-1-16,0-20 0,0 21 0,-21-21 15,22 20-15,-22-62 0,0 63 16,0-1-16,0 1 0,0 42 31,0 1-15,0-1-16,0 0 0,0 21 16,0-21-16,0 22 0,0-22 0,0 0 15,0 21-15,0-20 0,0-1 0,21 0 16,-21 0-16,21 0 0,0 0 15,0 1-15,0-22 0,1 0 16,-1 0-16,0 0 0,0 0 0,0 0 16,0 0-16,1-22 15,-1 1-15,0 0 0,0 0 16,-21 0-16,21 0 0,-21-1 0,0 1 16,0-21-16,21 21 0,-21-22 15,0 22-15,0 0 0,0 0 16,22 0-16,-22 0 0,0 42 31,0 0-31,0 0 0,0 0 0,0 0 16,0 22-16,0-22 0,21 0 0,-21 0 15,0 22-15,21-22 0,-21 0 16,0 0-16,21 0 0,0-21 0,-21 21 16,21 1-16,1-22 0,-1 0 15,0 0 1,-21-22-1,21 22-15,-21-21 0,21 0 0,-21 0 16,0 0-16,21 0 0,1-1 16,-1 1-16,0-21 0,0 21 15,21-22-15,-20 22 0,20-21 0,-21 21 16,21 0-16,1-1 0,-22 22 0,0 0 16,21 0-16,-20 0 0,-1 0 15,0 22-15,-21-1 0,21 0 0,0 0 16,-21 0-16,21 0 0,-21 22 0,0-22 15,0 0-15,0 0 0,0 0 16,0 1-16,0-1 0,0 0 16,0 0-16,-21 0 0,0-21 31,21-21-15,0 0-16,0 0 0,0 0 15,0-1-15,21 1 16,-21 0-16,21-21 0,1 21 0,-22-1 15,21 1-15,0 0 0,0-21 0,0 21 16,-21-1-16,21 1 0,1 0 16,-1 21-16,0-21 0,0 21 0,0 0 15,0 0-15,1 0 0,-1 0 16</inkml:trace>
  <inkml:trace contextRef="#ctx0" brushRef="#br0" timeOffset="190132.24">13801 12361 0,'0'0'0,"21"0"0,0 0 16,0 0-16,0 0 16,0 0-16,1 0 0,-1 0 15,0 0-15,0-21 0,0 0 0,0 0 16,1 21-16,-1-21 0,0 0 16,-21-1-16,0 1 0,0 0 0,0-21 15,0 21-15,0-1 0,0 1 0,-21 21 16,0 0-1,-1 0-15,1 0 0,0 21 0,0 1 16,0 20-16,0-21 0,-1 21 0,22 1 16,-21-22-16,21 21 15,0-21-15,0 1 0,0 20 0,0-21 16,0 0-16,0 0 0,21-21 0,1 22 16,20-1-16,-21-21 0,0 0 15,22 0-15,-22 0 0,21 0 0,-21 0 16,22 0-16,-22 0 0,0 0 0,21-21 15,-21-1-15,1 1 0,-1 0 16,0 0-16,0 0 0</inkml:trace>
  <inkml:trace contextRef="#ctx0" brushRef="#br0" timeOffset="190379.29">11684 12065 0,'0'0'0,"-42"21"0,-22-21 0,43 0 16,0 0-16,0 0 0,42 0 16,0 0-1,0 0-15,21-21 0,1 21 16,-1-21-16,22 21 0,-1-21 15,1 21-15,-1-21 0,1 21 0,-1 0 16,1 0-16,-1-22 0</inkml:trace>
  <inkml:trace contextRef="#ctx0" brushRef="#br0" timeOffset="191559.22">15938 12425 0,'0'0'0,"0"-21"0,0 0 0,0-1 16,0 1-16,0 0 15,0 0-15,0-21 0,0 20 0,0-20 16,0 0-16,0-1 0,0 1 0,0 0 16,22-22-16,-1 22 0,-21 0 15,0-1-15,21 22 0,0-21 0,-21 21 16,21-1-16,-21 1 0,0 42 31,0 1-31,-21-1 0,0 0 0,0 21 16,21 1-16,-21-1 0,-1 0 15,22 22-15,0-22 0,-21 0 16,21 22-16,0-22 0,0 1 0,0-22 16,0 21-16,0-21 0,0 22 15,21-22-15,1-21 0,-1 21 0,0-21 16,0 0-16,21 0 0,-20 0 0,20 0 16,-21 0-16,21-21 0,1 21 15,-22-21-15,21-1 0,1 1 0,-22-21 16,21 21-16,-21 0 0,0-22 0,1 1 15,-22 21-15,0-22 0,0 1 16,0 0-16,0-1 0,-22 22 16,1-21-16,-21 21 0,0 0 0,20-1 15,-20 22-15,0 0 0,-1 0 16,1 0-16,0 0 0,21 0 0,-1 0 16,1 0-16,0 0 0,21 22 0,0-1 15,21-21 1,22 21-16,-22-21 0,21 0 15,0 0-15,1 0 0,-1 0 16,0 0-16,22 0 0,-22 0 0,22 0 16,-22-21-16,0 0 0,22 21 15,-22-22-15,22 1 0,-22 0 16,0 0-16,1 0 0,-22 0 0,21-1 16,-21 1-16,1 0 0,-1 0 0,-21 0 15,0 0-15,-21 21 16,-1 0-1,1 0-15,0 21 16,21 21-16,0-21 0,-21 22 0,21 20 16,0-21-16,-21 22 0,21-1 0,0 22 15,0-21-15,0-1 0,0 22 16,0-22-16,0 22 0,0 0 0,0-22 16,21 22-16,-21-1 0,0 22 0,21-21 15,-21 0-15,21-1 0,-21-20 16,0 20-16,0 1 0,0-21 0,0 20 15,0-20-15,0-1 0,0-20 16,0-1-16,0 0 0,0 1 16,0-22-16,0 0 0,-21-21 0,0 0 15,0 0-15,0 0 16,-1-42-16,1 20 0,0-20 16,0 0-16,21-22 0,-21 22 0,0-22 15,21-20-15,-22 20 0,22-20 0,0-1 16,0 0-16,0 1 0,0-22 15,0 21-15,22 0 0,-1 1 16,0 20-16,21-20 0,-21 20 0,22 22 0,-22-22 16,21 22-16,1-22 15,20 22-15,-21 21 0,22-21 0,-1-1 16,1 22-16,-1-21 0,22 21 0,-21-1 16</inkml:trace>
  <inkml:trace contextRef="#ctx0" brushRef="#br0" timeOffset="191864.05">18944 11536 0,'0'0'0,"-21"-21"0,21 0 15,-21-1-15,0 22 16,-1 22-16,22-1 15,-21 0-15,0 0 0,21 21 0,0 1 16,0-22-16,-21 21 0,0 64 16,21-64-16,0 1 0,0-1 15,0 0-15,0 1 0,0-1 0,0 0 16,0 1-16,0-22 0,0 0 16,0 0-16,0 0 0,0 1 15,21-22 1,0 0-16,0-22 0,0 1 0,1 0 15,-1 0-15</inkml:trace>
  <inkml:trace contextRef="#ctx0" brushRef="#br0" timeOffset="192503.46">19198 11599 0,'0'0'0,"0"-21"0,0 0 0,21 0 0,-21 0 16,-21 42-1,21 0 1,-21 21-16,21-20 0,0 20 0,0 0 15,0 1-15,0-1 16,0 0-16,0 22 0,0-22 0,0 0 16,0 1-16,0-1 0,0-21 0,0 22 15,0-22-15,0 0 0,0 0 16,0 0-16,21-21 31,0-21-31,-21 0 0,21 0 16,1 0-16,-22-1 0,21-20 0,0 0 15,0 21-15,0-22 0,0 22 16,1-21-16,-1 21 0,0-1 0,0 1 16,0 21-16,-21 21 31,0 1-31,0-1 0,0 0 16,0 0-16,0 0 0,0 22 0,0-22 15,0 0-15,0 0 0,21 0 16,-21 0-16,22 1 0,-1-1 0,0 0 15,0 0-15,21-21 0,-20 21 0,20-21 16,0 0-16,1 0 0,-1 0 16,-21 0-16,21 0 0,1-21 0,-22 0 15,21 0-15,-21 0 0,1-1 0,-1-20 16,0 21-16,0-21 0,-21-1 16,0 1-16,0 21 0,0-22 0,0 22 15,0 0-15,0 0 0,0 0 16,-21 21-16,0 0 15,0 0-15,-1 21 0,1 0 16,0 0-16,21 22 0,0-22 0,0 21 16,0 0-16,0 1 0,0-22 15,0 21-15,0-21 0,0 22 0,0-22 16,21 0-16,0 0 0,1 0 16,-1 1-16,0-22 0,0 0 0,0 0 15,0 0-15,22 0 0,-22 0 0,0 0 16,0-22-16,22 22 0,-22-21 15,-21 0-15,21 0 0,-21 0 0,0-22 16,0 22-16</inkml:trace>
  <inkml:trace contextRef="#ctx0" brushRef="#br0" timeOffset="192703.35">18838 11790 0,'0'0'0,"-21"21"0,-21-21 16,63 0 0,0 0-1,0 0-15,0 0 0,22 0 0,-1 0 16,0 0-16,1 0 0,-1 0 16,22 0-16,-22 0 0,21-21 15,1 21-15</inkml:trace>
  <inkml:trace contextRef="#ctx0" brushRef="#br0" timeOffset="193363.87">22077 11832 0,'0'0'0,"-21"0"0,21 21 0,-22-21 16,44-21 15,-1 21-31,0-21 15,-21 0-15,21 21 0,0-21 16,0 21-16,1-21 0,-1-1 0,0 1 0,-21 0 16,0 0-16,0 0 15,0 0-15,0-22 0,-42 22 0,20 0 16,1 0-16,-21 0 0,0 21 0,-1 0 16,-20 0-16,20 0 0,-20 0 15,-1 21-15,1-21 0,21 42 0,-22-21 16,22 0-16,-22 22 0,22-22 15,21 21-15,-22 1 0,22-1 0,0-21 16,21 21-16,0-20 0,0 20 0,0-21 16,21 0-16,0 0 0,1-21 15,20 22-15,0-22 0,1 0 16,-1 0-16,0 0 0,22 0 0,-22-22 16,0 1-16,22 0 0,-22 0 15,1 0-15,-1 0 0,0-1 0,-21 1 16,22 0-16,-22-21 0,0 21 0,0-1 15,-21-20-15,0 21 0,0 0 16,0 0-16,0-1 0,0 44 31,0-1-31,0 0 16,0 0-16,0 0 0,0 0 0,0 1 16,0-1-16,0 21 0,0-21 15,21 0-15,1 1 0,-1-1 16,0-21-16,0 21 0,0 0 0,22-21 15,-22 0-15,21 0 0</inkml:trace>
  <inkml:trace contextRef="#ctx0" brushRef="#br0" timeOffset="193655.73">22902 11642 0,'0'-21'0,"0"42"0,0-85 0,0 43 15,0 0-15,0 0 0,0 0 0,-21-1 16,0 22-16,0 0 15,0 22-15,-1-1 0,1 0 0,0 21 16,21 1-16,-21-1 0,21 0 16,-21 22-16,21-1 0,-21 1 15,21-1-15,0 1 0,0 20 0,-22-20 16,1 21-16,0-22 0,21 1 16,-21-1-16,21 1 0,-21-1 0,0 1 15,21-22-15,-22 21 0,22-20 0,0-22 16,0 21-16,0-21 0,0 1 15,22-44 1,-1 1-16,0 0 0,0 0 16,-21-21-16,21-1 0,0 22 15</inkml:trace>
  <inkml:trace contextRef="#ctx0" brushRef="#br0" timeOffset="193947.56">22712 11896 0,'0'0'0,"0"-64"0,0 1 0,0 20 0,0-62 15,21 83-15,0-20 16,0 0-16,0 21 0,22-1 0,-22 1 16,21 0-16,-21 21 0,22 0 0,-1 0 15,-21 0-15,22 21 0,-22 0 16,21 1-16,-21 20 0,0-21 0,-21 21 16,0 1-16,0-22 0,0 21 0,0-21 15,-21 1-15,0 20 0,0-21 16,-21 0-16,-1-21 0,1 21 15,0-21-15,-22 0 0,22 0 0,-1 22 16,1-22-16,21 0 0,0 0 16,0 0-16,21-22 15,0 1-15,21 21 16,0-21-16,21 21 0,-21-21 0,22 21 16,-1-21-16,0 0 0,1 21 0</inkml:trace>
  <inkml:trace contextRef="#ctx0" brushRef="#br0" timeOffset="194239.58">23664 11451 0,'0'0'0,"-21"0"16,0 21-16,0 1 16,0 20-16,-1 0 0,1 1 15,21-1-15,-21 0 0,0 22 0,0-1 16,0 1-16,21-1 0,-22 22 0,22-22 15,-21 1-15,21-1 0,0 1 16,0-1-16,0 1 0,-21-1 0,21-20 16,-21-1-16,21 0 0,-21 1 0,21-1 15,0-21-15,0 22 0,-21-22 16,21 0-16,21-42 31,0 0-31,0-1 16,0 1-16,-21-21 0,21 21 0,1-22 15,-1 22-15,0-21 0</inkml:trace>
  <inkml:trace contextRef="#ctx0" brushRef="#br0" timeOffset="194539.08">23537 11684 0,'0'0'16,"21"-42"-16,-21 21 0,22-1 0,-22 1 0,21 0 15,0 0-15,0 21 0,0 0 16,0-21-16,22 21 0,-22 0 15,21 0-15,1 0 0,-1 21 0,0 0 16,1 0-16,-22 0 0,0 1 0,0 20 16,0-21-16,-21 0 0,0 22 15,0-22-15,0 21 0,-21-21 0,0 0 16,0 1-16,0-1 0,-22 0 16,1 0-16,0 0 0,-1-21 0,1 21 15,0-21-15,20 0 0,-20 0 0,21 0 16,-21 0-16,20 0 15,1 0-15,21-21 16,21 21-16,1-21 16,-1 21-16,21-21 0,-21 0 15,22 0-15,-1-1 0</inkml:trace>
  <inkml:trace contextRef="#ctx0" brushRef="#br0" timeOffset="194811.95">24553 11367 0,'0'-22'0,"-21"44"16,0-1-1,0 0-15,0 0 16,-1 0-16,1 22 0,21-1 0,-21-21 16,21 21-16,-21 1 0,21-1 0,0-21 15,0 22-15,0-22 0,0 21 16,0-21-16,0 0 0,0 1 0,0-1 15,21 0-15,-21 0 0,21 0 0,0-21 16,1 0-16,-1 0 0,21 0 16,-21 0-16,0 0 0,22 0 0,-22-21 15,21 21-15,-21-21 0,1 0 0,20 0 16,-21-1-16,0 1 0,0 21 16</inkml:trace>
  <inkml:trace contextRef="#ctx0" brushRef="#br0" timeOffset="195518.93">25040 10901 0,'0'0'0,"0"-21"0,-21 21 15,0 21 1,21 0-16,0 0 15,0 0-15,-21 22 0,21-22 0,-22 0 16,22 21-16,0 1 0,0-22 16,-21 21-16,21-21 0,0 1 0,-21 20 15,21-21-15,0 0 0,-21-21 0,21 21 16,-21-21 0,21-21-1,0 0-15,0 0 16,0 0-16,0-22 0,21 22 15,0-21-15,0 21 0,0-22 0,22 22 16,-22-21-16,21 0 0,-21 20 16,22-20-16,-1 21 0,0 0 0,1 21 15,-22 0-15,21 0 0,1 0 0,-22 0 16,21 21-16,-21 0 0,-21 0 16,21 0-16,-21 1 0,0 20 0,22-21 15,-22 0-15,0 22 0,0-22 0,0 0 16,0 21-16,0-21 0,0 1 15,0-1-15,-22 0 0,1 0 16,0 0-16,0-21 0,0 21 0,0 1 16,-22-1-16</inkml:trace>
  <inkml:trace contextRef="#ctx0" brushRef="#br0" timeOffset="197590.92">4741 15198 0,'0'-21'0,"0"-1"0,0 1 15,0 0-15,0 0 16,0 0-16,0 0 16,0-1-16,0 1 0,0 0 0,0 0 15,0 0-15,0 0 16,0-1-16,0 1 0,-42 0 15,21 21-15,-22-21 0,1 0 16,0 21-16,-1 0 0,-20-21 0,21 21 16,-1 0-16,-20 0 0,20 0 15,1 0-15,0 0 0,21 0 0,-22 21 16,22 0-16,0-21 0,0 42 0,0-21 16,-1 1-16,22-1 0,0 21 15,0-21-15,0 22 0,0-1 0,0 0 16,0 1-16,0-22 15,22 21-15,-1-21 0,-21 22 0,21-22 16,0 0-16,0 0 0,0 0 16,1 0-16,-1-21 0,21 0 0,-21 0 15,0 0-15,22 0 0,-22-21 16,21 21-16,-21-21 0,22 0 0,-1-21 16,-21 20-16,22-20 0,-22 21 0,21-21 15,-21-1-15,0 1 0,1 21 16,-1-22-16,0 1 0,-21 21 15,21-21-15,-21 20 0,0 1 16,0 0-16,0 0 0,21 42 31,-21 0-31,0 0 16,0 1-16,0 20 0,21-21 0,1 21 16,-1-20-16,-21 20 0,21-21 15,0 0-15,0 22 0,0-22 0,-21 0 16,22-21-16,-1 21 0,0-21 15,0 0-15,0 0 0,0 0 0,1 0 16,-1 0-16,0 0 0,0-21 16,0 21-16,0-21 0,-21 0 0,22-1 15,-1 1-15,-21 0 0,0 0 16,21 0-16,0 0 0,-21-1 16,21 1-16,-21-21 0,0 21 0,21 0 15,-21-1-15,22 1 0,-22 0 16,0 0-16,0 42 31,0 0-31,0 0 16,0 1-16,0-1 0,0 0 15,0 0-15,0 0 0,0 0 16,0 1-16,-22-22 0,22 21 16,0-42 30,0-1-30,0 1-16,22 21 0,-22-21 0,21 0 16,0 0-16,0 0 0,-21-1 0,21 1 15,0 0-15,1 0 0,-1 21 16,0-21-16,21 0 0,-21 21 0,1 0 16,-1 0-16,0 0 0,0 0 15,0 21-15,0 0 0,1 0 0,-1 0 16,-21 0-16,21 1 0,0-1 15,0 0-15,-21 0 0,21 0 0,-21 0 16,22 1-16,-1-1 0,0 0 16,-21 0-16,21 0 0,0-21 15,0 21-15,1-21 0,-1 0 0,0 0 16,0 0-16,21 0 0,-20 0 0,-1 0 16,21 0-16,-21-21 0,0 21 15,22-21-15,-22 0 0,21 0 0,-21 0 16,1-1-16,20 1 0,-21 0 15,0 0-15,-21 0 0,0 0 0,0-1 16,0 1-16,0 0 0,0 0 0,0 0 16,0 0-16,-21-1 0,0 1 15,0 0-15,0 21 0,-1 0 0,1 0 16,0 0-16,0 0 0,0 0 16,0 0-16,-1 21 0,1 0 15,0 1-15,0-1 0,21 0 0,0 0 16,0 0-16,0 0 0,0 1 15,0 20-15,0-21 0,0 0 0,0 22 16,0-22-16,0 0 0,21-21 16,0 21-16,0-21 15,1 0-15,-1 0 0,0 0 16,0 0-16,0 0 0,0 0 16,-21-21-16,22 0 0,-1 21 0,0-21 15,0-1-15,0 1 0,0 0 0,1 0 16,-22-21-16,0 20 15,21 1-15,0-21 0,-21 0 0,0 20 16,21-20-16,-21 0 0,21-1 0,0 1 16,-21 0-16,22-1 0,-22 1 15,21 0-15,-21 21 0,21-1 0,-21 1 16,0 42 0,0 1-16,0-1 15,0 21-15,-21 0 0,21 1 0,-21 20 16,21-20-16,0-1 0,0 0 15,0 1-15,0-1 0,0 0 16,0 1-16,0-1 0,0-21 0,0 21 16,21-20-16,0-1 0,-21 0 15,21 0-15,0-21 0,0 21 0,1-21 16,-1 0-16,21 0 0,0 0 16,1 0-16,-1 0 0,0-21 0,22 21 15,-22-21-15,1 0 0,20 21 0,-21-21 16</inkml:trace>
  <inkml:trace contextRef="#ctx0" brushRef="#br0" timeOffset="199230.5">8572 15071 0,'0'21'0,"0"0"15,-21-21-15,0 0 16,21 21-16,-21-21 0,42 0 47,0 0-32,0-21-15,1 0 0,-1 21 0,0-21 16,0 0-16,0 21 0,0-22 16,1 1-16,-1 0 0,0 0 0,0 0 15,0 0-15,0-22 0,-21 22 0,22 0 16,-22-21-16,0-1 0,0 22 16,0-21-16,0 21 0,0-1 0,0 1 15,-22 0-15,1 0 0,0 21 16,0 0-16,0 0 15,0 21-15,-1 0 0,22 22 0,0-22 16,0 21-16,0-21 0,0 22 16,0-1-16,0 0 0,0-21 0,22 22 15,-1-22-15,0 21 0,0-21 0,21 1 16,-20-1-16,-1 0 0,21 0 16,-21-21-16,22 0 0,-22 0 0,0 0 15,21 0-15,-21 0 0,1-21 16,-1 21-16,0-21 0,0 0 0,-21-1 15,21 1-15,0 0 0,1 0 16,-1 0-16,0 0 0,0-22 16,0 22-16,0-21 0,1-1 0,20 22 15,-21-21-15,0 21 0,22 0 0,-22-1 16,21 1-16,-21 21 0,22 0 16,-22 0-16,0 0 0,0 0 0,0 21 15,0 1-15,1-1 0,-22 0 0,0 0 16,0 0-16,0 22 0,0-22 15,0 0-15,0 0 0,-22 0 0,1 22 16,0-22-16,-21 21 31,42-21-31,0-42 32,0 0-32,21 0 0,0 0 15,0-1-15,0 1 0,1 0 0,-22 0 16,21 0-16,0 0 0,0-22 15,0 22-15,0 0 0,1-21 0,-1 20 16,0 22-16,-21-21 0,0 0 0,0 42 31,0 0-31,-21 1 0,0-1 16,-1 0-16,1 0 0,0 0 16,0 0-16,21 22 0,0-22 0,-21 0 15,21 0-15,0 0 0,0 1 16,0-1-16,0 0 0,21-21 15,0 21-15,0-21 0,0 0 0,1 0 16,-1 0-16,0 0 0,21 0 0,-21 0 16,22 0-16,-22 0 0,21-21 15,-21 21-15,22-21 0,-1 0 0,-21-1 16,0 1-16,22 0 0,-22-21 0,0 21 16,0-1-16,0-20 0,1 21 15,-22-21-15,0 20 0,21-20 0,-21 21 16,21-21-16,-21 20 0,0 1 15,0 42 1,0 1-16,0 20 16,-21-21-16,21 21 0,-21 1 0,21-1 15,-22 0-15,22 1 0,0 20 16,0-20-16,-21 20 0,21 1 0,-21-1 16,21 22-16,-21-22 0,21 1 0,0 20 15,-21 1-15,0-21 0,21 20 16,-22 1-16,1 0 0,21-1 0,-21-20 15,0 20-15,0 1 0,0-21 0,-1-1 16,1-21-16,0 22 0,0-22 16,0-21-16,21 1 0,0-1 0,0 0 15,0-42-15,0 0 16,0-1-16,0 1 16,0 0-16,21-21 0,0-1 0,-21-20 15,21-1-15,0 1 0,1-1 0,-22 1 16,21-22-16,0 22 0,0-22 15</inkml:trace>
  <inkml:trace contextRef="#ctx0" brushRef="#br0" timeOffset="199525.36">10223 15028 0,'0'0'0,"0"-63"0,0 21 15,0-22-15,22 22 0,-22-1 0,21 1 16,-21 0-16,21 21 0,0-1 16,0 1-16,0 0 0,-21 0 0,22 21 15,-1 0-15,0 0 0,21 0 0,-21 0 16,1 21-16,-1 0 15,0 0-15,0 1 0,0 20 0,0-21 16,1 0-16,-22 22 0,0-22 0,0 0 16,0 21-16,-22-21 0,1 1 15,0-1-15,0 0 0,-21-21 0,20 21 16,-20 0-16,21-21 0,-21 0 0,20 0 16,1 0-16,0 0 0,0 0 15,0 0-15,0 0 0,21-21 16,21 0-1,0 21-15,0-21 0,0 21 16,22-21-16,-22-1 0,0 1 0,21 0 16,-21 0-16,22 0 0</inkml:trace>
  <inkml:trace contextRef="#ctx0" brushRef="#br0" timeOffset="201567.38">10922 14542 0,'-64'-22'31,"43"22"-31,21 22 0,-21-22 0,0 21 16,0 0-16,0 0 0,21 21 0,0-20 0,0-1 15,-22 21-15,22-21 16,0 22-16,0-22 0,0 0 0,0 21 0,0-21 16,22 1-16,-22-1 0,21 0 15,0-21-15,0 21 0,0-21 16,0 0-16,1 21 0,-1-21 0,0 0 15,0 0-15,0 0 0,22 0 0,-22 0 16,0-21-16,0 21 0,0-21 16,0 0-16,1 21 0,-1-21 0,21-1 15,-42 1-15,21-21 0,0 21 16,-21 0-16,22-22 0,-22 1 0,0 0 16,0 20-16,0-20 0,0 0 0,-22 21 15,1-1-15,-21-20 0,21 42 16,0-21-16,-1 21 0,-20 0 0,21 0 15,-21 0-15,20 0 0,-20 21 16,21-21-16,-21 21 0,20 22 16,1-22-16,0 0 0,0 21 0,21 1 15,0-22-15,0 21 0,0-21 16,0 22-16,21-22 0,0 0 0,0 0 16,22 0-16,-22 0 0,21-21 0,-21 22 15,22-22-15,-22 0 0,21 0 16,1 0-16,-1 0 0,0 0 0,-21 0 15,22 0-15,-1-22 0,0 1 16,1 0-16,-22 0 0,21 0 16,1 0-16,-1-1 0,-21 1 0,0 0 15,22-21-15,-43 21 0,21-1 0,-21-20 16,0 21-16,0 0 0,0 0 16,0-1-16,-21 22 15,21 22 1,-22-22-16,22 21 0,-21 0 0,21 0 15,0 21-15,0-20 0,0-1 0,0 21 16,0-21-16,0 0 0,0 1 16,21-1-16,1 0 0,-22 0 0,0 0 15,0 0-15,21 1 0,-21-1 16,0 0 0,-21-21-1,-1 0 1,22-21-16,-21 21 0,0-21 15,21-1-15,-21 22 0,0-21 0,0 21 16,21-21-16,-22 21 16,22 21 15,22 0-31,-1 1 0,0-22 16,0 21-16,0-21 0,0 21 15,1-21-15,-1 0 0,0 0 16,0 0-16,0 0 0,22 0 0,-1 0 15,-21 0-15,21 0 0,1 0 16,-1 0-16,0-21 0,1 21 0,-1-21 16,-21 21-16,22-22 0,-22 1 0,0 0 15,0 0-15,0 0 0,-21 0 16,0-22-16,0 22 0,0 0 0,0-21 16,0 20-16,0 1 0,0 0 15,-21 21 1,0 21-16,21 0 15,0 1-15,0-1 16,0 0-16,0 21 0,0-21 16,0 1-16,0-1 0,0 0 0,0 0 15,0 0-15,0 0 0,21-21 16,-21 22-16,21-22 0,0 0 0,1 21 16,-1-21-16,0 0 0,0 0 15,0 0-15,0 0 0,1 0 16,20-21-16,-21-1 0,0 22 0,0-21 15,1 0-15,-1 21 0,-21-21 0,21 0 16,0 0-16,-21-22 0,0 22 16,0 0-16,21 0 0,-21 0 0,0-1 15,0 1-15,0 42 32,0 1-32,-21-22 0,21 21 15,0 21-15,0-21 0,-21 0 0,0 1 16,21-1-16,0 0 0,0 0 15,-21 0-15,21 0 0,-22-21 16,22 22-16,22-44 47,-1 1-47,0 0 16,0 0-16,0 0 0,0 0 15,1-22-15,-1 22 0,0 0 0,21 0 16,-21 0-16,1-1 15,-1 1-15,0 21 0,0 0 0,-21 21 32,0 1-32,0-1 15,0 0-15,0 0 0,-21 0 0,21 0 16,0 22-16,0-22 0,0 0 16,0 0-16,0 0 0,0 1 15,21-1-15,0-21 0,0 21 0,1-21 16,20 0-16,-21 0 0,21 0 15,1 0-15,-1 0 0,0 0 0,1 0 16,-1 0-16,0 0 0,1-21 0,-1 21 16,0-21-16,-20-1 0,20 1 15,-21 21-15,21-21 0,-20 0 16,-1-21-16,-21 20 0,0 1 0,21-21 16,-21 21-16,0-22 0,0 22 0,0 0 15,0-21-15,-21 21 0,0-1 16,-1 22-16,1 0 0,0 0 15,0 0-15,-21 22 0,20-22 0,1 21 16,-21 0-16,21 0 0,0 21 16,-1-20-16,1-1 0,0 0 15,21 0-15,0 0 0,0 0 16,0 1-16,21-1 16,0-21-16,1 0 0,-1 0 15,0 0-15,0 0 0,0 0 16,0 0-16,1 0 0,-1-21 0,0 21 15,-21-22-15,21 22 0,0-21 0,0 0 16,-21 0-16,22 21 16,-1-21-16,-21 42 31,0 0-31,0 0 0,0 0 16,-21 1-16,-1 20 0,1-21 0,0 21 15,21 1-15,0-1 0,-21 0 0,21 1 16,0 20-16,0-20 15,0-1-15,0 21 0,0 1 0,21-1 16,0-20-16,0 20 0,-21 1 0,22-1 16,-1 1-16,0-1 0,0 1 15,0-1-15,0 1 0,-21 20 0,22-20 16,-22-1-16,21 1 0,-21-1 0,0 1 16,0-1-16,0-20 15,0 20-15,0-20 0,0-22 0,-21 42 16,-1-42-16,1 1 0,-21-1 0,21-21 15,0 0-15,-1 0 16,-20 0-16,21-21 0,0 21 0,0-22 16,-22 1-16,22-21 0,21 21 0,-21 0 15,21-22-15,-21 22 0,21-21 16,0-1-16,0 1 0,0 0 0,0-1 16,0-20-16,0 21 0</inkml:trace>
  <inkml:trace contextRef="#ctx0" brushRef="#br0" timeOffset="201787.25">12319 14224 0,'0'0'0,"0"-21"0,-21 21 16,0-21-16,21 0 15,21 21 32,0 0-47</inkml:trace>
  <inkml:trace contextRef="#ctx0" brushRef="#br0" timeOffset="202343.34">14753 14393 0,'0'0'0,"-21"-21"0,0 21 0,21-21 16,-21 0-16,21 0 0,-22 0 15,22-1-15,0 1 0,0 0 16,0 0-16,22 0 0,-1 0 0,0-1 16,0 1-16,21 21 0,-20-21 0,20 21 15,0 0-15,22 0 0,-22 0 16,0 0-16,1 21 0,-1 0 0,0 22 15,1-22-15,-1 21 0,-21 1 16,0-1-16,1 0 0,-22 1 0,0-22 16,0 21-16,0 0 0,-22-20 0,1 20 15,-21-21-15,21 0 16,0-21-16,-1 21 0,1-21 0,0 0 16,0 0-16,0 0 0,0 0 15,21-21-15,-22 21 0,22-21 16,0-21-16,0 21 0,0-1 0,0 1 15,0-21-15,0 0 0,22 20 16,-1-20-16,0 0 0,0 21 0,0-22 16,0 1-16,1 21 0,20 0 0,-21-22 15,21 43-15,1-21 0,-22 0 16,21 21-16,-21 0 0,22 0 0,-22 0 16,0 0-16,0 0 0,0 0 0,-21 21 15,0 0-15,22 0 0,-1 1 16</inkml:trace>
  <inkml:trace contextRef="#ctx0" brushRef="#br0" timeOffset="203827.54">15663 14436 0,'21'21'0,"-42"-42"0,64 63 0,-22-42 15,0 0-15,0 0 16,0 0-16,0 0 0,-21-21 16,22 0-16,-1 0 0,0-1 0,21 1 15,-21 0-15,1 0 0,-1 0 16,0 0-16,0-1 0,0 1 15,-21-21-15,0 21 0,0 0 0,0-1 16,0 1-16,0 0 0,0 0 0,0 0 16,-21 21-16,0 0 0,0 0 15,0 0-15,-1 0 0,1 21 16,0 0-16,0 0 0,0 0 0,0 22 16,-1-22-16,22 21 0,0-21 0,0 22 15,0-22-15,0 21 0,0-21 16,0 1-16,0 20 0,22-21 0,-1 0 15,0-21-15,0 21 0,21-21 16,-20 0-16,41 0 0,-21 0 0,22 0 16,-1 0-16,1 0 0,21 0 0,-22 0 15,22-21-15,-22 0 0,1 21 16,-22-21-16,22 0 0,-22 0 0,0-1 16,1-20-16,-1 21 0,-21 0 15,0-22-15,0 22 0,-21-21 16,0 21-16,0-22 0,0 22 0,0-21 15,0 21-15,-21 0 0,0-1 16,0 1-16,0 0 0,0 21 0,-1 0 16,1 0-16,0 0 0,-21 0 0,21 21 15,-1 0-15,-20 1 0,21-1 16,0 0-16,-22 0 0,22 21 0,0-20 16,0 20-16,0 0 0,21-21 15,-21 22-15,21-22 0,0 21 0,0-21 16,0 1-16,21-1 0,0 0 0,0 0 15,21-21-15,-20 0 16,20 0-16,-21 0 0,21 0 0,-20 0 16,20 0-16,-21-21 0,21 0 0,-20 21 15,-1-21-15,21-1 0,-21 1 16,0-21-16,-21 21 0,22 0 0,-1-1 16,0-20-16,-21 21 0,0 0 15,0 0-15,21-22 0,-21 22 16,21 0-16,-21 42 31,0 0-31,-21 0 0,21 1 16,-21 20-16,0 0 0,21 1 0,-21-1 0,-1 21 15,22-20-15,0 20 16,-21 1-16,0-1 0,21 1 0,-21-22 16,21 22-16,0 20 0,-21-20 0,0-1 15,-1 22-15,1-22 0,0 1 16,21 21-16,-21-22 0,0 1 0,0-1 15,-1-21-15,1 1 0,0-1 0,0 0 16,21 1-16,-21-22 0,21 0 16,0 0-16,21-21 15,0-21-15,0 0 16,22 0-16,-22-22 0,0 22 16,0-21-16,21 0 0,-20-1 15,20-20-15,-21-1 0,21 1 0,1-22 16,-1 22-16,0-22 0,1 0 0,-22 1 15,21-1-15,1 0 0,-1-21 16,0 22-16,-21-1 0,1 0 0,-1 22 16,-21-1-16,21 22 0,-21 0 15,0-1-15,0 22 0,0 0 0,-21 21 32,0 0-32,-1 21 15,22 0-15,0 22 0,0-22 0,0 21 16,0-21-16,0 22 0,0-1 15,0-21-15,0 22 0,0-22 16,0 0-16,0 21 0,22-42 0,-1 21 16,0 1-16,0-22 15,0 0-15,0 0 0,1 0 0,-1 0 16,0 0-16,0-22 0,0 1 0,0 0 16,1 0-16,-1 0 0,0 0 15,0-22-15,0 1 0,0 21 0,-21-22 16,0 1-16,22 0 0,-1 21 15,-21-22-15,0 22 0,0 0 0,0 0 16,0 0-16,0 42 16,0 0-1,0 0-15,0 0 0,0 0 16,0 1-16,0-1 0,0 21 0,0-21 16,0 0-16,0 1 0,0-1 15,0 0-15,21 0 0,-21 0 0,21 0 16,0-21-16,0 0 0,1 0 15,-1 0-15,0 0 0,0 0 16,0 0-16,0 0 0,1-21 0,-1 0 16,0 0-16,0 0 0,0 0 15,0-22-15,-21 22 0,22 0 0,-1-21 16,-21 20-16,0 1 0,21 0 0,-21 0 16,21 0-16,-21 0 0,0 42 31,0 0-31,0 0 0,0 0 15,0 0-15,0 22 0,0-22 16,-21 0-16,21 0 0,0 22 0,0-22 16,0 0-16,-21 0 0,21 0 15,0 0 1,0-42 0</inkml:trace>
  <inkml:trace contextRef="#ctx0" brushRef="#br0" timeOffset="204019.43">18013 13843 0,'0'0'16,"0"-21"-16,-21 0 0,21 0 0,-22 21 16,22 21 30,22-21-46,-22 21 16,21-21-16,0 0 0,0 21 0,0-21 16,0 0-16</inkml:trace>
  <inkml:trace contextRef="#ctx0" brushRef="#br0" timeOffset="204423.2">18373 13970 0,'-22'0'31,"22"-21"-31,22 0 16,-1 21-1,0 0-15,0 0 0,0 0 16,22 0-16,-22 0 0,0 21 0,21-21 16,-21 21-16,1 0 0,-1 0 15,0 1-15,0-1 0,0 21 16,0-21-16,-21 0 0,0 1 0,0 20 15,0-21-15,0 0 0,0 0 0,0 1 16,0-1-16,-21 0 0,0 0 16,0-21-16,0 21 0,0-21 15,-1-21 1,22 0-16,0 0 16,0 0-16,0-1 15,0 1-15,0 0 0,0-21 0,22 21 16,-1-1-16,-21 1 0,21-21 0,0 21 15,0-22-15,0 22 0,1 0 16,-1 0-16,0 0 0,0 0 16,21-1-16,-20 22 0,-1 0 0,21-21 15,-21 21-15,0 0 0,22 0 16,-22 0-16</inkml:trace>
  <inkml:trace contextRef="#ctx0" brushRef="#br0" timeOffset="206283.03">19177 14055 0,'0'21'0,"0"0"0,-21-21 16,42 0 15,0-21-15,0 21-16,0-21 16,1 21-16,-1-21 0,0-1 0,0 22 15,0-21-15,0 0 0,-21 0 0,22 0 16,-22 0-16,21-1 0,-21 1 15,0 0-15,-21 21 32,-1 21-32,1-21 0,0 21 0,0 1 15,0 20-15,0-21 0,-1 0 0,1 0 16,21 1-16,0 20 16,0-21-16,0 0 0,0 0 0,21 1 15,22-1-15,-22 0 0,21-21 16,1 0-16,-1 21 0,0-21 15,-21 0-15,22 0 0,-1 0 0,-21 0 16,22 0-16,-22-21 0,0 0 0,0 21 16,0-21-16,0-1 0,1 1 15,-1 0-15,0 0 0,-21 0 0,0-22 16,0 22-16,21-21 0,-21 21 0,0-22 16,0 22-16,0 0 0,0 0 15,0 42 1,0 0-16,0 0 15,0 1-15,0-1 0,-21 0 0,0 21 16,21-21-16,0 1 0,0 20 0,-21-21 16,21 0-16,-22 0 0,22 1 15,0-1-15,-21 0 0,21 0 16,0-42 15,0 0-15,0 0-16,21-1 0,1 1 15,-22 0-15,21 0 0,0-21 0,0 20 16,0-20-16,22 0 0,-22-1 0,21 22 16,-21-21-16,22 21 15,-22 0-15,0-1 0,0 1 0,0 21 16,0 0-16,1 0 0,-22 21 0,0 1 16,0-1-16,0 0 0,0 0 15,0 0-15,0 22 0,0-22 0,0 21 16,0-21-16,0 0 0,0 22 15,0-22-15,0 0 0,0 0 0,0 0 16,0 1-16,0-44 47,0 1-47,21 0 16,-21 0-16,21 21 15,0-42-15,0 20 0,-21 1 0,21 0 16,1-21-16,-1 21 0,0-22 0,0 22 15,21 0-15,-20 0 0,-1 0 16,0 21-16,0 0 0,0 0 0,0 0 16,1 0-16,-1 0 0,-21 21 15,21 0-15,-21 0 0,0 0 0,0 0 16,0 1-16,21-1 0,0 0 0,0 0 16,1 0-16,-1 0 15,0 1-15,21-1 0,-21 0 0,1-21 0,-1 21 16,21 0-16,-21-21 0,0 0 15,22 0-15,-22 0 0,21 0 16,-21 0-16,22 0 0,-1 0 0,-21 0 16,0 0-16,1-21 0,20 21 15,-21-21-15,-21 0 0,21 0 0,0-1 16,1 1-16,-22-21 0,0 21 0,0-22 16,0 22-16,21-21 0,-21 21 15,0-22-15,0 22 0,-21 21 16,-1 0-16,1 0 15,0 21-15,0 1 16,21-1-16,-21 21 0,0-21 0,21 0 16,-22 22-16,22-22 0,0 0 15,0 0-15,0 0 0,0 1 0,0-1 16,22-21-16,-1 21 0,0-21 0,0 21 16,0-21-16,22 0 0,-22 0 15,21 0-15,-21 0 0,0 0 0,22 0 16,-22 0-16,0 0 0,0-21 15,22 0-15,-22 21 0,0-21 0,0-1 16,0-20-16,0 21 0,1 0 16,-1-22-16,-21 22 0,21 0 0,-21-21 15,21 21-15,-42 21 32,0 21-32,0 0 0,-1 0 15,1 21-15,0-20 0,0-1 0,21 0 16,-21 21-16,0-21 0,21 1 15,-22-1-15,22 0 0,0 0 16,0 0-16,22-21 16,-1 0-16,0 0 15,0 0-15,0-21 0,0 21 16,1-21-16,-1 0 0,0 21 16,21-21-16,-21-1 0,22 1 15,-22 0-15,21-21 0,-21 21 0,22-1 16,-1-20-16,-21 21 0,0 0 0,22 0 15,-22 21-15,0 0 16,-21 21 0,0 0-16,0 0 15,0 0-15,0 0 0,0 1 0,0-1 16,0 0-16,0 0 0,0 0 16,0 0-16,21 1 0,0-22 15,1 21-15,-1-21 0,21 0 16,-21 21-16,0-21 0,1 0 0,20 0 15,-21 0-15,0 0 0,0 0 16,1-21-16,20 21 0,-21-21 16,0-1-16,0 1 0,1 0 0,-1 0 15,0 0-15,0-22 0,0 22 16,0-21-16,1 0 0,-1-1 0,0-20 16,0 20-16,0 1 0,22-21 0,-22 20 15,0 1-15,0 21 0,0-22 16,-21 22-16,0 0 0,0 0 0,-21 42 31,0 0-31,0 0 0,0 22 16,-1-22-16,1 21 0,0 1 15,21-1-15,0-21 0,-21 21 16,21 1-16,0-1 0,0-21 0,0 22 16,0-22-16,0 0 0,0 0 15,21 0-15,0 0 0,0 1 0,1-22 16,-1 21-16,21-21 15,-21 0-15,0 0 0,22 0 0,-22 0 16,0 0-16,21 0 0,-20-21 0,-1 21 16,0-22-16,0 1 0,0 0 15,0 0-15</inkml:trace>
  <inkml:trace contextRef="#ctx0" brushRef="#br0" timeOffset="206502.9">22669 13610 0,'0'0'0,"-63"0"0,21 0 0,-1 0 16,22 0-16,0 0 0,21 21 16,21-21-1,0 0-15,22 0 0,-1 0 16,0 0-16,22 0 0,-1 0 0,-20 0 16,20 0-16,-21 0 0,22 0 0,-22 0 15,1 0-15,-22-21 0,0 21 16,0 0-16,0 0 0,-42 0 31</inkml:trace>
  <inkml:trace contextRef="#ctx0" brushRef="#br0" timeOffset="209011.21">9504 16383 0,'-85'64'31,"64"-43"-31,21 0 0,0 0 15,-21 0-15,21 0 0,0 22 0,0-22 16,0 0-16,0 0 0,21-21 16,0 21-16,0-21 0,0 0 0,22 0 15,-1 0-15,-21 0 0,22-21 0,20 0 16,-21 0-16,1 0 0,20 0 16,-20-22-16,20 22 0,-21-21 0,22 21 15,-22-22-15,1 1 0,-22 0 0,21-1 16,-21-20-16,0 20 0,-21-20 15,0 21-15,0-1 0,0 1 0,0 0 16,0 20-16,-21-20 0,0 21 16,0 21-16,0 0 15,0 0-15,-1 0 0,1 21 0,-21 0 16,21 22-16,0-1 0,21 21 16,-22-20-16,1 20 0,0 1 0,0 20 15,0-20-15,0 21 0,21-1 0,-22 1 16,1 0-16,-21-1 0,21 22 15,0-21-15,-1-1 0,1 1 0,0 21 16,0-21-16,21-1 0,-21 22 16,21-21-16,-21-1 0,21-20 0,0 21 15,0-22-15,0-21 0,0 22 16,0-22-16,0 1 0,21-22 16,0 0-16,-21 0 0,21-21 0,21 0 15,-20 0-15,-1-21 0,21 0 16,-21-22-16,22 22 0,-22-21 0,21 0 15,0-1-15,-20-20 0,20 20 16,-21-20-16,0-1 0,0 22 0,1-21 16,-22-1-16,0 1 0,0-1 0,0 1 15,0-1-15,-22 1 0,1 20 16,-21-20-16,0 20 0,-1 1 0,1 0 16,0-1-16,-1 22 0,1 0 0,0 0 15,20 21-15,1 0 0,0-21 16,0 21-16,42 0 31,0 0-31,22 0 0,-22 0 16,21-21-16,0-1 0,1 22 0,-1-21 15,22 0-15,-22 21 0,0-21 16,22 0-16,-22 0 0,22-1 0,-22-20 16,21 21-16,-20 0 0,-1 0 15,-21-1-15,22-20 0,-22 21 0,0 0 16,-21 0-16,0-1 0,0 1 15,0 0-15,-21 0 0,0 0 16,-1 21-16,1 0 0,0 0 0,0 0 0,0 0 16,0 0-16,-1 21 0,22 0 15,0 0-15,-21 0 0,21 1 16,0 20-16,0-21 0,0 21 0,21-20 16,1 20-16,-1-21 0,0 21 15,0-20-15,21 20 0,-20-21 0,-1 0 16,21 0-16,-21 1 0,22-22 0,-1 0 15,-21 0-15,21 0 0,1 0 16,-1 0-16,0 0 0,1-22 0,-1 1 16,0 0-16,22 0 0,-22 0 15,-21 0-15,22-1 0,-1-20 0,-21 21 16,0 0-16,1 0 0,-1-22 16,-21 22-16,0 0 0,0-21 15,0 20-15,0 1 0,0 0 0,0 0 16,0 0-16,-21 0 0,-1 21 0,1 0 15,0 0-15,0 0 16,0 0-16,0 21 0,21 0 0,-22-21 16,22 21-16,-21 21 0,21-20 0,-21-1 15,21 0-15,0 0 0,0 21 16,0-20-16,0-1 0,0 0 0,0 0 16,0 0-16,0 0 15,0 1-15,21-22 0,0 0 16,1 0-16,-1 0 0,0-22 15,0 1 1,0 0-16,-21 0 0,21 21 0,-21-21 16,22 0-16,-22-1 0,0 1 0,0 0 15,0 0-15,0 0 16,0 0-16,0 42 31,0 0-31,0 0 0,0 0 16,0 0-16,0 1 0,0-1 0,0 0 15,0 0-15,21 21 0,-21-20 16,21-1-16,-21 0 0,21-21 16,-21 21-16,21-21 0,0 0 0,1 0 15,-1 0-15,0 0 16,0 0-16,0 0 0,0-21 0,1 0 16,-1 0-16,21-1 0,-21 1 0,0-21 15,22 21-15,-22 0 0,0-22 16,0 22-16,0-21 0,-21-1 0,0 1 15,22-43-15,-22 22 0,0 21 16,0-22-16,0 22 0,0-22 16,0 22-16,0 21 0,-22-22 0,22 22 15,-21 21 1,21 21-16,-21 22 16,21-1-16,-21 0 0,21 1 15,0-1-15,0 0 0,-21 1 0,21 20 16,0-20-16,0-1 0,0 0 15,0-21-15,0 22 0,0-22 0,0 21 16,21-21-16,-21 1 0,21-1 16,0 0-16,22 0 0,-22 0 0,0-21 15,21 0-15,1 0 0,-22 0 0,21 0 16,-21 0-16,22 0 0,-22 0 16,21-21-16,-21 0 0,0 21 0,1-21 15,-1 0-15,0-1 0,-21-20 0,0 21 16,21 0-16,-21-22 15,0 22-15,21-21 0,-21 21 0,0 0 16,0-1-16,0 1 0,0 0 0,0 42 31,0 0-31,0 1 0,0-1 0,0 21 16,0-21-16,-21 0 0,21 22 16,0-22-16,0 0 0,0 0 0,0 0 15,0 1-15,0-1 0,0 0 0,21-21 16,-21 21-16,21-21 15,1 0-15,-1 0 0,0 0 16,0-21-16,0 21 0,0-21 0,1 0 16,-1 21-16,0-22 15,0 1-15,-21 0 0,0 0 0,21 0 16,0 0-16,-21-1 0,0 1 0,0 0 16,22 0-16,-22 42 31,0 0-31,0 0 0,0 1 0,0-1 15,0 0-15,0 0 0,0 0 16,0 0-16,21 1 0,-21-1 0,21 0 16,0 0-16,0 0 0,-21 0 0,21-21 15,1 22-15,-1-22 0,21 0 16,-21 0-16,0 0 0,1 0 16,-1 0-16,21 0 0,-21-22 0,0 1 15,1 21-15,-22-21 0,21 0 16,-21 0-16,21 0 0,0-1 0,-21 1 15,21-21-15,0 21 0,-21 0 0,22-22 16,-1 22-16,0 0 0,21 0 16,-21 21-16,1 0 0,-1 0 0,21 0 15,-21 0-15,0 0 0,22 21 16,-22 0-16,0 0 0,0 0 0,0 1 16,1-1-16,-22 21 0,0-21 15,0 22-15,0-22 16,0 0-16,0 0 0,0 0 0,0 0 15,-22-21 17,22-21-17,0 0-15,0 0 0,0 0 16,0 0-16,22-1 16,-1 1-16,0 0 0,-21 0 0,21 0 15,0 0-15,0-22 0,1 22 0,-1 0 16,0 0-16,0 21 0,-21-21 15,21 21-15,0 0 0,1 0 16</inkml:trace>
  <inkml:trace contextRef="#ctx0" brushRef="#br0" timeOffset="209364.02">13652 16489 0,'43'21'16,"-22"-21"-16,0 0 0,0 0 15,0-21-15,1 21 16,20-21-16,-21 21 0,0-21 0,0-1 16,22 22-16,-22-21 0,0 0 0,0 0 15,0 0-15,1 0 0,-22-1 16,0 1-16,0 0 0,0 0 16,-22 21-1,1 0-15,0 0 0,0 21 16,0 0-16,0 0 0,-1 1 0,1-1 15,21 21-15,-21-21 0,0 0 0,21 1 16,0 20-16,0-21 0,0 0 16,0 0-16,0 1 0,0-1 0,0 0 15,0 0-15,21-21 0,0 0 16,0 0-16,1 0 0,-1 0 16,0 0-16,21 0 0,-21 0 0,22-21 15,-22 21-15,21-21 0,-21 21 16,1-21-16,-1-1 0,0 1 0,0 0 15,0 0-15</inkml:trace>
  <inkml:trace contextRef="#ctx0" brushRef="#br0" timeOffset="209670.52">12425 16171 0,'-64'22'0,"128"-44"0,-170 65 0,42-43 0,22 21 15,0-21-15,21 0 0,-22 0 0,43 21 16,21-21 0,1 0-16,20 0 15,0 0-15,22 0 0,-22-21 16,22 21-16,-1 0 0,22 0 0,-22-21 15,1 21-15,-1-21 0,1 21 0,-1 0 16,1 0-16,-22 0 0,0-22 16,1 22-16,-22 0 0,0 0 0,0 0 15,-21-21-15,21 21 0</inkml:trace>
  <inkml:trace contextRef="#ctx0" brushRef="#br0" timeOffset="210916.5">15240 16574 0,'0'0'0,"0"-22"31,0 1-31,0 0 16,21 0-16,0 0 16,-21 0-16,21-1 0,1 1 0,-1 0 15,0 0-15,0-21 0,0 20 0,0-20 16,1 21-16,-22-21 0,21-1 15,-21 22-15,21-21 0,-21 21 0,0-1 16,-21 44 15,0-1-31,-1 21 0,1-21 0,0 22 16,0-1-16,0-21 0,21 21 16,0 1-16,0-22 0,0 21 0,0-21 15,0 1-15,0-1 0,0 0 16,0 0-16,21 0 0,0-21 15,0 0-15,22 0 0,-22 0 0,0 0 16,21 0-16,1 0 0,-22-21 0,21 0 16,-21 21-16,22-21 0,-22 0 15,0-1-15,-21 1 0,0 0 0,0-21 16,0 21-16,0-22 0,-21 22 0,0-21 16,-1-1-16,1 22 0,0-21 15,0 21-15,0 0 0,0-1 16,21 1-16,-22 21 0,44 0 31,-1 0-15,0 21-16,0-21 0,0 0 15,22 0-15,-22 0 0,21 0 0,0 0 16,1 0-16,-1 0 0,22-21 0,-22 0 16,0 21-16,22-21 0,-22 21 15,0-21-15,1 0 0,-22 21 0,0-22 16,0 1-16,0 21 0,-42 0 31,21 21-31,-21 1 0,0 20 16,0 0-16,0 1 0,21-1 15,-22 21-15,1 1 0,0-22 0,0 43 16,0-22-16,21 1 0,-21 21 16,-1-1-16,1 1 0,21 21 15,0-22-15,-21 1 0,21 0 0,-21 21 16,0-22-16,21 1 0,0 0 0,-21-22 15,-1 22-15,22-22 0,-21-20 16,21-1-16,0 0 0,0-21 0,0 1 16,-21-1-16,0-21 15,21-21-15,0-22 16,-21 22-16,21-21 0,-21-1 0,-1 1 16,22-21-16,0 20 0,0-20 15,-21-1-15,21 1 0,0-22 0,0 22 16,0-22-16,0 0 15,21 22-15,1-22 0,-1 0 0,0 22 16,21-22-16,1 22 0,-1-1 0,0 22 16,22-22-16,20 1 0,-20 21 15,21-22-15,20 22 0,-20-22 0</inkml:trace>
  <inkml:trace contextRef="#ctx0" brushRef="#br0" timeOffset="211500.13">18013 15685 0,'0'0'15,"0"-43"-15,0 22 0,0-21 0,0-1 0,0 1 16,0 21-16,0-21 0,0 20 16,0-20-16,0 21 0,0 0 15,0 42 1,0 0-16,0 21 0,0 1 16,0-1-16,0 0 0,0 22 15,0-22-15,0 1 0,0 20 0,0-21 16,-21 22-16,21-22 0,-22 22 15,1-22-15,21 0 0,-21-20 0,21 20 16,-21-21-16,21 0 0,-21 0 16,21-42-1,0 0 1,0 0-16,0 0 0,0 0 16,21-22-16,-21 1 0,21 0 0,0 20 15,0-20-15,1 0 0,-22-1 0,21-20 16,0 21-16,21-1 0,-21 1 15,1 21-15,-1-22 0,0 22 16,0 21-16,0 0 0,22 0 16,-22 21-16,0 1 0,0-1 15,0 21-15,-21-21 0,0 22 0,0-1 16,0-21-16,0 21 0,0 1 16,0-1-16,0 0 0,0-20 0,0 20 15,0-21-15,0 21 0,-21-20 0,0-1 16,21 0-16,-21 0 0,0-21 15,-22 0-15,22 0 0,-21 0 16,21 0-16</inkml:trace>
  <inkml:trace contextRef="#ctx0" brushRef="#br0" timeOffset="211856.49">18627 15769 0,'21'-21'0,"-42"42"0,84-63 0,-42 42 16,-21-21-16,-21 21 31,21 21-31,-21 21 0,0-21 15,0 1-15,-1 20 0,22 0 16,0 1-16,-21-1 0,21 21 0,-21-20 16,21 20-16,0-20 0,-21 20 0,21-21 15,0 22-15,0-22 0,0 1 16,0 20-16,-21-21 0,21 1 0,-21-1 16,-1 0-16,22-20 0,0 20 15,0-21-15,-21 0 0,0-21 16</inkml:trace>
  <inkml:trace contextRef="#ctx0" brushRef="#br0" timeOffset="212151.32">18584 15875 0,'0'-42'16,"0"84"-16,21-105 0,-21 20 0,43 1 15,-22 21-15,0 0 0,0 21 16,0 0-16,1-22 0,-1 22 0,0 0 16,0 0-16,21 22 0,-20-1 15,-1 0-15,0 0 0,0 0 16,-21 0-16,0 1 0,0 20 0,0-21 16,0 0-16,0 0 0,0 1 0,-21-1 15,0 0-15,0 0 0,-22 0 16,1-21-16,21 21 0,-43-21 0,22 0 15,0 0-15,-1 0 0,-20 0 16,20 0-16,1 0 0,0 0 0,21 0 16,-22 0-16,22-21 0,-21 21 0</inkml:trace>
  <inkml:trace contextRef="#ctx0" brushRef="#br0" timeOffset="212359.2">17822 15939 0,'0'0'0,"-21"21"0,42-21 31,0 0-31,1 0 0,-1 0 0,21 0 16,-21 0-16,22 0 0,-1 0 0,0 0 16,1-21-16,-1-1 0,0 22 15,22 0-15,-22-21 0,22 21 0,-22-21 16,21 21-16,-20 0 0,-1-21 15</inkml:trace>
  <inkml:trace contextRef="#ctx0" brushRef="#br0" timeOffset="212614.76">19135 15706 0,'0'21'15,"-22"0"1,1 0-16,0 0 0,21 1 0,0 20 15,-21 0-15,0 1 16,21 20-16,-21-21 0,21 22 0,0-22 16,-22 22-16,22-22 0,-21 22 0,21-1 15,0-21-15,0 22 0,-21-22 16,0 22-16,21-1 0,-21-20 0,21 20 16,0-21-16,-21 1 0,21-1 0,-22-21 15,22 0-15,0 1 0,0-1 16,0 0-16,22-42 15,-1 0-15</inkml:trace>
  <inkml:trace contextRef="#ctx0" brushRef="#br0" timeOffset="212895.6">19050 16214 0,'0'0'0,"0"-64"15,0 1-15,0-1 0,21-20 16,0 20-16,0 43 0,1-21 15,-1 20-15,0 1 0,0 0 0,0 0 16,0 21-16,1 0 0,-1 0 0,0 0 16,0 21-16,0 0 0,-21 22 15,21-22-15,-21 0 0,0 21 0,0 1 16,0-22-16,0 21 0,-21-21 0,0 0 16,0 22-16,0-22 0,0 0 15,-22-21-15,1 21 0,21 0 0,0-21 16,-22 0-16,22 0 0,0 0 15,0 0-15,21-21 16,0 0-16,0 0 0,21 0 16,21-22-16,-21 22 0</inkml:trace>
  <inkml:trace contextRef="#ctx0" brushRef="#br0" timeOffset="213275.38">19621 15473 0,'-84'21'31,"63"0"-31,-1 22 0,1-22 0,0 21 16,0-21-16,21 22 0,-21-1 15,21 0-15,-21 1 0,21-22 0,0 21 16,0 0-16,0-20 0,21 20 16,21-21-16,-21 0 0,22 0 0,-1-21 15,0 22-15,1-22 0,20 0 0,-21 0 16,1 0-16,-1-22 0,0 1 15,1 21-15,-1-21 0,-21 0 0,0-21 16,1 20-16,-22 1 0,0 0 16,0 0-16,0 0 15,-22 21-15,1 21 16,0 0-16,21 0 16,-21 0-16,0 1 0,21-1 0,0 0 15,0 21-15,0-21 0,0 1 0,0-1 16,0 0-16,21-21 31,0 0-31,0 0 16,0-21-16,1 21 0</inkml:trace>
  <inkml:trace contextRef="#ctx0" brushRef="#br0" timeOffset="213451.28">20087 15663 0,'0'0'15,"0"-21"-15,0 0 0,-21 21 0,0 0 32,0-21-32,42 21 47,-21 21-47,21-21 0,21 0 15</inkml:trace>
  <inkml:trace contextRef="#ctx0" brushRef="#br0" timeOffset="213751.13">20680 15642 0,'0'0'0,"0"-21"0,21-21 31,-21 21-31,-21 21 16,0 0-16,-1 0 0,1 0 0,0 21 15,-21 0-15,21 0 0,-1 0 16,1 0-16,0 1 0,0-1 0,21 0 16,-21 21-16,21-21 0,0 22 0,0-22 15,0 0-15,0 21 0,0-20 16,21-1-16,0 0 0,0 0 0,22 0 16,-22-21-16,21 21 0,22-21 15,-22 0-15,21 0 0,1 0 16,-1 0-16,1 0 0,-1 0 0,1 0 15,-1-21-15,-20 21 0,20-21 16,1 0-16</inkml:trace>
  <inkml:trace contextRef="#ctx0" brushRef="#br0" timeOffset="214196.31">21526 15769 0,'22'-42'16,"-22"21"-16,-43 148 0,64-191 0,1-42 0,-22 85 0,0-21 0,-22 21 16,1 0-16,0-1 0,0 22 0,0 0 15,0 0-15,-22 0 16,22 0-16,-21 0 0,21 22 0,-22-1 0,22 0 15,0 0-15,-21 0 0,20 0 16,1 22-16,0-22 0,21 0 16,0 0-16,0 0 0,0 22 0,0-22 15,0 0-15,0 0 0,21 0 16,0-21-16,1 0 0,-1 0 16,0 0-16,0 0 0,0 0 0,0 0 15,1 0-15,-1 0 0,0-21 16,0 0-16,-21 0 0,21 21 0,0-21 15,-21 0-15,0-1 0,22-20 0,-22 21 16,21 0-16,-21 0 0,0-1 16,0 1-16,-21 42 31,-1 1-31,22-1 16,0 0-16,0 21 0,0-21 0,0 1 15,0-1-15,0 21 0,0-21 16,0 0-16,0 1 0,0-1 0,0 0 15,0 0-15,22 0 0,-22 0 0,21-21 16,0 0-16,0 0 0,0 0 16,22 0-16,-22 0 0,0 0 15,0 0-15,0-21 0,22 0 0,-22 0 16,0 0-16,0 0 0,0-1 16,0-20-16,1 21 0</inkml:trace>
  <inkml:trace contextRef="#ctx0" brushRef="#br0" timeOffset="214443.17">21950 15261 0,'0'0'0,"21"-42"0,-21-85 31,0 148-15,0 0-16,0 0 0,0 1 0,-21 20 16,21 0-16,-21-21 0,21 22 15,0-1-15,0 0 0,0 1 0,0-1 16,0 0-16,0-20 0,0 20 0,21-21 15,-21 21-15,21-20 0,-21-1 16,21 0-16,-21 0 0,0 0 16,21 0-16,0 1 0,-21-1 15,22-21-15,-1 0 0,0 0 16,0 0-16,0 0 16,0 0-16,1 0 0</inkml:trace>
  <inkml:trace contextRef="#ctx0" brushRef="#br0" timeOffset="-214150.34">22754 15452 0,'0'0'0,"0"-21"15,0-1-15,0 1 0,-21 21 32,0 0-32,0 21 0,-1 1 15,1-1-15,0 21 0,21-21 0,-21 0 16,0 22-16,21-22 0,0 0 15,0 21-15,-21-20 0,21-1 0,0 0 16,0 21-16,0-21 0,0 1 0,21-1 16,-21 0-16,21 0 15,0-21-15,0 0 0,0 0 0,1 0 16,-1 0-16,0 0 16,0 0-16,0 0 0,0 0 0,22-21 15,-22 0-15,0 21 0,-21-21 0,21-1 16,0-20-16,1 21 0,-1 0 15,0 0-15,-21-1 0,0 1 0,0 42 47,0 1-47,-21-1 0,0 0 0,21 0 16,-22 0-16,22 0 0,0 1 16,0-1-16,0 0 0,0 0 15,0 0-15,0 0 16,22-21-16,-1 0 0,0 0 15,0 0-15,-21-21 16,0 0-16,21 0 16,-21 0-16,21 0 15,-21-1-15,0 1 0,22 0 0,-1 0 16,0-21-16,0 20 0,21-20 16,-20 21-16,-1-21 0,21 20 0,-21 1 15,22 0-15,-1 0 0,-21 21 0,21 0 16,1 0-16,-22 0 0,0 21 15,0 0-15,0 0 0,-21 1 0,0 20 16,0-21-16,0 21 0,22-20 16,-22-1-16,0 21 0,0-21 15,0 0-15,0 1 0,0-1 0,0 0 16,-22 0-16,22 0 0,0 0 0,-21-21 16,21 22-16,-21-22 15,0 0-15,21-22 16,-21 1-16,21 0 15,0 0-15,0 0 0,0 0 16,0-1-16,0 1 0,21 0 0,0-21 16,0 21-16,0-22 0,22 1 15,-1 21-15,0-22 0,1 1 0,-1 0 16,0-1-16,22 22 0,-1 0 16,-20 0-16,-1 21 0,0 0 15,1 0-15,-22 0 0,0 21 0,-21 0 16,0 22-16,0-22 15,-21 21-15,-21-21 0,20 22 0,1-1 16,-21-21-16,21 21 0,-22-20 0,22-1 16,0 21-16,-21-21 0,21 0 15,-1 1-15,1-22 0,0 21 0,21 0 16,-21-21-16,0 0 0,21-21 47,-21 0-47</inkml:trace>
  <inkml:trace contextRef="#ctx0" brushRef="#br0" timeOffset="-213933.44">23622 15134 0,'0'0'15,"-21"0"-15,0 0 0,-1 0 0,1 0 16,0 0-16,0 0 0,0 0 0,0 0 15,-1 0 1,22 21 0,0 1-16,0-1 15,0 0 1,-21-21-16,0 0 0,0 0 16</inkml:trace>
  <inkml:trace contextRef="#ctx0" brushRef="#br0" timeOffset="-213713.75">21548 15134 0,'-22'0'0,"44"0"0,-65 0 0,22 0 16,42 0-1,0 0-15,1 0 0,20 0 16,0 0-16,-21 0 0,22 0 15,-1 0-15,0 0 0,1 0 0,-1 0 16,0 0-16,1 0 0,-22 0 0,21 0 16,-21 0-16,22 0 0,-22 0 15,0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2:16:29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4022 0,'0'0'0,"0"-21"0,0-1 0,0 1 15,-21 21-15,21-21 0,0 0 16,-21 0-16,0 0 16,21 42 31,0 0-32,0 0-15,0 21 16,0-20-16,0 20 0,0 0 0,0 1 15,0 20-15,0-21 0,0 1 16,0 20-16,0-20 0,0 20 0,0 1 16,0-1-16,0 1 0,0-1 15,-21 22-15,21-1 0,-22 1 16,22-21-16,-21 20 0,21-20 16,0 20-16,0-20 0,0-1 15,-21 1-15,21-1 0,0 1 0,0-1 16,-21 1-16,21-22 0,0 1 15,0-1-15,0 0 0,0-21 0,0 1 16,0-1-16,0 0 0,0 0 16,0-42-1,0 0-15,0 0 16</inkml:trace>
  <inkml:trace contextRef="#ctx0" brushRef="#br0" timeOffset="1344.23">1841 4064 0,'0'0'0,"-21"0"16,21-21 30,21 21-30,1-21-16,-1 21 0,0 0 16,0-21-16,0 21 15,0 0-15,1 0 0,-1 0 16,0-22-16,0 22 0,21 0 16,-20 0-16,20 0 0,0 0 0,1-21 15,-1 21-15,21 0 0,1 0 16,-1 0-16,22-21 0,-21 21 0,20 0 15,1 0-15,0-21 0,-1 21 16,22 0-16,0-21 0,0 21 0,21 0 16,-21-21-16,21 21 0,-22-22 15,22 22-15,-21 0 0,0 0 0,21-21 16,0 21-16,0 0 0,0 0 16,0 0-16,-21-21 0,-21 21 15,20 0-15,-20 0 0,0 0 16,-1-21-16,-20 21 0,-1 0 0,1 0 15,-1 0-15,-20 0 0,-1 0 0,0 0 16,1-21-16,-22 21 0,0 0 16,0 0-16,0 0 0,1 0 15,-1 0 1,0 0 0,-21 21-1,21-21-15,-21 21 0,0 0 16,0 0-16,0 1 15,0-1-15,0 21 16,0-21-16,0 22 0,0-22 0,0 21 16,0 0-16,0 1 0,0-1 15,0 0-15,0 1 0,0-1 0,0 0 16,0 1-16,0-1 0,0 22 16,0-22-16,21 0 0,0 1 0,1 20 15,-1-21-15,-21 22 0,21-22 16,0 22-16,0-22 0,-21 22 0,21-22 15,1 21-15,-22-20 0,0-1 0,21 0 16,-21 1-16,0-1 0,21 0 16,-21 1-16,0-22 0,0 21 0,0 1 15,0-1-15,0-21 16,0 21-16,0 1 0,0-22 0,0 21 16,0-21-16,0 1 0,0-1 0,0 0 15,0 0-15,0 0 0,-21 0 16,21 1-16,-21-22 0,21 21 15,-22-21-15,22 21 16,-21-21-16,0 0 0,0 21 16,0-21-16,0 0 0,-1 21 15,1-21-15,0 0 16,0 0-16,0 0 0,0 21 0,-1-21 16,1 0-16,-21 0 0,21 0 15,-22 22-15,1-22 0,-21 0 16,20 0-16,-20 21 0,-1-21 0,1 0 15,20 0-15,-20 21 0,-1-21 16,1 21-16,-22-21 0,1 0 0,-1 21 16,0-21-16,1 0 0,-22 0 0,21 21 15,-21-21-15,0 0 0,1 0 16,-1 22-16,-21-22 0,0 0 0,0 21 16,21-21-16,-21 21 0,0-21 15,21 0-15,0 0 0,0 21 0,1-21 16,-1 0-16,0 0 0,0 21 15,21-21-15,-20 0 0,20 0 0,21 0 16,-20 21-16,20-21 16,22 0-16,-22 0 0,22 0 0,0 0 15,21 0-15,-1 0 0,1 0 16,0 0-16,21-21 47,0 0-32,21 0-15,0 0 0,-21 0 16,22-1-16,-1 1 16,0-21-16</inkml:trace>
  <inkml:trace contextRef="#ctx0" brushRef="#br0" timeOffset="2248.05">2476 4784 0,'-21'-21'31,"0"21"-31,21 21 16,0 0-16,-21 0 16,21 21-16,0 1 0,0-1 15,0 0-15,0 1 0,0 20 0,0-20 16,-21-1-16,21 21 0,-21-20 16,21-1-16,-22 0 0,22 1 15,-21 105 1,21-127-16,0 0 15,21-21 17,-21-21-32,22 0 0,-1 0 15,0 0-15,-21-1 0,21 1 0,0-21 16,-21 21-16,21-22 0,1 22 16,-22-21-16,21 21 0,0-22 15,-21 22-15,21 0 0,-21 0 0,21 21 31,-21 21-15,0 0-16,21 0 0,-21 1 16,0-1-16,0 21 0,22-21 0,-22 0 15,0 1-15,0-1 0,21 21 16,0-21-16,0-21 0,-21 21 0,21 1 16,0-22-16,1 21 0,-1-21 15,0 0-15,0 0 0,21 0 0,-20 0 16,-1 0-16,21-21 15,-21-1-15,0 22 0,1-21 0,20 0 16,-21-21-16,0 21 0,-21-1 16,21-20-16,-21 0 0,0-1 0,0 1 15,0-21-15,0 20 0,0-20 16,0 20-16,-21-20 0,0 21 0,21-1 16,-21 22-16,0-21 0,0 21 15,-1-1-15,1 22 0,0 0 16,0 0-1,21 22-15,0-1 0,0 0 16,0 21-16,0-21 0,0 1 16,0-1-16,0 0 0,0 0 15,21 0-15,0 0 0,0 1 16</inkml:trace>
  <inkml:trace contextRef="#ctx0" brushRef="#br0" timeOffset="2782.95">3598 5122 0,'0'0'0,"0"-21"0,0 0 0,0 0 16,0 0-16,0 0 16,-21-1-16,0 22 0,21-21 0,-21 21 15,0 0-15,-1 0 0,1 0 16,0 0-16,0 0 0,-21 21 0,20 1 15,1-1-15,0 0 0,0 21 16,0-21-16,0 22 0,-1-1 0,1-21 16,0 22-16,21-22 0,0 21 15,0-21-15,0 22 0,0-22 0,0 0 16,0 0-16,0 0 0,21 0 16,0-21-16,1 0 0,-1 0 15,0 0-15,0 0 0,0 0 16,22 0-16,-22-21 0,0 0 15,0 0-15,0 0 0,22 0 0,-22-1 16,0 1-16,-21-21 0,21 21 16,0-22-16,-21 22 0,0-21 0,0 21 15,0-22-15,0 22 0,0 0 16,0 0-16,0 0 0,0 42 31,0 0-31,0 21 0,-21-20 16,21-1-16,-21 21 0,21-21 15,0 0-15,0 1 0,0 20 0,0-21 16,0 0-16,0 0 0,0 1 16,0-1-16,21-21 15,0 0-15,-21 21 0,21-21 16,1 0-16,-1 0 16,0-21-16,0 0 0,0-1 15</inkml:trace>
  <inkml:trace contextRef="#ctx0" brushRef="#br0" timeOffset="3071.79">3958 4509 0,'0'0'0,"-21"0"0,0 0 16,21 21-1,-21 0-15,21 0 0,-22 21 16,22 1-16,0-22 0,0 42 0,0-20 15,0-1-15,0 22 0,0-22 16,0 21-16,0-20 0,0-1 0,0 0 16,0 1-16,0-1 0,0-21 15,0 22-15,0-22 0,0 0 0,0 0 16,22 0-16,-22 0 0,21-21 16,0 0-1,0 0-15,-21-21 16,0 0-16,0 0 15,0 0-15,0 0 0</inkml:trace>
  <inkml:trace contextRef="#ctx0" brushRef="#br0" timeOffset="3263.68">3768 5080 0,'0'0'0,"21"0"31,0 0-15,0-21-16,0 21 16,0 0-16,1 0 0,-1-21 15,0 21-15,-21-21 16,21 21-16,0 0 0,0 0 16</inkml:trace>
  <inkml:trace contextRef="#ctx0" brushRef="#br0" timeOffset="3671.44">4127 5144 0,'0'21'0,"0"-42"0,22 42 32,-1-21-17,0 0 1,0 0-16,-21-21 0,21 21 0,0-22 15,-21 1-15,0 0 16,22 21-16,-22-21 0,0 0 0,0 0 16,-22 21-1,1 0-15,0 0 16,0 21-16,0 0 16,0 0-16,21 0 0,-22 0 0,1 1 15,21 20-15,-21-21 0,21 0 16,0 0-16,0 1 0,0-1 15,0 0-15,0 0 0,0 0 0,0 0 16,0 1-16,21-1 16,0-21-16,1 0 0,-1 0 15,0 0-15,0 0 0,0 0 16,0 0-16,1-21 0,-1-1 16,0 22-16,0-21 0,0 0 0,0 0 15,1 0-15,-1 0 0,21-1 16</inkml:trace>
  <inkml:trace contextRef="#ctx0" brushRef="#br0" timeOffset="4060.22">4593 5038 0,'0'-21'16,"0"42"-16,0-64 16,0 22-16,21 0 15,0 21-15,1 0 16,-1 0-16,0 21 15,-21 0-15,21 1 16,-21 20-16,0-21 0,21 0 0,-21 22 16,0-22-16,0 0 0,0 21 15,0-21-15,0 1 0,0 20 0,0-21 16,0 0-16,0 0 16,0 1-16,-21-1 0,0 0 15,0-21-15,21 21 0,-21-21 16,21-21-1,0 0 1,0 0-16,0-1 16,0 1-16,0 0 0,0 0 0,0-21 15,0 20-15,21-20 0,0 21 16,0-21-16,-21 20 0,21-20 0,0 21 16,1-21-16,-22 20 0,21-20 0,0 0 15,-21 21-15,0-22 0,21 1 16,0 21-16,-21-22 0,21 22 15</inkml:trace>
  <inkml:trace contextRef="#ctx0" brushRef="#br0" timeOffset="4541.22">5292 3895 0,'0'-21'0,"0"42"0,0-64 32,-22 43-32,1 0 15,0 0-15,0 0 0,21 22 16,-21-1-16,0 0 16,-1 0-16,22 21 0,0-20 15,0-1-15,0 21 0,-21-21 16,21 0-16,0 1 0,0-1 0,0 0 15,0 0-15,0 0 0,0 0 0,21 1 16,1-22-16,-1 21 0,0-21 16,0 0-16,0 0 0,0 0 0,1 0 15,-1 0-15,0 0 0,21 0 16,-21 0-16,1-21 0,20 21 0,-21-22 16,0 1-16,0 0 0,1 0 15,-1 0-15,0 0 0</inkml:trace>
  <inkml:trace contextRef="#ctx0" brushRef="#br0" timeOffset="5091.89">5440 3683 0,'-21'0'0,"42"0"0,-64 0 0,22-21 16,-21 21-16,21 0 0,0 0 15,-1 0-15,-20 0 0,21 0 0,0 0 16,-22 21-16,22-21 0,-21 21 15,21 0-15,-22 1 0,22-1 0,0 0 16,-21 0-16,21 0 0,-1 22 16,1-22-16,0 21 0,0 0 15,0 1-15,0-1 0,21 0 16,-22 22-16,22-22 0,0 1 0,0-1 16,0-21-16,0 21 0,0 1 0,22-22 15,-1 0-15,0 21 0,0-20 16,0-1-16,22 0 0,-22-21 0,21 21 15,-21-21-15,22 0 0,-1 0 16,-21 0-16,21 0 0,1 0 0,-1 0 16,0 0-16,1 0 0,-22-21 15,21 21-15,1-21 0,-1 0 0,-21-1 16,21 1-16,-20 0 0,-1-21 16,0 21-16,0-22 0,0 1 15,-21 0-15,21-1 0,-21-20 0,0 20 16,0 1-16,0-21 0,0 20 15,-42 1-15,21 0 0,0 20 0,-22-20 16,22 0-16,-21 21 0,0-1 16,20 1-16,-20 0 0,0 0 0,21 21 15,-22 0-15,22 0 0,0 0 16,0 0-16,0 0 0,-1 0 0,1 0 16,0 0-16,0 0 0,0 21 0,0-21 15,-1 21-15,1 0 16,0-21-1,0 0-15,21 22 0,-21-22 16,0 0-16,-1 0 0,1 0 16</inkml:trace>
  <inkml:trace contextRef="#ctx0" brushRef="#br0" timeOffset="5799.72">2709 1926 0,'0'0'0,"-21"-21"0,21 0 0,0 0 15,0 0-15,0-1 16,0 1 0,0 0-16,0 42 31,0 0-31,0 22 0,0-22 15,0 21-15,0 1 16,0-1-16,21 0 0,-21 22 0,21-22 16,-21 22-16,0-1 0,0 1 15,22-1-15,-22 22 0,21-22 0,-21 1 16,21-1-16,-21 1 0,21-1 16,-21 1-16,21-1 0,0 1 0,-21-1 15,22 1-15,-1 20 0,0-20 16,-21 21-16,21-22 0,0 1 0,0-1 15,-21-21-15,22 22 0,-22-22 16,21 1-16,-21-22 0,0 21 16,0-21-16,0 0 0,0 1 15,0-44 17,0 1-32,0 0 0,0 0 15,0-21-15,-21 20 0,21-20 0,-22-21 16</inkml:trace>
  <inkml:trace contextRef="#ctx0" brushRef="#br0" timeOffset="6484.33">2392 1778 0,'0'0'0,"-43"0"31,22 0-31,21 21 15,-21 0-15,21 22 0,-21-22 16,21 21-16,0-21 0,0 22 0,0-1 16,0-21-16,0 22 0,0-22 15,0 21-15,0-21 0,0 0 16,0 1-16,0-1 0,0 0 0,0 0 16,0-42 15,0 0-16,21 0-15,-21-1 16,21-20-16,-21 21 0,21-21 16,-21-1-16,0 22 0,22-21 15,-1-1-15,0 1 0,-21 0 0,0-1 16,21 1-16,0 21 0,-21 0 16,0 0-16,21-1 0,1 1 0,-1 21 15,0-21-15,0 21 16,0 0-16,0 21 0,1-21 15,-1 21-15,21 22 0,-21-22 16,0 21-16,22-21 0,-22 22 16,21-22-16,-21 21 0,22 1 0,-1-22 15,-21 21-15,22-21 0,-1 0 16,-21 1-16,21-1 0,-20 0 16,20 0-16,-21 0 0,0-21 0,0 21 15,1-21-15,-1 0 16,-42-21 15,-1 0-31,1 21 16,0-21-16,0 0 0,0-22 15</inkml:trace>
  <inkml:trace contextRef="#ctx0" brushRef="#br0" timeOffset="7143.82">1651 423 0,'-85'-105'16,"64"83"-1,0 1-15,0 0 0,0 0 0,-1 0 16,1 21-16,0-21 0,0 21 16,0 0-1,0 0-15,21 21 0,0 21 0,0-21 16,0 22-16,0-1 0,0 0 15,0 1-15,0 20 0,0 1 16,0-1-16,0 1 0,0-1 0,0 1 16,0 20-16,0-20 0,0-1 15,0 1-15,0-1 0,0-20 0,0 20 16,0-21-16,0 1 0,0-1 16,0-21-16,0 0 0,0 22 15,0-22-15,0 0 0,0 0 16,21-21-16,0 0 31,-21-21-31,0 0 16,0 0-16,0 0 0,0-1 15,0 1-15,0-21 0,0 0 0,0-1 16,0 1-16,0-22 0,0 1 16,21-1-16</inkml:trace>
  <inkml:trace contextRef="#ctx0" brushRef="#br0" timeOffset="8099.27">1355 318 0,'0'0'0,"-22"-22"15,22 1-15,-21 0 16,21 0-16,0 0 16,21 21-1,1 0-15,-1-21 16,0 21-16,21 0 0,-21 0 0,22 0 15,-1 0-15,0 0 0,22 0 16,-22-22-16,22 22 0,-1 0 0,22-21 16,-22 21-16,43-21 0,0 0 15,0 21-15,0-21 0,21 0 16,-21 21-16,-1-22 0,22 1 16,-21 21-16,0-21 0,0 21 15,0 0-15,0 0 0,-1 0 0,-20 0 16,0 0-16,-1 0 0,-20 0 0,-1 0 15,1 0-15,-22 0 0,1 0 16,-1 0-16,-21 0 0,0 0 0,0 0 16,1 0-16,-1 0 0,0 0 15,0 0 1,-21 21 15,0 0-31,0 1 16,0-1-16,0 0 0,0 21 0,0-21 15,0 22-15,0-1 0,0-21 16,0 22-16,0-1 0,0 0 0,21 1 16,-21-1-16,21 0 0,-21 1 15,22-1-15,-22 21 0,0-20 0,0 20 16,21-20-16,-21 20 0,21 1 16,-21-22-16,0 21 0,0-20 0,0 20 15,0-20-15,0-1 0,0 0 16,0 1-16,0-1 0,0 0 0,0 1 15,-21-1-15,0 0 0,21-21 16,-22 22-16,22-1 0,0-21 16,0 0-16,-21 22 0,21-22 15,0 0-15,-21 0 0,21 0 0,0 1 16,0-1-16,-21-21 16,0 0-16,0 21 0,-1-21 15,1 0-15,0 0 0,0 0 16,0 0-16,0 0 0,-22 0 15,22 0-15,-21 0 0,-1 0 0,1 0 16,-21 0-16,-1 0 0,1 0 16,-22 0-16,-21 0 0,21 0 0,-20 0 15,-22 0-15,0 0 0,0 0 16,0 0-16,-22 0 0,22 0 16,22 0-16,-1 0 0,0 21 15,21-21-15,1 0 0,-1 0 0,21 21 16,-20-21-16,20 21 0,1-21 15,-1 0-15,22 0 0,-22 22 0,22-22 16,0 0-16,-1 0 0,1 21 16,21-21-16,0 0 0,0 0 15,-1 0-15,1 21 0,0-21 16,21-21 31,0 0-47,0-1 15,21 1-15,0 0 0,1 0 16,-1 0-16,0-22 0,21 22 16,-21-21-16</inkml:trace>
  <inkml:trace contextRef="#ctx0" brushRef="#br0" timeOffset="9103.7">1905 826 0,'0'0'0,"21"0"0,-21-22 16,0 1-1,0 0-15,-21 21 32,0 0-17,42 0 79,0 0-78,0-21-1,-21 0 16,0 0-15,-21 21-16,0 0 16,0 0-16,0 0 0,-22 0 15,22 0-15,0 21 0,0 0 0,-22-21 16,22 42-16,0-21 0,0 1 16,0 20-16,0 0 0,21-21 15,-22 22-15,22-22 0,0 0 0,0 0 16,0 22-16,0-22 0,22-21 15,-1 21-15,0 0 0,0-21 16,0 0-16,22 0 0,-22 0 0,0 0 16,21 0-16,-21 0 15,22-21-15,-22 0 0,0 0 0,0-1 16,0 1-16,1 0 0,-1 0 16,0 0-16,-21-22 0,21 22 0,-21 0 15,0 0-15,0 0 0,0 0 16,0-1-16,-21 44 31,21-1-31,-21 0 0,21 21 16,-21-21-16,21 22 0,0-1 0,0 0 15,0 1-15,0-1 16,0 0-16,0 1 0,0-1 0,0 0 16,0 1-16,0-1 0,0 0 15,21 1-15,0-1 0,-21 0 16,21 1-16,-21-1 0,21 0 0,-21-20 15,21 20-15,-21-21 0,0 0 16,0 0-16,0 1 0,0-1 0,-21 0 16,0-21-16,0 0 0,0 21 15,0-21-15,-22 0 0,1 0 0,0 0 16,20-21-16,-20 0 0,0 21 16,-1-21-16,1-1 0,0 1 15,-1 0-15,1 0 0,21 0 16,0 0-16,0-1 0,-1-20 0,22 21 15,0 0-15,0 0 0,0-1 16,22 1-16,-1 0 0,0 0 16,0 0-16,0-22 0,0 22 0</inkml:trace>
  <inkml:trace contextRef="#ctx0" brushRef="#br0" timeOffset="9400.53">2180 656 0,'0'0'0,"42"-42"31,-42 63-15,0 0-16,0 22 0,0-22 16,0 21-16,0 0 0,0 22 15,0-22-15,0 1 0,0 20 0,-21-21 16,21 1-16,0-1 0,0 0 15,0-20-15,0-1 0,0 21 16,0-21-16,0 0 0,0 1 0,0-1 16,21-21-1,1 0-15,-1 0 16,0 0-16,0 0 0,0-21 16,0-1-16,1 22 0</inkml:trace>
  <inkml:trace contextRef="#ctx0" brushRef="#br0" timeOffset="9885.25">2646 1058 0,'0'0'0,"0"-21"0,21 21 0,-21-21 15,0 0-15,0 0 0,0 0 16,0-1-16,0 1 0,-21 21 16,0 0-16,-1 0 15,1 0-15,0 0 0,0 0 16,0 0-16,-22 21 0,22 1 15,0-1-15,0 21 0,0-21 0,0 22 16,-1-22-16,1 21 0,21-21 16,0 0-16,0 1 0,0-1 0,0 0 15,0 0-15,0 0 0,0 0 16,21-21-16,1 0 0,-1 0 16,0 0-16,0 0 0,0 0 0,0 0 15,1 0-15,-1-21 0,0 21 16,0-21-16,0 0 0,0 0 0,1 0 15,-22-1-15,0 1 16,21 0-16,-21-21 0,0 21 0,21-1 16,-21 1-16,0 0 0,0 0 15,0 42 1,0 0 0,0 0-16,0 1 0,0-1 15,0 0-15,0 0 0,-21 0 16,21 0-16,0 1 0,0-1 0,0 0 15,0 0-15,0 0 0,0 0 16,21-21-16,0 0 0,-21 22 16,21-22-16,0 0 15,1 0-15,-1 0 16,0-22-16,0 1 0</inkml:trace>
  <inkml:trace contextRef="#ctx0" brushRef="#br0" timeOffset="10298.01">3090 974 0,'0'0'0,"0"-21"0,0-1 16,0 1-1,-21 21 1,0 0-16,0 0 0,0 21 16,-1 1-16,1-22 0,0 21 15,21 0-15,-21 0 0,0 0 0,0 0 16,21 1-16,-22-22 15,22 21-15,0 0 0,0 0 16,0 0 0,22-21-16,-1 0 0,0 0 0,0 0 15,0 0-15,0 0 0,1 0 16,-1 21-16,0-21 0,0 0 0,0 0 16,0 22-16,-21-1 15,0 0 16,-21-21-31,0 0 0,0 21 16,0-21-16,-22 0 0,22 0 0,0 21 16,-21-21-16,21 0 0,-1 0 15,1 0-15,0 0 0,0 0 16,42 0 15,0-21-31,0 21 16</inkml:trace>
  <inkml:trace contextRef="#ctx0" brushRef="#br0" timeOffset="10752.75">3471 889 0,'0'0'0,"0"-21"0,0 0 31,-21 21-31,0 0 16,0 0-16,0 0 0,21 21 16,-22 0-16,1-21 0,0 21 0,0 0 15,0 1-15,0-1 16,21 0-16,-22-21 0,22 21 0,0 0 16,0 0-1,0 1-15,22-22 16,-1 0-16,-21 21 0,21-21 0,0 0 15,0 0-15,0 21 0,1-21 16,-1 0-16,0 21 16,0-21-16,0 21 15,-21 0-15,0 1 16,-21-22 0,0 0-16,0 0 0,0 21 15,-1-21-15,1 0 0,0 0 0,0 0 16,0 0-16,0 0 0,-1 0 15,1 0-15,0 0 0,21-21 47,0-1-47,0 1 16</inkml:trace>
  <inkml:trace contextRef="#ctx0" brushRef="#br0" timeOffset="11111.55">3598 381 0,'0'0'0,"-21"0"31,0 0-31,0 0 0,0 0 16,-1 21-16,1 0 15,21 1-15,0-1 0,-21-21 16,21 21-16,0 0 0,0 0 16,0 0-16,0 1 15,21-22-15,0 21 16,1-21-16,-1 0 15,0 21-15,0-21 16,0 0-16,0 0 0,1 0 16,-1-21-16,0 21 0,-21-21 15,21 21-15</inkml:trace>
  <inkml:trace contextRef="#ctx0" brushRef="#br0" timeOffset="11676.22">3789 191 0,'0'0'0,"-21"-22"0,-1 1 16,1 21-16,0 0 0,-21-21 16,21 21-16,-1 0 0,-20 0 15,21 0-15,0 0 0,-22 21 0,22-21 16,-21 21-16,21 1 0,0-1 16,-1 0-16,1 0 0,0 0 0,0 0 15,0 22-15,0-22 0,21 0 16,0 21-16,0-20 0,0 20 15,0-21-15,0 21 0,0-20 0,0 20 16,0-21-16,0 21 0,0-20 16,0-1-16,0 0 0,21 21 0,0-21 15,0 1-15,0-1 0,0-21 16,1 21-16,-1 0 0,0-21 16,0 0-16,21 0 0,-20 0 15,-1 0-15,21 0 0,-21 0 0,22 0 16,-1 0-16,-21 0 0,21-21 15,-20 0-15,-1 21 0,21-21 0,-21-1 16,0 1-16,1 0 0,-1 0 16,0 0-16,0 0 0,-21-1 0,0-20 15,21 21-15,-21 0 0,0-22 16,0 1-16,0 21 0,0-21 0,0-1 16,0 1-16,-21 0 0,0-1 15,0 22-15,0 0 0,-1-21 16,-20 20-16,21 22 0,-21-21 15,-1 21-15,1 0 0,21 0 0,-22 0 16,1 0-16,21 21 0,-21 1 16,20-22-16,1 21 0,0 0 15,0 0-15,0 0 0,21 0 0,-21-21 16,21 22-16,0-1 0,0 0 16,0 0-16,0 0 0,0 0 15,0 1-15,0-1 16,21-21-16</inkml:trace>
  <inkml:trace contextRef="#ctx0" brushRef="#br0" timeOffset="12951.82">4657 3725 0,'0'43'15,"0"-64"32,21 21-31,0-22-16,21 1 0,-21 0 15,1 0-15,20-21 0,-21-1 0,21 1 16,1 0-16,-1-1 16,0-20-16,1-1 0,-1 1 0,22-1 15,-1 1-15,1-1 0,-1-20 0,-21 20 16,22 1-16,-1-22 0,-20 21 15,20 1-15,-20-1 0,-22 1 0,21-1 16,-21 1-16,0 21 0,1-1 16,-1 1-16,0 0 0,0-1 0,-21 1 15,21 21-15,0-22 0,-21 22 16,22 0-16,-22 0 0,0 0 16,-22 21 15,1 0-31,0 0 15,0 21 1,0-21-16,0 21 0,-1-21 0,1 21 16,0-21-16,0 21 0,0-21 15,0 22-15,-1-1 0,1-21 16,0 21-16,0-21 0,0 21 16,0-21-16,-1 21 0,1-21 0,0 21 15,42-42 32,0 0-47,1 21 16,-1-21-16,0 0 0,21 0 0,-21 21 15,1-22-15,20 1 0,-21 0 16,0 21-16,22-21 0,-22 0 0,0 21 16,0 0-16,0-21 0,0 21 15,1 0-15,-1 21 16,0-21-16,-21 21 0,0 0 0,0 0 15,21 0-15,-21 1 0,21-1 16,-21 21-16,0-21 0,21 0 0,-21 1 16,0-1-16,0 21 15,0-21-15,22 0 0,-22 1 0,21-1 16,-21 0-16,0 0 0,0-42 47,0 0-32,0 0-15,0-22 0,0 22 0,0-21 16</inkml:trace>
  <inkml:trace contextRef="#ctx0" brushRef="#br0" timeOffset="13532.49">5736 656 0,'0'0'0,"0"-21"0,-21 21 0,21-21 15,0 0-15,-21 0 0,0 21 0,-1-22 16,22 1-16,-21 0 16,0 21-16,21 21 31,0 0-16,0 22-15,0-22 0,0 21 16,0 22-16,0-1 0,0 1 0,0-1 16,0 1-16,0-1 0,0 22 15,0-22-15,0 1 0,-21-22 16,21 22-16,-21-1 0,21-20 16,0 20-16,0-21 0,0 1 0,0 20 15,0-20-15,0-22 0,0 21 16,0-21-16,0 22 0,0-22 0,0 0 15,0 0-15,0 0 16,0-42 0,0 0-16,0 0 15,0 0-15,0-1 0,21-20 16,-21 21-16,21-21 0,-21-1 0,0 1 16,0-22-16,21 22 0,0-21 15</inkml:trace>
  <inkml:trace contextRef="#ctx0" brushRef="#br0" timeOffset="14427.64">5673 593 0,'0'0'0,"-22"-21"0,22-1 15,-21 1-15,0 0 0,0 0 0,21 0 16,-21 0-16,21-1 16,-21 22-16,21-21 0,0 0 15,21 0 1,0 21-1,0-21-15,21 21 0,-20 0 0,20-21 16,0 21-16,1 0 0,20-22 16,1 22-16,-1-21 0,22 21 15,-1-21-15,22 21 0,0-21 16,0 21-16,21-21 0,0 21 0,0-21 16,-21-1-16,21 22 0,21-21 15,-21 0-15,0 0 0,0 21 0,0-21 16,0 0-16,-42 21 0,20-22 15,-20 22-15,-21-21 0,-1 21 0,1-21 16,-22 21-16,0 0 0,1 0 16,-1 0-16,0 0 0,-21 0 0,1 0 15,-1 0-15,0 0 0,0 0 16,0 0-16,0 0 16,1 21-1,-22 0 1,0 1-16,0-1 0,0 0 0,0 21 15,0-21-15,0 22 0,0-22 16,0 21-16,0 1 0,21-1 0,-21 0 16,21 1-16,-21-1 0,0 0 0,0 22 15,21-22-15,-21 22 0,21-1 16,-21 1-16,0-1 0,0 22 0,0-22 16,0 1-16,0-1 15,0 1-15,0-1 0,0-20 0,0 20 0,0 1 16,-21-22-16,21 21 15,0-20-15,0 20 0,0-20 0,0 20 16,0-21-16,0 1 0,0-1 0,0-21 16,0 22-16,0-22 0,0 21 15,0-21-15,0 0 0,0 1 0,0-1 16,0 0-16,-21-21 16,0 0-16,0 0 15,-1 0-15,1 0 0,0 0 0,-21 0 16,21 0-16,-22 0 0,22 0 15,-21 0-15,-1 0 0,1 0 0,-21 0 16,-1-21-16,1 21 0,-22-21 16,-21 21-16,-21 0 0,0 0 15,0 0-15,-21 0 0,0 0 0,0 0 16,-22 0-16,22 0 0,0 0 16,0 0-16,42 0 0,-21 0 0,21 0 15,0 0-15,22 0 0,-1 0 0,21 0 16,1 0-16,-1 0 0,1 0 15,21 0-15,20 0 0,-20 0 0,21 0 16,0 0-16,42 0 47,-21-22-47,21 22 16,0-21-16,0 0 0,1 21 0,-1-21 15,0 0-15,-21 0 0,21-22 16,0 22-16,0 0 0</inkml:trace>
  <inkml:trace contextRef="#ctx0" brushRef="#br0" timeOffset="14743.46">5969 868 0,'-21'0'0,"42"0"0,-63 0 0,20 0 16,1 21 0,0 21-16,21-20 0,0 20 15,0-21-15,0 21 0,-21 1 16,21 20-16,0-20 0,0-1 0,0 0 16,-21-21-16,21 22 0,0-1 15,0-21-15,0 0 0,0 22 0,0-22 16,0 0-16,0 0 15,0 0-15,21-21 0,0 0 16,0 0 0,-21-21-16,21 0 15,-21 0-15,0 0 0,0 0 0</inkml:trace>
  <inkml:trace contextRef="#ctx0" brushRef="#br0" timeOffset="15269.16">5884 995 0,'0'0'0,"-21"-21"0,21-22 15,0 22-15,-21 0 0,21 0 16,0 0-16,0 0 0,21-1 31,0 22-31,0 0 0,1 0 0,-1 0 16,21 0-16,-21 0 16,22 22-16,-22-1 0,21 0 0,-21 0 15,0 21-15,1-20 0,-22-1 16,0 21-16,0 0 0,0-20 0,0 20 15,-22-21-15,1 0 0,0 22 16,-21-22-16,-1 0 0,22 0 0,-21-21 16,0 21-16,20 0 0,1-21 15,0 0-15,0 0 0,0 0 16,42 0 0,0-21-16,0 0 15,0 21-15,1 0 16,20-21-16,-21 21 0,21 0 0,-20 0 15,-1 0-15,21 0 0,-21 0 0,0 0 16,1 21-16,20-21 0,-21 21 16,0 0-16,0 1 0,-21-1 0,22 0 15,-1 0-15,-21 0 16,0 0-16,0 1 0,0-1 0,-21 0 16,-1-21-16,1 21 0,-21 0 15,21 0-15,-22-21 0,22 22 0,-21-22 16,0 0-16,-1 21 0,22-21 15,-21 0-15,21 0 0,-1 0 16,1 0-16,0 0 0,21-21 31,0-1-15,21 22-16,0 0 0,1-21 16,-1 21-16</inkml:trace>
  <inkml:trace contextRef="#ctx0" brushRef="#br0" timeOffset="15669">6498 1228 0,'0'0'0,"-21"0"0,0 21 16,0 0-16,21 0 0,-22 0 15,1 1-15,0-1 0,21 0 16,0 21-16,-21-21 0,21 1 0,-21-1 15,21 0-15,0 21 0,0-21 16,0 1-16,0-1 0,21 0 16,0-21-16,0 0 0,0 0 15,1 0-15,-1 0 0,0 0 0,0 0 16,0 0-16,0-21 0,1 0 0,-1-1 16,0 22-16,0-21 0,-21-21 15,0 21-15,0 0 0,0-1 0,0 1 16,0-21-16,0 21 15,0 0-15,0-1 0,-21 1 0,0 0 16,0 21-16,-1 0 0,1 0 16,0 0-16,-21 0 0,21 0 0,-1 0 15,22 21-15,-21-21 0,21 21 16,-21 1-16,21-1 0,0 0 16,21-21-1,0 0-15,1 0 0</inkml:trace>
  <inkml:trace contextRef="#ctx0" brushRef="#br0" timeOffset="15955.83">6921 847 0,'0'0'0,"0"-21"15,-21 21 1,0 21-16,0-21 15,21 21-15,0 21 0,-21-21 0,0 22 16,21-22-16,-22 21 0,22 1 16,0-1-16,0 0 0,-21 1 0,21-22 15,0 21-15,-21 0 0,21-20 16,0-1-16,0 21 0,0-21 16,0 0-16,0 1 0,0-1 15,21-21-15,0 0 0,1 0 16,-1 0-16,0 0 15,0-21-15,-21-1 0,21 1 16,0 0-16</inkml:trace>
  <inkml:trace contextRef="#ctx0" brushRef="#br0" timeOffset="16243.67">7112 783 0,'0'0'0,"0"-21"0,0 0 0,0 0 0,0 0 16,-21 42-1,0 0 1,21 21-16,-22-21 0,22 22 16,-21-1-16,21 0 0,-21 1 0,0-1 15,21 22-15,0-22 0,0 0 0,-21 1 16,21-1-16,0 0 0,-21-21 16,21 22-16,0-22 0,0 0 0,0 0 15,0 0-15,0 1 0,0-1 16,0 0-16,21-21 15,0 0-15,0 0 16,-21-21-16,21 21 16,0-21-16,-21-1 0,0 1 0,22 0 15,-1 0-15,0 0 0</inkml:trace>
  <inkml:trace contextRef="#ctx0" brushRef="#br0" timeOffset="16528.22">7260 826 0,'0'0'0,"0"-22"0,0-20 32,0 63-17,0 0-15,0 1 16,0 20-16,0-21 0,0 21 0,0 1 16,0-1-16,-21 0 0,21 1 15,-21-22-15,21 21 0,-21 1 0,21-1 16,0 0-16,0-21 0,0 1 15,-22 20-15,22-21 0,0 0 0,0 0 16,0 1-16,0-1 0,0 0 16,22-21-1,-1 0 17,0 0-32,-21-21 0,21 0 0</inkml:trace>
  <inkml:trace contextRef="#ctx0" brushRef="#br0" timeOffset="16943.98">7366 1355 0,'0'21'47,"21"-21"-32,0 0-15,0 0 16,1 0-16,-1 0 0,-21-21 0,21 0 15,0 21-15,0 0 0,-21-22 16,21 1-16,1 0 0,-22 0 16,0 0-1,0 0-15,0-1 0,-22 22 16,1 0 0,0 0-16,0 22 15,0-22-15,0 21 0,-1 0 0,1 0 16,21 0-16,0 0 0,-21 1 15,21-1-15,0 0 0,0 0 0,0 0 16,0 0-16,0 1 0,0-1 16,21 0-16,0 0 15,1-21-15,-1 0 16,0 0-16,0 0 0,0 0 0,0 0 16,1 0-16,-1-21 15,0 0-15,0 21 0,0-21 16,0-1-16,-21 1 0,0 0 0,22 0 15,-1 0-15,-21 0 0</inkml:trace>
  <inkml:trace contextRef="#ctx0" brushRef="#br0" timeOffset="17191.83">6900 1058 0,'0'0'16,"-84"22"0,84-1-16,21-21 15,0 0 1,0 0-16,21 0 0,-20 0 0,20-21 16,-21 21-16,21-22 0,1 22 15,-22-21-15,21 0 0,-21 21 0,22-21 16,-22 0-16,0 0 0,21-1 15,-20 1-15</inkml:trace>
  <inkml:trace contextRef="#ctx0" brushRef="#br0" timeOffset="17611.61">8001 402 0,'0'0'15,"0"21"17,-21 1-32,0-1 15,21 0-15,0 0 0,0 0 16,0 0-16,0 1 0,0-1 16,-22 0-16,22 0 0,0 0 15,0 0-15,0 1 16,0-1-1,22-21 1</inkml:trace>
  <inkml:trace contextRef="#ctx0" brushRef="#br0" timeOffset="17859.46">7789 762 0,'0'0'0,"-21"0"0,21 21 0,0 0 16,0 1-16,0-1 16,0 0-1,21-21-15,0 0 0,1 0 0,-1 0 16,0 0-16,0 0 0,0 0 16,0 0-16,1 0 0,-1 0 0,0-21 15,0 21-15,0-21 0,0 21 16,-21-22-16,22 22 0,-1-21 0,-21 0 15,0 0-15,21 0 16,0 0-16,-21-1 0,0 1 16,0 0-16,0 0 15</inkml:trace>
  <inkml:trace contextRef="#ctx0" brushRef="#br0" timeOffset="18075.34">7726 466 0,'0'0'0,"-21"0"0,42 0 47,0 0-47,0 0 0,0 0 16,22 0-16,-22 0 0,0 0 16,0 0-16,0 0 0,0 0 0,1 0 15,-1-21-15,0 21 16,0 0-16,-21-22 0,0 1 15,21 21-15,-21-21 0</inkml:trace>
  <inkml:trace contextRef="#ctx0" brushRef="#br0" timeOffset="18639.37">8022 64 0,'0'0'0,"-21"-22"15,0 22-15,0 0 0,-1-21 0,-20 21 0,21 0 16,-21 0-16,20 0 16,1 0-16,-21 0 0,0 21 0,20 1 15,-20-1-15,21 0 0,-21 0 16,20 21-16,1-20 0,-21 20 0,21 0 16,0 1-16,-1-1 0,1 0 15,21 1-15,-21-1 0,21 0 0,-21-21 16,21 22-16,-21-1 0,21 0 15,0 1-15,0-1 0,0 0 0,0 1 16,0-1-16,21 0 0,0 1 16,0-1-16,0-21 0,22 22 0,-22-22 15,21 0-15,1 0 0,-1 0 16,0 0-16,22-21 0,-22 0 16,0 0-16,1 0 0,20 0 15,-20 0-15,-1 0 0,0 0 0,1 0 16,-1-21-16,0 0 0,1 0 15,-22 0-15,21-22 0,-21 22 0,0-21 16,1 0-16,-1-1 0,-21 1 16,0 0-16,21-22 0,-21 22 0,0-22 15,0 22-15,0-22 0,0 1 16,-21 21-16,0-22 0,-1 1 0,1 20 16,0-20-16,-21 20 0,-1 1 15,1 0-15,0-1 0,-22 22 0,1 0 16,-1 21-16,22 0 0,-22 0 15,22 0-15,-21 0 0,20 0 16,22 21-16,-21 0 0,-1 1 0,22-1 16,0 21-16,0-21 0,0 22 15,0-22-15,21 0 0,-22 21 0,22-21 16,0 22-16,-21-22 0,21 21 16</inkml:trace>
  <inkml:trace contextRef="#ctx0" brushRef="#br0" timeOffset="23575.43">9504 3027 0,'0'-21'0,"0"0"0,0-1 15,0 1-15,0 0 0,0 0 16,0 0-1,0 0-15,0 42 47,0 0-47,0 0 0,0 21 0,0-20 16,0 20-16,0-21 0,0 21 16,0 1-16,0-1 0,0 0 0,0 22 15,0-22-15,0 1 16,-21-1-16,21 0 0,0 1 0,0-1 15,-22-21-15,22 21 0,0-20 0,-21-1 16,21 21-16,0-21 0,0 0 16,0 1-16,0-44 31,21 22-15,-21-21-16,22 0 0,-1 0 0,-21 0 15,21-22-15,0 22 0,0-21 0,0 0 16,1-1-16,-1 1 0,0 0 15,21 20-15,-21-20 0,1 21 16,-1-21-16,21 20 0,-21 1 16,0 0-16,1 21 0,-1 0 15,0 0-15,-21 21 0,0 0 16,0 1-16,21-1 0,-21 21 16,0-21-16,0 0 0,0 22 0,0-22 15,0 21-15,0-21 0,0 22 0,0-22 16,21 0-16,-21 0 0,0 0 15,21-21-15,1 22 0,-1-22 0,0 0 16,21 0-16,-21 0 0,22 0 0,-22 0 16,21 0-16,-21 0 0,22 0 15,-22-22-15,0 1 0,21 0 16,-20 0-16,-1 0 0,0 0 0,0-22 16,-21 22-16,21-21 0,-21-1 15,21 1-15,-21 0 0,0-1 0,0 1 16,0-21-16,0 20 0,-21 1 15,21 21-15,-21-22 0,0 22 0,0-21 16,21 21-16,-21 0 0,-1 21 0,1 0 16,0 0-16,0 0 0,0 0 15,0 21-15,-1-21 0,22 21 16,-21 0-16,21 0 0,0 0 16,0 1-16,0-1 0,0 0 15,0 0-15,0 0 16,21-21-16,1 21 0,-1-21 0,0 0 15,0 0-15,0 22 0,0-22 16</inkml:trace>
  <inkml:trace contextRef="#ctx0" brushRef="#br0" timeOffset="24168.09">10922 3302 0,'21'0'31,"0"0"-31,0-21 16,-21 0-16,22 0 0,-1-1 15,-21 1-15,0 0 0,0 0 16,0 0-16,0 0 0,0-1 16,0 1-16,-21 21 0,-1-21 0,1 0 15,0 21-15,0 0 0,0 0 0,0 0 16,-22 0-16,22 0 0,-21 21 15,21-21-15,-1 21 0,-20 0 0,21 22 16,-21-22-16,20 21 0,1 1 16,0-1-16,0 0 0,21 1 0,0-22 15,0 21-15,0-21 0,0 22 0,0-22 16,0 0-16,0 0 16,21 0-16,0-21 0,0 0 0,1 21 15,-1-21-15,0 0 0,21 0 0,-21 0 16,1 0-16,-1-21 0,21 0 15,-21 21-15,0-21 0,1 0 0,-1 0 16,0-22-16,0 22 0,0 0 0,0-21 16,-21-1-16,0 1 0,22 21 15,-22-22-15,0 1 0,21 21 0,-21 0 16,0 0-16,0-1 0,0 1 16,0 42-1,0 1 1,-21-1-16,21 21 15,0-21-15,-22 0 0,22 22 0,0-22 16,0 21-16,0-21 0,0 1 0,0 20 16,0-21-16,0 0 0,22 0 15,-1 1-15,0-22 0,0 0 16,0 0-16,0 0 0,1 0 16,-1 0-16,0 0 15,0-22-15,0 1 0,22 0 0</inkml:trace>
  <inkml:trace contextRef="#ctx0" brushRef="#br0" timeOffset="24459.93">11620 2709 0,'0'0'0,"-42"-42"31,21 42-31,0 0 0,21 21 16,-21 0-16,21 1 15,-22-1-15,22 21 0,0-21 0,0 22 16,0-1-16,-21-21 0,21 21 0,0 1 16,-21-22-16,21 21 0,0 1 15,0-1-15,0 0 0,0-21 0,0 22 16,0-22-16,0 21 0,0-21 16,0 1-16,0-1 0,0 0 15,0 0-15,21-21 16,0 0-16,1 0 15,-1-21-15,-21 0 16,21 0-16,0 21 0</inkml:trace>
  <inkml:trace contextRef="#ctx0" brushRef="#br0" timeOffset="24660.19">11451 3048 0,'-42'0'0,"84"0"0,-105 0 0,41 0 0,1 0 15,0 0 1,42 0 0,0 0-1,1 0-15,-1 0 0,0 0 16,0 0-16,0 0 0,0 0 0,1 0 16,-1 0-16,0 0 0,-21-21 15,21 0-15</inkml:trace>
  <inkml:trace contextRef="#ctx0" brushRef="#br0" timeOffset="25063.96">11747 3112 0,'0'0'0,"0"21"16,22-21-1,-1 0 1,0 0-16,0 0 0,0 0 0,0-21 16,22 21-16,-22 0 0,0-22 15,0 22-15,-21-21 0,21 0 16,-21 0 0,-21 21-1,0 0-15,0 0 0,0 0 0,0 0 16,-22 0-16,22 0 0,0 0 0,-21 21 15,20 0-15,1 0 0,0 1 16,0-1-16,0 21 0,21-21 0,0 0 16,0 22-16,0-22 0,0 0 0,0 21 15,0-20-15,0-1 0,21 0 16,0-21-16,0 21 0,0-21 0,22 0 16,-22 0-16,21 0 0,-21 0 15,22 0-15,-1 0 0,-21 0 0,22 0 16,-22 0-16,21-21 0,-21 0 15,0 0-15</inkml:trace>
  <inkml:trace contextRef="#ctx0" brushRef="#br0" timeOffset="25463.73">12298 3069 0,'0'0'0,"0"-21"16,0 0-16,21 0 15,0 21 1,0 0-16,0 0 0,1 0 15,-1 0-15,0 0 0,0 0 16,0 0-16,0 21 0,1-21 16,-1 21-16,0 0 0,0 0 15,0 22-15,0-22 0,-21 0 0,0 0 16,0 22-16,0-22 0,0 0 16,0 21-16,0-21 0,0 1 0,-21-1 15,0 0-15,0 0 0,0-21 0,0 21 16,-1-21-16,1 21 15,0-21 1,21-21-16,0 0 16,21 0-1,0 0-15,-21 0 0,22-22 0,-1 22 0,0-21 16,0 21-16,-21-22 0,21 22 16,0-21-16,1 21 0,-1-1 15,0 1-15,0 0 0,0 0 0,0 21 16,-21-21-16,0 0 15,0-1 1</inkml:trace>
  <inkml:trace contextRef="#ctx0" brushRef="#br0" timeOffset="26867.93">14033 3387 0,'0'0'0,"-21"0"16,0 0-16,21 21 15,-21-21-15,42 0 47,0-21-47,0 0 16,1-1-16,-1 22 0,21-21 0,-21-21 15,0 21-15,1 0 0,-1-1 16,-21 1-16,0 0 0,0 0 0,0-21 16,0 20-16,0 1 0,0 0 15,0 0-15,-21 21 0,-1-21 0,1 0 16,0 21-16,0 0 0,0 0 0,0 0 16,-1 0-16,1 0 0,-21 21 15,21 0-15,21 0 0,-21 21 16,-1-20-16,1 20 0,21-21 0,0 21 15,0 1-15,0-1 0,0 0 16,0-20-16,0 20 0,0-21 0,21 0 16,1 0-16,-1 1 0,0-1 0,0-21 15,0 0-15,0 0 0,1 0 16,-1 0-16,21 0 0,-21 0 0,0-21 16,1-1-16,20 1 0,-21 0 15,0 0-15,22 0 0,-22-22 16,0 22-16,0-21 0,21 0 0,-20-1 0,-1 1 15,21 21-15,-21-22 16,0 1-16,22 21 0,-1-21 0,-21 20 16,22 1-16,-22 21 0,21-21 0,0 21 15,-20 0-15,-1 0 0,0 0 16,0 0-16,-21 21 0,0 0 0,0 1 16,0-1-16,0 0 0,0 0 15,0 0-15,0 22 0,0-22 0,0 21 16,0-21-16,-21 0 0,0 1 0,21-1 15,-21 0-15,21 0 0,0 0 16,0 0-16,-22-21 0,22-21 31,0 0-15,0 0-16,22-21 0,-22 20 16,21 1-16,0-21 0,0 21 0,0 0 15,0-22-15,1 22 0,-1 0 16,0-21-16,0 20 0,0 1 0,-21 0 15,0 0 1,0 42 0,0 0-16,-21 0 0,0 1 15,0-1-15,21 0 0,-21 21 16,-1-21-16,22 22 0,-21-22 0,21 21 16,0-21-16,0 22 0,0-22 0,0 21 15,0-21-15,21 1 0,1-1 16,-1-21-16,0 0 0,0 21 15,21-21-15,1 0 0,-22 0 0,21 0 16,1-21-16,-1 0 0,21-1 16,-20 1-16,-1 0 0,0 0 0,1-21 15,-1 20-15,-21-20 0,22 21 0,-1-21 16,-21-1-16,0 1 0,0 0 16,1-1-16,-1 1 0,0 0 0,0-1 15,-21 1-15,0 0 0,0 20 16,0-20-16,0 21 0,0 0 0,0 42 31,0 0-15,-21 21-16,0-20 0,21 20 0,0-21 15,-21 21-15,-1 1 0,1-1 0,21-21 16,-21 22-16,21-1 0,0-21 16,0 21-16,0-20 0,0 20 0,0-21 15,0 0-15,0 22 0,0-22 16,0 0-16,21-21 0,0 0 15,1 0-15,-1 0 0,0 0 16,0 0-16,0 0 16,0-21-16,-21 0 15,22-1-15,-22 1 0,0 0 0</inkml:trace>
  <inkml:trace contextRef="#ctx0" brushRef="#br0" timeOffset="27059.81">15557 3006 0,'0'0'0,"-63"0"32,84 0-17,0 0 1,0 0-16,1 0 0,-1 0 0,0 0 16,21 0-16,-21 0 0,1 0 15,-1-21-15,21 21 0,-21 0 0,0-22 16,1 22-16,-1 0 0,0-21 15</inkml:trace>
  <inkml:trace contextRef="#ctx0" brushRef="#br0" timeOffset="27900.34">15960 3112 0,'-22'0'0,"44"0"0,-44 21 15,1-21-15,21 21 16,21-21 15,1 0-31,-1 0 0,0-21 16,21 0-16,-21 21 0,1-22 0,20 22 15,-21-21-15,21 0 0,-20 21 16,-1-21-16,0 0 0,0 21 0,0-21 16,-21-1-16,0 1 0,0 0 15,-21 21 1,0 0-16,0 0 0,0 0 0,-1 0 15,1 0-15,-21 21 0,21-21 16,0 21-16,-22 1 0,22-1 0,0 0 16,0 21-16,0-21 0,-1 1 0,22 20 15,0-21-15,0 0 16,0 0-16,0 22 0,0-22 0,22-21 16,-1 21-16,0 0 0,0-21 0,21 0 15,1 0-15,-22 0 0,21 0 16,1 0-16,-1 0 0,0 0 0,1-21 15,-1 21-15,0-21 0,1 0 16,-22 0-16,21-1 0,-21 1 0,0 0 16,1-21-16,-1 21 0,0-1 0,0-20 15,-21 21-15,0 0 0,0 0 16,0-1-16,0 1 0,0 0 16,-21 42 15,21 0-31,-21 1 0,0-1 0,21 0 15,0 0-15,-22 0 0,22 22 0,-21-22 16,21 0-16,-21 21 0,21-21 16,0 1-16,0-1 0,0 0 0,0 0 15,0 0-15,0 0 0,0-42 47,0 0-31,0 0-16,0 0 0,0 0 15,0-1-15,21-20 0,0 21 0,1 0 16,-1-22-16,-21 22 16,42-21-16,-21 21 0,0-22 0,22 22 15,-22 0-15,21 0 0,-21 21 0,22 0 16,-22 0-16,0 0 0,21 0 16,-20 0-16,-1 21 0,0 0 15,0 0-15,-21 1 0,0-1 0,0 0 16,0 0-16,0 0 0,0 22 15,0-22-15,0 0 0,0 0 0,0 0 16,-21 0-16,21 1 0,-21-1 16,0 0-16,21 0 0,-22-21 0,22 21 15,22-21 17,-1 0-32</inkml:trace>
  <inkml:trace contextRef="#ctx0" brushRef="#br0" timeOffset="28460.01">17568 2985 0,'0'-22'0,"0"44"0,0-65 0,0 22 16,0 0-16,0 0 0,0 0 15,0-1-15,-21 1 0,0 21 16,0 0-16,0 0 15,-1 0-15,1 0 0,0 0 0,0 0 16,0 21-16,0 1 0,-1-1 16,-20 0-16,21 21 0,0-21 0,0 1 15,-22 20-15,22-21 0,21 21 0,-21-20 16,21 20-16,0-21 0,0 21 16,0-20-16,0-1 0,0 0 0,21 0 15,0 0-15,0-21 0,1 0 16,-1 0-16,0 0 0,21 0 0,-21 0 15,1 0-15,-1-21 0,0 0 0,21 0 16,-21 0-16,1-1 16,-1 1-16,0-21 0,0 21 0,0-22 15,0 1-15,-21 21 0,22-21 0,-1-22 16,-21 22-16,0-1 0,21-20 16,-21 21-16,21-1 0,-21 1 0,0 0 15,0 20-15,0 1 0,0 0 16,0 0-16,-21 21 15,0 21-15,0 0 16,21 22-16,-22-22 0,22 21 16,-21 0-16,21 1 0,0-1 0,-21 0 15,21 1-15,0-1 0,0 0 16,0 1-16,0-1 0,0 0 16,0-20-16,0 20 0,0-21 0,21 0 15,-21 0-15,21 1 0,-21-1 16,22-21-16,-1 0 0,0 0 15,0 0-15,0 0 0,0 0 0,1 0 16,-1-21-16</inkml:trace>
  <inkml:trace contextRef="#ctx0" brushRef="#br0" timeOffset="28883.71">18161 2879 0,'0'-21'16,"0"42"-16,0-64 0,0 22 15,-21 21 1,0 0 0,-1 0-16,1 0 0,0 0 15,0 21-15,0 1 0,0-22 16,-1 21-16,22 0 0,-21 0 16,21 0-16,0 0 15,0 1-15,0-1 0,0 0 16,21-21-1,1 21-15,-1-21 0,-21 21 0,21-21 16,0 21-16,0-21 0,0 0 0,1 22 16,-1-22-16,-21 21 15,21-21-15,0 21 0,0-21 0,-21 21 16,0 0-16,0 0 16,0 1-1,-21-22-15,0 0 0,-21 0 16,20 0-16,1 0 0,-21 0 15,21 0-15,0 0 0,-1 0 0,1 0 16,0 0-16,0 0 0,0 0 0,0 0 16,-1-22-1,1 1-15,21 0 16,0 0-16,0 0 0</inkml:trace>
  <inkml:trace contextRef="#ctx0" brushRef="#br0" timeOffset="29852.17">19939 2307 0,'0'0'15,"0"-21"-15,0 0 16,0 0-16,0 0 0,-21 21 16,0-22-16,-1 22 0,-20 0 15,21 0 1,0 0-16,0 0 0,-22 0 0,22 22 16,-21-1-16,21 0 0,-22 21 15,22 1-15,-21-1 0,21 21 0,-1-20 16,1 20-16,0 1 0,0-1 0,0-20 15,21 20-15,0-21 0,0 22 16,0-22-16,0-21 0,0 22 0,21-1 16,0-21-16,21 0 0,-20 1 15,20-22-15,0 21 0,1-21 0,-1 0 16,-21 0-16,21 0 0,1 0 0,-1 0 16,0-21-16,-20 21 0,20-22 15,-21 1-15,0 0 0,0 0 16,1 0-16,-22 0 0,0-1 15,0 1-15,0-21 0,0 21 0,0 0 16,0-1-16,-22 1 0,1 0 0,0 0 16,0 0-16,0 0 0,0-1 15,-1 22 1,1 0 0,21 22-16,0-1 15,0 0-15,0 0 0,0 0 0,0 0 16,0 1-16,21-1 0,-21 21 15,0-21-15,0 22 0,0-22 0,0 21 16,0 0-16,0 1 0,0-1 16,0 0-16,-21 22 0,21-22 15,-21 22-15,0-1 0,0-20 0,21 20 16,-21-21-16,-1 22 0,22-22 16,-21 1-16,21-22 0,0 21 0,0-21 15,0 0-15,0 1 0,0-1 16,0-42-1,21-1 1,1 1-16,-22 0 0,21 0 16,-21 0-16,21 0 0</inkml:trace>
  <inkml:trace contextRef="#ctx0" brushRef="#br0" timeOffset="30167.99">20659 2286 0,'0'-21'0,"0"42"0,0-63 15,-22 21-15,1-1 0,0 1 16,0 21-16,0 0 0,0 0 0,-1 0 16,1 0-16,0 21 0,0 22 0,0-22 15,0 21-15,-1 1 0,1 20 16,21 1-16,-21-22 0,0 21 15,0-20-15,21 20 0,0-20 16,0-1-16,0 0 0,-21 1 0,21-1 16,0-21-16,0 21 0,0-20 0,0-1 15,0 0-15,0 0 0,21-21 16,0 21-16,0-21 0,0 0 16,0 0-16,1 0 0,20 0 0,-21 0 15,0 0-15,22-21 0</inkml:trace>
  <inkml:trace contextRef="#ctx0" brushRef="#br0" timeOffset="31416.28">20997 2688 0,'0'0'0,"0"-21"0,0-21 16,0 21-16,0-1 0,0 1 0,0 0 16,-21 0-16,0 21 0,0 0 0,0 0 15,-1 0-15,-20 0 0,21 0 16,-21 0-16,20 21 0,-20 21 0,0-20 15,21-1-15,-1 21 0,-20 0 16,21-20-16,0 20 0,0-21 0,-1 21 16,1-20-16,21 20 0,-21-21 15,21 0-15,0 0 0,0 1 16,0-1-16,0 0 0,21-21 0,0 0 16,1 0-16,20 0 0,-21 0 0,21 0 15,-20 0-15,-1 0 0,21 0 16,0 0-16,-20-21 0,-1 0 0,21-1 15,-21 22-15,0-21 0,1-21 16,-1 21-16,0 0 0,-21-22 0,0 22 16,21-21-16,-21 21 0,0-22 0,0 1 15,0 21-15,0 0 0,0-1 16,0 1-16,0 0 0,-21 42 31,0 0-31,21 1 0,0-1 16,-21 0-16,21 21 0,-22-21 0,22 22 15,-21-22-15,21 21 0,0-21 16,0 22-16,0-22 0,0 0 0,0 0 16,0 0-16,0 1 0,21-1 15,1-21-15,-1 0 0,0 0 16,0 0-16,0 0 0,0 0 0,1 0 16,-1 0-16,0 0 0,0-21 0,0 21 15,22-22-15,-22 1 0,0 0 16,21 0-16,-21 0 0,1-22 0,-1 22 15,0 0-15,0-21 0,-21 21 16,0-1-16,21-20 0,-21 21 16,0 0-16,-21 21 31,0 0-31,21 21 0,0 0 16,-21 0-16,21 0 0,0 1 0,0-1 15,0 0-15,0 0 0,0 21 16,0-20-16,0-1 0,0 0 15,0 0-15,21 0 0,-21 0 16,21 1-16,0-1 16,0-21-16,-21 21 15,0-42 32,0 0-47,0-1 0,-21 1 16,0 21-16,21-21 15,-21 0-15,0 21 0,0 0 16,-1-21-16,1 21 16,0 0-16,0 21 15,21 0-15,0 0 16,0 0 0,21-21-16,0 22 0,0-22 15,1 21-15,-1 0 0,0-21 16,0 0-16,0 0 15,0 0-15,1 0 0,-1 0 0,0 0 16,21 0-16,-21 0 0,1 0 0,20-21 16,-21 21-16,21-21 0,1 21 15,-1-22-15,-21 1 0,22 0 0,-1 0 16,0 0-16,-21-22 0,22 22 0,-22-21 16,0 21-16,0-22 0,0 22 15,-21-21-15,0 21 0,0 0 0,0-1 16,0 1-16,0 0 0,-21 21 15,0 0-15,0 0 0,-21 0 0,20 0 16,1 0-16,0 21 0,-21-21 16,42 43-16,-21-22 0,21 0 15,0 0-15,0 21 0,0-20 0,0 20 16,0-21-16,0 0 0,21 22 16,0-22-16,0 0 0,0 0 0,0 0 15,-21 0-15,22 1 0,-22-1 0,21-21 16,-21 21-16,0 0 15,0 0 1,-21-21-16,-1 0 0,1 0 16,0 0-16,0 0 15,0 0-15,0 0 16,-1 0-16,1-21 16,0 0-1,21 0-15</inkml:trace>
  <inkml:trace contextRef="#ctx0" brushRef="#br0" timeOffset="33332.78">23072 2455 0,'0'0'0,"-22"0"0,-20 0 31,21 22-31,21-1 16,0 0-1,0 0-15,0 0 16,21-21-16,0 0 0,0 0 0,22 0 15,-22 0-15,21-21 0,1 0 16,-1 21-16,0-21 0,22 0 0,-22-1 16,22 1-16,-22 0 0,0-21 15,1 21-15,-1-1 0,-21 1 0,21-21 16,-20 21-16,-22 0 0,0-22 16,0 22-16,0 0 0,0-21 0,0 20 15,0 1-15,0 0 0,-22 21 16,1 0-1,0 21-15,21 0 0,0 1 16,0 20-16,0 0 0,0 1 16,0 20-16,0-21 0,0 22 0,0-22 15,0 22-15,0-1 0,0-20 16,0 20-16,0-21 0,0 1 0,-21-1 16,21 0-16,0 1 0,-21-1 0,21-21 15,-21 0-15,21 1 0,0-1 16,0 0-16,-22-21 0,1 0 0,0 0 15,0 0-15,0 0 16,0 0-16,-1 0 16,1-21-16,0 0 0,0 21 0,0-22 15,0 1-15,21 0 0,-22 0 16,1 0-16,0 0 0,0-1 0,21 1 16,0 42 15,0 1-31,0-1 0,0 0 15,21 0-15,-21 0 0,21 0 16,0-21-16,1 22 0,20-1 0,-21-21 16,0 0-16,22 21 0,-1-21 0,0 0 15,1 0-15,-22 0 0,21 0 16,0 0-16,1-21 0,-1 0 16,0 21-16,-20-22 0,-1 1 0,21 21 15,-21-21-15,0-21 0,-21 21 16,22-1-16,-1-20 0,-21 21 0,21-21 15,-21 20-15,0-20 0,0 21 16,0 0-16,21 0 0,-21-1 0,21 44 31,-21-1-31,0 0 0,0 0 16,0 0-16,0 22 0,0-22 0,0 21 16,0-21-16,0 0 0,0 1 15,0 20-15,0-21 0,-21 0 0,21 0 16,0 1-16,21-22 47,-21-22-47,0 1 15,21 0-15,-21 0 0,22 0 16,-22-22-16,0 22 0,21 0 0,-21-21 16,21 21-16,-21-22 0,21 22 15,-21 0-15,21 0 0,-21 0 16,21 21-1,-21 21-15,22 0 0,-22 0 0,0 0 16,0 0-16,21 1 0,-21-1 16,0 0-16,21 0 0,-21 0 15,0 0-15,0 1 0,21-1 0,-21 0 16,21 0-16,-21 0 0,21-21 16,1 0-16,-1 0 0,0 0 15,0 0-15,0 0 0,0 0 16,1-21-16,-1 0 15,0 0-15,0 0 0,0-1 16,-21 1-16,21 0 0,1 0 0,-1-21 16,-21 20-16,21 1 15,0-21-15,-21 21 0,0 0 0,21-1 16,-21 44 0,0-1-1,0 0-15,0 0 0,0 0 0,0 0 16,0 22-16,-21-22 0,21 0 15,0 21-15,0-20 0,0-1 0,0 0 16,0 0-16,0 0 0,21 0 16,0 1-16,22-22 0,-22 0 15,0 0-15,0 0 0,22 0 0,-22 0 16,21 0-16,-21 0 0,0 0 16,22-22-16,-22 1 0,0 21 15,0-21-15,0 0 0,1 0 0,-1-22 0,0 22 16,-21 0-16,21-21 15,-21 21-15,21-22 0,-21 22 0,0 0 16,0-21-16,0 20 0,0 1 16,0 42-1,0 1-15,0-1 16,0 0-16,0 0 0,-21 21 16,21-20-16,-21 20 0,0 0 0,21 1 15,0-1-15,0 21 0,-21-20 0,21 41 16,0-20-16,-22 21 0,22-1 15,0 1-15,0 0 0,0-1 0,0 1 16,0 0-16,0-1 0,-21-20 16,21 20-16,0-20 0,-21-1 15,21 1-15,0-22 0,-21 1 0,0-1 16,21 0-16,0-21 0,-21 1 0,21-1 16,-22 0-16,22-42 31,0 0-31,22-1 0,-22 1 0,21 0 15,0-21-15,-21-1 0,21 1 0,0-21 16,0 20-16</inkml:trace>
  <inkml:trace contextRef="#ctx0" brushRef="#br0" timeOffset="33675.58">25231 2731 0,'0'0'0,"-22"-22"0,1-20 15,0 21-15,0-21 0,0 20 0,21 1 16,0 0-16,0 0 0,0 0 16,0 0-16,0-1 0,21 22 15,0 0-15,0 0 16,0 0-16,22 0 0,-22 22 0,21-1 16,-21 0-16,1 0 0,20 21 15,-21-20-15,0 20 0,-21 0 16,0-21-16,0 22 0,0-22 0,0 0 15,-21 21-15,0-20 0,-21-1 0,20 0 16,-20 0-16,0 0 0,21 0 16,-22 1-16,1-22 0,21 21 0,-22-21 15,22 0-15,0 0 0,42-21 32,0 21-17,1-22-15,-1 1 0,0 0 16,0 21-16</inkml:trace>
  <inkml:trace contextRef="#ctx0" brushRef="#br0" timeOffset="33964.42">25739 2223 0,'0'0'0,"21"-43"0,-21 22 16,0 0-16,0 0 0,0 0 15,-21 21 1,-1 21-16,1 0 0,21 0 15,-21 0-15,0 22 0,21-1 16,-21 0-16,0 1 0,21-1 0,-22 21 16,22 1-16,-21-22 0,0 1 0,0 20 15,21-21-15,0 1 16,0-22-16,-21 21 0,21 1 0,0-22 16,0 0-16,0 0 0,0 0 15,0 0-15,21-21 0,0 22 16,0-22-16,0 0 0,22 0 0,-22 0 15,0 0-15,0-22 0,0 22 16,1-21-16,20 0 0,-21 21 0</inkml:trace>
  <inkml:trace contextRef="#ctx0" brushRef="#br0" timeOffset="34344.19">25887 2815 0,'0'0'0,"0"-21"16,-21 21-1,-1 0-15,1 0 16,42 0 15,1 0-31,-1 0 0,0 0 16,21 0-16,-21-21 0,1 21 15,-1 0-15,0-21 0,0 21 0,0-21 16,0 21-16,-21-22 0,22 1 0,-22 0 16,0 0-1,-22 21 1,1 0-16,0 0 0,-21 0 15,21 21-15,-1 0 0,1 0 0,0-21 16,0 22-16,21-1 0,0 0 16,-21 0-16,21 0 0,0 0 15,0 1-15,0-1 0,0 0 0,0 0 16,21-21-16,0 21 16,0-21-16,0 0 0,1 0 15,-1 0-15,0 0 0,0 0 0,0 0 16,0 0-16,1 0 0,20 0 15,-21 0-15,0-21 0,0 21 0,1-21 16,-1 0-16,0 0 0,0 21 0,0-22 16</inkml:trace>
  <inkml:trace contextRef="#ctx0" brushRef="#br0" timeOffset="35043.8">26416 2688 0,'0'-21'0,"0"42"0,0-63 0,0 21 0,0 0 16,-21 42 15,21 0-31,-21 0 0,21 0 15,-22 0-15,22 1 0,0-1 0,0 0 16,0 0-16,0 0 0,0 0 0,0 1 16,0-1-16,0 0 0,0 0 15,0 0-15,0 0 0,0 1 16,0-44 31,0 1-32,0 0-15,0 0 0,0 0 0,0 0 16,22-1-16,-22 1 0,0 0 0,21-21 16,0 21-16,-21-22 0,21 22 15,0-21-15,0 21 0,1-1 0,-1 1 16,0 0-16,0 21 0,0 0 16,0 0-16,1 0 0,-1 0 15,-21 21-15,0 0 0,0 22 0,0-22 16,0 0-16,0 21 15,0-20-15,0 20 0,0-21 0,0 0 0,0 22 16,0-22-16,0 0 0,0 0 16,0 0-16,0 0 15,0-42 32,0 0-47,0 0 16,0 0-16,21 0 0,0-1 15,-21-20-15,21 21 0,0 0 0,1-22 16,-1 22-16,0-21 0,0 0 0,21 20 16,-20-20-16,-1 21 0,21 21 15,-21-21-15,0 21 0,1 0 0,-22 21 16,21 0 0,-21 0-16,0 0 0,0 22 0,0-22 15,0 21-15,0 1 0,0-22 0,0 21 16,0-21-16,0 0 0,0 1 15,0-1-15,0 0 0,0 0 0,0 0 16,0 0-16,21-21 47,0-21-31,0 0-1,-21 0-15,21 21 0,-21-21 16</inkml:trace>
  <inkml:trace contextRef="#ctx0" brushRef="#br0" timeOffset="35895.58">27199 2794 0,'21'0'31,"0"0"-15,1 0-1,-1 0-15,0 0 0,0 0 16,0 0-16,0-21 0,1 21 15,-1-21-15,0 0 0,0 21 16,0-22-16,0 1 0,-21 0 16,0 0-16,0 0 0,0 0 0,0-1 15,0 1-15,0 0 0,0 0 16,-21 21-16,0 0 0,0 0 16,0 0-16,0 0 0,-1 21 0,1 0 15,0 0-15,21 1 0,-21-1 16,21 0-16,-21 21 0,21-21 0,0 1 15,0-1-15,0 21 0,0-21 0,0 0 16,0 1-16,0-1 16,21 0-16,0-21 0,0 21 0,0-21 15,1 0 1,-1 0-16,0 0 0,0 0 16,0 0-16,0 0 0,1 0 0,-1 0 15,0-21-15,0 21 0,0-21 16,0 0-16,1-1 0,-1 1 0,0 0 15,0 0-15,-21 0 0,21-22 0,0 22 16,1-21-16,-22 21 0,0-22 16,21 22-16,-21-21 0,0 21 0,0 0 15,0 42 1,0 0 0,-21 0-16,-1 21 0,22-20 15,-21-1-15,21 21 0,0-21 16,0 22-16,0-22 0,-21 0 0,21 21 15,0-21-15,0 1 0,0-1 16,0 0-16,0 0 0,0 0 16,0-42 15,0 0-15,0 0-16,21 0 15,-21-1-15,0-20 0,21 21 16,1 0-16,-22-22 0,21 1 0,0 0 15,0 21-15,0-22 0,0 1 16,-21 21-16,22 0 0,-1-1 16,0 1-16,0 0 0,0 21 15,0 21 1,-21 0-16,0 1 0,0 20 0,0-21 16,0 21-16,0-20 0,0 20 15,0-21-15,0 21 0,0-20 0,0 20 16,0-21-16,0 0 0,0 0 0,0 1 15,0-1-15,0 0 0,0 0 16,0-42 31,0 0-31,22 21-16,-22-21 0</inkml:trace>
  <inkml:trace contextRef="#ctx0" brushRef="#br0" timeOffset="36239.69">28490 2201 0,'0'0'0,"0"-21"0,0 0 16,-21 21 30,21 21-46,0 0 16,0 1-16,-21 20 0,21-21 16,-21 21-16,21 1 0,-21-1 0,21 0 15,0 1-15,-22-1 0,22 0 16,-21 1-16,21-1 0,0 0 0,0-20 16,0 20-16,0-21 0,0 0 0,0 0 15,0 1-15,0-1 16,21-21 15,1 0-31,-1 0 0,0-21 16,0 21-16,0-22 0,0 1 15,1 0-15,-1 0 0</inkml:trace>
  <inkml:trace contextRef="#ctx0" brushRef="#br0" timeOffset="36577.64">28787 2498 0,'0'0'0,"21"-21"0,-21-1 16,0 1-16,-21 21 15,-1 0 1,1 0-16,0 21 0,0-21 0,21 22 16,-21-1-16,0 0 0,21 0 0,-22-21 15,22 21-15,0 0 16,0 1-16,0-1 0,0 0 16,0 0-1,22-21-15,-1 0 16,0 0-16,-21 21 0,21-21 15,0 0-15,-21 21 0,0 1 16,21-1-16,-21 0 16,0 0-16,0 0 15,0 0-15,0 1 16,-21-22 0,0 0-1,0 0-15,0 0 0,0 0 16,-1 0-16,1 0 0,0-22 15,0 1-15,21 0 0,-21 21 16</inkml:trace>
  <inkml:trace contextRef="#ctx0" brushRef="#br0" timeOffset="36812.44">28130 2434 0,'-21'0'0,"42"0"0,-63 0 0,42-21 15,0 0 1,21 21 0,0-21-16,1 21 0,20 0 0,0 0 15,1 0-15,-22 0 0,21 0 16,0-21-16,-20 21 0,20 0 0,-21 0 16,0 0-16,0 0 0,1 0 0,-1 0 15,-21-22-15,21 22 0,-21-21 16,0 0-16,0 0 15</inkml:trace>
  <inkml:trace contextRef="#ctx0" brushRef="#br0" timeOffset="37328.25">29549 1990 0,'0'-21'0,"0"42"0,0-64 0,21 43 16,-21-21-16,0 42 31,0 1-31,0 20 0,0 0 15,0-21-15,0 22 0,0 20 0,0-20 16,0-1-16,0 0 0,0 22 16,-21-22-16,21 0 0,-22 1 15,22-1-15,0 0 0,0-20 0,-21 20 16,21-21-16,0 0 0,-21 0 16,21 1-16,0-44 46,0 1-46,0 0 0,0 0 0,0 0 16</inkml:trace>
  <inkml:trace contextRef="#ctx0" brushRef="#br0" timeOffset="37879.83">29506 2244 0,'0'0'0,"0"-43"0,0-62 16,0 83-1,0 1-15,0-21 0,0 21 16,0 0-16,21-1 0,1 1 15,-1 21-15,0 0 0,0-21 0,21 21 16,-20 0-16,20 0 0,0 21 16,1 0-16,-22 1 0,21-1 0,0 0 15,-20 21-15,-1-21 0,-21 1 16,0 20-16,0-21 0,0 21 0,0-20 16,-21-1-16,-1 0 0,1 0 15,-21 0-15,21 0 0,-22 1 16,22-22-16,-21 21 0,21-21 0,0 0 15,-1 0-15,1 0 16,21-21 0,21-1-1,1 1-15,-1 21 0,0-21 0,0 21 16,0 0-16,0-21 0,1 21 0,20 0 16,-21 0-16,0 0 0,22 0 15,-22 0-15,0 0 0,21 0 0,-21 21 16,22-21-16,-22 21 0,0 0 15,21 1-15,-20-1 0,-1 21 16,-21-21-16,0 0 0,21 1 0,-21 20 16,0-21-16,0 0 0,-21 0 15,21 1-15,-43-1 0,22 0 0,0 0 16,-21-21-16,21 21 0,-22 0 16,1-21-16,21 0 0,0 0 0,-22 0 15,22 22-15,0-22 0,0 0 0,0 0 16,-1 0-16,1 0 0,0 0 15,21-22-15,-21 22 16,21-21-16,0 0 16,0 0-1,0 0-15,21 0 16,0-1-16</inkml:trace>
  <inkml:trace contextRef="#ctx0" brushRef="#br0" timeOffset="38328">30438 2244 0,'21'0'31,"-42"0"-15,21 21-16,-22 0 0,1 0 16,0 0-16,21 1 15,0-1-15,-21 0 0,21 21 0,-21-21 16,21 1-16,0 20 0,0-21 0,0 0 15,0 0-15,0 1 0,0-1 16,21-21-16,0 21 0,0 0 0,0-21 16,1 0-16,-1 0 15,0 0-15,0 0 0,21 0 0,-20 0 16,-1 0-16,0-21 0,0 0 16,0 0-16,0-1 0,1 1 0,-1 0 15,0 0-15,-21-21 0,21 20 0,-21-20 16,0 21-16,0-21 0,0 20 15,0-20-15,0 21 0,-21 0 16,0 0-16,0-1 0,-1 1 16,1 21-16,0 0 0,0 0 0,0 0 15,-22 0-15,22 0 0,0 0 16,0 0-16,0 21 0,0-21 0,-1 22 16,1-1-16,21 0 0,0 0 15,0 0-15,0 0 0,0 1 16,0-1-16,0 0 15,21-21 1</inkml:trace>
  <inkml:trace contextRef="#ctx0" brushRef="#br0" timeOffset="38652.01">30882 1990 0,'0'0'15,"0"-43"-15,0 22 0,0 0 0,0 0 16,0 42 15,0 0-31,0 0 16,-21 22-16,21-22 0,0 21 0,0-21 16,0 22-16,0-1 0,-21-21 15,21 22-15,0-1 0,0 0 0,0-21 16,0 22-16,0-1 0,0-21 15,0 22-15,0-22 0,0 21 16,0-21-16,0 0 0,0 1 0,0-1 16,0 0-16,21-21 15,0 0-15,0 0 16,0 0-16,1 0 0,-22-21 16,21 0-16,0-1 0</inkml:trace>
  <inkml:trace contextRef="#ctx0" brushRef="#br0" timeOffset="38944.31">31242 2032 0,'0'0'0,"21"-42"0,-21-1 0,0 22 15,0-21-15,0 21 0,0 0 0,0-1 16,0 1-16,0 42 16,-21 1-1,21-1-15,0 0 0,-21 21 16,21 1-16,-21-22 0,21 21 0,-22 0 15,22 1-15,0-1 0,0 0 16,0 1-16,0-1 0,0 0 0,0 1 16,0-22-16,0 21 0,0 1 15,0-22-15,0 0 0,0 0 0,0 0 16,0 0-16,0 1 0,22-22 16,-1 0-1,0 0-15,0-22 16,0 22-16,-21-21 15,21 0-15,1 0 0</inkml:trace>
  <inkml:trace contextRef="#ctx0" brushRef="#br0" timeOffset="39240.14">31644 1884 0,'0'-42'0,"0"84"0,0-106 0,0 22 0,0 21 15,0 0-15,0 0 16,0 42-1,-21 0 1,21 0-16,0 21 0,-21 1 0,21-1 16,-21 0-16,21 1 0,0-1 15,0 22-15,0-22 0,0 0 0,0 1 16,0-1-16,0 0 0,0-21 16,0 22-16,0-1 0,0-21 0,0 0 15,0 22-15,0-22 0,0 0 16,0 0-16,0 0 15,21-21 1,0 0-16,-21-21 16,21 21-16,0-21 15,0 0-15</inkml:trace>
  <inkml:trace contextRef="#ctx0" brushRef="#br0" timeOffset="39684.17">31919 2350 0,'0'21'32,"21"-21"15,1 0-32,-1 0-15,0 0 16,0 0-16,-21-21 0,21-1 0,0 22 15,-21-21-15,0 0 0,22 21 16,-22-21-16,21 0 0,-21 0 0,0-1 16,0 1-1,-21 21-15,-1 0 16,1 0-16,0 21 0,0 1 16,0-1-16,0 0 0,-1 0 0,1 21 15,0-20-15,0-1 0,21 21 16,-21-21-16,21 22 0,0-22 15,0 0-15,0 0 0,0 21 16,0-20-16,0-1 0,21-21 16,0 0-16,-21 21 0,21-21 15,0 0-15,1 0 0,-1 0 16,0 0-16,0-21 0,0 0 16,0 21-16,-21-22 15,22 1-15,-1-21 0,-21 21 0,21 0 16,0-22-16,-21 22 15</inkml:trace>
  <inkml:trace contextRef="#ctx0" brushRef="#br0" timeOffset="40041">30819 2180 0,'-43'0'0,"86"0"0,-107 0 0,22 21 0,21-21 16,-1 0-16,44 0 31,-1 0-31,21 0 0,0 0 16,1 0-16,-1 0 0,22 0 15,-22 0-15,21 0 0,1 0 0,-1 0 16,-20 0-16,20-21 0,1 21 15,-22-21-15,0 21 0,1 0 0,-1-21 16,0 21-16,1 0 0,-22-21 16,0 21-16,0 0 0,0 0 0</inkml:trace>
  <inkml:trace contextRef="#ctx0" brushRef="#br0" timeOffset="40303.89">33210 2625 0,'0'21'94</inkml:trace>
  <inkml:trace contextRef="#ctx0" brushRef="#br0" timeOffset="43347.68">1863 11557 0,'0'-21'16,"0"0"-16,0 0 0,0-1 15,0 1-15,0 0 16,0 0-16,0 0 0,0 0 16,0-1-1,0 1-15,0 0 16,0 42 31,0 0-47,0 1 0,-22 20 0,22-21 15,0 21-15,-21 1 0,0 20 16,0-20-16,21 20 0,0 1 0,-21-1 16,0 22-16,21-22 0,-22 22 15,22 0-15,0-22 0,0 22 0,0-1 16,0-20-16,0 21 0,0-22 15,0 22-15,0-22 0,0 22 16,0 0-16,0-22 0,0 1 16,0-1-16,0 1 0,0-1 0,0-21 15,0 1-15,0-1 0,0 0 16,0-20-16,0 20 0,0-21 0,0 0 16,22-21-16,-22-21 31,0 0-31,0 0 15,0 0-15,0-1 0,0-20 0,0 21 16,0-21-16,0-1 0,0 1 16,0 0-16</inkml:trace>
  <inkml:trace contextRef="#ctx0" brushRef="#br0" timeOffset="44620.06">1926 11472 0,'0'0'0,"-21"0"15,21-21-15,-21 21 16,21-21-16,0 0 31,0 0 32,0 0-48,21 21 1,0 0-16,0 0 0,0-22 16,22 22-16,-1 0 0,0 0 15,1-21-15,20 0 0,1 21 0,20 0 16,22 0-16,-21-21 0,21 0 16,0 21-16,-1-21 0,22-1 0,0 22 15,0-21-15,22 21 0,-1-21 16,-21 21-16,21-21 0,-21 21 0,21-21 15,-21 21-15,0 0 0,0 0 16,-21 0-16,0 0 0,0 0 0,-22 0 16,-20 0-16,-1 0 0,1 0 15,-22 0-15,0 0 0,1 0 0,-1-21 16,0 21-16,-20 0 16,20 0-16,0 0 0,-21-22 0,1 22 15,20 0-15,-21 0 0,0-21 0,0 21 16,1 0-16,-1 0 0,0 0 15,0 0-15,-21 21 47,0 1-47,0-1 0,0 0 0,0 0 16,0 21-16,0-20 0,0 20 16,-21-21-16,21 21 0,0 1 0,0-1 15,0 0-15,0 1 0,0-1 16,0 22-16,0-22 0,0 0 15,0 22-15,0-1 0,21 1 0,-21 20 16,21-20-16,-21 21 0,0-22 0,21 22 16,-21-22-16,22 1 0,-22-1 15,0 22-15,0-22 0,0 1 0,0 21 16,0-22-16,0 1 0,0-22 16,0 21-16,0 1 0,0-22 0,0 22 15,0-22-15,0 0 0,0 1 0,0-22 16,0 21-16,0 1 0,0-22 15,-22 0-15,22 0 0,0 21 0,0-20 16,0-1-16,-21-21 16,21 21-16,-21-21 15,0 0 1,0 0-16,0 0 0,-1 0 16,1 0-16,0 0 15,0 0-15,0 0 0,-22 0 0,22 0 16,-21 0-16,21 0 0,-22 21 0,1-21 15,-21 0-15,-1 21 0,1-21 16,-1 0-16,-21 21 0,-20-21 0,-1 22 16,0-22-16,0 21 0,0-21 15,-21 21-15,0 0 0,0-21 0,-21 21 16,21 0-16,-21-21 0,21 22 16,-21-1-16,21-21 0,-21 21 15,21 0-15,0-21 0,0 0 0,0 21 16,21-21-16,0 0 0,21 0 15,1 0-15,-1 0 0,21 0 0,1 0 16,-1 0-16,22 0 0,0 0 16,-1 0-16,22 0 0,0-21 0,0 21 15,0-21-15,21 0 32,21 21-1,0 0-16,0-21-15,0 21 16,-21-22-16,22 22 0,-1-21 16,0 21-16,0-21 0,0 0 0,0 0 15,1-22-15,-1 22 0</inkml:trace>
  <inkml:trace contextRef="#ctx0" brushRef="#br0" timeOffset="45709.56">1884 13399 0,'0'21'0,"-21"0"16,21 0 0,0 0-16,0 0 15,-22 1-15,22-1 0,0 21 16,0-21-16,0 0 0,-21 22 16,0-22-16,21 21 0,-21-21 0,21 1 15,0-1-15,21-42 31,0-1-31,0 1 16,-21-21-16</inkml:trace>
  <inkml:trace contextRef="#ctx0" brushRef="#br0" timeOffset="46055.43">2392 12446 0,'0'0'0,"-21"-21"0,-1 0 0,22 0 0,-21 21 16,0-22-16,0 22 15,21 22 1,0-1-16,0 21 0,0-21 15,0 22-15,0-1 0,0 0 0,0 1 16,-21-1-16,21 21 0,-21-20 16,21-1-16,0 0 0,0 1 0,0-1 15,-22-21-15,22 22 0,0-22 16,0 0-16,0 0 0,0 0 0,0 0 16,0 1-1,0-44 1</inkml:trace>
  <inkml:trace contextRef="#ctx0" brushRef="#br0" timeOffset="46620.11">2095 12742 0,'0'0'0,"-63"-169"32,42 148-32,21 0 0,0 0 15,0-1-15,0 1 0,0 0 0,0 0 16,21 0-16,-21 0 0,42-1 15,-21 1-15,22 0 0,-1 21 0,22-21 16,-22 21-16,21 0 16,1 0-16,-22 0 0,22 21 0,-22 0 15,22 0-15,-43 1 0,21 20 0,-21 0 16,-21-21-16,0 22 0,0-1 16,-21 0-16,0 1 0,-21-1 0,-1-21 15,1 22-15,0-1 0,-22-21 16,43 21-16,-21-20 0,-1-22 15,22 21-15,0 0 0,0-21 0,21-21 32,0 0-32,21-1 0,0 1 15,0 0-15,0 21 0,22-21 16,-1 0-16,-21 0 0,22-1 16,-1 22-16,0 0 0,1 0 0,-1 0 15,0 0-15,-21 0 0,22 0 16,-1 22-16,-21-1 0,0 0 0,1 0 15,-1 21-15,-21-20 0,21-1 16,-21 21-16,0-21 0,0 22 0,-21-22 16,0 21-16,-22-21 0,22 22 15,-21-22-15,-1 0 0,1 0 0,0 0 16,-22 0-16,22-21 0,0 0 16,-1 22-16,1-22 0,0 0 0,20 0 15,1 0-15,-21 0 0,21 0 16,0-22-16,-1 1 0,22 0 15,-21 0-15,21 0 16,0 0-16,21-1 16,1 1-16,-1 21 15,0-21-15,0 0 0,21 21 0</inkml:trace>
  <inkml:trace contextRef="#ctx0" brushRef="#br0" timeOffset="48280.44">3090 12912 0,'21'-21'0,"-42"42"0,64-42 16,-22-1-16,0 1 0,-21 0 15,0 0-15,21 0 0,-21 0 0,0-1 16,0 1-16,0 0 0,0 0 16,0 0-16,-21 0 0,0-1 15,0 22-15,-1 0 0,1 0 16,-21 0-16,21 0 0,0 22 15,-1-1-15,1 0 0,0 0 16,0 21-16,0 1 0,0-1 0,-1-21 16,1 22-16,0-1 0,21 0 0,0 1 15,0-22-15,0 0 0,0 21 16,0-21-16,21-21 0,0 22 0,1-1 16,20-21-16,-21 0 15,21 0-15,-20 0 0,20 0 0,-21 0 16,21-21-16,-20-1 0,-1 1 15,21 21-15,-21-21 0,0 0 0,1 0 16,-1-22-16,0 22 0,0-21 16,-21 21-16,21-22 0,-21 22 0,0-21 15,0 21-15,0 0 0,0-1 16,-21 22 0,0 0-16,0 22 15,21-1-15,0 0 0,-21 0 0,21 0 16,-22 22-16,22-22 0,0 0 15,0 21-15,0-21 0,0 1 16,0-1-16,0 0 0,22 0 0,-1-21 16,0 21-16,0-21 0,0 0 15,22 0-15,-22 0 0,21 0 0,-21 0 16,22-21-16,-1 21 0,-21-21 16,21 0-16,-20 0 0,-1-1 0,0 1 15,0 0-15,0-21 0,0 21 16,-21-22-16,0 22 0,0 0 0,0 0 15,0 0-15,0-1 0,0 1 16,-21 42 0,0 1-16,0-1 15,21 0-15,0 0 0,-21 21 16,0-20-16,21-1 0,0 0 0,0 21 16,0-21-16,-22 1 0,22-1 15,0 0-15,0 0 0,0 0 16,0-42 15,0 0-31,0 0 16,0 0-16,0-1 0,22 1 15,-22 0-15,0-21 0,21 21 16,0-22-16,-21 1 0,21 21 16,0 0-16,-21-1 0,21 1 0,-21 0 15,22 0-15,-1 21 16,0 0-16,-21 21 15,0 0-15,0 0 0,21 1 0,-21-1 16,21 0-16,-21 0 0,0 21 16,0-20-16,0-1 0,0 0 0,0 0 15,0 0-15,21-21 0,-21 21 16,0 1-16,22-22 0,-1 0 31,0-22-15,-21 1-16,0 0 0,21 0 0,0 0 15,-21 0-15,0-1 0,21-20 16,1 21-16,-1-21 0,-21 20 0,21-20 16,0 21-16,-21 0 0,21 0 15,0 21-15,-21 21 16,0 0 0,0 21-16,0-21 0,0 1 15,0 20-15,0-21 0,0 21 0,0-20 16,0-1-16,0 21 0,0-21 15,22 0-15,-22 1 0,21-22 0,0 21 16,0-21-16,0 0 0,0 0 16,1 0-16,20 0 15,-21 0-15,0 0 0,0-21 0,1-1 16,-1 1-16,0 0 0,0 0 16,-21-21-16,0 20 0,0-20 0,0 0 15,0 21-15,0-22 0,0 1 0,0 0 16,0-1-16,0 1 0,0 21 15,0-22-15,0 22 0,-21-21 0,21 21 16,-21 0-16,21 42 31,0 0-31,0 0 0,0 0 16,0 0-16,0 22 0,0-22 16,0 21-16,0-21 0,0 22 0,0-1 15,0 0-15,0-20 0,0 20 16,0 0-16,0-21 0,0 22 0,0-22 15,0 0-15,0 0 0,0 0 16,0-42 15,0 0-31,0 0 16,0 0-16,0-22 0,0 22 16,0 0-16,21-21 0,0 21 15,-21-1-15,21 1 0,0 0 16,1 0-16,-1 0 0,0 21 0,0 0 15,0-21-15,0 21 0,1 0 16,-1 0-16,0 21 0,0-21 0,0 21 16,-21 0-16,0 0 0,0 0 15,21 1-15,-21-1 0,0 0 0,0 21 16,0-21-16,-21 1 0,0-1 0,0 0 16,0 0-16,0 0 0,-1-21 15,-20 21-15,21 1 0,0-22 0,0 0 16,-1 0-16,1 21 0,0-21 15,0 0-15,0 0 16,0 0 0,42-21 15,0 21-31,-21-22 0,21 22 16,0-21-16,22 0 0,-22 21 0,0-21 15</inkml:trace>
  <inkml:trace contextRef="#ctx0" brushRef="#br0" timeOffset="48916.07">5016 12700 0,'0'0'0,"22"-21"0,-22 0 15,-22 21 17,1 21-17,0-21-15,0 21 0,0 0 0,21 0 16,-21 1-16,-1-1 0,22 0 15,-21 0-15,21 0 0,0 0 16,0 1-16,0-1 0,0 0 0,21-21 16,1 21-16,-1-21 15,0 0-15,0 0 0,0 0 0,0 0 16,1 0-16,-1 0 16,0 0-16,-21-21 0,0 0 15,0 0-15,0-1 16,0 1-16,0 0 0,0 0 15,0 0-15,0 0 0,0-1 0,0-20 16,0 21-16,0 0 0,0 0 16,0-1-16,0 1 15,21 21 1,0 0-16,0 0 16,-21 21-1,22 1-15,-22-1 0,21 0 0,-21 0 16,0 21-16,0-20 0,0-1 15,0 21-15,0-21 0,0 0 0,0 1 16,0 20-16,0-21 16,0 0-16,0 0 0,21-21 15,-21 22-15,21-22 0,0 0 16,0 0-16,1 0 0,-22-22 16,21 22-16,0-21 0,0 0 15,-21 0-15,0 0 0,21 0 0,-21-1 16,0-20-16,0 21 0,0 0 15,0-22-15,0 22 0,-21 0 0,0 0 16,0 0-16,21 0 0,-21 21 0,-1-22 16,1 22-16,0 0 15,0 0-15,0 0 0,0 0 16,-1 0-16,1-21 16,21 0-1</inkml:trace>
  <inkml:trace contextRef="#ctx0" brushRef="#br0" timeOffset="49303.85">5059 11557 0,'0'0'0,"-21"-21"0,-1 0 15,1 21 1,0 0 0,0 21-16,0-21 0,0 21 15,-1 0-15,1 0 0,21 22 16,-21-22-16,21 0 0,-21 0 0,21 0 15,0 1-15,0-1 0,0 0 16,0 0-16,0 0 0,0 0 16,21-21-16,0 22 0,0-22 0,1 0 15,-1 0-15,21 0 0,-21 0 0,0 0 16,1 0-16,-1 0 0,0 0 16,0-22-16,0 22 0,0-21 0,1 0 15,-1 0-15,-21 0 16,21 0-16,0-1 0</inkml:trace>
  <inkml:trace contextRef="#ctx0" brushRef="#br0" timeOffset="49799.59">5355 11303 0,'0'0'0,"-21"0"0,0-21 0,0 21 0,-1 0 16,1 0-16,0 0 0,0 0 15,0 0-15,0 0 0,-22 0 0,22 0 16,-21 0-16,21 0 0,-22 21 15,22 0-15,-21 0 0,-1 1 0,22-1 16,-21 0-16,0 21 0,-1-21 16,22 1-16,-21 20 0,21 0 0,-22-21 15,22 22-15,0-1 0,21-21 16,0 22-16,0-22 0,0 21 0,0 0 16,0-20-16,21 20 0,21 0 15,-20 1-15,20-22 0,0 21 16,1-21-16,-1 0 0,0 1 0,22-1 15,-22 0-15,0 0 0,1-21 16,-1 0-16,0 0 0,1 0 0,-1 0 16,0 0-16,1 0 0,-22-21 0,21 0 15,1 0-15,-22-1 0,21 1 16,-21-21-16,0 0 0,1-1 0,-1 22 16,-21-42-16,0 20 0,0 1 15,0 0-15,0-1 0,-21-20 0,-22 20 16,22 1-16,-21-21 0,21 20 0,-22 22 15,1-21-15,0 21 16,20-1-16,-20 1 0,0 21 0,21 0 16,-22 0-16,22 0 0,-21 21 15,21-21-15,-1 22 0,-20-1 0,21 0 16,21 0-16,-21 0 0,21 0 0,0 1 16,-21-1-16,21 0 0,0 0 15,0 0-15,0 0 0,0 1 16</inkml:trace>
  <inkml:trace contextRef="#ctx0" brushRef="#br0" timeOffset="59175.5">1841 9525 0,'0'0'0,"0"-21"0,0 0 0,0 0 15,0-1-15,0 1 0,0 0 0,0 0 16,0 0-16,0 0 16,0-1-16,0 1 15,22 21 1,-1 0-1,-21 21-15,21 1 0,0-1 16,-21 21-16,21-21 0,-21 22 16,21-1-16,1 0 0,-22 1 0,21 20 15,0-21-15,0 22 0,0-1 16,0 1-16,1-22 0,-1 22 0,0-1 16,0 1-16,0-1 0,0 22 15,-21-22-15,22 22 0,-1 0 0,-21-22 16,21 22-16,0-22 0,-21 1 15,21-22-15,-21 1 0,21-1 16,-21 0-16,0-21 0,22 22 0,-22-22 16,21-21-16,-21 21 0,0-42 31,-21 0-15,-1 21-16,1-21 0,21-1 15,-21-20-15,21 21 0,-21-21 0,21-1 16,-21 1-16</inkml:trace>
  <inkml:trace contextRef="#ctx0" brushRef="#br0" timeOffset="59916.08">1926 9356 0,'0'-21'31,"0"-1"-31,-21 22 0,21-21 0,-21 21 16,0 0-16,-1 21 16,22 1-16,-21-1 0,0 0 15,21 0-15,0 21 16,-21 1-16,0-1 0,0 0 0,-1 1 15,1 20-15,0-20 0,0-1 16,0 0-16,-22 1 0,22-1 0,21 0 16,-21-21-16,21 1 0,-21-1 15,21 0-15,0 0 0,0-42 32,21 0-17,0 0-15,-21-1 0,21-20 0,1 21 16,-22-21-16,21-1 0,0 1 15,0 0-15,-21-1 0,21 1 0,0 0 16,-21-1-16,0 1 16,22 0-16,-1-1 0,-21 22 0,0 0 15,0 0-15,21 21 16,0 0-16,0 0 16,0 0-16,1 21 0,-1 0 15,0 0-15,0 0 0,0 1 0,0 20 16,22-21-16,-22 21 0,21-20 15,1 20-15,-22-21 0,21 0 0,0 0 16,-20 1-16,20-1 0,-21-21 16,0 21-16,0 0 0,1-21 0,-1 0 15,-21-21 17,0 0-32,0 0 15,0-1-15,0 1 0,-21-21 0</inkml:trace>
  <inkml:trace contextRef="#ctx0" brushRef="#br0" timeOffset="60524.06">889 7874 0,'-21'-21'0,"42"42"0,-42-63 16,0 21-16,-1-22 0,1 22 16,21 0-16,-21 0 0,0 21 15,21-21-15,-21 21 16,21 21-1,0 0-15,0 21 0,0 1 16,0-1-16,0 21 0,0 1 0,0 21 16,0-1-16,0-20 0,0 20 15,0-20-15,0 21 0,0-22 0,-21 22 16,21-22-16,-22 1 16,1-1-16,21-20 0,0-1 0,0 0 15,-21 1-15,21-1 0,0-21 16,0 0-16,0-42 31,0 0-15,0 0-16,21 0 0,-21-22 0,0 22 15,21-21-15,1-1 0,-22 1 16,21 0-16,-21-22 0,0 22 16,21-22-16,-21 1 0,0 21 0</inkml:trace>
  <inkml:trace contextRef="#ctx0" brushRef="#br0" timeOffset="61259.64">783 7768 0,'0'0'0,"-21"-21"0,21 0 16,-21 0-16,0 21 0,21-21 15,-22 21-15,22-22 47,22 22-47,-1 0 0,21 0 0,0-21 16,1 21-16,-1-21 0,43 21 15,-22-21-15,43 0 0,0 21 0,0-21 16,21-1-16,-21 1 0,21 0 16,0 0-16,0 0 0,21 0 15,-21-1-15,21 1 0,-21 0 16,0 0-16,-21 0 0,0 0 0,-1-1 16,-20 22-16,0 0 0,-1 0 0,-20 0 15,-1 0-15,1 0 0,-22 0 16,1 0-16,-1 22 0,0-22 0,-21 21 15,1-21-15,-1 21 0,0 0 16,0 0-16,-21 0 16,0 1-16,0-1 15,0 0-15,0 21 0,0-21 16,0 1-16,0 20 0,0 0 0,0-21 16,0 22-16,0-1 15,-21 0-15,21 1 0,-21 20 0,21-20 16,0 20-16,0-21 0,0 22 15,0-22-15,0 22 0,0-22 0,0 22 16,0-22-16,0 0 0,0 1 0,0-1 16,0-21-16,0 21 0,0 1 15,-21-22-15,21 21 0,-22-21 0,1 22 16,21-22-16,-21 0 0,0 0 0,0 22 16,0-43-16,-1 21 15,1 0-15,0 0 0,0-21 0,0 21 0,-22 0 16,22-21-16,-21 0 15,0 22-15,-1-22 0,-20 0 0,-1 21 16,-20-21-16,-1 0 0,-42 21 0,21-21 16,-42 21-16,0-21 0,0 21 15,-22 0-15,1-21 0,-22 22 0,1-1 16,21-21-16,-22 21 0,22 0 16,21-21-16,-1 0 0,22 21 0,0-21 15,22 0-15,-1 0 0,21 0 16,0 0-16,22 0 0,63-21 47,21 0-32,21 21-15,1-21 0,-1 0 0,0-1 16,22 1-16,-22 0 0</inkml:trace>
  <inkml:trace contextRef="#ctx0" brushRef="#br0" timeOffset="61567.64">656 8170 0,'0'0'0,"0"-21"0,-21 21 0,0 0 16,21-21-16,0 0 0,21 0 31,0 21-31,0 0 0,22-21 16,-22-1-16,21 22 0,0-21 0,1 21 15,-1 0-15,0-21 0,-20 21 16,20 0-16,0 0 0,-21 0 0,1 0 16,-1 0-16,-42 0 31,-1 0-16,1 0-15</inkml:trace>
  <inkml:trace contextRef="#ctx0" brushRef="#br0" timeOffset="61847.46">931 8022 0,'0'0'0,"0"21"15,0 1-15,0-1 0,0 0 16,0 21-16,0-21 15,0 22-15,0-1 0,0 0 16,0 1-16,0-1 0,0 0 16,0 1-16,0-1 0,0 0 0,0 1 15,0-1-15,0 0 0,0 1 16,-21-22-16,21 21 0,0-21 0,0 1 16,0-1-16,0 0 0,0 0 15,21-21 16,0 0-31,-21-21 0,22 0 16,-22 0-16,21-1 0,0 1 16,0 0-16</inkml:trace>
  <inkml:trace contextRef="#ctx0" brushRef="#br0" timeOffset="62284.21">1185 8551 0,'-21'-21'15,"0"21"-15,21-21 16,0 0-16,0 0 16,0 0-16,0-1 15,21 22-15,0-21 0,0 21 16,1 0-16,-1-21 0,21 21 0,-21 0 16,0 0-16,22 0 0,-22 21 15,21 0-15,-21 1 0,22-1 16,-22 0-16,21 0 0,-21 21 15,1-20-15,-1 20 0,0-21 0,-21 0 16,0 22-16,0-22 0,0 0 16,0 0-16,0 0 0,-21 0 0,21 1 15,-21-1-15,21-42 32,0-1-32,0 1 15,0 0-15,0 0 0,0 0 0,0 0 16,0-1-16,0-20 0,0 21 15,0 0-15,0-22 0,0 22 0,0 0 16,21 0-16,0-21 16,-21 20-16,21 1 0,0 21 0,0-21 15,1 21-15,-1 0 0,-21-21 16,21 21-16,0 0 0,0 0 0,0 0 16,1 0-16,-1 0 0,0 0 15,0 0-15</inkml:trace>
  <inkml:trace contextRef="#ctx0" brushRef="#br0" timeOffset="62664.22">2053 8551 0,'0'0'0,"0"22"0,21-22 47,0-22-47,1 1 16,-1 0-16,0 21 15,0-21-15,0 0 0,0 0 0,1-1 16,-1 22-16,0-21 0,-21 0 16,0 0-16,0 0 0,0 0 0,0-1 15,-21 22 1,0 0-16,-22 0 0,22 0 0,0 22 16,0-1-16,0 0 0,-1 0 15,1 0-15,0 0 0,21 22 0,0-22 16,-21 0-16,21 0 0,0 22 15,0-22-15,0 0 0,0 0 16,0 0-16,0 0 0,21-21 16,-21 22-16,21-22 0,0 21 15,1-21-15,-1 0 0,0 0 0,0 0 16,0 0-16,0 0 0,1-21 16,-1-1-16,0 22 0,0-21 15,0 0-15,0 0 0</inkml:trace>
  <inkml:trace contextRef="#ctx0" brushRef="#br0" timeOffset="63080.98">2625 8403 0,'21'0'47,"0"0"-47,0 0 15,0 0-15,0 0 0,1-21 0,-1 21 16,-21-21-16,21 0 0,0 21 16,0-21-16,-21-1 15,0 1-15,0 0 0,0 0 16,-21 21 0,0 0-16,0 0 0,-22 0 15,22 21-15,0-21 0,0 21 16,-21 0-16,20 1 0,1 20 0,21-21 15,0 0-15,-21 22 0,21-22 16,0 0-16,0 0 0,0 0 0,0 0 16,0 1-16,21-1 0,0-21 15,1 21-15,-1 0 0,0-21 0,0 0 16,0 0-16,0 0 0,1 0 0,-1 0 16,0 0-16,0 0 0,0 0 15,0-21-15,1 21 0,-1-21 0,0 21 16,-21-21-16,21-1 0,0 1 15,0 0-15,1 0 0,-1-21 16,0 20-16</inkml:trace>
  <inkml:trace contextRef="#ctx0" brushRef="#br0" timeOffset="63799.57">2963 7599 0,'0'0'15,"0"-21"-15,21 0 0,-21-1 16,0 1-16,0 42 31,0 1-31,0-1 16,0 0-16,0 0 0,0 0 15,0 22-15,0-22 0,0 0 16,0 0-16,0 0 0,0 0 0,0 1 16,0-1-16,0 0 0,0 0 15,22-21 17,-22-21-1</inkml:trace>
  <inkml:trace contextRef="#ctx0" brushRef="#br0" timeOffset="64039.43">2900 7811 0,'0'0'0,"-21"0"16,21 21-1,0 0-15,21-21 16,0 0-16,0 0 15,0 0-15,0 0 0,1 0 0,-1 0 16,0 0-16,0 0 0,0 0 0,0 0 16,1 0-16,-1 0 15,0 0 1,0-21 0,-21 0-16,0-1 15,0 1-15</inkml:trace>
  <inkml:trace contextRef="#ctx0" brushRef="#br0" timeOffset="64272.29">2921 7514 0,'0'0'0,"-21"0"0,0 0 31,-1 0-31,22-21 15,22 21 1,-1 0-16,-21-21 16,21 21-16,0 0 0,0-21 0,0 21 15,1 0-15,-1 0 16,0-21-16,0 21 0,0 0 16,0-22-16</inkml:trace>
  <inkml:trace contextRef="#ctx0" brushRef="#br0" timeOffset="64820.14">3154 7197 0,'-21'-21'16,"42"42"-16,-64-42 0,22-1 0,-21 22 16,21 0-16,0-21 0,-22 21 15,22 0-15,-21 0 0,-1 0 0,1 0 16,0 0-16,-1 0 0,-20 21 15,21 1-15,-1-1 0,1 0 0,0 21 16,20 1-16,-20-1 0,0 0 16,21 1-16,-1-1 0,1 0 0,21 1 15,0-1-15,0 0 0,0 1 16,0-1-16,21 0 0,1 1 0,-1-22 16,21 21-16,-21 0 0,22-20 15,-22-1-15,21 21 0,0-21 16,22-21-16,-22 21 0,1 1 0,-1-22 15,0 0-15,1 0 0,-1 0 16,21-22-16,-20 1 0,-1 0 0,0 0 16,1 0-16,-1 0 0,22-1 15,-22 1-15,0-21 0,1 21 0,-22 0 16,21-22-16,-21 22 0,0-21 0,1-1 16,-22 1-16,21 0 0,-21-1 15,0 1-15,0-21 0,-21 20 0,-1-20 16,-20-1-16,0 22 0,21 0 15,-22-1-15,-20 1 0,20 21 0,-20 0 16,21-1-16,-22 1 0,1 21 16,-1 0-16,1 0 0,-1 0 15,1 0-15,-1 21 0,22 1 0,-1-22 16,1 42-16,0-21 0,21 21 16,-1-20-16,1 20 0,21 0 0,0 1 15,0-1-15,0 0 0,0-21 16,0 22-16,0-1 0,21-21 0,1 0 15,-22 1-15,21 20 0</inkml:trace>
  <inkml:trace contextRef="#ctx0" brushRef="#br0" timeOffset="65280.88">3027 7916 0,'21'0'32</inkml:trace>
  <inkml:trace contextRef="#ctx0" brushRef="#br0" timeOffset="66212.03">5059 9313 0,'0'0'0,"21"-21"15,0-85 1,0 64-16,-21 21 16,0 0-16,0 0 0,0-1 0,0 1 15,0 42 16,0 1-15,0-1-16,0 0 0,0 21 16,-21-21-16,21 22 0,0-22 0,0 21 15,0 1-15,0-1 0,0 0 0,0 1 16,-21 20-16,21-21 0,0 22 16,-21-1-16,21 1 0,0-1 0,-21 1 15,-1-1-15,1 1 0,0-22 0,0 22 16,21-1-16,-21 1 0,0-1 15,-1 1-15,22-22 0,-21 22 16,21-22-16,0 0 0,0 1 0,0-1 16,0 0-16,0-21 0,0 22 0,0-22 15,0 0-15,0 0 16,0 0-16,0-42 31,0 0-31,0 0 16,0 0-16,0 0 0,21-1 0,-21-20 15,0 0-15,22 21 0,-22-22 16,0-20-16,21 20 0,-21 1 0</inkml:trace>
  <inkml:trace contextRef="#ctx0" brushRef="#br0" timeOffset="66779.72">5186 9059 0,'0'-21'0,"0"42"0,-21-42 16,-1 21-1,1 0 1,0 0-16,0 21 0,21 1 15,-21-1-15,-22 0 0,22 0 0,0 0 16,0 0-16,0 22 0,-22-22 16,22 0-16,0 21 0,0-20 0,0-1 15,-22 0-15,22 0 0,21 0 0,-21 0 16,21 1-16,-21-22 0,21 21 16,21-21 15,-21-21-31,21 21 0,0-22 15,1 1-15,-1 21 0,0-21 16,0 0-16,0 0 0,0 0 0,1-22 16,-1 22-16,0 0 0,21-21 15,-21 20-15,1-20 0,-1 21 0,0 0 16,0 0-16,0-1 0,0 1 0,1 21 16,-1 0-16,0 0 15,-21 21-15,21 1 0,0-1 16,-21 0-16,21 21 0,1-21 15,-22 1-15,21 20 0,0-21 0,0 0 16,0 22-16,0-22 0,1 0 16,-22 0-16,21 0 0,0 0 0,0 1 15,0-1-15,0-21 16,-21 21-16,22-21 0,-1 0 16,0 0-16,-21-21 0</inkml:trace>
  <inkml:trace contextRef="#ctx0" brushRef="#br0" timeOffset="67431.35">5122 7514 0,'0'0'0,"-21"-21"0,0 0 0,0-21 0,0 20 16,-1 1-16,1 0 0,0 0 15,0 0-15,21 0 0,-21-1 16,0 1-16,21 0 0,0 0 0,-22 21 15,22-21-15,-21 21 0,0 21 32,21 0-32,0 21 0,0 1 15,0-1-15,0 0 0,0 22 0,0-22 16,0 22-16,0-1 0,0 1 0,0-1 16,0 22-16,0-22 0,-21 22 15,0 0-15,0-22 0,21 1 0,-22-1 16,1 1-16,21-1 0,0-20 15,-21 20-15,21-21 0,0-20 0,0 20 16,0 0-16,0-21 0,0 1 0,0-1 16,0 0-16,0 0 0,21-21 15,0 0 1,-21-21 0,0 0-16,22 21 0,-22-21 15,0-1-15,0-20 0,21 21 0,-21-21 16,21 20-16,-21-20 0,0 0 0</inkml:trace>
  <inkml:trace contextRef="#ctx0" brushRef="#br0" timeOffset="68199.89">4932 7599 0,'0'-127'31,"0"254"-31,0-275 16,0 127-16,0-1 15,0 1-15,21 21 0,0-21 0,0 0 16,0 21-16,22-21 0,-1 0 16,0-1-16,1 22 0,20-21 0,22 0 15,0 0-15,-1 0 0,22 0 0,0-1 16,0 1-16,21 0 0,0 0 16,21 0-16,0 0 0,0-1 0,22 22 15,-22-21-15,0 0 0,0 0 16,0 21-16,-21 0 0,21-21 0,-21 21 15,-21 0-15,0 0 0,0-21 0,-21 21 16,-1 0-16,-20 0 16,-1 0-16,-20-22 0,20 22 0,-42 0 15,22 0-15,-22 0 0,0 0 0,0 0 16,0 0-16,-21 22 16,0-1-1,0 0-15,0 0 0,0 0 16,0 0-16,0 1 0,0 20 15,0 0-15,0 1 0,0-1 0,0 0 16,0 22-16,0-1 0,0 1 16,0-22-16,0 22 0,0-1 0,0 1 15,0-1-15,0 1 0,0-1 0,0 1 16,0-1-16,0 1 0,0-1 16,-21 1-16,0-1 0,21-21 15,-21 22-15,0-22 0,-1 1 0,22-1 16,-21 0-16,0 1 0,0-22 0,21 21 15,-21-21-15,0 0 0,-1 1 16,22-1-16,-21 0 0,0 0 0,0 0 16,0-21-16,0 0 0,-22 21 0,22-21 15,-21 0-15,-1 0 0,-20 0 0,21 0 16,-43 0-16,21 0 0,-20 0 16,-22 0-16,0 0 0,0 0 0,-42 0 15,0 0-15,0 0 0,0 0 16,-22 0-16,22 0 0,-21 0 15,21 0-15,-1 0 0,1 0 0,21 22 16,0-22-16,0 21 0,21-21 0,1 21 16,20-21-16,0 0 0,1 21 15,20-21-15,22 0 0,-22 0 0,43 0 16,-21 0-16,21 0 0,21-21 31,21 21-31,0-21 16,0 0-16,0 21 0,0-22 15,1 1-15,-1 0 0,0 0 0</inkml:trace>
  <inkml:trace contextRef="#ctx0" brushRef="#br0" timeOffset="68531.85">5440 7641 0,'0'0'0,"-21"-21"0,-1 21 0,22-21 15,-21 0-15,0 21 0,0 0 0,0 0 16,21 21-16,-21 0 16,21 21-16,0-20 0,0 20 15,0 0-15,0 1 0,0 20 0,-22-21 16,22 22-16,0-1 0,0-20 15,0 20-15,0-20 0,0-1 0,0 0 16,0 1-16,0-1 0,0-21 16,0 21-16,0-20 0,0-1 0,0 0 15,22-21 1,-22-21 0,0 0-16,21 21 15,-21-22-15</inkml:trace>
  <inkml:trace contextRef="#ctx0" brushRef="#br0" timeOffset="68843.67">5313 7895 0,'0'0'0,"-21"-42"0,21 21 0,-22 0 15,22-1-15,-21 1 0,21 0 16,0 0-16,0 0 0,0 0 16,21-1-16,22 22 0,-22-21 15,21 21-15,1-21 0,-1 21 16,0 0-16,1 0 0,20 21 0,-21 0 15,1 1-15,-1-1 0,0 0 16,-20 0-16,-1 0 0,-21 0 0,0 22 16,0-22-16,0 0 0,-21 21 0,-1-20 15,-20 20-15,21-21 16,-21 0-16,-1 22 0,1-22 0,0 0 16,-1 0-16,22 0 0,-21 0 0,21 1 15,-22-22-15,22 21 0,0-21 16,42 0 15,0 0-31,0 0 16</inkml:trace>
  <inkml:trace contextRef="#ctx0" brushRef="#br0" timeOffset="69412.34">6011 8255 0,'0'0'0,"21"21"0,1-21 0,-1 0 0,0 0 15,0 0-15,0 0 0,-21-21 16,21 21-16,1-21 0,-22 0 16,21 21-16,-21-21 0,0-1 0,21 1 15,-21 0-15,0 0 0,0 0 0,0-22 16,0 22-16,0 0 0,0 0 16,-21 0-16,0 0 0,-1-1 0,1 22 15,0 0-15,0 0 0,0 0 16,0 0-16,-22 0 0,22 22 15,-21-1-15,21 0 0,-22 0 0,22 21 16,0-20-16,-21 20 0,20 0 0,1-21 16,0 22-16,0-22 0,21 21 15,-21-21-15,21 1 0,0 20 0,0-21 16,21 0-16,0 0 0,0-21 16,0 0-16,22 0 0,-22 0 15,21 0-15,-21 0 0,22 0 0,-22 0 16,21-21-16,-21 0 0,22 0 0,-22 0 15,0 0-15,0-1 0,0 1 16,1-21-16,-1 21 0,-21 0 16,0-22-16,0 22 0,0 0 0,0-21 15,0 20-15,0 1 0,0 42 32,0 1-32,0-1 15,0 21-15,-21-21 0,21 0 16,0 1-16,0-1 0,0 0 15,0 0-15,0 0 0,0 0 0,21 1 16,0-1-16,0-21 0,0 0 16,0 0-16,1 0 15,-1 0-15,0 0 0,0 0 0,0-21 16,0-1-16,1 1 0,-1 21 16,0-21-16,0 0 0,0 0 15,0 0-15,1-22 0</inkml:trace>
  <inkml:trace contextRef="#ctx0" brushRef="#br0" timeOffset="69881.07">6562 8107 0,'0'-21'0,"21"-64"15,-21 64-15,-21 148 0,42-275 0,-21 127 16,0-1-16,0 44 31,-21-1-31,21 0 0,0 0 16,-22 0-16,22 22 0,0-22 0,0 0 16,0 0-16,0 21 0,-21-20 0,21-1 15,0 0-15,0 0 0,0 0 16,0 0-16,-21 1 0,21-1 15,0 0-15,-21-21 32,21-21-17,0 0 1,0-1-16,0 1 0,0-21 16,0 21-16,0-22 0,21 22 15,0-21-15,0 0 0,1-1 0,-1 1 16,0 21-16,0 0 0,21-1 0,-20 1 15,20 0-15,-21 0 0,21 21 16,-20 0-16,20 0 0,-21 0 16,0 21-16,22 0 0,-22 0 0,-21 1 15,21-1-15,-21 21 0,21-21 16,-21 22-16,0-22 0,0 0 0,0 21 16,0-21-16,0 1 0,-21-1 0,21 21 15,-21-42-15,21 21 0,-21 0 0,21 1 16,0-1-1,21-42 17,-21-1-32,0 1 15,0 0-15,21 0 0,-21 0 0,21 0 16,0-1-16</inkml:trace>
  <inkml:trace contextRef="#ctx0" brushRef="#br0" timeOffset="70175.89">7281 7535 0,'21'-21'0,"-42"42"0,42-21 31,-21 22-15,0-1-16,0 21 0,0-21 0,-21 22 16,21-1-16,-21 0 0,21 1 0,-21-1 15,21 0-15,0 1 0,0-1 16,0 0-16,-21 1 0,21-1 15,0 0-15,0-21 0,0 22 0,0-22 16,0 0-16,0 0 0,0 0 0,0 1 16,21-22-1,0 0-15,0 0 16,0 0-16,-21-22 0,22 1 16,-1 0-16,-21 0 15,0 0-15,21 0 0,-21-1 0,21-20 16,-21 21-16</inkml:trace>
  <inkml:trace contextRef="#ctx0" brushRef="#br0" timeOffset="70375.78">7154 7789 0,'0'0'0,"0"22"15,21-22 16,1 0-31,-1 0 0,0 0 16,0 0-16,0 0 0,22 0 0,-22 0 16,21-22-16,-21 1 0,22 21 15,-22-21-15,21 0 0,0 21 16,1-21-16</inkml:trace>
  <inkml:trace contextRef="#ctx0" brushRef="#br0" timeOffset="70688.64">8022 7260 0,'0'0'0,"0"-21"0,0 0 16,0 0-16,0 42 47,0 0-47,0 0 0,0 0 0,0 1 15,0-1-15,0 0 0,-21 0 0,21 21 16,-21-20-16,21-1 0,0 0 16,0 0-16,0 0 0,-21 0 0,21 1 15,0-1-15,-22 0 0,22 0 16,0-42 31</inkml:trace>
  <inkml:trace contextRef="#ctx0" brushRef="#br0" timeOffset="70931.5">7853 7578 0,'-21'0'0,"42"0"0,-42 21 0,-1-21 0,1 21 16,0 0-1,21 0-15,0 1 16,21-22-16,0 0 15,1 21-15,20-21 16,-21 0-16,0 0 0,0 0 0,1 0 16,20 0-16,-21 0 0,0 0 0,0 0 15,1 0-15,-1-21 16,-21-1-16,21 22 16,-21-21-16,21 21 0,-21-21 0,0 0 15,0 0-15,0 0 16,0-1-16,0 1 0</inkml:trace>
  <inkml:trace contextRef="#ctx0" brushRef="#br0" timeOffset="71135.38">7810 7366 0,'0'0'16,"-21"0"-16,0 0 0,21-21 31,21 21-16,0 0-15,1 0 0,-1 0 16,0 0-16,0-21 0,0 21 16,0 0-16,1 0 0,-1 0 0,0-21 15,0-1-15,0 22 0,0-21 16,-21 0-16,22 21 0</inkml:trace>
  <inkml:trace contextRef="#ctx0" brushRef="#br0" timeOffset="71696.07">8086 6985 0,'0'0'0,"0"-21"0,-22 0 0,1 0 15,0 21-15,0 0 16,21-22-16,-21 22 0,0 0 0,-1 0 16,1 0-16,-21 0 0,21 0 15,0 0-15,-22 0 0,22 0 0,-21 22 16,21-22-16,-22 21 0,22 0 0,-21 0 15,21 0-15,-1 0 0,-20 1 16,21-1-16,0 21 0,0 0 0,-1 1 16,22-1-16,0 22 0,-21-22 15,21 0-15,0 22 0,0-22 0,0 0 16,0 1-16,0-1 0,0 0 16,0 1-16,21-22 0,1 21 0,-1-21 15,0 22-15,0-22 0,21 0 16,-20 0-16,20 0 0,0 1 0,1-1 15,-1-21-15,0 0 0,1 0 0,20 0 16,-21 0-16,1 0 0,-1 0 16,0 0-16,1-21 0,-1-1 0,0 1 15,-20 0-15,20 0 0,-21 0 0,21-22 16,-20 22-16,-1-21 16,-21 0-16,0-1 0,21 1 0,-21 0 0,0-22 15,0 22-15,0-1 0,-21-20 0,0 21 16,-1-1-16,1 1 15,-21 0-15,21-1 0,-22 22 0,-20-21 16,21 42-16,-1 0 0,1 0 16,0 0-16,20 0 0,-20 0 15,0 0-15,-1 0 0,22 0 0,-21 0 16,0 0-16,20 0 0,-20 21 0,21-21 16,-21 21-16,20-21 0,1 21 15,-21-21-15,21 21 0,0-21 0,-1 22 16,1-1-16,0-21 0,21 21 0,0 0 15</inkml:trace>
  <inkml:trace contextRef="#ctx0" brushRef="#br0" timeOffset="76164.81">6075 7599 0,'-21'0'0,"21"-21"16,-22 21-16,1 0 15,0-21-15,0 21 16,0 0-16,21-22 0,-21 22 16,-1 0-1,1 22-15,0-1 0,0 0 16,0 0-16,0 0 0,-1 22 0,1-1 15,0 0-15,0 1 0,0-1 16,0 0-16,-1 1 0,1-1 0,0 0 16,21 22-16,-21-22 0,21 0 15,0 1-15,-21-22 0,21 21 0,0 1 16,0-22-16,0 21 0,0-21 0,21 0 16,0 1-16,0-1 0,0-21 15,1 21-15,20-21 0</inkml:trace>
  <inkml:trace contextRef="#ctx0" brushRef="#br0" timeOffset="79520.07">11197 9567 0,'0'0'0,"0"-21"0,0 0 0,0 0 15,0 0-15,0 0 0,0-1 16,0 1-16,0 0 0,0 0 16,0 42 15,0 0-31,0 0 0,0 22 16,0-1-16,0 22 0,0-22 0,0 21 15,0 1-15,0-1 0,0 1 16,0-22-16,-21 1 0,21 20 0,0-21 15,0 1-15,-21-22 0,21 21 0,0-21 16,0 22-16,-21-22 0,21 0 16,0 0-16,0 0 0,0 1 15,-22-22 1,22-22 0</inkml:trace>
  <inkml:trace contextRef="#ctx0" brushRef="#br0" timeOffset="80139.23">11007 9694 0,'0'0'16,"-43"-21"-16,22-21 0,-21 21 0,21-22 0,-22 22 16,1-21-16,21 21 0,0 0 15,21-1-15,0-20 0,0 21 0,0 0 16,21 0-16,21-1 0,0 1 15,1 21-15,20-21 0,1 21 16,-1 0-16,22 0 0,-22 0 0,1 0 0,-1 21 16,1 0-16,-1 1 15,1 20-15,-22 0 0,1 1 0,-22-1 16,0 0-16,-21 1 0,0 20 0,-21-21 16,-22 22-16,22-22 0,-21 1 15,-22-1-15,22 0 0,-21-21 0,20 1 16,-20 20-16,-1-21 0,22-21 0,-22 21 15,22 0-15,0-21 0,21 0 16,-1 0-16,1 0 0,21-21 16,21 0-1,1 0-15,20 21 0,0-21 0,1 0 16,-1 21-16,21-22 0,-20 22 16,20-21-16,-20 21 0,20 0 15,-21 0-15,22 0 0,-1 21 0,-20 1 16,20-1-16,-20 0 0,-1 0 0,0 0 15,-21 22-15,22-22 0,-43 21 16,0-21-16,0 22 0,0-22 0,-21 21 16,-1 0-16,-20 1 0,0-22 0,-1 21 15,-20-21-15,-1 22 0,1-22 16,-1 0-16,1 0 0,-22-21 0,22 21 16,-22-21-16,0 22 0,1-22 0,-1 0 15,22 0-15,-22 0 16,43 0-16,-22 0 0,22-22 0,-1 1 15,22 0-15,-21 21 0,42-21 0,0 0 16,0 0-16,0-22 0,0 22 16,0 0-16,0 0 0,21-22 0,0 22 15,22 0-15,-1 0 0,0 21 0,22-21 16,-22 0-16,22-1 0,-1 1 16</inkml:trace>
  <inkml:trace contextRef="#ctx0" brushRef="#br0" timeOffset="80728.89">12192 10160 0,'42'0'0,"-84"0"0,105 0 16,-41 0-16,20-21 0,-21 0 15,21 21-15,-20-21 0,-1-1 0,21 22 16,-21-21-16,0 0 0,1 0 0,-1 0 15,-21 0-15,0-1 0,0 1 16,0 0-16,0 0 0,-21 0 0,-1 0 16,1-1-16,0 1 0,-21 0 0,-1 21 15,1 0-15,0 0 0,-1 0 16,1 21-16,0 0 0,-1 1 16,1 20-16,0 0 0,-1-21 0,1 22 15,0-1-15,21 0 0,-1-20 16,1 20-16,0 0 0,21-21 0,0 22 15,0-22-15,0 0 0,0 0 0,21 0 16,0 1-16,1-1 0,20-21 16,0 0-16,1 0 0,-1 0 0,0 0 15,1 0-15,-1-21 0,0 21 16,1-22-16,-1 1 0,0 0 0,1 0 16,-1 0-16,-21 0 0,21-1 15,-20-20-15,-1 21 0,21 0 0,-21-22 0,0 22 16,1-21-16,-1 21 15,-21-22-15,0 22 0,21 0 0,-21 0 16,-21 21 0,0 21-1,-1 0-15,22 22 0,-21-22 0,0 0 16,21 21-16,0-21 0,0 22 0,-21-22 16,21 0-16,0 0 0,0 22 15,0-22-15,0 0 0,0 0 0,21-21 16,0 21-16,0 0 0,1-21 15,-1 0-15,0 0 0,21 0 0,-21 0 16,22 0-16,-22-21 0,21 0 0,-21 21 16,22-21-16,-22 0 0</inkml:trace>
  <inkml:trace contextRef="#ctx0" brushRef="#br0" timeOffset="81419.49">13250 9843 0,'0'-22'0,"0"44"0,0-65 16,0 22-16,0 42 31,-21 0-31,0 1 0,21-1 0,-21 0 16,0 21-16,21-21 0,-22 1 15,22 20-15,-21-21 0,21 0 0,-21 0 16,21 22-16,0-22 0,0 0 16,0 0-16,0 0 15,0 1-15,0-44 47,0 1-47,0 0 16,0 0-16,0 0 0,0 0 15,0-1-15,0-20 0,21 21 0,0-21 16,1 20-16,-1-20 0,0 0 16,0 21-16,21-22 0,1 22 0,-22 0 15,21 21-15,-21 0 0,22 0 16,-22 0-16,21 0 0,-21 21 15,1 21-15,-1-20 0,0-1 0,0 21 16,-21-21-16,0 0 0,0 22 0,0-22 16,0 0-16,0 0 0,0 0 0,0 1 15,0-1-15,0 0 0,-21 0 16,0-21 0,21 21-16,-21-21 0,-1 0 15,22-21 1,0 0-1,0 0-15,0 0 16,0-1-16,0 1 0,22 0 0,-1-21 16,0 21-16,0-22 0,0 1 15,22 0-15,-22 20 0,21-20 0,0 21 16,-20 0-16,20 0 0,0 21 0,1 0 16,-22 0-16,0 21 0,0-21 15,0 42-15,-21-21 0,0 22 0,0-22 16,0 21-16,0-21 0,0 22 0,0-22 15,0 21-15,-21-21 0,21 0 16,0 1-16,-21-1 0,21 0 0,-21 0 16,21 0-16,-21 0 15,21 1 1,0-44 15,21 1-31,0 0 0,-21 0 16</inkml:trace>
  <inkml:trace contextRef="#ctx0" brushRef="#br0" timeOffset="81987.25">14414 9356 0,'0'0'0,"0"-43"0,0 1 0,0 0 16,0 21-16,0-1 0,0 1 0,0 42 31,-21 1-31,21 20 15,-21-21-15,0 21 0,21 1 0,0-1 16,-21 22-16,0-22 0,21 21 16,-22-20-16,22 20 0,0-20 0,0 20 15,0-21-15,-21 1 0,21-1 0,0 0 16,0-20-16,0 20 0,0-21 16,0 0-16,0 0 0,0 1 0,0-1 15,0 0-15,0-42 47,0 0-47,0-1 16,0 1-16,0 0 0,0-21 0,0 21 15,21-1-15,1-20 0,-22 21 16,21 0-16,0-22 0,0 22 0,0 0 16,22 0-16,-22 0 0,0 21 0,0 0 15,21 0-15,-20 0 0,-1 0 16,0 0-16,0 21 0,0 0 0,0 0 15,1 0-15,-22 1 0,0 20 0,0-21 16,0 0-16,0 22 0,0-22 16,0 0-16,0 0 0,-22 0 0,22 0 15,-21 1-15,0-1 0,-21 0 0,21-21 16,-1 21-16,-20-21 0,21 0 16,0 21-16,-22-21 0,22 0 15,0 0-15,0 0 0,0 0 0,0 0 16,-1 0-16,1 0 0,21-21 31,21 21-15,1-21-16,-1 21 0,0-21 0,21 0 15,-21 21-15</inkml:trace>
  <inkml:trace contextRef="#ctx0" brushRef="#br0" timeOffset="82843.77">15155 9610 0,'0'0'0,"-21"0"16,0 0-16,0 0 0,0 0 16,-1 21-16,1-21 0,0 21 0,0 21 15,0-20-15,0-1 0,-1 21 0,1-21 16,0 22-16,0-22 0,0 21 15,21-21-15,0 22 0,-21-22 0,21 21 16,0-21-16,0 0 0,0 1 0,0-1 16,21 0-16,0 0 15,0-21-15,0 0 0,22 0 16,-22 0-16,0 0 0,21 0 0,-21 0 16,1 0-16,-1 0 0,0-21 0,0 21 15,0-21-15,0 0 0,-21-1 16,0 1-16,22 0 0,-22 0 0,0 0 15,0 0-15,0-22 0,0 22 0,0-21 16,0 21-16,0-1 0,0-20 16,-22 21-16,22 0 0,0 0 0,-21 21 15,0-22-15,0 22 0,21-21 32,42 21-17,-21 0-15,1 0 16,20-21-16,-21 21 0,21 0 15,1 0-15,-22-21 0,21 21 0,1 0 16,-22 0-16,21 0 0,0 0 16,-20 0-16,20 0 0,-21 0 0,0 0 15,0 0-15,1 21 16,-22 0-16,0 0 16,0 1-16,0-1 0,0 0 15,0 0-15,-22 21 0,1-20 0,0-1 0,0 0 16,0 21-16,21-21 15,0 1-15,-21-1 0,21 0 0,0 0 16,0 0-16,0 0 0,0 1 0,0-1 16,21 0-16,0-21 15,0 21-15,0-21 0,0 0 16,1 0-16,-1 0 0,0 0 0,0 0 16,0 0-16,22-21 0,-22 21 0,0-21 15,0 0-15,0-1 0,0 1 16,-21 0-16,22-21 0,-1 21 0,-21-22 15,0 1-15,0 0 0,0-1 0,0 1 16,0 0-16,0-1 16,-21 22-16,21-21 0,-22 21 0,1-1 15,-21 22-15,21 0 0,0 0 0,-1 0 16,1 0-16,-21 0 0,21 22 16,0-1-16,-1 0 0,1 0 0,0 0 15,0-21-15,21 21 0,0 1 16,-21-1-16,21 0 0,0 0 15,21-21-15,0 0 16,0 0-16,0 0 16</inkml:trace>
  <inkml:trace contextRef="#ctx0" brushRef="#br0" timeOffset="84735.53">17357 9313 0,'0'0'0,"0"-21"16,-22 21-16,1 0 15,0 0-15,0 21 32,21 1-32,-21-1 0,21 0 0,0 21 15,0-21-15,0 22 0,0-1 16,0 0-16,0-20 0,0 20 0,0-21 16,0 21-16,0-20 0,0-1 0,0 0 15,0 0-15,0 0 0,0 0 16,0-42 31,0 0-47,0 0 0,0 0 15,0 0-15</inkml:trace>
  <inkml:trace contextRef="#ctx0" brushRef="#br0" timeOffset="85144.3">17378 9017 0,'0'0'0,"0"-21"0,0-21 0,0 20 0,-21 1 16,-1 0-16,1 21 15,0 0-15,0 21 16,0 0-16,0 1 0,21-1 0,0 0 16,-22 0-16,22 0 0,0 22 15,0-22-15,0 0 0,0 0 0,22-21 16,-1 21-16,0 0 0,21-21 0,-21 0 15,22 0-15,-22 0 0,21 0 16,1 0-16,-22-21 0,21 0 0,0 21 16,-20-21-16,20 0 0,-21 0 15,0-1-15,0 1 0,-21 0 0,0 0 16,0-21-16,0 20 0,-21 1 0,0 0 16,0 0-16,-21 0 0,20 21 15,-20 0-15,0 0 0,21 0 16,-22 0-16,1 21 0,21 0 0,0 0 15,-22 0-15,22 22 0,0-1 16,21-21-16,0 22 0,-21-1 0,21-21 16,0 21-16,0 1 0,0-22 15,0 21-15,21-21 0,0 1 0,0-1 16,22 0-16,-22 0 0,21 0 0,0-21 16,1 0-16</inkml:trace>
  <inkml:trace contextRef="#ctx0" brushRef="#br0" timeOffset="85808.91">17886 9398 0,'0'0'16,"21"0"-16,-21-21 16,0 42 15,0 0-31,0 0 0,0 1 16,-21-1-16,21 0 0,-21 0 0,21 21 15,-22-20-15,22-1 0,0 0 16,0 0-16,-21 0 0,21 0 0,-21 1 15,21-1-15,0-42 47,0-1-47,0 1 0,0 0 16,0 0-16,0 0 16,0 0-16,0-22 0,0 22 0,0 0 15,0-21-15,21 20 0,0-20 0,1 21 16,-22-21-16,21 20 0,0 1 15,0 0-15,0 21 0,0 0 0,22 0 16,-22 0-16,0 0 0,21 0 0,-20 21 16,-1 0-16,0 1 15,0 20-15,-21-21 0,0 0 0,21 22 0,-21-22 16,0 21-16,0-21 0,0 22 16,0-22-16,0 0 0,0 0 15,0 0-15,0 0 0,0-42 47,0 0-47,0 0 0,0 0 16,21 0-16,1-1 0,-22 1 15,21-21-15,0 21 0,0 0 0,0-22 16,0 22-16,22-21 0,-22 21 0,21-22 16,1 22-16,-22 0 0,21 21 15,0 0-15,-20 0 0,-1 0 0,21 21 16,-21 0-16,-21 0 0,0 1 15,0-1-15,0 21 0,0-21 0,0 22 16,0-22-16,0 21 0,-21 0 0,0-20 16,0 20-16,0-21 0,21 0 15,0 0-15,0 1 0,0-1 16,0 0-16,21-21 16,0 0-16,0 0 0,0 0 0,0 0 15,1-21-15,20 0 0,-21-1 16,0 1-16,22 0 0,-22 0 0</inkml:trace>
  <inkml:trace contextRef="#ctx0" brushRef="#br0" timeOffset="86120.74">19135 9250 0,'0'-21'0,"0"42"0,0-63 16,0 63 15,-22 0-31,1 21 0,21-21 16,-21 1-16,0 20 0,21 0 0,0 1 15,0-1-15,-21 0 0,21 22 16,-21-22-16,21 22 0,0-1 0,-22 1 16,22-1-16,0 1 0,0-1 0,0 1 15,0 20-15,0-20 0,0 20 16,0-20-16,0 21 0,0-1 0,0 1 16,0-22-16,0 22 0,0-21 15,-21-1-15,21 1 0,-21-1 0,21-21 16,-21 1-16,21-1 0,0-21 15,0 0-15,0 1 0,-21-22 16,21-22-16,0 1 16,0 0-16,0-21 0,0 21 0,0-43 15,0 22-15,0-1 0</inkml:trace>
  <inkml:trace contextRef="#ctx0" brushRef="#br0" timeOffset="86428.22">18986 9419 0,'0'-63'0,"0"126"0,0-169 16,0 85-16,0-21 0,0 0 0,0 20 15,0 1-15,0-21 0,0 21 16,22 0-16,-1 21 0,0 0 16,21 0-16,-21 21 0,1 0 0,-1 0 15,21 0-15,-21 22 0,0-22 0,1 21 16,-1-21-16,-21 22 0,0-22 15,0 21-15,0-21 0,0 0 0,-21 22 16,-1-22-16,-20 0 0,21 0 0,-21 0 16,20-21-16,1 22 0,-21-22 15,21 0-15,-22 21 0,22-21 0,0 0 16,0 0-16,21-21 31,0-1-31,0 1 0,0 0 16,0-21-16,21 21 0</inkml:trace>
  <inkml:trace contextRef="#ctx0" brushRef="#br0" timeOffset="86716.05">19685 8678 0,'0'0'0,"0"22"46,-21-1-46,0 0 16,-1 21-16,1 1 0,0-1 0,21 0 16,-21 22-16,0-22 0,0 22 0,-1-22 15,1 21-15,0-20 0,21-1 16,-21 0-16,21 1 0,0-1 0,0-21 16,0 22-16,0-22 0,0 0 0,0 21 15,0-21-15,21-21 0,0 22 16,0-1-16,1-21 0,-1 0 15,0 0-15,0 0 0,0 0 0,0-21 16,1 21-16,-1-22 0</inkml:trace>
  <inkml:trace contextRef="#ctx0" brushRef="#br0" timeOffset="87084.84">19791 9398 0,'0'-21'15,"0"0"32,21 21-47,0 0 0,0 0 0,0-21 16,1 21-16,-1-22 0,0 22 0,0-21 15,0 0-15,0 21 0,1-21 0,-1 21 16,-21-21-16,21 0 0,-21-1 16,0 1-16,-21 21 15,0 0-15,-1 0 16,1 0-16,-21 0 0,21 21 15,0 1-15,-1-1 0,-20 0 0,21 0 16,0 0-16,0 0 0,21 22 0,0-22 16,-22 0-16,22 0 0,0 0 15,0 1-15,0-1 0,22 0 0,-1 0 16,0-21-16,0 21 0,0-21 16,22 0-16,-22 0 0,21 0 0,-21 0 15,22 0-15,-1 0 0,0 0 0,-21-21 16,22 0-16,-1 21 0,-21-21 15,22 0-15,-22-1 0,21 1 16,-21 0-16,0 0 0</inkml:trace>
  <inkml:trace contextRef="#ctx0" brushRef="#br0" timeOffset="88899.8">20405 9335 0,'63'-64'16,"-42"1"-1,-105 190-15,147-233 32,-84 106-32,21 21 15,-21 0-15,21 0 0,0 0 16,0 1-16,0-1 0,0 0 0,0 0 15,0 0-15,0 0 0,0 1 0,0-1 16,0 0-16,0 0 16,-21-21-1,-1 0 1,22-21 0,0 0-16,0 0 15,0-1-15,0 1 0,0-21 16,0 21-16,22 0 0,-1-1 0,0-20 15,0 21-15,0-21 0,0 20 16,1 1-16,20 0 0,-21 0 0,21 21 16,-20 0-16,20 0 0,-21 0 0,0 0 15,0 0-15,1 21 16,-1 0-16,0 0 0,-21 1 0,0-1 16,21 0-16,-21 0 0,21 0 0,-21 0 15,0 1-15,0-1 0,0 0 16,0 0-16,0 0 0,0 0 15,-21 1-15,0-22 32,21-22-1,0 1-31,0 0 0,0 0 16,0 0-16,21 0 0,0-22 15,0 22-15,1 0 0,-1-21 16,21 20-16,-21-20 0,22 21 0,-22 0 15,21 21-15,-21-21 0,22 21 16,-22 0-16,0 0 0,0 0 0,-21 21 16,0 0-16,0 0 0,0 0 15,0 0-15,0 1 0,0-1 16,0 21-16,0-21 0,0 0 0,0 1 16,0-1-16,0 0 0,0 0 0,0 0 15,0 0-15,0 1 16,21-22-16,0 21 0,22-21 15,-22 0-15,0 0 0,21 0 0,1 0 16,-1 0-16,-21 0 0,22 0 16,-1 0-16,0-21 0,-21 21 15,1-22-15,20 1 0,-21 0 0,0 0 16,0 0-16,-21 0 0,22-1 0,-22-20 16,21 21-16,-21 0 0,0-22 15,0 22-15,0 0 0,0 0 0,0 0 16,-21 21-16,-1 0 15,1 0-15,0 0 0,0 0 16,0 21-16,0 0 0,-1 0 0,1 22 16,21-22-16,0 0 0,0 0 0,0 21 15,0-20-15,0-1 0,0 0 16,0 0-16,21 0 16,1 0-16,-1-21 0,0 0 0,0 22 15,0-22-15,0 0 0,22 0 16,-22 0-16,0 0 0,21 0 0,-20 0 15,-1 0-15,0-22 0,0 1 0,0 21 16,0-21-16,-21 0 0,22 0 0,-1 0 16,0-1-16,0-20 0,-21 21 15,0 0-15,21 0 0,-21-1 0,0 1 16,21 0-16,-21 0 0,-21 21 31,21 21-31,-21 0 0,0 0 16,21 1-16,-21-1 0,21 0 0,0 0 15,0 21-15,-21-20 0,21-1 16,-22 0-16,1 0 0,21 0 16,0 0-16,0 1 0,-21-22 31,21-22 0,0 1-31,0 0 0,21 0 16,0 0-16,1 21 0,-1-43 15,0 22-15,21 0 0,-21 0 0,22 0 16,-22 0-16,21-1 0,-21 1 16,1 0-16,-1 21 0,0 0 15,0 0 1,-21 21-16,0 0 0,0 1 0,0-1 16,0 0-16,0 0 0,0 0 15,0 0-15,0 1 0,0-1 0,0 0 16,0 0-16,21 0 0,0-21 15,1 21-15,-1-21 0,0 0 0,0 0 16,0 0-16,0 0 0,1 0 16,-1 0-16,0 0 0,0 0 0,0-21 15,-21 0-15,21 0 0,1 0 16,-22 0-16,0-1 16,21 1-16,0-21 0,-21 0 0,21-1 15,0 1-15,0-22 0,1 22 0,-1-21 16,0 20-16,0-20 0,0 20 15,0 1-15,-21 0 0,22-1 0,-22 1 16,21 21-16,-21 0 0,0 0 0,-21 21 31,-1 21-15,1 0-16,0 0 0,21 0 0,-21 22 16,0-1-16,0 0 0,-1 1 15,1-1-15,21 0 0,0 1 16,-21-1-16,21 0 0,0 1 0,0-1 15,0 0-15,0-21 0,0 22 16,0-22-16,0 21 0,21-21 0,0 1 16,-21-1-16,22 0 0,-1-21 0,0 21 15,0-21-15,0 0 16,0 0-16,1 0 0,-1 0 0,0 0 16,0 0-16,0-21 0,-21 0 0,21 21 15,1-21-15,-1-1 0,-21 1 0,0-21 16,21 21-16,-21 0 0,21-1 15,-21 1-15,0-21 0,0 21 0,0 0 16,0 42 15,0 0-15,0 0-16,0 0 0,0 0 0,0 1 16,21-1-16,-21 0 15,21-21-15,-21 21 0,0 0 0,0 0 16,22-21-16,-22 22 15,0-1 1,-22-21-16,1 0 16,0 0-16,0 0 15,0 0-15,21-21 16,-21-1-16,-1 1 16,22 0-16,-21 0 0</inkml:trace>
  <inkml:trace contextRef="#ctx0" brushRef="#br0" timeOffset="89135.67">22627 8911 0,'0'0'0,"-42"0"0,21 0 0,-1 0 16,1 0-16,0 0 0,0 0 16,42 0-1,21 0-15,-20 0 16,-1 0-16,21-21 0,0 21 15,1 0-15,-1-21 0,-21 21 0,22-21 16,-1 21-16,-21 0 0,21-21 0,-20-1 16,-1 22-16,0-21 0,0 0 15,0 21-15,0-21 0,-21 0 0,22 21 16,-22-21-16,21-1 0,0 1 0</inkml:trace>
  <inkml:trace contextRef="#ctx0" brushRef="#br0" timeOffset="89576.41">24215 8382 0,'0'0'0,"0"-21"0,-22 0 15,1 21-15,21-21 0,0-1 16,21 22-1,1-21-15,-1 0 16,21 21-16,-21 0 0,22 0 0,-1-21 16,0 21-16,22 0 0,-1-21 15,-20 21-15,20 0 0,1 0 0,-22 0 16,21-21-16,-20 21 0,-1 0 0,0 0 16,-20 0-16,-1 0 0,0 0 15,-42 0 1,0 0-1,-1 0-15,-20 0 0,0 0 16</inkml:trace>
  <inkml:trace contextRef="#ctx0" brushRef="#br0" timeOffset="89848.26">24617 8276 0,'-21'0'0,"42"0"0,-42 21 0,-1 1 16,22-1-16,-21 21 15,21-21-15,0 0 0,0 22 0,0-1 16,0-21-16,0 22 0,-21-1 16,21 21-16,0-20 0,0-1 15,0 22-15,0-22 0,0 0 0,0 1 16,0 20-16,0-42 0,0 22 0,0-1 16,0-21-16,0 0 0,0 0 0,0 1 15,21-1-15,-21 0 0,0 0 16,21-21-1,1 0 1,-22-21 0,21 0-16</inkml:trace>
  <inkml:trace contextRef="#ctx0" brushRef="#br0" timeOffset="90264.02">24934 8890 0,'0'0'0,"0"-21"0,21-85 31,1 85-31,-22 0 16,0 0-16,21-1 0,0 1 16,0 21-16,0 0 0,0-21 0,1 21 15,20 0-15,-21 0 0,0 0 16,22 0-16,-22 21 0,21 0 0,-21 1 16,0-1-16,22 0 0,-22 21 0,0 1 15,0-1-15,0-21 16,1 21-16,-22 1 0,0-1 0,0-21 15,0 22-15,0-22 0,0 0 0,-22 0 16,1 0-16,21 0 0,-42-21 0,21 22 16,0-22-16,-1 0 0,1 0 15,0 0-15,0 0 0,0 0 16,0 0-16,21-22 0,0 1 16,0 0-16,0 0 15,0 0-15,0 0 0,21-22 0,0 22 16,0-21-16,-21 21 0,21-22 0,22 1 15,-22 21-15,0-22 0,0 22 16,0 0-16,22 0 0,-22 0 0,0 0 16,21-1-16,-21 1 0,22 21 15,-22 0-15,0-21 0,21 21 16,-20 0-16,-1 0 0,0 0 16</inkml:trace>
  <inkml:trace contextRef="#ctx0" brushRef="#br0" timeOffset="90631.81">25823 8805 0,'0'22'0,"0"-44"0,-21 65 0,0-22 16,21 0-16,0 0 16,21-21-1,0 0-15,0 0 16,1 0-16,-1 0 0,0 0 16,21 0-16,-21 0 0,1-21 15,20 21-15,-21-21 0,0 0 0,0 0 16,1-1-16,-1 1 0,0 0 0,-21 0 15,0 0-15,21 0 0,-21-1 16,0 1-16,0 0 0,-21 21 16,0 0-16,-22 0 15,22 0-15,0 21 0,-21 0 16,21 1-16,-22 20 0,22-21 0,0 21 16,0-20-16,0 20 0,-1-21 15,22 0-15,0 22 0,0-22 0,0 0 16,0 0-16,0 0 0,22 0 0,-1 1 15,0-1-15,0-21 16,0 0-16,0 0 0,1 0 16,-1 0-16,0 0 0,0 0 0,21 0 15,-20 0-15,-1-21 0,0-1 0,0 22 16,21-21-16,-20 0 0</inkml:trace>
  <inkml:trace contextRef="#ctx0" brushRef="#br0" timeOffset="91060.56">26501 8763 0,'0'0'0,"-22"0"0,1 0 15,21 21-15,21-21 32,1 0-32,-1 0 15,0 0-15,0 0 0,0-21 16,0 21-16,1-21 0,-1 0 15,0 21-15,-21-21 0,21-1 0,0 1 16,-21 0-16,0 0 0,0 0 16,0 0-16,0-1 0,-21 1 15,0 21-15,0 0 16,0 0-16,-1 0 0,-20 0 0,21 21 16,0 1-16,0-1 0,-22 0 0,22 0 15,0 0-15,0 22 0,21-22 16,0 21-16,0-21 0,0 0 0,0 22 15,0-22-15,0 0 0,0 0 0,21 0 16,0 1-16,0-1 0,-21 0 16,21-21-16,1 21 0,20-21 0,-21 0 15,0 0-15,22 0 0,-22 0 0,0 0 16,0 0-16,0 0 0,0 0 16,1 0-16,-1 0 0,0 0 0,-21-21 15,21 21-15,0-21 0,0 0 16,1 21-1</inkml:trace>
  <inkml:trace contextRef="#ctx0" brushRef="#br0" timeOffset="91476.1">27347 8911 0,'-21'-21'32,"21"0"-32,21 21 62,0 0-46,-21 21 15,0 0-31,-21 0 16,0 1-16,0-1 0,0 0 15,0 21-15,-1-21 0,1 1 0,-21-1 16,21 0-16,0 0 0,-1 0 15,-20 0-15,21 1 0,0-1 0,21 0 16,-21-21-16</inkml:trace>
  <inkml:trace contextRef="#ctx0" brushRef="#br0" timeOffset="92037.78">28511 8213 0,'0'0'0,"0"-21"0,0-1 15,0 1-15,-21 0 0,21 0 16,-21 21-16,21-21 0,-21 0 16,21-1-16,0 1 0,0 0 15,-21 21 1,0 0-16,21 21 16,0 0-16,0 22 0,-22-1 0,22 22 15,-21-22-15,21 21 0,0 1 16,0-22-16,0 22 0,0-1 0,-21-20 15,21 20-15,-21 1 0,21-22 0,0 21 16,0-20-16,-21-1 0,21 0 0,0-20 16,-21 20-16,21-21 0,0 0 15,0 0-15,0 1 0,-22-22 32,22-22-32,-21 1 15,21 0-15,-21 0 0</inkml:trace>
  <inkml:trace contextRef="#ctx0" brushRef="#br0" timeOffset="92307.63">28215 8594 0,'0'0'0,"0"-21"0,-21-22 0,21 1 0,0 0 15,0-1-15,0 1 0,0 0 0,21-1 16,0 1-16,0 0 0,22-1 16,-1 22-16,-21 0 0,43 0 0,-22 0 15,0 21-15,1 0 0,-1 0 0,22 21 16,-22 0-16,0 21 0,-21-21 15,22 22-15,-22-1 0,-21 0 0,0-20 16,0 20-16,0 0 0,-21-21 16,0 1-16,-22-1 0,1 0 15,0 0-15,-1 0 0,1 0 0,0-21 16,-1 22-16,1-22 0,0 0 0,20 0 16,-20 0-16,21 0 0,21-22 31,21 1-31,0 21 0</inkml:trace>
  <inkml:trace contextRef="#ctx0" brushRef="#br0" timeOffset="92559.48">28829 8107 0,'0'0'0,"42"-21"0,1-22 16,-22 22-16,21 0 0,-21 0 16,0 21-16,1 0 0,-22 21 15,0 0-15,0 22 0,0-22 16,0 21-16,0 0 0,-22 22 0,22-22 15,-21 1-15,0 20 0,0-21 0,21 1 16,-21-1-16,0 0 0,21 1 16,-22-1-16,22 0 0,0 1 0,0-1 15,-21 0-15,21-20 0,0 20 0,0-21 16,0 0-16,0 0 0,0 1 16,21-1-16,-21 0 0,22-21 0,-1 0 15,0 21-15,0-21 0,0 0 16,22 0-16,-22-21 0,0 21 15</inkml:trace>
  <inkml:trace contextRef="#ctx0" brushRef="#br0" timeOffset="93753.7">29549 8721 0,'21'-21'0,"-42"42"0,63-64 0,-21 22 16,-21 0-16,21 0 0,-21 0 0,0-22 15,0 22-15,0 0 0,0 0 16,0 0-16,0 0 0,-21-1 15,0 22-15,0 0 0,-22 0 16,22 0-16,0 0 0,-21 22 16,21-1-16,-22 0 0,22 0 0,-21 21 15,21-20-15,-1 20 0,1-21 0,0 21 16,0-20-16,21 20 0,-21-21 16,21 0-16,0 22 0,0-22 0,0 0 15,0 0-15,21 0 16,0-21-16,0 0 0,0 0 0,1 0 15,-1 0-15,0 0 0,0 0 0,21 0 16,-20-21-16,-1 21 0,0-21 16,0 0-16,0 0 0,0-1 0,1-20 15,-1 21-15,0 0 0,0-22 0,0 22 16,0 0-16,-21 0 16,0 0-16,0 0 0,0-1 0,0 44 31,-21-1-16,21 0-15,0 0 0,-21 21 16,21-20-16,0-1 0,0 0 0,0 0 16,0 0-16,0 0 0,0 1 15,0-1-15,21-21 0,0 21 0,1-21 16,20 0-16,-21 0 0,21 0 0,1 0 16,-1 0-16,0 0 0,1 0 15,-1-21-15,0 0 0,1 21 0,-1-22 16,-21 1-16,22-21 0,-22 21 15,0 0-15,0-1 0,0 1 16,0-21-16,-21 21 0,0 0 0,0-1 16,-42 22-1,21 0-15,0 22 16,0-1-16,-1 0 0,1 0 0,0 0 16,0 0-16,0 22 0,21-22 15,-21 21-15,21-21 0,-22 22 0,22-22 16,0 0-16,0 0 0,0 0 15,0 1-15,0-1 0,0-42 47,0-1-47,22 1 16,-1 0-16,-21 0 0,21-21 0,0 20 16,0 1-16,0-21 0,1 21 0,-1-22 15,0 22-15,21 0 0,-21 0 16,-21 0-16,22 21 0,-1 0 0,0 0 15,-21 21 1,0 0-16,0 0 0,0 0 16,0 1-16,0-1 0,0 0 0,0 21 15,0-21-15,0 1 0,21-1 16,0 0-16,0 0 0,1 0 16,20 0-16,-21 1 0,0-1 0,0-21 15,22 0-15,-22 0 0,0 0 16,0 0-16,0-21 0,1 21 15,-1-22-15,-21 1 0,21-21 0,0 21 16,-21-22-16,21 22 0,-21-21 16,21 0-16,1-22 0,-1 22 0,0-1 15,0-20-15,0-1 0,0 1 16,1-1-16,20 1 0,-21-1 0,21 1 16,-20 21-16,20-43 15,-42 43-15,0 20 0,0 1 16,0 0-16,-21 21 15,0 21-15,-1 0 0,1 22 16,0-22-16,-21 21 0,21 1 0,-1 20 16,1-21-16,0 22 0,0-22 0,0 22 15,21-22-15,0 0 0,0 1 16,0 20-16,0-42 0,0 22 0,0-1 16,0 0-16,0-20 0,0-1 0,21 21 15,-21-21-15,21-21 0,-21 21 16,21 1-16,0-22 0,1 0 15,-1 0-15,0 0 16,0 0-16,0 0 0,0-22 16,1 1-16,-22 0 15,21 0-15,0-21 0,-21 20 16,21 1-16</inkml:trace>
  <inkml:trace contextRef="#ctx0" brushRef="#br0" timeOffset="93959.58">30670 8382 0,'-21'0'16,"42"0"-16,-84 21 0,42-21 0,21 21 16,0 1-1,21-22 1,0 21-16,0-21 0,0 0 16,22 0-16,-22 0 0,21 0 0,1 0 15,-22 0-15,21 0 0,-21 0 0,22 0 16,-22 0-16,21 0 0,-21 0 15,0 0-15,1 0 0,-1 0 0,0 0 16,0 0-16,0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2:18:13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7684 0,'0'0'0,"-43"-85"32,43 64-32,0 0 0,-21-1 15,21 1-15,0 42 47,0 1-47,0-1 16,0 0-16,0 0 0,21 21 0,0-20 15,-21-1-15,22 21 0,-22-21 16,0 22-16,21-1 0,0 0 0,0 1 16,-21 20-16,0-21 15,21 22-15,-21-1 0,0 1 0,0-1 0,0 22 16,0-21-16,0-1 0,0 1 15,0 20-15,0-20 0,-21 20 16,21-20-16,0-1 0,0 1 0,0-1 16,0 1-16,0-1 0,0-20 15,0 20-15,0-20 0,0-1 0,0 0 16,0 1-16,0-1 0,0 0 0,0 1 16,0-22-16,0 21 0,0-21 15,0 0-15,0 1 0,0-1 0,21-21 31,0-21-15,-21-1-16,0 1 0,22-21 0,-1 21 0,-21-22 16</inkml:trace>
  <inkml:trace contextRef="#ctx0" brushRef="#br0" timeOffset="1923.78">3260 7599 0,'0'0'0,"0"-21"0,0 0 31,21 21 0,0 0-31,0 0 0,0-22 16,0 22-16,1 0 16,-1 0-16,21 0 0,-21 0 0,0 0 15,22 0-15,-22 0 0,21 0 16,1 0-16,-1 0 0,0 0 0,1 0 16,-1 0-16,21 0 0,1 0 15,-22 0-15,22 0 0,-1 0 0,22 0 16,0 0-16,-22 0 0,43 0 15,-21 0-15,-1 0 0,22 0 0,-21 0 16,21-21-16,-22 21 0,1 0 0,21 0 16,-22 0-16,22-21 0,-21 21 15,21 0-15,-22-21 0,22 21 16,-21 0-16,0-21 0,-22 0 0,22 21 16,-22-22-16,1 22 0,-1 0 15,1-21-15,-22 21 0,22 0 0,-1-21 16,-21 21-16,22 0 0,-22-21 0,22 21 15,-22-21-15,22 21 0,-22 0 16,0 0-16,1 0 0,-1-21 0,0 21 16,1 0-16,-22 0 15,0 0-15,0 0 0,0 0 0,0 0 0,-21 21 47,0 0-47,0 0 16,0 0-16,0 0 15,22 1-15,-22-1 16,0 0-16,0 0 0,0 0 16,0 0-16,0 1 0,0-1 15,0 0-15,0 0 0,0 0 0,0 0 16,0 1-16,21-1 0,-21 21 0,0-21 16,0 0-16,0 22 0,0-22 15,0 21-15,0 1 0,0-1 0,0 0 16,0 1-16,0-1 0,0-21 15,0 21-15,0 1 0,0-1 16,0 0-16,0 1 0,0-22 0,0 21 16,0 1-16,0-22 0,0 21 0,0-21 15,0 22-15,0-1 0,0-21 16,0 21-16,0 1 0,0-1 0,0 0 16,0 1-16,0-1 0,0 0 0,0-20 15,0 20-15,0 0 0,0 1 16,0-1-16,0-21 0,0 21 0,0-20 15,0 20-15,0-21 0,0 21 0,0-20 16,0-1-16,0 0 0,0 0 0,0 0 16,0 0-16,-21 1 15,21-1-15,-22 0 0,22 0 0,-21-21 16,0 21-16,21 0 0,-21-21 0,0 22 16,0-22-16,-1 0 15,1 21-15,0-21 0,0 0 16,0 0-16,0 0 0,-1 0 0,1 0 15,0 0-15,0 0 0,0 0 16,0 0-16,-1 0 0,-20 0 0,21 0 16,-21 0-16,20 0 0,-20 0 15,21 0-15,-21 0 0,-1 21 0,1-21 0,0 0 16,-1 0-16,1 0 0,0 0 16,-1 21-16,1-21 0,0 0 15,-22 0-15,22 0 0,-22 21 0,1-21 16,-1 0-16,1 0 0,-1 21 15,1-21-15,-1 0 0,1 0 0,-1 22 16,22-22-16,-22 0 0,22 0 0,-21 0 16,20 0-16,1 0 0,0 21 15,-1-21-15,-20 0 0,20 0 0,1 0 16,-21 0-16,20 0 0,-20 0 0,-1 0 16,22 0-16,-22 0 15,1 0-15,21 0 0,-22 0 0,22 0 16,-1-21-16,1 21 0,0 0 0,-1 0 15,1 0-15,21-22 0,0 22 16,-22 0-16,22 0 0,0 0 0,0 0 16,0-21-16,0 21 0,-22 0 0,22 0 15,0 0-15,0 0 0,0 0 16,-1 0-16,1 0 0,0 0 0,-21 0 16,21 0-16,-1 0 0,1 0 15,0 0 32,0 0-31,0 0-1,0 0-15,-1 0 16,1 0-16,0 0 16,0 0-16,0 0 31,0 0-16,-1 0 1,1 0 0,0 0 46,0-21-31,21 0 157,0 0-172,0 0-16</inkml:trace>
  <inkml:trace contextRef="#ctx0" brushRef="#br0" timeOffset="3148.07">4127 7980 0,'0'0'0,"0"-21"16,0 0-16,0-1 16,-21 22-1,21-21-15,-21 21 0,0 0 16,0 0-16,0 0 0,-1 0 15,1 0-15,0 0 0,0 21 0,0 1 16,0-1-16,-1 0 0,22 21 0,-21 1 16,0-1-16,0-21 15,0 21-15,21 1 0,-21-1 0,21 0 16,0 1-16,0-1 0,0-21 16,0 22-16,0-22 0,0 0 0,21 0 15,0 0-15,0 0 0,0-21 0,22 22 16,-22-22-16,0 0 0,21 0 15,-21 0-15,22 0 0,-22 0 0,21 0 16,-21 0-16,1 0 0,20-22 0,-21 1 16,21 21-16,-20-21 15,20 0-15,-21 0 0,21 0 0</inkml:trace>
  <inkml:trace contextRef="#ctx0" brushRef="#br0" timeOffset="3603.81">4593 8065 0,'0'0'0,"0"-22"0,0 1 31,-21 42-15,0 1-16,21-1 0,-21 0 0,-1 0 15,1 21-15,0-20 0,21 20 0,-21-21 16,0 21-16,21 1 0,-21-22 16,21 0-16,0 0 0,0 22 0,0-22 15,0 0-15,21 0 16,0-21-16,0 0 0,0 0 15,22 0-15,-22 0 0,21 0 0,0 0 16,-20 0-16,20 0 0,-21 0 0,21-21 16,-20 0-16,20 21 0,-21-21 15,0-1-15,0 1 0,-21 0 0,0 0 16,22 0-16,-22-22 0,0 1 0,0 21 16,0-21-16,0-1 0,-22 1 15,1 21-15,0-22 0,0 1 0,0 21 16,0 0-16,-1 0 0,-20-1 15,21 22-15,0 0 0,-22 0 16,22 0-16,0 0 0,-21 0 0,21 22 16,-1-1-16,1 0 0,0 21 15,0-21-15,0 1 0,21 20 0,0-21 16,0 21-16,0-20 0,0-1 16,0 21-16,0-21 0,21 0 0,0 1 15,0-1-15,0 0 0,1-21 0,20 0 16,-21 0-16,21 0 0,1 0 15,-1 0-15,0 0 0,1 0 0</inkml:trace>
  <inkml:trace contextRef="#ctx0" brushRef="#br0" timeOffset="3888.56">5186 7747 0,'0'0'0,"0"-21"0,0 0 16,0-43-16,0 43 15,-21 21 1,21 21-16,0 0 16,-22 1-16,22 20 0,0-21 0,0 21 15,-21 1-15,21-1 0,-21 22 16,21-22-16,-21 0 0,21 1 0,0-1 16,0 0-16,0 1 0,0-1 15,0-21-15,-21 21 0,21-20 16,0-1-16,0 0 0,0 0 0,0 0 15,0 0-15,21-21 16,0 0 0,0-21-16,0 21 0,-21-21 15</inkml:trace>
  <inkml:trace contextRef="#ctx0" brushRef="#br0" timeOffset="4388.27">5397 7980 0,'0'0'0,"0"-21"0,-21 21 32,21 21-17,-21 0-15,0 0 0,21 0 0,0 1 16,0 20-16,-21-21 0,21 0 0,-21 22 16,21-22-16,0 0 0,-22 21 15,22-21-15,0 1 0,0-1 0,0 0 16,0 0-16,22-21 0,-1 21 0,0-21 15,0 0-15,0 0 0,0 0 16,1 0-16,-1 0 0,0 0 0,0 0 16,0 0-16,0 0 0,1-21 15,-1 0-15,0 21 0,0-21 0,0 0 16,0-1-16,-21 1 0,0-21 16,22 21-16,-22-22 0,0 1 0,0 21 15,0-21-15,0-1 0,0 1 16,0 21-16,-22 0 0,1-1 0,0 1 15,0 0-15,0 21 0,0 0 16,-22 0-16,22 0 0,0 0 0,0 21 16,-22-21-16,22 21 0,0 1 0,0 20 15,0-21-15,0 21 0,21-20 16,0 20-16,0-21 0,-22 21 0,22-20 16,0 20-16,0-21 0,0 0 0,0 0 15,0 1-15,0-1 0,22 0 16,-22 0-16,21-21 0,0 21 15,0-21-15,0 0 0,0 0 16,1 0-16,-1 0 0,0 0 16,21 0-16,-21 0 0,1 0 0,-1-21 15</inkml:trace>
  <inkml:trace contextRef="#ctx0" brushRef="#br0" timeOffset="4868.99">5990 7959 0,'0'0'0,"0"-21"16,0-1-1,0 1 1,0 0-1,21 21-15,0 0 0,1 0 16,-1 0-16,0 0 0,0 0 16,0 21-16,0 0 15,1 1-15,-22 20 0,21-21 16,0 21-16,0 1 0,-21-1 0,21-21 0,0 22 16,1-1-16,-22-21 0,0 21 15,0-20-15,0-1 0,0 21 16,0-21-16,0 0 0,0 1 15,-22-22 1,1 0 0,21-22-16,0 1 0,0 0 15,0 0-15,0 0 0,0-22 0,0 22 16,0-21-16,21 0 0,-21-1 16,22 1-16,-1 0 0,21-1 15,-21 1-15,22 0 0,-1-1 0,0 22 0,1 0 16,-1-21-16,0 42 15,1-22-15,-1 1 0,0 21 0,-21 0 16,22-21-16,-22 21 0,21 0 0</inkml:trace>
  <inkml:trace contextRef="#ctx0" brushRef="#br0" timeOffset="5692.39">6371 8869 0,'0'0'0,"-21"0"0,0 21 0,0-21 16,-1 21-16,1 0 0,0-21 0,21 22 16,-21-1-16,0 0 0,0 0 15,21 0-15,0 0 0,0 1 0,0-1 16,0 0-16,0 0 0,0 0 0,0 0 15,0 1-15,21-1 16,0-21-16,0 0 16,21 0-16,-20 0 0,-1 0 0,0 0 15,21 0-15,-21 0 0,22-21 16,-22 21-16,21-22 0,-21 1 16,1 21-16,20-21 0,-21 0 0,0 0 15,0 0-15,1-1 0</inkml:trace>
  <inkml:trace contextRef="#ctx0" brushRef="#br0" timeOffset="6183.84">6456 8636 0,'-43'0'0,"-126"21"31,127-21-31,-1 21 0,22 1 16,-21-1-16,0 21 0,20-21 0,-20 0 15,21 22-15,0-1 0,0 0 0,-1-20 16,1 20-16,21 0 0,0-21 16,-21 22-16,21-1 0,0-21 0,0 0 15,0 1-15,21 20 0,0-21 0,1 0 16,-1-21-16,0 21 0,0 1 16,21-22-16,-20 21 0,20-21 0,0 0 15,-21 0-15,22 0 0,-1 0 0,0 0 16,1 0-16,-1 0 0,0 0 15,1 0-15,-1 0 0,0-21 16,1-1-16,-1 22 0,-21-21 0,22 0 16,-1 0-16,-21 0 0,21 0 0,-20-22 15,-1 22-15,0-21 0,-21 21 16,0-22-16,0 1 0,0 0 0,0-1 16,0 1-16,0 0 0,-21-1 0,0 1 15,-1 0-15,1 20 0,-21 1 16,0-21-16,20 21 0,-20 21 0,0-21 15,-1 21-15,1 0 0,0 0 0,21 0 16,-22 0-16,1 0 0,0 0 16,20 0-16,-20 0 0,21 0 0,0 21 15,-22-21-15,22 0 0,0 21 16,0-21-16,0 0 0,0 0 0,-1 0 16,1 0-16</inkml:trace>
  <inkml:trace contextRef="#ctx0" brushRef="#br0" timeOffset="6936.41">3090 6075 0,'0'0'0,"-21"-21"0,21 0 15,-21 21-15,21-22 0,0 1 16,-21 0-16,21 0 0,-21 0 0,21 0 15,0-1-15,0 44 47,0-1-47,0 0 0,0 21 0,21 1 16,0-22-16,-21 42 0,21-20 16,0-1-16,0 21 0,1-20 0,-1 20 15,0 1-15,21-1 0,-21 1 0,1-1 16,20-20-16,-21 20 15,21-21-15,1 1 0,-22-1 0,21-21 16,-21 22-16,1-22 0,20 0 0,-21 0 16,-21 0-16,21-21 0,0 21 15,-21-42 17,-21 0-32,0 0 0,0 0 15</inkml:trace>
  <inkml:trace contextRef="#ctx0" brushRef="#br0" timeOffset="7612.02">1524 3810 0,'0'0'16,"0"-21"-16,-21 21 47,21 21-31,0 21-16,0-20 0,0 20 0,0 21 15,0 1-15,0-1 0,0 1 16,0 21-16,0-1 0,0-20 0,0 20 15,0 1-15,0 0 0,0-22 16,0 22-16,0 0 0,0-1 0,0-20 16,0-1-16,0 1 15,0-1-15,0 1 0,0-22 0,21 22 16,-21-43-16,21 21 0,-21 0 16,0-20-16,0-1 0,0 0 0,21-21 15,0 0 1,-21-21-1,0 0-15,22-1 0,-22-20 16,21 21-16</inkml:trace>
  <inkml:trace contextRef="#ctx0" brushRef="#br0" timeOffset="8492.52">1524 3747 0,'0'0'0,"0"-22"16,0 1-16,0 0 0,0 0 16,21 21-16,0-21 0,-21 0 15,21 21-15,22-22 0,-22 22 16,21-21-16,1 21 0,20 0 15,-21-21-15,22 21 0,21-21 0,-1 21 16,22-21-16,0 21 0,0-21 16,21 21-16,0-22 0,0 1 0,0 21 15,0-21-15,0 0 0,21 0 16,-21 21-16,0-21 0,0-1 0,0 22 16,-21-21-16,0 0 0,-1 21 15,1 0-15,0-21 0,-21 21 0,-1 0 16,-20 0-16,21 0 0,-43 0 0,21 0 15,-20 0-15,-1 0 0,-21 0 16,0 0-16,1 0 0,-1 0 16,0 0-16,-21 21 0,0 0 15,0 0-15,0 1 0,0-1 0,0 0 16,0 0-16,0 0 0,0 0 16,0 22-16,0-22 0,0 21 0,0-21 15,21 22-15,-21-1 0,0 0 0,0 1 16,0-1-16,0 0 0,0 22 15,0-22-15,0 22 0,0-1 0,0 1 16,0-22-16,0 22 0,0-22 16,0 21-16,0-20 0,0-1 0,0 22 15,0-22-15,0 0 0,0-21 16,0 22-16,0-1 0,-21 0 16,0 1-16,0-1 0,21-21 0,-22 22 15,1-22-15,21 21 0,-21-21 0,0 0 16,0 22-16,0-22 0,-1 0 15,1 0-15,0 0 0,0-21 0,0 22 16,0-1-16,-1-21 0,1 21 0,0 0 16,-21-21-16,21 21 0,-1-21 15,-20 21-15,0-21 0,21 0 0,-22 22 16,-20-22-16,20 21 0,-20-21 0,21 0 16,-43 21-16,21-21 0,-20 21 15,-1-21-15,-21 21 0,0-21 16,1 21-16,20 1 0,-21-22 15,0 21-15,0-21 0,-21 21 0,22 0 16,-22-21-16,0 21 0,0 0 0,21-21 16,-21 22-16,21-1 0,0 0 15,21-21-15,-20 21 0,20-21 0,21 21 16,1-21-16,-1 0 0,22 21 16,0-21-16,-1 0 0,22 0 15,0 0-15,21-21 16,21 0-1,22 21-15,-22-21 0,21 0 0,-21 0 16,22-1-16,-1 1 0</inkml:trace>
  <inkml:trace contextRef="#ctx0" brushRef="#br0" timeOffset="8872.29">2011 4022 0,'0'0'0,"-21"-21"0,21-1 0,-22 22 16,1 0-1,0 0-15,21 22 0,0-1 16,0 0-16,0 21 0,0-21 15,0 22-15,0 20 0,0-20 0,0-1 16,0 21-16,0-20 0,0-1 16,0 22-16,0-22 0,0 0 0,0 22 15,0-22-15,0 0 0,0-20 16,0 20-16,0 0 0,0-21 0,0 1 16,0-1-16,21 0 0,0-21 15,1 0 16,-22-21-31,0 0 0,0-1 16,0 1-16,0 0 0,0-21 16</inkml:trace>
  <inkml:trace contextRef="#ctx0" brushRef="#br0" timeOffset="9332.54">1990 4487 0,'0'0'0,"0"-42"0,0 0 0,0-1 16,0 1-16,0 0 0,-22-1 15,22 22-15,0-21 0,0 21 0,0-22 16,0 22-16,0-21 0,0 21 15,22 0-15,-1-1 0,21 1 0,-21 0 16,22 0-16,20 0 0,-21 21 16,22 0-16,-1 0 0,1 0 15,-1 0-15,-20 42 0,20-21 16,-20 0-16,-1 22 0,0-1 0,-21 0 16,-21 1-16,0-1 0,0 0 15,-21 1-15,0-1 0,-21 0 0,-1 1 16,-20-1-16,21-21 0,-22 22 15,22-22-15,-22 0 0,22 0 0,-22 0 16,22-21-16,21 0 0,-21 21 16,20-21-16,1 0 0,0 0 0,21-21 15,-21 21 1,21-21-16,0 0 16,21 21-16,0 0 15,0 21 1,1 0-16,-22 0 0,21 1 0,0-1 15,0 0-15,0 0 0,-21 0 16,21 0-16,1 1 0,-1-1 0,0 0 16,0 0-16,0 0 0,0 0 15,1-21-15,-1 22 0,0-22 0,0 0 16,0 0-16,0 0 0,1 0 16,-1 0-16,0 0 0,0-22 15,0 1-15,0 0 16,1 0-16</inkml:trace>
  <inkml:trace contextRef="#ctx0" brushRef="#br0" timeOffset="9691.85">2667 4636 0,'0'0'0,"21"0"16,0 0-1,0 0-15,1 0 16,-1-22-16,0 22 15,0 0-15,0-21 0,0 21 16,1-21-16,-1 0 0,0 21 16,-21-21-16,21 0 0,-21-1 15,-21 22 1,0 0-16,-22 0 16,22 0-16,0 0 0,-21 0 0,21 22 15,-1-1-15,-20 0 0,21-21 16,0 42-16,0-21 0,21 1 0,0-1 15,0 0-15,0 0 0,0 0 16,0 0-16,0 1 0,0-1 0,21 0 16,0 0-16,0 0 15,0-21-15,0 0 0,1 0 16,-1 0-16,21 0 0,-21 0 0,0 0 16,1-21-16,20 21 0,-21-21 15,21 0-15,-20 0 0</inkml:trace>
  <inkml:trace contextRef="#ctx0" brushRef="#br0" timeOffset="10255.53">3471 4360 0,'0'0'0,"-21"-21"16,0 21-16,0 0 0,0 0 15,-1 0-15,1 0 0,0 0 16,0 21-16,0-21 0,0 22 15,-1-1-15,1 0 0,21 0 0,-21 0 16,0 22-16,21-22 0,0 0 16,0 0-16,0 21 0,0-20 0,0-1 15,0 0-15,0 0 0,0 0 0,0 0 16,0 1-16,21-22 16,0 0-16,0 0 15,1 0-15,-1 0 16,0 0-16,0-22 0,0 1 15,0 0-15,1 0 0,-1 0 16,-21 0-16,21-1 0,-21 1 16,21-21-16,-21 21 0,21-22 0,-21 1 15,0 0-15,21-22 0,-21 22 16,22-22-16,-22 1 0,0 21 0,21-22 16,-21 22-16,0-1 0,0 22 15,0-21-15,0 21 0,0 0 0,-21 42 31,21 0-15,0 21-16,0-21 0,-22 22 0,22 20 16,0-20-16,0-1 0,-21 21 15,21-20-15,0-1 0,0 0 0,0 1 16,0-22-16,0 21 16,0-21-16,21 22 0,1-22 0,-22 0 15,21-21-15,0 21 0,0 0 0,0-21 16,22 0-16,-1 0 15,-21 0-15,0 0 0,0 0 16,1 0-16,-1-21 0,0 0 16,0 21-16,21-21 0</inkml:trace>
  <inkml:trace contextRef="#ctx0" brushRef="#br0" timeOffset="10592.34">4276 3683 0,'0'0'0,"-22"0"0,1 0 15,0 0-15,0 0 0,21 21 0,-21 0 16,0-21-16,21 22 0,0-1 15,-22 0-15,1 0 0,21 0 0,0 0 16,0 1-16,0-1 0,0 0 0,0 0 16,0 0-16,0 0 15,0 1-15,0-1 0,0 0 0,21-21 16,1 21-16,-1-21 0,0 0 16,0 0-16,0 0 0,0 0 0,1 0 15,-1 0-15,21 0 0,-21-21 0,0 0 16,1 21-16,-1-21 0,0-1 15</inkml:trace>
  <inkml:trace contextRef="#ctx0" brushRef="#br0" timeOffset="11112.04">4403 3387 0,'0'0'0,"-22"0"0,1 0 0,0 0 0,0 0 16,0 0-16,-22 0 0,22 0 16,0 0-16,0 0 0,-21 0 0,20 21 15,1 0-15,-21 0 0,21 0 16,0 22-16,-1-22 0,-20 0 0,21 21 16,0 1-16,0-22 0,-1 21 15,22 1-15,0-1 0,-21 0 16,21 1-16,0-1 0,0 0 0,0 1 15,0 20-15,21-21 0,1-20 16,-1 20-16,0 0 0,0-21 0,21 1 16,-20-1-16,20 0 0,0 0 0,-21-21 15,22 0-15,-1 0 0,0 0 16,-20 0-16,20 0 0,0 0 0,1-21 16,-1 0-16,0 0 0,-21-1 15,22-20-15,-1 21 0,-21-21 0,0-1 16,1 1-16,-1 0 0,0-1 0,0 1 15,0-22-15,-21 22 0,0 0 16,0-22-16,0 22 0,0-22 0,-21 22 16,0 0-16,-21-1 15,20 22-15,-20-21 0,-21 21 0,20 21 16,-20 0-16,-1 0 0,22 0 16,-22 0-16,22 0 0,0 21 0,-1 0 15,22 0-15,-21 0 0,21 22 0,0-22 16,-1 21-16,1-21 0,21 22 15,0-22-15,0 21 0,0-21 0,0 22 16,0-22-16</inkml:trace>
  <inkml:trace contextRef="#ctx0" brushRef="#br0" timeOffset="12040.51">2815 5842 0,'0'0'0,"-21"0"15,0 0 1,0 21-16,-1 0 15,22 22-15,0-22 0,0 0 16,-21 21-16,21 1 0,-21-22 16,0 21-16,21-21 0,0 1 0,-21 20 15,0-21-15,21 0 0,0 0 16,0 1-16,0-44 47,0 1-47,0 0 15,0 0-15,0 0 0,21 0 16,-21-1-16,21 1 0,0 0 0,-21-21 16,21 21-16,0-22 0,1 1 15,-22 0-15,21-1 0,0 22 0,0-21 16,0-1-16,0 22 0,22 0 16,-22 0-16,0 21 0,0 0 0,0 0 15,1 21-15,20 0 0,-21 0 16,0 1-16,0 20 0,1-21 0,20 21 15,-21-20-15,0 20 0,0-21 16,22 0-16,-22 0 0,0 1 16,0-1-16,0 0 0,22 0 0,-22-21 15,0 21-15,0 0 16,0-21-16,1 0 0,-1 0 0</inkml:trace>
  <inkml:trace contextRef="#ctx0" brushRef="#br0" timeOffset="13059.81">5482 5779 0,'0'0'0,"0"-22"0,0 1 31,0 42-15,0 1-16,0-1 15,0 21-15,0 0 0,0 1 0,0-1 16,0 0-16,0 22 0,0-1 0,0-20 16,0 20-16,0 1 0,-21-1 15,0 1-15,21-1 0,-21 1 0,-1-1 16,1-20-16,0 20 0,0-21 0,21-20 15,0 20-15,-21 0 16,21-21-16,0 1 0,0-1 0,0 0 16,0-42 15,0 0-31,0-1 16,0 1-16,0 0 0,0-21 0,0 21 15</inkml:trace>
  <inkml:trace contextRef="#ctx0" brushRef="#br0" timeOffset="13479.58">5503 5884 0,'0'0'0,"-21"-21"16,0 21-16,0 0 0,0 0 16,-1 0-16,1 0 0,0 0 0,-21 0 15,21 21-15,-1 1 0,-20-22 16,21 21-16,0 0 0,0 0 0,-1 0 15,1-21-15,0 21 0,0 1 0,0-22 16,21 21-16,21-21 47,0-21-47,0-1 16,0 1-16,1 0 0,-1 0 0,0 0 15,0 0-15,0-22 16,0 22-16,1 0 0,-1-21 0,21 20 15,-21 1-15,0 0 0,1 0 0,20 0 16,-21 21-16,0 0 0,22 0 16,-22 0-16,0 0 0,21 21 0,-21 21 15,1-21-15,20 1 0,-21 20 16,0-21-16,0 21 0,1-20 0,-1-1 16,0 21-16,-21-21 0,21-21 0,0 21 15,0 1-15,-21-1 0,22-21 16,-1 0-16,0 0 0,0 0 15,0-21-15,0-1 0</inkml:trace>
  <inkml:trace contextRef="#ctx0" brushRef="#br0" timeOffset="14063.87">5440 3408 0,'0'-21'0,"0"42"0,0-63 0,0 20 15,0 1-15,0 0 0,0 42 32,0 0-32,0 22 0,0-1 15,0 0-15,0 22 0,0-1 16,0 1-16,0-1 0,0 22 0,0 0 16,0-1-16,0 1 0,0 0 0,-21-22 15,21 22-15,0-22 0,0 1 16,-22-22-16,22 22 0,0-22 0,0-21 15,0 22-15,0-1 0,0-21 16,0 0-16,0 0 0,0 1 16,0-44 15,0 1-31,0 0 16,0 0-16,0-21 0,22 20 15,-22-20-15</inkml:trace>
  <inkml:trace contextRef="#ctx0" brushRef="#br0" timeOffset="14869.4">5482 3408 0,'0'0'0,"0"-21"0,0 0 16,0-1-16,21 1 0,0 0 15,1 0-15,-1 21 0,21-21 16,0 0-16,1-1 0,20 1 0,1 21 16,-1-21-16,1 0 0,-1 0 15,22 21-15,0-21 0,-1-1 0,22 22 16,0-21-16,0 21 0,21 0 0,0-21 16,-21 21-16,21 0 0,0 0 15,0-21-15,0 21 0,21 0 16,-21 0-16,0 0 0,0 0 15,-21 0-15,21 0 0,-22 0 0,-20 0 16,21 0-16,-21 0 0,-1 0 0,1 0 16,-22 0-16,1 0 0,-1 0 15,-20 0-15,-1 0 0,0 0 0,-20 0 16,-1 0-16,0 0 16,-21 21-16,0 0 15,0 0-15,0 1 0,0-1 0,0 0 16,0 0-16,0 21 0,0 1 15,0-22-15,0 21 0,0 1 0,0-1 16,0 0-16,0 22 16,0-22-16,0 0 0,0 1 0,0-1 15,-21 22-15,21-22 0,0 0 0,0 22 16,0-22-16,0 22 0,0-22 16,0 21-16,0-20 0,0 20 0,0-20 15,0-1-15,0 0 0,0 1 0,0-22 16,0 21-16,0-21 0,0 0 15,0 1-15,0-1 0,0 0 0,0 0 16,0 0-16,0 0 16,-21-21-16,-1 22 0,1-22 15,0 0-15,0 0 0,0 21 0,0-21 16,-22 0-16,1 0 0,0 0 16,-1 21-16,-20-21 0,-1 0 15,1 0-15,-1 0 0,-20 0 0,-22 0 16,0 0-16,-21 0 0,0 21 0,-21-21 15,21 0-15,-21 0 0,-22 0 16,22 21-16,0-21 0,-21 21 0,42-21 16,-22 22-16,22-22 0,22 21 0,-1-21 15,0 21-15,0-21 0,21 0 16,1 21-16,-1-21 0,22 21 0,-1-21 16,22 0-16,21 0 0,-1 0 15,22-21 1,0 0-1,22 0-15,-1 21 0,0-21 16,0-1-16,0 1 0,0 21 0</inkml:trace>
  <inkml:trace contextRef="#ctx0" brushRef="#br0" timeOffset="15547.53">6308 3725 0,'0'0'0,"0"-21"0,0 0 15,0 0-15,-22 21 0,1 0 16,0 0-16,-21 0 0,21 0 15,-22 0-15,1 0 0,0 0 0,-1 0 16,1 21-16,0 0 0,-1 22 0,1-22 16,21 21-16,-22-21 0,22 22 15,0 20-15,0-21 0,0 1 16,21 20-16,0-20 0,0-1 16,0 0-16,0 1 0,21-1 0,0-21 15,21 0-15,-20 0 0,20 1 0,0-1 16,-21 0-16,22-21 0,-1 0 15,0 0-15,1 0 0,-1 0 0,0 0 16,1 0-16,-22 0 0,21-21 0,-21 0 16,1-1-16,-1 22 0,0-21 15,-21 0-15,0 0 0,0 0 0,0 0 16,0-1-16,0-20 0,0 21 16,-21 0-16,0 0 0,-1-1 0,1 1 15,0 21-15,0-21 0,0 21 16,0 0-16,-1 0 0,44 21 47,-1 0-47,0 1 0,0-1 15,0 0-15,0 0 0,1 21 0,-1-20 16,-21 20-16,21 0 0,-21 1 16,21-1-16,-21-21 0,0 21 0,0 1 15,0-1-15,0 0 0,0-20 16,0 20-16,-21 0 0,21-21 0,-21 22 15,21-22-15,-21 0 0,21 0 0,0 0 16,0 1-16,-22-22 16,22-22 15,22 1-31,-22 0 16,21 0-16</inkml:trace>
  <inkml:trace contextRef="#ctx0" brushRef="#br0" timeOffset="15969.29">6519 4106 0,'0'0'0,"21"-42"31,1 21-31,-1 21 0,0 0 16,0 0-16,0 0 0,0 0 15,1 0-15,-1 21 0,0 0 0,0 0 16,0 1-16,0-1 0,1 21 16,-22-21-16,0 0 0,21 22 0,-21-22 15,0 21-15,0-21 0,0 1 0,0-1 16,0 0-16,-21 0 0,-1 0 16,1-21-16,0 0 15,0 0 1,21-21-1,0 0-15,0 0 16,0 0-16,0-22 16,0 22-16,0 0 0,0 0 0,0-22 15,0 22-15,21-21 0,0 21 0,-21-22 16,21 22-16,1 0 0,-1 0 16,0 0-16,0 0 0,0-1 0,0 22 15,1 0-15,-1 0 0,0 0 16,0 0-16,0 0 15</inkml:trace>
  <inkml:trace contextRef="#ctx0" brushRef="#br0" timeOffset="16316.09">7048 4276 0,'0'0'0,"22"0"16,-1 0-1,0 0-15,0 0 0,-21-21 0,21 21 16,0-22-16,1 1 0,-1 0 0,0 0 16,-21 0-1,21 0-15,-21-1 0,0 1 0,0 0 16,-21 21 0,0 0-1,0 0-15,-1 0 0,1 0 0,0 21 16,0 0-16,21 1 0,0 20 15,-21-21-15,21 0 0,0 0 0,0 1 16,0-1-16,0 0 0,0 0 0,0 0 16,0 0-16,21-21 0,0 22 15,0-22-15,0 21 0,1-21 16,-1 0-16,0 0 0,0 0 16,0 0-16,0-21 15,1 21-15</inkml:trace>
  <inkml:trace contextRef="#ctx0" brushRef="#br0" timeOffset="16671.89">7472 4149 0,'21'0'47,"0"0"-47,0-21 0,0-1 15,1 22-15,-1-21 16,-21 0-16,21 21 0,-21-21 16,0 0-16,-21 0 15,0 21 1,-22 0-16,22 0 0,0 0 0,0 21 16,0-21-16,-1 21 0,1 21 15,0-21-15,21 1 0,0 20 0,0-21 16,0 0-16,0 22 0,0-22 15,0 0-15,0 0 0,0 0 0,0 0 16,21-21-16,0 0 0,1 0 16,20 0-16,-21 0 0,0 0 15,0 0-15,1 0 0,20 0 16,-21-21-16,0 21 0,22-21 0,-22 0 16,0 0-16</inkml:trace>
  <inkml:trace contextRef="#ctx0" brushRef="#br0" timeOffset="17087.65">7853 3979 0,'0'43'15,"0"-22"1,0 0-16,0 0 0,0 22 0,0-22 16,0 0-16,0 0 0,0 21 15,0-20-15,0-1 0,0 0 16,0 0-16,0 0 0,0 0 15,-21-21 17,-1 0-17,22-21-15,0 0 16,0 0-16,0 0 0,0 0 0,0-1 16,0 1-16,0 0 0,0-21 15,22-1-15,-1 22 0,0-21 0,0 0 16,21 20-16,-20-20 0,20 21 15,0 0-15,1 0 0,-1 21 0,0 0 16,1 0-16,-22 0 0,21 0 16,-21 0-16,0 21 0,1 0 15,-1 0-15,0 0 0,-21 22 0,0-22 16,0 21-16,0-21 0,0 22 0,0-22 16,0 0-16,0 21 0,-21-21 15,0 1-15,21-1 0</inkml:trace>
  <inkml:trace contextRef="#ctx0" brushRef="#br0" timeOffset="18020.16">8721 3154 0,'0'0'16,"-43"85"-1,22-64-15,21 0 16,0 0-16,0 0 0,-21 0 0,21 1 16,0-1-16,0 0 0,-21 0 15,21 0-15,0 0 0,0 1 0,0-1 16,0 0 0,0-42 46,0 0-46,0-1-1,0 1 1,0 0 109,0 0-47,0 0-62,0 0-1,0-1 17,0 44 61,0-1-93,0 0 16,-21 0-16,21 0 0,0 0 16,-22 1-16,22-1 0,0 0 15,0 0-15,0 0 0,0 0 16,0 1-16,0-1 15,0 0 1</inkml:trace>
  <inkml:trace contextRef="#ctx0" brushRef="#br0" timeOffset="18245.03">8467 3620 0,'42'21'16,"-21"-21"0,0 0-16,0 0 0,1 0 15,-1 0-15,0 0 0,0 0 0,21 0 16,-20 0-16,-1 0 0,21 0 0,-21-21 15,0-1-15,1 22 0,-1-21 16,0 21-16,0-21 0,0 0 0</inkml:trace>
  <inkml:trace contextRef="#ctx0" brushRef="#br0" timeOffset="18459.91">8615 3217 0,'0'0'0,"21"0"31,-21-21-31,21 21 16,0 0-16,0 0 16,1 0-16,-1-21 0,0 21 0,0-21 15,0 21-15,0 0 0,1 0 16,-1-21-16,0 21 0</inkml:trace>
  <inkml:trace contextRef="#ctx0" brushRef="#br0" timeOffset="18971.96">8657 2942 0,'-63'0'0,"126"0"0,-169 0 0,64 0 15,0 0-15,-1 21 0,1 1 0,0-22 16,-1 21-16,1 0 0,21 0 16,-22 21-16,22-20 0,0 20 15,0 0-15,21 1 0,0 20 0,0-21 16,0 1-16,0-1 0,0 0 0,0 1 16,0-1-16,0 0 0,21 1 15,0-1-15,0-21 0,1 0 16,20 22-16,-21-22 0,0 0 0,22 0 15,-1-21-15,-21 21 0,21-21 0,22 22 16,-22-22-16,1 0 0,-1 0 16,0 0-16,1 0 0,-1-22 0,0 1 15,1 21-15,-1-21 0,0 0 0,-21 0 16,22 0-16,-1-1 0,-21 1 16,22 0-16,-22-21 0,0-1 0,0 1 15,-21 0-15,0-1 0,0-20 16,0 21-16,0-22 0,-21 22 0,0-22 15,0 22-15,-22 0 0,1-1 16,-22 22-16,22-21 0,-21 21 16,-1-1-16,1 1 0,20 21 0,-20 0 15,20 0-15,1 0 0,0 0 16,21 0-16,-22 0 0,22 21 0,-21 1 16,21 20-16,-1-21 0,1 21 0,0 1 15,21 20-15,-21-20 0,0 20 16,21 1-16,-21-22 0,21 21 0,-22-20 15,22-1-15</inkml:trace>
  <inkml:trace contextRef="#ctx0" brushRef="#br0" timeOffset="19969.39">6985 6900 0,'0'22'15,"0"-44"-15,-21 65 0,21-22 0,-21-21 0,21 21 16,-22 0-16,1-21 15,42-21 17,1 21-17,-1-21-15,0 0 0,21 0 0,1-1 16,-1 1-16,0 0 0,22-21 0,-1 21 16,1-22-16,-1 1 0,22-22 15,0 22-15,-1-21 0,1 20 0,0-20 16,20 20-16,-20-20 0,0-1 0,-1 22 15,-20 0-15,21-22 0,-22 22 16,1 0-16,-1-1 0,1 1 0,-22 0 16,0 20-16,-21-20 0,1 21 15,-22 0-15,0 0 0,0-1 16,-22 22-16,-20 0 0,21 0 16,0 0-16,-22 0 0,22 0 0,-21 0 15,21 0-15,0 0 0,-1 0 16,1 0-16,0 22 0,0-22 0,0 0 15,21 21-15,21-21 47,0 0-31,0 0-16,0 0 0,1-21 0,-1 21 16,0-22-16,21 22 0,-21-21 0,1 0 15,20 21-15,-21-21 0,0 21 16,0 0-16,1-21 0,-1 21 15,0 0-15,-21 21 16,0 0-16,0 0 0,0 22 16,0-22-16,-21 21 0,0 0 0,-1-20 15,1 20-15,0 0 0,0-21 0,-21 22 16,20-22-16,1 21 0,0-21 16,0 1-16,21-1 0,-21 0 0,0 0 15</inkml:trace>
  <inkml:trace contextRef="#ctx0" brushRef="#br0" timeOffset="20585.04">9800 4339 0,'0'21'32,"0"1"-32,0-1 15,0 21-15,-21 0 0,21 1 0,-21-1 16,21 22-16,-21-1 0,21 1 16,-22-1-16,1 22 0,0-22 0,21 1 15,-21-1-15,0 1 0,0-1 0,-1 1 16,1-1-16,0 1 0,21-22 15,-21 22-15,0-1 0,21-21 16,-21 1-16,21-1 0,0 0 0,0 1 16,0-22-16,0 0 0,0 0 15,0 0-15,21-42 32,0 21-32,0-21 0,-21 0 15,21 0-15,0-22 0,1 22 0,-22-21 16,21 21-16,0-22 0</inkml:trace>
  <inkml:trace contextRef="#ctx0" brushRef="#br0" timeOffset="21764.45">9991 4403 0,'0'-21'16,"0"-1"-1,0 1 1,21 21 0,0 0 30,0 0-46,0 0 16,0 0-16,1 0 0,-1-21 16,21 21-16,0 0 0,1 0 0,20 0 15,-20 0-15,20 0 0,1-21 16,20 21-16,1-21 0,0 21 0,-1 0 16,22 0-16,0-21 0,0 21 0,-22 0 15,43 0-15,-21-22 0,0 22 16,21 0-16,0 0 0,-21 0 0,21 0 15,-21 0-15,0-21 0,-1 21 16,-20 0-16,21 0 0,-21 0 16,-1 0-16,-20-21 0,20 21 0,-20 0 15,21 0-15,-43 0 0,21 0 16,1-21-16,-22 21 0,1 0 0,-1 0 16,-21 0-16,21 0 0,-20 0 15,-1 0-15,0 0 0,0 0 0,0 0 16,0 0-16,1 0 15,-1 0 1,-21 21-16,0 0 0,0 0 16,0 1-16,0-1 15,0 21-15,0-21 0,0 0 16,0 1-16,0 20 0,0-21 0,0 21 16,0-20-16,0 20 0,0 0 15,0 1-15,0-1 0,0 0 0,0 1 16,0-1-16,0 21 0,0-20 0,0-1 15,0 0-15,0 22 0,-21-22 16,21 1-16,0-1 0,-22 0 0,22 1 16,0-1-16,0-21 0,0 21 0,0 1 15,0-1-15,0 0 0,0 1 16,0-22-16,0 21 0,0 1 0,0-1 16,0-21-16,0 21 0,0-20 0,0-1 15,0 21-15,0-21 16,0 0-16,0 1 0,0-1 0,22 0 15,-22 0-15,0 0 0,0 0 16,0 1 0,-22-22-16,1 0 0,0 21 15,0-21-15,0 0 0,0 0 16,-1 21-16,1-21 0,0 0 0,-21 0 16,-1 0-16,1 0 0,0 0 15,-1 0-15,-20 0 0,-1 21 0,1-21 16,-1 0-16,1 0 0,-22 0 0,1 0 15,-1 0-15,21 0 0,-20 0 16,-1 0-16,0 0 0,-20 0 16,20 0-16,0 21 0,1-21 0,-1 0 15,-21 0-15,0 0 0,0 0 0,1 0 16,-1 0-16,0 0 0,0 21 16,0-21-16,22 0 0,-1 22 0,0-22 15,1 0-15,20 0 0,1 0 0,20 0 16,-20 0-16,20 21 0,1-21 15,0 0-15,-1 0 0,1 0 0,0 0 16,21 0-16,-22 0 0,22 0 0,0 0 16,0 0-16,0 0 0,-1 0 0,1 0 15,0 0 1,21-21 15,-21-1-15,0 1-1,0 21-15,-1-21 16,1 21-16,0 0 0,0-21 0,21 0 16,-21 21-16,21-21 0,-21-1 15</inkml:trace>
  <inkml:trace contextRef="#ctx0" brushRef="#br0" timeOffset="22257.16">10096 5144 0,'0'0'0,"0"-22"0,0 1 16,-21 42 0,0 1-16,0-1 15,0 0-15,21 21 0,-21-21 0,-1 22 16,1-22-16,21 21 0,-21 1 15,21-22-15,-21 21 0,21 0 0,0-20 16,0 20-16,0-21 0,0 21 0,0-20 16,0-1-16,21 0 15,0-21-15,0 21 0,1 0 0,20-21 16,-21 0-16,0 0 0,22 0 0,-22 0 16,21 0-16,-21-21 0,22 0 15,-22 21-15,0-21 0,21 0 0,-21-1 16,1-20-16,-1 21 0,0 0 0,0-22 15,-21 22-15,0-21 0,0 0 16,0-1-16,0 22 0,0-21 0,0-1 16,0 1-16,0 0 0,-21 21 15,0-22-15,-22 22 0,22 21 0,0 0 16,-21 0-16,-1 0 0,1 0 0,21 0 16,-21 21-16,-1 0 0,22 1 15,0-1-15,0 0 0,0 0 16,21 21-16,0-20 0,0 20 0,0-21 15,0 0-15,21 22 0,0-22 16,0 0-16,21 0 0,-20 0 0,20-21 16,0 21-16,1 1 0</inkml:trace>
  <inkml:trace contextRef="#ctx0" brushRef="#br0" timeOffset="22651.94">10668 5440 0,'0'0'0,"0"-21"0,-21 0 0,0-1 16,21 1-16,0 0 15,21 21 1,0-21-16,0 21 0,0 0 16,0 0-16,1 0 0,-1 21 0,0-21 15,0 21-15,0 0 0,0 1 16,1-1-16,-22 0 0,0 0 0,0 0 15,0 0-15,0 22 0,0-22 16,0 0-16,0 0 0,0 0 16,-22 1-16,1-22 15,0 0-15,0 0 0,0 0 16,0 0-16,21-22 16,0 1-16,0 0 15,0 0-15,0 0 0,0 0 16,0-1-16,21 1 0,0 0 15,-21 0-15,21 0 0,0 21 0,0-21 16,1-1-16,-1 1 0,0 21 0,0 0 16,0-21-16,0 21 0,1 0 15,-1 0-15,0 0 0,0 0 16</inkml:trace>
  <inkml:trace contextRef="#ctx0" brushRef="#br0" timeOffset="23163.64">11472 5313 0,'-84'-42'32,"62"42"-32,-20 0 0,21 0 15,0 0-15,0 21 0,-1-21 16,1 21-16,-21 0 0,21 0 15,0 0-15,-1 1 0,1-1 0,21 0 16,-21 21-16,21-21 0,-21 1 0,21-1 16,0 0-16,0 0 0,0 0 15,0 0-15,21 1 0,0-1 16,0-21-16,1 0 0,-1 0 0,21 0 16,-21 0-16,0 0 0,1 0 15,-1-21-15,21-1 0,-21 22 0,0-21 16,1 0-16,-1 0 0,0 0 0,0 0 15,-21-1-15,21 1 0,0 0 16,-21-21-16,22 21 0,-22-22 16,0 22-16,21 0 0,-21-21 0,0 20 15,21 22-15,-21-21 0,0 42 32,0 1-32,-21-1 15,21 21-15,0-21 0,-21 0 16,21 1-16,0-1 0,0 0 0,0 0 15,0 0-15,0 0 0,21 1 16,-21-1-16,21-21 0,0 0 16,0 0-16,0 0 0,1 0 15,-1 0-15,0 0 16,0-21-16</inkml:trace>
  <inkml:trace contextRef="#ctx0" brushRef="#br0" timeOffset="23600.39">11832 5334 0,'0'-21'0,"0"42"0,0-63 16,0 63 0,-21-21-1,21 21-15,0 0 0,-21-21 0,21 21 16,0 1-16,0-1 0,-21 0 16,21 0-16,0 0 0,0 0 15,0 1 1,-22-22 15,1 0-15,21-22-16,0 1 0,0 0 15,0 0-15,0 0 16,0 0-16,21-1 0,1 1 0,-1 0 16,0 0-16,0 0 0,0 0 15,0-1-15,22 22 0,-22-21 0,21 0 16,-21 21-16,1 0 0,20 0 0,-21 0 15,0 0-15,0 21 0,1 0 16,-22 1-16,0-1 16,0 0-16,0 0 0,0 0 0,0 0 15,0 1-15,-22-1 16,22 0-16,-21 0 0,0 0 16,21 0-16,21-21 46,0 0-46</inkml:trace>
  <inkml:trace contextRef="#ctx0" brushRef="#br0" timeOffset="24200.05">12552 5228 0,'0'0'0,"21"0"0,-21-21 0,0 0 0,0 0 16,-21 21-16,0 0 15,-1 0-15,1 0 0,0 21 16,-21-21-16,21 21 0,-1 0 0,-20 0 16,21 1-16,0-22 0,0 21 0,21 0 15,-22 0-15,22 0 0,0 0 16,0 1-16,0-1 0,22 0 16,-1-21-1,0 0-15,0 0 0,0 0 16,0 0-16,1 0 0,-1 0 15,0 0-15,0 0 0,0-21 0,0 0 16,-21-1-16,22 22 16,-1-21-16,-21 0 0,21 0 15,-21 42 17,0 0-17,-21 0-15,21 1 0,-21-1 16,21 0-16,0 21 0,-22-21 0,1 22 15,21-22-15,-21 21 0,21-21 16,0 22-16,0-1 0,0 0 0,0-20 16,0 20-16,0 0 0,0-21 15,0 22-15,21-1 0,0-21 16,-21 22-16,0-22 0,22 0 0,-22 0 16,0 21-16,21-20 0,-21-1 0,0 0 15,0 0-15,0 0 0,0 0 0,0 1 16,-21-1-16,-1-21 0,1 21 15,0-21-15,0 0 0,0 21 0,-22-21 16,22 0-16,0 0 0,0 0 0,-21 0 16,20 0-16,1 0 0,-21 0 15,21-21-15,0 21 0,21-21 16,-22 0-16,22-1 0,0 1 16,0 0-16,0 0 0,0 0 0,0 0 15,0-22-15,22 22 0,-1-21 16</inkml:trace>
  <inkml:trace contextRef="#ctx0" brushRef="#br0" timeOffset="24555.84">12869 5355 0,'0'0'0,"0"-21"0,0 0 15,21 21 1,1-21-16,-22 0 0,21 21 16,0-22-16,0 1 0,-21 0 15,0 0-15,0 0 16,-21 21 0,0 0-16,0 0 0,-22 0 15,22 0-15,0 21 0,0 0 16,21 0-16,-21 0 0,21 1 0,-22-1 15,22 0-15,0 0 0,0 0 16,0 0-16,0 1 16,22-22-16,-1 21 0,0-21 15,0 0-15,0 21 0,0-21 0,1 0 16,-1 0-16,0 0 0,21-21 16,-21 21-16,1-21 0,20-1 0</inkml:trace>
  <inkml:trace contextRef="#ctx0" brushRef="#br0" timeOffset="24851.67">13293 4382 0,'0'0'15,"-22"0"1,1 0-16,21 21 16,-21 0-16,21 0 0,-21 0 15,0-21-15,21 21 0,-21 1 16,21-1-16,0 0 0,0 0 16,-22-21-16,22 21 0,0 0 15,22-21 16</inkml:trace>
  <inkml:trace contextRef="#ctx0" brushRef="#br0" timeOffset="25101.54">13017 4678 0,'0'0'0,"0"21"0,0 0 16,22-21 0,-1 0-16,0 0 15,0 0-15,0 0 16,0 0-16,1 0 0,-1 0 0,0 0 16,0 0-16,0 0 0,0 0 0,1 0 15,-1 0-15,-21-21 16,21 0-16,-21 0 15</inkml:trace>
  <inkml:trace contextRef="#ctx0" brushRef="#br0" timeOffset="25312.41">12996 4466 0,'0'0'0,"-21"-21"31,42 21-15,0-21 0,1 21-16,-1 0 0,0 0 15,21 0-15,-21 0 0,1 0 0,-1-21 16,21 21-16,-21 0 0,0 0 0,1-21 16,-1 21-16,0 0 0,0-22 15</inkml:trace>
  <inkml:trace contextRef="#ctx0" brushRef="#br0" timeOffset="25844.11">13398 4106 0,'0'0'15,"-21"0"-15,-21 0 0,21-21 0,-22 21 16,1 0-16,21 0 0,-21 0 0,-1 0 15,1 0-15,0 0 0,20 21 16,-20 1-16,0-1 0,21 0 0,-22 0 16,22 0-16,0 0 0,0 22 15,0-22-15,-1 21 0,1 1 16,0-1-16,21 0 0,-21-21 0,21 22 16,0-1-16,0 0 0,0 1 15,0 20-15,0-20 0,0-1 0,0 0 16,21 1-16,0-1 0,0-21 0,1 21 15,-1-20-15,21 20 0,-21-21 16,22 0-16,-22 0 0,21 1 0,0-22 16,1 0-16,-1 0 0,0 0 0,1 0 15,-1 0-15,0 0 0,-20-22 16,20 22-16,0-21 0,-21-21 16,22 21-16,-1 0 0,-21-22 0,0 1 15,22 0-15,-22-1 0,0 1 16,0-22-16,0 22 0,-21 0 0,0-1 15,0-20-15,0 21 0,0-1 16,0-20-16,-21 20 0,0 1 0,-21 0 16,-1-1-16,1 22 0,0 0 0,-22 0 15,22 0-15,-22 0 0,22 21 16,-21 0-16,20 0 0,1 0 0,0 21 16,-1 0-16,22 0 0,0 0 15,-21 0-15,20 22 0,1-22 16,0 21-16,0-21 0,21 1 0,-21 20 15,0 0-15</inkml:trace>
  <inkml:trace contextRef="#ctx0" brushRef="#br0" timeOffset="28097.45">7726 7684 0,'0'0'0,"-21"0"0,-1 0 0,1 0 16,0 21-16,0-21 0,0 0 0,0 21 16,-1-21-16,1 21 0,0-21 15,0 21-15,0 0 16,21 1-1,21-22-15,0 0 16,21 0-16,1 0 0,20 0 0,1 0 16,-1-22-16,22 22 0,0-21 0,20 0 15,-20 21-15,0-21 0,21 21 16,-1-21-16,1 0 0,21 21 16,-21-22-16,21 1 0,-21 0 0,0 21 15,0-21-15,-1 0 0,1 0 16,-21-1-16,0 22 0,-1-21 0,1 0 15,-22 0-15,1 0 0,-22 0 0,1 21 16,-1-22-16,0 1 0,-21 21 0,1-21 16,-1 0-16,-21 0 15,0 0-15,0-1 0,-21 22 16,-22 0-16,22-21 0,-21 21 16,21 0-16,-22 0 0,1 0 15,0 0-15,-1 0 0,22 0 0,-21 0 16,-1 0-16,22 0 0,0 0 15,0 0-15,0 0 0,0 21 16,42-21 15,0 0-31,0 0 0,0 0 16,22 0-16,-22-21 0,21 21 0,-21 0 16,0-21-16,22 0 0,-22 21 0,21 0 15,-21-21-15,1 21 0,-1 0 16,0-21-16,0 21 0,0 0 15,-21 21 17,0 0-32,0 0 0,0 0 0,-21 0 15,0 22-15,21-22 0,-21 21 0,0-21 16,-1 22-16,1-22 0,0 0 0,0 21 16,0-20-16,0-1 0,21 0 15,0 0-15,-22 0 0,22 0 0,0 1 16,0-1-1</inkml:trace>
  <inkml:trace contextRef="#ctx0" brushRef="#br0" timeOffset="29368.25">11049 7324 0,'0'-21'0,"0"-1"16,21 1-1,-21 0-15,21 0 16,-21 0-16,0 0 16,0-1-16,0 1 0,0 0 15,0 0-15,0 0 0,0 0 16,0-1 0,0 44 30,0-1-46,0 0 0,0 21 16,0-21-16,0 22 0,0-1 16,0 0-16,0 22 0,0-22 0,0 1 15,0 20-15,0-21 0,0 22 0,0-22 16,0 22-16,0-22 0,0 22 16,0-22-16,0 21 0,0 1 15,0-22-15,0 22 0,0-22 0,0 0 16,0 1-16,0-1 0,0 0 0,0-20 15,0-1-15,0 0 0,0 0 0,0 0 16,0 0-16,0 1 16,0-44 31,0 1-47,0 0 15,0 0 1,0 0-16,0 0 15,0-1-15,0 1 16,0 0-16</inkml:trace>
  <inkml:trace contextRef="#ctx0" brushRef="#br0" timeOffset="30411.73">11112 7112 0,'0'0'0,"-42"0"15,63 21 32,0-21-47,22 0 16,-22 0-16,21 0 0,22 0 16,-22 0-16,22 0 0,-1 0 15,22 0-15,-1 0 0,1 0 0,21 0 16,0 0-16,0-21 0,21 21 0,-22-21 15,22 21-15,0-21 0,0 0 16,22-1-16,-1 22 0,-21-21 0,21 0 16,-21 0-16,21 0 0,-21 0 15,0-1-15,0 22 0,-21-21 0,0 0 16,0 0-16,-1 21 0,-20-21 0,-21 21 16,-1 0-16,1 0 0,-22 0 15,0 0-15,1-21 0,-22 21 0,0 0 16,0 0-16,0 0 0,0 0 15,1 0-15,-1 0 16,-21 21 0,0 0-1,0 0-15,0 0 16,0 0-16,0 1 0,0-1 0,0 21 16,0-21-16,0 22 0,0-1 0,0 0 15,0 1-15,0 20 0,0-21 16,0 1-16,0 20 0,0-20 0,0-1 15,0 0-15,0 1 0,0-1 16,0 0-16,0-21 0,0 22 0,0-22 16,0 0-16,0 0 0,0 22 15,0-22-15,0 0 0,0 0 0,0 0 16,0 0-16,0 1 0,0-1 16,0 0-16,0 0 0,0 0 15,0 0-15,0 1 16,0-1-16,-21 0 15,-1 0 1,22 0 0,-21-21-16,0 0 15,21 21-15,-21-21 0,0 22 16,-22-1-16,22-21 16,-21 21-16,0-21 0,-1 21 0,-20-21 15,-1 0-15,1 21 0,-43-21 0,21 0 16,-21 21-16,-21-21 0,0 0 0,-21 0 15,0 0-15,-21 22 0,-1-22 16,1 0-16,0 0 0,-1 21 0,1-21 16,0 21-16,21-21 0,21 21 0,0-21 15,0 0-15,21 21 0,0-21 0,21 0 16,1 0-16,20 0 0,1 0 16,-1 0-16,22 0 0,-1 0 0,1 0 15,21 0-15,0 0 0,0 0 16,21-21-16,-22 21 0,22-21 15,0 0 1,0 0-16,0-1 16,0 1-1,0 0-15,0 0 16,22 21-16,-22-21 0</inkml:trace>
  <inkml:trace contextRef="#ctx0" brushRef="#br0" timeOffset="30720.55">11557 7451 0,'0'-21'16,"0"42"-16,21-64 0,-21 22 15,0 42 1,0 1-16,0-1 0,0 0 15,0 21-15,0-21 0,0 22 0,-21-22 16,21 21-16,0 1 0,0-22 0,0 21 16,0-21-16,0 0 0,0 22 15,0-22-15,0 0 0,0 0 0,-21 0 16,21 1-16,0-1 0,0 0 16,0 0-16,0 0 15,21-42 1,-21 0-1</inkml:trace>
  <inkml:trace contextRef="#ctx0" brushRef="#br0" timeOffset="31016.61">11536 7726 0,'0'-42'0,"0"84"0,0-106 16,0 43-16,0-21 0,0 21 0,0-22 16,0 22-16,0 0 0,0-21 15,0 21-15,21-1 0,0-20 0,0 21 16,0 0-16,22 0 0,-22 21 15,0-22-15,0 22 0,22 0 16,-22 0-16,0 0 0,21 0 0,-21 22 16,1-1-16,-22 21 0,0-21 0,0 0 15,0 22-15,0-22 0,0 21 16,0-21-16,-43 1 0,22 20 0,0-21 16,-21 0-16,-1 0 0,22 1 0,0-1 15,-21 0-15,20-21 0,1 21 16,0-21-16,0 21 0,0 0 15,42-21 17,0 0-32,0 0 15</inkml:trace>
  <inkml:trace contextRef="#ctx0" brushRef="#br0" timeOffset="31268.8">12086 7726 0,'0'21'0,"0"-42"0,0 63 0,0-21 15,0 1-15,-21-1 0,21 0 16,0 0-16,0 0 0,0 0 16,0 1-16,0-1 0,0 0 0,0 0 15,-21 0-15,21 0 0,0 1 16,0-44 31,0 1-47,0 0 15,0 0-15</inkml:trace>
  <inkml:trace contextRef="#ctx0" brushRef="#br0" timeOffset="31440.71">12086 7599 0,'0'-21'0,"0"42"0,21-42 94,0 21-94</inkml:trace>
  <inkml:trace contextRef="#ctx0" brushRef="#br0" timeOffset="31919.45">12382 7662 0,'0'22'16,"0"-1"-16,0 0 0,0 0 15,0 0-15,0 0 0,0 1 16,0-1-16,0 0 0,0 0 0,0 0 15,0 0-15,0 1 0,0-1 16,0 0-16,0 0 0,0 0 0,0 0 16,0 1-1,-21-22 17,21-22-32,-21 1 15,21 0 1,0 0-16,0 0 0,0 0 0,0-1 15,0 1-15,0 0 0,21-21 0,-21 21 16,21-1-16,1 1 0,-1 0 16,21-21-16,-21 21 0,0 21 0,22-22 15,-22 1-15,0 21 0,21 0 0,-20 0 16,-1 0-16,0 0 0,0 21 16,0 1-16,0-1 0,-21 0 0,0 0 15,0 0-15,0 0 0,0 1 0,0-1 16,0 0-16,0 0 0,0 0 15,0 0-15,0 1 16,-21-22-16,21 21 0,-21-21 16,21-21 15,21 21-31,0-22 16</inkml:trace>
  <inkml:trace contextRef="#ctx0" brushRef="#br0" timeOffset="32491.63">13060 7324 0,'0'0'0,"0"-21"15,0-1-15,21 22 0,-21 22 32,0-1-32,0 21 0,0-21 15,0 22-15,0-22 0,0 21 0,0 0 16,0 1-16,0-22 0,0 21 0,0-21 15,0 22-15,-21-22 0,21 0 0,0 0 16,0 0-16,-21 1 0,21-1 16,0 0-16,0 0 0,0-42 62,0 0-62,0 0 0,0-1 16,21 1-16,0 0 0,0 0 15,0 0-15,0 0 0,1-1 16,-1 1-16,0 0 0,0 0 0,0 0 16,0 0-16,22 21 0,-22 0 0,0-22 15,0 22-15,0 0 16,-42 22 0,0-22-16,0 0 15,0 0-15,-22 21 0,22-21 16,-21 0-16,21 0 0,0 21 15,-22-21-15,22 0 0,0 0 0,0 21 16,21 0-16,0 0 16,0 1-16,0-1 15,21 0-15,-21 0 0,21-21 16,0 21-16,0-21 0,22 21 0,-22-21 16,0 0-16,0 22 0,22-22 15,-22 0-15,0 0 0,0 0 0,21 0 16,-20 0-16,-1 0 0,0 0 0,21 0 15,-21 0-15,1 0 0,-1-22 0,0 22 16,0-21-16</inkml:trace>
  <inkml:trace contextRef="#ctx0" brushRef="#br0" timeOffset="32792.5">14139 7049 0,'0'-22'0,"0"44"0,0-65 15,0 64 32,0 1-47,0-1 0,0 0 16,0 0-16,0 21 0,0-20 15,0-1-15,0 21 0,0-21 0,0 0 16,0 1-16,0-1 0,-21 0 0,21 0 16,0 0-16,0 0 15,-21-21-15</inkml:trace>
  <inkml:trace contextRef="#ctx0" brushRef="#br0" timeOffset="33008.37">13970 7408 0,'0'0'0,"-21"0"0,21 22 16,0-1 0,0 0-16,21-21 15,0 21-15,0-21 0,0 0 16,1 0-16,-1 0 0,0 0 0,0 0 15,0 0-15,0 0 0,1-21 16,-1 0-16,0 21 0,-21-21 0,21 21 16,0-22-16</inkml:trace>
  <inkml:trace contextRef="#ctx0" brushRef="#br0" timeOffset="33239.55">13906 7070 0,'-21'0'0,"42"0"0,-42-21 15,42 21 1,1-22 0,-1 22-16,0 0 0,21 0 0,-21 0 15,1 0-15,20 0 0,-21-21 16,0 21-16,22 0 0,-22 0 0,0 0 15,0 0-15,0-21 0,0 21 0,1 0 16,-1 0-16</inkml:trace>
  <inkml:trace contextRef="#ctx0" brushRef="#br0" timeOffset="33764.26">14160 6795 0,'-84'0'16,"168"0"-16,-211 0 16,106 0-16,-21 0 0,21 0 0,-22 0 15,22 0-15,-21 21 0,21 0 16,0 0-16,-22 0 0,22 0 0,0 1 16,-21-1-16,20 21 0,1 0 0,0-20 15,21 20-15,0 0 0,-21 1 16,21 20-16,0-21 0,0 1 0,0-1 15,0 0-15,0 1 0,0-1 0,21-21 16,0 22-16,0-22 0,1 0 0,20 21 16,-21-21-16,21 1 15,1-22-15,-1 21 0,0 0 0,1-21 16,20 0-16,-20 0 0,20 0 0,-21 0 16,22 0-16,-22 0 0,1 0 15,-1 0-15,0-21 0,-21 21 0,22-21 16,-22-1-16,0 1 0,0 0 0,0 0 15,1-21-15,-1 20 0,0-20 0,0 0 16,-21-22-16,0 22 0,0-22 16,0 1-16,0-1 0,0 22 0,0-21 15,0 20-15,-21 1 0,0 0 16,-22-1-16,22 22 0,-21-21 16,-22 21-16,22-1 0,-21 22 0,20-21 15,-20 21-15,20 0 0,-20 0 0,21 0 16,-1 0-16,1 0 0,0 0 15,20 21-15,-20-21 0,21 22 0,-21-1 16,20 0-16,1-21 0,0 21 16,0 0-16,0 0 0,0 1 0,-1-1 15</inkml:trace>
  <inkml:trace contextRef="#ctx0" brushRef="#br0" timeOffset="37196.58">2752 12213 0,'0'0'0,"-22"0"16,1 0-16,-21 0 0,21 0 15,-22 0-15,1 21 0,0 1 0,-1-1 16,1 0-16,0 21 0,-1-21 16,1 22-16,21-1 0,-21 0 0,20 1 15,1 20-15,0 1 0,21-22 16,-21 22-16,21-1 0,0-21 0,0 22 15,0-22-15,21 1 0,0-1 16,22-21-16,-22 21 0,21-20 0,-21-1 16,22 0-16,-1 0 0,0-21 15,1 0-15,20 0 0,-21 0 0,22 0 16,-22 0-16,1-21 0,20 0 16,-21 0-16,1-1 0,20 1 15,-20-21-15,-1 21 0,0-22 0</inkml:trace>
  <inkml:trace contextRef="#ctx0" brushRef="#br0" timeOffset="37652.31">3302 12637 0,'0'-22'0,"0"44"0,0-65 0,0 22 0,0 0 15,0 42 17,-21 21-32,21-20 0,-21-1 15,21 21-15,0 0 0,0-20 16,0 20-16,0 0 0,0-21 15,0 22-15,0-22 0,0 0 0,0 21 16,21-20-16,0-1 16,21-21-16,-21 0 0,22 0 0,-1 0 15,-21 0-15,22 0 0,-1-21 16,0-1-16,-21 22 0,22-21 0,-1 0 16,-21 0-16,0 0 0,1 0 0,-1-1 15,0-20-15,-21 21 0,0 0 16,0-22-16,0 22 0,0 0 0,-21-21 15,0 21-15,-22-22 0,22 22 16,-21 0-16,-1 0 0,22 0 0,-21-1 16,0 1-16,-1 21 0,1 0 15,0 0-15,20 0 0,-20 21 16,21 1-16,-21-1 0,20 0 0,1 0 16,21 0-16,0 22 0,0-1 15,0 0-15,0-21 0,0 22 0,0-1 16,0-21-16,21 22 0,1-22 15,-1 0-15,21 0 0,0 0 0,-20-21 16,20 0-16,0 0 0,1 0 0,-1 0 16,0 0-16,-21 0 15,22-21-15,-1 21 0,-21-21 0,22 0 0</inkml:trace>
  <inkml:trace contextRef="#ctx0" brushRef="#br0" timeOffset="37944.15">4085 12213 0,'0'0'0,"21"-21"0,-21 0 0,0 0 15,0 0-15,0 42 16,0 21-16,0-21 16,0 0-16,0 22 0,0-1 15,0 0-15,0-20 0,0 20 0,0 0 16,0 1-16,0-1 0,0-21 15,0 21-15,0 1 0,-21-1 16,21-21-16,0 22 0,0-22 0,0 21 16,0-21-16,0 0 0,0 1 0,0-1 15,0 0-15,21-21 16,0 0-16,1 0 16,-1-21-16,0 21 15,0-21-15,0-1 0</inkml:trace>
  <inkml:trace contextRef="#ctx0" brushRef="#br0" timeOffset="38384.57">4593 12404 0,'0'0'0,"-21"0"16,0 0-16,0 21 0,-1 0 15,1 0-15,0 0 0,0 1 0,21-1 16,-21 0-16,0 0 0,-1 0 15,22 22-15,0-22 0,0 21 0,0-21 16,0 22-16,0-1 0,0-21 0,0 0 16,22 22-16,-1-22 0,0 0 15,0 0-15,0-21 0,0 21 0,1-21 16,-1 0-16,0 0 0,0 0 16,21 0-16,-20 0 0,-1 0 15,0-21-15,0 0 0,0 21 0,0-21 16,1 0-16,-1-1 0,-21 1 15,21-21-15,0 21 0,-21 0 0,0-22 16,0 22-16,0 0 0,0-21 0,0 20 16,0-20-16,0 21 0,-21 0 15,0-22-15,0 22 0,-1 0 0,-20 21 16,21-21-16,-21 21 0,20 0 16,-20 0-16,21 0 0,-21 0 0,20 21 15,1 0-15,0 0 0,0-21 16,21 22-16,0-1 0,0 0 0,0 0 15,0 0-15,21 0 0,0 1 16,0-1-16,1-21 0,-1 21 0,0-21 16,0 0-16,21 0 0,-20 0 0</inkml:trace>
  <inkml:trace contextRef="#ctx0" brushRef="#br0" timeOffset="38812.32">5122 12467 0,'0'0'0,"-21"0"0,0-21 0,21 0 0,0 0 15,0 0-15,0-1 16,0 1-16,0 0 0,21 21 16,-21-21-16,21 0 0,0 21 0,1 0 15,-1 0-15,0 0 0,0 0 0,0 0 16,0 0-16,22 21 0,-22 0 15,0 0-15,21 22 0,-20-22 0,-1 0 16,0 21-16,0-21 0,0 22 0,0-1 16,-21-21-16,0 22 0,0-22 15,0 21-15,0-21 0,0 22 0,0-22 16,0 0-16,-21 0 0,0 0 16,0 0-16,0-21 0,0 0 15,21 22-15,-22-22 0,1 0 16,21-22-16,0 1 0,0 0 15,0 0-15,0-21 16,0 20-16,0 1 0,0-21 0,0 21 16,21-22-16,1 22 0,-1-21 0,-21 0 15,21 20-15,0-20 0,0 21 16,0-21-16,1 20 0,-1 1 0,0 0 16,0 0-16,0 0 0,0 0 15,1 21-15</inkml:trace>
  <inkml:trace contextRef="#ctx0" brushRef="#br0" timeOffset="40163.58">6985 12679 0,'0'0'0,"-21"0"0,-22 42 32,22-42-32,42-21 47,1 21-47,-1-21 0,0 0 15,21 21-15,-21-21 0,22-1 16,-22 1-16,21 0 0,-21-21 0,22 21 15,-22-22-15,0 22 0,0-21 0,0-1 16,1 1-16,-22 0 0,0 21 16,0-22-16,0 1 0,0 21 0,0 0 15,-22-1-15,1 1 0,0 21 0,0 0 16,-21 0-16,20 0 0,1 0 16,-21 21-16,21 22 0,0-22 0,-1 21 15,1 1-15,0-1 0,0 0 16,21 1-16,-21-1 0,21 0 15,0 1-15,0-1 0,0-21 0,21 21 16,0 1-16,0-22 0,0 21 0,1-21 16,-1 1-16,0-1 0,0 0 15,0 0-15,22-21 0,-1 0 16,-21 0-16,0 0 0,0 0 0,22-21 31,-22 0-31,0 0 0,0-1 0,0 1 0,1 0 16,-1-21-16,0 21 0,0-1 15,0-20-15,0 21 0,1-21 0,20-1 16,-21 1-16,0 21 0,22-22 0,-1 1 16,-21 21-16,21 0 0,1 0 15,-22 21-15,0 0 0,21 0 16,-20 0-16,-1 0 0,-21 21 0,21 0 16,-21 0-16,0 0 0,0 22 0,0-22 15,0 0-15,0 21 0,0-21 0,-21 1 16,0 20-16,-1-21 0,1 0 15,21 0-15,-21 1 0,21-1 0,-21 0 16,21 0-16,0 0 0,-21-21 16,42 0 15,-21-21-31,21 0 0,0 21 0,-21-21 16,21 0-16,1-1 15,-1 1-15,0-21 0,0 21 0,0-22 16,0 22-16,1-21 0,-1 21 0,-21-22 15,21 1-15,0 21 0,0-21 16,-21 20-16,0 1 0,-21 42 31,0 1-31,21-1 16,-21 0-16,0 0 0,-1 21 0,22-20 16,0-1-16,-21 21 0,21-21 0,0 22 15,0-22-15,0 0 0,0 0 16,0 0-16,21 0 0,1 1 15,-22-1-15,42-21 0,-21 21 0,0-21 16,0 0-16,1 0 0,20 0 0,-21 0 16,21 0-16,-20 0 0,-1 0 15,21 0-15,-21 0 0,22-21 0,-22 0 16,0 21-16,21-22 0,-21 1 0,1 0 16,-1-21-16,0 21 0,0-22 15,-21 22-15,21-21 0,-21-1 0,21 1 16,-21-21-16,0 20 0,22 1 0,-22-22 15,0 22-15,0 0 0,0-1 16,0 1-16,21 0 0,-21 21 16,0-1-16,0 1 0,0 42 15,0 1-15,-21 20 16,-1 0-16,22 1 0,0-1 16,0 0-16,-21 1 0,21 20 0,-21-21 15,0 1-15,21 20 0,0-20 0,0-22 16,0 21-16,-21 0 0,21-20 15,0 20-15,0-21 0,0 0 0,0 0 16,0 1-16,21-1 0,0-21 16,0 0-16,0 0 0,1 0 15,-1 0-15,0 0 16,0-21-16,0-1 0</inkml:trace>
  <inkml:trace contextRef="#ctx0" brushRef="#br0" timeOffset="40388.46">8530 12298 0,'0'0'0,"-21"0"16,42 0 15,0 0-31,0 0 0,1 0 0,-1 0 16,0 0-16,0 0 0,21-21 15,-20 21-15,20-21 0,-21 21 0,21 0 16,-20-22-16,20 22 0,-21-21 16,21 21-16,-20-21 0,-1 21 0,0 0 15</inkml:trace>
  <inkml:trace contextRef="#ctx0" brushRef="#br0" timeOffset="41260.71">9144 12404 0,'0'21'0,"0"-42"0,0 63 0,0-21 16,21-21 15,0 0-31,0 0 0,1-21 0,-1 0 16,0 0-16,0 21 15,0-21-15,0-1 0,1 22 0,-1-21 16,-21 0-16,0 0 0,21 0 0,-21 0 15,0-1-15,0 1 0,0 0 16,-21 21-16,0 0 16,-1 0-16,1 21 0,0-21 0,0 21 15,0 1-15,-22-1 0,22 21 16,0-21-16,0 0 0,0 22 0,0-22 16,21 21-16,0-21 0,0 22 15,0-22-15,0 0 0,0 0 0,0 0 16,21 1-16,21-1 0,-21-21 15,0 21-15,22-21 0,-1 0 0,0 0 16,1 0-16,-1 0 0,0 0 0,1-21 16,-1 21-16,0-21 0,1 21 0,-1-22 15,-21 1-15,22 0 0,-22 0 16,0 0-16,0 0 0,0-1 0,0 1 16,1-21-16,-22 21 0,0 0 0,0-1 15,0-20-15,0 21 0,0 0 16,0 0-16,0-1 0,-22 22 31,22 22-31,-21-1 16,21 0-16,0 0 0,0 0 15,0 0-15,0 22 0,0-22 0,0 0 16,0 0-16,0 0 0,0 1 0,0-1 16,0 0-16,0 0 0,-21 0 0,21 0 15,0 1-15,-21-1 16,0-21-16,0 0 31,21-21-15,0-1-16,0 1 15,0 0-15,0 0 0,21 0 16,-21 0-16,21-22 0,0 22 0,0-21 16,22-1-16,-1 1 0,0 21 15,1-21-15,20-1 0,1 1 0,-1 21 16,-21 0-16,22-1 0,-1 22 0,-20 0 15,-1 0-15,-21 22 0,0-1 16,1 0-16,-1 0 0,0 0 0,-21 22 16,0-22-16,0 21 0,0 0 0,0-20 15,0-1-15,-21 21 0,0-21 16,21 0-16,-22 22 0,1-22 16,0 0-16,0-21 0,0 21 0,21 0 15,0 1-15,-21-22 0,21 21 16,21-21 15,-21-21-31,21 21 0,0-22 0,0 1 16,0 0-16,1 0 0,-1 0 0</inkml:trace>
  <inkml:trace contextRef="#ctx0" brushRef="#br0" timeOffset="42064.25">11218 12129 0,'0'-22'0,"0"44"0,0-65 0,0 22 0,0 0 16,0 0-16,-21 0 0,0 21 0,0-22 15,0 22-15,-22 0 0,22 0 16,-21 0-16,21 22 0,-22-1 0,1 0 16,0 0-16,-1 21 0,22-20 0,-21 20 15,21 0-15,-1 1 0,-20-1 16,21 0-16,21 1 0,-21-22 0,21 21 15,0 0-15,0-20 0,0-1 0,0 0 16,0 0-16,0 0 0,21-21 16,0 0-16,0 21 0,22-21 15,-22 0-15,0 0 0,21 0 0,-21 0 16,22-21-16,-22 21 0,21-21 0,-21 0 16,1 0-16,20 0 0,-21-1 0,0 1 15,0 0-15,1-21 0,-22-1 16,21 1-16,0 0 0,-21-1 0,0-20 15,0 21-15,21-22 0,-21 1 0,0 20 16,0-20-16,0 20 0,21 1 16,-21 0-16,0-1 0,0 1 0,0 21 15,0 0-15,0 0 0,0 42 32,-21 0-32,21 0 0,-21 21 15,0 1-15,21-1 0,0 0 0,-21 22 16,21-1-16,-22-20 0,22 20 0,-21 1 15,21-22-15,0 22 0,0-22 16,0 0-16,0 1 0,0-22 0,0 21 16,21-21-16,1 0 0,-1 1 0,0-1 15,0 0-15,0-21 0,0 0 0,1 0 16,20 0-16,-21 0 0,0 0 16,0 0-16,1-21 0,20 21 0,-21-21 15,0-1-15,0 22 0,1-21 0,-1 0 16,0-21-16,0 21 0,0-1 15,-21-20-15,0 21 0,21-21 16,-21 20-16,22-20 0,-22 0 0,0 21 16,0-1-16,0 1 0,0 0 0,-22 21 15,1 21 1,21 0-16,0 1 0,0-1 16,0 0-16,0 21 0,0-21 0,0 1 15,0 20-15,21-21 0,1 0 16,-22 0-16,0 1 0,21-1 0,0 0 15,-21 0-15,0 0 0,21-21 0,-21 21 16,0 1-16,0-1 0,0 0 16,-21-21-1,0 0-15,21 21 0,-21-21 16,-1 0-16,1 0 0,0 0 0,0 0 16,0 0-16,0 0 0,-1 0 0,1 0 15,0 0-15</inkml:trace>
  <inkml:trace contextRef="#ctx0" brushRef="#br0" timeOffset="42544.06">12721 11494 0,'0'-22'0,"0"44"0,0-65 0,0 22 15,-21 21 1,0 42-16,0-20 16,21 20-16,0-21 0,0 21 0,0 22 15,0-22-15,0 22 0,0-22 16,0 22-16,0-1 0,0 1 0,0-1 15,-22-21-15,22 22 0,0-22 0,0 1 16,0-22-16,-21 21 0,21-21 16,0 22-16,0-22 0,0 0 0,0 0 15,21-21 1,1 0-16</inkml:trace>
  <inkml:trace contextRef="#ctx0" brushRef="#br0" timeOffset="43024.31">12573 11853 0,'0'0'15,"0"-42"-15,0 21 0,0-21 0,0-1 16,0 22-16,0-21 0,21 21 16,-21-1-16,21-20 0,0 21 0,22 0 15,-22 0-15,0 21 0,21-22 0,-20 22 16,20 0-16,0 0 0,-21 0 15,22 22-15,-1-1 0,0 0 0,-20 0 16,20 21-16,-21-20 0,21 20 0,-20 0 16,-22-21-16,0 22 0,0-22 15,0 21-15,0-21 0,-22 1 0,1 20 16,-21-21-16,21 0 0,-22 0 0,1-21 16,0 22-16,-1-1 0,22-21 0,-21 0 15,0 0-15,20 0 0,-20 0 16,21 0-16,0 0 0,0-21 15,-1-1-15,1 1 0,21 0 16,0 0-16,0 42 31,0 0-31,21 0 0,1 1 16,-22-1-16,0 21 0,21-21 0,0 22 16,0-22-16,-21 0 0,21 21 15,0-21-15,1 1 0,-1-1 0,0 0 16,-21 0-16,21 0 0,0 0 15,22-21-15,-22 22 0,0-22 0,0 0 16,0 0-16,22 0 0,-22 0 0,0 0 16,0 0-16,21 0 0,-20 0 15,-1 0-15,0 0 0,-21-22 0</inkml:trace>
  <inkml:trace contextRef="#ctx0" brushRef="#br0" timeOffset="43372.41">13377 12129 0,'0'0'16,"21"0"-16,1-22 0,-1 22 0,0 0 15,0-21-15,0 0 0,0 21 16,1-21-16,-1 21 0,0-21 16,0 0-16,0-1 15,0 22-15,-21-21 0,0 0 0,0 0 16,0 0-16,0 0 15,-21 21-15,0 0 16,0 0-16,0 0 0,0 0 0,-1 0 16,1 21-16,0 0 0,0 0 0,-21 0 15,20 22-15,1-1 0,0-21 0,0 21 16,21 1-16,0-1 0,0-21 16,0 22-16,0-22 0,0 21 0,0-21 15,0 0-15,21 1 0,0-1 0,0-21 16,1 21-16,-1-21 0,21 0 15,-21 0-15,22 0 0,-22 0 16,21 0-16,0 0 0,-20 0 0,20-21 16</inkml:trace>
  <inkml:trace contextRef="#ctx0" brushRef="#br0" timeOffset="43932.96">14414 11875 0,'0'-22'16,"0"44"-16,0-65 0,0 22 0,-21 0 16,0 21-16,21-21 0,-42 21 0,21 0 15,-1 0-15,-20 0 0,21 0 0,0 0 16,-22 0-16,22 21 0,-21 0 0,21 0 16,0 22-16,-1-22 0,1 21 15,21-21-15,0 22 0,-21-1 0,21-21 16,0 21-16,0-20 0,0 20 0,0-21 15,0 0-15,0 22 0,21-43 16,-21 21-16,21 0 0,1 0 0,-1-21 16,0 0-16,0 0 0,0 0 15,0 0-15,1 0 0,-1 0 0,-21-21 16,21 21-16,0-21 0,0 0 16,0-1-16,1 1 0,-22 0 15,21 0-15,0-21 0,-21 20 0,21-20 16,0 0-16,0-1 0,-21 1 15,22-21-15,-1 20 0,0 1 0,-21 0 16,21-22-16,-21 22 0,21-1 0,-21 1 16,0-21-16,0 20 0,0 1 0,0 21 15,0-22-15,0 22 0,0 0 16,-21 42 0,21 0-16,-21 1 15,21 20-15,-21 0 0,21 1 16,0 20-16,0-21 0,0 22 0,0-1 15,0 1-15,0-1 0,0-20 16,0 20-16,0-20 0,0 20 16,0-21-16,21 1 0,0-22 0,0 21 15,0-21-15,1 1 0,-1-1 0,0-21 16,0 0-16,21 0 0,-20 0 0,-1 0 16,0 0-16,0 0 0</inkml:trace>
  <inkml:trace contextRef="#ctx0" brushRef="#br0" timeOffset="46045.43">15960 11091 0,'0'0'0,"-22"0"0,-20 64 31,42-43-31,0 0 0,0 22 0,0-22 16,0 0-16,0 0 0,0 21 16,21-20-16,0-1 0,1 0 0,-1-21 15,21 21-15,0-21 0,1 0 0,-1 0 16,0 0-16,22 0 0,-1 0 15,-20-21-15,20 21 0,1-21 0,-22 0 16,22-22-16,-22 22 0,21 0 0,-20-21 16,-22 20-16,21-20 0,-21 21 15,-21-21-15,22 20 0,-22-20 0,0 21 16,0-21-16,0 20 0,0-20 0,0 21 16,0-21-16,-22 20 0,22 1 15,0 0-15,-21 0 0,0 21 0,0 0 16,0 0-16,21 21 15,-21 0-15,-1 0 0,1 22 16,21-22-16,-21 21 0,21 22 0,-21-22 16,21 22-16,0-1 0,0 1 0,0-1 15,0 22-15,0-22 0,0 1 0,0-1 16,0-20-16,0 20 0,21 1 16,-21-22-16,21 0 0,-21 22 0,0-22 15,0-21-15,0 22 0,0-22 0,0 21 16,-21-21-16,0 0 0,0 1 15,0-22-15,-1 21 0,1-21 0,0 0 16,0 0-16,0 0 0,0 0 0,-1 0 16,-20-21-16,21 21 0,-21-22 15,20 1-15,1-21 0,-21 21 16,21 0-16,-22-22 0,22 22 0,-21-21 16,21 21-16,-22-1 0,22-20 0,0 21 15,21 42 16,21 0-31,22 0 0,-22 22 0,21-22 16,-21 0-16,22 21 0,-1-20 0,-21-1 16,21 0-16,1 21 0,-1-42 15,0 21-15,-20 1 0,20-22 0,0 0 16,1 0-16,-22 0 0,21 0 0,0 0 16,-20 0-16,20-22 0,-21 1 15,21 0-15,-20 21 0,-1-21 16,21 0-16,-21 0 0,0-1 0,-21-20 15,0 21-15,22 0 0,-22 0 0,0-1 16,0 1-16,0 0 0,0 0 16,0 0-16,21 21 15,-21 21 1,0 0-16,0 0 0,0 0 0,0 1 16,0-1-16,0 0 0,0 0 15,0 0-15,0 0 0,0 1 0,0-1 16,0-42 31,0-1-47,0 1 15,0 0-15,21 21 0,-21-21 16,0 0-16,21 0 0,-21-1 16,0 1-16,0 0 0,21 0 15,-21 0-15,21 21 0,1 21 16,-22 0-1,21 0-15,-21 0 16,0 1-16,0-1 0,21 0 0,-21 0 0,21 0 16,-21 0-16,21 1 0,-21-1 15,21 0-15,1-21 16,-1 0-16,0 0 16,0 0-16,0 0 0,0 0 15,1-21-15,-1 0 0,0-1 16,0 1-16,0 0 0,-21 0 15,0 0-15,21 0 0,1-1 0,-22 1 16,0 0-16,0 0 0,21 21 0,-21-21 16,0 0-16,21 21 15,-21 21 1,0 0-16,0 0 16,0 21-16,0-20 0,0-1 15,0 0-15,0 0 0,0 0 16,0 0-16,21 1 0,0-1 0,0 0 15,-21 0-15,22-21 0,-1 0 0,0 21 16,0-21-16,0 0 0,0 0 0,1 0 16,-1 0-16,0 0 0,0-21 15,-21 0-15,21 21 0,0-21 0,1 0 16,-22-1-16,0 1 0,0 0 0,21 0 16,-21 0-16,0 0 0,0-1 0,0-20 15,21 21-15,-21 0 0,0 0 16,0-22-16,0 22 0,0 0 15,0 42 1,0 0 0,-21 0-16,21 1 0,0 20 15,-21-21-15,21 21 0,0 1 0,0-1 16,0 0-16,0 1 0,0 20 0,-22-20 16,22 20-16,0-21 0,-21 22 0,21-1 15,0-20-15,0 20 0,0 1 16,0-1-16,0 1 0,0-1 0,0 1 15,0-22-15,-21 22 0,21-22 0,-21 0 16,21 1-16,0-1 0,0-21 16,-21 21-16,21-20 0,0-1 15,0-42 1,0-1-16,0 1 16</inkml:trace>
  <inkml:trace contextRef="#ctx0" brushRef="#br0" timeOffset="46349.26">17907 11790 0,'0'-21'0,"0"42"0,0-85 0,0 43 16,0 0-16,0 0 0,0 0 16,-21 0-16,21-1 0,0 1 15,0 0-15,21 21 16,0 0-16,0 0 0,0 0 0,1 21 15,-1 0-15,0 1 0,0-1 16,0 0-16,0 0 0,1 0 0,-22 22 16,21-22-16,-21 0 0,0 0 0,0 21 15,0-20-15,-21-1 0,-1 0 0,1-21 16,0 21-16,-21 0 0,21-21 16,-1 0-16,1 21 0,0-21 0,0 0 15,0 0-15,0-21 16,21 0-1,0 0-15,0 0 0</inkml:trace>
  <inkml:trace contextRef="#ctx0" brushRef="#br0" timeOffset="46612">18330 11049 0,'0'0'0,"0"-42"0,21-1 16,-21 65-1,0-1-15,0 0 16,-21 21-16,21 1 0,-21-1 0,21 21 16,0 1-16,0-22 0,0 22 15,-21-1-15,21 1 0,0-22 16,-21 0-16,21 22 0,0-22 0,0-21 16,0 22-16,0-22 0,0 21 0,0-21 15,0 1-15,0-1 0,0 0 16,21-21-16,0 0 15,0 0-15,0-21 16,1 21-16</inkml:trace>
  <inkml:trace contextRef="#ctx0" brushRef="#br0" timeOffset="48616.27">18542 11642 0,'0'21'31,"21"-21"-31,0 0 16,0 0-16,1 0 16,-1 0-16,0 0 0,0 0 15,0 0-15,0 0 0,1-21 16,-1 21-16,-21-21 0,0-1 16,0 1-16,0 0 0,0 0 15,0 0-15,0 0 16,-21 21-1,-1 0-15,1 0 0,0 21 16,0-21-16,21 21 0,-21 0 0,21 0 16,-21 0-16,21 1 0,0 20 0,0-21 15,0 0-15,0 0 0,0 1 16,0-1-16,0 0 0,21-21 16,0 21-16,0-21 0,0 0 15,0 0-15,1 0 0,20 0 0,-21 0 16,21 0-16,-20 0 0,-1-21 15,21 21-15,-21-21 0,22 21 16,-22-21-16,0-1 0,0 1 0,-21 0 0,21 21 16,-21-42-16,0 21 0,21-1 15,-21 1-15,0 0 0,0 0 16,0 0-16,0 0 0,0 42 31,0 0-31,0 0 0,0 0 0,0 0 16,0 1-16,0-1 0,0 0 15,0 0-15,0 0 0,0 0 0,0 1 16,-21-1-16,21 0 0,0 0 16,0 0-16,-21-21 15,0 0 32,21-21-47,0 0 0,0 0 16,0 0-16,0-1 15,0 1-15,0 0 0,0 0 0,0 0 16,21 0-16,0-1 0,0-20 0,1 21 16,-1 0-16,0 21 0,0 0 15,0 0-15,0 0 16,1 21-16,-22 0 0,0 0 0,21 0 16,0 1-16,-21-1 0,0 21 15,21-21-15,-21 0 16,0 1-16,0-1 0,0 0 15,0 0-15,0 0 16,0-42 15,0 0-15,0 0-16,0 0 0,0-1 16,0 1-16,0 0 0,0 0 15,0 0-15,21 0 0,0-22 0,1 22 16,-1 0-16,0-21 15,0 20-15,0 1 0,22 21 0,-22-21 0,0 21 16,0 0-16,0 0 0,-21 21 16,21 0-16,-21 1 15,0-1-15,0 0 0,0 21 0,0-21 16,0 1-16,0-1 0,0 0 0,0 21 16,0-21-16,22 1 0,-1-1 15,0 0-15,0-21 0,0 21 16,0-21-16,22 0 0,-22 0 0,0 0 15,21 0-15,-20 0 0,-1 0 0,21 0 16,-21 0-16,0-21 0,1 21 0,-1-21 16,0 0-16,0 21 0,0-22 15,-21 1-15,0-21 0,0 21 0,0 0 16,21-22-16,-21 22 0,0-21 16,0 21-16,0-22 0,0 22 0,0 0 15,0 0-15,-21 21 16,0 21-1,21 0-15,-21 21 0,21-20 16,0-1-16,0 0 0,0 21 0,0-21 16,0 1-16,0-1 0,0 21 15,0-21-15,0 0 0,21 1 16,0-1-16,0-21 0,1 0 0,-1 21 16,21-21-16,-21 0 0,0 0 0,22 0 15,-22 0-15,0 0 0,0 0 16,0-21-16,1 0 0,-22-1 15,21 1-15,0 0 0,-21 0 16,0 0-16,0-22 0,0 22 0,21 0 16,-21 0-16,0 0 0,0 0 15,0-1-15,0 44 32,-21-1-32,21 0 0,0 0 0,-21-21 15,21 21-15,-21 0 0,21 1 16,-22-1-16,1 0 0,21 0 15,21-42 32,1 0-31,-1 21-16,0-21 0,-21-1 16,21 1-16,0 0 0,0 0 0,1 0 15,-1-22-15,0 22 0,21 0 16,-21 0-16,1 21 0,-1 0 0,0 0 15,0 0-15,-21 21 0,21-21 16,-21 21-16,0 0 0,0 1 16,0 20-16,0-21 0,0 0 0,0 0 15,0 1-15,0-1 0,0 0 16,0 0-16,21-21 0,1 21 16,-1-21-1,0 0-15,0 0 0,0 0 0,0 0 16,1 0-16,-1-21 0,0 0 15,-21 0-15,21 21 0,-21-21 0,0-1 16,21 1-16,-21 0 0,0-21 16,0-1-16,0 22 0,0-21 0,21 0 15,-21-1-15,22-20 0,-22 20 0,21-20 16,-21 21-16,0-1 0,21 1 16,0 0-16,-21-1 0,0 1 0,0 21 15,21 0-15,-21-1 0,0 44 16,0-1-1,-21 0-15,0 21 0,0-21 16,21 22-16,-21-1 0,-1 22 0,22-22 16,0 0-16,-21 22 0,21-22 0,0 0 15,0 1-15,0-22 0,0 21 16,0-21-16,0 22 0,0-22 0,0 0 16,21-21-16,-21 21 0,22-21 0,-1 0 15,0 0-15,0 0 0,21 0 16,-20-21-1,-1 0-15,0 0 16,0 21-16,0-21 0,-21-1 0,21 1 0,1 0 16,-1 0-16,0 0 0,-21 0 15,0 42 1,0 0 0,0 0-16,0 0 0,0 0 0,0 1 15,0-1-15,0 0 0,0 0 0,-21 0 16,21 0-16,-21-21 0,21 22 15,0-1-15</inkml:trace>
  <inkml:trace contextRef="#ctx0" brushRef="#br0" timeOffset="48827.93">20870 11218 0,'0'-21'16,"0"42"-16,0-63 15,21 42-15,1 0 0,-1 0 16,0-21-16,0 21 0,0 0 16,22 0-16,-22 0 0,0 0 0,0 0 15,0-21-15,0 0 0,1 21 16,-1 0-16</inkml:trace>
  <inkml:trace contextRef="#ctx0" brushRef="#br0" timeOffset="49728.08">22754 11367 0,'0'0'0,"21"0"0,0 0 0,1 0 16,20 0-16,-21 0 0,21-22 0,-20 22 15,20-21-15,-21 0 0,21 21 16,-20-21-16,-1 0 0,0 0 16,0-1-16,-21 1 0,0 0 0,0 0 15,0 0-15,0 0 0,-21-1 0,0 1 16,0 0-16,-22-21 0,1 42 15,0-21-15,-1-1 0,1 22 0,0 0 16,-22 0-16,22 0 0,-1 0 0,1 22 16,0-1-16,-1 21 0,22 0 0,0 1 15,0-1-15,21 0 0,0 1 16,0-1-16,0 0 0,0 1 0,21-1 16,0-21-16,0 0 0,1 1 0,20-1 15,-21 0-15,21-21 16,1 0-16,-1 0 0,0 0 0,1 0 15,-1 0-15,0 0 0,1-21 0,-22 21 16,21-21-16,-21-1 0,1 1 0,-1 0 16,0 0-16,-21 0 0,21 0 15,-21-1-15,0-20 0,0 21 0,0 0 16,0-22-16,0 22 0,0 0 0,0 0 16,0 0-16,0 0 0,0 42 31,0 21-31,0-21 0,0 22 15,-21-1-15,21 21 0,0-20 0,0 20 0,-21 1 16,21-22-16,0 22 16,0-1-16,0 1 0,0-1 0,0 1 15,0-1-15,0 1 0,0-1 0,21 22 16,0-22-16,-21 1 0,21-22 0,0 22 16,1-1-16,-1-21 0,0 1 15,-21-1-15,0 0 0,21 1 0,-21-1 16,0-21-16,0 0 0,0 1 0,0-1 15,0 0-15,-21-21 0,0 0 16,0 0-16,-1 0 16,22-21-16,-21 0 0,0-1 15,21 1-15,-21-21 0,21 21 16,-21-22-16,21 1 0,0 0 0,0-1 16,0 1-16,0 0 0,0-22 0,0 22 15,0-22-15,0 1 0,21-1 16,0 1-16,0 21 0,-21-22 0,21 1 15,1 20-15,-1 1 0,0-22 0</inkml:trace>
  <inkml:trace contextRef="#ctx0" brushRef="#br0" timeOffset="50141.04">23410 11070 0,'0'-21'0,"0"42"0,-21-63 15,21 21-15,0 0 16,0-1-16,21 22 16,0 0-16,1 0 0,-1 0 0,0 0 15,21 0-15,-21 0 0,22 22 0,-22-1 16,0 0-16,0 0 0,0 0 16,1 22-16,-22-22 0,21 21 0,-21-21 15,0 22-15,0-22 0,0 0 0,-21 0 16,-1 0-16,22 0 0,-21 1 15,0-1-15,0-21 0,0 0 0,0 0 16,-1 0-16,1 0 0,0 0 16,21-21-1,0-1-15,0 1 16,0 0-16,0 0 0,21 0 16,0-22-16,1 22 0,-1 0 0,0 0 15,0-21-15,0 20 0,0 1 0,22 0 16,-22-21-16,0 21 0,21-1 15,-20 22-15,20-21 0,-21 21 0,0 0 16,0 0-16,1 0 0,-1 0 0</inkml:trace>
  <inkml:trace contextRef="#ctx0" brushRef="#br0" timeOffset="51143.91">23982 11155 0,'0'0'0,"0"21"0,0 0 16,0 0-16,0 1 0,0-1 15,21-21-15,0 0 16,0 0-16,0 0 0,1 0 0,-1 0 16,0 0-16,0 0 0,0-21 15,0-1-15,1 22 0,-1-21 0,0 0 16,0 0-16,-21 0 0,0 0 0,21-1 16,-21 1-16,0-21 0,0 21 15,0 0-15,0-1 0,0 1 16,-21 21-16,0 0 15,0 0-15,0 21 0,-1 1 16,1-22-16,0 42 0,0-21 16,0 0-16,0 22 0,-1-22 0,22 21 15,0-21-15,0 22 0,0-22 0,0 0 16,0 21-16,0-21 0,0 1 0,22-1 16,-1-21-16,0 21 0,0 0 15,0-21-15,22 0 0,-22 0 0,21 0 16,0 0-16,-20 0 0,20 0 0,0 0 15,1-21-15,-1 0 0,0 21 16,-21-21-16,22-1 0,-1 1 16,0-21-16,-20 21 0,20-22 0,-21 22 15,0-21-15,0 0 0,-21 20 0,0-20 16,0 0-16,0 21 16,0-1-16,0 1 0,0 0 0,-21 21 15,0 0-15,0 0 0,0 0 0,0 0 16,-1 21-16,1 0 0,0 1 0,21-1 15,0 0-15,-21 21 0,21-21 16,0 1-16,0 20 0,0-21 0,0 0 16,0 0-16,21 1 0,-21-1 0,21 0 15,0 0-15,1-21 0,-1 21 16,21-21-16,-21 0 0,0 0 16,22 0-16,-1 0 0,-21 0 0,22 0 15,-1 0-15,-21-21 0,21 0 0,1 21 16,-22-21-16,21 0 0,-21-1 0,1 1 15,-1 0-15,0 0 0,0-21 16,0 20-16,-21 1 0,21 0 0,-21 0 16,22 0-16,-22 0 0,0-1 0,21 1 15,-42 42 17,21 1-32,-22-1 15,1 21-15,21-21 0,-21 0 16,21 22-16,0-22 0,-21 21 15,0-21-15,21 1 0,0-1 0,0 0 16,-21 0-16,21 0 0,0 0 0,-22-21 16,22 22-16,-21-22 15,0 0 1,21-22 0,0 1-16,0 0 0,0 0 15,0 0-15,0-22 0,21 22 16,0 0-16,1-21 0,-1 21 0,0-1 15,0-20-15,0 21 0,0 0 0,1 0 16,20-1-16,0 1 0,-21 0 16,22 21-16,-1 0 0,0 0 0,1 0 15,-1 0-15,-21 21 0,0 0 16,1 1-16,-1-1 0,-21 0 0,0 0 16,0 21-16,0-20 0,0-1 0,0 21 15,0-21-15,0 0 0,-21 1 16,-1-1-16,22 0 0,-21-21 0,0 21 15,0-21-15,21 21 0,-21-21 16</inkml:trace>
  <inkml:trace contextRef="#ctx0" brushRef="#br0" timeOffset="51361.78">26331 11197 0,'0'0'0,"0"21"16,0 1-1,0-1-15,0 0 0,-21 0 16,0 0-16,0 0 0,0 1 0,-1 20 16,1-21-16,0 0 0,0 0 0,-21 1 15,20-1-15,1 0 0,0 0 16,0-21-16,0 21 0,0-21 15,-1 0-15,1 0 16</inkml:trace>
  <inkml:trace contextRef="#ctx0" brushRef="#br0" timeOffset="52112.7">26797 10647 0,'0'0'0,"0"-21"16,0 0-16,0-1 0,0 1 0,0 0 15,0 0-15,0 0 0,-21 21 16,0 0 0,-1 21-16,1 21 15,21-21-15,0 22 0,-21-1 0,21 22 16,-21-22-16,21 0 0,0 22 0,0-22 16,0 22-16,0-22 0,0 0 15,0 1-15,0-1 0,21 0 16,0 1-16,0-22 0,1 21 0,20-21 15,-21 0-15,21 1 0,1-22 0,-1 0 16,0 21-16,1-21 0,-1 0 16,0 0-16,1-21 0,-1 21 0,0-22 15,1 1-15,-1 0 0,0 0 0,1-21 16,-22-1-16,0 22 0,0-21 0,0-1 16,1-20-16,-22 21 0,0-1 15,0-20-15,0-1 0,0 1 0,0-1 16,0 1-16,0-1 0,-22 1 0,1 20 15,0 1-15,-21 0 0,21-1 16,-1 22-16,1 0 0,-21 21 16,21 0-16,0 0 0,-22 0 0,22 0 15,0 42-15,-21-20 0,20 20 16,1 0-16,0 1 0,21-1 0,0 21 16,0-20-16,0-1 0,0 0 0,0 22 15,0-43-15,0 21 0,0 1 0,21-22 16,0 21-16,1-21 0,-22 1 15,21-1-15,0 0 0,0 0 0,0-21 16,0 21-16</inkml:trace>
  <inkml:trace contextRef="#ctx0" brushRef="#br0" timeOffset="52488.15">27622 10901 0,'0'-21'0,"0"42"0,0-63 0,0 20 16,22-20-16,-1 21 0,0 21 0,-21-21 15,21 0-15,0 21 0,0 0 16,1 0-16,-1 0 0,0 0 0,0 0 16,0 0-16,0 0 0,1 21 0,-1 0 15,0 21-15,0-21 0,-21 1 16,0 20-16,21-21 0,-21 0 0,0 22 16,0-22-16,0 0 0,0 21 0,0-21 15,-21 1-15,0-1 0,0 0 16,0-21-16,-1 0 15,22 21-15,-21-21 16,21-21-16,0 0 16,0 0-16,0-1 0,0 1 15,21 0-15,-21-21 16,22 21-16,-1-1 0,0-20 0,0 21 16,0-21-16,0 20 0,1-20 0,-1 21 15,0 0-15,0 0 0,0-1 16,0 1-16,1 21 0,20 0 0,-21 0 15,0 0-15,0 0 0,1 0 16,-1 0-16</inkml:trace>
  <inkml:trace contextRef="#ctx0" brushRef="#br0" timeOffset="53016.85">28554 10901 0,'0'0'0,"21"0"0,-21-21 0,0 0 16,21-1-16,-21 1 0,0 0 16,0 0-16,0 0 0,0 0 15,0-1-15,-21 1 0,21 0 0,-21 0 16,0 21-16,-1 0 0,1 0 16,0 0-16,-21 0 15,21 0-15,-1 42 0,-20-21 0,21 1 16,0 20-16,0-21 0,-22 21 0,22 1 15,21-22-15,-21 21 0,0-21 16,21 22-16,0-22 0,0 0 0,0 0 16,0 0-16,0 1 0,0-1 0,21 0 15,0-21-15,0 0 0,0 0 16,1 0-16,-1 0 0,0 0 16,0 0-16,0-21 0,22 0 15,-22 21-15,0-22 0,0 1 0,0 0 16,0 0-16,1 0 0,-1 0 0,0-22 15,0 22-15,0 0 0,0 0 16,-21 0-16,0-1 0,22 22 16,-22 22 15,-22-1-31,22 0 0,0 0 0,0 0 16,0 0-16,-21 1 0,21-1 0,0 0 15,0 0-15,0 0 0,0 0 16,0 1-16,21-22 15,1 0-15,-1 0 16,0 0-16,0 0 16,0 0-16,0 0 0,1 0 0,-1 0 15,21-22-15</inkml:trace>
  <inkml:trace contextRef="#ctx0" brushRef="#br0" timeOffset="53487.91">29062 10901 0,'0'0'0,"21"-21"0,-21 0 0,0-1 16,-21 44 15,21-1-31,0 0 0,-21 0 16,21 0-16,-22 0 0,22 1 15,0-1-15,0 0 0,-21 0 0,0 0 16,21 0-16,-21 1 0,21-1 16,0 0-16,-21-21 15,0 0-15,-1 0 31,22-21-15,0 0-16,0-1 0,0 1 16,0 0-16,0 0 15,22 0-15,-22 0 0,21-1 0,0 1 16,0 0-16,0-21 0,0 21 0,1-1 16,20 1-16,0 0 0,-21 0 15,22 0-15,-1 21 0,0 0 0,1 0 16,-1 0-16,0 0 0,-20 21 0,-1 0 15,0 0-15,0 0 16,-21 1-16,0-1 0,0 0 0,0 0 16,0 21-16,0-20 0,0-1 0,0 0 15,0 0-15,0 0 0,-21-21 0,0 21 16,0 1-16,21-1 16,-22-21-16,1 21 0,42-21 62,1 0-62,-1 0 0</inkml:trace>
  <inkml:trace contextRef="#ctx0" brushRef="#br0" timeOffset="54092.56">30120 10901 0,'0'0'0,"42"-21"0,1-64 31,-43 64-31,-43 21 15,22 0-15,0 0 0,-21 0 16,21 0-16,-22 0 0,1 21 16,0 0-16,-1 0 0,1 22 0,0-22 15,20 0-15,1 0 0,-21 0 16,21 22-16,21-22 0,0 0 16,-21 0-16,21 0 0,0 1 0,0-1 15,0 0-15,0 0 0,21-21 16,0 0-16,-21 21 0,21-21 0,0 0 15,0 0-15,1 0 0,-1 0 16,0 0-16,-21-21 0,21 21 0,0-21 16,0 0-16,1 21 0,-1-21 0,-21-1 15,21 1-15,0 0 0,0 0 16,0 21-16,-21-21 0,22 0 0,-1-1 16,0 22-16,-21-21 0,21 21 0,0 0 15,-21-21 1,0 42-1,0 0-15,0 1 16,0-1-16,-21 21 0,0-21 16,0 22-16,0-22 0,-1 21 0,1 0 15,0 1-15,21-1 0,0-21 0,-21 22 16,21-1-16,0 0 0,0 1 0,0-1 16,0 0-16,0 1 0,0-1 15,-21 0-15,21 1 0,-21-22 0,21 21 16,-22 0-16,1-20 0,0 20 0,0-21 15,0 21-15,0-20 0,-1-1 16,1 0-16,0 0 0,0 0 16,-21-21-16,20 21 0,1-21 0,-21 0 15,21 0-15,0 0 0,-22 0 0,22 0 16,0 0-16,0 0 0,0 0 16,-1 0-16,1 0 0,0-21 0,21 0 15,0 0-15,0 0 0,0 0 0,0-1 16,0 1-16,0-21 0,42 21 15</inkml:trace>
  <inkml:trace contextRef="#ctx0" brushRef="#br0" timeOffset="54476.62">30226 11070 0,'21'-21'32,"0"0"-32,0 21 0,1-21 0,-1 21 15,0-21-15,0 21 0,21-22 16,-20 22-16,-1-21 0,0 0 0,0 21 16,0-21-16,0 0 0,-21 0 0,0-1 15,22 22-15,-22-21 16,0 0-16,0 0 0,0 0 15,-22 21-15,1 0 0,0 0 16,0 0-16,0 21 0,0 0 16,-22 0-16,22 0 0,0 1 0,0-1 15,21 0-15,-21 0 0,21 0 16,0 22-16,-22-22 0,22 0 0,0 0 16,0 0-16,0 0 0,0 1 15,22-22-15,-1 21 0,0-21 16,0 0-16,0 0 0,0 0 0,1 0 15,-1 0-15,0 0 0</inkml:trace>
  <inkml:trace contextRef="#ctx0" brushRef="#br0" timeOffset="54696.62">31051 10964 0,'0'0'0,"0"22"15,0-1 1,0 0-16,0 0 0,0 0 0,-21 0 16,0 1-16,0-1 0,21 21 0,-21-21 15,0 0-15,-1 22 0,1-22 16,0 0-16,0 0 0,21 0 16,-21-21-16,0 22 0,-1-22 0,1 0 15,0 0-15,0 0 0</inkml:trace>
  <inkml:trace contextRef="#ctx0" brushRef="#br0" timeOffset="55132.38">31538 10435 0,'0'-42'0,"0"84"0,0-105 0,21 42 15,-21-1-15,0 1 0,0 0 0,22 21 16,-22 21 0,0 0-1,0 1-15,0 20 0,0 0 16,0 22-16,0-22 0,0 22 0,0-22 16,0 21-16,-22 1 0,22-22 0,0 1 15,0 20-15,-21-21 0,21 1 16,-21-1-16,21-21 0,-21 22 0,21-22 15,0 21-15,0-21 0,0 0 0,0 1 16,0-1-16</inkml:trace>
  <inkml:trace contextRef="#ctx0" brushRef="#br0" timeOffset="55509.31">31602 10689 0,'0'0'16,"0"-42"-16,-21 0 0,21-1 0,0 1 15,-22 0-15,22 20 0,0-20 0,0 21 16,0-21-16,0 20 0,22 1 16,-1 0-16,0 0 0,0 0 0,0 21 15,22-21-15,-22 21 0,21 0 16,-21-22-16,22 22 0,-1 0 15,0 0-15,1 0 0,-1 0 0,0 22 16,1-22-16,-22 42 0,0-21 16,-21 21-16,0 1 0,0-1 0,0 0 15,-21 22-15,0-22 0,-22 1 16,22-1-16,-21 0 0,21 1 0,-22-22 16,1 21-16,21-21 0,-22 0 0,1 1 15,21-1-15,0-21 0,-22 21 16,22 0-16,0 0 15,42-21 1,0 0-16,1 0 16,-1 0-16,0 0 0</inkml:trace>
  <inkml:trace contextRef="#ctx0" brushRef="#br0" timeOffset="55720.19">32258 10859 0,'0'21'15,"0"0"-15,-21 0 16,0 0-16,-1 0 0,22 1 0,-21-1 16,0 0-16,0 0 0,0 0 15,21 0-15,-21 1 0,21-1 16,-22-21-16,22 21 0,0-42 47,0 0-32</inkml:trace>
  <inkml:trace contextRef="#ctx0" brushRef="#br0" timeOffset="55900.09">32279 10732 0,'0'0'0,"21"0"63,0 0-48,1 0-15,-1 0 0</inkml:trace>
  <inkml:trace contextRef="#ctx0" brushRef="#br0" timeOffset="56332.84">32618 10816 0,'-64'127'16,"43"-106"-16,0 1 16,21-1-16,-21 0 0,21 0 15,0 0-15,-21-21 0,21 21 0,-22-21 16,1 22-16,21-44 47,0 1-47,0 0 15,21 0-15,1 0 16,-1 21-16,0-21 0,0-1 16,0 1-16,22 0 0,-22 0 15,21 0-15,0 0 0,-20 21 0,-1 0 16,21 0-16,-21 0 0,0 0 0,-21 21 15,0 0 1,0 0-16,0 0 0,-21 0 0,21 1 16,-21-1-16,0 0 0,21 0 15,0 0-15,0 0 0,-21 1 0,21-1 16,0 0-16,0 0 16,21-21 15</inkml:trace>
  <inkml:trace contextRef="#ctx0" brushRef="#br0" timeOffset="56916.5">33253 10583 0,'0'0'16,"21"0"-16,-21-21 0,0 0 0,21 21 0,-21 21 31,0 0-31,0 1 16,-21-1-16,0 21 0,0-21 15,-1 22-15,1-1 0,0-21 0,0 21 16,0 1-16,0-22 0,-1 21 16,1-21-16,0 1 0,0-1 0,21 21 15,0-21-15,-21 0 0,21 1 16,-21-22-16,21 21 0,0 0 0,0-42 47,0 0-32,0-1-15,0 1 16,21 0-16,0 21 0,0-21 16,0 0-16,22 0 0,-22-1 15,21 1-15,0 21 0,1-21 0,-1 0 16,-21 21-16,22 0 0,-22 0 15,0 0-15,0 0 0,0 0 0,-42 0 32,0 0-32,0 21 15,0-21-15,-1 0 0,-20 21 16,21 0-16,0-21 0,0 22 0,-1-22 16,1 0-16,0 21 0,0 0 15,0 0-15,0 0 16,21 0-16,0 1 15,0-1-15,0 0 16,0 0-16,0 0 16,21-21-16,0 0 0,0 0 0,0 0 15,0 0-15,1 0 0,-1 0 16,0 0-16,0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1:44:04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572 0,'0'0'0,"-22"0"0,1 0 16,0 0-1,0 0-15,0 21 0,0-21 16,21 21-16,-22-21 16,22 21-1,22-21-15,-1 0 16,21 0-16,0 0 0,1 0 15,41 0-15,1 0 0,0 0 16,-1 0-16,22-21 0,0 21 16,-21 0-16,21-21 0,-22 0 15,1 21-15,0 0 0,-22 0 0,1-22 16,-1 22-16,1 0 0,-22 0 16,0 0-16,1 0 0,-22 0 0,0 0 15,-42 0 1,0 22-1,-22-22-15,22 0 0,-21 21 16,-22 0-16</inkml:trace>
  <inkml:trace contextRef="#ctx0" brushRef="#br0" timeOffset="354.79">2709 677 0,'-21'0'0,"21"22"15,0-1-15,0 0 16,0 0-16,0 0 0,0 22 16,0-22-16,0 21 0,0 22 0,21-22 15,0 21-15,-21 1 16,0-22-16,0 22 0,0-1 0,22-20 15,-22 20-15,0 1 0,0-22 16,0 21-16,0-20 0,0-1 0,0 0 16,0 1-16,0-1 0,0-21 15,0 0-15,0 1 0,0-1 0,0 0 16,0 0 0,-22-21-16,1 0 15,0-21-15,21 0 16,-21 21-16,0-21 0,0-1 0,-1 1 15</inkml:trace>
  <inkml:trace contextRef="#ctx0" brushRef="#br0" timeOffset="638.64">2095 1757 0,'0'0'0,"0"21"0,-21 0 0,21 0 15,0 1-15,0-1 0,0 0 16,0 0-16,21-21 0,1 0 16,-1 21-16,21-21 0,0 0 15,1 0-15,-1 0 0,0 0 0,22 0 16,-22 0-16,22 0 16,-1 0-16,1 0 0,-22 0 0,22-21 15,-1 0-15,-21 21 0,1-21 16,-1 21-16,0-21 0,-20 21 0,20-22 15,-21 1-15,0 21 0,0-21 16,-21 0-16,0 0 16</inkml:trace>
  <inkml:trace contextRef="#ctx0" brushRef="#br0" timeOffset="1232.3">3217 1418 0,'0'-21'16,"0"42"0,0 0-1,0 1-15,0-1 16,0 0-16,0 0 0,0 0 0,0 22 15,0-1-15,0-21 0,0 21 16,0-20-16,0 20 0,0 0 0,0-21 16,0 1-16,0 20 15,0-21-15,0 0 0,0 0 16,21 1-16,-21-44 47,0 1-47,0 0 0,0 0 15,0-21-15,0 20 0,22-20 0,-22 0 16,0-1-16,21 1 0,0 0 16,0-1-16,0 1 0,0 0 0,22-1 15,-1 1-15,0 0 0,1-1 16,-1 22-16,0 0 0,1 0 0,-1 21 16,22 0-16,-43 0 15,21 21-15,0 0 0,-20 0 0,-1 1 16,0-1-16,21 21 0,-42 0 15,21-20-15,1 20 0,-22 0 0,0 1 16,0-1-16,0 0 0,0 1 16,0-1-16,-22-21 0,1 21 0,0-20 15,0-1-15,21 0 0,0 0 16,-21 0-16,0 0 0,42-42 47,-21 0-47,21 0 0,0-21 15,0 20-15</inkml:trace>
  <inkml:trace contextRef="#ctx0" brushRef="#br0" timeOffset="1540.12">4297 741 0,'0'21'32,"0"21"-32,0-20 0,0 20 15,0 0-15,0 1 0,0-1 0,0 0 16,0 22-16,0-22 0,-21 22 16,21-1-16,-22-21 0,22 22 0,0-22 15,0 1-15,0-1 0,0 0 16,-21 1-16,21-1 0,0 0 0,0-21 15,0 1-15,0-1 0,0 0 16,0 0-16,21-21 16,1 0-1,-1-21 1</inkml:trace>
  <inkml:trace contextRef="#ctx0" brushRef="#br0" timeOffset="1804.12">4127 1439 0,'0'0'16,"85"0"15,-64 0-31,0 0 0,1-21 15,-1 0-15,21 21 0,-21 0 0,0 0 16,1-21-16,-1 21 0,0 0 0,0 0 16,0 0-16,-21-21 0,21 21 15,1 0-15,-1 0 16,-21-21-16</inkml:trace>
  <inkml:trace contextRef="#ctx0" brushRef="#br0" timeOffset="2350.8">4593 1503 0,'42'0'31,"-20"0"-31,20 0 0,-21 0 16,0 0-16,0 0 0,1 0 0,20-21 15,-21 21-15,21-21 0,-20-1 16,-1 22-16,0-21 0,21 21 0,-42-21 16,21 0-16,1 21 0,-22-21 15,21 0-15,-21-1 0,0 1 16,0 0-16,0 0 0,-21 21 16,-1-21-16,1 21 0,0 0 0,0-21 15,0 21-15,0 0 16,-1 0-16,-20 0 0,21 21 0,0 0 15,0 0-15,-1 0 0,1 0 0,0 22 16,0-22-16,21 21 0,0-21 16,0 22-16,0-1 0,0-21 0,0 22 15,0-22-15,21 21 0,0-21 16,0 0-16,1 1 0,-1-1 0,21 0 16,-21-21-16,0 21 0,1-21 15,-1 0-15,0 0 0,21 0 0,-21 0 16,1 0-16,-1-21 0,0 0 0</inkml:trace>
  <inkml:trace contextRef="#ctx0" brushRef="#br0" timeOffset="2759.58">5249 1312 0,'0'-21'15,"0"42"-15,21-63 0,1 42 0,-22-21 16,21 0-16,0 21 0,0-21 0,0-1 15,22 22-15,-22-21 16,0 21-16,0 0 0,21 0 0,-20 0 16,-1 0-16,21 21 0,-21 1 15,0-22-15,1 21 0,20 0 0,-42 21 16,21-21-16,0 1 0,-21 20 16,0-21-16,0 0 0,0 22 15,0-22-15,0 21 0,0-21 0,-21 22 16,0-22-16,0 0 0,0 0 15,-1 0-15,1 0 0,0-21 16,21 22-16,-21-22 0,0 0 16,21-22-16,0 1 15,0 0-15,0 0 0,0 0 16,0 0-16,0-22 0,21 22 16,0-21-16,0-1 0,0 1 15,1 21-15,-1-21 0,0-1 0,0 1 16,0 0-16,0 20 0,22 1 15,-22 0-15,0 0 0,0 0 16,0 0-16,1 21 0,-1 0 16</inkml:trace>
  <inkml:trace contextRef="#ctx0" brushRef="#br0" timeOffset="3756">6202 1461 0,'0'21'16,"21"-21"15,0 0-31,0 0 15,0 0-15,22 0 0,-1-21 0,0-1 16,1 22-16,-1-21 0,0 0 0,1 0 16,-1 0-16,0 0 0,1-1 15,-1 1-15,0 0 0,-20-21 0,-1-1 16,0 22-16,0-21 0,-21 0 16,0 20-16,0-20 0,0 0 15,0-1-15,0 22 0,-21-21 16,0 21-16,0 0 0,-1-1 0,1 1 15,-21 21-15,21 0 0,0-21 16,-1 21-16,1 0 0,0 0 0,0 21 16,0 0-16,0 1 0,-1 20 15,1-21-15,0 43 0,21-22 0,0 0 16,0 1-16,0 20 0,0 1 16,0-22-16,-21 21 0,21-20 0,0 20 15,0 1-15,-21-1 0,21 1 0,-21-1 16,21 22-16,0-22 0,-22 22 15,1-21-15,0-1 0,21 22 0,-21-1 16,0-20-16,21 21 0,0-22 16,-21 22-16,21-22 0,-22 22 15,22-22-15,0 1 0,0-22 0,0 22 16,0-22-16,0 22 0,0-43 16,0 21-16,0 0 0,22-20 0,-1 20 15,-21-21-15,21 0 0,0-21 0,0 21 16,0-21-16,1 0 0,-1 0 15,0 0-15,0 0 0,0-21 0,0 0 16,22 0-16,-22 0 0,0 0 0,21-1 16,-20-20-16,20 21 0,-21-21 15,0-1-15,22 1 0,-22-22 16,21 22-16,-21-21 0,0-1 0,1 1 16,-22-22-16,0 21 0,0 1 15,0 21-15,0-22 0,0 1 0,-22 20 16,-20-20-16,0 20 0,21 1 0,-43 21 15,22-21-15,-1 20 0,-20-20 16,21 42-16,-1-21 0,-20 0 0,20 21 16,22 0-16,-21-21 0,0 21 15,20 0-15,1-22 0,0 22 0,21-21 47,21 21-47,0 0 16,1 0-16,-1-21 0,0 21 15,0-21-15,21 21 0,-20-21 0,20 0 16,-21 21-16,21-22 0</inkml:trace>
  <inkml:trace contextRef="#ctx0" brushRef="#br0" timeOffset="4328.67">7345 1185 0,'-106'-21'15,"85"21"1,0 0-16,-1 0 0,1 21 0,0 1 16,0-1-16,0 0 0,0 0 0,-1 0 15,1 0-15,0 1 0,21 20 16,-21-21-16,21 0 0,0 22 0,0-22 15,0 0-15,0 21 0,0-21 16,0 1-16,0-1 0,21 0 0,0 0 16,0-21-16,-21 21 0,22-21 15,20 0-15,-21 0 0,0 0 0,0 0 16,1 0-16,-1 0 0,0 0 16,0-21-16,0 0 0,0 0 15,1 0-15,-1-1 0,-21 1 0,0 0 16,21 0-16,-21 0 0,21 0 15,-21-1-15,0-20 0,0 21 0,0 0 16,0 0-16,0-22 0,0 22 16,0 0-16,0 0 0,0 42 47,0 0-47,0 0 0,0 0 15,0 1-15,0 20 0,0-21 0,0 0 16,0 22-16,0-22 0,0 0 15,0 0-15,0 21 0,0-20 16,0-1-16,0 0 0,0 0 16,0 0-16,21-21 0,0 21 15,1-21-15,-1 0 16,0 0-16,0 0 0,0-21 16,0 21-16,1-21 0,-1 0 15,0 21-15</inkml:trace>
  <inkml:trace contextRef="#ctx0" brushRef="#br0" timeOffset="4631.5">8001 1228 0,'0'-21'16,"0"42"-16,0-64 0,0 22 0,0 0 0,0 0 16,-21 21 15,0 21-31,-1 0 15,1 0-15,21 1 0,-21-1 0,0 0 16,0 0-16,21 21 0,0-20 16,-21-1-16,21 21 0,-22-21 0,22 22 15,0-22-15,0 0 0,0 0 0,0 21 16,0-20-16,0-1 0,0 0 16,22 0-16,-1 0 15,0 0-15,0-21 16,0 0-16,0 0 0,1 0 0,-1 0 15,0 0-15,0 0 0,0-21 0,0 0 16,22 0-16,-22 0 0</inkml:trace>
  <inkml:trace contextRef="#ctx0" brushRef="#br0" timeOffset="5099.28">8467 1334 0,'0'21'0,"0"0"31,21-21-15,0 0 0,0 0-16,0 0 0,0 0 0,1 0 15,-1-21-15,0 21 0,0-21 0,0-1 16,0 1-16,1 21 0,20-21 15,-21 0-15,0-21 0,0 20 0,1 1 16,-1 0-16,-21 0 0,0 0 16,0 0-16,0-1 15,-21 22 1,-1 0-16,1 0 0,0 22 16,0-1-16,0 0 0,-22 0 0,22 0 15,0 22-15,0-22 0,0 21 16,0-21-16,21 22 0,0-22 0,0 21 15,0-21-15,0 0 0,0 1 16,0-1-16,0 0 0,0 0 0,0 0 16,21-21-16,0 21 0,0-21 0,0 0 15,22 0-15,-22 22 0,21-22 16,0 0-16,-20 0 0,20 0 0,0 0 16,1-22-16,-1 22 0,0-21 15,-21 21-15,22-21 0,-22 0 16,0 0-16,0 21 0,0-21 0</inkml:trace>
  <inkml:trace contextRef="#ctx0" brushRef="#br0" timeOffset="5850.85">2222 2604 0,'0'0'0,"0"-22"15,-21 22-15,21-21 16,-21 21-16,21-21 16,21 21 46,0 21-62,1-21 0,-1 0 16,21 0-16,-21 0 0,43 0 0,-22 0 15,43 0-15,-22 0 16,22 0-16,21 0 0,-22 0 0,22 0 16,0 0-16,0 0 0,21 0 15,21 0-15,0 0 0,0-21 0,1 21 16,-1 0-16,42-21 0,-20 0 0,20 21 15,1-21-15,-1 21 0,1 0 16,-1-22-16,1 22 0,20 0 0,-20-21 16,-1 21-16,22 0 0,-22-21 15,22 0-15,-21 21 0,-1 0 0,22 0 16,-22-21-16,1 21 0,-1 0 0,-20 0 16,-1-21-16,0 21 0,-21 0 15,1 0-15,-1 0 0,-21 0 16,-21-22-16,-1 22 0,-20 0 15,0 0-15,-22 0 0,1 0 0,-22 0 16,0 0-16,-20 0 0,-1 0 0,0 0 16,0 0-16,0 0 31,-21-21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1:44:56.6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4318 720 0,'0'-21'15,"-21"21"1,21-22 0,21 22 77,-21-21-93,21 21 16,0 0-16</inkml:trace>
  <inkml:trace contextRef="#ctx0" brushRef="#br0" timeOffset="1376.86">1249 741 0,'0'0'0,"21"0"0,0 0 16,0 0 0,0 0-16,1 0 15,-1-21-15,-21 0 16,21 21-16,0 0 0,-21-22 16,21 22-16,0-21 0,-21 0 15,0 0-15,0 0 16,0 0-1,-21 21-15,0 0 16,0-22-16,-21 22 0,20-21 16,-20 21-16,0 0 0,21 0 15,-22 0-15,1 0 0,21 0 16,-22 0-16,22 21 0,-21 1 0,21-1 16,0 0-16,-1 0 0,1 0 15,0 22-15,0-22 0,0 21 16,0 0-16,21 22 0,0-22 0,-22 1 15,22 20-15,-21-21 0,21 22 16,0-22-16,0 1 0,0 20 16,0-21-16,0 1 0,21-1 15,1 0-15,-1-20 0,0 20 0,0 0 16,0-21-16,0 1 0,1-1 0,-1 0 16,0 0-16,21-21 15,-21 0-15,22 0 0,-22 0 16,21 0-16,-21 0 0,22 0 0,-22 0 15,21-21-15,-21 0 0,22 0 16,-22 21-16,0-22 0,21 1 0,-20 0 16,-1 0-16,0 0 0,0 0 15,0-1-15,0-20 0,-21 21 16,22 0-16,-1 0 0</inkml:trace>
  <inkml:trace contextRef="#ctx0" brushRef="#br0" timeOffset="1891.56">1778 1016 0,'0'0'0,"0"-21"16,0 0-16,0 0 16,-21 21 15,21 21-31,-21-21 0,21 21 16,0 0-16,-22 21 0,22-20 15,0-1-15,-21 21 0,21 0 0,0-20 16,0 20-16,0-21 0,0 21 15,0-20-15,0 20 0,0-21 0,0 0 16,0 0-16,21 1 0,1-1 16,-22 0-16,21 0 0,0-21 15,0 0-15,0 21 0,0-21 16,22 0-16,-22 0 0,0 0 16,0 0-16,0-21 0,22 21 0,-22-21 15,0 0-15,0 0 0,0-1 16,1 1-16,-1 0 0,0 0 0,-21-21 15,0 20-15,0-20 0,0 0 16,0 21-16,0-22 0,0 1 0,0 0 16,-21 20-16,0-20 0,-1 21 15,-20 0-15,21 0 16,0 21-16,-22 0 0,22 0 0,-21 0 0,21 0 16,-22 21-16,22 0 15,-21 0-15,21 0 0,0 22 0,-1-22 16,22 21-16,0-21 0,0 22 15,0-22-15,0 21 0,0-21 16,0 22-16,0-22 0,22 0 0,-1 0 16,0 0-16,0 0 0,0-21 15,0 22-15,1-22 0,-1 0 0,21 0 16,-21 0-16,0 0 0,1 0 16,-1-22-16,21 22 0</inkml:trace>
  <inkml:trace contextRef="#ctx0" brushRef="#br0" timeOffset="2444.25">2392 995 0,'0'21'31,"0"0"-31,0 0 0,0 1 16,0 20-16,0-21 0,0 0 15,0 22-15,0-22 0,0 0 16,0 21-16,0-21 0,0 1 16,0-1-16,0 0 0,0 0 0,0 0 15,0 0-15,0 1 16,0-44 31,-21 22-32,21-21-15,0 0 0,-22 0 16,22 0-16,0-22 0,0 22 16,0 0-16,0-21 0,0 21 0,0-22 15,22 1-15,-1 21 0,0 0 16,21-22-16,-21 22 0,22 0 16,-1 0-16,0 21 0,1 0 15,-1 0-15,0 0 0,1 0 0,-22 0 16,21 21-16,1 0 0,-1 21 15,-21-20-15,0-1 0,0 21 0,1 0 16,-22-20-16,0-1 0,0 21 16,0-21-16,0 0 0,0 1 0,0-1 15,-22 0-15,1 0 0,21 0 16,-21-21-16,21 21 0,-21-21 16,21 22-16,0-44 46,0 1-46,0 0 0,0 0 16</inkml:trace>
  <inkml:trace contextRef="#ctx0" brushRef="#br0" timeOffset="2825.03">3535 1016 0,'0'0'16,"0"-21"-16,0 0 0,-21 0 15,-1-1-15,1 1 16,0 21-16,0 0 0,0-21 0,0 21 16,-1 0-16,1 0 15,0 21-15,0-21 0,0 21 16,21 1-16,-21 20 0,-1-21 0,1 21 15,21-20-15,0 20 0,-21 0 16,21 1-16,-21-22 0,21 21 0,0 0 16,0-20-16,0-1 0,0 0 15,0 0-15,0 0 0,0 0 0,0 1 16,21-22-16,0 0 16,0 21-16,1-21 0,-1 0 0,0 0 15,0 0-15,21 0 0,-20 0 16,-1-21-16,21-1 0,-21 22 0,22-21 15,-22 0-15,0 0 0,0 0 16,0 0-16</inkml:trace>
  <inkml:trace contextRef="#ctx0" brushRef="#br0" timeOffset="3255.78">3725 1080 0,'0'-22'31,"0"1"-31,21 21 16,1 0-16,-22-21 0,21 21 15,0 0-15,0 0 0,0 0 0,0 0 16,1 0-16,-1 0 0,0 21 16,0 0-16,-21 1 0,21-1 0,0 0 15,1 0-15,-22 0 0,21 0 16,-21 22-16,0-22 0,0 0 0,0 0 15,0 0-15,0 1 0,0-1 16,0 0-16,0 0 16,-21-21-16,-1 0 15,1 0-15,21-21 32,0 0-32,0 0 15,0-1-15,0 1 0,0 0 0,0 0 16,0-21-16,21 20 0,-21 1 15,22 0-15,-1-21 0,-21 21 16,21-1-16,0 22 0,0-21 0,-21 0 16,21 21-16,1 0 0,-1 0 15,0 0-15,-21-21 16,21 21-16,0 0 0</inkml:trace>
  <inkml:trace contextRef="#ctx0" brushRef="#br0" timeOffset="3661.06">4424 1249 0,'0'0'0,"21"0"47,0-21-47,0 21 16,-21-21-16,21-1 0,1 22 15,-1-21-15,-21 0 0,0 0 16,21 0-16,-21 0 0,0-1 16,0 1-16,-21 0 15,0 21-15,-1 0 16,1 0-16,0 21 0,0 0 16,0 1-16,0-1 0,-1 0 0,1 0 15,0 21-15,0-20 0,21-1 16,0 21-16,0-21 0,0 0 0,0 1 15,0-1-15,0 0 0,0 0 16,0 0-16,0 0 0,21-21 16,0 0-16,0 0 15,1 0-15,-1 0 0,0 0 0,0 0 16,0 0-16,22 0 0,-22-21 16,0 0-16,0 0 0,21 0 0,-20 0 15,-1-1-15,0-20 0,0 21 0</inkml:trace>
  <inkml:trace contextRef="#ctx0" brushRef="#br0" timeOffset="3995.87">4953 275 0,'0'21'0,"-42"64"15,42-43-15,0 1 16,0-22-16,0 21 0,0 22 0,0-22 16,0 0-16,0 22 0,0-22 15,0 1-15,0 20 0,0-21 0,0 22 16,0-22-16,0 1 0,0-22 16,0 21-16,0 0 0,0-20 0,-22-1 15,22 0-15,0 0 0,0 0 16,0 0-16,0 1 0,0-1 15,22-21 17,-22-21-32,21 21 15,0-22-15,-21 1 0,21 0 16,0 0-16</inkml:trace>
  <inkml:trace contextRef="#ctx0" brushRef="#br0" timeOffset="4403.63">5165 1101 0,'0'21'0,"21"0"31,0-21-15,0 0-16,0 0 15,0-21-15,1 0 16,-1 0-16,-21-1 15,0 1 1,0 0-16,0 0 0,0 0 0,0 0 16,0-1-16,-21 22 15,-1 0 1,1 0-16,0 0 16,21 22-16,-21-1 0,21 0 0,-21 0 15,21 21-15,0-20 0,-21-1 16,21 21-16,0-21 0,0 0 0,0 22 15,0-22-15,0 0 0,0 0 16,0 0-16,0 1 0,21-22 16,0 0-16,0 0 15,0 0-15,0 0 0,1 0 0,-1 0 16,0 0-16,0-22 0,21 1 16,-20 21-16,-1-21 0,0 0 0,0 0 15,-21 0-15</inkml:trace>
  <inkml:trace contextRef="#ctx0" brushRef="#br0" timeOffset="4920.34">4191 656 0,'0'0'0,"-21"0"0,0 0 16,-1 0-16,22 21 16,22-21-1,20 0-15,0 0 16,1 0-16,20 0 0,1 0 15,-1 0-15,22 0 0,-1-21 0,-20 21 16,21 0-16,-22 0 0,22 0 16,-22-21-16,-20 21 0,20 0 0,-21 0 15,1 0-15,-22 0 0,21 0 16,-21 0-16,1 0 0,-1 0 16,-21 21 93</inkml:trace>
  <inkml:trace contextRef="#ctx0" brushRef="#br0" timeOffset="6019.94">7197 826 0,'0'0'0,"0"-43"0,0 22 15,0 0-15,0 0 0,0-22 0,0 22 16,0 0-16,0 0 16,-22 21-16,22-21 0,0 42 31,0 0-31,0 21 0,-21 1 16,21-1-16,0 0 0,-21 22 15,21-1-15,0 1 0,0-22 0,0 22 16,0-1-16,0-20 15,0-1-15,-21 0 0,21 1 0,-21-1 16,21-21-16,-21 0 0,21 0 16,0 1-16,0-1 0,0 0 15,0-42 17,0 0-32,0-1 0</inkml:trace>
  <inkml:trace contextRef="#ctx0" brushRef="#br0" timeOffset="6659.57">6667 953 0,'0'0'0,"-42"-43"0,0 22 0,21 0 16,-1-21-16,1 20 0,0-20 0,21 21 16,0 0-16,0-22 0,0 22 15,0 0-15,0-21 0,0 21 0,21-22 16,22 22-16,-22-21 0,21 21 15,0-1-15,1-20 0,-1 21 16,22 0-16,-1 21 0,-21 0 0,22 0 16,-1 0-16,-20 21 0,20 0 15,-20 0-15,-1 22 0,21-1 0,-41 0 16,20 1-16,0-1 0,-21 21 16,1 1-16,-1-22 0,0 22 15,-21-1-15,0-20 0,0 20 16,0-21-16,0 1 0,0-1 0,0 0 15,0-20-15,0 20 0,0-21 0,0 0 16,0 0-16,-21-21 16,21-21-1,0 0 1,0 0-16,0 0 0,0-22 16,0 22-16,0-21 0,0 0 15,0-1-15,21 1 0,0-22 0,0 22 16,0-21-16,1 20 0,-1 1 15,0-22-15,21 22 0,-21 0 16,22-1-16,-1 1 0,0 21 16,1 0-16,-1 0 0,0 21 0,1 0 15,-1 21-15,0 0 0,-20 0 16,20 21-16,-21 1 0,0-1 16,0 0-16,-21 22 0,0-22 0,0 22 15,0-22-15,0 22 0,0-22 0,0 21 16,0-20-16,-21-1 0,0 0 15,0-20-15,0 20 0,0-21 0,-1 0 16,1 0-16,0 1 0,21-1 16,0 0-16,0-42 47,21 0-47,0-1 0,-21 1 15,43-21-15</inkml:trace>
  <inkml:trace contextRef="#ctx0" brushRef="#br0" timeOffset="7043.35">8213 1164 0,'0'21'0,"42"1"32,-21-22-32,0 0 15,0 0-15,1 0 0,-1 0 16,0 0-16,0-22 0,0 22 15,0-21-15,1 0 0,-1 0 0,0 0 16,0 0-16,0-1 0,0 1 16,-21 0-16,0 0 0,0-21 0,0 20 15,0 1-15,0 0 0,0 0 16,-21 21-16,0 0 0,0 0 0,0 0 16,0 0-16,-1 0 0,1 21 15,0 0-15,21 22 0,-21-22 16,0 21-16,21 0 0,-21-20 15,21 20-15,0 0 0,0-21 0,0 22 16,0-22-16,0 0 0,0 0 0,21 0 16,0 1-16,0-1 0,0-21 15,0 21-15,1-21 0,-1 0 16,0 0-16,0 0 0,21 0 16,-20 0-16,20-21 0,0 0 0,1-1 15,-22 1-15,21 0 0,-21 0 16,22-21-16</inkml:trace>
  <inkml:trace contextRef="#ctx0" brushRef="#br0" timeOffset="7316.2">9123 508 0,'0'-42'16,"0"84"-16,0-105 0,0 20 0,0 22 0,-21 21 31,-1 21-31,1 0 0,21 1 16,0-1-16,0 21 0,-21 0 15,21 1-15,0 20 0,0-20 0,-21 20 16,21-21-16,0 22 0,0-22 16,0 22-16,0-22 0,-21 0 0,21 1 15,0-22-15,-21 21 0,21-21 16,0 1-16,0-1 0,0 0 16,0 0-16,21-21 31,0 0-31,-21-21 0,21 0 15,0 0-15,0-22 0</inkml:trace>
  <inkml:trace contextRef="#ctx0" brushRef="#br0" timeOffset="7832.04">9377 381 0,'0'0'0,"0"-21"0,0 0 15,0 42 16,0 0-31,0 21 0,0-20 0,0 20 16,0 0-16,0 1 0,0 20 16,0-21-16,-21 22 0,21-1 0,0 1 15,0-22-15,0 22 0,-22-22 16,22 22-16,-21-22 0,21 0 0,0-21 16,0 22-16,0-22 0,-21 0 15,21 0-15,0 0 0,0 1 16,0-44 15,0 1-31,0 0 0,0 0 16,0 0-16,0-22 15,0 22-15,21-21 0,-21 0 0,21 20 16,1-20-16,-22 0 0,21-1 16,0 1-16,0 0 0,0 21 0,0-1 15,22 1-15,-22 0 0,0 21 16,0 0-16,22 0 0,-22 0 0,0 21 15,0 0-15,-21 1 0,21 20 16,-21 0-16,21-21 0,-21 22 0,0-1 16,0-21-16,0 22 0,0-22 15,0 21-15,0-21 0,0 0 0,-21 1 16,0-1-16,21 0 0,0 0 16,-21-21-16,21 21 15,-21-21-15,21-21 31,0 0-15,0 0-16,21 0 0</inkml:trace>
  <inkml:trace contextRef="#ctx0" brushRef="#br0" timeOffset="8295.78">10118 826 0,'0'0'0,"-22"0"16,1 0-16,0 21 15,0-21-15,21 21 0,-21 0 16,0 0-16,-1 22 0,22-22 0,-21 0 16,21 21-16,-21-21 0,0 22 15,21-22-15,0 21 0,0-21 0,0 1 16,0-1-16,0 0 0,0 0 0,0 0 15,21-21-15,0 21 0,0-21 16,1 0-16,-1 0 0,21 0 0,-21 0 16,22 0-16,-1 0 15,-21 0-15,21-21 0,-20 21 0,20-21 16,-21 0-16,0 0 0,0 0 16,22-1-16,-43 1 0,21 0 0,-21-21 15,21-1-15,-21 1 0,0 0 16,0-1-16,0 22 0,-21-21 0,0 0 15,0 20-15,-1 1 0,1 21 0,0 0 16,0 0-16,0 0 0,-22 0 16,22 0-16,-21 0 0,0 21 0,20 1 15,-20-1-15,21 21 0,0-21 16,0 0-16,-1 1 0,22 20 16,0-21-16,0 0 0,0 0 15,0 1-15,22-22 0,-1 21 0,0-21 16,0 21-16,21-21 0</inkml:trace>
  <inkml:trace contextRef="#ctx0" brushRef="#br0" timeOffset="8907.43">10985 783 0,'0'0'0,"-21"0"15,0-21-15,0 21 0,0 0 16,-22 0-16,22 0 0,0 0 0,0 0 16,0 0-16,0 0 0,-1 21 0,1 0 15,0 1-15,0-1 0,0 0 16,0 21-16,-1-21 0,22 22 0,0-22 16,0 0-16,0 21 0,0-20 15,0 20-15,0-21 0,0 0 0,0 0 16,0 1-16,0-1 0,22 0 15,-1-21-15,0 0 0,0 0 16,0 0-16,22 0 16,-22 0-16,0 0 0,0 0 0,0-21 15,0 0-15,1 21 0,20-22 16,-21 1-16,0-21 0,-21 21 16,21-22-16,1 1 0,-1 0 0,-21-1 15,0 1-15,21-21 0,-21 20 16,21 1-16,-21 0 0,0-22 0,0 22 15,0-1-15,0 1 0,0 21 16,0-21-16,0 20 0,-21-20 47,21 63-47,-21 0 16,21 22-16,-21-22 0,21 21 0,0 1 15,0-1-15,0 0 0,0 22 16,0-22-16,0 22 0,0-22 0,0 0 15,0 22-15,0-22 0,0-21 0,0 22 16,21-1-16,-21-21 0,21 0 16,-21 0-16,21 1 0,0-1 0,0-21 15,-21 21-15,22-21 0,-1 0 16,0 0-16,0 0 0,21 0 0,-20 0 16,-1 0-16,21-21 0,-21 0 15,0-1-15,1 1 0</inkml:trace>
  <inkml:trace contextRef="#ctx0" brushRef="#br0" timeOffset="9291.92">8932 720 0,'0'0'0,"43"0"31,-22 0-31,0 0 16,21 0-16,1 0 0,-1 0 0,0 0 16,1 0-16,-1 0 0,0 0 15,1 0-15,-22 0 0,21 0 16,-21 0-16,0 0 0,1 0 0,-1 0 16</inkml:trace>
  <inkml:trace contextRef="#ctx0" brushRef="#br0" timeOffset="10666.25">593 2117 0,'0'0'16,"-22"-21"-16,1 21 0,0 0 16,0 0-1,42 0 32,0 0-47,0 0 16,1 0-16,-1 0 15,0 0-15,0 0 0,0 0 16,0 0-16,22 0 0,-22 0 0,21 0 16,1 0-16,-22 0 0,21 21 15,0-21-15,1 0 0,20 0 0,-20 0 16,20 0-16,-21 0 0,22 0 15,-1 0-15,1 0 0,21 0 0,-22 0 16,1 0-16,20 0 0,-20 0 16,20 0-16,-20 0 0,21 0 15,-22 0-15,22 0 0,-1 0 16,22 0-16,-21 0 0,21 0 0,0 0 16,-22 0-16,22 0 0,0 0 15,-21 0-15,20 0 0,-20 0 0,21 0 16,0 0-16,21 0 0,-21 0 15,-1 0-15,1 0 0,0 0 0,21 0 16,-21 0-16,0 0 0,21 0 16,0 0-16,0 0 0,0 0 0,-21 0 15,21 0-15,0 0 0,-22 0 0,22 0 16,0 0-16,0 0 0,-21 0 16,21 0-16,-21 0 0,21 0 15,-21 0-15,21 0 0,0 0 16,0 0-16,-21 0 0,21 0 0,0 0 15,-21 0-15,21 0 0,0 0 0,-22 0 16,22 0-16,0 0 0,0 0 16,0 0-16,0 0 0,-21 0 0,21 0 15,0 0-15,0 0 0,-21 0 16,21 0-16,0 0 0,0 0 0,-21 0 16,0-21-16,0 21 0,-1 0 15,22 0-15,-21 0 0,0 0 16,0 0-16,0 0 0,0 0 0,-1 0 15,-20 0-15,21 0 0,-21 0 16,-1 0-16,1 0 0,0 0 0,-1 0 16,-20 0-16,20 0 0,-20 0 15,-1 0-15,1 0 0,-1-22 0,-20 22 16,20 0-16,-20 0 0,-22 0 0,21 0 16,-21 0-16,0 0 0,1 0 15,-1 0-15,0 0 31,-42 0 32,0 0-47,-1 0-1,1 0-15</inkml:trace>
  <inkml:trace contextRef="#ctx0" brushRef="#br0" timeOffset="13099.89">1058 2921 0,'0'-21'31,"-21"21"-31,0 0 0,0 0 16,0 0-16,-1 0 15,1 0-15,0 0 0,0 21 16,0-21-16,0 21 0,-1 0 16,1 1-16,0 20 0,0-21 0,0 21 15,0 1-15,-1-22 0,22 21 16,-21 1-16,21-1 0,0 0 16,0 1-16,0-22 0,0 21 15,0-21-15,21 0 0,-21 1 0,22-1 16,-1 0-16,0-21 0,0 0 15,-21 21-15,21-21 0,0 0 0,1 0 16,-1 0-16,0 0 0,-21-21 16,21 0-16,0 0 0,0-1 0,-21 1 15,22 0-15,-1 0 0,-21-21 16,0 20-16,21-20 0,0 0 16,-21-1-16,0 22 0,0-21 0,0 0 15,0 20-15,0 1 0,0-21 16,0 21-16,0 0 15,0 42 17,0 0-32,0 0 0,0 0 15,0 0-15,21 22 0,-21-22 16,0 21-16,21-21 0,-21 22 0,22-1 16,-22-21-16,21 22 0,-21-22 15,21 0-15,0 0 0,0 0 16,0 0-16,1-21 0,-1 0 15,0 0-15,0 0 0,0 0 0,0 0 16,22 0-16,-22 0 0,0-21 0,0 0 16,0 21-16,1-21 15</inkml:trace>
  <inkml:trace contextRef="#ctx0" brushRef="#br0" timeOffset="13639.58">1714 3027 0,'0'0'0,"0"21"47,0 0-31,0 0-16,0 1 0,0 20 16,0-21-16,0 0 15,0 0-15,0 22 0,0-22 0,0 0 16,0 0-16,0 0 0,0 1 15,0-1-15,0 0 0,0 0 0,-21-21 16,21 21-16,0-42 47,0 0-47,0 0 0,0 0 16,0-1-16,0-20 0,0 21 15,21 0-15,-21-22 0,0 22 16,22 0-16,-1-21 0,0 21 0,0-1 15,0 1-15,0 0 16,1 0-16,-1 21 0,0 0 0,0 0 16,0 0-16,0 0 0,1 0 15,-1 0-15,0 21 0,-21 0 16,0 0-16,21 1 0,-21-1 16,21 0-16,-21 0 0,0 21 0,0-20 15,0-1-15,0 0 0,0 0 16,0 21-16,0-20 0,0-1 15,0 0-15,0 0 16,21-21 31,-21-21-47,22 0 0,-1 0 16,0 21-16,0-22 0</inkml:trace>
  <inkml:trace contextRef="#ctx0" brushRef="#br0" timeOffset="14382.16">2540 3006 0,'0'0'0,"21"0"0,-21-21 0,0 42 47,0 0-47,0 0 0,-21 0 15,21 0-15,0 1 0,0-1 16,0 21-16,0-21 0,0 0 0,0 22 15,0-22-15,0 0 0,0 0 16,0 0-16,0 1 0,21-22 0,-21 21 16,21-21-16,0 0 0,22 0 15,-22 0-15,0 0 0,21 0 0,-20-21 16,20-1-16,-21 22 0,21-21 16,-20 0-16,20 0 0,-21 0 0,0 0 15,-21-22-15,21 22 0,1 0 16,-22 0-16,0 0 0,0-1 15,0 1-15,0 0 0,0 0 16,0 0-16,0 0 0,0-1 16,0 44 15,0-1-15,-22 0-16,22 0 0,0 0 15,0 0-15,-21 22 0,21-1 0,0-21 16,0 43-16,0-22 0,0 0 15,0 22-15,0-22 0,0 22 0,0-22 16,0 22-16,0-1 0,0 1 16,0-1-16,0 1 0,0-1 15,21 22-15,-21-1 0,0-20 0,22 21 16,-22-1-16,0-20 0,0 20 16,0-20-16,0 21 0,21-22 0,-21 1 15,0 20-15,0-20 0,0-22 16,0 22-16,0-22 0,0 21 0,0-41 15,-21 20-15,-1-21 0,1 0 0,0 0 16,0 1-16,0-22 0,0 0 16,-22 0-16,1 0 0,0-22 0,-1 1 15,-20 0-15,20 0 0,-20-21 16,-1 20-16,22-41 0,-21 21 16,-1-22-16,22 1 0,-1-1 0,1 1 15,0-22-15,21 0 0,-22 22 16,22-22-16,21 0 0,0-20 15,0 41-15,0-21 0,0 22 0,0-22 16,0 43-16,21-22 0,22 1 16,-22 21-16,21-22 0,0 22 0,1-1 15,20 1-15,-20 0 0,-1-22 16,21 22-16,-20 21 0,20-22 0</inkml:trace>
  <inkml:trace contextRef="#ctx0" brushRef="#br0" timeOffset="15319.62">3831 2963 0,'0'0'0,"0"-21"0,0 0 15,-21 0 1,0 21 0,21 21-1,0 0-15,0 0 16,0 1-16,0-1 0,0 21 16,0-21-16,0 0 0,0 1 15,-21-1-15,21 0 0,-22 0 0,22 0 16,0 0-16,0 1 0,0-1 15,-21-21-15,21 21 0,-21-21 16,21-21 0,0 0-16,0-1 15,0 1-15,0 0 0,0 0 16,0 0-16,0 0 0,21-1 0,0 1 16,-21-21-16,0 21 0,22 0 15,-1-1-15,0 1 0,0 0 0,0 0 16,0 21-16,1-21 0,-1 21 15,0 0-15,0 0 0,0 0 16,0 0-16,1 21 0,-1 0 0,0-21 16,0 21-16,0 0 0,-21 1 15,0-1-15,21 21 0,-21-21 0,22 0 16,-22 22-16,0-22 0,0 0 16,0 21-16,0-20 0,0-1 0,0 0 15,0 0-15,0 0 0,-22-21 16,22 21-16,0-42 31,0 0-31,0 0 16,0 0-16,0 0 0,0-1 15,0 1-15,0 0 0,0-21 0,0 21 16,22-1-16,-22-20 0,21 21 16,0-21-16,0 20 0,0 1 0,0-21 15,1 21-15,20 0 0,-21 21 16,21-22-16,-20 22 0,20 0 0,-21 0 15,21 0-15,-20 22 0,-1-1 16,0 0-16,0 0 0,0 0 0,-21 0 16,0 1-16,0-1 0,0 21 15,0-21-15,0 0 0,0 1 0,0-1 16,0 0-16,0 0 0,0 0 16,-21-21-16,21 21 0,-21 1 15,21-44 16,21 1-15</inkml:trace>
  <inkml:trace contextRef="#ctx0" brushRef="#br0" timeOffset="15691.41">4847 3006 0,'0'0'0,"21"0"0,0 0 0,1 0 15,-1 0 1,0 0-16,0 0 0,0-21 16,0-1-16,1 22 0,-1-21 15,0 21-15,0-21 0,0 0 16,0 0-16,-21 0 16,0-1-16,0 1 15,0 0-15,-21 21 16,0 0-16,0 0 0,0 0 15,0 21-15,-1-21 0,1 21 16,-21 1-16,21-1 0,0 0 0,-1 21 16,1-21-16,0 1 0,0 20 15,21-21-15,0 0 0,0 0 16,0 1-16,0-1 0,0 0 0,21 0 16,0-21-16,0 21 0,1-21 15,-1 0-15,21 0 0,-21 0 0,0 0 16,1 0-16,-1 0 0,21-21 0,-21 21 15,0-21-15,1 0 0</inkml:trace>
  <inkml:trace contextRef="#ctx0" brushRef="#br0" timeOffset="15982.24">5673 2371 0,'0'0'16,"-22"42"-16,1-21 16,21 22-16,-21-1 0,21 0 0,-21 1 15,21-1-15,0 21 0,-21-20 16,21-1-16,-21 0 0,21 1 0,0-1 16,-22 0-16,22-20 0,-21 20 15,21-21-15,-21 21 0,21-20 16,0-1-16,0 0 0,21-21 31,0 0-31,1-21 16,-22 0-16,21-1 0,0 22 15,0-42-15</inkml:trace>
  <inkml:trace contextRef="#ctx0" brushRef="#br0" timeOffset="16459.97">5863 2392 0,'0'0'16,"0"21"0,0 21-1,0-20-15,0 20 0,0 0 0,0 1 16,0-1-16,0 0 0,0 1 16,0-1-16,0 0 0,0 1 0,0-1 15,0 0-15,-21-21 0,21 22 16,0-22-16,0 0 0,0 0 0,0 0 15,-21-21-15,21-21 47,0 0-47,0 0 16,0 0-16,0 0 0,0-1 16,21-20-16,0 21 0,0-21 0,-21 20 15,21-20-15,1 21 0,-1-21 16,0 20-16,0 22 0,0-21 0,0 21 15,1 0-15,-1 0 0,-21 21 16,21 1-16,0 20 16,-21-21-16,0 0 0,0 0 15,0 22-15,0-22 0,0 0 0,0 21 16,0-20-16,0-1 0,0 0 0,0 0 16,0 0-16,0 0 0,0 1 15,-21-22-15,21 21 16,0-42 15,-21 21-31,21-22 0,0 1 16</inkml:trace>
  <inkml:trace contextRef="#ctx0" brushRef="#br0" timeOffset="16671.84">5419 2752 0,'0'0'0,"21"0"32,0 0-17,0 0-15,0 0 0,22 0 0,-22 0 16,0 0-16,21-21 0,1 21 16,-22 0-16,21 0 0,-21 0 0,0 0 15,22 0-15,-22-22 0,0 22 16,0 0-16,0 0 0</inkml:trace>
  <inkml:trace contextRef="#ctx0" brushRef="#br0" timeOffset="17139.91">6646 2731 0,'-21'0'15,"0"0"-15,0 0 0,0 0 16,-1 21-16,1 0 16,0 0-16,0 0 0,0 0 0,0 1 15,-1-1-15,22 0 0,0 21 16,-21-21-16,21 1 0,0-1 0,0 0 16,0 0-16,0 0 0,0 0 0,0 1 15,21-22-15,1 0 16,-1 21-16,0-21 0,0 0 0,0 0 15,0 0-15,1 0 16,-1 0-16,21-21 0,-21 21 0,0-22 16,1 22-16,-1-21 0,0 0 0,0 21 15,0-21-15,-21 0 0,0 0 16,0-1-16,0 1 0,0 0 0,0 0 16,0 0-16,-21-22 0,0 22 15,0 0-15,0 0 0,-1 21 0,1-21 16,0 0-16,0 21 0,0 0 15,0 0-15,-1 0 0,1 0 0,0 0 16,21 21-16,-21-21 0,21 21 16,0 0-16,0 0 15,0 0-15,0 1 0,21-22 16,0 21-16,0-21 0,1 21 0,-1-21 16,0 0-16</inkml:trace>
  <inkml:trace contextRef="#ctx0" brushRef="#br0" timeOffset="17711.58">7366 2836 0,'0'0'0,"0"-21"0,0 0 0,0 0 16,0 0-16,0 0 0,-21-1 0,0 22 15,21-21-15,-22 21 0,1 0 16,0 0-16,0 0 0,0 0 0,0 0 15,-1 0-15,1 0 0,0 21 16,-21 1-16,21-1 0,-1 0 0,1 0 16,0 21-16,21-20 0,-21-1 0,21 0 15,-21 0-15,21 0 0,0 22 16,0-22-16,0 0 0,0 0 16,21 0-16,0 0 15,0-21-15,0 0 0,1 0 0,-1 0 16,0 0-16,0 0 0,0 0 15,0 0-15,1 0 16,-1-21-16,0 0 0,0 21 0,0-21 16,0 0-16,1 0 0,-22-1 0,21-20 15,0 21-15,-21-21 0,0 20 16,21-20-16,-21 0 0,21-1 0,-21 1 16,0 0-16,0-1 0,0 1 15,0 0-15,21 21 0,-21-22 0,0 22 16,0 0-16,0 0 0,-21 63 31,21-21-15,0 22-16,0-1 0,0 0 15,0 1-15,-21-1 0,21 0 16,0 1-16,0-1 0,0 0 16,0 1-16,0-22 0,0 21 0,0-21 15,0 22-15,0-22 0,21 0 0,-21 0 16,21 0-16,-21 0 15,22-21-15,-1 0 0,0 0 16,0 0-16,0 0 0</inkml:trace>
  <inkml:trace contextRef="#ctx0" brushRef="#br0" timeOffset="19240.39">8699 2752 0,'0'0'0,"0"-127"15,0 106-15,0-1 16,0 44 15,0-1-31,0 0 16,0 0-16,0 21 0,0 1 16,0-22-16,0 21 0,0 1 0,0-22 15,0 21-15,-21-21 0,21 22 16,0-22-16,0 0 0,0 0 0,0 0 15,0 0-15,0 1 0,21-22 32,1 0-32,-22-22 15,21 1-15,0 0 0,0 0 16,0 0-16,0 0 0,1-22 16,-22 22-16,21 0 0,0 0 15,0 0-15,-21-22 0,21 22 16,-21 0-16,21 0 0,1 0 15,-1 21 1,-21 21-16,0 0 16,0 0-16,0 0 0,0 0 0,0 1 15,0-1-15,0 0 0,0 0 16,0 0-16,0 0 0,0 1 0,21-1 16,-21 0-16,21 0 0,0 0 15,0-21-15,1 0 16,-1 0-16,0 0 15,0 0-15,0 0 0,0 0 16,1 0-16,-1-21 0,0 0 0,0 21 16,0-21-16,0 0 0,-21-1 0,22 1 15,-1-21-15,0 21 0,-21 0 16,0-22-16,21 22 0,-21-21 0,21-1 16,-21 22-16,0-21 0,0 21 15,0-22-15,0 22 0,0 0 0,0 42 31,0 0-15,0 22-16,0-22 0,-21 21 16,21 1-16,0-22 0,-21 21 15,21 0-15,0-20 0,0 20 0,0-21 16,0 21-16,0-20 0,0-1 0,0 0 16,0 0-16,21 0 0,0 0 15,0-21-15,1 0 0,-1 0 16,0 0-16,21 0 0,-21 0 0,22 0 15,-1-21-15,-21 0 0,22 0 16,-1 0-16,0 0 0,-21-1 0,22-20 16,-22 0-16,21 21 0,-21-22 15,1 1-15,-22 0 0,21-22 0,0 22 16,-21-1-16,21-20 0,-21 21 16,0-1-16,0 1 0,0 0 15,0 20-15,0 1 0,0 0 0,0 0 16,-21 21-1,0 0-15,0 21 0,21 0 16,0 0-16,0 22 0,0-1 0,0 0 16,0 1-16,0-1 0,0 0 15,0 1-15,0-1 0,0 0 0,-22 1 16,22-1-16,0 0 0,0-20 16,0 20-16,0-21 0,-21 0 0,21 0 15,0 1-15,0-1 0,0 0 16,0-42 15,0 0-15,0-1-16,0 1 15,0-21-15,0 21 0,0 0 16,21-1-16,1 1 0,-1-21 16,-21 21-16,21 0 0,21-1 0,-21-20 15,1 21-15,-1 21 0,21-21 0,-21 21 16,0 0-16,22 0 0,-22 0 15,0 0-15,0 21 0,0 0 16,-21 0-16,22 0 0,-1 1 0,0-1 16,-21 21-16,0-21 0,0 0 15,21 1-15,-21-1 0,0 0 0,0 0 16,21 0-16,-21 0 0,0 1 16,0-1-16,0 0 15,21-21 16,1 0-31,-22-21 16,21 0-16,0-1 16,-21 1-16,21 21 0,-21-21 15,21 0-15,0 0 0,-21 0 16</inkml:trace>
  <inkml:trace contextRef="#ctx0" brushRef="#br0" timeOffset="19468.61">10710 2709 0,'21'-21'31,"-21"0"-31,0 42 16,0 0-16,0 1 16,0-1-16,0 0 15,0 0-15,0 0 0,0 0 0,0 1 16,0-1-16,0 0 0,0 0 16,0 0-16,0 0 15,0 1-15,-21-22 0,21-22 47,0 1-31,0 0-16</inkml:trace>
  <inkml:trace contextRef="#ctx0" brushRef="#br0" timeOffset="19679.5">10731 2455 0,'0'0'15,"0"-21"-15,0 0 32,0 42 15,22 0-32,-1-21-15,0 0 0,-21 22 16,42-22-16,-21 0 0,1 21 15</inkml:trace>
  <inkml:trace contextRef="#ctx0" brushRef="#br0" timeOffset="19975.91">11430 2519 0,'0'0'0,"0"-21"16,0 0-16,-21 21 15,0 0 1,-1 0-16,1 0 16,0 0-16,0 21 0,0 0 0,0 0 15,-1 21-15,1-20 0,21-1 16,-21 21-16,21-21 0,-21 22 0,21-22 16,0 21-16,0-21 0,0 0 0,0 1 15,0-1-15,0 0 16,21 0-16,0 0 0,0-21 0,1 21 15,-1-21-15,0 0 0,0 0 0,21 0 16,-20 0-16,-1 0 0,21 0 16,-21-21-16,0 21 0,22-21 0,-22 0 15</inkml:trace>
  <inkml:trace contextRef="#ctx0" brushRef="#br0" timeOffset="20468.64">11790 2371 0,'0'0'15,"0"-43"-15,0 22 0,0 0 0,0 0 16,0 42 15,0 0-31,0 22 0,0-22 16,0 21-16,0 0 0,0 1 16,0-1-16,0 0 0,0 1 0,-21-22 15,21 21-15,0 1 0,0-22 16,0 21-16,0-21 0,0 0 0,0 1 15,0-1-15,0 0 0,0 0 0,0 0 16,0-42 15,0 0-15,0 0 0,0 0-16,0-1 0,21 1 0,-21-21 15,21 21-15,0 0 0,0-22 0,0 1 16,1 0-16,-1 20 0,0-20 15,21 21-15,-21-21 0,22 20 0,-22 22 16,21 0-16,-21 0 0,22 0 16,-22 0-16,0 0 0,0 43 0,0-22 15,-21 0-15,0 21 0,22 1 0,-22-22 16,0 21-16,0 1 0,0-22 16,0 21-16,0-21 0,0 0 0,0 1 15,0-1-15,0 0 0,-22 0 16,22 0-16,-21-21 0,21 21 0,-21-21 15,21-21 17</inkml:trace>
  <inkml:trace contextRef="#ctx0" brushRef="#br0" timeOffset="20883.4">13187 2582 0,'0'-21'16,"0"-63"0,0 62-16,-21 22 15,21 22 1,0-1 0,0 0-16,0 21 0,0-21 15,-22 22-15,22-22 0,0 21 16,-21-21-16,21 22 0,-21-22 0,21 0 15,0 21-15,0-20 0,-21-1 0,21 0 16,-21 0-16,21 0 16,21-21-1,0 0-15,0 0 0,0 0 0,22 0 16,-22-21-16,21 21 0,-21-21 16</inkml:trace>
  <inkml:trace contextRef="#ctx0" brushRef="#br0" timeOffset="21259.38">13716 2477 0,'0'-22'0,"0"44"0,-21-44 15,0 22 1,-1 0-16,1 0 16,0 22-16,0-1 0,0-21 0,0 21 15,-1 0-15,1 0 0,21 0 16,0 1-16,0-1 15,0 0-15,0 0 16,21-21-16,1 0 0,-1 21 16,21-21-16,-21 21 0,0-21 0,1 22 0,20-22 15,-21 21-15,0-21 16,0 21-16,1 0 0,-1-21 0,0 21 16,-21 0-16,0 1 0,0-1 15,-21 0 1,0-21-16,-1 0 0,1 21 15,-21-21-15,21 0 0,0 0 0,-1 0 16,1 0-16,0 0 0,0 0 16,0 0-16,0 0 0,-1 0 15,22-21-15,0 0 16,0 0-16,-21-1 16,21 1-16</inkml:trace>
  <inkml:trace contextRef="#ctx0" brushRef="#br0" timeOffset="21487.6">13166 2244 0,'21'0'15,"0"0"1,0 0-1,-21 21-15,21-21 16,0 0 0,1 0-1</inkml:trace>
  <inkml:trace contextRef="#ctx0" brushRef="#br0" timeOffset="22380.11">14690 2752 0,'0'0'0,"-22"0"0,22 21 16,-42 0 0,63-21-1,0 0 1,1 0-16,20-21 16,-21 21-16,0-21 0,22 0 0,-1-1 15,-21 1-15,21 0 0,1-21 16,-1 21-16,0-22 0,-20 1 15,20 21-15,-21-22 0,0 1 0,0 0 16,1-1-16,-22-20 0,21 21 0,-21-1 16,0 1-16,0 0 0,0-1 15,0 22-15,0-21 0,-21 21 0,-1-1 16,1 1-16,0 21 16,0 0-16,0 0 0,0 21 0,21 1 15,-22-1-15,1 0 0,0 0 16,21 21-16,0 1 0,-21-1 0,21-21 15,-21 22-15,21-1 0,-21 21 0,21-20 16,0-1-16,0 0 16,-22 1-16,1-1 0,21 0 0,-21 1 15,21-1-15,0-21 0,-21 0 16,21 1-16,0-1 0,-21 0 0,21-42 47,0 0-47,0-1 0,21 1 15,0-21-15,0 21 0,0-22 16,1 1-16,-1 0 0,21 21 0,-21-22 16,22 22-16,-22-21 0,21 42 0,0-21 15,-20-1-15,20 22 0,-21 0 16,21 0-16,-20 0 0,-1 0 16,0 22-16,0-1 0,0 0 15,-21 0-15,0 0 0,21 22 0,-21-22 16,0 0-16,0 21 0,0-21 0,0 1 15,0-1-15,0 21 0,-21-21 16,21 0-16,0 1 0,0-1 16,0 0-1,21-21 1,1 0-16</inkml:trace>
  <inkml:trace contextRef="#ctx0" brushRef="#br0" timeOffset="24679.07">16044 2286 0,'0'0'0,"0"-21"0,0 0 16,-21 0-16,21-1 0,-21 22 15,0-21-15,0 21 0,-1 0 16,1 0-16,0 0 0,0 0 0,0 21 15,0 1-15,-1-22 0,1 42 0,0-21 16,0 0-16,0 22 0,0-1 16,-1 0-16,22 1 0,0-1 15,0 0-15,-21-21 0,21 22 0,0-22 16,0 21-16,0-21 0,0 1 0,0-1 16,21-21-16,1 21 15,-1-21-15,0 0 0,0 0 0,21-21 16,-20 21-16,-1-21 15,0-1-15,0 1 0,0 0 0,0 0 16,1 0-16,-1 0 0,0-22 16,0 22-16,0-21 0,-21 21 0,0-22 15,0 22-15,21-21 0,-21 21 16,0-1-16,0 1 0,0 0 16,-21 42 15,21 0-31,0 1 0,0 20 15,0-21-15,0 21 0,0 1 16,0-22-16,0 21 0,0 1 0,0-22 16,0 0-16,0 21 0,21-21 0,-21 1 15,22-22-15,-1 21 0,0-21 16,0 0-16,0 0 0,0 0 16,1 0-16,-1 0 0,0 0 15,0 0-15,21 0 0,-20-21 0,-1-1 16,21 1-16,-21 0 0,0 0 15,22 0-15,-22 0 0,0-22 16,0 22-16,0-21 0,-21 21 0,22-22 16,-22 22-16,0 0 0,0 0 15,0 0-15,0-1 0,0 44 32,0-1-32,-22 0 15,22 0-15,-21 0 0,21 22 0,0-22 16,0 21-16,0-21 0,0 0 15,0 1-15,0-1 0,0 21 0,21-21 16,-21 0-16,22-21 16,-22 22-16,21-22 0,0 0 15,0 0-15,0 0 0,0 0 16,1 0-16,-1 0 0,0-22 16,0 1-16,-21 0 0,21 21 0,0-42 15,1 21-15,-1-1 0,-21 1 0,21-21 16,-21 21-16,21-22 0,-21 22 15,21-21-15,-21 21 0,0 0 0,0-1 16,0 1-16,0 0 16,0 42 15,0 0-31,0 1 0,0-1 16,0 0-16,0 21 0,0-21 15,0 1-15,0 20 0,0-21 16,0 0-16,0 0 0,0 1 0,0-1 15,0 0-15,0 0 0,21 0 16,1-21-16,-22 21 0,21-21 16,0 0-16,0 0 0,0 0 0,0 0 15,1 0-15,-1 0 0,0-21 16,0 0-16,21 0 0,-20 21 0,-1-21 16,0 0-16,21-1 0,-21 1 0,1 0 15,-1-21-15,-21 21 0,21-1 16,-21-20-16,21 21 0,-21 0 0,0 0 15,0-1 1,0 44 15,0-1-31,0 0 16,0 0-16,0 21 0,0-20 0,0-1 16,0 21-16,0-21 0,0 0 15,0 1-15,0-1 0,0 0 0,0 0 16,0 0-16,0 0 0,21-21 15,0 22-15,1-22 0,-1 0 16,0 0-16,0 0 0,0 0 0,22 0 0,-22 0 16,0 0-16,21-22 0,-21 1 15,1 21-15,20-21 0,-21 0 16,0-21-16,0 20 0,1 1 16,-1-21-16,-21 21 0,0-22 0,0 1 15,0 21-15,21 0 0,-21 0 0,0-1 16,0 1-16,0 0 0,0 42 31,-21 0-31,21 1 16,-21-1-16,21 0 0,0 21 0,0-21 15,-22 22-15,22-1 0,0-21 0,-21 0 16,21 22-16,0-22 0,0 0 16,0 0-16,0 0 0,0 1 15,0-44 32,0 1-31,0 0-16,21 0 0,-21 0 0,0 0 15,22-1-15,-1 1 0,-21-21 16,21 21-16,0-22 0,0 22 0,0 0 16,1-21-16,-1 21 0,0-1 15,21 22-15,-21-21 0,22 21 16,-22 0-16,0 0 0,0 0 0,22 21 0,-43 1 15,21-1-15,-21 0 16,0 0-16,0 21 0,0-20 0,0 20 16,0-21-16,0 0 0,0 22 15,0-22-15,0 0 0,0 0 0,0 0 16,0 0-16,21 1 0,-21-1 16,21-21-16,0 0 0,0 21 15,1-21-15,-1 0 0,0 0 0,21 0 16,-21 0-16,22 0 0,-1 0 15,0-21-15,1 0 0,-22 21 0,21-22 16,1 1-16,-1 0 0,-21 0 16,21 0-16,-20-22 0,-1 22 15,0-21-15,-21 0 0,0 20 0,21-20 16,-21 0-16,0 21 0,0-1 16,0 1-16,0 0 0,-21 0 0,0 21 15,0 0-15,-1 0 0,1 0 16,0 0-16,-21 0 0,21 0 0,-22 21 15,22 0-15,-21 0 0,21 22 0,-1-22 16,1 21-16,0 1 16,0-22-16,0 21 0,21 0 0,0-20 0,0-1 15,0 0-15,0 21 0,0-21 16,21 1-16,0-22 16,0 0-16,0 0 0,22 0 0,-22 0 15,0 0-15,0 0 0,0 0 16,22-22-16,-22 1 0,0 0 0,0 0 15,0 0-15,1 0 0,-1-1 16,0 1-16,-21-21 0,0 21 0,21 0 16,0-22-16,-21 22 0,0 0 15,0 0-15,0 0 0,0-1 16,0 44 0,0-1-1,0 21-15,-21-21 0,21 0 16,0 22-16,-21-1 15,0 0-15,0 1 0,-1-1 0,22 0 16,-21 1-16,0 20 0,0-20 0,21 20 16,0 1-16,0-22 0,0 21 15,0 1-15,0-1 0,0 1 0,0-1 16,0-20-16,0 20 0,0 1 16,0-22-16,0 22 0,0-22 0,0 21 15,0-20-15,0-1 0,0 22 0,0-22 16,0 0-16,0 1 0,-21-1 15,0 0-15,-1-21 0,1 1 0,0-1 16,-21 0-16,21 0 0,-22 0 16,22-21-16,0 0 0,-21 0 0,20 0 15,1 0-15,0 0 16,0-21-16,0 0 0,21 0 16,-21 0-16,21-1 0,0 1 15,0-21-15,0 21 0,0 0 0,0-22 16,0 22-16,0-21 0,0-1 0,0 1 15</inkml:trace>
  <inkml:trace contextRef="#ctx0" brushRef="#br0" timeOffset="24927.93">17441 2074 0,'0'0'0,"0"-21"0,0 0 16,0 0-1,0 0 1,21 21 0,1 0-1,-1 0 1,0 0-16,0 0 15</inkml:trace>
  <inkml:trace contextRef="#ctx0" brushRef="#br0" timeOffset="25727.18">20235 2117 0,'0'0'15,"21"-21"-15,1-1 0,-22-20 0,21 21 16,-21 0-16,21 0 0,-21-1 16,0 1-16,0 42 31,0 1-16,0 20-15,0-21 0,0 0 0,0 22 16,0-1-16,0-21 0,0 21 16,0 1-16,0-1 0,0 22 0,0-22 15,0 0-15,-21 22 0,21-22 16,-21 0-16,21 1 0,0-22 0,0 21 16,-22-21-16,22 1 0,-21-1 0,21 0 15,-21-21 1,0-21-1,21 0 1,0-1-16,0 1 0,0 0 16,0-21-16,0 21 0,0-22 0,21 22 15,0-21-15,0-1 0,1 1 16,-1 21-16,0-21 0,21 20 0,1 1 16,-1 0-16,0 0 0,1 0 15,20 21-15,-21 0 0,1 0 0,-1 0 16,22 0-16,-22 0 0,-21 21 15,21 21-15,-20-21 0,-1 1 0,0 20 16,-21 0-16,0-21 0,0 22 16,0-22-16,-21 21 0,0-21 15,-1 1-15,-20-1 0,21 0 0,-43 0 16,22 0-16,0 0 0,-1-21 16,1 0-16,0 22 0,-1-22 0,1 0 15,0 0-15,21 0 0,-1 0 0,1 0 16,21-22-1,0 1-15,0 0 16,21 0-16,1 0 16,20 0-16,-21-1 0,21 1 0,1 0 15</inkml:trace>
  <inkml:trace contextRef="#ctx0" brushRef="#br0" timeOffset="26213.48">21272 2223 0,'0'0'0,"22"0"0,-1-22 0,0 22 0,-21-21 16,0 0 0,-21 42-1,0 0 1,21 1-16,-22-1 0,1 0 0,21 21 16,-21-21-16,0 22 0,21-1 15,0-21-15,0 22 0,-21-1 16,21-21-16,0 21 0,0-20 0,0-1 15,0 21-15,0-21 0,21-21 16,0 21-16,0 1 0,0-22 0,1 0 16,-1 0-16,21 0 0,-21 0 0,22 0 15,-1 0-15,-21-22 0,21 1 16,-20 0-16,20 0 0,-21 0 0,21-22 16,-20 22-16,-1-21 0,-21 0 15,0-1-15,21 1 0,-21 0 0,0-1 16,0 1-16,0 0 0,-21 20 15,0-20-15,-1 21 0,1 0 0,0 21 16,0 0-16,-21 0 0,20 0 16,-20 0-16,21 0 0,-21 21 15,20 0-15,-20 0 0,21 0 0,0 1 16,0-1-16,-1 21 0,22 0 16,-21-20-16,21 20 0,0-21 0,0 21 15,0-20-15,0 20 0,21-21 16,1 0-16,-1 0 0,0 1 0,21-22 15,1 0-15,-22 0 0,21 0 0,0 0 16,-20 0-16,20 0 0,0-22 16</inkml:trace>
  <inkml:trace contextRef="#ctx0" brushRef="#br0" timeOffset="26539.75">22373 1884 0,'0'0'16,"0"-21"-16,-21 21 16,0 0-16,21 21 15,-21 0-15,-1 21 0,1-20 0,21 20 16,0 0-16,-21 1 0,21-1 16,-21 21-16,21-20 0,0-1 0,0 0 15,0 22-15,-21-22 0,21 1 0,0-1 16,0 0-16,0-21 0,0 22 15,0-22-15,0 0 0,0 0 16,0 0-16,0 1 16,21-44-1,-21 1-15,21 0 16,0 0-16,0 0 0,1 0 16,-1-22-16,0 1 0,0 0 0,0-1 15,0 1-15,22 0 0,-22-22 16</inkml:trace>
  <inkml:trace contextRef="#ctx0" brushRef="#br0" timeOffset="27013.09">22648 2032 0,'0'0'0,"21"-63"0,22 20 16,-22 1-16,0 21 0,-21-22 0,0 22 16,21 0-16,-21 42 31,0 0-31,0 22 0,0-22 16,0 21-16,0 1 0,0-1 15,-21 0-15,21 1 0,0-1 0,0 0 16,-21 22-16,0-22 0,21 0 15,-21 1-15,-1-1 0,22-21 0,0 22 16,0-1-16,-21-21 0,21 0 16,-21 0-16,21 1 0,0-1 15,0-42 17,0-1-32,0 1 15,0 0-15,0 0 0,0 0 16,0-22-16,0 22 0,21 0 0,0-21 15,22 21-15,-22-22 0,0 22 0,21 0 16,1-21-16,-1 20 0,-21 22 16,22-21-16,-1 21 0,0 0 0,-21 0 15,22 0-15,-22 0 0,0 21 16,0 1-16,0-1 0,-21 21 0,0-21 16,0 22-16,0-1 0,0 0 15,0-21-15,0 22 0,0-1 0,0-21 16,0 22-16,-21-22 0,0 0 15,21 0-15,-21 0 0,21 0 16,-21-21-16,0 0 16,-1 0-16,1 0 15,21-21 1,-21 0-16,21 0 0,-21 0 0,0 0 16</inkml:trace>
  <inkml:trace contextRef="#ctx0" brushRef="#br0" timeOffset="27238.96">21950 2180 0,'0'0'0,"-21"0"0,42 0 32,0 0-17,0 0-15,21 0 0,-20 0 0,20 0 16,0 0-16,1 0 0,-1 0 15,0 0-15,1 0 0,20 0 0,-21 0 16,-20-21-16,20 21 0,-21 0 0,0 0 16,-42 0-1,0 0-15</inkml:trace>
  <inkml:trace contextRef="#ctx0" brushRef="#br0" timeOffset="28491.76">4170 4360 0,'0'-21'31,"21"21"-31,-21-21 16,21 0-16,-21 0 0,0 0 15,0-1-15,0 1 16,0 0-16,0 0 0,0 0 0,-21 0 15,0 21-15,0-22 0,-1 1 0,1 0 16,-21 0-16,0 21 0,20 0 16,-20 0-16,0 0 0,-1 0 15,1 0-15,0 21 0,-1 0 16,22 0-16,-21 1 0,21 20 0,0-21 16,-1 0-16,1 22 0,21-22 15,-21 21-15,21-21 0,0 22 0,0-22 16,0 0-16,0 21 0,0-21 0,21 1 15,0-22-15,1 21 0,20-21 16,-21 0-16,0 0 0,0 0 16,1 0-16,20 0 0,-21-21 15,0-1-15,22 1 0,-22 0 16,21 0-16,-21 0 0,0-22 0,22 22 16,-22-21-16,0 0 0,0 20 15,0-20-15,1-21 0,-1 20 0,-21 1 16,21 0-16,-21-1 0,21 1 15,-21 0-15,0 20 0,0-20 0,0 21 16,0 0-16,0 0 0,0 42 31,-21 0-31,21 21 16,0-21-16,0 22 0,0-1 0,0 22 16,0-22-16,0 21 0,0-20 0,0 20 15,0-20-15,0-1 0,0 0 16,0-21-16,0 22 0,0-22 0,0 0 15,21 0-15,-21 0 16,21 1-16,0-22 0,1 0 0,-1 0 16,0 0-16,21 0 0,-21-22 15,1 1-15,-1 21 0,0-21 16</inkml:trace>
  <inkml:trace contextRef="#ctx0" brushRef="#br0" timeOffset="28871.54">4572 4233 0,'0'22'31,"21"-22"-15,0 0-16,0 0 0,1 0 0,-1 0 16,0 0-16,0 0 0,0-22 0,0 22 15,1-21-15,-1 0 0,0 21 16,0-21-16,0 0 0,-21 0 15,21-1-15,-21 1 0,0 0 16,0 0-16,-21 21 16,0 0-16,0 0 0,0 0 15,0 0-15,-22 21 0,22 0 16,0 0-16,0 1 0,0 20 0,-1-21 16,1 21-16,0-20 0,21 20 15,-21-21-15,21 21 0,0-20 16,0-1-16,0 0 0,0 0 0,21 0 15,0 0-15,22-21 16,-22 0-16,0 0 0,0 0 0,21 0 16,-20 0-16,20 0 0,0-21 15,1 21-15,-22-21 0,21 0 0,0 0 16,1 0-16</inkml:trace>
  <inkml:trace contextRef="#ctx0" brushRef="#br0" timeOffset="29368.25">5397 3979 0,'0'-21'0,"-42"21"16,21 0-16,0 0 15,21 21-15,-21 1 0,-1-1 16,22 21-16,0-21 0,-21 22 0,21-1 0,-21 0 16,21 1-16,0-22 0,0 21 15,0 0-15,0-20 0,0-1 0,0 0 16,0 0-16,0 0 0,21 0 15,0-21-15,1 0 0,-1 0 0,0 0 16,0 0-16,21 0 0,-20 0 16,20 0-16,-21-21 0,21 21 15,1-21-15,-1 0 0,0 0 0,-20 0 16,20-22-16,0 22 0,-21-21 0,22-1 16,-22 1-16,0 0 0,0-1 15,0-20-15,1 21 0,-1-1 0,-21 1 16,0 0-16,0-1 0,0 1 15,0 21-15,0-22 0,0 22 0,0 0 16,0 0-16,-21 21 16,21 21-1,-22 0-15,22 0 0,-21 22 0,21-22 16,0 21-16,0 1 16,0-1-16,0 0 0,-21 22 0,21-22 15,0 0-15,0 1 0,0-22 0,0 21 16,0 1-16,0-22 0,0 0 15,0 21-15,0-21 0,0 1 16,21-22-16,0 0 0,1 0 16,-1 0-16,0 0 0,21 0 15,-21 0-15,1-22 0,-1 22 0,21-21 16</inkml:trace>
  <inkml:trace contextRef="#ctx0" brushRef="#br0" timeOffset="30091.84">6625 4022 0,'0'0'0,"0"-21"0,0-1 0,0 1 16,-21 0-16,0 0 15,0 0-15,-1 0 0,1 21 0,0-22 16,0 22-16,0 0 0,0 0 0,-22 0 16,22 0-16,0 22 0,0-1 15,0 0-15,-1 0 0,1 21 0,0-20 16,21 20-16,0 0 0,-21 1 15,21-1-15,0 0 0,0 1 16,0-1-16,0-21 0,0 0 0,0 0 16,0 1-16,21-1 0,-21 0 15,21-21-15,0 0 0,1 0 16,-1 0-16,0 0 0,0 0 0,0 0 16,0-21-16,1 0 0,-1-1 15,0 1-15,0 0 0,0 0 0,0 0 16,1-22-16,-1 22 0,0-21 0,-21 21 15,0-22-15,0 22 0,0-21 16,0 21-16,0-22 0,0 22 0,0 0 16,0 0-16,-21 42 31,0 0-31,21 22 16,0-22-16,0 0 0,0 21 15,0 1-15,0-22 0,0 21 0,0-21 16,0 22-16,0-22 0,21 0 0,-21 0 15,21 0-15,0 0 0,-21 1 16,21-22-16,0 0 0,1 21 0,-1-21 16,0 0-16,0 0 0,21 0 0,-20 0 15,-1-21-15,21-1 0,-21 22 16,0-21-16,22 0 0,-22 0 0,0 0 16,0 0-16,0-22 0,1 22 0,-1 0 15,-21-21-15,21 20 16,-21-20-16,0 21 0,0 0 0,0 0 15,0-1-15,0 1 0,-21 21 16,0 0-16,-1 0 16,22 21-16,0 1 0,-21-1 0,21 0 15,0 0-15,-21 21 0,21-20 16,0-1-16,0 21 0,0-21 0,0 0 16,21 1-16,0-1 0,-21 0 0,22 0 15,-1 0-15,0-21 0,0 21 16,0-21-16,0 22 0,1-22 15,-1 0-15,0 0 0,0 0 16,0 0-16,0 0 0,1-22 16,20 22-16</inkml:trace>
  <inkml:trace contextRef="#ctx0" brushRef="#br0" timeOffset="30598.55">7768 4043 0,'0'0'16,"0"-21"-16,0 0 0,0-1 0,0 1 0,-21 0 15,0 0-15,0 21 0,-1 0 16,1 0-16,0 0 0,0 0 16,0 0-16,-22 0 0,22 21 0,0-21 15,0 21-15,0 0 0,-22 22 16,22-22-16,21 21 0,-21-21 0,21 22 16,-21-22-16,21 0 0,0 21 15,0-20-15,0-1 0,0 0 16,0 0-16,0 0 0,0 0 0,21 1 15,0-22-15,0 0 0,1 21 0,-1-21 16,0 0-16,0 0 16,0 0-16,0 0 0,1-21 0,-1 21 15,0-22-15,0 1 0,0 0 0,0 21 16,-21-21-16,22 0 0,-1-22 16,-21 22-16,21 0 0,-21-21 0,21 21 15,0-22-15,-21 1 0,0 21 0,21-22 16,-21 22-16,22 0 0,-22 0 15,0 0-15,0 42 32,0 0-17,0 0-15,-22 22 0,22-22 0,0 21 16,-21-21-16,21 0 0,0 22 16,0-22-16,0 0 0,0 0 0,0 0 15,0 1-15,0-1 0,0 0 0,0 0 16,21-21-16,1 0 15,-1 0 1,0 0-16,0-21 0,0 21 0,0-21 16,1 0-16</inkml:trace>
  <inkml:trace contextRef="#ctx0" brushRef="#br0" timeOffset="30884.38">8318 3535 0,'0'0'0,"0"-21"0,0 0 16,0-1-16,0 1 0,-21 21 16,0 0-16,21 21 15,-21 1-15,0-1 0,21 0 16,-21 21-16,21-21 0,-22 22 16,22-1-16,0 0 0,0-20 0,0 20 15,-21 0-15,21 1 0,0-1 0,0 0 16,0 1-16,0-22 0,0 21 15,0-21-15,0 0 0,0 22 0,0-22 16,0 0-16,0 0 16,0 0-16,21-21 31,1 0-31,-22-21 0,21 0 16</inkml:trace>
  <inkml:trace contextRef="#ctx0" brushRef="#br0" timeOffset="31159.23">8763 3810 0,'-64'-21'16,"43"21"0,0 21-16,21 0 0,-21 0 15,0 1-15,21-1 0,-21 0 0,21 21 16,-22-21-16,22 22 0,-21-22 15,21 21-15,0-21 0,0 1 0,0-1 16,0 21-16,0-21 16,0 0-16,0 1 0,0-1 15,21-21-15,1 0 16,-1 0-16,0 0 16,0 0-16,0 0 0,0-21 0,1 21 15,-1-22-15,0 1 0,0 21 0</inkml:trace>
  <inkml:trace contextRef="#ctx0" brushRef="#br0" timeOffset="31907.8">9102 3831 0,'-43'43'15,"22"-22"1,21 0-16,0 0 0,-21 21 15,21-20-15,0-1 0,-21 0 0,21 0 16,0 0-16,0 0 0,0 1 16,0-1-16,0 0 0,21 0 15,0-21-15,0 0 0,0 0 0,1 0 16,-1 0-16,0 0 16,0 0-16,-21-21 15,0 0-15,0 0 0,0-1 16,0 1-1,0 0-15,0 0 0,0-21 0,0 20 16,0 1-16,0 0 0,21-21 0,0 21 16,1-1-16,-22 1 0,21 0 15,0 0-15,0 21 0,0-21 0,0 21 16,1 0-16,-1 0 0,0 0 0,21 0 16,-21 0-16,1 0 0,-1 21 15,0 0-15,21 0 0,-21 0 0,-21 1 16,22-1-16,-22 21 0,21-21 15,-21 0-15,0 22 0,0-22 16,21 0-16,-21 21 0,0-20 0,0-1 16,0 0-16,0 0 0,0 0 0,0 0 15,-21 1 1,21-44 15,0 1-15,0 0-16,0 0 0,0 0 15,0 0-15,0-1 0,21 1 0,-21-21 16,21 0-16,0 20 0,22-20 16,-22 0-16,21 21 0,0-22 0,-20 22 15,41 0-15,-21 0 0,1 0 16,-1-1-16,0 22 0,1 0 0,-1 0 16,-21 0-16,0 0 0,1 22 15,-1-1-15,-21 0 0,0 21 0,0-21 16,0 22-16,0-22 0,0 21 15,-21-21-15,-1 22 0,22-22 0,-21 0 16,0 21-16,0-20 0,0-1 16,0 0-16,-1 0 0,1 0 15,0-21-15,21 21 16,-21-21 0,21-21-1,0 0-15,-21 0 0</inkml:trace>
  <inkml:trace contextRef="#ctx0" brushRef="#br0" timeOffset="32139.66">9440 3577 0,'0'0'0,"-21"0"0,0-21 15,0 21-15,0 0 0,-1 0 16,1 0-16,0 0 0,0 0 31,0 0-31,0 0 47,-1 0-31,1 0-16,0 0 0</inkml:trace>
  <inkml:trace contextRef="#ctx0" brushRef="#br0" timeOffset="32319.56">8149 3704 0,'-21'0'0,"42"0"0,-63 21 0,21-21 16,42 0-16,0 22 16,0-22-16,21 0 0,1 0 15,-22 0-15,21 0 0,1 0 16,-1 0-16,21-22 0,-20 22 0,-1 0 15,0-21-15,22 21 0,-22 0 16</inkml:trace>
  <inkml:trace contextRef="#ctx0" brushRef="#br0" timeOffset="33107.11">11705 4233 0,'42'-42'32,"-42"21"-32,0 0 15,22 0-15,-1-1 0,-21 1 0,21 0 16,-21 0-16,0 0 0,0 0 0,0-1 15,0 1-15,0-21 0,-21 21 16,0 0-16,-1-1 0,1 1 0,0 0 16,-21 0-16,21 0 0,-22 0 0,22-1 15,0 22-15,-21 0 0,20 0 16,1 0-16,-21 0 0,21 22 16,0-22-16,-1 21 0,1 21 0,0-21 15,0 0-15,0 22 0,21-22 16,-21 21-16,21 1 0,-22-1 0,22 0 15,0-21-15,0 22 0,0-22 16,0 0-16,0 0 0,0 0 0,22 1 16,-1-22-16,0 0 0,0 0 0,0 0 15,0 0-15,1 0 0,20 0 16,-21 0-16,21-22 0,-20 1 0,-1 0 16,21 0-16,-21 0 0,22 0 0,-22-1 15,0 1-15,0-21 0,0 21 16,0-22-16,1 22 0,-1 0 15,-21-21-15,0 21 0,0-1 0,0 1 16,0 42 15,-21 1-31,21-1 0,0 0 0,-22 21 16,22-21-16,0 22 0,0-22 16,0 21-16,0-21 0,0 1 0,0-1 15,0 0-15,0 0 0,0 0 0,22 0 16,-1-21-16,0 0 0,0 22 15,0-22-15,0 0 0,22 0 16,-22 0-16,21 0 0,-21-22 0,22 1 16,-22 21-16,21-21 0,-21 0 15,1 0-15,-1 0 0</inkml:trace>
  <inkml:trace contextRef="#ctx0" brushRef="#br0" timeOffset="33551.69">12298 3810 0,'0'0'0,"-21"0"15,21 21 1,-22 0-16,22 1 0,0 20 16,0-21-16,-21 0 0,21 0 15,0 1-15,0 20 0,-21-21 0,21 0 16,0 0-16,0 1 0,0-1 0,0 0 16,0 0-1,-21-21 1,0 0 15,21-21-31,0 0 0,0 0 16,0-22-16,0 22 0,0 0 15,21-21-15,0-1 0,21 22 0,-20-21 16,20-1-16,-21 22 0,21 0 0,1-21 16,-1 21-16,0 21 0,1-22 15,-1 22-15,0 0 0,1 0 0,-22 22 16,21-1-16,-21 0 0,22 0 0,-22 0 15,0 22-15,-21-22 16,0 21-16,21-21 0,-21 22 0,0-22 16,0 0-16,0 21 0,-21-21 0,21 1 15,-21-1-15,0 0 0,0 0 16,-1-21-16,22 21 0,0 0 0,-21-21 16,42-21 15,-21 0-31,22 21 0</inkml:trace>
  <inkml:trace contextRef="#ctx0" brushRef="#br0" timeOffset="34091.39">13716 3895 0,'0'-21'0,"0"-1"16,0 1-16,-21 0 0,0 21 16,-1-21-16,1 21 0,0 0 15,0 0-15,0 0 0,0 0 0,-22 0 16,22 0-16,0 0 0,-21 21 0,20 0 16,-20 0-16,21 1 15,-21 20-15,-1-21 0,22 21 0,0 1 16,0-22-16,0 21 0,21-21 0,0 22 15,0-22-15,0 0 0,0 0 16,0 0-16,21 1 0,0-22 0,0 21 16,0-21-16,22 0 0,-22 0 0,0 0 15,21 0-15,-21 0 0,22-21 16,-1-1-16,-21 22 0,0-21 0,22 0 16,-22 0-16,0 0 0,21-22 15,-20 22-15,-1-21 0,0 0 0,0 20 16,0-20-16,-21 0 0,21-1 0,-21 1 15,22 0-15,-22-1 16,0 1-16,0 0 0,0-1 0,0 22 16,0-21-16,0 21 0,0 0 0,-22 21 15,1 0-15,0 21 16,0 0-16,21 21 0,-21 1 16,21-22-16,0 21 0,0 0 0,0 1 15,0-1-15,0 0 0,0 1 16,0-1-16,0 0 0,0 1 0,21-1 15,0-21-15,-21 22 0,21-22 16,0 0-16,1 0 0,-1 0 16,0-21-16,0 0 0</inkml:trace>
  <inkml:trace contextRef="#ctx0" brushRef="#br0" timeOffset="34947.32">16150 4022 0,'0'-21'0,"0"42"0,21-42 0,0-1 16,1 22-16,-22-21 0,0 0 15,0 0-15,21 21 0,-21-21 16,0 0-16,0-1 0,0 1 16,-21 0-16,21 0 0,-22 0 15,1 0-15,0-1 0,0 22 0,0-21 16,0 21-16,-1 0 0,1 0 15,-21 0-15,21 0 0,0 0 16,-1 21-16,1-21 0,0 22 0,0-1 16,0 0-16,0 21 0,21-21 15,0 1-15,-22 20 0,22-21 0,0 21 16,0-20-16,0 20 0,0-21 0,0 0 16,0 0-16,0 1 0,22-22 15,-1 21-15,-21 0 0,21-21 0,0 0 16,0 0-16,0 0 0,1 0 15,-1 0-15,0-21 0,21 0 0,-21-1 16,22 1-16,-22 0 0,21 0 0,-21 0 16,1 0-16,20-22 0,-21 22 15,0 0-15,22-21 0,-22-1 0,0 22 16,-21-21-16,21-1 16,-21 1-16,21 0 0,-21 21 0,0-22 0,0 22 15,0 0-15,0 0 0,0 0 16,0 42-1,0 0-15,0 0 16,0 21-16,0-20 0,-21 20 16,21-21-16,0 21 0,-21 1 0,21-22 15,0 0-15,0 21 0,0-20 0,0 20 16,0-21-16,0 0 0,0 0 16,21 1-16,0-1 0,0 0 15,1-21-15,-1 0 0,0 0 16,0 0-16,0 0 15,0 0-15,1 0 0,-1-21 0,0 21 16,0-21-16</inkml:trace>
  <inkml:trace contextRef="#ctx0" brushRef="#br0" timeOffset="35318.04">16764 3789 0,'21'0'15,"0"0"1,0 0-16,1 0 16,-1 0-16,0 0 15,0 0-15,0 0 0,0 0 16,1 0-16,-1 0 16,-21-21-16,0 0 15,0-1-15,-21 22 16,-1 0-16,1 0 15,0 0-15,0 0 0,0 22 16,21-1-16,-21 0 0,21 0 16,-22 0-16,22 0 0,0 1 15,0-1-15,0 0 0,0 0 0,0 0 16,0 0-16,0 1 16,0-1-16,0 0 0,22-21 15,-1 21-15,0-21 0,0 0 0,21 0 16,-20 0-16,20 0 0,0-21 15,1 0-15,-1 21 0,0-21 0</inkml:trace>
  <inkml:trace contextRef="#ctx0" brushRef="#br0" timeOffset="36071.69">17822 3471 0,'0'0'0,"0"-21"15,-42 21 1,21 0-16,0 0 0,-1 0 16,22 21-16,-21 1 0,0-1 0,0 21 15,21-21-15,-21 22 0,21-1 16,-21 0-16,-1 1 0,22-1 0,0 21 16,-21 1-16,0-1 0,0 1 15,0-1-15,21 22 0,-21-21 0,-1-1 16,22 1-16,-21-1 0,0 1 15,0-1-15,0 1 0,0-1 0,21 1 16,-22-1-16,1 1 0,0-1 16,0-21-16,0 22 0,21-22 0,-21 1 15,21-1-15,0-21 0,0 0 16,0 0-16,0 1 0,42-22 16,-21 0-16,0 0 0,0 0 0,22-22 15,-22 22-15,21-21 0,1 0 16,-22-21-16,21 21 0,0-1 0,1-20 15,-22 0-15,21-1 0,1 1 16,-22 0-16,0-22 0,0 22 0,0-22 16,0 22-16,-21-21 0,0 20 0,0-20 15,0-1-15,0 22 0,0-22 0,-21 22 16,0 0-16,0-1 0,0 1 16,0 21-16,-22 0 0,22 0 15,0 21-15,0 0 0,0-22 0,-1 22 16,44 0 15,-1 0-31,0 0 0,0 0 16,21-21-16,-20 21 0,20-21 0,-21 21 15,21-21-15,-20 0 0,20 21 16,-21-21-16,0-1 0,22 1 0,-22 0 16,0 21-16,0-21 0,0 0 0,0 0 15,1-1-15,-22 1 16,0 0-1,0 42 17,-22-21-32,22 21 0,-21 1 0,0-1 15,21 0-15,0 0 16,0 0-16,0 0 16,0 1-1,0-44 16,0 1-15</inkml:trace>
  <inkml:trace contextRef="#ctx0" brushRef="#br0" timeOffset="36259.58">18119 3704 0,'0'0'15,"0"-21"-15,0 42 63,21-21-48,0 21-15,0-21 0,0 0 16,0 0-16,22 0 0,-22 0 0,0 22 16</inkml:trace>
  <inkml:trace contextRef="#ctx0" brushRef="#br0" timeOffset="36767.3">18648 3747 0,'-21'0'32,"-1"21"-32,22 0 15,0 0-15,0 0 16,-21 0-16,21 1 15,0-1-15,0 0 16,-21 0-16,21 0 16,0 0-16,0 1 15,-21-22-15,0 0 16,0 0 0,21-22-16,0 1 15,0 0-15,0 0 16,0 0-16,21 21 0,0-21 15,0-1-15,-21 1 0,21 0 16,0 0-16,22 0 0,-22 21 16,21-21-16,-21-1 0,22 1 0,-1 21 15,-21 0-15,22 0 0,-22 0 16,0 0-16,0 0 0,0 0 0,0 21 16,1 1-16,-22-1 0,0 0 15,0 0-15,0 0 0,21 0 0,-21 1 16,0-1-16,0 0 0,0 0 0,0 0 15,0 0-15,0 1 16,-21-22-16,21 21 0,0 0 16,-22-21-16,1 0 15,21-21 1,0 0 0,0-1-16</inkml:trace>
  <inkml:trace contextRef="#ctx0" brushRef="#br0" timeOffset="37001.17">19367 3683 0,'0'21'32,"0"0"-32,0 1 0,0-1 0,-21 0 15,21 0-15,-21 0 0,21 0 0,0 1 16,0-1-16,0 0 15,0 0-15,-21 0 16,0-21 0,21-21 15,0 0-31</inkml:trace>
  <inkml:trace contextRef="#ctx0" brushRef="#br0" timeOffset="37184.06">19410 3493 0,'-21'0'16,"21"-22"31,21 22-47,0 0 15</inkml:trace>
  <inkml:trace contextRef="#ctx0" brushRef="#br0" timeOffset="37463.9">20002 3154 0,'-21'0'15,"0"21"1,0 0-16,0 0 0,0 1 0,21 20 16,-22-21-16,1 21 0,0 1 15,21-1-15,-21 0 0,21 1 0,-21-22 16,21 21-16,0 1 0,0-1 16,-21-21-16,21 21 0,0-20 0,0-1 15,0 0-15,0 0 0,0 0 0,0 0 16,0 1-1,21-22-15,0 0 0,0 0 16,0 0-16,0 0 0,1 0 16</inkml:trace>
  <inkml:trace contextRef="#ctx0" brushRef="#br0" timeOffset="37703.76">20299 3577 0,'0'-21'0,"0"42"0,-21-42 47,-1 42-47,1 0 0,21 1 0,0-1 15,-21 0-15,0 0 0,21 0 0,0 0 16,0 1-16,-21-1 0,21 0 16,-21 0-16,21 0 0,0 0 0,-22-21 15,22 22-15,0-1 0,22-21 31,-1 0-31,0 0 0,0 0 16,21 0-16,-20 0 0</inkml:trace>
  <inkml:trace contextRef="#ctx0" brushRef="#br0" timeOffset="38403.36">20659 3704 0,'-85'21'31,"64"-21"-31,0 22 16,-1-1-16,1 0 0,21 0 16,0 0-16,0 0 0,0 1 15,0-1-15,0 0 0,0 0 16,0 0-16,21 0 16,1-21-16,-1 0 15,0-21 1,-21 0-1,0 0-15,0 0 16,0 0-16,21-1 0,-21 1 16,0 0-16,21 0 0,0-21 0,1 20 15,-1 1-15,21 0 0,-21-21 16,0 21-16,22-1 0,-1 22 0,-21-21 16,22 0-16,-1 21 0,0 0 0,1 0 15,-22 0-15,0 21 0,0 0 16,0 1-16,0-1 0,-21 0 0,22 0 15,-22 0-15,0 0 16,0 1-16,0-1 0,0 0 0,0 0 0,0 0 16,0 0-16,0 1 0,0-1 15,-22-21-15,22 21 16,-21-21-16,0 0 0,0 0 31,21-21-15,0 0-1,0-1-15,0 1 0,21 0 16,0 0-16,0 0 0,1-22 0,-1 22 16,21 0-16,-21-21 0,22 21 15,-1-1-15,0 1 0,1 0 16,-22 21-16,21 0 0,0-21 0,-20 21 16,-1 0-16,0 0 0,0 21 15,0 0-15,-21 0 0,0 1 0,0-1 16,0 21-16,0-21 0,0 0 15,0 22-15,-21-22 0,0 0 0,0 0 16,21 0-16,-21 1 0,-1-1 0,22 0 16,0 0-16,-21-21 0,0 21 15,0 0-15,0-21 32,0 0-32,21-21 15,0 0-15</inkml:trace>
  <inkml:trace contextRef="#ctx0" brushRef="#br0" timeOffset="38643.22">20722 3302 0,'-21'-21'0,"42"42"0,-63-42 0,21 21 16,-1 0-16,1 0 0,0 0 15,0 0-15,0 0 63,0 0-47,-1 0-16</inkml:trace>
  <inkml:trace contextRef="#ctx0" brushRef="#br0" timeOffset="38863.08">19643 3387 0,'0'0'0,"-22"21"0,22 0 15,22 0 17,-1-21-32,21 0 0,-21 0 15,0 0-15,22 0 0,-1 0 0,-21 0 16,22 0-16,-1 0 0,0 0 0,-21 0 15,22 0-15,-22 0 0,21 0 16,-21 0-16,1 0 0,-1 0 0,-21-21 16,21 21-16,-21-21 15</inkml:trace>
  <inkml:trace contextRef="#ctx0" brushRef="#br0" timeOffset="42655.83">6223 5948 0,'0'-21'16,"-21"21"15,21 21-16,0 0-15,0 0 16,0 0-16,0 1 16,0-1-16,0 0 15,0 0 1,21-21-16,0 0 0,0 0 16,0 0-16,1 0 0,-1 0 0,0 0 15,21 0-15,-21 0 0,1 0 0,20 0 16,-21-21-16,0 0 0,0 21 15,22-21-15,-22 21 0,0-22 0,0 1 16,-21 0-16,21 0 16,-21 0-16,0 0 0,0-1 0,0 1 15,0 0-15,-21 21 0,0-21 16,0 0-16,-21 0 0,20 21 16,-20 0-16,21 0 0,-21 0 0,20 0 15,-20 0-15,0 0 0,21 21 16,-22 0-16,22 0 0,-21 0 0,21 0 15,-22 1-15,22-1 0,0 21 16,0-21-16,0 0 0,21 22 16,-22-22-16,22 0 0,0 21 0,0-20 0,22-1 15,-1 0-15,0 0 0,0-21 16,0 21-16,0 0 0,22-21 0,-22 0 16,0 22-16,0-22 0,22 0 0,-22 0 15,0 0-15,21 0 0,-21 0 16,1 0-16,-1 0 0,0-22 15,0 22-15,0-21 0,-21 0 16,0 0 0,-21 21-16,0-21 15,-21 21-15,20 0 0,1 0 16,-21 0-16,21 0 0,-22 0 0,1 21 16,21-21-16,-21 21 0,-1 0 15,1 0-15,0 1 0,20-1 0,-20 0 16,21 21-16,0 1 0,0-22 0,-1 21 15,22 0-15,0 1 16,0-22-16,0 21 0,0-21 0,22 1 0,-1-1 16,0 0-16,0 0 0,0 0 15,22-21-15,-1 0 0,-21 0 16,21 0-16,1 0 0,-1 0 0,0 0 16,1 0-16,-1-21 0,22 21 0,-22-21 15,0 0-15</inkml:trace>
  <inkml:trace contextRef="#ctx0" brushRef="#br0" timeOffset="43471.37">7387 6265 0,'0'-21'0,"0"42"0,0-63 0,0 21 0,0 0 16,0 0-16,-21-1 0,0 1 15,0 21-15,-1 0 0,1-21 0,0 21 16,-21 0-16,-1 0 0,22 0 15,-21 21-15,0-21 0,-1 21 0,22 1 16,-21-1-16,21 0 0,-22 0 16,22 0-16,0 22 0,0-22 0,21 21 15,-21-21-15,21 0 0,0 22 0,0-22 16,0 0-16,21 0 0,0 0 16,0 1-16,0-22 0,22 0 0,-22 21 15,0-21-15,21 0 0,-21 0 0,22 0 16,-22 0-16,0-21 0,21-1 15,-20 22-15,-1-21 0,0 0 16,0 21-16,0-21 0,0 0 16,1 0-16,-1-1 0,-21 1 0,0 0 15,0 0-15,21 0 0,-21 0 0,0-1 16,0 1-16,0 0 16,0 0-1,0 42 16,0 0-31,0 0 16,0 1-16,0-1 0,0 0 0,0 0 0,0 21 16,0-20-16,-21 20 0,21 0 15,0-21-15,0 22 0,0-1 16,0 0-16,0 1 0,0-1 0,0 0 16,0 1-16,0-1 0,0 22 15,0-22-15,-21 0 0,21 22 0,0-1 16,0 1-16,-22-1 0,22 1 0,0-22 15,0 43-15,-21-22 0,21 1 16,0-1-16,-21 22 0,21-22 0,0 22 16,0-21-16,0 20 0,0-20 0,0 20 15,0 43-15,0-63 16,0-22-16,0 1 0,0 20 0,0-21 16,0-20-16,0 20 0,-21-21 15,21 0-15,-21 0 0,0 1 0,-1-1 16,-20-21-16,21 0 0,-21 0 0,-1 0 15,-20 0-15,-1-21 0,22-1 16,-22 22-16,1-42 0,-1 21 0,22 0 16,-21-22-16,20 22 0,1-21 0,21 0 15,-22-22-15,22 22 0,0-22 16,0 22-16,21-22 0,0 1 0,0-1 16,0 22-16,0-21 0,0 20 0,0-20 15,0 20-15,21-20 0,0 21 16,0-22-16,1 22 0,-1-22 15,0 22-15,21-22 0,-21 1 0,22-1 16,-22 1-16,21 21 0,1-22 16,-1 22-16,-21-22 0,21 22 0</inkml:trace>
  <inkml:trace contextRef="#ctx0" brushRef="#br0" timeOffset="43751.21">7641 6223 0,'0'-21'16,"21"21"62,-21 21-63,0 0 1,0 0-16</inkml:trace>
  <inkml:trace contextRef="#ctx0" brushRef="#br0" timeOffset="43992.07">7599 6710 0,'0'0'15,"0"21"-15,-21-21 16,21-21 15,21 21 32,0 0-63,0-21 15,0 21-15,0 0 16</inkml:trace>
  <inkml:trace contextRef="#ctx0" brushRef="#br0" timeOffset="44676.7">10287 6308 0,'0'-21'0,"0"-1"31,0 44-15,0-1-16,0 21 16,0 0-16,0 22 0,0-22 0,0 22 15,0-1-15,0 1 0,0-1 16,0 1-16,-21-1 0,0 1 0,-1-1 15,22 22-15,-21-22 0,0 1 0,0-1 16,0 1-16,0-1 0,21-20 16,-22 20-16,22-20 0,-21-22 15,21 21-15,-21 0 0,21-20 0,0-1 16,0 0-16,21-21 31,-21-21-31,21 0 0,-21-1 16,0 1-16,0-21 0,0 21 0</inkml:trace>
  <inkml:trace contextRef="#ctx0" brushRef="#br0" timeOffset="45015.51">10118 6646 0,'0'-63'16,"0"126"-16,0-168 0,0 62 0,0-20 0,0 20 15,21 22-15,-21-21 0,21 0 0,0 20 16,0-20-16,0 21 0,22 0 15,-22 0-15,21-1 0,1 1 0,-22 0 16,21 21-16,0 0 0,1 0 16,-1 0-16,22 21 0,-22 0 0,0 1 15,-21-1-15,22 21 0,-22 0 0,0 1 16,-21-1-16,0 0 0,0 1 16,-21-22-16,0 21 0,0 1 0,-22-1 15,22-21-15,-21 0 0,-1 22 0,1-22 16,21-21-16,-21 21 15,20 0-15,1-21 0,0 0 0,0 0 16,0 0-16,21-21 16,0 0-1,21 0-15,0-1 0,0 1 16,0 0-16,1-21 0,-1 21 0,21-22 16,-21 22-16</inkml:trace>
  <inkml:trace contextRef="#ctx0" brushRef="#br0" timeOffset="45436.27">11112 6160 0,'0'0'0,"0"21"15,0 0 1,-21 0-16,21 21 0,-21-20 0,21 20 16,0-21-16,-21 21 0,0 1 15,21-1-15,-21-21 0,21 22 0,0-22 16,0 21-16,0-21 0,0 0 0,0 1 15,0-1-15,21-21 16,0 0-16,0 0 0,0 0 0,0 0 16,1 0-16,20 0 0,-21-21 0,0-1 15,0 1-15,22 0 16,-22 0-16,0-21 0,0 20 0,0-20 16,1 21-16,-1-21 0,0-1 0,0 22 15,-21-21-15,0 21 0,21-22 16,-21 22-16,0 0 0,0 0 0,-21 21 31,21 21-31,-21 0 16,0 21-16,0-20 0,21-1 15,-22 21-15,22 0 0,0-20 16,0 20-16,0-21 0,0 21 0,0-20 16,0-1-16,22 0 0,-1 0 0,0 0 15,0-21-15,0 0 16,0 0-16,1 0 0,-1 0 0,0 0 15,21 0-15,-21-21 0</inkml:trace>
  <inkml:trace contextRef="#ctx0" brushRef="#br0" timeOffset="45935.98">11853 5863 0,'-21'127'31,"0"-106"-31,21 22 16,0-1-16,0 0 0,0-20 15,0 20-15,0 0 0,0 1 0,0-1 16,0 0-16,0-21 0,0 22 0,0-22 16,0 0-16,0 0 0,0 0 15,0-42 16,0 0-31,0 0 16,0-21-16,0 20 0,21 1 0,0 0 16,0-21-16,-21 21 0,22-1 15,-1 1-15,0 0 0,21 0 0,-21 0 16,22 0-16,-1 21 0,-21 0 16,22 0-16,-1 0 0,-21 0 15,21 0-15,1 0 0,-22 21 0,0 0 16,0 0-16,0 0 0,1 0 0,-22 1 15,0-1-15,0 21 0,0-21 16,-22 0-16,1 22 0,0-22 0,-21 0 16,21 21-16,-22-20 0,1-1 0,0 0 15,-1 0-15,1 0 0,21-21 16,-22 21-16,22-21 0,-21 0 0,21 0 16,0 0-16,21-21 15,0 0-15,0 0 16,0 0-16,0 0 0,21-1 15,0-20-15,21 21 0</inkml:trace>
  <inkml:trace contextRef="#ctx0" brushRef="#br0" timeOffset="46815.51">12785 5884 0,'-22'43'0,"44"-86"0,-65 107 0,22-22 16,21-21-16,0 22 0,-21-1 15,0-21-15,21 22 0,0-1 16,0-21-16,-21 21 0,21-20 0,0-1 16,0 21-16,0-21 0,0 0 0,0 1 15,0-1-15,0 0 0,21 0 16,0-21-16,0 0 0,0 0 15,0 0-15,1 0 0,-1 0 0,0 0 16,21-21-16,-21 0 0,1 21 16,20-21-16,-21-1 0,0 1 0,0 0 15,1 0-15,-1 0 0,-21 0 16,0-1-16,0 1 0,21 0 16,-21 0-16,0 0 0,-21 42 31,21 0-16,0 0-15,-21 0 0,21 1 0,0 20 16,0-21-16,0 0 0,0 22 0,0-22 16,0 0-16,0 0 0,21 0 15,0 0-15,0 1 0,0-22 0,0 0 16,1 0-16,20 0 0,-21 0 0,0 0 16,0 0-16,22 0 0,-22-22 15,0 22-15,21-21 0,-20 0 0,-1 0 16,0 0-16,21 0 0,-21-22 15,1 22-15,-1 0 0,0-21 16,0 20-16,0-20 0,0 21 0,1 0 16,-1-22-16,-21 22 0,21 21 15,-21-21-15,21 0 0,0 21 16,-21 21 0,0 0-1,0 0-15,0 1 16,0-44 31,0 1-32,0 0 1,0 0 0,-21 21-1,0 0-15,0 0 16,0 21-16,21 0 0,-22 0 15,1 1-15,21-1 0,0 21 16,-21-21-16,21 0 0,0 22 0,0-22 16,0 21-16,0-21 0,0 1 0,0-1 15,0 0-15,21 0 0,0 0 16,1 0-16,-1-21 0,21 0 0,-21 0 16,0 0-16,22 0 0,-22 0 0,21 0 15,1 0-15,-22-21 16,0 21-16,21-21 0,-21 0 0,1-21 15,-1 20-15,-21 1 0,0 0 0</inkml:trace>
  <inkml:trace contextRef="#ctx0" brushRef="#br0" timeOffset="46995.41">13504 5863 0,'0'0'0,"-21"0"16,-21 0-16,21 0 0,-1 0 0,1 21 15,0-21-15,0 0 0,21 22 16,-21-22-16,21 21 0,21-21 16,0 0-1,0 0-15,0 0 0,22 0 16,-22 0-16</inkml:trace>
  <inkml:trace contextRef="#ctx0" brushRef="#br0" timeOffset="47520.17">15113 6202 0,'0'0'0,"0"-21"16,0-64-1,0 64-15,0 0 0,0 0 16,21 21-16,0-22 0,0 22 16,1-21-16,20 21 15,-21 0-15,0 0 0,0 21 0,22 1 16,-22-1-16,0 0 0,0 0 0,0 21 15,1-20-15,-1 20 0,-21 0 16,0-21-16,0 22 0,0-1 0,0 0 16,0 1-16,0-22 0,0 0 15,0 21-15,0-20 0,0-1 16,-21-21-16,21-21 31,0-1-31,0 1 0,0 0 16,0 0-16,0 0 0,21-22 0,0 22 15,0-21-15,-21 21 0,21-22 16,0 22-16,-21-21 0,22 0 0,-1 20 16,0 1-16,0-21 0,0 21 0,0 21 15,1-21-15,-1-1 0,0 22 16,0 0-16,0 0 0,0 0 16,1 0-16</inkml:trace>
  <inkml:trace contextRef="#ctx0" brushRef="#br0" timeOffset="47948.92">16065 6033 0,'0'21'16,"-21"0"-16,21 0 16,-21 0-16,0 0 0,21 1 0,-21-1 15,0 0-15,-1 0 0,22 21 16,0-20-16,0-1 0,-21 0 0,21 21 15,0-21-15,0 1 0,0-1 0,0 0 16,21-21-16,-21 21 0,22-21 16,-1 0-16,0 21 0,21-21 0,-21 0 15,22 0-15,-1 0 0,0 0 16,1-21-16,-22 21 0,21-21 16,1 0-16,-1 0 0,-21-1 0,0 1 15,0 0-15,1-21 0,-22 21 16,0-1-16,0-20 0,0 21 0,0-21 15,0 20-15,-22-20 0,1 0 0,-21 21 16,0-1-16,20 1 0,-20 0 16,0 0-16,21 21 0,-22 0 0,22 0 15,-21 0-15,21 21 0,-1 0 0,1 0 16,0 1-16,0-1 0,21 0 16,0 0-16,0 21 0,0-20 0,0-1 15,0 0-15,0 0 0,21 0 16,0 0-16,0 1 0,1-1 15,-1-21-15,0 0 0,21 0 0,1 0 16,-22 0-16</inkml:trace>
  <inkml:trace contextRef="#ctx0" brushRef="#br0" timeOffset="48167.8">16764 6054 0,'0'0'0,"0"21"31,0 0-31,0 0 0,0 0 0,-21 1 16,21 20-16,0-21 0,-21 0 0,21 0 16,-22 1-16,22 20 15,0-21-15,0 0 0,0 0 16,0 1-16,0-44 31,0 1-31,0 0 16</inkml:trace>
  <inkml:trace contextRef="#ctx0" brushRef="#br0" timeOffset="48335.7">16700 5990 0,'0'-42'0,"0"84"0,0-105 0,0 42 16,0-1-16,0 1 0,0 0 0,-21 21 16,21 21 30,0 0-46,21 1 16,-21-1-16,22 0 0,-1 0 0,-21 0 16</inkml:trace>
  <inkml:trace contextRef="#ctx0" brushRef="#br0" timeOffset="48847.41">17462 6181 0,'0'0'0,"0"-21"0,22 21 16,-22-22-16,0 1 0,0 0 16,0 0-16,-22 21 0,1-21 15,0 0-15,0 21 0,0-22 0,0 22 16,-1 0-16,1 0 0,-21 0 0,21 0 16,0 0-16,-22 22 0,22-1 15,0 0-15,0 0 0,0 21 0,-1-20 16,22 20-16,0-21 0,-21 21 15,21 1-15,0-22 0,0 21 16,0 1-16,0-22 0,0 0 0,21 0 16,1 0-16,-1 0 0,0-21 0,0 0 15,0 0-15,0 0 0,22 0 16,-22 0-16,21-21 0,-21 0 0,1 0 16,20 0-16,-21-22 0,21 22 15,-20-21-15,20 21 0,-21-22 0,21 1 16,-20 0-16,-1-1 0,21 1 0,-21-21 15,0 20-15,-21-20 0,22-1 16,-1 22-16,-21-22 0,0 22 0,21 0 16,-21-1-16,0 22 0,0 0 15,-21 21 1,0 21-16,-1 0 0,1 22 0,0-1 0,0 0 16,0 1-16,0-1 15,21 0-15,-22 22 0,22-22 0,0 1 16,0-1-16,0 0 0,0-21 0,0 22 15,0-22-15,22 0 0,-1 21 16,0-20-16,0-1 0,0-21 16,0 0-16,1 0 0,-1 0 0</inkml:trace>
  <inkml:trace contextRef="#ctx0" brushRef="#br0" timeOffset="49540.01">19283 6202 0,'0'0'0,"0"21"0,0-42 31,0 0-31,0 0 16,21 21-16,-21-22 0,21 1 16,-21 0-16,0 0 0,0 0 0,0 0 15,0-22-15,0 22 0,0 0 0,0 0 16,0-22-16,-21 22 0,0 0 15,0 21-15,-1 0 0,1 0 0,0 0 16,0 0-16,-21 0 0,20 0 16,1 42-16,0-20 0,0-1 0,0 21 15,21-21-15,-21 22 0,21-22 0,0 21 16,0-21-16,0 0 16,0 22-16,0-22 0,0 0 0,0 0 15,21 0-15,-21 1 0,21-22 0,0 0 16,0 21-16,0-21 0,1 0 15,-1 0-15,0 0 0,21 0 0,-21-21 16,1-1-16,20 1 0,-21 0 0,21 0 16,-20 0-16,-1 0 0,21-1 15,-21-20-15,0 21 0,1-21 0,-22-1 16,21 1-16,-21 0 0,21-1 16,-21 1-16,0 0 0,0-1 0,0 22 15,0-21-15,0 21 0,0-1 0,-21 44 31,21 20-31,-21-21 16,21 21-16,0-20 0,0 20 16,-22 0-16,22 1 0,0-22 0,0 21 15,0 0-15,0-20 0,0-1 0,0 21 16,22-21-16,-1 0 0,0 1 16,0-1-16,0-21 0,0 0 15,1 0-15,-1 0 0,0 0 0,0 0 16</inkml:trace>
  <inkml:trace contextRef="#ctx0" brushRef="#br0" timeOffset="50904.13">19939 6075 0,'0'0'16,"21"0"-16,0 0 15,-21-21-15,21 21 0,-21-21 16,22-1-16,-1 1 15,-21 0-15,21 0 0,-21 0 16,21 0-16,-21-1 0,0 1 16,-21 21-1,0 21-15,0 1 16,-1-1-16,1 0 0,0 21 16,0-21-16,21 1 15,-21-1-15,21 0 0,-21 0 0,21 21 16,0-20-16,0-1 0,0 0 15,0 0-15,21-21 16,0 21-16,0-21 0,0 0 0,0 0 16,22 0-16,-22 0 0,21 0 15,-21 0-15,22 0 0,-22-21 0,21 21 16,-21-21-16,22 21 0,-22-21 0,21 0 16,-21-1-16,1 1 0,-1 0 15,0-21-15,0 21 0,-21-22 0,0 22 16,21 0-16,-21-21 0,0 20 0,21 22 15,-21-21-15,0 42 16,0 1 0,0-1-16,-21 21 0,21-21 15,-21 0-15,21 22 0,0-22 16,0 0-16,0 21 0,-21-20 0,21-1 16,0 0-16,0 0 0,-21 0 15,21 0-15,0 1 16,0-44 15,0 1-31,0 0 16,0 0-16,0 0 15,0 0-15,21-1 0,0 1 0,0-21 16,0 21-16,1-22 0,-1 22 16,0-21-16,0 21 0,0 0 0,0-1 15,1 22-15,-1 0 0,0 0 16,0 0-16,0 22 15,-21-1-15,0 0 0,0 0 0,0 0 16,0 0-16,0 1 0,0-1 16,0 0-16,0 0 0,0 0 0,0 0 15,0 1-15,0-1 0,0 0 16,-21-21 0,21-21 15,0 0-16,0-1-15,21 22 0,0-21 0,-21 0 16,22 0-16,-1 0 0,0 0 16,0-22-16,0 22 0,0-21 0,1 21 15,-1-1-15,21 1 0,-21 0 0,0 21 16,1 0-16,-1 0 0,0 0 16,-21 21-16,0 0 0,21 1 15,-21-1-15,0 21 16,21-21-16,-21 0 0,0 1 0,0-1 0,0 0 15,0 0-15,0 0 0,0 0 16,0 1-16,0-1 16,21-21-1,1 0-15,-1 0 16,0 0-16,0 0 0,0 0 16,0 0-16,1-21 0,-1 21 15,0-22-15,0 1 0,0 21 0,0-21 16,1 0-16,-1 0 0,0 0 15,0-22-15,0 22 0,-21 0 0,21-21 16,-21 20-16,22 1 0,-22 0 16,0 42 15,-22 0-31,1 1 0,0-1 16,21 0-16,-21 21 0,21-21 0,-21 1 15,21-1-15,0 21 0,0-21 0,0 0 16,0 1-16,0-1 15,0 0-15,21 0 0,0-21 16,21 0-16,-20 0 0,20 0 0,-21 0 16,21 0-16,-20 0 0,20 0 15,-21 0-15,21 0 0,1 0 0,-22-21 16,21 0-16,-21 0 0,1-1 16,-1 1-16,0 0 0,0 0 15,-21-21-15,0 20 0,0-20 0,0 0 16,0 21-16,0-22 0,0 1 15,-21 21-15,0 0 0,0-1 0,-1 1 16,1 0-16,0 21 0,0 0 0,0 0 16,0 0-16,-1 0 0,1 21 15,0 0-15,0 1 0,0-22 0,21 21 16,-21 0-16,21 0 0,0 0 16,0 0-16,21-21 15,0 22-15</inkml:trace>
  <inkml:trace contextRef="#ctx0" brushRef="#br0" timeOffset="51187.21">22415 5630 0,'0'0'15,"-63"0"1,42 22-16,0-1 15,-1 21-15,1-21 0,21 22 0,-21-22 16,0 21-16,0 0 0,21-20 16,0 20-16,-21-21 0,21 21 15,0-20-15,0-1 0,0 21 0,0-21 16,0 0-16,0 1 16,0-1-16,0 0 0,21-21 0,0 0 15,0 0-15,0 0 0,0 0 16,1 0-16,-1 0 0,0 0 15,0 0-15,21 0 0</inkml:trace>
  <inkml:trace contextRef="#ctx0" brushRef="#br0" timeOffset="51459.29">23135 5461 0,'21'0'0,"-42"0"0,42 21 16,0-21-16,-21 43 0,22-22 0,-22 21 15,0 0-15,0 1 0,21-1 16,-21 0-16,0 1 0,0-1 0,0 22 16,0-22-16,0 0 0,-21-21 15,-1 22-15,1-1 0,21-21 16,-21 22-16,-21-22 0,21 0 0,-1 0 15,1 0-15,0-21 0,0 21 16,0-21-16,-22 0 0,22 22 0,-21-22 16</inkml:trace>
  <inkml:trace contextRef="#ctx0" brushRef="#br0" timeOffset="52340.02">14795 7176 0,'0'-22'0,"0"44"0,0-65 16,0 22-16,0 0 15,0 0 1,0 0-16,-21 21 0,0 0 16,0 0-16,0 0 0,-22 0 15,22 0-15,0 0 0,-21 21 0,21 0 16,-1-21-16,-20 21 15,21 0-15,0 0 0,0 1 0,-1-1 16,22 0-16,0 0 16,0 0-16,0 0 0,22 1 15,-1-22-15,0 21 0,0-21 0,0 21 16,0 0-16,1-21 0,20 21 16,-21 0-16,0 1 0,22-22 0,-22 21 15,0 0-15,0 0 0,-21 0 0,0 0 16,21 1-16,-21-1 0,0 0 15,0 0-15,-21 0 0,0 0 16,0 1-16,0-22 0,-22 21 0,22-21 16,-21 0-16,21 21 15,-22-21-15,22 0 0,0 0 0,0 0 16,0 0-16,21-21 16,0 0-1,21 21-15,0 0 0,0 0 16,0 0-16,0 0 0,1 0 15,-1 0-15,0 0 0,0 21 16,-21 0-16,21 0 0,-21 0 0,21 0 16,-21 22-16,0-22 0,0 21 0,0-21 15,0 22-15,0-1 0,-21-21 16,0 22-16,0-1 0,21-21 16,-21 0-16,0 22 0,-1-22 0,22 0 15,-21-21-15,21 21 0,-21 0 16,21 0-16,0 1 0,0-1 15,21-21 1,-21 21-16,21-21 16</inkml:trace>
  <inkml:trace contextRef="#ctx0" brushRef="#br0" timeOffset="53019.74">14372 10393 0,'0'0'0,"0"-85"31,0 64-31,21 21 16,0-21-16,1 0 0,-1 21 0,0 0 16,0 0-16,0-21 0,0 21 0,1 0 15,-1 0-15,0 21 16,-21 0-16,21 0 0,-21 0 0,0 0 16,0 22-16,0-22 0,0 21 15,0 1-15,-21-22 0,0 21 16,0-21-16,-1 22 0,1-22 0,0 21 15,-21-21-15,21 0 0,-1 1 0,1-1 16,0 0-16,21 0 0,0 0 16,0 0-16,0 1 0,21-1 15,0-21-15,1 21 0,-1 0 16,21-21-16,-21 21 0,0 0 16,22 1-16,-22-1 0,0-21 0,21 21 15,-20 0-15,-22 0 0,0 0 0,0 1 16,0-1-16,0 0 0,0 21 0,-22-21 15,1 1-15,-21-1 16,21 0-16,-22 21 0,1-21 0,0 1 16,-1-22-16,1 21 0,0 0 0,-1-21 15,22 0-15,-21 0 0,21 0 0,0 0 16,21-21-16,-22 0 16,22-1-16,0-20 0,0 21 0</inkml:trace>
  <inkml:trace contextRef="#ctx0" brushRef="#br0" timeOffset="53679.36">15769 8615 0,'0'-21'0,"0"42"0,21-42 15,0 0-15,-21-1 0,0 1 16,0 0-16,0 0 16,-21 21-1,-21 0-15,21 0 16,-22 21-16,1 0 0,0 0 0,-1 1 0,1-1 15,0 0-15,21 0 16,-1 21-16,1-20 0,21 20 0,-21-21 16,21 0-16,0 22 0,0-22 0,21 0 15,0 0-15,1 0 0,-1 0 16,21 1-16,-21-1 0,22 0 0,-1 0 16,-21 0-16,21 0 0,-20 1 0,20-22 15,-21 21-15,0 0 0,0 0 16,-21 0-16,0 0 0,0 1 15,-21-22-15,-21 0 16,21 21-16,-22-21 0,22 0 16,-21 0-16,0 0 0,20 0 15,-20 0-15,21 0 0,0 0 0,0 0 16,21-21 0,0-1-16,0 1 0,0 0 15,21 0-15,0 0 0,0-22 16,0 22-16,22 0 0</inkml:trace>
  <inkml:trace contextRef="#ctx0" brushRef="#br0" timeOffset="54108.12">16425 8573 0,'-21'21'16,"0"-21"-16,0 21 0,21 0 15,-21 21-15,-1-20 0,1 20 0,0-21 16,21 21-16,0 1 0,-21-1 0,21 0 16,0 1-16,0-22 0,0 21 15,0 1-15,0-22 0,0 21 0,0-21 16,21 0-16,0 1 0,0-1 0,1-21 16,20 0-16,-21 21 0,21-21 15,-20 0-15,20 0 0,-21 0 16,0-21-16,22 0 0,-22 21 0,21-22 15,-21 1-15,0 0 0,1-21 16,-1 21-16,0-22 0,0 1 0,-21 0 16,0-1-16,0 1 0,0-22 0,0 22 15,0 0-15,0-1 0,-21 1 16,0 0-16,0 21 0,-22-22 0,22 22 16,0 21-16,0 0 0,0 0 0,-22 0 15,22 0-15,0 0 0,-21 0 16,20 21-16,-20 0 0,21 1 0,0-1 15,21 0-15,0 21 0,0-21 0,0 1 16,0 20-16,0-21 16,0 0-16,21 0 0,21 1 0,-21-1 15,22 0-15,-22-21 0</inkml:trace>
  <inkml:trace contextRef="#ctx0" brushRef="#br0" timeOffset="54365">17335 8488 0,'0'0'0,"-21"0"15,0 21-15,0 21 16,21-20-16,-21 20 16,21 0-16,-43 191 15,43-191-15,-21 1 16,21-1-16,0 0 0,0-20 15,0 20-15,0-21 0,0 0 0,0 0 16,0 1-16,0-1 0,0 0 0,21-21 16,1 0-1,-1 0-15</inkml:trace>
  <inkml:trace contextRef="#ctx0" brushRef="#br0" timeOffset="54591.87">17187 8763 0,'0'0'0,"0"-63"0,0 20 0,21 1 16,1 0-16,20 20 0,-21-20 16,21 21-16,1 0 0,-1 21 0,-21 0 15,22 0-15,-1 0 0,0 0 0,-21 21 16,22 0-16,-22 0 0,0 0 16,0 1-16,0-1 0,-21 21 0,0-21 15,0 0-15,0 1 0,0 20 0,-21-21 16,0 0-16,-21 0 0,21 1 15,-1-22-15,-20 21 0,21-21 16,-21 0-16,20 0 0,-20 0 0,21 0 0,0 0 16,0 0-16</inkml:trace>
  <inkml:trace contextRef="#ctx0" brushRef="#br0" timeOffset="55080.61">18859 7895 0,'0'0'0,"-84"0"31,63 21-31,-1 22 0,-20-1 0,21 22 16,-21-22-16,20 21 0,-20 1 16,21 21-16,0-22 0,-22 1 0,22-1 15,0 1-15,0-1 0,21 1 0,0-1 16,0 1-16,0-22 0,0 21 16,0-20-16,0-1 0,0 0 0,21-20 15,0 20-15,0-21 0,22 0 0,-22 0 16,21-21-16,-21 0 0,22 0 15,-1 0-15,-21 0 0,22-21 16,-1 21-16,-21-21 0,21 0 0</inkml:trace>
  <inkml:trace contextRef="#ctx0" brushRef="#br0" timeOffset="55339.06">19198 8213 0,'0'0'0,"-21"0"32,21 21-32,-21 0 0,21 0 15,-21 0-15,-1 1 0,22-1 16,-21 0-16,21 0 16,-21 0-16,21 0 0,-21 1 15,21-1-15,21-21 31,0 0-15,0-21-16,1-1 0</inkml:trace>
  <inkml:trace contextRef="#ctx0" brushRef="#br0" timeOffset="55483.98">19219 8297 0,'-21'22'31,"21"-1"-31,-21-21 15,21 21-15,-21 0 0,21 0 0,0 0 16,0 1-16,0-1 16,0 0-1,21-21-15</inkml:trace>
  <inkml:trace contextRef="#ctx0" brushRef="#br0" timeOffset="55752.01">19812 8213 0,'0'21'32,"0"0"-32,-21 0 0,21 22 0,0-22 15,-21 21-15,-1 0 0,22-20 16,-21 20-16,21-21 0,-21 21 0,0 1 15,0-22-15,21 21 0,-21-21 0,-1 22 16,22-22-16,0 21 0,-21-21 16,0 1-16,21-1 0,0 0 0,0 0 15,21-21 1</inkml:trace>
  <inkml:trace contextRef="#ctx0" brushRef="#br0" timeOffset="55996.87">20214 8149 0,'0'0'0,"0"43"32,0-1-32,0 0 0,0 1 0,0-1 0,0 0 15,-21 1-15,0-1 0,21 0 0,-21 1 16,21-1-16,0-21 15,-22 21-15,22-20 0,-21 20 0,21-21 16,0 0-16,0 0 0,0 1 0,0-1 16</inkml:trace>
  <inkml:trace contextRef="#ctx0" brushRef="#br0" timeOffset="56179.77">19664 8594 0,'21'0'15,"0"0"1,0 0-16,22 0 0,-22 0 16,21 0-16,-21 0 0,22 0 0,-1 0 15,0 0-15,-21 0 0,22 0 16,-1 0-16,0 0 0,1-21 0,-1 21 15</inkml:trace>
  <inkml:trace contextRef="#ctx0" brushRef="#br0" timeOffset="56535.98">20532 8573 0,'21'0'16,"0"0"-16,0 0 15,0 0-15,0 0 0,1-22 16,-1 22-16,21-21 0,-21 21 16,0-21-16,1 21 0,-1-21 0,0 0 15,-21 0-15,0-1 16,0 1-16,-21 21 16,0 0-16,-1 0 15,-20 0-15,21 0 0,0 21 0,-22 1 16,22-1-16,0 0 0,-21 21 15,21-21-15,-1 1 0,22 20 16,0-21-16,0 0 0,0 22 0,0-22 16,0 0-16,0 0 0,0 0 15,22 0-15,-22 1 0,42-22 0,-21 21 16,0-21-16,0 0 0,22 0 0,-22 0 16,21 0-16,-21 0 0,22 0 15,-22-21-15,21 21 0,-21-22 0</inkml:trace>
  <inkml:trace contextRef="#ctx0" brushRef="#br0" timeOffset="56791.83">21230 8255 0,'0'-21'0,"0"42"0,0-63 0,0 21 0,0-1 16,0 44-1,0-1-15,0 0 0,-21 0 16,21 21-16,0 1 0,0-1 0,-21-21 15,21 22-15,-21-1 0,21 0 0,-22-21 16,22 22-16,0-1 0,0-21 16,0 0-16,0 22 0,0-22 0,-21 0 15,21 0-15,0 0 0,0 1 0,0-1 16,0 0-16,21-21 31,1 0-31,-22-21 0,21 21 16,0-21-16</inkml:trace>
  <inkml:trace contextRef="#ctx0" brushRef="#br0" timeOffset="57048.68">21759 8170 0,'0'0'16,"0"-21"-16,0 0 0,-21 42 15,0 0 1,0 1-16,21-1 0,-21 21 0,-1-21 15,1 22-15,0-1 0,0 0 16,0 1-16,0-1 0,21 0 16,-22-21-16,22 22 0,-21-1 0,21 0 15,0-20-15,0 20 0,0-21 0,0 0 16,0 22-16,0-22 0,0 0 16,0 0-16,21-21 0,1 0 15,-1 0-15,0 0 0,0 0 0,0 0 16,22 0-16,-22-21 0</inkml:trace>
  <inkml:trace contextRef="#ctx0" brushRef="#br0" timeOffset="57436.19">22077 8530 0,'0'0'0,"0"-21"0,0 0 0,-21 42 31,-1 0-31,1-21 16,21 21-16,-21 1 0,0 20 0,0-21 15,21 0-15,-21 0 0,21 22 0,-22-22 16,22 0-16,0 0 0,0 0 16,0 1-16,0-1 0,0 0 0,0 0 15,22-21-15,-1 21 0,0-21 16,0 0-16,0 0 0,0 0 16,1 0-16,-1 0 0,0 0 15,0-21-15,0 0 0,0 0 0,-21 0 16,22-1-16,-22 1 0,21 0 15,-21-21-15,0 21 0,0-22 0,0 22 16,0-21-16,0 21 0,0-1 0,0 1 16,0 0-16,0 0 0,0 0 15,-21 21-15,-1 0 16,1 0-16,0 0 0,21 21 16,-21-21-16,21 21 0,0 0 15,-21-21-15,21 21 0,0 1 16</inkml:trace>
  <inkml:trace contextRef="#ctx0" brushRef="#br0" timeOffset="57823.97">22415 7938 0,'22'-22'0,"-44"44"0,44-65 0,-22 22 0,21 21 16,0 0-16,0 0 15,0 0-15,0 21 0,1 0 0,-1 1 16,0-1-16,21 21 0,-21 0 0,1 1 16,20-22-16,-21 42 0,21-20 15,-20-1-15,20 0 0,-21 1 0,0-1 16,0 22-16,1-22 0,-22 0 0,0 1 15,0-1-15,0 0 0,0 1 16,0-1-16,-22 0 0,1 1 0,0-1 16,0-21-16,-21 21 0,20-20 0,-20-1 15,0 0-15,21 0 0,-22 0 16,22-21-16,-21 21 0,21-21 16,-1 0-16,1 0 0,0 0 0,0 0 15,21-21 16,21 0-31,-21 0 0,21 0 16,0 0-16</inkml:trace>
  <inkml:trace contextRef="#ctx0" brushRef="#br0" timeOffset="58440.61">23622 8573 0,'0'0'0,"0"-22"0,-21 1 16,21 0-1,0 42 48,0 0-63,0 1 15,0-1-15</inkml:trace>
  <inkml:trace contextRef="#ctx0" brushRef="#br0" timeOffset="58691.47">23643 8996 0,'0'0'0,"0"21"16,21 0-16,-21 0 0,0 1 16,0-1-1,0 0-15,0 0 16,0 0-16,0 0 0,-21 1 16,21-1-16,-21 0 0,0 0 15,0 0-15,-1-21 0,1 21 0,0 1 16,0-22-16,0 21 0,0-21 0,-1 0 15,1 0-15,0 0 0</inkml:trace>
  <inkml:trace contextRef="#ctx0" brushRef="#br0" timeOffset="59186.97">22437 8255 0,'-22'21'47,"22"0"-47,-21 1 0,21-1 15,0 0-15,0 0 16,0 0-16,0 0 0,-21-21 16,21 22-16,0-1 15,0 0-15</inkml:trace>
  <inkml:trace contextRef="#ctx0" brushRef="#br0" timeOffset="59351.87">22627 8297 0,'0'43'16,"0"-22"-16,-21 0 15,21 0 1,0 0-16,0 1 16,-21-22-16,21 21 15</inkml:trace>
  <inkml:trace contextRef="#ctx0" brushRef="#br0" timeOffset="60727.07">21505 5419 0,'0'0'0,"-42"0"32,42-21-32,0-1 15,0 1-15,21 0 0,21 0 16,-20 21-16,20-21 0,0 0 16,22-1-16,-22 1 0,22 0 0,-22 0 15,21 0-15,-20 0 0,20-22 16,1 22-16,-22-21 0,0-1 0,22 22 15,-22-21-15,1 21 0,-22 0 16,21-22-16,-21 22 0,0 21 16,-21-21-16,-21 21 15,0 0 1,-21 0-16,21 0 0,-1 0 0,-20 0 16,21 0-16,0 0 0,0 0 15,-1 0-15,1 0 0,42-21 47,1 21-47,-1-21 0,0 21 16,0-22-16,0 22 0,0 0 15,1 0-15,-1-21 0,0 21 0,0 0 16,-21 21 0,0 1-16,0 20 0,0-21 15,0 21-15,0-20 0,-21 20 16,21-21-16,-21 21 0,0-20 0,21-1 15,0 21-15,0-21 0,-22 0 0,22 1 16,0-1-16,0-42 31</inkml:trace>
  <inkml:trace contextRef="#ctx0" brushRef="#br0" timeOffset="62199.81">23114 4170 0,'0'-21'16,"-21"21"-1,0 0-15,-1 0 16,1 0-16,0 0 0,0 0 0,0 0 16,0 21-16,-1 0 0,1 0 0,0 0 15,-21 1-15,21-1 0,-1 21 16,22-21-16,-21 22 0,21-22 0,-21 0 16,21 21-16,0-21 0,0 1 15,0-1-15,0 0 0,21-21 0,0 21 16,1-21-16,-1 0 0,0 0 15,0 0-15,0 0 0,0 0 16,22 0-16,-22 0 0,0 0 0,0-21 16,0 0-16,1 21 0,-1-21 0,-21-1 15,21 1-15,-21 0 0,21-21 16,-21 21-16,21-22 0,-21 22 0,0-21 16,0-1-16,21 1 0,-21-21 15,0 20-15,0 1 0,22 0 0,-22-1 16,0 22-16,0-21 0,0 21 15,0-1-15,0 44 16,0-1 0,0 0-16,0 21 15,0 1-15,0-22 0,0 21 0,0 0 16,0 1-16,0-1 0,0-21 16,0 22-16,0-22 0,0 21 0,0-21 15,0 0-15,0 1 0,0-1 16,21-21-16,0 0 15,0 0 1,0 0-16</inkml:trace>
  <inkml:trace contextRef="#ctx0" brushRef="#br0" timeOffset="62851.16">23389 4212 0,'21'0'32,"0"0"-32,1 0 15,-1 0 1,-21-21-16,21 21 0,-21-21 15,21 0-15,-21 0 16,-21 21 0,0 0-1,0 0 1,-1 0-16,22 21 0,-21 0 0,0 0 0,21 0 16,-21 0-16,21 1 0,0-1 15,0 0-15,0 0 0,0 21 16,0-20-16,0-1 0,0 0 15,0 0-15,21 0 16,0-21-16,0 0 0,1 0 16,-1 0-16,0 0 0,21-21 0,-21 21 15</inkml:trace>
  <inkml:trace contextRef="#ctx0" brushRef="#br0" timeOffset="63275.94">23855 4149 0,'21'-43'15,"-21"22"1,0 0 0,-21 21-16,0 0 15,-1 0-15,1 21 0,0 0 16,0 1-16,0-1 0,0 21 15,21-21-15,0 0 0,0 1 0,-22 20 16,22-21-16,0 0 0,0 0 16,0 1-16,0-1 0,0 0 15,22-21-15,-1 0 0,0 0 16,0 0-16,21 0 0,-20 0 16,20 0-16,-21-21 0,21 21 15,-20-21-15</inkml:trace>
  <inkml:trace contextRef="#ctx0" brushRef="#br0" timeOffset="63559.78">24257 3577 0,'0'0'0,"-21"21"0,21 1 16,-21-1-16,-1 0 0,22 0 0,0 21 15,0 1-15,0-1 0,-21 0 16,21 1-16,0-1 0,0 22 16,0-22-16,0 0 0,0 1 0,0-1 15,0 0-15,0 1 0,0-22 0,0 21 16,0-21-16,0 0 0,0 1 16,21-1-16,1-21 0,-1 0 15,0 0-15,0 0 16,0 0-16,0 0 0,1 0 0,-1-21 15,0-1-15</inkml:trace>
  <inkml:trace contextRef="#ctx0" brushRef="#br0" timeOffset="64648.39">24574 4001 0,'0'0'16,"-21"0"-16,0 0 0,0 0 15,0 0-15,0 21 0,21 0 16,-22 0-16,1 0 0,21 0 0,-21 22 15,21-22-15,0 0 0,-21 0 0,21 0 16,0 22-16,0-22 0,0 0 16,0 0-16,0 0 0,0 1 15,21-22 1,0 0-16,0 0 0,1 0 16,-1 0-16,0-22 15,0 1-15,0 0 16,-21 0-16,21 0 0,-21 0 15,22-22-15,-22 22 0,0 0 0,0 0 16,0 0-16,21-1 0,-21 44 31,0-1-15,0 0-16,0 0 0,0 0 16,0 0-16,0 1 0,0-1 0,0 0 15,0 0 1,21-21-16,-21 21 0,21-21 15,0 0-15,0 0 16,1 0 0,-1-21-16,0 0 0,0 21 15,-21-21-15,21 0 0,-21-1 16,21 1-16,-21 0 0,22 0 16,-22 0-16,21 21 0,-21 21 31,0 0-16,0 0-15,0 0 0,0 1 16,0-1-16,0 0 16,21-21-1,-21 21-15,21-21 0,0 0 16,0 0-16,1 0 0,-1 0 16,0 0-16,0 0 0,0 0 0,0-21 15,1 0-15,-1 21 0,-21-21 16,21-1-16,-21 1 15,0 0-15,0 0 0,0 0 16,-21 21 0,0 0-16,-1 0 15,22 21-15,0 0 0,-21-21 16,21 21-16,-21 0 0,21 1 16,0-1-16,0 0 0,0 0 15,21-21 16,0 0-15,1 0-16,-1-21 16,-21 0-16,0 0 0,21 21 0,-21-22 15,21 1-15,-21-21 0,0 21 16,0-22-16,21 22 0,-21-21 0,21 0 16,-21-1-16,22 1 0,-22 0 15,21 20-15,-21-20 0,21 0 16,-21 21-16,21-1 0,-21 1 0,0 0 15,0 0-15,0 42 32,0 0-32,0 0 0,-21 1 15,21 20-15,0-21 0,0 21 0,0-20 16,-21 20-16,21-21 0,0 21 0,0 1 16,0-22-16,0 21 0,0-21 15,0 1-15,0 20 0,0-21 0,0 0 16,0 0-16,0 1 15,21-22-15,0 0 16,0 0-16,0 0 0,1 0 16,-1 0-16,0 0 15,0-22-15,0 1 16,-21 0-16,0 0 16,0 0-16,0 0 0,0-1 0</inkml:trace>
  <inkml:trace contextRef="#ctx0" brushRef="#br0" timeOffset="64867.27">25146 3958 0,'21'0'32,"0"0"-17,0 0-15,1 0 0,-1 0 16,0 0-16,0 0 0,0 0 0,0 0 15,1 0-15,-1 0 0,0 0 16,0 0-16,0 0 0,0 0 16,-21 21 15</inkml:trace>
  <inkml:trace contextRef="#ctx0" brushRef="#br0" timeOffset="65847.92">19981 9567 0,'0'-21'16,"0"42"31,0 1-32,0 20-15,0-21 0,21 21 0,1 1 0,-1 20 16,-21-20-16,21 20 0,21-21 15,-21 22-15,1-1 0,-1 1 16,21-1-16,-21 1 0,22-22 0,-22 22 16,0-1-16,21 1 0,-21-1 0,1-20 15,-1 20-15,0-21 0,0 1 16,0-1-16,0 0 0,-21 1 0,0-1 16,0-21-16,0 0 0,0 22 0,0-22 15,0 0-15,0 0 0,-21-21 16,0 0-1,0 0-15,21-21 0,-21 0 16,0 0-16,-1 0 0,1-1 16,0 1-16,0 0 0,0 0 0,0-21 15,21 20-15,-22 1 0,1 0 16,0 0-16,0 0 0,21 0 0,0-1 16,0 44 15,0-1-31,0 0 0,0 0 0,0 0 15,0 0-15,21 1 0,0 20 0,0-21 16,1 0-16,-22 0 0,21-21 16,0 22-16,0-1 0,0-21 0,0 0 15,1 0-15,20 0 0,-21 0 16,0 0-16,22-21 0,-22 21 16,21-22-16,-21 1 0,22 0 15,-22 0-15,21 0 0,-21 0 0,0-1 16,22-20-16,-22 21 0,0 0 0,-21-22 15,21 22-15,0 0 0,-21 0 16,22 21-16,-22-21 0</inkml:trace>
  <inkml:trace contextRef="#ctx0" brushRef="#br0" timeOffset="67251.49">20616 12721 0,'0'0'0,"21"-21"16,43-85 0,-64 85-16,0 0 15,0 0-15,0 0 0,0-1 16,-21 1-16,0 0 15,-1 21-15,1 0 0,0-21 0,0 21 16,0 0-16,-22 0 0,22 0 0,-21 0 16,21 21-16,-22 0 0,22-21 15,0 21-15,-21 1 0,21 20 0,-1-21 16,1 0-16,0 22 0,0-22 16,21 21-16,0-21 0,0 22 15,0-22-15,0 0 0,0 0 0,0 0 16,0 0-16,21-21 0,0 0 15,0 0-15,1 0 0,-1-21 16,21 21-16,-21-21 0,22 0 0,-1 0 16,0 0-16,-21-22 0,22 22 0,-1-21 15,-21 21-15,0-22 0,22 22 16,-22-21-16,0-1 0,0 1 0,-21 0 16,0-1-16,21-20 0,-21 21 15,0-1-15,0 1 0,0 0 0,0-1 16,0 22-16,0 0 0,-21 21 15,0 21 1,0 0-16,21 22 0,0-1 0,0 0 16,-21 1-16,21 20 0,0-21 0,0 22 15,0-22-15,0 1 0,0 20 16,0-21-16,0 1 0,21-1 0,0 0 16,0-20-16,0 20 0,22-21 0,-22 0 15,0 0-15,21-21 0,1 0 16,-22 0-16,21 0 0,1 0 0,-22 0 15,21-21-15,0 0 0,-20 21 0,-1-42 16,21 21-16,-21-1 0,0 1 16,-21-21-16,0 21 0,0 0 15,0-22-15,0 22 0,0-21 0,0 21 16,0-1-16,0-20 0,-21 21 16,0 21-16,0-21 0,0 21 15,0 0-15,-1 0 0,22 21 16,-21 0-16,21 0 0,0 0 15,0 1-15,0-1 0,0 0 16,0 0-16,21 0 0,1 0 0,-1-21 16,0 22-16,0-22 0,21 0 15,-20 0-15,20 0 0,0 0 0,-21 0 16,22 0-16,-22 0 0,21 0 0,1 0 16,-22-22-16,0 1 15,21 21-15,-21-21 0,1 0 0,-22 0 16,21 0-16,-21-1 0,21-20 0,-21 21 15,21 0-15,-21-22 0,0 22 16,0 0-16,0 0 0,0-21 0,0 20 16,0 1-16,0 42 15,-21 1 1,21-1-16,-21 0 0,0 21 0,21 1 16,-22-1-16,22 0 0,0 1 15,-21 20-15,0-21 0,21 22 0,-21-1 16,21 1-16,-21 21 0,0-22 0,-1 1 15,1-1-15,0 1 0,21-1 16,-21 22-16,21-22 0,-21-20 16,21 41-16,0-20 0,0-1 0,0 1 15,0-22-15,0 22 0,21-22 0,0 0 16,-21-21-16,21 1 0,0-1 16,1 0-16,20-21 0,-21 0 0,0 0 15,22 0-15,-22-21 0,21 0 0,0-1 16,-20 1-16,20-21 0,0 21 15,-21-22-15,1 1 0,-1 0 16,0-1-16,0 1 0,-21-21 0,0 20 0,0-20 16,0-1-16,-21 22 0,0-22 15,0 1-15,-22-1 0,1 1 16,0-1-16,-1 22 0,22-21 0,-21 41 16,-1-20-16,22 21 0,-21 0 15,21 0-15,21-1 0,21 22 31,0 0-15,0 0-16,0 0 0,22 0 0,-22-21 16,0 21-16,21 0 0,-20-21 0,20 0 15,-21 0-15,21 21 16,-20-43-16,20 22 0,-21 0 0</inkml:trace>
  <inkml:trace contextRef="#ctx0" brushRef="#br0" timeOffset="67719.22">22394 11790 0,'0'0'0,"-21"0"0,21-21 16,-21 21-16,21 21 16,0 0-1,0 0-15,-21 0 16,21 1-16,0-1 0,0 0 0,0 21 15,0-21-15,0 1 0,-21 20 0,21-21 0,0 0 16,0 0-16,0 1 16,0-1-16,0 0 0,-22 0 15,1-21 1,21-21 15,0 0-31,0 0 0,0-1 16,0 1-16,0 0 0,0-21 0,0 21 15,21-22-15,1 1 0,20 21 0,-21-22 16,0 22-16,22 0 16,-1 0-16,0-21 0,-21 42 0,22-22 15,-1 22-15,0 0 0,-20 0 0,20 0 16,-21 22-16,0-1 0,0 0 16,-21 0-16,0 0 0,0 22 0,0-1 15,0-21-15,0 21 0,0-20 16,0 20-16,0-21 0,0 0 0,-21 0 15,21 1-15,-21-1 0,21 0 0,-21-21 16,0 21-16,0-21 16,-1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1:46:59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1058 0,'0'0'0,"0"-21"16,-21 0-1,21 0 1,-21 21-16,0 0 16,21 21-16,0 0 15,-21 0-15,21 1 0,0-1 16,-22 0-16,22 21 0,0 1 16,-21-22-16,21 21 0,0-21 0,0 22 15,0-1-15,-21 0 0,21-21 16,-21 22-16,21-1 0,-21 0 0,21 1 15,0-1-15,0-21 0,-21 22 16,21-1-16,0-21 0,0 0 0,0 0 16,0 1-16,0-1 15,0 0-15,0-42 32,21 0-32,0-1 15,-21 1-15,0-21 0,0 21 16,21-22-16,-21 1 0</inkml:trace>
  <inkml:trace contextRef="#ctx0" brushRef="#br0" timeOffset="359.79">1037 1037 0,'85'0'31,"-64"0"-31,0 0 0,0 0 0,22 21 16,-22-21-16,0 22 0,0-1 15,21 0-15,-20 21 0,-1-21 16,0 22-16,-21-22 0,0 21 0,21 1 16,-21-1-16,0-21 0,0 21 15,0 1-15,0-22 0,0 21 0,-21-21 16,0 22-16,21-22 15,-21 0-15,-1 21 0,1-20 0,21-1 16,-21 0-16,21 0 16,-21-21-16,0 0 31,0 0-15,21-21-16,0 0 0,-22 0 15,22-1-15</inkml:trace>
  <inkml:trace contextRef="#ctx0" brushRef="#br0" timeOffset="620.36">931 1503 0,'21'0'15,"1"0"-15,-1 0 16,0 0-16,21 0 0,-21 0 15,1 0-15,-1-21 0,0 21 0,21 0 16,-21 0-16,1-21 0,-1 21 16,21 0-16,-21 0 0,0-22 15,1 22-15,-1 0 16,0 0-16,-21-21 0,21 21 0,0-21 16,0 21-1,-21-21-15,22 21 16,-22-21-16</inkml:trace>
  <inkml:trace contextRef="#ctx0" brushRef="#br0" timeOffset="1224.02">1609 1058 0,'0'0'0,"21"-21"0,0 21 31,-21 21-16,0 1-15,21-1 16,-21 0-16,0 0 0,21 21 16,-21-20-16,0 20 0,0 0 0,0 1 15,0-22-15,0 21 0,0 0 16,0-20-16,0 20 0,0 0 0,0-21 16,0 22-16,-21-22 0,21 0 15,-21 21-15,21-20 0,0-1 16,0 0-16,0 0 15,0-42 32,0 0-47,0 0 0,0-1 0,0 1 16,0 0-16,0 0 0,0-21 16,0 20-16,21 1 0,0-21 0,-21 21 15,21 0-15,1-1 0,-1 1 16,0 0-16,0 0 0,0 21 0,0 0 15,22-21-15,-22 21 0,0 0 16,0 0-16,0 0 0,22 21 0,-22 0 16,0-21-16,0 21 0,0 0 15,-21 1-15,22-1 0,-22 0 16,0 0-16,0 0 0,0 0 16,0 1-16,0-1 0,-22 21 0,1-21 15,0 0-15,0 1 0,-21-1 16,20-21-16,-20 21 0,0 0 0,21-21 15,-22 21-15,22-21 0,-21 0 16,21 0-16,-1 0 0,1 0 16,0 0-16,0 0 0,21-21 47,0 0-47,21 0 0</inkml:trace>
  <inkml:trace contextRef="#ctx0" brushRef="#br0" timeOffset="1783.71">2540 1461 0,'0'0'0,"21"-64"31,-21 43-31,0 0 16,21 0-16,-21-1 16,-21 22-1,0 0-15,-21 0 0,20 0 16,1 0-16,-21 22 0,21-22 15,-22 21-15,22-21 0,0 21 0,0 0 16,0 0-16,0-21 0,21 21 16,-22 1-16,22-1 0,0 0 15,22-21-15,-1 0 16,0 0-16,0 21 0,21-21 0,1 21 16,-1-21-16,-21 0 0,22 0 15,-1 21-15,0 1 0,-21-22 16,22 21-16,-22 0 0,0-21 0,0 21 15,-21 0-15,0 0 0,0 1 16,-21-1-16,0 0 0,-21 0 16,-1-21-16,22 21 0,-21 0 15,-1-21-15,1 22 0,0-22 0,-1 0 16,1 0-16,21 0 0,0 0 16,0 0-16,-1 0 0,1 0 0,0 0 15,21-22 1,0 1-16,0 0 0,0 0 15,21 0-15,0 0 16,1-22-16,-1 22 0,0 0 0</inkml:trace>
  <inkml:trace contextRef="#ctx0" brushRef="#br0" timeOffset="2120.05">2984 974 0,'0'0'0,"0"-21"15,0-1-15,-21 22 32,21 22-32,0-1 0,0 0 15,-21 0-15,21 21 0,0-20 0,0 20 16,0 0-16,0 1 0,0-1 15,0 0-15,0 1 0,0-1 0,0 0 16,0-21-16,-21 22 0,21-22 16,0 21-16,0-21 0,0 1 0,0-1 15,0 0-15,0 0 0,0 0 16,21-21 0,0 0-1,0-21 1,-21 0-16</inkml:trace>
  <inkml:trace contextRef="#ctx0" brushRef="#br0" timeOffset="2335.92">2752 1376 0,'0'0'0,"21"0"46,0 0-46,0 0 0,0 0 0,0 0 16,1 0-16,20-21 0,-21 21 16,21 0-16,-20 0 0,20-21 0,-21 21 15,0-22-15,0 22 0,1 0 16,-1 0-16,-21-21 0,21 21 0</inkml:trace>
  <inkml:trace contextRef="#ctx0" brushRef="#br0" timeOffset="2819.65">3111 1461 0,'0'0'0,"0"-22"15,0 1 1,0 0-16,0 0 15,22 0 1,-1 21-16,0 0 0,-21-21 0,21 21 16,0 0-16,0 0 0,1 0 15,-1 0-15,0 21 0,0-21 16,0 21-16,0 0 0,1 0 16,-22 0-16,21 22 0,-21-22 15,21 0-15,-21 21 0,0-20 0,0-1 16,0 21-16,0-21 0,0 0 15,0 1-15,0-1 0,-21-21 0,0 21 16,-1-21-16,1 0 16,0 0-16,0 0 15,21-21 1,0 0-16,0-1 0,0 1 16,0 0-16,0 0 0,0 0 15,0 0-15,0-22 0,21 22 0,-21-21 16,21 21-16,0-1 0,-21-20 15,22 21-15,-1 0 0,0 0 16,0 21-16,0-22 0,0 22 0,1 0 16,-1 0-16,0 0 0,0 0 15,0 0-15,0 0 0,1 22 16</inkml:trace>
  <inkml:trace contextRef="#ctx0" brushRef="#br0" timeOffset="3431.35">4254 1376 0,'-63'-85'31,"42"85"-31,-22-21 0,22 21 16,0 0-16,-21 0 0,21 0 16,-22 0-16,22 0 0,-21 21 0,21 0 15,-22-21-15,22 43 0,0-22 16,0 0-16,0 0 0,-1 22 0,1-22 16,21 21-16,0-21 15,0 22-15,0-22 0,0 21 0,0-21 16,0 0-16,0 1 0,0-1 15,21-21-15,1 21 0,-1-21 0,0 0 16,0 0-16,0 0 0,0 0 0,1 0 16,-1 0-16,0 0 0,0-21 15,21 21-15,-20-21 0,-1-1 0,0 1 16,0 0-16,0 0 0,0 0 16,1 0-16,-1-22 0,-21 22 0,0 0 15,21-21-15,-21 20 16,21 1-16,-21-21 0,0 21 0,0 0 0,0-1 15,0 1-15,0 42 32,0 1-32,0-1 15,-21 0-15,21 21 0,0-21 0,0 1 16,0 20-16,0-21 0,0 21 16,0-20-16,0-1 0,0 0 0,0 0 15,0 0-15,0 0 0,21-21 0,-21 22 16,21-22-16,0 21 15,1-21-15,-1 0 0,0 0 16,0 0 0,0 0-16,0-21 0,1 21 0,-1-22 15,0 22-15</inkml:trace>
  <inkml:trace contextRef="#ctx0" brushRef="#br0" timeOffset="3739.25">4741 1312 0,'0'0'15,"0"-21"-15,0 0 0,0 0 16,0 0-16,-21 21 0,0 0 16,0 0-16,0 0 15,-1 21-15,1 0 16,21 0-16,-21 0 0,21 1 16,0-1-16,-21 0 0,21 0 0,-21 21 15,21-20-15,0-1 0,0 21 0,-21-21 16,21 0-16,0 22 0,0-22 15,0 0-15,0 0 0,0 0 0,0 1 16,0-1-16,21-21 0,0 21 16,0-21-16,0 21 0,0-21 15,1 0-15,20 0 0,-21 0 16,0 0-16,22 0 0,-22-21 0,0 21 16,21-21-16,-21 0 0,22-1 0,-22 1 15,21 0-15,1-21 16</inkml:trace>
  <inkml:trace contextRef="#ctx0" brushRef="#br0" timeOffset="4059.07">5292 953 0,'0'0'0,"0"-22"16,0-41 0,-22 42-16,1 21 15,21 21 1,-21-21-16,0 21 0,21 21 0,-21-20 15,21 20-15,0 0 0,0 1 0,0-1 16,-21 0-16,21 1 16,0-1-16,0 0 0,0 1 0,-22-1 15,22 0-15,-21 1 0,21-1 16,0 0-16,0-21 0,0 22 0,0-22 16,0 0-16,0 0 0,0 0 15,0 1-15,0-1 0,21-21 0,1 0 16,-22 21-16,21-21 0,0 0 0,0 0 15,0 0-15,0-21 16,1 21-16,-1-21 0,0-1 0,0 1 16,0 0-16,-21 0 0,21 0 15,-21 0-15</inkml:trace>
  <inkml:trace contextRef="#ctx0" brushRef="#br0" timeOffset="4252.88">5101 1376 0,'0'0'0,"-21"0"0,-64 0 32,106 0-17,1 0-15,-1 0 0,0 0 16,0 0-16,0 0 0,0 0 16,1 0-16,-1 0 0,0 0 0,0 0 15,0 0-15,0 0 0,1 0 16,-1 0-16</inkml:trace>
  <inkml:trace contextRef="#ctx0" brushRef="#br0" timeOffset="5467.18">6244 1672 0,'0'0'0,"-42"0"16,21 0-16,-1 0 0,1 0 15,0-21-15,0 21 16,21-21-16,-21 0 0,21 0 15,0-1-15,0 1 16,0 0 0,0 0-16,0 0 0,21 21 15,0-21-15,0-1 0,0 22 16,-21-21-16,22 21 16,-1 0-16,-21-21 0,21 21 31,-21-21-31,21 21 15,0 0 17,-21 21-32,21 0 0,-21 0 15,0 1-15,0-1 16,0 0-16,0 0 0,0 0 16,0 0-16,0 1 15,0-44 48,0 1-63,0 0 15,0 0-15,0 0 0,22 0 16,-1-1-16,0 1 16,-21 0-16,21 0 0,0 0 0,0 0 15,1 21-15,-1-22 0,0 22 16,0 0-16,0 0 0,0 0 0,1 0 15,-1 0-15,0 0 0,0 22 16,0-1-16,-21 0 0,21 21 16,-21-21-16,22 1 0,-22 20 0,0 0 0,0-21 15,0 1-15,0 20 16,0-21-16,0 0 0,0 0 0,0 1 16,0-1-16,0 0 0,0 0 15,-22-21-15,22 21 0,-21-21 16,0-21 15,21 0-31,0 0 0,0 0 16,0-1-16,0 1 15,0 0-15,0 0 16,0 0 0,0 0 109,0-1-125,21 22 0,-21-21 15,21 0-15,1 0 16,-1 0-16,0 0 0,0-1 15,0 1-15,0 0 0,22 0 16,-22 0-16,21 0 0,1-1 0,-22 1 16,21 21-16,-21 0 0,0 0 15,22 0-15,-22 0 0,-21 21 0,21 1 16,-21-1-16,21 0 0,-21 21 0,0-21 16,0 22-16,0-22 0,0 21 15,0 1-15,0-22 0,0 21 0,0-21 16,0 0-16,-21 1 0,21-1 15,-21 0-15,21 0 0,0 0 16,0-42 31,0 0-31,21 0-16,-21 0 0</inkml:trace>
  <inkml:trace contextRef="#ctx0" brushRef="#br0" timeOffset="6031.74">7451 1524 0,'42'0'16,"-21"0"-16,0-21 0,0 0 16,1 0-16,-1 21 0,0-22 15,0 1-15,0 0 16,0 0-16,-21 0 0,0 0 16,0-1-16,0 1 0,0 0 15,-21 0 1,0 21-16,0 0 0,0 0 0,0 0 15,-1 21-15,1 0 0,0 0 16,0 1-16,0-1 0,0 21 0,-1-21 16,1 22-16,21-22 0,0 21 15,0 0-15,0-20 0,0 20 16,0-21-16,0 0 0,0 0 0,0 1 16,21-1-16,1 0 0,-1-21 15,21 21-15,-21-21 0,0 0 16,1 0-16,20 0 0,-21-21 15,21 21-15,-20-21 0,20 0 0,0-1 16,-21 1-16,22 0 0</inkml:trace>
  <inkml:trace contextRef="#ctx0" brushRef="#br0" timeOffset="6295.59">8170 974 0,'0'0'0,"0"21"0,0 0 16,-21 0-16,21 22 0,-21-1 16,0 0-16,21 1 0,-21-1 0,21 0 15,0 22-15,0-22 0,-22 0 16,22 1-16,-21-1 0,21 0 0,0 1 16,0-1-16,0-21 0,-21 22 0,21-22 15,0 0-15,0 0 0,0 0 16,0 0-16,21-21 31,0 0-31,1-21 0,-1 0 16,0 0-16,0 0 0</inkml:trace>
  <inkml:trace contextRef="#ctx0" brushRef="#br0" timeOffset="6823.29">8657 974 0,'0'0'16,"-21"0"0,0 0-16,0 21 0,21 21 15,-22-21-15,22 22 0,-21-1 16,21 0-16,0 1 0,0-1 0,0 0 16,-21 1-16,21-1 0,0 0 0,-21 1 15,21-1-15,0 0 0,0-20 16,-21 20-16,21 0 0,0-21 0,-21 22 15,21-22-15,0 0 0,0 0 16,0 0-16,0-42 47,0 0-47,0 0 16,0-21-16,0 20 15,0 1-15,21-21 0,0 0 0,0 20 16,0-20-16,0 21 0,1-21 0,-1 20 15,0 1-15,21 0 0,-21 0 16,1 0-16,20 21 0,-21 0 0,0 0 16,0 0-16,22 21 0,-22 0 15,0 0-15,0 0 0,-21 22 0,0-22 16,21 0-16,-21 21 0,0-20 0,0 20 16,0-21-16,0 0 0,0 0 15,0 1-15,-21-1 0,21 0 16,0 0-16,-21 0 0,0-21 15,21 21-15,-21-21 0,21-21 47,0 0-47,21 0 16,-21 0-16</inkml:trace>
  <inkml:trace contextRef="#ctx0" brushRef="#br0" timeOffset="7256.04">9313 1334 0,'0'0'0,"21"-22"31,-42 44-15,0-22-16,21 21 0,-21 0 16,0 0-16,0 0 0,21 0 0,-22 1 15,22-1-15,-21 0 0,21 21 0,0-21 16,-21 1-16,21 20 0,0-21 15,0 0-15,0 22 0,0-22 0,0 0 16,0 0-16,0 0 0,21-21 16,-21 21-16,21-21 0,1 0 0,-1 22 15,0-22-15,0 0 0,0 0 0,0 0 16,1 0 0,-1 0-16,0-22 0,0 22 0,-21-21 15,21 0-15,0 0 0,-21-21 0,0 20 16,0-20-16,22 21 0,-22-21 15,0-1-15,0 22 0,0-21 0,0 21 16,0-22-16,0 22 0,-22 0 16,22 0-16,-21 21 0,0-21 0,0 21 15,0 0-15,0 0 16,-1 0-16,1 0 0,0 0 0,21 21 16,0 0-16,0 0 15,0 0-15,0 0 31</inkml:trace>
  <inkml:trace contextRef="#ctx0" brushRef="#br0" timeOffset="7943.97">10033 1334 0,'0'0'0,"-21"0"15,0-22-15,-1 22 16,1 0-16,0 0 16,0 0-16,0 0 15,0 22-15,-1-1 0,1 0 16,0 0-16,0 21 16,0-20-16,21-1 0,0 0 0,-21 0 15,21 0-15,0 0 0,-22 22 0,22-22 16,0 21-16,0-21 15,0 1-15,0-1 0,22 0 16,-22 0-16,21-21 0,0 21 16,0-21-16,0 0 0,0 0 15,1 0-15,-1 0 16,0 0-16,0-21 16,0 0-16,-21 0 0,21 0 0,1-1 15,-1 1-15,0 0 0,-21-21 0,21 21 16,0-22-16,-21 1 0,21 0 15,-21 20-15,0-20 0,22 0 0,-22 21 16,0-22-16,21 1 0,-21 21 16,0-22-16,0 22 0,0-21 0,0 21 15,21 0-15,-21-1 0,0 1 16,0 0-16,0 0 0,0 0 16,0 42-1,-21 0 1,21 21-16,0-20 0,-21 20 15,-1 0-15,22 1 0,-21-1 16,21 0-16,-21 1 0,0-1 0,0 0 16,21 1-16,0-1 0,-21 0 15,21-21-15,0 22 0,0-1 0,0-21 16,0 22-16,0-22 0,0 0 0,0 0 16,0 0-16,0 0 0,21 1 15,0-22-15,0 21 0,0-21 16,0 0-16,1 0 15,-1 0-15,0 0 0,0 0 16,0-21-16,-21-1 0,21 1 0,1 0 16,-1 0-16,-21 0 15,21 0-15,-21-22 0,21 22 0,-21 0 16</inkml:trace>
  <inkml:trace contextRef="#ctx0" brushRef="#br0" timeOffset="8354.74">8022 1143 0,'0'0'0,"21"0"31,0 0-31,1 21 15,20-21-15,0 0 16,1 0-16,-1 0 0,0 0 0,1 0 16,-22 0-16,21 0 0,0 0 15,1 0-15,-22 0 0,21 0 0,-21 0 16,1 0-16</inkml:trace>
  <inkml:trace contextRef="#ctx0" brushRef="#br0" timeOffset="9135.51">1609 2244 0,'-43'0'15,"86"0"-15,-128 0 0,43 0 0,20 0 0,1 0 16,0 0-16,0 0 0,0 0 16,42 0 30,0 0-46,0 0 0,0 0 16,1 21-16,20-21 0,-21 0 16,21 0-16,-20 0 0,20 21 0,21-21 15,-20 0-15,20 0 0,1 0 16,-1 0-16,1 0 0,20 0 0,1 0 16,0 0-16,21 0 0,-1 0 15,1 0-15,21 0 0,-21 0 0,21 0 16,21 0-16,0 0 0,22 0 15,-1 0-15,22 0 0,-1 0 0,22 0 16,21 0-16,-22 0 0,22 0 0,0 0 16,0 0-16,0 21 0,-1-21 15,-20 0-15,21 0 0,0 0 16,-22 0-16,22 0 0,-21 0 16,-22 0-16,22 0 0,0 0 0,-22 21 15,1-21-15,-22 0 0,0 0 0,1 0 16,-22 0-16,0 0 0,0 22 15,-21-22-15,-21 0 0,0 0 0,-21 0 16,-1 0-16,1 0 0,-22 0 16,-20 0-16,-1 0 0,-21 0 0,0 0 15,1 0-15,-1 0 0,-42 0 47,-1 0-47,1 0 16,0 0-16,0 0 0,-21 0 15,20 0-15</inkml:trace>
  <inkml:trace contextRef="#ctx0" brushRef="#br0" timeOffset="10361.87">212 3302 0,'21'0'16,"0"-21"0,0 21-1,-21-21-15,0 0 0,21 21 16,-21-22-16,0 1 0,21 21 16,-21-21-16,0 0 0,0 0 15,0 0-15,0-1 0,-21 1 16,0 0-16,0 0 15,0 0-15,0 0 0,-1 21 16,1-22-16,0 22 16,0-21-16,0 21 0,-22 0 0,22-21 15,-21 21-15,42 21 16,0 0 0,0 1-16,0-1 15,0 0-15,0 21 0,0-21 0,0 22 16,0-22-16,0 21 0,0-21 0,0 1 15,0 20-15,0-21 0,0 0 16,0 0-16,0 1 0,0-1 16,21-42 31,43-1-47,-22 22 0,0-21 15,1 0-15,-1 0 0,0 0 16,1 0-16,-1-1 0,-21 1 0,21-21 15,-20 21-15,-22 0 0,0-1 16,21 1-16,-21 0 0,0 0 16,0 0-16,0 0 0,0-1 15,0 44 1,-21-1 0,21 0-16,0 0 0,0 0 15,0 0-15,0 1 0,0 20 16,0-21-16,0 0 0,0 0 15,0 1-15,0-1 0,21 0 16,0 0-16,0 0 0,0-21 16,0 0-16,1 0 0,-1 0 15,0 0-15,0 0 0,0 0 0,0 0 16,1 0-16,-1-21 0,0 21 16,0-21-16,-21 0 0,21 21 0,-21-21 15,21-1-15</inkml:trace>
  <inkml:trace contextRef="#ctx0" brushRef="#br0" timeOffset="10847.69">931 2985 0,'0'21'32,"0"0"-32,0 0 15,0 0-15,0 0 0,0 1 16,0 20-16,-21-21 0,21 0 15,0 0-15,-21 1 0,21-1 0,0 0 16,0 0-16,0 0 16,0 0-16,0-42 47,0 0-32,0 0-15,0 0 0,0 0 16,0-1-16,0 1 0,0-21 15,21 21-15,0 0 0,0-1 0,-21 1 16,22 0-16,-1 0 0,0 0 16,0 0-16,21-1 0,-20 22 15,-1 0-15,0 0 0,0 0 0,0 0 16,0 22-16,1-1 0,-22 0 16,21 0-16,-21 0 0,0 0 0,21 1 15,-21-1-15,0 21 0,0-21 16,0 0-16,0 1 0,0-1 15,-21 0-15,21 0 0,0 0 16,-21 0-16,21 1 0,0-44 63,21 22-63,0-21 0,-21 0 0</inkml:trace>
  <inkml:trace contextRef="#ctx0" brushRef="#br0" timeOffset="11527.49">1524 2985 0,'0'0'0,"0"21"31,0 0-15,0 0-16,0 0 15,0 0-15,0 1 0,0-1 0,0 0 16,0 0-16,0 0 0,0 0 15,0 1-15,0-1 0,0 0 0,0 0 16,21-21-16,0 0 0,0 21 16,1-21-16,-1 0 0,0 0 0,0 0 15,0 0-15,0 0 0,1-21 16,20 0-16,-21 0 0,0 21 16,0-21-16,1-1 0,-1 1 15,-21 0-15,21 0 0,-21 0 0,21 0 16,-21-22-16,21 22 0,-21 0 15,0 0-15,0 0 0,0-1 16,0 44 15,0-1-15,0 0-16,0 0 0,0 21 0,0-20 16,0 20-16,0 0 0,0 22 15,0-22-15,-21 22 0,21-1 0,-21-21 16,21 22-16,0-1 0,0 1 15,0 21-15,0-22 0,0 1 16,0-1-16,0 22 0,0-22 0,0 22 16,0-22-16,0 1 0,0-1 15,0 1-15,21-1 0,-21 1 0,0-1 16,0-20-16,21 20 0,-21-20 16,0 20-16,0-21 0,0 1 0,0-22 15,0 21-15,0-21 0,0 1 16,-21 20-16,0-42 0,0 21 0,0 0 15,-22 0-15,1-21 0,0 0 0,-1 0 16,1 0-16,-22 0 0,1 0 16,-1-21-16,1 0 0,-1 0 0,1 0 15,21-22-15,-22 1 16,22 0-16,-1-1 0,1 1 0,21 0 16,0-22-16,0 22 0,21 0 15,0-1-15,0-20 0,21 20 0,0-20 16,0 21-16,0-22 0,22 22 15,-22-22-15,21 1 0,22-1 0,-22 22 16,0-22-16</inkml:trace>
  <inkml:trace contextRef="#ctx0" brushRef="#br0" timeOffset="12515.81">3111 2985 0,'0'21'16,"0"0"-1,0 0-15,0 0 0,0 0 16,0 1-16,0-1 0,0 21 0,0-21 16,0 0-16,0 22 0,0-22 15,0 0-15,0 0 0,0 0 0,0 1 16,0-1-16,0 0 15,0-42 17,0 0-17,0-1-15,0 1 0,0 0 0,0 0 16,0 0-16,0 0 16,0-22-16,22 22 0,-1 0 0,-21 0 15,21-22-15,-21 22 0,21 0 0,0 0 16,0 0-16,1 0 0,-1 21 15,0-22-15,0 22 0,21 0 0,-20 0 16,-1 0-16,21 22 0,-21-1 16,0 0-16,22 0 0,-22 0 0,0 22 15,0-22-15,-21 21 0,0-21 16,0 22-16,0-1 0,0-21 0,0 21 16,0-20-16,0-1 0,0 0 15,0 0-15,-21 0 0,21 0 16,-21-21-16,0 0 15,21-21 1,0 0-16,0 0 16,0 0-16,0 0 0,0-1 15,0 1-15,21-21 0,0 21 0,0-22 16,0 22-16,1-21 0,-1 0 0,21-1 16,-21 22-16,22-21 0,-1 21 15,0-1-15,1 1 0,-1 21 0,-21 0 16,21 0-16,1 0 0,-22 0 15,21 21-15,-21 1 0,1-1 0,-1 0 16,-21 0-16,0 21 0,0 1 0,0-22 16,0 21-16,0 1 15,0-22-15,-21 21 0,-1-21 0,1 0 16,0 22-16,0-22 0,0-21 0,21 21 16,0 0-16,21-42 46,-21 0-46,21 0 0</inkml:trace>
  <inkml:trace contextRef="#ctx0" brushRef="#br0" timeOffset="12883.95">4212 3175 0,'21'0'0,"0"21"0,1-21 16,-1 0-16,0 0 15,0 0-15,0 0 0,0 0 16,1 0-16,-1 0 0,0 0 16,0 0-16,0-21 0,22 21 0,-22-21 15,0 21-15,-21-21 0,21 21 0,-21-21 16,21-1-16,-21 1 16,0 0-16,-21 0 15,0 21-15,0 0 0,0-21 0,-1 21 16,1 0-16,0 0 15,0 0-15,0 0 0,0 21 0,-1 0 16,1 0-16,21 0 0,0 1 0,-21 20 16,21 0-16,-21-21 0,21 22 15,0-22-15,0 21 0,0-21 0,0 1 16,0-1-16,0 0 0,21 0 16,0 0-16,0-21 0,1 0 0,-1 21 15,0-21-15,0 0 0,0 0 0,22 0 16,-22-21-16,21 21 0,0-21 15</inkml:trace>
  <inkml:trace contextRef="#ctx0" brushRef="#br0" timeOffset="13175.05">5059 2731 0,'0'0'16,"0"42"-16,0-21 0,-21 21 0,21-20 16,-22 20-16,22 0 0,0 1 0,0-22 15,0 21-15,-21 0 0,21 1 16,-21-1-16,21-21 0,0 22 0,0-22 16,0 21-16,0-21 0,0 0 15,0 1-15,0-1 16,21-21-1,0 0-15,1-21 16,-1-1-16,0 1 0,0 0 16,-21-21-16,21 21 0,0-22 0</inkml:trace>
  <inkml:trace contextRef="#ctx0" brushRef="#br0" timeOffset="13631.63">5355 2667 0,'0'21'0,"0"22"16,0-1-16,0-21 0,0 21 16,0-20-16,0 20 0,0-21 0,0 21 15,0 1-15,0-22 0,0 21 16,-21-21-16,21 22 0,-21-22 0,21 21 16,0-21-16,0 1 0,-21 20 0,21-21 15,-22-21-15,22 21 0,0 0 16,-21-21-16,21 22 0,0-44 31,0 1-15,0 0-16,0 0 0,0 0 15,0 0-15,0-22 0,21 22 16,1-21-16,-1 21 0,0-22 0,-21 22 16,21-21-16,0 21 0,22-22 0,-22 22 15,0 0-15,0 0 0,0 21 16,0 0-16,22 0 0,-22 0 0,0 0 15,-21 21-15,21 0 0,0 0 16,1 22-16,-22-22 0,0 0 0,0 0 16,0 21-16,0-20 0,0 20 0,0-21 15,0 0-15,0 0 0,0 1 16,0-1-16,-22 0 0,1 0 16,0 0-16,0-21 15,0 0-15,0 0 16,-1 0-16,1 0 0,0-21 15</inkml:trace>
  <inkml:trace contextRef="#ctx0" brushRef="#br0" timeOffset="13843.42">4826 2963 0,'21'0'15,"0"0"-15,0 0 0,22 0 16,-22 0-16,0 0 0,21 0 16,-20 0-16,20 0 0,-21 0 0,21 0 15,-20 0-15,-1 0 0,21-21 16,-21 21-16,22 0 0,-22 0 0,0-21 16,21 21-16,-21 0 0</inkml:trace>
  <inkml:trace contextRef="#ctx0" brushRef="#br0" timeOffset="14295.16">5948 2900 0,'-21'21'15,"-1"0"-15,1 0 16,21 1-16,-21-1 0,0 0 0,0 0 15,21 21-15,0-20 0,0 20 0,-21-21 16,21 0-16,0 22 0,0-22 16,0 0-16,0 0 0,0 0 0,0 0 15,21 1-15,0-1 0,0-21 0,0 0 16,0 21-16,1-21 16,-1 0-16,0 0 0,0 0 0,0 0 15,0-21-15,1 21 0,20-21 0,-21-1 16,0 1-16,-21 0 0,21 0 15,1 0-15,-1-22 0,-21 22 0,0-21 16,0 0-16,0 20 0,0-20 16,0 0-16,0 21 0,0-22 0,0 22 15,-21 0-15,-1 0 0,1 0 0,0 21 16,0 0-16,0 0 0,0 0 16,-1 0-16,-20 0 0,21 0 0,-21 21 15,20 0-15,1-21 0,0 21 16,21 0-16,0 0 0,-21 1 15,21-1-15,0 0 0,0 0 16,0 0-16,0 0 0,21-21 16,0 22-16,0-22 0</inkml:trace>
  <inkml:trace contextRef="#ctx0" brushRef="#br0" timeOffset="14851.12">6794 3027 0,'0'0'0,"0"-21"0,0 0 16,0-1-16,0 1 0,-21 0 15,0 21-15,0 0 16,0 0-16,0 0 0,-1 0 0,1 0 16,-21 21-16,21 0 0,0 1 15,-1-1-15,-20 0 0,21 0 0,0 0 16,0 22-16,21-22 0,0 0 15,0 21-15,-22-21 0,22 1 0,0 20 16,0-21-16,0 0 0,0 0 0,22 1 16,-1-1-16,0-21 15,0 0-15,0 0 0,0 0 16,1 0-16,-1 0 16,0-21-16,21-1 0,-21 22 15,1-21-15,-1-21 0,0 21 0,0 0 16,0-22-16,0 22 0,1-21 0,-1-1 15,0 1-15,0 0 0,0-1 16,-21 1-16,21 0 0,-21-1 0,22 1 16,-22 0-16,0 21 0,0-22 15,0 22-15,0 0 0,0 0 0,-22 42 32,22 21-17,0-21-15,-21 1 0,21 20 0,0 0 16,0-21-16,0 22 15,0-1-15,0 0 0,0 1 0,0-22 16,0 21-16,0-21 0,0 22 0,21-22 16,-21 21-16,22-21 0,-1 1 15,0-22-15,-21 21 0,21 0 0,0-21 16,0 0-16,1 0 0,-1 0 0,21 0 16,-21 0-16,0-21 0,1 0 15</inkml:trace>
  <inkml:trace contextRef="#ctx0" brushRef="#br0" timeOffset="16348.25">8445 2794 0,'0'0'0,"0"-21"31,0 42-15,0 0 0,0 0-16,0 22 0,0-22 15,0 0-15,0 21 0,0-20 0,0 20 16,0-21-16,0 21 0,0-20 16,0 20-16,0-21 0,-21 0 0,21 22 15,-21-22-15,21 0 0,0 0 16,21-21 15,0 0-31,1-21 16,-1 0-16,0 21 0,0-21 15,-21-1-15,21 1 0,0-21 0,1 21 16,-1 0-16,0-1 0,0-20 16,0 21-16,0 0 0,1 0 0,-1-1 15,-21 1-15,21 21 0,0 21 31,-21 1-31,0-1 0,0 0 16,0 0-16,0 0 0,0 0 0,0 1 16,0 20-16,0-21 0,0 0 15,0 0-15,0 1 0,0-1 16,21 0-16,0 0 0,1 0 16,-1-21-16,0 0 0,0 0 15,0 0-15,0 0 0,1 0 0,-1 0 16,0 0-16,21-21 0,-21 21 15,1-21-15,-1 0 0,0 0 0,0-1 16,0 1-16,0 0 0,-21 0 0,22-21 16,-22 20-16,21 1 0,-21-21 15,0 21-15,0 0 0,0-22 0,21 22 16,-21 0-16,0 0 0,0 0 0,21-1 16,-21 44-1,0-1 1,0 0-16,0 0 0,0 21 15,0-20-15,0 20 0,0-21 16,0 21-16,0-20 0,0 20 0,0-21 16,0 0-16,21 22 0,0-22 0,-21 0 15,22-21-15,-1 21 0,0-21 16,0 0-16,0 0 0,0 0 16,1 0-16,-1 0 0,0 0 0,0-21 15,0 0-15,0 21 0,1-21 16,-1-22-16,0 22 0,0 0 0,0-21 15,0 20-15,1-20 0,-1 0 0,-21 21 16,21-22-16,-21-20 16,0 20-16,21 1 0,-21 0 0,21-1 15,-21 22-15,0-21 0,0 21 16,0 0-16,0 42 16,-21 0-1,21 0-15,-21 0 0,21 0 16,0 22-16,0-22 0,0 21 0,0 1 15,0-22-15,0 21 0,0-21 0,0 22 16,0-22-16,0 21 0,0-21 16,0 0-16,0 1 0,0-1 15,0 0-15,0 0 0,-21 0 0,0-21 32,21-21-17,0 0 1,0 0-16,0 0 15,0-1-15,21 1 0,0 0 16,0 0-16,0-21 0,0 20 0,22 1 16,-22 0-16,0-21 0,21 42 15,1-21-15,-1-1 0,0 22 0,-20 0 16,62 0-16,-63 22 0,1-1 16,-1 0-16,0 0 0,-21 0 15,21 22-15,-21-22 0,0 0 16,0 0-16,0 0 0,0 0 0,0 1 15,0-1-15,0 0 0,-21 0 16,0 0-16,21 0 16,0-42 15,0 0-15,0 0-16,0 0 0</inkml:trace>
  <inkml:trace contextRef="#ctx0" brushRef="#br0" timeOffset="16571.12">10477 2836 0,'0'0'16,"0"22"-16,0 83 15,0-83-15,0-1 0,0 0 0,0 0 16,0 0-16,0 0 15,0 1-15,0-1 16,0-42 15,0-1-31</inkml:trace>
  <inkml:trace contextRef="#ctx0" brushRef="#br0" timeOffset="16748.03">10541 2646 0,'0'0'16,"-21"0"-1,42 0 48,0 21-63</inkml:trace>
  <inkml:trace contextRef="#ctx0" brushRef="#br0" timeOffset="17019.87">11007 2709 0,'-22'0'0,"1"0"0,0 0 15,0 0-15,0 0 0,0 22 16,-22-22-16,22 21 0,0 0 0,0 0 16,0 21-16,-1-20 15,1-1-15,21 21 0,0-21 0,-21 0 16,21 22-16,0-22 0,0 0 0,0 0 16,0 0-16,0 1 0,21-1 15,0 0-15,1 0 0,-1-21 0,0 0 16,0 0-16,0 0 0,0 0 0,1 0 15,20 0-15,0 0 0</inkml:trace>
  <inkml:trace contextRef="#ctx0" brushRef="#br0" timeOffset="17552.02">11430 2413 0,'-21'106'16,"42"-212"-16,-42 254 0,21-105 0,-21-1 0,21 0 16,0 1-16,0-1 0,0 0 0,0-21 15,-22 22-15,22-1 0,0-21 16,-21 22-16,21-22 0,0 0 0,0 0 15,0 0-15,0 0 0,0 1 16,-21-22-16,21-22 47,0 1-31,0 0-16,0 0 0,21 0 15,0 0-15,1-22 0,-1 22 0,0-21 16,0 21-16,0-22 0,0 22 15,22 0-15,-22 0 0,0 0 0,21-1 16,-20 22-16,-1 0 0,0 0 0,0 0 16,21 22-16,-20-1 15,-22 0-15,21 0 0,0 0 0,-21 0 16,0 22-16,0-22 0,0 0 0,0 21 16,0-20-16,0-1 0,0 0 15,0 0-15,0 0 0,0 0 0,0 1 16,-21-22-16,21 21 15,-21-21 1,21-21 0</inkml:trace>
  <inkml:trace contextRef="#ctx0" brushRef="#br0" timeOffset="17887.82">12890 2667 0,'-21'-21'16,"21"42"15,-21 0-31,21 0 16,0 1-16,-21 20 0,21-21 0,0 0 15,0 0-15,0 22 0,0-22 16,0 0-16,-21 0 0,21 0 0,-21 1 16,21-1-16,0 0 15,21-21 16</inkml:trace>
  <inkml:trace contextRef="#ctx0" brushRef="#br0" timeOffset="18351.02">13398 2604 0,'-21'0'15,"0"0"1,0 0-16,0 21 0,0-21 16,-1 0-16,1 21 0,0-21 0,-21 21 15,21 0-15,-1 0 0,1 1 16,21-1 0,0 0-16,0 0 15,21 0 1,1-21-16,-1 0 0,0 0 15,0 0-15,0 21 0,0-21 0,22 0 16,-22 0-16,0 0 0,0 0 16,0 0-16,1 0 0,-22 22 0,21-22 15,0 21-15,-21 0 16,0 0-16,0 0 16,0 0-16,-21 1 15,0-22-15,-1 21 0,1-21 0,0 0 16,0 0-16,-21 21 0,20-21 15,1 0-15,0 0 0,0 0 16,0 21-16,0-21 16,21-21 15,0 0-31,0 0 16,0-1-16,0 1 15</inkml:trace>
  <inkml:trace contextRef="#ctx0" brushRef="#br0" timeOffset="18587.91">12594 2307 0,'0'0'0,"-21"0"32,0 0-1</inkml:trace>
  <inkml:trace contextRef="#ctx0" brushRef="#br0" timeOffset="20352.91">15748 2773 0,'0'-21'31,"0"0"-31,0-1 16,0 1-16,-21 0 15,0 0-15,-1 0 0,1 0 16,0-1-16,-21 22 0,21-21 16,-1 21-16,-20-21 0,21 21 15,-21 0-15,20 0 0,-20 0 0,0 0 16,-1 0-16,1 0 0,0 0 15,21 21-15,-22 0 0,1 1 0,21-1 16,-22 0-16,22 21 0,0-21 0,0 1 16,0 20-16,21-21 15,0 21-15,0-20 0,0-1 0,0 0 16,0 0-16,0 0 0,21 0 0,0 1 16,0-1-16,0-21 0,1 0 15,-1 21-15,0-21 0,21 0 0,-21 0 16,1 0-16,20 0 0,-21 0 0,21 0 15,-20-21-15,20 0 0,-21 21 16,21-22-16,1 1 0,-22 0 0,21 0 16,-21 0-16,22 0 0,-22-22 15,0 22-15,21-21 0,-20-1 0,-1 22 16,0-21-16,0 0 0,0-1 0,0 1 16,-21 0-16,0 20 15,0-20-15,22 0 0,-22 21 0,0-1 16,0 1-16,0 0 0,0 0 0,0 0 15,0 0-15,0-1 16,0 1 437,0 0-422,-22 21 1,22 21-17,-21 0-15,0 1 0,0-1 0,21 21 16,-21-21-16,0 43 0,-1-22 16,1 0-16,0 22 0,0-22 0,0 22 15,0-22-15,-1 0 0,1 1 16,0-1-16,21 0 0,0-20 15,0 20-15,0-21 0,0 0 0,0 0 16,0 1-16,21-1 0,0-21 16,1 21-16,-1-21 0,0 0 0,0 21 15,0-21-15,0 0 0,1 0 0,20 0 16,-21 0-16,0-21 0,0 21 16,1-21-16,-1 0 0,0 21 0,0-22 15</inkml:trace>
  <inkml:trace contextRef="#ctx0" brushRef="#br0" timeOffset="20755.68">16065 2646 0,'0'21'15,"0"0"1,22-21-16,-1 0 15,0 0-15,0 0 16,0 0-16,0 0 0,1 0 0,-1-21 16,21 21-16,-21-21 0,0 0 15,1 21-15,-22-21 0,21 21 16,-21-22-16,21 1 0,-21 0 0,0 0 16,0 0-1,-21 21-15,0 0 0,-1 0 0,1 0 16,0 0-16,0 0 0,0 0 15,0 21-15,-1 0 0,1 0 0,0 22 16,0-22-16,0 21 0,0-21 0,21 22 16,0-22-16,-22 21 0,22-21 15,0 0-15,-21 1 0,21-1 0,0 0 16,0 0-16,0 0 0,21-21 0,1 21 16,-1-21-16,21 0 15,-21 0-15,0 0 0,22 0 0,-22 0 16,21 0-16,1-21 0,-22 0 0</inkml:trace>
  <inkml:trace contextRef="#ctx0" brushRef="#br0" timeOffset="21016.04">16785 2519 0,'0'-21'0,"0"42"0,0-63 0,-21 42 15,0 0-15,0 0 16,-1 21-16,22 0 0,-21-21 15,0 21-15,21 21 0,-21-20 16,21-1-16,-21 21 0,21-21 0,0 22 16,0-22-16,0 0 0,0 21 15,0-21-15,0 1 0,0-1 16,0 0-16,0 0 0,0 0 16,21-21-16,0 0 0,0 0 15,0 0-15,1 0 0,-1 0 16,0 0-16,0 0 0,0-21 15,0 0-15,1 21 0</inkml:trace>
  <inkml:trace contextRef="#ctx0" brushRef="#br0" timeOffset="21327.86">17145 2117 0,'0'0'0,"0"-21"0,-21 21 16,21 21 0,-21 0-16,-1 21 15,22-21-15,0 22 0,0-22 0,-21 21 16,21 22-16,-21-22 0,21 0 0,0 1 16,0 20-16,-21-20 0,21-1 15,-21 0-15,21 1 0,0-22 0,-21 21 16,21-21-16,0 0 0,0 1 15,0-1-15,0 0 0,0 0 16,0 0-16,21-21 31,0 0-31,0 0 0,-21-21 16,21 0-16,0 21 0</inkml:trace>
  <inkml:trace contextRef="#ctx0" brushRef="#br0" timeOffset="21847.56">17589 2667 0,'0'0'0,"0"-63"31,0 41-31,0 1 0,0 0 16,0 0-16,0 0 0,0 0 15,0-1-15,-21 22 0,0 0 16,0 0-16,0 0 0,0 0 15,-1 0-15,1 0 0,0 22 0,0-1 16,0 21-16,0-21 0,-1 22 16,1-22-16,0 21 0,21 0 0,0-20 15,0 20-15,0-21 0,0 0 16,0 0-16,0 1 0,0-1 0,0 0 16,0 0-16,21 0 15,0-21-15,1 0 16,-1 0-16,0 0 0,0 0 15,0 0-15,0 0 0,1-21 0,-22 0 16,21 0-16,0 0 0,0 21 16,0-22-16,-21-20 0,21 21 0,-21 0 15,22 0-15,-22-22 0,0 22 16,21 0-16,-21 0 0,0 42 31,0 0-31,0 0 16,0 0-16,0 1 0,0-1 0,0 21 15,0-21-15,0 0 0,0 1 16,0-1-16,0 0 0,0 0 16,0 0-16,0 0 0,21-21 15,0 0-15,-21 22 0,21-22 16,0 0-16,1 0 0,-1 0 0,0 0 16,0 0-16,0 0 0,0 0 0</inkml:trace>
  <inkml:trace contextRef="#ctx0" brushRef="#br0" timeOffset="22287.31">18034 2731 0,'0'-22'0,"0"44"0,0-65 0,0 22 16,0 0-16,0 0 16,0 0-16,21 21 15,0-22-15,0 1 16,1 21-16,-1 0 0,21 0 0,-21 0 15,0 0-15,1 0 0,-1 0 0,0 21 16,0-21-16,0 22 0,0 20 16,-21-21-16,0 0 0,22 22 0,-22-22 15,21 0-15,-21 21 0,0-21 16,0 1-16,0-1 0,0 0 0,0 0 16,0 0-16,-21-21 0,21 21 15,-22-21-15,22 22 16,-21-22-16,0 0 15,21-22 1,0 1 0,0 0-16,0 0 0,0 0 15,0 0-15,21-1 0,0-20 16,-21 21-16,22 0 0,-1 0 16,-21-1-16,21-20 0,0 21 0,-21 0 15,21 21-15,0-21 0,1 21 16,-1-22-16,0 22 15,0 0 1,0 0-16,0 0 16</inkml:trace>
  <inkml:trace contextRef="#ctx0" brushRef="#br0" timeOffset="22692.67">18796 2773 0,'0'0'0,"21"0"16,0 0-16,0 0 15,1 0-15,-1 0 16,0-21-16,0 21 16,0-21-16,0 21 0,1-22 0,-22 1 15,21 0-15,0 21 0,0-21 16,-21 0-16,0 0 0,0-1 0,0 1 15,0 0-15,-21 21 16,0 0 0,0 0-16,-1 0 0,1 21 0,0 0 15,0 1-15,0-1 0,0 0 16,21 0-16,-22 0 0,22 22 16,-21-22-16,21 0 0,-21 0 15,21 0-15,0 0 0,0 1 0,0-1 16,0 0-16,0 0 0,0 0 15,21-21-15,0 0 0,1 21 16,-1-21-16,0 0 0,21 0 0,-21 0 16,22 0-16,-1 0 0,-21 0 15,22 0-15,-1 0 0,0 0 0</inkml:trace>
  <inkml:trace contextRef="#ctx0" brushRef="#br0" timeOffset="23231.67">19685 2561 0,'0'0'0,"0"-21"0,0 0 0,-21 21 16,0 0-16,-1 0 15,1 0-15,0 0 0,-21 0 0,21 0 16,-1 0-16,1 21 0,0 0 0,0 0 16,-21 1-16,20-1 0,1 21 15,21-21-15,-21 0 0,0 22 0,21-22 16,-21 0-16,21 21 0,0-20 15,0-1-15,0 0 0,0 0 0,0 0 16,0 0-16,0 1 0,21-1 16,0-21-16,0 0 0,0 0 15,1 0-15,-1 0 16,0 0-16,0 0 0,0 0 0,0-21 16,1 21-16,-1-22 0,21 1 15,-21 0-15,0-21 0,1 21 0,20-22 16,-21 1-16,0 0 0,0-22 15,1 1-15,-1 20 0,0-20 0,-21 20 16,0 1-16,21-21 0,-21 41 16,0-20-16,0 0 0,0 21 0,0-1 15,0 1-15,0 42 32,0 1-32,0-1 15,-21 21-15,21-21 0,0 22 16,-21 20-16,21-21 0,0 1 0,0-1 15,0 22-15,0-22 0,0 0 0,0 1 16,0-22-16,21 21 0,0-21 16,-21 0-16,21 1 0,0-1 0,1 0 15,-22 0-15,21-21 0,0 0 16,0 0-16,0 0 16,-21-21-16,0 0 15,21 0-15</inkml:trace>
  <inkml:trace contextRef="#ctx0" brushRef="#br0" timeOffset="24123.67">20976 2286 0,'21'0'0,"-42"0"0,42-21 15,-21 42 16,0 0-31,0 22 0,0-22 16,0 21-16,0 0 0,0 1 16,0-1-16,0-21 0,0 22 0,0-1 15,0 0-15,0-21 0,-21 22 16,0-22-16,21 0 0,-21 0 0,21 0 16,0 1-16,0-1 0,0-42 46,21-1-30,0 1-16,0 0 0,0 0 0,1 0 16,-1 0-16,0-22 0,0 22 0,-21 0 15,21-21-15,0 20 0,1 1 16,-1 0-16,-21 0 0,21 21 16,0 21-16,-21 0 15,0 0-15,0 1 0,0-1 0,0 21 16,0-21-16,0 0 0,21 22 0,-21-22 15,0 0-15,0 0 0,21 0 16,1 1-16,-1-1 0,0-21 16,0 0-16,0 0 15,22 0-15,-22 0 0,0 0 16,0 0-16,0 0 0,0-21 0,1-1 16,-1 1-16,0 0 0,0 0 15,0-21-15,-21 20 0,0-20 0,21 21 16,-21-21-16,0-1 0,0 22 15,0-21-15,0 21 0,0-1 0,0 1 16,0 0-16,0 42 31,0 0-31,0 1 0,0-1 0,0 0 16,0 0-16,0 0 0,0 0 16,0 1-16,0-1 15,22-21-15,-1 0 16,0 0-16</inkml:trace>
  <inkml:trace contextRef="#ctx0" brushRef="#br0" timeOffset="24367.53">21992 2519 0,'0'0'16,"21"-21"-16,-21 0 0,21 21 16,-21 21 15,0 0-31,0 21 0,0-21 0,0 1 15,0-1-15,0 21 0,-21-21 16,21 0-16,0 1 0,0-1 16,-21 0-16,21 0 0,0 0 0,-21 0 15,21 1-15,0-1 16,21-42 15,0-1-15</inkml:trace>
  <inkml:trace contextRef="#ctx0" brushRef="#br0" timeOffset="24731.33">22310 2180 0,'0'0'0,"0"-21"0,-22 21 0,1 0 15,0 0-15,0 0 0,0 0 16,0 0-16,-1 0 15,22 21 1,0 0 0,22-21-16,-1 0 0,0 0 15,0 0-15,0 0 16,0 0-16,1 0 0,-22-21 31,0 0-15,0 0-16,-22 21 15,1 0-15,21-21 16,-21 21-16,0 0 0,0 0 16,21 21-16,-21-21 15,21 21-15,-22-21 0,22 21 0,0 0 16,0 1-16,0-1 16,22-21-16,-1 0 15,0 21-15</inkml:trace>
  <inkml:trace contextRef="#ctx0" brushRef="#br0" timeOffset="25011.17">22691 2180 0,'0'0'0,"0"-21"0,0 0 31,-22 21-31,22 21 16,0 0-16,-21 0 0,0 1 0,21-1 15,-21 21-15,21-21 0,0 22 16,-21-1-16,21 21 0,-21-20 16,21-1-16,-22 0 0,22-20 0,0 20 15,0 0-15,0-21 0,-21 1 16,21-1-16,0 0 0,0 0 0,0 0 16,21-21-1,1 0 1,-1 0-16,0-21 0,0 0 15</inkml:trace>
  <inkml:trace contextRef="#ctx0" brushRef="#br0" timeOffset="25512.1">23008 2244 0,'0'-43'0,"0"86"0,21-107 0,-21 43 15,0 0-15,0 0 0,0 42 31,0 0-31,0 0 16,0 0-16,0 1 0,0 20 0,-21-21 16,21 21-16,0 1 0,0-1 15,0 0-15,-21 1 0,21-1 0,-21-21 16,21 22-16,0-1 0,0-21 0,0 0 16,-21 0-16,21 1 0,0-1 15,-22-21-15,22 21 0,0-42 47,0 0-47,0-1 16,0 1-16,0 0 0,0 0 15,0 0-15,0 0 0,22-1 0,-1-20 16,0 21-16,21-21 0,-21 20 16,1-20-16,-1 21 0,21 0 0,-21 0 15,22 21-15,-22 0 0,0 0 16,0 0-16,0 0 0,0 0 0,1 21 15,-1 21-15,0-21 0,-21 22 0,0-22 16,0 21-16,0-21 16,0 22-16,0-22 0,0 21 0,0-21 15,0 0-15,0 1 0,0-1 0,0 0 16,-21 0-16,0 0 16,-1-21-16,1 0 15,0 0 1,0 0-1,0-21-15</inkml:trace>
  <inkml:trace contextRef="#ctx0" brushRef="#br0" timeOffset="25699.99">22775 2413 0,'-21'0'0,"42"0"0,-42-21 0,42 21 47,0 0-47,1 0 0,20 0 0,0 0 16,-21 21-16,43-21 0,-22 0 15,1 0-15,-22 0 0,21 0 0,0 0 16,-20 0-16</inkml:trace>
  <inkml:trace contextRef="#ctx0" brushRef="#br0" timeOffset="26123.13">23685 2350 0,'-42'0'16,"21"21"-16,0-21 16,0 21-16,-1 0 0,22 21 15,-21-20-15,21-1 0,-21 0 0,21 21 16,0-21-16,0 1 0,0-1 15,0 21-15,0-21 0,0 0 0,0 1 16,0-1-16,21-21 16,0 0-16,1 21 0,-1-21 15,0 0-15,0 0 0,0 0 0,0 0 16,1 0-16,20-21 0,-21 0 0,0 21 16,0-22-16,1 1 0,-1 0 15,0 0-15,-21 0 0,0-22 0,21 22 16,-21-21-16,0 0 0,0 20 15,0-20-15,0 21 0,-21-21 0,21 20 16,-21 1-16,0 0 0,-1 21 16,1 0-16,-21 0 0,21 0 0,0 0 15,-1 0-15,1 0 0,0 21 0,0 0 16,0 1-16,0-1 16,21 0-16,0 0 0,0 0 0,0 0 15,0 1-15,0-1 0,0 0 0,21-21 16,0 21-16</inkml:trace>
  <inkml:trace contextRef="#ctx0" brushRef="#br0" timeOffset="26891.69">24257 2413 0,'0'0'0,"0"-21"15,0 0-15,-21 21 31,0 0-31,-1 0 16,1 21-16,21 0 0,0 21 0,0-20 16,-21-1-16,21 21 0,-21-21 15,21 22-15,0-22 0,0 0 0,0 21 16,0-21-16,0 1 0,0-1 16,0 0-16,21-21 0,0 0 15,0 0-15,1 0 0,-1 0 16,0 0-16,0 0 0,0 0 15,0 0-15,1-21 0,-1 0 0,0-1 16,0 22-16,0-21 0,0-21 0,1 21 16,-1 0-16,0-1 15,0-20-15,0 21 0,0-21 0,1 20 16,-1-20-16,-21 21 0,21 0 16,-21 0-16,0 42 31,0 0-31,-21 21 0,0-21 15,21 1-15,0 20 0,-22-21 0,1 21 16,21-20-16,0-1 0,-21 0 16,21 0-16,0 0 0,0 0 0,0 1 15,0-1-15,21-21 16,0 0-16,1 0 16,-1 0-16,0 0 0,0 0 15,0 0-15,0-21 0,1 21 0,-1-22 16,0 1-16,0 0 0,-21 0 15,21 0-15,0-22 0,1 22 0,-1-21 16,-21 0-16,21-1 0,-21 22 16,21-21-16,-21-1 0,0 22 0,0-21 15,21 21-15,-21-22 0,0 22 16,21 0-16,-42 42 31,0 0-31,21 1 0,0-1 16,-21 21-16,0-21 0,21 22 0,-21-1 15,21-21-15,-22 21 16,22 1-16,0-22 0,0 21 0,0-21 16,0 22-16,0-22 0,0 0 0,0 0 15,0 0-15,0 1 16,22-22-16,-1 0 16,0 0-16,0 0 0,0 0 15,0 0-15,1 0 0,-1 0 16,0-22-16,-21 1 0,21 21 15,0-21-15,0 0 0</inkml:trace>
  <inkml:trace contextRef="#ctx0" brushRef="#br0" timeOffset="27151.54">24765 2350 0,'0'0'0,"21"0"47,0 0-47,0 0 0,22 0 0,-22 0 16,0 0-16,0 0 0,22 0 0,-22 0 15,0 0-15,21 0 0,-21 0 16,1 0-16,-1 0 0,0 0 0,0 0 16,0 0-1,0 0-15,-42 0 47,0 0-47</inkml:trace>
  <inkml:trace contextRef="#ctx0" brushRef="#br0" timeOffset="31526.82">3344 4530 0,'0'21'0,"21"-21"63,1-21-63,-22 0 15,21-1-15,0 1 16,-21 0-16,0 0 15,0 0-15,0 0 0,-21 21 0,0-22 16,-1 1-16,1 21 0,-21-21 16,21 21-16,-22 0 0,22 0 0,-21 0 15,0 0-15,-1 21 0,1 0 16,0 1-16,-1-1 0,1 0 0,21 21 16,-22 1-16,22-1 0,0 0 15,0 1-15,0-1 0,21 0 0,0 1 16,0-1-16,0-21 0,0 21 15,21-20-15,0-1 0,0 0 16,0 0-16,22 0 0,-22-21 0,21 0 16,-21 0-16,22 0 0,-1-21 15,0 0-15,1 0 0,-1 0 0,0-22 16,1 22-16,-1-21 0,-21 21 16,22-1-16,-22-20 0,0 21 0,0-21 15,0-1-15,0 22 0,-21-21 0,0-1 16,0 1-16,0 21 0,0-21 15,0-1-15,0 1 0,0 0 0,0-1 16,-21 1-16,21 0 0,-21 20 16,21 1-16,0 0 0,0 0 15,0 42 1,0 0-16,0 22 0,0-1 16,0 0-16,0 1 0,0-1 15,0 0-15,0 1 0,0-1 0,0-21 16,0 21-16,0 1 0,0-22 0,0 21 15,0-21-15,0 1 0,0-1 16,21 0-16,-21 0 0,21-21 0,1 0 16,20 21-16,-21-21 0,0 0 15,22 0-15,-22 0 0,0-21 0,21 21 16,-21-21-16,22 0 0,-22 21 0,0-21 16,21-1-16,-20 1 15,-22 0-15,21 0 0,-21 0 0,21 0 16,-21-1-16,0 1 0,0 0 0,0 0 15,0 0-15,0 0 0,-21 21 16,0 0 0,21 21-16,0 0 0,-22 0 15,22 0-15,-21 0 0,21 1 0,-21-1 16,21 21-16,0-21 0,0 0 16,0 1-16,0-1 0,0 21 0,0-21 15,21-21-15,0 21 0,1 1 16,-1-22-16,21 21 0,-21-21 15,0 0-15,1 0 0,-1 0 16,21-21-16,-21 21 0,0-22 16,1 1-16,20 21 0,-21-21 0,0 0 15,0-21-15,1 20 0,20 1 16,-42-21-16,21 21 0,0-22 0,-21 1 16,21 21-16,-21-21 0,0-1 0,0 1 15,0 0-15,0-1 0,0 1 16,0 0-16,0 20 0,0 1 0,0 0 15,-21 21 1,21 21 0,0 0-16,-21 1 0,21 20 0,-21 0 15,21 1-15,-21-1 0,21 0 16,-21 22-16,21-22 0,-22 22 0,1-1 16,21 1-16,-21-1 0,21 1 15,-21-1-15,0 22 0,21-22 0,0 1 16,0 20-16,-21-20 0,21-1 0,-22 1 15,22-1-15,0 22 0,0-21 16,0-1-16,-21 1 0,21-1 0,-21 1 16,21-1-16,-21-21 0,21 22 0,0-22 15,0 1-15,-21-1 0,21-21 16,0 21-16,0-20 0,0-1 16,21-21-16,0 0 15,0 0-15,0 0 0,1-21 0,-1-1 16,21 1-16,-21 0 0,22 0 15,-22-21-15,21 20 0,-21-20 0,22 21 16,-22-21-16,0-22 0,21 22 0,-21-1 16,1-20-16,-22 21 0,0-22 15,0 1-15,0 20 0,0-20 0,0-1 16,-22 1-16,1-1 0,-21 1 16,21 20-16,-22-20 0,22-1 0,-21 22 15,21 0-15,-22 21 0,22-22 16,0 43-16,0-21 0,0 21 15,42 0 17,0 0-17,0 0-15,0 0 0,1 0 0,20-21 16,-21 21-16,21-21 0,1 21 16,-22-21-16,21-1 0,1 1 15,-22 21-15,21-21 0,-21 0 0,22 0 16,-22 0-16,0-1 0,0 1 0,-21 0 15,0-21-15,0 21 0,21-1 0,-21 1 16,0 0-16,0 0 0,0 0 16,-21 21-1,21 21 1,0 0-16,-21 0 0,21 0 0,-21 1 16,21-1-16,0 0 0,0 21 0,0-21 15,0 1-15,0-1 0,0 21 16,0-21-16,0 0 0,21 1 0,0-22 15,-21 21-15,21 0 0,0-21 16,22 0-16,-22 0 0,0 0 0,21 0 16,-20 0-16,20 0 0,-21-21 0,0 0 15,22 21-15,-22-22 16,0 1-16,0 0 0,0 0 0,0 0 16,1 0-16,-22-22 0,0 22 0,0 0 0,0 0 15,0 0-15,0-1 16,0 1-16,0 0 0,0 42 31,0 0-31,0 1 16,0-1-16,0 0 0,0 0 0,0 0 15,0 0-15,0 1 0,0-1 16,-22 0-16,22 0 0,0 0 0,0 0 16,0 1-16,0-44 46,0 1-30,0 0-16,0 0 16,0 0-16,0 0 0,22-1 0,-22 1 15,0 0-15,21 0 0,0-21 16,-21 20-16,21 1 0,0 0 0,0 21 16,-21-21-16,22 21 0,-1 0 0,0 0 15,-21 21 1,21-21-16,-21 21 0,0 0 0,0 1 15,0-1-15,0 0 0,0 0 16,0 0-16,0 0 0,0 1 0,0-1 16,0 0-16,0 0 0,21-21 0,-21 21 15,21-21-15,1 0 16,-1 0-16,0 0 16,0 0-16,0 0 0,0 0 0,1 0 15,-1-21-15,0 21 0,0-21 16,0 0-16,0 21 0,1-21 0,-1-1 15,0 1-15,-21 0 0,0 0 16,21-21-16,-21 20 0,0 1 0,0 0 16,0 0-16,0 0 0,0 0 0,0-1 15,-21 44 1,0 62 15,21-63-31,0 1 0,0 20 16,0-21-16,0 0 0,0 0 0,0 1 15,0-1-15,0 0 0,21-21 16,0 21-16,0-21 16,0 0-16,1 0 0,-1 0 0,21 0 15,-21 0-15,22 0 0,-22 0 16,0 0-16,21-21 0,-21 21 0,1-21 16,20 0-16,-21-1 0,0 1 0,0 0 15,1 0-15,-1-21 0,0-1 16,0 22-16,0-21 0,0-1 15,-21 1-15,0-21 0,0 20 0,0 1 16,0 0-16,0-1 0,22 1 16,-22 0-16,0 20 0,0 1 0,0 0 15,-22 42 17,22 0-32,0 22 0,0-22 0,0 21 15,0 1-15,0-1 0,0 0 16,0 1-16,0-1 0,0 0 0,0 1 15,0-1-15,0 0 0,0-21 16,0 22-16,0-22 0,0 0 0,0 0 16,0 0-16,0 1 0,22-1 15,-1-21-15,0 0 0,-21 21 16,21-21-16,0 0 0,0 0 0,1 0 16,-1 0-16,0-21 0,0 0 15,0 21-15,0-22 0,1 1 16,-22 0-16,21 0 0,0 0 0,0 0 15,-21-1-15,21-20 0,-21 21 16,21 0-16,-21 0 0,0-22 0,22 22 16,-22 0-16,0 42 31,0 0-31,0 0 0,-22 1 16,22-1-16,0 0 0,0 0 15,-21 0-15,21 0 0,0 1 0,-21-1 16,21 0-16,0 0 0,0 0 15,0 0-15,0 1 16,21-22-16,0 0 16,1 0-16,-1 0 15,0 0-15,0 0 0,0-22 0,22 1 16,-22 21-16,0-21 0,0 0 0,0 0 16,0 0-16,1-1 0,-1 1 15,0 0-15,-21 0 0,0 0 0,21 0 16,-21-1-16,0 44 31,0-1-15,-21 0-16,21 0 0,-21 0 15,21 0-15,0 1 0,0-1 0,0 0 16,0 0-16,0 0 0,0 0 16,0 1-16,21-1 15,0-21-15,0 0 0,22 0 16,-22 0-16,0 0 0,0 0 0,0 0 15,0 0-15,1 0 0,-1 0 16,0-21-16,-21-1 16,0 1-16,0 0 15,0 0-15,0 0 0,0 0 16,0-1-16,-21 1 0,0 0 0,-1 0 16,1 21-16,0-21 0,0 0 15,0 21-15,0 0 0,21-22 16,21 22 15,0-21-31,0 21 0,0 0 0,0 0 16,22-21-16,-22 21 0,0 0 15,0-21-15,22 21 0,-22 0 0,21 0 16,-21 0-16,0-21 0,1 21 0,-1 0 16,0 0-16,0 0 15,0 0-15,-21 21 0,0 0 16,21 0-16,-21 0 0,0 1 15,0-1-15,0 0 0,0 21 16,0-21-16,0 1 0,0-1 0,0 0 16,-21 0-16,21 0 0,0 0 0,0 1 15,0-1-15,0 0 0,0 0 16,0 0 0,-21-21-16,0 0 31,21-21-16,0 0-15,0 0 16,0 0-16,0-1 16,0 1-16,21 0 0,0 0 0,0-21 15,1 20-15,-1-20 0,21 0 0,-21-1 16,22 22-16,-1-21 0,0 0 16,1 20-16,-1-20 0,0 42 15,22-21-15,-22 21 0,0 0 0,1 21 16,-22 0-16,0 0 0,0 1 0,-21 20 15,0 0-15,0-21 0,0 22 0,0-1 16,-21 0-16,0-20 0,0 20 16,0-21-16,-1 0 0,1 22 15,0-22-15,21 0 0,-21-21 0,0 21 16,0-21-16,21 21 16,0-42 15,0 0-16,0 0-15,0 0 0,0-1 0,0 1 16,0 0-16</inkml:trace>
  <inkml:trace contextRef="#ctx0" brushRef="#br0" timeOffset="31751.73">7324 3895 0,'0'0'0,"-22"0"16,1 0 46,0 0-62,0 0 16</inkml:trace>
  <inkml:trace contextRef="#ctx0" brushRef="#br0" timeOffset="31971.61">6286 4149 0,'0'21'15,"0"-42"-15,0 63 16,22-42-16,-1 0 15,0 21-15,0-21 0,0 0 0,22 0 16,-22 0-16,0 0 0,21 0 16,-21 0-16,1 0 0,20 0 0,-21 0 15,0 0-15,0 0 0,1-21 16,-22 0-16,0 0 16,-22 21-16</inkml:trace>
  <inkml:trace contextRef="#ctx0" brushRef="#br0" timeOffset="32343.4">5440 4022 0,'-21'0'16,"42"0"47</inkml:trace>
  <inkml:trace contextRef="#ctx0" brushRef="#br0" timeOffset="33034.81">9715 3831 0,'22'-21'0,"-44"42"0,65-42 0,-43 0 0,0 0 16,0 0 0,-21 42-1,-1 21 1,1-21-16,0 22 0,0 20 0,-21 1 15,20-1-15,1 22 0,-21-1 16,21-20-16,-22 21 0,22-22 0,-21 22 16,0-22-16,-1 22 0,1-22 15,0 1-15,-22-1 0,22 1 16,-1-1-16,22-20 0,-21-1 0,21-21 16,0 22-16,-1-22 0,22 0 0,-21-21 15,21 21-15,21-21 31,1-21-31,-1 0 0,0 0 0,0-22 16,21 22-16,-20 0 0</inkml:trace>
  <inkml:trace contextRef="#ctx0" brushRef="#br0" timeOffset="33639.46">10075 4043 0,'0'-21'0,"0"42"15,0 0 1,0 21-16,0-20 0,0 20 16,0 0-16,0 1 0,-21-1 0,21 0 15,-21 1-15,21-1 0,0 0 0,0 1 16,-21-22-16,0 21 15,21-21-15,-22 22 0,22-22 0,0 0 16,0 0-16,-21 0 0,21 0 16,0 1-16,-21-22 15,21-22 1,0 1-16,0 0 16,0 0-16,0 0 15,0 0-15,0-1 0,0 1 0,0 0 16,21-21-16,0 21 0,1-1 15,-1-20-15,0 21 0,0 0 16,0 0-16,0-1 0,1 1 0,20 0 0,-21 0 16,0 21-16,22 0 0,-22 0 15,21 0-15,0 0 0,-20 0 16,20 21-16,0 21 0,-21-20 0,22-1 16,-22 21-16,0-21 0,0 22 15,-21-22-15,21 0 0,-21 21 0,0-21 16,0 1-16,-42-1 0,21-21 0,-21 21 15,-1 0-15,1-21 0,0 21 16,-1-21-16,1 21 0,-22-21 0,22 0 16,0 0-16,-1 0 0,1 0 0,0 0 15,21 0-15,-22 0 0,22 0 16,0 0-16,42 0 31,0 0-15,0 0-16,1-21 0,-1 21 0,21-21 15,-21 21-15,22-21 0</inkml:trace>
  <inkml:trace contextRef="#ctx0" brushRef="#br0" timeOffset="35323.25">10922 4255 0,'-21'42'31,"0"-21"-31,-1 0 0,22 0 16,0 1-16,-21-1 0,0 0 0,21 0 15,-21 21-15,21-20 0,0-1 16,0 0-16,0 0 0,0 0 16,0 0-16,21 1 0,0-22 15,22 21-15,-22-21 0,0 0 16,0 0-16,21 0 0,-20 0 0,20 0 15,-21 0-15,0-21 0,22-1 0,-22 22 16,0-21-16,0 0 16,0 21-16,-21-21 0,0 0 0,0 0 15,0-1-15,0 1 0,0 0 0,0 0 16,0 0-16,-21 0 0,0-22 16,0 43-16,0-21 0,-1 0 0,1 0 15,-21 21-15,21 0 0,0 0 16,-1 0-16,44 0 31,-1 0-31,21 0 16,-21 0-16,22 0 0,-1 0 0,0-21 15,1 21-15,20 0 0,-21 0 0,22 0 16,-1-22-16,1 22 16,-1 0-16,1 0 0,-1 0 0,-20 0 15,-1-21-15,0 21 0,1 0 16,-22 0-16,0 0 0,0 0 0,-42 0 31,0 0-15,0 0-16,-22 0 0,22 21 0,0 1 15,-21-22-15,21 21 0,-1 0 0,-20 0 16,21 0-16,0 0 0,-22 1 16,22 20-16,0-21 0,21 0 0,0 0 15,-21 1-15,21-1 0,0 0 0,0 0 16,0 0-16,21 0 15,0 1-15,0-22 0,1 21 16,-1-21-16,21 0 0,-21 0 0,0 0 16,1 0-16,20 0 0,-21 0 15,0 0-15,22-21 0,-22-1 0,0 22 16,21-21-16,-21 0 0,1 0 0,-1 0 16,0 0-16,-21-1 0,21-20 15,0 21-15,-21-21 0,0-1 0,0 1 16,21 0-16,-21-1 0,22 1 15,-22 0-15,21-1 0,-21 1 0,0 0 16,0 20-16,0-20 0,21 21 16,-21 0-16,0 0 0,0 63 47,-21-21-47,0 21 0,21 1 0,-22-1 15,22 0-15,0 22 0,0-22 0,-21 1 16,21-1-16,0 0 0,0-21 15,0 22-15,0-22 0,0 0 0,0 21 16,0-20-16,21-22 0,1 21 0,-1 0 16,0 0-16,0-21 0,0 0 15,22 0-15,-22 0 0,21 0 0,-21 0 16,0 0-16,22 0 0,-22 0 16,0 0-16,0-21 0,0 21 15,1-21-15,-1 21 0,0-21 0,0-1 16,0 1-16,-21 0 0,0 0 15,21 0-15,-21 0 0,22-1 0,-22 1 16,0 0-16,0 0 0,0 0 0,0 42 31,0 0-15,0 0-16,0 0 0,0 1 16,0-1-16,-22 0 0,22 0 0,0 0 15,0 0-15,0 1 0,0-1 16,0 0-16,22-21 15,-1 0-15,-21 21 0,21-21 0,0 0 16,0 0-16,22 0 0,-22 0 0,0 0 16,0 0-16,0 0 0,-21-21 15,21 21-15,1-21 0,-22 0 0,21 21 16,-21-22-16,21 1 0,-21 0 0,0 0 16,0 0-16,21 0 0,-21-1 15,21 1-15,-21 0 0,0 0 16,0 0-16,21 21 0,-21-21 0,0-1 15,22 22-15,-22 22 16,0-1-16,0 0 0,0 0 16,0 0-16,-22 22 0,22-22 15,-21 21-15,0 0 0,0-20 16,21 20-16,-21 0 0,0 1 0,-1 20 16,22-21-16,0 22 0,0-1 15,0 1-15,0-1 0,0 1 0,0-1 16,0 1-16,0-1 0,0 1 0,0-1 15,0-20-15,0 20 0,0 1 0,0-1 16,0-20-16,0 20 0,0-21 16,0 1-16,0-1 0,0 0 0,0 1 15,0-1-15,0-21 0,-21 22 0,21-22 16,-21 0-16,21 0 0,-21 0 16,21 0-16,0 1 15,-21-22-15,0 0 16,-1 0-16,22-22 15,-21 22-15,21-21 0,-21 0 16,21 0-16,-21-21 0,21 20 16,0-20-16,0 0 0,-21-22 0,21 22 15,0-22-15,0 1 0,0-1 0,0 1 16,0-22-16,0 22 0,21-1 16,0 1-16,0-1 0,0 22 0,22-22 15,-1 1-15,-21 21 0,22-1 16,-1-20-16,0 20 0,1 22 0,-1-21 15,0 21-15,1-22 0,-22 22 16,21 0-16,-21 21 0,22-21 16,-22 0-16,0 0 0,0 21 0,0-22 15,0 22-15,-21-21 0,22 21 0,-22-21 16</inkml:trace>
  <inkml:trace contextRef="#ctx0" brushRef="#br0" timeOffset="35612.58">13758 4614 0,'0'0'0,"-21"0"62,0 0-46,21 22-16,-21-22 16,0 21-1,-1-21-15,22 21 0,-21-21 0</inkml:trace>
  <inkml:trace contextRef="#ctx0" brushRef="#br0" timeOffset="43843.72">1291 8022 0,'0'0'0,"0"43"31,0-22-15,0 21-16,0 0 0,0 1 0,0-1 16,0 22-16,0-1 0,0-21 15,0 22-15,0 21 0,0-22 16,-21 1-16,0 20 0,21 1 0,-21 0 16,21-22-16,-22 22 0,1-22 15,21 1-15,0-1 0,-21-20 0,0 20 16,21-21-16,-21 1 0,21-1 15,0 0-15,0-20 0,-21 20 16,21-21-16,0 0 0,0-42 31,21 0-31,-21-21 0,21 20 16,0-20-16,0 0 0,0-1 16,1 1-16,-22-21 0</inkml:trace>
  <inkml:trace contextRef="#ctx0" brushRef="#br0" timeOffset="44199.52">1079 8403 0,'0'0'0,"-21"-42"0,0 21 15,0-22-15,0 22 0,21-21 16,0 21-16,0-22 0,0 22 0,0 0 16,21-21-16,0 21 0,21-1 15,-20-20-15,41 21 0,-21 0 0,22 21 16,-1 0-16,22 0 0,-21 0 15,20 0-15,-20 21 0,-1 0 0,1 0 16,-22 22-16,0-1 0,-20-21 16,-1 21-16,-21 1 0,0-1 0,0 0 15,0 1-15,-21-22 16,-1 21-16,-20-21 0,0 22 0,-1-22 0,1 0 16,0 0-16,-1 0 0,1 1 15,0-1-15,-1-21 0,22 0 16,0 21-16,0-21 0,0 0 15,0 0-15,21-21 16,21 0 0,0 21-16,0-22 0,0 1 0,22 0 15,-22 0-15,21 0 0,0 0 16,-20-22-16</inkml:trace>
  <inkml:trace contextRef="#ctx0" brushRef="#br0" timeOffset="44639.26">2032 8065 0,'0'0'0,"42"-43"31,-42 64-15,0 1-16,0-1 15,0 21-15,0 0 0,-21 1 0,21-1 16,0 0-16,0 1 0,0-1 16,-21 0-16,21-20 0,0 20 0,0 0 15,0-21-15,0 1 0,0-1 16,21 0-16,0 0 0,-21 0 0,21-21 15,1 0-15,-1 0 0,0 0 16,0 0-16,0 0 0,0 0 16,1 0-16,-1-21 0,0 0 0,0 0 0,21 0 15,-20-1-15,-1-20 16,0 21-16,0-21 0,0-1 0,-21 1 16,0 0-16,21-1 0,-21 1 15,0 0-15,0-1 0,0 1 0,0 21 16,0 0-16,-21 21 15,21 21-15,-21 21 16,21-21-16,0 22 0,-21-1 0,21 0 16,0 1-16,0-22 0,0 21 15,0 0-15,0-20 0,0 20 0,0-21 16,0 0-16,21 0 0,0 1 16,0-1-16,1-21 15,-1 0-15,0 0 0,0 0 16,0 0-16,0-21 0,1-1 15,-1 1-15,0 21 0</inkml:trace>
  <inkml:trace contextRef="#ctx0" brushRef="#br0" timeOffset="45178.95">2963 7620 0,'0'0'0,"-42"64"31,42-22-31,0-21 0,0 21 0,0 1 16,0-1-16,0 22 0,0-22 15,0 21-15,0 1 0,21-22 0,-21 1 16,0 20-16,0-21 0,0-20 0,0 20 16,0 0-16,0-21 0,0 1 15,0 20-15,0-21 0,0 0 0,-21-21 16,21 21-16,-21 1 0,0-22 15,21 21-15,-22-21 0,1 0 16,21-21 0,0-1-1,0 1-15,0-21 0,0 21 0,0 0 16,0-22-16,21 1 0,1 0 0,-1-1 16,0 1-16,0 21 0,21-22 15,-20 22-15,-1-21 0,21 42 0,-21-21 16,22 21-16,-22 0 0,0 0 15,0 0-15,21 21 0,-20 0 0,-1 21 16,0-20-16,-21 20 0,21 0 0,-21-21 16,0 22-16,0-22 0,0 21 15,0-21-15,0 22 0,0-22 0,-21 0 16,0 0-16,0 0 0,-22 1 16,22-22-16,0 21 0,-21 0 15,20-21-15,1 0 0,-21 21 0,21-21 16,0 0-16,-1 0 0,1 0 15,21-21 1,0 0-16,21 0 0,1-1 16,-1-20-16,0 21 0,0 0 15</inkml:trace>
  <inkml:trace contextRef="#ctx0" brushRef="#br0" timeOffset="46087.44">3852 7662 0,'-42'0'31,"21"22"-31,21-1 0,0 0 0,-21 21 16,-1 1-16,22-1 0,-21 0 0,21 22 15,0-22-15,0 22 0,-21-22 16,21 21-16,0-20 0,0-1 0,0 0 15,0 1-15,0-1 0,0-21 0,0 22 16,0-22-16,21 0 0,0-21 16,1 21-16,-22 0 0,21-21 15,0 0-15,0 0 0,0 0 0,0 0 16,1 0-16,-1 0 0,0-21 16,0 0-16,0 0 0,0 0 0,1-1 15,-1 1-15,-21 0 0,21 0 0,0-21 16,0-1-16,-21 22 0,0-21 15,0-1-15,21 22 0,-21 0 0,0 0 16,22 0-16,-22 42 16,0 0-16,0 0 0,0 0 15,0 22-15,0-22 0,0 21 0,0-21 16,0 22-16,0-22 0,0 0 16,0 21-16,0-20 0,0-1 15,0 0-15,21 0 0,-21 0 16,21-21-16,0 0 0,0 0 0,0 0 15,1 0-15,-1 0 0,0 0 16,0-21-16,0 0 0,0 21 0,1-21 16,-1 0-16,0-1 0,0 1 0,0-21 15,22 21-15,-22-22 0,0 22 16,0-21-16,0 0 0,22-1 0,-22 22 16,0-21-16,0-1 0,0 22 0,-21 0 15,21 0-15,-21 42 31,0 0-15,0 0-16,0 1 16,0-1-1,22-21 1,-22-21 0,0-1-1,0 1-15,0 0 16,0 0-16,0 0 15,0 0-15,-22 21 16,1 0-16,0 0 0,0 0 16,21 21-16,-21 0 0,0 0 0,-1 0 15,1 22-15,0-1 0,21-21 16,-21 21-16,21 1 0,-21-22 0,21 21 16,0-21-16,0 22 0,0-22 15,0 0-15,0 0 0,21-21 0,-21 21 16,21-21-16,0 0 0,0 0 0,1 0 15,20 0-15,-21 0 0,0 0 16,0 0-16,1 0 0,20-21 0,-21 21 16,0-21-16,22 0 0,-22 0 0,0 0 15,0-22-15,0 22 16,0-21-16,1 21 0,-22-22 0,0 1 0,21 0 16</inkml:trace>
  <inkml:trace contextRef="#ctx0" brushRef="#br0" timeOffset="46283.33">4403 7684 0,'0'0'0,"-22"0"0,-41 21 31</inkml:trace>
  <inkml:trace contextRef="#ctx0" brushRef="#br0" timeOffset="46879.35">5990 8022 0,'0'-21'0,"0"42"0,0-63 0,0 21 0,0 0 16,0-1-16,0 1 16,0 0-16,21 0 0,-21 0 0,21 21 15,1 0-15,-1 0 0,0 0 0,0 0 16,0 0-16,0 0 0,1 21 15,-1 0-15,0 21 0,0-20 0,0 20 16,0-21-16,1 21 0,-22 1 0,21-1 16,-21 0-16,0-20 0,0 20 15,0-21-15,0 21 0,0-20 0,0-1 16,0 0-16,-21 0 0,21 0 16,-22-21-16,22-21 31,0 0-16,0 0-15,0 0 0,0-1 0,22 1 16,-1-21-16,0 21 0,-21-22 16,21 1-16,0 0 0,-21-1 0,21 1 15,1 0-15,-22-1 0,21 22 0,0-21 16,0 21-16,-21 0 0,21-1 16,0 1-16,1 21 0,-1 0 31</inkml:trace>
  <inkml:trace contextRef="#ctx0" brushRef="#br0" timeOffset="47331.16">6837 7768 0,'0'0'0,"0"21"31,-21-21-16,21 22-15,-22-1 0,1 0 0,21 21 16,-21-21-16,21 1 0,-21 20 16,21-21-16,0 21 0,0-20 0,0 20 15,0-21-15,0 21 0,0-20 0,0-1 16,0 0-16,0 0 0,42 0 16,-21-21-16,1 21 0,20-21 15,-21 0-15,21 0 0,-20 0 0,20 0 16,0 0-16,-21 0 0,1-21 15,20 21-15,-21-21 0,0 0 0,0 0 16,1 21-16,-1-21 0,-21-22 0,0 22 16,21 0-16,-21-21 0,0-1 15,0 22-15,0-21 0,0-1 0,0 1 16,0 21-16,-21-21 0,0 20 0,-1 1 16,1 0-16,0 0 0,0 0 15,0 21-15,-22 0 0,22 0 0,-21 0 16,21 0-16,-22 21 0,22 0 15,0 0-15,0 0 0,0 1 0,0 20 16,21-21-16,-22 21 0,22-20 16,0 20-16,0-21 0,0 21 0,0-20 15,0-1-15,0 0 0,22 0 0,20 0 16,-21-21-16,0 0 0</inkml:trace>
  <inkml:trace contextRef="#ctx0" brushRef="#br0" timeOffset="47588.02">7472 7916 0,'0'0'0,"21"-21"0,-21 0 15,21 0-15,-21 0 0,0 42 32,0 0-32,0 21 15,0-20-15,0-1 0,0 21 0,0-21 16,-21 22-16,21-22 0,-21 0 15,21 0-15,-21 0 0,21 0 0,0 1 16,0-1-16,0 0 0,0 0 16,0-42 15,21 0-15</inkml:trace>
  <inkml:trace contextRef="#ctx0" brushRef="#br0" timeOffset="47774.91">7493 7662 0,'0'0'16,"0"-21"-16,0 0 0,0 0 0,0-21 15,0 20 1,0 44 15,0-1-31,0 0 16,0 0-16,0 0 15,21 0-15,0 1 0,0-1 16</inkml:trace>
  <inkml:trace contextRef="#ctx0" brushRef="#br0" timeOffset="48315.96">8234 8022 0,'0'0'0,"0"-21"0,21 0 16,-21 0-16,0 0 0,0-1 16,0 1-16,0 0 0,0 0 15,0 0-15,-21 0 0,0-1 0,-1 1 16,1 21-16,0 0 0,0 0 0,-21 0 16,20 0-16,-20 0 0,21 21 15,-21 1-15,-1-1 0,22 0 0,-21 21 16,21-21-16,-1 22 0,-20-1 0,21-21 15,21 22-15,0-1 0,0-21 16,0 21-16,0-20 0,0-1 0,21 0 16,0 0-16,0 0 0,1 0 0,20-21 15,0 0-15,-21 0 0,22 0 16,-1 0-16,-21 0 0,22 0 16,-1-21-16,-21 21 0,21-21 0,-20-21 15,20 21-15,-21-1 0,0-20 16,22 0-16,-22-1 0,0 1 0,0-21 15,0 20-15,0-20 0,1 20 0,-1-20 16,-21-1-16,0 22 0,21-21 16,-21 20-16,0 1 0,0 0 0,0 20 15,0 1-15,0 0 0,-21 42 16,0 0-16,-1 22 16,22-1-16,-21 0 0,0 22 0,0-22 15,21 22-15,0-22 0,0 22 0,0-1 16,0 1-16,0-22 15,0 21-15,0-20 0,21-1 0,0 0 16,-21 1-16,21-1 0,1-21 0,20 0 16,-21 1-16,0-22 0,0 0 15,1 0-15,20 0 0,-21 0 0</inkml:trace>
  <inkml:trace contextRef="#ctx0" brushRef="#br0" timeOffset="50075.99">10626 7980 0,'0'0'16,"0"21"-16,0-42 47,0 0-47,21 0 15,0-1-15,0 1 0,-21 0 16,0-21-16,0 21 0,0-1 16,0 1-16,0-21 0,0 21 0,0 0 15,-21-22-15,0 22 0,0 0 0,-1-21 16,1 42-16,-21-22 0,21 22 16,0 0-16,-22 0 0,22 0 0,-21 0 15,21 22-15,-22-1 0,22 21 0,0-21 16,0 22-16,0-22 15,-1 21-15,22 0 0,0-20 0,0 20 16,0-21-16,0 21 0,0-20 0,0-1 16,22 21-16,-1-21 0,0-21 15,0 21-15,0 1 0,0-22 0,1 0 16,-1 0-16,0 0 0,0 0 0,21 0 16,-20 0-16,-1-22 0,0 1 15,21 0-15,-21 0 0,1 0 0,20 0 16,-21-1-16,0-20 0,0 21 15,1-21-15,20-1 0,-42 1 0,42-43 16,-21 22-16,-21 20 16,22-20-16,-22 21 0,0-1 0,0-20 15,0 20-15,0 22 0,0-21 0,0 21 16,0 0-16,0 42 16,-22 0-16,1 21 15,21 1-15,-21-1 0,21 0 0,-21 1 16,21-1-16,0 21 0,0-20 15,0-1-15,0 0 0,0 1 0,0-1 16,0 0-16,0-20 0,0 20 0,21-21 16,0 21-16,-21-20 0,21-1 15,1-21-15,-1 21 0,0-21 0,0 0 16,0 0-16,0 0 0,22 0 16,-22 0-16,0 0 0,0 0 0,0 0 15,1-21-15,-1 0 0,0 21 16,0-22-16,-21 1 0,21 0 0,0 0 15,-21 0-15,22 0 0,-22-1 0,0 1 16,0 0-16,0 0 16,21 0-16,0 21 15,-21-21-15,21 21 16,0-22-16,0 1 0,1 21 16,-1-21-16,-21 0 15,21 0-15,0 0 0,-21-1 31,-21 22-31,0 0 16,0 0-16,-1 22 0,1-22 0,-21 21 16,21 0-16,0 0 0,-22 0 15,22 0-15,0 1 0,0 20 0,0-21 16,-1 0-16,22 0 0,0 1 0,0-1 16,0 0-16,0 0 0,22 0 15,-1 0-15,0 1 0,0-22 0,21 21 16,-20-21-16,20 0 0,0 0 0,-21 0 15,22 0-15,-1 0 0,0 0 16,1-21-16,-22-1 0,21 22 0,1-21 16,-22 0-16,21 0 0,-21 0 15,0-22-15,1 22 0,-1-21 0,0 21 16,0-22-16,-21 1 0,0 21 16,21-21-16,-21 20 0,0 1 0,0 0 15,0 0-15,0 42 16,0 0-1,-21 0-15,21 22 0,0-22 0,0 0 16,-21 21-16,21-20 0,-21 20 0,21-21 16,-21 0-16,21 22 0,0-22 15,0 0-15,0 0 0,-22 0 0,22 0 16,0 1-16,0-1 16,-21-21-1,21-21 1,0-1-1,0 1-15,0 0 0,0 0 16,0 0-16,0 0 0,0-22 16,0 22-16,21-21 0,1 21 0,-1-22 15,-21 22-15,21-21 0,0 21 0,0-22 16,0 22-16,1 0 0,20 21 16,-21 0-16,0 0 0,22 0 0,-22 0 15,0 21-15,21-21 0,-21 21 16,1 22-16,-22-22 0,21 0 15,-21 21-15,21-21 0,-21 1 0,21 20 16,-21-21-16,0 0 0,0 0 0,0 1 16,0-1-16,0 0 0,0 0 15,0 0-15,-21-21 0,0 0 16,0 0 0,21-21-1,0 0-15,0 0 16,0 0-16,0-1 0,21 1 0,0 0 15,0 0-15,0-21 0,0 20 0,22-20 16,-22 21-16,0-21 16,21 20-16,1 1 0,-22 0 0,0 21 0,21 0 15,-20 0-15,-1 0 0,0 0 16,0 0-16,0 21 0,-21 22 16,0-22-16,0 0 0,0 21 0,0-21 15,0 22-15,0-22 0,0 21 0,0-21 16,0 1-16,-21-1 0,21 0 15,-21 0-15,21 0 0,-21 0 0,21 1 16,0-44 31,21 22-47</inkml:trace>
  <inkml:trace contextRef="#ctx0" brushRef="#br0" timeOffset="50475.76">13039 7493 0,'0'0'0,"-22"21"31,1 0-31,0 1 0,0-1 16,0 0-16,-22 21 0,22-21 16,0 22-16,0-22 0,0 21 0,21-21 15,0 1-15,-21 20 0,21-21 0,0 0 16,0 22-16,0-22 15,0 0-15,0 0 0,21-21 0,-21 21 16,21-21-16,0 0 0,0 0 0,0 0 16,1 0-16,-1 0 0,21 0 15,-21 0-15,0-21 0,1 0 0,-1 0 16,0 0-16,0-1 0,0 1 0,22-21 16,-43 0-16,21 20 0,0-20 15,-21 0-15,21-1 0,-21 22 0,0-21 16,0 21-16,0 0 0,0-1 0,-21 1 15,0 21-15,0 0 0,-1 0 16,1 0-16,-21 0 0,21 0 0,0 0 16,-1 0-16,1 21 0,21 1 15,-21-1-15,21 0 16,0 0-16,0 0 16,21-21-16,0 0 0,1 0 15</inkml:trace>
  <inkml:trace contextRef="#ctx0" brushRef="#br0" timeOffset="50780.52">14012 7239 0,'0'-21'0,"0"42"0,0-63 15,-21 42 1,0 0-16,0 21 0,21 0 15,-21 21-15,-1-20 0,1 20 0,0 0 16,0 1-16,0-1 0,21 21 16,-21-20-16,-1-1 0,22 0 0,0 1 15,-21-1-15,21-21 0,-21 22 0,21-1 16,0 0-16,0-21 0,0 22 16,0-22-16,21 0 0,0 0 0,-21 0 15,22 1-15,-1-22 0,0 0 0,0 0 16,0 0-16,0 0 0,22 0 15,-22 0-15,21-22 0,1 22 16,-22-21-16,21 0 0</inkml:trace>
  <inkml:trace contextRef="#ctx0" brushRef="#br0" timeOffset="51087.35">14690 7154 0,'0'0'0,"0"-21"0,21 21 16,0 0-16,0 0 0,0 0 16,0 0-16,1 0 0,-1 21 0,0 1 15,0-1-15,0 0 0,-21 21 16,21 1-16,1-1 0,-1 0 0,-21 1 16,0 20-16,0-21 0,0 1 0,0 20 15,0-20-15,0-1 0,-21 0 16,21 1-16,-22-1 0,1 0 0,0-21 15,0 22-15,0-22 0,0 21 0,21-21 16,-22 1-16,1-22 0,0 21 16,0-21-16,0 21 0,0-21 15,-1 0-15,22-21 16,0 0 0,0-1-16</inkml:trace>
  <inkml:trace contextRef="#ctx0" brushRef="#br0" timeOffset="51611.9">16383 7345 0,'0'0'15,"-21"21"-15,0 0 0,-1-21 16,22 21-16,22-21 31,-1 0-15,0 0-16,0 0 0,0 0 0,0-21 16,1 21-16,-1-21 0,0 0 15,-21 0-15,0 0 16,0-1-16,-21 1 15,0 21-15,-1 0 0,1 0 16,0 0-16,0 21 16,21 1-16,0-1 0,0 0 15,0 0-15,0 0 16,0 0-16,0 1 16,21-1-16,0-21 15,-21 21-15,21 0 0</inkml:trace>
  <inkml:trace contextRef="#ctx0" brushRef="#br0" timeOffset="52147.59">16468 7895 0,'0'0'0,"-22"21"0,1 22 31,0-43-31,42 0 31,0 0-31,1 0 16,-1 0-16,0 0 0,-21 21 15,21-21 1,-21 21-16,0 0 16,0 0-16,-21-21 0,0 22 15,0-22-15,-1 21 0,1-21 16,0 0-16,0 0 0,21 21 0,-21-21 15,0 0-15,-1 0 0,1 0 0,0 0 16,21-21 0,-21 21-16,21-21 0,0-1 15,0 1-15,0 0 16,0 0-16,21 0 16,0 0-16,0-1 0,1 1 15,-1 21-15,0 0 0,0-21 0,0 21 16,0 0-16,22 0 0,-22 21 15,0-21-15,0 21 0,-21 1 16,0-1-16,0 21 0,0-21 0,0 0 16,0 22-16,0-1 0,0-21 15,-21 22-15,0-1 0,0 0 0,0 1 16,-1-22-16,-20 21 0,0 0 0,21-20 16,-22-1-16,-20 21 0,20-21 15,1-21-15,-21 21 0,20 1 16,-20-22-16,20 0 0,-20 0 0,21 0 15,-1 0-15,1 0 0,0 0 0,-1-22 16</inkml:trace>
  <inkml:trace contextRef="#ctx0" brushRef="#br0" timeOffset="52667.29">16552 7303 0,'-21'0'16,"0"0"-16,0 21 0,21 0 0,-21-21 15,-1 21-15,1 0 0,21 0 16,0 1-16,0-1 16,21-21-1,1 0 1,-1 0-1,-21-21-15,21 21 0,-21-22 16,0 1-16,0 0 0,0 0 16,0 0-1,-21 21-15,0 0 16,-1 0-16,1 0 16,0 21-1,21 0-15,0 0 16,0 0-1,0 1-15,-21-22 16,0 0 0</inkml:trace>
  <inkml:trace contextRef="#ctx0" brushRef="#br0" timeOffset="72127.14">16319 7959 0,'22'-21'0,"-1"-1"15,0 22 1,-21-21-16,0 42 62,0 1-46,0-1-16,0 0 16,0 0-1,21-21 1,0 0-16,0 0 15,1 0-15,-1 0 16,0 0-16,-21-21 16,21 0-16,-21 0 15,0-1 1,0 1-16,-21 21 31,0 0-31,0 0 16,-1 0-16,1 0 0,21 21 0,-21-21 15,21 22-15,-21-22 0,21 21 16,0 0-16,0 0 16,0 0-16,21-21 31,0 0-15,0 0-16,1 0 15,-1 0-15,-21-21 0,21 21 0,0-21 16,-21 0-16,0 0 15,0-1-15,0 1 0,-21 21 32,0 0-32,0 0 0,-1 0 15,1 0-15,0 0 0,0 0 16,0 21-16,21 1 16,0-1-1</inkml:trace>
  <inkml:trace contextRef="#ctx0" brushRef="#br0" timeOffset="72731.38">16341 7366 0,'0'21'15,"21"-21"1,0 0-16,0 0 15,-21-21 1,-21 21 15,0 0-31,0 0 16,-1 0-16,1 21 16,0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1:48:29.8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 1270 0,'22'0'15,"-22"-21"-15,21 21 0,0-21 16,-21 0 0,0-1-16,-21 1 15,0 21-15,-1 0 16,1 0-16,-21 0 0,21 0 0,-22 0 15,22 0-15,-21 0 0,0 21 16,-1 1-16,1-1 0,0 0 16,-1 0-16,1 0 0,21 0 15,-22 22-15,22-22 0,0 21 16,0 1-16,0-22 0,21 21 0,0 0 16,0 22-16,0-22 0,0 1 15,0-1-15,0 0 0,0 1 0,21-22 16,0 21-16,0-21 0,22 0 15,-22-21-15,21 22 0,0-22 16,22 0-16,-22 0 0,1 0 0,-1 0 16,21 0-16,-20-22 0,-1 1 15,0 0-15,1 0 0,-22 0 0</inkml:trace>
  <inkml:trace contextRef="#ctx0" brushRef="#br0" timeOffset="464.32">1333 1334 0,'0'0'0,"0"-22"31,-21 22-31,0 0 0,0 0 16,0 22-16,0-1 16,21 0-16,-22 0 0,1 0 15,21 0-15,-21 22 0,0-22 0,21 21 16,0 1-16,-21-1 0,21 0 15,0-21-15,0 22 0,0-22 16,0 21-16,0-21 0,0 1 16,21-1-16,0 0 0,21-21 15,-20 0-15,-1 0 0,21 0 0,0 0 16,-20 0-16,20-21 0,0 21 16,-21-21-16,22-22 0,-22 22 0,21 0 15,-21-21-15,1 20 0,-1-20 16,-21 0-16,0-1 0,0 22 0,0-21 15,0 0-15,-21 20 0,-1-20 16,1 21-16,0 0 0,-21 0 0,21 21 16,-22 0-16,1 0 0,21 0 15,-22 0-15,1 0 0,21 0 16,-21 21-16,20 0 0,1-21 16,0 21-16,0 0 0,21 0 15,-21 1-15,21-1 0,0 0 16,0 0-16,21-21 0,0 0 15,21 21-15,-20-21 0,-1 0 16,21 0-16,0 0 0</inkml:trace>
  <inkml:trace contextRef="#ctx0" brushRef="#br0" timeOffset="976.04">1905 1270 0,'0'21'31,"0"0"-15,0 1-16,0-1 0,0 0 0,0 21 15,-21-21-15,21 22 0,0-22 16,0 21-16,0 1 0,0-22 0,-21 21 16,21-21-16,0 22 0,0-22 15,0 21-15,-22-21 0,22 0 16,0 1-16,0-1 15,0-42 17,0-22-17,0 22-15,0 0 0,0-21 16,0-1-16,0 1 0,0 21 16,22-22-16,-22 1 0,21 0 0,0-1 15,0 22-15,0-21 0,22 21 16,-22 0-16,0-1 0,21 1 0,-21 0 15,22 21-15,-22 0 0,21 0 16,-21 21-16,1 0 0,-1 1 16,21-1-16,-42 21 0,21-21 0,-21 22 15,21-22-15,-21 21 0,0 0 16,0-20-16,0 20 0,0-21 16,0 0-16,-21 22 0,0-22 0,21 0 15,-21 0-15,21 0 16,-21-21-16,21 21 0,0-42 31,21 0-31,0 0 16,0 0-16</inkml:trace>
  <inkml:trace contextRef="#ctx0" brushRef="#br0" timeOffset="1305.11">3090 1249 0,'-21'-21'0,"42"42"0,-63-42 0,21 21 15,0 0-15,-1 0 0,1 0 16,0 0-16,0 0 0,0 0 0,0 0 16,-1 21-16,1-21 0,0 21 15,0 0-15,0 22 0,0-22 0,-1 0 16,1 21-16,0-21 15,0 22-15,0-1 0,21-21 0,0 22 16,0-1-16,0-21 0,0 21 16,0-20-16,0-1 0,0 0 0,21 0 15,0 0-15,0 0 0,22-21 16,-22 0-16,21 22 0,-21-22 0,22 0 16,-1 0-16,-21 0 0,21 0 0,1-22 15,-22 1-15,21 0 0,-21 0 16,22 21-16</inkml:trace>
  <inkml:trace contextRef="#ctx0" brushRef="#br0" timeOffset="1732.88">3302 1418 0,'0'0'16,"0"-21"-16,-21 21 0,21-21 0,-21 21 15,21-21-15,21 21 31,0-21-31,0 21 0,0 0 0,22 0 16,-22 0-16,0 0 0,21 0 16,-21 21-16,1 0 0,20 0 0,-21 0 15,0 0-15,0 1 0,-21-1 16,0 0-16,22 21 0,-22-21 16,0 1-16,0 20 0,0-21 0,-22 0 15,1 22-15,0-22 0,0 0 16,0-21-16,0 21 0,-1 0 0,1-21 15,0 21-15,0-21 16,21-21 0,0 0-1,0 0-15,0-21 0,0 20 0,21 1 16,0-21-16,-21 0 0,21 20 0,1-20 16,-1 0-16,0 21 0,0-1 15,0-20-15,0 21 0,1 21 0,-1-21 16,0 0-16,0 21 15,0 0-15,22 0 0,-22 0 16,0 0-16,0 0 16</inkml:trace>
  <inkml:trace contextRef="#ctx0" brushRef="#br0" timeOffset="2092.35">3831 1566 0,'0'0'0,"85"0"32,-64 0-17,0 0-15,0 0 0,0 0 16,22-21-16,-22 21 0,0-21 0,0 21 16,0-21-16,-21 0 0,22 0 15,-22-1-15,21 1 0,-21 0 16,0 0-16,0 0 0,0 0 15,-21 21-15,-1 0 0,1 0 16,0 0-16,0 21 0,0 0 16,0-21-16,-1 21 0,1 21 15,0-20-15,21-1 0,-21 0 0,21 21 16,-21-21-16,21 22 0,0-22 16,0 0-16,0 0 0,0 0 0,0 1 15,21-1-15,0 0 16,0-21-16,0 0 0,1 21 0,-1-21 15,0 0-15,0 0 0,21 0 0,-20 0 16,20-21-16,-21 0 0</inkml:trace>
  <inkml:trace contextRef="#ctx0" brushRef="#br0" timeOffset="2388.17">4614 783 0,'-63'64'15,"63"-22"-15,0-21 16,0 22-16,-21-1 0,21 21 16,-22-20-16,22-1 0,0 0 0,-21 1 15,21-1-15,-21 0 0,0 1 16,21-1-16,0 0 0,-21-20 0,21 20 15,-21-21-15,21 0 0,-22 0 16,22 1-16,0-1 0,0 0 0,0 0 16,22-21-1,-1 0-15,0 0 16,0 0-16,0-21 0,22 21 0</inkml:trace>
  <inkml:trace contextRef="#ctx0" brushRef="#br0" timeOffset="2795.94">4762 1482 0,'22'21'31,"-1"-21"-31,0 0 16,0 0-16,0 0 15,0 0-15,1 0 0,-1-21 16,21 21-16,-21-21 0,0-1 15,1 22-15,-22-21 0,21 0 16,-21 0-16,0 0 16,-21 21-1,-1 0-15,1 0 0,0 0 0,0 0 16,0 21-16,0-21 0,-22 21 16,22 0-16,0 0 0,0 1 0,0-1 15,-1 0-15,1 0 0,21 0 0,0 0 16,0 1-1,0-1-15,0 0 0,21-21 16,1 21-16,20-21 0,-21 0 16,0 0-16,22 0 0,-22 0 0,21 0 15,-21 0-15,22-21 0,-22 0 16,21 21-16,-21-21 0,0-1 0,1 1 16,-22 0-16,21 0 0,-21 0 0,21 0 15,-21-1-15,0 1 0</inkml:trace>
  <inkml:trace contextRef="#ctx0" brushRef="#br0" timeOffset="3024.68">4466 1143 0,'0'0'0,"21"0"16,0 0-16,1 0 15,20 0-15,-21 0 0,21 0 0,1 0 16,-1 0-16,0 0 0,-20 0 16,20 0-16,0 0 0,-21 0 0,22 0 15,-22 0-15,0 0 0,-21-21 16,21 21-16,-21-21 16</inkml:trace>
  <inkml:trace contextRef="#ctx0" brushRef="#br0" timeOffset="3612.35">6392 1164 0,'0'0'15,"0"-21"-15,0 0 16,0 0 0,-21 21-16,0 0 15,0 0-15,0 0 16,-1 0-16,1 0 0,0 0 0,0 0 15,0 21-15,0 0 0,-1 0 16,1 0-16,0 22 0,0-22 0,0 21 16,21 1-16,0-22 0,-21 21 15,21 0-15,-22-20 0,22 20 0,0 0 16,0 1-16,0-22 0,0 21 0,0-21 16,0 0-16,22 1 0,-1-1 15,0 0-15,0 0 0,0-21 16,0 0-16,22 21 0,-22-21 15,21 0-15,1 0 0,-22 0 0,21-21 16,0 21-16,1-21 0,-1 0 0,-21 0 16,22-22-16,-1 22 0,0 0 15</inkml:trace>
  <inkml:trace contextRef="#ctx0" brushRef="#br0" timeOffset="3904.9">7006 974 0,'0'0'0,"0"-43"0,0 22 0,0 0 16,0 0-16,-21 0 0,21 0 0,-21-1 16,0 22-1,21 22-15,0-1 16,0 0-16,-22 21 0,22 1 16,0-1-16,0 0 0,0 22 0,0-22 15,0 0-15,0 1 0,0 20 16,0-20-16,0-1 0,0-21 0,0 21 15,0 1-15,-21-22 0,21 0 16,0 21-16,0-20 0,0-1 16,0 0-16,0 0 0,0 0 15,21-21 1,1 0-16,-1 0 0,0 0 16,0-21-16,0 21 0</inkml:trace>
  <inkml:trace contextRef="#ctx0" brushRef="#br0" timeOffset="4472.58">7747 1397 0,'0'0'0,"0"-63"16,0 41-16,0 1 15,0 0-15,-21 0 16,21 0-16,-21 0 0,-1-1 0,1 1 15,0 0-15,0 0 0,0 21 16,0 0-16,-1 0 0,1 0 16,0 21-16,0 0 0,-21 0 15,20 1-15,1-1 0,0 21 0,21 0 16,-21-20-16,0 20 0,21 0 0,-21-21 16,21 22-16,0-1 0,0-21 15,0 0-15,0 22 0,0-22 0,0 0 16,21 0-16,0-21 15,-21 21-15,21 1 0,0-22 0,0 0 16,1 0-16,-1 0 0,0 0 16,0 0-16,0 0 0,22-22 0,-22 1 15,0 21-15,0-21 0,21 0 0,-20-21 16,-1 20-16,0 1 0,0-21 16,0 21-16,0-22 0,1 22 0,-22-21 15,0 0-15,21 20 0,-21-20 16,0 21-16,21 0 0,-21 42 31,0 0-31,0 0 0,-21 0 16,0 22-16,21-22 0,-22 21 15,22-21-15,0 1 0,0 20 16,0-21-16,-21 0 0,21 22 0,0-22 16,0 0-16,0 0 0,0 0 15,0 0-15,21-21 16,-21 22-16,22-22 0,-1 0 15,0 0-15,0 0 0,0 0 16,0-22-16,22 1 0,-22 0 0,21 21 16</inkml:trace>
  <inkml:trace contextRef="#ctx0" brushRef="#br0" timeOffset="4936.31">8615 1249 0,'0'-21'0,"0"42"0,0-63 15,0 20 1,-21 22-16,-1 0 0,1 0 0,0 0 16,0 0-16,0 0 15,0 22-15,-1-1 0,1-21 0,0 21 16,0 0-16,0 0 0,21 0 16,0 1-16,0-1 0,0 0 15,0 0-15,0 0 0,0 0 16,21 1-1,0-22-15,0 0 0,0 0 16,1 21-16,-1-21 0,0 0 16,0 0-16,0 0 0,0 0 0,1 21 15,-1-21-15,0 0 0,0 0 0,0 21 16,-21 0-16,21-21 16,-21 21-16,0 1 0,0-1 15,0 0-15,-21-21 16,0 21-16,0-21 0,0 21 0,0-21 15,-1 0-15,1 21 0,0-21 0,0 0 16,-21 22-16,20-22 0,1 0 16,0 0-16,0 0 0,0 0 31,21-22-15,0 1-1,21 0 1,0 0-16,0 0 0</inkml:trace>
  <inkml:trace contextRef="#ctx0" brushRef="#br0" timeOffset="5507.9">9504 1291 0,'0'0'0,"-43"-42"31,22 42-31,0 0 16,0 0-16,0 0 0,0 0 0,-22 0 16,22 21-16,0-21 0,0 21 15,0 0-15,-22 1 0,22-1 0,0 0 16,21 0-16,-21 0 15,21 0-15,0 1 16,0-1-16,0 0 0,21-21 16,0 21-16,0-21 15,0 21-15,1-21 0,-1 0 16,0 0-16,0 0 0,21 0 0,-20 21 16,-1-21-16,0 0 0,0 0 15,0 0-15,0 22 0,1-22 16,-22 21-16,0 0 15,0 0 1,0 0-16,0 0 16,-22 1-16,1-22 0,0 21 15,0-21-15,-21 0 0,20 0 16,1 21-16,0 0 0,0-21 16,0 0-16,0 21 0,-1-21 15,1 0-15,21 21 16,-21-21-1,0 0 1,0 0 0,0 0-1</inkml:trace>
  <inkml:trace contextRef="#ctx0" brushRef="#br0" timeOffset="6488.81">974 2328 0,'0'0'0,"-22"0"0,1 0 16,0-21-16,0 21 0,0 0 16,0 0-16,-1 0 15,22-21 1,22 21 15,-1 0-15,0 0-16,21 0 0,-21 0 15,1 0-15,-1 0 0,21 0 16,0 0-16,-20 0 0,41 0 16,-21 0-16,22 0 0,-1 0 0,22 0 15,-21 0-15,20 0 0,22 0 16,-21 0-16,21 0 0,21 0 15,0 0-15,0 0 0,42 0 0,0 0 16,1 0-16,-1 0 0,21 0 16,1 0-16,-1 0 0,1 0 0,21 0 15,-22 0-15,22 0 0,-1 0 16,1 21-16,-21-21 0,20 0 0,-20 0 16,20 21-16,-20-21 0,-1 0 15,-20 0-15,20 0 0,22 0 0,-22 0 16,1 0-16,-1 22 0,1-22 0,-1 0 15,1 0-15,-22 0 0,22 0 16,-43 0-16,21 0 0,-21 0 0,1 0 16,-22 0-16,0 0 15,-43 0-15,22 21 0,-42-21 0,-1 0 16,-21 0-16,1 0 0,-22 0 0,0 0 16,0 0-16,0 0 15,-42 0 16,0 0-15,0 0-16,0 0 16,0 0-16,-22 0 0,1 0 0,0 21 15</inkml:trace>
  <inkml:trace contextRef="#ctx0" brushRef="#br0" timeOffset="7173.46">1079 3175 0,'0'-21'0,"0"0"15,0 0-15,0-1 16,0 1-16,0 0 15,0 0-15,0 0 0,0 0 16,-21 21-16,0 0 16,0-22-16,0 22 0,0 0 15,-1 0-15,1 0 0,-21 0 0,21 22 16,-22-22-16,1 21 0,21 0 16,-21 21-16,20-21 0,1 22 15,0 20-15,0-20 0,0-1 16,21 0-16,0 22 0,0-22 0,0 0 15,0 1-15,0-22 0,21 21 16,0-21-16,0 1 0,22-1 0,-22 0 16,21-21-16,-21 0 0,22 0 15,-1 0-15,0 0 0,1 0 0,-22 0 16,21 0-16,0-21 0,1 0 16,-1-1-16,0 1 0,-20 0 15,20 0-15,-21 0 0,21-22 16</inkml:trace>
  <inkml:trace contextRef="#ctx0" brushRef="#br0" timeOffset="7420.84">1524 2985 0,'0'0'15,"0"-43"-15,0 22 0,0 0 0,0 0 16,-21 21 0,21 21-16,0 21 15,-21-21-15,21 1 0,-22 20 16,22 0-16,-21 1 0,21-1 15,0 0-15,0 22 0,-21-22 0,21 0 16,-21-20-16,21 20 0,0 0 16,0-21-16,0 22 0,0-22 15,0 0-15,0 0 0,0 0 16,21-21-16,0 0 0,0 0 16,1 0-16,-1 0 0,21 0 15,-21 0-15,0 0 0,22-21 0</inkml:trace>
  <inkml:trace contextRef="#ctx0" brushRef="#br0" timeOffset="8568.19">1990 3366 0,'0'0'0,"21"-22"0,63-83 31,-84 83-31,22 1 0,-22 0 16,0 0-16,0 0 0,0 0 15,0-1-15,-22 22 0,1 0 16,0 0-16,0 0 0,0 0 15,0 0-15,-1 22 0,1-1 0,-21 0 16,21 0-16,0 21 0,-1 1 16,-20-1-16,21 0 0,0 1 15,21-1-15,0-21 0,-21 22 0,21-1 16,0-21-16,0 0 0,0 22 16,21-22-16,-21 0 0,21-21 15,0 0-15,0 0 0,22 0 16,-22 0-16,0 0 0,0 0 15,0 0-15,22 0 0,-22-21 0,0 0 16,0 21-16,0-22 0,0 1 16,-21 0-16,22-21 0,-22 21 0,21-22 15,-21 22-15,21-21 0,-21 21 16,0-22-16,0 22 0,0-21 0,0 21 16,0-1-16,0 44 31,0-1-31,0 0 15,0 0-15,-21 21 0,21-20 16,0-1-16,0 21 0,0-21 0,0 22 16,0-22-16,0 0 0,0 0 15,0 0-15,0 0 0,21-21 16,0 22-16,0-22 0,0 0 0,1 0 16,-1 0-16,0 0 0,21 0 15,-21 0-15,22 0 0,-1 0 0,-21-22 16,22 1-16,-1 0 0,-21 21 15,0-21-15,22-21 0,-22 20 0,0 1 16,0 0-16,0-21 0,-21 21 16,0-22-16,21 22 0,-21-21 0,0 21 15,0-1-15,0 1 0,-21 21 32,0 0-32,21 21 0,-21 1 15,0 20-15,21-21 0,-21 0 16,21 22-16,0-22 0,0 21 0,0-21 15,0 0-15,0 22 0,0-22 16,0 0-16,21-21 0,0 21 0,21 0 16,-21-21-16,1 22 0,-1-22 15,0 0-15,0 0 0,0 0 0,0 0 16,1 0-16,-44-22 31,1 22-31,0-21 16,0 21-16,0 0 0,0-21 15,-1 21-15,-20 0 0,21 0 16,0 0-16,0 0 0,-1 0 16,1 21-16,21 0 0,0 1 15,0-1-15,0 0 16,21 0-16,1-21 0,20 0 16,-21 0-16,21 0 0,-20 0 15,20 0-15,-21 0 0,21 0 0,1 0 16,-22 0-16,21 0 0,1 0 0,-1-21 15,-21 21-15,21-21 0,1 21 16,-22-21-16,0-1 0,21 1 0,-20 0 16,-1 0-16,0-21 0,0 20 15,0-20-15,-21 21 0,0-21 16,0 20-16,0 1 0,0 0 0,0 0 16,0 0-16,-21 21 15,0 0-15,21 21 16,0 0-16,0 0 0,0 0 15,0 1-15,0-1 0,0 0 0,0 21 16,0-21-16,21 1 0,0-1 16,-21 0-16,0 0 0,21 0 0,1 0 15,-22 1-15,0-1 16,0 0-16,-22 0 16,1-21-16,0 0 0,0 0 15,0 0-15,0 0 16,-1 0-16,1 0 0,0 0 15</inkml:trace>
  <inkml:trace contextRef="#ctx0" brushRef="#br0" timeOffset="9696.53">4741 3408 0,'-21'-21'0,"42"42"0,-42-63 0,21-1 16,0 22-16,0-21 0,0 21 16,0-22-16,0 1 0,0 21 0,0 0 15,0-22-15,0 22 0,0 0 16,21 0-16,0 42 31,-21 0-31,0 0 0,0 22 0,0-1 16,0 0-16,0-21 0,0 22 0,0-1 15,0 0-15,0 107 16,0-128 0,0 21-16,0-21 0,0 0 15,22-21 17,-1 0-17,0-21-15,-21 0 0,21 0 16,-21 0-16,21-22 0,0 22 0,-21 0 15,22-21-15,-1 21 0,-21-22 16,21 22-16,0 0 0,-21 0 0,21 21 16,0 0-16,1 0 15,-1 21-15,-21 0 0,21 21 16,-21-20-16,21-1 0,-21 21 16,21-21-16,-21 0 0,0 22 0,21-22 15,1 0-15,-22 0 0,0 0 0,21-21 16,0 22-16,0-22 15,0 0-15,0 0 0,1 0 0,-1 0 16,0 0-16,0 0 0,0 0 16,0-22-16,1 22 0,-1-21 15,0 0-15,0 0 0,0 0 0,0 0 16,-21-22-16,22 22 0,-22-21 0,21 21 16,-21-22-16,0 1 0,0 0 15,0-1-15,0 22 0,0-21 0,0 21 16,0-1-16,-21 22 15,-1 0-15,22 22 16,0-1-16,-21 21 0,21-21 16,-21 22-16,21-1 15,0 0-15,0-21 0,0 22 0,0-1 16,0-21-16,0 22 0,0-22 0,0 0 16,21 0-16,0 0 0,-21 0 15,22-21-15,-1 22 0,0-22 0,0 0 16,21 0-16,-20 0 0,-1 0 15,0 0-15,0 0 0,0 0 0,22-22 16,-22 1-16,0 21 0,0-21 0,0 0 16,0 0-16,1 0 0,-22-22 15,21 22-15,0-21 0,-21-1 0,21 1 16,-21 21-16,0-21 0,0-1 16,0 22-16,21 0 0,-21 42 31,0 0-31,0 0 0,0 1 15,0 20-15,0-21 0,0 21 0,0-20 16,0 20-16,0-21 0,0 0 16,0 0-16,-21 1 0,21-1 0,0 0 15,0 0-15,0 0 0,0-42 47,0 0-31,0 0-16,0 0 15,0-22-15</inkml:trace>
  <inkml:trace contextRef="#ctx0" brushRef="#br0" timeOffset="10521.07">6011 3090 0,'0'-21'0,"0"0"0,0 0 15,0 0 1,0 0-16,0-1 0,0 1 16,21 0-16,-21 0 0,22 0 15,-22 0-15,0-1 16,21 22-1,-21 22-15,0-1 0,0 0 16,0 0-16,0 21 0,0-20 0,0 20 16,0 0-16,0 1 0,0 20 15,0-21-15,0 1 0,0 20 0,-21-20 16,21-22-16,-22 21 0,22 0 0,0-20 16,0-1-16,0 0 15,0 0-15,0 0 0,-21-21 0,21 21 16,0-42 15,0 0-31,0 0 16,0 0-16,0-22 15,0 22-15,0-21 0,21 21 0,-21-22 16,22 1-16,-22 0 0,21-1 0,0 1 16,0 0-16,0 21 0,0-1 15,-21 1-15,22 0 0,-1 21 16,0 0-16,0 0 0,0 0 0,-21 21 15,21 0-15,1 1 0,-22 20 0,21-21 16,-21 21-16,0 1 0,0-22 16,0 21-16,0-21 0,0 22 15,21-22-15,-21 0 0,0 21 0,21-42 16,-21 22-16,0-1 0,21 0 0,0-21 16,1 0-16,-1 0 15,0 0-15,0 0 0,0 0 16,0-21-16,1 21 0,-1-21 15,0-1-15,0 1 0,0 0 0,0 0 16,1 0-16,-1-22 0,0 22 0,-21-21 16,21 21-16,-21-22 15,21 22-15,-21 0 0,0 0 0,0 42 32,0 21-32,-21-20 15,0-1-15,21 21 0,0-21 0,0 22 16,-21-22-16,21 0 0,0 21 15,-21-21-15,21 1 0,0-1 16,0 0-16,21-42 31,0 0-15,0-1-16</inkml:trace>
  <inkml:trace contextRef="#ctx0" brushRef="#br0" timeOffset="10711.95">6816 2985 0,'-22'-22'0,"1"22"15,0 0 1,21 22 15,0-1-15,21-21-1,0 0-15,1 0 16,20 21-16</inkml:trace>
  <inkml:trace contextRef="#ctx0" brushRef="#br0" timeOffset="11404.56">7302 3006 0,'0'-21'15,"0"42"-15,0-64 16,0 22-16,-21 21 0,0 0 15,0 0-15,0 0 0,0 21 16,-1 1-16,1 20 16,0-21-16,21 21 0,-21 1 15,0-1-15,21 0 0,0 1 16,0-1-16,0 0 0,0 1 0,0-22 16,0 21-16,0-21 0,21 1 0,0-1 15,0 0-15,0-21 0,22 21 16,-22-21-16,21 0 0,-21 0 0,22 0 15,-1 0-15,0 0 0,1-21 0,-1 21 16,0-21-16,-20 0 0,20-1 16,0-20-16,-21 21 0,1-21 0,-1-1 15,0 1-15,0 0 0,0-1 16,-21 1-16,21-22 0,-21 22 0,0 0 16,0-22-16,0 43 0,0-21 15,0 21-15,0-1 0,0 1 16,0 42-1,0 1-15,0-1 0,0 0 0,0 21 16,0-21-16,0 22 0,0-1 16,0 0-16,-21 1 0,21-1 0,-21 0 15,21 1-15,0-1 0,0 0 16,0 1-16,-21-22 0,21 0 0,0 0 16,0 0-16,0 1 0,0-1 0,-21-21 15,21-21 16,0-1-15,0 1-16,0-21 0,0 21 16,21-22-16,0 1 0,0 0 0,0-1 15,22 1-15,-22 21 0,21-21 16,-21 20-16,22-20 0,-1 42 0,0-21 16,1 21-16,-1 0 0,-21 0 0,22 21 15,-22 0-15,0 0 0,0 1 16,0 20-16,0 0 0,-21-21 0,0 22 15,0-1-15,0-21 0,0 22 16,0-22-16,0 21 0,0-21 0,0 0 16,0 1-16,0-1 0,-21 0 15,0 0-15,0-21 32,21-21-32</inkml:trace>
  <inkml:trace contextRef="#ctx0" brushRef="#br0" timeOffset="11824.32">9588 3069 0,'0'0'0,"0"-21"0,0-64 31,0 64-15,0 42-1,0 1 1,0-1-16,0 0 0,0 0 16,-21 21-16,21-20 0,-21 20 0,0-21 15,21 21-15,0-20 0,0-1 16,-21 21-16,21-21 0,-21 0 0,21 1 16,0-1-16,0 0 0,0 0 15,21-21 1,0-21-16,0 21 15,21-21-15,-20 0 0</inkml:trace>
  <inkml:trace contextRef="#ctx0" brushRef="#br0" timeOffset="12183.79">10054 3006 0,'0'0'0,"42"-43"0,-20 22 16,-1 0-16,-21 0 0,-21 21 15,-1 0 1,1 0-16,0 0 0,0 21 15,-21-21-15,20 21 0,1 0 0,0 1 16,0-1-16,0 0 0,0-21 0,21 21 16,0 0-16,0 0 0,0 1 15,21-22-15,0 0 16,0 21-16,0-21 0,22 0 16,-22 0-16,21 0 0,0 0 15,-20 21-15,20-21 0,-21 0 0,21 21 16,-20-21-16,-1 21 0,-21 0 15,21 1-15,-21-1 0,0 0 16,0 0-16,-21 0 0,0-21 16,-1 21-16,1-21 0,-21 22 15,21-22-15,0 0 0,-22 0 0,22 0 16,0 0-16,0 0 0,0 0 0,-1 0 16,1 0-16,21-22 15,0 1-15,0 0 0,0 0 16,0 0-16</inkml:trace>
  <inkml:trace contextRef="#ctx0" brushRef="#br0" timeOffset="12380.68">9652 2709 0,'0'0'0,"-21"0"0,0 0 0,21-21 31</inkml:trace>
  <inkml:trace contextRef="#ctx0" brushRef="#br0" timeOffset="14744.1">11261 3196 0,'0'0'16,"-22"21"-16,22 1 16,22-22 15,-1-22-31,0 1 0,0 0 15,0 0-15,0 0 0,22 0 16,-22-1-16,0 1 0,0 0 0,0 0 16,1-21-16,-1-1 0,0 1 15,0 21-15,0-43 0,0 22 0,-21 0 16,22-22-16,-22 1 0,21 20 0,-21-20 16,0 20-16,0 1 0,0 0 15,0 21-15,0-1 0,-21 1 0,-1 0 16,1 21-16,0 0 15,0 0-15,21 21 0,-21 0 0,21 1 16,-21 20-16,21 0 0,-22 22 0,22-22 16,0 22-16,0-1 0,0 1 15,0-22-15,0 21 0,0 1 16,0-22-16,0 1 0,0-1 0,0 0 16,0 1-16,-21-1 0,21-21 15,0 21-15,0-20 0,-21-1 0,21 0 16,0 0-16,0-42 31,21 0-31,0 0 0,-21-1 16,22 1-16,-1 0 0,-21-21 15,0 21-15,21-1 0,0-20 0,0 21 16,0-21-16,-21 20 0,22-20 0,-1 21 16,0 0-16,0 21 15,0 0-15,0 0 16,-21 21-16,0 0 0,0 0 0,22 0 15,-22 1-15,21-1 0,-21 21 16,0-21-16,0 0 0,21 1 0,-21-1 16,21 21-16,0-21 0,0 0 0,1-21 15,-1 22-15,0-1 0,21-21 16,-21 0-16,22 0 0,-1 0 0,-21 0 16,22 0-16,-1 0 0,0-21 0,-21 21 15,22-22-15,-1 1 16,-21 0-16,0 21 0,1-21 0,-1-21 15,0 20-15,0 1 0,-21 0 0,0-21 16,0 21-16,0-22 0,0 1 16,0 21-16,0-22 0,0 1 0,-21 21 15,0-21-15,0 20 0,-1 1 16,1 21-16,-21 0 0,21 0 0,0 0 16,-1 21-16,-20 1 0,21-1 0,0 0 15,0 21-15,-1-21 0,1 22 16,0-1-16,0 0 0,21-20 0,0 20 15,0-21-15,0 21 0,0-20 16,0-1-16,0 0 0,0 0 16,21 0-16,0-21 0,0 21 0,1-21 0,-1 0 15,0 0-15,0 0 16,0 0-16,22 0 0,-22-21 0,0 21 16,0-21-16,0 0 0,0 21 0,1-21 15,-1 0-15,-21-1 0,21-20 16,-21 21-16,21 0 0,-21-22 0,0 22 15,0 0-15,0-21 0,0 21 0,0-1 16,0 1-16,0 0 0,0 42 31,0 0-31,0 1 0,0-1 16,0 0-16,0 21 0,0-21 0,0 22 16,0-22-16,0 0 0,0 21 0,0-20 15,21-1-15,-21 0 16,21 0-16,1 0 0,-22 0 0,21-21 15,0 22-15,0-22 0,0 0 16,0 0-16,1 0 0,-1 0 16,0-22-16,0 22 0,0-21 15,0 0-15,1 0 0,-1 0 0,-21 0 16,21-1-16,0 1 0,-21-21 16,21 21-16,-21-22 0,21 1 0,-21 21 15,0-21-15,22 20 0,-22-20 16,21 21-16,-21 0 0,0 42 31,0 0-31,0 0 0,0 0 16,0 22-16,0-22 0,0 0 15,0 21-15,0-20 0,0-1 0,0 21 16,0-21-16,0 0 0,0 1 16,0-1-16,0 0 0,21-21 15,0 21-15,0-21 16,0 0-16,1 0 0,-1 0 15,0 0-15,0-21 0,0 0 0,22 21 16,-22-21-16,0-1 0,0 1 0,21 0 16,-20 0-16,-1 0 0,0 0 15,-21-22-15,21 22 0,0-21 16,-21 21-16,21-1 0,-21-20 0,0 21 16,22 0-16,-22 42 31,0 0-31,0 0 15,-22 0-15,22 1 0,-21-1 0,21 0 16,0 21-16,0-21 0,0 1 0,0 20 16,0-21-16,0 0 0,0 0 15,0 1-15,0-1 0,21 0 16,1 0-16,-1-21 0,0 0 16,0 0-16,0 0 0,0 0 15,22 0-15,-22 0 0,0 0 16,0-21-16,0 21 0,1-21 0,-1 0 15,0-1-15,0 1 0,0 0 16,-21 0-16,21 0 0,1-22 0,-1 22 16,-21-21-16,0 21 0,21-22 0,-21 22 15,21-21-15,-21 21 16,0 42 0,0 21-1,0-21-15,0 1 0,0-1 16,-21 21-16,21-21 0,-21 0 0,21 22 15,0-22-15,0 0 0,0 0 16,0 0-16,0 1 0,0-1 0,0 0 16,21 0-16,0-21 0,0 0 15,0 0-15,22 0 0,-22 0 16,0 0-16,21 0 0,-20 0 0,20 0 16,-21 0-16,21-21 0,-20 0 0,20 0 15,-21 21-15,0-22 0,0 1 16,1-21-16,-1 21 0,0 0 0,-21-22 15,0 22-15,0-21 0,0 21 0,0-1 16,0 1-16,0 42 31,0 1-15,-21-1-16,21 0 0,-21 0 0,-1 21 16,22-20-16,0-1 0,0 0 0,-21 0 15,21 0-15,0 0 0,-21 1 16,21-1-16,0 0 0,0 0 15,0 0-15,0-42 47,0 0-47,0 0 0,0 0 16,21-1-16,0 1 0,1 0 16,-22-21-16,21 21 0,21-22 0,-21 1 15,0 21-15,1-22 16,20 22-16,-21 0 0,21 0 0,-20 0 15,20 21-15,0 0 0,-21 0 0,22 0 16,-22 21-16,0 0 0,0 0 16,-21 0-16,0 1 0,0 20 0,0-21 15,0 0-15,0 0 0,0 22 0,0-22 16,0 0-16,0 0 0,0 0 16,0 1-16,-21-1 0,21 0 15,0 0 1,-21-21-16,21-21 47,21 0-47,0 0 15,0 21-15,1-22 0</inkml:trace>
  <inkml:trace contextRef="#ctx0" brushRef="#br0" timeOffset="15465.69">15473 2815 0,'0'-21'0,"0"42"0,0-63 0,0 21 16,0 0-16,0-1 0,-21 22 15,-1 0-15,1 0 0,0 0 16,-21 0-16,21 0 0,-1 22 16,-20-1-16,21 0 0,-21 0 15,20 0-15,1 0 0,0 1 0,0-1 16,0 0-16,0 0 0,-1 0 0,22 0 15,0 1-15,0-1 0,0 0 16,0 0-16,0 0 0,22-21 16,-1 0-16,0 21 0,0-21 15,0 0-15,0 0 0,1 0 16,-1 0-16,0 0 0,21 0 16,-21-21-16,1 0 0,-1 21 0,0-21 15,-21 0-15,21 21 0,0-21 16,-21-1-16,21 1 0,-21 0 0,0 0 15,0 0-15,22 0 0,-22-1 16,21 22-16,-21 22 47,0-1-47,0 0 0,-21 0 16,21 0-16,-22 0 0,22 1 0,-21-1 15,21 21-15,-21 0 0,0-20 16,21 20-16,0 0 0,0 1 15,0-1-15,-21 21 0,21-20 16,-21-1-16,-1 0 0,22 22 0,0-22 16,-21 1-16,21-1 0,-21 0 0,21 1 15,0 20-15,0-21 0,0 1 16,-21 20-16,21-20 0,0-1 0,0 21 16,0-20-16,0-1 0,0 22 0,0-22 15,0 0-15,0 1 0,0-1 0,0 0 16,0 1-16,0-22 0,0 21 15,0-21-15,-21 0 0,21 1 0,0-1 16,0 0-16,-21 0 0,-1-21 16,1 0-1,0 0 1,0-21-16,21 0 16,-21 21-16,21-21 0,-21-1 15,21 1-15,0 0 16,0 0-16,0 0 15,0 0-15,0-1 0,0 1 16,0 0-16,0 0 0</inkml:trace>
  <inkml:trace contextRef="#ctx0" brushRef="#br0" timeOffset="15860.46">14224 2667 0,'0'-21'15,"-21"21"1</inkml:trace>
  <inkml:trace contextRef="#ctx0" brushRef="#br0" timeOffset="18188.54">17357 2540 0,'0'-21'0,"0"42"0,0-63 0,0 21 16,0-22-16,0 22 0,0 0 0,0 0 16,0 0-16,0-1 0,0 1 15,0 0-15,0 0 0,0 0 0,0 0 16,0-1-16,0 1 0,0 0 15,-22 21 1,1 21 0,21 0-16,-21 22 0,0-1 0,21-21 15,-21 43-15,0-22 0,21 0 0,-22 22 16,22-22-16,-21 22 0,21-22 16,-21 0-16,21 1 0,0-1 15,0 0-15,0 1 0,0-22 0,0 21 16,0-21-16,21 1 0,0-1 15,1 0-15,20 0 0,-21 0 0,0 0 16,22-21-16,-1 0 0,-21 0 16,21 0-16,1 0 0,-1 0 0,0 0 15,1-21-15,-1 21 0,0-21 0,-20 0 16,20 0-16,0 0 0,-21-1 16,22 1-16,-22-21 0,0 0 15,21-1-15,-20 1 0,-1-22 0,-21 22 16,0-21-16,21-1 0,-21 1 0,0 20 15,0-20-15,0 20 0,-21-20 16,0 21-16,-1 20 0,1-20 16,-21 21-16,21 0 0,-22 0 0,1 21 15,0 0-15,-22 0 0,22 0 16,-22 21-16,22 0 0,0 21 0,-22-21 16,22 43-16,21-22 0,-22 22 15,22-22-15,0 22 0,21-1 0,0 1 16,0-22-16,0 0 0,0 1 0,21-1 15,22 0-15,-22 1 0,0-22 16,21 0-16,-21 0 0,22 0 16,-1 0-16,-21 1 0,22-22 0,-1 0 15,-21 0-15,21 0 0,1 0 16,-1 0-16,0-22 0,-20 1 0,20 21 16,0-21-16,1-21 0,-1 21 15,-21-1-15,21-20 0,-20 21 0,-1-21 16,0-1-16,0 1 0,0 21 0,-21-22 15,0 22-15,0 0 0,0 0 16,0 42 0,0 0-16,0 0 0,-21 22 15,21-22-15,-21 21 0,0-21 0,21 22 16,0-22-16,-21 0 16,21 21-16,-22-20 0,22-1 0,0 0 15,0 0-15,0 0 16,0-42 15,0 0-31,0 0 16,0 0-16,22-1 0,-1 1 15,-21-21-15,21 21 0,0-22 0,0 22 16,0-21-16,1 0 0,20 20 16,-21 1-16,0 0 0,0 0 0,1 21 15,-1 0-15,0 0 0,-21 21 16,0 0-16,21 0 0,-21 22 15,21-1-15,-21-21 0,0 22 0,0-1 16,0-21-16,0 21 0,21-20 16,-21-1-16,22 0 0,-1 21 0,0-42 15,0 21-15,0 1 0,0-22 16,1 0-16,-1 0 0,0 0 0,0 0 16,0 0-16,0 0 0,1 0 0,-1-22 15,0 1-15,0 21 0,0-21 16,0 0-16,1-21 0,-1 20 0,-21-20 15,21 21-15,0-43 0,-21 22 16,0 0-16,21-22 0,-21 22 0,21-22 16,-21 22-16,0 0 0,0-1 15,0 1-15,22 0 0,-22 21 16,0-1-16,0 44 31,0-1-31,-22 0 0,22 21 0,0 1 16,-21-1-16,21 21 0,-21-20 15,21-1-15,-21 22 0,21-22 0,-21 0 16,21 1-16,0-1 0,0-21 16,0 21-16,0-20 0,0-1 0,0 0 15,0 0-15,21 0 0,0-21 0,0 0 16,0 0-16,1 0 16,-1 0-16,0 0 0,0 0 15,21-21-15,-20 0 0,-1 0 16,0 0-16,0-1 0,0 1 0,22-21 15,-43 21-15,21 0 0,0-22 0,0 22 16,-21 0-16,21 21 0,-21 21 31,0 0-31,-21 0 16,0 1-16,0-1 0,21 0 0,0 0 16,-21 21-16,21-20 0,0-1 15,0 0-15,0 0 0,0 0 16,0 0-1,21-21-15,0 0 0,0 0 16,0 0-16,0 0 0,1 0 0,-1 0 16,21-21-16,-21 21 0,0-21 0,22 0 15,-22 0-15,0 0 0,0-1 16,22 1-16,-22-21 0,0 21 0,0 0 16,0-22-16,0 22 0,-21 0 15,0 0-15,22 21 0,-22-21 16,0 42-1,-22 0 1,22 0-16,0 0 0,-21 0 0,21 1 16,-21-1-16,21 21 15,0-21-15,-21 22 0,21-1 0,-21 0 16,21 1-16,0-1 0,0 21 16,0-20-16,0 20 0,0-20 0,0 20 15,0-21-15,0 22 0,0-22 0,-21 1 16,21 20-16,0-21 0,0 1 15,0-1-15,-22 0 0,22 1 0,-21-1 16,21 0-16,0 22 0,-21-22 0,21 1 16,0-1-16,-21 0 0,0 1 15,21-1-15,-21-21 0,-1 21 0,1-20 16,0-1-16,0-21 0,0 21 0,0-21 16,-1 0-16,1 0 15,0 0-15,0 0 0,21-21 0,-21 0 16,21-1-16,-21-20 0,21 21 0,-22-21 15,22-1-15,0 1 0,0 0 16,0-1-16,0 1 0,22-22 0,-1 22 16,0-21-16,21 20 0,-21-20 0,1 20 15,20-20-15,-21 21 0,0-22 16,0 22-16,1-1 0,-1-20 0,0 21 16,0 20-16,-21-20 0,0 0 0,0 21 15,0-22-15,0 1 0,0 21 16,0 0-16,-21-22 0,0 22 15</inkml:trace>
  <inkml:trace contextRef="#ctx0" brushRef="#br0" timeOffset="21161.18">21040 2836 0,'21'0'16,"-21"-21"0,0 0-16,0 0 15,21 0-15,-21 0 0,21-1 0,-21-20 16,21 21-16,0-21 0,1-1 15,-22 1-15,42 0 0,-21-22 0,0 22 16,22-1-16,-22 1 0,21 0 16,0 21-16,-20-22 0,20 22 0,0-21 15,1 42-15,-22-21 0,21 21 16,-21 0-16,22 0 0,-22 0 0,0 0 16,-21 21-16,0 0 0,0 0 15,0 0-15,0 0 0,0 1 16,0-1-16,0 0 0,0 0 15,-21 0-15,21-42 47,0 0-47,0 0 16,0 0-16,0-1 0,0 1 0,0 0 16,0 0-16,0 0 0,0-22 15,-21 22-15,-1 0 0,22-21 0,-21 21 16,0 21-16,21-22 0,-21 22 15,0 0-15,0 0 0,-1 0 0,1 22 16,0 20-16,0-21 0,0 21 16,0 1-16,-1-1 0,1 0 15,-21 1-15,21 20 0,0 1 0,-1-1 16,1-20-16,0 20 0,21 1 16,0-22-16,0 21 0,0-20 0,0-1 15,0-21-15,21 22 0,0-22 16,1 0-16,-1 0 0,0 0 0,0-21 15,21 0-15,-20 0 0,20 0 0,-21 0 16,21 0-16,-20 0 0,20-21 16,0 0-16,-21 0 0,22 0 0,-22-1 15,21-20-15,-21 21 0,22-21 16,-22-1-16,0 1 0,0 0 0,0-1 16,1 1-16,-22 21 0,0 0 0,0-1 15,0 1-15,0 42 16,0 1-1,0-1-15,-22 21 0,1-21 16,21 22-16,-21-1 0,0-21 0,21 21 16,-21 1-16,21-22 0,0 21 0,0-21 15,0 1-15,0-1 0,0 0 16,0 0-16,21 0 0,0 0 16,0-21-16,0 0 0,1 0 15,-1 0-15,0 0 0,0 0 0,0 0 16,22-21-16,-22 0 0,0 21 15,0-21-15,0 0 0,0 0 16,1-1-16,-1-20 0,0 21 0,-21-21 16,0-1-16,21 1 0,-21 0 15,0-1-15,0 1 0,0 0 0,0-1 16,-21 22-16,0 0 0,0 0 0,-1 21 16,1 0-16,0 0 0,-21 0 15,21 21-15,-1 0 0,1 0 0,0 0 16,0 1-16,0-1 0,21 21 15,-21-21-15,21 0 0,0 22 0,0-22 16,0 0-16,21 0 0,0-21 16,0 21-16,0-21 0,0 0 15,22 0-15,-22 0 0,21 0 0,-21 0 16,22 0-16,-1 0 0,-21 0 16,22-21-16,-1 21 0,0-21 0,-21 0 15,22 0-15,-22 0 0,21-1 16,-21 1-16,1-21 0,-1 21 0,-21 0 15,21-1-15,-21 44 32,0-1-32,-21 0 0,0 0 15,21 21-15,-22-20 0,1 20 16,21-21-16,0 0 0,-21 22 0,0-22 16,21 0-16,-21 0 0,21 0 15,0 0-15,0 1 0,0-1 16,0 0-16,0-42 31,0 0-15,0-1-16,0 1 0,21 0 15,0 0-15,0-21 0,-21 20 16,21-20-16,1 0 0,-1-1 0,0 1 16,0 0-16,0 21 0,0-1 15,1 1-15,-1 0 0,0 21 16,0 0-16,0 21 0,-21 0 15,0 1-15,0-1 0,21 0 16,-21 21-16,0-21 0,22 22 0,-22-1 16,0-21-16,21 22 0,0-22 15,-21 0-15,21 0 0,0 21 0,-21-20 16,21-1-16,1-21 0,-1 0 31,0 0-31,0 0 16,-21-21-16,21-1 15,-21 1-15,21 0 0,1 0 0,-1 0 16,-21-22-16,21 22 0,0-21 16,0 0-16,22 20 0,-22-20 0,0 0 15,0 21-15,0-22 0,0 22 16,1 0-16,-1 0 0,0 21 16,0 0-16,-21 21 15,0 0-15,0 0 0,0 0 16,0 1-16,0-1 0,0 0 0,0 0 15,0 0-15,0 0 0,0 1 16,-21-22-16,21 21 16,-21-21-16,21-21 31,0-1-31,0 1 0,0 0 16,0 0-1,0 0-15,0 0 0,0-1 0,0 1 16,0 0-16,0-21 0,0 21 0,0-1 15,0 1-15,-21 21 16,-1 0 0,1 0-16,0 21 15,0 22-15,0-22 0,0 0 16,-1 21-16,1 1 0,21-22 0,-21 21 16,0 1-16,21-22 0,0 21 0,0 0 15,0-20-15,0-1 0,0 21 0,0-21 16,0 0-16,21 1 15,0-1-15,0-21 0,1 0 16,-1 0-16,0 0 0,21 0 16,-21 0-16,1 0 0,20 0 0,0 0 15,-21 0-15,1-21 0,20-1 0,-21 1 16,21 0-16,-20 0 0,-1 0 16,0-22-16,21 22 0,-21-21 0,1 21 15,-1-22-15,-21 22 0,0 0 16,0 0-16,-21 21 31,-1 21-31,22 21 0,-21-20 0,0-1 16,21 21-16,-21-21 0,21 0 0,0 1 15,0 20-15,0-21 16,0 0-16,0 0 0,0 1 16,0-1-16,0 0 15,21-21-15,0 0 16,0 0-16,1 0 0,-1 0 0,0 0 15,0-21-15,0 21 0,0-21 16,1-1-16,-1 1 0,0 0 0,0 0 16,0 0-16,0 0 0,1-22 15,-1 22-15,-21-21 0,21 21 0,0-1 16,-21 1-16,0 0 0,0 42 31,0 0-31,0 1 0,0-1 16,-21 0-16,0 0 0,21 21 15,-21-20-15,21-1 0,-22 0 0,22 0 16,0 0-16,0 0 0,0 1 0,0-1 16,0 0-16,22-21 0,-1 21 15,0-21-15,0 0 0,0 0 0,0 0 16,1 0-16,-1 0 0,0 0 16,0 0-16,0 0 0,0-21 0,1 21 15,-1-21-15,0 0 0,21-1 16,-21 1-16,1 0 0,-1-21 0,0-1 15,-21 22-15,21-42 0,0 20 0,0 1 16,1 0-16,-22-22 16,0 22-16,0 21 0,0-22 0,0 22 15,0 0-15,0 0 0,-22 21 32,1 21-32,0 0 0,0 22 0,21-22 15,0 21-15,-21 0 0,0 1 16,21-1-16,0 0 0,0 1 0,0-22 15,0 21-15,0 1 0,0-22 16,0 0-16,0 21 0,0-21 0,0 1 16,21-1-16,0-21 0,0 21 15,0 0-15,0-21 0,1 0 0,-1 0 16,0 0-16,21 0 0,-21 0 16,1 0-16,20 0 0,-21 0 15,0-21-15,22 21 0,-22-21 0,0 0 16,0-1-16,0 1 0,0 0 0,1-21 15,-1 21-15,-21-1 0,0 1 16,21 0-16,-21 0 0,0 0 0,-21 21 16,0 0-1,-1 21-15,22 0 0,-21 0 0,0 0 16,0 1-16,0 20 0,21-21 16,0 0-16,0 0 0,0 1 0,0-1 15,0 0-15,0 0 16,21 0-1,0-21-15,0 0 0,0 0 0,1 0 16,-1 0-16,0 0 0,21 0 0,-21-21 16,22 21-16,-22-21 0,0 0 15,21 21-15,-20-21 0,-1-1 0,21 1 16,-21 0-16,0-21 0,1 21 16,-1-1-16,-21-20 0,21 21 15,-21 0-15</inkml:trace>
  <inkml:trace contextRef="#ctx0" brushRef="#br0" timeOffset="21437.92">24405 2371 0,'21'-21'0,"-42"42"0,63-42 0,-20 21 0,-1-22 16,0 22-16,21 0 16,-21 0-16,22 0 0,-1-21 0,0 21 15,-20 0-15,20 0 0,0 0 16,1 0-16,-1 0 0,0 0 0,1 0 16,-22 0-16,0 0 0,21 0 0,-21 0 15,1 0 1</inkml:trace>
  <inkml:trace contextRef="#ctx0" brushRef="#br0" timeOffset="23044.58">1016 5144 0,'0'0'0,"-21"0"0,21-22 15,0 1 1,-21 0-16,21 0 16,0 0-16,0 0 15,0-1-15,21 1 0,0 0 16,0 0-16,0 21 16,0-21-16,1 21 0,-1 0 15,0 0-15,0 21 16,0 0-16,-21 0 0,21 22 0,1-1 15,-1 0-15,-21 1 0,0-1 16,0 0-16,0-21 0,0 22 16,0-1-16,0 0 0,0-20 0,0-1 15,0 21-15,0-21 0,0 0 16,0 1-16,0-1 0,-21-21 16,21 21-16,0-42 31,0 0-16,0-1-15,0 1 0,21 0 0,-21 0 16,21 0-16,0-22 0,0 22 16,0-21-16,1 0 0,-1-1 0,-21 1 15,21 0-15,0-1 0,0-20 16,0 42-16,1-22 0,-1 22 16,0 0-16,0 0 0,0 21 0,0 0 15,1 21-15,-1 21 0,0-21 16,0 22-16,0-22 0,-21 21 15,0 1-15,21-1 0,-21 0 16,0 1-16,0-22 0,0 21 0,0 0 16,0-20-16,0-1 0,0 0 15,0 0-15,0 0 0,-21-21 0,21 21 16,0-42 15,0 0-31,0 0 16,0 0-16,0 0 0,0-1 0,21 1 15,1-21-15,-1 21 0,0-22 16,0 1-16,0 0 0,0-1 0,1-20 16,-1 21-16,0-1 15,0 1-15,21 0 0,-20-1 0,20 22 16,-21 21-16,0 0 0,0 0 16,1 0-16,-1 21 0,0 22 0,0-22 15,0 21-15,-21 0 0,0 1 16,0-1-16,0 0 0,0 1 0,0-1 15,0-21-15,-21 22 0,21-22 16,0 21-16,-21-21 0,21 0 0,-21 1 16,21-1-16,-21-21 0,21 21 15,0-42 17,21 0-17,0-1-15,0 1 0</inkml:trace>
  <inkml:trace contextRef="#ctx0" brushRef="#br0" timeOffset="23448.35">2476 5186 0,'0'21'31,"22"-21"-15,-1 0-16,0-21 0,0 21 15,0-21-15,0 0 0,1 21 16,20-22-16,-21 22 0,0-21 0,0 0 16,1 21-16,-1-21 0,0 0 15,0 0-15,-21-1 0,21 1 0,-21 0 16,0-21-16,0 21 0,0-1 16,0 1-16,0 0 0,-21 21 15,0 0-15,0 21 16,0 0-16,-1 22 0,1-1 15,21-21-15,-21 22 0,0-1 16,21 0-16,-21 1 0,21-1 16,0 0-16,0-21 0,0 1 0,0 20 15,0-21-15,0 0 0,21 0 16,0 1-16,0-22 0,0 0 16,1 0-16,-1 0 0,0 0 15,21 0-15,-21 0 0,1 0 0,20-22 16,-21 22-16,21-21 0,-20 0 15,20 0-15,0 0 0</inkml:trace>
  <inkml:trace contextRef="#ctx0" brushRef="#br0" timeOffset="23698.2">3429 4741 0,'0'0'0,"21"-42"0,-21 0 0,21-1 16,-21 22-16,0 0 0,0 0 0,0 0 15,-21 42 16,0 0-31,21 21 0,-21 1 0,21-1 16,0 0-16,-21 1 0,21 20 16,-22-20-16,22 20 0,-21-21 0,21 22 15,0-22-15,0 1 0,-21-22 16,21 21-16,0-21 0,0 0 0,-21 1 16,21-1-16,0 0 0,21-21 31,0 0-31,0 0 0,1-21 15,-1 0-15</inkml:trace>
  <inkml:trace contextRef="#ctx0" brushRef="#br0" timeOffset="24175.93">3789 4657 0,'0'0'0,"0"-43"0,0 22 0,0 0 0,0 0 15,0 0-15,0 42 16,0 0-1,0 0-15,0 22 0,-21-1 16,21 0-16,0 22 0,0-22 0,-22 22 16,1-22-16,21 0 0,-21 1 15,21-1-15,0 0 0,0 1 16,-21-1-16,21-21 0,-21 0 0,21 0 16,-21 1-16,21-1 0,0 0 15,0 0-15,-22-21 16,1 0-1,21-21 1,0 0-16,0 0 0,0-1 0,0 1 16,21 0-16,1-21 0,-1-1 15,0 1-15,0 0 0,21-1 0,-20 1 16,-1 21-16,21-21 16,-21 20-16,0 22 0,22 0 0,-22 0 15,0 0-15,0 22 0,0-1 0,-21 0 16,22 21-16,-22-21 0,21 22 15,-21-1-15,21-21 0,-21 22 0,0-1 16,0-21-16,0 21 0,0-20 16,0-1-16,0 0 0,-21 0 0,0 0 15,-1 0-15,1-21 16,0 0 0,0 0-1,21-21-15,-21 0 0,0 21 16</inkml:trace>
  <inkml:trace contextRef="#ctx0" brushRef="#br0" timeOffset="24375.87">3217 4868 0,'0'0'0,"-21"0"0,0 0 0,63 0 46,-21 0-46,1 0 16,-1 0-16,21 0 0,0 0 16,1-21-16,-22 21 0,21 0 15,1 0-15,-1 0 0,0 0 0,1 0 16</inkml:trace>
  <inkml:trace contextRef="#ctx0" brushRef="#br0" timeOffset="24864.59">4572 4974 0,'0'0'0,"0"-21"0,0 0 15,0 0-15,-21 0 0,0 21 16,-1-22-16,1 22 15,0 0-15,0 0 0,0 0 0,0 0 16,-1 22-16,22-1 0,-21 0 0,0 0 16,0 21-16,21-20 0,0 20 15,-21-21-15,21 21 0,0-20 0,0 20 16,0-21-16,0 21 0,0-20 16,0-1-16,21 0 0,0 0 15,0-21-15,22 0 0,-1 0 0,-21 0 16,21 0-16,1 0 15,-1 0-15,0 0 0,1 0 0,-22-21 16,21 0-16,1 0 0,-22-1 0,0 22 16,0-42-16,0 21 0,0 0 15,-21-22-15,0 22 0,0-21 0,0 0 16,0-1-16,0 22 0,-21-21 16,0 21-16,0-22 0,-21 22 0,20 21 15,-20-21-15,21 21 0,-21 0 0,-1 0 16,22 0-16,-21 21 0,21-21 15,-22 21-15,22 0 0,0 1 0,0-1 16,21 0-16,0 21 0,0-21 16,0 1-16,0-1 15,0 0-15</inkml:trace>
  <inkml:trace contextRef="#ctx0" brushRef="#br0" timeOffset="25805.36">5503 4868 0,'-21'-21'0,"42"42"0,-63-63 0,21 21 16,0 0-16,21 0 15,-22 21-15,1 0 0,0 0 16,0 0-16,0 0 0,0 21 15,21 0-15,-22 0 0,1 0 16,0 0-16,0 22 0,0-22 0,21 21 16,-21-21-16,-1 22 0,22-1 15,-21-21-15,21 22 0,0-22 0,0 0 16,0 0-16,0 21 0,0-20 16,21-1-16,1-21 0,-1 0 15,-21 21-15,21-21 0,0 0 0,0 0 16,0 0-16,1 0 0,20-21 15,-21 0-15,0 21 0,0-22 16,1 1-16,-1 0 0,0 0 0,0-21 16,0 20-16,0-20 0,1 0 15,-1-1-15,-21 1 0,21 0 0,-21-22 16,0 22-16,21 0 0,-21-22 0,21 22 16,-21-1-16,0 1 0,0 21 15,0-21-15,0 20 0,21 1 0,-21 0 16,0 42 15,0 0-31,-21 1 0,21-1 0,0 21 16,0-21-16,0 22 0,0-1 15,-21 0-15,21 22 0,0-22 16,0 0-16,-21 1 0,21-1 0,0 22 16,0-43-16,0 21 0,0 0 15,0-20-15,0 20 0,0-21 0,0 0 16,0 0-16,21-21 0,-21 22 0,21-22 15,0 0-15,1 0 0,-1 0 16,0 0-16,21 0 0,-21 0 0,1 0 16,20 0-16,0 0 0,-21-22 15,22 22-15,-22-21 0,21 0 0,1 0 16,-22 0-16,21 0 0,-21-22 0,0 22 16,22-21-16,-22-1 0,0 1 15,0 21-15,-21-21 0,0 20 16,21-20-16,-21 21 0,0 0 0,-21 21 31,0 0-31,0 21 0,0 0 16,21 0-16,0 0 0,0 1 0,0-1 15,0 0-15,0 0 0,0 0 16,0 0-16,0 1 0,0-1 16,0 0-16,21 0 0,-21 0 0,21 0 15,-21 1-15,0-1 0,21 0 16,-21 0-16,0 0 15,0 0 1,-21-21 0,0 0-16,0 0 15,0 0-15,-1 0 0,1 0 16,0 0-16,0 0 16,0 0-16,0 0 15,21-21-15,0 0 16</inkml:trace>
  <inkml:trace contextRef="#ctx0" brushRef="#br0" timeOffset="26308.23">7705 4890 0,'0'0'0,"0"-22"16,0 1-16,0 0 0,0 0 15,0 0-15,0 0 0,0-1 16,0 1-16,0 0 0,0 0 0,21 21 16,-21 21 15,0 0-31,0 22 0,0-22 0,0 21 15,0 0-15,0 1 0,0-22 16,0 21-16,0 1 0,0-22 16,0 21-16,-21-21 0,21 22 0,-22-22 15,22 0-15,0 0 0,-21 0 0,21 0 16,0 1-16,21-22 31,1-22-31,-1 22 16,21-21-16</inkml:trace>
  <inkml:trace contextRef="#ctx0" brushRef="#br0" timeOffset="26692.02">8255 4763 0,'21'-22'0,"-42"44"0,42-65 16,-21 22-16,-21 21 15,0 0 1,0 0-16,-22 21 0,22 0 0,0-21 15,-21 22-15,20-1 0,-20 0 16,21 0-16,0 0 0,0 0 0,-1 1 16,22-1-16,0 0 0,0 0 0,0 0 15,22-21 1,-1 21-16,0-21 0,21 0 0,-21 0 16,22 0-16,-22 0 0,21 22 15,-21-22-15,22 0 0,-22 21 16,0-21-16,0 21 0,0-21 0,1 21 15,-22 0-15,0 0 0,0 1 16,0-1-16,-22 0 16,1-21-16,0 0 0,-21 21 15,21-21-15,-1 0 0,1 0 16,0 0-16,0 0 0,0 0 16,0 0-16,-1 0 0,1 0 15,0 0-15,21-21 16,0 0-16,-21 0 15,21-1-15</inkml:trace>
  <inkml:trace contextRef="#ctx0" brushRef="#br0" timeOffset="26900.9">7747 4466 0,'0'0'15,"-21"0"-15,0 0 16,21-21 47,21 21-63,0 0 0</inkml:trace>
  <inkml:trace contextRef="#ctx0" brushRef="#br0" timeOffset="27524.02">9842 4868 0,'0'0'0,"22"0"0,-1 0 0,0-21 16,0 21-16,0 0 0,0-21 16,1 21-16,-22-21 0,21 21 0,0-21 15,0 0-15,0 21 0,-21-22 16,0 1-16,0 0 0,0 0 15,0 0-15,0 0 16,0-1-16,0 1 16,0 0-16,-21 0 0,0 21 0,0-21 15,0 21-15,-1 0 16,1 0-16,0 0 0,0 0 0,0 21 16,0 0-16,-1 0 0,1 0 0,0 22 15,21-22-15,-21 21 0,21 1 16,-21-1-16,21 0 0,0 1 0,0-1 15,0 0-15,0 1 0,0-1 0,0-21 16,0 0-16,21 22 0,0-22 16,0 0-16,0 0 0,22-21 0,-22 21 15,21-21-15,1 0 0,-1 0 0,0 0 16,1 0-16,20-21 16,-21 0-16,22 21 0</inkml:trace>
  <inkml:trace contextRef="#ctx0" brushRef="#br0" timeOffset="28715.83">10816 4826 0,'0'-42'0,"0"84"0,21-105 0,-21 41 16,0-20-16,0 21 0,0 0 15,0 0-15,-21-1 0,0 22 0,0-21 16,0 21-16,-1 0 0,1 0 0,0 0 16,0 0-16,0 0 0,0 21 15,-1 1-15,1-1 0,0 0 0,0 0 16,0 21-16,21 1 0,-21-1 15,21-21-15,-22 22 0,22-1 16,0 0-16,0-21 0,0 1 0,0 20 16,0-21-16,0 0 0,0 0 0,0 1 15,22-22 1,-1 0-16,0 0 0,0 0 0,0 0 16,0 0-16,1 0 0,-1-22 15,0 1-15,0 0 0,0 21 0,0-21 16,1 0-16,-1-22 0,-21 22 0,21 0 15,0-21-15,-21-1 0,0 1 16,0 21-16,0-21 0,21 20 16,-21-20-16,0 21 0,0 0 0,0 42 31,0 0-15,0 21-16,0-20 0,0 20 0,0-21 15,0 21-15,0 1 0,0-22 16,0 21-16,0-21 0,0 22 0,0-22 15,0 0-15,21 0 0,1 0 0,-1 1 16,0-22-16,21 0 16,-21 0-16,1 0 0,-1 0 0,0 0 15,21 0-15,-21-22 0,1 1 0,20 0 16,-21 21-16,0-21 0,0-21 16,1 20-16,-1 1 0,0-21 15,0 0-15,0-1 0,0 1 0,-21 0 16,0-1-16,0 1 0,22-22 15,-22 22-15,21 0 0,-21-1 0,0 1 16,0 0-16,0 21 0,0-1 0,0 1 16,0 42-1,0 1-15,0-1 0,0 21 16,-21-21-16,21 22 0,-22-1 16,22 0-16,0 1 0,-21-1 0,21 0 15,-21 1-15,21 20 0,0-21 0,0 1 16,0-22-16,0 21 15,0-21-15,0 1 0,0 20 0,21-21 16,0 0-16,1-21 0,-1 0 16,0 0-16,21 0 15,-21 0-15,1 0 0,-1-21 0,0 0 16,0 0-16,0 0 0,22-1 0,-22 1 16,0 0-16,0-21 0,0 21 15,0-22-15,-21 1 0,22 0 0,20-64 16,-42 63-16,0 1 0,0 0 15,21-1-15,-21 1 0,0 21 16,0-21-16,0 20 0,0 1 16,-21 42-1,0 1 1,21-1-16,0 21 0,0-21 0,-21 22 16,21-22-16,-22 21 0,22 0 0,0 1 15,0-1-15,-21 0 0,21 1 16,0-22-16,0 21 0,0 1 0,0-22 15,0 21-15,0-21 0,0 0 16,21 1-16,1-1 0,-1-21 0,-21 21 16,21-21-16,0 21 0,0-21 0,0 0 15,22 0-15,-22 0 0,0 0 16,21-21-16,-20 0 0,20 0 16,-21 21-16,0-22 0,0 1 0,22-21 15,-22 21-15,0 0 0,-21-22 16,21 22-16,-21-21 0,21 21 0,-21-22 15,0 22-15,0 0 0,0 0 0,-21 21 32,0 0-32,0 21 0,0 0 15,0 0-15,-1 22 0,1-22 0,21 21 16,-21-21-16,21 22 0,-21-1 16,21-21-16,0 0 0,0 22 0,0-22 15,0 0-15,0 0 0,21 0 16,0-21-16,0 0 15,1 0-15,-1 0 0,0 0 0,21 0 16,1 0-16,-22 0 0,21 0 0</inkml:trace>
  <inkml:trace contextRef="#ctx0" brushRef="#br0" timeOffset="29264.01">13039 4784 0,'0'0'0,"0"-21"15,0-64 1,0 64-16,-22 0 0,1-1 0,0 1 16,0 0-16,0 21 0,0-21 15,-1 21-15,-20 0 0,21 0 0,0 0 16,-22 0-16,22 21 0,0 0 16,0-21-16,0 21 0,-22 22 0,22-22 15,21 0-15,-21 21 0,0-20 16,21 20-16,-21 0 0,21-21 0,0 22 15,0-22-15,0 21 0,0-21 0,0 1 16,21-1-16,0 0 0,0 0 16,0-21-16,1 21 0,-1-21 0,0 0 15,0 0-15,0 0 0,0 0 0,1 0 16,-1 0-16,21-21 16,-21 21-16,0-21 0,1 0 0,-1 0 15,0-1-15,0-20 0,0 0 0,0 21 16,1-22-16,-22 1 0,21-22 15,0 22-15,0 0 0,0-1 0,-21-20 16,21 21-16,-21-1 0,22 1 0,-1 0 16,-21-1-16,0 22 0,0 0 15,0 0-15,0 42 16,-21 0-16,21 0 16,-22 0-16,1 22 0,0-22 0,21 21 15,0 1-15,0-22 0,-21 21 0,21 0 16,0 1-16,0-1 15,0 0-15,0-20 0,0 20 0,21 0 16,0 1-16,0-22 0,-21 0 0,22 0 16,-1 0-16,0 0 0,0 1 15,-21-1-15,21-21 0,0 0 0,1 0 16,20 0-16,-21 0 0,21 0 0</inkml:trace>
  <inkml:trace contextRef="#ctx0" brushRef="#br0" timeOffset="30076">14647 4657 0,'21'-21'0,"-42"42"0,42-64 0,-21 22 16,0 0-16,0 0 15,0 0-15,-21 0 0,0 21 16,0 0-16,0-22 0,-22 22 15,1 0-15,21 0 16,0 0-16,0 22 0,-1-22 0,1 42 16,0-21-16,0 0 0,0 22 15,0-22-15,-1 21 0,22 0 0,-21-20 16,21 20-16,0 0 0,0-21 16,0 1-16,0 20 0,0-21 15,21 0-15,1 0 0,-1-21 0,-21 22 16,21-22-16,0 0 0,0 0 0,0 0 15,1 0-15,-1 0 0,0 0 16,0-22-16,0 1 0,0 0 0,-21 0 16,22 0-16,-1 0 0,0-1 15,-21-20-15,21 21 0,0-21 0,0 20 16,-21-20-16,0 21 0,22 0 0,-22 0 16,21-1-16,-42 44 31,-1-1-16,1 0-15,0 0 0,0 21 16,0-20-16,21 20 0,0-21 0,-21 21 16,21-20-16,-22-1 0,22 21 15,0-21-15,0 0 0,0 1 16,0-1-16,22-21 0,-1 21 16,0-21-16,0 0 0,0 0 15,0 0-15,1 0 0,-1 0 0,0-21 16,0 0-16,0 21 0,22-22 0,-22 1 15,0-21-15,0 21 0,21 0 16,-20-22-16,-1 1 0,21 21 0,-21-22 16,0 22-16,1-21 15,-1 21-15,-21 0 0,0-1 0,0 1 16,-21 21 0,-1 0-1,1 21-15,21 1 0,0-1 16,0 0-16,0 0 0,0 21 0,0-20 15,0-1-15,0 0 0,0 0 16,0 0-16,21 0 0,-21 1 0,22-1 16,-22 0-16,0 0 0,0 0 15,0 0 1,-22-21 0,1 0-1,0 0-15,0 0 0,0 0 16,0-21-16,-1 0 0,22 0 15,0 0-15,-21 21 0,0-43 0</inkml:trace>
  <inkml:trace contextRef="#ctx0" brushRef="#br0" timeOffset="32831.69">16933 4001 0,'0'-22'15,"0"44"-15,0-65 0,0 22 16,0 0-16,0 0 0,-21 0 0,0-1 16,0 22-16,0 0 0,-1-21 15,1 21-15,0 0 0,0 0 0,0 0 16,0 0-16,-1 21 0,1 1 0,-21-1 16,21 21-16,0 0 15,-1 22-15,-20-22 0,21 22 0,0-1 16,0 1-16,21-1 0,-22 1 0,22-22 15,-21 22-15,21-22 0,0 0 16,0 1-16,0-1 0,0 0 0,0-21 16,21 22-16,1-22 0,-1 0 15,0 0-15,21-21 0,-21 21 0,1-21 16,20 0-16,-21 0 0,0 0 0,22 0 16,-22-21-16,21 21 0,-21-21 15,0 0-15,22 0 0,-22 0 16,0-1-16,21-20 0,-20 21 0,-1 0 15,0-22-15,0 22 0,0-21 16,-21 21-16,21-22 0,-21 22 0,22 0 16,-22 0-16,0 0 0,0 42 31,0 0-31,0 0 0,0 22 16,0-22-16,0 0 0,0 21 15,0-21-15,0 1 0,0-1 0,0 21 16,0-21-16,0 0 0,0 1 0,0-1 15,21 0-15,0-21 16,0 0-16,0 0 0,0 0 0,1 0 16,20 0-16,-21 0 0,0 0 15,22 0-15,-22-21 0,0 0 16,0 21-16,0-22 0,0 1 0,1 0 16,-1-21-16,-21 21 0,0-1 15,0-20-15,0 0 0,0 21 0,0-22 16,0 1-16,0 0 0,-21-1 0,-1 1 15,1 0-15,0 20 0,0 1 16,-21 21-16,20 0 0,1 0 0,-21 0 16,21 21-16,0 1 0,-1-1 15,1 21-15,0 0 0,21-20 0,-21 20 16,21 0-16,0-21 0,0 22 0,0-1 16,0-21-16,21 0 15,0 22-15,0-22 0,1 0 0,20-21 16,-21 21-16,0-21 0,22 21 0,-1-21 15,0 0-15,-21 0 0,22 0 16,-1-21-16,0 0 0,1 21 0,-1-21 16,-21 21-16,22-21 0,-22 0 15,0-1-15,0 1 0,0 0 0,0 0 16,1-21-16,20-1 0,-42 22 16,21 0-16,-21 0 0,0 42 31,0 0-16,0 0-15,-21 0 0,21 1 0,0-1 16,-21 0-16,21 0 0,-21 0 0,21 22 16,-22-43-16,22 21 0,0 0 15,0 0-15,0 0 0,0-42 47,0 0-47,0 0 16,0 0-16,22-1 15,-1-20-15,0 21 0,-21 0 0,21-22 16,0 1-16,0 21 0,-21-21 0,22 20 16,-1 1-16,0 0 15,0 21-15,0 0 0,0 0 16,-21 21-16,0 0 0,22 1 0,-1-1 16,-21 21-16,21-21 0,-21 0 15,0 22-15,21-22 0,-21 0 0,21 21 16,-21-20-16,21-1 0,1 0 15,-1 0-15,-21 0 0,21-21 16,-21 21-16,21-21 0,0 0 16,0 0-16,1 0 15,-22-21-15,21 0 16,0 21-16,-21-21 0,21 0 16,-21 0-16,21-1 0,0 1 15,22-21-15,-22 21 0,0-22 0,21 22 16,-20 0-16,-1-21 0,21 21 15,-21 21-15,0-22 0,1 22 0,-1 0 16,0 0-16,0 0 0,-21 22 16,0-1-1,0 0-15,0 0 16,0 0 0,0-42 30,0 0-30,0 0 0,0 0-16,0-1 0,0 1 15,-21 21-15,21-21 0,-21 21 16,0 0 0,-1 0-16,1 21 0,0-21 15,0 21-15,0 1 0,0 20 16,-1-21-16,1 0 0,0 0 0,0 1 15,0 20-15,21-21 0,-21 0 16,21 0-16,-22 1 0,22-1 0,0 0 16,0 0-16,0 0 0,0 0 15,22 1-15,-1-22 16,0 0-16,0 0 0,0 0 0,0 0 16,1 0-16,20 0 0,-21 0 0,0 0 15,0-22-15,22 22 0,-22-21 16,0 0-16,21 0 0,-20 0 0,-1 0 15,0-1-15,0 1 0,0 0 16,0 0-16,1 0 0,-1 0 0,-21-1 16,21 22-16,0 0 0,-21 22 31,0-1-31,0 0 16,0 0-16,0 0 0,0 0 0,0 1 15,0-1-15,0 0 16,21 0-16,0 0 0,1-21 15,-1 0-15,0 21 0,0-21 16,0 0-16,0 0 0,1 0 0,-1 0 16,21 0-16,-21 0 0,0 0 0,1-21 15,-1 21-15,0-21 0,0 0 16,0 21-16,0-21 0,1 0 0,-1-22 16,0 22-16,0 0 0,-21 0 15,21-22-15,0 22 0,1 0 16,-22 0-16,-22 42 31,22 0-31,-21 0 16,0 1-16,21-1 0,-21 0 0,21 0 15,-21 0-15,21 0 0,0 1 16,0-1-16,0 0 0,0 0 16,21-21-1,0 0-15,0 0 16,0 0-16,1 0 0,20 0 0,-21 0 15,21 0-15,-20 0 0,20-21 16,0 21-16,-21-21 0,22 0 16,-22 21-16,21-43 0,-21 22 0,1 0 15,20-21-15,-21 20 0,0-20 16,0 0-16,22-1 0,-22-20 0,0 21 16,0-1-16,0-20 0,1 20 15,-22 1-15,0 0 0,0-1 0,0 22 16,0 0-16,0 0 0,0 0 0,-22 21 31,1 0-31,0 21 0,21 0 0,0 0 16,-21 22-16,0-1 0,0 0 15,21 1-15,0-1 0,-22 0 0,22 1 16,-21-1-16,0 0 0,21 1 16,0-1-16,0 0 0,0-21 15,0 22-15,0-22 0,0 0 0,0 0 16,0 0-16,0 1 0,0-1 0,21 0 15,0-21-15,1 21 16,-1-21-16,0 0 0,0 0 0,0 0 16,0 0-16,1 0 0,-1 0 0,0-21 15,0 0-15,0 21 0,0-21 16,1-1-16,-1 1 0,0 0 0,0 0 16,-21 0-16,0 0 0,21-1 15,-21 1-15,-21 21 16,0 0-1,0 21-15,21 1 16,-21-1-16,21 0 0,-22 0 16,22 0-16,-21 0 0,21 1 15,0-1-15,0 0 16,21-21-16,1 21 0,-1-21 16,0 0-16,0 0 0,0 0 15,0 0-15,1 0 0,-1 0 16,0 0-16,0 0 0,0 0 0,0-21 15,1 0-15,-1 0 0,0-1 0,0 1 16</inkml:trace>
  <inkml:trace contextRef="#ctx0" brushRef="#br0" timeOffset="33059.57">20066 4233 0,'0'22'16,"0"-1"0,21-21-16,0 0 15,0 0-15,1 0 16,-1 0-16,0 0 0,0 0 0,0 0 16,0 0-16,1 0 0,-1 0 15,0-21 1,0 21-16,-21-22 0,21 22 0</inkml:trace>
  <inkml:trace contextRef="#ctx0" brushRef="#br0" timeOffset="34952.49">21526 4276 0,'0'0'16,"0"-21"-16,0-22 0,0 22 0,0-21 15,0 21-15,0-22 0,0 22 16,-21 0-16,0-21 0,0 42 0,21-22 16,-21 22-16,0 0 0,-1 0 15,1 22-15,0-1 0,0 0 0,0 21 16,0 1-16,21-1 0,-22 0 15,22 1-15,-21 20 0,21-21 0,-21 1 16,21-22-16,0 21 0,0 1 16,0-22-16,0 0 0,0 21 0,21-21 15,0 1-15,1-22 0,-1 21 0,0 0 16,0-21-16,0 0 0,22 21 0,-22-21 16,21 0-16,0 0 0,-20 0 15,20 0-15,0 0 0,-21 0 16,22-21-16,-22 0 0,21 0 15,-21-1-15,22 1 0,-22 0 0,0-21 16,21-1-16,-20 1 0,-1 0 0,21-22 16,-21 1-16,0 20 0,1-20 15,-1-1-15,-21 1 0,21 21 0,-21-1 16,0 1-16,21 21 0,-21 0 16,0-1-16,-21 22 15,0 22 1,0-1-16,-1 21 0,1 0 15,0 1-15,21-1 0,-21 0 0,0 1 16,21 20-16,-21-20 0,21-1 16,0 0-16,0 1 0,0-1 0,0 0 15,0-21-15,0 22 0,0-22 16,21 0-16,0 0 0,0 0 0,-21 1 16,21-1-16,0-21 0,1 0 0,-1 21 15,0-21-15,0 0 0,0 0 16,0 0-16,22 0 0,-22 0 0,0-21 15,0 0-15,0 21 0,1-22 16,-22 1-16,21 0 0,0 0 0,0-21 16,0 20-16,-21-20 0,21 0 0,-21-1 15,22 22-15,-22-21 16,0 21-16,0 0 0,0-1 0,0 1 16,-22 21-1,1 21-15,0 1 0,0-1 16,0 0-16,0 0 0,-1 21 0,1-20 15,0-1-15,0 21 0,0-21 16,21 0-16,0 1 0,0-1 0,-21 0 16,21 0-16,0 0 0,0 0 15,0 1-15,21-22 16,0 0 0,0 0-16,0 0 15,0 0-15,1 0 0,-1-22 0,0 1 0,-21 0 16,21 21-16,0-21 0,0 0 15,1-22-15,-1 22 0,-21 0 16,21 0-16,-21-21 0,21 20 0,-21 1 16,0 0-16,0 0 0,0 42 31,0 0-31,0 0 16,-21 1-16,0-1 0,0 0 0,21 0 15,0 0-15,0 0 0,-22 1 0,22-1 16,0 0-16,0 0 15,0 0-15,22 0 16,-1-21-16,0 0 16,0 0-16,0 0 15,22 0-15,-22 0 0,0 0 0,0-21 16,21 21-16,-20-21 0,20 0 16,-21 21-16,21-21 0,-20-22 0,20 22 15,0 0-15,-21-21 0,1 21 0,20-22 16,-21 22-16,0 0 0,0-21 15,-21 20-15,0 1 0,-21 21 32,0 21-32,0 1 0,0-22 15,21 21-15,-21 21 0,21-21 16,0 0-16,0 1 0,0-1 0,0 0 16,0 0-16,0 21 0,0-20 15,21-1-15,0 0 0,0 0 16,0-21-16,-21 21 0,21-21 15,1 0-15,-44 0 63,1 0-63,0 0 0,0 0 16,0 0-16,0 0 15,-1 0-15,22 21 31,22 1-15,-1-22-16,0 0 0,0 0 16,0 0-16,0 0 15,1 0-15,-1 0 0,0 0 0,0 0 16,0 0-16,0 0 0,1-22 0,-1 22 16,0-21-16,21 21 0,-21-21 15,1 0-15,-1 0 0,0 0 0,0-1 16,0-20-16,0 21 0,1 0 15,-1-22-15,0 22 0,0-21 16,-21 21-16,0 0 0,0-22 0,0 22 16,0 0-16,0 0 15,-21 21-15,0 0 16,21 21-16,-21 0 0,21 0 16,0 0-16,0 1 0,0-1 0,0 21 15,0-21-15,0 0 0,0 1 16,21 20-16,-21-21 0,21 0 0,-21 0 15,0 1-15,0-1 0,0 0 16,0 0-16,0 0 16,-21-21-1,0 21-15,-1-21 0,1 0 16,0 0 0,0 0-16,21-21 0,0 0 15,0 0 1,0 0-16,0 0 0,0-1 15,0 1-15,21 0 0,0-21 0</inkml:trace>
  <inkml:trace contextRef="#ctx0" brushRef="#br0" timeOffset="35272.36">24172 3789 0,'-21'0'16,"0"0"-16,0 0 16,21 21-16,0 0 15,0 0 1,0 1-1,0-1 1,21-21 47,0 0-63</inkml:trace>
  <inkml:trace contextRef="#ctx0" brushRef="#br0" timeOffset="35440.1">24320 3810 0,'0'0'0,"0"21"47,0 0-31,0 1-16,-21-22 0,0 21 15,0-21-15,0 21 0,0 0 16,-1-21-16,1 21 0,0-21 15</inkml:trace>
  <inkml:trace contextRef="#ctx0" brushRef="#br0" timeOffset="36768.47">529 2604 0,'0'0'0,"0"-22"0,0 1 0,0 0 31,-21 42 1,21 0-32,0 1 15,0-1-15,0 0 0,0 0 16,-21-21-16,21 21 15,0 0-15,0 1 16,21-22 15,0-22-15,0 22 0</inkml:trace>
  <inkml:trace contextRef="#ctx0" brushRef="#br0" timeOffset="36976.35">741 2477 0,'0'0'0,"0"-22"0,21 22 0,-21 22 47,0-1-47,0 0 0,0 0 16,-21 0-16,21 0 0,0 1 15,-21-22-15,21 21 0,0 0 16,0 0-16,0 0 31</inkml:trace>
  <inkml:trace contextRef="#ctx0" brushRef="#br0" timeOffset="42617.37">783 7916 0,'0'0'0,"-21"0"0,0 0 16,21 22-16,-21-22 16,21 21-16,-22-21 15,22 21 1,0 0-16,22-21 31,-1 0-31,0 0 16,0 0-16,0 0 0,22 0 0,-22 0 15,0 0-15,21 0 0,-21-21 16,1 21-16,20-21 0,-21 0 0,0 21 16,0-22-16,22 1 0,-22 21 15,0-21-15,-21 0 0,21 21 16,-21-21-16,0 0 15,-21-1 1,0 22-16,0 0 16,-22-21-16,22 21 0,0 0 0,0 0 15,-21 0-15,20 0 0,-20 21 16,21 1-16,-21-22 0,20 21 0,-20 0 16,21 0-16,0 21 0,0-20 15,-1-1-15,22 0 0,-21 21 0,21-21 16,0 1-16,0-1 0,0 0 15,21 0-15,1 0 0,-1 0 0,0-21 16,21 22-16,-21-22 0,22 21 16,-22-21-16,21 0 0,1 0 15,-22 0-15,21 0 0,0 0 16,-20 0-16,-1 0 0,0 0 0,0 0 16,0 0-16,-42 0 31,0 0-31,-21 0 0,20 0 15,-20 0-15,21 0 0,-21 0 0,-1 0 16,1 21-16,0-21 0,-1 21 16,1 0-16,0-21 0,-1 21 15,1 1-15,0-1 0,-1 0 16,1 0-16,21 21 0,0-20 0,21-1 16,0 0-16,0 0 0,0 0 15,0 0-15,21 1 0,21-1 16,-21-21-16,0 21 0,22 0 0,-22-21 15,21 0-15,1 0 0,-1 0 16,0 0-16,-21 0 0,22 0 0,-1 0 16,0-21-16,22 21 0,-22-21 15,1 0-15</inkml:trace>
  <inkml:trace contextRef="#ctx0" brushRef="#br0" timeOffset="43345.63">1757 8255 0,'0'0'0,"0"-21"0,0 0 0,0-22 0,0 22 16,0 0-16,0 0 0,-21 21 16,-1-21-16,1 21 0,0 0 0,-21 0 15,21 0-15,-22 0 0,22 0 16,-21 0-16,21 21 0,-1 0 0,-20 0 16,21 0-16,0 1 0,0-1 15,-1 0-15,1 21 0,0-21 0,21 1 16,0 20-16,0-21 0,0 0 15,0 0-15,0 1 0,0-1 0,21 0 16,0-21-16,1 0 16,-1 0-16,0 0 0,21 0 15,-21 0-15,22 0 0,-22 0 0,21 0 16,-21 0-16,22-21 0,-22 0 16,21 21-16,-21-22 0,1 1 0,-1 0 15,0 0-15,0 0 0,0 0 16,-21-1-16,21 1 0,-21 0 0,0 0 15,0 0-15,0 0 0,0-1 16,0 1-16,0 42 31,0 1-15,0-1-16,0 21 0,0-21 0,0 22 16,0-22-16,0 21 0,-21 0 15,21 1-15,0-1 0,0 22 0,0-22 16,0 21-16,0 1 0,0-1 15,0 1-15,0-1 0,0 22 0,0-21 16,21 20-16,1-20 0,-22 20 16,0 1-16,0-21 0,0 20 0,0 1 15,0 0-15,0-1 0,0 1 0,0-22 16,0 22-16,0-21 0,0-1 16,-22 22-16,22-22 0,-21 1 0,0-22 15,0 22-15,0-22 0,0 0 0,-1-21 16,1 1-16,-21-1 15,21 0-15,0-21 0,-22 0 0,22 0 16,-21-21-16,-1 0 0,1-1 16,21-20-16,-21 21 0,-1-21 0,1-22 15,21 22-15,-22-1 0,22 1 0,0-21 16,0 20-16,21 1 0,0-22 16,0 22-16,0 0 0,0-1 0,0-20 15,0 21-15,0-1 0,0 1 16,0 0-16,21-1 0,0-20 0,0 20 15,1 1-15,20-21 0,-21 20 16,21-20-16,1-1 0,-1 1 0</inkml:trace>
  <inkml:trace contextRef="#ctx0" brushRef="#br0" timeOffset="43616.48">2434 8128 0,'0'0'15,"-21"0"-15,0 0 0,0-21 16,-1 21 15,44 0 0,-1 0-15,0 0 0,-21 21-16,21-21 0,-21 21 15,21 0-15</inkml:trace>
  <inkml:trace contextRef="#ctx0" brushRef="#br0" timeOffset="43796.3">2476 8446 0,'0'0'0,"0"21"0,0 0 16,0 0 15,22-21-15,-1 0 0,0 0-1,0-21-15</inkml:trace>
  <inkml:trace contextRef="#ctx0" brushRef="#br0" timeOffset="44368.6">4826 7557 0,'0'0'0,"0"-22"0,21 1 0,0 0 16,-21 0-16,0 0 16,0 0-16,0-1 0,0 1 15,-21 21-15,0-21 0,0 21 16,0 0-16,-22 0 0,1 0 15,0 0-15,-1 0 0,1 0 0,0 0 16,-1 21-16,1 0 0,0 22 0,-1-22 16,1 21-16,0 1 0,20-1 15,1 0-15,0 22 0,21-22 0,0 22 16,0-22-16,0 21 0,0-20 0,0 20 16,0-20-16,0-1 0,0 0 15,21-21-15,0 22 0,22-22 0,-22 0 16,0 0-16,21 0 0,1 1 15,-1-22-15,0 0 0,22 0 0,-22 0 16,1 0-16,-1 0 0,0-22 0,22 1 16,-22 0-16,0 0 0,1 0 15,-22-22-15</inkml:trace>
  <inkml:trace contextRef="#ctx0" brushRef="#br0" timeOffset="44669.43">5376 7599 0,'0'0'0,"0"-64"0,0 22 15,21 0-15,-21-1 0,0 1 0,0 0 16,0-1-16,0 22 16,0 0-16,0 0 0,0 0 0,0 0 0,-21 42 31,21 0-31,-21 21 0,21-21 0,0 22 16,0 20-16,0-20 0,-21-1 15,21 21-15,0-20 0,0 20 0,-21-20 16,21-1-16,0 0 0,0 1 15,-21-1-15,21 0 0,-22-21 0,22 22 16,0-22-16,0 21 0,0-21 16,0 1-16,0-1 0,0 0 0,0 0 15,0 0-15,22-21 16,-1 0 0,0 0-16,0 0 15,0 0-15</inkml:trace>
  <inkml:trace contextRef="#ctx0" brushRef="#br0" timeOffset="45207.91">5715 7916 0,'0'0'0,"106"-84"16,-85 63-16,-21-1 0,21 1 16,-21 0-16,21 0 0,-21 0 15,0 0-15,0-1 0,0 1 16,0 0-16,0 0 0,-21 21 15,0-21-15,0 21 0,0 0 0,-1 0 16,1 0-16,0 0 0,0 21 16,0 0-16,0 0 0,-1 0 15,-20 1-15,21-1 0,0 21 0,0-21 16,-1 22-16,1-22 0,0 21 16,21-21-16,0 22 0,0-22 0,0 21 15,0-21-15,0 0 0,0 1 0,0-1 16,0 0-16,21 0 0,0-21 15,1 21-15,-1-21 0,0 0 16,0 0-16,0 0 0,0 0 0,1-21 16,-1 21-16,0-21 0,0 0 15,-21 0-15,21-1 0,0 1 0,1 0 16,-1 0-16,0-21 0,-21 20 16,21 1-16,-21-21 0,21 21 0,-21 0 15,0-22-15,0 22 0,0 0 16,21 0-16,-21 0 0,0 42 31,0 0-15,0 21-16,-21-21 0,21 1 0,0 20 15,0-21-15,0 21 0,0-20 0,0-1 16,0 21-16,0-21 0,0 0 16,0 1-16,0-1 0,0 0 15,21-21 1,1 0-16,-1 0 15,0 0-15,0 0 0,0 0 0,0-21 16,1 0-16</inkml:trace>
  <inkml:trace contextRef="#ctx0" brushRef="#br0" timeOffset="45648.66">6392 7747 0,'43'-21'16,"-86"42"-16,86-63 0,-22 21 0,0-1 15,-21 1-15,0 0 0,0 0 16,-21 21-1,0 0-15,-1 21 16,1 0-16,0-21 0,0 21 0,0 1 16,0-22-16,-1 21 0,1 0 15,0 0-15,21 0 0,-21 0 16,21 1-16,0-1 16,21-21-1,0 0-15,0 21 16,1-21-16,-1 0 0,0 0 15,0 21-15,0-21 0,0 0 0,1 21 16,-22 0-16,21-21 0,0 22 0,0-1 16,-21 0-16,0 0 15,0 0-15,0 0 0,0 1 16,0-1-16,0 0 0,-21-21 16,0 21-16,0-21 0,-1 0 15,1 21-15,-21-21 0,21 0 16,0 0-16,-1 21 0,1-21 0,0 0 15,0 0-15,0 0 0,0 0 16,21-21-16,0 0 16,0 0-16,0 0 15,0 0-15,0-1 0,21 22 0,0-21 16,0 0-16,-21 0 0,21 21 16,0-21-16</inkml:trace>
  <inkml:trace contextRef="#ctx0" brushRef="#br0" timeOffset="46120.25">7281 7726 0,'0'0'15,"0"-21"-15,0 0 0,-21-1 16,0 22-16,0-21 15,0 21-15,-1 0 0,1 0 16,0 0-16,0 0 0,-21 0 16,20 0-16,1 21 0,0-21 0,0 22 0,-21-1 15,20 0-15,1-21 0,0 21 16,21 0-16,0 0 0,-21-21 16,21 22-16,0-1 0,0 0 0,21 0 15,0-21-15,0 21 0,1-21 16,-1 21-16,0-21 0,21 0 15,-21 22-15,1-22 0,-1 21 0,21-21 16,-21 21-16,0-21 0,-21 21 0,22-21 16,-22 21-16,21-21 0,-21 21 15,0 1-15,-21-22 16,-1 21-16,1-21 16,0 0-16,-21 21 0,21-21 15,-22 0-15,22 0 0,0 0 0,-21 0 16,20 21-16,1-21 0,0 0 0,0 0 15,0 0-15,0 0 16,21-21 0,0 0-1,0 0-15</inkml:trace>
  <inkml:trace contextRef="#ctx0" brushRef="#br0" timeOffset="46957.07">9504 7408 0,'0'0'0,"21"0"62,0 0-62,0 0 16,0-21-16,1 21 0,-1 0 0,21-21 16,-21 0-16,22 21 0,-1-21 0,0 0 15,-21-1-15,22 1 0,-1 0 16,-21 0-16,22 0 0,-22 0 16,0-1-16,0 1 0,-21-21 0,0 21 15,0 0-15,-21-1 0,0 1 16,-22 0-16,22 0 0,-21 0 0,0 21 15,-22-21-15,22-1 0,-1 22 0,-20 0 16,21 0-16,-1 0 0,-20 0 16,20 0-16,1 0 0,0 0 0,-1 22 15,1-1-15,0 0 0,21 0 0,-22 0 16,22 22-16,21-1 0,0-21 16,0 21-16,0 22 0,0-22 0,0 1 15,0-1-15,21 0 0,22 1 0,-22-1 16,21 0-16,-21 1 0,22-1 15,-22 0-15,21 1 0,0-22 16,1 21-16,-22-21 0,0 22 0,21-22 16,-20 21-16,-1-21 0,-21 22 0,0-22 15,0 0-15,0 0 0,-21 0 16,-1 0-16,1 1 0,-21-22 0,0 21 16,-1 0-16,1-21 0,-22 0 0,1 0 15,21 0-15,-22 0 0,1 0 16,-1 0-16,1-21 0,-1 0 0,1-1 15,20 1-15,1 0 0,0 0 0,20 0 16,-20-22-16,21 22 0,21-21 16,0 21-16,0-22 0,0 1 0,0 21 15,0-21-15,0-1 0,21 1 16,-21 0-16,42-1 0,-20 22 0,-1-21 16,0 21-16,21-1 0,1 1 15,-1 21-15,-21 0 0,21 0 0,1 0 16,-1 21-16,0 1 0,1-22 0,-1 21 15,0 21-15,1-21 0,-1 0 16</inkml:trace>
  <inkml:trace contextRef="#ctx0" brushRef="#br0" timeOffset="47500.35">9906 7789 0,'21'-21'0,"-42"42"0,63-42 0,-21 0 16,1 0-16,20 0 0,-42 0 0,21-1 16,-21 1-16,0 0 0,0-21 15,0 21-15,0-1 0,0 1 0,-21 0 16,0 0-16,-22 21 0,22 0 0,-21 0 16,21 0-16,-22 0 0,1 0 15,21 0-15,-21 21 0,20 0 0,1 22 16,-21-22-16,21 0 0,0 21 0,21-21 15,-22 22-15,22-22 16,0 21-16,0-21 0,0 1 0,0 20 16,0-21-16,0 0 0,0 0 0,22 1 15,-1-22 1,0 0-16,0 0 0,0 0 0,0 0 16,1 0-16,-1 0 0,0 0 0,0-22 15,0 22-15,0-21 0,1 0 16,20 21-16,-21-21 0,0 0 0,0 0 15,1-1-15,-22-20 0,21 21 0,-21 0 16,21 0-16,-21-1 0,0 1 0,0 0 16,0 0-16,0 0 0,0 42 31,0 0-31,0 0 16,0 0-16,-21 1 0,21-1 15,0 0-15,0 0 0,0 0 0,0 0 16,0 1-16,0-1 0,0 0 0,0 0 15,21 0-15,0 0 16,0-21-16,0 0 16,1 0-16,-1 0 0,0 0 15,0-21-15,0 0 0,0 21 16</inkml:trace>
  <inkml:trace contextRef="#ctx0" brushRef="#br0" timeOffset="48201.17">10435 7599 0,'0'-21'15,"0"42"-15,0-63 0,0 63 32,0 0-32,-21 0 15,21 0-15,-21 0 16,21 1-16,0-1 0,0 0 0,0 0 16,0 0-16,0 0 0,0 1 0,0-1 15,-21-21-15,21 21 0,0 0 16,-22-21-16,22-21 47,0 0-32,0 0 1,0-1-16,0 1 0,0 0 0,0 0 16,0 0-16,22 0 0,-1-1 0,-21 1 15,21-21-15,0 21 0,0 0 16,0-1-16,1 1 0,-1 0 0,0 0 15,0 0-15,0 21 0,0 0 0,1 0 16,-1 0-16,0 21 0,0 0 16,0 21-16,0-20 0,1-1 0,-22 21 15,21-21-15,-21 0 0,21 22 16,-21-22-16,0 0 0,0 0 0,0 0 16,0 1-16,0-1 0,-21 0 0,0-21 15,21 21-15,-22-21 16,1 0-16,21-21 31,0 0-31,0 0 16,0-1-16,0 1 15,21 0-15,1 0 0,-1 0 0,0 0 16,0-1-16,0-20 0,22 21 16,-22 0-16,21-22 0,0 22 15,1 0-15,-1 21 0,0 0 0,1 0 16,-22 0-16,21 0 0,-21 0 0,22 21 15,-22 0-15,0 22 0,0-22 0,-21 0 16,0 21-16,0-20 0,0-1 16,0 21-16,0-21 0,0 0 0,-21 1 15,0-1-15,0 0 0,0-21 0,21 21 16,-22 0-16,1-21 0,0 21 16,0-21-16,42 0 31,0-21-16,0 0-15</inkml:trace>
  <inkml:trace contextRef="#ctx0" brushRef="#br0" timeOffset="48528.27">11663 7430 0,'0'21'31,"0"0"-31,-21 0 0,21 0 0,-22 0 16,22 1-16,-21 20 0,21-21 0,-21 21 16,21 1-16,0-1 0,-21 0 0,21 1 15,-21-1-15,21 0 16,0 1-16,0 20 0,0-20 0,0 20 16,0-21-16,0 1 0,0 20 0,-21-20 15,21-1-15,-22 0 0,22 1 0,0-22 16,0 21-16,0-21 0,-21 22 15,21-22-15,0 0 0,0 0 0,-21 0 16,21 0-16,0 1 16,0-44-1,21 1 1,0 21-16,-21-21 0,0 0 16,22 0-16,-22 0 0,21-1 0</inkml:trace>
  <inkml:trace contextRef="#ctx0" brushRef="#br0" timeOffset="48849.09">11578 7811 0,'0'0'16,"0"-43"-16,0 1 0,0 0 0,0-1 0,0 22 15,0-21-15,0 21 0,21-1 16,-21 1-16,21 0 0,1 0 0,-22 0 16,21 21-16,0 0 0,0-21 0,0 21 15,22 0-15,-22 0 0,0 0 16,21 0-16,-21 21 0,1 0 0,-1 0 15,0 0-15,0 0 0,-21 1 16,21 20-16,-21-21 0,0 0 16,0 22-16,0-22 0,0 0 0,-21 0 15,0 0-15,0 0 0,0 1 0,-1-1 16,1 0-16,0-21 0,0 0 0,0 21 16,0-21-16,-1 0 0,1 0 15,0 0-15,0 0 0,0 0 16,21-21-16,0 0 15,0 0-15,0-1 0,21 1 16,0 0-16,0 0 16,0 0-16</inkml:trace>
  <inkml:trace contextRef="#ctx0" brushRef="#br0" timeOffset="49171.91">12340 6858 0,'0'0'0,"0"-21"0,0 0 16,0 0-16,0 42 31,0 0-31,-21 0 0,0 21 16,21 1-16,-21-1 16,21 0-16,0 22 0,0-1 0,-22 64 15,22-63-15,0-1 0,0-20 16,-21 20-16,21-20 0,0-1 15,0 0-15,0-21 0,0 1 0,0 20 16,0-21-16,0 0 0,0 0 16,0 1-16,21-22 15,1 0-15,-1 0 16,0 0-16,0-22 0,0 1 16,0 0-16,-21 0 0,0 0 15,22 0-15,-1-1 0</inkml:trace>
  <inkml:trace contextRef="#ctx0" brushRef="#br0" timeOffset="49537.17">12467 7535 0,'0'0'0,"0"22"31,21-1-15,0-21 0,1 0-16,-1 0 0,0 0 15,0 0-15,0 0 0,0 0 16,1 0-16,-1 0 0,-21-21 15,21-1-15,0 22 0,-21-21 0,21 0 16,-21 0-16,0 0 0,0 0 0,0-1 16,0 1-16,0 0 0,0 0 15,0 0-15,-21 21 16,0 0-16,0 0 0,0 0 0,-1 21 16,1 0-16,0 0 0,0 0 0,0 22 15,0-1-15,-1-21 0,1 22 16,21-22-16,0 21 0,-21-21 0,21 0 15,0 22-15,0-22 0,0 0 0,0 0 16,0 0-16,0 1 16,21-22-16,0 21 0,1-21 15,-1 0-15,0 0 16,0 0-16,0 0 0,0 0 0,1-21 16,-1-1-16,0 22 0,0-21 0,0 0 15</inkml:trace>
  <inkml:trace contextRef="#ctx0" brushRef="#br0" timeOffset="50652.27">14647 6900 0,'0'0'0,"0"-21"16,21 0-16,-21 0 15,0 0-15,0 0 16,0-1-16,0 1 16,-21 21-16,0-21 0,0 21 15,0 0-15,21-21 16,-21 21-16,-1 0 0,-20 0 16,21 0-16,-21 0 0,20 21 0,-20-21 15,0 21-15,-1-21 0,1 21 16,0 1-16,-1-22 0,1 21 0,21 0 15,0 0-15,0-21 0,-1 21 0,22 0 16,0 1-16,0-1 16,22 0-1,-1-21-15,0 21 0,0-21 16,0 21-16,22-21 0,-22 21 16,0-21-16,0 22 0,0-22 0,22 21 15,-22 0-15,0-21 0,0 21 0,0 0 16,0 0-16,1 1 15,-1-1-15,-21 21 0,0-21 0,21 0 16,-21 1-16,0 20 0,0-21 0,0 0 16,0 0-16,-21 1 0,0-1 15,-22 0-15,22 0 0,0 0 0,-21 0 16,-1 1-16,22-22 0,-21 21 0,21-21 16,-22 0-16,22 21 0,0-21 15,0 0-15,0 0 0,42 0 63,0 0-63,0-21 15,0 21-15,0 0 16,1 0-16,-1 0 0,0 0 0,0 0 16,0 0-16,0 0 0,1 0 0,-22 21 15,21-21-15,-21 21 16,21-21-16,-21 21 0,0 0 0,0 1 15,0-1-15,0 0 0,0 0 0,0 0 16,-21 0-16,0 22 0,21-22 16,-22 21-16,1 1 0,21-22 0,-21 21 15,0 0-15,0 1 0,0-1 16,-1 0-16,22-20 0,0 20 0,-21-21 16,21 21-16,0-20 0,0-1 15,0 21-15,0-21 0,0 0 0,21-21 16,-21 22-16,22-1 0,-1-21 0,0 0 15,0 21-15,0-21 0,0 0 16,1 0-16,-1 0 0,0 0 0,0 0 16,0 0-16,0 0 0,1 0 0,-1-21 15,0 0-15,-21-1 32</inkml:trace>
  <inkml:trace contextRef="#ctx0" brushRef="#br0" timeOffset="51995.78">14457 15155 0,'0'0'0,"-21"0"0,-1-21 0,1 0 16,0 0-16,21 0 15,0 0-15,0-1 16,0 1-1,21 21-15,0-21 0,1 21 16,-1 0-16,21 0 0,-21 0 16,0 0-16,1 0 0,20 0 0,-21 0 15,0 0-15,0 0 0,1 0 0,-1 0 16,-21 21-16,0 0 16,21-21-16,-21 22 0,0 20 0,0-21 15,0 21-15,0 1 0,-21-1 16,0 0-16,-1 1 0,-20-1 0,21 0 15,-21 22-15,-1-22 0,1 1 0,0-22 16,-1 21-16,1 0 0,21-20 16,-22 20-16,1-21 0,21 21 0,0-20 15,0-1-15,-1 21 0,22-21 0,0 0 16,0 1-16,0-1 16,0 0-16,22-21 0,-1 0 15,21 21-15,-21-21 0,22 0 16,-22 0-16,21 0 0,-21 0 15,0-21-15,22 0 0,-22 21 0,0-21 16,0-1-16,-21 1 16,0 0-16,0 0 15,-21 21-15,0 0 0,0 0 16,0 0-16,-1 21 0,1 0 16,0 0-16,-21 1 0,21 20 0,21-21 15,-22 21-15,22 1 0,0-1 0,-21 0 16,21 1-16,0-1 0,0 0 15,0 22-15,0-22 0,0 1 0,0-22 16,21 21-16,1 0 0,-22 1 0,21-1 16,-21 0-16,0 1 15,21-1-15,-21 0 0,0 1 0,0-22 16,0 21-16,-21 1 0,0-22 0,-1 21 16,-20-21-16,21 0 0,-21 1 15,-1-1-15,1 0 0,0 0 0,-1 0 16,1-21-16,21 0 0,-22 21 15,1-21-15,0 0 0,-1 0 0,1 0 16,21 0-16,-21-21 0,-1 0 0,22 0 16,-21 0-16,-1 0 0,1-1 15,21-20-15,-21 21 0</inkml:trace>
  <inkml:trace contextRef="#ctx0" brushRef="#br0" timeOffset="53503.91">6223 10732 0,'0'0'0,"0"-22"16,0 1-16,-21 0 15,21 0-15,-21 0 0,21 0 16,0-1-1,-22 22 1,22 22 0,0-1-16,0 21 15,0 0-15,0 1 16,0 168-16,0-126 0,0-21 16,0-1-16,0 1 0,0-1 15,0 1-15,0-22 0,0 21 0,-21-20 16,21-1-16,0 0 0,0 1 0,-21-22 15,21 0-15,0 0 0,0 0 0,-21 1 16,21-1 0,0-42-1,0-1-15,0 1 0</inkml:trace>
  <inkml:trace contextRef="#ctx0" brushRef="#br0" timeOffset="53852.71">6011 10901 0,'0'0'0,"0"-21"0,-21 0 15,21-22-15,0 22 0,0 0 0,0-21 16,0 20-16,0 1 0,42-21 16,-20 21-16,-1-22 0,0 22 15,21 0-15,-21 0 0,22 0 0,-1 21 0,0 0 16,1 0-16,-1 0 15,0 21-15,1 0 0,-1 0 0,0 0 16,-20 1-16,20-1 0,-42 21 0,0-21 16,0 22-16,0-22 0,0 0 15,-21 21-15,-22-21 0,22 1 0,-21-1 16,0 0-16,-1 0 0,22 0 0,-21 0 16,-1 1-16,22-1 0,0-21 15,0 21-15,0-21 0,0 0 16,21 21-16,21-21 15,0 0 1,0 0-16,0-21 0,0 21 0,1-21 16,20 21-16</inkml:trace>
  <inkml:trace contextRef="#ctx0" brushRef="#br0" timeOffset="54305.45">6921 10605 0,'0'0'16,"22"-22"-16,-22 1 0,21 0 0,-21 0 15,0 0-15,-21 42 32,21 0-32,-22 0 0,22 0 15,0 22-15,-21-22 0,21 21 16,0-21-16,0 22 0,0-22 0,0 21 0,0-21 16,0 1-16,0-1 15,0 0-15,0 0 0,21 0 0,1 0 16,-1-21-16,0 0 0,0 22 0,0-22 15,0 0-15,1 0 0,-1 0 16,0 0-16,0 0 0,0-22 0,22 1 16,-22 21-16,0-21 0,0 0 0,-21 0 15,21 0-15,0-22 0,1 22 0,-22 0 16,21-21-16,-21 20 0,0-20 16,0 21-16,0-21 0,0 20 0,0-20 15,0 21-15,0 0 0,0 42 31,0 0-31,0 0 0,0 0 16,0 22-16,0-1 0,0-21 0,0 22 16,0-1-16,0-21 0,0 21 15,0-20-15,0-1 0,0 21 0,0-21 16,0 0-16,0 1 0,21-22 16,0 0-16,0 0 0,0 0 15,1 0-15,-1 0 0,0 0 16,0-22-16</inkml:trace>
  <inkml:trace contextRef="#ctx0" brushRef="#br0" timeOffset="54828.15">7789 10287 0,'0'-21'0,"0"42"0,0-63 0,-21 21 15,21-1-15,-21 1 0,0 21 0,21 21 16,-21 1-16,21-1 15,0 0-15,0 21 0,0 1 16,0-1-16,0 21 0,0-20 0,0-1 16,0 0-16,0 22 0,0-22 0,0-21 15,0 22-15,0-22 0,0 21 16,0-21-16,0 1 0,0-1 16,0 0-16,0 0 0,-22-21 31,22-21-16,0 0 1,0 0-16,0-1 0,0 1 16,0 0-16,0-21 0,0 21 15,22-1-15,-1 1 0,0-21 0,21 21 16,-21 0-16,1 21 0,20 0 0,0 0 16,-21 0-16,22 0 0,-22 0 15,0 21-15,21 0 0,-20 0 0,-1 0 16,-21 0-16,0 1 0,21-1 0,-21 21 15,0-21-15,0 0 0,0 1 0,-21-22 16,0 21-16,-1 0 16,1 0-16,-21 0 0,21-21 0,-22 21 15,1 1-15,21-22 0,-21 21 0,20-21 16,-20 0-16,21 0 0,0 0 0,0 0 16,-1 0-16,1 0 15,21-21-15,0-1 16,0 1-16,21 0 0,1 0 0,-1 0 15,21 0-15,-21-1 0</inkml:trace>
  <inkml:trace contextRef="#ctx0" brushRef="#br0" timeOffset="55732.64">8403 10202 0,'0'-21'0,"0"42"0,0-63 16,0 21-16,0 42 31,-21 0-31,21 0 0,-21 22 16,21-22-16,0 21 0,-21 1 0,21-1 15,0 21-15,0-20 0,0-1 16,0 0-16,0 1 0,0-1 16,0-21-16,0 22 0,0-22 0,0 21 15,0-21-15,0 0 0,0 1 16,21-1-16,0-21 0,0 21 15,0-21-15,0 0 0,1 0 16,-1 0-16,0 0 0,-21-21 16,21 21-16,0-21 0,-21-1 15,21 22-15,-21-21 0,22 0 0,-22-21 16,21 21-16,-21-1 0,21-20 0,-21 21 16,0-21-16,0 20 0,21 1 15,-21 0-15,0 0 0,0 0 0,0 42 31,0 0-31,0 0 0,0 0 16,0 22-16,0-22 0,21 0 16,-21 0-16,0 0 0,0 1 0,0-1 15,21 0-15,-21 0 0,22 0 0,-1-21 16,0 21-16,0-21 16,0 0-16,0 0 0,1 0 0,20 0 15,-21 0-15,0 0 0,0-21 0,1 0 16,-1 0-16,0 0 0,0 0 15,0-1-15,0 1 0,-21-21 16,22 21-16,-1 0 0,0-22 0,0 1 16,0 21-16,-21-22 0,21 22 15,1 0-15,-1 0 0,-21 0 16,21 21-16,0 0 0,0 0 16,-21 21-1,0 0-15,0 0 16,0 0-1,0-42 32,0 0-47,0 0 16,0 0-16,0 0 16,-21 21-1,21-22-15,-21 22 16,0 0-16,0 0 0,21 22 15,-22-1-15,1 21 0,0-21 0,-21 22 16,21-1-16,-1 0 0,1 1 0,0-1 16,0 0-16,21 1 0,0-22 15,0 21-15,0-21 0,0 0 0,0 1 16,0-1-16,21 0 0,0-21 0,22 0 16,-22 21-16,0-21 0,0 0 15,21 0-15,-20 0 0,-1 0 0,21 0 16,-21-21-16,22 0 0,-22 21 15,0-21-15,0-1 0,0 22 0,0-21 16,-21 0-16,0 0 0,22-21 16,-22 20-16,0 1 0,0-21 0</inkml:trace>
  <inkml:trace contextRef="#ctx0" brushRef="#br0" timeOffset="55916.53">8869 10202 0,'0'0'0,"-21"0"0</inkml:trace>
  <inkml:trace contextRef="#ctx0" brushRef="#br0" timeOffset="56412.24">10329 10224 0,'21'0'0,"1"-22"0,-1 22 16,0 0-16,0 0 16,0 0-16,0 0 0,1 0 15,-1 22-15,0-1 0,-21 21 16,21-21-16,0 22 0,-21-1 16,0 0-16,21-21 0,-21 22 0,22-1 15,-22 0-15,0-20 0,0 20 0,0-21 16,0 0-16,0 0 0,0 1 15,0-1-15,0 0 0,0 0 16,0-42 31,0 0-47,21 0 0,-21-1 16,21 1-16,0-21 0,0 21 0,0 0 15,1-22-15</inkml:trace>
  <inkml:trace contextRef="#ctx0" brushRef="#br0" timeOffset="56616.13">10964 10139 0,'-42'21'31,"21"0"-31,0 22 0,-1-22 0,22 0 16,-21 21-16,0-21 15,0 22-15,21-1 0,-21-21 0,21 22 16,-21-22-16,21 0 0,0 21 0,-22-21 15,22 1-15,0-1 0,0 0 16,0 0-16,22-21 16,-1 0-16,0 0 15,0 0-15</inkml:trace>
  <inkml:trace contextRef="#ctx0" brushRef="#br0" timeOffset="57068.41">11261 10224 0,'0'0'0,"0"-22"0,-22 22 16,1 0-1,0 22-15,0-1 0,0 0 16,0 21-16,-1-21 0,22 22 16,-21-22-16,0 21 0,0 1 0,21-1 15,0-21-15,-21 21 0,21-20 0,0 20 16,0-21-16,0 0 0,0 0 15,0 1-15,0-1 0,0 0 0,21-21 16,0 21-16,0-21 0,0 0 0,1 0 16,-1 0-16,0 0 0,0 0 15,21 0-15,-20 0 0,-1-21 16,21 0-16,-21 21 0,0-21 0,22-1 16,-22 1-16,0 0 0,0 0 0,0 0 15,-21-22-15,0 22 0,22-21 16,-22 21-16,0-22 0,0 1 0,0 0 15,0 21-15,0-43 0,-22 43 16,1 0-16,0 0 0,21-1 0,-42 22 16,21 0-16,-1 0 0,1 0 15,0 0-15,-21 0 0,21 0 0,-1 0 16,1 22-16,0-22 0,0 21 0,21 0 16,-21 0-16,21 0 15,0 0-15,0 1 0,0-1 0,0 0 16,21 0-16,0 0 0,0 0 0,0-21 15,1 22-15</inkml:trace>
  <inkml:trace contextRef="#ctx0" brushRef="#br0" timeOffset="57352.25">12023 10329 0,'0'-21'0,"0"42"0,-22-42 31,1 21-31,0 0 16,21 21-16,0 1 0,0-1 0,-21 0 15,21 21-15,-21-21 0,21 1 16,0 20-16,-21-21 0,21 0 0,0 0 16,0 1-16,0-1 0,0 0 0,0 0 15,0 0-15,0-42 47,0 0-31</inkml:trace>
  <inkml:trace contextRef="#ctx0" brushRef="#br0" timeOffset="57540.14">11938 10139 0,'0'0'15,"0"-21"-15,0 0 0,0-1 0,0 1 16,-21 21-16,21 21 31,0 1-15,0-1-16,21-21 16,-21 21-16,21-21 15,0 0-15</inkml:trace>
  <inkml:trace contextRef="#ctx0" brushRef="#br0" timeOffset="58135.8">12742 10351 0,'0'0'0,"0"-64"15,0 43 1,0 0-16,0 0 0,0-1 16,-21 22-16,0-21 0,0 21 15,0 0-15,-1 0 16,1 0-16,0 0 0,0 21 0,0 1 16,21-1-16,-21 0 0,-1 21 0,1-21 15,0 22-15,21-1 0,0-21 16,-21 22-16,21-22 0,0 21 0,0-21 15,0 22-15,0-22 0,0 0 0,21 0 16,-21 0-16,21-21 16,0 0-16,1 0 0,-1 0 15,0 0-15,0 0 0,0 0 0,0 0 16,1 0-16,-1-21 0,0 0 0,0 0 16,0 0-16,0-1 0,1 1 15,-1-21-15,0 21 0,0-22 0,0 1 16,0 0-16,1-1 0,-1 1 0,0 0 15,0-1-15,0-20 0,0 21 0,-21-1 16,0 1-16,22 0 0,-22-1 16,21 1-16,-21 21 0,0 0 0,0-1 15,0 1-15,0 0 0,0 63 32,0-20-32,0-1 0,-21 21 0,-1-21 15,22 22-15,-21-1 0,21 0 0,-21 1 16,21 20-16,-21-21 0,21 1 15,0-1-15,0 22 0,0-22 0,0-21 16,0 21-16,0 1 0,0-22 0,0 0 16,21 0-16,0 0 0,0-21 0,1 0 15,-1 0-15,0 0 0,0 0 16,21 0-16,-20-21 0</inkml:trace>
  <inkml:trace contextRef="#ctx0" brushRef="#br0" timeOffset="58972.32">14922 10414 0,'-21'0'16,"21"-21"-1,0 0-15,21 21 0,-21-21 16,0-1-16,22 1 0,-1 0 16,-21 0-16,0 0 0,0 0 15,0-1-15,0 1 0,0 0 0,0-21 16,0 21-16,0-1 0,-21 1 0,21-21 16,-22 21-16,1 0 15,0-1-15,-21 1 0,21 21 0,-1 0 16,-20 0-16,21 0 0,-21 0 0,20 0 15,-20 21-15,0 22 0,21-22 16,-1 21-16,-20-21 0,21 22 0,0-1 16,0 0-16,21 1 0,0-1 0,-22 0 15,22 1-15,0-22 0,0 21 16,0-21-16,0 22 0,0-22 0,22 0 16,-1 0-16,0-21 0,0 21 0,0 1 15,0-22-15,22 0 0,-22 0 16,0 0-16,0 0 0,0 0 15,1-22-15,-1 1 0,0 0 16,0 0-16,-21 0 0,21-22 0,0 22 16,1-21-16,-1 0 0,-21-1 15,21 1-15,0 0 0,0-1 0,-21-20 16,0 20-16,21-20 0,1 21 0,-22-22 16,0 22-16,0-1 0,21-20 15,-21 21-15,0 20 0,0-20 0,0 21 16,0 0-16,0 42 15,0 0-15,-21 0 16,21 22-16,-22-1 0,22 0 0,-21 22 16,21-22-16,0 22 0,-21-22 15,21 0-15,0 1 0,0 20 16,0-21-16,0-20 0,0 20 0,0 0 16,0-21-16,0 22 0,0-22 0,21 0 15,-21 0-15,21 0 0,1-21 16,-22 22-16,21-22 0,0 0 0,0 0 15,0 0-15,0 0 0,1-22 16,-1 1-16,0 21 0,0-21 16</inkml:trace>
  <inkml:trace contextRef="#ctx0" brushRef="#br0" timeOffset="59340.11">15303 10224 0,'22'0'47,"-1"0"-31,0 0-16,0-22 0,0 22 15,0 0-15,1-21 0,-1 21 16,0-21-16,0 21 0,-21-21 0,21 21 16,-21-21-16,21 21 0,-21-21 0,0-1 15,0 1-15,0 0 16,-21 21-16,0 0 15,0 0-15,0 0 0,0 0 0,-1 21 16,1 0-16,0 1 16,0-1-16,0 0 0,0 21 0,21-21 15,-22 22-15,22-22 0,0 0 16,-21 21-16,21-20 0,0-1 0,0 0 16,0 0-16,0 0 0,21 0 0,1-21 15,-1 0-15,21 22 0,-21-22 0,0 0 16,1 0-16,20 0 0,-21 0 15,21 0-15,-20 0 0,20-22 0,-21 1 16,21 0-16,-20 21 0</inkml:trace>
  <inkml:trace contextRef="#ctx0" brushRef="#br0" timeOffset="60077.65">15917 10075 0,'0'0'0,"-21"0"16,21 22-1,0-1-15,-21 0 0,21 0 16,-21 0-16,21 0 0,0 1 0,-21-1 16,21 0-16,0 21 0,0-21 0,0 1 15,0-1-15,0 0 0,0 0 16,0 0-16,0 0 0,0 1 16,-22-22-1,22-22 16,0 1-15,0 0-16,0 0 0,0 0 16,0-22-16,0 22 0,0 0 0,0 0 15,0-21-15,0 20 0,0 1 0,0-21 16,22 21-16,-1 0 0,0-1 16,0 1-16,0 0 0,0 0 0,22 21 15,-22 0-15,21 0 0,1 0 0,-22 0 16,21 21-16,-21 0 15,0-21-15,1 21 0,-1 22 0,0-22 16,0 0-16,0 21 0,-21-20 0,0-1 16,0 21-16,0-21 0,0 22 15,0-22-15,0 0 0,0 0 0,0 0 16,0 0-16,0 1 0,-21-22 0,21 21 16,-21-21-16,0 0 31,0 0-31,21-21 15,0-1-15,0 1 16,0 0-16,0 0 0,0 0 0,0 0 16,0-1-16,21-20 0,0 21 15,0-21-15,0 20 0,22-20 16,-22 21-16,21-21 0,-21 20 0,22 1 16,-1 0-16,-21 0 0,21 21 0,1 0 15,-22 0-15,0 0 0,21 0 16,-20 21-16,-1 0 0,-21 0 0,0 1 15,21-1-15,-21 0 0,0 21 0,0-21 16,0 22-16,0-22 0,0 0 16,0 21-16,0-20 0,-21-1 15,21 0-15,-21 0 0,21 0 0,-22 0 16,1-21-16,21 22 16,0-44 15,21 22-31,1-21 15,-1 0-15</inkml:trace>
  <inkml:trace contextRef="#ctx0" brushRef="#br0" timeOffset="60549.38">17230 10033 0,'0'0'0,"-22"0"16,1 0-16,0 0 15,0 21-15,0-21 0,0 21 16,-1 1-16,1-1 0,0 0 0,0 0 16,0 21-16,0-20 0,21-1 15,-22 21-15,1-21 0,21 22 0,0-22 16,0 21-16,0-21 0,0 0 0,0 1 16,0-1-16,0 0 0,21 0 15,1-21-15,-1 0 16,0 0-16,0 0 0,0 0 0,0 0 15,1 0-15,20 0 0,-21 0 0,0-21 16,0 0-16,1 0 0,20-1 16,-21 1-16,0-21 0,0 21 0,1-22 15,-22 1-15,21 0 0,0 21 16,-21-22-16,0 1 0,0 21 16,0-22-16,0 22 0,0 0 0,0 0 15,-21 0-15,0 21 0,-1 0 0,-20 0 16,21 0-16,-21 0 0,20 0 15,-20 21-15,21 0 0,0 0 0,0 0 16,-22 1-16,43-1 0,-21 0 0,0 21 16,21-21-16,0 1 0,0-1 15,0 0-15,0 0 0,0 0 16,0 0-16,0 1 0,0-1 0,21 0 16,0-21-16,0 0 0,1 0 15,20 0-15,-21 0 0,0 0 16</inkml:trace>
  <inkml:trace contextRef="#ctx0" brushRef="#br0" timeOffset="60856.2">18161 9779 0,'0'0'0,"0"-21"16,-21 21-16,0 0 15,-1 21-15,1 0 0,0 0 16,0 22-16,0-22 0,0 21 16,-1-21-16,1 22 0,0-1 15,21 0-15,-21-20 0,0 20 0,21 0 16,-21-21-16,21 22 0,0-1 16,0-21-16,0 0 0,0 22 0,0-22 15,0 0-15,0 0 0,0 0 0,21 1 16,0-22-16,-21 21 0,21-21 15,0 0-15,0 0 0,1 0 16,-1 0-16,0 0 0,21 0 16,-21 0-16,22-21 0,-1-1 0</inkml:trace>
  <inkml:trace contextRef="#ctx0" brushRef="#br0" timeOffset="61196.05">18902 9631 0,'106'0'16,"-85"21"-1,0 0-15,0 0 0,0 1 16,0-1-16,-21 0 0,22 21 0,-22 1 15,21-22-15,-21 21 0,0 0 0,0 22 16,0-22-16,0 1 0,0-1 16,0 21-16,0-20 0,-21 20 0,-1-20 15,1-1-15,0 0 0,0 1 0,0-22 16,0 21-16,-1-21 0,1 22 16,0-22-16,0 0 0,0 0 0,0-21 15,-1 21-15,1 0 0,0-21 0,-21 0 16,21 22-16,-1-22 0,1 0 15,-21 0-15</inkml:trace>
  <inkml:trace contextRef="#ctx0" brushRef="#br0" timeOffset="61957.18">12742 11261 0,'0'0'16,"-42"-43"-1,21 43-15,0 0 0,21-21 0,-22 21 16,1 0-16,21-21 0,-21 21 15,0 0-15,0 0 0,0 0 16,-1 0-16,1 0 0,0 0 0,0 0 16,21 21-16,0 0 15,0 1 1,0-1-16,21 0 0,0-21 16,0 21-16,1 0 0,-1 0 15,0 1-15,0-1 0,0 0 0,0 0 16,-21 21-16,0-20 0,22-1 0,-22 0 15,0 0-15,0 0 16,0 0-16,0 1 0,-22-22 0,1 21 16,0-21-16,0 21 0,0-21 0,0 0 15,-1 0-15,1 0 0,0 0 0,0 0 16,42 0 15,0-21-31,0 21 0,1 0 16,-1 0-16,0 0 0,0 0 15,0 0-15,0 0 0,1 0 0,-1 21 16,0 0-16,0 0 0,-21 0 0,0 1 16,0-1-16,0 0 0,0 0 15,0 21-15,0-20 0,0-1 16,-21 21-16,0-21 0,0 0 0,-1 22 16,1-22-16,0 0 0,0 0 15,0 0-15,0 1 0,-1-1 0,22 0 16,0 0-16,0 0 0,0 0 0,0 1 15,0-1-15,0 0 0,0 0 16</inkml:trace>
  <inkml:trace contextRef="#ctx0" brushRef="#br0" timeOffset="62428.41">12658 13314 0,'0'0'0,"0"-21"16,0 0-16,0-1 16,21 22-16,-21-21 0,21 21 15,0-21-15,0 21 0,0-21 16,1 21-16,-1 0 15,-21 21-15,0 0 16,21 0-16,-21 1 0,0-1 16,0 0-16,0 21 0,0-21 0,0 22 15,0-22-15,-21 21 0,21 1 16,0-1-16,-21 0 0,21 1 0,0-1 16,-22 0-16,22 1 0,0-22 0,0 21 15,0-21-15,0 22 0,0-22 0,0 0 16,0 0-16,0 0 15,0 0-15,0 1 0,-21-1 16,0-21-16,0 0 0,0 21 16,0-21-16,-22 0 0,1 0 0,21 0 15,-43 0-15,22 0 16,0 0-16,-1 0 0,1 0 0,0 0 16,-1 0-16,1-21 0,21 0 0,0-1 15,-1 1-15,22-21 0,0 21 0,0-22 16</inkml:trace>
  <inkml:trace contextRef="#ctx0" brushRef="#br0" timeOffset="62836.19">12636 12213 0,'0'0'0,"-21"0"0,-21 0 31,63 0-15,0 0-16,0 0 15,22 0-15,-1-21 0,22 21 16,-1 0-16,1-21 0,20 21 0,1 0 15,0 0-15,-1 0 0,1-21 0,0 21 16,-1 0-16,-20 0 0,-1 0 16,1 0-16,-22 0 0,22 0 15,-43 0-15,21 0 0,-21 0 0,-21-21 32,-21 21-17,0 0-15,0 0 0,-22 0 16,22 0-16,0 0 0,-21 0 0,21 0 15,-22 0-15,1 0 0,0 0 0,20 0 16</inkml:trace>
  <inkml:trace contextRef="#ctx0" brushRef="#br0" timeOffset="63149.46">12721 12383 0,'0'0'0,"-42"21"0,21-21 15,21 21-15,21-21 16,0 0 0,21 0-16,1 0 0,-1 0 15,0 0-15,22 0 0,-1 0 16,22 0-16,-22 0 0,22 0 0,-21 0 16,20 0-16,-20 0 0,20 0 15,-20 0-15,-1 0 0,-20 0 0,20 0 16,-20 0-16,-1 0 0,-21 0 0,21 0 15,-20 0-15,-22-21 16,-22 21 0,1 0-16,-21 0 15,21 0-15,-22 0 0,1 0 16,0 0-16,-1 0 0,-20 0 0,-1 0 16,22 0-16</inkml:trace>
  <inkml:trace contextRef="#ctx0" brushRef="#br0" timeOffset="63449.28">12615 12573 0,'0'0'0,"-42"21"0,21-21 16,-22 21-16,22-21 0,21 22 15,21-22 1,1 0-16,-1 0 0,21 0 16,0 0-16,1 0 0,20 0 0,1 0 15,-1 0-15,1 0 0,20 0 0,1 0 16,0 0-16,-1 0 0,1 0 15,-21 0-15,20 0 0,-20 0 0,-1 0 16,1 0-16,-22 0 0,0 0 0,1 0 16,-22 0-16,0 0 0,0 0 15,-42 0 17,0 0-32,0 0 0,-22 0 15,22 0-15,-21 0 0,0 0 0,-1 0 16,1 0-16,0 0 0,-1 21 0,1-21 15,-22 21-15,1-21 0</inkml:trace>
  <inkml:trace contextRef="#ctx0" brushRef="#br0" timeOffset="63736.12">12594 12869 0,'0'0'0,"-42"0"16,21 0-16,-1 0 0,22 22 15,22-22 1,-1 0-16,21 0 15,-21 0-15,22 0 0,20 0 16,1 0-16,-1 0 0,1 0 0,20 0 16,1 0-16,0 0 0,-1 0 0,22 0 15,-21 0-15,-1 0 0,-20 0 16,-1 0-16,1 0 0,-1 0 0,-20 0 16,20 0-16,-42 0 0,22 0 0,-22 0 15,0-22-15,-42 22 47,0 0-47,0 0 0,-1 0 16,1 0-16,-21 0 0,0 22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1:49:51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974 762 0,'0'-21'16,"0"0"-16,0 0 15,0 42 17,0 0-32,0 21 0,-22-21 15,22 22-15,-21-1 0,21 0 16,0 1-16,0-1 0,-21 0 0,21 1 15,-21-1-15,0 0 0,21 1 16,-21-22-16,21 21 0,-22-21 0,22 22 16,0-22-16,-21 0 15,21 0-15,-21 0 0,21 1 0,0-1 16,0-42 15</inkml:trace>
  <inkml:trace contextRef="#ctx0" brushRef="#br0" timeOffset="345.82">1058 550 0,'0'0'0,"21"0"0,1 0 0,20 0 16,0 0-16,-21 0 0,22 0 16,20 22-16,-20-1 0,-1 0 0,0 21 15,-21-21-15,22 22 0,-22 20 16,0-20-16,0-1 0,-21 21 16,0-20-16,0-1 0,0 0 0,0 22 15,-21-43-15,0 21 0,0 1 16,0-22-16,-22 21 0,22-21 0,21 1 15,-21-22-15,0 21 16,21 0-16,0 0 16,-21-42-1,-1 0 1,22 0-16</inkml:trace>
  <inkml:trace contextRef="#ctx0" brushRef="#br0" timeOffset="543.7">847 1164 0,'0'0'16,"-22"0"-16,22 21 0,0 1 31,22-22-31,-1 0 16,0 0-16,0 0 0,21 0 15,1 0-15,-1-22 0,0 22 16,1 0-16,-1-21 0,22 0 0,-22 21 15,0-21-15,1 21 0,-1-21 16,0 0-16,1-1 0</inkml:trace>
  <inkml:trace contextRef="#ctx0" brushRef="#br0" timeOffset="1116.36">2032 593 0,'0'0'0,"-21"0"16,0 21 0,21 0-16,0 0 0,0 0 15,0 22-15,-22-1 0,22 0 0,0 22 16,0-22-16,0 1 0,0-1 16,0 0-16,0 1 0,0-1 0,-21 0 15,21 1-15,0-22 0,0 21 16,0-21-16,0 0 0,0 1 0,-21-1 15,21 0-15,0 0 16,0 0-16,-21-21 16,21-21-1,0 0 1,0 0-16,0 0 16,0-1-16,0 1 0,0 0 0,0 0 15,0-21-15,0 20 0,0-20 16,21 21-16,0 0 0,0 0 15,1-1-15,-1 1 0,21 0 0,-21 21 16,22 0-16,-22 0 0,21 0 16,-21 0-16,22 21 0,-1 0 0,-21 1 15,0-1-15,0 0 16,1 0-16,-22 21 0,0-20 0,0-1 16,0 0-16,0 0 0,-22 0 15,1 0-15,-21 1 0,21-1 0,-22 0 16,1 0-16,21-21 0,-21 21 15,20 0-15,-20-21 0,21 0 0,-21 22 16,20-22-16,1 0 0,0 0 16,0 0-16,21-22 31,0 1-31,0 0 16,21 0-16,0 21 0,0-21 15</inkml:trace>
  <inkml:trace contextRef="#ctx0" brushRef="#br0" timeOffset="1596.72">2984 931 0,'0'0'0,"22"-21"0,-22 0 0,21 21 16,-21-21-16,0 0 0,0 0 15,-21 21-15,-1 0 0,1 0 16,0 0-16,-21 21 16,21 0-16,-22 0 0,1 0 0,0 0 15,20 1-15,-20-1 0,21 0 16,0 0-16,0 0 0,-1 0 0,22 1 16,0-1-16,0 0 0,0 0 15,22 0-15,-1-21 0,0 0 16,21 21-16,-21-21 0,22 0 15,-22 0-15,21 22 0,1-22 16,-1 0-16,-21 21 0,21-21 0,-20 0 16,-1 21-16,0 0 0,0-21 15,-21 21-15,21 0 0,-21 1 16,-21-1-16,0 0 16,-21-21-16,20 21 0,-20-21 15,0 0-15,21 21 0,-22-21 0,1 0 16,0 0-16,-1 21 0,22-21 15,-21 0-15,21 0 0,-1 0 0,1 0 16,0 0-16,0 0 0,0 0 16,0-21-16,21 0 15,0 0-15,0 0 16,0 0-16,21-1 0,0 1 0</inkml:trace>
  <inkml:trace contextRef="#ctx0" brushRef="#br0" timeOffset="1945.51">3387 508 0,'0'0'0,"0"-21"31,0 42-16,-22 0 1,22 0-16,0 1 0,-21-1 0,21 21 16,0-21-16,0 22 0,-21-1 15,21 0-15,-21 1 0,21 20 0,-21-21 16,21 1-16,0-1 0,-21 0 16,21 1-16,-22-22 0,22 21 0,0-21 15,0 22-15,0-22 16,0 0-16,0 0 0,22-21 15,-1 0-15,0 0 16,0 0-16,0 0 16,0 0-16,1-21 0,-1 0 15</inkml:trace>
  <inkml:trace contextRef="#ctx0" brushRef="#br0" timeOffset="2125.41">3154 1016 0,'0'0'0,"-21"0"0,42 0 31,0 0-15,21 0-16,-21 0 0,1 0 0,20 0 16,-21-21-16,21 21 0,-20 0 15,-1-21-15,0 0 0</inkml:trace>
  <inkml:trace contextRef="#ctx0" brushRef="#br0" timeOffset="2840">3662 1101 0,'0'-21'15,"21"-1"-15,-21 1 16,21 0-1,0 21-15,0 0 0,1-21 16,-1 21-16,0 0 0,0 0 0,0 0 16,0 0-16,1 0 0,-1 0 15,21 0-15,-21 0 0,0 21 0,1 0 16,-1 0-16,0 22 16,0-22-16,-21 0 0,21 0 0,-21 22 15,0-22-15,0 0 0,0 0 16,0 0-16,-21 0 0,0 1 0,0-1 15,-22 0-15,22 0 0,0-21 16,0 21-16,0-21 0,0 0 0,-1 0 16,22-21 15,0 0-31,0 0 16,22 0-16,-1-1 0,0 1 15,-21 0-15,21 0 0,0 0 0,0 0 16,1-22-16,-1 22 15,0 0-15,0 0 0,0 0 0,0-1 16,1 22-16,-1-21 16,0 21-16,0 0 0,0 0 15,0 21 1,-21 1-16</inkml:trace>
  <inkml:trace contextRef="#ctx0" brushRef="#br0" timeOffset="3400.66">4720 1164 0,'0'0'0,"21"0"0,0-21 0,-21 0 16,22 21-16,-22-21 0,21 0 0,-21-1 15,0 1-15,0 0 0,0 0 16,0 0-16,0 0 0,0-1 0,-21 22 15,-1-21-15,1 21 0,-21 0 16,21 0-16,-22 0 0,22 0 0,-21 21 16,21-21-16,-22 22 0,22-1 15,0 21-15,0-21 0,0 0 0,0 22 16,-1-22-16,1 21 0,21-21 16,0 22-16,-21-22 0,21 0 15,0 0-15,0 0 0,0 1 0,0-1 16,0 0-16,0 0 15,21-21-15,0 0 0,1 0 0,-1 0 16,0 0-16,0 0 0,0 0 16,22-21-16,-22 21 0,0-21 0,0 0 15,0-1-15,0 1 0,1 0 16,-1 0-16,0 0 0,-21 0 0,0-22 16,21 22-16,-21-21 0,0 21 0,0-22 15,0 22-15,0 0 0,0-21 16,0 20-16,-21 22 31,21 22-31,0-1 0,0 0 16,0 0-16,0 0 0,0 0 15,0 22-15,0-22 0,0 0 0,0 0 16,0 0-16,0 1 0,0-1 16,0 0-16,21 0 0,0-21 15,0 0-15,1 0 16,-1 0-16,0 0 0,0 0 15,0 0-15</inkml:trace>
  <inkml:trace contextRef="#ctx0" brushRef="#br0" timeOffset="3984.32">5207 974 0,'0'0'0,"0"-43"0,0 22 0,0 0 15,0 0-15,0 0 0,0 0 16,-21 21-1,0 0-15,-1 21 0,22 0 16,-21 0-16,0 0 0,21 0 16,-21 22-16,21-22 0,-21 21 0,21-21 15,-21 22-15,21-22 0,0 21 16,0-21-16,0 1 0,0-1 0,0 0 16,0 0-16,0 0 0,21 0 15,0-21-15,0 0 16,-21 22-16,21-22 0,0 0 0,1 0 15,-1 0-15,0 0 0,0 0 16,0 0-16,0 0 0,1-22 0,-1 22 16,0-21-16,0 21 0,0-21 0,0 0 15,1 0-15,-1 0 0,0-1 16,-21 1-16,21 0 0,0-21 0,-21 21 16,21-22-16,-21 22 0,0-21 15,22-1-15,-22 1 0,21 0 0,-21-1 16,0 22-16,0-21 0,0 21 15,21-22-15,-21 22 0,0 0 0,21 0 16,-21 0-16,0 42 31,0 0-15,0 0-16,-21 0 0,21 22 16,-21-1-16,21 0 0,-21 1 0,21-1 15,0 0-15,0 1 0,0-1 16,0-21-16,0 22 0,0-22 15,0 0-15,0 21 0,0-21 0,0 1 16,0-1-16,21 0 16,0-21-16,0 0 15,0 0-15,0 0 0,1-21 16,-1 0-16,0 21 16,-21-22-16,21 1 0</inkml:trace>
  <inkml:trace contextRef="#ctx0" brushRef="#br0" timeOffset="4204.2">5419 931 0,'21'0'63,"0"-21"-63,0 21 0,0 0 0,0 0 15,1-21-15,20 21 0,-21-21 16,0 21-16,0 0 0,1 0 0,-1 0 16,-21-21-16,21 21 0,0 0 15,-21-21-15</inkml:trace>
  <inkml:trace contextRef="#ctx0" brushRef="#br0" timeOffset="4796.85">6710 783 0,'0'0'0,"42"0"0,-21-21 16,0 0-16,-21 0 0,22 0 16,-22-1-16,0 1 0,0 0 15,0 0-15,-22 0 0,22 0 16,-21 21-16,0-22 0,0 22 0,0 0 16,0-21-16,-1 21 15,1 0-15,0 0 0,0 21 16,0 1-16,0-1 0,-1 0 15,-20 21-15,21 1 0,0-1 0,0 0 16,-1 22-16,1-22 0,0 22 0,21-22 16,0 0-16,-21 1 0,21-1 15,0 0-15,0-21 0,0 22 0,0-22 16,0 0-16,21 0 0,0-21 16,0 21-16,1-21 0,-1 0 0,21 0 15,-21 0-15,22 0 0,-1 0 16,-21 0-16,21-21 0,1 21 0,-1-21 15,0 0-15,1 0 0,-1 0 16,0-1-16,-20-20 0</inkml:trace>
  <inkml:trace contextRef="#ctx0" brushRef="#br0" timeOffset="5068.7">7197 529 0,'0'0'0,"0"-42"0,0 21 0,0 0 16,0-1-16,0 1 15,0 42 1,0 1-16,0-1 0,0 0 0,0 21 16,0 1-16,0-1 0,0 0 15,0 1-15,0-1 0,0 0 16,0 1-16,0 20 0,0-21 16,0 1-16,0-22 0,-22 21 0,22-21 15,0 22-15,-21-22 0,21 0 16,0 0-16,0 0 0,0 1 0,0-1 15,0 0-15,0 0 16,21-21 0,1 0-16,-1 0 0</inkml:trace>
  <inkml:trace contextRef="#ctx0" brushRef="#br0" timeOffset="5612.88">7705 1016 0,'0'0'0,"21"0"0,-21-21 0,0 0 0,0 0 15,0-1-15,0 1 0,0 0 16,0 0-16,0 0 0,0 0 0,-21-1 16,-1 1-16,1 0 0,0 0 15,0 21-15,0-21 0,0 21 16,-1 0-16,1 0 0,0 21 0,0 0 15,0 0-15,0 0 16,-1 22-16,1-22 0,0 21 0,0 1 16,21-22-16,0 21 0,0 0 15,0-20-15,0 20 0,0-21 0,0 0 16,0 0-16,0 1 0,0-1 0,0 0 16,21-21-16,0 0 15,0 0-15,1 0 0,-1 0 0,0 0 16,0 0-16,0 0 15,0-21-15,1 21 0,-1-21 0,0-1 16,0 1-16,0 21 0,0-21 16,-21 0-16,0 0 0,22-22 0,-1 22 15,-21 0-15,0 0 0,0 0 16,0-22-16,0 22 0,0 0 16,0 0-16,0 0 0,0 42 31,0 0-31,0 21 15,0-20-15,0-1 0,0 0 16,0 21-16,0-21 0,0 1 0,0-1 16,0 0-16,0 0 0,0 0 0,0 0 15,0 1-15,21-22 32,0 0-32</inkml:trace>
  <inkml:trace contextRef="#ctx0" brushRef="#br0" timeOffset="6092.6">8255 868 0,'21'-21'0,"0"0"16,0-64 0,-21 64-1,-21 21-15,0 0 16,0 0-16,0 0 15,0 0-15,-1 21 0,1-21 16,0 21-16,0 0 0,0-21 0,0 21 16,-1-21-16,22 22 0,0-1 15,-21-21-15,21 21 0,0 0 16,0 0-16,0 0 16,21 1-16,1-1 0,-1-21 15,0 21-15,0-21 0,0 21 16,0-21-16,1 21 0,-1-21 0,0 21 15,0-21-15,0 0 16,-21 22-16,21-1 0,1-21 16,-22 21-16,0 0 15,0 0 1,-22-21-16,1 0 0,0 0 0,0 0 16,-21 21-16,20-21 0,1 0 15,-21 0-15,21 0 0,0 0 0,-22 0 16,22 0-16,0 0 0,0 0 0,0 0 15,-1 0 1,22-21 15,22 21-31,-22-21 0,21 21 16,0 0-16,0-21 0</inkml:trace>
  <inkml:trace contextRef="#ctx0" brushRef="#br0" timeOffset="6588.67">8911 720 0,'0'-21'16,"0"42"-16,21-42 0,-21-1 15,-21 22 1,0 0-16,0 0 0,0 0 15,-1 0-15,1 0 0,-21 0 16,21 22-16,-22-1 0,22-21 16,0 21-16,0-21 0,0 21 0,0 0 15,-1 0-15,22 1 0,0-1 16,0 0-16,0 0 0,0 0 16,0 0-16,0 1 0,22-1 15,-1-21-15,0 21 0,0-21 16,0 0-16,22 21 0,-22-21 0,0 0 15,21 21-15,-21-21 16,1 21-16,20-21 0,-21 0 0,0 22 0,0-22 16,1 21-16,-1-21 0,0 0 15,-21 21-15,0 0 16,0 0-16,0 0 16,-21-21-16,0 0 15,-22 0-15,22 22 0,0-22 0,0 0 16,0 0-16,-22 0 0,22 0 0,0 0 15,0 0-15,0 0 0,-1 0 16,1 0-16,0 0 0,21 21 0,-21-21 16,0 0-16,0 0 15,-1 0-15,1 0 16,0 0-16</inkml:trace>
  <inkml:trace contextRef="#ctx0" brushRef="#br0" timeOffset="7660.1">1714 1630 0,'-42'0'0,"84"0"0,-105 0 0,21 0 15,-1 0-15,1 0 0,21 0 0,-22 0 16,1 0-16,0 0 16,-1 0-16,22 0 0,-21 0 0,0 0 15,20 0-15,-20 0 0,21 0 16,0 0-16,0 0 0,-1 0 15,1 0-15,0 0 0,0 0 0,21 21 32,21-21 15,0 0-47,0 0 0,22 0 0,-22 0 15,21 0-15,1 0 0,20 0 16,-21 0-16,22 0 0,-1-21 15,1 21-15,21 0 0,-22 0 16,22 0-16,-22 0 0,22-21 0,0 21 16,-1-21-16,22 21 0,0 0 15,0 0-15,21 0 0,-21 0 0,21 0 16,0 0-16,21 0 0,-21 0 16,21 0-16,-21 0 0,21 0 0,0 0 15,0 0-15,1 0 0,-1 0 16,0 0-16,0-22 0,21 22 0,-20 0 15,-1 0-15,21 0 0,-21 0 16,0 0-16,22 0 0,-22 0 16,0-21-16,0 21 0,0 0 0,-21 0 15,22 0-15,-22 0 0,21 0 16,-21 0-16,0 0 0,-21 0 0,-1 0 16,1 0-16,0 0 0,-21 0 15,-1 0-15,1-21 0,0 21 0,-22 0 16,1 0-16,-1 0 0,1 0 15,-22 0-15,0 0 0,1 0 0,-22 0 16,0 0-16,0 0 0,0 0 0,1 0 16,-22-21 31,-22 21-32,1 0 1,0 0-1,0 0 1</inkml:trace>
  <inkml:trace contextRef="#ctx0" brushRef="#br0" timeOffset="7780.04">8234 1524 0,'-21'0'16,"-1"0"-1,1 0-15,0 0 0,-21 0 0</inkml:trace>
  <inkml:trace contextRef="#ctx0" brushRef="#br0" timeOffset="9504.2">931 2900 0,'0'0'0,"21"0"15,-21-21 1,22 0 0,-22-1-16,0 1 15,0 0-15,-22 0 16,22 0-16,-42 0 0,21 21 0,0-22 16,-22 1-16,1 21 0,0 0 15,-1-21-15,-20 21 0,21 0 16,-22 0-16,1 0 0,-1 21 15,22 0-15,-22 1 0,22-1 0,0 0 16,-1 0-16,22 21 0,-21-20 16,21 20-16,21-21 0,0 21 15,0-20-15,0 20 0,0-21 0,0 0 16,0 0-16,21 1 0,0-1 16,21 0-16,-21 0 0,22-21 0,-1 0 15,0 0-15,1 0 0,-1 0 16,22 0-16,-22 0 0,0 0 15,1-21-15,20 0 0,-21 0 0,1-1 16,-22 22-16,21-21 0,-21 0 16,1-21-16,-1 21 0,0-1 15,0 1-15,-21 0 0,0 0 0,0 0 16,0 0-16,0-1 0,0 1 16,0 42 15,0 1-31,0-1 0,0 0 15,-21 0-15,21 0 0,0 0 0,0 1 16,0-1-16,0 0 16,0 0-16,0 0 0,0 0 0,0 1 15,21-22 1,0 0-16,0 21 0,1-21 0,-1 0 16,21 0-16,-21 0 0,0 0 15,22-21-15,-22-1 0,0 22 0,0-21 16</inkml:trace>
  <inkml:trace contextRef="#ctx0" brushRef="#br0" timeOffset="9984.96">1312 2879 0,'0'0'0,"0"-21"0,0-1 0,0 1 15,0 42 17,0 1-17,0-1-15,0 0 16,-21 0-16,21 0 0,0 0 15,0 1-15,-21-1 0,21 0 16,-21 0-16,0-21 16,21 21-1,-22-21-15,1 0 16,21-21 15,0 0-15,0 0-16,0 0 15,21-22-15,1 22 0,-1 0 16,0 0-16,0 0 0,0-1 0,22 1 16,-22 21-16,21-21 0,-21 21 15,22 0-15,-1 0 0,-21 0 0,21 21 16,-20 0-16,20-21 0,-21 22 16,0-1-16,0 0 0,1 0 0,-22 21 15,21-20-15,-21-1 0,0 0 16,0 0-16,0 0 0,0 0 0,-21-21 15,21 22-15,-22-1 0,1 0 16,42-42 31,1 0-47,-1 21 16,0-22-16,0 1 0,0 0 0</inkml:trace>
  <inkml:trace contextRef="#ctx0" brushRef="#br0" timeOffset="10697.56">2032 2752 0,'0'0'0,"0"21"47,-21 0-47,0 0 16,21 0-16,-22 1 0,22 20 15,0-21-15,0 0 0,0 0 16,0 1-16,0-1 0,0 0 0,0 0 15,0 0-15,22-21 16,-1 21-16,0-21 0,0 0 16,0 0-16,0 0 15,1 0-15,-1 0 0,0-21 0,0 0 16,0 0-16,0 21 0,1-21 0,-1 0 16,0-1-16,0 1 0,-21 0 15,0 0-15,21 0 0,-21-22 0,21 22 16,-21 0-16,0 0 15,22 0-15,-22 42 32,0 0-17,0 0-15,0 22 16,0-22-16,0 21 0,0-21 0,0 22 16,0-1-16,0 0 0,0 22 15,0-22-15,0 22 0,0-22 0,21 21 16,0 1-16,21-1 0,-21 1 0,22-1 15,-22 1-15,0-1 0,21 1 16,-20-1-16,-22 1 0,21-1 0,-21 1 16,0-1-16,0 1 15,0-1-15,0 1 0,0-1 0,-21 1 16,21-1-16,-22-20 0,1 20 0,0-20 16,0-1-16,0 0 0,0 1 15,-22-1-15,22 0 0,-21-21 0,21 1 16,-22-1-16,22-21 0,-21 0 15,21 0-15,-22 0 0,22-21 0,-21-1 16,21-20-16,-22 21 0,1-21 0,21-1 16,-22-20-16,1 20 0,21-20 15,-21-1-15,20 1 0,1-22 0,21 1 16,0 20-16,0-21 0,0 22 16,0-22-16,21 22 0,1 20 0,-1-20 15,21-1-15,-21 22 16,22-21-16,-1 20 0,0 1 0,1-22 15,-1 22-15,0 0 0,1-1 16,20 1-16,-21 0 0,1-1 0,20 1 16,-20 0-16,-1 21 0,-21-22 0,21 22 15</inkml:trace>
  <inkml:trace contextRef="#ctx0" brushRef="#br0" timeOffset="11292">3958 2794 0,'0'-21'0,"0"-43"16,0 43-1,0 0-15,-21 21 16,21-21 0,-21 21-16,0 0 0,-1 0 15,1 0-15,0 0 0,-21 21 16,21 0-16,-1 0 0,1 1 0,-21-1 15,21 21-15,0-21 0,-1 22 0,1-22 16,21 21-16,0 0 0,0 1 16,0-22-16,0 21 0,0 1 0,0-22 15,21 21-15,1-21 0,-22 0 16,21 1-16,21-1 0,-21 0 0,0 0 16,1-21-16,20 0 0,-21 0 0,21 0 15,-20 0-15,20 0 0,0 0 16,-21-21-16,22 0 0,-1 0 15,0-1-15,-20 1 0,20-21 0,0 21 16,1-22-16</inkml:trace>
  <inkml:trace contextRef="#ctx0" brushRef="#br0" timeOffset="11540.86">4572 2434 0,'0'0'0,"0"-21"0,0 42 31,0 0-31,-21 1 0,21-1 0,-21 21 16,21 0-16,-22-20 0,1 20 0,21 0 16,0 1-16,-21-1 15,0 0-15,21 1 0,0-1 0,0-21 16,-21 21-16,21-20 0,0 20 0,-21-21 16,21 0-16,0 0 0,0 1 15,0-1-15,0 0 0,0 0 0,21-21 16,0 0-16,0 0 0,0 0 15,0 0-15,1 0 0,-1 0 16,21-21-16</inkml:trace>
  <inkml:trace contextRef="#ctx0" brushRef="#br0" timeOffset="12815.54">5228 2815 0,'0'0'0,"0"-63"15,0 42 1,-21-1-16,0 22 0,21-21 16,-21 21-16,-1 0 0,1 0 0,0 0 15,0 0-15,0 0 0,0 0 16,-1 0-16,1 21 0,0 1 0,0-1 16,21 0-16,-21 0 0,21 21 0,-21-20 15,21 20-15,-22-21 0,22 0 16,0 22-16,0-22 0,0 0 0,0 0 15,0 0-15,0 0 0,0 1 16,0-1-16,22 0 0,-1-21 16,0 21-16,0-21 0,0 0 15,0 0-15,1 0 0,-1 0 16,0-21-16,0 0 0,0 21 0,0-21 16,1-1-16,-1 1 0,-21 0 0,21 0 15,0 0-15,-21 0 0,0-22 16,21 22-16,-21 0 0,21-21 0,-21 20 15,22 1-15,-22 0 0,0 0 16,0 0-16,0 0 0,0 42 31,0 0-15,0 0-16,0 21 0,0-20 0,0-1 16,0 0-16,0 0 0,0 0 0,0 22 15,0-22-15,0 0 0,0 0 16,0 0-16,0 0 0,0 1 15,21-22-15,0 0 16,0 0-16,0 0 0,0 0 16,1 0-16,20 0 0,-21 0 0,0 0 15,0-22-15,22 1 0,-22 0 16,21 21-16,-21-21 0,22 0 16,-22-22-16,21 22 0,-21 0 0,1 0 0,-1 0 15,0-22-15,0 22 16,0 0-16,-21 0 0,0 0 0,0 0 15,0 42 1,0 0 0,0 0-16,0 0 0,-21 0 0,21 1 15,0-1-15,-21 0 0,21 0 16,0 0-16,0 0 0,0 1 16,0-1-16,21 0 0,0-21 0,-21 21 15,21 0 1,1-21-16,-44 0 47,1 0-32,0 0-15,0-21 0,0 21 0,0 0 16,-1-21-16,1 21 16,0 0-16,0 0 0,0 0 15,0 0-15,21 21 0,-22-21 16,22 21-16,0 0 0,0 1 15,0-1-15,22 0 16,-1-21-16,0 0 16,0 21-16,0-21 0,0 0 0,1 0 15,-1 0-15,21 0 0,-21 0 16,22 0-16,-22 0 0,21-21 16,0 21-16,-20-21 0,20 21 0,0-21 15,-21-1-15,22 22 0,-1-21 0,-21 0 16,0 0-16,22 0 0,-22 0 15,0-1-15,-21 1 0,21-21 0,-21 21 16,21 0-16,-21-1 0,0 1 0,0 0 16,0 0-16,0 0 0,0 0 15,0 42 1,0 0 0,-21 0-16,21 0 0,0 0 15,0 1-15,0-1 0,0 0 16,0 0-16,0 0 0,0 0 15,21 1-15,1-1 0,-1 0 0,-21 0 16,21 0-16,0 0 0,-21 1 16,21-22-16,-21 21 0,0 0 15,0 0 1,-21-21 0,0 0-1,0 0-15,0 0 16,-1 0-16,1 0 0,0 0 15,0 0-15,0 0 16,21-21-16,0 0 16</inkml:trace>
  <inkml:trace contextRef="#ctx0" brushRef="#br0" timeOffset="13000.43">6519 3112 0,'0'21'16,"0"-42"62</inkml:trace>
  <inkml:trace contextRef="#ctx0" brushRef="#br0" timeOffset="14316.38">7810 2498 0,'0'-21'15,"0"-43"1,0 43-16,0 42 94,0-42 15,0 0-93,0 0-1,-21 42 48,21 0-63,-21 0 0,21 21 0,0-20 15,0 20-15,-21 0 0,21 1 16,-21-1-16,21 0 0,-21 1 0,21-1 16,0-21-16,0 21 0,-22-20 0,22-1 15,-21 21-15,21-21 0,0 0 16,0 1-16,21-44 47,1 22-47,-22-21 0,21 0 0,0 0 0,0 0 15,0 0-15,0-1 0,1 1 16,-1-21-16,0 21 0,-21-22 16,21 1-16,0 21 0,0-21 0,1 20 15,-1 1-15,-21 0 0,21 0 0,-21 0 16,21 21-16,0 21 15,-21 0-15,21 0 16,-21 0-16,0 22 0,0-22 16,0 21-16,0-21 0,22 1 0,-22 20 15,21-21-15,0 0 0,0 0 0,0 1 16,0-1-16,1 0 16,-1-21-16,0 0 0,0 0 0,21 21 0,-20-21 15,-1 0-15,0 0 0,0 0 16,21-21-16,-20 21 0,-1-21 15,0 0-15,0-1 0,0 1 0,-21 0 16,0-21-16,0 21 0,21-22 0,-21 1 16,0 0-16,0-1 0,0 1 15,-21 0-15,0-1 0,0 1 0,0 0 16,0-1-16,-1 22 0,1 0 16,21 0-16,-21 21 0,0 0 0,0 0 15,0 0-15,21 21 16,-22-21-16,22 21 15,0 0-15,0 0 0,22 1 16,-1-1-16,0-21 0,0 0 16,21 0-16,-20 0 15</inkml:trace>
  <inkml:trace contextRef="#ctx0" brushRef="#br0" timeOffset="15012.13">8975 1990 0,'0'0'16,"0"-21"-16,0-64 16,-22 106-1,22 0-15,-21 22 16,21-22-16,-21 21 0,21 0 0,0 1 16,0-1-16,-21 0 0,21 1 15,-21-1-15,21 22 0,-21-22 0,21 21 16,0-20-16,0-1 0,-22 0 0,22 1 15,0-22-15,0 21 0,-21-21 16,21 1-16,0-1 0,0 0 0,0 0 16,0-42 15,0 0-31,0 0 16,0-1-16,0-20 0,0 21 15,0 0-15,0-22 0,21 1 16,1 21-16,-22-21 0,21-1 0,0 22 15,0-21-15,0 21 0,0-1 0,1 1 16,20 21-16,-21 0 0,0 0 16,0 0-16,1 0 0,-1 0 0,0 21 15,0 1-15,0-1 0,0 21 16,-21-21-16,0 22 0,0-1 0,0-21 16,0 21-16,0-20 0,0 20 0,22-21 15,-22 0-15,0 0 0,21 1 16,-21-1-16,21 0 0,0-21 15,0 0-15,0 0 0,1 0 16,-1 0-16,0 0 0,0 0 16,0 0-16,0-21 0,22 0 0,-22-1 15,0 1-15,0 0 0,0-21 0,1 21 16,-1-22-16,0 22 0,0-21 16,-21-1-16,0 22 0,0 0 15,0 0-15,0 0 0,0 42 16,0 0-1,0 0-15,0 0 0,0 22 0,-21-22 16,21 21-16,-21-21 0,21 22 16,-21-22-16,21 0 0,-22 21 15,22-20-15,0-1 0,0 0 0,0 0 16,0 0-16,0-42 47,0 0-47</inkml:trace>
  <inkml:trace contextRef="#ctx0" brushRef="#br0" timeOffset="15192.2">9631 2244 0,'0'-21'16,"0"42"-16,0-64 0,0 65 62,21-22-62,0 21 16,0-21-16,-21 21 0,21-21 15</inkml:trace>
  <inkml:trace contextRef="#ctx0" brushRef="#br0" timeOffset="15480.47">10202 2265 0,'0'0'0,"0"-21"0,0 0 16,0-1-16,0 1 0,0 0 15,-21 21 1,0 0 0,0 21-16,0 0 0,-1 22 0,1-22 15,0 0-15,0 21 0,0 1 0,0-1 16,21 0-16,-22 1 0,22-1 15,0-21-15,0 22 0,0-22 0,0 21 16,0-21-16,0 0 0,0 1 16,22-1-16,-1 0 0,0-21 15,21 0-15,-21 0 0,22 0 16,-1 0-16,0-21 0,-20 21 0,20-21 16,0-1-16</inkml:trace>
  <inkml:trace contextRef="#ctx0" brushRef="#br0" timeOffset="15928.11">10731 2074 0,'0'0'0,"0"-42"0,0 21 16,0-21-16,0 20 0,0 1 0,-21 0 15,0 21-15,0 0 16,0 21-16,21 0 0,-21 1 16,21 20-16,0-21 0,0 21 15,0 1-15,-22 20 0,22-20 16,0 20-16,0-21 0,0 1 0,-21 20 15,21-20-15,0-1 0,0 0 16,0 1-16,0-22 0,0 21 0,0-21 16,0 0-16,-21 1 0,21-1 0,-21-21 31,0 0-15,21-21-16,0-1 0,0-20 15,0 21-15,0-21 0,0 20 16,21-20-16,0 0 0,0-1 15,0 1-15,1 0 0,20 21 0,-21-22 16,0 22-16,22 0 0,-22 0 16,21 21-16,0 0 0,-20 0 0,20 0 15,-21 21-15,21 0 0,-20 0 0,-1 22 16,0-1-16,-21-21 0,0 21 16,0 1-16,0-1 0,0-21 0,0 22 15,0-22-15,0 21 0,0-21 0,-21 0 16,0 1-16,-1-1 15,1-21 1,21-21 0</inkml:trace>
  <inkml:trace contextRef="#ctx0" brushRef="#br0" timeOffset="16203.97">13017 2286 0,'-21'0'0,"42"0"0,-84-21 16,42 0-16,-22 21 0,22-21 0,0-1 15,21 1-15,0 0 0,-21 0 0</inkml:trace>
  <inkml:trace contextRef="#ctx0" brushRef="#br0" timeOffset="16464.83">13017 1884 0,'0'0'0,"22"-21"0,-1 0 15,0-22-15,-21 22 0,0 0 16,0 0-16,-21 21 16,0 0-16,-1 0 0,1 0 0,0 21 15,0 0-15,-21 21 0,20-20 0,1 20 16,0 0-16,0 1 0,0 20 16,0-21-16,-1 1 0,22 20 0,0-20 15,0 20-15,0-21 0,0 1 0,0-1 16,0 22-16,0-43 0,0 21 15,0 0-15,0-20 0,43-1 0,-22 0 16,0 0-16,21-21 0,-20 0 0,20 0 16,0 0-16,1 0 15,20 0-15,-21 0 0,22-21 0,-22 0 16,22 0-16,-22-1 0</inkml:trace>
  <inkml:trace contextRef="#ctx0" brushRef="#br0" timeOffset="17152.46">13695 2201 0,'0'-21'15,"0"42"-15,0-63 0,-21 42 16,-1 0 0,22 21-16,-21 0 0,0 1 0,21-1 15,-21 21-15,21-21 0,-21 22 16,21-22-16,-21 21 0,21-21 0,0 22 16,0-22-16,0 0 0,0 0 15,0 0-15,0 0 0,21 1 16,0-1-16,0-21 0,0 0 15,0 0-15,1 0 0,-1 0 0,0 0 16,0 0-16,0 0 0,0-21 16,-21-1-16,22 1 0,-22 0 15,0-21-15,0 21 0,0-1 0,0-20 16,0 21-16,0-21 0,-22 20 16,22-20-16,-21 21 0,21-21 0,0 20 15,0-20-15,0 21 0,0 0 16,0 0-16,0-1 0,21 1 0,1 21 15,-1 0-15,0 0 0,21 0 16,-21 0-16,22 0 0,-1 0 16,0 21-16,1 1 0,-1-1 0,0 0 15,1 21-15,-22-21 0,21 22 0,-21-22 16,1 21-16,-1 1 0,-21-1 16,0-21-16,0 21 0,0-20 0,0 20 15,0-21-15,0 0 0,0 0 0,-21-21 16,-1 22-16,1-22 0,0 0 15,0 0-15,0 0 16,21-22 0,0 1-16,0 0 15,0 0-15,0 0 0,21-22 16,0 22-16,0-21 0,0 0 0,22-1 16,-1 22-16,-21-21 0,22-1 15,-1 1-15,-21 21 0,21 0 0,1 0 16,-22 21-16,21 0 0,-21 0 0,22 0 15,-22 0-15,0 21 0,0 0 16,-21 21-16,0-21 0,0 22 0,0-22 16,0 21-16,0 1 0,0-1 0,0-21 15,0 21-15,-21-20 0,0 20 16,0-21-16,21 0 0,0 0 0,-21 1 16,21-1-16,-22-21 0,22 21 0,22-42 46</inkml:trace>
  <inkml:trace contextRef="#ctx0" brushRef="#br0" timeOffset="17556.24">15452 2096 0,'0'0'0,"-22"0"0,1 0 0,0 0 15,-21 0-15,-1 0 0,22 0 0,-21 0 16,0 21-16,-1-21 16,1 21-16,21 0 0,-22-21 0,22 21 15,0 0-15,0 1 0,21-1 16,0 0-16,0 0 16,21 0-16,21 0 0,-20-21 15,20 22-15,-21-22 0,21 21 0,1 0 16,-22-21-16,21 21 0,1 0 15,-22 0-15,21-21 0,-21 22 0,-21-1 16,21 0-16,-21 0 0,0 0 16,0 0-16,0 1 15,-21-22-15,0 21 0,-21 0 0,21-21 16,-22 0-16,1 21 0,0-21 0,20 0 16,-20 0-16,0 0 0,21 0 15,-22 0-15,22 0 0,0 0 0,0 0 16,21-21-1,21 0 1,0 0-16,0-1 0,0 1 0,22 0 16,-22 0-16</inkml:trace>
  <inkml:trace contextRef="#ctx0" brushRef="#br0" timeOffset="17801.09">15811 2180 0,'0'0'0,"0"21"31,0 1-31,0-1 0,0 0 0,-21 21 16,0-21-16,0 22 0,21-22 0,-21 21 15,0 1-15,-1-22 0,22 0 16,-21 21-16,21-21 0,-21 1 0,21-1 16,-21 0-16,21 0 15,0 0-15,0-42 31,0 0-15,0 0-16,0-22 16</inkml:trace>
  <inkml:trace contextRef="#ctx0" brushRef="#br0" timeOffset="17973">15811 2053 0,'0'0'0,"0"-21"0,-21 21 15,0 0 1,21 21 0,0 0-1,21-21 1,0 0-16</inkml:trace>
  <inkml:trace contextRef="#ctx0" brushRef="#br0" timeOffset="18348.78">16362 2117 0,'0'0'0,"-21"0"31,-1 0-31,-20 0 0,21 0 16,-21 21-16,-1-21 0,22 21 15,-21-21-15,21 21 0,-1-21 16,-20 21-16,42 1 0,-21-1 15,21 0-15,0 0 0,21 0 16,-21 0-16,21-21 16,22 22-16,-22-1 0,0-21 0,0 21 15,0 0-15,22-21 0,-22 21 0,0 0 16,0-21-16,0 22 0,-21-1 16,0 0-16,0 0 15,-21 0 1,0-21-16,0 0 15,-22 0-15,22 0 0,0 0 16,0 0-16,0 0 0,0 0 16,21-21-1,0 0-15,0 0 16,0 0-16,21-1 16</inkml:trace>
  <inkml:trace contextRef="#ctx0" brushRef="#br0" timeOffset="18636.62">16658 1926 0,'0'0'16,"21"-21"-16,0 21 0,1-21 0,-1 21 15,0 0 1,-21 21 0,0 0-16,0 0 0,0 1 15,0-1-15,0 21 0,-21-21 0,21 22 16,-21-22-16,-1 21 0,1-21 0,0 22 15,0-1-15,21-21 0,-21 21 16,0-20-16,-1 20 0,1-21 0,21 0 16,0 0-16,0 1 0,0-1 0,0 0 15,0 0-15,0 0 16,21-21-16,1 0 0,-1 0 16,0 0-16,0 0 0,0 0 15,0 0-15,-21-21 0,22 21 16,-22-21-16,21 0 0</inkml:trace>
  <inkml:trace contextRef="#ctx0" brushRef="#br0" timeOffset="18836.73">16658 2223 0,'0'0'16,"-21"0"-16,42 0 31,0 0-16,0 0-15,1 0 16,-1 0-16,0 0 0,21 0 16,-21-22-16,1 22 0,20 0 0,0 0 15,-21 0-15,22 0 0,-22-21 16,21 21-16</inkml:trace>
  <inkml:trace contextRef="#ctx0" brushRef="#br0" timeOffset="20103.84">18097 2053 0,'0'-21'0,"-21"21"125,21 21-125,-21-21 0,21 21 0,-21-21 16,0 22-16,21-1 0,-21 0 15,21 0-15,-22 0 0,1 0 16,21 1-16,0-1 0,0 0 0,0 0 15,0 0-15,0 0 0,0 1 16,0-1-16,0 0 0,0 0 16,0 0-16,21-21 15,1 0-15,-1 21 0,0-21 0,0 0 16,0 0-16,0 0 0,1 0 16,-1-21-16,0 0 0,0 21 15,0-21-15,-21 0 0,21 0 0,1-1 16,-22 1-16,21-21 0,-21 21 15,0 0-15,21-1 0,-21 1 16,0-21-16,0 21 0,0 0 16,0-1-16,-21 1 0,0 0 15,-1 0-15,1 21 0,0 0 0,0 0 16,0 0 0,21 21-1,0 0 1,21-21-16,0 21 15,0-21-15,22 0 0,-22 0 0,0 0 16,21 22-16,-21-22 0,22 0 0,-22 0 16,21 0-16,-21 0 0,22 0 15,-22 0-15,0 0 0,0-22 0,0 22 16,1 0-16,-22-21 0,21 21 16,-21-21-16,21 0 0,-21 0 15,0 0 1,21 21-16,-21-22 15,0 44 17,0-1-32,-21 0 0,0 0 15,21 0-15,-21 0 0,-1 1 16,1 20-16,0-21 0,21 21 0,-21-20 16,0 20-16,0 0 0,-1 1 0,22-1 15,0 0-15,0 1 0,0 20 16,0-21-16,0 22 0,-21-22 15,21 1-15,0 20 0,-21-21 0,21 1 16,-21-1-16,21 22 0,0-22 16,0 0-16,0 1 0,0-1 0,-21 0 15,0 1-15,21-1 0,-22 0 0,1 1 16,0-1-16,21-21 0,-21 21 16,21 1-16,-21-22 0,0 0 0,21 21 15,0-20-15,0-1 0,0 0 0,-22 0 16,22 0-16,-21 0 15,0-21 17,0 0-32,21-21 15,-21 0-15,21 0 0,-21 0 16,21 0-16,-22-1 0,22-20 0,-21 21 16,21-21-16,0-1 0,0 1 0,0 0 15,0-22-15,21 22 0,1-22 16,-1 22-16,0 0 0,0-1 0,0-20 15,0 20-15,1 1 0,20 21 16,-21-21-16,21-1 0,-20 22 0,-1 0 16,21-21-16,-21 20 0,0 1 0,1 21 15,-1-21-15,0 0 0,0 0 16,0 0-16,-21-1 0,0 1 0,0 0 16,21-21-16</inkml:trace>
  <inkml:trace contextRef="#ctx0" brushRef="#br0" timeOffset="20936.3">20659 2477 0,'0'-22'31,"0"1"-15,0 0-16,21 0 15,-21 0-15,21 0 0,-21-1 0,21 1 16,0 0-16,-21 0 0,21 0 15,-21-22-15,0 22 0,0 0 16,0 0-16,0-21 0,0 20 0,0 1 16,-21-21-16,0 21 0,-21 0 15,21-1-15,-1 1 0,-20 21 0,21 0 16,-21 0-16,20 0 0,-20 21 16,0 1-16,-1 20 0,22-21 0,-21 21 15,0-20-15,20 20 0,1 0 16,0 1-16,0-1 0,0 0 15,21 1-15,-21-1 0,21-21 0,0 21 16,0-20-16,0 20 0,0-21 0,0 0 16,21-21-16,0 21 0,0-21 15,0 0-15,0 0 0,1 0 0,20 0 16,-21 0-16,0 0 0,22 0 0,-1-21 16,-21 0-16,21 0 0,-20 0 15,-1 0-15,21-1 0,-21 1 0,0-21 16,1 21-16,-1-22 15,0 22-15,0 0 0,-21-21 0,21 21 0,-21-1 16,0 44 15,0-1-31,0 0 0,0 0 0,0 0 16,0 0-16,0 1 0,0 20 16,0-21-16,0 0 0,0 0 0,0 1 15,0-1-15,0 0 0,0 0 0,0 0 16,21-21-16,1 21 15,-1-21-15,0 0 0,0 0 16,0 0-16,0 0 0,1-21 16,-1 0-16</inkml:trace>
  <inkml:trace contextRef="#ctx0" brushRef="#br0" timeOffset="21461.26">21209 2096 0,'0'0'0,"0"-22"0,21-20 0,-21 21 15,0 0-15,21 0 0,-21-1 0,21 22 16,-21 22 0,0-1-1,0 0-15,0 21 0,0-21 0,0 22 16,-21-22-16,21 21 0,0 1 16,-21-22-16,21 21 0,0-21 15,0 22-15,-21-22 0,21 21 0,0-21 16,-21 0-16,21 1 0,-21-1 15,21 0-15,0 0 0,0 0 0,-22-21 16,22-21 15,0 0-31,0 0 16,0 0-16,0-1 0,0 1 16,0 0-16,22-21 0,-1 21 0,0-1 15,0 1-15,0 0 0,0-21 0,1 21 16,-1 21-16,0-22 15,0 1-15,0 21 0,22 0 0,-22 0 16,0 0-16,0 0 0,0 0 0,-21 21 16,21 1-16,-21-1 0,22 0 15,-22 0-15,0 21 0,0-20 0,0 20 16,0-21-16,-22 21 0,1-20 16,0-1-16,0 0 0,0 0 0,0 0 15,-1 0-15,1-21 0,-21 22 0,21-22 16,0 0-16,-1 21 0,1-21 15,0 0-15,0 0 16,21-21 15,0-1-31,21 1 0,0 0 16,0 0-16</inkml:trace>
  <inkml:trace contextRef="#ctx0" brushRef="#br0" timeOffset="21879.94">22056 2265 0,'0'0'0,"21"-21"0,0 21 16,0 0-16,0-21 0,-42 21 31,0 0-31,0 0 16,0 0-16,-1 0 0,1 0 15,0 0-15,0 0 0,0 0 16,0 0-16,-1 21 0,1 0 15,21 0-15,0 0 16,0 0-16,0 1 0,21-1 16,1 0-16,-1 0 0,0 21 0,0-20 15,0-1-15,-21 0 0,21 0 16,1 0-16,-1-21 0,-21 21 0,0 1 16,21-1-16,-21 0 0,0 0 15,0 0-15,-21-21 16,0 21-1,-1-21-15,1 0 0,0 0 16,-21 0-16,21 0 0,-1 0 0,-20 0 16,21 0-16,0 0 0,0 0 0,-1 0 15,1 0-15,21-21 16,0 0-16,0 0 16,0 0-16,21 0 0,-21-1 15,22 1-15,-1 0 0,0 0 16</inkml:trace>
  <inkml:trace contextRef="#ctx0" brushRef="#br0" timeOffset="22172.78">22415 2074 0,'0'0'0,"22"-21"0,20 0 0,-42 0 16,21 21-16,-21-21 0,21 21 0,-21 21 46,0 0-46,-21 0 0,0 22 0,21-22 16,-21 0-16,0 21 0,-1 1 16,22-22-16,-21 21 0,0 0 0,0 1 15,21-22-15,0 21 0,-21-21 16,21 22-16,-21-22 0,21 21 0,0-21 16,0 1-16,0-1 0,0 0 15,0 0-15,21 0 16,0-21-16,0 0 15,0 0-15,0 0 16,1-21-16,-1 0 0</inkml:trace>
  <inkml:trace contextRef="#ctx0" brushRef="#br0" timeOffset="22347.86">22373 2350 0,'0'0'0,"-21"0"0,0-22 0,0 22 0,42 0 47,0 0-47,0 0 0,0 0 15,0 0-15,22 0 0,-22 0 16,21 0-16,-21 0 0,22 0 0,-1 0 16</inkml:trace>
  <inkml:trace contextRef="#ctx0" brushRef="#br0" timeOffset="22768.74">22945 2350 0,'0'0'0,"-22"0"0,1 0 15,-42-43 1,63 22-16,0 0 16,0 0-16,21 0 15,0 21-15,0 0 0,22-22 16,-22 22-16,0 0 0,21 0 0,-21 0 15,22 0-15,-22 0 0,0 22 0,0-1 16,0 0-16,1 0 0,-22 0 16,0 0-16,0 22 0,21-1 0,-21-21 15,0 22-15,0-1 0,0-21 16,0 21-16,-21-20 0,-1-1 0,1 0 16,21 0-16,-21 0 0,0-21 15,0 21-15,0-21 0,-1 0 16,1 0-16,0 0 0,21-21 31,0 0-31,0 0 0,0 0 16,0 0-16,21-1 0,0 1 0,1 0 15,-1-21-15,0 21 0,0-22 16,0 22-16,0-21 0,22 21 0,-22-1 16,0 1-16,0 0 0,0 0 15,1 0-15,20 21 0,-21 0 0,0-21 16,0 21-16,1 0 0,-1 0 0</inkml:trace>
  <inkml:trace contextRef="#ctx0" brushRef="#br0" timeOffset="23261.46">23918 2455 0,'0'0'16,"0"-21"-16,0-21 15,0 21-15,0 0 0,0-1 0,0 1 16,0 0-16,0 0 0,0-21 16,-21 20-16,0 1 0,0 21 15,0 0-15,-1 0 16,1 0-16,0 0 0,-21 21 0,21 1 16,-1-1-16,1 0 0,-21 0 0,21 21 15,0-20-15,-1 20 0,1-21 16,21 21-16,0-20 0,0-1 0,0 0 15,0 0-15,0 0 0,0 0 16,0 1-16,21-22 0,1 21 16,-1-21-16,21 0 0,-21 0 0,0 0 15,1-21-15,-1 21 0,0-22 16,21 1-16,-21 0 0,1 0 0,-1 0 16,21 0-16,-21-1 0,0-20 15,1 21-15,-1 0 0,0 0 16,0-1-16,0 1 0,-21 42 31,0 1-31,0-1 0,-21 0 16,0 21-16,21-21 0,-21 1 15,21-1-15,0 0 0,0 0 0,0 0 16,0 0-16,0 1 0,0-1 16,21-21-16,0 0 15,0 0-15,0 0 0,1 0 0,-1 0 16,21 0-16</inkml:trace>
  <inkml:trace contextRef="#ctx0" brushRef="#br0" timeOffset="23768.1">24447 2371 0,'22'-21'0,"-44"42"0,44-64 0,-22 22 16,0 0-16,0 0 0,0 0 0,-22 21 31,1 21-31,0 0 16,0 0-16,0 0 0,0 22 15,-1-22-15,22 21 0,-21-21 0,21 22 16,-21-22-16,21 21 0,0-21 0,0 1 16,0-1-16,0 21 15,21-21-15,0-21 0,1 21 0,-1 1 0,0-22 16,0 0-16,21 21 16,-20-21-16,20 0 0,-21 0 0,0 0 15,22-21-15,-22-1 0,0 22 0,0-21 16,0-21-16,22 21 0,-22-22 15,0 1-15,0 0 0,21-1 0,-20 1 16,-1-21-16,0 20 0,0 1 16,0 0-16,0-22 0,1 22 0,-1-1 15,0 22-15,-21-21 0,0 21 0,0 0 16,0 42 15,0 21-31,0-21 0,0 0 16,0 22-16,-21-22 0,21 21 0,-21 1 15,-1-1-15,1-21 0,0 21 0,21 1 16,0-22-16,-21 21 0,21-21 16,0 22-16,0-22 0,0 0 0,0 0 15,0 0-15,0 1 0,21-22 16,0 0 0,0 0-16,1 0 15,-1-22-15,0 22 0,0-21 0,0 0 16,-21 0-16,21 0 0,-21 0 15</inkml:trace>
  <inkml:trace contextRef="#ctx0" brushRef="#br0" timeOffset="23976.48">24828 2223 0,'0'0'0,"-21"0"0,-21 0 16,63 0 15,21 21-31,-20-21 0,20 0 0,0 0 15,1 0-15,-1 0 0,21 0 16,-20 0-16,-1 0 0,0 0 0,1-21 16,-1 21-16,-21 0 0,0 0 0,1-22 15,-44 22 17,1 0-32</inkml:trace>
  <inkml:trace contextRef="#ctx0" brushRef="#br0" timeOffset="25592.04">4720 4657 0,'0'-21'16,"21"-1"-1,0 1-15,1 0 0,-1 21 16,-21-21-16,21 0 0,0 21 16,-21-21-16,0-1 0,0 1 0,21 21 15,-21-21-15,0 0 0,0 0 0,0 0 16,0-1-16,0 1 0,-21 0 15,0-21-15,0 21 0,0-1 16,-22 1-16,22 0 0,-21 0 0,-1 21 16,1 0-16,0 0 0,-1 0 15,1 0-15,-21 63 0,20-20 16,1-1-16,21 0 0,-22 1 16,22-1-16,0 22 0,21-22 0,0 0 15,0 1-15,0-1 0,0 0 0,0 1 16,0-1-16,21-21 0,0 0 15,1 0-15,-1 1 0,21-22 0,0 0 16,-20 0-16,20 0 0,0 0 16,1-22-16,-1 1 0,0 0 15,-21 0-15,22 0 0,-1 0 0,-21-1 16,22-20-16,-22 21 0,0-21 16,0 20-16,0-20 0,0 21 0,-21-21 15,0-1-15,0 1 0,0 21 0,0 0 16,0-22-16,0 22 0,0 0 15,0 42 1,0 0 0,0 22-16,0-22 0,0 21 0,0-21 15,0 22-15,0-22 0,0 21 0,0-21 16,22 22-16,-22-22 0,21 0 16,0 21-16,-21-21 0,21 1 15,0-22-15,0 21 0,1 0 0,-1-21 16,0 0-16,0 0 0,0 0 15,22 0-15,-22 0 0,0 0 0,0 0 16,0-21-16,22 0 0,-22-1 0,0 1 16,0 0-16,-21 0 0,21 0 15,-21 0-15,21-1 0,-21 1 0,0-21 16,0 21-16,0 0 0,0-22 16,0 22-16,0 0 0,0 0 0,0 0 15,0 42 16,-21-21-31,21 21 0,-21 0 0,21 0 16,0 0-16,0 1 0,0-1 0,-21 0 16,21 0-16,0 0 0,-21 0 15,21 1-15,0-1 0,0 0 0,0 0 16,-21 0-16,21 0 16,0 1-16,-22-22 15,22-22 1,0 1-1,0 0-15,0 0 0,22 0 16,-1 0-16,0-1 0,-21 1 0,21 0 16,0 0-16,0 0 15,1-22-15,20 22 0,-21 0 0,21 0 16,1 0-16,-22 21 0,21 0 0,1 0 16,-22 0-16,21 0 0,-21 0 15,22 21-15,-22 21 0,-21-21 0,0 1 16,21-1-16,-21 21 0,0-21 0,0 22 15,0-22-15,0 0 0,0 0 16,-21 0-16,21 0 0,0 1 0,0-1 16,-21 0-16,21 0 15</inkml:trace>
  <inkml:trace contextRef="#ctx0" brushRef="#br0" timeOffset="26096.75">6583 4382 0,'0'-22'0,"0"44"0,0-65 16,-21 43 0,-1-21-16,1 21 0,0 0 15,0 0-15,0 0 0,0 0 0,-1 0 16,1 0-16,0 0 0,-21 21 15,21 0-15,-1 1 0,1 20 0,0-21 16,0 21-16,0 1 0,0-1 16,-1-21-16,22 22 0,0-1 0,0-21 15,0 21-15,0-20 0,0-1 0,0 0 16,22 0-16,-1 0 0,0-21 16,0 0-16,21 0 0,-20 0 0,-1 0 15,21-21-15,-21 0 0,22 21 0,-22-21 16,0 0-16,21-1 0,-21-20 15,1 21-15,20 0 0,-21-22 16,0 22-16,0-21 0,1 0 0,-1-1 0,0 1 16,0-22-16,-21 22 15,21-21-15,-21 20 0,21-20 0,-21 20 16,0 1-16,0 0 0,0-1 0,0 22 16,0 0-16,0 0 0,0 42 15,0 21-15,0-20 16,0 20-16,0 21 0,-21-20 0,21 20 15,0-20-15,0 20 0,0-21 16,0 1-16,0-1 0,0 0 0,0 1 16,21-1-16,-21-21 0,22 0 0,-1 1 15,21-1-15,-21 0 0,0-21 16,1 0-16,20 0 0,-21 0 0</inkml:trace>
  <inkml:trace contextRef="#ctx0" brushRef="#br0" timeOffset="26623.6">8953 3916 0,'0'-21'0,"0"42"0,0-63 0,0 20 16,0 1-16,0 0 16,0 0-16,-21 0 0,-21 21 0,21-21 15,0-1-15,-22 22 0,1 0 0,21 0 16,-22 0-16,1 0 0,21 0 16,-21 22-16,20-1 0,-20 0 0,21 21 15,0-21-15,0 22 0,-1 20 0,22-20 16,0-1-16,0 21 0,0 1 15,0-22-15,0 1 0,0 20 0,0-21 16,0 1-16,0-1 0,22-21 16,-22 0-16,21 22 0,0-22 0,21-21 15,-21 21-15,1 0 0,-1-21 0,21 0 16,-21 0-16,22 0 0,-1 0 16,0 0-16,1-21 0,-1 0 0,0 0 15,1 0-15,20-1 0</inkml:trace>
  <inkml:trace contextRef="#ctx0" brushRef="#br0" timeOffset="27284.3">9356 4212 0,'0'0'16,"0"-21"-16,0 0 0,0 0 0,-22 21 31,1 21-31,0 0 0,0 0 16,21 22-16,0-22 0,-21 0 0,0 0 15,21 21-15,0-20 0,0-1 16,0 0-16,0 0 0,0 0 0,0 0 15,0 1-15,0-1 16,21-21-16,0 0 0,0 0 16,0 0-16,0 0 0,1 0 15,-1 0-15,0 0 16,-21-21-16,0-1 0,21 22 16,-21-21-16,0 0 0,0-21 0,0 21 15,0-1-15,0-20 0,0 21 16,0-21-16,0-1 0,0 1 0,0 21 15,0-22-15,0 22 0,0 0 0,0 0 16,21 0-16,43 21 16,-43 0-1,0 0-15,21 21 0,-20-21 0,20 42 16,-21-21-16,21 1 0,-20-1 0,20 21 16,-21-21-16,0 22 0,0-22 15,-21 21-15,0-21 0,0 0 0,0 1 16,0-1-16,0 0 0,0 0 0,0 0 15,0 0-15,-21 1 0,0-22 16,0 21-16,0-21 0,0 0 16,-1 0-16,1 0 15,21-21-15,0-1 16,0 1-16,0 0 16,0 0-16,21 0 0,1 0 0,-22-22 0,21 22 15,21-21-15,-21 21 0,0-22 16,22 1-16,-1 21 0,-21 0 15,22-1-15,-1 1 0,0 21 0,1 0 16,-1 0-16,-21 21 0,21 1 16,-20-1-16,-1 0 0,0 0 0,0 21 15,-21-20-15,0 20 0,0-21 0,0 21 16,0-20-16,0-1 0,0 0 0,-21 0 16,0 0-16,0 0 0,-1 1 15,22-1-15,-21-21 16,21 21-16,0-42 31</inkml:trace>
  <inkml:trace contextRef="#ctx0" brushRef="#br0" timeOffset="28580.62">10816 4001 0,'0'0'0,"-21"-22"0,21 1 0,-21 21 15,0 0-15,-1 0 0,1 0 16,0 0-16,0 0 16,0 0-16,0 21 0,-1 1 0,1-1 15,0 0-15,21 21 0,-21 1 16,0-22-16,0 21 0,21 0 0,-22-20 16,22 20-16,0-21 0,0 21 0,0 1 15,0-22-15,0 0 0,0 0 16,22 0-16,-1 1 0,0-22 15,0 0-15,0 21 0,22-21 0,-22 0 16,0 0-16,0 0 0,21 0 0,-20 0 16,20-21-16,-21 21 0,21-22 15,-20 1-15,20 0 0,-21 0 0,21 0 16,-20-22-16,20 22 0,-21-21 16,21 0-16,-20 20 0,-1-20 15,0 0-15,0-1 0,-21 22 0,0 0 16,0-21-16,0 21 0,-21 21 15,0 0-15,0 21 16,-1 0-16,1 0 0,0 0 0,21 0 16,-21 1-16,21 20 0,0-21 0,0 0 15,0 22-15,21-22 0,0 0 16,0 0-16,-21 0 0,22 0 0,-1 1 16,0-1-16,0 0 0,0 0 0,0-21 15,-21 21-15,22 0 0,-1 1 16,0-1-1,0-21 1,0 0 0,0 0-16,1-21 15,-1 21-15,-21-22 0,21 1 0,0 0 16,0 0-16,22 0 0,-22 0 0,0-22 16,21 22-16,-21-21 0,1 21 15,20-22-15,-21 22 0,0-21 0,-21 21 16,0-1-16,21 1 0,-21 0 15,-21 21 1,0 0 0,0 21-16,21 0 0,-21-21 0,0 22 15,-1 20-15,1-21 0,0 0 16,21 0-16,-21 1 0,21 20 0,-21-21 16,21 0-16,0 0 0,0 22 0,0-22 15,0 0-15,21 0 0,0 0 16,0 1-16,0-22 0,1 21 15,-1-21-15,21 0 0,-21 0 0,0 0 16,22 0-16,-22 0 0,21 0 0,1 0 16,-22 0-16,21 0 0,0-21 15,-20-1-15,20 22 0,-21-21 0,21-21 16,-20 21-16,20 0 0,-21-22 16,0 1-16,22 0 0,-22-1 0,0-20 15,0 20-15,0-20 0,0-1 16,1 22-16,-22-21 0,0 20 0,21 1 15,-21 0-15,0-1 0,0 22 16,0 0-16,0 0 0,0 0 0,-21 21 16,-1 21-16,1 0 15,0 0-15,0 21 0,0-20 16,21 20-16,-21-21 0,-1 21 0,22 22 16,-21-22-16,21 1 0,0-1 0,0 21 15,0-20-15,0-1 0,0 0 16,0 1-16,0-1 0,0 0 0,0-20 15,21 20-15,1-21 0,-1 0 16,0 0-16,0 1 0,0-1 16,0-21-16,1 21 0,-1-21 0,21 0 15,-21 0-15,0 0 0,1 0 0,20 0 16,-21 0-16,21-21 0,-20 0 16,-1 21-16,21-22 0,-21-20 0,0 21 15,22 0-15,-22-22 0,0 22 0,0-21 16,0 0-16,1 20 0,-1-20 15,-21 21-15,0 0 0,0 0 0,0-1 16,-21 22-16,21 22 16,-22-1-16,1 0 0,0 0 15,21 0-15,-21 0 0,21 22 16,-21-22-16,21 0 0,-21 21 0,21-20 16,0-1-16,0 0 0,0 0 0,0 0 15,0 0-15,21-21 0,0 22 16,0-22-16,0 21 0,0-21 15,1 0-15,-1 0 0,0 0 0,0 0 16,21 0-16,-20 0 0,-1 0 16,0-21-16,0-1 0,0 22 0,0-21 15,1 0-15,-22 0 0,21-21 0</inkml:trace>
  <inkml:trace contextRef="#ctx0" brushRef="#br0" timeOffset="28784.5">12298 3916 0,'0'0'0,"0"21"32,21-21-32,0 0 0,0 0 15,0 0-15,22 0 0,-22 0 0,0 0 16,21 0-16,-20-21 0,-1 21 0,21-21 15,-21 21-15,0-21 0</inkml:trace>
  <inkml:trace contextRef="#ctx0" brushRef="#br0" timeOffset="30670.03">14372 3958 0,'21'-21'0,"-42"42"0,63-42 0,-20 0 0,-1 0 15,0 0-15,0 21 0,0-22 16,0 1-16,1 0 0,-1 0 15,0 21-15,0 0 0,0 0 16,0 0-16,-21 21 16,22 0-16,-22 0 15,21 1-15,-21 20 0,0-21 0,0 21 16,0-20-16,0 20 0,0 0 0,0-21 16,0 1-16,0 20 0,0-21 15,-21 0-15,-1 0 0,22 1 0,-21-1 16,0 0-16,0 0 15,0-21-15,21-21 32,0 0-32,0 0 0,0-1 15,0 1-15,0 0 0,0 0 0,0 0 16,21-22-16,0 22 0,-21-21 16,21 0-16,0 20 0,1-20 0,-1 21 15,0 0-15,0 0 0,21-1 16,-20 1-16,-1 21 0,0 0 0,0 0 15,21 0-15,-20 0 0,-1 21 0,0 1 16,0-1-16,0 0 0,-21 21 16,0-21-16,21 22 0,-21-1 0,0 0 15,0-20-15,0 20 0,0 0 16,0-21-16,-21 1 0,21-1 0,0 0 16,-21 0-16,0 0 0,21-42 31,0 0-16,21 0-15,0 0 0,-21-1 16,21 1-16,1 0 0,-1-21 0,0 21 16,0-22-16,21 1 0,-20 0 0,-1-1 15,21 1-15,-21 21 0,22-22 16,-22 22-16,21 0 0,-21 0 0,0 0 16,22 21-16,-22 0 0,0 21 15,-21 0-15,21 0 16,-21 0-16,0 1 0,0-1 0,0 21 15,0-21-15,0 22 0,0-1 0,0-21 16,0 21-16,0-20 0,0 20 16,0-21-16,21 0 0,1 0 0,-22 1 15,21-1-15,0 0 0,0-21 0,0 0 16,0 21-16,1-21 0,-1 0 16,21 0-16,-21 0 0,22 0 0,-22-21 15,21 21-15,-21-21 0,0 0 16,22-1-16,-22 1 0,0 0 0,0 0 15,0-21-15,1 20 0,-1-20 0,-21 0 16,0 21-16,0-22 0,0 1 16,0 21-16,0 0 0,0-1 15,0 1-15,-21 0 0,-1 21 0,1 0 16,0 0-16,0 0 0,0 21 0,0 0 16,21 1-16,-22-1 0,22 0 15,-21 21-15,21-21 0,0 22 0,0-22 16,0 21-16,0-21 0,0 22 0,0-22 15,0 0-15,21 0 0,1 0 16,-1 1-16,0-1 0,0-21 0,0 0 16,0 0-16,22 0 0,-22 0 0,21 0 15,1 0-15,-22 0 16,21-21-16,0-1 0,1 22 0,-1-42 16,-21 21-16,22 0 0,-22-22 0,21 1 15,-21 0-15,0-1 0,1 1 16,-1-21-16,0 20 0,0 1 0,0-22 15,0 22-15,-21 0 0,22-22 0,-22 43 16,21-21-16,-21 21 0,0-1 16,0 1-16,0 42 15,-21 1 1,21 20-16,-22-21 0,1 21 16,0 1-16,0-1 0,0 0 0,21 1 0,-21-1 15,-1 0-15,22 1 0,-21-1 16,21 0-16,0 1 0,0-1 15,0-21-15,0 22 0,21-22 0,1 0 16,-1 0-16,0-21 0,0 21 16,0-21-16,0 0 0,22 0 0,-22 0 15,0 0-15,21 0 0,-20 0 0,-1-21 16,0 0-16,0 0 0,0 0 16,0-1-16,1-20 0,-1 0 0,-21 21 15,21-22-15,0 1 0,0 0 0,0-22 16,1 22-16,-22-1 15,21 1-15,0 0 0,-21 21 0,0-22 16,21 22-16,-21 42 31,-21 22-31,21-22 0,-21 21 0,0-21 16,-1 22-16,22-1 0,-21-21 0,0 21 16,21 1-16,-21-22 0,21 21 15,0 1-15,-21-22 0,21 0 0,-21 21 16,21-21-16,0 1 0,0-1 0,-22 0 15,22-42 32,0 0-47,0-1 16,22 1-16,-22 0 0,21-21 0,0 21 16,0-1-16,-21 1 0,21-21 0,22 21 15,-22 0-15,0 21 0,21-22 16,-21 22-16,1 0 0,-1 0 15,0 0-15,-21 22 0,21-1 16,-21 0-16,0 0 0,0 0 16,0 0-16,0 1 0,0 20 0,0-21 15,-21 0-15,21 0 0,-21 1 0,21-1 16,0 0-16,-21 0 16,-1 0-16,1-21 15,21 21-15,21-42 31,1 21-15,-1-21-16,0 0 0</inkml:trace>
  <inkml:trace contextRef="#ctx0" brushRef="#br0" timeOffset="31060.8">17907 3810 0,'-42'21'15,"20"-21"1,1 21-16,0-21 0,21 22 0,-21-1 16,0 0-16,0-21 0,21 21 0,0 0 15,-22 0-15,22 1 0,0-1 16,0 0-16,0 0 0,0 0 0,0 0 16,0 1-16,0-1 0,22 0 15,-1-21-15,0 0 16,0 0-16,0 0 0,0 0 0,1 0 15,-1 0-15,0-21 0,0 0 0,0-1 16,0 1-16,1 0 0,-22 0 16,0 0-16,0-22 0,0 22 15,0 0-15,0 0 0,0-21 0,0 20 16,0 1-16,0 0 16,-22 21-16,1 0 0,0 0 0,0 0 15,0 0-15,0 0 0,-1 0 16,1 0-16,0 21 0,0 0 15,21 1-15,0-1 0,0 0 16,0 0-16,21 0 16,0-21-16</inkml:trace>
  <inkml:trace contextRef="#ctx0" brushRef="#br0" timeOffset="31640.46">18584 3768 0,'0'0'0,"0"-21"0,0-1 16,-21 22-16,0-21 0,0 0 0,0 21 15,-1 0-15,-20 0 0,21 0 0,0 0 16,0 21-16,-22 0 0,22 1 16,0-1-16,0 0 0,0 21 0,-1-21 15,1 22-15,21-22 0,0 21 0,0-21 16,0 22-16,0-22 0,0 0 15,0 21-15,0-20 0,21-1 16,1-21-16,-22 21 0,21-21 0,0 0 16,0 0-16,0 0 0,0 0 15,1 0-15,-1 0 0,0-21 0,0 0 16,21 21-16,-20-43 0,-1 22 16,0 0-16,0-21 0,0 20 0,0-20 15,22 0-15,-22-1 0,0 1 0,0 0 16,0-1-16,1-20 0,-1 21 15,0-22-15,-21 22 0,21-1 0,-21-20 16,0 21-16,0 20 0,0-20 16,0 21-16,0 0 0,-21 42 15,0 0 1,21 0-16,-21 0 0,21 22 16,-22-1-16,22 0 0,0 1 0,0-1 15,0 0-15,0 1 0,0-1 16,0 0-16,0 1 0,22-1 0,-1 0 15,-21 1-15,21-22 0,0 21 0,-21-21 16,21 22-16,0-22 0,1 0 16,-1 0-16,-21 0 0,21-21 0,0 0 15,0 22-15,0-22 0,1 0 16,-1 0-16,0 0 0,0-22 0,0 22 16,0-21-16,1 0 0,-1 0 0,0 0 15,0 0-15,0-22 16,0 22-16,1 0 0,-22-21 0</inkml:trace>
  <inkml:trace contextRef="#ctx0" brushRef="#br0" timeOffset="31984.27">16700 3725 0,'22'22'0,"-1"-22"0,0 0 16,0 0-16,0 0 0,22 0 0,-22 0 15,0 0-15,0 0 0,0 0 16,0 0-16,1 0 0,-1 0 16,0 0-16,0 0 0,0 0 0,0 0 0,1 0 15,-1 0-15,0 0 16,-21-22 0,21 22-16</inkml:trace>
  <inkml:trace contextRef="#ctx0" brushRef="#br0" timeOffset="38410.12">614 6498 0,'-21'0'0,"-1"0"0,1 0 15,0 0-15,0 0 16,21 21-16,0 1 15,-21-22-15,21 21 0,0 0 0,0 0 16,0 0-16,0 0 0,0 1 16,21-1-16,0-21 0,0 21 15,22-21-15,-22 0 0,21 0 16,-21 0-16,22 0 0,-1 0 0,0-21 16,-21 21-16,22-21 0,-22-1 15,21 1-15,-21 0 0,22 0 0,-22 0 16,0 0-16,0-1 0,0 1 15,-21 0-15,0 0 0,0 0 0,0 0 16,-21-1-16,0 22 0,0-21 16,-21 0-16,20 21 0,-20 0 0,0 0 15,-1 0-15,1 21 0,-21 0 16,20 1-16,-20-1 0,20 21 0,1-21 16,0 22-16,21-1 15,-22 0-15,22-21 0,21 22 0,0-22 16,0 21-16,0-21 0,0 1 15,0-1-15,21 0 0,0 0 0,22-21 16,-1 0-16,-21 21 0,43-21 16,-22 0-16,0 0 0,1 0 0,-1 0 15,0-21-15,1 21 0,-1-21 16,0 21-16,-20 0 0,-1-21 0,0 21 16,-21-21-16,-21 21 15,0 0-15,-22 0 0,22 0 16,-21 0-16,-1 0 15,1 0-15,0 21 0,-22-21 0,22 21 16,0 0-16,-22 0 0,22 22 16,21-22-16,-22 0 0,22 21 0,0-21 15,21 1-15,0 20 0,0-21 16,0 21-16,21-20 0,0-1 16,0 0-16,22 0 0,-22 0 0,21 0 15,1-21-15,-22 0 0,42 0 16,-20 0-16,-1 0 0,0 0 0,22 0 15,-1-21-15,-20 0 0,20 21 0</inkml:trace>
  <inkml:trace contextRef="#ctx0" brushRef="#br0" timeOffset="39120.66">1820 6879 0,'0'0'0,"0"-21"0,-21-64 31,0 85-31,0 0 0,-22 0 0,22 0 15,-21 0-15,0 0 0,-1 22 16,1-1-16,0 0 0,-1 0 0,1 21 16,21-20-16,0-1 0,-22 21 15,43-21-15,-21 0 0,21 22 0,0-22 16,0 0-16,0 0 0,0 0 16,0 1-16,21-1 0,0-21 15,1 0-15,-1 0 0,21 0 16,0 0-16,1-21 0,-1 21 0,0-22 15,1 1-15,-1 21 0,0-21 16,-20 0-16,-1 0 0,21 0 0,-42-1 16,21 22-16,-21-21 0,0 0 0,0 0 15,0 0-15,0 0 0,0-1 16,0 1-16,0 0 0,-21 21 0,21-21 16,-21 42-1,21 0 1,0 0-16,-21 22 0,21-22 15,0 21-15,0 1 0,0 20 16,0 1-16,0-1 0,0 1 16,0-1-16,0 1 0,0 20 0,0 1 15,0-22-15,0 43 0,0-21 0,0 0 16,0-1-16,0 22 0,0-21 16,0-1-16,0 22 0,0-21 0,0 0 15,0-1-15,0 1 0,0 0 16,0-22-16,0 22 0,-21-22 0,21-20 15,-22 20-15,22-21 0,0-20 16,-21-1-16,0 0 0,0 0 16,0-21-16,0 0 0,21-21 15,-22 21-15,1-42 0,21 20 16,-21-20-16,0 0 0,-21-1 16,20-20-16,1-1 0,-21 1 0,0-1 15,-1-20-15,22 20 0,-21-20 16,21 20-16,-1-21 0,1 1 0,21 20 15,0-20-15,0 20 0,0-21 16,21 22-16,1-1 0,-1 22 0,0-21 16,0 20-16,0-20 0,22 20 15,-22 1-15,21 0 0,0-1 0,-20-20 16,20 21-16,0-1 0,-21 1 0,22 0 16,-22-1-16,21 1 0,-21 0 15,22-1-15</inkml:trace>
  <inkml:trace contextRef="#ctx0" brushRef="#br0" timeOffset="39333.6">2180 6816 0,'-21'0'46,"0"0"-46,0 21 16,21 0-16,0 0 16,0 0-1,-22-21-15,22 22 0</inkml:trace>
  <inkml:trace contextRef="#ctx0" brushRef="#br0" timeOffset="39492.44">2159 7154 0,'0'0'0,"0"22"0,0-1 16,0 0-16,0 0 16,-21-21-1,21-21 17,0 0-32,21 0 15,0-1-15</inkml:trace>
  <inkml:trace contextRef="#ctx0" brushRef="#br0" timeOffset="39984.3">4276 6710 0,'0'-21'0,"0"42"0,-22-42 16,22 0-16,0-1 0,0 1 0,-21 21 15,0 0 1,21 21-16,-21 1 0,21 20 16,-21 0-16,21 22 0,0-22 15,0 22-15,-21-1 0,21 22 0,0-1 16,-22 1-16,22 0 0,0-1 0,0 1 16,0 0-16,0 21 0,0-22 0,0 1 15,-21 21-15,0-22 0,21 1 16,-21 0-16,21-22 0,-21 1 0,0 20 15,21-41-15,-22 20 0,22-20 0,0-22 16,0 21-16,0-21 0,0 0 0,0-42 47,0 0-47,0-21 0,0 21 0,0-22 16,0-20-16,0 20 0,0-20 0</inkml:trace>
  <inkml:trace contextRef="#ctx0" brushRef="#br0" timeOffset="40725.87">3916 7303 0,'0'0'0,"-21"-64"0,-1 22 0,22-22 0,0 22 15,0 0-15,0-22 0,0 22 0,0-1 16,0 1-16,0 21 16,22-21-16,20-1 0,-21 22 0,21-21 0,1 21 15,-1-1-15,22 1 16,-22 21-16,21 0 0,1 0 0,-22 0 15,22 21-15,-22 1 0,0-1 0,-20 21 16,-1 0-16,0-20 0,-21 20 16,0 0-16,-21-21 0,0 22 0,-1-22 15,-20 21-15,21-21 0,-21 1 0,-1-1 16,1 0-16,21 0 0,0 0 16,-1-21-16,1 21 0,0-21 0,0 0 15,21-21 1,0 0-1,21 0-15,0 0 0,0 0 16,1-1-16,-1 1 0,0 0 0,21-21 16,1 21-16,-1-22 0,0 22 15,1 0-15,-1-21 0,0 20 0,1 1 16,-1-21-16,0 21 0,1 0 0,-22-1 16,0 22-16,0-21 0,0 21 15,-21 21 1,0 1-16,0-1 15,0 0-15,0 21 0,0-21 16,0 1-16,0 20 0,0-21 0,0 0 16,0 22-16,0-22 0,0 0 15,0 0-15,0 0 0,0 0 16,0 1-16,0-1 0,21-21 16,1 0-16,-1 0 0,0 0 15,0 0-15,0 0 0,0 0 16,1-21-16,-1-1 0,0 22 0,0-21 15,0 0-15,0 0 0,1 0 0,-1-22 16,0 22-16,0 0 0,0-21 16,0-1-16,-21 22 0,0-21 0,22 21 15,-22 0-15,0-1 0,0 1 0,0 0 16,0 42 0,0 0-16,0 1 15,-22-1-15,22 21 0,0 0 0,0-20 16,0 20-16,0-21 0,0 21 15,0-20-15,0-1 0,0 21 0,0-21 16,0 0-16,0 1 0,22-1 16,-1-21-16,0 0 0,0 0 15,21 0-15,-20 0 0,-1 0 16,0-21-16,21 21 0,-21-22 0,1 1 16</inkml:trace>
  <inkml:trace contextRef="#ctx0" brushRef="#br0" timeOffset="41228.58">5821 6350 0,'0'-42'0,"0"84"0,0-105 0,-21 41 0,21 1 15,-22 0-15,1 21 0,0 0 16,21 21-16,-21 0 0,21 22 16,-21-22-16,21 21 0,-21 22 0,21-22 15,0 22-15,0-22 0,-22 0 0,22 22 16,0-22-16,-21 0 0,21 1 15,0-1-15,0-21 0,0 22 0,0-22 16,0 0-16,0 0 0,0 0 16,0-42 15,0 0-15,0 0-16,0 0 0,21-1 0,-21-20 15,22 21-15,-1 0 0,0-22 16,-21 22-16,21 0 0,0-21 0,22 21 15,-22 21-15,0-22 0,21 22 0,-21 0 16,22 0-16,-1 0 0,-21 0 16,0 22-16,22-1 0,-22 0 0,0 0 15,0 0-15,-21 0 0,0 1 0,21-1 16,-21 0-16,0 21 0,0-21 16,0 1-16,0-1 0,-21 0 0,0-21 15,0 21-15,-21 0 0,20 0 16,-20-21-16,21 22 0,-21-22 0,20 0 15,-20 21-15,0-21 0,21 0 16,-1 0-16,1 0 0,0 0 0,0 0 16,21-21-16,0-1 15,0 1-15,21 0 16,0 21-16,0-21 0,1 0 16,20-22-16,-21 22 0</inkml:trace>
  <inkml:trace contextRef="#ctx0" brushRef="#br0" timeOffset="42149.06">6562 6265 0,'0'0'0,"0"-42"31,-22 42-31,1 0 16,0 21-16,21 0 0,0 1 15,-21-1-15,0 21 0,21 0 16,-21 1-16,21-1 0,-22 22 0,22-22 15,0 0-15,0 1 0,0-1 16,0 0-16,0 1 0,0-22 0,0 21 16,0-21-16,0 0 0,0 1 15,22-1-15,-1-21 0,0 21 0,0-21 16,0 0-16,22 0 16,-22 0-16,0 0 0,0 0 0,0-21 15,0 0-15,1 21 0,-1-22 0,0 1 16,-21 0-16,21 0 0,-21 0 15,21-22-15,-21 22 0,0 0 0,0-21 16,0 21-16,21-1 0,-21 1 0,0 0 16,0 42-1,0 0-15,0 1 0,0-1 16,0 0-16,0 0 0,0 21 16,0-20-16,0-1 0,0 0 0,0 0 15,0 0-15,22 0 0,-22 1 16,21-1-16,0 0 0,0-21 15,0 0-15,0 0 0,1 0 16,20 0-16,-21 0 16,0 0-16,0-21 0,1 0 0,-1-1 15,0 22-15,0-21 0,0-21 0,0 21 16,22 0-16,-22-22 0,0 22 16,0-21-16,0-1 0,1 22 0,-1-21 15,0 0-15,0 20 0,0 1 0,0 0 16,1 21-16,-1 0 0,-21 21 31,0 0-31,0 1 16,0-1-16,0 0 0,0 0 15,0 0-15,0 0 16,0-42 31,0 0-47,0 0 0,0 0 15,0 0-15,0-1 16,0 1-16,0 0 0,0 0 16,0 0-16,0 0 0,0-1 0,-21 22 31,-1 0-31,22 22 0,0-1 16,-21 0-16,0 21 0,0-21 0,0 22 15,21-22-15,-21 21 0,-1 1 16,22-22-16,-21 0 0,21 21 0,0-21 15,0 1-15,0-1 0,0 0 0,0 0 16,0 0-16,21 0 16,1-21-16,-1 0 0,0 0 0,0 0 15,0 0-15,0 0 0,1 0 0,-1 0 16,0-21-16,0 0 0,0 21 16,0-21-16,1 0 0,-1 0 15,0-1-15,0 1 0,0 0 0,0-21 16,-21 21-16,22-1 0,-22-20 0,21 21 15</inkml:trace>
  <inkml:trace contextRef="#ctx0" brushRef="#br0" timeOffset="43452.01">7027 6202 0,'-21'0'32,"0"0"-32,0 0 15,0 0-15,21 21 0,21-21 47,0 0-31,0 0-16,0 0 0,0 0 0,-21-21 15,22 21-15,-1-21 0,-21 0 16,0-1-16,0 1 16,-21 21-1,-1 0-15,1 0 16,0 0-16,0 0 0,0 0 0,0 21 15,-22-21-15,22 22 0,21-1 0,-21-21 16,0 21-16,21 0 16,0 0-16,0 0 15,21-21-15</inkml:trace>
  <inkml:trace contextRef="#ctx0" brushRef="#br0" timeOffset="43972.05">9186 6435 0,'21'-21'15,"-42"42"-15,64-85 0,-43 43 0,0 0 0,0-21 16,0 20-16,0 1 0,0 0 15,0 0-15,0 0 0,0 0 16,0-1-16,-22 22 0,1 0 16,0 0-16,0 0 0,0 0 0,0 0 15,-1 22-15,-20-1 0,21 0 16,0 21-16,21-21 0,-21 22 0,-1 20 16,22-20-16,-21-1 0,21 0 0,0 1 15,0-1-15,0 0 0,0 1 16,0-22-16,0 0 0,0 21 0,0-21 15,0 1-15,21-1 0,1 0 16,-1-21-16,0 0 0,0 0 16,0 0-16,0 0 0,1 0 15,20 0-15,-21 0 0,21-21 0,-20 21 16,20-21-16,0-1 0,-21 1 0</inkml:trace>
  <inkml:trace contextRef="#ctx0" brushRef="#br0" timeOffset="45340.27">9842 6033 0,'0'0'0,"0"-22"0,0 1 0,0 0 0,-21 21 15,0 0-15,0 0 0,0 0 16,0 0-16,-1 21 0,1 0 16,0 1-16,0 20 0,21 0 15,0 1-15,-21-1 0,21 0 16,-21 22-16,21-1 0,0-20 0,0 20 15,0 1-15,0-22 0,0 0 0,0 22 16,0-43-16,0 21 0,0 1 0,0-22 16,0 0-16,0 0 0,0 0 15,21-21-15,0 21 0,0-21 0,0 0 16,0 0-16,1 0 0,-1 0 16,21 0-16,-21 0 0,22-21 0,-1 0 15,-21 21-15,21-21 0,1-21 0,-1 20 16,0 1-16,-20-21 0,20 21 0,0-22 15,-21 1-15,1 21 0,-1-21 16,0-1-16,0 1 0,-21 0 16,0-1-16,0 22 0,0 0 0,0 0 15,0 0-15,-21 21 0,0 0 0,0 0 16,-1 0-16,1 0 0,-21 0 16,0 21-16,20 21 0,-20-21 0,21 22 15,-21-22-15,20 21 0,1 0 0,-21 1 16,21-1-16,0-21 0,21 22 15,0-1-15,-22-21 0,22 0 0,0 0 16,0 1-16,0-1 0,0 0 16,22-21-16,-1 21 0,0-21 0,0 0 15,0 0 1,22 0-16,-22-21 0,0 0 0,0 21 16,0-21-16,0-1 0,1 1 0,20 0 15,-21 0-15,0-21 0,-21 20 16,21-20-16,1 0 0,-1 21 0,-21-22 15,0 1-15,21 0 0,-21 20 0,21 1 16,-21 0-16,0 0 0,0 42 31,0 0-31,0 22 0,0-22 16,-21 21-16,21-21 0,-21 22 16,21-1-16,0-21 0,0 21 15,0-20-15,0 20 0,0-21 0,0 0 16,0 0-16,0 1 0,21-22 0,-21 21 15,21-21-15,0 0 0,0 0 16,1 0-16,20 0 0,-21 0 0,0 0 16,0 0-16,22 0 0,-1-21 0,-21-1 15,22 22-15,-1-21 0,-21 0 16,21-21-16,-20 21 0,20-1 0,-21-20 16,0 0-16,22-1 0,-22 1 0,0 21 15,-21-21-15,21-1 0,-21 22 0,21-21 16,-21 21-16,-21 42 31,0 0-31,21 21 0,0-21 16,-21 22-16,21-1 0,-21-21 15,21 22-15,0-1 0,0-21 0,0 21 16,0-20-16,0-1 0,0 0 0,0 0 16,0 0-16,0 0 0,21 1 15,0-22-15,0 0 31,-21-22-15,0 1-16,-21 0 16,0 0-16,0 21 0,21-21 0,-22 0 15,1-1-15,0 22 0,0 0 16,0 0 0,0 22-16,21-1 0,0 0 15,0 0-15,0 0 0,0 0 16,0 1-16,21-22 0,0 21 0,0 0 15,0-21-15,22 0 0,-22 0 16,0 21-16,21-21 0,1 0 0,-22 0 16,21 0-16,22 0 0,-22-21 0,0 0 15,1 0-15,-1 21 0,0-22 16,1 1-16,-1-21 0,0 21 0,1-22 16,-22 22-16,0-21 0,21 0 15,-21-22-15,1 22 0,-22-1 0,0 1 16,21 0-16,-21 21 0,0-22 15,0 22-15,0 0 0,-21 21 16,-1 0-16,1 0 0,0 21 0,0-21 16,0 21-16,21 22 0,-21-22 15,21 0-15,0 21 0,0 1 0,21-1 16,0-21-16,0 21 0,0 1 0,22-22 16,-22 21-16,0-21 0,0 22 15,21-22-15,-20 0 0,-1 0 16,0 0-16,-21 1 0,0-1 0,0 0 15,0 0-15,-21-21 16,0 0-16,-1 0 0,-20 0 16,21 0-16,-21 0 0,20 0 0,-20 0 15,21 0-15,0-21 0,0 0 0,21 0 16</inkml:trace>
  <inkml:trace contextRef="#ctx0" brushRef="#br0" timeOffset="46021">13398 5715 0,'0'0'0,"22"21"15,-22 22 1,0-22-16,0 21 0,0 0 0,0 1 15,0-1-15,0 22 0,0-22 0,-22 0 16,1 22-16,21-22 0,-21 0 16,0 22-16,0-22 0,0 1 0,-1-1 15,1 0-15,21 1 0,-21-1 0,0-21 16,21 21-16,-21-20 0,21-1 16,0 0-16,0-42 31,0 0-31,0-1 0,0 1 15,0-21-15,0 21 0,21-22 16,0 1-16,0 0 0,-21-1 0,21 1 16,1-21-16,-1 20 0,0 1 0,0-22 15,0 22-15,22-21 0,-22 20 16,21-20-16,0 20 0,-20 1 0,20 0 16,-21-1-16,21 22 0,-20 0 15,-1 0-15,0 21 0,0 0 0,0 0 16,0 21-16,-21 0 0,22 0 0,-1 22 15,0-1-15,-21 0 0,0 22 16,21-22-16,-21 22 0,0-22 0,0 0 16,0 22-16,0-1 0,0-20 15,0 20-15,0-20 0,0 20 16,0-21-16,0-20 0,-21 20 0,21 0 16,0-21-16,0 1 0,0-1 0,0 0 15,-21-21 1,0 0-1</inkml:trace>
  <inkml:trace contextRef="#ctx0" brushRef="#br0" timeOffset="46193">13229 6223 0,'85'-21'31,"-64"21"-31,21 0 0,1 0 0,-1 0 16,0 0-16,22-21 0,-22 21 16,22-21-16,-1 21 0,1-22 0,-1 1 15</inkml:trace>
  <inkml:trace contextRef="#ctx0" brushRef="#br0" timeOffset="46840.63">15769 5419 0,'0'0'0,"-42"-43"16,21 22-16,-22 0 0,22 0 0,-21 21 16,-1 0-16,1 0 0,0 0 15,-22 0-15,22 0 0,0 0 0,-1 21 16,1-21-16,0 21 0,-1 0 0,22 22 15,0-22-15,-21 0 0,20 0 16,22 0-16,0 22 0,-21-22 0,21 0 16,0 0-16,0 0 0,0 1 15,21-1-15,1 0 0,-1 0 16,0 0-16,21 0 0,-21 1 0,22-1 16,-1 0-16,-21 0 0,22 0 0,-1 0 15,-21 1-15,0 20 0,0-21 16,1 0-16,-22 0 0,0 22 0,0-22 15,0 0-15,0 0 0,-22 0 0,1 1 16,0-1-16,-21 0 0,-1 0 16,1-21-16,0 21 0,-1 0 0,-20-21 15,21 0-15,-1 0 0,1 0 0,0 22 16,20-22-16,1 0 0,0 0 16,0 0-16,42-22 31,0 1-31,0 21 0,22 0 15,-1-21-15,0 21 0,1 0 0,-1 0 16,0 0-16,1 0 0,-1 0 0,0 0 16,1 0-16,-22 0 0,21 21 15,-21 0-15,-21 1 0,0 20 0,0-21 16,0 21-16,0 22 0,0-22 0,-42 1 16,21-1-16,-21 0 0,20 22 0,-20-22 15,0 0-15,-1 1 0,22-1 16,-21 0-16,21 1 0,0-22 0,21 21 15,0-21-15,0 1 0,0 20 16,21-21-16,0 0 0,0 0 16,21 1-16,-20-1 0,20 0 0,0 0 15,1-21-15,-22 0 0,21 0 0,-21 0 16,22 0-16,-22 0 0</inkml:trace>
  <inkml:trace contextRef="#ctx0" brushRef="#br0" timeOffset="48007.96">15811 16235 0,'0'0'0,"-21"-21"0,21 0 0,0-1 16,0 1-16,0 0 16,21 0-16,1 0 0,-1 0 15,0 21-15,21-22 0,-21 22 0,22 0 16,-1 0-16,0 0 0,-20 0 16,20 22-16,0-22 0,-21 21 15,22 0-15,-22 21 0,-21-21 0,0 22 16,0-22-16,0 21 0,-21 1 15,0-22-15,-1 21 0,-20 0 0,0-20 16,-1 20-16,1-21 0,0 21 16,-22-20-16,22 20 0,-22-21 0,22 21 15,-21-20-15,20 20 0,1-21 0,21 0 16,-22 0-16,22 1 0,21-1 16,0 0-16,0 0 0,21-21 15,1 21-15,-1-21 0,0 0 16,0 0-16,21 0 15,-20 0-15,-1 0 0,0 0 0,0 0 16,21 0-16,-42-21 0,22 21 16,-1 0-16,0 0 0,-21 21 15,0 0 1,0 1-16,0-1 0,0 0 16,0 0-16,0 21 0,0-20 0,0 20 15,0 0-15,0-21 0,0 22 0,0-1 16,0 0-16,0 1 0,0-1 15,0 0-15,0 1 0,-21-1 0,21 0 16,-21 1-16,-1-22 0,1 21 16,0-21-16,0 1 0,-21-1 15,20-21-15,-20 0 0,0 21 0,-22-21 16,1 0-16,20 0 0,-20 0 16,-1 0-16,1 0 0,-22-21 0,22 0 15,-1-1-15,22 1 0,-22 0 0,22 0 16</inkml:trace>
  <inkml:trace contextRef="#ctx0" brushRef="#br0" timeOffset="49092.35">5630 8742 0,'0'0'0,"-21"0"0,21-21 16,-21 21-16,0 0 0,21 21 15,0 0-15,0 21 0,0 1 16,0-1-16,-21 22 0,21-1 16,0-21-16,0 22 0,-22-1 0,22-20 15,0 20-15,0-20 0,0 20 0,0-21 16,0 1-16,0-1 0,0 0 15,-21-20-15,21 20 0,0-21 0,0 0 16,0 0-16,0 1 0,0-1 0,0-42 31,0-1-15,21 1-16,-21 0 0</inkml:trace>
  <inkml:trace contextRef="#ctx0" brushRef="#br0" timeOffset="49412.16">5461 9144 0,'0'0'16,"0"-42"-16,0-1 0,-21 1 0,21 0 16,-21-1-16,21 1 0,0 0 0,0 21 15,0-22-15,0 22 0,0 0 0,21 0 16,21 0-16,-21 21 0,43 0 16,-22 0-16,22 0 0,-1 0 0,22 21 15,-22 0-15,1 21 0,-1 1 0,-20-22 16,-1 21-16,-21 0 15,0 1-15,-21-1 0,0 0 0,0-20 0,0-1 16,-21 21-16,-21-21 0,21 0 16,-1 1-16,-20-22 0,0 21 15,21 0-15,-1-21 0,-20 0 0,21 0 16,0 0-16,0 0 0,-1 0 0,1 0 16,21-21-1,0 0-15,0-1 16,21 22-16,1-21 0,-22 0 15,42 0-15,-21 0 0,0 0 16</inkml:trace>
  <inkml:trace contextRef="#ctx0" brushRef="#br0" timeOffset="49839.92">6413 8721 0,'0'42'31,"0"-21"-31,0 0 0,0 22 0,0-1 0,0 0 16,0-20-16,0 20 0,-21 0 0,21 1 16,0-22-16,0 21 0,0-21 15,0 0-15,0 1 0,0-1 0,0 0 16,0 0-16,21-21 16,1 0-16,-1 0 15,0 0-15,0 0 0,0 0 0,22-21 16,-22 21-16,0-21 0,0 0 0,21-1 15,-20 1-15,-1-21 0,0 21 16,0-22-16,-21 22 0,0-21 0,21 0 16,-21 20-16,0-20 0,0 0 0,0 21 15,0-1-15,0 1 0,0 0 16,0 42 0,0 0-16,0 1 0,0 20 0,0-21 15,0 21-15,0 1 0,0-22 16,0 21-16,0 1 0,0-22 15,0 0-15,0 21 0,0-21 0,0 1 16,0-1-16,21 0 0,1 0 16,-1-21-16,0 21 0,0-21 15,21 0-15,-20 0 0,-1 0 0,21-21 16,-21 0-16,0 0 0</inkml:trace>
  <inkml:trace contextRef="#ctx0" brushRef="#br0" timeOffset="50372.61">7345 8509 0,'0'-21'0,"0"42"0,0-63 15,-21 63 1,21 0-16,0 0 16,0 22-16,0-22 0,0 21 15,0 0-15,0 1 0,0-1 0,0 22 16,0-22-16,0 0 0,0 1 0,0-1 15,0-21-15,0 21 0,-22-20 16,22-1-16,0 21 0,-21-42 0,21 21 16,0 0-16,0-42 47,0 0-47,0 0 15,0 0-15,0 0 0,0-22 16,21 22-16,1-21 0,-1 21 0,-21-22 15,42 22-15,-21-21 0,0 21 0,1-1 16,-1 1-16,21 21 0,-21 0 16,0 0-16,1 0 0,-1 0 0,21 21 15,-21 1-15,0-1 0,1 0 0,-22 21 16,21-21-16,0 22 0,0-1 16,-21-21-16,21 22 0,-21-22 15,0 0-15,0 21 0,-21-21 0,0 1 0,-21-1 16,20 0-16,1-21 0,-21 21 0,21 0 15,-22-21-15,22 0 16,0 0-16,-21 0 0,21 0 0,-1 0 16,1 0-16,0 0 15,21-21 1,0 0-16,0 0 0,0 0 16,21-1-16,0-20 0,1 21 0,-1 0 15,0-22-15,0 1 0</inkml:trace>
  <inkml:trace contextRef="#ctx0" brushRef="#br0" timeOffset="51212.13">7937 8509 0,'0'0'0,"22"-21"15,-22 0-15,21 21 0,-21 21 16,0 0 0,0 0-16,0 22 0,0-22 15,-21 21-15,21 0 0,-22 1 0,22-1 16,0 0-16,-21 22 0,21-22 0,0 1 15,0-22-15,0 21 0,0-21 16,0 22-16,0-22 0,0 0 0,0 0 16,0 0-16,21 0 0,1-21 15,-1 0-15,0 0 0,0 0 16,21 0-16,-20 0 0,-1 0 0,0-21 16,21 0-16,-21 0 0,1 21 15,-1-42-15,-21 20 0,21 1 16,0 0-16,0-21 0,-21 21 0,0-22 15,0 1-15,21 21 0,-21 0 0,0-22 16,22 43-16,-22 21 31,0 1-31,0-1 0,0 0 0,0 21 16,0-21-16,0 1 0,0-1 16,0 0-16,0 0 0,0 0 0,0 0 15,0 1-15,0-1 0,21-21 0,0 21 16,0-21-16,0 0 0,0 0 0,1 0 15,-1 0-15,0 0 16,0 0-16,0 0 0,0-21 16,1 21-16,-22-21 0,21-1 0,0 1 15,-21 0-15,21 0 0,0-21 16,-21 20-16,21-20 0,1 0 0,-1 21 16,-21-22-16,21 22 0,0-21 0,0 21 15,-21-1-15,21 22 0,1 0 16,-22-21-16,21 21 15,0 21-15,-21 1 16,0-1 15,0-42 1,0-1-17,0 1 1,0 0-16,-21 21 15,0 0-15,-1 0 16,1 0-16,0 21 0,0 0 0,0 1 16,0 20-16,-43 106 15,43-127-15,0 22 16,21-1-16,0 0 0,0-21 16,0 22-16,0-22 0,0 0 0,0 0 15,0 0-15,21 1 0,-21-1 16,21-21-16,0 21 0,22-21 0,-22 0 15,21 0-15,-21 0 0,22 0 0,-1 0 16,-21 0-16,21 0 0,1-21 16,-22 0-16,21-1 0,-21 1 0,22 0 15,-22 0-15,0 0 0,0-22 0,0 22 16,-21-21-16</inkml:trace>
  <inkml:trace contextRef="#ctx0" brushRef="#br0" timeOffset="51408.07">8551 8509 0,'0'0'0,"-42"0"16,63 0 46</inkml:trace>
  <inkml:trace contextRef="#ctx0" brushRef="#br0" timeOffset="52020.71">10499 8848 0,'0'0'15,"0"-21"-15,0-1 0,0-20 0,-22 21 16,22 0-16,0 0 0,0-1 0,0 1 16,0 0-16,0 0 0,0 0 15,22 21-15,-22-21 0,21 21 0,21 0 0,-21-22 16,0 22-16,22 0 0,-1 0 15,-21 0-15,22 22 0,-1-1 16,0 0-16,1 0 0,-1 0 0,-21 22 16,21-1-16,-20 0 0,-1 1 15,-21-22-15,0 21 0,0 0 0,0-20 16,0 20-16,-21-21 0,-1 0 0,1 0 16,0 1-16,0-1 0,0-21 15,21 21-15,-21-21 0,21-21 31,0 0-31,0-1 0,21 1 16,-21 0-16,21 0 0,0 0 16,-21-22-16,21 22 0,0-21 0,1 21 15,-1-22-15,0 1 0,0 0 16,0 21-16,22-22 0,-22 22 16,0 0-16,0 0 0,21 0 0,-20-1 15,-1 22-15,0 0 0,0 0 0,0 0 16,0 0-16,1 0 0,-1 0 15</inkml:trace>
  <inkml:trace contextRef="#ctx0" brushRef="#br0" timeOffset="52468.46">11726 8573 0,'21'-22'0,"-42"44"0,42-65 15,-42 43 1,0 0-16,0 0 15,0 0-15,0 21 0,-1 1 16,1-1-16,0 0 0,0 0 16,0 21-16,21 1 0,-21-22 0,21 21 15,-22 1-15,22-1 0,0-21 0,0 21 16,0-20-16,0-1 0,22 21 0,-1-42 16,0 21-16,0 0 0,21-21 15,-20 0-15,-1 0 0,21 0 0,-21 0 16,0 0-16,22 0 0,-22 0 15,0-21-15,21 0 0,-20 21 16,-1-21-16,0 0 0,0 0 0,-21-22 16,0 22-16,21-21 0,-21 21 0,0-22 15,0 1-15,0 21 0,0-22 16,0 1-16,0 21 0,-21-21 0,0 20 16,0 1-16,0 0 0,-1 21 0,-20 0 15,21 0-15,0 0 0,-22 0 16,22 0-16,0 21 0,0 0 0,0 1 15,0 20-15,-1-21 0,22 21 0,0-20 16,0 20-16,0-21 0,0 21 16,0-20-16,0 20 0,0-21 0,0 0 15,22 0-15,-1 1 0,0-22 16,21 0-16,-21 21 0,22-21 0</inkml:trace>
  <inkml:trace contextRef="#ctx0" brushRef="#br0" timeOffset="52685.64">12404 8636 0,'0'0'16,"21"-63"-1,-21 84 1,-21 0-16,21 0 0,-22 0 0,1 0 16,0 1-16,21 20 15,-21-21-15,0 21 0,0-20 0,21-1 16,0 21-16,0-21 0,-22 0 0,22 1 15,0-1-15,0 0 16,22-21 0,-22-21-16</inkml:trace>
  <inkml:trace contextRef="#ctx0" brushRef="#br0" timeOffset="52860.54">12361 8488 0,'0'-21'0,"0"42"0,0-63 15,0 20-15,0 1 0,0 0 16,0 0-16,-21 21 16,0 0-1,21 21-15,0 0 16,0 0-16,0 1 0,0-1 16,21 0-16,0-21 0</inkml:trace>
  <inkml:trace contextRef="#ctx0" brushRef="#br0" timeOffset="53405.2">13271 8678 0,'0'0'0,"0"-21"0,-21 0 0,21 0 16,-42 0-16,21 0 0,0-1 0,-1 1 15,-20 0-15,21 21 0,0 0 0,-22 0 16,22 0-16,-21 0 0,21 0 16,-22 0-16,22 21 0,0 0 0,-21 1 15,21-1-15,-1 0 0,1 21 0,0-21 16,0 22-16,21-1 0,-21 0 16,21 1-16,0-22 0,0 21 15,0-21-15,21 22 0,0-22 0,0 0 16,22-21-16,-22 21 0,0-21 15,21 0-15,1 0 0,-22 0 0,21 0 16,0 0-16,-20-21 0,20 21 0,0-21 16,-21 0-16,1-22 0,20 22 15,-21-21-15,0 0 0,0-1 0,1 1 16,-1 0-16,0-1 0,0 1 0,0 0 16,0-22-16,1 22 0,-22-22 15,21 22-15,0-22 0,-21-41 16,0 83-16,0-20 0,0 21 15,0 0-15,-21 21 16,0 21-16,-1 0 0,1 21 16,0 1-16,0-1 0,0 0 0,0 22 15,-1-22-15,22 22 0,0-22 16,0 0-16,0 22 0,0-22 0,0 1 16,0-1-16,0 0 0,22 1 0,-1-1 15,0-21-15,0 0 0,0 0 16,0 1-16,22-22 0,-22 0 0,21 0 15,-21 0-15,22 0 0</inkml:trace>
  <inkml:trace contextRef="#ctx0" brushRef="#br0" timeOffset="54080.81">15367 8763 0,'21'0'0,"0"0"0,0 0 0,1-21 16,-1 0-16,0 0 16,0 21-16,-21-22 0,0 1 0,0 0 15,0-21-15,0 21 0,0-1 16,0 1-16,0 0 0,-21 0 16,-21 0-16,20 0 0,1-1 15,-21 1-15,0 21 0,-1 0 0,1 0 16,0 0-16,-1 0 0,1 0 15,21 21-15,-22 1 0,1 20 0,21-21 16,0 21-16,0-20 0,-1 20 0,22 0 16,0 1-16,0-1 0,0 0 15,0-21-15,22 22 0,-1-22 0,-21 0 16,21 0-16,0 0 0,0-21 0,22 0 16,-22 0-16,0 0 0,0 0 15,21 0-15,-20 0 0,20-21 0,-21 21 16,0-21-16,22 0 0,-22 0 0,0 0 15,21-1-15,-21-20 0,1 21 16,20-21-16,-21 20 0,0-20 0,0 21 16,1-21-16,-1 20 0,-21-20 15,0 21-15,0 0 16,0 42 0,0 0-16,-21 0 0,21 0 0,-22 1 15,22-1-15,0 21 0,0-21 16,0 22-16,0-22 0,0 21 0,0-21 15,0 0-15,0 1 0,22-1 0,-1 0 16,0 0-16,0-21 0,21 21 16,-20-21-16,20 0 0,-21 0 0,21 0 15,1 0-15,-1 0 0,0 0 0</inkml:trace>
  <inkml:trace contextRef="#ctx0" brushRef="#br0" timeOffset="55032.23">16362 8573 0,'0'0'15,"0"-22"-15,0-20 0,0 21 0,0-21 16,0 20-16,-21 1 0,-1 0 0,1 21 16,0 0-16,0 0 0,-21 0 15,20 0-15,1 0 0,-21 21 0,21 0 16,0 1-16,-1-1 0,1 0 0,0 21 16,0-21-16,0 22 0,21-22 0,-21 21 15,21-21-15,0 1 0,0 20 16,0-21-16,0 0 0,0 0 0,0 1 15,21-1-15,0-21 0,0 0 16,0 0-16,0 0 0,1 0 16,-1 0-16,21 0 0,-21 0 0,0-21 15,22-1-15,-22 1 0,0 0 0,0 0 16,0-21-16,1 20 0,-1-20 16,0 0-16,-21-1 0,0 1 0,21 0 15,0-1-15,-21 1 0,0 0 0,0-22 16,21 22-16,1 0 0,-22-1 15,0 22-15,0 0 0,0 0 0,0 42 32,0 0-32,0 0 0,0 22 0,0-1 15,0 0-15,0 1 0,0 20 16,0-21-16,0 1 0,0-1 16,21 0-16,0 1 0,0-1 0,-21 0 15,21-20-15,0 20 0,1-21 0,-1 21 16,0-20-16,0-1 0,21-21 15,-20 21-15,20-21 0,0 0 0,1 0 16,-1 0-16,-21 0 0,21 0 0,1 0 16,-1-21-16,-21 0 0,22-1 15,-22 1-15,0 0 0,0 0 0,0-21 16,0 20-16,1-20 0,-22 21 0,21-21 16,-21-1-16,0 22 0,0-21 15,0 21-15,0-1 0,-21 1 16,-1 0-16,1 21 0,0 0 0,0 0 15,0 0-15,-22 0 0,22 21 16,0-21-16,0 21 0,-21 22 0,20-22 16,1 0-16,0 0 0,0 22 0,21-22 15,0 0-15,0 21 0,0-21 16,0 1-16,0-1 0,0 21 0,0-21 16,21 0-16,0-21 0,-21 22 0,21-1 15,1-21-15,-1 0 16,0 0-16,0 0 0,0 0 0,0 0 15,1-21-15,-1 21 0,0-22 16,0 1-16,0 0 0,0-21 0,1 21 16,-1-22-16,0 22 0,0-21 15,0-1-15,-21 1 0,21-21 0,1 20 16,-22 1-16,0-22 0,0 22 16,21-21-16,-21 20 0,0 1 0,21-22 15,-21 43-15,0-21 0,0 21 0,21 21 16,-21 21-1,0 21-15,0 1 16,-21-1-16,21 0 0,-21 1 16,0 20-16,21 1 0,0-22 15,-22 21-15,1-20 0,21-1 0,-21 0 0,21 1 16,0-1-16,0 0 0,0-20 16,0 20-16,0-21 0,0 0 15,0 0-15,0 1 0,21-1 0,0-21 16,1 0-16,-1 0 0,21 0 15,-21 0-15,0-21 0</inkml:trace>
  <inkml:trace contextRef="#ctx0" brushRef="#br0" timeOffset="55619.9">18500 7874 0,'0'0'0,"-22"0"15,-20 0-15,0 0 0,-1 21 0,1 0 16,0-21-16,-1 22 0,22-1 0,-21 0 16,21 0-16,21 0 0,0 0 15,-21 1-15,21-1 0,0 0 16,0 0-16,21 0 15,0-21-15,0 21 0,21-21 16,-20 0-16,20 22 0,0-22 0,-21 21 16,22-21-16,-22 21 0,0 0 0,0-21 15,0 21-15,-21 0 0,0 1 16,0 20-16,0-21 0,0 0 0,-21 0 16,-21 1-16,21-1 0,0 0 0,-22 0 15,22 0-15,-21 0 0,21 1 16,-22-22-16,1 21 0,21-21 0,0 0 15,-1 21-15,1-21 0,0 0 0,0 0 16,42 0 15,0 0-31,0 0 0,1 0 16,20 0-16,0 0 0,-21 0 16,22 0-16,-22 0 0,0 0 0,0 0 15,0 21-15,-21 0 0,0 0 0,0 1 16,0 20-16,0-21 0,0 21 15,-21-20-15,0 20 0,0-21 0,0 21 16,0-20-16,-1 20 0,1-21 0,21 0 16,-21 0-16,0 1 0,0-1 0,21 0 15,0 0-15,0 0 0,-21 0 16,21 1-16,-22-22 0,22 21 0,0 0 16,-21 0-16,21 0 15</inkml:trace>
  <inkml:trace contextRef="#ctx0" brushRef="#br0" timeOffset="56174">17716 10668 0,'-21'0'0,"42"0"0,-84 0 15,42 0-15,0 0 0,21-21 16,0 0-16,21 0 16,0 21-16,0 0 0,0-22 15,0 22-15,1 0 0,20 0 0,-21 0 16,0 0-16,0 0 0,1 0 15,-1 0-15,-21 22 32,-21-22-32,-22 21 15,22-21-15,0 21 0,-21-21 0,-1 21 16,22 0-16,-21 0 0,-1-21 0,22 22 16,0-1-16,0 0 0,0 0 15,21 0-15,0 0 0,0 1 0,0-1 16,0 0-16,0 0 0,21 21 0,42 1 15,-20-22-15,-1 0 0,0 21 16,-20-20-16,20-1 0,-21 21 16,21-21-16,-20 0 0,-1 1 0,-21-1 15,0 0-15,0 0 0,0 0 0,0 0 16,-21 1 0,-1-22-16,-20 0 0,21 21 0,0-21 15,-22 0-15,1 0 0,21 0 0,-21 0 16,-1 0-16,1 0 0,21 0 0,-22 0 15,22 0-15,-21-21 0,21-1 16,-22 1-16,22-21 0,0 21 0</inkml:trace>
  <inkml:trace contextRef="#ctx0" brushRef="#br0" timeOffset="56535.8">16743 9631 0,'21'0'15,"0"0"-15,21-21 16,1 21-16,-1 0 0,22 0 15,-1 0-15,1-21 0,20 21 0,1 0 16,0 0-16,-1-22 0,1 22 0,21 0 16,-22 0-16,-20 0 15,21 0-15,-22 0 0,1 0 0,-22 0 16,0 0-16,1 0 0,-22 0 0,0 0 16,-42 0 15,0 0-31,-1 0 0,-20 0 0,21 0 15,-21 0-15,-1 0 0,-20 0 16</inkml:trace>
  <inkml:trace contextRef="#ctx0" brushRef="#br0" timeOffset="56821.64">16616 9948 0,'-21'43'15,"42"-43"-15,0 21 16,21-21-16,-21 0 0,22 0 0,-1 0 16,22 0-16,-1 0 0,1 0 0,-1 0 15,1 0-15,20 0 0,1 0 16,0 0-16,-1-21 0,1 21 0,0 0 16,-22-21-16,1 21 0,-1 0 15,-21 0-15,22-22 0,-22 22 0,-21 0 16,1 0-16,-1 0 0,0 0 15,-42 0 1,0 0-16,-1 0 16,1 0-16,-21 0 0,0 0 0,-1 0 15,1 0-15</inkml:trace>
  <inkml:trace contextRef="#ctx0" brushRef="#br0" timeOffset="57069.72">16425 10308 0,'0'21'0,"0"-42"0,21 42 0,1 1 0,-1-1 15,21-21-15,0 0 0,1 21 16,20-21-16,1 0 0,-1 0 16,22 21-16,0-21 0,-1 0 0,1 0 15,0 0-15,20 0 0,-20 0 0,0 0 16,-1 0-16,1 0 0,0 0 15,-22 0-15,1 0 0,-22-21 0,0 0 16,1 21-16,-1 0 0,-21 0 0,0-21 16</inkml:trace>
  <inkml:trace contextRef="#ctx0" brushRef="#br0" timeOffset="57724.16">9144 12573 0,'0'0'0,"0"-21"0,21 0 16,0 21-16,-21 21 31,0 0-31,0 0 16,0 22-16,0 20 0,0-21 0,0 22 15,0-1-15,0 1 0,0-22 16,0 22-16,0-1 0,0-20 0,-21-1 15,21 21-15,0-20 0,-21-1 16,21 0-16,0-20 0,0 20 0,0 0 16,0-21-16,-21 22 0,21-22 0,0 0 15,0 0-15</inkml:trace>
  <inkml:trace contextRef="#ctx0" brushRef="#br0" timeOffset="58068.5">8975 12848 0,'-22'-42'0,"44"84"0,-44-126 0,22 41 0,-21 1 16,21 21-16,0-22 0,0 22 16,0 0-16,21-21 0,1 21 0,-1-1 15,21 1-15,0 21 0,22 0 0,-22 0 16,22 0-16,-1 0 0,1 0 15,-1 21-15,1 22 0,-22-22 0,22 21 16,-43-21-16,21 22 0,-21-1 0,-21 0 16,0 1-16,0-1 0,-21-21 15,-21 22-15,-1-1 0,22-21 16,-21 0-16,-22 0 0,22 1 0,0-1 16,-22 0-16,22-21 0,0 21 0,-1-21 15,22 0-15,-21 0 0,21 0 16,-1 0-16,22-21 15,0 0-15,22 0 16,-1-1-16,0 1 0,0 0 16,0-21-16,22 21 0,-22-1 0,21-20 15</inkml:trace>
  <inkml:trace contextRef="#ctx0" brushRef="#br0" timeOffset="58460.19">9758 12552 0,'21'-21'0,"-42"42"0,63-42 0,-21 21 16,-21 21-1,0 0-15,0 0 0,-21 0 0,0 1 16,0 20-16,0-21 0,21 21 0,-22 1 16,22-1-16,-21-21 0,21 22 15,0-22-15,0 21 0,0-21 0,0 0 16,0 1-16,0-1 0,21-21 0,1 21 16,-1-21-16,21 0 15,-21 0-15,0 0 0,22 0 16,-22-21-16,21 21 0,-21-21 0,22-1 15,-22 1-15,21 0 0,-21 0 16,1 0-16,20 0 0,-21-22 0,0 22 16,0-21-16,-21-1 0,0 22 0,0 0 15,22-21-15,-22 21 0,0-1 16,0 44 0,0-1-1,0 0-15,0 0 0,0 21 16,-22-20-16,22 20 0,0 0 0,0-21 15,0 22-15,0-22 0,0 21 0,0-21 16,0 1-16,0-1 0,22 0 16,-22 0-16,21-21 0,0 0 15,0 0-15,0 0 0,0 0 0,1 0 16,-1 0-16</inkml:trace>
  <inkml:trace contextRef="#ctx0" brushRef="#br0" timeOffset="58969.25">10774 12425 0,'0'-21'16,"0"42"-16,0-63 0,-21 20 0,21 1 15,-22 0-15,1 21 16,21 21-16,0 0 0,0 1 16,0-1-16,-21 0 0,21 21 0,0-21 15,0 22-15,0-1 0,0 0 16,0 1-16,0-1 0,0 0 0,0 1 15,0-22-15,0 21 0,0-21 0,0 22 16,0-22-16,-21 0 0,21 0 16,0 0-16,0 1 0,-21-22 15,0 0-15,21-22 32,0 1-32,0 0 0,0 0 15,0 0-15,0 0 0,21-22 0,0 22 16,0 0-16,0 0 15,0 0-15,1-1 0,20 1 0,-21 21 16,21 0-16,-20 0 0,20 0 0,0 0 16,-21 21-16,22 1 0,-22-1 15,21 21-15,-21-21 0,1 0 0,-1 22 16,0-22-16,-21 21 0,0-21 0,0 1 16,0-1-16,-21 0 0,0 0 0,-22 0 15,22 0-15,-21 1 0,21-22 16,-22 21-16,1-21 0,21 0 0,-22 0 15,22 21-15,-21-21 0,21 0 0,0 0 16,-1 0-16,1 0 0,0 0 16,21-21-16,0 0 0,0-1 15,0 1-15,0 0 16,21 0-16,0 0 0,1 0 0</inkml:trace>
  <inkml:trace contextRef="#ctx0" brushRef="#br0" timeOffset="59814.78">11430 12425 0,'0'0'0,"0"-21"0,21 0 0,-21 42 47,-21 0-47,21 0 0,-21 21 0,21-20 15,0 20-15,0 0 0,-21 22 16,21-22-16,-22 22 0,22-22 0,-21 0 15,21 1-15,0-1 0,0 0 0,0 1 16,0-22-16,0 21 0,0-21 16,0 0-16,21 1 0,1-22 0,-1 21 15,0-21-15,0 0 0,21 0 0,-20 0 16,-1 0-16,0 0 0,0-21 0,0-1 16,0 1-16,1 21 0,-1-42 15,0 21-15,0 0 0,0-1 0,-21-20 16,0 21-16,21-21 0,-21-1 15,0 22-15,0-21 0,0 21 16,22-1-16,-22 1 0,21 21 16,-21 21-16,0 1 15,21-1-15,-21 21 0,21-21 16,0 0-16,-21 22 0,21-22 16,1 0-16,-22 0 0,21 0 0,0 1 15,0-1-15,-21 0 0,21-21 0,0 21 16,1-21-16,-1 0 15,0 0-15,0 0 0,0-21 16,0 21-16,-21-21 0,0 0 16,0-1-16,22 1 15,-22 0-15,21 0 0,-21-21 0,21 20 16,0-20-16,-21 21 0,21-21 0,0-1 16,1 22-16,-1 0 0,0 0 15,0 0-15,-21-1 0,21 22 0,0 0 16,1 0-16,-1 0 15,-21 22-15,0-1 16,0 0 0,0-42 31,0 0-47,0-1 15,0 1-15,0 0 16,-21 21-16,-1 0 15,1 0-15,0 0 0,-21 0 16,21 0-16,-1 21 0,1 0 0,0 1 16,0 20-16,0-21 0,0 21 0,-1 1 15,1-1-15,21 0 0,0 1 16,0-22-16,0 21 0,0-21 16,0 1-16,21-1 0,1 0 0,-1 0 15,0-21-15,0 21 0,0-21 16,22 0-16,-22 0 0,0 0 0,21 0 15,-21 0-15,22 0 0,-22-21 0,0 21 16,21-21-16,-20 0 0,-1 0 16,-21-1-16,0 1 0,21 0 0</inkml:trace>
  <inkml:trace contextRef="#ctx0" brushRef="#br0" timeOffset="60013.68">12213 12467 0,'-21'0'0,"42"0"0,-63 0 15,21 0-15,-1 0 16,1 0-16,0 0 16,21-21-16,21 21 31</inkml:trace>
  <inkml:trace contextRef="#ctx0" brushRef="#br0" timeOffset="60588.87">13589 12721 0,'0'-127'15,"21"127"-15,0-21 0,0 0 16,1 21-16,-1 0 16,0 0-16,0 0 0,0 0 0,0 0 15,1 21-15,-1-21 0,21 21 0,-21 22 16,0-1-16,1-21 0,-22 21 16,0 1-16,21-1 0,-21 0 0,0 1 15,0-1-15,0 0 0,0-20 0,0 20 16,0-21-16,-21 0 0,21 0 15,0 1-15,-22-22 0,1 21 16,0-21 0,21-21-1,0-1 1,0 1-16,0 0 0,0 0 16,0 0-16,21 0 0,0-1 0,-21-20 15,22 21-15,-1-21 0,-21-1 16,21 22-16,0-21 0,0-1 0,0 22 15,1 0-15,-22-21 0,21 21 16,0 21-16,-21-22 0,21 22 0,0-21 16,0 21-16,1 0 15,-1 0-15,-21 21 0,21 1 0,0-22 16</inkml:trace>
  <inkml:trace contextRef="#ctx0" brushRef="#br0" timeOffset="61079.7">14605 12658 0,'0'-64'31,"-21"43"-31,0 21 0,21-21 16,-22 21-16,1 0 15,0 0-15,0 21 16,0 0-16,21 0 0,-21 1 0,-1 20 15,22-21-15,0 21 0,0 1 16,0-1-16,0 0 0,0-20 16,0 20-16,0 0 0,0-21 0,0 22 15,0-22-15,0 0 0,22 0 0,-1 0 16,0-21-16,0 0 0,0 22 16,0-22-16,22 0 0,-22 0 15,0 0-15,0-22 0,0 1 0,1 21 16,-1-21-16,0 0 0,0 0 15,0 0-15,-21-22 0,0 22 0,0-21 16,0-1-16,0 22 0,0-21 0,0 0 16,0-1-16,0 1 0,-21 21 15,21-22-15,-21 22 0,0 0 16,0 0-16,-1 21 0,1 0 0,0 0 16,0 0-16,0 0 0,0 0 15,-1 21-15,1 0 0,0 0 0,0 1 16,21 20-16,0-21 0,-21 21 0,21-20 15,0 20-15,0-21 0,0 0 0,0 22 16,0-22-16,0 0 0,21-21 16,-21 21-16,21 0 0,0-21 0,0 0 15,1 0-15,-1 0 0</inkml:trace>
  <inkml:trace contextRef="#ctx0" brushRef="#br0" timeOffset="61317.57">15028 12615 0,'0'0'0,"21"-21"31,-21 42-31,0 1 16,0-1-16,0 0 0,-21 0 16,21 0-16,0 0 0,0 22 0,0-22 15,-21 0-15,21 0 0,0 0 16,-21 1-16,21-1 0,0 0 0,0 0 15,0 0 1,0-42 15</inkml:trace>
  <inkml:trace contextRef="#ctx0" brushRef="#br0" timeOffset="61496.69">15028 12467 0,'0'0'0,"0"-21"0,0 0 16,0 0-16,0 42 47,0 0-31,0 0-16,21-21 0,1 21 0,-1 1 15,0-22-15,-21 21 0</inkml:trace>
  <inkml:trace contextRef="#ctx0" brushRef="#br0" timeOffset="62061.01">15875 12764 0,'0'0'16,"0"-22"-16,0 1 0,0 0 0,0 0 15,0 0-15,-21 0 0,0 21 16,-1-22-16,1 1 0,0 21 0,0 0 16,0 0-16,0 0 0,-1 0 0,-20 0 15,21 21-15,0-21 0,-22 22 16,22-1-16,0 21 0,0-21 0,0 22 16,21-22-16,0 21 0,-21 0 0,21-20 15,0 20-15,0-21 0,0 0 16,0 0-16,0 1 0,0-1 0,21 0 15,-21 0-15,21-21 0,0 0 16,0 0-16,0 0 0,1 0 16,20 0-16,-21 0 0,0 0 0,0-21 15,1 0-15,-1 0 0,0-1 0,0 1 16,0 0-16,0 0 0,1-21 16,-1 20-16,0-20 0,0 0 0,-21-1 15,21 1-15,0 0 0,-21-1 0,0 1 16,0 0-16,0-1 0,22 1 15,-22 21-15,0-21 0,0-1 0,0 22 16,0 0-16,0 0 0,0 0 0,0 42 31,-22 0-31,22 21 0,-21-21 16,21 22-16,0-22 0,-21 21 0,21 1 16,-21-1-16,21 0 0,0 1 15,0 20-15,0-21 0,0 1 0,0-1 16,0 0-16,0 1 0,0-22 0,0 21 15,0-21-15,21 1 0,-21-1 16,21-21-16,0 21 0,1-21 0,-1 0 16,0 0-16,0 0 0</inkml:trace>
  <inkml:trace contextRef="#ctx0" brushRef="#br0" timeOffset="62755.79">17547 13039 0,'21'0'16,"0"0"-16,1 0 0,-1 0 15,0 0-15,-21-21 0,21 21 16,0-22-16,0 1 0,-21 0 0,22 0 16,-22 0-16,0 0 0,0-22 0,0 22 15,0-21-15,0 21 0,0-22 16,-22 22-16,-20 0 0,21-21 0,0 20 15,0 22-15,-22-21 0,22 21 16,-21 0-16,21 0 0,-22 21 0,22 1 16,0-1-16,-21 0 0,20 21 15,1-21-15,21 22 0,-21-1 0,21 0 16,-21 1-16,21-1 0,0 0 16,0-20-16,0-1 0,0 21 0,0-21 15,21 0-15,0-21 0,0 22 0,1-22 16,-1 0-16,0 0 0,21 0 15,-21 0-15,22 0 0,-22 0 0,21 0 16,-21-22-16,1 1 0,20 0 0,-21 0 16,0 0-16,0 0 0,1-22 15,-22 1-15,21 0 0,0-1 0,0 1 16,-21-22-16,0 22 0,21 0 0,-21-1 16,0 1-16,21 0 15,-21 21-15,0-22 0,0 22 16,0 42-16,0 0 15,0 1-15,0-1 0,0 21 16,0 0-16,0 1 0,0-1 0,0 0 16,0 1-16,0 20 0,0-42 0,0 22 15,0-1-15,0-21 0,0 22 16,0-22-16,22 0 0,-1 0 16,0-21-16,-21 21 0,21-21 0,0 0 0,0 0 15,1 0-15,-1 0 0,0 0 16</inkml:trace>
  <inkml:trace contextRef="#ctx0" brushRef="#br0" timeOffset="63048.62">18161 12912 0,'21'-21'0,"-42"42"0,42-64 0,-21 22 16,0 0-16,21 21 0,0-21 16,1 0-16,-22 0 0,21 21 0,0-22 15,0 1-15,0 21 0,-21-21 16,21 21-1,-21-21-15,-21 21 16,0 0-16,0 0 16,0 0-16,0 21 0,-1 0 15,-20 0-15,21 1 0,0-1 16,0 21-16,-1-21 0,1 22 0,21-22 16,-21 21-16,21-21 0,0 0 0,0 22 15,0-22-15,0 0 0,21 0 16,22 0-16,-22-21 0,21 0 15,-21 22-15,22-22 0,-1 0 0,0 0 16,1 0-16,20 0 0</inkml:trace>
  <inkml:trace contextRef="#ctx0" brushRef="#br0" timeOffset="63721.16">18859 12700 0,'0'0'0,"0"-21"0,0 0 16,0 42-1,-21 0-15,0 0 0,21 0 16,-21 1-16,21-1 0,0 21 0,-21-21 16,21 22-16,-21-22 0,21 0 15,-22 21-15,22-21 0,0 1 0,0-1 16,0 0-16,-21 0 0,21 0 0,-21 0 16,21 1-1,-21-22 1,21-22-1,0 1-15,0 0 16,0 0-16,0 0 16,0-22-16,21 22 0,0 0 0,0-21 15,1-1-15,20 1 0,-21 0 16,21 21-16,-20-22 0,20 22 0,-21 0 16,21 0-16,1 0 0,-22 21 0,0 0 15,0 0-15,0 21 0,1 0 16,-22 0-16,21 0 0,-21 22 0,0-22 15,0 21-15,0 0 0,0-20 0,0 20 16,0 0-16,0-21 0,0 1 0,0-1 16,0 21-16,-21-42 0,21 21 15,-22 0-15,1-21 0,21 22 16,-21-22 0,21-22-1,0 1-15,0 0 16,0 0-16,0 0 0,21 0 0,0-1 15,1 1-15,-22 0 0,42-21 16,-21 21-16,0-22 0,0 1 0,22 21 16,-22-22-16,21 22 0,1 0 0,-22 0 15,21 0-15,-21 21 0,0 0 16,1 0-16,-1 0 0,0 21 16,-21 0-16,21 0 0,-21 0 0,0 22 15,0-22-15,0 21 0,0-21 16,0 1-16,0 20 0,0-21 0,0 0 15,-21 0-15,21 1 0,-21-1 0,21 0 16,0 0-16,-21 0 16,42-21-1,0 0 1,0-21-16</inkml:trace>
  <inkml:trace contextRef="#ctx0" brushRef="#br0" timeOffset="64130.33">20045 12700 0,'0'0'0,"-21"21"15,-1-21 1,1 21-16,0 1 0,0 20 0,0-21 16,0 0-16,-1 22 0,22-22 15,0 0-15,-21 21 0,21-21 0,0 22 16,0-22-16,0 0 0,0 0 0,0 0 15,0 1-15,21-1 0,1-21 16,-1 21-16,0-21 0,0 0 0,0 0 16,0 0-16,1 0 0,20 0 0,-21 0 15,0 0-15,0 0 0,1-21 16,-1 0-16,0 21 0,0-22 16,-21-20-16,21 21 0,-21 0 0,21-22 15,-21 1-15,0 0 0,0-1 0,0 1 16,0 0-16,0-1 0,0 1 15,-21 21-15,0 0 0,0 0 0,0 21 16,0 0-16,-22 0 0,22 0 0,0 21 16,0 0-16,0 0 0,-1 0 15,1 0-15,0 22 0,0-22 0,21 0 16,0 21-16,0-20 0,0-1 0,0 0 16,0 0-16,21 0 15,0-21-15,0 0 0,22 21 16</inkml:trace>
  <inkml:trace contextRef="#ctx0" brushRef="#br0" timeOffset="64404.1">20997 12510 0,'0'0'0,"-21"0"16,0 0-1,-21 21-15,20 0 0,1 0 0,0 0 16,0 0-16,0 22 0,0-1 0,-1 0 16,1 1-16,0-22 0,21 21 15,-21 1-15,21-1 0,0-21 0,0 21 16,0-20-16,0 20 0,0-21 16,21 0-16,0 0 0,0 1 0,1-1 15,-1-21-15,0 21 0,0-21 0,0 0 16,22 0-16,-22 0 0,0 0 15,21 0-15,-21 0 0</inkml:trace>
  <inkml:trace contextRef="#ctx0" brushRef="#br0" timeOffset="64699.92">21399 12552 0,'0'0'0,"22"-21"0,-1 0 0,0-1 0,0 22 15,0 0-15,0 0 16,1 0-16,-1 0 0,0 0 0,0 22 16,0-1-16,-21 0 0,21 0 15,-21 21-15,0-20 0,0 20 0,0 0 16,0 1-16,0-1 0,0 0 0,0 1 16,-21-1-16,21 0 15,-21 1-15,0-22 0,0 0 0,21 0 16,-21 0-16,21 0 0,-22 1 0,1-1 15,21-42 32,21 21-47,1-22 0</inkml:trace>
  <inkml:trace contextRef="#ctx0" brushRef="#br0" timeOffset="64912.8">22669 12679 0,'0'0'0,"0"-21"0,-21 21 0,0 0 15,0 0-15,0 0 32,0 21-1,21 0-31,0 0 15,0 0-15,0 1 0,-22-1 16</inkml:trace>
  <inkml:trace contextRef="#ctx0" brushRef="#br0" timeOffset="65116.69">22733 13462 0,'0'0'0,"0"21"0,0 0 0,-21 22 0,0-22 16,-1 21-16,1-21 0,0 1 0,-42 41 16,41-42-16,-20 0 15,0 1-15,-1-1 0,1 0 0,0-21 16,-22 21-16,22-21 0,-22 0 0,-20 0 16,20 0-16,-20 0 0,20 0 15</inkml:trace>
  <inkml:trace contextRef="#ctx0" brushRef="#br0" timeOffset="66104.48">17695 8382 0,'-21'21'32,"21"0"-17,0 1-15,-21-1 0,21 0 0,-21 0 16,21 0-16,-21 0 0,21 1 15,0-1-15,0 0 0,0 0 16,0 0-16,0 0 16,21-21-1,0 0 1,0 0-16,0 0 0,0 0 16</inkml:trace>
  <inkml:trace contextRef="#ctx0" brushRef="#br0" timeOffset="66285.38">17970 8361 0,'0'0'15,"0"21"17,0 0-32,0 0 0,22 1 0,-22-1 15,0 0-15,0 21 0,0-21 16,21 1-16,-21-1 0,0 0 0,0 0 15,0 0-15,0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1:53:33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2117 0,'21'0'78</inkml:trace>
  <inkml:trace contextRef="#ctx0" brushRef="#br0" timeOffset="1406.89">1757 593 0,'0'0'0,"-21"0"15,-1 0-15,1 0 16,0 21 0,21 0-1,0 0 1,21-21 0,0 0-16,1 0 0,20 0 15,-21 0-15,0 0 16,22 0-16,-1 0 0,-21 0 15,21-21-15,1 0 0,-22 21 0,21-21 16,1 0-16,-1-1 0,-21 1 16,0 0-16,0 0 0,1 0 0,-1 0 15,-21-1-15,0 1 0,0 0 16,0-21-16,0 21 0,0-1 16,0 1-16,-21 21 31,21 21-31,0 1 15,-22-1-15,22 0 0,-21 21 16,21-21-16,-21 22 0,21-1 0,0-21 16,0 22-16,0-1 0,0 0 15,0 22-15,0-22 0,0 22 16,0-1-16,0 1 0,0-1 0,0-21 16,0 22-16,0-22 0,0 1 15,0-1-15,0 21 0,0-41 0,0 20 16,0 0-16,0 1 0,0-1 15,0-21-15,-21 21 0,21-20 0,-21-1 16,0 0-16,-1 0 0,22 0 16,-21-21-16,0 0 0,0 0 15,0 0-15,-22 0 0,22-21 16,0 0-16,-21 0 0,21 0 16,-1-1-16,-20 1 0,21 0 0,0 0 15,0 0-15,-1 0 0,1-1 16,0 1-16,21 0 0,-21 0 15,21 0 1,21 0 0,0 21-16,0 0 15,1 0-15,-1 0 0,0 0 16,21 0-16</inkml:trace>
  <inkml:trace contextRef="#ctx0" brushRef="#br0" timeOffset="1967.58">2455 1058 0,'0'22'47,"-21"-1"-47,21 0 0,0 0 0,0 21 15,0-20-15,0 20 16,-21-21-16,21 21 0,0-20 0,-21 20 16,21-21-16,0 21 0,0-20 15,-21 20-15,21-21 0,0 0 0,-22 0 16,22 1-16,0-1 0,0 0 16,0-42 15,0 0-31,0-1 15,0-20-15,0 21 0,0-21 16,0 20-16,0-20 0,0 0 0,22-22 16,20 22-16,-21 0 0,0-1 15,22 1-15,-1 21 0,0-22 16,1 22-16,-1 0 0,0 0 16,1 21-16,-1 0 0,0 0 15,-21 0-15,22 21 0,-22 0 0,0 0 16,0 1-16,0 20 0,1-21 15,-22 21-15,0-20 0,0 20 0,0 0 16,0-21-16,0 22 0,0-22 16,0 0-16,-22 0 0,1 0 0,21 1 15,0-1-15,0 0 0,-21 0 16,21 0-16,0-42 47,21 0-47,0 0 15,1 0-15</inkml:trace>
  <inkml:trace contextRef="#ctx0" brushRef="#br0" timeOffset="2295.38">3471 445 0,'-21'21'0,"42"-42"0,-42 63 16,21 0-16,0-21 0,0 43 15,-21-22-15,21 22 0,-21-22 0,0 22 16,21-1-16,-22 1 0,1-1 16,21 1-16,-21-22 0,0 21 0,21-20 15,0-1-15,-21 0 0,21-20 16,-21 20-16,21-21 0,0 0 0,0 22 15,0-22-15,0 0 16,0 0-16,21-21 0,0 0 0,0 0 16,0 0-16,0 0 15,1 0-15,-1-21 0,0 0 0,0 0 16,0-1-16,0 1 16,1 0-16</inkml:trace>
  <inkml:trace contextRef="#ctx0" brushRef="#br0" timeOffset="2503.26">3133 1143 0,'0'0'0,"21"0"31,0 0-15,0 0-16,0 0 0,0 0 15,22 0-15,-22 0 0,0 0 16,21 0-16,-20-21 0,20 21 0,-21 0 16,0-21-16,0 21 0</inkml:trace>
  <inkml:trace contextRef="#ctx0" brushRef="#br0" timeOffset="2990.98">3725 1270 0,'0'0'0,"21"-21"31,1 0-15,-1 21-1,0-21-15,0-1 0,0 22 0,-21-21 0,21 0 16,1 0-16,-22 0 16,0 0-16,0-1 15,-22 22 1,1 0-16,0 22 15,0-22-15,-21 21 0,20 0 16,1 0-16,0 0 0,0 0 0,21 1 16,-21 20-16,21-21 0,-21 0 15,21 0-15,0 1 0,0-1 16,0 0-16,0 0 16,21-21-16,0 21 15,0-21-15,0 0 0,0 0 16,1 0-16,-1 0 0,0 0 0,0 0 15,0 0-15,0 0 0,1 0 16,-1-21-16,0 21 0,0-21 0</inkml:trace>
  <inkml:trace contextRef="#ctx0" brushRef="#br0" timeOffset="3402.75">4106 1058 0,'0'0'15,"21"0"-15,1 0 0,-22-21 0,21 0 16,0 21-16,0 0 0,0 0 16,0 0-16,1 0 0,-1 0 15,0 0-15,0 0 0,0 21 16,0 0-16,1 1 0,-1-1 0,-21 0 16,21 0-16,-21 21 0,0-20 15,0-1-15,0 0 0,0 0 0,0 21 16,0-20-16,0-1 0,-21 0 15,0 0-15,-1 0 0,1-21 16,0 0 0,21-21-1,0 0 1,0 0-16,0 0 0,0-1 16,0-20-16,21 21 0,-21-21 15,0 20-15,21 1 0,1-21 0,-22 21 16,0 0-16,21-1 0,0 1 15,-21 0-15,21 21 0,0-21 16,0 21-16,1 0 16,-1 0-16,0 0 15,0 0-15,0 0 16</inkml:trace>
  <inkml:trace contextRef="#ctx0" brushRef="#br0" timeOffset="4299.76">4784 1334 0,'0'0'0,"21"0"31,0 0-31,0-22 16,0 22-16,22-21 0,-22 0 15,21 0-15,-21 0 0,22 0 0,-22-1 16,21 1-16,-21-21 0,22 21 16,-22-22-16,0 1 0,21 0 0,-21-1 15,-21 1-15,22 0 0,-22-1 16,21-20-16,-21 21 0,0-1 0,0 22 15,0-21-15,0 21 16,0-22-16,0 22 0,-21 0 0,21 0 16,-22 0-16,1 21 0,0 0 15,0 21 1,0 0-16,21 0 0,-21 0 16,21 22-16,0-1 0,-22 0 0,1 1 15,21-1-15,0 21 0,0 1 16,0-1-16,-21 1 0,21-1 0,0 1 15,-21-1-15,21 1 0,-21-1 16,21 1-16,0-1 0,0 22 0,-21-21 16,-1 20-16,22 1 0,-21 0 15,0-1-15,0-20 0,0 20 0,0 1 16,-1 0-16,1-1 0,0 1 16,-21 0-16,21-22 0,-1 22 0,1-22 15,0 1-15,21-1 0,-21-20 16,21 20-16,-21-20 0,21-1 15,0 0-15,0 1 0,0-22 0,0 21 16,0-21-16,0 0 0,0 1 0,21-1 16,0-21-16,0 0 0,0 0 15,22 0-15,-22-21 0,21-1 0,1 1 16,20 0-16,-21 0 0,22-21 0,-22-1 16,22 1-16,-22 0 0,22-1 15,-1 1-15,-21-22 0,22 1 0,-22-1 16,1 1-16,-1-1 0,0-20 0,1 20 15,-22 1-15,0-22 16,-21 22-16,0-22 0,0 21 0,-21-20 16,0 20-16,-22-20 0,1 20 15,0 1-15,-22 20 0,22 1 0,-22 0 16,22-1-16,-22 22 0,22-21 16,-21 21-16,20 21 0,1-22 0,0 22 15,20 0-15,1-21 0,0 21 0,0 0 16,21-21-16,-21 21 0,42 0 31,0 0-31,0 0 16,0 0-16,1 0 0,-1 0 0,0 0 15,21-21-15,-21 21 16,1-21-16,20 21 0,-21-21 0,21 21 16,-20-22-16,20 1 0</inkml:trace>
  <inkml:trace contextRef="#ctx0" brushRef="#br0" timeOffset="4839.45">5905 783 0,'0'0'0,"-42"-42"15,21 42-15,0 0 16,0-21-16,-22 21 0,22 0 15,0 0-15,-21 21 0,20-21 0,1 21 16,0 0-16,0 0 0,0 22 16,0-22-16,-1 21 0,1 1 0,0-1 15,21 0-15,0-21 0,0 22 16,0-1-16,0-21 0,0 0 0,0 22 16,21-22-16,0 0 15,1 0-15,20-21 0,-21 0 0,0 0 16,22 0-16,-22 0 0,21 0 0,0 0 15,-20 0-15,20-21 0,-21 21 16,0-21-16,22 0 0,-22 0 16,0-22-16,-21 22 0,0-21 15,21-1-15,-21 22 0,0-21 0,0 0 16,0-1-16,0 1 0,0 21 16,0 0-16,0-1 0,-21 1 0,0 21 31,0 0-31,21 21 0,-22 22 0,22-22 15,0 0-15,-21 21 0,21 1 16,-21-1-16,21-21 0,0 22 0,0-22 16,0 21-16,0-21 0,0 0 15,0 22-15,0-22 0,21-21 16,-21 21-16,21 0 0,1-21 16,-1 0-16,0 21 0,0-21 0,0 0 15,0 0-15,22 0 0,-22 0 16,0 0-16,0-21 0,0 21 0,1-21 15</inkml:trace>
  <inkml:trace contextRef="#ctx0" brushRef="#br0" timeOffset="5139.28">6477 741 0,'0'0'0,"-21"0"0,0 21 0,-1 0 16,1-21-16,0 43 0,21-22 0,-21 0 16,0 21-16,0-21 0,21 22 15,-22-1-15,22-21 0,0 22 0,0-22 16,0 0-16,0 21 0,0-21 16,0 1-16,0-1 0,0 0 0,22-21 15,-22 21-15,21-21 0,0 21 16,0-21-16,0 0 0,0 0 15,1 0-15,-1 0 0,0 0 16,0 0-16,0 0 0,0 0 16,1-21-16,-1 21 0,0-21 15,0 0-15</inkml:trace>
  <inkml:trace contextRef="#ctx0" brushRef="#br0" timeOffset="5599.02">6816 974 0,'0'21'0,"0"-42"0,0 63 16,21-42 0,0 0-1,0 0-15,0 0 0,0 0 0,1 0 16,-1 0-16,0 0 0,0-21 15,0 21-15,0-21 0,1 0 0,-1 21 16,-21-22-16,21 1 0,-21 0 16,0 0-16,0 0 0,0 0 0,0-1 15,0 1-15,0 0 0,-21 0 16,0 21-16,-1 0 16,1 0-16,0 0 0,0 0 15,-21 0-15,20 21 0,1 0 0,0 0 0,0 22 16,0-1-16,0-21 15,-1 22-15,22-1 0,-21 0 0,21 1 16,0-1-16,0-21 0,0 21 16,21-20-16,1-1 0,-1 0 0,21 0 15,-21 0-15,0-21 0,22 0 16,-1 21-16,0-21 0,1 0 0,-22 0 16,21 0-16,1 0 0,-1 0 0,0-21 15,-21 21-15,22-21 0,-22 21 16,21-21-16,-21 0 0,22 0 15,-22-1-15,0 1 0</inkml:trace>
  <inkml:trace contextRef="#ctx0" brushRef="#br0" timeOffset="6539.48">974 1863 0,'-22'0'0,"1"0"16,21 21 30,21-21-30,1 0-16,-1 0 0,0 0 16,0 0-16,0 0 0,22 21 15,-1-21-15,0 0 0,22 0 0,-22 0 16,22 0-16,-1 0 0,1 0 16,20 0-16,-20 0 0,20 0 0,-20 0 15,21 0-15,-1 0 0,-20 0 16,20 0-16,22 0 0,-21 0 0,42 0 15,-21 0-15,21 0 0,0 0 16,21-21-16,-21 21 0,21 0 0,0 0 16,22 0-16,-1 0 0,0-21 15,1 21-15,-1 0 0,21 0 16,-20 0-16,20 0 0,-20-21 16,20 21-16,-21 0 0,1-22 0,20 22 15,-20 0-15,-22 0 0,21 0 16,0 0-16,1 0 0,-1 0 0,0 0 15,-20 0-15,-1 0 0,0 0 16,0 0-16,-21 0 0,0 0 0,0 0 16,0 0-16,-21 0 0,0 0 15,-22 0-15,1 0 0,-21 0 0,-22 0 16,0 0-16,1 0 0,-22 0 16,0 0-16,-42 0 62,0 0-46,21-21-1,-22 21 1,1 0-16,0-21 0</inkml:trace>
  <inkml:trace contextRef="#ctx0" brushRef="#br0" timeOffset="6697.39">8318 1905 0,'0'0'0,"-21"42"31,0-42-15,0 0-16,0 0 15,0 0-15,-1 0 0</inkml:trace>
  <inkml:trace contextRef="#ctx0" brushRef="#br0" timeOffset="11034.81">804 3344 0,'0'0'16,"-21"0"-16,0-21 0,0 21 16,-22 0-16,22 0 0,0 0 0,-21-21 15,21 21-15,-22 0 0,22 0 16,-21 0-16,21 0 0,-1 0 16,1 0-16,64 0 46,-22 21-46,21-21 16,0 0-16,1 0 0,-1 0 0,0 0 16,22 0-16,-22 0 0,22 0 15,-1 0-15,1 0 0,-22 0 16,22 0-16,-1 0 0,1 0 0,-1 0 16,-21-21-16,22 21 0,-22 0 15,1 0-15,-1-21 0,-21 21 0,0 0 16,0 0-16,1-21 0,-22 0 15,-22-1 1,1 22-16,0 0 16,-21 0-16,21-21 0,-22 21 15,1 0-15,21 0 0,-22-21 16,1 21-16,0 0 0,21 0 16,-1 0-16,1 0 0,0 0 0,0 0 15,42 0 1,0-21-1,0 21-15,22 0 0,-22 0 16,21 0-16,1 0 0,-22 0 16,21 0-16,-21 0 0,22 0 0,-22 0 15,21 0-15,-21 0 0,0 0 16,-21 21-16,0 0 0,0 0 16,0 1-16,0-1 15,0 0-15,-21 21 0,-21-21 0,21 22 16,0-22-16,-22 0 0,22 21 15,-21-20-15,21-1 0,-1 21 0,1-21 16,0 0-16,0 1 0,0-22 16,21 21-16,21-21 31,0-21-31</inkml:trace>
  <inkml:trace contextRef="#ctx0" brushRef="#br0" timeOffset="11515.57">2434 2942 0,'-21'0'0,"42"0"0,-63-21 0,-1 21 0,22 0 16,0 0-16,21-21 0,-21 21 15,0 0-15,42 0 31,21 0-15,-21 0-16,22 0 0,20 0 0,-20-21 16,20 21-16,1 0 0,-1 0 0,1-21 15,-1-1-15,1 22 0,-22 0 16,21 0-16,-20-21 0,-1 21 16,-21 0-16,0 0 0,1 0 0,-44 0 31,1 0-16,0 21-15,0-21 0,0 0 0,0 0 16,-1 0-16,1 0 0,0 0 16,0 0-16,0 0 0,0 0 0,-1 0 15</inkml:trace>
  <inkml:trace contextRef="#ctx0" brushRef="#br0" timeOffset="11875.37">2836 2815 0,'0'0'0,"-21"0"31,21 21-15,0 1-16,0-1 15,0 0-15,0 21 0,0-21 16,0 1-16,0-1 16,0 21-16,0 0 0,0-20 0,0 20 15,21 0-15,-21 1 0,21 20 0,-21-21 16,0 1-16,22-1 0,-22-21 16,21 22-16,-21-1 0,21 0 0,-21-21 15,0 22-15,0-22 0,0 0 16,0 0-16,0 0 0,-21 1 0,0-1 15,-1 0-15,1-21 0,0 0 16,0 21-16,-21-21 0,-1 0 0,22 0 16,-21 0-16,-1 0 0,1 0 15,0-21-15,-1 0 0,22 21 0,-21-21 16,0-1-16,20 1 0,-20 0 16,21 0-16,0 0 0,0 0 15,21-1-15,0 1 16,0 0-16,0 0 15,21 21-15,0 0 16,0-21-16,0 21 0,22-21 0,-22 21 16,21 0-16</inkml:trace>
  <inkml:trace contextRef="#ctx0" brushRef="#br0" timeOffset="12443.04">3492 3344 0,'0'0'15,"0"-21"-15,0 0 0,0 0 0,0 0 16,0 0-16,-21-1 0,0 22 0,0-21 16,0 21-16,0 0 0,-22 0 15,22 0-15,0 0 0,-21 0 0,20 0 16,1 21-16,0 1 0,0 20 15,21-21-15,0 21 0,-21 1 16,21-22-16,0 21 0,-21 1 0,21-22 16,0 21-16,0-21 0,0 22 15,0-22-15,0 0 0,21 0 0,0 0 16,0 0-16,0-21 16,0 0-16,1 0 0,20 0 0,-21 0 15,0 0-15,0 0 0,1-21 16,-1 0-16,0 21 0,0-21 0,0 0 15,0 0-15,1-1 0,-1-20 0,0 21 16,-21-21-16,0-1 0,0 22 16,0-21-16,0-1 0,0 1 15,0 21-15,0-21 0,0 20 16,0 1-16,0 42 31,0 1-31,0 20 0,0-21 16,0 0-16,0 22 0,0-22 15,0 0-15,0 21 0,21-21 0,0 1 16,0-1-16,1 0 0,-1 0 0,0 0 16,-21 0-16,21-21 0,0 22 15,0-22-15,1 0 0,-1 0 0,0 0 16,0 0-16,0 0 16,0-22-1,-21 1-15,22 21 0,-22-21 0</inkml:trace>
  <inkml:trace contextRef="#ctx0" brushRef="#br0" timeOffset="12679.18">3937 3112 0,'0'0'0,"0"21"16,0 0 0,0 21-16,21-21 0,-21 22 15,21-22-15,-21 21 0,0-21 16,0 22-16,21-22 0,-21 21 0,22-21 15,-22 1-15,21-1 0,-21 0 16,0 0-16,0 0 16,21-21-16,0 21 0,0-21 31,0 0-31,-21-21 16,22 0-16,-1 0 0</inkml:trace>
  <inkml:trace contextRef="#ctx0" brushRef="#br0" timeOffset="12939.03">4424 3069 0,'0'0'0,"0"-21"31,-21 21-15,-1 21-16,22 0 0,-21 1 0,0-1 15,0 0-15,0 21 0,21-21 16,-21 22-16,-1-22 0,22 21 0,-21 1 15,21-22-15,-21 21 0,0-21 16,21 0-16,0 22 0,-21-22 0,21 0 16,-21 0-16,21 0 0,0 1 15,0-1 1,21-21-16,0 0 16,0 0-16,0-21 0,0 21 15,1-22-15</inkml:trace>
  <inkml:trace contextRef="#ctx0" brushRef="#br0" timeOffset="13439.74">4932 3217 0,'0'0'16,"0"-21"-16,0 0 0,0 0 0,-21 0 15,-1 21 1,1 0-16,0 0 0,0 0 15,0 0-15,0 0 0,-1 21 16,1 0-16,0 0 0,0 0 16,21 1-16,-21 20 0,0-21 0,-1 21 15,1-20-15,21 20 0,0 0 16,0-21-16,0 1 0,0 20 0,0-21 16,0 0-16,0 0 15,21 1-15,1-22 0,-1 0 16,0 0-16,0 0 0,0 0 0,0 0 15,1 0-15,20 0 0,-21-22 16,0 1-16,0 0 0,1 0 0,-1 0 16,0 0-16,0-22 0,0 22 15,0-21-15,-21-1 0,22 22 16,-1-21-16,-21 0 0,21 20 0,-21-20 16,0 21-16,0 42 31,0 0-31,0 22 0,0-22 15,0 21-15,0-21 0,0 22 16,0-22-16,0 21 0,0-21 0,0 0 16,0 1-16,0-1 0,0 0 15,0 0-15,21-21 0,0 0 0,0 0 16,1 0-16,-1 0 0,0 0 0,0 0 16,0 0-16,22-21 15,-22 0-15,0 0 0</inkml:trace>
  <inkml:trace contextRef="#ctx0" brushRef="#br0" timeOffset="13955.54">6519 2519 0,'0'0'16,"-21"0"-16,0 0 0,-21 0 0,20 0 16,44 0 15,20 0-31,0 0 15,1 0-15,-1 0 0,21 0 0,-20 0 16,20-21-16,1 21 0,-1 0 16,1 0-16,-22-21 0,22 21 0,-22 0 15,0 0-15,1 0 0,-22 0 16,0 0-16,0 0 0,0 0 16,-42 0-1,0 0-15,0 0 16,0 0-16,-22 0 0</inkml:trace>
  <inkml:trace contextRef="#ctx0" brushRef="#br0" timeOffset="14275.35">6773 2477 0,'0'0'16,"0"21"-16,0 0 0,0 0 15,0 0-15,0 0 16,0 1-16,0-1 0,0 0 0,0 21 15,0-21-15,0 22 0,0-22 16,0 21-16,0-21 0,0 22 16,0-1-16,0-21 0,0 22 0,0-1 15,0 0-15,0-21 0,0 22 16,0-1-16,0-21 0,0 22 0,0-22 16,0 21-16,0-21 0,0 0 15,0 1-15,0-1 0,0 0 16,21-42 15,1 0-15,-1-1-16,0-20 0,0 21 0,0 0 15,0 0-15,1-22 0</inkml:trace>
  <inkml:trace contextRef="#ctx0" brushRef="#br0" timeOffset="14935.97">7154 2921 0,'21'0'16,"-21"21"15,0 0-31,0 1 0,0-1 16,0 0-16,0 21 16,0-21-16,0 1 0,0-1 0,0 0 15,0 0-15,0 0 0,0 0 0,0 1 16,0-1-16,0 0 0,22 0 15,-1-21-15,-21 21 16,21-21-16,0 0 0,0 0 0,0 0 16,1-21-16,-1 0 0,0 0 15,0 21-15,0-21 0,0-1 16,1 1-16,-1-21 0,0 21 0,0 0 16,-21-1-16,21 1 0,-21 0 0,21-21 15,-21 21-15,0-1 0,22 22 16,-22-21-16,0 0 0,21 21 15,-21-21-15,0 42 32,0 0-32,0 0 15,0 1-15,0-1 0,0 0 16,0 0-16,0 21 0,0-20 0,0 20 16,0 0-16,0 1 0,0-1 0,0 0 15,0 1-15,0 20 0,21-21 16,-21 1-16,21-1 0,-21 22 0,0-22 15,21 0-15,-21 1 0,0-1 0,0 0 16,0 1-16,0 20 0,0-21 16,0 1-16,0-1 0,0 0 15,0 1-15,0-22 0,0 21 0,-21-21 16,21 1-16,-21-1 0,0-21 16,-22 21-16,22-21 0,0 0 0,-21 0 15,21 0-15,-22 0 0,1 0 0,21-21 16,-22 21-16,1-21 0,0-1 15,-1 22-15,22-21 0,0 0 0,0 0 16,0 0-16,0 0 0,21-1 16,0 1-16,0 0 0,0 0 15,0 0-15,21 0 0,0-1 16,0 1-16,21 0 0,-20 0 0,-1 0 16,21-22-16,-21 22 0,22 0 15</inkml:trace>
  <inkml:trace contextRef="#ctx0" brushRef="#br0" timeOffset="15322.75">8064 2921 0,'0'0'0,"-42"-21"31,42 42-16,0 0-15,-21 0 0,21 1 16,0-1-16,0 21 0,0-21 16,0 22-16,0 20 0,0-21 0,0 1 15,0 20-15,0-20 0,0 20 0,0 1 16,0-22-16,0 21 0,0-20 16,0 20-16,0-20 0,0 20 0,0-21 15,-21 1-15,21-1 0,0 0 0,0 1 16,-21-1-16,21 0 0,-22-20 15,22 20-15,0-21 0,0 0 0,0 0 16,0 1-16,-21-22 0,21 21 16,0-42 15,0-1-31,21 22 0,-21-21 0,0 0 16,22-21-16,-1 21 0,0-22 15,-21 1-15,21 0 0,0-1 0,0 1 16</inkml:trace>
  <inkml:trace contextRef="#ctx0" brushRef="#br0" timeOffset="15699.54">8064 3027 0,'0'0'16,"0"-21"-16,0 0 0,-21-1 16,21 1-16,0 0 0,0 0 15,0 0-15,0 0 16,21 21-16,1 0 0,-1-22 15,0 22-15,0 0 0,0 0 0,0-21 16,1 21-16,-1 0 0,21 0 16,-21 0-16,0 0 0,1 21 0,-1 1 15,0-1-15,-21 0 0,0 0 16,21 0-16,-21 0 0,0 1 0,0-1 16,0 0-16,0 0 0,-21 0 0,0 0 15,0 1-15,-1-1 0,1 0 16,0 0-16,-21-21 0,21 21 0,-1-21 15,1 21-15,0-21 0,0 0 16,0 22-16,0-22 16,-1 0-1,44 0 17,-22-22-32,21 22 15,0-21-15,0 21 0,-21-21 16</inkml:trace>
  <inkml:trace contextRef="#ctx0" brushRef="#br0" timeOffset="16203.26">8572 3069 0,'22'0'31,"-1"0"-31,-21-21 0,21 21 16,0 0-16,0-21 0,0 21 0,1-21 15,-1 21-15,0-21 0,0 21 16,0-22-16,0 1 0,1 21 16,-1-21-16,0 0 0,0 21 0,0-21 15,-21 0-15,0-1 0,0 1 16,0 0-16,0 0 0,-21 21 31,0 0-31,0 0 0,0 0 16,-22 0-16,22 21 0,0 0 0,0 0 15,0 1-15,-1 20 0,1-21 16,0 21-16,0-20 0,21-1 0,0 21 16,0-21-16,0 0 0,0 1 15,0-1-15,0 0 0,0 0 0,21 0 16,0-21-16,0 21 0,1-21 0,-1 0 15,0 0-15,0 0 0,0 0 16,0 0-16,22 0 0,-22 0 16,0 0-16,0 0 0,0-21 0,1 21 15,-22-21-15,21 21 0,0-21 16,-21 0-16,0 0 16,0-1-1</inkml:trace>
  <inkml:trace contextRef="#ctx0" brushRef="#br0" timeOffset="29958.87">317 5546 0,'0'0'0,"-21"0"94,0 0-78,0 0-1,0 0 1,0-21-16,-1 21 0,1 0 16,0 0-16,0 0 15,0 0-15,0 0 0,-1 0 0,1 0 16,0 0-16,0 0 0,42 0 94,43 0-94,-22 0 0,43 0 15,-22 0-15,22 0 0,-22 0 16,22 0-16,0 0 0,-1-22 0,1 22 16,0 0-16,-22 0 0,22-21 15,-22 21-15,22 0 0,-22 0 0,-20-21 16,20 21-16,-20 0 0,-1 0 15,0 0-15,1 0 0,-22 0 16,0 0-16,0 0 0,-21-21 0,21 21 16,-42 0 15,0 0-31,0 0 0,0 0 16,-1 0-16,1-21 15,0 21 1,0 0-16,21-21 0</inkml:trace>
  <inkml:trace contextRef="#ctx0" brushRef="#br0" timeOffset="30470.58">1185 5207 0,'0'-21'0,"0"42"0,-21-42 0,0 21 15,0 0 17,21 21-17,0 0-15,0 0 16,21-21-16,0 22 0,0-1 16,0-21-16,1 21 0,20 0 15,0-21-15,-21 21 0,22-21 0,-1 0 16,0 21-16,-20-21 0,20 0 15,0 0-15,-21 0 0,1 0 0,20 0 16,-21 0-16,0 0 0,0 0 16,1 0-16,-44 0 62,1 0-62,0 0 0,0 0 0,0 22 16,0-1-16,-22 0 0,1 0 15,21 0-15,-22 0 0,1 22 0,0-22 16,-1 21-16,1 1 0,0-22 16,-1 21-16,22-21 0,0 22 15,0-22-15,0 0 0,21 0 16,-21-21-16,21 21 0,0 0 0,0 1 16</inkml:trace>
  <inkml:trace contextRef="#ctx0" brushRef="#br0" timeOffset="32144.7">2392 5165 0,'0'0'0,"-21"0"0,-1 0 16,1 0-16,0 0 16,0 0-16,0 0 15,21 21-15,0 0 16,0 0-16,0 0 0,0 1 16,21-1-16,0 0 0,0-21 15,0 21-15,1 0 0,-1 0 0,0-21 16,21 0-16,-21 0 0,22 0 15,-22 0-15,21 0 0,-21 0 0,22 0 16,-22 0-16,21-21 0,1 0 16,-22 0-16,21 0 0,-21 0 15,22-1-15,-22 1 0,0-21 16,0 21-16,-21 0 0,0-1 0,0-20 16,0 21-16,0-21 0,0 20 15,0 1-15,0 0 0,0 0 0,0 0 16,0 0-16,-21 21 15,0 21 1,21 0-16,0 21 0,0-21 16,0 22-16,0-1 0,0 0 0,0 22 15,-21-22-15,21 1 0,0-1 16,0 21-16,0-20 0,-22-1 0,22 22 16,0-22-16,0 0 0,0 1 15,0-1-15,0 0 0,0-21 16,0 22-16,0-22 0,0 0 0,0 0 15,22-21-15,-22 21 0,0 1 32,-22-22-32,1 0 15,0 0-15,-21 0 0,-1 0 0,1 0 16,0 0-16,-1 0 0,1 0 16,0-22-16,-1 22 0,1 0 0,0-21 15,21 21-15,-1 0 0,1 0 16,0 0-16,0-21 0,42 21 31,0 0-15,22 0-16,-22 0 0,21-21 15,0 21-15,1 0 0</inkml:trace>
  <inkml:trace contextRef="#ctx0" brushRef="#br0" timeOffset="32667.4">3154 5461 0,'0'-21'16,"0"42"15,0 0-15,0 22-16,0-22 0,0 0 15,0 21-15,0-21 0,0 22 0,0-22 16,0 0-16,0 21 0,0-20 15,0-1-15,0 0 0,0 0 0,0 0 16,0 0-16,0-42 47,0 0-47,-21 21 16,21-21-16,0-21 0,-22 20 15,22 1-15,0-21 0,0 0 16,0 20-16,0-20 0,0 0 0,0 21 15,0-22-15,22 22 0,-1-21 16,21 21-16,-21-1 0,0 22 0,22-21 16,-1 21-16,-21 0 0,22 0 15,-22 0-15,21 0 0,-21 21 0,22 1 16,-22-1-16,0 0 0,21 21 16,-42-21-16,21 22 0,-21-1 0,0-21 15,0 22-15,0-1 0,0-21 16,0 0-16,0 22 0,0-22 0,-21 0 15,0 0-15,21 0 0,-21 0 16,21 1 0,0-44-1,0 1 1,0 0-16,21 0 0,0 0 0,-21 0 16</inkml:trace>
  <inkml:trace contextRef="#ctx0" brushRef="#br0" timeOffset="32952.24">4085 5017 0,'0'0'0,"0"21"32,0 21-17,0-21-15,0 22 0,0-1 16,0 0-16,0-21 0,-21 43 0,21-22 15,0 1-15,-21-1 0,21 0 16,0-21-16,0 22 0,0-1 0,-21 0 16,21-20-16,0-1 0,0 21 0,0-21 15,0 0-15,0 1 16,21-22 0,0 0-16,-21-22 15,21 1-15,0 0 0,-21 0 16</inkml:trace>
  <inkml:trace contextRef="#ctx0" brushRef="#br0" timeOffset="33183.12">3746 5376 0,'0'0'0,"-21"0"0,42 0 47,1 0-47,20 0 0,-21 0 0,0 0 16,22 0-16,-22 0 0,0 0 15,21 0-15,-21 0 0,1 0 0,-1 0 16,0 0-16,0-21 16,0 21-16,0 0 0,1-21 15</inkml:trace>
  <inkml:trace contextRef="#ctx0" brushRef="#br0" timeOffset="33577.89">4360 5503 0,'0'0'0,"21"0"15,1 0-15,-1 0 16,0 0-16,0 0 15,0-21-15,0 0 0,1 21 16,20-21-16,-21 0 0,0 21 0,0-21 16,1-1-16,-1 1 0,0 21 0,-21-21 15,0 0-15,0 0 0,0 0 16,-21 21 0,0 0-1,-1 0-15,1 21 0,0 0 0,0-21 16,0 21-16,0 0 0,-1 22 0,1-22 15,21 0-15,0 21 0,0-21 16,0 1-16,0 20 0,0-21 0,0 0 16,0 0-16,0 1 0,0-1 15,0 0-15,21-21 0,1 21 16,-1-21-16,0 0 0,0 0 16,21 0-16,-20 0 0,-1-21 0,0 21 15,21-21-15,-21 0 0,22-1 0,-22 1 16</inkml:trace>
  <inkml:trace contextRef="#ctx0" brushRef="#br0" timeOffset="33969.01">5059 5292 0,'0'0'0,"0"-21"0,0-1 15,0 1-15,21 0 16,0 21-16,0 0 0,0-21 15,1 21-15,-1 0 0,0 0 16,0 0-16,0 0 0,22 0 0,-22 21 16,0 0-16,0 0 0,0 1 15,0-1-15,22 0 0,-22 0 0,-21 21 16,21-20-16,0 20 0,-21-21 16,0 0-16,0 22 0,0-22 15,0 0-15,0 0 0,-21 0 0,21 0 16,-21-21-16,0 22 0,0-22 0,21 21 15,-22-21-15,1 0 16,0-21-16,21-1 0,-21 22 16,21-21-16,0 0 0,0 0 15,0-21-15,0 20 0,0-20 0,0 21 16,0-21-16,21 20 0,0-20 0,-21 0 16,21 21-16,1-1 15,-1-20-15,0 21 0,0 0 0,0 21 16,0-21-16,22-1 0,-22 22 15,0 0-15</inkml:trace>
  <inkml:trace contextRef="#ctx0" brushRef="#br0" timeOffset="34940.1">5990 5503 0,'0'0'0,"-21"0"0,0 0 16,21 22-16,-21-22 15,42 0 1,0 0 0,0 0-16,0 0 0,0 0 15,22-22-15,-22 22 0,0-21 0,21 21 16,-20-21-16,20 0 0,-21 21 0,21-21 15,-20 0-15,20-1 0,-21 1 16,0-21-16,0 21 0,1 0 0,-1-22 16,-21 1-16,0 21 0,0-22 15,0 1-15,0 0 0,0-1 0,0 1 16,-21 0-16,-1-1 0,22 1 0,-21 21 16,0 0-16,21 0 15,0-1-15,-21 1 0,0 21 0,0 0 16,21 21-1,0 1-15,0 20 0,0-21 0,0 21 16,0 1-16,0-1 0,0 22 0,0-22 16,0 21-16,0-20 0,0 20 15,0-20-15,0 20 0,0 1 0,0-1 16,0 1-16,0-1 0,0 1 16,0-1-16,0 22 0,0-22 0,0 1 15,0-1-15,-22 1 0,22-1 0,0 1 16,0 20-16,-21-20 0,21 21 15,0-1-15,0 1 0,0 0 0,0-22 16,0 22-16,0-22 0,0 1 16,0-1-16,0 1 0,0-1 0,0-20 15,0-1-15,0 0 0,21 1 16,1-22-16,-1 0 0,0-21 16,0 0-16,0 0 0,0-21 0,1 21 15,-1-43-15,0 22 0,21 0 0,-21-21 16,22-1-16,-1 1 0,-21 0 15,22-22-15,-1 22 0,0-22 0,22 1 16,-22-1-16,0-20 0,-20 20 0,20-20 16,-21 20-16,0-21 0,-21 22 15,0-1-15,0 1 0,0-1 0,-21 22 16,-21-21-16,21 20 0,-22 1 16,-20 21-16,20-22 0,1 1 15,-21 21-15,20 0 0,-20 0 0,20-1 16,1 1-16,0 21 0,-1-21 15,22 21-15,0-21 0,0 21 0,0 0 16,21-21 0,21 21-1,0 0-15,0 0 0,0-21 16,1 21-16,-1 0 0,21-22 16,-21 22-16,0-21 0,22 0 15,-22 0-15,21 21 0</inkml:trace>
  <inkml:trace contextRef="#ctx0" brushRef="#br0" timeOffset="35471.21">7260 5101 0,'0'0'0,"0"-21"0,0 0 0,0 0 0,0 0 15,0-1-15,-21 22 16,0 0-1,0 0-15,-1 0 0,1 22 16,0-1-16,0 0 0,0 0 0,0 0 16,-1 0-16,1 22 0,0-22 0,-21 21 15,21 1-15,-1-22 0,1 21 16,0-21-16,21 22 0,0-22 0,0 21 16,0-21-16,0 0 0,21 1 15,0-1-15,1 0 0,-1 0 0,21-21 16,-21 0-16,0 0 0,22 0 0,-22 0 15,21 0-15,-21-21 0,1 0 16,20 0-16,-21 21 0,0-22 0,0 1 16,1 0-16,-1 0 0,-21-21 15,0 20-15,21 1 0,-21-21 16,21 0-16,-21 20 0,0-20 0,0 21 16,0-21-16,0 20 0,0 1 0,0 0 15,0 42 16,-21 22-31,21-22 16,-21 0-16,21 0 0,0 21 0,0-20 16,0 20-16,0-21 0,0 0 0,0 0 15,0 1-15,0-1 0,0 0 16,0 0-16,0 0 0,21 0 0,0-21 16,-21 22-16,21-22 0,0 0 15,1 0-15,-1 0 16,0 0-16,0 0 0,0 0 0,0-22 15,22 1-15,-22 21 0</inkml:trace>
  <inkml:trace contextRef="#ctx0" brushRef="#br0" timeOffset="35775.04">8086 4995 0,'0'0'0,"0"-21"16,0 0-16,0 0 15,0 42 1,-22-21-16,1 21 16,0 0-16,21 22 0,-21-22 15,0 0-15,21 21 0,-21-20 0,21 20 16,-22-21-16,1 21 0,21-20 16,0-1-16,0 0 0,0 21 0,-21-21 15,21 1-15,0-1 0,0 0 16,0 0-16,21-21 15,0 0-15,1 0 0,-1 0 16,0 0-16,0 0 0,0 0 0,0 0 16,1 0-16,-1 0 15,0-21-15,0 0 0,21 21 0,-20-21 16</inkml:trace>
  <inkml:trace contextRef="#ctx0" brushRef="#br0" timeOffset="36290.96">8530 5080 0,'0'0'0,"-21"21"0,0-21 16,21 21-16,-21-21 0,-1 0 16,22 22-16,0-1 15,22-21 16,-1 0-31,0 0 0,0 0 16,21 0-16,-20-21 0,-1-1 0,0 22 16,0-21-16,0 0 0,22 21 0,-43-21 15,21 0-15,0 0 0,0-1 16,-21 1-16,0 0 0,0 0 0,0 0 16,0 0-16,0-1 0,-21 1 15,0 21-15,0 0 16,-22 0-16,22 0 0,0 21 15,-21 1-15,20-1 0,1 0 16,-21 21-16,21-21 0,0 22 0,-1-1 0,1 0 16,0-20-16,21 20 15,0 0-15,0-21 0,0 22 0,0-22 16,0 0-16,0 0 0,0 0 0,0 1 16,21-1-16,0-21 0,1 21 15,-1-21-15,0 21 0,0-21 0,0 0 16,0 0-16,1 0 0,-1 0 0,21 0 15,-21 0-15,0 0 0,1 0 16,20-21-16,-21 0 0,0 21 0,0-21 16,1-1-16,-1 22 0,0-21 15,0 0-15,0 21 0,0-21 16,-21 0-16,22 0 0</inkml:trace>
  <inkml:trace contextRef="#ctx0" brushRef="#br0" timeOffset="36499.87">9038 5334 0,'0'0'0,"0"21"0,-21-21 31</inkml:trace>
  <inkml:trace contextRef="#ctx0" brushRef="#br0" timeOffset="48747.4">10668 4699 0,'0'0'0,"0"21"31,0 0-15,0-42 62,0 0-62,0 0-16,0 0 15,0 0-15,0-1 0,0 1 16,0 0-16,21 21 15,0-21-15,0 21 0,1 0 16,-22-21-16,21 21 0,0 0 0,0 0 16,0 0-16,0 0 15,-21 21-15,22-21 0,-22 21 16,21 0-16,-21 0 0,0 1 16,0 20-16,0-21 0,0 0 15,0 22-15,-21-22 0,-1 21 0,1-21 16,0 22-16,-21-1 0,21 0 15,-22 1-15,22-22 0,-21 21 0,-1-21 16,22 22-16,0-22 0,-21 0 16,21 0-16,-1 0 0,1 0 0,0 1 15,21-1-15,-21-21 0,21-21 47,0-1-47,0 1 16,21 0-16,-21 0 0,21 0 15,0 0-15,-21-1 0,22 1 0,-1 21 16,-21-21-16,21 21 0,0 0 16,0 0-16,0 0 0,1 0 15,-22 21-15,21 0 0,0 1 16,0-1-16,0 0 16,-21 0-16,21 0 0,1-21 0,-1 21 15,-21 1-15,21-22 0,0 0 0,0 21 16,0-21-16,1 0 0,-1 0 15,0 0-15,0 0 0,0 0 16,0-21-16,1-1 16,-22 1-16,0 0 15,21 21-15,-21-21 0,0 0 0,0 0 16,0-1-16,0 1 0,21 0 0,-21 0 16,0 0-16,0 0 15,21 21-15,0 0 47,0 0-47,1 0 0</inkml:trace>
  <inkml:trace contextRef="#ctx0" brushRef="#br0" timeOffset="49731.84">12552 4784 0,'0'0'0,"0"-21"0,-21 21 15,21-22-15,0 1 0,0 0 16,0 0-16,-22 0 0,22 42 47,0 0-32,0 0-15,0 22 16,0-22-16,0 0 0,0 21 0,0-21 16,0 22-16,0-22 0,0 0 0,0 0 15,0 0-15,0 22 0,0-22 16,0 0-16,0 0 0,0 0 15,0 1-15,0-44 32,0 1-17,0 0-15,0 0 0,0 0 16,0 0-16,0-1 0,0-20 0,0 21 16,0-21-16,0-1 0,0 1 15,0 21-15,0-22 0,0 22 16,22-21-16,-1 21 0,0 0 0,0 21 15,0-22-15,0 22 0,1 0 0,-1 0 16,0 0-16,0 0 0,21 22 16,-20-1-16,-1 0 0,0 0 0,0 0 15,0 22-15,0-22 0,1 21 16,-22-21-16,0 22 0,0-1 0,0-21 16,0 21-16,0-20 0,0-1 15,0 0-15,0 0 0,0 0 16,0 0-16,0 1 0,-22-22 31,22-22-15,-21 1-16,21 0 15,0 0-15,0-21 0,0 20 0,0-20 16,0 0-16,21 21 0,1-22 16,20 1-16,-21 21 0,21-22 0,-20 22 15,20 0-15,0 0 0,1 0 16,-1 21-16,0 0 0,1 0 0,-1 0 15,-21 0-15,21 21 0,-20 0 16,-1 0-16,0 0 0,-21 1 16,0-1-16,0 21 0,0-21 0,0 22 15,0-22-15,0 0 0,0 21 0,-21-21 16,0 1-16,21-1 0,-22 0 16,22 0-16,-21 0 0,21 0 15,21-42 16,-21 0-15</inkml:trace>
  <inkml:trace contextRef="#ctx0" brushRef="#br0" timeOffset="50122.61">13652 4911 0,'22'0'32,"-1"0"-32,0-21 15,0 21-15,0-22 0,-21 1 16,21 0-16,1 0 0,-1 0 16,0 0-16,0 21 0,0-22 15,0 1-15,-21 0 0,0 0 0,0 0 16,0 0-16,-21 21 31,0 0-31,0 0 0,0 21 16,0 0-16,-1 0 0,1 0 0,0 0 15,0 22-15,0-1 0,0-21 0,21 22 16,0-22-16,0 21 0,0-21 16,0 22-16,0-22 0,0 0 0,0 0 15,21 0-15,0-21 0,-21 21 0,21-21 16,0 22-16,0-22 0,1 0 15,20 0-15,-21 0 0,0 0 16,22-22-16,-22 1 0,21 0 0,0 0 16</inkml:trace>
  <inkml:trace contextRef="#ctx0" brushRef="#br0" timeOffset="50819.21">14414 4678 0,'0'0'0,"0"-21"0,0 42 31,0 0-15,0 0-16,0 0 0,0 1 16,-21 20-16,21-21 0,0 0 15,-21 0-15,21 22 0,0-22 16,0 0-16,0 0 0,0 0 16,0 1-16,0-1 15,0-42 16,0-1-15,0 1-16,0 0 0,0 0 0,0 0 16,0 0-16,0-22 0,21 22 15,-21-21-15,21 21 0,1-22 0,-22 22 16,21 0-16,0 0 0,0 0 16,-21-1-16,21 22 0,0 0 0,1 0 15,-1 0-15,0 0 16,-21 22-16,21-1 0,0 0 15,-21 0-15,21 0 0,-21 0 0,22 1 16,-22 20-16,0-21 0,0 21 0,0-20 16,0-1-16,0 0 0,0 0 15,0 0-15,0 0 0,0 1 0,0-1 16,0-42 15,0-1-15,0 1-16,0-21 15,21 21-15,-21 0 0,21-22 16,0 22-16,-21-21 0,21 21 16,0-22-16,1 22 0,20-21 15,-21 21-15,0-1 0,22 1 0,-1 21 16,-21 0-16,0 0 0,0 0 16,22 0-16,-22 21 0,-21 1 0,21-1 15,0 0-15,-21 21 0,21-21 0,-21 22 16,0-22-16,0 0 0,0 21 15,0-20-15,0-1 0,0 21 0,0-21 16,-21 0-16,21 1 0,-21-1 16,21 0-1,0-42 17,0 0-32,0-1 0,21 22 15,0-42-15,1 21 0,-1 0 0</inkml:trace>
  <inkml:trace contextRef="#ctx0" brushRef="#br0" timeOffset="51351.42">15642 4276 0,'0'0'0,"0"-21"0,0-1 16,-21 44 15,21-1-31,0 0 0,0 21 0,-21-21 16,21 22-16,-21-1 0,21 0 15,-22 1-15,22-1 0,0 0 16,0 22-16,-21-22 0,21 1 0,-21-1 16,21-21-16,0 21 0,0 1 15,0-22-15,0 0 0,0 0 0,0 0 16,0 1-16,-21-22 16,21-22-1,0 1 1,0 0-16,0 0 15,0 0-15,0-22 0,0 22 16,21-21-16,-21 21 0,21-22 0,0 22 16,1 0-16,-1 0 0,0 0 15,21 0-15,-21-1 0,1 22 0,-1 0 16,21 0-16,-21 0 0,0 0 0,1 0 16,-1 0-16,0 22 0,0-1 15,0-21-15,0 42 0,-21-21 0,0 0 16,0 22-16,0-22 0,0 0 0,0 21 15,0-20-15,0-1 0,-21 21 16,0-21-16,0 0 0,0 1 16,-22-1-16,22-21 0,0 21 0,-21 0 15,21-21-15,-22 0 0,22 21 0,0-21 16,0 0-16,0 0 0,-1 0 16,22-21 15,22 21-31,-22-21 0,21 21 15,0-21-15,0 0 0</inkml:trace>
  <inkml:trace contextRef="#ctx0" brushRef="#br0" timeOffset="51731.73">16150 4890 0,'21'0'0,"-21"-22"16,0 1-16,21 21 0,1-21 16,-1 21-16,-21-21 0,21 0 15,0 0-15,0 21 0,0-22 0,1 1 16,-22 0-16,21 0 0,0 0 0,0 0 16,-21-1-16,0 1 0,21 21 15,-21-21-15,-21 21 16,21 21-16,-21-21 15,0 21-15,0 1 16,21-1-16,-22 0 0,1 21 0,0-21 16,0 1-16,21 20 0,0-21 0,0 0 15,0 0-15,0 1 0,0-1 16,0 0-16,0 0 0,0 0 0,0 0 16,21 1-16,0-22 15,0 0-15,1 0 0,-1 0 0,0 0 16,0 0-16,21 0 0,-20 0 0,20 0 15,-21 0-15,21-22 0,1 1 16</inkml:trace>
  <inkml:trace contextRef="#ctx0" brushRef="#br0" timeOffset="52154.97">16891 4636 0,'0'0'0,"0"-22"0,0 1 15,0 0 1,0 0-1,21 0 1,0 21 0,0 0-16,1 0 0,-1 0 15,0 0-15,-21 21 0,21 0 16,0 0-16,-21 0 0,21 1 16,-21-1-16,0 0 0,0 21 15,0-21-15,0 1 0,0-1 16,0 21-16,0-21 0,0 0 0,0 1 15,0-1-15,-21 0 0,21 0 16,0 0-16,-21-21 0,0 0 16,21 21-16,-21-21 0,0 0 15,21-21 1,0 0 0,0 0-16,0 0 0,0 0 0,0-1 15,0 1-15,21-21 0,0 21 16,-21 0-16,21-22 0,0 22 0,0 0 15,1 0-15,20 0 16,-21-1-16,0 1 0,22 21 0,-22-21 16,21 21-16,-21 0 0,0 0 0,1-21 15,-1 21-15,21 0 0,-21 0 16,0 0-16</inkml:trace>
  <inkml:trace contextRef="#ctx0" brushRef="#br0" timeOffset="52672.67">17801 4593 0,'0'0'0,"0"-21"0,21 21 16,0-21-16,1 0 0,-1 0 16,0-1-16,0 22 15,-21-21-15,0 0 16,-21 21-1,0 0 1,-22 21-16,22-21 0,0 21 0,0 1 16,0-22-16,0 21 0,-1 0 15,1 0-15,0-21 0,21 21 0,-21 0 16,21 1-16,0-1 16,0 0-16,0 0 15,21 0-15,0-21 0,0 0 16,1 21-16,-1-21 0,0 0 15,0 22-15,0-22 0,0 0 0,1 0 16,20 21-16,-21-21 0,0 0 16,0 0-16,1 0 0,-1 21 0,0-21 15,-21 21-15,0 0 16,0 0-16,0 1 16,-21-1-16,0-21 15,-1 0-15,1 21 0,0-21 16,0 0-16,0 21 0,0-21 0,-1 0 15,1 0-15,0 21 0,0-21 16,0 0-16,0 0 16,-1 0-1,1 0 1,0 0 0</inkml:trace>
  <inkml:trace contextRef="#ctx0" brushRef="#br0" timeOffset="53723.45">2159 7070 0,'0'-21'0,"0"-1"15,0 1-15,0 0 16,-21 42 15,21 0-15,0 1-16,0-1 0,0 21 0,0 0 15,0 1-15,-21-1 0,21 22 16,0-22-16,0 21 0,0-20 16,0-1-16,0 22 0,0-22 15,0 0-15,0 1 0,0-22 0,0 21 16,0-21-16,0 22 0,0-22 16,0 0-16,0 0 0,0 0 0,21-21 15,0 0 1,0-21-1</inkml:trace>
  <inkml:trace contextRef="#ctx0" brushRef="#br0" timeOffset="54096.23">2561 7472 0,'0'21'0,"0"0"16,0 0-16,0 1 0,0-1 16,0 0-1,0 0-15,21-21 16,0 0 0,1 0-16,-1 0 0,-21-21 15,21 21-15,0-21 0,-21 0 16,21 21-16,-21-22 0,0 1 15,0 0 1,-21 21-16,0 0 16,0 0-16,0 0 0,-1 0 0,1 0 15,21 21-15,-21 0 0,0 1 16,21-1-16,0 0 0,0 0 16,0 0-1,21-21-15,0 0 16,0 0-16,1 0 0,-1 0 15</inkml:trace>
  <inkml:trace contextRef="#ctx0" brushRef="#br0" timeOffset="54818.68">3895 7070 0,'0'0'0,"21"-85"31,-21 64-31,0 0 31,21 21-31,0 0 16,0 0-16,-21 21 0,21 0 16,1 0-16,-1 0 0,0 1 0,0 20 15,0 0-15,0 1 0,1 20 0,-1-21 16,-21 1-16,0 20 0,0-20 16,21-1-16,-21 0 0,0 1 0,21-22 15,-21 21-15,0-21 0,0 22 16,0-22-16,0 0 0,21-21 15,0 0 17,-21-21-32,0 0 15,22-1-15,-22 1 0,21 0 16,-21 0-16,0-21 0,0-1 0,21 1 16,0 0-16,-21-1 0,21 1 0,-21-22 15,21 22-15,1-21 0,-22 20 16,21 1-16,0 21 0,-21-22 0,21 22 15,-21 0-15,0 0 0,21 0 16,-21 0-16,21 42 47,-21 0-47,22-21 16,-22 21-16,0 0 15,21 0-15,0 1 0</inkml:trace>
  <inkml:trace contextRef="#ctx0" brushRef="#br0" timeOffset="56407.12">5143 7387 0,'43'-21'16,"-43"0"-16,0 0 0,21 0 15,-21-1-15,0 1 0,0 0 0,0 0 16,0 0-16,0 0 0,0-1 16,0 1-16,0 0 0,-21 0 0,21 0 15,-21 0-15,-1 21 0,22-22 16,-21 22-16,0 0 0,0 0 16,0 0-16,0 0 0,-1 22 0,1-1 15,0 0-15,21 0 0,-21 21 16,0 1-16,0-22 0,-1 21 0,22 1 15,0-1-15,-21 0 0,21 1 16,0-22-16,-21 21 0,21-21 16,0 0-16,0 1 0,0-1 0,0 0 15,21-21-15,0 21 0,1-21 16,-1 0-16,0 0 0,0 0 16,0 0-16,0 0 0,1-21 0,-1 21 15,0-21-15,0 0 0,0-1 16,0 1-16,1 0 0,-1-21 0,-21 21 15,21-22-15,-21 22 0,21-21 16,-21-1-16,0 22 0,0-21 0,0 0 16,21 20-16,-21 1 0,0 0 0,0 0 15,0 0-15,21 21 16,-21 21 0,0 0-1,0 0-15,0 0 0,0 1 16,0 20-16,0-21 0,0 21 0,0-20 15,0-1-15,0 21 0,0-21 16,0 0-16,0 1 0,0-1 0,0 0 16,0 0-16,22 0 0,-1-21 15,0 21-15,0-21 0,0 0 16,0 0-16,1 0 0,-1 0 0,0 0 16,0-21-16,0 0 0,0 21 0,22-21 15,-22 0-15,0 0 16,0-1-16,22 1 0,-22 0 0,0-21 15,0 21-15,0-22 0,0 22 16,1-21-16,-1 21 0,-21-1 0,0 1 16,0 0-16,0 42 31,0 0-15,0 1-16,0-1 15,0 0-15,0 0 0,0 0 0,0 0 16,21 1-16,0-1 0,-21 0 0,21 0 15,0 0-15,1 0 16,-1 1-16,-21-1 0,21-21 16,0 21-16,0 0 0,0 0 15,1-21-15,-1 0 0,0 0 16,0 0-16,0 21 0,0-21 0,1 0 16,-1 0-16,0 0 0,21 0 0,-21 0 15,1-21-15,20 0 0,-21 21 16,21-21-16,-20 0 0,20 21 0,-21-21 15,0-1-15,0-20 0,1 21 0,-22 0 16,0-22-16,0 22 0,0-21 16,0 0-16,0 20 0,0-20 0,0 21 15,0 0-15,-22 0 0,1-1 16,0 22-16,21-21 0,-21 21 16,0 0-16,0 0 0,-1 0 0,1 0 15,0 0-15,0 21 0,0-21 16,0 22-16,-1 20 0,1-21 0,21 0 15,-21 22-15,21-22 0,-21 21 0,21 0 16,0-20-16,0 20 0,0-21 16,0 0-16,0 22 0,0-22 0,0 0 15,0 0-15,21 0 0,0-21 16,0 0-16,1 0 16,-1 0-16,0 0 0,0 0 15,0 0-15,22-42 16,-22 21-16,0 0 15,0-1-15,-21 1 0,21-21 0,0 21 16,-21-22-16,0 22 0,22-21 16,-22 21-16,21-22 0,-21 22 0,21 0 15,-21 0-15,0 0 16,0 42 0,0 0-16,0 0 15,0 0-15,-21 1 0,21-1 0,0 21 16,0-21-16,-21 22 15,21-22-15,0 21 0,0-21 0,0 0 16,0 1-16,0-1 0,0 0 0,21 0 16,0-21-16,-21 21 0,21-21 15,0 0-15,0 0 0,1 0 0,-1 0 16,0 0-16,0 0 0,21 0 0,-20-21 16,-1 21-16,21-21 0,-21 0 15,0 0-15,1-1 0,20 1 0,-21 0 16,0 0-16,0-21 0,1 20 15,-1 1-15,-21 0 0,0 0 0,0 0 16,21 0-16,-21 42 31,0 0-31,-21 0 0,21 0 16,-21 0-16,21 1 0,0-1 0,0 0 16,0 0-16,0 0 0,0 0 15,0 1-15,0-1 0,0 0 16,21-21 31,0-21-32,-21 0-15,21 21 0,-21-22 0,0 1 16,0 0-16</inkml:trace>
  <inkml:trace contextRef="#ctx0" brushRef="#br0" timeOffset="56638.69">7154 6985 0,'0'0'0,"-21"0"16,0 0-1,0 0-15,0 0 16,21 21 0,0 0 15,21-21-16,0 0-15,0 0 16,0 0-16,0 0 16,1 0-16,-1 0 0,0 0 15,0 0-15</inkml:trace>
  <inkml:trace contextRef="#ctx0" brushRef="#br0" timeOffset="57175.39">7578 6795 0,'0'0'0,"0"-22"0,0 1 0,0 0 16,-22 21-16,1 0 16,0 0-16,21 21 15,-21 0 1,21 1-16,0 20 0,0-21 0,0 0 16,0 22-16,0-1 0,0-21 0,0 21 15,0 1-15,0-1 0,0 0 16,0-20-16,0 20 0,0 0 0,0-21 15,0 1-15,0 20 0,0-21 0,0 0 16,0 0-16,0-42 47,0 0-47,0 0 16,0 0-16,0 0 0,21-1 0,-21 1 15,21 0-15,0-21 16,-21 21-16,22-1 0,-1 1 0,0 0 15,0 0-15,21 0 0,-20 21 0,-1 0 16,21-21-16,-21 21 0,22 0 16,-22 0-16,0 0 0,0 21 0,0 0 15,0 0-15,-21 0 0,0 0 0,0 1 16,0-1-16,0 0 0,0 0 16,0 0-16,0 0 0,0 1 0,0-1 15,-21 0-15,0 0 0,0-21 16,0 21-16,0 0 0,-1-21 0,1 22 15,-21-22-15,21 21 0,0-21 16,-1 0-16,1 0 16,0 0-1,21-21-15,0-1 16,0 1-16,21 0 16,0 0-16,1 0 0</inkml:trace>
  <inkml:trace contextRef="#ctx0" brushRef="#br0" timeOffset="57475.21">8340 6710 0,'0'0'0,"0"-21"31,0 42-15,-22-21-16,22 21 0,0 0 0,0 22 15,0-22-15,0 21 0,0-21 16,0 22-16,-21-1 0,21 0 0,0 1 16,-21-1-16,21-21 0,-21 21 0,21 1 15,0-22-15,0 21 0,0-21 16,0 1-16,0-1 0,0 0 0,0 0 16,0 0-16,21-21 31,0 0-31,-21-21 15,21 0-15,1 21 0,-1-21 0</inkml:trace>
  <inkml:trace contextRef="#ctx0" brushRef="#br0" timeOffset="58178.81">8594 7112 0,'21'0'15,"0"0"1,0 0 0,0 0-16,0 0 0,1-21 15,-1 21-15,0 0 0,-21-21 16,21 0-16,0-1 16,-21 1-16,0 0 0,0 0 15,-21 21 16,0 0-31,0 21 0,21 0 16,-21-21-16,-1 21 0,1 1 0,21-1 16,-21 21-16,21-21 15,-21 0-15,21 1 0,-21-1 0,21 21 16,0-21-16,0 0 0,0 1 0,0-1 16,21 0-16,0-21 15,0 0-15,0 21 0,1-21 0,-1 0 16,0 0-16,21 0 0,-21 0 15,1 0-15,20 0 0,-21-21 0,21 21 16,-20-21-16,20 0 0,0-1 0,-21 1 16,22 0-16,-1 0 0,-21-21 15,0 20-15,22 1 0,-22-21 0,0 21 16,0-22-16,0 22 0,-21 0 0,0 0 16,0 0-16,0 0 15,-21 21 1,0 0-16,0 21 15,0-21-15,0 21 0,-1 0 16,22 0-16,0 0 0,0 1 16,0-1-16,0 0 0,0 0 15,22 0-15,-1 0 0,0-21 16,-21 22-16,21-22 0,0 21 0,0-21 16,1 21-16,-1-21 15,-21 21-15,0 0 16,0 0 15,-21-21-31,-1 0 0,1 0 16,0 22-16,0-22 15,0 0-15,0 0 16,-1 0-16,1 0 0,0 0 16,0 0-16,0 21 0,0-21 0</inkml:trace>
  <inkml:trace contextRef="#ctx0" brushRef="#br0" timeOffset="59203.23">1863 9017 0,'21'0'0,"0"0"15,-21-21-15,-21 21 47,21-21-47,0 0 16,0-1-16,0 1 15,0 0-15,0 0 16,21 0-16,-21 0 0,21-1 0,-21 1 16,21 21-16,0-21 0,-21 0 15,22 21-15,-1 0 0,0 0 16,0 0-16,0 0 0,0 21 15,1 0-15,-1 22 0,-21-22 16,21 21-16,-21 0 0,0 1 0,0-1 16,0-21-16,0 22 0,0-1 15,-21 0-15,0 1 0,-1-22 0,1 21 16,-21-21-16,21 22 0,0-22 16,-1 0-16,-20 0 0,21-21 0,0 21 15,0 0-15,-1-21 16,1 0-16,0 0 15,0-21-15,21 0 16,-21 21-16,21-21 0,0 0 16,0 0-16,0-1 0,0 1 0,0 0 15,0 0-15,0 0 0,0 0 16,21 21-16,0-22 0,0 22 16,0 0-16,22 0 0,-22 0 15,0 22-15,0-22 0,0 21 0,1 0 16,-1 0-16,0 0 0,0 0 15,0 1-15,0-22 0,1 21 16,-22 0-16,21 0 0,0 0 16,0-21-16,-21 21 15,21-21-15,0 0 16,1 0 0,-1 0-16,0-21 15,-21 0-15,21 0 0,0 0 16,-21 0-16</inkml:trace>
  <inkml:trace contextRef="#ctx0" brushRef="#br0" timeOffset="59399.11">2540 9081 0,'21'0'78,"0"0"-62,0 0-16,1 0 15,-1 0-15,0 0 0</inkml:trace>
  <inkml:trace contextRef="#ctx0" brushRef="#br0" timeOffset="60367.7">3302 8869 0,'0'0'0,"0"-21"0,0 0 16,0-1-16,0 1 15,0 42 17,0 1-32,0-1 15,0 21-15,0-21 16,21 0-16,-21 22 0,0-22 0,0 0 0,21 21 16,-21-20-16,0-1 15,0 21-15,0-21 0,0 0 0,0 1 16,0-1-16,0 0 0,0 0 15,0 0-15,-21-21 16,0 0 0,21-21-1,-21 21-15,21-21 0,0 0 16,0 0-16,0-1 0,0 1 0,0 0 16,0-21-16,0 21 15,0-22-15,0 1 0,21 21 0,-21-22 16,21 1-16,0 21 0,22-21 15,-22 20-15,0 1 0,21 0 0,-21 21 16,22 0-16,-22 0 0,21 0 16,-21 0-16,22 21 0,-22 0 0,0 1 15,0 20-15,0-21 0,1 0 16,-22 22-16,0-22 0,0 21 0,0-21 16,0 0-16,0 1 0,0-1 0,0 0 15,0 0-15,0 0 0,0 0 16,0 1-16,0-44 47,0 1-47,0 0 0,0 0 15,0 0-15,0-22 0,0 22 16,0-21-16,0 21 0,21-22 0,-21 1 16,21 0-16,0-1 0,0 1 15,0 21-15,1-21 0,-1 20 0,21 1 16,-21 21-16,0 0 0,1 0 0,20 0 15,-21 0-15,0 21 0,0-21 16,1 43-16,-1-22 0,0 0 0,-21 21 16,21-20-16,-21 20 0,0-21 15,0 21-15,0-20 0,0-1 16,0 21-16,0-21 0,0 0 0,0 1 16,0-1-16,0 0 15,0-42 16,21 0-15,0-1-16,1 1 0</inkml:trace>
  <inkml:trace contextRef="#ctx0" brushRef="#br0" timeOffset="60775.47">4445 8805 0,'21'22'0,"0"-1"31,0-21-31,1 0 16,-1 0-16,0 0 0,0-21 15,0 21-15,0-22 0,1 1 16,-1 21-16,0-21 0,-21 0 0,21 21 16,0-21-16,-21 0 0,0-1 15,0 1-15,0 0 16,-21 21-16,0 0 15,0 0-15,0 0 0,-1 0 16,-20 0-16,21 21 0,0-21 16,0 21-16,-1 22 0,1-22 0,21 21 15,-21 1-15,21-22 0,-21 21 16,21 0-16,0 1 0,0-22 0,0 21 16,0-21-16,0 1 0,0 20 15,21-21-15,0 0 0,0 0 16,1-21-16,20 0 0,-21 0 0,0 0 15,22 0-15,-22 0 0,21 0 16,-21 0-16,22-21 0,-1 0 0,-21 21 16,21-21-16,-20 0 0,20-22 15,-21 22-15,21-21 0,-20 21 16</inkml:trace>
  <inkml:trace contextRef="#ctx0" brushRef="#br0" timeOffset="61048.31">5313 8403 0,'0'-21'0,"0"42"0,0-63 0,0 21 0,0 0 16,0-1-16,0 44 16,0-1-1,0 0-15,-21 0 0,21 21 16,0-20-16,-22 20 0,22 0 0,0-21 16,0 22-16,0-1 0,0 0 0,0 1 15,0-1-15,0 0 16,0 1-16,0-22 0,0 21 0,-21 1 15,21-22-15,0 0 0,0 0 0,0 0 16,0 0-16,0 1 16,21-22-1,1-22-15,-1 1 16,0 0-16,-21 0 16,21-21-16</inkml:trace>
  <inkml:trace contextRef="#ctx0" brushRef="#br0" timeOffset="61543.03">5757 8361 0,'0'-21'16,"0"42"-16,0-63 0,0 20 0,0 44 31,0-1-31,-21 0 16,21 21-16,0-21 0,0 1 15,0 20-15,-21 0 0,21-21 0,0 22 16,0-1-16,0 0 0,0-20 15,0 20-15,0 0 0,-21 1 0,21-22 16,-21 21-16,21-21 0,-22 22 0,22-22 16,0 0-16,0 0 15,0 0-15,0-42 47,0 0-47,0 0 16,0 0-16,0-1 0,0-20 0,43-85 31,-22 106-31,21-21 0,-21 20 0,22 1 16,-22 0-16,21 0 0,-21 0 15,22 21-15,-22 0 0,21 0 0,-21 0 16,1 0-16,-1 21 0,0-21 16,0 21-16,-21 0 0,0 0 0,21 1 15,-21-1-15,0 21 0,0-21 16,0 0-16,0 22 0,0-22 0,0 0 15,0 21-15,-21-20 0,21-1 16,0 0-16,-21 0 0,0 0 16,0-21-16,21 21 0,0-42 31,0 0-15</inkml:trace>
  <inkml:trace contextRef="#ctx0" brushRef="#br0" timeOffset="61778.9">5207 8678 0,'0'0'0,"21"0"46,0 0-46,0 0 0,1 0 0,-1 0 16,21-21-16,-21 21 0,22 0 16,-22 0-16,0 0 0,21-21 15,-21 21-15,1 0 0,-1 0 16,0-21-16</inkml:trace>
  <inkml:trace contextRef="#ctx0" brushRef="#br0" timeOffset="62279.65">6286 8954 0,'0'21'0,"0"0"16,22 0-16,-1 0 0,-21 0 15,21-21-15,0 22 0,0-1 16,0-21-16,22 0 0,-22 0 0,0 0 15,0 0-15,22 0 0,-22 0 16,21 0-16,-21-21 0,0 21 0,1-22 16,20 1-16,-21 21 0,0-21 15,0 0-15,1-21 0,-22 20 0,0 1 16,0 0-16,0-21 0,0 21 16,0-22-16,0 22 0,0 0 0,-22 0 15,1 0-15,0-1 0,0 1 0,0 0 16,-22 21-16,22 0 0,0 0 15,0 0-15,0 0 0,0 0 0,-1 0 16,1 0-16,21 21 0,0 0 16,0 1 15</inkml:trace>
  <inkml:trace contextRef="#ctx0" brushRef="#br0" timeOffset="63207.11">7810 8636 0,'0'-21'0,"0"42"0,-21-42 0,0 0 0,0 0 16,0 21-16,0-22 0,-22 1 15,22 0-15,0 21 0,0-21 16,-22 21-16,22 0 0,0 0 0,-21 0 15,21 0-15,-1 0 0,-20 0 16,21 21-16,0-21 0,0 21 0,-1 0 16,1 1-16,0-1 0,0 0 0,21 21 15,0-21-15,-21 22 0,21-22 16,0 0-16,0 21 0,0-20 0,0-1 16,0 21-16,21-21 0,0 0 0,0-21 15,0 22-15,1-1 0,-1-21 16,0 0-16,0 0 0,0 0 0,22 0 15,-22 0-15,0 0 0,21-21 0,-21 21 16,1-22-16,20 1 16,-21 0-16,0 0 0,0-21 0,-21 20 15,22-20-15,-1 0 0,-21-1 0,21 22 16,-21-42-16,0 20 0,0 1 16,21-21-16,-21 20 0,0-20 0,0-1 15,0 1-15,0 20 0,0 1 0,0 0 16,0-1-16,0 22 0,0 0 15,0 0-15,0 42 16,0 0 0,0 22-16,-21-22 0,0 21 0,21 0 15,-21 22-15,21-22 0,0 1 16,0-1-16,0 0 0,0 22 16,0-22-16,0 0 0,0 1 0,0-1 15,0-21-15,0 22 0,0-1 0,0-21 16,21 21-16,0-20 0,0-1 15,0 0-15,0-21 0,1 21 0,-1-21 16,0 0-16,21 0 0,-21 0 0,1 0 16,20 0-16,-21 0 0,21 0 15,-20-21-15,20 0 0,-21 0 0,21-1 16,-20 1-16,20 0 0,-21 0 16,0 0-16,22-22 0,-22 22 15,0-21-15,-21 21 0,21-22 0,-21 22 16,21 0-16,-21 0 0,0-21 0,0 20 15,0 1-15,-21 21 16,0 0-16,0 0 0,0 0 0,-1 0 16,1 21-16,0 1 0,0-22 15,21 21-15,0 0 0,-21 0 0,21 0 16,0 0-16,0 1 0,0-1 16,21 0-16,0 0 0,0-21 15,0 21-15,1 0 0,-1 1 0,0-22 16,0 21-16,21 0 0,-42 0 0,22-21 15,-1 21-15,-21 0 16,0 1-16,0-1 16,-21 0-1,-1-21-15,1 0 0,0 0 16,0 21-16,-21-21 0,20 0 0,1 0 16,-21 0-16,21 0 0,-22 0 0,1 0 15,21 0-15,-21 0 0,-1 0 16,1-21-16,0 21 0</inkml:trace>
  <inkml:trace contextRef="#ctx0" brushRef="#br0" timeOffset="63719.16">6456 8594 0,'-21'0'47,"-1"0"-47,1 21 0,0 0 16,21 0-16,-21 0 15,21 22-15,-21-22 0,21 0 0,0 21 16,0-20-16,0-1 0,0 0 16,0 21-16,0-21 0,21-21 0,0 22 15,0-1-15,0 0 0,22-21 0,-22 0 16,21 0-16,-21 0 0,22 0 15,-1 0-15</inkml:trace>
  <inkml:trace contextRef="#ctx0" brushRef="#br0" timeOffset="66691.78">10583 7027 0,'21'0'31,"-21"22"1,-21-22 14,0 0-46,0 0 0,0 0 16,0 0-16,-1 0 0,1 0 16,0 0-16,0 0 0,0 0 0,0 21 15,-1-21-15,1 0 0,0 0 0,0 0 16,0 0-16,0 0 31,21 21 0,21-21-31,0 0 16,0 0-16,0 0 0,0 0 16,1 0-16,-1 0 0,0 0 15,21 0-15,-21 0 0,22 0 0,-1 0 16,0 0-16,22 0 0,-1 0 0,1 0 16,-1 0-16,1 0 0,21 0 15,-22-21-15,22 21 0,-22 0 0,22-21 16,-22-1-16,1 22 0,-1 0 15,1-21-15,-1 21 0,1 0 16,-1 0-16,-20-21 0,20 21 0,-20 0 16,-1 0-16,0 0 0,-21 0 15,22 0-15,-22 0 0,0 0 16,0 0-16,-21-21 31,-21 21 0,0 0-31,0-21 0,0 21 16,-22 0-16,22 0 0,0-21 16,0 21-16,-22 0 0,22-22 15,-21 22-15,21-21 0,0 21 16,-22-21-16,22 21 0,0 0 0,0-21 16,0 21-16,-1-21 15,1 21-15,21-21 0,-21 21 16,21 21 46,21-21-62,0 21 16,1-21-16,-1 21 0,0-21 16,0 21-16,0-21 15,0 0-15,22 21 0,-22-21 16,0 22-16,21-22 0,-20 0 0,20 0 15,-21 21-15,0-21 0,22 0 16,-22 0-16,0 0 0,0 0 0,0 21 16,0-21-16,1 0 15,-22 21 32,-22-21-47,1 21 16,0-21-16,0 21 0,0-21 0,0 22 15,-1-1-15,-20-21 0,21 21 16,-21 0-16,20 0 0,-20-21 16,21 21-16,-21 1 0,20-1 0,1 0 15,-21 21-15,21-21 0,0 1 16,-1-1-16,1 0 0,0-21 0,0 21 16,21 0-16,-21 0 0,0 1 15,21-44 32,21 1-47,0 0 16,0 21-16,0-21 0,0 0 15,1 0-15,20-22 0,-21 22 0,21 0 16,-20-21-16,20 20 0,0-20 16,-21 21-16,22 0 0,-1 0 0,-21-1 15,22 1-15,-22 0 0,0 21 16,0-21-16,0 21 0,0 0 15,-42 0 79,0 0 78,21 21-172,0 0 125,-21-21-94,0 21-15,21 1 15,-21-22-15,-1 0 31,22 21-32,0 0 251,0 0-250,22-21-1,-22 21-15</inkml:trace>
  <inkml:trace contextRef="#ctx0" brushRef="#br0" timeOffset="69883.14">13674 6689 0,'21'-21'0,"0"21"15,-21-22-15,0 1 16,21 0 0,-21 0-16,21 0 0,0 21 0,-21-21 15,0-1-15,22 1 16,-1-21-16,-21 21 0,21 0 0,-21-1 15,21-20-15,-21 21 0,0 0 0,0 0 16,0-1-16,0 1 0,0 0 16,0 0-16,-21 0 15,0 21-15,-22 0 16,22 0-16,0 0 0,-21 0 0,21 0 16,-22 21-16,22 0 0,-21-21 0,21 21 15,-1 0-15,1 1 0,0-1 16,21 21-16,0-21 0,0 0 15,0 1-15,0-1 16,0 0-16,0 0 0,21 0 0,0 0 16,1 1-16,-1-1 0,21 0 0,-21 0 15,22 0-15,-22-21 0,21 21 16,0 1-16,1-1 0,-22 0 0,21 0 16,1 0-16,-22 0 0,0 1 15,21-22-15,-42 21 0,0 0 0,0 0 16,0 0-16,0 0 0,-21 1 15,0-1-15,-21 0 0,-1-21 16,1 21-16,21-21 0,-22 21 0,1-21 16,21 0-16,0 0 0,-22 0 0,22 0 15,0 0-15,0 0 16,0 0-16,0 0 0,-1-21 16,22 0-16,-21 0 0,0 0 15,21-1 1,0 1-16,0 0 15,0 0-15,21 21 16,0 0-16,1-21 16,-1 0-16,0 21 0,0-22 0</inkml:trace>
  <inkml:trace contextRef="#ctx0" brushRef="#br0" timeOffset="70186.98">14372 6244 0,'0'0'16,"0"-21"-16,0 0 0,21 0 0,-42 21 47,21 21-47,0 0 0,0 0 15,-21 0-15,21 22 0,0-22 16,-21 21-16,21 1 0,0-1 15,0 21-15,0-20 0,0-1 16,0 0-16,0 1 0,0-1 0,0-21 16,0 22-16,0-22 0,0 0 0,0 0 15,0 0-15,0 0 16,21-21-16,0 0 16,0 0-16,-21-21 15</inkml:trace>
  <inkml:trace contextRef="#ctx0" brushRef="#br0" timeOffset="70398.85">14160 6562 0,'0'0'0,"-21"0"0,42 0 47,1 0-47,-1 0 0,0 0 15,0 0-15,21-21 0,-20 21 16,-1 0-16,21-22 0,-21 22 0,22 0 16,-22-21-16,21 21 0,-21-21 0,0 0 15,1 21-15,-1-21 0</inkml:trace>
  <inkml:trace contextRef="#ctx0" brushRef="#br0" timeOffset="71990.95">15007 6625 0,'21'0'0,"-42"0"0,42-21 16,-21 0-1,21 21-15,-21-21 0,0 0 0,0-1 16,0 1-16,0 0 0,0 0 0,0 0 15,0 0-15,0-22 16,0 22-16,-21 0 0,0 0 0,0 0 16,0-1-16,0 22 0,-1-21 0,1 21 15,0 0-15,0 0 0,0 0 16,0 0-16,-1 21 0,1 1 16,21-1-16,0 0 0,-21 21 15,0 1-15,21-1 0,-21 0 0,21 1 16,0-1-16,0 0 0,0-21 0,0 22 15,0-1-15,0-21 0,0 0 16,0 22-16,0-22 0,21 0 16,0 0-16,0-21 15,0 0-15,1 0 16,-1 0-16,0-21 0,0 0 16,0 0-16,0 0 0,1-1 15,-22 1-15,21-21 0,0 21 0,-21-22 16,0 1-16,21 0 0,-21-1 0,0 1 15,0 0-15,0-1 0,0 22 16,0 0-16,0 0 0,0 0 0,0 0 16,0 42-1,0 0 1,0 0-16,0 21 0,0-20 0,0 20 0,0 0 16,0 1-16,0-1 0,0-21 15,0 21-15,0 1 0,0-22 16,0 0-16,21 21 0,0-20 0,-21-1 15,22-21-15,-1 21 0,0-21 16,0 0-16,0 0 0,0 0 0,1 0 16,-1 0-16,0 0 0,0 0 0,0-21 15,0 0-15,1-1 0,20 1 16,-21 0-16,0-21 0,0 21 0,-21-22 16,22 1-16,-1 0 0,-21-22 15,0 22-15,21-1 0,-21 1 0,21 0 16,-21-1-16,21 1 0,-21 21 0,0-21 15,0 20-15,0 1 0,0 42 47,0 1-47,0-1 0,0 0 16,0 21-16,0-21 0,0 22 0,0-1 16,-21 0-16,21 1 0,0-1 15,0 0-15,0 1 0,0-22 0,0 21 16,0 1-16,0-22 0,0 0 0,0 0 15,21 0-15,-21 0 0,21 1 16,1-22-16,-22 21 0,21-21 0,0 0 16,0 0-16,0 0 0,0 0 15,1 0-15,-1 0 0,0-21 16,0-1-16,0 22 16,-21-21-16,21 0 0,1 0 0,-22 0 15,0-22-15,0 22 0,21-21 16,-21 21-16,21-22 0,-21 22 0,0-21 15,0 21-15,0 0 0,0-1 16,0 1-16,0 42 16,0 1-1,0 20-15,0-21 0,0 0 16,0 22-16,0-22 0,0 21 0,0-21 16,0 0-16,0 22 0,0-22 15,21 0-15,-21 0 0,21 0 16,-21 1-16,21-22 15,1 21-15,-1-21 0,0 0 16,0 0-16,0 0 0,0 0 16,1-21-16,-1 21 0,0-22 0,0 1 15,0 21-15,0-21 0,1-21 16,-1 21-16,0-1 0,-21-20 0,21 0 16,0 21-16,-21-22 0,21 1 0,1 0 15,-1 20-15,-21-20 0,21 21 16,0 0-16,0 0 0,0 21 15,1 0-15,-1 0 16,0 0-16,-21 21 16,0 0-16,21-21 15,-21 21-15,0 0 0,0 0 16,21-21-16,-21 22 16,0-44 15,0 1-31,0 0 15,0 0 1,0 0-16,0 0 0,0-1 16,-21 22-16,21-21 0,-21 21 15,0 0-15,0 0 16,-1 0-16,1 0 16,21 21-16,-21 1 0,0-1 0,21 21 15,-21-21-15,0 22 0,21-1 16,0-21-16,-22 21 0,22 1 0,-21-1 15,21-21-15,0 0 0,0 22 16,0-22-16,0 0 0,21-21 0,1 21 16,-22 0-16,21-21 0,0 0 0,0 22 15,0-22-15,0 0 0,1 0 16,-1 0-16,0 0 0,0 0 16,0-22-16,0 22 0,-21-21 15,22 0-15,-1 21 0,0-21 16,0 0-16,0 0 0,-21-1 0,21 1 15,1 0-15,-1 0 0,-21-21 0,0 20 16,21 1-16,-21 0 0</inkml:trace>
  <inkml:trace contextRef="#ctx0" brushRef="#br0" timeOffset="72266.78">16192 6011 0,'-21'0'0,"42"0"0,-63 0 0,21 0 16,0 0-16,0 0 16,-1 22-1,1-22-15</inkml:trace>
  <inkml:trace contextRef="#ctx0" brushRef="#br0" timeOffset="72479.67">15219 6223 0,'0'0'0,"-21"21"0,-1-21 16,1 21-16,0-21 0,21 22 15,21-22 1,0 0 0,1 0-16,20 0 0,-21 0 15,0 0-15,22 0 0,-1 0 16,-21 0-16,21 0 0,1-22 0,-22 22 15,21-21-15,1 0 0,-22 21 16</inkml:trace>
  <inkml:trace contextRef="#ctx0" brushRef="#br0" timeOffset="73775.58">17843 6392 0,'0'0'0,"0"-21"15,22 21-15,-1-21 0,-21 0 16,21 21-1,-21-21-15,21 21 0,-21-21 0,0-1 16,0 1-16,0 0 16,0 0-16,0 0 0,0 0 15,0-1-15,-21 1 0,0 0 0,0 0 16,-1 0-16,1 21 0,0-21 16,0 21-16,-21 0 0,20 0 0,1 0 15,-21 0-15,21 0 0,0 0 16,-22 21-16,22 0 0,0 0 15,-21 0-15,20 0 0,1 1 0,21 20 16,0-21-16,-21 21 0,21 1 16,0-1-16,0 0 0,0 1 0,0-1 15,0 0-15,0 1 0,21-22 0,-21 21 16,21-21-16,1 1 0,-1-1 16,0 0-16,0-21 0,0 0 0,0 0 15,22 0-15,-22 0 0,0 0 16,0-21-16,22 0 0,-22 21 0,0-22 15,0 1-15,0-21 0,0 21 0,1 0 16,-1-22-16,0 22 16,-21-21-16,0-1 0,21 22 0,-21-21 15,0 21-15,0-22 0,0 22 0,0 0 16,0 0-16,0 0 16,0 42-1,0 0 1,0 0-16,0 22 0,0-22 15,0 0-15,0 0 0,0 21 0,0-20 16,21-1-16,0 0 16,-21 0-16,22 0 0,-1-21 0,0 21 0,21-21 15,-21 0-15,1 0 0,-1 0 16,21 0-16,-21 0 0,0-21 16,22 0-16,-22 21 0,0-21 0,0 0 15,0 0-15,1-1 0,-22 1 16,21 0-16,-21 0 0,0 0 15,0 0-15,0-1 0,0 1 0,0 0 16,0 0-16,0 0 0,0 0 16,0 42 15,0 0-31,-21-21 0,21 21 16,0 0-16,0 0 0,0 22 0,0-22 15,-22 0-15,22 0 16,0 22-16,-21-22 0,21 0 0,0 0 15,0 0-15,0 0 0,0 1 0,0-1 16,0-42 31,0-1-47,0 1 0,0 0 16,0 0-16,21 0 0,1 0 0,-22-22 15,21 22-15,0-21 0,0 21 16,0-22-16,0 22 0,22-21 15,-22 21-15,0-1 0,21 1 0,1 0 16,-1 0-16,-21 21 0,22 0 0,-22 0 16,21 0-16,-21 21 0,0 0 15,1 0-15,-22 1 0,21-1 16,-21 0-16,21 0 0,-21 21 0,0-20 16,0-1-16,0 0 0,0 0 0,0 21 15,0-20-15,0-1 16,0 0-16,0 0 0,0 0 15,21-21 17,0 0-32,0 0 15,-21-21-15,22 21 16</inkml:trace>
  <inkml:trace contextRef="#ctx0" brushRef="#br0" timeOffset="74331.6">19452 6117 0,'0'0'0,"0"-21"0,0 0 15,0 0-15,0 0 0,0-1 16,-21 22-16,0-21 16,0 21-16,-1 0 15,1 0-15,0 0 0,0 21 0,0 1 16,0-1-16,-22-21 0,22 42 15,0-21-15,0 0 0,0 22 16,21-22-16,-22 0 0,22 21 0,-21-20 16,21 20-16,-21 0 0,21-21 0,0 1 15,0 20-15,0-21 0,0 0 16,0 0-16,21 1 0,0-22 0,1 21 16,-1-21-16,0 0 0,0 0 0,21 0 15,-20 0-15,-1-21 0,0 21 16,21-22-16,-21 1 0,1 0 0,20-21 15,-21 21-15,0-22 0,0 22 16,1-21-16,-1-1 0,0 1 16,0 0-16,0-1 0,-21 1 0,21 0 15,-21-1-15,22-20 0,-22 21 16,0-1-16,0 1 0,0 0 0,0 20 16,0 1-16,0 0 0,0 42 31,-22 22-31,22-22 0,-21 21 0,0 0 15,21 1-15,0-1 0,0 0 16,-21 1-16,21-22 0,0 21 0,0 1 16,0-1-16,0-21 0,0 0 0,0 22 15,21-22-15,0 0 16,0 0-16,1 0 0,-1 0 0,21-21 16,-21 0-16,0 0 0,1 0 15,20 0-15,-21 0 0,0 0 0,0 0 16,22 0-16,-22-21 0</inkml:trace>
  <inkml:trace contextRef="#ctx0" brushRef="#br0" timeOffset="76998.78">20913 6096 0,'-22'0'16,"22"21"0,22-21-1,-1 0 1,0 0-16,0 0 0,21 0 15,-20 0-15,-1-21 0,21 21 0,0-21 16,-20 0-16,20 21 0,0-21 0,-21-1 16,22 1-16,-22-21 0,21 21 15,-21 0-15,1-22 0,-22 22 16,0-21-16,0-1 0,0 22 0,0-21 16,0 0-16,0 20 0,0-20 15,0 21-15,0 0 0,0 0 0,-22-1 16,22 1-16,-21 21 0,0 0 15,21 21 1,-21 1-16,21 20 16,-21 0-16,0 1 0,21-1 0,-22 0 15,1 22-15,21-22 0,-21 22 0,0-1 16,21-21-16,-21 22 16,0-22-16,21 22 0,-22-1 0,22 1 0,-21-1 15,21 1-15,-21-1 0,0 1 16,21-1-16,0 1 0,-21-1 15,0 1-15,21-1 0,-22 1 0,22-1 16,0 1-16,-21-1 0,21 1 0,-21-1 16,21 1-16,0-22 0,0 0 15,0 1-15,0-1 0,0 0 0,21-20 16,0-1-16,1-21 0,-1 0 0,0 0 16,0 0-16,21-21 0,-20 21 15,20-22-15,-21 1 0,21-21 0,-20 21 16,20-22-16,-21 1 0,21 0 0,-20-1 15,-1 1-15,0 0 0,0-22 0,0 22 16,-21 0-16,21-22 16,-21 22-16,0-22 0,0 22 0,-21-22 15,0 22-15,0-21 0,0-1 0,-22 22 16,22-1-16,-21 1 0,21 0 16,-22-1-16,22 22 0,-21 0 0,21 0 15,0 0-15,-22 21 0,22 0 0,0-21 16,0 21-1,42 0 17,0 0-32,0 0 0,0 0 0,1 0 15,20-22-15,-21 22 0,21-21 0,1 21 16,-1-21-16,0 0 0,1 0 16,-1 0-16,0 21 0,-20-22 15,20 1-15,-21 0 0,0 0 0,0 0 16,1 0-16,-22-1 0,0 1 15,21 0-15,-21 0 0,0 0 16,0 42 15,0 0-31,0 0 16,0 0-16,0 1 16,0-1-16,0 0 0,0 0 0,21 0 15,0 0-15,-21 1 0,21-1 0,0 0 16,1-21-1,-1 0-15,-21 21 0,21-21 0,0 0 16,0 0-16,0 0 0,1 0 0,-1 0 16,0 0-16,0-21 0,0 0 15,0 21-15,1-21 0,-1-1 0,0 22 16,0-21-16,0 0 0,-21-21 0,0 21 16,21-1-16,-21 1 0,22-21 15,-22 21-15,0 0 0,0-1 0,0 1 16,0 42 15,0 1-31,0 20 16,0-21-16,0 0 0,0 22 15,-22-22-15,22 0 0,-21 21 0,21-21 16,0 1-16,0-1 0,0 0 0,0 0 16,-21-21-16,21 21 0,-21 0 15,21-42 32,0 0-47,0 0 0,0 0 16,0 0-16,0-1 15,0-20-15,21 21 0,0 0 16,-21-22-16,0 22 0,21-21 0,1 21 16,-1 0-16,0-22 0,0 43 15,0-21-15,0 21 0,1 0 0,-1 0 16,0 0-16,0 0 0,0 21 0,0 0 15,-21 1-15,22-1 0,-1 21 16,-21-21-16,21 0 0,-21 22 0,0-22 16,21 0-16,-21 0 0,21 0 0,-21 1 15,0-1-15,0 0 0,21-21 16,-21 21-16,22-21 0,-1 0 16,0 0-1,0 0 1,-21-21-16,21 0 15,0 0-15,-21-1 0,22 1 0,-1 0 16,0 0-16,0 0 0,21-22 16,-20 1-16,-1 21 0,21-21 0,0-1 15,-20 1-15,20 21 0,0 0 16,-21-22-16,22 43 0,-22-21 0,0 21 16,0 0-16,0 0 0,1 21 0,-1-21 15,-21 21-15,0 1 0,0-1 16,0 21-16,0-21 0,0 0 0,0 1 15,0-1-15,0 0 0,0 0 16,0 0-16,0 0 0,0 1 16,0-1-16,0 0 15,0-42 17,21 0-17,-21-1-15,0 1 0,0 0 16,0 0-16,0 0 0,0-22 15,0 22-15,0 0 0,0 0 16,0-21-16,0 20 0,-21 1 0,0 0 16,-1 21-16,1 0 0,0 0 15,0 0-15,0 0 16,21 21-16,-43-21 0,22 21 0,0 22 16,0-22-16,0 0 0,0 0 0,-1 22 15,1-22-15,0 21 0,0-21 16,0 0-16,21 22 0,0-22 0,0 0 15,0 0-15,0 0 0,0 1 16,0-1-16,0 0 0,21 0 0,0-21 16,-21 21-16,21-21 0,0 0 0,1 0 15,-1 0-15,0 0 0,0 0 16,0 0-16,0 0 0,1 0 16,-1-21-16,0 21 0,-21-21 15,21 0-15,0 0 0,0 21 0,-21-43 16,22 22-16,-1 0 0,0 0 15,-21-22-15,21 22 0,0-21 0,-21 21 16,0 0-16,21-22 0,-21 22 16,22 0-16,-22 42 31,0 0-31,-22 0 16,22 1-16,0-1 0,0 21 0,0-21 15,-21 0-15,21 1 0,0-1 16,0 21-16,0-21 0,0 0 15,0 1-15,0-1 0,21 0 16,1-21 0,-1 0-16,0 0 0,0 0 15,0 0-15,22 0 0,-22 0 0,0-21 16,21 21-16,-21-21 0,1-1 0,-1 1 16,0 0-16,-21 0 0,21 0 15,0 0-15,0-22 0,1 1 0,-22 0 16,0-1-16,21 1 0,-21-22 15,21 22-15,-21 0 0,21-22 0,-21 22 16,0 0-16,0-1 0,0 22 0,0-21 16,0 21-16,0-1 15,0 44 1,-21-1-16,21 21 16,-21-21-16,0 22 0,-1-1 15,22 21-15,-21-20 0,21-1 0,-21 22 16,21-22-16,0 0 0,0 1 15,0-1-15,0 0 0,0 1 0,0-22 16,0 0-16,0 21 0,0-21 0,21-21 16,0 22-16,-21-1 0,22-21 15,-1 0-15,0 0 0,21 0 0,-21 0 16,1 0-16,-1 0 0,0 0 0,0 0 16,21-21-16,-20-1 0,-1 22 15,21-21-15,-21 0 0,0 0 16,1 0-16,-1-22 0,0 22 0,-21 0 15,0 0-15,21-21 0,-21 20 0,0 1 16,0 0-16,0 0 0,0 0 16,0 0-16</inkml:trace>
  <inkml:trace contextRef="#ctx0" brushRef="#br0" timeOffset="77351.09">22098 5376 0,'0'0'0,"-21"0"31,21 22 16,0-1-31,0 0-1,0 0-15</inkml:trace>
  <inkml:trace contextRef="#ctx0" brushRef="#br0" timeOffset="85426.77">10245 8530 0,'0'21'0,"-22"-21"47,1 0-47,0 0 16,0 0-16,0 0 0,0 0 15,-1 0-15,1 0 16,0 0-16,0 0 0,0 0 16,0 0-16,-1 0 15,1 0-15,0 0 16,42 0 31,22 0-47,-1 0 15,0 0-15,22 0 0,-1 0 0,1 0 16,-1 0-16,22 0 0,0 0 16,-22 0-16,43 0 0,-21 0 0,-1 0 15,22 0-15,0 0 0,-21 0 0,20 0 16,1 0-16,-21 0 0,0 0 16,-22-21-16,1 21 0,-1 0 15,1 0-15,-22 0 0,0-21 0,1 21 16,-22 0-16,0-21 0,0 21 15,-21-21 1,-21 0 0,0 21-1,0 0-15,-1 0 0,1 0 0,0 0 16,0 0-16,0 0 0,0-22 0,-1 22 16,1 0-16,0 0 15,0 0-15,0-21 0,0 21 0,-1 0 16,1 0-16,21-21 0,-21 21 15,0 0-15,0 0 0,0-21 16,-1 21-16,1 0 16,21-21-16,-21 21 15,42 0 17,0 0-32,1 0 0,-1 0 15,21 0-15,-21 0 0,0 0 0,22 0 16,-22 0-16,21 0 0,1 0 0,-22 0 15,21 0-15,0 0 0,-20 0 16,20 0-16,-21 0 0,0 0 0,22 0 16,-22 0-16,0 0 15,-21 21 1,-21 0-16,0-21 16,21 21-16,-43 0 0,22-21 0,0 22 15,-21-1-15,20 0 0,-20-21 16,21 21-16,0 0 0,-22 0 0,22 1 15,0-1-15,0-21 0,0 21 0,21 0 16,-21-21-16,21 21 0,-22-21 16,22 21-16,0-42 47</inkml:trace>
  <inkml:trace contextRef="#ctx0" brushRef="#br0" timeOffset="86075.9">13250 8170 0,'0'0'15,"0"-21"-15,0 0 0,0 0 16,0 0-16,0 0 16,0-1-16,0 1 15,-21 21 1,21 21-1,-21 1-15,21-1 0,0 0 16,0 21-16,0 1 0,0-1 0,0 0 16,0 1-16,0-1 0,0 0 15,0 22-15,0-22 0,0 22 0,0-22 16,0 21-16,0 1 0,-21 21 0,0-22 16,21 22-16,-22-1 0,1-20 15,0-1-15,0 1 0,0-1 16,0-20-16,21-1 0,0 0 0,-22 1 15,22-1-15,0-21 0,0 22 0,0-22 16,0 0-16,22-21 31,-22-21-31,21 21 0,0-21 0,-21-1 16,21-20-16,0 21 0,-21 0 0,21-22 16,1 22-16,-22-21 0,21 0 15,0-1-15,-21 1 0,21 0 0,-21-22 16</inkml:trace>
  <inkml:trace contextRef="#ctx0" brushRef="#br0" timeOffset="86471.25">13144 8361 0,'0'0'16,"-21"-21"-16,0-22 0,21 22 0,-21-21 16,21 21-16,0 0 0,0-22 0,0 22 15,0 0-15,0-21 0,21 20 0,0 1 16,0 0-16,1 21 0,-1-21 15,0 0-15,21 21 0,-21-21 0,22 21 16,-1 0-16,0-22 0,-20 22 0,20 0 16,0 0-16,-21 0 0,22 0 15,-22 0-15,0 22 0,21-1 16,-42 0-16,0 21 0,0-21 0,0 22 16,0-1-16,0 0 0,-21 1 15,0-22-15,-21 21 0,21-21 0,-22 22 16,1-22-16,21 0 0,-22 0 0,1 0 15,21 1-15,-21-1 0,20-21 16,1 0-16,0 21 0,0-21 16,21-21-1,0 0 1,21 21-16,0-22 16,0 22-16,-21-21 0,22 21 0,-1-21 15,0 21-15,0-21 0,0 21 0,0-21 16,22 21-16,-22-21 15,0-1-15,21 22 0</inkml:trace>
  <inkml:trace contextRef="#ctx0" brushRef="#br0" timeOffset="86946.98">13801 8065 0,'0'0'0,"0"-22"0,0 1 0,0 0 0,21 21 16,-21-21-16,21 21 15,-21 21 1,0 0-16,0 0 0,0 1 15,0-1-15,0 21 0,0-21 16,0 22-16,0-1 0,0-21 0,0 21 16,0-20-16,0 20 0,0-21 15,0 0-15,0 0 0,0 1 16,21-1-16,-21 0 0,21-21 0,-21 21 16,21-21-16,1 0 0,-1 0 15,0 0-15,0 0 0,0 0 0,0 0 16,1-21-16,-1 0 0,0 21 15,0-21-15,0-1 0,0 1 0,1-21 16,-22 21-16,21 0 0,0-22 0,0 1 16,-21 21-16,0-22 0,21 1 15,-21 0-15,0 21 0,0-22 16,0 22-16,0 0 0,0 0 0,0 42 31,0 21-15,-21-21-16,21 22 0,0-22 0,0 21 15,0-21-15,0 22 0,0-1 16,0-21-16,0 0 0,0 22 0,0-22 16,0 0-16,0 0 0,0 0 0,21-21 15,0 22-15,1-22 0,-1 0 16,0 0-16,0 0 16,0 0-16,0-22 15,1 22-15,-22-21 0,21 0 0,0 0 16</inkml:trace>
  <inkml:trace contextRef="#ctx0" brushRef="#br0" timeOffset="87518.65">14626 7789 0,'0'-21'0,"0"42"0,0-63 16,0 21-16,-21 42 31,21 0-31,0 22 16,0-22-16,0 21 0,0 0 0,0 1 15,0-1-15,0 0 0,0 1 16,0-1-16,0 0 0,0 1 16,0-1-16,0-21 0,-21 22 0,21-22 15,0 0-15,0 0 0,0 0 0,0 0 16,0 1 0,-21-22-1,21-22 1,0 1-16,0 0 15,0 0-15,0 0 0,0 0 0,0-1 16,0-20-16,0 21 0,21 0 0,0-22 16,0 22-16,-21 0 0,21-21 15,0 42-15,22-21 0,-22-1 16,0 22-16,0 0 0,0 0 0,22 0 16,-22 0-16,0 22 0,0-22 0,0 21 15,1 0-15,-1 0 0,-21 21 16,21-20-16,-21-1 0,0 0 0,0 0 15,0 21-15,0-20 0,0-1 0,0 0 16,-21 0-16,0-21 0,-1 21 16,1 0-16,0-21 0,0 22 0,0-22 15,0 0-15,-1 21 0,1-21 0,0 0 16,0 0-16,0 0 0,0 0 16,-1 0-16,1 0 15,0 0 1,21-21 15,21 21-15,0-22-16,1 1 0,-1 21 0,-21-21 15,21 0-15,0 0 0</inkml:trace>
  <inkml:trace contextRef="#ctx0" brushRef="#br0" timeOffset="88451.6">15198 7874 0,'0'0'0,"0"-21"0,0 0 16,0 0-16,0-1 0,0 1 16,0 42 15,0 1-31,0-1 16,0 21-16,-22-21 0,22 22 0,0-1 15,0 0-15,0 1 0,0-1 16,0 0-16,-21 1 0,21-22 0,0 21 15,0 0-15,0-20 0,0-1 0,0 21 16,0-21-16,0 0 16,21 1-16,1-22 0,-1 21 15,0-21-15,0 0 0,0 0 16,0 0-16,1 0 0,-1 0 0,0-21 16,0-1-16,0 22 0,0-21 15,1 0-15,-1 0 0,0 0 0,0 0 16,-21-22-16,21 22 0,0-21 0,-21 21 15,0-22-15,0 22 0,22 0 16,-22 0-16,0 42 31,0 0-31,0 0 0,0 0 16,0 22-16,0-22 0,0 0 0,0 0 16,0 22-16,0-22 0,0 0 0,0 0 15,0 0 1,0 0-16,21-21 0,0 0 0,-21 22 15,21-22-15,0 0 0,0 0 0,1 0 16,-1 0-16,0 0 0,0-22 16,0 22-16,0-21 0,-21 0 15,22 0-15,-1 0 0,-21 0 0,21-1 16,0 1-16,-21-21 0,21 0 16,0 20-16,1-20 0,-22 0 0,21 21 15,0-22-15,0 22 0,0 0 0,-21 0 16,21 21-16,1 0 15,-1 0-15,-21 21 16,0 0 0,0 0-1,0 0-15,0-42 47,0 0-31,21 21-16,-21-21 0,0 0 15,0 0-15,0-1 16,-21 22 0,0 0-1,-1 0-15,22 22 0,-21-1 0,0 0 16,21 0-16,-21 21 0,0-20 16,21 20-16,-21-21 0,21 21 0,0-20 15,-22 20-15,22-21 0,0 0 16,0 0-16,0 1 0,0-1 0,0 0 15,22-21-15,-22 21 0,21-21 0,0 0 16,0 0-16,0 0 16,0 0-16,1 0 0,-1 0 0,0 0 15,0-21-15,0 21 0,0-21 16,1 0-16,-1 21 0,0-22 16,0 1-16,-21-21 0,21 21 0,0 0 15,-21-22-15,22 22 0,-22 0 16,0-21-16</inkml:trace>
  <inkml:trace contextRef="#ctx0" brushRef="#br0" timeOffset="88688.04">15748 7662 0,'0'0'0,"-21"0"15,21-21 17</inkml:trace>
  <inkml:trace contextRef="#ctx0" brushRef="#br0" timeOffset="89963.59">17568 8001 0,'43'0'15,"-22"0"-15,0-21 16,0 21-16,0-21 0,0 0 16,-21-1-16,22 1 0,-22 0 15,0 0-15,0 0 16,0 0-16,0-1 0,0 1 0,-22 0 15,1 0-15,0 0 0,0 21 16,0-21-16,0-1 0,-22 22 16,22 0-16,-21 0 0,-1 0 0,22 0 15,-21 22-15,0-22 0,20 21 0,-20 0 16,21 0-16,0 21 0,-22-20 16,22 20-16,0 0 0,21 1 0,-21-1 15,21 0-15,0 1 0,0-1 0,0 0 16,0-21-16,0 22 0,0-22 15,21 0-15,-21 0 0,21 0 0,0-21 16,1 0-16,20 22 0,-21-22 0,21 0 16,-20 0-16,20 0 0,-21 0 15,21-22-15,1 22 0,-22-21 16,0 0-16,21 21 0,-20-42 0,-1 21 16,0-1-16,0 1 0,-21-21 15,0 0-15,21 20 0,-21-20 0,21 0 16,-21-1-16,0 22 0,0-21 0,0 21 15,0 0-15,0-1 0,0 44 32,0-1-32,0 0 15,0 0-15,0 0 0,0 22 16,0-22-16,0 21 0,0-21 0,0 0 16,22 1-16,-1-1 0,0 0 0,-21 0 15,21 0-15,0 0 0,0-21 16,1 0-16,-1 0 0,0 0 15,0 0-15,0 0 0,0 0 0,1 0 16,-1 0-16,0-21 0,0 0 16,-21 0-16,21 0 0,-21-22 15,0 22-15,0 0 0,0 0 16,21-21-16,-21 20 0,0 1 0,0 0 16,0-21-16,0 21 0,0-1 15,0 44 16,0-1-31,0 21 16,0-21-16,0 0 0,-21 1 0,21 20 16,0-21-16,0 21 0,0-20 0,0-1 15,0 0-15,-21 0 0,21 0 16,0 0-16,-21-21 31,21-21-15,0 0-16,0 0 15,0 0-15,0 0 0,0-1 0,0-20 16,0 21-16,0-21 0,0 20 16,21-20-16,0 21 0,0 0 0,1-22 15,-1 22-15,0 0 0,21 0 16,1 21-16,-22 0 0,21 0 0,0 0 16,1 0-16,-1 0 0,-21 0 15,22 21-15,-1 0 0,-21 0 0,0 22 16,0-22-16,1 0 0,-22 21 0,0-20 15,0 20-15,0-21 0,0 0 16,0 22-16,-22-22 0,1 0 0,0 0 16,0 0-16,0 0 0,0 1 0,-1-22 15,1 21-15,0-21 16,21-21 15,21 21-15,0-22-16,1 1 0,-1 0 0,0 21 15</inkml:trace>
  <inkml:trace contextRef="#ctx0" brushRef="#br0" timeOffset="90559.25">19325 7789 0,'0'0'0,"0"-21"15,0 0-15,0 0 0,0 0 0,0 0 16,-21-1-16,0 22 16,0-21-16,-1 21 0,1 0 15,0 0-15,0 0 0,0 0 0,0 21 16,-1 1-16,1-1 0,0 0 16,-21 0-16,21 0 0,-1 22 0,1-22 15,21 21-15,-21-21 0,0 22 0,0-22 16,21 21-16,0-21 0,0 0 15,0 1-15,0-1 0,0 0 0,0 0 16,0 0-16,21-21 0,0 0 16,0 0-16,0 0 15,1 0-15,-1 0 0,0 0 0,0-21 16,0 21-16,0-21 0,1 0 0,-22 0 16,21-1-16,0 1 0,0-21 15,0 21-15,0-22 0,1 22 0,-22-21 16,21 0-16,0-1 0,-21 1 0,0-22 15,0 22-15,21 0 0,-21-1 16,21-20-16,-21 21 0,0-1 0,0 22 16,0-21-16,0 21 0,0-1 0,0 44 31,0-1-31,0 0 0,0 21 16,0 1-16,-21-1 0,21 0 0,-21 1 15,21 20-15,0-21 0,-21 1 16,21-1-16,-21 0 0,21 1 15,0-22-15,0 21 0,0-21 0,0 22 16,0-22-16,0 0 0,0 0 16,21-21-16,0 21 0,0-21 15,0 0-15,0 0 0,1 0 0,-1 0 16,0 0-16,21 0 0,-21-21 16,1 0-16,20 21 0,0-21 0,-21 0 15</inkml:trace>
  <inkml:trace contextRef="#ctx0" brushRef="#br0" timeOffset="91355.38">21209 7811 0,'0'-22'16,"0"1"0,0 0-16,21 21 15,-21-21-15,21 21 0,-21-21 0,0 0 16,0-1-16,0 1 16,0 0-16,0 0 0,0 0 0,0 0 15,-21-1-15,0-20 0,0 21 16,0 0-16,-1 0 0,-20-1 15,21 22-15,-21 0 0,-1 0 0,1 0 16,0 0-16,-1 0 0,1 22 0,0-1 16,-1 21-16,1-21 0,0 22 15,-1-1-15,1-21 0,21 21 0,0 1 16,-1-1-16,1 0 0,21 1 0,-21-1 16,21 0-16,0-20 0,0 20 15,21-21-15,0 0 0,1 0 16,-1 1-16,0-1 0,21-21 0,-21 0 0,1 0 15,20 0-15,-21 0 0,21 0 16,-20 0-16,20 0 0,-21-21 16,21-1-16,-20 1 0,-1 0 0,0 0 15,0 0-15,0-22 0,0 22 16,1-21-16,-1 21 0,-21-22 0,0 22 16,0-21-16,21 0 0,-21 20 0,0-20 15,0 21-15,0 0 0,0 0 16,0 42-1,0 21-15,0-21 0,0 0 16,0 1-16,21 20 0,-21-21 16,0 21-16,21-20 0,-21-1 0,0 21 15,0-21-15,21 0 0,1 1 0,-1-1 16,-21 0-16,21 0 16,0-21-16,-21 21 0,21-21 0,0 0 15,1 0-15,-1 0 0,0 0 16,0 0-16,0 0 0,0-21 15,-21 0-15,22 21 0,-1-21 0,-21 0 16</inkml:trace>
  <inkml:trace contextRef="#ctx0" brushRef="#br0" timeOffset="91885.23">21611 7239 0,'0'0'0,"0"-21"0,0 42 31,0 0-31,0 0 16,0 22-16,0-1 0,-21 0 16,21 1-16,-21 20 0,21-20 0,-21-1 15,21 0-15,0 1 0,0-1 0,0-21 16,-22 21-16,22-20 0,0 20 16,-21-21-16,21 0 0,0 22 0,0-22 15,0 0-15,0 0 0,0 0 16,0 0-1,0-42 17,0 0-32,0 0 15,0 0-15,0 0 0,0-1 16,21 1-16,-21 0 0,22-21 0,-1 21 16,0-1-16,0-20 0,0 21 15,0 0-15,1-22 0,20 22 0,-21 0 16,21 0-16,-20 21 0,20 0 0,0 0 15,-21 0-15,22 0 0,-22 0 16,0 21-16,0 0 0,0 22 0,1-22 16,-22 0-16,0 21 0,0-21 15,0 22-15,0-22 0,0 0 16,-22 0-16,22 22 0,-42-22 0,21 0 16,0 0-16,-22-21 0,1 21 0,21 0 15,-21-21-15,20 22 0,-20-22 16,21 0-16,0 0 0,0 0 0,-1 0 15,1 0-15,21-22 32,0 1-32,0 0 0</inkml:trace>
  <inkml:trace contextRef="#ctx0" brushRef="#br0" timeOffset="92386.94">22585 7535 0,'0'0'16,"0"-21"-16,0 0 16,-21 21-16,-1 0 15,1 0-15,0-21 16,0 21-16,0 0 0,0 0 15,-1 21-15,1-21 0,0 21 0,0 0 16,0-21-16,21 22 16,0-1-16,-21 0 0,21 0 0,0 0 15,0 0-15,0 1 0,0-1 16,21 0 0,0-21-16,21 0 0,-21 21 15,1-21-15,-1 21 0,21-21 0,-21 0 16,0 0-16,1 21 0,-1-21 15,0 0-15,0 22 0,0-22 0,-21 21 16,21-21-16,-21 21 0,0 0 16,0 0-16,-21 0 15,-21-21-15,21 22 0,0-22 0,-22 21 16,22-21-16,-21 0 0,21 0 16,-22 21-16,1-21 0,21 0 15,-22 0-15,22 0 0,-21 0 0,21 21 16,0-21-16,-1 0 15,22-21 1,0 0-16,0 0 16,22-1-16,-1 1 0,0 0 15</inkml:trace>
  <inkml:trace contextRef="#ctx0" brushRef="#br0" timeOffset="92714.8">22839 7260 0,'0'0'0,"0"-21"0,0 0 0,0 0 15,0 0-15,0-1 0,0 1 16,0 42 0,0 1-1,0-1-15,0 21 0,0-21 0,0 22 16,0-1-16,0 0 0,-21 1 15,-1-1-15,22 0 0,-21 1 16,21-22-16,0 21 0,0 0 0,-21-20 16,21 20-16,0-21 0,0 0 15,0 0-15,0 1 0,0-1 0,0 0 16,0 0-16,0 0 0,21-21 16,0 0-1,1 0-15,-1 0 0,0 0 16,0 0-16,0-21 15</inkml:trace>
  <inkml:trace contextRef="#ctx0" brushRef="#br0" timeOffset="92947.67">22542 7557 0,'0'0'15,"22"0"1,-1 0-16,0 0 16,0 0-16,0 0 0,0 0 0,22 0 15,-22 0-15,0 0 0,21 0 0,-20 0 16,-1 0-16,0 0 0,0 0 16,21 0-16,-20 0 0,-1-22 15,0 22-15,0 0 0</inkml:trace>
  <inkml:trace contextRef="#ctx0" brushRef="#br0" timeOffset="93431.39">23093 7472 0,'0'-21'31,"0"0"-31,21-1 0,0 22 15,0 0 1,-21-21-16,21 21 0,1 0 16,-1 0-16,0 0 15,0 21-15,-21 1 16,21-1-16,0 0 0,1 0 0,-22 0 16,21 0-16,0 22 0,0-22 0,0 21 15,0-21-15,1 22 0,-22-22 16,0 21-16,0-21 0,0 22 0,0-22 15,0 0-15,0 0 0,0 0 0,0 1 16,-22-1-16,22 0 0,-21-21 16,0 0-16,21 21 0,-21-21 0,0 0 31,0 0-31,21-21 16,0 0-16,0 0 0,0-1 15,0 1-15,0 0 0,21 0 0,0 0 16,-21-22-16,21 22 0,0-21 15,22 21-15,-22-22 0,0 22 0,0-21 16,0 21-16,22 0 0,-22-22 0,0 22 16,21 21-16,-21-21 0,1 0 15,20 21-15,-21 0 0,0-21 0,0 21 16,1 0-16,-1 0 0,0 0 16,0 0-16,0 0 0</inkml:trace>
  <inkml:trace contextRef="#ctx0" brushRef="#br0" timeOffset="94024.07">24320 7599 0,'0'0'16,"22"0"-16,-22-21 16,21 21-1,-21-21-15,21-1 0,-21 1 16,0 0-16,0 0 15,0 0-15,0 0 0,0-1 0,0 1 16,0 0-16,-21 21 0,0-21 16,21 0-16,-22 21 0,-20 0 15,21 0-15,0 0 0,0 0 0,-22 0 16,22 0-16,-21 21 0,21-21 0,-22 21 16,22 0-16,0 22 0,-21-22 15,20 21-15,1-21 0,21 22 0,0-22 16,-21 21-16,21-21 0,0 0 15,0 22-15,0-22 0,0 0 0,0 0 16,0 0-16,0 1 0,21-1 0,0-21 16,-21 21-16,22-21 0,-1 0 15,0 0-15,0 0 0,0 0 16,0 0-16,1 0 16,-1 0-16,0-21 0,0 0 0,0-1 15,0 1-15,1 0 16,-22-21-16,21 21 0,0-1 0,0-20 15,-21 21-15,21-21 0,0-1 16,-21 22-16,0 0 0,0 0 0,22 0 16,-22-1-16,0 44 15,0-1 1,0 0-16,-22 0 0,22 0 0,0 0 16,0 1-16,-21 20 0,21-21 15,0 0-15,0 0 0,0 1 16,0-1-16,0 0 0,0 0 0,0 0 15,0 0-15,0 1 0,21-22 16,1 0 0,-1 0-16,0 0 15,0 0-15,0 0 0</inkml:trace>
  <inkml:trace contextRef="#ctx0" brushRef="#br0" timeOffset="94715.46">24744 7303 0,'0'0'0,"0"-22"0,0 1 15,-21 0-15,-1 21 16,1 0 0,0 21-16,0 0 15,0 1-15,21-1 0,-21 21 16,-1-21-16,1 22 0,21-22 0,-21 21 15,21-21-15,-21 22 0,0-22 0,21 21 16,0-21-16,0 0 0,0 1 16,0-1-16,0 0 0,0 0 15,0 0-15,0 0 0,0 1 16,21-1-16,0-21 0,0 0 0,0 21 16,1-21-16,-1 0 0,0 0 15,21 0-15,-21 0 0,22 0 0,-22 0 16,0 0-16,21 0 0,-20-21 0,-1 21 15,0-21-15,0-1 0,0 1 16,0 0-16,1-21 0,-1 21 0,0-22 16,0 1-16,0-22 0,0 22 15,1-21-15,-1 20 0,0-20 0,0-1 16,0 22-16,0 0 0,1-1 0,-1 1 16,-21 0-16,0 20 15,0-20-15,0 21 0,0 0 16,0 0-16,-21 21 31,-1 21-31,22 0 0,-21 0 16,0 0-16,21 0 0,-21 1 15,0 20-15,21-21 0,0 21 0,-21 1 16,-1-1-16,22 0 0,-21 1 0,21-1 16,0 0-16,0 1 0,0-1 15,0 0-15,0-20 0,0 20 0,0-21 16,0 0-16,0 0 0,0 1 0,0-1 15,0 0-15,21 0 16,1-21-16,-1 21 16,0-21-16,0 0 0,0 0 0,0 0 15,1 0-15,-1 0 0,0 0 16,0 0-16,0-21 0,0 21 0,1-21 16,-1 21-16,0-21 0,0 21 0,0-21 15,0-1-15,1 1 0,-1 0 16,0 0-16,-21 0 0,21 0 15</inkml:trace>
  <inkml:trace contextRef="#ctx0" brushRef="#br0" timeOffset="95031.28">24977 7218 0,'0'-21'15,"21"21"1,0 0-16,0-21 0,0 21 16,0 0-16,22 0 0,-22-22 0,21 22 15,-21 0-15,22 0 0,-22 0 16,0-21-16,21 21 0,-20 0 0,-1 0 15,0 0-15,0 0 0,0 0 16,0 0-16,1 0 16</inkml:trace>
  <inkml:trace contextRef="#ctx0" brushRef="#br0" timeOffset="123255.83">783 11536 0,'21'0'156,"0"0"-140</inkml:trace>
  <inkml:trace contextRef="#ctx0" brushRef="#br0" timeOffset="123595.2">995 11515 0,'-21'0'31</inkml:trace>
  <inkml:trace contextRef="#ctx0" brushRef="#br0" timeOffset="125022.6">1037 11494 0,'-21'0'16,"0"0"-16,0 0 16,-1 0-1,1 0-15,0 0 0,0 0 16,0 0-16,0 0 0,-1 0 16,1 0-16,-21 0 0,0 0 0,20 21 15,-20-21-15,0 0 0,-1 0 16,1 0-16,0 21 0,21-21 0,-22 0 15,1 0-15,21 0 0,-22 0 16,22 0-16,0 0 0,0 0 0,0 0 16,0 0-16,-1 0 15,1 0 17,42 0 14,1 0-30,-1 0-16,21 0 0,0 0 0,1 0 16,-1 0-16,22 0 0,-1 0 15,1 0-15,-1 0 0,1 0 0,-1 0 16,1 0-16,-1-21 0,1 21 16,-1 0-16,1 0 0,-1 0 0,1 0 15,-1 0-15,1 0 0,-22-21 16,21 21-16,-20 0 0,20 0 0,-20 0 15,-1 0-15,0-22 16,1 22-16,-1 0 0,0 0 0,-21 0 16,1-21-16,-1 21 0,0 0 15,0-21-15,0 21 0,0 0 32,-21-21-32,0 0 31,-21 21-31,21-21 15,-21 21-15,0 0 0,0 0 0,0-22 16,-1 22-16,1 0 0,0 0 16,0-21-16,0 21 0,-22 0 0,22-21 15,0 21-15,-21 0 0,21-21 16,-22 0-16,22 21 0,0-21 16,0 21-16,0-22 0,-1 22 15,1-21-15,0 21 0,0-21 0,0 21 16,21-21-16,-21 21 0,-1-21 15,22 0-15,22 21 79,-1 21-79,0-21 0,0 21 15,0-21-15,22 0 0,-22 21 16,21-21-16,-21 21 0,22-21 15,-22 21-15,21-21 0,0 0 0,-20 22 16,20-22-16,-21 21 0,21-21 16,-20 0-16,20 0 0,-21 0 0,0 0 15,0 0-15,1 0 0,-1 0 16,0 0-16,0 0 0,0 0 0,0 0 16,1 0-1,-1 0-15,-42 21 63,-1-21-63,1 0 0,21 21 15,-21-21-15,0 21 0,0 0 0,0-21 16,-1 22-16,1-1 0,-21 0 16,21 0-16,0 0 0,-1 22 0,-20-22 15,21 0-15,-21 0 0,20 0 16,1 0-16,0 1 0,0-1 0,0 0 15,0 0-15,-1-21 0,1 21 16,21 0-16,-21 1 0,0-22 16,21 21-1,21-21 32,0-21-47,-21-1 0,21 22 16,22-21-16,-22 0 0,0 21 0,0-21 15,22 0-15,-22-22 0,0 22 0,21 0 16,-21 0-16,1 0 0,-1-22 16,21 22-16,-21 0 0,-21 0 0,21 21 15,1-21-15,-22 0 0,21 21 16,-21-22 0,0 44 46,0-1-46,-21-21-16,21 21 15</inkml:trace>
  <inkml:trace contextRef="#ctx0" brushRef="#br0" timeOffset="127447.12">3916 10329 0,'21'0'0,"0"0"16,-21-21-1,21 21 1,0 0 0,-21-21-16,0 0 31,0 0 0,-21 21-15,0-21-1,0 21-15,0 0 16,0 0-16,-1 0 0,1 0 0,0 0 16,0 0-16,0 0 0,0 0 15,-1 0-15,-20 0 0,21 0 0,-21 0 16,20 0-16,1 0 0,-21 21 16,21-21-16,-22 21 0,22-21 0,-21 21 15,21 0-15,-22 0 0,22 1 0,0-1 16,-21 0-16,21 0 15,-1 21-15,1-20 0,0 20 0,0 0 0,0 1 16,0-1-16,-1 0 16,22-21-16,0 22 0,0-1 0,-21 0 15,21 1-15,0-22 0,0 21 0,0-21 16,0 22-16,0-22 0,0 21 16,0-21-16,0 22 0,21-22 0,1 0 15,-1 21-15,0-20 0,0-1 16,0-21-16,0 21 0,22 0 0,-22-21 15,21 0-15,1 21 0,-1-21 0,0 0 16,1 0-16,-1 0 0,0 0 16,22 0-16,-22-21 0,0 21 15,22-21-15,-22 0 0,1 0 0,-22 21 16,21-22-16,0 1 0,-20 0 16,-1 0-16,0 21 0,0-21 0,0 0 15,0 21-15,-21-22 0,0 1 16,22 21-16,-22-21 15,-22 21 79,22 21-94,-21 0 16</inkml:trace>
  <inkml:trace contextRef="#ctx0" brushRef="#br0" timeOffset="128091.77">3556 12044 0,'0'0'15,"0"-21"-15,0 0 0,0-22 0,0 22 0,0 0 16,0-21-16,0 20 0,0 1 16,0 0-16,0 0 0,0 0 15,0 0-15,0 42 47,0 0-31,0 0-16,0 0 0,0 22 0,0-22 15,0 21-15,0 0 0,0 22 0,0-22 16,0 22-16,0-22 0,0 0 16,0 22-16,0-22 0,21 1 0,-21-1 15,0 0-15,21 1 0,-21-1 16,0 0-16,0-21 0,21 22 0,-21-22 16,22 21-16,-22-21 0,0 1 15,0-1-15,0 0 0,0 0 16,0 0-16,0 0 0,21-21 0,-21 22 15,0-44 32,0 1-47,0 0 0,0 0 16,0 0-16,0 0 0,0-1 16,0 1-16,0 0 0,0 0 15,-21 0-15,21 0 0,0-1 16,0 1-16,0 0 0,0 0 0,0 0 15</inkml:trace>
  <inkml:trace contextRef="#ctx0" brushRef="#br0" timeOffset="128771.25">3598 11832 0,'0'-21'0,"0"42"0,-21-42 16,21 0-16,-21 0 15,0 21-15,0 0 16,-1 0-16,1 0 16,0 0-16,0 0 15,21 21-15,-21-21 0,0 21 16,21 0-16,-22 22 0,1-22 16,21 0-16,-21 21 0,0-21 0,21 22 15,-21-1-15,0-21 0,-1 0 0,22 22 16,-21-22-16,21 0 0,-21 0 15,21 0-15,0 1 0,-21-1 16,21 0-16,0-42 47,0 0-31,21 21-16,-21-22 0,0 1 15,21 0-15,0 0 16,-21 0-16,22-22 0,-1 22 0,-21 0 15,21-21-15,0 21 0,-21-22 0,21 22 16,0-21-16,1 21 0,-22-22 16,21 22-16,0 0 0,-21 0 0,21 21 15,0-21-15,-21-1 0,21 22 16,1 0-16,-1 0 16,0 0-16,0 0 15,-21 22-15,21-22 0,0 21 16,-21 0-16,22 0 0,-22 21 0,21-20 15,0 20-15,-21-21 0,21 21 16,0 1-16,-21-22 0,21 21 16,1 1-16,-22-22 0,21 21 0,0-21 15,-21 0-15,21 1 0,-21-1 16,21 0-16,0-21 0,-21 21 0,22 0 16,-1-21-1,-21-21 48,-21 21-63,-1 0 15,1 0-15</inkml:trace>
  <inkml:trace contextRef="#ctx0" brushRef="#br0" timeOffset="130815.41">3387 13526 0,'21'-22'15,"-21"1"16,-21 21-31,-1 0 16,1 0-16,0 0 0,0 0 16,0 0-16,0 0 15,-1 0-15,1 0 0,0 0 0,0 0 16,0 21-16,-22 1 0,22-1 16,0 0-16,0 0 0,0 0 0,0 22 15,-1-22-15,1 21 0,0-21 16,0 22-16,21-1 0,0 0 0,-21-21 15,21 22-15,0-1 0,0-21 0,0 22 16,0-22-16,0 0 0,0 0 16,0 0-16,0 0 0,21 1 0,0-1 15,0-21-15,-21 21 0,21-21 16,1 0-16,-1 21 0,0-21 0,0 0 16,0 0-16,0 0 0,1 0 15,-1 0-15,21 0 0,-21 0 16,0 0-16,22 0 0,-22-21 0,21 0 15,-21 21-15,22-21 0,-1-1 16,-21 22-16,22-21 0,-22 0 0,21 0 16,-21 0-16,22 21 0,-22-21 0,0-1 15,0 22-15,0 0 0,0-21 16,1 21-16,-22 21 47,-22 1-47,1-1 15,0-21-15,0 21 16,0 0-16,0-21 16,-1 21-16,1-21 0,0 21 0,0-21 15,-21 0-15,20 22 0,1-22 16,0 0-16,0 0 0,-21 21 0,20-21 16,1 0-16,0 0 0,-21 0 0,21 0 15,-1 0-15,1 0 0,0 0 16,0 0-16,-21 0 0,20 0 0,1-21 15,0 21-15,0-22 0,0 1 16,0 0-16,21 0 0,-22 0 0,1 0 16,21-1-16,-21 1 0,21 0 0,0 0 15,0 0-15,0-22 16,0 22-16,0-21 0,0 21 0,0-22 16,21 1-16,-21 21 0,21-21 15,1 20-15,-1-20 0,0 21 0,21-21 16,-21 20-16,1 1 0,20 0 15,-21 0-15,0 0 0,22 0 0,-22-1 16,0 22-16,21-21 0,-21 21 0,1 0 16,-1 0-16,0 0 0,0 0 15,0 0-15,-21 21 16,0 1 0,0-1-1,-21-21 48,0-21-48,0 21-15,0 0 0,-1 0 16,1-22-16,0 22 0,0 0 16,0 0-16,0 0 0,-1 0 0,1 0 15,0 0-15,0 0 0,0 22 16,-22-1-16,22 0 0,0 0 15,0 0-15,0 0 0,0 22 16,21-22-16,-22 21 0,1-21 16,21 22-16,-21-1 0,21 0 0,0 1 15,0-1-15,0-21 0,0 22 16,0-22-16,0 21 0,0-21 0,0 0 16,0 1-16,0-1 0,21 0 15,-21 0-15,21 0 0,1-21 0,-1 21 16,0-21-16,0 0 0,0 0 15,0 0-15,1 0 0,-1 0 16,0 0-16,0 0 0,0 0 0,0 0 16,1 0-16,-1 0 0,0 0 15,0-21-15,0 21 0,0-21 0,1 21 16,-1 0-16,0 0 16,-42 0 30,0 0-46,-1 0 0,1 0 16,0 0-16,0 0 0,0 0 16,0 0-16,-1 0 0,1 0 15,0 0-15,0 0 0,0 0 0,0 0 16,-1 0-16,1 0 0,0 0 16,0 0-16,0-21 0,0 0 0,-1 21 15,1-21-15,21-1 0,-21 1 0,21 0 16,-21 0-16,0 0 15,21-22-15,0 22 0,0 0 0,0-21 16,0 21-16,0-1 0,0 1 16,0-21-16,0 21 0,21-22 0,0 22 15,0 0-15,0-21 0,1 21 16,20-1-16,-21 1 0,0 0 0,0 0 16,1 21-16,-1-21 0,0 21 0,0-21 15,0 21-15,0 0 0,1 0 16,-1 0-16,0 0 0,0 0 15,-21 21-15,21-21 16,-21 21-16,0 0 16,-21-21 46,0 0-46,0 0-16,0 0 15,21-21-15,-22 21 16,1 0 0,0 0-1,0 0-15,21 21 16,-21 0 0,21 0-16,-21-21 15,21 22-15,0-1 0</inkml:trace>
  <inkml:trace contextRef="#ctx0" brushRef="#br0" timeOffset="142803.53">2074 15452 0,'0'21'0,"-21"-21"16,0 0 0,21-21 15,0 0-31,0-1 16,21 22-16,0-21 0,0 0 0,-21 0 15,22 0-15,-1 0 16,0-1-16,-21-20 0,21 21 0,-21-21 15,21 20-15,-21-20 0,0 21 16,0-21-16,0 20 0,0 1 0,0 0 16,0 0-16,0 0 0,0 0 15,0-1-15,-21 22 0,0 0 0,21-21 16,-21 21-16,0 0 16,-1 21-16,1-21 0,21 22 15,0-1-15,0 0 0,-21 0 16,21 0-16,0 0 0,-21 22 15,21-22-15,0 0 0,0 21 0,0-20 16,0-1-16,0 0 0,0 21 16,0-21-16,21-21 0,0 22 15,-21-1-15,21-21 0,1 0 0,-22 21 16,21-21-16,0 0 0,0 0 16,0 0-16,0 0 0,1-21 15,-1 0-15,0-1 0,0 22 16,0-21-16,0 0 0,1 0 15,-22 0-15,21-22 0,0 22 0,0 0 16,0 0-16,-21-21 0,21 20 16,1 1-16,-1 0 0,0 21 0,0-21 15,-21 0-15,21 21 0,0 0 16,1 0-16,-1 0 0,0 0 16,0 0-16,0 21 0,-21 0 15,0 0-15,21 0 16,-21 1-16,0-1 0,0 21 0,0-21 15,0 0-15,0 1 0,0-1 16,0 0-16,-21 0 0,21 0 0,-21 0 16,21 1-16,0-1 15,-21-21-15,21-21 47,21-1-47,0 1 16,0 0-16,-21 0 0,22 0 15,-1 0-15,0-22 0,-21 22 16,21 0-16,0 0 0,-21 0 0,21-1 16,1 1-16,-22 0 0,21 0 15,-21 0-15,0 0 16,0 42 15,0 0-31,0 0 0,0 0 16,0 0-16,0 1 15,0-1-15,0 21 0,0-21 0,0 0 0,0 1 16,0-1-16,0 0 16,0 0-16,0 0 0,0 0 0,21 1 15,0-22-15,0 0 16,0 0-16,1 0 0,-1 0 16,0 0-16,0-22 15,0 1-15,0 21 0,1-21 0,-1 0 16,0 0-16,0-22 0,0 22 15,0 0-15,1-21 0,-1 21 0,-21-22 16,21 22-16,-21-21 0,21 21 0,-21-22 16,0 22-16,0-21 0,0 21 15,0-1-15,21 1 0,-21 0 0,0 0 16,0 0-16,0 0 16,0 42 15,0 0-31,0 0 0,0 21 15,0-20-15,0-1 0,0 0 0,-21 21 16,21-21-16,0 1 0,0-1 16,0 21-16,0-21 0,0 0 0,0 1 15,0 20-15,0-21 0,0 0 16,21 0-16,0 1 0,1-1 16,-1-21-16,0 21 0,0-21 15,0 0-15,0 0 16,1 0-16,-1 0 0,21 0 15,-21 0-15,0 0 0,1 0 0,20-21 16,-21 0-16,0-1 0,0 1 0,1 0 16,-1 0-16,0 0 0,-21 0 15,0-1-15,0 1 0,21 0 0,-21 0 16,0 0-16,0 0 0,0-1 16,0 1-16,-21 0 0,0 21 15,0 0 1,-1 0-16,1 0 0,0 0 15,21 21-15,-21 0 0,0 1 16,21-1-16,0 0 16,0 0-16,0 21 0,0-20 0,0-1 15,0 0-15,21 0 0,0 0 16,0 0-16,-21 1 0,21-1 0,1-21 16,-1 21-16,0-21 0,0 0 15,0 0-15,0 0 0,1 0 0,20 0 16,-21 0-16,0 0 0,0 0 0,1-21 15,-1 0-15,0-1 0,0 1 16,0 0-16,0 0 0,-21 0 0,0 0 16,0-1-16,0 1 0,22 0 15,-22 0-15,0 0 0,0 0 16,0-1-16,0 1 0,0 42 47,0 1-47,0-1 15,0 0-15,0 0 0,0 0 0,0 0 16,0 1-16,0-1 0,0 0 0,0 0 16,0 0-16,0 0 15,0 1-15,0-1 16,0-42 31,-22-1-47,22 1 15,0 0-15,0 0 0,0 0 16,0 0-16,0-1 0,0 1 16,0 0-16,0 0 0,0 0 0,22 0 15,-1 21 1,0-22-16,0 22 16,0 0-16,0 22 0,-21-1 15,22-21-15,-1 21 16,-21 0-16,0 0 0,21 0 0,0 1 15,0-1-15,0 0 0,1 0 16,-1 0-16,0 0 16,0-21-16,0 22 0,0-22 15,1 21-15,-1-21 0,0 0 16,0 0-16,0 0 0,0-21 16,1 21-1,-22-22-15,21 1 0,0 0 16,0-21-16,-21 21 0,0-1 0,21 1 15,0 0-15,-21 0 0,22 0 16,-1 0-16,-21-1 0,21 1 0,0 0 16,0 21-16,-21-21 0,21 21 15,1 0-15,-1 0 16,0 0-16,0 0 0,0 0 16,0 0-16,1 21 0,-1 0 15,0-21-15,-21 21 0,21-21 16,0 22-16,0-22 0,-21 21 15,0-42 48,-21-1-47,21 1-16,-21 21 0,0-21 15,0 0-15,0 0 16,-1 21-16,1 0 0,0 0 15,0 0-15,0 0 16,0 0-16,-1 0 0,1 21 0,0-21 16,0 21-16,0 0 0,0 0 15,21 1-15,-22-1 0,1 0 0,21 0 16,0 0-16,0 0 0,-21 22 0,21-22 16,0 0-16,0 0 0,0 0 15,0 1-15,0-1 0,21 0 16,0-21-1,1 0-15,-1 0 0,0 0 16,0 0-16,0 0 16,0-21-16,1 0 0,-1-1 15,0 22-15,0-21 0,0-21 0,0 21 16,-21 0-16,22-1 0,-1 1 16,-21-21-16,21 21 0,-21-22 0,0 22 15,21-21-15,-21 21 0,21-22 0,-21 1 16,0 21-16,0-21 0,0-1 15,0 22-15,21-21 0,-21 21 0,0-1 16,0 1-16,0 0 0,0 0 16,0 0-16,-21 42 31,21 0-15,0 0-16,0 0 0,0 1 0,-21-1 15,21 21-15,0-21 0,-21 22 0,21-22 16,0 21-16,0-21 0,0 22 15,0-22-15,0 0 0,0 21 0,0-21 16,0 1-16,0-1 0,0 0 16,0 0-16,0 0 0,0 0 0,0 1 15,21-1-15,-21 0 0,21 0 16,0 0-16,1-21 0,-1 0 16,0 0-16,0 0 0,0 0 15,0 0-15,1 0 0,-1 0 16,0-21-16,0 0 0,0 21 15,0-21-15,1 0 0,-1-1 0,0 1 16,0-21-16,0 21 0,0 0 16,1-1-16,-22 1 0,0 0 0,21 0 15,-21 0-15,0 0 0,0-1 0,0 1 16,-21 21 0,-1 0-1,1 0-15,21 21 0,-21-21 16,21 22-16,0-1 0,0 0 15,0 0-15,0 0 0,0 0 16,21 1-16,0-22 16,-21 21-16,22 0 0,-1-21 0,0 21 15,0 0-15,0-21 0,0 21 16,1-21-16,-22 22 0,21-22 16,-21 21-16,0 0 0,0 0 15,0 0-15,0 0 16,-21-21-16,-1 0 15,1 0-15,21 22 0,-21-22 0,0 21 16,0-21-16,0 0 16,-1 0-16,1 0 15,0 0-15,0-21 16,0-1-16,0 1 16,21 0-16,-22 0 0,1 0 0</inkml:trace>
  <inkml:trace contextRef="#ctx0" brushRef="#br0" timeOffset="143215.04">3619 14732 0,'0'0'0,"22"0"31,-1 0-31,21 0 16,-21-21-16,0 21 0,22 0 15,-22-21-15,21 21 0,-21-21 0,1 21 16,20 0-16,-21 0 0,0-22 16,0 22-16,1 0 0,-1 0 15,0-21-15,-21 0 63,0 0-48</inkml:trace>
  <inkml:trace contextRef="#ctx0" brushRef="#br0" timeOffset="144142.44">7408 10118 0,'0'-21'15,"0"-43"1,0 43 0,0 0-16,0 0 0,21 21 46,-21 21-30,0 0-16,0 0 0,0 21 16,0-20-16,22 20 0,-22-21 0,0 21 15,0 1-15,0-1 0,0-21 16,0 22-16,0-1 0,0 0 0,0 1 16,0-22-16,0 21 0,0-21 0,0 0 15,0 1-15,0-1 0,0 0 16,0 0-16,0 0 0,0 0 15,21-21 17</inkml:trace>
  <inkml:trace contextRef="#ctx0" brushRef="#br0" timeOffset="144506.88">7218 10732 0,'0'21'0,"0"-42"0,-21 42 0,21 0 15,-22-21-15,22 21 0,0 0 16,0 0-1,22-21-15,-1 0 0,0 22 16,0-22-16,0 0 0,22 0 0,-22 0 16,21 0-16,-21 0 0,22 0 15,-1 0-15,0 0 0,1 0 0,-1 0 16,0 0-16,1 0 0,20-22 0,-21 22 16,1-21-16,-1 21 0,0-21 15,-20 21-15,20-21 0,-21 0 16,0 21-16,0-21 0,1 21 0,-22-22 15,21 22-15,-21-21 0,0 0 16,0 0-16,0 0 16,0 0-16,-21 21 0,-1-22 0</inkml:trace>
  <inkml:trace contextRef="#ctx0" brushRef="#br0" timeOffset="144871.67">7154 10118 0,'0'0'0,"21"0"31,1 0-31,20-21 0,-21-1 15,21 22-15,1 0 0,-22-21 16,42 21-16,-20-21 0,-1 21 0,22-21 16,-22 0-16,21 21 0,1-21 0,-22 21 15,1 0-15,-1-22 16,0 22-16,1 0 0,-22-21 0,21 21 16,-21 0-16,0 0 15,-42 0 16,0 21-31,0 1 16,21-1-16,-21-21 0,21 21 16</inkml:trace>
  <inkml:trace contextRef="#ctx0" brushRef="#br0" timeOffset="145500.07">7853 11578 0,'0'-21'0,"0"42"0,0-63 16,-21 42-16,21-21 15,-22 21-15,1-21 0,21-1 16,0 44 15,0-1-31,0 0 16,0 0-16,0 21 0,0-20 16,0 20-16,0 0 0,0-21 15,0 22-15,0 20 0,0-20 0,0-1 16,0 0-16,0 22 0,0-22 0,0 0 15,0 22-15,0-22 0,0 1 16,0-22-16,0 21 0,0-21 0,0 22 16,0-22-16,0 0 0,0 0 0,0 0 15,0 0-15,0 1 16,0-44 31,0 1-47,0 0 0,0 0 15,0 0-15,0-22 0,21 22 0,-21-21 16,0-22-16,22 22 0,-22 0 16,0-22-16</inkml:trace>
  <inkml:trace contextRef="#ctx0" brushRef="#br0" timeOffset="146002.78">7874 11515 0,'0'0'0,"0"-21"0,-42-43 31,20 64-31,1 0 15,0 0-15,0 21 0,21 0 16,-21-21-16,0 22 0,-1-1 0,1 21 16,0-21-16,0 0 0,0 1 15,21-1-15,-21 21 0,-1-21 0,22 0 16,-21 1-16,0-1 0,21 0 0,0 0 16,-21 0-16,21 0 0,-21-21 15,21 22-15,0-1 16,21-42 15,0-1-31,0 22 16,0-21-16,-21 0 0,22 0 15,-1 0-15,0 0 0,0-22 16,0 22-16,0 0 0,1-21 0,-1-1 16,0 22-16,0 0 0,0-21 15,0 20-15,1 1 0,-22 0 0,21 21 16,-21-21-16,21 21 0,0 0 15,0 21 1,0 21-16,-21-20 16,22-1-16,-1 21 0,-21-21 0,21 0 15,0 22-15,-21-22 0,21 21 16,0-21-16,-21 22 0,22-22 0,-1 21 16,-21-21-16,0 1 0,21 20 15,-21-21-15,21 0 0,-21 0 16,0 1-16,0-1 0,0 0 0,0 0 15,21 0-15,0 0 16,-21 1 0</inkml:trace>
  <inkml:trace contextRef="#ctx0" brushRef="#br0" timeOffset="146718.51">7937 13187 0,'0'0'0,"-21"0"16,21-21-16,-21 21 0,21-21 0,-21 21 15,21-22-15,0 1 16,-21 21-16,0 0 16,21 21 15,0 1-31,0-1 0,0 0 16,0 0-16,0 0 0,0 22 0,21-22 15,-21 0-15,0 0 0,0 21 16,0-20-16,0 20 0,0-21 0,0 21 15,0-20-15,0 20 0,0 0 16,0-21-16,0 1 0,0 20 16,0-21-16,0 0 0,0 0 0,-21 1 15,21-1-15,0 0 0,0 0 16,0 0 0,0-42 15,0 0-16,0 0-15</inkml:trace>
  <inkml:trace contextRef="#ctx0" brushRef="#br0" timeOffset="147087.31">7578 13695 0,'0'0'16,"-22"21"-16,22 0 0,0 0 16,0 1-16,0-1 15,22-21-15,-1 0 0,0 21 16,0-21-16,0 0 0,0 0 16,1 21-16,-1-21 0,0 0 0,21 0 15,-21 0-15,22 0 0,-22 0 16,21 0-16,-21 0 0,1 0 15,20 0-15,-21 0 0,0 0 0,0-21 16,1 21-16,-1 0 0,0 0 0,0-21 16,0 0-1,-21-1 1,-21 1 15,0 21-31,0-21 0,0 0 16,-1 21-16,1-21 0</inkml:trace>
  <inkml:trace contextRef="#ctx0" brushRef="#br0" timeOffset="147490.51">7324 13208 0,'0'0'0,"0"-21"0,21 0 47,0 21-32,0 0-15,21 0 0,-20 0 0,20-21 16,0 21-16,1 0 0,-1 0 15,0-22-15,1 22 0,-1-21 0,0 21 16,1 0-16,20-21 0,-21 21 16,1 0-16,-22-21 0,21 21 0,1 0 15,-22 0-15,0-21 0,0 21 0,0 0 16,0 0-16,1 0 16,-22 21 30,0 0-30,0 0-16</inkml:trace>
  <inkml:trace contextRef="#ctx0" brushRef="#br0" timeOffset="149231.37">7239 14923 0,'-21'0'0,"0"0"47,21-22 0,21 22-32,0-21-15,-21 0 0,21 21 16,0-21-16,0 0 0,1 21 0,-22-21 16,21-1-16,-21 1 0,21 0 0,-21 0 15,21 0-15,-21 0 16,0-1-16,0 1 0,0 0 0,0 0 16,0 0-16,0 0 0,-21-1 15,0 22 1,0 0-16,-1 0 0,1 22 15,21-1 1,-21-21-16,21 21 0,0 0 0,0 0 16,0 22-16,0-22 0,0 0 0,0 0 15,0 0-15,0 0 16,21 1-16,0-1 0,-21 0 0,0 0 0,22 0 16,-1 0-16,-21 1 0,21-22 15,0 21 1,0-21-16,0 0 15,1 0-15,-1 0 16,0-21 0,0 21-16,0-22 0,0 1 15,-21 0-15,22 0 0,-1 0 16,0 0-16,-21-1 0,21 1 0,0 0 16,0 0-16,1 0 0,-1 0 0,0-1 15,0 1-15,0 21 0,22 0 16,-22 0-16,0 0 0,0 0 15,0 0-15,-21 21 0,0 1 16,0-1-16,0 0 16,0 0-16,0 0 0,0 0 15,0 1-15,-21-1 0,0-21 0,21 21 16,-21 0-16,0 0 16,-1-21-1,22 21-15,0-42 31,0 0-15,22 21-16,-1-21 0,-21 0 16,21 21-16,0-21 0,0-1 0,-21 1 15,21 0-15,1 0 0,-1 0 0,-21 0 16,21-1-16,-21 1 16,21 21-16,-21-21 0,0 42 31,0 0-16,0 1-15,0-1 0,-21 0 0,21 0 16,-21 0-16,21 0 0,-21 1 16,21-1-16,0 0 0,0 0 0,0 0 15,0 0-15,0 1 0,21-22 16,0 0-16,0 0 16,0 0-16,0 0 0,1 0 15,-1 0-15,0 0 0,0 0 0,0-22 16,0 22-16,1-21 15,-1 0-15,21 0 0,-21 21 0,0-21 16,1-22-16,-1 22 0,0 0 16,0-21-16,0 21 0,0-22 0,-21 1 15,0 21-15,22-22 0,-22 1 0,0 0 16,0-1-16,0 22 0,0-21 16,0 21-16,0 0 0,0-1 0,0 1 15,0 0-15,0 42 31,-22 0-31,22 22 0,0-22 16,-21 21-16,21 1 16,0-1-16,0 0 0,0 1 0,0-22 15,-21 21-15,21 0 0,0 1 0,0-22 16,0 21-16,0-21 0,0 1 16,0-1-16,0 0 0,0 0 0,0 0 15,21-21-15,0 0 16,-21 21-16,22-21 0,-1 0 15,0 0-15,-21-21 16</inkml:trace>
  <inkml:trace contextRef="#ctx0" brushRef="#br0" timeOffset="149487.74">8318 14626 0,'0'0'16,"22"0"15,-1 0-15,0 0-16,0 0 0,0 0 16,0 0-16,1 0 15,-1-21-15,0 21 0,0-21 16,0 21-1,0 0-15,1 0 16,-1 0-16</inkml:trace>
  <inkml:trace contextRef="#ctx0" brushRef="#br0" timeOffset="149943.62">8805 14838 0,'0'0'0,"21"0"31,1 0-15,-1-21-16,0 21 0,0-21 0,0 21 15,0-22-15,1 22 0,-1-21 16,0 21-16,-21-21 0,21 21 0,-21-21 15,0 0-15,21 0 0,-21-1 16,0 1-16,0 0 16,-21 21-16,0 0 0,0 0 0,0 0 15,-1 0-15,1 0 16,0 0-16,0 0 0,0 0 0,0 21 16,-1 0-16,22 1 0,-21-1 15,21 0-15,0 0 0,0 0 16,0 0-16,0 1 0,0-1 0,0 0 15,0 0-15,21-21 0,1 0 16,-1 21-16,0-21 16,21 0-16,-21 0 0,1 0 0,-1 0 15,0 0-15,0 0 0,0 0 0,0 0 16,1 0-16,-1-21 0,0 21 16,-21-21-16,21 0 0,0 21 0,-21-21 15,21-1-15,-21 1 0</inkml:trace>
  <inkml:trace contextRef="#ctx0" brushRef="#br0" timeOffset="150446.32">9207 14520 0,'0'0'0,"0"-21"15,0 0-15,0 42 32,0 0-32,0 1 0,0-1 15,0 0-15,0 0 0,0 0 0,0 0 16,0 1-16,0-1 0,0 0 15,0 0-15,0 0 0,0 0 16,0 1-16,0-1 31,0-42 16,-21 21-47,21-22 0,0 1 16,0 0-16,0 0 15,0 0-15,0 0 0,0-1 0,0 1 16,0 0-16,21 0 0,1 0 0,-1-22 16,0 22-16,0 0 0,0 0 15,0 0-15,1 21 0,-1-21 0,21 21 16,-21 0-16,0 0 0,1 0 16,-1 0-16,0 21 0,0 0 15,0 0-15,0 0 0,-21 0 0,0 1 16,0-1-16,0 21 0,0-21 15,0 0-15,0 1 0,0-1 0,0 0 16,0 0-16,0 0 0,-21-21 16,21 21-16,-21-21 0,0 0 15,21 22-15,0-44 32,21 1-17,0 21-15,0-21 0</inkml:trace>
  <inkml:trace contextRef="#ctx0" brushRef="#br0" timeOffset="151063.91">10054 14457 0,'0'-21'0,"0"42"0,0-63 0,0 20 16,0 1-16,0 0 0,0 0 15,0 0-15,-21 21 0,0-21 0,0 21 16,-1 0 0,1 0-16,0 0 0,0 21 15,0-21-15,0 21 0,-1 21 0,1-21 16,0 1-16,0 20 0,0-21 16,21 21-16,-21-20 0,21 20 0,-22-21 15,22 21-15,-21-20 0,21-1 0,0 0 16,0 0-16,0 0 0,0 0 15,0 1-15,21-22 0,1 0 16,-1 0-16,0 0 0,0 0 16,0 0-16,0 0 0,1 0 15,-22-22-15,21 1 0,0 21 0,0-21 16,-21 0-16,21 0 0,0 0 16,-21-22-16,22 22 0,-22-21 15,0 21-15,21-22 0,-21 1 0,21 0 16,-21-1-16,0 1 0,0 0 15,0-1-15,0 1 0,0 21 0,0 0 16,0-22-16,0 22 0,0 0 16,0 42-1,-21 0 1,21 0-16,-21 1 0,21-1 0,0 21 16,0 0-16,0 1 15,0-22-15,0 21 0,0 1 0,0-1 0,0 0 16,0-21-16,0 22 0,0-22 15,0 0-15,0 0 0,0 0 16,0 1-16,0-1 0,21 0 16,0-21-16,0 0 15,0 0 1,0 0-16,1 0 0,-1 0 16,0-21-16,-21 0 15,21 21-15</inkml:trace>
  <inkml:trace contextRef="#ctx0" brushRef="#br0" timeOffset="151591.6">10520 14288 0,'0'-22'15,"0"44"-15,0-65 0,-21 43 16,-1 0-16,1 0 15,0 0-15,0 21 0,0-21 0,0 22 16,-1-1-16,1 0 0,0 0 16,0 0-16,0 0 0,21 1 0,0-1 15,0 0-15,0 0 16,0 0-16,21-21 16,0 0-16,0 21 0,0-21 15,1 0-15,-1 0 0,0 0 0,0 0 16,0 0-16,0 22 0,1-22 15,-1 0-15,0 0 0,-21 21 16,21-21-16,-21 21 0,0 0 16,0 0-1,-21 0-15,0-21 16,0 0-16,21 22 0,-22-22 16,1 0-16,0 0 15,0 0-15,0 0 16,0 0-16,-1 0 15,1 0 1,0 0-16,0 0 0,0 0 31,21-22 16,0 1-16</inkml:trace>
  <inkml:trace contextRef="#ctx0" brushRef="#br0" timeOffset="162595.43">12234 9779 0,'0'-21'0,"0"0"15,0 0-15,0-1 16,0 1 0,0 0-1,0 42 17,0 0-32,0 1 15,0-1-15,0 0 0,0 0 16,0 21-16,0-20 0,0 20 0,0-21 15,0 21-15,-21-20 0,21 20 16,-21 0-16,21-21 0,0 22 0,0-22 16,0 21-16,0-21 0,0 1 0,0 20 15,0-21-15,-21 0 0,21 0 16,0 1-16,0-1 0,0 0 0,0 0 16,-21-21 30</inkml:trace>
  <inkml:trace contextRef="#ctx0" brushRef="#br0" timeOffset="162939.14">11790 10372 0,'-21'21'0,"42"-42"0,-64 63 0,43-21 15,0 0-15,0 1 16,0-1-16,22 0 16,-1-21-16,0 0 0,-21 21 15,42-21-15,-21 0 0,1 0 16,20 0-16,-21 0 0,0 0 0,22 0 15,-22 0-15,21 0 0,-21 0 0,22 0 16,-22 0-16,21 0 0,-21 0 16,22 0-16,-22-21 0,0 21 0,0-21 15,0 21-15,0 0 0,-21-21 0,22 21 16,-1-22-16,-21 1 16,0 0-16,0 0 15,0 0-15</inkml:trace>
  <inkml:trace contextRef="#ctx0" brushRef="#br0" timeOffset="163318.96">11980 9779 0,'0'0'0,"-21"0"0,0-21 0,0 21 16,0-21-16,21 0 31,21 21-15,0-22-16,0 22 0,0-21 16,22 21-16,-22 0 0,21-21 0,0 21 15,1 0-15,-1-21 0,0 21 16,-20-21-16,20 21 0,0-21 0,-21 21 15,22 0-15,-22 0 0,0-22 16,0 22-16,0 0 0,-21 22 31,0-1-15,-21 0-16,0 0 16,21 0-16,0 0 15,0 1-15,0-1 0</inkml:trace>
  <inkml:trace contextRef="#ctx0" brushRef="#br0" timeOffset="163915.62">12446 11176 0,'0'0'0,"0"-21"16,0 0-16,0 42 31,0 0-15,0 0-16,0 22 0,0-22 15,0 21-15,0-21 0,0 22 0,0-22 16,0 21-16,0 0 0,0 1 16,0-22-16,0 21 0,0 1 0,0-1 15,0-21-15,0 21 0,0-20 16,0 20-16,0-21 0,0 21 0,0-20 16,0-1-16,0 0 0,0 0 15,0 0-15,0 0 0,0 1 0,0-1 16,0-42 31,0-1-47,0 1 15,0 0-15,0 0 0,0 0 0,0-22 16,-21 22-16,21 0 0</inkml:trace>
  <inkml:trace contextRef="#ctx0" brushRef="#br0" timeOffset="164512.28">12446 11155 0,'0'0'15,"-21"0"-15,0 0 0,-1 0 0,1 0 16,21 21-16,-21-21 0,0 21 0,0 0 16,21 1-16,-21-1 0,-1 0 15,1 21-15,21-21 0,-21 1 0,0 20 16,0-21-16,0 0 0,21 22 0,-22-22 15,1 0-15,21 0 0,-21 0 16,21 0-16,-21-21 16,21 22-16,-21-22 0,42 0 47,0-22-47,-21 1 15,21 0-15,0 0 0,-21 0 0,22 0 16,-1-1-16,0-20 0,-21 21 15,21-21-15,0 20 0,0-20 0,1 21 16,-1-21-16,0 20 0,0-20 16,0 21-16,0 0 0,1 0 0,-22-1 15,21 22-15,0-21 0,-21 0 0,21 21 16,-21-21-16,21 21 16,0 0-1,1 21 1,-22 0-16,21 0 0,0 1 0,-21 20 15,21-21-15,0 21 0,-21-20 16,21 20-16,1 0 0,-1-21 0,-21 22 16,21-22-16,0 21 0,0-21 0,0 1 15,-21-1-15,22 0 0,-22 0 16,21 0-16,-21 0 0,0 1 0,21-1 16,-21 0-1,21-21 1,-21 21 15</inkml:trace>
  <inkml:trace contextRef="#ctx0" brushRef="#br0" timeOffset="166134.79">12658 12637 0,'21'-22'16,"-21"1"-16,0 0 15,0 0 1,-21 0 0,-1 21-1,1 0-15,0 0 0,0 0 16,0 0-16,0 0 0,-1 0 0,1 21 15,0-21-15,0 21 0,0 0 16,0-21-16,-1 21 0,-20 22 0,21-22 16,0 0-16,0 21 0,21-20 0,-22 20 15,1-21-15,0 21 0,21-20 16,0 20-16,-21-21 0,21 21 0,0-20 16,0 20-16,0-21 0,0 0 0,0 0 15,0 1-15,0-1 0,0 0 16,21 0-16,-21 0 0,0 0 0,21 1 15,0-1-15,1-21 16,-1 21-16,0-21 16,0 0-16,0 0 15,0 0-15,1 0 0,-1 0 0,0 0 16,0 0-16,0 0 0,0-21 0,1 21 16,20-21-16,-21-1 0,0 22 15,0-21-15,1 21 0,-1-21 0,0 0 16,0 21-16,0-21 0,0 21 0,1 0 15,-1-21-15,-21-1 16,21 22-16,0 0 16,-21 22 15,0-1-31,0 0 16,0 0-16,-21 0 15,0 0 1,0-21-16,-1 22 0,1-22 15,0 21-15,0-21 0,0 0 16,0 0-16,-1 0 0,1 21 0,0-21 16,0 0-16,0 0 0,0 0 15,-1 0-15,1 0 0,0 0 0,0 0 16,0 0-16,0 0 0,-1-21 0,1 0 16,0 21-16,-21-22 15,21 22-15,-1-21 0,1 21 0,0-21 16,0 0-16,0 21 0,0-21 0,-1 0 15,22-1-15,0 1 0,-21 0 0,21 0 16,0 0-16,0 0 0,0-1 16,0 1-16,0 0 0,21 0 0,-21 0 15,22-22-15,-1 22 0,0 0 16,0 0-16,21 0 0,-20 0 0,-1-1 16,21 1-16,-21 0 0,0 21 0,22-21 15,-22 0-15,0 21 0,21 0 16,-20-21-16,-1 21 0,0 0 0,0 0 15,0 0-15,0 0 0,1 0 16,-22 21-16,21-21 16,0 0-16,-21 21 15,0-42 63,0 0-62,-21 21 0,21-22-16,-21 22 0,-1 0 0,1 0 15,0 0-15,0 0 16,0 0-16,0 0 16,-1 0-16,1 0 0,0 0 0,0 0 15,0 22-15,-22-22 0,22 21 16,0 0-16,0 0 0,0 0 0,0 22 15,-1-22-15,1 21 0,0-21 0,0 22 16,0-1-16,21-21 0,0 21 16,0 1-16,0-22 0,0 21 0,0-21 15,0 1-15,0 20 0,0-21 0,0 0 16,0 0-16,21 1 16,0-1-16,0 0 15,0-21-15,1 0 0,-1 21 16,0-21-16,0 0 0,0 0 0,0 0 15,1 0-15,-1 0 0,0 0 16,0 0-16,0-21 0,0 21 0,1 0 16,-1-21-16,0 21 0,-21-21 0,21 21 15,0 0-15,0-22 0,1 22 16,-22-21 0,21 21-16,-21-21 78</inkml:trace>
  <inkml:trace contextRef="#ctx0" brushRef="#br0" timeOffset="171882.56">11917 13991 0,'0'0'0,"0"-21"0,-21 21 16,-1-21-16,1 21 15,0 0-15,0 0 16,0 0-1,0 21-15,21 0 16,0 0-16,0 1 16,0-1-16,0 0 0,21 0 15,0-21-15,0 0 0,0 21 16,0-21-16,1 0 0,-1 0 16,0 0-16,0 0 0,21 0 0,-20 0 15,20 0-15,-21 0 0,21 0 0,1 0 16,-22-21-16,0 0 15,21 21-15,-20-21 0,-1 21 0,0-21 16,-21-1-16,0 1 0,21 21 16,-21-21-16,0 0 15,-21 21 1,0 0 0,21 21-16,0 0 15,0 0-15,-21 1 0,21 20 0,0-21 16,0 21-16,0-20 0,-22 20 15,22 0-15,0 22 0,0-22 0,0 0 16,0 1-16,0-1 0,0 0 0,0 1 16,0-1-16,0 0 0,0-20 15,0-1-15,0 21 0,0-21 16,0 0-16,0 1 0,0-1 16,-21-21 15,0 0-31,0 0 0,0-21 0,0 21 15,-1-22-15,1 1 0,0 0 16,0 21-16,-21-21 0,20 0 0,1 0 16,0-1-16,0 1 0,0 0 0,0 21 15,-1-21-15,1 21 0,21-21 16,0 42 0,0 0-1,0 0-15,0 0 16,21-21-16,-21 22 0,22-1 0,-1 0 15,0-21-15,0 21 0,0-21 0,22 0 16,-22 21-16,21-21 0,-21 0 16,22 0-16,-1 0 0,-21 0 0,21 0 15,1 0-15,-1 0 0,-21 0 0,22-21 16,-1 0-16,-21 21 0,0-21 16,0 0-16,22 21 0,-43-22 0,21 1 15,-21 0-15,21 0 0,-21 0 16,0 0-16,0-1 0,0 1 15,0 0-15,0 42 47,0 0-47,0 1 0,0-1 0,0 0 16,-21 0-16,21 0 0,0 0 0,0 1 16,0-1-16,0 0 0,0 0 15,0 0-15,0 0 0,0 1 16,0-44 31,0 1-47,0 0 15,0 0-15,0 0 0,0 0 16,0-1-16,0 1 0,0 0 0,0 0 16,0 0-16,21 0 0,-21-1 0,21 22 15,-21-21-15,21 21 16,1 0-16,-22 21 15,0 1-15,21-1 0,-21 0 16,0 0-16,21 0 0,-21 0 16,0 1-16,0-1 0,0 0 0,0 0 15,0 0-15,21-21 16,0 0 0,0 0-1,1-21 1,-22 0-16,21 21 15,0-21-15,0 0 0,-21-1 0,21 1 16,0 0-16,1 0 0,-22 0 0,21 0 16,0-1-16,-21 1 0,0 0 15,0 0-15,21 21 0,0 0 16,-21 21 15,0 0-31,0 0 0,0 1 0,0-1 16,0 0-16,0 0 0,0 0 15,0 0-15,21-21 16,1 0-16,-22 22 0,21-22 16,0 0-16,0 0 0,0 0 15,0 0-15,1 0 0,-1-22 16,0 22-16,0-21 0,0 0 16,0 21-16,1-21 0,-1 0 15,0 0-15,0-1 0,-21 1 0,21 0 16,-21 0-16,21 0 0,-21 0 0,0-1 15,0 1-15,0 0 16,0 0-16,0 0 0,0 42 47,0 0-47,0 21 0,0-20 16,0-1-16,0 21 0,0-21 0,-21 22 15,21-1-15,-21 0 0,21 1 16,-21-1-16,21 0 0,0 1 0,0-1 15,0 21-15,0-20 0,0 20 16,0-20-16,0 20 0,0 1 0,0-22 16,-21 21-16,21-20 0,0-1 0,-21 22 15,21-22-15,0 0 0,0 1 16,-22-22-16,22 21 0,-21-21 0,21 22 16,-21-22-16,21 0 0,0 0 15,0-42 16,0 0-31,0 0 0,0-1 16,0 1-16,0-21 0,21 0 16,0 20-16,-21-20 0,22-21 0</inkml:trace>
  <inkml:trace contextRef="#ctx0" brushRef="#br0" timeOffset="172215.37">13462 14499 0,'0'0'0,"0"-21"0,21 21 15,0-21-15,0 0 0,1 21 16,-1 0-16,21 0 0,-21 0 0,0 0 16,1 0-16,-1 0 0,0 21 0,0 0 15,-21 0-15,21 0 0,-21 1 16,0-1-16,0 0 0,0 21 0,-21-21 15,-21 1-15,21-1 0,-1 0 0,-20 0 16,21-21-16,-21 21 16,20 0-16,1-21 0,-21 0 0,21 22 15,0-22-15,-1 0 0,1 0 16,21-22 15,21 1-15,1 0-16,-1 0 15</inkml:trace>
  <inkml:trace contextRef="#ctx0" brushRef="#br0" timeOffset="172535.18">13716 14245 0,'21'-42'15,"-42"84"-15,42-105 0,-21 42 0,21-22 16,-21 22-16,0 0 0,0 0 0,0 0 15,0-1-15,21 1 0,-21 0 16,22 21-16,-22 21 31,0 0-31,0 1 16,0 20-16,0-21 0,0 21 0,0 1 16,0-1-16,0 0 0,0 1 15,0-1-15,0 22 0,0-22 0,0 0 16,0 1-16,0-22 0,0 21 15,0-21-15,0 0 0,0 1 0,0-1 16,0 0-16,0 0 16,21-21 15,-21-21-31</inkml:trace>
  <inkml:trace contextRef="#ctx0" brushRef="#br0" timeOffset="172925.3">13928 14563 0,'0'21'31,"21"-21"-15,0 0-1,0 0-15,0 0 16,0-21-16,1 0 0,-1 21 15,-21-22-15,21 1 0,-21 0 0,0 0 16,0 0-16,0 0 16,0-1-16,0 1 0,-21 0 15,0 21-15,-1 0 16,1 0-16,0 0 16,21 21-16,-21 0 0,0 1 15,21-1-15,0 21 0,0-21 16,0 0-16,0 1 0,0-1 15,0 0-15,0 0 0,0 0 0,0 0 16,0 1-16,21-1 0,0-21 0,0 21 16,0-21-16,1 0 15,-1 0-15,0 0 0,0 0 0,0 0 16,22 0-16,-22 0 0,0-21 0,21 21 16,-21-21-16</inkml:trace>
  <inkml:trace contextRef="#ctx0" brushRef="#br0" timeOffset="173644.25">14457 14330 0,'0'0'0,"0"21"31,0 0-15,0 0-16,0 1 0,0-1 0,0 0 15,-21 0-15,21 21 0,0-20 16,0-1-16,0 0 0,-22 0 15,22 0-15,0 0 0,0 1 16,-21-22 31,21-22-47,0 1 16,-21 21-16,21-21 0,0 0 15,0 0-15,0 0 0,0-1 16,0 1-16,0 0 0,21 0 15,0 0-15,1 0 0,-1-1 0,-21 1 16,21 0-16,0 21 0,0 0 16,0-21-16,1 21 0,-1 0 15,-21 21-15,21 0 0,0 0 16,-21 1-16,0 20 16,21-21-16,-21 0 0,21 0 0,-21 1 15,0-1-15,0 0 0,0 0 0,0 0 16,0 0-16,0 1 15,0-1-15,-21-21 16,21-21 15,0-1-15,0 1-16,0 0 0,0 0 16,0 0-16,21 0 15,1-22-15,-1 22 0,0 0 0,-21-21 16,21 20-16,0 1 0,0-21 0,1 21 15,20 0-15,-21 21 0,0-22 16,0 22-16,1 0 0,-1 0 16,0 22-16,-21-1 0,0 0 15,0 0-15,0 0 0,0 22 16,0-22-16,0 0 0,0 21 0,0-21 16,0 1-16,0-1 0,-21 0 0,21 0 15,-21 0-15,21 0 0,0 1 16,0-1-1,21-21 32,-21-21-47</inkml:trace>
  <inkml:trace contextRef="#ctx0" brushRef="#br0" timeOffset="174590.46">15071 14584 0,'21'0'47,"0"0"-47,0 0 16,0 0-16,0 0 16,1-21-16,-1 0 0,0 21 0,0-22 15,0 22-15,-21-21 0,21 0 16,1 0-16,-22 0 0,0 0 15,0-1-15,0 1 0,0 0 16,0 0-16,-22 0 16,1 21-16,0 0 0,0 0 15,0 0-15,0 0 0,21 21 16,0 0-16,0 0 0,-22 0 16,22 1-16,0-1 0,-21 21 0,21-21 15,0 0-15,0 1 0,0-1 16,0 0-16,0 0 0,0 0 15,0 0-15,21-21 0,1 22 0,-1-22 16,0 0-16,0 0 0,0 0 16,0 0-16,1 0 0,-1 0 15,21 0-15,-21 0 0,0-22 0,1 22 16,20-21-16,-21 0 0,0 0 0,0 21 16,-21-21-16,22 0 0,-1-1 15,-21 1-15,0-21 0,21 21 0,-21 0 16,0-1-16,0 1 0,0 0 0,0 0 15,0 0-15,0 0 16,0 42 15,0 0-15,0 0-16,0 0 0,0 0 0,0 1 16,0-1-16,-21 0 0,21 0 0,0 0 15,0 0-15,-21 1 0,21-1 16,0 0-16,-22 0 0,22 0 15,0 0-15,-21 1 0,0-22 16,21 21 0,-21-21-1,0 0 1,21-21 0,0-1-16,0 1 0,0 0 15,0 0-15,0 0 0,0 0 0,0-1 16,21 1-16,0 0 0,-21-21 15,21 21-15,0-1 0,1-20 0,-1 21 16,21 0-16,-21 0 0,0-1 0,1 1 16,-1 21-16,0 0 0,0 0 15,0 0-15,0 21 16,-21 1-16,22-1 0,-22 0 16,0 0-16,0 0 0,0 22 0,0-22 15,0 21-15,0-21 0,0 22 16,0-22-16,0 0 0,0 0 0,0 0 15,0 0-15,0 1 0,0-1 16,0 0-16,-22-21 0,22 21 0,0 0 16,0-42 46,0 0-62,22 0 16,-22 0-16,21-1 0,-21 1 0,21 0 15</inkml:trace>
  <inkml:trace contextRef="#ctx0" brushRef="#br0" timeOffset="174919.31">16235 13949 0,'0'0'0,"0"-21"15,0 42 17,-21-21-32,21 21 0,0 0 0,0 0 15,-22 1-15,22 20 0,-21-21 0,21 21 16,0-20-16,0 20 16,-21-21-16,21 21 0,-21 1 0,21-22 15,-21 21-15,21 1 0,0-22 0,0 0 16,0 21-16,0-21 0,-21 1 15,21-1-15,0 0 0,0 0 16,0 0-16,0 0 16,21-21 15,0 0-31,-21-21 16</inkml:trace>
  <inkml:trace contextRef="#ctx0" brushRef="#br0" timeOffset="175479">16700 14288 0,'0'-43'31,"-21"43"-31,0 0 15,0 0-15,0 0 16,0 0-16,-1 21 0,1 1 16,0-1-16,21 0 0,-21-21 15,0 21-15,21 0 0,0 0 16,0 1-16,0-1 0,-21-21 0,21 21 16,0 0-16,0 0 0,21-21 15,0 21 1,0-21-16,0 0 0,0 0 0,1 0 15,-1 0-15,0 0 0,0 0 0,0 0 16,0 0-16,-21 22 0,22-22 16,-1 0-16,-21 21 15,0 0 1,-21-21 0,-1 0-16,1 21 0,0-21 15,21 21-15,-21-21 0,0 0 0,0 0 16,21 21-16,-22-21 0,1 0 15,0 0-15,0 0 16,0 0-16,0 0 0,-1 0 16,1 0-16,0 0 15,0 0-15,0 0 16,0 0 0,-1 0-16,22-21 31,0 0-16,0 0 1</inkml:trace>
  <inkml:trace contextRef="#ctx0" brushRef="#br0" timeOffset="175891.1">16002 13970 0,'0'0'0,"0"-21"31,21 0-31,0 21 16,0 0-16,1 0 0,20-21 15,0 21-15,-21 0 0,22 0 0,-1 0 16,0 0-16,1-22 0,-1 22 0,0 0 16,1 0-16,-22 0 0,21 0 15,-21 0-15,1-21 0,-1 21 16,0 0-16,0 0 0,-42 0 62,0 0-46</inkml:trace>
  <inkml:trace contextRef="#ctx0" brushRef="#br0" timeOffset="184771.35">17907 12086 0,'0'-21'0,"0"0"16,0 42 46,0 0-62,0 0 16,0 1-16,0 20 0,0-21 0,0 21 15,0-20-15,0 20 0,0 0 0,0-21 16,-21 22-16,21-1 16,0-21-16,0 22 0,-21-22 0,21 21 15,-22-21-15,22 22 0,0-22 0,0 0 16,0 21-16,0-21 0,0 1 16,0-1-16,0 0 0,0 0 0,0 0 15,0 0-15,22-21 31,-1 0-15,0 0-16,-21-21 16,21 0-16,0 21 0,-21-21 15,21 0-15</inkml:trace>
  <inkml:trace contextRef="#ctx0" brushRef="#br0" timeOffset="185167.13">17780 12742 0,'-21'22'0,"42"-44"0,-63 44 16,20-1-16,1 0 16,0 0-1,21 0 1,0 0-1,0 1 1,21-22-16,0 21 0,1-21 16,-1 21-16,0-21 0,0 0 15,0 0-15,0 0 0,1 21 0,-1-21 16,0 0-16,21 0 0,-21 0 0,1 0 16,20 0-16,-21 0 0,0-21 0,22 21 15,-22-21-15,21 21 0,-21-21 16,0 21-16,1 0 0,-1-22 0,0 22 15,-21-21-15,21 21 0,-21-21 16,0 0 0,0 0-1,0 0-15,0-1 16,0 1-16</inkml:trace>
  <inkml:trace contextRef="#ctx0" brushRef="#br0" timeOffset="185526.9">17716 12192 0,'0'0'0,"-21"-21"32,21 0-17,21 21 1,22-21-16,-22 21 16,0 0-16,21 0 15,1 0-15,-22-22 0,21 22 0,1 0 16,-22 0-16,21 0 0,0-21 0,-20 21 0,-1 0 15,21 0-15,-21 0 16,0 0-16,1 0 16,-22-21-16,0 0 15,-22 0 1</inkml:trace>
  <inkml:trace contextRef="#ctx0" brushRef="#br0" timeOffset="186151.04">17738 10435 0,'0'-21'31,"0"42"1,0 22-32,0-22 0,0 21 15,0 0-15,0 1 0,0-1 0,0 0 16,0 22-16,0-22 0,0 1 0,0 20 15,0-21-15,0 22 0,21-22 16,-21 22-16,21-1 0,-21-20 0,0 20 16,0-21-16,0 1 0,0-1 0,21 0 15,-21 1-15,0-22 0,0 21 16,0-21-16,0 1 0,0-1 0,0 0 16,0 0-16,0 0 0,0 0 15,0 1-15,0-44 47,0 1-47,0 0 0,0 0 16,0 0-16,0 0 15,0-1-15,0 1 0,0-21 0,0 21 16</inkml:trace>
  <inkml:trace contextRef="#ctx0" brushRef="#br0" timeOffset="186846.96">17589 10499 0,'0'0'0,"-63"0"32,42 21-32,0 0 0,-1 0 0,1 0 15,0 1-15,0-1 0,0 21 0,0-21 16,-1 0-16,1 22 0,0-22 16,0 0-16,21 21 0,-21-20 15,21-1-15,-21 0 0,21 0 0,0 0 16,0 0-16,0 1 0,0-1 15,0 0 1,0-42 15,21 21-31,0-21 16,0-1-16,0 1 0,0 0 16,-21 0-16,22-21 0,-1 20 0,0 1 15,-21-21-15,21 21 0,0-22 16,0 22-16,1-21 0,-1 21 0,-21-22 15,21 22-15,0 0 0,-21 0 16,0 0-16,21 0 16,-21-1-16,21 22 0,-21-21 15,22 21-15,-1 0 16,0 21 0,0 1-16,-21-1 0,21 0 0,0 0 15,1 21-15,-1-20 0,0 20 0,0 0 16,0-21-16,-21 22 0,21-22 15,1 0-15,-1 21 0,0-20 0,0-1 16,-21 0-16,21 0 0,0 0 0,1-21 16,-1 21-16,-21 1 0,21-22 15,0 0-15,-21 21 0,21-21 16,0 0-16,-21-21 31,0-1-31,0 1 16,0 0-16,-21 0 15,0 21-15,0-21 0</inkml:trace>
  <inkml:trace contextRef="#ctx0" brushRef="#br0" timeOffset="187503.63">17907 9250 0,'0'0'0,"-21"-21"15,0 0-15,-1 21 16,1-22-16,0 22 16,0 0-16,0 0 15,0 0-15,-1 0 16,1 0-16,0 0 0,0 0 0,0 0 16,0 22-16,-1-22 0,-20 21 0,21 0 15,0 0-15,-22 0 0,22 0 16,0 1-16,0 20 0,-21-21 0,20 0 15,22 22-15,-21-22 0,21 21 0,0-21 16,-21 22-16,21-22 0,0 21 16,0-21-16,0 0 0,0 1 0,21-1 15,0 0-15,1 0 0,-1 0 0,0 0 16,21-21-16,-21 22 0,1-22 16,20 0-16,-21 0 0,21 0 0,-20 0 15,-1 0-15,21 0 0,-21 0 16,0 0-16,1 0 0,20 0 15,-21 0-15,0-22 0,0 1 16,1 21-16,-22-21 0,21 0 0,0 0 16,0 0-16</inkml:trace>
  <inkml:trace contextRef="#ctx0" brushRef="#br0" timeOffset="188551.54">17949 8805 0,'0'0'0,"-21"0"0,0 0 16,0 0-16,-22 0 0,22-21 0,0 21 15,0 0-15,0 0 0,-22 0 16,22 0-16,-21 0 0,21 0 16,-22 0-16,1 21 0,0-21 0,-1 22 15,1-22-15,21 21 0,-21 0 0,-1-21 16,1 21-16,0 0 0,20 0 15,-20-21-15,21 22 0,0-1 0,0 0 16,-1 21-16,1-21 0,0 1 16,0-1-16,0 0 0,21 21 0,0-21 15,0 1-15,-21-1 0,21 21 0,-22-21 16,22 0-16,0 1 0,0-1 16,0 0-16,0 0 0,0 0 0,0 0 15,0 1-15,0-1 16,0 0-16,0 0 15,0 0 1,22-21-16,-22 21 0,0 1 16,0-1-1,0 0 17,0 0-32,0 0 15,21 0-15,-21 1 16,21-1-16,-21 0 0,21 0 15,0 0-15,-21 0 16,21 1-16,1-22 0,-1 21 16,0 0-16,0-21 0,0 21 0,0 0 15,22-21-15,-22 21 0,21 1 0,-21-22 16,22 21-16,-1-21 0,0 0 16,1 0-16,-22 21 0,21-21 0,1 0 15,-1 0-15,0 0 0,-21 0 0,22 0 16,-1 0-16,0 0 0,-20-21 15,20 0-15,0 21 0,-21-22 0,22 1 16,-22 21-16,21-21 0,-21 0 16,22 0-16,-22-22 0,0 22 0,21 0 15,-20-21-15,-1 21 0,0-22 16,0 1-16,0 21 0,0-22 0,-21 1 16,22 21-16,-22-21 0,21 20 15,-21-20-15,0 21 0,0-21 0,0 20 16,0 1-16,0-21 0,0 21 0,0 0 15,-21-22-15,-1 22 0,1 0 16,0 0-16,21 0 0,-21-1 0,0 1 16,0 0-16,-1 0 0,22 0 0,-21 0 15,0-1-15,0 1 16,21 0-16,0 0 0,-21 21 16,0-21-16,-1 21 0,22-21 15,-21 21-15,0 0 0,0 0 16,0 0-16,0 0 0,-1 0 15,1-22-15,-21 22 0,21 0 0,-22 0 16,1 0-16,21 0 0,-21 0 16,-1 0-16,22 0 0,-21 22 0,21-22 15,-22 0-15,22 21 0,0-21 16,0 0-16,0 21 0,-1-21 0,22 21 16</inkml:trace>
  <inkml:trace contextRef="#ctx0" brushRef="#br0" timeOffset="189287.94">19791 8954 0,'0'0'0,"0"-22"15,21 22 32,-21 22-47,0-1 0,21 0 16,0 0-16,0 0 0,1 22 16,-1-22-16,0 0 0,0 0 0,0 21 15,0-20-15,22-1 0,-22 21 16,21-21-16,-21 0 0,1 1 15,20 20-15,-21-21 0,0 0 0,0 0 0,1 1 16,-1-1-16,0 0 0,-21 0 0,21 0 16,-21 0-16,21 1 15,-21-1-15,0 0 0,21-21 16,-21 21-16,22-21 16,-22-21 93</inkml:trace>
  <inkml:trace contextRef="#ctx0" brushRef="#br0" timeOffset="191747.26">20574 8975 0,'0'0'0,"-42"-43"31,42 22-31,-22 21 16,22-21-16,-21 21 15,0 0 1,0 0 0,0 21-16,0 0 0,21 1 0,-22-22 15,1 21-15,0 21 0,0-21 0,0 0 16,-22 22-16,22-22 0,0 21 15,0-21-15,-21 22 0,20-1 16,1-21-16,-21 22 0,21-22 0,-22 0 16,22 21-16,-21-21 0,21 22 15,-22-22-15,22 21 0,-21-21 0,21 1 16,-22-1-16,22 0 0,0 21 0,-21-21 16,21 1-16,-1-22 0,1 21 15,0 0-15,0 0 0,0 0 16,0-21-16,-1 21 0,22 1 15,-21-22 1,0 0 0,21 21 15,21-21 1469,-21-21-1047,0-1-453,0 1 16</inkml:trace>
  <inkml:trace contextRef="#ctx0" brushRef="#br0" timeOffset="192638.73">21103 9631 0,'0'0'0,"21"-21"16,-21 0-16,0-1 15,0 1-15,21 0 16,1 0-16,-22 0 16,21 0-16,0 21 15,0 0-15,0 0 0,-21-22 0,21 22 16,1 0-16,-1 0 0,0 0 0,0 0 15,0 0-15,0 0 0,1 22 0,-1-22 16,0 21-16,-21 0 0,0 0 16,21 0-16,-21 22 0,0-22 15,0 0-15,0 21 0,0-21 0,0 22 16,0-22-16,0 0 0,0 0 16,0 0-16,0 1 0,0-1 0,0 0 15,-21 0-15,21 0 0,-21 0 16,0-21-1,21-21 17,0 0-32,0 0 15,0 0-15,0 0 0,0-1 16,0 1-16,0 0 0,0 0 0,0 0 16,0 0-16,21-22 0,0 22 15,0 0-15,0-21 0,0 20 16,1 1-16,-1 0 0,0 21 0,0-21 15,0 21-15,0 0 0,1 0 0,-1 0 16,0 0-16,0 21 0,0 0 16,-21 0-16,21 1 0,-21-1 0,22 0 15,-22 0-15,21 21 0,-21-20 0,0-1 16,0 0-16,0 0 0,0 0 16,0 0-16,0 1 15,0-1-15,-21-21 16,21-21 31,21-1-47,0 1 15,0 21-15</inkml:trace>
  <inkml:trace contextRef="#ctx0" brushRef="#br0" timeOffset="193046.44">22077 9504 0,'0'-21'0,"0"42"0,21-63 0,-21 20 15,0 44 1,0-1 0,-21 0-16,21 0 0,-21 0 15,-1 22-15,22-22 0,0 0 16,0 21-16,0-21 0,-21 22 0,21-22 16,0 0-16,0 0 0,0 0 15,0 1-15,0-1 0,0 0 0,21 0 16,1-21-16,-1 0 15,0 0-15,0 0 16,0 0-16,0 0 0,1 0 16,-1 0-16,0-21 0,-21 0 0,21 21 15,-21-21-15,21-1 0,-21 1 0,0 0 16,0 0-16,0 0 0,0-22 16,0 22-16,0 0 0,0-21 0,0 21 15,0-1-15,0 1 0,0 0 16,-21 0-16,0 0 0,21 0 15,-21 21-15,0 0 0,-1 0 0,1 0 16,0 0 0,21 21-16,-21-21 0,21 21 15,0 0-15,0 0 0,0 0 16,0 1 0</inkml:trace>
  <inkml:trace contextRef="#ctx0" brushRef="#br0" timeOffset="193347.47">22437 9356 0,'21'-21'15,"-42"42"-15,42-64 0,0 22 0,-21 0 0,21 21 16,0-21-16,-21 0 0,0 0 16,21-1-16,1 22 0,-22 22 31,0 20-31,0-21 15,0 0-15,0 22 0,-22-22 0,22 21 16,0 0-16,-21-20 0,21 20 0,-21 0 16,21 1-16,-21-22 0,21 21 15,0-21-15,0 0 0,0 1 16,0-1-16,0 0 0,0 0 16,21-21-16,0 0 15,0 0-15,1 0 16,-1 0-16,0-21 0,0 21 15,0-21-15,0 0 0</inkml:trace>
  <inkml:trace contextRef="#ctx0" brushRef="#br0" timeOffset="193567.34">22373 9440 0,'0'0'0,"-21"0"31,42 0-15,0 0-16,0-21 0,1 21 16,-1 0-16,21 0 0,-21 0 15,0 0-15,1 0 0,20-21 0,-21 21 16,0 0-16,0 0 0,1 0 0,-1 0 16,21-21-16,-21 21 0,0 0 15,1 0-15</inkml:trace>
  <inkml:trace contextRef="#ctx0" brushRef="#br0" timeOffset="194083.02">23580 9377 0,'0'0'0,"0"-21"0,0 42 47,0 0-32,0 0-15,0 22 0,0-22 0,0 21 16,21 0-16,-21 1 0,21-1 16,-21 22-16,0-22 0,0 0 15,21 1-15,-21-1 0,0 0 0,0 1 16,0-1-16,0 0 0,0 1 0,0-1 15,0-21-15,0 21 0,0-20 16,0-1-16,0 21 0,21-21 0,-21 0 16,0 1-16,0-1 0,0 0 15,0-42 17,0 0-32,0-1 15,0 1-15,0-21 0,0 21 16,0 0-16,0-1 0</inkml:trace>
  <inkml:trace contextRef="#ctx0" brushRef="#br0" timeOffset="194415.83">23601 9610 0,'0'-21'0,"0"42"0,0-85 0,0 43 16,0 0-16,0-21 0,0 20 0,0 1 15,0 0-15,21 0 0,0 0 16,0 21-16,0 0 0,1-21 15,-1 21-15,0 0 0,21 0 0,-21 0 16,22 0-16,-22 0 0,21 0 0,-21 0 16,1 0-16,20 21 15,-21 0-15,0 0 0,-21 0 0,0 0 16,0 1-16,0-1 0,0 0 0,0 0 16,-21 21-16,0-20 0,0-1 15,0 0-15,-22-21 0,22 21 0,-21 0 16,-1-21-16,22 21 0,-21-21 0,21 0 15,0 0-15,-1 22 0,1-22 16,21-22 15,0 1-31,21 21 0,1-21 0,-1 0 16,0 0-16,21 0 0</inkml:trace>
  <inkml:trace contextRef="#ctx0" brushRef="#br0" timeOffset="195942.95">24215 9377 0,'21'-21'16,"-42"42"-16,63-42 0,-21 0 16,-21 42 15,0 0-15,0 0-16,0 0 0,0 22 15,0-22-15,-21 0 0,21 0 16,0 0-16,-21 0 0,21 1 0,0-1 15,0 0-15,0 0 0,0 0 16,0 0-16,0 1 16,21-22-1,0 0-15,0 0 0,0 0 16,1 0-16,-1 0 16,0 0-16,0-22 0,0 1 0,0 0 15,1 0-15,-22 0 0,0 0 16,0-22-16,0 22 15,0 0-15,0 0 0,0 0 0,0-1 16,0 1-16,-22 0 0,1 0 0,0 0 16,0 21-1,0 0-15,0 0 16,-1 0-16,22 21 16,0 0-1,0 0-15,0 0 16,22-21-16,-1 0 15,0 0-15,0 0 0,0 0 16,0 0-16,1 0 0,-1 0 0,0 0 16,21 0-16,1 0 0,-22 0 15,21-21-15,0 21 0,-20-21 0,20 21 16,0-21-16,-21 21 0,22-21 0,-22 21 16,0-21-16,0-1 0,0 22 15,-21-21-15,0 0 16,-21 21-1,0 0 1,0 21-16,0 0 0,21 1 16,-21-1-16,21 0 0,0 0 15,0 0-15,0 0 16,0 1-16,21-1 0,-21 0 0,0 0 16,21 0-16,0 0 0,-21 1 15,21-1-15,-21 0 16,-21-21 15,0 0-15,0 0-16,0 0 15,-1 0-15,1 0 0,21-21 16,-21 21-16,0 0 16,21-21-16,-21 21 15,21 21 16,21 0-15,0-21-16,0 0 16,0 0-16,1 0 0,-1 0 15,0 0-15,0 0 0,0 0 16,0 0-16,1 0 0,20 0 16,-21 0-16,0 0 0,0-21 0,22 21 15,-22-21-15,0-1 0,0 22 16,22-21-16,-22 0 0,-21 0 0,21 21 15,0-21-15,-21 0 0,21-1 0,-21 1 16,0 0-16,0 0 16,0 0-16,0 0 15,-21 21 17,21 21-32,0 0 15,0 0-15,-21-21 0,21 21 0,0 0 0,0 1 16,0-1-16,0 0 15,0 0-15,0 0 0,0 0 0,0 1 16,0-1-16,0 0 16,0 0-1,-21-21 17,0 0-32,-1 0 15,1-21-15,0 21 0,0-21 16,0 21-16,0 0 15,21 21 32,21-21-47,0 0 0,0 21 16,0-21-16,0 0 16,1 0-16,-1 0 0,0 0 0,0 0 15,0 0-15,0 0 0,1-21 0,-1 21 16,0 0-16,0-21 0,0 21 15,0-21-15,1-1 0,-1 1 16,0 0-16,-21 0 0,0 0 0,21 21 16,0-21-16,-21-1 15,0 1-15,0 0 0,21 0 16,-21 42 15,-21 0-31,21 0 16,0 1-16,-21-1 0,21 0 0,-21 0 15,21 0-15,-21 0 0,21 1 0,0-1 16,0 0-16,0 0 16,0 0-16,0 0 15,0-42 17,21 0-17,0 0-15,-21 0 0</inkml:trace>
  <inkml:trace contextRef="#ctx0" brushRef="#br0" timeOffset="196182.82">25612 9186 0,'-22'0'31,"1"0"-16,0 0 1,0 0 0,0 0-1,0 0 1</inkml:trace>
  <inkml:trace contextRef="#ctx0" brushRef="#br0" timeOffset="196782.68">26014 8975 0,'0'-21'31,"-21"21"-16,-1 21-15,22 0 0,-21 0 0,0 0 16,21 0-16,-21 22 0,0-22 0,21 21 16,-21-21-16,21 22 0,0-1 15,-22-21-15,22 22 0,-21-1 0,21-21 16,-21 21-16,21-20 0,0 20 0,0-21 16,0 21-16,0-20 15,0-1-15,0 0 0,0 0 0,0 0 0,0 0 16,-21-21 15,0 0-15,21-21-16,-21 21 15,21-21-15,0 0 0,0 0 0,0 0 16,0-1-16,0 1 0,0 0 16,0 0-16,21 0 0,0 0 0,0-1 15,0 1-15,22 0 0,-22 0 0,21 0 16,-21 21-16,22 0 0,-22 0 15,21 0-15,0 0 0,-20 0 16,-1 0-16,0 0 0,0 21 0,0 0 16,-21 0-16,0 0 15,0 1-15,0-1 0,0 0 0,-21 0 16,0 0-16,0 0 0,0 1 0,-1-1 16,1 0-16,-21-21 0,21 21 15,0-21-15,-1 0 0,1 21 0,-21-21 16,21 0-16,0 0 0,-1 0 15,1 0-15,0 0 16,21-21 15,0 0-31,0 0 0,21 21 16,0-21-16</inkml:trace>
  <inkml:trace contextRef="#ctx0" brushRef="#br0" timeOffset="197147.48">26628 8932 0,'0'0'16,"0"-21"-16,0 42 47,0 1-47,-22-1 0,22 0 0,-21 0 15,21 0-15,0 0 0,-21 1 0,21-1 16,-21 21-16,21-21 0,0 0 16,-21 22-16,0-22 0,21 21 0,-22-21 15,1 1-15,21 20 0,0-21 0,0 0 16,-21 0-16,21 1 0,0 20 16,-21-42-16,21 21 0,0 0 0,0 0 15,0 1-15,0-1 0,21-21 63,-21-21-63,21-1 0,0 22 15,1-21-15,-1 0 0,0 0 0</inkml:trace>
  <inkml:trace contextRef="#ctx0" brushRef="#br0" timeOffset="197571.23">26670 9398 0,'21'0'31,"0"0"-15,0 0-1,1 0-15,-1 0 0,-21-21 0,21 21 0,0 0 16,0-21 0,0 21-16,1-21 0,-1-1 15,-21 1-15,21 21 0,-21-21 16,21 0-16,-21 0 15,-21 21 1,0 0-16,0 0 0,-1 0 16,1 0-16,0 21 0,0-21 15,0 21-15,0 0 0,-1 0 0,22 1 16,-21-22-16,21 21 0,-21 0 0,21 0 16,0 0-16,0 0 0,0 1 15,0-1-15,21-21 16,0 21-16,1-21 15,-1 0-15,0 0 0,0 0 16,21 0-16,-20 0 0,-1 0 16,0 0-16,0 0 0,0 0 15,-21-21-15,21 21 0,-21-21 16,0-1 0,0 1-1</inkml:trace>
  <inkml:trace contextRef="#ctx0" brushRef="#br0" timeOffset="-149237.83">1270 16764 0,'0'0'0,"0"-21"16,0 0-1,0 0-15,-21 21 16,21-22-16,-21 22 16,21-21-1,-22 21 17,1 0-17,0 0-15,0 0 31,0 0-31,0 0 0,-1 21 16,1-21-16,0 0 16,0 22-16,0-22 0,0 0 15,-1 0-15,-20 21 0,21-21 0,-21 0 16,-1 0-16,1 0 0,21 21 16,-22-21-16,1 0 0,0 0 15,21 0-15,-22 0 0,22 0 0,0 0 16,0 0-16,42 0 47,21 0-32,-21 0-15,1 0 0,20 0 0,0 0 16,1 0-16,-1 0 0,0 0 16,22 0-16,-22 0 0,22 0 15,-22-21-15,21 21 0,1 0 0,-1 0 16,1 0-16,-1 0 0,1 0 15,-1 0-15,1 0 0,-1 0 16,-20 0-16,20 0 0,-20 0 0,-1 0 16,-21 0-16,21 0 0,-20 0 15,20 0-15,-21 0 0,0 0 16,0 0-16,-21-21 16,0-1-1,0 1 1,0 0-1,-21 21-15,0-21 0,0 0 16,-21 21-16,20-21 0,-20 21 16,0-22-16,21 22 0,-22-21 15,1 21-15,0-21 0,20 21 0,-20 0 16,21-21-16,-21 21 16,20 0-16,1 0 0,0 0 15,21-21-15,21 21 47,0 21-47,1-21 16,20 0-16,-21 0 0,21 21 0,-20-21 15,20 0-15,0 21 0,-21-21 16,22 0-16,-1 0 0,-21 21 0,22-21 16,-22 0-16,0 0 0,21 22 15,-21-22-15,1 0 0,-1 21 16,0 0-16,-21 0 15,0 0-15,0 0 16,0 1-16,-21 20 16,0-21-16,-1 21 0,1-20 15,0 20-15,-21-21 0,21 21 0,-22 1 16,22-22-16,-21 21 0,21-21 16,-22 22-16,22-22 0,0 0 15,-21 0-15,20 0 0,1 1 0,0-1 16,21 0-16,-21 0 15,42-42 17,0 0-32,0 0 0,22-1 0</inkml:trace>
  <inkml:trace contextRef="#ctx0" brushRef="#br0" timeOffset="-146117.96">3535 16066 0,'0'0'0,"0"-22"0,0 1 16,0 0-16,-21 21 0,-1-21 0,22 0 15,-21 0-15,0-1 0,0 1 16,0 21-16,0 0 0,21-21 15,-22 21-15,1 0 0,0 0 16,0 0-16,0 21 0,0-21 16,-1 21-16,1 1 0,0 20 15,21 0-15,-21-21 0,0 22 16,0-1-16,-1 22 0,22-22 16,0 0-16,0 1 0,-21-1 0,21 0 15,0 1-15,0-1 0,0 0 16,0 1-16,0-1 0,21 0 0,1-21 15,-22 22-15,21-22 0,0 0 16,0 21-16,0-20 0,22-22 0,-22 21 16,0 0-16,21-21 0,-21 0 15,22 0-15,-1 0 0,-21 0 0,22 0 16,-1 0-16,0-21 0,1 0 16,-22-1-16,21 1 0,0 0 0,-20 0 15,20-21-15,-21 20 16,0 1-16,0-21 0,1 21 0,-1 0 15,-21-22-15,0 22 0,0 0 0,21 0 16,-21 0-16,0-1 16,0 1-16,-21 42 31,0 1-31,21-1 0,0 0 0,-22 0 16,22 0-16,-21 0 0,21 1 15,0-1-15,0 0 0,0 0 0,0 0 16,0 0-16,0 1 0,0-1 15,0 0-15,21-21 0,1 21 0,-1-21 16,0 0-16,0 0 16,0 0-16,0 0 0,22 0 0,-22 0 15,21-21-15,-21 0 0,22 21 16,-22-21-16,21-1 0,-21 1 0,1 0 16,-1 0-16,21-21 0,-42 20 0,21 1 15,-21 0-15,0 0 0,0 0 16,0-22-16,0 22 0,-21 0 0,0 0 15,0 0-15,0 21 0,-22-21 16,22 21-16,-21 0 0,21 0 0,-22 0 16,22 0-16,-21 21 0,21-21 15,-22 21-15,22 0 0,0 0 0,0 0 16,0 1-16,-1-1 16,22 21-16,0-21 0,0 0 0,0 1 15,0-1-15,0 0 0,0 0 16,0 0-16,22 0 0,-1-21 0,21 22 15,-21-22-15,0 0 0,1 0 16,20 0-16,-21 0 0,21 0 0,-20-22 16,20 22-16,0-21 0,-21 0 0,22 0 15,-1 0-15,-21 0 0,22-1 16,-22 1-16,0 0 0,0 0 16,0 0-16,0 0 0,1-1 0,-1 1 15,0 0-15,-21 0 0,0 0 0,21 21 16,0-21-1,0 21-15,-21 21 16,22 0-16,-22 0 16,0 0-16,0 0 0,0 1 15,0 20-15,0-21 0,0 0 0,0 0 16,0 1-16,0-1 0,21 0 16,-21 0-16,0 0 0,0 0 15,21-21-15,-21 22 16,0-44 15,0 1-15,0 0-16,0 0 0,0 0 15,0 0-15,0-1 0,0-20 16,21 21-16,0 0 0,-21-22 0,21 22 16,1-21-16,20 21 0,-21 0 15,0-1-15,22 1 0,-22 0 0,21 0 16,-21 0-16,22 21 0,-22 0 15,0 0-15,0 0 0,0 0 0,0 21 16,1 0-16,-1 0 0,0 0 16,-21 1-16,0 20 0,0-21 0,0 0 15,0 0-15,0 22 0,0-22 0,0 0 16,0 0-16,0 0 0,0 1 16,0-1-16,0 0 15,0 0-15,21-21 16,0 0-1,0 0-15,1 0 0,-1 0 16,0-21-16,0 21 0,-21-21 16,21 0-16,0-1 0,1 1 0,-1 0 15,0 0-15,0 0 0,-21 0 16,21-22-16,-21 22 0,21 0 16,-21 0-16,0-22 0,0 22 0,0 0 15,0 0 1,-21 21-16,0 0 0,0 21 15,21 0-15,0 0 16,-21 1-16,21-1 0,0 0 0,0 0 16,0 0-16,0 0 0,0 1 15,0-1-15,21 0 0,0 0 0,0 0 16,0 0-16,1 1 0,-1-1 0,0 0 16,21 0-16,-21-21 0,1 21 15,-22 0-15,21-21 0,0 0 0,-21 22 16,-21-44 15,0 22-31,-1-21 16,1 0-16,0 21 0,0-21 15,0 0-15,-22 21 0,22-21 0,0-1 16,0 22-16,0 0 0,21-21 16,-21 21-16,21 21 31,0 1-31,0-1 0,21 0 15,-21 0-15,21-21 0,-21 21 16,21-21-16,0 21 0,0-21 16,1 0-16,-1 0 0,0 22 0,0-22 15,0 0-15,0 0 0,1 0 16,-1 0-16,0 0 0,21-22 16,-21 22-16,1-21 0,-1 0 0,0 21 15,0-21-15,0 0 0,0 0 16,-21-1-16,22 1 0,-1-21 0,-21 21 15,0-22-15,0 1 0,21 0 16,-21-1-16,0 1 0,21-21 0,-21 20 16,0-20-16,0 20 0,0 1 15,0-21-15,0 20 0,21 22 0,-21-21 16,0-1-16,0 22 0,0 0 0,0 0 16,0 0-16,0 0 15,-21 21 1,21 21-1,0 0-15,0 0 0,-21 21 16,21-20-16,0 20 0,0 0 0,0 1 16,0 20-16,0-21 0,0 22 15,0-22-15,0 1 0,-21 20 0,21-21 16,0 1-16,0-1 0,0 0 16,0 1-16,0-22 0,0 21 0,0-21 15,0 22-15,0-22 0,21 0 0,0 0 16,0 0-16,0 1 15,1-22-15,-1 21 0,0-21 0,21 0 16,-21 0-16,1 0 0,-1 0 0,21 0 16,-21 0-16,0-21 0,1 21 15,-1-22-15,0 1 0,21 0 0,-21 0 16,-21 0-16,22-22 0,-22 22 16,21 0-16,-21-21 0,0 21 0,0-22 15,0 22-15,0 0 0,0 0 16,0 0-16,-21-1 0,-1 22 0,1 0 15,0 0-15,0 0 0,0 0 16,21 22-16,-21-22 0,-1 21 16,22 0-16,0 0 0,0 0 0,0 0 15,0 1-15,0-1 0,0 0 16,0 0-16,0 0 0,22-21 0,-1 21 16,0 1-16,-21-1 0,21-21 15,0 21-15,0-21 0,1 0 16,-22 21-16,21-21 0,0 0 0,0 21 15,0-21-15,0 0 16,1 0-16,-1 0 16,0-21-16,0 0 15,-21 0 1,21 21-16,0-21 0,-21-1 0,22 22 16,-22-21-16,0 0 0,0 0 15,21 0-15,-21 0 0,21-1 0,-21 1 16,0 0-16,0 0 0,0 0 15,21 0-15,-21-1 16,21 1-16,-21 42 31,0 1-15,0-1-16,0 0 0,0 0 16,0 0-16,0 0 0,0 1 15,0-1-15,0 0 0,0 0 0,0 0 16,0 0-16,0 1 0,0-1 15,0 0-15,21-21 0,1 0 16,-1 21-16,0-21 0,0 0 16,0 0-16,22 0 0,-22 0 15,0 0-15,0 0 0,21 0 0,-20-21 16,-1 21-16,0-21 0,0 0 0,-21-1 16,21 22-16,0-42 0,-21 21 15,0 0-15,0 0 0,0-22 0,0 22 16,0-21-16,0 21 0,0-1 15,0-20-15,0 21 0,0 0 0,0 0 16,-21 21 0,0 21-16,21 0 15,0 0-15,0 0 0,0 0 16,-21 22-16,21-22 0,0 0 16,0 0-16,0 22 0,0-22 0,0 0 15,0 0-15,0 0 0,0 0 0,21 1 16,0-1-16,-21 0 15,21-21-15,1 0 0,-22 21 0,21-21 16,0 0-16,0 0 0,0 0 16,0 0-16</inkml:trace>
  <inkml:trace contextRef="#ctx0" brushRef="#br0" timeOffset="-145781.89">7747 16150 0,'0'0'0,"-21"0"0,0 0 16,-1 0-16,1 0 0,0 21 0,0 1 15,0-22-15,0 21 0,21 21 16,0-21-16,-22 0 0,22 22 15,-21-22-15,21 21 0,0-21 0,0 1 16,0 20-16,0-21 0,0 0 16,0 0-16,0 22 0,21-22 0,1 0 15,-1 0-15,0 0 0,0-21 16,0 22-16,0-1 0,1-21 0,20 0 16,-21 0-16,21 0 0,-20 0 15,20 0-15,0 0 0,-21-21 0,1 21 16,20-22-16,-21 1 0,21 0 0,-20 0 15</inkml:trace>
  <inkml:trace contextRef="#ctx0" brushRef="#br0" timeOffset="-145470.06">8403 15727 0,'-21'0'0,"42"0"0,-63 0 16,21 0-16,-1 21 16,22 0-16,-21 0 0,21 22 0,0-1 15,-21 0-15,21 1 0,-21-1 16,21 22-16,0-22 0,0 0 0,0 22 16,0-22-16,0 0 0,0 1 15,0-1-15,0 0 0,0 1 16,0-22-16,0 21 0,0-21 0,21 1 15,-21 20-15,21-21 0,-21 0 16,0 0-16,21 1 0,1-22 16,-1 0-16,0 0 15,0 0-15,0-22 16</inkml:trace>
  <inkml:trace contextRef="#ctx0" brushRef="#br0" timeOffset="-145001.37">8657 16341 0,'-21'0'0,"-21"106"15,42-85-15,0 0 16,0 0-16,0 0 0,0 0 15,0 1-15,0-1 0,0 0 16,21 0-16,0-21 16,0 21-16,0-21 0,0 0 0,1 0 15,-1 0-15,0 0 0,0 0 0,0 0 16,0 0-16,1 0 16,-1-21-16,0 21 0,0-21 0,0 0 15,0 0-15,1-1 0,-22 1 0,0-21 16,0 21-16,0 0 0,0-22 15,0 22-15,0-21 0,-22 21 0,1-1 16,0 1-16,0 0 0,0 0 16,0 21-16,-22 0 0,22 0 0,0 0 15,0 0-15,-22 0 0,22 0 0,21 21 16,-21 0-16,0 0 0,21 1 16,-21-1-16,21 0 0,-21 0 0,21 0 15,0 0-15,0 1 0,0-1 16,0 0-16,0 0 0,0 0 15,21-21-15,0 21 16,0-21-16,0 0 0,0 0 16</inkml:trace>
  <inkml:trace contextRef="#ctx0" brushRef="#br0" timeOffset="-144537.64">9123 16320 0,'21'-22'0,"-42"44"0,42-65 16,-21 22-16,21 21 16,-21-21-16,21 0 0,0 0 15,1 21-15,-1 0 0,0-22 16,0 22-16,21 0 0,-20 0 0,-1 0 16,0 0-16,0 22 0,21-22 0,-42 21 15,22 0-15,-22 0 0,21 0 16,-21 22-16,0-22 0,0 0 0,0 0 15,0 21-15,0-20 0,0-1 16,0 0-16,-21 0 0,-1 0 0,22 0 16,-21 1-16,0-1 0,21 0 0,0 0 15,-21 0-15,0 0 16,21-42 15,0 0-15,0 0-16,21 0 0,0 0 0,-21-1 15,21 1-15,0 0 0,1-21 16,-1 21-16,0-22 0,0 1 0,0 0 16,0 20-16,1-20 0,-1 0 0,21-1 15,-21 22-15,0 0 0,1-21 16,-1 21-16,0-1 0,-21 1 16,21 0-16,-21 0 15,-21 21 1</inkml:trace>
  <inkml:trace contextRef="#ctx0" brushRef="#br0" timeOffset="-144213.3">7937 15917 0,'0'0'0,"-21"0"0,42 0 31,1 0-31,-1 0 0,21 0 16,-21 0-16,22 0 0,20 0 0,-21-21 15,1 21-15,20 0 0,1-21 0,-22 21 16,22 0-16,-22 0 0,0-21 15,1 21-15,-1-21 0,-21 21 0,0 0 16,0 0-16,1 0 0,-44 0 31,-20 0-31,21 0 0,0 0 16,-22 0-16</inkml:trace>
  <inkml:trace contextRef="#ctx0" brushRef="#br0" timeOffset="-143889.42">6435 15939 0,'-22'21'16,"44"-21"0,20 0-16,-21 0 15,0 0-15,22 0 0,-1 0 0,0-21 16,1 21-16,-1 0 0,21 0 0,-20-22 16,-1 22-16,0-21 0,1 21 15,-1 0-15,-21 0 0,0 0 0,1-21 16,-1 21-16</inkml:trace>
  <inkml:trace contextRef="#ctx0" brushRef="#br0" timeOffset="-143309.77">10858 15812 0,'0'0'0,"0"-22"0,0 1 15,0 0-15,0 0 16,22 21 0,-1 0-16,0 21 15,0 0-15,0 0 0,0 1 16,1 20-16,-1 0 0,0 1 16,0-1-16,0 0 0,0 1 0,22 20 15,-22-21-15,21 1 0,-21-1 0,22 0 16,-22 1-16,21-22 15,1 21-15,-22-21 0,21 1 0,-21 20 16,0-21-16,22 0 0,-22 0 0,0 1 16,0-22-16,-21 21 0,0 0 15,-21-21 17,0 0-32,0-21 15,0 0-15</inkml:trace>
  <inkml:trace contextRef="#ctx0" brushRef="#br0" timeOffset="-142933.93">11430 15790 0,'0'0'0,"0"-21"0,-21 21 47,0 0-47,-1 0 0,1 21 0,0 1 15,0-1-15,-21 21 0,20-21 16,-20 22-16,0-1 0,-1 21 0,1-20 16,-21 20-16,20-20 0,1 20 15,0-21-15,-1 22 0,1-22 16,0 22-16,-1-22 0,1 0 0,21 1 15,0-1-15,-22 0 0,43-20 0,-21 20 16,21-21-16,-21 0 0,21 0 16,0 1-16,0-1 0,0 0 15,0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1:58:31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1905 0,'0'0'0,"-21"0"0,-21 0 0,20 0 15,1 0-15,-21 0 0,21 0 16,0 0-16,-22-21 0,22 21 0,0 0 15,0 0-15,0 0 0,-1-21 16,1 21-16,0 0 16,42 0 15,22 0-31,-1 0 16,0 0-16,22 0 0,-1 0 0,1 0 15,20 0-15,1 0 0,21 0 16,0 0-16,0 0 0,-1 0 0,22 0 15,-21 0-15,0 0 0,-21 0 16,21 0-16,-1 0 0,-20 0 0,0 0 16,-1 0-16,1 0 0,-21 0 15,-1 0-15,-21 0 0,1 0 16,-22 0-16,0 0 0,-21-21 16,-42-1-1,21 22-15,-22-21 16,22 21-16,-21-21 0,-1 21 15,-20-21-15,21 0 0,-1 21 0,1-21 16,0-1-16,-1 22 0,1-21 16,0 0-16,20 21 0,1 0 15,-21-21-15,21 21 0,0 0 16,21-21 0,21 21-1,0 0-15,21 0 16,-21 0-16,22 0 0,-22 0 15,21 21-15,1-21 0,-1 0 0,0 21 16,1-21-16,-1 21 0,-21-21 16,21 21-16,-20-21 0,-1 22 0,0-1 15,0-21-15,-21 21 0,0 0 16,0 0-16,0 0 0,0 1 0,-21-1 16,0 21-16,0-21 0,-1 0 15,-20 22-15,0-22 0,-1 21 0,22-21 16,-21 1-16,0 20 0,-1-21 15,1 0-15,21 0 0,-22 1 16,22-1-16,0 0 0,0 0 16,0-21-16,0 21 0,-1-21 0,22 21 15,0-42 17</inkml:trace>
  <inkml:trace contextRef="#ctx0" brushRef="#br0" timeOffset="539.51">3641 1122 0,'0'0'0,"0"-21"0,-22 21 15,22 21 17,0 0-32,0 0 0,0 22 0,0-22 15,0 21-15,0 0 0,0 1 16,0-1-16,0 0 0,0 22 0,0-22 15,0 1-15,0 20 0,0-21 16,0 1-16,0-1 0,0-21 16,0 22-16,0-22 0,0 0 15,0 0-15,0 0 0,0 0 0,0 1 16,0-44 15,0 1-31,0 0 16,0 0-16,0 0 0,22-22 15,-22 22-15</inkml:trace>
  <inkml:trace contextRef="#ctx0" brushRef="#br0" timeOffset="1199.32">3535 1185 0,'-21'-21'0,"42"42"0,-64-63 0,43 21 15,0 0 1,0 0-16,0-1 0,43 1 16,-22 0-16,21 21 15,1-21-15,-1 21 0,21 0 0,-20 0 16,20 0-16,-20 0 0,-1 21 16,21 0-16,-20 0 0,-1 22 0,-21-22 15,0 21-15,22 1 16,-43-22-16,0 21 0,0 0 0,0 1 15,0-22-15,-21 21 0,-1 1 16,-20-22-16,21 0 0,-21 21 0,-1-21 16,1 1-16,0-1 0,-1-21 15,22 21-15,-21-21 0,21 0 0,-1 0 16,1 0-16,21-21 16,0 0-16,0-1 15,0 1-15,21 21 16,1-21-16,-1 21 0,21 0 0,-21-21 15,22 21-15,-1-21 0,-21 21 16,21 0-16,1 0 0,-1 0 16,0 0-16,1 0 0,-1 0 0,0 21 15,1 0-15,-22-21 0,21 21 16,-21 0-16,1 1 0,20-1 0,-42 0 16,21 0-16,-21 0 0,21 0 15,-21 1-15,0-1 0,0 0 0,-21 21 16,0-21-16,0 1 0,0-1 15,-22 0-15,1 0 0,0 0 0,-1 0 16,1 1-16,0-22 0,-1 21 16,1-21-16,0 0 0,-1 0 0,1 0 15,0 0-15,20 0 0,-20 0 0,21 0 16,0 0-16,0-21 16,-1 21-16,1-22 0,21 1 0,0 0 15,0 0-15,0 0 16,0 0-16,0-1 15,21 22 1,1-21-16,-1 21 0,0-21 0,0 21 16,0-21-16,22 21 0</inkml:trace>
  <inkml:trace contextRef="#ctx0" brushRef="#br0" timeOffset="1946.96">4593 1482 0,'0'0'0,"0"-21"0,0 42 31,0 0-15,0 0-16,0 0 0,0 22 16,0-22-16,0 0 0,-21 21 15,21-21-15,0 1 0,0 20 0,0-21 16,0 0-16,0 0 0,0 1 15,0-1-15,0 0 0,21 0 0,0-21 16,0 0-16,1 21 0,-1-21 16,0 0-16,21 0 0,-21 0 15,22 0-15,-22 0 0,21-21 0,-21 0 16,1 0-16,20 0 0,-21-1 16,0 1-16,0 0 0,1 0 0,-22-21 15,0 20-15,21 1 0,-21-21 16,0 21-16,21 0 0,-21-1 0,0 1 15,0 0-15,0 0 0,0 0 16,0 42 15,0 0-15,0 0-16,0 0 0,0 1 0,0 20 16,0-21-16,0 21 0,0 1 15,-21-1-15,21 0 0,-21 1 16,21 20-16,-22-20 0,22-1 0,0 21 15,0-20-15,0 20 0,0-20 16,0 20-16,0 1 0,-21-1 0,21 1 16,0-1-16,0 1 0,0-1 0,0 1 15,0-1-15,0-21 0,0 22 16,0-22-16,0 1 0,0-1 0,0 0 16,0-21-16,0 1 0,0-1 15,0 0-15,-21-21 16,0 0-1,0-21-15,0 0 16,-1-1-16,22 1 0,-21 0 16,0 0-16,-21-21 0,21 20 0,-1-20 15,22 0-15,-21 21 0,21-22 0,-21 1 16,21-22-16,0 22 0,0 0 16,0-1-16,0 1 0,0 0 0,21-1 15,-21 1-15,21 0 0,1 21 0,-1-22 16,0 22-16,-21-21 0,21 21 15,0-22-15,0 22 0,1-21 16,-1 21-16,0-22 0,0 22 0,0-21 16,0 21-16</inkml:trace>
  <inkml:trace contextRef="#ctx0" brushRef="#br0" timeOffset="2755.06">6794 1672 0,'22'0'0,"-1"0"16,0-21 0,0 21-16,-21-21 0,21 21 15,-21-21-15,0 0 16,0-1-16,0 1 0,0 0 15,0 0-15,0 0 16,-21 21-16,0-21 0,0-1 0,-22 1 16,22 21-16,0-21 0,-21 0 0,21 21 15,-22 0-15,22 0 0,-21 0 16,-1 0-16,22 0 0,-21 0 0,21 21 16,-22-21-16,22 21 0,0 22 15,-21-22-15,21 21 0,-1 0 0,1 1 16,21-1-16,0 0 0,-21-20 0,21 20 15,0 0-15,0-21 16,0 22-16,0-22 0,0 0 0,21-21 16,0 21-16,1-21 0,-1 0 0,0 0 15,0 0-15,21 0 0,-20 0 16,20 0-16,0-21 0,-21 0 0,22 0 16,-1 0-16,-21-1 0,22-20 15,-22 21-15,0-21 0,0-1 0,0 1 16,0 0-16,1-1 0,-1 1 0,-21 0 15,0-1-15,0 1 0,0 0 16,0-1-16,0 1 0,0 0 0,0 20 16,0-20-16,-21 21 0,21 0 15,-22 21-15,1 0 16,21 21-16,0 0 16,0 21-16,0-20 0,0 20 15,0 0-15,0 1 0,0-1 0,0 21 16,0-20-16,0-1 0,21 0 15,-21 1-15,22-1 0,-22 0 0,21-20 16,-21 20-16,21-21 0,0 0 16,-21 0-16,21-21 0,0 22 0,1-22 15,-1 0-15,0 0 0,0 0 16,0 0-16,0-22 0,-21 1 16,22 21-16,-1-21 0,0 0 0,0 0 15</inkml:trace>
  <inkml:trace contextRef="#ctx0" brushRef="#br0" timeOffset="3143.25">7175 1588 0,'-21'0'0,"21"21"0,-21-21 15,21 21-15,0 0 16,0 0-16,21-21 16,0 0-1,1 0-15,-1 0 0,0 0 16,0-21-16,0 21 0,0-21 0,1 0 15,-1 21-15,0-21 0,-21-1 16,21 1-16,-21 0 0,21 0 16,-21 0-16,0 0 15,-21 21 1,0 0-16,0 0 0,0 0 0,-1 0 16,1 0-16,0 21 0,0-21 15,0 21-15,0 0 0,-1 21 0,1-20 16,21-1-16,0 0 0,0 21 0,0-21 15,0 1-15,0-1 0,0 0 16,0 0-16,0 0 0,21 0 0,1-21 16,-1 22-16,0-22 0,0 0 15,21 0-15,-20 0 0,-1 0 0,21 0 16,-21 0-16,22 0 0,-1-22 0,-21 22 16,21-21-16,1 0 15,-22 0-15,21-21 0,1 20 0,-22-20 16</inkml:trace>
  <inkml:trace contextRef="#ctx0" brushRef="#br0" timeOffset="3703.93">7895 1164 0,'0'0'15,"0"-42"-15,0 21 0,0-22 0,-21 22 0,0 0 16,0 0-16,-1 21 16,1 0-16,0 0 15,0 21-15,0 0 0,21 22 16,-21-1-16,21-21 0,-22 43 15,22-22-15,-21 21 0,21-20 0,-21 20 16,21 1-16,0 20 0,-21-20 16,0 21-16,21-1 0,0-20 0,0 20 15,-21 1-15,21-21 0,-22 20 0,22 1 16,-21 0-16,21 20 0,0-20 16,0 0-16,0-1 0,0 1 0,0-21 15,-21 20-15,21-20 0,-21-1 0,21 1 16,0-1-16,0-20 0,0 20 15,0-21-15,0-20 0,0 20 0,0-21 16,0 0-16,21-21 0,0 0 16,0 0-16,1-21 0,-1 0 15,0 0-15,21 0 0,1-22 16,-1 1-16,0 0 0,1-1 0,20 1 16,-21-22-16,1 22 0,20-21 0,-20-1 15,-22 1-15,21-1 0,-21 1 16,0-1-16,1-21 0,-22 22 0,0-1 15,0 1-15,-22-1 0,-20 22 0,0-21 16,-1 20-16,1 1 0,-21 21 16,20-22-16,-20 22 0,-1 0 0,22 21 15,-22 0-15,22-21 0,21 21 16,-21 0-16,20 0 0,1 0 16,0 0-16,42 0 31,0 0-31,1 0 0,-1 0 0,21 0 15,-21 0-15,22 0 0,-1 0 0,0 0 16,-21-21-16,43 0 0,-22-1 16,1 22-16,-1-21 0,0 0 0</inkml:trace>
  <inkml:trace contextRef="#ctx0" brushRef="#br0" timeOffset="5136.12">8403 1588 0,'0'0'0,"0"-22"0,0-83 31,0 83-31,0 1 0,-21 21 16,0 0-16,0 0 16,-1 0-16,1 0 0,0 0 15,0 21-15,0 1 0,0-1 0,-1 0 16,22 0-16,0 0 0,-21 22 16,21-1-16,-21-21 0,21 21 0,0 1 15,0-22-15,0 21 0,0-21 16,0 1-16,0 20 0,0-21 15,21 0-15,0 0 0,1-21 16,-1 0-16,0 0 0,0 0 16,0 0-16,0 0 0,1 0 15,-1 0-15,0-21 0,0 0 0,0 0 16,0 0-16,1 0 0,-22-1 16,0-20-16,21 21 0,-21-21 0,21-1 15,-21 1-15,0 21 0,0-22 16,0 22-16,0 0 0,0 0 0,0 0 15,0 0-15,-21 21 16,21 21 0,-21 0-16,21 0 0,0 21 0,0-20 15,0 20-15,0-21 0,0 21 16,0 1-16,0-22 0,0 21 16,0-21-16,0 1 0,21-1 0,0 0 15,-21 0-15,21-21 0,0 21 0,0-21 16,1 0-16,-1 0 15,0 0-15,0 0 0,0-21 16,0 0-16,1 21 0,-1-21 16,0 0-16,-21-1 0,21-20 0,0 21 15,0-21-15,-21 20 0,0-20 0,22 0 16,-22-1-16,21 22 0,-21 0 16,0-21-16,0 21 0,0-1 15,0 44 1,-21-1-1,21 0-15,-22 21 0,22-21 0,-21 22 16,21-22-16,0 21 0,0 1 0,0-22 16,0 21-16,0-21 0,0 0 15,0 1-15,21-1 0,1 0 0,-1 0 16,-21 0-16,21-21 0,0 0 0,0 0 16,0 21-16,1-21 0,-1 0 15,21 0-15,-21-21 0,0 0 16,1 21-16,-1-21 0,21 0 15,-21 0-15,0-1 0,1 1 0,-1-21 16,0 0-16,0 20 0,0-20 16,0 0-16,-21 21 0,0-22 15,0 22-15,0 0 0,0 0 0,0 0 16,0-1-16,-21 22 16,21 22-1,-21-1-15,0 0 0,21 0 0,0 21 16,0-20-16,0 20 0,0-21 0,0 21 15,0 1-15,0-22 0,0 0 16,0 21-16,0-20 0,0-1 0,0 0 16,21-21-16,0 21 0,-21 0 15,21-21-15,1 0 0,-1 0 16,0 0-16,0 0 0,0-21 16,0 21-16,1-21 15,-1 0-15,0 0 0,0-1 0,0 1 16,0 0-16,-21-21 0,22-1 0,-1 1 15,-21 0-15,21-1 0,0 1 16,-21 0-16,21-1 0,-21 1 0,21 0 16,-21-1-16,0 1 0,0 0 0,0 21 15,0-1-15,0 1 0,0 42 32,0 1-32,-21-1 0,21 0 15,-21 21-15,21 1 0,-21-22 16,21 21-16,0 0 0,0 22 0,0-22 15,0 1-15,0-1 0,0 0 16,0 1-16,0-1 0,0-21 0,21 21 16,0-20-16,0-1 0,1 0 0,-1 0 15,0 0-15,0 0 0,0-21 16,0 0-16,1 0 0,20 0 0,-21 0 16,0 0-16,22-21 0,-22 0 0,0 0 15,21 0-15,-21 0 0,1-1 16,-1-20-16,0 0 0,0-1 0,-21-20 15,21 21-15,0-22 0,1 22 0,-1-22 16,0 22-16,0-22 16,-21 22-16,21-21 0,-21 41 0,0-20 15,21 21-15,-21 0 0,0 42 32,-21 0-32,0 21 0,21 1 15,-21-22-15,21 21 0,0 1 0,0-1 16,0 0-16,0 1 0,0-1 0,0 0 15,0 1-15,0-1 0,0-21 16,0 21-16,0-20 0,0-1 0,0 0 16,0 0-16,21-21 0,0 21 15,0-21-15,1 0 0,-1 0 16,0 0-16,0 0 0,0-21 16,0 0-16,1 0 0,-1 0 15,0-1-15</inkml:trace>
  <inkml:trace contextRef="#ctx0" brushRef="#br0" timeOffset="5359.06">10054 1418 0,'0'0'0,"0"21"16,21-21-1,0 0-15,1 0 0,-1 0 16,21 0-16,-21 0 0,0 0 16,22 0-16,-22 0 0,21-21 0,-21 21 15,22 0-15,-22 0 0,0-21 0,0 21 16</inkml:trace>
  <inkml:trace contextRef="#ctx0" brushRef="#br0" timeOffset="7815.85">11832 1588 0,'0'0'0,"21"21"15,0-21-15,1 0 16,20 0-16,-21 0 0,0 0 15,22 0-15,-22-21 0,21 21 0,-21-22 16,22 1-16,-22 21 0,21-21 16,-21 0-16,0 0 0,1 0 0,-1-1 15,-21-20-15,0 21 0,0-21 16,0 20-16,-21-20 0,-1 0 0,1 21 16,-21-22-16,0 22 0,20 0 0,-20 0 15,0 21-15,-1 0 16,1 0-16,21 0 0,-21 21 0,-1 0 15,22 0-15,-21 22 0,-1-22 0,22 21 16,0 0-16,0 1 0,0-1 16,0 22-16,21-22 0,0 0 0,0 1 15,0-22-15,0 21 0,0-21 0,21 22 16,0-22-16,21 0 0,-21-21 16,22 21-16,-1-21 0,-21 0 0,22 0 15,-1 0-15,21 0 0,-20 0 16,-1-21-16,-21 0 0,22 0 0,-1-1 15,-21 1-15,0 0 0,22 0 0,-43-21 16,21 20-16,-21-20 0,0 0 16,0 21-16,0-22 0,0 1 15,0 21-15,0 0 0,0-1 0,-21 22 32,21 22-32,0-1 0,0 0 15,0 21-15,0-21 0,0 22 0,0-22 16,0 21-16,0 1 0,0-22 15,21 21-15,0-21 0,0 0 0,0 1 16,0-1-16,1 0 0,-1-21 0,21 0 16,-21 21-16,0-21 0,1 0 15,-1 0-15,0 0 0,0-21 16,0 0-16,0 21 0,1-21 0,-1-1 16,-21 1-16,21-21 0,0 21 15,-21-22-15,21 22 0,-21-21 0,21 0 16,1 20-16,-22-20 0,21 0 0,-21 21 15,0-22-15,21 22 0,0 0 16,0 21-16,0 0 16,-21 21-1,0 0-15,22 0 0,-22 1 0,0-1 16,0 0-16,0 0 0,0 0 16,0 0-16,21-21 15,-21 22-15,21-44 31,-21 1-31,0 0 16,0 0-16,0 0 0,0 0 0,0-1 16,0 1-16,0 0 0,-21 0 0,21 0 15,-21 0-15,-1-1 0,1 22 16,0 0-16,0 0 0,0 0 16,0 0-16,21 22 0,-22-1 0,1 21 15,0-21-15,0 0 0,21 22 16,0-22-16,-21 21 0,21 1 0,0-22 15,0 21-15,0 0 0,0-20 16,21 20-16,0-21 0,0 21 16,0-20-16,22-1 0,-22 0 0,21 0 15,1 0-15,-1-21 0,0 0 0,1 0 16,-22 0-16,21 0 0,0 0 16,-20-21-16,20 0 0,-21 0 0,0 0 15,0-1-15,1-20 0,-1 21 16,0-21-16,0-1 0,0 1 0,0 0 15,1-1-15,-1 1 0,0 0 0,0-1 16,0 22-16,0 0 0,1 0 16,-1 0-16,0 21 15,0 21-15,-21 0 16,0 0-16,0 0 16,0 0-16,0 1 0,0-1 0,0 0 15,21 0-15,-21 0 16,0 0-16,0-42 47,0 0-47,0 0 15,0 0-15,0 0 0,0-1 16,0 1-16,0 0 0,0 0 16,-21 0-16,0 0 15,0 21-15,0 0 16,-1 0-16,1 21 0,0 0 15,0-21-15,0 21 0,0 0 0,-1 0 16,1 22-16,21-22 0,-21 0 0,21 21 16,0-20-16,0 20 0,0-21 15,0 21-15,0-20 0,0 20 0,21-21 16,0 21-16,1-20 0,-1-1 16,0 0-16,0 0 0,21 0 0,-20-21 15,20 21-15,0-21 0,-21 0 0,22 0 16,-1 0-16,0 0 0,-20 0 15,20-21-15,-21 21 0,21-21 0,-20 0 16,20 0-16,-21-22 0,0 22 16,0-21-16,1 0 0,20 20 0,-42-20 15,21 0-15,0-1 0,-21 22 16,0 0-16,0-21 0,0 21 0,0-1 16,-21 22-1,0 0-15,21 22 0,-21-22 16,0 21-16,-1 0 0,22 0 0,-21 21 15,0-20-15,21-1 0,-21 21 16,21-21-16,0 0 0,0 22 0,0-22 16,0 0-16,0 0 0,0 0 0,0 1 15,21-1-15,0 0 0,0-21 16,1 21-16,-1-21 16,0 0-16,21 0 0,-21 0 0,1 0 15,20-21-15,0 0 0,-21 21 0,22-21 16,-1-1-16,-21-20 0,0 21 15,22 0-15,-22-22 0,0 22 0,0-21 16,0 0-16,1 20 0,-1-20 16,-21 21-16,0 0 0,0 0 0,0-1 15,-21 22 1,-1 0-16,1 22 0,21-1 16,-21 0-16,21 0 0,-21 0 0,21 0 15,0 1-15,0 20 0,0-21 16,0 0-16,0 22 0,0-22 15,0 0-15,0 0 0,21 21 0,0-20 16,0-1-16,-21 0 0,22 0 0,-1-21 16,-21 21-16,21-21 0,-21 21 15,0-42 17,-21 0-32,0 21 15,-1-21-15,1 0 0,0 0 0,0 21 16,0-22-16,0 22 0,-1 0 0,1 0 15,0 0 1,21 22-16,0-1 16,0 0-16,0 0 15,21 0-15,0 0 0,1-21 16,-1 22-16,0-22 0,0 0 0,0 21 16,0-21-16,1 0 0,20 0 0,-21 0 15,0 0-15,22 0 0,-22 0 16,21-21-16,-21 21 0,22-22 0,-22 1 15,21 0-15,-21 0 0,0 0 0,1 0 16,-1-1-16,21-20 0,-21 21 16,0-21-16,1-1 0,-1 22 0,0-21 15,0 21-15,0-22 0,-21 22 16,0 0-16,0 0 0,0 0 16,-42 21-16,21 0 15,0 21-15,-1-21 0,1 21 16,21 0-16,0 0 0,0 0 15,0 1-15,0-1 0,0 21 0,0-21 16,0 0-16,0 1 0,21-1 0,1 0 16,-22 21-16,21-21 0,0 1 15,0-1-15,0-21 0,-21 21 0,0 0 16,0 0-16,0 0 16,-21-21-1,0 0-15,0 0 16,0 0-16,-1 0 0,1 0 0,0 0 15,0 0-15,0 0 0,0 0 16,-1 0-16,1-21 0,21 0 16</inkml:trace>
  <inkml:trace contextRef="#ctx0" brushRef="#br0" timeOffset="8610.79">16933 1418 0,'0'-21'0,"0"0"16,21 0-16,1 21 15,-1-21-15,0-1 0,0 1 0,0 0 16,0 0-16,1 0 0,-1-22 0,0 22 16,0 0-16,0 0 15,-21-21-15,0 20 0,0 1 0,0 0 16,0 0-16,-21 21 0,0-21 15,0 21-15,-22 0 0,22 0 0,-21 0 16,0 0-16,-1 21 0,1 0 16,0 0-16,-1 0 0,22 1 0,0 20 15,0-21-15,0 21 0,21-20 0,0-1 16,0 21-16,0-21 0,21 22 16,0-22-16,21 0 0,-21 21 0,1-21 15,20 1-15,-21-1 0,21 21 16,-20-21-16,20 0 0,-21 1 0,0-1 15,0 21-15,1-21 0,-22 0 16,0 1-16,0-1 0,0 0 16,-22 0-16,1 0 0,-21-21 15,0 0-15,-1 0 0,1 0 0,0 0 16,-22 0-16,22 0 0,-22 0 16,22 0-16,0 0 0,20 0 0,-20 0 15,21-21-15,0 21 0,0-21 0,21 0 16,-22 0-16,22-1 0,0 1 15,0 0-15,0 0 0,0 0 0,0 0 16,22-1-16,-1 22 0,0-21 16,0 21-16,0 0 0,22-21 0,-22 21 15,21 0-15,0 0 0,1 0 16,-1-21-16,0 21 0,1 0 16</inkml:trace>
  <inkml:trace contextRef="#ctx0" brushRef="#br0" timeOffset="8946.59">17399 1397 0,'0'0'0,"0"-21"16,0 0 0,0 42 15,0 0-31,0 0 16,-21 22-16,21-1 0,0 0 0,0 1 15,0-1-15,-21 21 0,21-20 16,0 20-16,0 1 0,-22-1 15,1 1-15,0-1 0,21 1 0,-21-1 16,0 1-16,0 20 0,21 1 0,-22 0 16,1-1-16,0 1 0,21 0 15,-21-22-15,0 22 0,0-22 0,-1 1 16,1-22-16,0 1 0,21-1 0,-21 0 16,21 1-16,-21-22 0,21 0 0,0-42 31,0 0-16,0-1-15,21-20 0,0 21 0,0-21 16,0-1-16,1 1 0,-1 0 16,0-1-16</inkml:trace>
  <inkml:trace contextRef="#ctx0" brushRef="#br0" timeOffset="9262.6">17378 1884 0,'0'0'0,"0"-64"0,0-147 31,0 190-31,0-22 0,0 1 0,0 21 0,0 0 16,0-1-16,0 1 0,0 0 16,21 0-16,0 0 0,0 21 0,0 0 15,22 0-15,-22 0 0,21 0 0,-21 0 16,22 21-16,-22 0 16,21 0-16,-21 0 0,1 1 0,-1 20 15,-21-21-15,0 21 0,0 1 0,0-22 16,0 21-16,-43-21 0,22 1 15,0-1-15,-21 0 0,21 0 0,-22 0 16,1-21-16,21 21 0,-22-21 16,22 22-16,-21-22 0,21 0 0,0 0 15,-1 0-15,44 0 32,-1-22-32,0 22 15,21-21-15</inkml:trace>
  <inkml:trace contextRef="#ctx0" brushRef="#br0" timeOffset="9971.56">18076 1482 0,'21'0'0,"-42"0"0,42-21 16,-21-1-1,0 1-15,0 0 0,0 0 16,0 0-16,0 0 15,-21 21 1,0 0 0,0 0-16,0 21 15,0 0-15,21 0 0,-22 0 0,1 0 16,0 22-16,21-22 0,0 21 16,-21-21-16,21 22 0,0-22 0,0 21 15,0-21-15,0 1 0,0-1 16,0 0-16,0 0 0,21 0 0,0-21 15,0 21-15,1-21 0,-1 0 0,0 0 16,21 0-16,-21 0 0,1 0 16,20 0-16,-21 0 0,0-21 0,22 0 15,-22 0-15,0 0 0,0 0 16,0-1-16,22-20 0,-22 0 16,0 21-16,0-22 0,-21 1 0,21 21 15,-21 0-15,21-1 0,-21 1 16,0 0-16,0 0 0,-21 42 15,0 0 1,0 0-16,0 1 0,0-1 16,21 0-16,0 0 0,-22 0 0,22 22 15,0-22-15,0 0 0,0 0 16,0 21-16,0-20 0,22-1 16,-1 0-16,0-21 15,0 0-15,0 0 0,0 0 16,1 0-16,-1 0 0,0 0 0,0 0 15,0-21-15,0 21 0,1-21 0,-22-1 16,21 1-16,0-21 0,0 21 16,-21 0-16,0-22 0,21 22 0,0 0 15,-21 0-15,0 0 0,0 42 32,0 0-17,0 0-15,-21 0 0,21 0 0,-21 1 16,21-1-16,0 0 0,0 0 15,0 0-15,0 0 16,0 1-16,0-1 16,21-21-1,0 0-15,1 0 0,-22-21 16</inkml:trace>
  <inkml:trace contextRef="#ctx0" brushRef="#br0" timeOffset="10146.96">18817 1228 0,'0'0'0,"-63"0"31,41 0-31,44 21 31,-1-21-15,0 21-16</inkml:trace>
  <inkml:trace contextRef="#ctx0" brushRef="#br0" timeOffset="11311.19">19008 1524 0,'21'0'15,"0"-21"1,0 0-16,0 21 0,0-21 0,1-1 15,-1 1-15,0 0 0,21 0 16,-21-21-16,22 20 0,-22 1 0,21-21 16,1 0-16,-22 20 0,0-20 15,0 21-15,0-21 0,0 20 0,-21 1 16,0 0-16,0 0 0,-21 21 16,0 0-16,0 21 15,0 0-15,0 0 0,-1 22 0,-20-22 16,21 21-16,0 22 0,0-22 0,-1 0 15,1 22-15,0-22 16,0 22-16,0-1 0,0 1 0,-1 20 16,1-20-16,0-1 0,21 1 0,0-1 0,-21 22 15,21-21-15,-21-1 16,21 1-16,0-1 0,-21 1 0,21-1 16,0 1-16,-22-1 0,1 1 0,21-1 15,0 1-15,0-1 0,0-21 0,0 22 16,0-22-16,0-21 0,0 22 15,0-22-15,0 0 0,21-21 0,1 0 16,-1 0-16,0 0 0,0 0 16,0 0-16,0-21 0,1 0 0,20-22 15,-21 22-15,0 0 16,0-21-16,1-1 0,-1 1 0,0-21 16,-21 20-16,0-20 0,21-1 0,-21 1 15,0-1-15,0 1 0,0-1 0,-21 1 16,0 20-16,0-20 0,-1 21 15,-20-1-15,21 22 0,0-21 0,0 21 16,-1-1-16,22 1 0,-21 21 16,21-21-16,0 0 15,0 0 1,21 21-16,1 0 0,-1-21 16,0-1-16,0 22 0,21-21 0,1 0 15,-22 0-15,21 0 16,1 0-16,-1-1 0,0-20 0,1 21 0,-1-21 15,-21 20-15,21 1 0,-20 0 16,-1 0-16,-21 0 0,0 0 16,0-1-16,-21 22 15,-1-21-15,1 21 0,0 0 16,0 0-16,0 0 0,0 0 16,-1 21-16,1 1 0,0-1 15,21 0-15,-21 0 0,21 0 0,0 0 16,0 1-16,0-1 0,0 0 15,0 21-15,0-21 0,0 1 0,21-1 16,0 0-16,0 0 0,1 0 16,-1-21-16,0 0 15,0 0-15,0 0 0,22 0 0,-22 0 16,0 0-16,0 0 0,21-21 0,-20 0 16,-1 0-16,-21 0 0,21-1 15,0 1-15,0-21 0,-21 21 0,0 0 16,0-1-16,0 1 0,21 0 0,-21 0 15,0 0-15,-21 21 32,21 21-32,-21 0 15,21 0-15,0 0 16,0 1-16,0-1 0,0 0 16,0 0-1,21-21-15,0 0 16,1 0-16,-1 0 0,0 0 15,0-21-15,0 21 0,0-21 16,1 0-16,-1-1 0,0 22 16,-21-21-16,21 21 0,0 0 15,-21 21 1,0 1 0,0-1-16,0 0 0,0 21 0,0-21 15,0 1-15,0-1 0,0 0 16,0 0-16,0 0 15,-21-21-15</inkml:trace>
  <inkml:trace contextRef="#ctx0" brushRef="#br0" timeOffset="11794.75">21145 804 0,'0'0'0,"0"-21"0,0 42 32,-21 1-17,21 20-15,0-21 0,0 21 0,0 1 16,0 20-16,0-20 0,0-1 15,0 0-15,0 1 0,0-1 0,0 0 16,0 1-16,0-1 0,0 0 0,0-21 16,0 22-16,0-22 0,0 21 15,0-21-15,0 1 0,-21 20 0,21-21 16,0 0-16,0 0 16,0 1-16,0-44 31,0 1-16,0 0-15,0 0 0,-21 0 0</inkml:trace>
  <inkml:trace contextRef="#ctx0" brushRef="#br0" timeOffset="12094.58">20976 1397 0,'-21'-21'15,"42"42"-15,-42-84 0,0 20 0,21 1 0,-21 0 16,21-22-16,0 22 0,0-22 0,0 22 16,0 0-16,0-22 0,0 22 15,0 21-15,21-22 0,0 1 0,21 21 16,-21 0-16,1-1 0,20 1 15,0 21-15,1 0 0,-22 0 0,21 0 16,0 21-16,1 1 0,-1-1 16,-21 21-16,22 0 0,-43 1 15,0-1-15,0 0 0,0 1 0,0-1 16,0 0-16,-22-20 0,1 20 0,-21 0 16,21-21-16,-22 1 0,22-1 15,-21 0-15,21 0 0,0-21 0,-1 21 16,1-21-16,0 0 0,21 21 15,21-21 17,0 0-32,1-21 0,-1 0 15,0 21-15,21-21 0,-21 0 0</inkml:trace>
  <inkml:trace contextRef="#ctx0" brushRef="#br0" timeOffset="12486.35">21526 1143 0,'0'0'16,"0"21"-16,0 0 15,0 1-15,0-1 0,0 0 16,0 0-16,-21 0 0,21 22 0,-21-22 16,21 0-16,-21 0 0,21 0 0,0 22 15,0-22-15,0 0 16,0 0-16,0 0 0,0 0 0,0 1 16,21-22-16,0 0 15,0 0-15,1 0 0,-1 0 0,0 0 16,0 0-16,0 0 0,0-22 15,1 1-15,-1 0 0,0 21 16,0-42-16,0 21 0,0-1 0,1 1 16,-1-21-16,-21 21 0,21-22 0,-21 22 15,21-21-15,-21 21 0,0 0 16,0-1-16,0 44 16,0-1-1,0 0-15,0 0 0,0 0 16,0 22-16,0-22 0,-21 0 0,21 21 15,0-21-15,0 1 0,0-1 0,0 0 16,0 0-16,0 0 0,0 0 16,0 1-16,21-22 15,0 0-15,0 0 0,1 0 16,-1 0-16,0-22 0,0 1 16</inkml:trace>
  <inkml:trace contextRef="#ctx0" brushRef="#br0" timeOffset="13036.18">22204 1207 0,'0'0'0,"0"-64"0,0 1 0,0 20 0,0-20 16,0 20-16,0 1 0,0 0 16,0 21-16,0-1 0,0 1 0,0 42 31,-21 22-31,21-22 16,-22 21-16,22 22 0,0-22 0,0 0 15,0 22-15,0-22 0,-21 1 0,21 20 16,0-21-16,-21-20 0,21 20 15,0 0-15,0-21 0,0 22 0,0-22 16,0 0-16,0 0 0,0 0 16,0-42 15,0 0-15,0 0-16,0 0 0,0 0 0,0-1 15,0-20-15,0 21 0,0 0 16,21-22-16,0 22 0,-21 0 15,22 0-15,-1 0 0,0 21 0,0 0 16,0-21-16,0 21 0,1 0 0,-1 0 16,0 21-16,0-21 0,0 21 15,0 0-15,-21 0 0,22 0 0,-22 1 16,21-1-16,-21 0 0,0 0 0,0 21 16,0-20-16,0-1 0,0 0 15,0 0-15,-21 0 0,-1 0 0,1 1 16,0-22-16,0 21 0,-21 0 0,20-21 15,1 0-15,0 21 0,0-21 16,-21 0-16,20 0 0,1 0 16,0 0-16,0 0 15,0-21-15,21 0 16,0 0-16,0-1 16,21 1-16,0 21 15,0-21-15,0 21 16,1-21-16,-1 21 0,0-21 0,0 0 15</inkml:trace>
  <inkml:trace contextRef="#ctx0" brushRef="#br0" timeOffset="13995.23">22775 762 0,'0'0'0,"0"-21"16,0 0-16,0 0 0,0-1 15,-21 22 1,21 22 0,0-1-16,0 0 0,0 21 15,0-21-15,0 43 0,-21-22 0,21 1 16,0 20-16,0-21 0,-21 22 16,21-1-16,0-20 0,0-1 15,-21 0-15,21 1 0,0-1 0,0 0 16,0-20-16,0 20 0,0-21 15,0 0-15,0 0 0,21 1 0,0-22 16,0 0-16,0 0 0,0 0 16,1 0-16,-1 0 0,-21-22 0,42 22 15,-21-21-15,0 0 0,1 0 0,-1 0 16,0 0-16,0-22 0,0 22 16,0-21-16,1 21 0,-1-22 0,-21 1 15,21 21-15,-21-22 0,21 22 0,-21 0 16,0 42 15,0 0-31,0 22 0,0-22 16,0 0-16,0 21 0,0-20 15,0-1-15,0 21 0,0-21 0,0 0 16,0 1-16,0-1 0,0 0 16,21 0-16,0-21 0,1 0 15,-22 21-15,21-21 0,0 0 0,0 0 16,0 0-16,0 0 0,1-21 15,-22 0-15,21 0 0,0 0 16,0 21-16,-21-43 0,21 22 0,0 0 16,1-21-16,-1 20 0,-21 1 15,21-21-15,0 21 0,0-22 0,0 22 16,1 0-16,-1 0 0,-21 0 16,21 21-16,0 0 15,0 0 1,-21 21-1,0 0 1,-21-21 31,21-21-31,-21 21-1,21-21-15,-21 21 0,0 0 16,-1 0-16,1 0 0,0 0 15,21 21 1,-21 0-16,0 0 0,21 0 0,0 22 16,-21-22-16,21 0 0,-22 0 0,22 22 15,0-22-15,0 0 0,0 0 16,0 0-16,0 0 0,0 1 0,0-1 16,0 0-16,22-21 0,-1 0 15,0 0-15,0 0 16,0 0-16,0 0 0,1 0 15,-1 0-15,21 0 0,-21 0 0,0-21 16,1 21-16,-1-21 0,0-1 16,0 22-16,-21-21 0,21 0 15,0 0-15,-21 0 0,0 0 0,22-1 16,-22 1-16,21-21 0,-21 21 16,0 0-16,0-1 0</inkml:trace>
  <inkml:trace contextRef="#ctx0" brushRef="#br0" timeOffset="14203.11">23347 868 0,'21'0'0,"-42"0"0,0 0 15,-1 0 1,22 21 15,-21-21-15,0 0-16,0 0 0,0 0 0</inkml:trace>
  <inkml:trace contextRef="#ctx0" brushRef="#br0" timeOffset="27952.09">0 5525 0</inkml:trace>
  <inkml:trace contextRef="#ctx0" brushRef="#br0" timeOffset="30085.28">1058 5017 0,'-21'0'78,"0"0"-78,0 0 16,21 21-16,-21-21 0,-1 0 15,1 0-15,0 0 0,0 0 16,0 0-16,0 21 0,-22-21 15,1 0-15,21 0 0,-22 0 0,1 21 16,0-21-16,-22 0 0,22 0 16,0 0-16,-1 0 0,1 0 0,21 0 15,-22 0-15,22 0 0,0 0 16,0 0-16,0 0 0,0 0 0,-1 0 16,1 0 15,42 0 16,1 0-47,-1-21 0,0 21 15,21 0-15,1 0 0,-22 0 0,21 0 16,22 0-16,-22-21 0,21 21 16,-20 0-16,20 0 0,1 0 15,-1 0-15,1-21 0,20 21 0,-20 0 16,21 0-16,-22 0 0,22 0 15,-1 0-15,1 0 0,0 0 0,-22-22 16,22 22-16,-22 0 16,1 0-16,-1 0 0,-20 0 0,-1 0 15,0 0-15,1-21 0,-1 21 16,-21 0-16,22 0 0,-22 0 0,0 0 16,0-21-16,0 21 15,-21-21-15,0 0 16,0 0-1,-21-1-15,0 1 0,0 21 16,0-21-16,-1 0 0,1 0 16,0 0-16,0 21 0,0-22 0,0 1 15,-1 21-15,-20-21 0,21 21 16,0-21-16,-22 0 0,22 21 16,0 0-16,-21-21 0,21 21 15,-1 0-15,1 0 0,0 0 0,0 0 16,0 0-16,0 0 0,-1 0 15,44 21 17,-1-21-32,0 0 15,0 21-15,21-21 0,-20 21 16,20-21-16,-21 0 0,21 0 0,-20 0 16,20 0-16,-21 0 0,0 0 15,22 0-15,-22 0 0,0 0 16,0 0-16,0 0 0,0 0 15,1 0-15,-1 0 0,0 0 0,0 0 16,0 0-16,0 0 0,1 0 16,-1 0-1,-42 21 32,-1 0-47,1 1 0,0-1 16,0 0-16,-21 21 0,20-21 15,-20 22-15,21-1 0,-21 0 0,-1 1 16,1-1-16,0 0 0,-1 1 16,1-1-16,0-21 0,-1 22 15,22-22-15,-21 0 0,21 0 16,-1 0-16,22 0 0,0 1 0,-21-1 16,0 0-1,0-21 32,0 0-31,21-21-16,0 0 15</inkml:trace>
  <inkml:trace contextRef="#ctx0" brushRef="#br0" timeOffset="32048.23">3704 4551 0,'-21'0'0,"0"0"47,21 21-47,0 21 15,0-20-15,0 20 0,0-21 0,0 43 16,0-22-16,21 0 0,-21 1 16,21 20-16,-21-21 0,0 1 0,0-1 15,0 0-15,0 1 0,0-22 0,0 21 16,0-21-16,0 1 0,0-1 16,0 0-16,0-42 46,21 0-46,0-1 0,1 1 16,-22 0-16,21 0 0,0-21 0,-21 20 16,21-20-16,0 0 0,0-1 15,-21 1-15,22 0 0,-1 21 0,-21-22 16,0 1-16,21 21 0,0 0 16,-21-1-16,0 1 0,0 0 0,21 21 15,0 21 1,-21 0-16,0 1 0,0-1 15,0 0-15,0 21 0,22-21 0,-22 22 16,0-22-16,21 0 16,-21 21-16,0-20 0,0-1 0,21 0 15,-21 0-15,21 0 0,0 0 16,-21 1-16,21-22 0,-21 21 16,22-21-16,-1 0 0,0 0 15,0 0-15,0-21 16,-21-1-16,21 1 0,1 0 15,-22 0-15,0 0 0,21 0 0,-21-1 16,21-20-16,-21 0 0,0 21 16,21-22-16,-21 1 0,0 21 0,0-22 15,0 22-15,21-21 0,-21 21 0,0 0 16,0-22-16,0 22 16,0 0-16,0 42 31,0 0-31,0 0 15,0 22-15,0-22 0,0 21 16,0 1-16,0 20 0,0-21 0,0 1 16,0-1-16,21 0 0,-21 1 15,0-1-15,22 0 0,-22-20 0,21 20 16,0-21-16,0 0 0,0-21 16,0 21-16,22-21 0,-22 0 0,21 0 15,-21 0-15,22 0 0,-1 0 0,-21 0 16,22 0-16,-1-21 15,0 0-15,-21 0 0,22 0 0,-22 0 16,0-1-16,21-20 0,-20 21 16,-22-21-16,21 20 0,-21-20 0,21 0 15,-21-1-15,0 1 0,0 0 0,0 21 16,0-22-16,0 22 0,0 0 16,0 0-16,0 0 0,-21 21 0,0 0 15,-1 0-15,22 21 16,-21 0-16,0 0 0,0 0 15,21 22-15,0-1 0,0-21 16,0 21-16,0 1 0,0-1 0,0-21 16,0 22-16,0-22 0,0 0 15,21 0-15,-21 0 0,21 0 16,0 1-16,1-22 0,-1 0 0,0 0 16,0 0-16,0 0 0,0 0 15,1 0-15,-1 0 0,0 0 0,21-22 16,-21 22-16,1-21 0,-1 0 0,21 0 15,-21 0-15,22-22 0</inkml:trace>
  <inkml:trace contextRef="#ctx0" brushRef="#br0" timeOffset="32434.7">6900 4445 0,'0'-63'16,"0"41"0,0 1-16,-21 21 0,0 0 15,0-21-15,0 21 0,-1 0 0,1 0 16,0 0-16,0 21 15,0-21-15,0 21 0,-22 22 0,22-22 16,0 21-16,0-21 0,0 22 16,-1-1-16,1 0 0,0 1 0,21-1 15,0 0-15,0 1 0,0-1 0,0 0 16,0 1-16,0-22 0,0 21 16,21-21-16,22 1 0,-22-1 0,21 0 15,0 0-15,1-21 0,-1 21 16,0-21-16,1 0 0,20 0 0,-20 0 15,20 0-15,-21 0 0,1 0 0,20-21 16,-20 21-16</inkml:trace>
  <inkml:trace contextRef="#ctx0" brushRef="#br0" timeOffset="33395.15">7662 4572 0,'0'-63'16,"0"126"-16,-21-169 0,0 85 15,0 0-15,0 0 0,-1 0 0,-20-1 0,21 22 16,0 0-16,0 0 0,-1 0 16,1 22-16,0-1 0,0 0 0,0 0 15,0 21-15,-1-20 0,1 20 0,0 0 16,21 1-16,0-1 16,-21 0-16,21 1 0,0-1 0,0 0 15,0-21-15,0 22 0,0-1 16,21-21-16,-21 0 0,21 1 0,0-1 15,1 0-15,-1-21 0,0 0 0,0 21 16,0-21-16,0 0 0,1 0 16,-1 0-16,0-21 0,0 0 0,0 21 15,0-21-15,1-22 0,-1 22 16,0 0-16,0-21 0,0-1 0,-21 22 16,21-21-16,-21-1 0,0 1 0,0 21 15,0-21-15,0 20 0,0-20 16,0 21-16,0 0 0,-21 21 15,0 0 1,21 21-16,0 0 16,0 0-16,0 22 0,0-22 0,0 21 15,0-21-15,0 22 0,0-22 16,0 21-16,21-21 0,0 0 0,-21 22 16,22-22-16,-1-21 0,0 21 0,0 0 15,21-21-15,-20 0 0,-1 0 16,21 0-16,-21 0 0,22 0 0,-1 0 15,-21-21-15,21 0 0,-20 0 16,20 0-16,-21-1 0,0 1 16,0-21-16,1 21 0,-1-22 0,-21 22 15,0-21-15,0 0 0,0 20 16,0-20-16,0 21 0,0 0 0,0 0 16,0 42 15,-21 0-31,21 0 0,0 0 0,0 22 15,0-22-15,0 21 0,0 0 16,0 1-16,0-22 0,0 21 0,0-21 16,0 22-16,21-22 0,-21 0 15,0 21-15,21-20 16,-21-1-16,0 0 16,0-42 15,0 0-31,-21 21 0,21-22 0,-21 1 15,21-21-15,0 21 0,0 0 16,0-22-16,0 1 0,0 21 0,0-22 16,0 1-16,0 21 0,21-21 15,0-1-15,0 22 0,21-21 0,-20 21 16,-1-1-16,21 1 0,-21 21 16,22 0-16,-22 0 0,0 0 0,21 0 15,-21 21-15,1 22 0,-1-22 16,0 0-16,0 21 0,0 1 15,-21-22-15,0 21 0,0-21 0,0 22 16,0-22-16,0 21 0,0-21 0,0 1 16,0-1-16,0 0 0,-21 0 15,21 0-15,-21-21 0,21 21 0,0-42 47,0 0-47,21 21 0,0-21 0,-21 0 16</inkml:trace>
  <inkml:trace contextRef="#ctx0" brushRef="#br0" timeOffset="33914.85">9207 4445 0,'0'0'15,"-21"0"-15,0 0 0,0 0 0,21 21 16,-21 0-16,0 1 0,21-1 15,-22 0-15,22 0 0,0 21 0,0 1 16,0-22-16,0 21 0,0 1 16,0-1-16,0-21 0,0 21 15,0-20-15,0 20 0,0-21 0,0 0 16,0 0-16,0 1 0,0-1 0,0 0 16,0 0-1,0-42 1,0 0-1,0 0-15,0-1 0,0 1 0,-21 0 16,21-21-16,0 21 0,0-22 16,0 1-16,0 0 0,0-1 0,0 1 15,21 21-15,1-22 0,-1 1 16,0 21-16,21-21 0,-21 20 0,22 1 16,-22 0-16,0 21 0,21 0 15,-20 0-15,20 0 0,-21 0 16,0 0-16,0 21 0,1 0 0,-1 22 15,-21-22-15,0 21 0,0-21 0,0 22 16,0-1-16,0 0 0,0 1 16,0-22-16,0 21 0,0-21 0,-21 22 15,21-22-15,-22 0 0,1 0 16,21 0-16,0 1 0,-21-22 16,42-22 15,0 1-31,-21 0 15,22 0-15</inkml:trace>
  <inkml:trace contextRef="#ctx0" brushRef="#br0" timeOffset="34335.61">10118 4403 0,'0'0'0,"-22"0"16,1 0-16,0 0 15,-21 21-15,21 0 0,-1 0 0,1 22 16,-21-22-16,21 0 0,0 21 0,-1-21 16,1 22-16,21-22 0,0 21 15,-21-21-15,21 22 0,0-22 16,0 21-16,0-21 0,0 1 16,21-1-16,0 0 0,1 0 0,-1-21 15,0 0-15,0 21 0,21-21 0,-20 0 16,20 0-16,0 0 0,1 0 15,-1-21-15,0 0 0,-21 21 0,22-21 16,-22 0-16,0-22 0,0 22 0,0-21 16,-21 21-16,0-22 0,0 1 15,0 0-15,0-1 0,0 1 0,-21 21 16,0-22-16,0 22 0,-21-21 16,20 42-16,-20-21 0,21 21 0,-21 0 15,-1 0-15,22 21 0,-21 0 16,21-21-16,-1 21 0,1 0 15,0 1-15,0-1 0,21 0 0,0 0 16,0 0-16,0 0 0,21 1 16,0-22-16,0 0 0,1 0 15,-1 0-15</inkml:trace>
  <inkml:trace contextRef="#ctx0" brushRef="#br0" timeOffset="34643.43">10880 3979 0,'0'0'16,"-22"0"-16,1 0 0,0 22 0,21-1 16,-21 0-16,21 21 0,-21-21 15,0 43-15,21-22 0,0 1 0,-22 20 16,22-21-16,-21 22 0,21-22 0,-21 1 15,21-1-15,0 0 0,0 1 16,0-1-16,0 0 0,0-21 0,0 22 16,0-22-16,0 0 0,0 0 15,0 0-15,21-21 0,0 0 0,1 0 16,-1 0-16,0 0 16,0 0-16,0 0 0,0-21 15,1 0-15,-22 0 0,21 0 0,0-22 16</inkml:trace>
  <inkml:trace contextRef="#ctx0" brushRef="#br0" timeOffset="34831.32">10541 4403 0,'0'0'0,"-21"0"0,0 0 16,21 21-16,21-21 31,0 0-16,0 0-15,0 0 0,0 0 0,1 0 16,-1 0-16,21 0 0,-21 0 16,-21-21-16,21 21 0,1 0 0,-22-21 15</inkml:trace>
  <inkml:trace contextRef="#ctx0" brushRef="#br0" timeOffset="36051.17">12700 4106 0,'21'-21'0,"-42"42"0,42-63 16,-21 21-16,0 0 0,0 0 15,0-1-15,0-20 0,0 21 0,-21 21 16,0-21-16,21 0 0,-21 21 16,-1 0-16,1 0 0,0 0 15,0 0-15,0 42 0,21-21 16,-21 0-16,-1 22 0,22-1 16,-21 21-16,21-20 0,0 20 0,-21-20 15,21-1-15,0 21 0,-21-20 16,21-1-16,0 0 0,0 1 0,0-22 15,0 21-15,0-21 0,0 22 0,0-22 16,0 0-16,21 0 16,0 0-16,0 1 0,1-22 15,-1 0-15,0 0 0,0 0 16,21 0-16,-20 0 0,-1-22 0,21 22 16,-21-21-16,22 0 0,-22-21 0,21 21 15,-21-1-15,22-20 0,-22 21 16,21-21-16,-21-1 0,0 22 0,-21-21 15,0-1-15,22 1 0,-22 21 16,0-21-16,0 20 0,0 1 0,-22 21 16,1 0-16,0 0 0,0 0 0,-21 0 15,20 0-15,1 0 0,0 21 16,0 1-16,21-1 0,0 0 16,0 0-16,21 0 15,0 0-15,0 1 0,22-1 0,-22-21 16,21 21-16,1 0 0,-22 0 0,21-21 15,-21 21-15,22 1 0,-22-22 16,0 21-16,0 0 0,0 0 0,0-21 16,-21 21-16,0 0 0,0 1 15,22-1-15,-22 0 16,21 0-16,0-21 0,0 0 16,0 21-16,0-21 15,1 0-15,-1 0 0,0 0 16,0 0-16,21 0 0,-20-21 15,-1 21-15,0-21 0,0 21 16,0-21-16,0 0 0,1-1 0,20 1 16,-21 0-16,0 0 0,0 0 15,1-22-15,-1 1 0,-21 21 0,0-21 16,0-1-16,0 22 0,0-21 0,0-1 16,0 22-16,-21 0 0,21 0 15,-43 21-15,22 0 0,0 0 0,0 0 16,0 0-16,-22 0 0,22 21 15,0 0-15,0 22 0,0-22 0,-1 21 16,22-21-16,0 22 0,0-22 0,0 21 16,0-21-16,0 22 15,0-22-15,22 0 0,-1 0 0,0 0 16,0 0-16,0 1 0,22-1 0,-22 0 16,21-21-16,-21 21 0,22-21 15,-1 0-15,0 21 0,1-21 0,-1 0 16,0 0-16,1 0 0,-1 0 15,0 0-15,1-21 0,-1 21 0,0-21 16</inkml:trace>
  <inkml:trace contextRef="#ctx0" brushRef="#br0" timeOffset="37003.62">14711 4212 0,'0'0'0,"0"-21"0,0 0 16,0 0-16,-43 21 15,22 0-15,-21 0 0,21 0 0,-22 0 16,22 0-16,-21 21 0,21 0 0,-22 21 16,22-20-16,0 20 0,0-21 15,0 21-15,0-20 0,-1 20 0,22-21 16,0 0-16,0 22 0,0-22 16,0 0-16,0 0 0,0 0 0,22 0 15,-1 1-15,0-22 0,0 21 0,0-21 16,0 0-16,22 0 15,-22 0-15,0 0 0,0 0 16,0 0-16,1 0 0,-1 0 0,-21-21 16,21-1-16,0 1 0,0 0 15,-21 0-15,0 0 0,0-22 0,21 22 16,-21-21-16,0 0 0,0-1 16,0 1-16,0 0 0,0-1 0,0 22 15,0 0-15,0 0 0,0 0 0,0 42 31,0 0-31,0 21 0,0-21 16,0 22-16,0-1 0,0-21 16,0 22-16,0-1 0,0-21 0,0 21 15,0-20-15,0-1 0,0 0 0,22 0 16,-1 0-16,-21 0 0,21-21 16,0 22-16,0-22 0,22 0 0,-22 0 15,0 0-15,21 0 0,-21 0 0,22 0 16,-22-22-16,21 1 0,-21 0 15,1 0-15,20 0 0,-21 0 0,0-1 16,0-20-16,-21 0 0,22-1 16,-22 1-16,21-21 0,-21 20 15,21-20-15,-21 20 0,0-20 0,0 21 16,0-1-16,0 1 0,0 0 16,0 20-16,0 1 0,0 0 0,-21 21 15,0 0 1,-1 0-16,22 21 0,-21 0 0,21 22 15,0-22-15,-21 42 0,21-20 0,-21 20 16,21-20-16,0 20 0,0-21 16,0 22-16,0-22 0,0 1 0,0-22 15,0 21-15,0 0 0,21-20 16,0-1-16,0 0 0,1 0 0,-1 0 16,0-21-16,0 21 0,0-21 0,0 0 15,22 0-15,-22 0 16,0 0-16,0 0 0,22 0 0,-22-21 15,0 0-15,0 21 0,0-21 0,0 0 16,1 0-16,-1-1 0,0-20 16,-21 21-16,21 0 0,-21-22 0,0 22 15,0 0-15,0 0 0,0 0 16,-21 21 0,21 21-16,-21 0 0,21 0 15,0 0-15,-21 1 0,21 20 16,0-21-16,0 0 0,0 0 0,0 1 15,0-1-15,21 0 0,-21 0 16,21-21-16,0 21 0,0-21 16,0 0-16,1 0 0,-1 0 15,0 0-15,0 0 16,0 0-16,0 0 0,-21-21 0,22 0 16,-22 0-16,21 0 0,-21-22 0,0 22 15</inkml:trace>
  <inkml:trace contextRef="#ctx0" brushRef="#br0" timeOffset="37218.5">14965 4043 0,'0'0'0,"-21"0"0,21 21 0,-22-21 15,22 21-15,22-21 16,-1 0-1,21 0-15,-21 0 0,22 0 16,-22-21-16,21 21 0,0 0 0,1-21 16,-1 21-16,-21-21 0,22 21 15,-22-21-15,0 21 0,0-22 0</inkml:trace>
  <inkml:trace contextRef="#ctx0" brushRef="#br0" timeOffset="38052.44">17695 4551 0,'0'0'0,"21"0"0,1 0 0,-1 0 16,0 0-16,0-21 0,0 21 15,-21-21-15,0-1 0,0 1 16,0 0-16,0 0 16,0 0-16,0-22 0,-21 22 0,0-21 15,0 0-15,-22 20 0,22-20 0,-21 0 16,0-1-16,20 1 0,-20 0 15,0 21-15,-1-1 0,1 1 0,0 0 16,-1 21-16,1 0 0,21 0 16,-21 21-16,20 0 0,-20 1 0,21-1 15,0 21-15,0 0 0,-1 1 16,1-1-16,21 0 0,-21 1 0,21-22 16,0 21-16,0 1 0,0-22 0,0 0 15,0 21-15,0-21 16,21 1-16,0-22 0,1 21 0,-1 0 15,0-21-15,0 0 0,0 0 0,22 0 16,-22 0-16,0 0 0,21 0 16,-21 0-16,22-21 0,-22 0 0,21-1 15,-21 1-15,1 0 0,-1 0 16,21 0-16,-42-22 0,21 22 0,0-21 16,1 0-16,-22 20 0,21-20 15,-21 21-15,0-21 0,0 20 16,0 1-16,0 42 15,0 1 1,-21-1-16,21 0 0,0 21 16,0-21-16,0 22 0,0-22 15,0 0-15,0 21 0,0-20 0,21-1 16,-21 0-16,21 0 0,0-21 0,0 21 16,0-21-16,1 0 0,-1 21 15,0-21-15,0 0 0,21 0 0,-20 0 16,-1 0-16,0-21 0,21 21 15,-21-21-15,1 0 0,-1 0 0,0 0 16</inkml:trace>
  <inkml:trace contextRef="#ctx0" brushRef="#br0" timeOffset="38507.18">18119 4022 0,'0'0'0,"0"-21"0,0-1 16,0 1-16,0 42 15,0 1 1,0 20-16,0-21 0,0 21 0,0 1 15,0-1-15,0 0 0,0 1 0,0-22 16,0 21-16,0 1 0,0-22 16,0 0-16,0 21 0,0-21 0,0 1 15,0-1-15,0 0 16,-22-21 0,1-21 15,21 0-31,-21-1 15,21 1-15,0 0 0,0 0 16,0-21-16,0 20 0,0-20 0,0 21 16,0-21-16,21-1 0,0-20 0,1 20 15,20 1-15,-21 0 0,21 21 16,1-22-16,-1 22 0,0 0 0,1 0 16,-1 21-16,0 0 0,1 21 15,-1 0-15,0 21 0,1-20 0,-22 41 16,0-21-16,0 1 0,0-1 15,-21 22-15,0-22 0,0 0 0,0 1 16,0-1-16,0-21 0,0 21 0,-21-20 16,0-1-16,21 0 15,-21 0-15,0 0 0,0-21 0,21 21 16,-22-21-16,1 0 16,0-21-1,21 0-15</inkml:trace>
  <inkml:trace contextRef="#ctx0" brushRef="#br0" timeOffset="39307.25">20680 3768 0,'0'-21'0,"0"42"0,0-64 0,0 22 0,-21 0 15,21 0-15,-22 0 0,1 0 0,21-1 16,0 1-16,-21 0 0,0 0 15,0 0-15,0 21 0,-1 0 16,1 0-16,0 0 16,-21 0-16,21 21 0,-22 21 0,22-21 15,-21 22-15,21-1 0,-22 0 16,22 1-16,0 20 0,0 1 0,21-22 16,0 22-16,-21-1 0,21-21 15,0 22-15,0-22 0,0 1 0,0-1 16,0 0-16,0-21 0,21 1 0,0-1 15,0 0-15,0 0 0,22 0 16,-22-21-16,21 0 0,0 0 0,-20 0 16,20 0-16,0 0 0,22 0 15,-22-21-15,0 0 0,22 0 0,-22 0 16,1-1-16,-1-20 0,0 0 16,1-1-16,-22 1 0,0 0 15,-21-1-15,0 1 0,0-21 0,0 20 16,0 1-16,0 0 0,-21-1 15,-22 1-15,22 0 0,-21-1 0,0 22 16,-1-21-16,-20 21 0,20 21 0,1 0 16,0 0-16,-1 0 0,22 0 15,-21 21-15,0 0 0,20 0 0,1 0 16,0 0-16,0 22 0,21-1 16,0-21-16,0 22 0,0-1 15,0 0-15,0-21 0,0 22 0,0-1 16,21-21-16,0 0 0,0 1 15,1-1-15,20-21 0,-21 0 0,21 0 16,1 0-16</inkml:trace>
  <inkml:trace contextRef="#ctx0" brushRef="#br0" timeOffset="39902.9">21167 3239 0,'0'0'0,"0"-22"0,-22 22 16,22 22-16,0-1 15,-21 0-15,21 21 0,-21 1 16,0-1-16,21 0 0,0 22 0,0-1 16,0-20-16,-21 20 0,21 1 15,0-1-15,0 1 0,0-1 0,0 1 16,0-1-16,0 1 0,0-22 0,0 21 15,0-20-15,0-1 0,0-21 16,0 22-16,0-22 0,0 0 0,0 0 16,0-42 31,0 0-47,0 0 0,0-1 15,0-20-15,21 21 0,-21-21 0,0-1 16,0 22-16,0-21 0,21-1 15,-21 1-15,21 0 0,-21-1 0,21 22 16,1-21-16,-1 21 0,0 0 0,0 21 16,0 0-16,0 0 0,22 0 15,-22 0-15,21 21 0,-21 0 0,22 0 16,-22 0-16,21 22 0,-21-1 16,1-21-16,-1 21 0,-21 1 0,0-1 15,0-21-15,0 22 0,0-22 16,0 0-16,-21 0 0,-22 0 15,22 0-15,-21 1 0,-1-1 0,22-21 16,-21 21-16,0-21 0,-1 0 16,1 0-16,21 0 0,-22 21 0,22-21 15,0 0-15,0 0 0,0 0 0,0 0 16,42 0 15,0 0-15,21 0-16</inkml:trace>
  <inkml:trace contextRef="#ctx0" brushRef="#br0" timeOffset="40402.62">21611 4403 0,'0'0'0,"21"0"16,0-21-16,1 21 0,-1-22 15,0 1-15,0 0 0,0 0 0,0 0 16,1 0-16,-1-1 0,-21-20 0,21 21 15,0-21-15,-21 20 0,21-20 16,-21 0-16,0 21 0,21-22 16,-21 22-16,22 0 0,-22 0 0,0 0 15,0-1 1,0 44 0,0-1-16,0 0 15,0 21-15,0 1 0,0-1 0,0 0 16,0 1-16,-22-1 0,22 21 15,0-20-15,0 20 0,-21-20 0,21-1 16,0 21-16,0-20 0,0 20 16,0-20-16,0 20 0,0 22 0,0-22 15,0 1-15,0 20 0,0-20 0,0 21 16,-21-22-16,21 1 0,-21 20 16,21-20-16,0-1 0,0 1 0,-21-22 15,0 22-15,-1-22 0,22 0 16,-21 1-16,0-1 0,0-21 0,0 0 15,0 0-15,-1 1 0,1-1 16,0-21-16,0 0 0,0 0 0,0 0 16,-1 0-16,1 0 0,0 0 15,0-21-15,21-1 0,-21 1 16,0 0-16,21 0 0,0 0 16,0-22-16,-22 22 0,22-21 0,0 21 15,-21-22-15,21 1 0,0 0 0,0-1 16,0 1-16,0-21 0</inkml:trace>
  <inkml:trace contextRef="#ctx0" brushRef="#br0" timeOffset="40655.47">21611 3704 0,'0'0'0,"0"-42"31,21 42 16,0 0-47,1 21 16,-1-21-16</inkml:trace>
  <inkml:trace contextRef="#ctx0" brushRef="#br0" timeOffset="41046.25">21971 3916 0,'0'0'16,"0"21"-16,21-21 0,0 0 15,0 0-15,1 0 16,-1 0-16,0-21 16,0 0-16,0 21 0,0-21 0,1 21 15,-1-22-15,0 1 16,-21 0-16,0 0 16,-21 21-1,0 0-15,-1 0 0,1 0 16,0 21-16,0-21 0,0 21 0,0 0 15,-1 1-15,1-1 0,0 0 16,0 0-16,21 21 0,0-20 0,0 20 16,0-21-16,0 21 0,0-20 15,0 20-15,0-21 0,0 0 16,0 0-16,0 1 0,21-1 0,0 0 16,0-21-16,1 21 15,-1-21-15,0 0 0,0 0 0,0 0 16,22 0-16,-22-21 0,0 0 0,21 0 15,-21 21-15</inkml:trace>
  <inkml:trace contextRef="#ctx0" brushRef="#br0" timeOffset="41598.94">22691 3789 0,'21'-42'16,"-42"84"-16,63-106 0,-21 43 0,-21 0 15,-21 21 1,0 0-1,0 21-15,-1 0 0,1 1 0,0-1 16,0 0-16,21 0 0,-21 0 0,0 22 16,21-22-16,0 21 0,0-21 15,0 22-15,0-22 0,0 0 0,0 21 16,0-21-16,0 1 0,21-1 16,0 0-16,0 0 0,0 0 15,22-21-15,-22 0 0,0 0 16,0 0-16,0 0 0,22 0 15,-22 0-15,0-21 0,0 0 0,21 0 16,-20 0-16,-1-1 0,0-20 16,0 0-16,0 21 0,-21-22 0,21 1 15,1-22-15,-1 22 0,-21 0 0,21-22 16,0 1-16,0 20 0,0-20 16,-21-1-16,22 22 0,-22-21 0,21 20 15,-21 1-15,0 21 0,0-22 16,0 22-16,0 42 31,-21 1-31,-1-1 0,1 21 0,0 22 16,0-22-16,0 21 0,0 1 0,-1-22 15,22 22-15,-21-22 0,21 22 16,0-22-16,0 21 0,0-20 0,0-1 16,0 0-16,0 1 0,0-1 15,21-21-15,-21 22 0,22-22 0,-1 0 16,0 0-16,0-21 0,-21 21 0,21-21 15,0 0-15,1 0 0,-1 0 16,0 0-16,0-21 0,0 21 0,0-21 16,1 0-16,20 0 0,-21-1 15,0-20-15,0 21 0,1-21 16,-1 20-16</inkml:trace>
  <inkml:trace contextRef="#ctx0" brushRef="#br0" timeOffset="41879.64">23241 3598 0,'0'0'0,"-21"0"0,0 0 16,42 0 0,0-21-1,0 21-15,0 0 16,0 0-16,22-21 0,-22 21 0,21 0 15,1-21-15,-22 21 0,21 0 0,-21 0 16,22-21-16,-22 21 0,0 0 16,0 0-16,-42 0 31,0 0-15,0 21-16,-22-21 0,22 21 15</inkml:trace>
  <inkml:trace contextRef="#ctx0" brushRef="#br0" timeOffset="46214.75">1778 6710 0,'0'0'0,"0"-21"0,0 0 16,0-1-16,0 1 0,0-21 16,0 21-16,0 0 0,0-1 0,0 1 15,0 0-15,0 0 0,0 42 32,0 0-17,0 22-15,0-22 0,-21 21 0,21 0 16,0-20-16,0 20 0,0 0 15,0 1-15,-21-22 0,21 21 0,-22-21 16,1 22-16,21-22 0,0 21 0,0-21 16,-21 0-16,21 1 15,0-1-15,0 0 0,-21 0 0,21 0 16,0-42 15,21 0-31,0 21 0,0-21 16,1 0-16,-22-1 0,21 1 0,0 0 15,0-21-15,0 21 0,0-1 16,1-20-16,-1 21 0,0 0 0,0 0 16,-21-1-16,21 1 0,0 21 15,1 0-15,-22 21 16,0 1 0,21-1-16,-21 21 0,0-21 15,0 0-15,0 1 0,0-1 0,0 21 16,0-21-16,0 0 0,0 1 0,21 20 15,-21-21-15,21 0 0,-21 0 16,0 1-16,21-1 0,0-21 16,1 0-16,-1 0 0,0 0 15,0 0-15,0-21 0,0-1 16,1 1-16,-1 21 0,0-21 0,0 0 16,21 0-16,-20-22 0,-1 22 0,0 0 15,0 0-15,-21-21 0,21 20 16,0-20-16,-21 0 0,22 21 15,-22-22-15,0 1 0,0 21 0,0 0 16,0-22-16,0 22 0,0 0 16,0 42-1,0 0 1,0 0-16,0 22 0,0-22 16,0 0-16,0 21 0,0 1 0,0-22 15,0 21-15,0-21 0,0 22 0,0-22 16,0 21-16,21-21 0,0 22 15,0-22-15,0 0 0,0 0 16,1 0-16,-1 1 0,21-1 0,0-21 16,-20 0-16,20 0 0,0 0 15,1 0-15,-1-21 0,-21-1 0,21 1 16,1 21-16,-22-21 0,21 0 16,-21 0-16,22 0 0,-22-1 0,0 1 15,0 0-15,0-21 0,-21 21 0,0-1 16,0-20-16,0 21 0,0 0 15,0-22-15,0 22 0,0 0 0,0 0 16,-21 21-16,0 0 0,0 0 16,0 21-16,0-21 0,-1 21 15,22 0-15,-21 22 0,0-22 16,21 0-16,0 0 0,0 22 16,-21-22-16,21 0 0,0 0 0,0 21 15,0-20-15,0-1 0,21 0 0,0 0 16,0 0-16,1 0 0,-1 1 0,21-22 15,0 0-15,1 0 0,20 0 16,1 0-16,-1 0 0,1 0 0,-1 0 16,1-22-16,-22 1 0,22 0 0,-1 0 15,-21 0-15</inkml:trace>
  <inkml:trace contextRef="#ctx0" brushRef="#br0" timeOffset="46531.64">4974 6350 0,'0'0'0,"0"-21"0,0-21 0,0 20 0,0 1 15,0 0-15,0 0 0,0 0 0,-21 0 16,21-1-16,-21 22 0,0 0 16,-1 0-16,1 0 0,0 0 0,0 0 15,0 22-15,-22-1 0,22 0 16,0 21-16,-21 1 0,21-1 0,-1 0 15,1 1-15,-21-1 0,21 21 0,21-20 16,-21 20-16,21-20 0,0-1 16,0 0-16,0-21 0,0 22 0,0-22 15,0 21-15,0-21 0,21 1 0,0-1 16,0 0-16,21-21 0,-20 21 16,20-21-16,0 0 0,1 0 0,-1 0 15,21 0-15,-20 0 0,-1 0 0,22 0 16,-22 0-16,21-21 0,-20 0 0</inkml:trace>
  <inkml:trace contextRef="#ctx0" brushRef="#br0" timeOffset="47387.67">5630 6541 0,'0'0'0,"0"-43"0,0 1 16,0 21-16,-148-64 31,127 85-31,-21 21 0,20 0 0,-20 22 16,21-22-16,0 21 0,-22 1 15,22-22-15,0 21 0,0 0 0,0 1 16,0-1-16,21 0 0,0-20 0,0-1 16,0 21-16,0-21 0,0 0 0,0 1 15,0-1-15,0 0 0,21-21 0,0 21 16,0-21-16,21 0 0,-20 0 16,-1 0-16,0 0 0,21 0 0,-21 0 15,1-21-15,20 0 0,-21 21 0,0-21 16,22-1-16,-22 1 0,0 0 15,0-21-15,-21 21 0,21-1 16,-21-20-16,21 0 0,-21 21 0,0-1 16,0-20-16,0 21 0,0 0 15,-21 21 1,0 21-16,0 0 16,21 0-16,0 0 0,-21 1 0,21-1 15,-21 0-15,21 0 0,0 21 0,0-20 16,0-1-16,0 0 0,0 0 0,21 0 15,0 0-15,0 1 0,0-22 0,22 21 16,-22-21-16,21 0 16,0 0-16,1 0 0,-1 0 0,0 0 15,1 0-15,-1 0 0,-21-21 0,22-1 16,-22 1-16,0 21 0,0-42 0,0 21 16,-21 0-16,0-22 0,0 22 15,21-21-15,-21 21 0,0-22 0,0 1 16,0 21-16,0 0 0,0-1 0,-21 22 15,21 43 1,0-22 0,-21 0-16,21 0 0,0 22 15,0-22-15,0 0 0,0 0 0,0 21 16,0-20-16,0-1 0,0 0 0,0 0 16,0 0-16,0 0 0,-21-21 15,21 22 1,-21-44-1,21 1 1,-21 0-16,21 0 0,0 0 0,0 0 16,0-1-16,0-20 0,0 21 0,0-21 15,21-1-15,0 1 0,0 0 16,21-1-16,-20 22 0,-1-21 0,21 21 16,-21-1-16,0 1 0,22 21 0,-22 0 15,21 0-15,-21 21 16,1 1-16,20-1 0,-21 21 0,0-21 15,-21 22-15,0-22 0,21 21 0,-21-21 16,0 22-16,0-22 0,0 21 0,0-21 16,0 22-16,0-22 0,-21 0 0,21 0 15,0 0-15,-21 0 0,21 1 0,-21-1 16,0 0-16,0-21 16,-1 0-1</inkml:trace>
  <inkml:trace contextRef="#ctx0" brushRef="#br0" timeOffset="49867.41">8509 6689 0,'21'0'0,"0"-21"15,-21-1 1,21 1-16,-21 0 0,22 21 16,-22-21-16,0 0 0,0 0 0,0-1 15,0 1-15,0 0 0,0 0 16,0-21-16,0 20 0,0 1 0,0 0 15,-22 0-15,22 0 0,-21-22 16,0 22-16,21 0 0,-21 0 0,0 21 16,0-21-16,-1 0 0,1-1 0,0 22 15,0 0-15,0 0 0,0 0 0,-1 0 16,1 0-16,0 0 0,0 22 0,0-1 16,0 0-16,-1 21 0,1 1 0,21-1 15,0 0-15,-21 22 0,21-22 16,21 170-1,0-191-15,-21 21 0,22-21 16,-1 1-16,-21-1 0,21-21 16,0 21-16,0-21 0,0 0 15,1 0-15,-1 0 0,0 0 16,0-21-16,21 0 0,-20-1 0,-1 1 16,0 0-16,0 0 0,0-21 15,0 20-15,1-20 0,-22 0 0,0 21 16,21-22-16,-21 1 0,0 21 0,0-22 15,0 22-15,0 0 0,0 0 16,0 42 0,0 0-16,0 0 0,0 1 15,0-1-15,0 21 0,0-21 0,0 22 16,0-22-16,21 21 0,-21-21 16,21 22-16,-21-22 0,21 0 0,0 0 15,1 0-15,-1 0 0,0 1 16,0-22-16,0 0 0,22 0 0,-22 0 15,0 0-15,0 0 0,0 0 0,22 0 16,-1-22-16,-21 1 0,0 0 16,0 0-16,-21 0 0,22 0 15,-1-1-15,0 1 0,-21-21 0,21 21 16,-21-22-16,21 1 0,0 0 0,-21 21 16,22-22-16,-1 22 0,-21-21 0,0 21 15,21-1-15,0 22 0,0 0 16,0 0-1,-21 22-15,0-1 16,0 0-16,0 0 0,0 0 16,0 0-16,0 1 0,0-1 15,22-21 1,-1 0 0,-21-21-16,0-1 15,0 1-15,0 0 0,0 0 16,0 0-16,0 0 15,0-1-15,0 1 0,0 0 16,-21 21-16,-1-21 0,1 21 16,21 21-1,-21-21 1,21 21-16,0 0 0,-21 22 0,21-22 16,0 21-16,0 1 0,0-1 0,0 0 15,0-21-15,0 22 0,0-1 0,0-21 16,0 22-16,0-22 0,0 0 0,21 0 15,-21 0-15,21 0 0,0 1 0,1-22 16,-1 21-16,0-21 0,0 0 16,0 0-16,0 0 15,1 0-15,-1 0 0,0-21 16,21-1-16,-21 1 0,1 21 0,-1-21 16,0-21-16,0 21 0,0-1 0,0-20 15,1 0-15,-1-1 0,0 1 0,0 0 16,0 21-16,22-22 0,-22 1 0,21 21 15,-21-22-15,22 22 0,-22 0 0,21 21 16,-21 0-16,0 0 0,1 0 16,-22 21-1,0 0-15,0 1 0,0-1 0,0 0 16,0 0-16,0 0 0,0 0 16,0 1-16,0-1 0,0 0 0,0 0 15,0-42 32,0 0-47,21 0 16,-21-1-16,0 1 0,0 0 15,0 0-15,0 0 0,0 0 16,0-1-16,0 1 0,0 0 0,-21 21 16,21-21-16,-22 21 0,1 0 0,0 0 15,0 0-15,0 0 16,0 0-16,-1 0 0,1 21 15,0 0-15,0 22 0,0-22 16,0 21-16,-1 0 0,22-20 0,0 20 16,-21 0-16,21 1 0,0-22 0,0 21 15,0 0-15,0-20 0,0-1 0,0 21 16,0-21-16,21 0 0,1-21 0,-1 22 16,0-1-16,0-21 0,0 21 0,0-21 15,22 0-15,-22 0 0,21 0 0,1 0 16,-1 0-16,0 0 0,1 0 15,-1 0-15,0-21 0,1 21 0,-1-21 16,0-1-16,-21 1 0,22 0 0,-22 0 16,0-21-16,0 20 0,-21 1 15,0-21-15,0 0 0,0 20 0,0-20 16,0 0-16,0 21 0,0-1 0,0-20 16,0 21-16,-21 0 0,0 21 15,0 0-15,0 0 0,-1 21 16,1-21-16,21 21 0,-21 0 15,21 22-15,0-22 0,0 0 0,0 21 16,0-21-16,0 22 0,0-22 0,0 21 16,0-21-16,0 1 0,0-1 0,0 0 15,21 0-15,0 0 0,1 0 0,-1-21 16,-21 22-16,21-22 0,0 0 0,0 0 16,0 0-16,1 0 0,-1 0 15,21 0-15,-21 0 0,22-22 16,-22 22-16,21-21 0,0 0 0,-20 0 15,20 0-15,-21 0 0,0-1 0,0-20 16,1 0-16,-22 21 0,0-22 0,21 1 16,-21 0-16,0 20 0,0-20 0,21 21 15,-21 0-15,0 0 0,0-1 0,-21 22 16,0 0 0,21 22-16,0-1 15,0 0-15,0 21 0,0-21 0,0 1 16,0 20-16,0-21 0,0 21 0,0-20 15,0-1-15,21 0 0,-21 0 0,21 0 16,-21 0-16,21 1 0,0-22 16,-21 21-16,21 0 0,1-21 0,-22 21 15,-22-21 17,1 0-17,21-21-15,-21 0 0,0 21 0,0 0 16,0 0-16,-1 0 0,1 0 15,0 0-15,0 0 16,21 21 0,21-21-16,0 0 15,0 0-15,1 0 0,-1 21 16,0-21-16,0 0 0,0 0 0,22 0 16,-22 0-16,0 0 0,0 0 15,0-21-15,22 21 0,-22-21 0,21 21 16,-21-21-16,22 21 0,-22-22 0,21 1 15,-21 0-15,22 0 0,-22 0 0,0 0 16,-21-1-16,21-20 0,-21 21 16,21-21-16,-21 20 0,0 1 0,0 0 0,0 0 15,0 0-15,-21 21 16,0 0-16,0 21 16,21 0-16,0 0 0,0 0 15,0 1-15,0-1 0,0 21 0,0-21 16,0 0-16,0 1 0,0 20 15,0-21-15,0 0 0,0 0 16,0 1-16,0-1 0,0 0 16,-21-21 15,-1 0-31,1 0 0,21-21 0,-21 21 16,21-21-16</inkml:trace>
  <inkml:trace contextRef="#ctx0" brushRef="#br0" timeOffset="50407.1">13187 5821 0,'0'0'0,"0"-21"0,0-85 31,21 106-31,-21-21 0,21 21 0,0 0 16,0 21-1,1 0-15,-1 0 0,0 22 0,-21-1 16,21-21-16,0 21 0,0 1 15,1-1-15,-1 0 0,0-20 0,-21 20 16,0 0-16,21-21 0,-21 1 0,21 20 16,-21-21-16,0 0 0,0 22 0,0-22 15,0 0-15,0 0 0,0 0 0,0 0 16,0 1-16,21-22 31,-21-22-31,0 1 0,22 0 16,-1 0-16,-21 0 0,21 0 0</inkml:trace>
  <inkml:trace contextRef="#ctx0" brushRef="#br0" timeOffset="50630.98">13822 5842 0,'0'0'0,"0"-42"0,0 21 16,21-43 0,-42 64-1,0 21-15,21 0 0,-22 1 0,1 20 16,0-21-16,21 21 0,-21 1 0,0-22 15,21 21-15,-21-21 0,21 22 0,-22-1 16,22-21-16,-21 22 0,21-22 0,0 0 16,0 0-16,0 0 0,0 22 0,0-22 15,0 0-15,0 0 16,0 0-16,0 0 16,21-21-16,1 0 0,-1 0 15,0-21-15</inkml:trace>
  <inkml:trace contextRef="#ctx0" brushRef="#br0" timeOffset="50866.84">14139 6033 0,'0'42'16,"0"-21"-1,0 0-15,0 0 0,0 1 0,-21-1 16,21 0-16,0 0 0,0 0 0,0 0 15,0 1-15,-21-1 0,21 0 16,0 0-16,0 0 0,-21-21 0,21 21 16,0 1-16,0-44 31,21 1-15</inkml:trace>
  <inkml:trace contextRef="#ctx0" brushRef="#br0" timeOffset="51057.73">14266 5906 0,'0'0'0,"0"-22"0,0 1 15,-21 21 17,0 0-32,21 21 15,0 1-15,0-1 16,0 0-16,21-21 0,0 0 15,0 21-15,1-21 0,-1 21 0,0-21 16,0 0-16</inkml:trace>
  <inkml:trace contextRef="#ctx0" brushRef="#br0" timeOffset="51571.44">14901 6117 0,'0'0'0,"43"-42"16,-43 21-16,0 0 16,0-1-16,0 1 15,0 0-15,-43 0 0,22 21 16,0 0-16,0 0 0,0 0 0,-1 0 16,1 0-16,0 0 0,0 0 0,0 21 15,0 0-15,-1 0 0,1 1 16,21-1-16,-21 0 0,0 0 0,21 0 15,-21 0-15,21 22 0,0-22 0,0 0 16,0 0-16,0 22 0,0-22 0,0 0 16,0 0-16,0 0 0,0 0 15,21 1-15,0-22 0,0 0 16,0 0-16,1 0 0,-1 0 16,-21-22-16,21 1 0,0 0 0,0 0 15,0 0-15,1 0 0,-22-1 16,21 1-16,0 0 0,-21 0 0,0 0 15,21 0-15,-21-1 0,21 1 0,-21-21 16,0 21-16,0 0 0,0-1 16,0 44-1,0-1 1,0 0-16,0 0 0,0 0 0,0 0 16,0 1-16,0-1 0,0 21 0,0-21 15,0 0-15,0 22 0,21-22 0,1 0 16,-1 0-16,0-21 0,21 21 0,-21-21 15,22 0-15,-1 0 0,0 0 0,22 0 16,-22 0-16,1-21 0,-1 0 0,0 21 16,-21-21-16</inkml:trace>
  <inkml:trace contextRef="#ctx0" brushRef="#br0" timeOffset="52091.14">16933 5863 0,'0'-21'0,"0"42"0,0-63 16,0 0-16,0 20 0,0-20 15,21 0-15,-21-1 0,22 22 0,-1-21 16,0 0-16,-21 20 0,0-20 15,21 21-15,-21 0 0,21 0 0,-21-1 0,0 44 47,0 20-47,0 0 0,0 1 0,0-1 16,-21 21-16,21 1 0,0-22 0,0 22 16,0-22-16,0 22 0,0-22 0,0 0 15,0 1-15,0-1 0,0 0 16,0-21-16,0 22 0,0-22 0,0 0 15,0 0-15,0 0 0,0 1 0,0-1 16,0-42 15</inkml:trace>
  <inkml:trace contextRef="#ctx0" brushRef="#br0" timeOffset="55183.02">16976 5884 0,'0'0'0,"0"-42"0,0-191 31,0 191-31,0 0 0,0 20 0,21-20 16,0 0-16,0 21 0,0-1 0,0-20 15,1 21-15,20 0 0,-21 21 0,21-21 16,1 21-16,-1 0 0,0 0 16,1 0-16,-1 21 0,0 0 0,22 0 15,-22 21-15,1 1 0,-1-1 16,-21 0-16,21 22 0,-20-22 0,-22 1 15,0-1-15,0 0 0,-22 1 16,1-22-16,-21 21 0,0-21 0,-1 0 16,-20 1-16,20-1 0,-20 0 0,21-21 15,-1 0-15,1 0 0,0 21 0,-1-21 16,22 0-16,0 0 0,0 0 0,0-21 16,21 0-16,-22 0 15,22-1-15,0 1 0,0 0 16,22 21-1,-1 0-15,-21 21 0,21-21 16,0 21-16,0 1 0,0 20 16,1-21-16,20 0 0,-21 22 15,0-22-15,0 0 0,1 21 0,-1-21 16,0 1-16,0-1 0,21 0 0,-20-21 16,-1 21-16,0 0 0,0-21 15,21 0-15,-20 0 0,20 0 0,-21 0 16,21 0-16,-20 0 0,20 0 0,-21 0 15,21-21-15,1 0 0,-22 21 16,0-21-16,21 0 0,-20-1 0,-1 1 16,0 0-16,-21-21 0,0 21 0,0-1 15,0-20-15,0 21 0,0 0 16,0 0-16,0-1 0,0 1 16,-21 21-16,0 0 0,-1 0 15,1 21-15,21 1 0,-21-1 0,21 0 16,-21 0-16,21 0 0,-21 0 0,21 1 15,0-1-15,0 0 0,0 0 0,0 0 16,0 0-16,21 1 16,0-1-16,0-21 0,0 0 0,1 21 15,-1-21-15,21 0 0,-21 0 0,22 0 16,-22 0-16,21 0 0,0 0 0,-20 0 16,20 0-16,0-21 0,1 0 0,-22-1 15,21 22-15,-21-42 0,22 21 0,-22 0 16,0 0-16,21-22 0,-21 1 15,1 0-15,-1-1 0,0 1 16,0 0-16,-21-1 0,21 1 0,-21-22 16,21 22-16,-21 0 0,0-1 0,0 22 15,0-21-15,0 21 0,0 0 0,0-1 16,0 44 0,-21-1-16,0 0 15,21 0-15,0 21 0,-21 1 0,0-1 16,21 22-16,-21-22 0,-1 21 0,22 1 15,0-1-15,-21-20 0,21 20 0,-21 1 16,21-1-16,0-20 0,-21 20 0,0 1 16,21-1-16,-21 22 0,21-22 15,0 1-15,0 20 0,-22-20 0,22 21 16,0-1-16,-21-20 0,21 20 16,-21-20-16,21-1 0,0-20 0,0 20 15,0-20-15,0-22 0,21 21 0,0-21 16,22-21-16,-22 0 0,21 0 0,-21 0 15,22 0-15,-22-21 0,21 0 0,-21 0 16,22-22-16,-22 22 0,21-21 16,-21 0-16,1-1 0,20-41 15,-42 41-15,21-20 0,-21 20 0,0-20 16,0 21-16,0-22 0,0 1 16,-21-1-16,0 1 0,0-1 0,-1 22 15,-20-22-15,21 22 0,-21 0 0,-1 20 16,1-20-16,0 21 0,20 0 0,-20 0 15,21 21-15,-21-22 0,20 22 0,22-21 16,43 21 15,-22 0-31,0-21 0,21 0 0,1 21 16,-1 0-16,0-21 0,1 21 16,-1-21-16,0-1 0,-20 1 0,20 21 0,0-42 15,1 21-15,-1 0 0,0-22 16,1 22-16,-1-21 0,-21 21 0,21-22 15,-20 1-15,20 0 0,-21-1 0,0 22 16,-21-21-16,0 21 0,0-22 16,0 22-16,0 0 0,0 0 15,-21 21 1,0 0-16,0 21 0,21 0 16,0 0-16,-21 22 0,-1-1 0,1 21 15,0-20-15,21 20 0,-21 1 0,0-1 16,21 1-16,-21-1 0,21 1 0,0 20 15,-22-20-15,22-1 0,0 22 16,0 0-16,0-22 0,0 22 0,-21-22 0,21 22 16,0-21-16,0-1 0,0 1 15,0-1-15,0 1 0,-21-1 0,21 1 16,-21-1-16,21 1 0,0-22 0,-21 0 16,0 1-16,21-1 0,0-21 0,-22 0 15,22 0-15,0 1 0,22-22 16,-1 0-16,0 0 15,21 0-15,-21-22 0,22 1 0,-22-21 16,21 21-16,1 0 0,-1-22 0,0 1 16,-21 0-16,22-1 0,-1-20 15,-21 20-15,0 1 0,1-21 0,-1-1 16,0 1-16,-21-1 0,0-21 16,0 22-16,0-22 0,0 22 0,-42-1 15,20 1-15,1-1 0,-21 22 0,21-22 16,-22 43-16,1-21 0,21 0 0,-21 20 15,-1 1-15,22 21 0,0-21 0,0 21 16,0-21-16,-1 21 0,1 0 0,0 0 16,42 0 15,0 0-15,1 0-16,-1 0 0,0 0 0,0 0 15,21 0-15,-20 0 0,20-21 0,-21 21 16,0-21-16,22 21 0,-22-22 15,21 1-15,-21 21 0,0-21 0,1 0 16,-1 0-16,0 21 0,0-21 0,-21-1 16,21 1-16,0 21 15,-21 21 17,0 1-17,0-1-15,0 0 0,0 0 0,0 0 16,0 0-16,0 1 0,0-1 15,0 0-15,22 0 0,-1-21 16,0 0-16,0 21 0,0-21 16,0 0-16,1 0 0,-1 0 15,0 0-15,0 0 0,0 0 16,0 0-16,22-21 0,-22 0 0,0 21 16,0-21-16,-21 0 0,21 21 0,1-22 15,-1 1-15,-21 0 0,0 0 0,0-21 16,0 20-16,0 1 0,21 0 0,-21 0 15,0 0-15,-21 21 16,21 21 0,-21 0-16,-1-21 0,22 21 0,0 0 15,0 1-15,0-1 0,-21 21 16,21-21-16,0 0 0,0 1 16,0-1-16,0 0 0,21 0 15,-21 0-15,22-21 0,-22 21 0,21-21 16,0 0-16,0 0 0,0 0 0,0 0 15,1 0-15,-1 0 0,21 0 0,-21 0 16,0 0-16,22-21 0,-22 21 0,21-21 16,-21 21-16,1-21 0,20 0 0,-21 0 15,0-1-15,0 1 0,-21-21 0,22 21 16,-22 0-16,21-22 0,-21 22 16,0 0-16,0 0 0,0 0 0,-21 42 31,-1 0-16,22 0-15,0 0 0,0 22 0,-21-22 16,21 0-16,0 0 0,-21 0 0,21 0 16,0 1-16,0-1 0,0 0 15,0 0-15,0 0 16,0-42 15,0 0-31,0 0 16,0 0-16,0-1 0,21 1 15,-21 0-15,0 0 16,0-21-16,21 20 0,-21 1 0,22 0 16,-1-21-16,-21 21 0,21-1 0,-21 1 15,21 21-15,0 0 0,-21 21 16,21 1-16,-21-1 16,22-21-16,-22 21 0,0 0 0,0 21 15,21-20-15,0-1 0,0 0 0,21 0 16,-20 0-16,-1 0 15,0-21-15,0 22 0,21-22 16,-20 21-16,-1-21 0,0 0 0,0 0 0,0 0 16,0 0-16,1 0 0,-1 0 0,0-21 15,0-1-15,0 1 16,-21 0-16,0 0 0,21 0 16,-21-22-16,22 22 0,-22 0 15,0-21-15,21 21 0,0-22 0,-21 22 16,21 0-16,-21 0 0,0 0 0,21-1 15,0 22-15,-21 22 32,0-1-17,0 0-15,0 0 16,22-21 31,-22-21-32,21 21-15,-21-21 16,0 0-16,0-1 16,0 1-16,-21 21 31,-1 0-31,1 21 16,0-21-16,21 43 0,0-22 0,-21 0 15,0 21-15,0-20 0,-1 20 0,22-21 16,0 21-16,0-20 0,-21 20 0,21-21 15,0 0-15,0 0 0,0 1 0,0-1 16,0 0-16,0 0 16,21-21-16,1 21 0,-1-21 15,0 0-15,0 0 0,0 0 16,0-21-16,22 21 0,-1-21 0,0 0 16,-20 0-16,20-1 0,0 1 0,-21 0 15,43-42-15,-43 20 0,0 22 16,0-21-16,-21-1 0,0 22 15,22-21-15,-22 21 0,0 0 16,-22 21 0,1 21-16,0 0 0,0 0 0,21 0 15,-21 0-15,21 1 0,-21-1 16,21 0-16,0 0 0,0 0 0,0 0 0,0 1 16,0-1-16,0 0 0,0 0 15,0 0-15,21 0 0,0-21 16,0 0-16,0 0 0,0 0 15,1 0-15,-1-21 16,0 0-16</inkml:trace>
  <inkml:trace contextRef="#ctx0" brushRef="#br0" timeOffset="55839.18">21992 5313 0,'0'0'15,"0"-64"1,21 64-16,-21-21 16,21 0-16,1 21 0,-1-21 0,0 0 15,0 21-15,0-21 0,0 21 0,1 0 16,-1 0-16,0 0 0,0 0 15,0 21-15,0 0 0,-21 0 0,22 21 16,-1-20-16,-21 20 0,0 0 0,42 1 16,-42-1-16,21 21 0,0-20 15,1-1-15,-22 0 0,0 22 0,21-43 16,-21 21-16,21 1 0,-21-22 0,0 0 16,0 0-16,0 0 0,0-42 31,0 0-16,0-21-15,0 21 0,0-1 16,0-20-16,0 0 0,0-1 0,0 22 16,0-21-16,0 0 0,21-1 15,0 1-15,0-22 0,1 22 0,-22 0 16,21-1-16,21-20 0,-21 21 0,0-1 16,1 1-16,-1 0 0,21 20 15,-21 1-15,0 0 0,1 21 16,-1 21-16,-21 0 0,0 1 15,0 20-15,0 0 0,0 1 16,21-1-16,-21 0 0,0 1 16,0-1-16,21 0 0,-21 1 0,0-1 15,0 0-15,21 1 0</inkml:trace>
  <inkml:trace contextRef="#ctx0" brushRef="#br0" timeOffset="58327.38">23304 5715 0,'0'0'0,"22"-21"16,41-148 0,-63 147-16,0-20 15,0 21-15,0-21 0,0-1 0,0 22 16,-21 0-16,0-21 0,0 42 16,-1-22-16,1 22 0,-21 0 0,21 0 15,0 0-15,-1 22 0,1-1 0,-21 21 16,21-21-16,0 22 0,-1-1 15,1-21-15,0 21 0,21 1 0,0-1 16,-21 0-16,21-20 0,0 20 0,0-21 16,0 0-16,0 0 0,0 1 15,0-1-15,21 0 0,0-21 16,0 0-16,1 0 0,-1 0 16,0 0-16,0 0 0,0 0 15,0-21-15,1 0 0,-1 21 0,0-22 16,0-20-16,0 21 0,0 0 15,1-22-15,-22 22 0,21-21 0,0 21 16,-21-22-16,21 22 0,-21-21 0,0 21 16,0 0-16,0-1 0,21 1 0,-21 42 31,0 1-31,0-1 0,-21 0 16,21 0-16,-21 21 0,21-20 15,0 20-15,0 0 0,0-21 0,0 22 16,0-22-16,0 0 0,0 21 15,0-20-15,0-1 0,21-21 0,0 21 16,0 0-16,1-21 0,20 0 0,-21 21 16,0-21-16,22 0 0,-22 0 0,21 0 15,-21 0-15,22-21 0,-1 0 0,-21 21 16,0-21-16,22 0 0,-22-22 0,0 22 16,0-21-16,0 21 0,-21-22 15,21 1-15,-21 21 0,22-22 0,-22 22 16,0-21-16,0 21 0,0 0 0,0-1 15,0 1-15,-22 42 32,22 1-32,0 20 0,-21-21 15,21 0-15,-21 22 0,21-1 0,0-21 16,0 21-16,0-20 0,0 20 0,0-21 16,0 0-16,21 22 0,0-22 15,1 0-15,-1-21 0,21 21 0,0 0 16,1 0-16,-22-21 0,21 0 0,1 0 15,-1 0-15,0 0 0,1 0 0,-1 0 16,0 0-16,-21-21 0,22 0 0,-22 0 16,21 0-16,-21 0 0,1-22 15,-1 22-15,0-21 0,-21-1 16,21 1-16,-21 0 0,0-1 0,0 1 16,0 21-16,0-21 0,0 20 0,0 1 15,-21 0-15,0 0 0,0 21 16,-1 0-16,1 0 0,0 0 0,0 21 15,0 0-15,0 0 0,-1 1 0,1-1 16,-21 21-16,42 0 0,-21-20 16,0 20-16,21-21 0,-22 21 0,22-20 15,0 20-15,0-21 0,0 0 0,0 0 16,0 1-16,0-1 0,22 0 16,-1-21-16,0 0 15,0 0 1,0 0-16,-21-21 0,21 0 0,1 21 0,-1-22 15,-21 1-15,21-21 16,-21 21-16,21 0 0,0-22 0,-21 22 16,21-21-16,-21 21 0,22-22 0,-22 22 15,21 0-15,-21 0 0,0 0 0,0 42 32,0 0-17,0 0-15,0 21 0,0-20 0,0 20 16,0-21-16,0 21 0,0-20 15,0-1-15,0 0 0,0 0 16,0 0-16,0 0 0,0 1 0,21-1 16,0-21-16,0 21 0,0-21 15,22 0-15,-22 0 0,0 0 0,21 0 16,-20 0-16,-1-21 0,0 0 16,0-1-16,21 1 0,-42 0 0,22-21 15,-1 21-15,0-22 0,0 22 0,0-21 16,0 21-16,-21-22 0,0 22 0,22 0 15,-22 0-15,0 42 32,0 0-32,-22 0 15,22 0-15,-21 1 0,21 20 0,0-21 0,0 0 16,0 22-16,0-22 16,0 0-16,0 0 0,0 0 0,0 0 15,0 1-15,21-1 0,1-21 0,-1 21 16,0-21-16,0 0 0,0 0 0,22 0 15,-22 0-15,0 0 0,0 0 16,21 0-16,-20-21 0,-1 0 0,-21-1 16,21 1-16,0 0 0,-21-21 0,21-1 15,-21 1-15,0 21 0,21-43 0,-21 22 16,0 0-16,22-1 0,-22-20 16,0 21-16,21-1 0,-21-20 0,21 42 15,-21-22-15,0 1 0,0 21 0,0 0 16,0 42-1,0 0-15,0 21 16,-21-21-16,0 22 0,21-22 16,-22 21-16,22 1 0,-21-1 0,0-21 15,21 21-15,0 1 0,0-1 0,-21 0 16,21 1-16,0-22 0,0 21 16,-21-21-16,21 22 0,0-22 0,0 0 15,0 0-15,0 0 0,0 1 16,0-44-1,0 1 1,0 0-16,0 0 16,0 0-16,0 0 0,21-1 15,0 1-15,-21 0 0,21 0 0,0 0 16,-21 0-16,22-1 0,-1 1 0,0 0 16,0 21-16,0 0 0,0-21 15,1 21-15,-1 0 0,0 0 16,0 0-16,-21 21 0,0 0 0,21 0 15,-21 1-15,21-1 0,-21 21 0,0-21 16,0 0-16,0 22 0,0-22 16,-21 0-16,21 0 0,-21 0 15,0 1-15,21-1 0,-21 0 0,0-21 16,-1 21-16,1-21 0,0 0 16,0 0-1,0 0-15,0 0 16,21-21-16,0 0 0,0 0 15,0-1-15,0 1 16,0 0-16,0 0 16,0 42-1,0 0-15,0 0 16,0 1-16,0-1 16,0 0-16,0 0 0,21 0 15,0-21-15,0 21 16,0-21-16,0 0 0,1 0 15,-1 0-15,0 0 0,0 0 16,0 0-16,0 0 0,22-21 0,-22 0 16,21 21-16,1-21 0,-22-21 0,21 20 15,0-20-15,-20 0 0,-1-1 0,21 1 16,0 0-16,-20-1 0,20-20 16,-21 21-16,21-1 0,1 1 0,-22 0 15,21-1-15,-21 1 0,1 0 0,-22 20 16,0 1-16,0 0 0,0 0 0,-22 21 31,1 21-31,0 0 0,0 0 16,0 1-16,0 20 0,-1-21 15,1 21-15,0 1 0,0-22 0,0 21 16,0 1-16,21-22 0,0 21 0,0 0 16,0 1-16,0-1 0,0-21 0,0 22 15,0-1-15,0-21 0,21 21 16,0-20-16,21-1 0,-21 0 0,22 0 15,-22 0-15,21-21 0,-21 0 0,22 0 16,-22 0-16,21 0 0,-21 0 0,1 0 16,-1-21-16,0 21 0,0-21 0,0-21 15,0 20-15,1 1 0,-1-21 16,0 0-16,0 20 0,-21-20 16,0 21-16,21 0 0,-21 0 0,0-1 15,-21 22 1,0 0-16,0 22 0,0-1 0,-1 0 15,1 21-15,0-21 0,0 1 16,21 20-16,0-21 0,0 0 0,0 0 16,0 1-16,0-1 0,0 0 0,0 0 15,0 0-15,21 0 0,0-21 16,0 0-16,1 0 16,-1 0-16,0 0 0,0 0 0,0 0 15,0-21-15,1 21 0,20-21 0,-21 0 16,0 0-16,22 0 0,-22-1 15,0 1-15,21 0 0,-21 0 0,1-21 16,-1 20-16,0 1 0,0 0 16,-21 0-16,0 0 0,0 0 0</inkml:trace>
  <inkml:trace contextRef="#ctx0" brushRef="#br0" timeOffset="58607.22">25273 5080 0,'-21'-21'0,"42"42"0,-63-42 0,20 21 16,1 0-16,0 0 15,42 0 17,0 0-17,1 0-15,-1 0 0,0 0 0,0 0 16,21 0-16,-20 0 0</inkml:trace>
  <inkml:trace contextRef="#ctx0" brushRef="#br0" timeOffset="58859.65">27961 5609 0,'0'0'16,"0"21"-16</inkml:trace>
  <inkml:trace contextRef="#ctx0" brushRef="#br0" timeOffset="91375.63">550 8721 0,'21'0'0,"-42"21"32,0 0-17,21 0-15,-21 0 16,21 1-16,-21-22 0,21 21 16,0 0-1,21-21 1,0 0-16,0 0 0,0 0 0,1 0 15,-1-21-15,0 0 0,0-1 16,0 1-16,0 0 16,-21 0-16,0 0 0,0 0 15,0-1-15,0 1 16,0 0-16,-21 21 0,0-21 16,0 21-16,0 0 15,0 21-15,21 0 0,-22 0 16,1 1-16,0 20 0,0-21 15,21 21-15,-21 1 0,21-1 16,0-21-16,0 22 0,0-22 0,0 21 16,0-21-16,0 0 0,21 1 15,0-1-15,0 0 0,0 0 0,1-21 16,-1 0-16,21 0 0,-21 0 16,0 0-16,1 0 0,20 0 0</inkml:trace>
  <inkml:trace contextRef="#ctx0" brushRef="#br0" timeOffset="91775.4">1079 8721 0,'-21'0'15,"21"21"1,0 0-1,21-21 17,1 0-32,-1 0 0,0 0 15,-21-21 1,21 0-16,-21 0 16,0-1-16,0 1 15,0 0-15,-21 21 16,0 0-16,0 0 15,-1 0-15,1 21 16,0 0-16,21 1 0,-21 20 0,21-21 16,-21 21-16,21-20 0,0 20 15,-21-21-15,21 21 0,0-20 16,-22-1-16,22 0 0,0 21 0,0-21 16,22 1-16,-1-1 15,0-21-15,0 0 0,0 0 0,22 0 16,-1 0-16</inkml:trace>
  <inkml:trace contextRef="#ctx0" brushRef="#br0" timeOffset="92858.07">2582 8573 0,'-21'0'15,"0"0"1,0 0-16,0 0 16,21 21 15,0 0-15,21-21-1,21 21-15,-21-21 16,0 0-16,1 0 0,20 0 15,-21 0-15,21 0 0,1 0 0,-22 0 16,21 0-16,-21 0 0,22-21 16,-22 0-16,21 21 0,-21-21 15,1-1-15,-1 22 0,0-21 0,0 0 16,-21 0-16,0 0 16,0 0-16,21-1 0,-21 1 0,0 0 15,0 0-15,0 0 16,-21 21-1,0 0-15,0 21 16,0 0-16,21 0 16,-22 0-16,22 1 0,0-1 15,0 21-15,0 0 0,0 1 0,0-22 16,0 42-16,0-20 0,0-1 16,0 0-16,0 22 0,0-22 15,0 1-15,0 20 0,22-21 0,-1 1 16,-21-22-16,0 21 0,21 1 15,-21-22-15,21 0 0,-21 21 0,0-21 16,0 1-16,0-1 0,0 0 16,0 0-16,-21-21 0,0 0 15,0 21-15,-1-21 0,-20 0 16,21 0-16,-21 0 0,-1 0 0,1-21 16,0 21-16,-1-21 0,1 0 15,0 0-15,-1-1 0,1 1 0,0 0 16,-1 0-16,22 21 0,0-21 15,0 0-15,21-1 0,0 1 16,0 0-16,21 0 0,0 21 16,0-21-16,22 21 0,-1-21 15,-21-1-15,43 1 0,-22 0 0,0 0 16,1 0-16</inkml:trace>
  <inkml:trace contextRef="#ctx0" brushRef="#br0" timeOffset="93419.01">3556 8403 0,'0'0'0,"-42"-42"32,20 42-32,1 21 15,21 0-15,0 0 16,0 1-16,0-1 0,0 21 0,0-21 15,0 22-15,0-1 0,0 0 16,0 1-16,0 20 0,0-21 0,0 22 16,0-22-16,0 22 0,0-22 15,0 0-15,0 1 0,0-22 16,0 21-16,0-21 0,0 22 16,0-22-16,0 0 0,0 0 15,-21-42 16,21 0-15,0 0-16,0 0 0,0-1 16,0 1-16,0-21 0,0 0 0,0-1 15,0 1-15,21 0 0,0-1 16,22 1-16,-22 0 0,21 20 0,-21-20 16,22 21-16,-22 0 0,21 21 15,-21 0-15,22 0 0,-22 0 16,0 0-16,0 21 0,0 0 0,1 0 15,-1 0-15,-21 22 0,0-22 16,21 21-16,-21 1 0,0-22 0,0 21 16,0-21-16,0 22 0,0-22 15,0 0-15,0 0 0,0 0 0,-21 0 16,21 1-16,0-1 0,-21 0 16,42-42 15,0 0-16,0-1-15</inkml:trace>
  <inkml:trace contextRef="#ctx0" brushRef="#br0" timeOffset="93786.76">4127 9081 0,'0'0'0,"0"21"0,22-21 31,-1 0-31,0 0 16,0 0-16,0-21 0,0 21 0,1-22 15,-1 1-15,0 0 0,0 0 16,0 0-16,-21 0 0,21-1 16,1 1-16,-22-21 0,0 21 0,0 0 15,0-1-15,0 1 0,0 0 16,-22 21-16,1 0 15,0 0-15,-21 21 0,21 0 16,-1 1-16,1 20 0,-21-21 0,21 21 16,0-20-16,-1 20 0,1 0 0,21-21 15,0 22-15,0-22 0,0 0 16,0 21-16,0-20 0,0-1 0,21-21 16,1 21-16,-1 0 0,0-21 15,21 0-15,-21 0 0,22 0 16,-22 0-16,21 0 0,1-21 0,-1 21 15,0-21-15</inkml:trace>
  <inkml:trace contextRef="#ctx0" brushRef="#br0" timeOffset="94287.74">6138 8805 0,'0'0'0,"0"-21"0,0 0 16,-21 0-16,21 42 31,0 0-16,0 0-15,0 1 0,0 20 16,0-21-16,0 21 0,0-20 0,0 20 16,0-21-16,0 0 0,0 22 0,0-22 15,-21 0-15,21 0 0,0 0 16,0 0-16,0 1 0,0-44 47,0 1-32,21 0-15</inkml:trace>
  <inkml:trace contextRef="#ctx0" brushRef="#br0" timeOffset="94694.5">6181 8446 0,'0'0'0,"-22"0"0,1 21 16,0-21 0,21 21-16,-21 0 0,21 0 15,0 0-15,0 1 16,21-22 0,0 0-16,0 0 0,1 0 0,-1 0 15,0 0-15,0 0 0,0-22 16,0 22-16,1-21 0,-1 21 0,0-21 15,0 0-15,-21 0 0,0 0 16,0-1-16,0 1 0,0 0 16,-21 0-16,0 0 0,0 21 0,-1 0 15,1 0-15,-21 0 0,21 0 16,0 0-16,-22 0 0,22 21 16,0 0-16,0-21 0,0 42 0,-1-20 15,22-1-15,-21 0 0,21 0 16,0 0-16,0 0 0,0 1 0,0-1 15,21 0-15,1 0 0,-1 0 16,0 0-16,21-21 0,-21 22 0,1-1 16,20-21-16</inkml:trace>
  <inkml:trace contextRef="#ctx0" brushRef="#br0" timeOffset="95251.19">6710 8657 0,'0'0'16,"-21"0"0,-1 0-16,1 21 15,21 1-15,0-1 0,0 0 16,-21 0-16,21 0 0,0 0 16,0 1-16,0 20 0,0-21 0,0 0 15,0 22-15,0-22 0,0 21 0,0-21 16,0 0-16,0 1 0,0-1 15,0 0-15,0 0 0,0 0 0,0 0 16,0 1-16,0-44 47,0 1-31,0 0-16,-21 0 0,21 0 0,0-22 15,0 22-15,0-21 0,0 0 0,0-1 16,0 1-16,21 0 0,0-1 15,22 1-15,-22 0 0,0-1 0,21 22 16,1 0-16,-22 0 0,21 0 16,0-1-16,1 22 0,-1 0 0,0 0 15,-20 0-15,20 22 0,0-1 0,-21 0 16,1 0-16,-1 0 0,0 22 16,0-1-16,-21-21 0,0 21 15,0 1-15,0-22 0,0 21 16,0-21-16,0 22 0,0-22 0,-21 0 15,0 21-15,0-20 0,21-1 0,-22-21 16,1 21-16,0 0 0,21 0 16,0-42 15,0 0-31,0 0 16,21 0-16,0-1 0,1-20 0</inkml:trace>
  <inkml:trace contextRef="#ctx0" brushRef="#br0" timeOffset="95527.03">7768 8297 0,'0'0'0,"0"22"31,-21-1-31,21 0 0,0 0 0,-21 0 16,21 22-16,0-22 0,-21 21 0,21 0 15,0 1-15,0 20 16,-22-20-16,1-1 0,21 21 0,-21-20 16,21-1-16,0 0 0,0 1 0,0-1 15,0-21-15,0 0 0,0 22 16,0-22-16,21 0 0,0-21 16,1 0-16,-1 0 0,0 0 15,0 0-15,0 0 0,0 0 0,1-21 16,-1 0-16,0 21 0</inkml:trace>
  <inkml:trace contextRef="#ctx0" brushRef="#br0" timeOffset="95738.91">7514 8784 0,'-21'0'0,"42"0"0,-63 0 16,63 0 15,0 0-31,0 0 16,22 0-16,-1 0 0,-21 0 15,21 0-15,1-21 0,-1 21 0,-21-21 16,22 21-16,-1-21 0,-21 21 16</inkml:trace>
  <inkml:trace contextRef="#ctx0" brushRef="#br0" timeOffset="96140.73">8213 8827 0,'0'0'0,"0"21"32,21-21-17,0 0-15,0 0 16,0 0-16,0-21 0,1-1 15,-1 22-15,0-21 0,0 0 16,0 21-16,0-21 0,1 0 0,-1 21 16,0-21-16,-21-1 0,0 1 15,0 0 1,-21 21-16,0 0 16,-1 0-16,1 0 0,0 0 0,0 21 15,0-21-15,0 21 0,-1 1 0,1-1 16,21 0-16,-21 21 0,21-21 15,-21 1-15,21 20 0,-21-21 0,21 0 16,0 22-16,0-22 0,0 0 16,0 0-16,21 0 0,0-21 0,-21 21 15,21 1-15,0-22 0,1 0 16,-1 0-16,0 0 0,0 0 16,0 0-16,22 0 0,-22 0 0,21 0 15,0-22-15,1 1 0,-1 21 0</inkml:trace>
  <inkml:trace contextRef="#ctx0" brushRef="#br0" timeOffset="96499.52">8932 8615 0,'0'0'16,"0"-21"-16,0 0 0,0-1 0,21 22 16,1-21-16,-1 21 15,0 0-15,0 0 0,0 0 16,0 0-16,1 0 0,-1 0 15,0 0-15,0 0 0,0 21 16,0 1-16,-21-1 0,0 0 0,22 21 16,-22-21-16,21 1 0,-21 20 0,0-21 15,0 0-15,0 22 0,0-22 16,0 0-16,0 0 0,0 0 0,0 0 16,-21 1-16,21-1 0,-22-21 0,1 21 15,0-21 1,0 0-16,0-21 15,21 0-15,0-1 16,0 1-16,0 0 16,0 0-16,0 0 0,21 0 0,-21-1 15,21-20-15,0 21 0,-21-21 0,21 20 16,1 1-16,-1-21 0,-21 21 16,21 0-16,0-22 0,0 22 0</inkml:trace>
  <inkml:trace contextRef="#ctx0" brushRef="#br0" timeOffset="97530.91">9525 8615 0,'0'21'16,"21"-21"-1,0 0-15,0 0 0,22 0 16,-22-21-16,21 21 0,-21-21 0,22 0 15,-1 21-15,-21-22 0,22 1 16,-1 0-16,0 0 0,-21 0 16,22 0-16,-22-22 0,0 22 0,0-21 15,0 21-15,1-22 0,-22 1 16,0 21-16,0-22 0,0 22 0,0-21 16,0 21-16,0 0 0,-22-1 0,1 1 15,0 0-15,0 21 0,0 0 16,0 0-16,-1 0 0,1 0 0,0 0 15,0 0-15,0 21 0,-22 0 16,22 1-16,0-1 0,21 21 0,-21 0 16,0 1-16,21-1 0,-21 0 15,21 1-15,0 20 0,-22-20 16,22 20-16,0-21 0,-21 22 0,21-1 16,0 1-16,0-1 0,0 1 15,0 21-15,0-22 0,0 1 0,0 20 16,0-20-16,0-1 0,0 22 0,0-22 15,0 22-15,0-21 0,0 20 16,21-20-16,-21 20 0,0-20 0,0 21 16,22-22-16,-22 1 0,0-1 0,0 1 15,21-22-15,-21 21 0,21-20 0,0 20 16,0-20-16,-21-22 0,21 21 16,1-21-16,-1 0 0,0 1 0,21-22 15,-21 0-15,1 0 0,-1 0 0,21-22 16,-21 1-16,0 0 0,22 0 15,-22-21-15,0-1 0,21 1 16,-20-22-16,20 22 0,-21-21 0,0-1 16,0 1-16,1-22 0,-1 21 15,0-20-15,-21-1 0,0 0 0,0 1 16,0 20-16,0-20 0,0 20 0,-21 1 16,0 20-16,-22 1 0,1 0 15,0-1-15,-22 22 0,1 0 16,20 0-16,-41 0 0,20 21 0,1 0 0,20 0 15,-20 0-15,20 0 16,22 0-16,-21 0 0,21 0 0,42 0 31,21 0-15,-21 0-16,22-22 0,-1 22 0,0 0 16,1 0-16,-1-21 0,0 21 15,1-21-15,-1 21 0,0-21 0,1 0 16,-1 21-16,-21-21 0,22-1 0</inkml:trace>
  <inkml:trace contextRef="#ctx0" brushRef="#br0" timeOffset="98074.62">10710 8573 0,'0'-22'0,"0"44"0,21-44 0,-21 1 15,0 0-15,0 0 16,-21 0-1,21 0-15,-21 21 0,0 0 16,21-22-16,-21 22 16,0 0-16,-1 0 15,1 0-15,0 0 0,0 22 0,0-1 16,21 0-16,-21 0 0,-1 0 16,22 0-16,-21 22 0,21-22 0,-21 0 15,21 21-15,0-20 16,-21 20-16,21-21 0,-21 0 0,21 22 15,0-22-15,0 0 0,0 0 0,0 0 16,21-21-16,0 0 16,0 0-16,0 0 0,1 0 15,-1 0-15,0 0 0,0 0 0,0-21 16,0 0-16,1 0 0,-1 0 16,0-1-16,21 1 0,-21 0 0,-21 0 15,22 0-15,-1 0 0,0-1 16,-21 1-16,0 0 0,0 0 15,0 42 17,0 0-32,-21 0 0,21 1 15,0-1-15,0 21 0,0-21 16,0 0-16,0 1 0,0-1 16,0 0-16,21 0 0,-21 0 15,21-21-15,0 21 0,0-21 16,1 0-16,-1 0 15,0 0-15,0 0 0,0 0 0,0 0 16,1-21-16,-1 21 0,0-21 16,21 0-16,-21 21 0</inkml:trace>
  <inkml:trace contextRef="#ctx0" brushRef="#br0" timeOffset="98363.45">11536 8530 0,'0'0'0,"0"-21"15,0 0-15,0 0 0,0 0 16,0-1 0,-21 22-16,-1 0 15,1 0-15,0 22 0,0-1 16,0 0-16,21 0 0,-21 0 16,-1 22-16,1-22 0,21 0 0,-21 21 15,21-21-15,-21 22 0,21-22 0,0 0 16,0 21-16,0-20 15,0-1-15,0 0 0,0 0 0,21 0 16,0 0-16,0-21 0,1 0 16,-1 22-16,0-22 15,0 0-15,0 0 0,0 0 16,1-22-16,-1 1 0,0 0 0,0 0 16</inkml:trace>
  <inkml:trace contextRef="#ctx0" brushRef="#br0" timeOffset="98754.74">11811 8615 0,'21'0'47,"0"0"-32,0 0-15,1 0 0,-1 0 16,0 0-16,0 0 0,0 0 15,22-21-15,-22 21 0,0-21 0,0 21 16,0-22-16,0 22 0,1-21 16,-1 0-16,0 21 0,-21-21 0,0 0 15,0 0 1,-21 21-16,0 0 16,-1 0-16,-20 21 0,21 0 0,-21 0 15,20 0-15,1 0 0,-21 1 0,21-1 16,0 0-16,21 21 0,-22-21 15,22 1-15,0 20 0,0-21 0,0 0 16,0 0-16,0 1 0,0-1 0,0 0 16,22-21-16,-22 21 0,21-21 15,0 0-15,0 0 0,0 0 0,0 0 16,1 0-16,-1 0 0,0-21 0,21 21 16,-21-21-16,22 0 0,-1-1 15</inkml:trace>
  <inkml:trace contextRef="#ctx0" brushRef="#br0" timeOffset="99179.44">14563 8509 0,'0'-106'15,"0"85"-15,0 0 16,0 42 15,0 0-31,0 0 16,0 22-16,0-22 0,0 0 0,0 21 15,0-20-15,0 20 0,-22-21 0,22 0 16,0 22-16,-21-22 16,21 0-16,-21 0 0,21 0 0,0 0 15,0 1-15,21-22 31,0 0-31,1 0 0,-22-22 16,21 22-16</inkml:trace>
  <inkml:trace contextRef="#ctx0" brushRef="#br0" timeOffset="99559.23">15049 8361 0,'0'0'0,"22"-21"0,-1 21 0,-21-21 0,-21 21 31,-1 0-31,1 0 0,0 0 16,0 0-16,-21 21 0,20 0 0,-20 0 16,21-21-16,0 21 0,0 0 15,21 1-15,0-1 0,-22 0 0,22 0 16,0 0-16,22 0 16,-1-21-1,0 22-15,0-22 0,0 0 0,0 0 16,22 21-16,-22-21 0,0 0 15,0 21-15,22-21 0,-22 0 0,0 21 16,-21 0-16,21-21 0,-21 21 16,0 1-1,-21-22-15,0 0 0,-22 0 16,22 21-16,-21-21 0,21 0 0,-22 0 16,22 0-16,-21 0 0,21 0 15,-22 0-15,22 0 0,0 0 0,0 0 16,0 0-16,21-21 0,-21 21 15,21-22-15,-22 22 0,22-21 16,0 0-16,0 0 0</inkml:trace>
  <inkml:trace contextRef="#ctx0" brushRef="#br0" timeOffset="99724.13">14372 7895 0,'0'0'0,"0"-21"16</inkml:trace>
  <inkml:trace contextRef="#ctx0" brushRef="#br0" timeOffset="101143.09">17314 8065 0,'0'0'0,"0"-22"0,43-83 31,-43 83-31,0 1 0,0 0 0,0 0 16,0 0-16,0 0 0,0-1 15,-22 22-15,1 0 16,0 22 0,0-1-16,0 0 0,21 21 0,-21 1 15,-1-1-15,1 0 0,21 1 16,-21 20-16,0-21 0,0 1 0,0 20 15,-1-20-15,1-1 0,0 0 16,21 1-16,-21-22 0,21 21 0,0-21 16,0 22-16,0-22 0,0 0 0,42 0 15,-42 0-15,43 0 0,-22-21 16,0 0-16,21 22 0,-21-22 0,22 0 16,-1 0-16,0 0 0,1 0 0,-22-22 15,21 1-15,1 21 0,-1-21 16,0-21-16,-21 21 0,22-1 15,-22-20-15,21 0 0,-21 21 0,22-43 16,-22 22-16,0-1 0,0-20 16,0-1-16,-21 22 0,0-21 0,22 20 15,-22-20-15,0 20 0,0 22 16,0-21-16,0 21 0,0 0 0,0 42 31,0 0-31,0 0 16,-22 21-16,22 1 0,0-1 15,-21 0-15,21 1 0,0 20 0,0-20 0,0 20 16,0-21-16,0 1 16,0-1-16,0-21 0,0 22 0,0-22 15,0 0-15,0 0 0,0 0 0,0 0 16,21 1-16,1-22 0,-1 21 16,0-21-16,0 0 15,0 0-15,0 0 0,1 0 16,-1-21-16,0-1 0,0 22 0,0-21 15,0 0-15,22-21 0,-22 21 0,0-22 16,21 22-16,-20-21 0,-1-1 16,0 22-16,0 0 0,-21-21 0,0 21 15,0-1-15,-21 22 32,0 22-32,21-1 0,0 0 0,-21 0 15,21 0-15,0 22 0,0-22 0,0 0 16,0 0-16,0 21 0,0-20 15,0-1-15,0 0 0,21 0 16,-21 0-16,21 0 0,-21 1 16,0-1-1,-21-42 17,0-1-32,-1 22 15,1-21-15,0 0 0,0 0 16,0 21-1,0 0-15,21 21 32,0 0-17,21-21-15,0 21 0,0-21 16,0 0-16,22 0 0,-22 0 0,0 22 16,21-22-16,-21 0 0,22 0 15,-22 0-15,21 0 0,1 0 0,-1 0 16,0-22-16,1 22 0,-1-21 15,0 0-15,-21 21 0,22-21 0,-1 0 16,-21 0-16,0-1 0,1 1 0,-1 0 16,0-21-16,0 21 0,-21-22 15,0 22-15,0 0 0,0 0 16,0 0-16,0-1 0,-21 22 16,0 0-16,0 0 15,-1 0-15,1 22 0,0-1 0,0 0 16,0 0-16,-22 0 0,43 0 0,-21 1 15,21-1-15,-21 0 0,21 21 16,0-21-16,0 1 0,0-1 0,0 0 16,21 0-16,0-21 0,1 21 0,-1 0 15,0-21-15,0 22 0,0-22 16,0 0-16,1 21 0,-1-21 16,0 0-16,0 0 0,0 0 0,22 0 15,-22 0-15,21 0 0,-21 0 16</inkml:trace>
  <inkml:trace contextRef="#ctx0" brushRef="#br0" timeOffset="101686.78">19897 8149 0,'0'-21'15,"0"42"-15,-22-63 0,1 42 0,-21 0 0,21 0 16,0 0-16,-22 0 0,1 0 15,0 0-15,-1 21 0,1 0 16,21 0-16,-22 1 0,22-1 0,-21 21 16,21-21-16,0 0 0,-1 22 15,22-22-15,0 0 0,0 0 0,0 0 16,0 1-16,0-1 0,0 0 0,0 0 16,0 0-16,22-21 0,-1 21 15,0-21-15,0 22 0,0-22 16,0 0-16,1 0 0,-1 0 0,0 0 15,0 0-15,0-22 16,0 22-16,1-21 0,-1 0 0,0 0 16,0 0-16,-21 0 0,21-22 0,0 1 15,1 0-15,-1-1 0,-21 1 16,21-22-16,0 1 0,-21-1 0,21 22 16,0-21-16,-21 20 0,0 1 0,22 0 15,-22 20-15,21-20 0,-21 21 16,-21 42 15,-1 0-31,1 0 0,0 1 0,21 20 16,-21 0-16,0 1 0,21 20 0,-21-21 15,21 1-15,0 20 16,0-20-16,0-1 0,0-21 0,0 21 16,0 1-16,21-22 0,0 0 0,0 0 15,-21 0-15,21 1 0,0-1 16,1 0-16,-1-21 15,0 0 1,0-21-16,0 0 0</inkml:trace>
  <inkml:trace contextRef="#ctx0" brushRef="#br0" timeOffset="102159.53">21844 7789 0,'63'-63'15,"-63"42"1,0 0-16,22-1 16,-1 22-16,-21-21 0,0 42 31,-21 1-15,-1-1-16,22 21 0,-21-21 0,0 22 15,0-1-15,0 0 0,21 1 16,-21-1-16,-1 0 0,22 1 0,-21-1 15,21 0-15,-21 1 0,0-1 16,21-21-16,0 0 0,0 0 0,0 1 16,0-1-16,0 0 0,0 0 0,0 0 15,0 0-15,21-21 32,0 0-32,0 0 15,1-21-15,-1 0 16,0 0-16,0 0 0,0 0 0,0-22 15</inkml:trace>
  <inkml:trace contextRef="#ctx0" brushRef="#br0" timeOffset="102547.31">22183 7895 0,'0'0'16,"0"-21"-16,0 0 0,0 42 31,0 0-31,0 0 0,0 22 16,0-22-16,-22 21 0,22-21 15,0 22-15,-21-1 0,21-21 16,-21 22-16,21-22 0,0 0 0,0 0 16,0 0-16,0 0 0,0 1 0,0-1 15,21 0 1,0-21-16,1 0 0,-1 0 0,0 0 16,0 0-16,0 0 0,0 0 0,1-21 15,20 0-15,-21-1 0,0 1 16,0 0-16,1 0 0,-22-21 0,0 20 15,0-20-15,0 0 0,0 21 16,0-22-16,0 1 0,-22 21 0,1 0 16,0-1-16,0 22 0,-21-21 15,20 21-15,1 0 0,-21 0 16,21 0-16,0 0 0,-1 0 0,1 21 16,0-21-16,0 22 0,21-1 15,-21-21-15,0 0 16,-1 0-1</inkml:trace>
  <inkml:trace contextRef="#ctx0" brushRef="#br0" timeOffset="102759.2">21505 7811 0,'0'0'0,"-42"0"16,63 0 15,21 0-31,-20 0 0,20 0 0,0 0 16,1 0-16,-1-22 0,21 22 15,-20-21-15,-1 21 0,0 0 0,1 0 16,-1-21-16,-21 21 0,0 0 16,22 0-16,-22-21 0,0 21 0,0 0 15,-21-21-15</inkml:trace>
  <inkml:trace contextRef="#ctx0" brushRef="#br0" timeOffset="103588.66">24109 8001 0,'0'0'0,"84"0"31,-84-21-31,22 0 0,-1 21 16,-21-21-16,0-1 0,0 1 16,21 0-16,-21 0 0,0 0 0,0 0 15,0-1-15,0 1 0,0 0 16,0 0-16,-21 0 0,0 0 0,-1-1 15,-20 1-15,21 0 0,-21 21 16,-1 0-16,1 0 0,0 0 0,-1 0 16,1 0-16,21 21 0,-22 0 0,1 1 15,21 20-15,0-21 0,0 21 16,-1 1-16,22-22 0,-21 21 0,21 1 16,0-1-16,0 0 0,0-21 0,21 22 15,1-22-15,-1 21 16,21-21-16,-21 1 0,22-1 0,-1-21 15,-21 21-15,21-21 0,-20 0 0,20 0 16,-21 0-16,21 0 0,-20 0 16,20 0-16,-21-21 0,0 0 0,0-1 15,1-20-15,-1 21 0,0-21 16,0-1-16,0 1 0,0 0 0,1-1 16,-22 1-16,21-22 0,-21 22 0,21-21 15,-21 20-15,21-20 0,-21 20 16,0-20-16,0 21 0,0 20 0,0 1 15,0 0-15,0 0 0,-21 42 16,0 0 0,0 0-16,21 22 0,0-1 0,-22 0 15,1 1-15,21-1 0,-21 0 16,21 1-16,0 20 0,-21-20 0,21-1 16,0 0-16,0 1 0,0-1 0,0 0 15,0-21-15,0 1 0,0 20 16,0-21-16,0 0 0,0 0 0,21-21 15,-21 22-15,0-1 16,21-21-16,0 0 0,1 0 16,-1-21-16,-21-1 0,21 1 15</inkml:trace>
  <inkml:trace contextRef="#ctx0" brushRef="#br0" timeOffset="103959.47">24490 8001 0,'0'21'31,"21"-21"-15,0 0-1,0 0-15,0 0 16,1 0-16,-1 0 0,0-21 16,0 0-16,0 21 0,0-21 0,1 0 15,-22-1 1,0 1-16,0 0 0,0 0 0,0 0 15,0 0-15,0-1 0,-22 22 16,1 0-16,0 0 0,0 0 16,-21 0-16,20 22 0,1-1 15,0 0-15,0 0 0,0 0 16,0 0-16,-1 1 0,1-1 0,21 0 16,0 21-16,-21-21 0,21 1 0,0-1 15,0 0-15,0 0 0,0 0 16,21 0-16,0-21 15,1 0-15,-1 22 0,0-22 0,0 0 0,0 0 16,0 0-16,1 0 16,20 0-16,-21 0 0,21-22 0,-20 22 15,20-21-15</inkml:trace>
  <inkml:trace contextRef="#ctx0" brushRef="#br0" timeOffset="104491.17">25125 7726 0,'0'-21'0,"0"42"0,0-63 0,0 20 16,-21 22-16,-1 0 16,1 0-16,0 22 0,0-1 15,0-21-15,21 42 0,-21-21 0,-1 0 16,1 1-16,0-1 16,21 21-16,0-21 0,0 22 0,0-22 15,0 21-15,0-21 0,0 0 0,0 1 16,0-1-16,0 0 0,0 0 15,0 0-15,21-21 0,-21 21 0,21-21 16,1 0-16,-1 0 0,0 0 0,0 0 16,0 0-16,0 0 0,1-21 15,-1 0-15,21 0 0,-42 0 0,21 0 16,0-1-16,1-20 0,-1 0 16,0-1-16,0 22 0,-21-21 0,21-22 15,0 22-15,1 0 0,-22-22 0,0 22 16,0 0-16,21-22 15,-21 22-15,0 21 0,0-22 0,0 22 16,0 0-16,0 42 16,0 0-1,0 22-15,-21-22 0,21 21 16,-22 0-16,22 1 0,-21-1 0,21 0 16,-21 1-16,21-1 0,-21 0 0,21 1 15,0-1-15,0 0 0,0-20 16,0 20-16,0-21 0,0 0 15,0 22-15,0-22 0,0 0 0,21 0 16,0 0-16,22-21 0,-22 0 16,0 0-16,0 0 0,0 0 15,22 0-15,-22 0 0,0 0 0,21 0 16,-21-21-16,22 21 0,-1-21 16,0 0-16</inkml:trace>
  <inkml:trace contextRef="#ctx0" brushRef="#br0" timeOffset="105323.63">26056 7789 0,'0'0'16,"0"-21"-16,0 0 0,0 0 16,0 0-16,-21 21 15,0 0-15,0 0 0,-1 0 16,1 0-16,-21 21 0,21 0 16,0-21-16,-1 21 0,1 0 15,0 22-15,0-22 0,0 0 16,0 21-16,-1-20 0,22-1 0,-21 21 15,21-21-15,0 0 0,0 22 0,0-22 16,0 0-16,0 0 16,21 0-16,1-21 0,-1 0 0,0 0 15,0 0-15,0 0 0,0 0 16,1 0-16,-22-21 0,21 0 16,0 0-16,0 0 0,-21 0 0,21-1 15,0-20-15,-21 21 0,22-21 16,-22-1-16,0 22 0,21-21 15,-21 21-15,21-1 0,-21 1 0,0 0 16,0 42 0,0 0-1,0 1-15,0-1 0,0 0 0,0 0 16,0 21-16,0-20 0,0-1 16,0 21-16,0-21 0,0 0 0,0 1 15,0-1-15,0 0 0,0 0 0,21-21 16,0 21-16,0-21 15,1 21-15,-1-21 16,0 0-16,0 0 16,0 0-16,-21-21 0,21 21 15,-21-21-15,0 0 0,22 0 0,-22 0 16,21-1-16,-21 1 0,21-21 16,-21 21-16,21 0 0,0-22 0,0 1 15,1 21-15,-22 0 0,21-1 16,0 1-16,-21 0 0,21 21 15,0 0-15,0 0 0,1 0 16,-1 21 0,0 0-16,-21 1 0,0-1 15,21 0-15,-21 21 0,21-21 16,-21 22-16,0-22 0,0 21 0,0-21 16,0 22-16,0-22 0,0 0 15,0 0-15,0 0 0,0 1 0,0-1 16,-21-21-16,0 0 15,21-21 1,0-1 0,0 1-16,0 0 15,0 0-15,0 0 0,0 0 0,0-22 16,21 22-16,0-21 0,0 21 0,1-22 16,-1 22-16,0-21 0,0 21 15,0-1-15,0 1 0,1 0 16,-1 0-16,0 0 0,0 21 15,0 0 1,-21 21 0</inkml:trace>
  <inkml:trace contextRef="#ctx0" brushRef="#br0" timeOffset="105683.42">26924 7916 0,'0'0'0,"21"22"0,0-22 15,0 0-15,1 0 0,-1 0 0,0 0 16,0 0-16,0-22 16,0 22-16,1-21 0,-1 0 0,0 21 15,-21-21-15,0 0 0,21 0 0,-21-1 16,0 1-16,0 0 0,0 0 16,0 0-16,-21 21 15,0 0-15,0 0 16,-1 21-16,1 0 15,0 0-15,0 22 0,0-22 0,0 0 16,21 0-16,0 21 0,0-20 16,0-1-16,0 21 0,0-21 0,0 0 15,21 1-15,0-22 0,0 0 16,0 0 0,0 0-16,1 0 0,-1 0 0,0 0 15,0-22-15,0 1 0,0 0 0,1 0 16,-1 0-16,-21 0 15,0-1-15,0 1 0,21 0 0,-21 0 16,21 0-16,0 0 0</inkml:trace>
  <inkml:trace contextRef="#ctx0" brushRef="#br0" timeOffset="106899.27">28892 7789 0,'0'0'0,"0"22"15,22-22 1,-1 0 0,0 0-16,0 0 0,0 0 15,0 0-15,1-22 0,-1 22 0,0-21 16,0 0-16,0 21 0,-21-21 0,21 0 16,-21 0-16,22-1 0,-22 1 15,0-21-15,0 21 0,0 0 0,-22-1 16,1 1-16,0 21 0,-21-21 15,21 21-15,-22 0 0,1 0 0,0 0 16,-1 0-16,1 21 0,0-21 16,-1 21-16,1 22 0,21-22 0,-22 0 15,22 0-15,0 22 0,0-22 0,0 21 16,21-21-16,0 0 16,0 1-16,0-1 0,0 0 0,0 0 15,0 0-15,21 0 0,-21 1 0,21-22 16,0 21-16,0-21 0,22 0 15,-22 0-15,0 0 0,0 0 0,22 0 16,-22-21-16,0-1 0,21 22 16,-21-21-16,1 0 0,20 0 0,-21 0 15,0 0-15,22-22 0,-22 22 0,0-21 16,0 21-16,0-22 0,0 22 16,-21 0-16,0-21 0,22 42 0,-22-22 15,0 1-15,0 42 31,0 1-31,-22-1 0,22 0 0,0 21 16,0-21-16,0 1 0,-21-1 16,21 21-16,0-21 0,0 0 0,0 22 15,0-22-15,0 0 0,21 0 16,-21 0-16,22 1 0,-1-1 0,0 0 16,21-21-16,-21 21 0,1-21 0,-1 0 15,21 0-15,-21 0 0,0 0 16,22 0-16,-22 0 0,0-21 0,21 0 15,-20 0-15,-1-1 0,0 1 16,0 0-16,21 0 0,-20-21 16,-1-1-16,0 1 0,0 0 0,0-1 15,0-20-15,1 20 0,-1 1 16,-21-21-16,0 20 0,0 22 0,0-21 16,0 21-16,0-1 0,0 1 15,-21 21-15,21 21 16,-22 1-16,1 20 0,0-21 15,21 21-15,-21 1 0,0-1 0,0 0 16,21 1-16,0-22 0,0 21 16,-22 1-16,22-1 0,0-21 0,0 21 15,0-20-15,0 20 0,0-21 16,0 0-16,22 0 0,-22 1 16,21-1-16,0 0 0,0-21 0,0 21 15,0-21-15,1 0 0,20 0 16,-21 0-16,0 0 0,22 0 0,-22-21 15,0 0-15,21 0 0,-21-1 0,1-20 16,-1 21-16,0-21 0,0-1 16,0 1-16,0 0 0,22-1 0,-43-20 15,21 20-15,0 1 0,0 0 16,-21-1-16,0 22 0,0-21 0,0 21 16,0 42-1,0 0-15,0 0 0,-21 0 16,0 22-16,21-22 0,-21 21 15,21 1-15,0-1 0,0 0 16,-21 1-16,21-22 0,0 21 0,0-21 16,0 0-16,0 22 0,0-22 15,0 0-15,0 0 0,0 0 0,0 1 16,21-1-16,0-21 16,0 0-16,0 0 15,0-21-15,1 21 16</inkml:trace>
  <inkml:trace contextRef="#ctx0" brushRef="#br0" timeOffset="107247.72">31284 7197 0,'0'0'0,"21"-21"0,-21-1 0,0 1 16,-21 42 15,0 1-31,21 20 0,0-21 16,-21 21-16,0 1 0,21-1 16,0 0-16,0 1 0,0-1 0,-21 0 15,21 22-15,0-22 0,-22 1 16,22-22-16,0 21 0,0 0 0,0-20 15,0 20-15,0-21 0,0 0 16,0 0-16,0 1 0,0-1 0,0 0 16,22-21 15,-1-21-31,-21 0 16,21-1-16,0 1 0</inkml:trace>
  <inkml:trace contextRef="#ctx0" brushRef="#br0" timeOffset="107946.49">31644 7366 0,'0'0'0,"21"-42"0,-21-1 16,21 22-16,-21-21 0,0 21 0,0 0 15,0 42 1,-21 0 0,0 0-16,21 21 0,-21-20 0,0 41 15,21-21-15,-21 1 0,21-1 16,-22 22-16,1-22 0,21 0 0,0 1 15,-21-1-15,21 0 0,-21-21 0,21 22 16,0-22-16,0 0 16,0 0-16,0 0 0,-21-21 0,21 22 15,0-44 17,21 22-32,-21-21 0,0 0 15,21 0-15,0 0 0,0 0 0,1-1 16,-1 1-16,0 0 0,0-21 15,-21 21-15,21-1 0,0 22 0,-21-21 16,22 21-16,-22 21 31,0 1-31,0-1 0,0 0 16,0 0-16,0 0 16,21 0-16,0 1 0,-21-1 15,21-21-15,0 21 0,0-21 16,1 21-16,-1-21 0,0 0 15,0 0-15,0 0 0,22 0 0,-22 0 16,0 0-16,0-21 0,0 21 16,0-21-16,1 0 0,-1-1 0,0 1 15,0 0-15,0-21 0,0 21 16,-21-22-16,0 22 0,0-21 0,0 21 16,0-1-16,0 1 0,-21 0 15,0 21-15,0 0 0,0 0 16,0 0-16,-1 21 15,1-21-15,0 21 0,0 1 0,21-1 16,-21 0-16,21 0 0,0 0 16,0 0-16,0 1 0,0-1 15,21 0-15,0-21 16,0 0-16,-21 21 0,21-21 0,1 0 16,-1 0-16,0 0 15,0 0-15,0 0 0,0 0 0,1-21 16,-1 21-16,-21-21 0,21 21 15,0-21-15,-21-1 0,21 22 0,-21-21 16,0 0 0,0 0-16</inkml:trace>
  <inkml:trace contextRef="#ctx0" brushRef="#br0" timeOffset="108187.39">30946 7430 0,'0'0'16,"-43"0"-16,22 0 0,0 21 0,21 0 15,21 0 1,0-21-16,0 0 16,22 21-16,-22-21 0,21 0 15,1 0-15,-1 21 0,0-21 0,1 0 16,-22 22-16,21-22 0,0 21 15,-20-21-15,-1 0 0,0 21 0,-21 0 16,0 0-16</inkml:trace>
  <inkml:trace contextRef="#ctx0" brushRef="#br0" timeOffset="112010.85">995 11430 0,'0'21'0,"0"-42"0,0 63 16,21-63 30,0 0-46,0 0 0,22 0 0,-22-22 16,21 1-16,0 0 0,-20-1 16,20 1-16,0 0 0,1-1 0,-1 1 15,0-21-15,-21 20 16,22-20-16,-22 20 0,0-20 0,0-1 16,-21 22-16,0 0 0,21-1 15,-21 1-15,0 21 0,0 0 0,0 0 16,-21 21-1,0 21-15,0 0 0,0 0 0,0 21 16,-1-20-16,1 20 0,0 0 16,0 1-16,0 20 0,0-21 15,21 1-15,0-1 0,-22 0 0,22 22 16,0-22-16,0 1 0,0-1 16,0-21-16,0 21 0,22-20 0,-1-1 15,0 0-15,21 0 16,-21-21-16,22 0 0,-22 0 0,21 0 15,-21 0-15,22-21 0,-1 21 16,0-21-16,1 0 0,-22-1 0,21 1 16,1-21-16,-22 21 0,21 0 0,-21-22 15,0 22-15,1-21 0,-1 21 16,-21-1-16,0-20 0,21 21 0,-21-21 16,0 20-16,0 1 0,0 0 15,-21 21 16,21 21-31,0 0 0,0 1 0,0-1 16,0 21-16,0-21 16,0 0-16,0 22 0,0-22 0,21 0 15,-21 21-15,21-20 0,0-1 16,0 0-16,1 0 0,-1 0 0,0-21 16,-21 21-16,21 1 0,0-22 15,-21 21-15,21-21 0,-42 0 31,0-21-31,0-1 16,0 1-16,0 0 0,-1 21 16,1-21-16,0 0 0,0 21 15,0 0-15,0 0 0,21-21 0,-22 21 16,1 0-16,0 0 16,21 21-16,0 0 0,-21-21 0,21 21 15,0 0-15,0 0 0,0 1 16,0-1-16,21 0 0,0 0 0,0 0 15,1-21-15,-1 21 0,0-21 16,21 0-16,-21 0 0,22 0 0,-22 0 16,21 0-16,1 0 0,-1-21 15,0 0-15,1 0 0,-1 21 0,0-21 16,1-22-16,-1 22 0,0 0 0,1 0 16,-22-21-16,21 20 0,-21-20 15,0 0-15,1 21 0,-1-22 0,21-20 16,-42 20-16,0 22 15,0 0-15,-21 21 16,0 0 0,0 21-16,-1 0 0,1 1 15,21-1-15,0 0 0,-21 0 0,21 0 16,0 0-16,0 22 0,0-22 16,0 0-16,21 0 0,-21 22 0,21-22 15,1 0-15,-1 0 0,-21 0 16,21-21-16,0 21 0,-21 1 0,21-22 15,-21 21-15,0-42 47,0-1-47,-21 22 16,0-21-16,0 0 0,0 0 0,-1 0 16,-20 21-16,21-21 0,0 21 15,0 0-15,-22 0 0,22 0 0,0 0 16,0 0-16,0 0 0,21 21 15,0 0-15,0 0 0,0 0 16,0 0-16,0 1 0,21-1 16,0 0-16,0-21 0,21 21 15,-20-21-15,20 0 0,0 21 0,1-21 16,-1 0-16,21 0 0,-20 0 16,-1 0-16,0 0 0,1 0 15,-1-21-15,0 0 0,1 21 0,-1-21 16,-21 0-16,22-1 0,-1 1 15,-21 0-15,0-21 0,0 21 0,1-1 16,-1-20-16,0 21 0,-21-21 0,0 20 16,0-20-16,0 21 0,0 0 15,0 0-15,0-1 0,0 1 0,-21 21 16,0 0-16,-1 0 16,1 21-16,0-21 0,0 22 15,0-1-15,0 21 0,21-21 16,0 0-16,0 1 0,0 20 15,0-21-15,0 0 0,0 0 0,0 22 16,0-22-16,21 0 0,0 0 16,0 0-16,0-21 0,0 22 0,1-22 15,-1 0-15,21 0 0,-21 0 0,0 0 16,22 0-16,-22 0 0,0 0 16,0 0-16,22-22 0,-22 1 0,0 0 15,0 0-15,0 0 0,0 0 16,1-1-16,-1 1 0,21-21 15,-21 21-15,0-22 0,1 22 0,-1-21 0,0 21 16,0 0-16,0-22 16,-21 22-16,-21 21 15,0 21-15,0-21 16,0 21-16,-1 1 0,1 20 16,21-21-16,0 0 0,0 0 0,0 22 15,0-22-15,0 0 0,0 0 0,0 0 16,0 1-16,21-1 0,1 0 15,-1 0-15,0 0 0,0-21 0,0 21 16,0-21-16,1 0 16,-1 0-16,0 0 15,-21-21 1,0 0-16,0 0 16,-21 0-16,21 0 0,-21 21 15,-1-22-15,1 1 0,0 21 16,0 0-16,0 0 0,0 0 15,-1 21-15,22 1 16,0-1-16,0 0 16,0 0-16,0 0 0,22 0 15,-1 1-15,0-22 0,0 21 0,0-21 16,22 0-16,-22 0 0,0 0 16,21 0-16,-21 0 0,1 0 0,-1 0 15,0-21-15,21 21 0,-21-22 16,1 1-16,-1 0 0,0 0 15,0 0-15,0 0 0,-21-1 0,21 1 16,1-21-16,-1 0 0,-21 20 0,0-20 16,21-21-16,-21 20 0,21-20 15,-21 20-15,0-20 0,0-1 0,0 1 16,0-1-16,0 22 0,0 0 16,0 21-16,0-22 0,0 22 0,-21 21 15,0 0-15,0 0 16,-1 21-16,22 22 15,-21-1-15,21 0 0,0 1 0,0-1 16,0 0-16,0 22 0,0-22 16,0 22-16,0-22 0,0 0 15,0 1-15,0-1 0,0 0 0,21 1 16,1-22-16,-22 21 0,21-21 0,0 0 16,-21 1-16,21-1 0,0 0 15,0-21-15,1 0 0,-1 0 16,0 0-16,0 0 0,0 0 15,0 0-15,1-21 0,-1 0 0,21-1 16,-21 1-16,0 0 0,22 0 0,-22 0 16,21 0-16,-21-22 0,22 22 15,-22 0-15,0-21 0,64-22 32,-85 85-17,0 0-15,0 1 16,0-1-16,0 0 0,0 0 0,0 0 15,0 0-15,0 1 0,0-1 16,21 0-16,-21 21 0,21-21 0,0 1 16,0-1-16,1 0 0,-1-21 0,21 21 15,-21 0-15,22-21 0,-22 0 16,21 0-16,0 0 0,-20 0 0,20 0 16,0 0-16,1 0 0,-22-21 0,21 21 15,0-21-15,-20 0 0,20 0 16,-21-1-16,21 1 0,-20 0 15,-1 0-15,0-21 0,0 20 0,0-20 16,-21 0-16,21-1 0,-21 1 16,0 0-16,0 21 0,0-22 0,-42 1 15,21 21-15,0 0 0,-22-1 0,22 22 16,-21 0-16,0 0 0,-1 0 16,1 22-16,21-1 0,-22 21 0,22-21 15,-21 22-15,21-22 0,0 21 0,21 0 16,0-20-16,-22 20 15,22-21-15,0 21 0,0-20 0,0-1 0,22 0 16,-22 0-16,21 0 0,0 0 16,21 1-16,-21-22 0,1 0 15,-1 0-15,0 0 0,0 0 0,0 0 16,0 0-16,1 0 0,-1-22 0,0 22 16,0-21-16,-21 0 0,21 0 15,0 21-15,-21-21 0,0 0 0,22-1 16,-22-20-16,21 21 0,-21 0 0,21 0 15,-21-1-15,0 1 0,0 0 16,0 0-16,0 42 31,0 0-31,0 0 0,0 1 0,0 20 16,0-21-16,0 0 0,0 0 0,0 1 16,0 20-16,0-21 0,0 0 15,21 0-15,0 1 0,0-1 16,1-21-16,-22 21 0,21 0 0,0-21 15,0 0-15,0 0 0,0 0 0,1 0 16,-1 0-16,0 0 0,0-21 16,0 0-16,0 0 0,1 21 0,-1-22 15,0-20-15,-21 21 0,21 0 0,0-22 16,0 22-16,1-21 0,-22 0 16,21-22-16,0 22 0,0-22 0,0 1 15,-21-1-15,21 1 0,-21-1 16,22 1-16,-22-1 0,0 22 0,0 0 15,0-1-15,0 22 0,0 0 16,0 0-16,-22 42 16,1 0-16,0 0 0,0 22 15,0-1-15,0 0 0,-1 1 0,1 20 16,0 1-16,21-1 0,0 1 0,0-22 16,0 21-16,0-20 0,0 20 15,0-20-15,0-22 0,0 21 0,21 0 16,0-20-16,1-1 0,-1 0 0,-21 0 15,21 0-15,0 0 0,0-21 16,0 0-16,1 0 0,-1 0 16,0 0-16,0 0 0,0 0 15,0-21-15,-21 0 0,22 21 0,-1-21 16,0 0-16,-21 0 0,21-1 16,0 1-16,-21 0 0,0-21 0,0 21 15,0-22-15,0 22 0</inkml:trace>
  <inkml:trace contextRef="#ctx0" brushRef="#br0" timeOffset="112227.72">5630 10266 0,'0'0'0,"-42"0"15,-43 0 1,64 0-16</inkml:trace>
  <inkml:trace contextRef="#ctx0" brushRef="#br0" timeOffset="112431.6">4297 10647 0,'0'0'15,"-21"21"-15,-1 0 0,1 0 0,42-21 32,1 0-32,20 0 15,-21 0-15,21 0 0,-20 0 0,20 0 16,0-21-16,22 21 0,-22-21 15,0 0-15,1 21 0,20-21 0,-20 0 16,-1 21-16</inkml:trace>
  <inkml:trace contextRef="#ctx0" brushRef="#br0" timeOffset="113031.26">8551 10583 0,'0'0'0,"0"-21"0,0-21 0,0 0 0,-21 20 16,21-20-16,0 21 0,0 0 15,0 0-15,-21-1 0,21 1 0,0 0 16,-21 21-16,21-21 0,0 42 31,0 0-31,0 0 0,0 22 0,0-1 16,0 0-16,0 22 0,0-1 16,0 1-16,0-1 0,0 1 0,0-1 15,0 1-15,0-1 0,0 22 0,0 0 16,0-22-16,-21 22 0,-1 0 15,1-1-15,21-20 0,-21 20 0,0-20 16,0 21-16,21-22 0,0 1 0,-21-1 16,21-21-16,-22 22 0,22-22 15,0 1-15,0-1 0,0-21 16,0 0-16,0 0 0,0-42 31,0 0-31,0-21 0,0 21 16,0-22-16,0 1 0,0 0 0</inkml:trace>
  <inkml:trace contextRef="#ctx0" brushRef="#br0" timeOffset="113403.05">8403 10689 0,'0'0'0,"0"-42"0,0 0 15,-21 20-15,21-20 0,0 21 16,0-21-16,0 20 0,0-20 0,0 21 15,0 0-15,0 0 0,0-1 16,21 1-16,0 0 0,0 21 0,22-21 16,-1 21-16,0-21 0,1 21 0,-1 0 15,0 0-15,1 0 0,20 21 16,-20 0-16,-1 0 0,0 0 0,-21 1 16,22-1-16,-22 21 0,-21 0 0,0-20 15,0 20-15,0-21 0,-21 21 16,0 1-16,-1-22 0,1 0 0,-21 0 15,0 22-15,-1-22 0,22-21 16,-21 21-16,21 0 0,-1-21 16,1 0-16,0 21 0,0-21 0,42 0 47,0 0-47,0 0 0,1-21 15,20 21-15,-21-21 0,21 0 0,-20 21 16,20-21-16</inkml:trace>
  <inkml:trace contextRef="#ctx0" brushRef="#br0" timeOffset="113822.81">9271 10456 0,'0'-21'16,"0"0"-16,0 0 0,0 0 15,21 0-15,0 21 16,0 0-16,1-22 0,-1 22 16,0 0-16,0 0 0,21 0 15,-20 22-15,-1-1 0,0 0 16,0 0-16,0 21 0,0-20 0,1 20 16,-1-21-16,-21 21 0,21-20 15,-21 20-15,0-21 0,0 0 0,0 0 16,0 1-16,0-1 0,-21 0 0,21 0 15,-21-21-15,-1 0 16,1 0-16,21-21 16,0 0-1,0 0-15,0-1 16,0 1-16,0 0 0,0 0 0,0-21 16,0 20-16,21 1 0,1-21 0,-1 21 15,-21 0-15,21-22 16,0 22-16,0 0 0,0 0 0,1 0 15,-1-1-15,0 22 0,0-21 0,0 21 16,22-21-16,-22 21 0,0 0 16,0 0-16,0 0 0</inkml:trace>
  <inkml:trace contextRef="#ctx0" brushRef="#br0" timeOffset="114275.55">10372 10224 0,'0'0'15,"0"-22"1,-22 22 0,1 0-1,0 22-15,0-22 0,0 42 16,0-21-16,-1 0 0,-20 22 0,21-1 16,0 0-16,0 1 0,-1-1 0,1 0 15,0 1-15,21-1 0,-21 0 16,21-21-16,0 22 0,0-22 0,0 21 15,21-21-15,0 1 0,22-1 0,-22-21 16,21 21-16,0-21 0,1 0 16,-1 21-16,0-21 0,1 0 0,-1 0 15,0 0-15,1 0 0,-1-21 16,0 21-16,-20-21 0,20 0 16,-21-1-16,0-20 0,0 21 0,-21-21 15,22-1-15,-22 1 0,0 0 0,0-1 16,-22 1-16,1 0 0,0 20 15,-21-20-15,21 21 0,-22 0 0,1 0 16,21 21-16,-22 0 0,1 0 0,0 0 16,-1 0-16,22 21 0,-21-21 15,21 21-15,0 0 0,-1 0 0,22 0 16,0 1-16,0-1 0,0 0 0,0 0 16,0 0-16,22 0 0,-1 1 15,0-22-15,21 0 0,-21 0 16,22 0-16,-22 0 0</inkml:trace>
  <inkml:trace contextRef="#ctx0" brushRef="#br0" timeOffset="114619.35">10985 10329 0,'22'0'0,"-44"0"0,44-21 0,-22 0 16,0 42-1,-22 0-15,1 1 16,21 20-16,0 0 0,0 1 0,-21-1 15,21 21-15,0-20 0,0 20 0,0 1 16,0-1-16,0 22 16,21-22-16,-21 22 0,21 0 0,1-1 15,-1 1-15,-21 0 0,0-22 0,0 22 16,0-22-16,0 22 0,0-21 0,-21-1 16,-1 1-16,22-22 0,-21 21 15,0-20-15,0-1 0,0 0 0,0-20 16,-1-1-16,1 0 0,21 0 0,0 0 15,0-42 1,0 0 0,0 0-16,0 0 0,21-22 0,1 22 15,-22-21-15,21-1 0,0 1 0,-21-21 16,21 20-16,-21-20 0,21-1 16,0 1-16</inkml:trace>
  <inkml:trace contextRef="#ctx0" brushRef="#br0" timeOffset="114919.18">11007 10753 0,'0'0'16,"-22"-64"-16,22 1 0,-21 20 0,21-41 16,-21 41-16,21 1 0,0 21 0,0-21 15,0 20-15,0 1 0,21 0 16,0 0-16,1 0 0,20 21 0,-21-21 16,21 21-16,1 0 0,-22 0 0,21 0 15,-21 21-15,22 0 0,-22 0 16,0 0-16,0 22 0,0-22 15,-21 21-15,0 0 0,0-20 0,0 20 16,0 0-16,0-21 0,-42 1 16,21 20-16,0-21 0,0-21 0,-1 21 15,-20 0-15,21-21 0,0 0 0,0 22 16,-22-22-16,22 0 0,0 0 16,21-22-1,0 1 1,21 0-16,0 0 0,0 0 15,1 0-15,20-1 0</inkml:trace>
  <inkml:trace contextRef="#ctx0" brushRef="#br0" timeOffset="115574.69">11366 10520 0,'22'0'0,"-1"0"16,0 0-1,0 0 1,0 0-16,0 0 0,1-21 15,-1 21-15,0-21 0,0-1 16,0 22-16,0-21 0,1 0 0,-1 0 16,0 0-16,0 0 0,0-1 0,-21 1 15,0 0-15,0 0 16,0 0-16,0 0 0,-21 21 31,21 21-31,-21 0 0,0 0 16,0 0-16,21 0 0,0 22 0,-22-1 15,22-21-15,0 22 0,0-22 0,0 21 16,0-21-16,0 0 0,0 1 16,0-1-16,22 0 0,-1-21 0,-21 21 15,21-21-15,0 0 0,0 0 0,0 0 16,1 0-16,-1 0 16,0 0-16,0 0 0,0 0 0,-21-21 15,21 0-15,-21 0 0,22-1 16,-22 1-16,0-21 0,21 21 15,0 0-15,0-22 0,0 22 0,-21-21 16,43 21-16,-22-22 0,0 22 0,0 21 16,0-21-16,22 0 0,-22 21 15,0 0-15,0 0 0,0 0 0,0 21 16,-21 0-16,0 0 0,22 0 0,-22 1 16,21 20-16,-21-21 0,0 21 15,0-20-15,0 20 0,0-21 0,0 0 16,0 22-16,0-22 0,0 0 0,0 0 15,-21-21 17,21-21-17,-22 0-15,22 0 0,0-1 16,0 1-16,0-21 0,0 21 16,0 0-16,0-22 0,0 22 0,0-21 15,0 21-15,0-1 0,22-20 0,-1 21 16,-21 0-16,21 0 0,0 21 15,-21-22-15,21 1 0,0 0 0,1 0 16,-1 0-16,0 21 0,21-21 16,-21-1-16</inkml:trace>
  <inkml:trace contextRef="#ctx0" brushRef="#br0" timeOffset="116355.24">12890 9864 0,'0'0'16,"0"-21"-1,0 42 1,-21 0 0,0 0-16,21 0 0,-21 0 0,21 22 15,0-22-15,0 21 0,-21-21 16,21 22-16,-21-1 0,21 0 0,0 1 16,0-1-16,0 0 0,0-20 0,0 20 15,0 0-15,0-21 16,0 22-16,21-22 0,0 0 0,21 0 15,1 0-15,-1 1 0,0-22 0,1 0 16,-1 0-16,0 0 0,1 0 16,-1 0-16,0-22 0,1 1 0,-22 21 15,21-21-15,-21 0 0,22 0 0,-22-22 16,0 22-16,0 0 0,-21-21 16,21 21-16,-21-1 0,0 1 0,21 0 15,-21 0-15,-21 42 16,0-21-1,21 21-15,-21 0 0,21 1 16,0-1-16,0 0 0,0 0 16,0 0-16,0 0 0,0 1 0,0-1 15,21 0-15,-21 0 0,21 0 16,0-21-16,1 21 0,-1-21 16,0 0-16,0 0 0,21 0 0,-20 0 15,-1 0-15,21 0 0,-21-21 16,0 0-16,1 0 0,-1 0 0,0 0 15,0-1-15,-21 1 0,21-21 0,-21 21 16,21 0-16,1-22 0,-22 22 16,0 0-16,0 0 0,0 0 15,0 42 1,-22-21 0,22 21-16,0 21 0,-21-21 15,0 22-15,21 20 0,-21-20 0,21-1 16,0 21-16,-21 1 0,0-1 0,21 1 15,0-1-15,0 1 0,0-1 0,0 1 16,0 21-16,0-1 0,0-20 16,0 20-16,0-20 0,0 21 0,0-22 15,0 1-15,21-1 0,-21 1 0,0-22 16,0 21-16,21-20 0,-21-1 16,0 0-16,0 1 0,0-1 0,0-21 15,0 0-15,0 1 0,-21-22 0,0 0 16,-1 0-16,1 0 0,0 0 15,-21-22-15,21 1 0,-1 0 16,1 0-16,-21 0 0,21-22 0,0 22 16,-1-21-16,1 0 0,0 20 0,0-20 15,0 0-15,0-22 0,-1 22 0,1-22 16,0 22-16</inkml:trace>
  <inkml:trace contextRef="#ctx0" brushRef="#br0" timeOffset="116601.11">12658 10160 0,'0'-21'16,"42"-21"-1,-21 42-15,0 0 16,0-22-16,1 22 0,-1 0 15,0-21-15,0 21 0,0-21 0,0 21 16,1 0-16,20-21 0,-21 21 0,0 0 16,0 0-16,1-21 0,-1 21 15,0 0-15,0 0 0,0 0 0,-21-21 16</inkml:trace>
  <inkml:trace contextRef="#ctx0" brushRef="#br0" timeOffset="117775.43">15473 10626 0,'-21'0'16,"21"-21"-16,0-1 15,0 1-15,21 0 0,-21-21 16,21 21-16,0-1 0,-21-20 15,21 0-15,0 21 0,1-22 16,-1 1-16,-21 0 0,21-1 0,0 1 16,-21 0-16,0 20 0,0-20 15,21 21-15,-21 0 0,0 0 0,0 42 32,0 0-32,0 21 15,0-21-15,-21 22 0,21-22 0,0 21 16,-21 1-16,0-1 0,0-21 15,21 21-15,-22 1 0,22-1 0,0-21 16,0 22-16,0-22 0,0 0 0,0 0 16,22 0-16,-1 0 0,0-21 15,0 22-15,21-22 0,-20 0 16,-1 0-16,0 0 0,21 0 0,-21 0 16,1-22-16,20 1 0,-21 21 15,0-21-15,0-21 0,1 21 0,-1-1 16,0-20-16,-21 21 0,21-21 0,-21 20 15,0-20-15,0 21 0,0-21 16,-21 20-16,0 1 0,0-21 0,-22 42 16,22-21-16,-21 0 0,21 21 0,-1 0 15,-20 0-15,21 0 0,0 0 16,0 0-16,-1 0 0,22 21 16,22 0 15,-1-21-31,0 0 0,0 0 0,21 0 15,-20 0-15,20 0 0,0 0 0,1 0 16,-1 0-16,0 0 0,1-21 16,-1 21-16,0-21 0,1-1 0,-1 22 15,0-21-15,1 0 0,-22 0 16,0 0-16,21 21 0,-42-21 0,21-1 16,-21 1-16,-21 21 46,21 21-46,-21 1 0,21-1 0,-21 0 16,0 21-16,21-21 16,0 22-16,0-1 0,-21 0 0,21 22 15,-22-22-15,22 22 0,0-1 0,0 1 16,0-1-16,0 22 0,0-22 16,22 22-16,-1-21 0,0 20 0,0 1 15,0 0-15,22-22 0,-22 22 0,0-1 16,0 1-16,0 0 0,0-22 15,-21 22-15,22-22 0,-22 22 0,21-21 16,-21 20-16,0-20 0,0 20 0,0-41 16,0 20-16,0-20 0,0-1 0,0 0 15,0-21-15,0 1 0,-21-22 16,-1 0-16,1 0 0,0 0 16,0 0-16,0-22 0,-22 1 0,22-21 15,0 21-15,0-22 0,0-20 0,0 21 16,-1-22-16,1 1 0,21-1 15,0 1-15,-21-1 0,21 1 0,0-22 16,0 21-16,0 1 0,0-22 0,0 22 16,21-1-16,0 1 0,1-1 15,-1 1-15,0 20 0,21-20 0,-21 21 16,22-22-16,-22 22 0,21-1 0,-21 1 16,22-21-16,-22 20 0,21 1 15,-21 0-15,22-22 0,-1 22 0,-21-1 16,22 1-16</inkml:trace>
  <inkml:trace contextRef="#ctx0" brushRef="#br0" timeOffset="118203.26">17992 9906 0,'0'0'0,"21"-21"0,-21 0 0,0 0 15,0-1-15,21 1 0,0 0 16,-21 0-16,21 0 0,-21 0 15,0 42 1,0 0 0,0 21-16,0-21 0,0 22 15,-21-1-15,21 22 0,-21-22 0,21 0 16,0 1-16,0 20 0,-21-21 16,21 1-16,-21-1 0,21 0 15,0 1-15,0-22 0,0 21 0,0-21 16,0 22-16,0-22 0,0 0 15,-22-21 1,22-21 0,-21 21-16,0-21 0,21 0 0</inkml:trace>
  <inkml:trace contextRef="#ctx0" brushRef="#br0" timeOffset="119030.78">17716 10245 0,'-21'-21'0,"42"42"15,-42-64-15,0 43 0,42 0 47,0 0-47,1 0 0,-1 0 0,0 0 16,21 0-16,1 0 0,-1 0 15,0 0-15,22-21 0,-22 21 0,0-21 16,22 21-16,-22-21 0,1 0 0,-1 21 16,0-21-16,1-1 0,-22 1 15,0 0-15,0-21 0,0 21 0,0-1 16,-21-20-16,0 21 0,0-21 0,0 20 15,0 1-15,0 0 0,0 0 16,0 0-16,0 42 16,0 0-16,0 0 15,-21 0-15,21 22 0,0-1 16,0-21-16,0 22 0,-21-1 0,21 0 16,-21 1-16,21-1 0,0 0 0,0-21 15,-21 22-15,21-1 0,-21-21 16,21 22-16,0-22 0,0 0 0,0 0 15,0 0-15,0 0 0,0 1 16,0-44 15,0 1-31,0 0 0,0 0 16,0 0-16,21 0 0,0-1 0,0 1 16,-21-21-16,21 21 0,22-22 15,-22 22-15,0 0 0,0-21 0,0 21 16,0 21-16,1-22 0,-1 22 15,0 0-15,0 0 16,-21 22-16,21-1 0,-21 0 16,0 0-16,0 0 0,0 0 0,0 1 15,0 20-15,0-21 0,0 0 16,0 0-16,0 22 0,21-22 0,1 0 16,-22 0-16,21 0 0,0 1 15,0-1-15,0-21 0,0 21 16,1-21-16,20 0 0,-21 0 0,0 0 0,22 0 15,-22 0-15,21 0 0,-21 0 16,22 0-16,-22-21 0,0 0 16,21-1-16,-21 1 0,1-21 0,-1 21 15,0 0-15,-21-22 0,0 22 0,21-21 16,-21 21-16,0-22 0,0 22 16,0 0-16,0 0 0,-21 21 15,0 0-15,0 21 16,-1 0-16,1 0 0,0 0 15,21 22-15,0-22 0,-21 21 16,21-21-16,0 22 0,0-22 0,0 21 16,0-21-16,0 1 0,21-1 0,-21 0 15,21 0-15,0 0 0,1-21 16,-1 0-16,0 0 0,0 0 0,0 0 16,0 0-16,1 0 0,-1 0 0,0-21 15,0 0-15,-21 0 0,21 0 16,0-1-16,-21 1 0,22-21 0</inkml:trace>
  <inkml:trace contextRef="#ctx0" brushRef="#br0" timeOffset="121126.58">21040 10435 0,'0'0'0,"-22"0"15,1 0-15,0 0 0,21-21 32,0 0-32,0 0 0,21 0 0,0-1 15,1 1-15,-22 0 0,21-21 16,-21 21-16,21-22 0,0 22 0,-21-21 16,21-1-16,0 22 0,1-21 0,-22 0 15,21-1-15,0 1 0,0 21 16,0-22-16,-21 22 0,21 21 0,1-21 15,-1 21-15,0 0 0,0 0 16,-21 21-16,21 0 16,-21 1-16,0-1 0,0 0 15,0 0-15,0 0 0,0 0 16,0 1-16,21-22 16,1 21-1,-1-21-15,0 0 16,0-21-1,-21-1-15,0 1 0,0 0 16,0 0-16,0 0 0,-21 0 16,0-1-16,0 1 0,-1 0 15,1 0-15,-21 0 0,21 21 0,0 0 16,-1 0-16,1 0 0,0 0 16,21 21-16,-21 0 0,0 21 15,21-20-15,-21 20 0,21 0 0,0 1 16,0-1-16,0-21 0,0 21 15,0 1-15,0-1 0,0-21 0,0 22 16,0-22-16,0 21 0,21-21 0,0 0 16,0 1-16,0-1 0,22 0 15,-22 0-15,21-21 0,-21 0 0,22 0 16,-1 0-16,0 0 0,-21 0 0,22-21 16,-1 21-16,-21-21 0,22 0 15,-22-1-15,21 1 0,-21 0 0,0-21 16,1 21-16,-1-22 0,0 1 15,-21 0-15,21-1 0,0-20 0,-21 20 16,0 1-16,0-21 0,21 20 16,-21 1-16,0 0 0,22-1 0,-22 1 15,0 21-15,0 0 0,0-1 16,0 44 0,0-1-16,0 21 0,0-21 0,0 22 15,0-1-15,0 0 0,-22 1 16,22-1-16,0 0 0,0 1 15,0-1-15,0 0 0,0-21 0,0 22 0,0-1 16,22-21-16,-1 22 0,0-22 16,0 0-16,0 0 0,0 0 15,22 0-15,-22 1 0,0-22 0,21 0 16,-20 21-16,20-21 0,-21 0 16,21 0-16,-20 0 0,20-21 0,0 21 15,-21-22-15,1 1 0,20 0 0,-21 0 16,0 0-16,0 0 0,1-22 15,-22 22-15,0-21 0,0 21 0,0-22 16,0 1-16,0 21 0,0-22 0,0 22 16,-22 0-16,22 0 0,-21 0 15,0 21-15,0 0 0,0 0 0,0 0 16,-1 21-16,1-21 0,0 21 0,0 0 16,0 22-16,0-22 0,-1 0 15,1 0-15,21 21 0,0-20 16,-21-1-16,21 0 0,0 0 0,0 0 15,0 0-15,0 1 0,0-1 0,0 0 16,21 0 0,0-21-16,1 0 0,-1 0 15,0 0-15,0 0 0,0 0 0,-21-21 16,21 21-16,1-21 0,-1 0 16,-21-1-16,21 1 0,0 21 0,-21-42 15,21 21-15,-21 0 0,0-1 0,21 1 16,-21-21-16,0 21 15,0 0-15,0 42 32,0 0-32,0 0 15,0 0-15,0 22 0,0-22 0,0 0 16,0 0-16,0 0 0,0 0 0,0 1 16,0-1-16,0 0 0,0 0 15,22-21-15,-22 21 0,21 0 0,0-21 16,0 22-16,0-22 0,22 0 15,-22 0-15,0 0 0,0 0 16,21 0-16,-20-22 0,-1 1 0,0 21 16,0-21-16,0 0 0,0 0 15,1 0-15,-1-1 0,0 1 0,0-21 16,0 21-16,0 0 0,-21-22 16,22 22-16,-22 0 0,21 0 0,-21 0 15,0 42 16,0 0-31,0 0 0,0 21 16,0-20-16,0-1 0,0 0 0,21 21 16,0-21-16,0 1 0,0-1 15,1 0-15,-1 0 0,0 0 0,-21 0 16,0 1-16,21-1 0,-21 0 16,-21-21 15,0-21-31,0 21 15,21-21-15,-22-1 0,1 22 16,0-21-16,21 0 0,-21 0 16,0 21-16,0 0 0,-1 0 31,1 0-31,21 21 16,0 0-16,0 0 15,0 1 1,21-22-16,1 0 0,-1 21 15,0-21-15,0 0 0,0 0 0,0 0 16,1 0-16,-1 0 0,0 0 0,0 0 16,0 0-16,0-21 15,1 21-15,-1-22 0,0 1 0,0 0 16,0 0-16,0 0 0,1 0 0,-1-1 16,0 1-16,0 0 0,0-21 15,-21 21-15,0-1 0,0-20 0,0 21 16,21 0-16,-21 0 0,0-1 0,-21 22 47,21 22-47,-21-1 0,21 21 0,0-21 15,0 0-15,0 1 0,0 20 16,0-21-16,0 0 0,0 0 0,0 1 16,0-1-16,0 0 0,0 0 0,0 0 15,0 0-15,0 1 16,-21-22 15,0 0-15,0 0-16,-1 0 15,1 0-15,0 0 16,21-22-16,-21 1 16,21 0-16,0 0 15</inkml:trace>
  <inkml:trace contextRef="#ctx0" brushRef="#br0" timeOffset="124024.01">25358 9885 0,'0'0'16,"21"-21"-16,-21 0 0,0-1 16,0 1-16,0 0 15,0 0-15,0 0 0,0 0 0,0-1 16,0 1-16,0 0 0,0 0 0,0 0 16,0 0-16,0-1 125,0 44 140,0-1-265,0 0 0,0 21 0,0-21 16,0 22-16,0-22 0,-21 21 15,21 1-15,0-22 0,0 21 16,0 0-16,-22-20 0,22-1 0,0 21 16,-21-21-16,21 0 0,0 1 15,0-1-15,0 0 0,0 0 16,0-42 31,0 0-47,21 21 0,1-21 0,-1-1 15,-21 1-15,21 0 0,0 0 16,0 0-16,0 0 0,1-22 0,-1 22 16,0-21-16,0 21 0,0-1 0,-21 1 15,21 0-15,1 21 0,-1 0 16,0 21 0,-21 0-16,0 1 15,0 20-15,0-21 0,0 0 0,0 0 16,0 1-16,0-1 0,0 21 15,0-21-15,21 0 0,0 1 16,0-1-16,1-21 0,-1 0 16,0 0-16,0 0 15,0 0-15,0 0 0,1 0 0,-1 0 16,0 0-16,0 0 0,21-21 0,-20-1 16,-1 1-16,0 0 0,0 0 15,0 0-15,-21-22 0,21 22 16,1-21-16,-1 0 0,-21-1 0,0 22 15,21-21-15,-21-1 0,21 22 16,-21-21-16,0 21 0,0 0 0,0 42 31,0 0-31,0 0 0,0 21 16,0-20-16,0 20 0,0 0 0,-21-21 16,21 22-16,0-22 0,0 21 0,0-21 15,0 1-15,0-1 0,0 0 16,21 0-16,-21 0 0,21 0 0,0-21 15,1 0-15,-22 22 0,21-22 0,0 0 16,0 0-16,21 0 16,-20 0-16,-1 0 0,0-22 0,0 1 15,0 21-15,22-21 0,-22 0 0,0-21 16,0 20-16,0-20 0,-21 21 16,21-21-16,1-1 0,-22 1 0,21 0 15,-21-1-15,0 1 0,0 0 0,0 20 16,0-20-16,0 21 0,0 0 15,0 42 1,0 0-16,-21 0 0,21 22 16,0-1-16,0 0 0,-22-21 15,22 22-15,0-1 0,-21 0 0,21 1 16,0-22-16,0 21 0,0-21 16,0 1-16,0-1 0,0 0 15,0 0-15,0 0 0,0-42 47,0 0-47,21 0 16,1 0-16,-22-1 0,21 1 15,-21 0-15,21 0 0,-21 0 16,21 0-16,-21-1 0,0 1 0,21 0 16,0 21-16,-21 21 15,0 0 1,0 1-16,0-1 0,0 21 15,0-21-15,0 0 0,22 1 0,-22-1 16,21 0-16,0 0 0,0 0 16,0 0-16,0-21 15,1 22-15,-1-22 0,0 0 0,0 0 16,21 0-16,-20 0 0,-1 0 16,0 0-16,0 0 0,0-22 0,22 1 15,-22 21-15,0-21 0,0 0 0,-21 0 16,21 0-16,-21-1 0,21-20 15,-21 21-15,0 0 0,0-22 0,0 22 16,0 0-16,0-21 0,0 21 16,0-1-16,-21 22 15,0 22-15,0-1 16,0 0-16,21 0 0,-21 21 0,21-20 16,-22-1-16,22 21 0,0-21 15,0 0-15,0 22 0,0-22 0,0 0 16,0 0-16,0 0 0,0 1 15,22-22 1,-1 0-16,0 0 16,0 0-16,-21-22 0,21 22 15,0-21-15,1 0 0,-1 21 16,-21-21-16,21 0 0,0 0 0,0-1 16,0 1-16,-21 0 0,22-21 15,-1 21-15,-21-1 16,0 1-16,21 21 0,-21 21 31,0 1-31,0-1 16,0 0-16,0 0 0,0 0 0,0 0 15,0 1-15,0-1 0,0 0 16,0 0-16,21-21 16,0 0-16,0 21 15,1-21-15,-1 0 0,21 0 0,-21 0 0,0 0 16,1 0-16,-1 0 0,0 0 15,0-21-15,0 21 0,0-21 16,1 0-16,-1 0 0,-21-1 0,0 1 16,21 0-16,-21-21 0,21 21 15,-21-1-15,0-20 0,0 21 0,0 0 16,0 0-16,0-1 0,0 1 0,0 42 31,-21 1-31,0 20 16,21-21-16,0 0 0,0 22 0,-21-22 15,21 0-15,-22 21 0,22-21 16,0 1-16,0-1 0,0 0 16,0 0-16,0 0 0,0 0 15,22 1 1,-1-22-16,0 0 0,21 0 16,1 0-16,-22 0 0,21 0 0,0 0 15,1 0-15,-1 0 0,0-22 16,1 22-16</inkml:trace>
  <inkml:trace contextRef="#ctx0" brushRef="#br0" timeOffset="124898.51">29654 9589 0,'22'-64'16,"-1"43"-16,-21 0 0,21 0 0,-21-1 16,0 1-16,0 0 15,0 0-15,0 0 16,-21 0 0,0 21-16,-1 0 15,1 0-15,0 0 0,0 0 16,0 0-16,0 21 0,-1 0 15,-20-21-15,21 21 0,0 21 0,0-20 16,-22-1-16,22 21 0,0-21 16,0 22-16,0-22 0,21 21 0,0-21 15,0 22-15,0-22 0,0 0 0,0 0 16,0 0-16,0 0 0,0 1 16,21-22-16,0 21 0,0-21 15,0 0-15,0 0 16,1 0-16,-1-21 0,0-1 15,0 1-15,0 0 16,0 0-16,-21 0 0,22-22 16,-1 22-16,-21 0 0,0-21 0,21 21 15,-21-1-15,0 1 0,21 0 0,-21 42 32,-21 0-32,0 22 15,21-22-15,-21 0 0,21 21 16,0-20-16,-22 20 0,22-21 0,0 0 15,0 0-15,0 1 0,0-1 16,0 0-16,0 0 0,22 0 0,-1-21 16,0 21-16,21-21 0,1 22 0,-1-22 15,21 0-15,-20 0 16,20 0-16,-20 0 0,-1 0 0,0 0 16,-21-22-16,22 22 0,-1-21 0,-21 0 15,0-21-15,22 21 0,-22-22 16,0 1-16,21 0 0,-20-1 0,-22 22 15,21-21-15,-21-1 0,21 22 16,-21 0-16,0 0 0,0 0 0,-21 21 31,0 0-31,21 21 0,-22 0 0,22 0 16,-21 0-16,21 1 0,-21-1 0,21 0 16,0 0-16,0 0 0,0 0 15,0 1-15,0-1 0,0 0 16,21-21-16,-21 21 0,21-21 15,1 0-15,-22 21 0,-22-21 63,1 0-63,0 0 16,0 0-16,0 0 0,0 0 0,-1 0 15,-20 0-15,21 0 0,-21 0 0,20 0 16</inkml:trace>
  <inkml:trace contextRef="#ctx0" brushRef="#br0" timeOffset="125914.55">931 13018 0,'-21'-22'16,"0"1"-1,0 21-15,0 0 16,-1 21-16,22 1 0,0-1 15,0 0-15,-21 21 0,21-21 16,0 22-16,-21-1 0,21-21 16,0 22-16,0-22 0,0 0 0,-21 0 15,21 0-15,0 0 0,0 1 16,0-1-16,0 0 0,0-42 47,21 0-47,-21-1 15,0 1-15</inkml:trace>
  <inkml:trace contextRef="#ctx0" brushRef="#br0" timeOffset="126103.44">762 12912 0,'-42'-21'15,"42"42"48,21-21-63,0 0 0,0 0 15,0 0-15,0 21 0,1-21 16,-1 0-16</inkml:trace>
  <inkml:trace contextRef="#ctx0" brushRef="#br0" timeOffset="127118.67">1291 13018 0,'0'21'0,"0"-42"0,0 63 15,0-21-15,0 0 0,0 0 16,0 1-16,0-1 0,0 0 16,0 21-16,0-21 15,0 1-15,-21-1 0,21 0 16,-21 0-16,21 0 0,0 0 15,0 1-15,0-1 0,0 0 16,-21-21-16,21-21 47,0 0-47,0-1 16,0 1-16,0 0 0,0 0 15,0-21-15,0 20 0,21-20 0,0 21 16,-21-21-16,21 20 0,0-20 15,0 21-15,-21 0 0,22 0 16,-1-1-16,0 22 0,0 0 0,0 0 16,-21 22-16,21-1 15,1 0-15,-1 21 0,-21-21 0,0 1 16,21 20-16,-21-21 0,0 21 16,0-20-16,0-1 0,0 0 0,0 0 15,0 0-15,21 0 16,0-21-1,0-21 1,-21 0-16,22 0 16,-1 0-16,-21-22 0,0 22 15,21 0-15,0-21 16,0 21-16,-21-22 0,0 22 0,21-21 16,1-1-16,-22 22 0,21 0 15,0 0-15,0 21 16,0 21-16,-21 0 15,0 22-15,21-22 0,-21 0 0,0 21 16,0-21-16,0 22 0,0-22 16,0 0-16,22 21 0,-1-20 0,-21-1 15,21 0-15,0-21 0,0 21 16,0 0-16,1-21 0,-1 0 0,0 0 16,21 0-16,-21 0 0,22 0 15,-22 0-15,21 0 0,1-21 16,-22 21-16,21-21 0,0 0 15,-20 0-15,-1-1 0,0 1 0,0 0 16,0-21-16,-21 21 0,21-22 16,-21 22-16,0-21 0,0 21 0,0-22 15,0 22-15,0 0 0,0 0 16,0 0-16,-21 21 0,0 0 16,0 0-16,21 21 15,0 0-15,0 0 0,-21 0 0,21 22 16,0-1-16,-21 0 0,21 1 15,0 20-15,0-21 0,0 22 16,0-1-16,0 22 0,0 0 16,0-22-16,21 22 0,0 0 0,0 20 15,-21-20-15,21 0 0,0 21 16,-21-22-16,22 22 0,-22-21 0,0 21 16,0-43-16,0 22 0,0-22 15,0 1-15,0-22 0,0 0 0,0 1 16,0-22-16,0 0 0,0 0 15,0-42 1,0 0-16,0 0 16,0 0-16,0-22 0,0 1 0,0 0 15,0-1-15,21-20 0,-21-1 16,0 1-16,21-22 0,-21 22 16,0-22-16,0 21 0</inkml:trace>
  <inkml:trace contextRef="#ctx0" brushRef="#br0" timeOffset="127403.5">2540 13441 0,'0'0'0,"-42"-318"32,42 276-32,0 0 0,0-1 15,0 22-15,0-21 0,21 21 0,0 0 16,0-1-16,21 22 0,-20 0 16,20 0-16,0 0 0,1 22 0,-22-1 15,21 21-15,-21-21 16,0 22-16,1-22 0,-22 21 0,0-21 15,0 22-15,0-22 0,0 0 16,-22 0-16,1 0 0,0 0 0,-21 1 16,21-22-16,-1 21 0,-20-21 15,21 0-15,0 0 0,-22 0 0,22 0 16,0 0-16,0 0 16,0 0-16,21-21 0,-21-1 15,21 1-15,0 0 0,0 0 16,0 0-16,0 0 0</inkml:trace>
  <inkml:trace contextRef="#ctx0" brushRef="#br0" timeOffset="131053.07">3006 12531 0,'0'0'16,"0"-21"-16,21 21 0,-21-22 15,0 44 1,0-1-1,0 0-15,0 0 0,-21 0 0,21 22 16,0-1-16,0 0 0,0 22 0,0-22 16,0 22-16,0-22 0,0 0 15,0 22-15,0-22 0,0 0 0,0 1 16,0-22-16,0 21 16,0-21-16,21 1 0,0-1 0,0 0 15,0 0-15,0-21 0,1 0 16,20 0-16,0 0 0,-21 0 0,22 0 15,-1 0-15,0-21 0,1 21 16,-1-21-16,-21 0 0,22-1 0,-1 1 16,-21-21-16,0 21 0,0 0 0,1-22 15,-22 1-15,0 0 0,0 20 16,0-20-16,0 21 0,0 0 0,-22 0 16,1-1-16,0 22 0,0 0 15,0 0-15,0 0 0,-1 0 0,-20 22 16,21-1-16,0 21 15,21-21-15,0 22 0,-21-22 0,21 0 16,0 21-16,0-21 0,0 1 16,21 20-16,0-21 0,0 0 0,0 0 15,0-21-15,22 22 0,-22-1 0,21-21 16,22 0-16,-22 0 0,0 0 16,22 0-16,-22 0 0,22 0 0,-22 0 15,0-21-15,1-1 0,-1 1 16,0 0-16,-20 0 0,20 0 15,-21 0-15,0-22 0,0 22 0,-21-21 16,0-1-16,0 22 0,0-21 16,0 21-16,0 0 0,0-1 0,-21 22 15,0 0 1,0 0-16,0 22 0,21 20 16,0-21-16,0 0 0,-21 22 15,21-22-15,0 21 0,0-21 0,0 64 16,0-64-1,0 0-15,0 0 0,0 1 0,0-1 16,0-42 15,21 21-31,-21-22 16,21 1-16,-21 0 0,0 0 16,21-21-16,0 20 0,-21-20 15,21 0-15,-21-1 0,0 1 16,22 21-16,-22-21 0,21-1 0,-21 22 15,0 0-15,21 0 0,0 21 16,-21 21 0,0 0-16,0 0 0,21 0 15,-21 1-15,21 20 0,-21-21 16,22 21-16,-22-20 0,0-1 0,21 21 16,0-21-16,-21 0 0,21 1 15,0-1-15,0 0 0,1-21 16,-1 21-16,0-21 0,0 0 0,0 0 0,0 0 15,1 0-15,-1 0 16,0 0-16,0 0 0,0-21 0,0 0 16,1 0-16,-1-1 0,0 1 15,0 0-15,0-21 0,0 21 0,1-22 16,-22 22-16,21-21 0,0-1 0,-21 22 16,0-21-16,0 21 0,21-22 15,-21 22-15,0 0 0,0 42 31,0 0-31,0 1 16,0-1-16,0 0 0,0 21 0,0 1 16,0-22-16,0 21 0,0-21 15,0 22-15,21-22 0,-21 21 0,21-21 16,1 0-16,-1 1 0,0-1 16,0 0-16,0-21 0,22 0 0,-22 21 15,0-21-15,0 0 0,21 0 0,1 0 16,-22 0-16,21-21 0,-21 21 15,22-21-15,-1 0 0,-21-1 0,22 1 16,-22-21-16,0 0 0,0 20 16,0-20-16,0 0 0,-21-1 15,0 1-15,0 0 0,0 21 0,0-22 16,0 22-16,-21 21 16,-21 0-16,21 0 0,0 0 15,-1 21-15,-20 0 0,21 22 16,0-1-16,0-21 0,-1 22 0,22-1 15,-21 0-15,21-21 0,0 22 0,0-22 16,0 21-16,21-21 0,1 1 16,-1-1-16,0 0 0,0-21 0,21 21 15,-20-21-15,20 0 0,0 0 16,-21 0-16,22 0 0,-1 0 0,-21 0 16,22 0-16,-1 0 0,-21-21 0,21 0 15,1 0-15,-22 21 16,0-43-16,0 22 0,0 0 0,1 0 15,-1-22-15,0 22 0,-21 0 0,21 0 16,-21 42 15,0 0-31,-21 0 0,0 1 16,21-1-16,-21 0 0,21 0 0,0 0 16,0 0-16,-22 1 0,22-1 15,0 0-15,22-21 31,-1 0-15,0 0 0,-21-21-16,21 0 0,0 21 0,-21-22 15,21 1-15,1 0 0,-1-21 16,-21 21-16,21-1 0,0-20 0,-21 21 16,0 0-16,21 0 0,0 21 15,-21 21 1,0 0-16,0 0 15,0 0-15,0 22 0,0-22 16,22 0-16,-22 0 0,21 0 0,0 0 16,-21 1-16,21-1 0,0-21 0,0 21 15,22 0-15,-22-21 0,0 0 16,21 21-16,1-21 0,-22 0 16,21 0-16,1 0 0,-22 0 0,21 0 15,0-21-15,-20 0 0,20 21 16,-21-21-16,21-22 0,-20 22 0,-1-21 15,0 21-15,0-43 0,0 22 0,0 0 16,-21-22-16,22 22 0,-22-22 16,0 22-16,0-22 0,0 22 0,0 0 15,0-1-15,0 1 0,21 21 16,-21 0-16,0 0 0,0-1 0,-21 44 31,-1-1-31,22 0 16,0 21-16,-21-21 0,0 22 0,21-1 15,-21 0-15,21 1 0,0-1 0,0 0 16,0 1-16,0-1 0,0 0 16,0 1-16,21-22 0,0 21 0,0-21 15,1 22-15,-1-22 0,0 0 16,0-21-16,0 21 0,0-21 0,22 0 16,-22 0-16,0 0 0,0 0 0,22 0 15,-22-21-15,0 0 0,21 0 16,-21 0-16,1-1 0,-1 1 0,0-21 15,0 21-15,0-22 0,0 22 16,-21 0-16,22-21 0,-22 21 0,0-1 16,0 1-16,-22 21 15,1 0 1,0 0-16,0 21 0,0 1 0,21-1 16,-21-21-16,-1 21 0,22 0 0,0 0 15,-21 0-15,21 1 0,-21-1 16,21 0-16,0 0 0,0 0 15,0 0-15,21-21 32,0 0-32,1 0 15,-1-21-15,0 0 16,-21 0-16,21 0 0,0 0 16,-21-1-16,21 1 0,1 0 0,-22-21 15,0 21-15,21-1 16,-21 44 15,0-1-31,0 0 0,0 0 16,21 0-16,-21 0 0,0 1 0,0-1 15,21 21-15,0-21 0,0 0 16,-21 1-16,22-22 0,-1 21 0,0 0 16,0-21-16,0 0 0,-21 21 0,43-21 15,-22 0-15,0 0 16,0 0-16,0 0 0,0 0 0,22-21 15,-22 0-15,0 0 0,21-1 0,-20 1 16,-1-21-16,0 0 0,0-1 16,0 1-16,0 0 0,1-22 0,-22 22 15,21-22-15,-21 22 0,21 0 16,-21-22-16,0 43 0,0-21 0,0 20 16,0-20-16,0 21 0,-21 21 15,0 0 1,-1 21-16,22 0 0,-21 0 0,0 1 15,21-1-15,-21 21 0,21-21 16,0 0-16,0 22 0,0-22 0,0 21 16,0 1-16,0-22 0,0 21 15,0 0-15,21-20 0,-21 20 16,21-21-16,-21 21 0,0-20 0,0-1 16,21 0-16,1 0 0,-1-21 15,0 0 1,0 0-16,0 0 0,0 0 0,-21-21 15,22 0-15,-1 21 0,0-21 16,0-22-16,0 22 0,-21 0 0,21 0 16,1-22-16,-1 22 0,-21 0 0,21 0 15,0 0 1,-21 0-16,0 42 31,0 0-31,0 0 16,0 0-16,0 0 0,0 1 0,0 20 15,0-21-15,0 0 0,0 0 0,0 1 16,0-1-16,0 0 0,21 0 16,-21 0-16,21-21 0,-21 21 0,22-21 15,-1 0-15,0 0 0,0 0 16,0 0-16,0 0 0,1 0 16,-1-21-16,0 21 0,0-21 0,21 0 15,-20 0-15,-1-22 16,0 22-16,-21 0 0,21-21 0,0 21 15,-21-1-15,0 1 0,0 0 0,0 0 16,0 42 15,0 0-31,0 0 0,0 1 0,0-1 16,0 0-16,0 0 0,0 0 16,0 0-16,0 1 0,0-1 0,0 0 15,0 0-15,0 0 0,21-21 16,-21 21-16,22-21 0,-1 0 15,0 0-15,0 0 16,0 0 0,-21-21-16,0 0 0,0 0 0,0 0 15,0 0-15,0-1 0,0 1 0,0 0 16,0 0-16,0 0 0,-21-22 16,0 22-16,0 21 0,0-21 0,-1 0 15,1 0-15,0 21 0,0-21 16,0 21-16,0-22 15,21 1 1,0 0-16,21 21 16,0-21-16,0 0 0,0 0 0,0 21 15,1-22-15,-1 1 0,21 0 16,-21 21-16,0 0 0,1-21 16,-1 21-16,0 0 0,0 0 15,0 0-15,-21 21 0,21 0 16,1 0-16,-1 1 15,-21 20-15,0-21 0,21 0 0,-21 0 16,0 1-16,0-1 0,21 21 16,-21-21-16,0 0 0,0 1 0,0-1 15,0 0-15,0 0 0,0 0 0,0 0 16,0 1-16,0-1 16,-21-21-1,0 0 1,21-21-1,0-1-15,0 1 16,0 0-16,0 0 0,0 0 16,0-22-16,21 22 0,0 0 0,0-21 15,0 21-15,1-22 0,-1 22 0,0 0 16,0-21-16,0 20 0,0 22 16,-21-21-16,22 0 0,-1 21 15,0 0-15,-21 21 16,0 0-16,0 1 0,0 20 15,0-21-15,0 0 0,0 0 0,0 1 16,0 20-16,0-21 0,0 0 16,0 0-16,0 22 0,0-22 15,-21 0-15,21 0 0,0 0 16,0 1 0,0-44 15,0 1-31,-21 0 0,-1 0 15,1 0-15,21-22 0,-21 22 0,0 0 16</inkml:trace>
  <inkml:trace contextRef="#ctx0" brushRef="#br0" timeOffset="131267.95">9123 12319 0,'0'0'16,"-21"-21"-16,-1 21 0,22-21 0,-21 21 15,0 0-15,42 0 79,-21 21-64</inkml:trace>
  <inkml:trace contextRef="#ctx0" brushRef="#br0" timeOffset="131482.82">8509 12383 0,'0'0'0,"-21"0"0,0 21 16,42-21-1,0 0 1,0 0-16,0 0 0,0 0 15,1 0-15,-1 0 0,0 0 16,0 0-16,0 0 0,0 0 16,-21-21 15</inkml:trace>
  <inkml:trace contextRef="#ctx0" brushRef="#br0" timeOffset="131706.7">6900 12425 0,'0'0'0,"-42"0"0,0 0 0,-1 21 16,22-21-16,0 0 0,42 0 31,0 0-31,0 0 15,1 0-15,-1 0 0,-21-21 16,42 0-16,-21 21 0,0-21 0,22-1 16,-22 1-16,21 0 0,1 0 0,-1 0 15</inkml:trace>
  <inkml:trace contextRef="#ctx0" brushRef="#br0" timeOffset="133562.63">12107 12192 0,'0'0'0,"21"-42"0,1 21 15,-1-22-15,0 1 0,-21 0 0,0 20 16,0 1-16,0 0 0,0 0 16,0 0-16,-21 21 0,0 0 15,-1 0-15,1 0 0,0 0 0,0 21 16,-21 0-16,20 21 16,1 1-16,0-1 0,0 0 0,0 1 15,0-1-15,21 0 0,-22 1 0,1-1 16,21 0-16,0 1 0,0-22 15,0 21-15,0-21 0,0 22 0,0-22 16,21 0-16,1-21 0,-1 21 0,21 0 16,-21-21-16,22 0 0,-1 0 15,0 0-15,22 0 0,-22 0 0,0-21 16,22 0-16,-22 21 0,22-21 0,-22 0 16,0-22-16,1 22 15,-22 0-15,21-21 0,-21-1 0,22 1 0,-43 0 16,21-22-16,-21 22 0,21-22 15,-21 22-15,0-21 0,0 20 16,0 1-16,0 0 0,0-1 0,0 22 16,-21 0-16,21 0 0,-21 0 0,0 21 15,-1 21 1,22 0-16,-21 21 0,21 1 16,0-1-16,0 0 0,0 1 15,0-1-15,-21 21 0,21-20 0,0-1 16,0 0-16,0 1 0,0-1 0,0 0 15,0 1-15,21-22 0,0 0 16,1 0-16,-1 22 0,0-43 0,0 21 16,0 0-16,22-21 0,-1 0 15,0 0-15,-21 0 0,22 0 16,-1 0-16,0 0 0,1 0 0,-1 0 16,-21-21-16,22 0 0,-22-1 0,21 1 15,-21 0-15,0 0 0,1-21 16,-1 20-16,0-20 0,-21 0 0,21-1 15,-21 22-15,0-21 0,0 0 0,0 20 16,0 1-16,0 0 0,-21 0 16,0 0-16,0 21 0,-1 0 0,1 0 15,-21 0-15,21 21 0,0-21 16,-1 21-16,1 21 0,-21-20 0,21-1 16,0 21-16,21-21 0,-22 22 15,1-1-15,21-21 0,-21 0 16,21 22-16,0-22 0,0 0 0,0 0 15,0 0-15,0 0 0,21 1 16,0-22-16,1 0 16,-1 0-16,0 0 0,21 0 0,-21 0 15,1 0-15,-1 0 0,21-22 0,-21 22 16,0-21-16,1 0 0,-1 0 16,0 0-16,0 0 0,0-1 0,0 1 15,-21-21-15,0 21 0,0-22 16,0 1-16,0 21 0,0-21 15,0 20-15,0 1 0,0 0 0,0 0 16,-21 21 0,21 21-1,-21 0-15,21 0 0,0 22 0,0-22 16,0 21-16,0-21 0,0 22 16,0-22-16,0 21 0,0-21 0,0 1 15,21 20-15,-21-21 0,21 0 0,1-21 16,-1 21-16,0 1 0,0-22 15,0 0-15,0 0 0,1 0 16,20 0-16,-21 0 0,0 0 0,0 0 0,1-22 16,-1 22-16,0-21 15,0 0-15,0 0 0,0 0 0,-21 0 16,0-1-16,22 1 0,-22-21 0,0 21 16,21 0-16,-21-22 0,0 22 15,0 0-15,0 42 16,-21 0-1,21 0-15,0 1 0,-22-1 16,22 0-16,0 21 0,0-21 0,0 1 16,0-1-16,0 0 0,0 0 15,0 0-15,0 0 0,0 1 16,0-1-16,0 0 31,0-42-15,0 0-1,-21 21-15,21-22 16,-21 22-16,0 0 0,21-21 16,21 21 62,0 0-78,0 0 0,1 0 0,-1 0 15,0 0-15,0 0 0,21 0 0,-20 0 16,-1 0-16,21 0 0,0-21 16,-20 0-16,20 21 0,0-21 0,-21 0 15,1-1-15,20 1 0,-21-21 16,-21 21-16,0 0 0,0-22 0,0 1 16,0 21-16,0-22 0,0 22 0,0-21 15,0 21-15,0 0 0,-21 21 16,0 21-1,21 0 1,0 0-16,0 21 0,0-20 16,21 20-16,0 0 0,-21-21 0,21 22 15,0-22-15,1 21 0,-22-21 16,21 1-16,0-1 0,-21 0 0,0 0 16,0 0-16,0 0 0,-21-21 31,0 0-31,-1 0 0,1 0 15,0 0-15,0 0 0,0-21 0,0 21 16,21-21-16,-22 0 0</inkml:trace>
  <inkml:trace contextRef="#ctx0" brushRef="#br0" timeOffset="134636.01">16658 12277 0,'21'0'16,"0"0"-16,-21-21 15,22-1-15,-1 1 0,0 0 0,0 0 16,0 0-16,0-22 0,1 22 16,-1-21-16,0 21 0,0-22 0,-21 22 15,0-21-15,0 0 0,0 20 16,0-20-16,-21 21 0,0-21 0,0 20 15,-22 1-15,22 0 0,-21 0 0,-22 21 16,22 0-16,0 0 16,-22 0-16,22 21 0,-1 21 0,1-20 15,0 20-15,21 0 0,-22 22 0,22-22 16,21 22-16,0-22 0,0 0 16,0 22-16,0-22 0,0 0 0,0-20 15,0 20-15,21-21 0,22 0 0,-22 0 16,0 1-16,21-22 0,-21 0 15,22 0-15,-1 0 0,-21 0 0,22 0 16,-1 0-16,-21-22 0,0 22 0,22-21 16,-22 0-16,0 0 0,0 0 15,-21 0-15,21-1 0,-21-20 0,21 21 16,-21-21-16,0 20 0,0-20 16,0 0-16,0 21 0,0-22 15,0 22-15,0 0 0,0 0 0,0 42 31,0 0-31,0 21 16,0-20-16,0 20 0,0-21 0,0 21 16,0 1-16,22-22 0,-1 0 15,-21 21-15,21-20 0,0-1 0,0 0 16,0 0-16,1 0 0,-1-21 0,0 0 16,0 21-16,0-21 0,0 0 15,1 0-15,-1 0 0,0-21 16,-21 0-1,0 0-15,21 0 0,0-22 16,-21 22-16,21 0 0,-21 0 16,22-21-16,-1 20 0,-21-20 0,21 0 15,21 21-15,-21-22 0,1 22 16,-1 0-16,21 0 0,-21 21 0,22 0 16,-22 0-16,21 0 0,-21 0 0,0 0 15,1 21-15,-1 21 0,0-21 16,0 22-16,0-22 0,0 21 0,-21-21 15,0 22-15,0-1 0,0-21 16,0 0-16,0 22 0,0-22 0,0 0 16,0 0-16,-21 0 0,21 1 15,-21-22-15,0 0 16,21-22 0,0 1-1,0 0-15,0 0 0,0-21 16,0 20-16,21 1 0,0-21 15,-21 0-15,21 20 0,1-20 0,-22 0 16,21-1-16,0 22 0,0-21 16,0 21-16,0 0 0,1-1 0,-1 1 15,0 21-15,0 0 0,0 0 0,0 0 16,1 0-16,-1 0 0,0 0 16,0 21-1,-21 1-15</inkml:trace>
  <inkml:trace contextRef="#ctx0" brushRef="#br0" timeOffset="134950.84">18119 12107 0,'0'0'0,"0"22"0,21-1 0,0 0 16,0 0-16,0-21 0,0 21 15,1-21-15,20 0 0,0 0 0,-21 0 16,22 0-16,-1 0 0,43 0 16,-64-21-16,21 21 15,-21-21-15,1 0 0,-1 0 0,0-1 16,0 1-16,-21 0 0,0-21 0,0 21 0,0-22 15,0 22-15,-21-21 16,0 21-16,-22-1 0,22 22 16,-21 0-16,21 0 0,-22 0 0,22 22 15,0-1-15,-21 0 0,21 21 16,21-21-16,-22 22 0,22-22 0,0 21 16,0-21-16,0 22 0,0-22 0,0 0 15,22 0-15,-22 0 0,21 1 16,0-1-16,21-21 0,-21 21 0,1-21 15,20 0-15,-21 0 0,21 0 16,-20 0-16,20 0 0,-21 0 16,0 0-16,22-21 0,-22 21 0</inkml:trace>
  <inkml:trace contextRef="#ctx0" brushRef="#br0" timeOffset="136822.96">21209 11938 0,'0'0'16,"-21"21"-16,-43 64 15,64-64 1,0 0-16,0 0 0,0-42 47,21 0-47,-21 0 16,22 0-16,-1-22 0,0 22 0,0-21 15,0 0-15,0 20 16,22-20-16,-22 0 0,0-1 0,0 1 15,0-21-15,-21 20 0,0 1 0,0 0 16,0-1-16,0 1 0,0 21 16,0 0-16,0-1 0,0 1 0,-21 21 15,0 0-15,0 21 0,21 1 16,-21 20-16,0-21 0,21 21 16,-22 1-16,22-1 0,0 0 0,0 1 15,0-22-15,0 21 0,0 1 0,0-1 16,0 0-16,0 1 0,0-1 15,0 0-15,0-21 0,22 22 0,-1-22 16,0 0-16,0 0 0,0 0 16,0 1-16,22-1 0,-22-21 15,21 0-15,-21 0 0,22 0 0,-22 0 16,21 0-16,-21-21 0,22-1 0,-22 1 16,21 0-16,-21-21 0,1 21 15,20-22-15,-21 22 0,0-21 0,-21-1 16,21 1-16,-21 21 0,22-21 15,-22-1-15,0 1 0,0 0 0,0-1 16,0 22-16,0-21 0,0 21 0,0-1 16,-22 22-1,1 22-15,0-22 16,21 42-16,0-21 0,-21 21 0,21-20 0,-21 20 16,21 0-16,0 1 15,0-1-15,0 0 0,0 1 0,0-22 16,0 21-16,0 0 0,0 1 0,21-22 15,-21 0-15,21 0 0,0 0 16,0 1-16,1-1 0,-1 0 0,0-21 16,0 0-16,0 0 0,0 0 0,1 0 15,-1 0-15,0-21 0,0 0 16,0-1-16,0 1 0,-21 0 0,22-21 16,-1 21-16,0-22 0,-21 22 15,21-21-15,0 21 0,-21-1 0,21 1 16,-21 0-16,22 0 0,-1 21 31,-21 21-31,0 0 0,0 0 16,0 1-16,0-1 0,0 0 0,0 0 15,0 21-15,0-20 0,0-1 16,0 0-16,-21 21 0,21-21 0,0 1 16,0-1-16,-22-21 0,22 21 0,0 0 15,-21-21-15,0 21 16,0-21-16,0 0 15,0-21-15,21 0 16,-22 21-16,1-21 16,21 0-16,-21 21 0,0-22 0,21 1 15,-21 21-15,0 0 16,21 21 15,0 1-31,21-22 0,-21 21 16,21-21-16,0 21 0,0-21 15,22 0-15,-22 21 0,0-21 0,21 0 16,-21 0-16,22 0 0,-22 0 0,21 0 16,1 0-16,20 0 0,-21 0 15,22 0-15,-22 0 0,1-21 16,-1 21-16,0-21 0,-21 0 0,1-1 16,-1 1-16,0-21 0,0 21 0,-21 0 15,21-22-15,-21 22 0,0 0 16,0 0-16,0 0 0,0-1 0,0 1 15,-21 21-15,0 0 16,0 0-16,0 0 0,-1 0 0,1 21 16,0 1-16,21-1 0,-21 0 15,21 21-15,0-21 0,0 1 16,0-1-16,0 21 0,0-21 0,0 0 16,21 1-16,0-1 0,0 0 15,22 0-15,-22 0 0,21 0 16,1 1-16,-1-22 0,-21 21 0,21-21 15,1 21-15,-1-21 0,-21 0 16,0 0-16,22 0 0,-22 0 0,0 0 16,0 0-16,22 0 0,-22-21 0,0 0 15,0-1-15,0 1 0,0 0 16,1 0-16,-1 0 0,0-22 0,0 22 16,0-21-16,-21 0 0,21-1 0,-21 1 15,22 21-15,-22-22 0,0 22 16,0 0-16,0 0 0,0 0 0,-22 21 15,1 0-15,-21 0 16,21 0-16,0 21 0,-22 0 16,22 0-16,-21 0 0,21 1 15,-22-1-15,22 21 0,0-21 0,0 0 16,0 22-16,21-22 0,0 0 16,0 21-16,0-20 0,0-1 0,0 0 15,0 0-15,21 0 0,0 0 0,0-21 16,0 22-16,0-22 0,1 0 15,-1 0-15,0 0 0,0 0 0,0 0 16,22 0-16,-22 0 0,0-22 0,0 1 16,0 0-16,0-21 0,-21 21 15,22-22-15,-1 1 0,0 0 16,0-1-16,0-20 0,-21 20 0,21 1 16,1-21-16,-1 20 0,0 1 15,-21 0-15,0-22 0,21 43 0,-21-21 16,0 20-16,0 1 0,0 0 0,0 42 31,0 0-31,-21 1 0,21 20 0,-21-21 16,21 21-16,0 1 0,0-1 0,0 22 15,0-22-15,21 0 0,21 1 16,-21 20-16,1-21 0,20 1 0,-21-1 16,21-21-16,-20 22 0,20-22 15,-21 21-15,0-21 0,0 0 16,1-21-16,-1 22 0,0-22 0,0 0 15,0 0 1,0 0-16,1 0 0,-1-22 16,0 1-16</inkml:trace>
  <inkml:trace contextRef="#ctx0" brushRef="#br0" timeOffset="137658.49">25188 11980 0,'21'0'32,"1"-21"-32,-1 21 0,-21-21 15,0 0-15,21 21 0,0-21 16,-21 0-16,0-1 0,21 1 0,0-21 15,-21 21-15,22-22 0,-22 22 0,0-21 16,21 0-16,0-1 0,-21 1 16,21 0-16,-21-1 0,0 22 0,21-21 15,-21 21-15,0-1 0,0 1 16,21 0-16,-21 42 31,-21 0-31,0 22 0,21-1 16,-21-21-16,0 22 0,21-1 0,-21 0 15,-1 1-15,22-1 0,-21 0 0,21 1 16,0-1-16,0 0 0,0 1 16,0-1-16,0 0 0,21-21 0,-21 22 15,43-22-15,-22 21 0,0-21 0,21 1 16,1-1-16,-22 0 0,21 0 16,-21-21-16,1 0 0,20 0 0,-21 0 15,0 0-15,22 0 0,-22-21 16,0 0-16,0 0 0,0-1 15,0 1-15,1 0 0,-1-21 0,0 21 16,0-22-16,0 22 0,-21-21 0,0 21 16,21-1-16,-21 1 0,22 21 15,-44 21 1,1 1 0,0-1-16,21 21 0,0-21 15,0 0-15,0 1 0,0 20 0,0-21 16,0 0-16,0 0 0,0 1 0,0-1 15,0 0-15,21-21 0,-21 21 16,21-21-16,22 0 0,-22 0 16,21 0-16,1 0 0,-22 0 0,21 0 15,0 0-15,-20 0 0,-1-21 16,21 0-16,-21 0 0,-21-1 0,21 1 16,1-21-16,-22 0 0,21-1 15,-21 22-15,0-21 0,0-1 0,0 22 16,0 0-16,0 0 0,-21 0 0,-1 0 15,1 21-15,0 0 0,0 0 16,-21 0-16,20 0 0,-20 0 0,0 21 16,21 0-16,-22 0 0,22-21 0,0 21 15,0 0-15,0 1 0,-1-22 16,22 21-16,0 0 16,0 0-16,0-42 31</inkml:trace>
  <inkml:trace contextRef="#ctx0" brushRef="#br0" timeOffset="137859.37">25231 11663 0,'-22'0'0,"44"0"0,-65 0 0,22 0 0,42 0 31,0 0-16,1 0-15,-1 0 0,21 0 16,-21 0-16,22 0 0,-22 0 0,21 0 16,0 0-16,-20 0 0,20 0 0,0 0 15,1 0-15,-1 0 0,-21 0 16,21 0-16,1 0 0,-22-21 0</inkml:trace>
  <inkml:trace contextRef="#ctx0" brushRef="#br0" timeOffset="138384.07">27347 11663 0,'0'-21'16,"0"42"-16,0-63 0,0 20 15,0 1-15,0 42 31,0 1-31,0 20 16,0 0-16,0 1 0,0-1 0,0 21 16,0-20-16,0 41 0,-21-20 15,0-1-15,21 1 0,-21 21 0,21-22 16,-21 1-16,-1 20 0,1 1 0,0-22 16,21 22-16,-21 0 0,0-1 15,0-20-15,-1-1 0,1 22 0,21-43 16,-21 22-16,0-22 0,0 1 0,21-1 15,0 0-15,0-21 0,-21 1 16,21-1-16,0 0 0,-22-21 31,22-21-31,0 0 16,0-1-16,0 1 0,0-21 16,0 21-16,22-22 0,-1 1 15,-21 0-15</inkml:trace>
  <inkml:trace contextRef="#ctx0" brushRef="#br0" timeOffset="138727.09">27263 12044 0,'0'-42'0,"0"84"0,21-127 16,-21 64-16,21-21 0,-21 21 0,21-1 16,0-20-16,0 21 0,1 0 15,-1 21-15,21-21 0,-21-1 0,22 22 16,-1 0-16,0 0 0,22 0 15,-22 0-15,0 0 0,1 0 0,-1 22 16,-21-1-16,0 21 0,-21-21 0,0 22 16,0-22-16,0 21 0,-21-21 15,0 22-15,-21-22 0,21 0 0,-22 21 16,1-21-16,0-21 0,20 22 0,-20-1 16,0-21-16,21 0 15,-22 21-15,22-21 0,0 0 0,0 0 16,0 0-16,42 0 47,0-21-47,0 0 15,0 21-15,22-22 0,-22 1 0,0 0 16,21 21-16</inkml:trace>
  <inkml:trace contextRef="#ctx0" brushRef="#br0" timeOffset="139179.01">28025 11896 0,'0'0'16,"0"-21"-16,0-1 15,21 1-15,0 0 16,0 0-16,0 0 16,0 21-16,1-21 0,-1-1 0,0 22 15,0 0-15,0 0 0,0 0 0,1 0 16,-1 0-16,0 0 0,0 0 15,0 0-15,0 22 0,1-22 16,-1 21-16,-21 0 0,0 0 0,0 21 16,0-20-16,0-1 0,0 0 15,0 21-15,0-21 0,0 1 0,0-1 16,-21 0-16,-1 0 0,22 0 16,-21-21-16,0 21 0,0-21 15,21-21 16,0 0-31,0 0 16,0 0-16,21 0 0,-21-1 16,0 1-16,21-21 0,0 21 0,-21 0 15,22-1-15,-22 1 0,0 0 16,21 0-16,0 0 0,-21 0 0,0-1 16,21 22-16,0 0 15,0 0-15,1 0 16,-1 0-1,0 0-15,0 0 16,0 0-16</inkml:trace>
  <inkml:trace contextRef="#ctx0" brushRef="#br0" timeOffset="141123.1">29083 11769 0,'0'-21'0,"0"42"0,21-42 15,-21-1-15,0 1 16,-21 21 0,0 0-1,0 0-15,-1 0 0,1 0 0,-21 0 16,21 21-16,0 1 0,-22-1 16,22 0-16,0 0 0,0 21 0,0-20 15,-1 20-15,1-21 0,21 21 16,0-20-16,0-1 0,0 21 0,0-21 15,0 0-15,0 1 0,0-1 16,0 0-16,21-21 0,1 21 0,-1-21 16,0 0-16,0 0 0,0 0 15,0 0-15,22 0 0,-22 0 0,0 0 16,21 0-16,-20-21 0,-1 0 16,21 21-16,-21-21 0,0-22 0,-21 22 15,22 0-15,-1-21 0,-21-1 16,0 22-16,0-21 0,0-1 0,0 22 15,0-21-15,0 21 0,0 0 0,-21-1 16,-1 1-16,1 21 0,-21 0 16,21 0-16,0 0 0,-22 0 0,22 0 15,0 0-15,0 21 16,-22 1-16,22 20 0,0-21 0,21 0 16,-21 22-16,21-22 0,0 0 0,0 21 15,0-21-15,0 22 0,0-22 16,0 0-16,21 0 0,-21 0 0,21 1 15,0-1-15,1-21 0,20 21 0,-21-21 16,0 0-16,0 0 0,1 0 16,-1 0-16,21 0 0,-21 0 0,0-21 15,1 0-15,-1 21 0,21-22 16,-21 1-16,0 0 0,1-21 0,-1 21 16,0-1-16,0-20 0,-21 21 15,21 0-15,0 0 0,-21-1 16,22 1-16,-22 42 31,0 1-31,0-1 16,0 0-16,0 0 0,0 21 0,0-20 15,-22-1-15,22 0 0,0 0 16,0 0-16,0 0 0,0 1 16,0-1-16,0 0 15,22-21-15,-1 0 16,0 0-16,0 0 0,0-21 15,0 0-15,1 21 16,-22-22-16,21 1 0,0 0 16,0 0-16,-21 0 0,21 0 15,0-22-15,-21 22 0,0 0 0,22 0 16,-1 0-16,-21-1 0,21 22 0,-21-21 16,0 42 15,0 1-31,-21-1 15,21 0-15,0 21 0,-21-21 0,-1 22 16,22-22-16,0 0 0,-21 21 16,21-20-16,0-1 0,0 0 15,0 0-15,0 0 0,0 0 0,43 1 16,-22-1-16,0-21 16,0 0-16,21 21 0,-20-21 0,20 0 15,-21 0-15,0 0 0,0 0 0,1 0 16,-1-21-16,0 0 0,0 21 15,0-22-15,0 1 0,1 0 0,-1 0 16,0-21-16,-21 20 0,21 1 16,-21-21-16,21 21 0,-21 0 0,21-1 15,-21 1-15,0 0 16,0 42 15,0 0-31,0 1 0,-21-1 0,21 0 16,-21 0-16,21 0 0,0 0 15,0 1-15,0-1 0,0 0 16,0 0-16,0 0 0,0 0 0,0 1 16,21-22-16,-21 21 0,21-21 15,22 21-15,-22-21 0,21 21 0,22-21 16,-22 0-16,0 0 0,22 21 0,-22-21 16,1 0-16,-22 0 0,21 0 15,-21-21-15,0 0 0,1 0 0,-1 0 16,0-1-16,-21 1 0,0 0 15,21-21-15,-21 21 0,0-22 0,0 1 16,0 21-16,0-22 0,0 22 16,0 0-16,0 0 0,0 0 15,-21 21-15,0 0 16,0 0-16,-1 0 0,1 21 16,0 0-16,0 0 0,0 22 0,0-22 15,-1 0-15,22 0 0,0 21 16,-21-20-16,21-1 0,0 0 0,0 0 15,0 0-15,0 0 0,0 1 16,0-1-16,21-21 16,-21 21-16,22-21 0,-1 0 15,0 0-15,0 0 16,0 0-16,0-21 0,-21 0 0,22 21 16,-1-22-16,0-20 15,-21 21-15,21 0 0,0-22 0,0 1 16,1 0-16,-1 21 0,0-22 15,0 1-15,21 21 0,-20-22 0,-1 22 16,0 0-16,0 0 0,-21 0 16,21 0-16,0 21 0,-21-22 15,0 44 1,-21-1 0,0 0-16,0 0 0,0 21 15,0-20-15,-1 20 0,1 0 16,0 1-16,0-22 0,0 21 0,21-21 15,0 22-15,0-22 0,-21 0 0,21 0 16,0 0-16,0 0 0,0 1 16,0-1-16,0 0 15,21-21 1,0 0 0,0 0-16,0-21 0,-21 0 15,21 21-15,-21-22 0,22 1 0,-1 0 16,-21 0-16,0 0 0,21 0 0,0-1 15,-21 1-15,0 0 16,0 0-16,0 42 16,0 0-1,-21 0-15,0 1 0,21-1 0,0 0 16,0 0-16,-21 0 0,21 0 16,0 1-16,0-1 0,0 0 0,0 0 15,0 0-15,0 0 16,21-21-16,0 0 15,0 0-15,0 0 16,0 0-16,1-21 16,-22 0-16,21 21 15,-21-21-15,21 0 0,-21 0 16,0-1-16,0 1 0,0 0 0,21-21 16,-21 21-16,21-1 0</inkml:trace>
  <inkml:trace contextRef="#ctx0" brushRef="#br0" timeOffset="141374.97">30353 11599 0,'-21'0'15,"42"0"-15,-63 0 0,20 0 0,1 0 16,21 22 0,-21-22-16,21 21 15,-21 0 1,0-21 0,0 0-16,-1 0 0,-20 0 0</inkml:trace>
  <inkml:trace contextRef="#ctx0" brushRef="#br0" timeOffset="142668.03">4551 14055 0,'0'0'0,"-21"-21"16,21-22-16,0 22 0,-22-21 0,22 21 16,0-1-16,-21 1 0,21 42 31,0 22-31,0-22 15,0 21-15,0 1 0,0-1 0,-21 21 16,21-20-16,-21 20 0,21-20 16,0 20-16,-21 1 0,0-22 0,-1 21 15,1-20-15,0-1 0,21 0 16,0 1-16,-21-22 0,21 21 0,-21-21 16,21 1-16,0-1 15,0 0-15,-21-21 16,-1 0-16,1 0 15,21-21-15,-21 21 0</inkml:trace>
  <inkml:trace contextRef="#ctx0" brushRef="#br0" timeOffset="143488.07">3810 14542 0,'0'0'0,"-42"-22"0,20 1 0,1 21 16,0 0-16,21-21 0,21 21 31,0 0-31,1 0 0,20 0 15,0 0-15,1 0 0,-1-21 16,21 0-16,-20 21 0,20-21 0,22-1 16,-22 1-16,22 0 0,0 0 15,-22 0-15,22 0 0,0-1 0,-22-20 16,1 21-16,-1 0 0,1 0 16,-22-22-16,-21 22 0,21 0 0,-20 0 15,-22-22-15,0 22 0,0 0 16,0 0-16,-22 21 15,1 0-15,0 0 0,0 0 16,0 21-16,21 0 0,-21 22 16,-1-22-16,1 21 0,21 0 0,0 1 15,0 20-15,-21-20 0,21-1 16,-21 21-16,21-20 0,-21 20 0,21-20 16,-21-1-16,21 0 0,0 1 15,0-22-15,0 0 0,0 0 0,0 0 16,0 0-16,21-21 31,0-21-31,0 0 16,-21 0-16,21 0 0,-21 0 0,21-1 15,1-20-15,-22 0 0,21 21 16,0-22-16,0 1 0,0 0 0,-21 20 16,21-20-16,1 21 0,-22 0 15,21 21-15,0 0 16,-21 21-16,0 0 0,0 0 15,0 0-15,0 1 0,0 20 16,0-21-16,0 21 0,0-20 0,0 20 16,0-21-16,0 0 0,21 22 15,0-22-15,0 0 0,1 0 16,-1 0-16,0-21 0,21 0 16,1 0-16,-1 0 0,21 0 0,-20 0 15,20 0-15,1-21 0,-1 0 0,-20 21 16,20-21-16,1 0 15,-22-1-15,0-20 0,1 21 0,-22-21 16,0 20-16,0-20 0,-21 0 16,0 21-16,0-22 0,0 22 0,-21 0 15,0 0-15,0 0 0,-1 21 0,-20 0 16,21 0-16,-21 21 0,20 0 16,1 0-16,-21 0 0,21 0 0,0 22 15,-1-1-15,22-21 0,0 22 16,0-22-16,0 21 0,0-21 0,0 0 15,0 1-15,22-1 0,-1 0 16,0 0-16,0 0 0,21-21 0,-20 0 16,20 0-16,0 0 0,-21 0 15,43 0-15,-22 0 0,1 0 16,-1-21-16,21 0 0,1 0 0,-22 0 16</inkml:trace>
  <inkml:trace contextRef="#ctx0" brushRef="#br0" timeOffset="147507.04">8022 14203 0,'21'-42'31,"-21"20"-15,0 1-16,0 0 0,0 0 15,0 0-15,0 0 0,0-22 0,0 22 16,0-21-16,0 21 0,0-22 15,0 1-15,0 21 0,0-22 0,0 22 16,0 0-16,0 0 0,0 42 16,0 0-1,0 0-15,0 22 0,0-1 0,0 0 16,0 1-16,0-1 0,0 0 16,0 1-16,0-1 0,0 0 0,0 1 15,0-1-15,0 0 0,0 1 16,0-1-16,0-21 0,0 22 0,0-1 15,0-21-15,0 0 0,0 0 16,0 1-16,0-1 16,-21-21-1,0 0-15,21-21 16,-21-1-16,0 22 0,-1-21 0,1 0 16,-21-21-16,21 21 0,0-1 0,-1 1 15,1 0-15,0 0 0,0 0 16,0 21-16,21 21 31,0 0-31,0 0 0,0 22 0,0-22 16,0 0-16,21 0 0,0 0 15,0 0-15,0 1 0,1-1 0,-1 0 16,0-21-16,21 21 0,-21-21 16,22 0-16,-1 0 0,0 0 15,1 0-15,-1 0 0,0 0 0,1-21 16,-1 0-16,-21 0 0,22-1 15,-1 1-15,-21 0 0,21 0 0,-20 0 16,-1-22-16,-21 22 0,0 0 0,0-21 16,0 21-16,0-22 0,0 22 15,0 0-15,0 0 0,-21 21 32,-1 0-32,22 21 15,-21 0-15,21 21 0,0-20 0,0-1 16,-21 21-16,21-21 0,0 0 15,0 22-15,-21-22 0,21 0 0,0 0 16,0 0-16,21-21 31,-21-21-15,21 0-16,0 0 0,-21 0 16,22 0-16,-1-1 0,-21 1 0,0 0 15,0 0-15,21-21 0,-21 20 16,21 1-16,-21 0 0,0 0 0,0 0 15,42-22 1,-42 65 0,0-1-16,22 0 15,-22 0-15,0 0 16,0 0-16,0 1 0,21-1 0,-21 0 16,0 0-16,0 0 0,0 0 15,0 1-15,21-1 0,0-21 0,0 0 16,0 0-16,1 0 0,-1 0 15,0 0-15,0 0 16,0-21-16,22 21 0,-22-22 0,0 1 16,0 0-16,0 0 0,0 0 15,1 0-15,-1-1 0,-21-20 0,0 21 16,0 0-16,0 0 0,0-1 16,0 1-16,21 21 15,-21 21 1,0 1-16,0-1 15,0 0-15,0 21 0,21-21 16,-21 22-16,21-22 0,-21 0 0,21 21 16,1-20-16,-1-1 0,0 0 15,21 0-15,-21 0 0,22-21 0,-22 0 16,21 21-16,1-21 0,-22 0 0,21 0 16,0 0-16,-20-21 0,20 0 15,-21 21-15,0-21 0,22 0 0,-22 0 16,0-22-16,0 22 15,-21 0-15,0-21 0,21 20 0,-21-20 16,0 21-16,0 0 0,0-22 0,0 22 16,0 0-16,0 0 0,0 0 15,-21 0-15,0 21 16,0 0-16,21 21 16,-21-21-16,-1 21 0,22 21 0,0-21 15,0 22-15,-21-22 0,21 21 0,0 22 16,0-22-16,0 22 0,0-1 15,0-21-15,0 22 0,0-1 16,21 1-16,1-1 0,-22 1 0,21-1 0,0 22 16,0-21-16,0 20 15,-21 1-15,0 0 0,0-22 0,0 1 16,0 20-16,0-20 0,0-1 0,0 1 16,-21-1-16,0-20 0,0 20 15,0-21-15,-1 1 0,22-1 0,-21-21 16,0 0-16,21 1 0,-21-1 0,21-42 31,0-1-31,0-20 0,0 21 16,0-21-16,0 20 0,0-20 15,21-21-15,0 20 0,-21-20 0,0-1 16,21 1-16,1-22 0,-22 0 0,21-20 16,-21 20-16,0 0 0,0-21 15,0 22-15,0-22 0,0 0 16,0 0-16,0 22 0,0-22 0,0 21 15,0 22-15,0-22 0,0 21 16,0 1-16,0 21 0,0-1 0,0 1 16,0 21-16,21 0 0,-21-1 15,21 22-15,0 0 0,-21 22 16,0-1-16,0 0 0,21 0 0,-21 0 16,0 0-16,0 1 15,0-1-15,0 21 0,0-21 0,0 0 16,0 1-16,-21-1 0,0-21 15,21 21-15,-21-21 0,0 0 16,0 0-16,-1 0 0,1 0 16,0 0-16,0 0 15,0-21-15,0 21 16,-1 0-16,22 21 47,22-21-47,-1 0 15,0 0-15,0 0 0,0 21 0,22-21 16,-22 0-16,21 0 0,-21 0 16,22 0-16,-1 0 0,0-21 15,-21 21-15,22-21 0,-1 0 0,0 21 16,-20-22-16,20 1 0,0 0 0,-21 0 16,1-21-16,-1 20 0,0-20 15,0 21-15,0-21 0,0-64 16,-21 63-16,22 1 0,-1 0 15,-21-22-15,0 22 0,0 21 0,0-22 16,0 22-16,0 0 0,-21 42 31,-1 0-31,22 22 16,-21-1-16,0 0 0,0 1 16,21-1-16,-21 0 0,21 1 0,-21 20 15,21-20-15,0-1 0,0-21 0,0 21 16,0 1-16,0-22 0,21 0 15,0 21-15,-21-20 0,42-1 0,-21-21 16,1 21-16,-1-21 0,21 0 16,-21 0-16,22 0 0,-1 0 0,-21 0 15,21 0-15,-20 0 0,20 0 0,-21-21 16,21 0-16,-20 21 0,-1-22 16,0 1-16,0-21 0,0 21 15,-21 0-15,0-1 0,0-20 0,0 21 16,0 0-16,0 0 0,0-1 15,-21 22-15,0 0 16,0 0-16,0 0 0,-1 0 16,1 22-16,0-1 0,0 0 0,0 0 15,21 0-15,0 0 0,0 1 0,0-1 16,0 0-16,0 0 16,0 0-16,0 0 0,21 1 15,0-1-15,0-21 0,0 0 16,1 0-16,-1 0 0,0 0 0,21 0 15,-21 0-15,1 0 0,-1 0 16,21 0-16,-21-21 0,0 21 0,22-22 16,-22 1-16,0 0 0,0 0 15,0 0-15,1 0 0,-1-22 0,0 22 16,0 0-16,-21-21 0,0 20 16,21 1-16,-21 0 0,0 0 0,21 21 15,-42 0 1,21 21-16,-21 0 15,0 22-15,21-22 0,0 0 0,-21 0 16,21 0-16,-21 22 0,21-22 16,0 0-16,0 0 0,0 0 0,-22 0 15,22 1-15,0-1 0,-21-21 16,21 21-16,0 0 16,-21-21-16,21-21 31,0 0-16,0 0-15,0-1 0,0 1 16,0 0-16,21-21 0,0 21 0,-21-22 16,22 22-16,-1-21 0,-21 21 15,21-1-15,0 1 0,-21 0 0,21 0 16,0 0-16,1 21 16,-1 21-16,-21 0 15,21 0-15,-21 0 0,0 22 16,0-22-16,0 0 0,0 0 15,0 22-15,0-22 0,0 0 0,0 0 16,21 0-16,-21 0 0,21 1 16,-21-1-16,0 0 0,21 0 15,1-21 1,-1-21 0,-21 0-1,21 21-15,-21-21 0,0-1 0,21 1 16,0 0-16,-21 0 0,21-21 15,-21 20-15,22-20 0,-1 21 0,0 0 16,0-22-16,-21 22 0,21 21 16,0-21-16,1 21 15,-22 21 1,0 0-16,0 1 0,21 20 16,-21-21-16,0 0 0,0 22 0,21-22 15,-21 0-15,21 0 0,-21 21 0,42-20 16,-20-1-16,-1 0 0,21 0 15,0 0-15,1 0 0,-1 1 16,0-1-16,22-21 0,-22 0 0,1 21 16,20-21-16,-21 0 0,1 0 0,-1 0 15,0-21-15,1 21 0,-22-21 0,0-1 16,21 1-16,-20 0 16,-1 0-16,0-21 0,-21 20 0,21 1 15,-21-21-15,0 21 0,21-22 0,-21 22 16,0-21-16,0 21 0,0 0 15,0-1-15,-21 1 0,0 21 0,0 0 16,0 0-16,-1 0 0,-20 21 0,21 1 16,0-1-16,0 0 0,-22 0 15,22 0-15,0 22 0,21-22 16,0 0-16,0 21 0,0-21 0,0 1 16,0-1-16,0 0 0,21 0 0,0 0 15,0 0-15,22 1 0,-22-22 16,21 0-16,1 21 0,-1-21 15,-21 0-15,21 0 0,1 0 0,-1 0 16,-21-21-16,22 21 0,-22-22 0,21 1 16,-21 21-16,0-21 0,1 0 15,-1 0-15,0 0 0,-21-22 16,0 22-16,21 0 0,-21 0 0,0-22 0,0 22 16,0 0-16,-21 42 31,21 0-16,-21 1-15,21 20 0,-21-21 16,21 0-16,0 0 0,0 1 16,0-1-16,-22 0 15,22 0-15,0 0 0,22-21 47,-1 0-47,0 0 16,-21-21-16,0 0 0,21 0 0,0 21 15,0-21-15,-21-22 16,22 22-16,-1 0 0,-21 0 0,21 0 0,0-1 16,0 1-16,0 21 15,-21 21 1,0 1-16,0-1 16,0 0-16,0 0 0,0 0 0,0 0 15,0 1-15,0-1 0,0 0 16,22 0-16,-1 0 0,0 0 0,0 1 15,21-1-15,-20-21 0,20 21 16,-21-21-16,21 0 0,1 0 0,-1 0 16,-21 0-16,22 0 0,-22 0 0,21 0 15,-21-21-15,0 0 0,1-1 16,-1 1-16,0 0 0,0-21 16,0-1-16,0 1 0,-21 0 0,22-1 15,-1-20-15,-21 21 0,21-22 16,0 1-16,0-1 0,0 1 0,1-43 15,-1 63-15,-21 22 16,0-21-16,0 21 0,0 42 31,-21 21-31,-1-21 0,1 22 16,21-1-16,-21 0 0,0 1 0,0-1 16,21 0-16,-21 1 0,21-1 15,0 0-15,0 1 0,0-22 0,0 21 16,0-21-16,0 22 0,0-22 0,21 0 15,0 0-15,-21 0 0,21-21 16,0 22-16,0-22 0,1 0 16,-1 0-16,0 0 15,0 0-15,0 0 0,0-22 16,1 22-16,-22-21 0,0 0 16,0 0-16,0 0 0,0 0 15</inkml:trace>
  <inkml:trace contextRef="#ctx0" brushRef="#br0" timeOffset="147686.95">13504 13843 0,'0'0'0,"-42"0"0,21 0 0,0 0 15,42 0 1,-21-21 0,21 21-16,0-21 0,0 21 15,22 0-15,-22-21 0,0 21 16,21 0-16,-21 0 0,22-22 0,-22 22 15,0 0-15,21-21 0,-20 0 0,-1 21 16,0 0-16,21-21 0</inkml:trace>
  <inkml:trace contextRef="#ctx0" brushRef="#br0" timeOffset="149691.04">14541 14224 0,'22'0'32,"-1"-21"-17,0 21-15,0-21 16,0 0-16,0-1 0,-21 1 16,0 0-16,22 0 0,-22 0 15,0 0-15,21-22 0,-21 22 0,0-21 16,0 21-16,0-22 0,-21 1 0,-1 21 15,1 0-15,0-1 0,0 1 16,0 21-16,-22 0 0,1 0 0,21 0 16,-21 0-16,-1 21 0,1 1 15,21-1-15,-22 21 0,22-21 0,-21 0 16,21 22-16,0-22 0,-1 21 16,1-21-16,0 22 0,21-22 15,0 0-15,0 0 0,0 0 0,0 1 16,0-1-16,0 0 0,21-21 0,22 0 15,-22 21-15,0-21 0,21 0 16,-21 0-16,22 0 0,-1 0 0,-21 0 16,22-21-16,-1 21 0,-21-21 0,0 0 15,22 21-15,-22-22 0,0 1 16,0-21-16,0 21 0,0 0 0,-21-1 16,0 1-16,0 0 0,0 0 15,0 0-15,0 0 0,0-1 0,0 44 47,0-1-47,-21 0 16,21 0-16,0 0 0,0 22 0,0-22 15,0 0-15,0 0 16,0 0-16,0 0 0,0 1 0,21-22 16,1 21-16,-1-21 0,0 0 0,0 21 15,0-21-15,0 0 0,1 0 16,-1 0-16,21 0 0,-21 0 0,22 0 15,-1-21-15,-21 0 0,21 21 0,-20-22 16,-1 1-16,21 0 16,-21 0-16,0 0 0,1-22 0,-1 22 15,0-21-15,0 0 0,0-1 0,-21 1 16,0 0-16,21-1 0,-21 1 16,22 0-16,-22-1 0,0 22 0,0-21 15,0 21-15,0-1 0,0 1 16,-22 42 15,1 1-31,21 20 0,0-21 0,-21 21 16,21 1-16,-21-1 0,21 0 0,0 1 15,0-1-15,0 0 0,0 1 16,0-22-16,0 21 0,0-21 16,0 1-16,21 20 0,0-42 0,-21 21 15,21 0-15,1-21 0,-1 0 16,0 21-16,0-21 0,0 0 0,0 0 15,1 0-15,-1 0 0,0 0 0,0-21 16,0 21-16,0-21 0,1 0 16,-1 21-16,-21-21 0,21 0 0,-21-22 15,21 22-15,-21 0 0,0 0 16,0 0-16,21-1 0,-21 1 0,0 0 16,0 42 15,0 0-16,0 1-15,0-1 0,0 0 0,0 0 16,0 0-16,0 0 16,0 1-16,0-1 0,0 0 0,0 0 15,21-21-15,1 0 16,-22 21-16,21-21 0,0 0 0,0 0 16,0 0-16,0 0 0,1 0 0,-1 0 15,0 0-15,0-21 0,0 0 16,0 21-16,1-21 0,-1 0 15,-21-1-15,21 1 0,-21 0 0,0 0 16,0 0-16,0 42 47,0 0-47,0 0 16,0 0-16,0 1 0,0-1 0,0 0 15,0 0-15,0 0 16,0 0-16,0 1 15,21-22 1,0 0-16,0 0 16,1 0-16,-1 0 15,0 0-15,0-22 0,-21 1 0,21 0 16,-21 0-16,0 0 16,0 0-16,-21-1 15,0 1-15,0 0 0,0 21 0,-1-21 16,1 0-16,0 21 0,0 0 15,0 0-15,0 0 0,-1 0 16,22-21 0,22 21-1,-1 0-15,21-22 0,-21 22 16,22 0-16,-22 0 0,21-21 16,-21 21-16,22 0 0,-1 0 15,-21 0-15,21 0 0,-20 0 0,20 0 16,-21 0-16,0 0 0,0 0 0,1 21 15,-22 1-15,0-1 0,0 0 16,0 21-16,0-21 0,0 1 16,0-1-16,0 0 0,0 0 15,0 0-15,0 0 0,0 1 0,0-1 16,0 0-16,-22-21 16,22 21-16,-21-21 0,21 21 15,0-42 16,0 0-15,0 0-16,0 0 16,0-1-16,0 1 15,21 0-15,1 0 0,-1-21 0,0 20 16,0-20-16,0 21 0,0-21 0,22 20 16,-22-20-16,0 21 0,0 0 15,0 0-15,1 21 0,-1 0 0,0 0 16,0 0-16,-21 21 15,21-21-15,-21 21 0,0 0 0,0 21 16,0-20-16,0-1 0,0 0 0,0 21 16,0-21-16,0 1 0,0-1 15,-21 0-15,21 0 0,0 0 0,-21 0 16,0 1-16,0-22 31,-1 0-15,1 0-16,0 0 15,0-22 1,0 1-16,21 0 0,-21 0 16</inkml:trace>
  <inkml:trace contextRef="#ctx0" brushRef="#br0" timeOffset="149938.84">16404 13631 0,'0'0'0,"-21"0"16,0 0-16,0 0 0,21-21 15,-22 21-15,1 0 32,0 0 30,0 0-62,0 0 16</inkml:trace>
  <inkml:trace contextRef="#ctx0" brushRef="#br0" timeOffset="150198.7">15219 13822 0,'-21'0'16,"42"0"-16,-64 0 0,43 21 0,-21-21 0,42 0 47,1 0-47,-1 0 15,21 0-15,-21 0 0,0 0 16,1 0-16,20 0 0,-21-21 0,0 21 15,0 0-15,1 0 0,-1 0 0,0-21 16,0 21-16,0 0 16,-21-21-16</inkml:trace>
  <inkml:trace contextRef="#ctx0" brushRef="#br0" timeOffset="157243.06">18859 14139 0,'22'0'78,"-22"-21"-62,21 21-1,-21-21-15,0 0 16,0 0 4421,0 0-4421,-21 21 15,21-22-15,-22 22-16,1 0 47,21 22-32,-21-22-15,21 21 16,0 0 0,0 0 15,0 0-16,21-21 1,0 21-16,1-21 16,-1 0-1,0 0 1,0 0-16,0 0 16,0 0-16,-21-21 0,22 21 15,-1-21-15,0 21 0,-21-21 0,21 21 16,0-21-16,0 0 0,1-1 15,-1 1-15,-21 0 0,21 0 0,0-21 16,0 20-16,-21 1 0,21 0 16,-21-21-16,22 21 0,-22-1 0,21 1 15,-21 0-15,0 0 0,0 0 16,0 0 31,0-1-16,0 1-31,21 0 16,-21 0-16,0 0 15,0 0-15,0-1 16,0 1-16,0 0 0,0 0 16,0 0-16,-21 21 31,21 21-31,-21 0 15,21 21-15,0-20 16,0 41-16,0-21 0,-22 1 0,22-1 16,-21 22-16,0-22 0,21 0 0,0 1 15,-21-1-15,21 0 0,-21-21 16,21 22-16,0-22 0,0 0 0,0 0 16,-21 0-16,21 1 0,0-1 15,0-42 16,0-1-15,0 1-16,21 21 0,-21-21 0,21 0 16,-21-21-16,21 20 0,0 1 0,0 0 15,-21-21-15,22 21 16,-1-1-16,0-20 0,0 21 0,0 0 16,0 0-16,1 21 0,-1 0 15,0 0-15,-21 21 16,21 0-16,-21 0 0,21 0 15,-21 22-15,0-22 0,0 0 16,21 21-16,-21-21 0,22 1 0,-1 20 16,-21-21-16,21 0 0,0 0 0,0 1 15,0-22-15,-21 21 16,22-21-16,-1 0 0,0 21 0,0-21 0,21 0 16,-20 0-16,-1 0 0,0 0 0,0 0 15,0-21-15,0 0 16,22 21-16,-22-22 0,0 1 0,0 0 15,0 0-15,1-21 0,-22 20 16,21 1-16,0-21 0,0 21 0,-21-22 16,21 22-16,-21 0 0,0 0 15,0 42 1,-21 0-16,0 0 16,21 1-16,-21 20 0,21-21 0,-21 0 15,21 0-15,0 1 0,0-1 16,0 21-16,0-21 0,0 0 15,0 1-15,0-1 0,21-21 16,-21 21-16,21-21 0,0 0 16,0 0-16,0 0 0,1 0 0,-1 0 15,0 0-15,0 0 0,21 0 16,-20-21-16,-1 21 0,0-21 0,-21-1 16,21 1-16,0 0 0,-21 0 0,0-21 15,21-1-15,-21 22 0,0-21 16,0-1-16,0 1 0,0 0 0,0-1 15,0 1-15,-21 21 0,21 0 0,-21 0 16,0-1-16,0 22 0,0 0 16,-1 0-16,1 0 0,0 22 0,0-1 15,0 0-15,0 0 0,-1 21 16,1-20-16,21 20 0,0 0 16,0-21-16,0 22 0,0-22 0,0 21 15,0-21-15,0 1 0,0-1 16,21 0-16,1 0 0,-22 0 0,21 0 15,0-21-15,0 0 0,0 0 16,0 0-16,1 0 0,-1 0 0,0 0 16,0 0-16,0 0 0,0-21 0,1 0 15,-1 0-15,0 21 0,0-21 16,0-22-16,0 22 0,1 0 16,-1-21-16,0 21 0,0-22 0,0 22 15,-21 0-15,0 0 0,21 0 16,-21 42-1,0 0 1,0 0-16,-21 0 0,0 0 0,21 1 16,-21-1-16,21 21 0,0-21 0,0 0 15,0 1-15,0-1 0,0 0 16,0 0-16,0 0 0,0 0 0,21 1 16,0-22-16,22 21 0,-22-21 0,21 0 15,0 0-15,1 0 0,-22 0 16,21 0-16,-21 0 0,22 0 0,-22 0 15,0-21-15,0-1 0,-21 1 0,21 0 16,1 0-16,-22 0 0,0 0 16,0-22-16,21 22 0,-21 0 15,0 0-15,0 0 0,0-1 16,0 44 0,0-1-16,0 0 15,-21 0-15,21 0 0,0 0 16,0 1-16,0-1 0,0 0 0,0 0 15,0 0-15,0 0 16,21-21-16,0 0 16,0 0-16,0 0 15,0 0-15,1 0 0,20 0 16,-21 0-16,0-21 0,0 0 0,1 0 16,-1 0-16,0 0 0,-21-1 15,0-20-15,21 21 0,-21-21 16,0 20-16,0 1 0,0-21 0,0 21 15,0 0-15,0-1 0,-21 22 16,0 0 0,21 22-1,21-22 17,0-22-32</inkml:trace>
  <inkml:trace contextRef="#ctx0" brushRef="#br0" timeOffset="157642.81">22775 13208 0,'0'-21'16,"43"0"-1,-22 21 1,-21 21 0,0 0-16,0 0 0,0 22 0,-21-22 15,-1 21-15,22 0 0,0 1 16,-21-1-16,0 22 0,21-22 0,-21 0 15,21 1-15,0-1 0,-21 0 16,21 1-16,-21-1 0,21 0 0,0-21 16,0 1-16,0 20 0,0-21 0,0 0 15,0 0 1,0 1-16,21-22 16,-21-22-1,0 1-15</inkml:trace>
  <inkml:trace contextRef="#ctx0" brushRef="#br0" timeOffset="158727.19">22415 13716 0,'0'0'0,"-21"-21"0,-21 21 0,21 0 0,0 0 16,-1 0-16,1 0 16,42 0 15,1 0-31,-1 0 0,21 0 15,0 0-15,22 0 0,-1 0 0,1 0 16,-1 0-16,1 0 0,-1-21 16,1 21-16,-1-21 0,1-1 0,-1 1 15,-20 0-15,-1 0 0,0 0 0,1-22 16,-22 22-16,21 0 0,-21 0 16,-21 0-16,0 0 0,0-1 0,0 1 15,0 0-15,0 0 0,0 0 16,-21 21-1,0 0-15,0 21 0,0 0 16,21 0 0,-21 22-16,21-22 0,-22 21 0,22 0 15,-21 1-15,0-1 0,21 0 0,0-20 16,-21 20-16,21 0 0,-21-21 16,21 22-16,0-22 0,0 0 0,0 0 15,0 0-15,0 1 16,0-44 15,21 1-15,0 0-16,0 0 0,0 0 15,-21 0-15,43-22 0,-22 22 16,0-21-16,0 21 0,22-22 16,-22 22-16,0 0 0,21 0 0,-21 0 15,1 21-15,-1 0 0,0 0 16,0 0-16,-21 21 0,0 0 0,0 21 15,0-21-15,0 1 0,0 20 16,0-21-16,0 21 0,0-20 0,0 20 16,0-21-16,0 0 0,21 0 0,-21 1 15,21-1-15,1 0 0,-1-21 16,-21 21-16,21-21 0,0 0 0,0 0 16,0 21-16,1-21 0,-1 0 0,0 0 15,21 0-15,-21 0 0,1-21 16,-1 21-16,0-21 0,0 0 15,21 0-15,-20-1 0,-1 1 0,0 0 16,0 0-16,-21 0 0,21-22 16,-21 22-16,21 0 0,-21 0 0,0 0 15,-21 42 17,0 0-32,21 0 0,0 0 0,-21 22 15,21-22-15,0 0 0,-21 0 16,21 0-16,0 1 0,0-1 0,0 0 15,21-21-15,0 0 16,0 0-16,0 0 0,1 0 16,-1 0-16,0 0 0,0 0 15,21 0-15,-20 0 0,-1-21 16,21 21-16,-21-21 0,22-1 0,-22 1 16,0 0-16,0 0 0,0-21 0,0 20 15,1-20-15,-1 21 0,-21-21 16,21 20-16,-21 1 0,0 0 0,-21 21 31,0 21-31,21 0 16,-22 1-16,22-1 0,-21 21 0,21-21 15,0 0-15,0 1 0,0 20 16,0-21-16,0 0 0,0 0 0,0 1 16,0-1-16,0 0 15,21-21-15,1 21 16,-22-42 15,0 0-15,0 0-16,-22-1 0,1 1 15,0 0-15,0 0 0,0 0 16,21-22-16</inkml:trace>
  <inkml:trace contextRef="#ctx0" brushRef="#br0" timeOffset="158927.09">24236 13314 0,'0'-21'15,"-21"21"1,-1 0-16,1 0 16,0 0-1,21 21 1,-21-21-16,21 21 0,0 0 15,-21-21-15,0 0 0,-1 21 16</inkml:trace>
  <inkml:trace contextRef="#ctx0" brushRef="#br0" timeOffset="162847.87">5059 16955 0,'0'0'0,"-21"0"0,21-22 0,0 1 15,0 0-15,0 0 16,0 0-16,0-22 0,0 22 0,0 0 16,0 0-16,0-21 0,0 20 0,0-20 15,21 21-15,-21-21 0,21 20 16,0-20-16,-21 0 0,0-1 16,21 1-16,-21 21 0,21-43 15,-21 22-15,0 0 0,0-1 0,0 1 16,0 0-16,0 21 0,-21-22 15,0 22-15,0 0 0,0 21 0,0 0 16,-22 0-16,22 0 0,0 0 16,0 21-16,-22 21 0,22-20 0,0 20 15,0 0-15,0 1 0,21-1 16,0 0-16,0 1 0,0-1 0,0 0 16,0 1-16,42-22 0,-21 21 0,0-21 15,1 0-15,-1 1 0,21-1 16,-21 0-16,22-21 0,-22 0 15,21 0-15,0 0 0,-20 0 16,20 0-16,0 0 0,1-21 0,-1 0 16,0 21-16,1-22 0,-1 1 15,0 0-15,1-21 0,-22 21 0,0-1 16,21-20-16,-21 0 0,1 21 16,-1-22-16,-21 1 0,0 21 0,0-22 15,21 22-15,-21 0 0,0 0 0,0 0 16,0 0-16,0 42 15,0 0 1,0 0-16,0 0 0,0 22 16,0-1-16,21-21 0,-21 21 15,21 1-15,0-22 0,1 21 16,-1-21-16,0 22 0,0-22 0,0 0 16,0 0-16,1 0 0,-1 1 0,21-22 15,-42 21-15,21-21 0,0 0 16,1 21-16,-44-21 31,1 0-15,0 0-16,0 0 0,-21-21 15,20 21-15,-20-21 0,0 21 16,21-22-16,-22 22 0,22 0 0,0 0 16,0-21-16,0 21 0,-1 0 15,22 21 1,22 1-1,-1-22-15,0 0 0,0 21 16,0-21-16,22 0 0,-22 0 16,21 0-16,-21 0 0,22 0 0,-22 0 15,21 0-15,0 0 0,-20-21 0,20-1 16,0 22-16,-21-21 0,22 0 16,-1 0-16,0 0 0,-20-22 0,20 22 15,-21-21-15,21 21 16,-42-22-16,22 1 0,-22 0 0,0 21 15,0-22-15,0 1 0,0 0 16,0 20-16,0 1 0,-22 0 0,1 0 16,0 21-16,0 0 15,21 21-15,0 0 0,-21 0 0,21 1 16,0-1-16,0 21 0,0-21 0,0 22 16,0-22-16,0 0 0,21 21 15,0-21-15,0 1 0,0-1 0,1 0 16,-1 0-16,0 0 0,0 0 15,0 1-15,0-22 0,-21 21 0,22-21 16,-22 21-16,0 0 16,-22-21-1,1 0-15,0 0 0,0 0 16,0 0-16,0 0 0,-1 0 16,-20 0-16,21 0 0,0 0 0,0 0 15,21-21-15,-22 21 16,44 21 15,-1 0-31,0-21 16,0 0-16,0 0 0,0 21 0,1-21 15,-1 0-15,21 0 0,-21 0 16,0 0-16,22 0 0,-1-21 16,-21 0-16,22 21 0,-1-21 0,21 0 15,-20 0-15,-1-1 0,0 1 16,1 0-16,-22 0 0,21 0 0,-21-22 15,1 22-15,-22 0 0,0-21 16,0 21-16,0-22 0,0 22 0,-22-21 16,1 21-16,0-1 0,0 1 15,0 0-15,-22 21 0,22 0 0,0 0 16,21 21-16,-21 0 0,21 1 0,0-1 16,0 21-16,0-21 0,0 22 15,0-1-15,0-21 0,0 21 0,21-20 16,-21 20-16,21-21 15,0 0-15,1 0 0,-1 1 0,21-1 16,-21 0-16,0-21 0,1 0 0,20 0 16,-21 0-16,0 0 0,0 0 15,22 0-15,-22 0 0,0-21 0,21 21 16,-20-21-16,-1-1 0,0 1 16,0 0-16,0 0 0,0 0 0,-21-22 15,0 22-15,0-21 0,0 21 16,0-22-16,0 1 0,0 21 0,0 0 15,0 0-15,0-1 0,-21 22 16,21 22 0,0-1-16,0 0 0,0 0 15,0 0-15,0 22 0,0-22 16,0 0-16,0 0 0,0 21 0,0-20 16,0-1-16,0 0 0,0 0 15,0 0-15,21-21 31,1 0-15,-22-21-16,0 0 16,21 0-16,-21 0 15,21-1-15,-21 1 0,0 0 0,21-21 0,-21 21 16,21-22-16,0 22 0,-21 0 16,0 0-16,22 21 15,-1 0-15,-21 21 16,0 0-16,0 0 15,0 0-15,0 22 0,21-22 0,-21 0 16,0 0-16,0 0 0,0 1 16,21-1-16,-21 0 0,0 0 0,0 0 15,21 0-15,0-21 16,1 0 0,-1 0-16,0 0 0,0 0 15,21 0-15,-20-21 0,-1 0 16,21 0-16,-21 0 0,22 0 0,-22-1 15,0 1-15,21 0 0,-42-21 16,21 21-16,-21-22 0,22 22 16,-22-21-16,0 21 0,0-1 0,0 1 15,-22 21 1,1 0-16,21 21 0,0 1 16,-21-1-16,21 0 0,0 21 0,0-21 15,0 1-15,0 20 0,0-21 16,0 0-16,0 0 0,21 1 0,-21-1 15,0 0-15,21 0 0,1 0 16,-1 0-16,0-21 31,-21-21-15,-21 21 0,0-21-16,-1 0 0,1 21 15,0 0-15,21-21 0,-21 21 16,0 0-16,21 21 31,0 0-31,0 0 16,21 0-16,0-21 15,0 0-15,0 22 16,1-22-16,-1 0 0,0 0 16,0 0-16,0 0 0,22 0 0,-22 0 15,21-22-15,-21 1 0,22 21 16,-1-21-16,-21 0 0,21 0 0,1 0 15,-22-1-15,0-20 0,0 21 16,0-21-16,-21-1 0,0 1 0,0-22 16,0 22-16,0-21 0,0 20 0,0 1 15,0-22-15,0 22 0,0 0 16,-21-1-16,21 1 0,-21 21 0,21 0 16,0 0-16,-21 21 15,21 21-15,0 0 16,0 21-16,-21 1 0,21-22 0,0 42 15,0-20-15,0 20 0,0-21 16,0 22-16,0-22 0,0 22 0,0-22 16,0 0-16,0 1 0,0-1 15,0-21-15,21 22 0,0-22 0,-21 0 16,21 0-16,-21 0 0,21-21 0,1 0 16,-1 0-16,0 0 15,0 0-15,0 0 0,0 0 0,1-21 16,-1 0-16,0 0 0,21 0 15,-21-1-15,22 1 0,-22-21 0,0 21 16,0 0-16,22-22 0,-43 22 16,21 0-16,0 0 0,-21 0 15,0 42 1,0 0-16,0 0 16,0 0-16,0 0 0,0 1 15,0-1-15,0 0 0,0 0 0,0 0 16,0 0-16,0 1 0,21-1 15,0 0-15,-21 0 0,21-21 0,22 21 16,-22-21-16,0 0 0,0 0 0,22 0 16,-22 0-16,21 0 0,0 0 15,1 0-15,-22 0 0,21 0 0,1-21 16,-1 0-16,-21 0 0,21 0 16,-20-1-16,-1 1 0,21-21 15,-21 21-15,-21-22 0,0 22 0,21-21 16,-21 0-16,0 20 0,0-20 0,0 21 15,0-21-15,0 20 0,-21 1 16,0 21-16,0 0 0,0 0 0,0 0 16,-1 0-16,1 0 0,0 21 15,0 1-15,0-1 0,0 0 0,-1 21 16,1-21-16,21 43 0,0-22 16,-21-21-16,21 22 0,0-22 15,0 0-15,0 0 0,0 0 16,0 1-16,21-1 0,0 0 15,1-21-15,-1 0 16,0 0-16,0 0 0,0 0 16,0 0-16,-21-21 0,22 0 0,-1 21 15,0-22-15,-21 1 0,0 0 16,21-21-16,-21 21 0,21-1 0,-21-20 16,0 21-16,0 0 0,0 0 15,0-1-15,0 1 0,0 42 31,0 1-31,0-1 16,0 0-16,0 0 0,0 0 0,0 22 16,0-22-16,0 0 0,0 0 15,0 0-15,0 0 0,0 1 16,0-1-16,21 0 0,1-21 0,-22 21 16,21-21-16,0 0 0,0 21 0,0-21 15,22 0-15,-22 0 0,21 0 16,0 0-16,1 0 0,-22-21 0,21 0 15,-21 21-15,22-21 0,-22 0 0,0-1 16,21-20-16,-42 21 0,22-21 16,-1-1-16,-21 1 0,21 0 15,-21-22-15,0 22 0,0-22 0,0 22 16,0 0-16,0-1 0,0-20 0,0 20 16,0 1-16,0 21 0,0-21 15,0 20-15,0 1 0,0 42 31,0 1-31,0 20 0,0 0 16,-21-21-16,21 22 0,-21 20 16,21-20-16,-22 20 0,22-21 15,0 22-15,0-22 0,0 1 0,0-1 16,0 0-16,0 1 0,0-1 0,0-21 16,0 21-16,22-20 0,-1-1 15,-21 0-15,21 0 0,0-21 16,0 0-16,0 0 15,1 0-15,-1 0 16,-21-21-16,21 21 0,-21-21 16,21 0-16,-21-1 0,0 1 0,0 0 15,21 0-15,-21-21 0,0 20 0,0 1 16</inkml:trace>
  <inkml:trace contextRef="#ctx0" brushRef="#br0" timeOffset="163118.93">9779 15600 0,'-42'21'16,"42"0"15,-22-21 32,1 0-63</inkml:trace>
  <inkml:trace contextRef="#ctx0" brushRef="#br0" timeOffset="163326.81">8318 15812 0,'0'0'0,"0"21"0,22-21 15,-1 21 1,0-21-16,0 0 0,21 0 0,1 0 15,-1 0-15,22 0 0,-1 0 16,-21-21-16,43 0 0,-21 21 16,-1-22-16,1 1 0,20 21 0</inkml:trace>
  <inkml:trace contextRef="#ctx0" brushRef="#br0" timeOffset="163803.62">12806 15494 0,'0'-63'32,"0"41"-17,-21 22 1,-1 0-16,1 22 16,0-1-16,0 21 15,0-21-15,21 22 0,-21 20 0,21-21 16,-22 22-16,22-1 0,0 1 15,-21 21-15,21-22 0,0 22 0,0-1 16,0-20-16,0 21 0,0-1 0,0-20 16,0 20-16,0-20 0,0 21 15,0-22-15,0 1 0,0-1 0,0-21 16,0 22-16,0-22 0,0 1 16,0-22-16,0 0 0,0 0 0,-21 0 15,21-42 1,0 0-16,-21 0 15,21 0-15,0-22 0,-21 1 0,21-22 16,-21 22-16</inkml:trace>
  <inkml:trace contextRef="#ctx0" brushRef="#br0" timeOffset="164110.45">12404 16023 0,'0'0'0,"0"-63"16,0-1-16,0 22 0,-22-22 0,22 22 15,0 0-15,0-22 0,0 43 0,0-21 16,22-1-16,-1 22 0,0-21 15,21 21-15,-21 0 0,22 21 0,-1 0 16,22 0-16,-22 0 16,21 0-16,1 21 0,-1 21 0,1-21 15,-22 22-15,22-22 0,-43 21 0,21 0 16,-21 1-16,1-22 0,-22 21 16,0-21-16,0 22 0,-22-1 0,1-21 15,-21 22-15,0-22 0,20 0 0,-20 0 16,0 0-16,-1 0 0,1 1 15,21-22-15,-21 0 0,20 0 0,1 0 16,0 0-16,0 0 0,0 0 16,21-22-16,0 1 15,0 0-15,0 0 0,21-21 16,0 20-16,0 1 0,22 0 16</inkml:trace>
  <inkml:trace contextRef="#ctx0" brushRef="#br0" timeOffset="164531.73">13335 15621 0,'0'-21'0,"0"42"0,0-63 15,0 21-15,0-1 16,21 1-16,0 21 0,-21-21 16,21 0-16,1 0 0,-1 21 15,0-21-15,0 21 0,0 0 16,0 0-16,1 0 0,20 0 0,-21 0 15,0 21-15,0 0 0,1 0 16,-1 21-16,0-20 0,0-1 0,-21 21 16,0-21-16,0 22 0,0-22 15,0 21-15,0-21 0,-21 0 0,0 1 16,21-1-16,-21 0 0,-1 0 0,1 0 16,0-21-16,21-21 31,0 0-31,0 0 15,0 0-15,0-1 0,0 1 16,0-21-16,0 21 0,0 0 0,21-22 16,0 22-16,-21-21 0,22 21 15,-1-22-15,0 22 0,0 0 0,0-21 16,0 20-16,1 22 0,-1-21 16,21 0-16,-21 21 0,0 0 0,1 0 15,20 0-15,-21 0 0,0 0 0,22 0 16,-22 0-16,0 0 0</inkml:trace>
  <inkml:trace contextRef="#ctx0" brushRef="#br0" timeOffset="164943.49">14330 15367 0,'0'85'32,"-21"-64"-32,-1 0 0,1 0 0,0 22 15,0-22-15,0 0 0,0 21 0,-1-21 16,1 1-16,0 20 0,21-21 15,-21 0-15,21 0 0,0 1 0,0-1 16,0 0-16,0 0 0,21 0 16,0-21-16,22 0 0,-22 0 0,0 0 15,21 0-15,1 0 0,-1 0 0,0 0 16,1 0-16,-1-21 0,0 0 16,1 0-16,-1 0 0,-21-1 0,21 1 15,-42 0-15,22 0 0,-22-21 16,0 20-16,0-20 0,0 21 15,0-21-15,-22 20 0,1 1 0,0 0 16,-21 0-16,21 21 0,-22 0 16,1 0-16,21 0 0,-22 0 0,1 0 15,21 0-15,0 21 0,-22-21 0,22 21 16,21 0-16,0 1 0,0-1 16,0 0-16,0 0 15,21-21-15,22 0 0,-22 21 16,0-21-16,21 0 0,1 0 0,-1 0 15,0 0-15,-20 0 0,20 0 0,0 0 16,-21-21-16,22 21 16,-22-21-16</inkml:trace>
  <inkml:trace contextRef="#ctx0" brushRef="#br0" timeOffset="165259.32">14859 15431 0,'0'0'0,"0"-22"0,0 1 0,0 0 0,0 0 15,0 42 16,0 0-31,0 22 16,0-22-16,0 21 0,0 0 0,0 1 16,0 20-16,0-20 0,0-1 0,0 21 15,0-20-15,0 20 0,21 1 16,0-1-16,-21 1 0,21-1 16,1 1-16,-1-1 0,21 1 0,-21-1 15,-21-20-15,21 20 0,-21 1 16,0-1-16,0-21 0,0 22 0,0-22 15,0 1-15,-21-1 0,21 0 0,-21-21 16,0 22-16,0-22 0,0 0 16,-1-21-16,1 0 15,21-21 1,0 0-16,0-22 0,0 1 16,0 21-16,0-43 0,0 22 0,0 0 15,0-22-15</inkml:trace>
  <inkml:trace contextRef="#ctx0" brushRef="#br0" timeOffset="165551.16">14901 15917 0,'0'-63'16,"0"126"-16,0-190 0,0 85 0,0 0 0,0-1 15,0 1-15,0 21 0,0-21 0,0 20 16,0 1-16,21 0 0,-21 0 16,22 0-16,-1 0 0,0 21 0,0-22 15,0 22-15,22 0 0,-22 0 16,0 0-16,21 0 0,-21 0 0,1 22 15,-1-1-15,-21 0 0,0 0 16,0 0-16,0 22 0,0-22 0,0 0 16,-21 21-16,-1-21 0,1 1 15,0-1-15,-21 0 0,21 0 16,-22 0-16,22-21 0,0 21 0,0 1 16,0-22-16,-1 0 0,1 0 15,42 0 16,1 0-31,-1-22 0,0 22 0,0-21 16</inkml:trace>
  <inkml:trace contextRef="#ctx0" brushRef="#br0" timeOffset="166174.73">15452 15727 0,'0'0'0,"84"-42"16,-63 42-1,1-22-15,-1 1 0,0 0 16,-21 0-16,0 0 0,0 0 16,0-22-16,0 22 0,0 0 15,0 0-15,0 0 0,0-1 16,-21 22-16,0 0 0,-1 0 16,1 0-16,0 22 15,0-1-15,0 0 0,0 21 0,21-21 16,0 1-16,0 20 0,0-21 15,0 0-15,0 22 0,0-22 0,0 0 16,0 0-16,21 0 0,0 0 0,0-21 16,0 22-16,0-22 0,1 0 15,-1 0-15,0 0 0,0 0 0,0 0 16,0 0-16,1 0 0,-1 0 16,0-22-16,0 1 0,0 0 15,-21 0-15,0 0 0,21 0 16,-21-22-16,22 22 0,-22 0 15,0-21-15,21 20 0,0 1 16,-21 0-16,21 0 0,0 0 0,0 0 16,1 21-16,-1 0 15,0 21-15,-21 0 0,21 0 16,-21 0-16,21 0 0,-21 1 0,0 20 16,0-21-16,0 0 0,0 0 15,0 22-15,0-22 0,0 0 0,0 0 16,0 0-16,0 1 0,0-1 31,0-42-15,0-1-1,0 1 1,0 0-16,0 0 0,0 0 16,0 0-16,0-1 0,0 1 0,0 0 15,0 0-15,21-21 0,-21 20 16,22 1-16,-1 0 0,-21-21 0,21 21 15,0-1-15,-21-20 0,21 21 16</inkml:trace>
  <inkml:trace contextRef="#ctx0" brushRef="#br0" timeOffset="167075.21">16595 15007 0,'-22'0'31,"1"21"-16,21 1-15,-21-1 0,21 21 16,0 0-16,0-20 0,-21 20 0,21 0 16,0 1-16,0-1 0,0 0 0,0 1 15,0-1-15,0 0 0,-21 1 16,21-22-16,0 21 0,0-21 0,0 0 16,0 1-16,0-1 0,0 0 0,0 0 15,0 0-15,0 0 16,21-21-1,0 0-15,0 0 0,0 0 16,1-21-16,-1 0 16,0 21-16,0-21 0,21 0 0,-20 0 15,-1-1-15,0 1 0,0 0 0,0 0 16,0 0-16,1 0 0,-22-1 16,21 1-16,-21 0 0,0 0 0,0 0 15,0 42 16,0 0-31,0 0 0,0 0 16,0 1-16,0-1 0,0 0 16,0 0-16,0 0 0,0 0 0,0 1 15,0-1-15,0 0 0,0 0 0,0 0 16,21 0 0,0-21-16,0 0 0,0 22 0,1-22 15,-1 0-15,21 0 0,0 0 0,-20 0 16,20 0-16,-21 0 0,21-22 15,-20 1-15,20 21 0,-21-21 0,0 0 16,22 0-16,-22 0 0,-21-22 0,21 22 16,0-21-16,-21 21 0,0-22 15,0 22-15,0 0 0,0 0 0,0 0 16,0-1-16,-21 22 16,21 22-16,-21-1 15,0 0-15,21 0 0,0 0 0,0 0 16,-22 1-16,22-1 0,0 0 15,0 21-15,0-21 16,0 1-16,0-1 0,0 0 0,22 0 16,-1-21-16,0 0 15,0 0-15,0 0 16,0 0-16,1 0 0,-1 0 0,0 0 16,0-21-16,0 21 0,0-21 0,1 0 15,-22-1-15,21 1 0,0 0 16,0 0-16,-21 0 0,0-22 0,21 22 15,-21 0-15,21 0 0,-21 0 0,0 0 16,0-1 0,0 44-1,0-1-15,0 0 0,0 0 16,0 0-16,-21 0 0,21 1 16,-21-1-16,21 0 0,0 0 0,0 0 15,0 0-15,0 1 16,-21-22-16,0 0 31,21-22-31,-21 1 16,21 0-16</inkml:trace>
  <inkml:trace contextRef="#ctx0" brushRef="#br0" timeOffset="167339.1">17293 15071 0,'0'0'0,"-21"0"0,0 0 15,0 0-15,21-21 16,-22 21 31,22 21-32,-21-21-15,0 0 32,0 0-32,0 0 0,0 0 15,-1 0-15</inkml:trace>
  <inkml:trace contextRef="#ctx0" brushRef="#br0" timeOffset="167558.98">16087 15346 0,'0'0'0,"-22"0"0,1 21 16,0 0-16,21 0 15,21-21 1,0 0 0,1 0-16,20 0 0,-21 0 0,0 0 15,22 0-15,-1 0 0,0 0 0,-21 0 16,22 0-16,-1 0 0,0 0 15,-20 0-15,20 0 0,-21 0 0,21-21 16,-20 21-16,-1-21 0</inkml:trace>
  <inkml:trace contextRef="#ctx0" brushRef="#br0" timeOffset="168263.14">19283 15325 0,'-21'0'0,"42"0"0,-85 21 15,43-21-15,0 21 0,0-21 16,0 0-16,21 21 0,-22-21 16,44 0-1,20 0 1,-21 0-16,0-21 0,0 0 16,1 21-16,20-21 0,-21 0 0,-21-1 15,21 1-15,-21 0 0,0 0 16,0 0-16,0-22 0,0 22 0,-21 0 15,0 0-15,0 0 0,-22 21 16,22-21-16,-21 21 0,21 0 0,-22 0 16,1 0-16,21 21 0,-21 0 15,20 0-15,1 0 0,0 22 16,0-1-16,0 0 0,21-21 0,0 22 16,-21-1-16,21 0 0,0-20 0,0 20 15,0-21-15,0 0 0,0 22 16,0-22-16,21 0 0,-21 0 15,21-21-15,0 0 0,0 0 0,22 0 16,-22 0-16,0 0 0,21 0 16,-21 0-16,1 0 0,20-21 0,-21 0 15,0 21-15,0-21 0,22-1 0,-22 1 16,0-21-16,-21 21 0,21 0 16,-21-1-16,21-20 0,-21 21 15,22 0-15,-22 0 0,0 42 31,0 0-15,0 0-16,0 0 0,0 0 16,0 1-16,0-1 0,21 21 0,0-21 15,-21 0-15,21 1 0,0-1 0,0-21 16,1 21-16,-22 0 0,21-21 16,0 0-16,0 0 0,0 0 0,0 0 15,1 0-15,-1 0 0</inkml:trace>
  <inkml:trace contextRef="#ctx0" brushRef="#br0" timeOffset="168666.56">19685 15304 0,'0'-22'16,"0"44"-16,0-65 0,0 22 0,0 0 0,21 21 15,0-21-15,0 0 0,1-1 0,-1 22 16,0 0-16,0 0 0,0 0 15,0 0-15,1 0 0,-1 22 16,0-1-16,0 0 0,0 0 16,-21 21-16,21-20 0,-21 20 0,22-21 15,-22 21-15,0 1 0,0-22 0,0 0 16,0 21-16,0-20 0,0-1 16,0 0-16,-22-21 0,1 21 0,0-21 15,21 21-15,-21-21 0,0 0 16,0 0-1,21-21-15,0 0 0,0 0 0,0 0 16,0-22-16,0 22 16,21 0-16,0 0 0,0-22 0,-21 22 15,21-21-15,0 0 0,1-1 16,-1 22-16,0-21 0,0 21 16,0-1-16,0 1 0,1 0 0,-1 0 15,0 21-15,0 0 0,0 0 0,0 0 16,1 0-16,-1 0 0,0 0 15,0 0-15</inkml:trace>
  <inkml:trace contextRef="#ctx0" brushRef="#br0" timeOffset="169009.36">20299 15431 0,'0'0'15,"0"21"-15,-21-21 0,21 21 0,21-21 31,0 0-31,0 0 16,0-21-16,-21 0 0,43 21 0,-22-22 16,0 1-16,0 21 0,0-21 15,0 0-15,1 0 0,-1 0 0,0-1 16,0 1-16,0 0 0,-21 0 16,-21 42-1,0-21 1,0 21-16,0 0 0,-22 1 15,22-1-15,0 0 0,21 0 0,-21 0 16,21 0-16,-21 22 0,21-22 16,0 0-16,0 0 15,0 0-15,21 1 0,0-22 0,0 0 16,0 21-16,0-21 0,1 0 0,20 0 16,0 0-16,1 0 0,-1 0 15,0 0-15</inkml:trace>
  <inkml:trace contextRef="#ctx0" brushRef="#br0" timeOffset="170734.73">21738 14986 0,'0'0'0,"0"-21"0,21 0 0,-21 0 15,-21 42 1,0 0-16,0 0 15,21 0-15,-21 22 0,-1-1 16,1 0-16,0 1 0,21-1 0,0 0 16,-21-21-16,21 22 0,0-1 0,0 0 15,0 1-15,0-22 0,0 21 16,21-21-16,0 1 0,0-1 0,22 0 16,-22 0-16,21-21 0,-21 21 0,1-21 15,20 0-15,-21 0 0,21 0 16,-20 0-16,-1 0 0,21 0 15,-21-21-15,0 21 0,1-21 0,-1 0 16,0 0-16,-21-22 0,21 1 16,-21 21-16,21-43 0,0 22 0,-21 0 15,0-22-15,22 22 0,-22-22 16,21 22-16,-21 0 0,21-1 0,-21 1 16,0 21-16,0 0 0,0-1 0,0 44 31,-21-1-31,21 0 15,-21 21-15,21 1 0,-22-1 16,1 0-16,21 1 0,0 20 0,0-21 16,0 1-16,0-1 0,0 0 15,0 1-15,0-22 0,0 21 16,0-21-16,0 1 0,21-1 0,-21 0 16,22 0-16,-1-21 0,0 21 0,0-21 15,0 0-15,22 0 0,-22 0 16,0 0-16,0 0 0,21 0 0,-20-21 15,-1 21-15,0-21 0,0 0 16,-21 0-16,21-1 0,0-20 0,1 21 16,-22-21-16,0-1 0,21 22 15,-21-21-15,21 21 0,-21-1 0,0 1 16,0 0-16,0 42 16,0 0-1,0 1-15,0 20 0,0-21 16,0 0-16,0 22 0,0-22 0,0 21 15,0-21-15,21 0 0,0 22 16,22-22-16,-22 0 0,0 0 0,0-21 16,0 21-16,0 1 0,1-22 15,-22 21 1,-22-21 0,22-21-16,-21 21 0,0-22 15,-21 1-15,21 21 0,-1-21 16,-20 0-16,21 21 0,0 0 15,0-21-15,-1 21 0,1 0 16,0 0 0,21 21-16,0 0 15,21-21 1,0 21-16,22 0 0,-22-21 16,0 0-16,21 0 0,-20 22 0,20-22 15,0 0-15,1 0 0,-22 0 16,21 0-16,0 0 0,-20 0 0,20 0 15,0 0-15,-21 0 0,22-22 0,-22 1 16,0 0-16,0 21 0,0-21 16,1-21-16,-1 20 0,-21 1 15,0 0-15,0-21 0,0 21 0,0-1 16,0 1-16,0 0 0,0 0 16,0 0-16,-21 21 15,-1 21 1,1 0-16,21 0 0,0 0 15,-21 1-15,21-1 0,0 0 16,0 0-16,0 0 0,0 0 16,0 1-16,0-1 0,0 0 15,21-21-15,-21 21 0,21 0 16,1-21-16,-1 0 16,0 21-16,0 1 15,0-22-15,0 0 0,22 0 0,-22 0 16,21 0-16,1 0 0,-1 0 15,0 0-15,-21 0 0,22 0 0,-1 0 16,0-22-16,1 22 0,-1-21 0,0 21 16,1-21-16,-1 0 0,-21 0 15,0 0-15,1-1 0,-1 1 0,0 0 16,-21-21-16,0 21 0,0-1 16,0 1-16,0 0 0,0 0 0,0 0 15,-21 21-15,0 0 0,-1 0 0,1 0 16,0 0-16,0 0 0,-21 0 15,20 21-15,1 0 0,-21 0 16,21 0-16,0 1 0,-1-1 16,1 0-16,0 21 0,0-21 0,0 1 15,21-1-15,-21-21 0,21 21 0,0 0 16,0 0-16,0 0 16,21 1-1,0-22-15,0 0 0,0 0 16,0 0-16,1 0 0,-1 0 15,0-22-15,0 22 0,0-21 16,0 0-16,1 0 0,-1 0 0,0 0 16,0-1-16,0-20 0,0 21 0,1-21 15,-1-1-15,0 22 0,0-21 16,0-1-16,0 1 0,1 0 16,-22-1-16,21 22 0,-21-21 0,21 21 15,-21 0-15,21-1 0,-21 1 0,-21 42 47,0 1-47,0 20 0,-1-21 16,22 21-16,-21 1 0,21-1 0,-21 0 15,21-20-15,0 20 0,0 0 16,0-21-16,0 22 0,0-22 16,0 0-16,0 0 0,0 0 0,0 1 15,0-1-15,0 0 0,21 0 16,0-21-16,1 0 15,-1 0-15,0 0 16,0-21-16,0 0 16,0 21-16,-21-21 0,22-1 15,-1 22-15,-21-21 0,0 0 0,21 21 16,0-21-16</inkml:trace>
  <inkml:trace contextRef="#ctx0" brushRef="#br0" timeOffset="170962.76">24765 15452 0,'-21'0'15,"0"0"1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2:11:39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1016 0,'21'0'32,"-21"21"-17,0 0 1</inkml:trace>
  <inkml:trace contextRef="#ctx0" brushRef="#br0" timeOffset="6131.8">1545 2180 0,'0'0'0,"0"-21"16,0 0-16,-21 21 15,21-21-15,0 0 16,0-1-16,-21 22 0,21-21 15,0 0 1,0 42 31,0 0-31,0 22-16,0-22 0,0 0 0,0 21 15,0 1-15,0-1 0,0 22 16,0-22-16,0 21 0,0 1 15,0-1-15,0 1 0,0-1 0,0 1 16,0-22-16,-21 22 0,21-1 16,-22-20-16,22 20 0,0 1 0,0 20 15,-21-20-15,21-1 0,-21 1 16,21 20-16,-21-20 0,21-22 16,0 22-16,0-22 0,0 0 15,0 1-15,0-1 0,0-21 16,0 0-16,0 1 0,0-1 0,0-42 47,0-1-47,0 1 15,0 0-15,0 0 0,0 0 16,21-22-16,-21 1 0,21 0 0</inkml:trace>
  <inkml:trace contextRef="#ctx0" brushRef="#br0" timeOffset="7315.12">1460 2138 0,'0'-21'31,"22"0"0,-1 21-31,0 0 16,21 0-16,-21 0 0,22 0 0,-22-22 16,21 22-16,1 0 0,-1 0 15,21-21-15,-20 21 0,20 0 0,-20-21 16,20 21-16,22-21 0,-1 21 16,1 0-16,21 0 0,-21-21 15,20 21-15,1 0 0,-21 0 16,21-21-16,-22 21 0,22 0 15,0 0-15,-21-22 0,21 22 0,-1 0 16,-20 0-16,21-21 0,-43 21 16,22-21-16,-21 21 0,20 0 0,-20 0 15,-22 0-15,22 0 0,-22 0 16,0 0-16,1 0 0,-22 0 16,21 0-16,-21 0 0,0 0 15,1 0-15,-22 21 31,0 0-15,0 1-16,0-1 16,0 0-16,-22 0 0,22 0 15,0 22-15,0-22 0,-21 0 0,21 21 16,0-21-16,0 22 0,0-1 16,0 0-16,-21 1 0,21-1 0,0 22 15,-21-22-15,21 0 0,0 22 16,0-22-16,0 0 0,0 22 0,0-22 15,0 1-15,0 20 0,0-21 16,0 1-16,0-1 0,0 22 0,0-22 16,0 0-16,0 22 0,0-22 15,0 22-15,0-22 0,0 0 16,0 1-16,0-1 0,0 0 16,0 1-16,0-1 0,0-21 0,0 21 15,-21-20-15,21-1 0,-21 0 16,21 0-16,0 0 0,0 0 0,-22 1 15,22-1-15,-21-21 0,21 21 16,-21-21-16,21 21 0,-21-21 16,0 21-16,0-21 15,-1 0-15,1 0 0,0 21 16,0-21-16,0 0 0,0 0 16,-1 0-16,1 0 0,-21 22 0,0-22 15,-1 0-15,1 0 0,0 0 16,-1 0-16,-20 0 0,20 0 15,-20 0-15,21 21 0,-22-21 0,1 0 16,20 0-16,-20 0 0,-1 0 16,22 21-16,-22-21 0,-20 0 0,20 0 15,-20 21-15,-1-21 0,0 0 16,22 21-16,-22-21 0,0 21 16,1-21-16,20 0 0,1 22 0,20-22 15,-20 0-15,21 21 0,-22-21 16,22 0-16,-1 21 0,-20-21 0,21 0 15,-1 0-15,1 21 0,21-21 16,-22 0-16,1 0 0,21 0 16,0 21-16,0-21 0,-1 0 15,1 0-15,0 0 0,21-21 47,0 0-31,0 0-16,21 0 15,22-1-15,-22 1 0</inkml:trace>
  <inkml:trace contextRef="#ctx0" brushRef="#br0" timeOffset="8054.7">6583 1947 0,'0'0'0,"-43"-42"15,22 42 1,0 0 0,21 21-1,-21 0-15,21 1 0,0-1 16,0 0-16,0 21 0,0 1 15,0-22-15,0 21 0,0 22 0,0-22 16,0 21-16,0 1 0,0-1 16,0 1-16,0 21 0,0-22 15,0 1-15,0-1 0,0 1 0,0-1 16,0 22-16,0-22 0,-21 22 16,21-22-16,-21 1 0,21 21 0,-22-22 15,22-21-15,0 22 0,0-1 16,0-20-16,0-1 0,-21 0 0,21 1 15,0-22-15,0 21 0,0-21 16,0 1-16,0-1 0,0 0 0,0 0 16,0-42 31,0 0-47,0 0 0,0-1 15,0 1-15,0 0 0,0 0 0,0-21 16,0-1-16,0 1 0,0-22 15</inkml:trace>
  <inkml:trace contextRef="#ctx0" brushRef="#br0" timeOffset="9103.1">6625 2032 0,'0'0'16,"0"-21"-16,21 21 78,0 0-78,22 0 0,-1 0 0,0 0 15,1 0-15,-1-21 16,22 21-16,-1-21 0,1 21 0,-1 0 16,1-22-16,-1 22 0,1 0 15,20 0-15,-20-21 0,42 21 0,-22 0 16,1 0-16,21 0 0,-22 0 15,1 0-15,0-21 0,-1 21 0,1 0 16,0 0-16,-1 0 0,-20 0 16,21-21-16,-1 21 0,1 0 0,-22 0 15,1 0-15,-1 0 0,1 0 16,-22 0-16,1 0 0,-1 0 0,0 0 16,-21 0-16,1 0 0,-1 0 15,0 0-15,0 0 0,-21 21 16,21-21-1,-21 21-15,0 0 0,0 1 0,21-1 16,-21 21-16,0-21 16,0 0-16,0 22 0,0-22 0,0 21 15,0 1-15,0-1 0,0 0 16,0 22-16,0-22 0,0 22 0,0-1 16,0-21-16,0 22 0,0-1 15,0-20-15,22 20 0,-22 1 0,0-22 16,21 22-16,-21-22 0,21 21 15,-21 1-15,0-1 0,21 1 0,-21-1 16,21-20-16,-21 20 16,0-20-16,21-1 0,1 21 0,-22-41 15,21 20-15,-21 0 0,0-21 0,21 22 16,-21-22-16,0 0 0,0 0 16,0 0-16,0 1 0,0-1 0,0 0 15,-21 0-15,0-21 0,21 21 16,-22-21-16,1 21 0,0-21 0,0 22 15,-21-22-15,20 0 0,1 21 0,-21-21 16,21 0-16,-22 0 0,22 21 16,-21-21-16,21 0 0,-22 0 0,1 21 15,0-21-15,-1 0 16,1 21-16,0-21 0,-22 0 0,22 21 16,0-21-16,-22 0 0,1 0 0,20 22 15,-20-22-15,-1 0 0,1 0 16,-22 0-16,22 0 0,-22 0 0,21 0 15,-20 0-15,-1 0 0,0 0 16,22 0-16,-22 0 0,22 0 0,-22 0 16,22 0-16,-22 0 0,21 0 0,-20 0 15,20 0-15,-20 0 0,20 0 16,1 0-16,20-22 0,-20 22 0,20 0 16,1 0-16,21 0 0,-21 0 15,20 0-15,1 0 16,21-21-16,0 0 31,0 0-31,0 0 0,21 21 16,1-21-16,-22-1 0,21 1 15</inkml:trace>
  <inkml:trace contextRef="#ctx0" brushRef="#br0" timeOffset="9747.73">11557 1884 0,'0'0'0,"0"-21"15,0 42 32,0 0-47,0 0 0,0 0 0,0 1 16,0 20-16,0 0 0,0 1 15,0 20-15,0 1 0,0-1 0,0 22 16,0-1-16,0 1 0,0 0 16,0-1-16,0 1 0,0 0 0,0 21 15,0-22-15,0 1 0,0 0 0,0-1 16,0-20-16,0-1 0,-21 1 16,21-1-16,0 1 0,0-22 0,-21 0 15,21 1-15,0-22 0,0 0 16,0 21-16,0-20 0,0-1 15,0 0-15,0-42 32,0 0-32,0-1 15,0 1-15,0 0 0,0-21 0,0 21 16,0-22-16</inkml:trace>
  <inkml:trace contextRef="#ctx0" brushRef="#br0" timeOffset="10791.31">11620 1905 0,'22'0'0,"-44"0"0,65 0 16,-1 0-16,-21 0 0,22 0 16,-1-21-16,0 21 0,1 0 15,20 0-15,1 0 0,-1 0 16,22-21-16,-22 21 0,22-21 0,0 21 15,-1 0-15,1-22 0,0 22 16,20 0-16,1-21 0,0 21 16,0 0-16,-21-21 0,20 21 0,-20 0 15,0 0-15,-22 0 0,1 0 16,-1-21-16,1 21 0,-1 0 0,1 0 16,84 0-1,-106 0-15,1 0 0,-22 0 0,21 0 16,-21 0-16,0 0 0,1 0 15,-1 0-15,-21 21 16,21 0-16,-21 0 0,0 1 16,21-1-16,-21 0 0,0 0 0,0 0 15,0 0-15,0 1 0,0 20 16,0-21-16,21 0 0,-21 22 0,21-1 16,-21-21-16,0 21 0,0 1 15,0-1-15,0 0 0,22 1 0,-22-1 16,0 22-16,0-1 0,0-21 15,0 22-15,0-22 0,0 22 0,0-22 16,0 22-16,0-22 0,0 0 16,0 1-16,0 20 0,0-21 0,0 1 15,-22-1-15,22 22 0,0-22 16,0 0-16,0 1 0,0-1 16,0 0-16,-21 1 0,21-1 0,-21-21 15,21 21-15,-21-20 0,21 20 16,0-21-16,0 0 0,-21 0 0,21 1 15,-21-1-15,21 0 0,-22 0 0,22 0 16,0 0-16,-21-21 0,21 22 16,-21-22-16,21 21 0,-21 0 15,0-21-15,0 0 0,21 21 16,-22-21-16,1 21 0,0-21 0,0 21 16,0-21-16,0 0 0,-1 0 0,-20 0 15,21 22-15,-21-22 16,-1 0-16,1 0 0,0 0 0,-22 21 15,22-21-15,-22 0 0,1 0 16,-22 0-16,0 0 0,1 0 0,-1 0 16,-21 0-16,22 0 0,-22 0 0,0 0 15,21 0-15,-21 0 0,22 0 16,-22 0-16,21 0 0,-21 0 0,22 0 16,-1 0-16,22 0 0,-22 0 15,21 0-15,22 0 0,-21 0 0,20 0 16,1 0-16,21 0 0,-22 0 15,22 0-15,0 0 0,0 0 16,21 21 47,-21-21-63,21 21 15,-21-21-15,-1 21 16</inkml:trace>
  <inkml:trace contextRef="#ctx0" brushRef="#br0" timeOffset="11587.5">6159 8297 0,'-21'-42'0,"42"84"0,-63-105 0,42 42 16,-21-22-16,21 22 0,-21 0 0,0-21 15,21 21-15,0-1 0,-22 1 0,1-21 16,21 21-16,-21 0 0,0-1 15,21 1-15,0 42 32,0 22-17,0-22-15,0 21 0,0 1 16,0-1-16,0 21 0,0-20 16,0 20-16,0 1 0,0-22 0,0 22 15,0-1-15,0-21 0,0 22 16,0-1-16,0 1 0,0-1 0,0 1 15,0-22-15,0 22 0,0-1 0,0-20 16,0-1-16,0 0 0,0 1 16,0-1-16,0 0 0,0-21 0,0 22 15,0-22-15,0 0 0,0 21 0,0-20 16,0-1-16,0 0 16,0 0-16,-21-21 31,0-21-31,21 0 15,0 0-15,0-1 0,0 1 0,0-21 16,0 21-16,0-22 0,0 1 16</inkml:trace>
  <inkml:trace contextRef="#ctx0" brushRef="#br0" timeOffset="12546.8">5990 7832 0,'0'0'0,"-21"-21"0,21-1 0,0 1 16,0 0 0,21 0-1,0 21-15,22 0 0,-22 0 16,21-21-16,-21 0 0,43 21 15,-22 0-15,22-22 0,-1 22 0,22 0 16,-1-21-16,1 21 0,21-21 16,0 21-16,0-21 0,21 21 15,-22-21-15,22 21 0,0 0 0,0-21 16,0 21-16,0 0 0,-21-22 16,21 22-16,-21 0 0,-21 0 0,21-21 15,-22 21-15,1-21 0,-22 21 16,22 0-16,-21 0 0,-1-21 0,-21 21 15,22 0-15,-22 0 0,1-21 16,-1 21-16,0 0 0,1 0 0,-22 0 16,0 0-16,0 0 0,0 0 15,0 0-15,1 0 0,-1 0 16,-21 21-16,0 0 16,0 0-16,0 0 0,0 1 15,0-1-15,0 0 0,0 0 0,0 0 16,-21 22-16,21-1 15,0-21-15,-22 21 0,22 1 0,0 20 16,0-20-16,0 20 0,0-21 16,0 22-16,0-22 0,0 22 0,0-1 15,0-20-15,0-1 0,0 21 0,0-20 16,0-1-16,0 22 0,0-22 16,0 21-16,0-20 0,0 20 0,0 1 15,0-22-15,0 22 0,0-22 16,0 21-16,0-20 0,0 20 15,0-20-15,-21-1 0,21 0 0,0 22 16,0-22-16,-21 0 0,21-20 16,-21 20-16,21 0 0,0 1 0,-21-22 15,0 21-15,-1-21 0,1 22 0,0-22 16,21 0-16,-21 0 0,0 0 16,-22-21-16,22 21 0,0-21 0,-21 0 15,21 22-15,-22-22 0,1 0 0,0 0 16,-1 0-16,1 0 0,-22 0 15,22 0-15,0 0 0,-22 0 0,1 0 16,-1 0-16,-20 0 0,20 0 16,-21-22-16,-20 22 0,20 0 15,-21 0-15,21-21 0,-20 21 0,20 0 16,0 0-16,1 0 0,-1 0 0,0 0 16,1 0-16,-1 0 0,0 0 15,1 0-15,-1 0 0,21 0 0,1 0 16,-22-21-16,43 21 0,-22 0 0,22 0 15,-21 0-15,20 0 0,22-21 16,-21 21-16,21 0 0,-22 0 0,22 0 16,0 0-16,0 0 15,21-21-15,-21 21 0,21-21 16,0-1-16,0 1 16,0 0-16,0 0 15,0 0-15,0 0 0,0-1 16,0 1-16,0 0 0</inkml:trace>
  <inkml:trace contextRef="#ctx0" brushRef="#br0" timeOffset="13482.84">6413 7218 0,'0'0'0,"-21"0"16,0 0-1,0-21-15,0 21 0,21-21 16,-21 21-16,21-22 0,-22 1 16,1 21-16,21-21 0,-21 21 15,21-21-15,-21 0 0,0 0 0,0 21 16,-1-22-16,1 1 15,0 0-15,0 0 0,0 0 0,0 0 16,-1-1-16,1 1 0,0-21 16,0 21-16,0 0 0,-22-1 0,22-20 15,-21 21-15,0-21 0,-1 20 0,1-20 16,0 0-16,-1-1 16,1 1-16,-22 0 0,22-1 0,0 1 0,-22 21 15,22-21-15,0-1 0,-1 1 16,1 0-16,0 20 0,-1-20 15,1 0-15,-22-1 0,22 1 16,0 0-16,-22-1 0,1 1 0,20-21 16,-20 20-16,-1 1 0,-20-22 15,20 22-15,1 0 0,-1-1 0,22 1 16,-22-21-16,1 20 0,21 1 16,-1 0-16,-20-1 0,20 1 0,-20-22 15,21 22-15,-1 0 0,-20-1 16,20-20-16,-20 21 0,21-1 0,-1 1 15,1 21-15,0-22 0,-1 22 16,1-21-16,0 21 0,20-22 0,-20 22 16,21 0-16,-21-21 15,20 21-15,1-1 0,0 1 0,0-21 16,21 21-16,-21 0 0,21-1 16,-21 1-16,-1 21 0,22-21 0,0 0 15,-21 0 1,42 42 15,1-21-31,-1 0 16,21 0-16,0 0 0,1 0 15,20 0-15</inkml:trace>
  <inkml:trace contextRef="#ctx0" brushRef="#br0" timeOffset="14319.33">7980 4085 0,'0'0'0,"0"-21"31,0 42 16,-21 0-47,21 1 16,0-1-16,0 0 0,0 0 0,0 0 15,-22 0-15,22 22 0,-21-22 16,21 0-16,0 21 0,0-20 0,-21 20 16,0-21-16,21 21 0,0 1 0,-21-1 15,0 0-15,-1 1 16,1-1-16,0 22 0,21-1 0,-21 1 15,0-1-15,0 1 0,-1-1 16,1 1-16,0-1 0,0 1 0,21-1 16,-21 1-16,0 20 0,-1-20 15,22 20-15,-21 1 0,21-21 0,-21 20 16,21 1-16,0-22 0,-21 22 16,0-21-16,21 20 0,-21 1 0,21 0 15,0-22-15,-22 22 0,1-1 0,21-20 16,-21-1-16,21 1 0,-21 21 15,21-22-15,-21 1 0,0-1 0,21 1 16,-22-1-16,22 1 16,-21-22-16,0 21 0,21-20 0,0-1 15,0 0-15,0-20 0,-21 20 0,21-21 16,0 0-16,0 0 16,0-42-1,0 0-15,0 0 16,21-21-16,0 20 15,-21-20-15,21 0 0,1-1 0</inkml:trace>
  <inkml:trace contextRef="#ctx0" brushRef="#br0" timeOffset="15182.84">11832 4064 0,'0'0'0,"21"-21"0,-21 0 32,0 42-1,0 0-16,-21 0-15,0 22 16,0-22-16,0 0 0,-1 21 0,1 1 16,-21-22-16,21 21 15,0 0-15,-1 1 0,-20-1 0,21 0 16,0 1-16,-22-1 0,22 0 16,0 22-16,-21-22 0,-1 22 0,22-1 15,-21-20-15,0 20 0,-1 1 0,1-1 16,-22 1-16,22-1 0,-21 1 15,20-1-15,-20 1 0,-1-1 0,22 1 16,-22-1-16,1 22 0,21-22 16,-22 1-16,22-1 0,-22 1 0,22-1 15,-22 1-15,1-1 0,21 1 0,-22-1 16,1 1-16,20-1 0,-20 1 16,20-1-16,-20 1 0,21-1 15,-22 1-15,22-22 0,-1 22 0,1-1 0,0-21 16,-1 1-16,1 20 15,0-20-15,21-1 0,-22 0 0,22 1 16,-21-1-16,21 0 0,-1 1 0,1-1 16,0-21-16,0 0 0,21 0 15,0 1-15,0-44 32,0 1-17,0 0-15,21 0 0,0-21 0,0 20 16,1-20-16,-22 0 0,21-1 15,21 1-15</inkml:trace>
  <inkml:trace contextRef="#ctx0" brushRef="#br0" timeOffset="16123.01">11769 4022 0,'0'0'0,"-22"0"0,1 0 0,0 0 16,0 21-16,0 0 0,0-21 16,-1 21-16,-20 0 0,21 1 15,-21-1-15,20 0 0,-20 21 0,0-21 16,-1 1-16,22-1 0,-21 0 0,0 0 16,-1 0-16,1 0 0,21-21 15,0 22-15,-1-22 0,1 21 0,0-21 16,42 0 15,0 0-15,1-21-16,-1 21 0,0-22 15,21 1-15,-21 21 0,1-21 0,20 0 16,-21-21-16,21 20 0,-20 1 16,20 0-16,-21 0 0,21-21 0,-20 20 15,-1 1-15,21 0 0,-21 0 16,0 0-16,1 21 0,-1-21 0,0 21 15,0 0 1,0 0-16,0 21 16,-21 0-16,22 0 0,-22 0 15,0 22-15,21-22 0,0 21 0,-21-21 16,0 22-16,21-1 16,0-21-16,-21 21 0,0-20 0,21 20 0,1-21 15,-22 21-15,21-20 0,0-1 16,-21 0-16,21 0 0,0 0 15,0 0-15,-21 1 0,22-22 0,-22 21 16,21-21-16,-21 21 16,21-21-16,-21-21 31</inkml:trace>
  <inkml:trace contextRef="#ctx0" brushRef="#br0" timeOffset="17091.46">8043 4149 0,'-21'0'0,"42"0"0,-63 0 0,21 0 16,0 0-16,-1 0 0,1 0 16,0 0-16,0 0 0,0 0 0,0 21 15,-1 0-15,1 0 0,0 0 16,0 1-16,0-1 0,-22 21 0,22-21 15,0 22-15,0-22 0,0 0 16,-22 21-16,22-21 0,0 1 16,0-1-16,0 0 0,0 0 0,-1 0 15,1-21-15,21 21 0,-21-21 32,42 0-1,-21-21-31,21 0 0,1 0 15,-1 0-15,0-22 0,0 22 16,0 0-16,0 0 0,1-21 0,-1 20 16,0 1-16,21 0 0,-21 0 15,-21 0-15,22 21 0,-1 0 16,-21-21-16,21 21 0,0 0 16,0 0-16,-21 21 15,21 0-15,1-21 0,-22 21 16,21 0-16,0 0 0,0 1 0,0-1 15,0 0-15,1 0 0,-1 0 16,0 0-16,0 1 0,0-1 0,0 0 16,1 0-16,-1 0 0,0 0 0,0 1 15,0-1-15,0 0 16,1-21-16,-22 21 16,21-21-16,0 0 15,-21 21-15,21-21 0,-42 0 47,0 0-47,-22 0 0,1 0 0,21 0 16,-43 0-16</inkml:trace>
  <inkml:trace contextRef="#ctx0" brushRef="#br0" timeOffset="18150.84">3069 4360 0,'0'0'0,"0"-21"16,0 0-16,0 0 31,0 42 0,0 0-31,0 0 0,0 1 16,0-1-16,0 21 0,0-21 0,0 22 16,0-22-16,0 21 0,0 0 15,0 1-15,0-22 0,0 21 0,0 1 16,0-1-16,0 0 0,0 1 15,0-22-15,0 21 0,0-21 0,0 0 16,0 1-16,0-1 16,0 0-16,0-42 31,0 0-31,0-1 16,0 1-16,0-21 0,0 21 15,0-22-15,0 1 0,0 0 0,0-1 16,0 1-16,0 0 0,0-1 15,0 1-15,0 0 0,0-1 0,0 1 16,0 21-16,0-21 0,0-1 16,0 22-16,0 0 0,0 0 0,0 0 15,21-1-15,0 22 16,1 0-16,-1 0 0,0 22 16,0-1-16,0 0 0,22 21 15,-22-21-15,21 1 0,0 20 0,1-21 16,-22 0-16,21 22 0,1-22 15,-1 0-15,0 0 0,-21-21 0,22 21 16,-22 0-16,0-21 0,0 22 16,0-22-16,1 0 0,-22 21 15,-22-21 17,1 0-32,-21 0 0,21 0 15</inkml:trace>
  <inkml:trace contextRef="#ctx0" brushRef="#br0" timeOffset="19131.75">1397 3810 0,'0'21'15,"0"0"-15,0 1 16,0-1-16,0 0 0,0 0 0,0 0 16,0 22-16,-21-22 15,21 21-15,-21 0 0,21 1 16,0-1-16,0-21 0,0 22 0,0-22 15,0 0-15,0 0 0,0 0 16,0 0-16,21-21 31,0 0-31,0-21 0,0 0 16,0 0-16,1-21 0</inkml:trace>
  <inkml:trace contextRef="#ctx0" brushRef="#br0" timeOffset="20016.43">3704 2244 0,'21'-21'31,"-21"-1"-31,-21 22 32,0 0-17,0 0-15,0 0 0,-1 0 16,1 0-16,0 0 0,0 22 0,0-22 15,-22 21-15,22 0 0,0 0 16,0 0-16,21 0 0,-21 1 0,0-1 16,-1 0-16,1 21 0,21-21 15,0 1-15,0-1 0,0 21 16,0-21-16,0 0 0,0 1 16,0-1-16,0 0 0,21 0 0,1-21 15,-1 21-15,-21 0 0,21-21 16,0 0-16,21 22 0,-20-22 0,-1 0 15,0 0-15,0 0 0,0 0 16,22 0-16,-22 0 0,0-22 0,0 22 16,0-21-16,0 21 0,1-21 15,-1 0-15,0 0 0,0 0 16,0-1-16,-21 1 0,21 0 16,1 0-16</inkml:trace>
  <inkml:trace contextRef="#ctx0" brushRef="#br0" timeOffset="20783.57">3937 1926 0,'0'0'0,"-21"-21"16,-22 0-16,22 21 0,0-21 0,0 21 0,-21 0 15,20 0-15,-20 0 0,0 0 16,21 0-16,-22 0 0,1 0 16,0 0-16,-1 21 0,1-21 15,0 21-15,20 0 0,-20 0 0,0 1 16,21-1-16,-1 0 0,-20 21 16,21-21-16,0 1 0,21 20 0,-21-21 15,-1 21-15,22-20 0,0 20 16,0 0-16,-21 1 0,21-1 15,0 0-15,0 1 0,0-1 0,0-21 16,0 21-16,0 1 0,0-22 16,0 21-16,0-21 0,21 22 0,-21-22 15,22 0-15,-1 21 0,-21-20 16,21-1-16,0-21 0,0 21 16,0 0-16,1 0 0,-1-21 15,0 21-15,0-21 0,21 0 0,-20 0 16,20 22-16,-21-22 0,21 0 15,1 0-15,-22 0 0,21 0 0,-21 0 16,22 0-16,-1-22 0,-21 22 0,22-21 16,-22 21-16,0-21 0,21 21 15,-21-21-15,1 0 0,20 0 0,-21 21 16,0-22-16,22 1 0,-22 0 16,0 0-16,21-21 0,-21 20 15,1 1-15,-1 0 0,0-21 16,0 21-16,0-1 0,-21-20 0,21 21 15,1 0-15,-22-22 0,21 22 16,-21-21-16,0 21 0,0-22 0,0 22 16,0-21-16,0 21 0,0-22 15,0 22-15,-21 0 0,-1-21 0,1 21 16,0-1-16,0 1 0,0 0 16,0 21-16,-1-21 0,-20 21 0,21 0 15,0 0-15,-22 0 0,22 0 16,0 0-16,-21 0 0,21 0 0,-1 0 15,-20 0-15,21 0 16,0 0-16,-22 0 0,22 0 0,0 0 16,0 0-16,0 0 0,0 0 15,-1 21-15,1-21 0,21 21 16,-21-21-16,21 21 16,21-21-1,0 0-15,1 0 0</inkml:trace>
  <inkml:trace contextRef="#ctx0" brushRef="#br0" timeOffset="21603.13">8615 2096 0,'0'0'0,"0"-22"0,0 44 62,0-1-46,0 0-16,0 0 0,0 0 15,-21 0-15,21 1 0,-22-1 16,22 0-16,0 0 0,0 0 0,0 0 16,-21 1-16,21-1 0,0 0 15,0 0-15,0 0 0,0 0 16,0 1-1,0-44 32</inkml:trace>
  <inkml:trace contextRef="#ctx0" brushRef="#br0" timeOffset="21893.06">8361 2455 0,'0'0'0,"0"43"31,21-43-15,0 0-16,0 0 16,0 0-16,1 0 0,-1 0 15,0 0-15,0 0 0,0 0 16,0 0-16,1 0 0,-1 0 15,0-21-15,0 21 0,0 0 16,0 0-16,-21-22 0,22 22 16,-22-21-16,21 21 15,0-21-15,-21 0 16,0 0-16</inkml:trace>
  <inkml:trace contextRef="#ctx0" brushRef="#br0" timeOffset="22176.93">8445 2053 0,'0'0'0,"-21"0"0,0 0 0,42 0 47,0 0-47,1 0 0,-1 0 16,0 0-16,0 0 0,21 0 0,-20 0 15,-1 0-15,21 0 0,-21 0 16,0 0-16,1 0 0,-1 0 0,0 0 16,0-21-16,0 21 0,-21-21 15,21 21-15,-21-21 16,22 21-16</inkml:trace>
  <inkml:trace contextRef="#ctx0" brushRef="#br0" timeOffset="22834.55">8805 1757 0,'-21'0'0,"42"0"0,-63 0 0,21-21 15,0 21-15,-1 0 0,1 0 16,0 0-16,0 0 0,-21 0 0,20 0 16,1 0-16,-21 0 0,21 21 15,0 0-15,-1-21 0,1 21 16,0-21-16,0 21 0,0 1 0,0-1 16,-1 0-16,1 0 0,21 21 15,-21-20-15,21-1 0,-21 21 0,0-21 16,21 22-16,0-1 0,0-21 15,-21 21-15,21-20 0,-22 20 0,22-21 16,0 21-16,0-20 0,0 20 16,0 0-16,0-21 0,0 22 0,0-1 15,0-21-15,0 22 0,0-22 16,0 0-16,22 21 0,-1-21 0,0 1 16,-21-1-16,21-21 0,0 21 15,0 0-15,22-21 0,-22 0 16,0 0-16,21 0 0,-20 0 0,20 0 15,0 0-15,1 0 0,-1 0 16,0-21-16,22 21 0,-22-21 0,0 21 16,1-21-16,-1-1 0,0 1 15,1 0-15,-1 0 0,0 0 0,-20 0 16,20-1-16,-21 1 0,0-21 0,0 21 16,1-22-16,-22 22 0,21-21 15,-21 0-15,21 20 0,-21-20 16,0 0-16,0-1 0,0 1 0,0 0 15,0-1-15,0 22 0,0-21 16,-21 0-16,0-1 0,-1 22 0,1-21 16,-21 21-16,21-1 0,-22 1 15,1 0-15,0 0 0,21 0 0,-22 21 16,1 0-16,21 0 0,0 0 16,-22 0-16,22 0 0,0 21 15,0 0-15,-22-21 0,22 21 0,0 0 16,0 1-16,0-22 0,0 21 0,-1 0 15,-20 0-15,21 0 0,0 0 16,-22 1-16,1-1 0,0 0 0</inkml:trace>
  <inkml:trace contextRef="#ctx0" brushRef="#br0" timeOffset="25318.76">6435 8382 0,'-22'21'47,"22"0"-47,0 1 15,-21-1-15,21 0 0,0 21 16,0-21-16,0 1 0,0 20 0,0 0 16,0 1-16,-21-1 0,21 0 15,-21 1-15,21-1 0,0 0 0,0 1 16,-21-22-16,21 21 0,0-21 16,-21 22-16,21-22 0,0 0 0,0 0 15,0 0-15,0-42 31</inkml:trace>
  <inkml:trace contextRef="#ctx0" brushRef="#br0" timeOffset="25667.56">6244 8446 0,'0'0'0,"0"-22"0,0-83 32,0 83-32,42 1 15,-20 0-15,20 21 0,-21 0 0,21 0 16,22 0-16,-22 0 0,1 0 16,-1 0-16,21 21 0,-20 0 15,-1 1-15,-21-1 0,22 21 16,-43-21-16,0 0 0,0 22 0,0-22 15,0 0-15,0 21 0,-22-20 0,-20-1 16,21 0-16,-21 0 0,-1 0 16,1 0-16,21 1 0,-22-22 0,22 21 15,-21 0-15,21 0 0,0-21 16,21 21-16,-22-21 0,44 0 47</inkml:trace>
  <inkml:trace contextRef="#ctx0" brushRef="#br0" timeOffset="26223.53">6943 8827 0,'0'0'16,"21"0"-16,0 0 0,0 0 0,0 0 0,0 0 15,1-22 1,-1 22-16,-21-21 0,0 0 15,0 0-15,21 21 0,-21-21 16,0 0-16,0-1 0,0 1 16,0 0-16,-21 21 0,0 0 0,21-21 15,-22 21-15,1 0 16,-21 0-16,21 0 0,0 0 0,-22 21 16,22-21-16,-21 21 0,21 0 0,-22 1 15,22-1-15,0 21 0,0-21 16,0 0-16,-1 22 0,22-22 0,0 0 15,0 0-15,0 22 0,0-22 16,0 0-16,22 0 0,-1-21 16,0 0-16,0 0 0,0 0 0,22 0 15,-22 0-15,0 0 0,0 0 16,21 0-16,-20-21 0,-1 0 0,21 0 16,-21-1-16,0 1 0,1 0 15,-1 0-15,0-21 0,-21 20 16,0 1-16,21-21 0,-21 21 0,21 0 15,-21-1-15,0 1 16,-21 42 0,21 1-1,-21-1-15,21 0 0,-21 0 16,21 0-16,0 22 0,0-22 0,0 0 16,0 0-16,0 0 0,0 0 0,0 1 15,0-1-15,0 0 16,21-21-16,0 0 0,0 0 15,0 0-15,1 0 16,-1 0-16,0-21 16,0 21-16,-21-21 0</inkml:trace>
  <inkml:trace contextRef="#ctx0" brushRef="#br0" timeOffset="26639.29">7302 8721 0,'0'0'16,"0"-21"-16,0-1 15,0 1-15,22 21 0,-1-21 16,0 21 0,0 0-16,0 0 0,0 0 15,1 0-15,-1 0 16,0 0-16,0 21 0,-21 0 16,21-21-16,-21 22 0,21 20 0,-21-21 15,0 0-15,0 0 0,0 1 16,0-1-16,0 0 0,0 0 0,0 0 15,0 0-15,-21 1 0,0-1 0,21 0 16,-21-21-16,0 0 16,21-21 15,0 0-31,0-1 16,0 1-16,0 0 0,21 0 0,-21-21 15,21 20-15,0 1 16,-21 0-16,21 0 0,1 0 0,-22 0 15,21-1-15,0 22 0,-21-21 0,21 0 16,0 21-16,0 0 0,1-21 16,-1 21-16,0 0 0,0 0 15,0 0-15,0 0 16</inkml:trace>
  <inkml:trace contextRef="#ctx0" brushRef="#br0" timeOffset="26994.97">7853 8721 0,'0'21'16,"0"-42"-16,21 42 16,0-21-1,0 0-15,0 0 16,1-21-16,-1 0 16,-21-1-16,21 22 15,-21-21-15,21 21 0,-21-21 0,0 0 16,-21 21 15,0 0-31,0 0 16,-1 0-16,1 0 0,0 21 15,0-21-15,0 21 0,0 0 16,21 1-16,-22-1 0,22 0 16,-21 0-16,21 0 0,0 0 0,0 1 15,0-1-15,0 0 0,0 0 16,21 0-16,1-21 0,-1 0 15,0 0-15,0 0 0,0 0 16,0 0-16,1 0 0,-1 0 0,0-21 16,0 21-16,0-21 0,0 0 15,1 0-15,-1-1 0,0 1 0,0 0 16</inkml:trace>
  <inkml:trace contextRef="#ctx0" brushRef="#br0" timeOffset="27492.7">8255 8573 0,'0'0'0,"0"-22"16,21 22-1,-21 22 17,0-1-32,0 0 15,-21 0-15,21 0 0,0 0 16,0 1-16,0-1 0,0 0 0,0 0 16,0 0-16,0 0 15,0 1-15,-21-22 0,21 21 0,0 0 31,-21-21-31,21-21 32,0 0-17,0-1-15,0 1 0,0 0 0,0 0 16,0 0-16,0 0 0,21-1 0,0-20 16,-21 21-16,21 0 0,0 0 15,0-1-15,1 1 0,-1 0 0,0 21 16,0-21-16,0 0 0,0 21 0,1 0 15,-1 0-15,0 0 0,0 0 16,0 21-16,-21 0 0,21-21 0,-21 21 16,0 22-16,0-22 0,0 0 15,0 0-15,0 0 0,-21 22 16,21-22-16,-21 0 0,21 0 0,0 0 16,-21 0-16,21 1 0,-21-1 0,21 0 15,-21-21 1,21-21 15,21 21-15,0-21-16,-21-1 0,21 1 0,-21-21 15,21 21-15,0-22 0</inkml:trace>
  <inkml:trace contextRef="#ctx0" brushRef="#br0" timeOffset="27803.15">8805 8086 0,'0'0'0,"0"-21"16,0-1 0,0 44-1,-21-22-15,21 21 0,-21 21 16,21-21-16,0 0 0,0 22 16,-21-1-16,21-21 0,-21 22 0,21-1 15,0 0-15,0-21 0,-22 22 16,22-22-16,-21 21 0,21-21 0,0 22 15,0-22-15,0 0 0,0 21 0,0-20 16,0-1-16,0 0 16,0 0-16,0 0 0,21-21 15,1 0-15,-1 0 16,0 0-16,0 0 16,0-21-16,-21 0 15,21 21-15,-21-21 0,22 0 0,-1-1 16,-21 1-16,0 0 0</inkml:trace>
  <inkml:trace contextRef="#ctx0" brushRef="#br0" timeOffset="28058.6">8678 8319 0,'0'0'0,"-21"0"0,42 0 31,0 0-31,1 0 0,-1 0 16,0 0-16,21 0 0,-21 0 16,1 0-16,20 0 0,-21 0 0,0 0 15,0-22-15,1 22 0,-1 0 0,0 0 16,-21-21 15,0 0 0</inkml:trace>
  <inkml:trace contextRef="#ctx0" brushRef="#br0" timeOffset="29227.34">1990 3366 0,'0'-22'16,"0"44"0,0-1-1,0 21-15,-22-21 16,22 22-16,0-22 0,0 21 16,0 0-16,-21-20 0,21 20 0,0-21 15,0 0-15,0 0 0,0 1 16,0-1-16,0 0 0,0 0 15,0 0-15,21-42 47</inkml:trace>
  <inkml:trace contextRef="#ctx0" brushRef="#br0" timeOffset="29603.12">1799 3366 0,'0'0'0,"-21"-64"31,21 43-15,21 21-16,0-21 0,22 21 0,-22-21 16,0 21-16,21 0 0,-21 0 15,22 0-15,-1 21 0,0 0 0,1 0 16,20 0-16,-20 0 0,-22 22 15,21-22-15,-21 21 0,0 1 16,1-22-16,-22 21 0,0-21 0,0 22 16,-22-22-16,1 0 0,0 21 15,-21-21-15,21 1 0,-22-1 0,1 0 16,0-21-16,20 21 0,-20 0 16,21-21-16,0 0 0,0 21 0,-1-21 15,1 0-15,42 0 63,-21-21-63,22 0 0,-1 21 15</inkml:trace>
  <inkml:trace contextRef="#ctx0" brushRef="#br0" timeOffset="29986.93">2413 3725 0,'21'0'31,"0"0"-31,0 0 16,1 0-16,-1 0 0,0-21 0,0 21 16,0-21-16,0 0 0,22 21 15,-22-21-15,0 21 0,-21-21 0,0-1 16,21 22-16,-21-21 0,-21 21 31,0 0-31,0 0 0,0 0 16,-1 0-16,-20 0 0,21 21 0,0 1 15,0-1-15,-1 0 16,1 0-16,0 0 0,21 0 16,0 1-16,0-1 0,0 0 15,0 0-15,21-21 16,0 21-16,1-21 0,-1 0 15,21 0-15,-21 0 0,0 0 0,22 0 16,-22 0-16,0 0 0,21-21 16,-20 0-16,-1 21 0,0-21 0,0 0 15,0-1-15</inkml:trace>
  <inkml:trace contextRef="#ctx0" brushRef="#br0" timeOffset="30764.33">2921 3535 0,'0'-42'31,"0"63"-15,0 0 0,0 0-16,0 0 0,0 0 15,0 1-15,0-1 0,0 0 16,0 0-16,0 0 0,0 0 0,-21 1 16,21-1-16,0 0 15,0-42 48,0 0-63,0-1 15,0 1-15,0 0 0,0 0 16,0 0-16,0-22 0,0 22 0,21 0 16,0 0-16,-21 0 0,21 0 15,0-1-15,1 22 0,-1-21 0,0 21 16,0 0-16,0 0 15,0 0-15,1 21 0,-1 1 0,0-1 16,-21 0-16,0 0 0,21 0 16,-21 0-16,0 1 0,0-1 15,0 0-15,0 0 0,0 0 16,0 0-16,0 1 0,0-1 16,0 0-1,0-42 32,0 0-47,0-1 16,0 1-16,0 0 0,21 0 15,0 0-15,-21 0 0,22-22 16,-1 22-16,0 0 0,0 0 0,0 0 16,0-1-16,1 22 15,-22-21-15,21 21 16,0 0-1,-21 21-15,21 1 16,-21-1-16,0 0 16,0 0-16,0 0 0,0 0 15,0 1-15,0-1 16,0 0-16,0 0 0,0 0 16,0 0-16,0 1 15,-21-22-15,21 21 0,0 0 16,0-42 46,21 0-46,-21-1-16,0 1 16,0 0-16</inkml:trace>
  <inkml:trace contextRef="#ctx0" brushRef="#br0" timeOffset="31243.05">3704 3450 0,'21'-21'16,"-21"0"-16,0 42 31,-21 0-15,21 0-16,0 1 0,-21 20 16,21-21-16,-21 0 0,21 0 15,0 1-15,0-1 0,0 0 16,0 0-16,0 0 0,0 0 15,21 1 1,0-22-16,0 0 0,22 0 16,-22 0-16,0 0 0,0-22 15,21 22-15,-20-21 0,-1 0 16,0 0-16,0 21 0,0-42 0,0 20 16,-21 1-16,0-21 0,0 21 15,0 0-15,0-1 0,0 1 0,0 0 16,-21 21-16,0 0 0,0-21 0,0 21 15,0 0-15,-1 0 0,-20 0 16,21 21-16,0-21 0,0 21 0,-1 0 16,1-21-16,0 22 15,21-1-15,-21-21 0,21 21 16</inkml:trace>
  <inkml:trace contextRef="#ctx0" brushRef="#br0" timeOffset="32239.25">7133 3577 0,'0'-21'32,"0"0"-32,21 21 0,0-21 15,-21 0-15,22 21 0,-1-22 16,-21 1-16,0 0 0,21 0 16,-21 0-16,0 0 15,-21 21-15,0 0 0,-22 0 16,22 0-16,-21 0 0,-1 0 15,1 0-15,0 21 0,-1 0 0,-20-21 16,21 21-16,20 0 0,-20-21 16,21 21-16,0 1 0,21-1 0,-21-21 15,21 21-15,0 0 0,0 0 16,21 0-16,0-21 0,0 22 0,21-1 16,-20 0-16,20 0 0,-21-21 15,21 21-15,1 0 0,-22 1 16,21-1-16,-21 0 0,1 0 0,-1 0 15,-21 0-15,0 1 0,0-1 16,0 0-16,-21 0 0,-1 0 16,1-21-16,-21 21 0,21-21 15,-22 0-15,1 0 0,0 0 0,-1 0 16,22 0-16,-21 0 0,0 0 0,20-21 16,1 21-16,0-21 0,0 21 15,0-21-15,0 0 0,21 0 16,0-1-16,-22 22 15,22-21-15,0 0 0,22 0 32,-1 21-32,0 0 0,0 0 0,0 0 15,22-21-15,-22 21 0,21 0 0</inkml:trace>
  <inkml:trace contextRef="#ctx0" brushRef="#br0" timeOffset="32739.61">7366 3747 0,'0'0'0,"21"0"0,0 0 0,-21-22 16,21 22-16,-21-21 0,22 0 15,-22 0-15,0 0 16,0 0-16,0-1 16,-22 22-16,1 0 0,0 0 15,0 0-15,0 0 16,0 0-16,-1 0 0,1 0 15,0 22-15,21-1 0,-21 0 16,0 0-16,0 0 0,21 0 0,0 1 16,-22-1-16,22 0 15,0 0-15,0 0 0,0 0 16,22-21-16,-1 0 16,0 0-16,0 0 15,0 0-15,0-21 0,1 21 16,-1-21-16,0 0 15,0 21-15,0-21 0,-21 0 0,21-1 16,1 1-16,-1 0 0,-21 0 16,0 0-16,0 0 15,0 42 1,0 0 0,0 0-16,0 0 0,0 0 15,0 1-15,0-1 16,0 0-16,21 0 15,0-21-15,0 21 16,0-21-16,1 0 16,-1 0-16,0 0 0,0 0 0,0-21 15,0 0-15</inkml:trace>
  <inkml:trace contextRef="#ctx0" brushRef="#br0" timeOffset="33375.26">7810 3598 0,'0'-21'16,"0"42"-16,0-63 0,0 63 31,0 0-15,0 1-16,-21-22 0,21 21 15,0 0-15,-21 0 0,21 0 16,0 0-16,-21-21 0,21 22 16,0-1-16,0 0 0,-21-21 15,21 21 1,0-42 15,0 0-31,0 0 16,0-1-16,0 1 0,0 0 15,21 0-15,-21 0 0,21 0 16,0-22-16,-21 22 0,21 0 16,1 21-16,-1-21 0,0 0 0,0 21 15,0 0-15,0 0 0,1 0 16,-1 0-16,0 21 0,0 0 15,0 0-15,-21 0 0,0 0 16,21 1-16,-21-1 0,22 0 0,-22 0 16,0 0-16,0 0 0,0 1 15,0-1 1,0-42 15,0-1-15,0 1-16,0 0 15,0 0-15,21 0 0,0 0 16,0-1-16,-21-20 16,21 21-16,0 0 0,1 0 0,-1 21 15,0-22-15,0 22 0,0 0 16,0 0-16,1 22 16,-22-1-16,0 0 0,0 0 15,0 0-15,0 0 0,0 1 16,0-1-16,0 0 0,0 0 0,0 0 15,0 0-15,0 1 16,0-1-16,-22-21 16,44 0 15</inkml:trace>
  <inkml:trace contextRef="#ctx0" brushRef="#br0" timeOffset="33654.92">8572 3471 0,'0'-42'31,"0"63"-31,0 0 16,0 1-16,0-1 0,-21 0 16,21 0-16,0 0 0,-21 22 0,21-22 15,0 21-15,-21 0 0,21-20 0,0 20 16,0 0-16,-21-21 15,21 22-15,-21-22 0,21 21 0,-22-21 16,22 22-16,0-22 0,0 0 16,0 0-16,0 0 0,0 1 15,0-44 17,0 1-32,0 0 0,22 0 15,-22 0-15</inkml:trace>
  <inkml:trace contextRef="#ctx0" brushRef="#br0" timeOffset="33938.76">8488 3598 0,'0'0'0,"21"-21"0,-21 0 0,0-21 15,0 21-15,0-1 0,0 1 16,21 0-16,-21 0 0,21 21 16,0 0-16,1-21 0,-1 21 15,0 0-15,0 0 0,0 0 0,0 0 16,1 0-16,-1 21 0,0 0 15,-21 0-15,0 0 0,0 1 16,0-1-16,0 0 0,0 0 0,0 0 16,-21 0-16,0 1 15,-1-1-15,1 0 0,-21-21 0,21 21 16,0 0-16,-1-21 0,1 21 16,0-21-16,21 22 15,21-44 16,0 1-31,-21 0 0</inkml:trace>
  <inkml:trace contextRef="#ctx0" brushRef="#br0" timeOffset="34211.58">9038 3112 0,'0'0'0,"0"21"47,0 0-47,-21 0 0,21 21 16,0-20-16,0 20 0,0-21 0,-21 21 15,21-20-15,0 20 0,-21-21 0,21 21 16,0-20-16,0-1 0,0 0 16,0 0-16,-22 0 0,22 0 0,0 1 15,0-1 1,22-21-1,-22-21 1,21 21-16,-21-22 16</inkml:trace>
  <inkml:trace contextRef="#ctx0" brushRef="#br0" timeOffset="34587.37">9080 3471 0,'22'0'31,"-1"0"-15,0 0 0,0 0-1,0 0-15,-21-21 16,21 0 0,-21 0-1,0 0-15,-21 21 31,0 0-15,21 21-16,-21 0 0,0-21 0,0 21 16,21 0-16,0 1 0,-22-1 15,22 0-15,-21-21 0,21 21 0,0 0 16,0 0-16,0 1 0,0-1 16,21-21-16,1 0 15,-1 21-15,0-21 0,0 0 16,0 0-16,0 0 0,1 0 15,-1-21-15,0 21 0,0-21 0,0-1 16,0 1-16,1 0 0,-1 0 16</inkml:trace>
  <inkml:trace contextRef="#ctx0" brushRef="#br0" timeOffset="35363.78">13822 1947 0,'0'0'0,"0"22"47,0-1-47,0 0 15,0 0-15,0 0 0,0 0 0,0 1 16,0-1-16,-21 0 0,21 0 15,0 0-15,-22 0 0,22 1 16,0-1-16</inkml:trace>
  <inkml:trace contextRef="#ctx0" brushRef="#br0" timeOffset="35643.55">13674 2223 0,'-43'42'15,"43"-21"1,0 0 0,21-21-1,1 0-15,-1 0 0,0 0 16,0 0-16,0 0 0,0 0 15,1 0-15,-1 0 0,0 0 0,0 0 16,0 0-16,0 0 0,1 0 0,-1 0 16,0 0-16,0 0 0,-21-21 15,21 21-15,-21-21 0,21 21 16,-21-21-16,0 0 16,0-1-16</inkml:trace>
  <inkml:trace contextRef="#ctx0" brushRef="#br0" timeOffset="35850.43">13737 2011 0,'0'0'0,"21"0"31,0 0-15,1 0-16,-1 0 0,0 0 15,21-21-15,-21 21 0,1 0 0,20 0 16,-21 0-16,0-21 0,0 21 16,1 0-16,-1 0 0,0-22 0</inkml:trace>
  <inkml:trace contextRef="#ctx0" brushRef="#br0" timeOffset="36527.78">14160 1693 0,'-21'-21'15,"42"42"-15,-63-63 0,21 42 0,0-21 0,0 21 16,-1 0-16,1 0 0,0 0 16,0 0-16,0 0 0,0 0 0,-22 0 15,22 0-15,0 21 16,0 0-16,0 0 0,-1 1 0,1-1 15,0 21-15,21 0 0,-21-20 16,0 20-16,21 0 0,-21 1 0,21-1 16,0-21-16,-22 21 0,22 1 0,-21-22 15,21 21-15,0-21 0,0 22 16,0-22-16,0 0 0,0 21 0,0-20 16,0-1-16,21 21 0,1-21 15,-1 0-15,0 1 0,0-1 0,0-21 16,0 21-16,1 0 0,-1-21 15,0 0-15,21 21 0,-21-21 0,22 0 16,-22 0-16,21 0 0,1 0 16,-1 0-16,0-21 0,1 0 15,-1 21-15,-21-21 0,21 0 0,1-1 16,-1 1-16,-21 0 0,0-21 16,22 21-16,-22-1 0,0 1 0,-21-21 15,21 21-15,-21-22 0,21 1 0,-21 21 16,0-21-16,0-1 0,0 1 15,0 0-15,0-1 0,-21 1 0,0 0 16,0 20-16,0-20 0,-22 21 16,22 0-16,-21 0 0,0-1 0,-1 1 15,1 21-15,0 0 0,-1 0 16,1 0-16,0 0 0,-1 0 16,1 21-16,0 1 0,-1 20 15,1-21-15,21 21 0,-22-20 0,22 20 16,0 0-16,0 1 0,0-1 0,0 0 15,-1-21-15,22 22 0,-21-1 16,0 0-16,21-20 0,0 20 0,-21-21 16,0 21-16,21 1 0,0-22 15,-21 0-15,21 21 0,0-20 0,0-1 16,0 21-16,0-21 16,0 0-16,0 1 0,0-1 15</inkml:trace>
  <inkml:trace contextRef="#ctx0" brushRef="#br0" timeOffset="39776.15">12065 3239 0,'0'-22'0,"21"22"0,-21-21 15,0 0-15,0 0 16,0 0-1,-21 21 1,0 0 0,0 21-16,21 0 0,-22 0 0,1 0 15,21 22-15,0-1 0,-21 0 16,21 1-16,-21-1 0,0 0 0,0 1 16,21-1-16,-22 0 0,1-20 15,21 20-15,-21-21 0,0 21 0,0-20 16,21-1-16,0 0 0,-21-21 0,21 21 15,-22-21-15,1 0 16,21-21 0,-21 0-1,21 0-15,0-1 16,0-20-16,0 21 0,0 0 0,0-22 16,0 22-16,0 0 0,0-21 15,0 21-15,0-1 0,21 1 0,-21 0 16,0 42-1,21-21-15,-21 21 16,0 22-16,0-22 0,22 0 16,-22 21-16,21-20 0,0-1 0,-21 0 15,21 0-15,0 0 0,-21 0 0,21 1 16,1-1-16,-1-21 0,0 21 16,0-21-16,0 0 0,0 0 0,1 0 15,-1 0-15,0 0 16,21 0-16,-21-21 0,1 0 0,-1 21 15,0-22-15,0 1 0,0 0 0,0-21 16,-21 21-16,22-1 0,-1 1 16,-21-21-16,21 21 0,-21 0 0,0-1 15,0 44 17,0-1-32,0 0 0,0 0 15,0 0-15,0 0 0,-21-21 0,21 22 16,0-1-16,-21 0 0,21 0 15,0 0-15,0 0 16,0 1 0,0-44 15,0 1-31,0 0 16,0 0-16</inkml:trace>
  <inkml:trace contextRef="#ctx0" brushRef="#br0" timeOffset="39971.03">12340 3302 0,'0'0'0,"21"0"0,-21-21 0,0 0 0,0 0 15,-21 21 1,0 0 0,21 21 15,0 0-16,21 0-15,0-21 0,-21 21 16,0 0-16,21 1 16,1-1-16</inkml:trace>
  <inkml:trace contextRef="#ctx0" brushRef="#br0" timeOffset="40714.61">12594 3493 0,'0'21'32,"-21"0"-32,0 0 15,21 0-15,-21 0 16,21 1-16,0-1 0,0 0 16,0 0-16,0 0 0,0 0 15,0 1-15,0-1 16,21-21-16,-21 21 15,21-21-15,0 0 0,0 0 0,0 0 16,1 0-16,-1 0 16,0-21-16,0 0 15,-21-1-15,0 1 16,0 0-16,0 0 0,0 0 0,0 0 16,0-1-16,0 1 0,0 0 15,0-21-15,0 21 0,0-1 0,0-20 16,0 21-16,0 0 0,0 0 15,21 21-15,0-22 0,1 22 0,-1 0 16,0 0-16,0 0 0,0 0 0,0 0 16,1 0-16,-1 22 15,-21-1-15,21 0 0,-21 0 0,21 21 16,-21-20-16,0-1 0,0 21 16,0-21-16,0 0 0,0 1 0,0 20 15,0-21-15,0 0 0,0 0 16,-21 1-16,21-1 15,-21-21 1,21-21 0,0-1-1,0 1-15,0 0 0,0 0 0,0 0 16,0 0-16,21-1 0,0 1 16,0-21-16,0 0 0,1 20 15,-1-20-15,0 21 0,21-21 16,-21 20-16,1 1 0,20 0 0,-21 21 15,21 0-15,-20 0 0,-1 0 16,0 21-16,0 0 0,0 1 0,0-1 16,1 0-16,-1 0 0,-21 21 0,0-20 15,0 20-15,0-21 0,0 0 16,0 0-16,0 1 0,0-1 0,0 0 16,0 0-16,0 0 0,0 0 15,0 1 1,-21-22 15</inkml:trace>
  <inkml:trace contextRef="#ctx0" brushRef="#br0" timeOffset="46383.53">11811 6668 0,'0'-22'0,"0"1"16,0 0-1,0 0-15,0 0 16,0 0-1,0 42 48,0 0-63,0 0 0,0 0 16,0 0-16,0 1 0,0 20 0,0-21 15,0 21-15,0-20 0,0 20 16,0-21-16,21 21 0,-21 1 0,0-22 15,0 21-15,0 1 0,0-1 16,0 21-16,0-20 0,0-1 16,0 22-16,0-1 0,-21-21 0,21 1 15,0 20-15,-21-20 0,21-1 0,0 0 16,0 1-16,-21-1 0,21 0 16,0-21-16,0 22 0,0-22 0,0 0 15,0 0-15,0 0 0,0 1 0,0-1 16,0 0-1,0-42 1,0 0 0,21-1-16,-21 1 15,0 0-15,0 0 0,21 0 16,-21-22-16,0 22 0,0 0 0,0-21 16</inkml:trace>
  <inkml:trace contextRef="#ctx0" brushRef="#br0" timeOffset="46775.3">11684 6816 0,'0'0'0,"-21"-21"0,0-1 0,-85-62 32,106 63-32,0-1 0,-21 1 0,21 0 15,0 0-15,0 0 0,0 0 16,21-1-16,0 1 0,0 0 0,0 21 15,22-21-15,-1 0 0,-21 21 16,21 0-16,22 0 0,-22 0 0,1 0 16,-1 0-16,0 21 0,1 0 15,-1 0-15,0 22 0,-21-1 0,1 0 16,-1 1-16,-21-22 0,0 21 16,0 0-16,0 1 0,-21-22 0,-1 21 15,-20-21-15,21 22 0,-21-22 0,-1 0 16,1 0-16,0 0 0,20 1 15,1-22-15,-21 21 0,21-21 0,0 0 16,21 21-16,-22-21 16,44 0 15,-1-21-31,0 21 0,-21-21 0,21 21 16,0-22-16,22 22 0,-22-21 15</inkml:trace>
  <inkml:trace contextRef="#ctx0" brushRef="#br0" timeOffset="47303">12615 6795 0,'0'0'0,"21"-22"16,-21 1-16,0 0 0,0 0 15,0 0-15,0 0 0,0-1 0,0 1 16,0 0-16,0 0 0,-21 0 15,21 0-15,-21-1 0,0 22 16,0 0-16,0 0 0,-1 0 16,1 22-16,0-1 0,0 0 15,0 21-15,0-21 0,-1 22 0,1-22 16,0 21-16,0 1 0,-21-22 16,42 21-16,-22-21 0,22 22 15,-21-22-15,21 0 0,0 0 0,0 0 0,0 0 16,0 1-16,21-1 15,1-21-15,-1 0 0,0 21 0,0-21 16,0 0-16,0 0 0,1 0 0,-1 0 16,0-21-16,0 0 0,0 21 15,0-22-15,1 1 0,-1 0 0,0 0 16,0 0-16,0 0 0,-21-22 0,0 22 16,0 0-16,21-21 0,-21 20 15,0 1-15,0 0 0,0 0 0,0 0 16,0 42 15,0 0-31,0 0 0,-21 0 16,21 1-16,0-1 0,0 21 15,0-21-15,0 0 0,0 1 0,0-1 16,0 0-16,0 0 0,0 0 0,0 0 16,0 1-16,21-1 15,1-21 1,-1 0-16,0 0 0</inkml:trace>
  <inkml:trace contextRef="#ctx0" brushRef="#br0" timeOffset="47727.76">12933 6773 0,'0'0'0,"0"-21"0,0 0 0,0 0 15,0 0-15,0 0 16,0-1-16,0 1 0,21 0 15,0 21-15,0 0 0,0 0 16,1 0-16,-1 0 16,0 0-16,0 0 0,0 0 0,0 21 15,1 0-15,-1 1 0,0-1 16,-21 0-16,21 0 0,0 21 0,0-20 16,-21-1-16,0 0 0,0 21 15,0-21-15,0 1 0,0-1 16,0 0-16,0 0 0,-21 0 15,0 0-15,0-21 16,0 0 0,21-21-1,0 0-15,0 0 16,0 0-16,0 0 0,0-1 16,21 1-16,-21 0 0,0-21 0,21 21 15,0-1-15,-21-20 0,21 21 0,1 0 16,-22 0-16,21-1 0,0 1 15,0 0-15,0 0 0,0 0 16,22 0-16,-22-1 16,0 22-16,0-21 0,0 21 15</inkml:trace>
  <inkml:trace contextRef="#ctx0" brushRef="#br0" timeOffset="48615.25">13568 6752 0,'0'21'0,"0"-42"0,0 64 0,21-43 31,0 0-31,0 0 16,0 0-16,1-22 0,-1 22 16,0-21-16,0 21 0,0-21 0,0 0 15,1 0-15,-22 0 0,21 21 16,-21-22-16,21 1 0,-21 0 0,0-21 15,0 21-15,0-1 0,0 1 16,0 0-16,-21 21 0,0 0 16,-1 0-16,1 0 0,0 0 15,0 21-15,0 0 0,21 1 16,-21 20-16,-1-21 0,1 0 0,21 22 16,0-22-16,0 21 0,0-21 15,0 0-15,0 1 0,0 20 16,0-21-16,21 0 0,1 0 15,-1 1-15,0-22 0,0 0 16,0 0-16,0 21 0,1-21 0,-1 0 16,0 0-16,0 0 0,0 0 0,22-21 15,-22-1-15,0 22 0,0-21 16,0 0-16,22 0 0,-22 0 0,0 0 16,0-22-16,0 22 0,0-21 0,1 21 15,-1-22-15,0 1 0,-21 21 16,0-22-16,21 22 0,-21 0 0,0 0 15,0 0 1,0 42 0,-21 0-16,21 0 15,0 0-15,0 22 0,-21-22 16,21 0-16,0 0 0,-21 22 0,21-22 16,0 21-16,0-21 0,0 0 0,0 1 15,0-1-15,0 0 0,0 0 16,0 0-16,0 0 0,0 1 15,0-44 32,0 1-47,0 0 16,0 0-16,0 0 0,0 0 16,0-1-16,21-20 0,0 21 0,0-21 15,0-1-15,0 1 0,22 0 16,-22 20-16,21-20 0,1 21 0,20 0 15,-21 0-15,1 21 0,-1 0 0,-21 21 16,22 0-16,-22 0 0,-21 21 16,21-20-16,-21 20 0,21 0 0,-21 1 15,0-1-15,0-21 0,0 21 0,0-20 16,0 20-16,0-21 0,0 0 16,0 0-16,0 1 0,0-1 15,0 0 1,0-42 15,0 0-15,0-1-16,0 1 0,21-21 15,0 21-15,1 0 0</inkml:trace>
  <inkml:trace contextRef="#ctx0" brushRef="#br0" timeOffset="48915.52">15113 6033 0,'-21'0'15,"0"21"1,21 0-16,-22 0 0,22 0 16,0 0-16,0 1 0,-21-1 0,21 21 15,0-21-15,0 22 0,0-1 16,-21 0-16,21 1 0,0-1 0,0 21 15,0-20-15,0-22 0,0 21 0,0 1 16,0-22-16,0 0 0,0 21 16,0-21-16,0 1 0,0-1 15,21-21 17,0 0-32,1-21 0,-22-1 15,0 1-15,21 0 0,-21 0 16</inkml:trace>
  <inkml:trace contextRef="#ctx0" brushRef="#br0" timeOffset="49123.4">14901 6308 0,'0'0'0,"-21"0"0,0 0 0,42 0 31,0 0-15,22 0-16,-22 0 0,0 0 0,0 0 15,21 0-15,-20 0 0,-1 0 0,0 0 16,0 0-16,0 0 0,-21-21 16,0-1-1,0 1-15,-21 21 16</inkml:trace>
  <inkml:trace contextRef="#ctx0" brushRef="#br0" timeOffset="50890.45">16171 6646 0,'0'0'0,"0"22"0,0-44 63,0 1-48,21 21-15,-21-21 0,22 21 16,-22-21-16,21 21 0,0-21 0,0 0 16,0-1-1,0 1-15,1 0 0,-22 0 0,21 0 16,0 0-16,0-22 0,-21 22 0,0 0 16,21 0-16,-21 0 0,21-22 15,-21 22-15,0 0 0,0 0 0,0 0 16,0-1-16,0 1 15,-21 21 1,0 0-16,0 0 0,0 21 16,0 1-16,-1-22 0,1 21 15,21 0-15,0 0 0,0 21 0,-21-20 16,21-1-16,0 21 0,0 0 0,0-20 16,0 20-16,0-21 15,0 0-15,0 22 0,0-22 0,21 0 16,0 0-16,1 0 0,-1 0 0,0-21 15,0 22-15,0-22 0,0 0 16,1 0-16,-1 21 0,0-21 0,0 0 16,0 0-16,0 0 0,1 0 15,-22-21-15,21-1 0,0 22 16,-21-21-16,21 0 0,-21 0 0,0-21 16,0 20-16,21-20 0,0 21 15,-21-21-15,22 20 0,-1-20 0,-21 0 16,21 21-16,0-1 0,0 1 0,0 0 15,1 0-15,-1 21 16,0-21-16,0 21 0,0-21 0,0 21 16,22 0-16,-22 0 0,0 0 0,0 0 15,0 21-15,1 0 0,-1-21 16,-21 21-16,21 0 0,-21 0 0,0 22 16,0-22-16,0 0 0,0 21 15,0-20-15,0-1 0,0 21 0,0-21 16,-21 0-16,0 1 0,-1-1 0,1 0 15,21 0-15,-21 0 16,0-21-16,21 21 0,0-42 47,21 21-47,-21-21 0,21 0 0,0 0 16,1 0-16,-22-1 0,21-20 0,0 21 15,0-21-15,0-1 0,0 22 16,1-21-16,-1 21 0,0-22 0,-21 22 15,21 0-15,-21 0 0,21 0 16,-42 42 15,0-21-31,21 21 16,0 0-16,-21 21 0,0-20 0,21 20 16,0-21-16,0 21 0,0-20 15,0 20-15,0-21 0,0 21 16,0-20-16,0-1 0,0 0 0,0 0 15,0 0-15,21-21 0,0 21 0,0-21 16,0 0-16,22 0 0,-22 0 16,21 0-16,-21 0 0,0 0 0,22 0 15,-22-21-15,0 0 0,21 0 16,-20 0-16,-1 0 0,0-22 0,0 22 16,0-21-16,0-1 0,1 22 0,-22-21 15,21 0-15,0-1 0,-21 1 16,0 0-16,0-1 0,21 1 0,-21 0 15,21-1-15,-21 1 0,0 21 16,0 0-16,0-1 0,0 1 16,0 0-16,0 42 15,0 0 1,0 22-16,-21-22 0,21 21 0,-21-21 16,21 22-16,-21-1 0,21-21 0,0 22 15,-21-1-15,21 0 0,-22-21 16,22 22-16,0-1 0,0-21 0,0 22 15,0-22-15,0 0 0,0 0 16,0 0-16,0 0 0,0 1 0,22-22 31,-1 0-15,0-22 0,0 1-16,-21 0 0</inkml:trace>
  <inkml:trace contextRef="#ctx0" brushRef="#br0" timeOffset="51112.32">17674 6181 0,'0'0'16,"-21"0"0,42 0-1,0 0 1,0 0-16,1 0 0,-1 0 15,0 0-15,0 0 0,0 0 0,0 0 16,1 0-16,-1 0 16,0-21-1,0 21-15</inkml:trace>
  <inkml:trace contextRef="#ctx0" brushRef="#br0" timeOffset="52066.77">18097 6308 0,'-42'42'31,"63"-42"0,0-21-31,1 21 0,-1 0 0,0-21 16,0 21-16,0-21 0,0-1 15,1 22-15,-1-21 0,-21 0 16,21 0-16,-21 0 16,21 0-16,-21-1 0,0 1 15,-21 21 1,0 0 0,0 0-16,-1 21 0,1-21 0,0 22 15,0-1-15,21 0 0,-21 0 0,0 0 16,-1 0-16,22 1 0,-21-1 15,21 21-15,0-21 0,0 0 0,0 1 16,0-1-16,0 0 0,0 0 0,0 0 16,21 0-16,1-21 0,-1 22 15,0-22-15,0 0 0,0 0 0,0 0 16,1 0-16,-1 0 0,21 0 16,-21 0-16,22-22 0,-22 1 0,21 0 15,-21 0-15,0 21 0,22-42 0,-22 20 16,0 1-16,21 0 15,-20 0-15,-1 0 0,-21 0 0,21-22 16,-21 22-16,21 0 0,-21 0 16,0 0-16,0-1 15,0 44 1,-21-22 0,21 21-16,-21 0 0,21 0 15,0 0-15,0 0 0,-21 1 0,21-1 16,-22 0-16,22 0 0,-21 0 15,21 0-15,0 1 0,0-1 0,0 0 16,0 0-16,0 0 0,0 0 16,0 1-16,0-1 15,-21-42 32,21-1-47,0 1 16,0 0-16,0 0 0,0-21 15,0 20-15,0 1 0,0 0 0,0-21 16,21 21-16,-21-1 0,21-20 0,1 21 16,-1 0-16,0 0 15,21-1-15,-21 1 0,1 0 0,20 21 16,-21 0-16,0 0 0,0 0 0,1 0 16,-1 0-16,0 0 0,-21 21 15,0 0-15,0 1 0,0-1 0,0 0 16,0 0-16,0 0 0,0 0 0,0 1 15,0-1-15,0 0 0,0 21 16,0-21-16,0 1 0,0-1 0,0 0 16,0 0-16,0 0 15,0 0-15,0 1 32,0-44 14,21 1-46,0 21 0</inkml:trace>
  <inkml:trace contextRef="#ctx0" brushRef="#br0" timeOffset="53091.19">19706 6223 0,'0'-21'0,"0"42"0,0-63 0,0 21 16,-21-1-16,21 1 15,-21 21-15,0-21 0,-1 21 16,1-21-16,0 21 16,0 0-16,0 0 0,0 0 0,-1 0 15,1 0-15,-21 21 0,21-21 0,0 21 16,-1 0-16,-20 1 0,21-1 15,0 0-15,0 0 0,-1 0 0,1 0 16,0 22-16,0-22 0,21 21 16,0-21-16,0 22 0,0-22 0,0 0 15,0 21-15,21-20 0,0-1 16,0 0-16,1 0 0,-1-21 0,0 21 16,0-21-16,21 0 0,-20 0 15,-1 0-15,21 0 0,-21 0 0,0 0 16,1-21-16,-1 21 0,0-21 15,0 0-15,0 0 0,0-22 0,1 22 16,-1-21-16,-21 21 0,21-22 0,0 1 16,0 0-16,0-1 0,-21 1 15,22 0-15,-1-1 0,-21-20 0,21 20 16,-21 1-16,0 0 0,0-1 16,0 22-16,0-21 0,0 21 0,0 0 15,0-1-15,0 1 0,-21 42 31,0 1-15,21-1-16,-22 0 0,22 0 16,-21 21-16,0-20 0,21 20 0,0 0 15,-21-21-15,21 22 0,-21-1 0,21-21 16,0 22-16,0-22 0,0 21 16,0-21-16,0 22 0,0-1 0,0-21 15,0 0-15,0 22 0,0-22 0,0 0 16,0 0-16,21 0 0,0 0 15,0-21-15,-21 22 0,21-22 0,1 0 16,-1 0-16,0 0 0,0 0 16,0 0-16,0 0 0,1 0 15,20-22-15,-21 1 0,0 0 0,0 0 16,22 0-16,-22 0 0,0-1 16,0 1-16,0-21 0,1 21 0,-1-22 15,-21 22-15,0 0 0,21 0 0,-21 0 16,0 0-16,0-1 0,0 1 15,-21 21 1,0 0-16,-1 0 0,1 21 16,0-21-16,0 22 0,21-1 15,-21-21-15,21 21 0,0 0 0,0 0 16,0 0-16,0 1 16,0-1-16,0 0 0,0 0 15,0 0-15,21 0 0,-21 1 0,21-1 16,0-21-16,-21 21 0,0 0 15,21-21-15,1 21 0,-22 0 0,0 1 16,21-22-16,-21 21 16,0 0 15,-21-21-15,21 21-16,-22-21 15,1 0 1,0 0-16,0-21 31,21 0-15</inkml:trace>
  <inkml:trace contextRef="#ctx0" brushRef="#br0" timeOffset="55831.04">21505 5842 0,'0'0'16,"21"-21"-16,1-21 0,-22 20 0,0 1 0,21 0 15,0 0-15,0 0 16,-21 0-16,0 42 15,0 0 1,0 0-16,0 21 0,0-20 0,-21 20 16,21 0-16,-21 1 0,0 20 15,-1-21-15,1 1 0,21-1 0,-21 0 16,0 1-16,0-1 0,0 0 16,-1 1-16,1-1 0,21-21 0,-21 22 15,0-22-15,21 0 0,0 0 16,0 0-16,0-42 31,0 0-15,0 0-16,0 0 0,0-1 0,21 1 15,-21 0-15,21-21 0,0 21 16,-21-22-16,22 22 0,-1 0 0,-21-21 16,21 20-16,0 1 0,-21 0 15,21 0-15,0 21 16,-21 21-1,0 0-15,0 0 16,0 1-16,0-1 0,0 0 16,0 21-16,0-21 0,0 1 0,0-1 15,0 21-15,22-21 0,-22 0 16,21 1-16,0-1 0,0 0 0,0-21 16,0 0-16,1 21 0,20-21 0,-21 0 15,21 0-15,-20 0 0,20-21 16,-21 21-16,21-21 0,-20 0 15,20-1-15,-21 1 0,0 0 0,0-21 0,22 21 16,-43-1-16,21-20 16,0 21-16,-21-21 0,21-1 0,-21 1 15,0 0-15,0-1 0,0-20 16,0 20-16,0 1 0,0-21 0,0 20 16,-21 1-16,0 0 0,0-1 0,0 22 15,-1 0-15,-20 0 0,21 0 16,0-1-16,-22 22 0,1 0 0,0 0 15,21 0-15,-22 22 0,1 20 16,0-21-16,20 21 0,-20 1 16,21-1-16,0 0 0,0 1 0,-1 20 15,1-20-15,21-1 0,-21 0 0,21 1 16,0-1-16,0 0 0,0 1 16,0-22-16,21 21 0,22-21 0,-22 0 15,0 1-15,0-1 0,21 0 16,1-21-16,-22 21 0,21-21 0,1 0 15,-1 0-15,0 0 0,1 0 16,-1 0-16,0 0 0,1-21 0,-1 21 16,0-21-16,1 0 0,-1-1 0,0 22 15,1-21-15,-22 0 0,21 0 16,-21 0-16,22 0 0,-22-1 0,0 1 16,0 0-16,-21-21 0,0 21 0,0-1 15,0 1-15,0 0 16,0 0-16,0 0 0,-21 21 15,0 0-15,0 0 0,-1 0 16,1 0-16,0 21 0,0 0 16,0 0-16,0 0 0,-1 1 0,1-1 15,21 0-15,0 0 0,0 21 16,0-20-16,0-1 0,0 0 0,0 0 16,0 0-16,0 0 0,21-21 0,1 22 15,-1-1-15,0-21 0,21 0 16,-21 0-16,1 0 0,20 0 15,0 0-15,-21 0 0,22 0 0,-22 0 16,21 0-16,-21-21 0,22 21 16,-22-22-16,0 1 0,21 21 0,-20-21 15,-1 0-15,-21 0 0,21 0 0,-21-1 16,21 1-16,-21 0 0,0 0 16,21 21-16,-21-21 0,-21 21 31,0 21-16,0 0-15,21 0 0,-21 0 16,-1 1-16,22-1 0,0 0 16,0 0-16,-21 0 0,0 0 15,21 1-15,0-1 0,0 0 16,0 0 0,0-42 15,0 0-16,0 0-15,0-1 0,21 1 16,0 0-16,-21 0 0,22 0 0,-1 0 16,-21-1-16,21 1 0,0-21 15,21 21-15,-20 0 0,-1-1 0,21 1 16,-21 21-16,22 0 0,-22 0 16,0 0-16,0 0 0,0 0 0,0 21 15,-21 1-15,22-1 16,-22 21-16,0-21 0,0 0 15,0 1-15,0-1 0,0 0 0,0 21 16,0-21-16,0 1 0,0-1 0,0 0 16,0 0-16,0 0 0,0 0 15,0 1 1,0-44 15,21 1-31,-21 0 0,21 0 16,-21 0-16,0 0 0,21-1 15,0 1-15,0 0 0,1 0 16,-1-21-16,0 20 0,0-20 0,0 21 16,0 0-16,1 0 0,-1-1 15,0 1-15,0 21 0,0 0 16,0 0-16,-21 21 16,0 1-16,0-1 0,0 0 15,0 0-15,0 0 0,0 0 0,0 1 16,0 20-16,0-21 0,0 0 0,0 0 15,0 1-15,0-1 16,0 0-16,0 0 0,0 0 16,22-21-16,-1 0 15,0 0-15,0 0 16,0 0-16,0 0 0,1 0 16,-1-21-16,0 21 0,0-21 0,21 0 15,-20 0-15,-1-1 0,0 1 16,0 0-16,0 0 0,0 0 0,1 0 15,-22-1-15,21 22 0,-21-21 0,21 0 16,-21 0 0,-21 42 15,0 0-31,-1 0 0,22 1 16,0-1-16,0 0 0,-21 0 0,21 0 15,0 0-15,0 1 0,0-1 16,0 0-16,0 0 15,0 0-15,21-21 0,1 0 0,-1 21 16,0-21-16,0 0 0,0 0 16,0 0-16,22 0 0,-22 0 0,0-21 15,21 0-15,-20 21 0,-1-21 0,21 0 16,-21 21-16,0-21 0,1-1 16,-1 1-16,0-21 0,-21 21 0,0 0 15,0-22-15,0 22 0,0-21 0,0 21 16,0-22-16,0 22 15,0 0-15,-21 0 0,0 0 0,-1 21 0,1 0 16,0 0-16,0 0 0,0 0 16,-22 0-16,22 0 0,0 21 15,0 0-15,0-21 0,-22 21 0,22-21 16,0 21-16,21 0 0,-21-21 16,21 22-16,-21-22 0,21 21 0,-21-21 15,21 21-15,0 0 0,0 0 16,0 0-1</inkml:trace>
  <inkml:trace contextRef="#ctx0" brushRef="#br0" timeOffset="57783.44">25379 5165 0,'0'0'0,"-21"0"0,21 21 15,0 0 1,-22 0-16,22 0 0,0 1 15,0-1-15,0 0 0,0 0 0,0 0 16,0 0-16,22 1 0,-1-22 16,0 21-16,0-21 0,0 0 0,0 0 15,1 0-15,20 0 16,-21 0-16,21 0 0,-20 0 0,20 0 16,0-21-16,-21 21 0,22-22 0,-22 1 15,21 0-15,-21 0 0,1 0 16,-1 0-16,-21-1 0,0 1 0,0-21 15,0 21-15,0-22 0,0 1 16,0 21-16,0 0 0,0-22 0,0 22 16,0 0-16,0 42 15,-21 0-15,21 1 16,-22-1-16,22 21 0,-21 0 0,21 1 16,-21-1-16,21 0 15,-21 1-15,0-1 0,0 22 0,21-22 16,-22 21-16,22-20 0,-21 20 0,21-20 15,0 20-15,0-21 0,0 1 16,0 20-16,0-20 0,0-1 0,0-21 16,0 21-16,0-20 0,0-1 0,0 0 15,0 0-15,0 0 0,0 0 16,-21-42 15,0 21-31,0-21 0,0 0 16,-22 0-16,22 0 0,0-1 15,0 1-15,-22 0 0,22 0 0,0 21 16,0-21-16,0 0 0,0 21 16,-1 0-16,22 21 31,0 0-31,0 0 16,22 0-16,-1-21 0,0 21 0,0 1 15,0-1-15,22-21 0,-22 21 16,21-21-16,0 0 0,1 21 0,-1-21 15,0 0-15,1 0 0,-1 0 0,0 0 16,1 0-16,-1 0 0,-21-21 16,22 21-16,-22-21 0,21 0 15,-21-1-15,0 1 0,1 0 16,-22-21-16,21 21 0,-21-1 16,0 1-16,0 0 0,0 0 0,0 0 15,0 0-15,0-1 0,0 44 31,0-1-31,0 0 0,0 0 16,-21 0-16,21 0 0,-22 1 16,22-1-16,0 21 0,0-21 0,0 0 15,-21 1-15,21-1 0,0 0 16,0 0-16,0 0 16,21-42 15,-21 0-16,22 0-15,-22 0 0,21-1 16,0 1-16,-21 0 0,21 0 16,-21-21-16,0 20 0,21-20 0,0 21 15,-21 0-15,22 0 0,-1-1 16,0 44 0,-21-1-16,0 0 15,0 0-15,0 0 0,0 0 16,0 1-16,0 20 0,0-21 0,0 0 15,21 0-15,-21 1 0,0-1 16,0 0-16,21-21 0,0 21 16,1-21-16,-1 0 0,0 0 15,0 0-15,0 0 0,0 0 16,1 0-16,-1 0 0,0-21 16,0 0-16,0 21 0,0-21 0,1-1 15,-1-20-15,0 21 0,-21 0 0,21 0 16,-21-22-16,21 22 0,-21 0 15,0 0-15,0 0 0,0 42 32,0 0-17,0 0-15,-21 0 16,21 0-16,-21 1 0,21 20 16,0-21-16,0 0 0,0 0 15,0 1-15,0-1 0,21-21 16,0 0-1,22 0-15,-22 0 0,21 0 0,-21 0 16,22 0-16,-22 0 0,21-21 0,-21-1 16,22 22-16,-22-21 0,0 0 15,0 0-15,0 0 0,0-22 0,1 22 16,-1 0-16,0-21 0,-21 21 16,0-1-16,0-20 0,0 21 15,0 0-15,0 0 0,-21 42 31,21 0-15,0 0-16,-21 0 0,21 22 0,-22-1 16,22-21-16,0 21 0,0 1 15,0-1-15,-21 0 0,21 1 0,0-1 16,0 22-16,-21-22 0,21 21 16,-21 1-16,21-1 0,0 1 0,0-1 15,-21-20-15,0 20 0,21 1 0,-22-22 16,22 0-16,-21 1 0,21-1 0,-21 0 15,21-20-15,-21 20 16,21-21-16,0 0 0,0 0 16,0-42 15,0 0-31,0 0 16,21 0-16,-21 0 0,21-1 0,0 1 15,-21 0-15,0-21 0</inkml:trace>
  <inkml:trace contextRef="#ctx0" brushRef="#br0" timeOffset="58128.25">27114 5779 0,'0'0'0,"0"-43"0,0 22 16,-21 0-16,21-21 0,0 20 0,0 1 15,0 0-15,0 0 0,21 0 16,1 21-16,-1 0 0,0 0 15,0 0-15,21 0 0,-20 0 0,-1 0 16,21 21-16,-21 0 0,0 21 16,1-20-16,-1 20 0,-21-21 0,0 21 15,0-20-15,0 20 0,0 0 16,0-21-16,-21 1 0,-1 20 0,1-21 16,-21 0-16,21 0 0,0 1 0,-1-22 15,-20 21-15,21-21 16,0 0-16,0 21 0,21 0 15,-22-21-15,44 0 32,-1-21-32,-21 0 0,21 0 15,0-1-15,0 1 0,-21 0 0,21 0 16,1-21-16</inkml:trace>
  <inkml:trace contextRef="#ctx0" brushRef="#br0" timeOffset="58431.07">27707 5122 0,'0'0'0,"0"-21"0,-21-21 15,0 21-15,0 0 16,-1-1-16,1 22 0,0 0 16,0 22-1,21-1-15,-21 0 0,21 21 0,-21 1 16,21-1-16,0 0 0,0 1 0,0-1 15,0 0-15,0 1 0,0 20 16,0-21-16,0 1 0,0-1 0,0 0 16,0 1-16,0-1 0,0 0 15,0-20-15,0 20 0,0-21 16,0 0-16,0 0 0,0 1 0,0-1 16,0 0-16,21 0 15,0-21-15,0 0 16,0-21-16,0 0 15</inkml:trace>
  <inkml:trace contextRef="#ctx0" brushRef="#br0" timeOffset="60348.07">27686 5821 0,'0'-21'31,"0"0"-15,0-1 15,21 22-31,0 0 0,-21-21 15,21 21-15,1-21 0,-1 21 16,-21-21-16,21 21 0,0-21 0,-21 0 16,0-1-16,0 1 15,0 0-15,-21 21 16,0 21 0,0 0-16,-1 1 15,1-1-15,0 0 0,0 0 0,21 0 16,-21 0-16,21 1 0,-21 20 0,21-21 15,0 0-15,0 0 16,0 1-16,0-1 0,0 0 16,21-21-16,0 0 15,0 0-15,0 0 0,0 0 16,1 0-16,20 0 0,-21 0 0,0 0 16,0 0-16,1-21 0,-1 21 0,0-21 15,0-1-15,0 1 0,-21 0 16,21 0-16,1 0 0,-1 0 0,-21-1 15,0-20-15,21 21 0,0 0 16,-21 0-16,0 42 47,0 0-47,0 0 0,-21 0 0,21 0 16,-21 1-16,21-1 0,-21 0 15,21 0-15,0 0 0,0 0 0,0 1 16,0-1-16,0 0 0,0 0 15,0 0 1,0-42 15,0 0-15,21 0-16,-21 0 0,0-1 16,21 1-16,0 0 0,0 0 15,0-21-15,1 20 0,-1 1 16,0-21-16,0 21 0,0 0 0,0-1 15,1 1-15,-1 21 0,0 0 16,0 0-16,-21 21 16,0 1-16,0-1 0,0 0 15,0 0-15,0 0 0,0 22 16,0-22-16,0 0 0,0 0 0,0 21 16,0-20-16,0-1 0,0 0 15,0 0-15,0 0 0,0 0 16,21-21-1,0 0 1,1 0-16,-22-21 16,21 0-16,0 21 0,-21-21 0,21 0 15,-21 0-15,21-1 0,0 1 16,-21 0-16,22 0 0,-1 0 0,0-22 16,-21 22-16,21-21 0,0 21 15,-21 0-15,21-1 0,-21 1 0,0 0 16,0 42 15,0 0-31,0 1 0,0-1 0,0 0 16,-21 0-16,21 0 0,0 22 15,0-22-15,0 0 0,0 0 16,0 0-16,0 0 0,0 1 0,0-1 16,0 0-16,21-21 15,1 21-15,20-21 0,-21 0 16,0 0-16,0 0 0,1 0 0,-1 0 15,21 0-15,-21-21 0,0 0 16,1 0-16,-1 21 0,0-22 0,0 1 16,0 0-16,0 0 0,1-21 0,-22 20 15,21-20-15,-21 21 0,0 0 16,0-22-16,0 22 0,0 0 0,0 0 16,-21 21-1,-1 0-15,1 21 16,0 21-16,21-20 0,-21-1 15,21 0-15,-21 21 0,21-21 16,0 1-16,0-1 0,0 0 0,0 0 16,0 0-16,0 0 0,0 1 0,0-1 15,21 0 1,0-21-16,0 0 0,0 0 16,1-21-1,-22 0-15,21 21 0,-21-22 0,0 1 16,21 21-16,0-21 0,-21 0 0,21-21 15,-21 20-15,0 1 16,21 0-16,-21 0 0,0 0 0,0 42 31,0 0-15,0 0-16,0 22 0,0-22 16,0 0-16,0 0 0,0 0 15,0 0-15,0 1 0,0-1 0,0 0 16,0 0-16,22 0 0,-1-21 15,0 0-15,0 21 0,0-21 16,0 0-16,1 0 0,-1 0 0,0 0 16,0-21-16,0 21 15,-21-21-15,0 0 0,21 0 16,1 0-16,-22-1 0,21-20 0,-21 21 16,0-21-16,21-1 0,-21 1 15,21 0-15,-21-22 0,0 22 0,21-1 16,-21-20-16,0 21 0,0-1 15,0 1-15,0 0 0,0-1 0,0 22 16,0-21-16,0 21 0,0 42 31,0 0-31,-21 0 0,21 0 0,0 0 16,-21 22-16,21-1 0,-21 0 16,21 1-16,0-1 0,0 0 0,0 22 15,0-22-15,0 1 0,0 20 16,0-21-16,0 1 0,0-1 15,0-21-15,0 22 0,0-22 0,0 0 16,21 0-16,-21 0 0,21 0 16,0-21-16,0 0 0,1 0 15,-1 0-15,0 0 0,0-21 16,0 21-16,-21-21 0,21 0 16,1 21-16,-1-21 0,0 0 0,0-1 15,0-20-15,0 21 0,1 0 0,-1 0 16,0-1-16,-21 1 15,21 0-15,-21 42 32,0 0-32,-21 1 15,21-1-15,0 0 0,-21 0 0,21 0 16,0 0-16,0 1 0,0-1 16,0 0-16,0 0 0,0 0 15,0-42 32,0 0-47,-21 0 16,21 0-16</inkml:trace>
  <inkml:trace contextRef="#ctx0" brushRef="#br0" timeOffset="60526.99">29443 5419 0,'-21'0'0,"21"-21"16,0-1 0,21 22-1,0-21-15,0 21 0,0-21 16,0 0-16,1 21 16,-22-21-16,21 0 0,0-1 15,0 22-15</inkml:trace>
  <inkml:trace contextRef="#ctx0" brushRef="#br0" timeOffset="62671.07">31432 5228 0,'43'0'16,"-22"0"0,0-21-16,0 21 15,0-21-15,1 0 0,-1 21 16,0-21-16,0-1 0,0 1 0,-21 0 16,0 0-16,0 0 0,0 0 15,0-1-15,0 1 0,-21 0 16,0 0-16,-21 21 0,20 0 15,-20 0-15,0 0 0,-1 0 0,1 0 16,0 0-16,-1 21 0,1 0 16,21 0-16,-21 22 0,20-22 0,1 21 15,21-21-15,0 22 0,0-22 16,0 21-16,0-21 0,0 1 0,21 20 16,1-21-16,-1 0 0,0 22 15,0-22-15,0 0 0,22 21 16,-22-21-16,0 22 0,21-22 0,-21 21 15,1-21-15,-1 22 0,-21-22 16,0 21-16,0-21 0,0 1 0,0-1 16,-21 0-16,-1 0 0,1-21 15,-21 21-15,0-21 0,-1 21 0,1-21 16,0 0-16,-22 0 0,22 0 16,-1 0-16,1-21 0,0 0 0,-1 21 15,22-21-15,-21 0 0,21 0 0,0-1 16,21-20-16,0 21 0,-22 0 15,22-22-15,0 22 0,0-21 16,0 21-16,0-22 0,0 22 16,0-21-16,0 21 0,22 0 0,-22-1 15,21 1-15,0 21 0,0 0 16,0 0-16,0 21 16,-21 1-16,0-1 0,22 0 0,-22 0 15,21 0-15,-21 0 0,0 22 16,0-22-16,21 21 0,0-21 0,0 1 15,-21 20-15,21-21 0,1 0 16,-1 0-16,0 1 0,0-1 16,0 0-16,22 0 0,-22 0 0,21-21 15,0 0-15,1 0 0,-1 0 16,0 0-16,1 0 0,-1 0 16,0 0-16,1-21 0,-1 21 0,0-21 15,-20 0-15,20 0 0,-21-1 0,0 1 16,0-21-16,1 21 0,-22-22 15,0 22-15,0-21 0,0 21 0,0-22 16,0 22-16,0 0 0,0 0 16,-22 0-16,1 0 0,0 21 0,0 0 15,0 0-15,0 0 16,-1 0-16,1 21 0,0 0 0,0-21 16,0 21-16,0 0 0,-1 0 15,1 22-15,21-22 0,0 0 16,0 0-16,0 0 0,0 1 15,0-1-15,0 0 0,0 0 0,0 0 16,21-21-16,1 21 0,-1-21 16,0 0-16,0 0 15,0 0-15,0 0 0,1-21 0,-1 21 16,0-21-16,0 0 0,0 0 16,0 0-16,-21-1 0,0 1 0,22 0 15,-22 0-15,0 0 0,0 0 16,21-1-16,-21 44 31,0-1-31,-21-21 16,21 21-16,0 0 0,0 0 15,0 22-15,0-22 0,0 0 0,0 0 16,0 0-16,0 0 0,21 1 16,0-22-16,0 0 15,0 0-15,0 0 0,1 0 16,-1 0-16,0-22 15,0 1-15,0 0 0,0 0 16,-21 0-16,22 0 0,-22-1 16,0 1-16,21 0 0,0 0 0,-21 0 15,21 0-15,-21-1 16,0 44 15,0-1-31,0 0 0,-21 0 0,21 0 16,-21 0-16,21 1 0,-21-1 15,21 0-15,0 0 0,0 0 0,0 0 16,0 1-16,0-1 16,0-42 15,0-1-15,21 22-16,0-21 0,-21 0 0,21 0 15,-21 0-15,0 0 16,0-1-16,21 1 0,-21 0 0,21 0 15,-21 0-15,0 0 0,0 42 47,0 0-47,0 0 0,0 0 16,0 0-16,0 1 0,0-1 16,0 0-16,0 0 0,0 0 15,22-21 1,-1 0-16,0 0 0,0 0 15,0 0 1,0-21-16,1 0 16,-22 0-16,21 0 15,-21-1-15,21 1 0,-21 0 0,0 0 16,0 0-16,21 0 16,-21 42 15,0 0-16,0 0-15,0 0 0,0 0 16,0 1-16,0-1 0,0 0 0,0 0 16,0 0-16,21 0 15,-21 1-15,21-22 0,1 0 0,-1 0 16,0 0 0,0 0-16,0 0 0,0 0 0,1 0 15,-22-22-15,21 1 0,0 0 16,-21 0-16,21 0 0,-21 0 15,21-22-15,-21 22 0,0 0 16,0 0-16,0 0 0,0-1 0,0 1 16,0 0-1,0 42 1,0 0-16,0 1 16,0-1-16,-21 21 0,0 0 0,0-20 15,21 20-15,0 0 0,-21 1 16,21 20-16,-22-21 0,22 1 15,-21 20-15,21-20 0,0-1 16,0 21-16,0-20 0,0-1 0,0-21 16,0 22-16,0-1 0,0-21 15,0 21-15,0-20 0,0-1 0,0-42 47,0-1-47,0 1 16,0 0-16</inkml:trace>
  <inkml:trace contextRef="#ctx0" brushRef="#br0" timeOffset="62970.86">32597 5482 0,'0'0'0,"0"-21"0,0 0 15,21 21-15,0 0 16,0 0-1,0 0-15,0 0 16,1 21-16,-22 0 16,0 0-16,0 1 0,0-1 15,0 0-15,0 0 0,0 0 16,0 0-16,-22 1 0,1-1 0,0 0 0,0 0 16,0-21-16,0 21 15,-1 0-15,1-21 0,0 0 16,21 22-16,0-44 31,21 1-31,-21 0 0,21 0 16,1 0-16,-22 0 0</inkml:trace>
  <inkml:trace contextRef="#ctx0" brushRef="#br0" timeOffset="63258.57">32851 5080 0,'0'0'0,"0"21"32,0 0-17,0 1-15,0-1 0,-22 21 0,22-21 16,0 22-16,-21-22 0,21 21 16,0-21-16,0 22 0,0-1 15,0-21-15,0 21 0,0-20 0,0 20 16,0-21-16,0 21 0,0-20 15,0-1-15,0 0 0,0 0 16,21-21 31,-21-21-47,22 21 0,-22-21 16</inkml:trace>
  <inkml:trace contextRef="#ctx0" brushRef="#br0" timeOffset="63550.41">32956 5525 0,'0'0'0,"22"0"0,-22-22 16,21 22-16,0-21 16,-21 0-1,0 0 1,0 0 0,-21 21-1,0 0 1,-1 21-16,1 0 15,21 0-15,0 0 0,-21 1 0,21-1 16,-21 0-16,21 0 0,0 0 16,0 0-16,0 1 0,0-1 0,0 0 15,0 0-15,0 0 16,21-21 0,0 0-16,0 0 15,1-21-15,-1 0 16,0 0-16,0 21 0</inkml:trace>
  <inkml:trace contextRef="#ctx0" brushRef="#br0" timeOffset="63763.28">33316 5461 0,'0'21'31,"21"-21"-31,-21 21 0,0 1 0,0-1 16,0 0-16,0 0 0,0 0 15,0 0-15,0 1 0,0-1 0,0 0 16,0 0-16,0 0 16,-21 0-16,0 1 15,21-1-15,-21-21 16,0 0-16,0 0 0,21 21 0,-22-21 16,1 0-16</inkml:trace>
  <inkml:trace contextRef="#ctx0" brushRef="#br0" timeOffset="65504.87">31030 6625 0,'21'-106'31,"1"85"-31,-22 0 15,0 0-15,0 0 0,0 0 0,0-1 16,0 1-16,0 0 0,0 0 16,0 0-16,-22 21 15,1 0-15,0 0 16,21 21-16,-21 0 0,21 0 16,-21 22-16,21-1 0,0 0 0,0 1 15,0-1-15,0 0 0,-21 22 16,21-22-16,0 0 0,-22 1 0,22-1 15,-21-21-15,21 22 16,0-22-16,0 21 0,-21-21 0,21 0 16,-21 1-16,21-1 0,0 0 0,0 0 15,-21-21-15,0 21 16,-1-21 0,22-21-16,-21 0 0,21 0 15,0 0-15,0-1 0,0 1 16,0-21-16,-21 21 0,21-22 0,0 22 15,0-21-15,0 21 0,0-22 16,0 22-16,0-21 0,0 21 0,0 0 16,0-1-16,0 44 31,21-1-31,-21 0 16,0 0-16,0 0 0,0 0 15,0 1-15,21-1 0,-21 21 0,22-21 16,-22 0-16,21 1 0,0-1 0,-21 0 15,21-21-15,0 21 0,0 0 16,1-21-16,-1 0 0,0 0 0,0 0 16,0 0-16,22 0 0,-22 0 0,0 0 15,21 0-15,-21 0 0,1-21 16,-1 21-16,21-21 0,-21 0 16,0 0-16,1-1 0,-1 1 0,-21-21 15,21 21-15,0 0 0,-21-1 16,0 1-16,0 0 0,21 21 15,-21-21-15,0 42 16,0 0 0,0 0-16,-21 1 15,21-1-15,0 0 0,0 0 0,0 0 16,0 0-16,0 1 0,0-1 16,0 0-16,0 0 0,21 0 15,0-21 1,1 0-16,-1 0 0,0 0 15,0 0-15,0 0 0,0 0 16,1-21-16,-1 0 16,0 21-16,0-21 0,21 0 0,-20-1 15,-1 1-15,0 0 0,0 0 0,0 0 16,0 0-16,-21-1 0,22 1 16,-22 42 15,0 1-31,-22-22 0,22 21 15,0 0-15,0 0 0,-21 0 16,21 0-16,0 1 0,0-1 0,0 0 16,0 0-16,0 0 0,0 0 15,21 1 1,1-22-16,-1 0 16,0 0-16,0 0 0,0 0 15,-21-22-15,21 22 16,1-21-16,-22 0 0,0 0 15,0 0-15,0 0 0,0-1 16,0 1-16,0 0 0,0 0 0,-22 0 16,1 0-16,0 21 0,21-22 15,-21 22-15,0 0 0,21-21 16,-21 21-16,42 0 31,0 0-31,0 0 16,0 0-16,0-21 15,1 21-15,-1 0 0,0 0 0,0 0 16,0 0-16,22 0 0,-22 0 16,0 0-16,0 0 0,21 21 0,-20-21 15,-1 21-15,0 1 0,0-1 16,0 0-16,-21 0 0,0 0 0,21 0 16,-21 1-16,0-1 0,0 0 0,0 0 15,0 0-15,0 0 16,0 1-16,0-1 15,-21-21-15,0 0 16,0 0 15,0 0-31,21-21 0,-21 21 0,21-22 16,0 1-16,0 0 0,0 0 16,0 0-16,0-22 0,0 22 15,0 0-15,0-21 0,21 21 0,0-22 16,0 22-16,21-21 0,-20 21 15,20-1-15,-21 1 0,21 0 0,-20 21 16,20 0-16,-21 0 0,21 0 16,-20 0-16,-22 21 0,21 0 15,-21 1-15,21 20 0,-21-21 0,0 21 16,0-20-16,0 20 0,0-21 16,0 0-16,0 22 0,0-22 15,0 0-15,0 0 0,0 0 0,0 0 16,-21-21-16,0 22 15,-1-22 17,22-22-17,-21 22-15,21-21 0,0 0 16,-21 0-16</inkml:trace>
  <inkml:trace contextRef="#ctx0" brushRef="#br0" timeOffset="65711.06">32004 6414 0,'0'0'0,"-21"0"0,0 21 31,-1-21-31,1 0 15,0 0-15,0 21 16,0-21-16,0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C9A3-379C-4813-B975-67A84722C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F1D64-957D-4B38-BDBA-E5B79709F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00A89-A167-423D-BF11-3D420845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7527-A6F3-40FA-BDA7-199F3AD242FD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9E23-7207-4B2C-B3F9-BB1AA021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BD935-3781-4A93-9840-71A7D69C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FCED-8871-479B-89D1-B233FD57B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46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EA66-C989-410F-BDC6-D045C949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68974-EDF8-40F1-A487-6A4BD934E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2F335-D12B-4B85-8A7B-1300C2A7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7527-A6F3-40FA-BDA7-199F3AD242FD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6E3A6-B60B-4E71-B72C-077E0794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9F73C-87F8-463A-96B4-8164A2F5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FCED-8871-479B-89D1-B233FD57B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28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8DAD5-EFBC-4500-AD4C-262A8EC62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8DBB1-714C-4A3E-AAA4-C8B240A8D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AA231-AA08-4E0A-9BFE-93EE167F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7527-A6F3-40FA-BDA7-199F3AD242FD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02812-7F48-455B-B559-0DD0233C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EB492-9FA4-44DF-8A08-13EED160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FCED-8871-479B-89D1-B233FD57B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79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DF41-4341-4C56-863A-051662F7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FA7EE-0D0F-4569-9AF0-EF3D0B0A3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83FBB-D62F-4825-90E7-74D2E880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7527-A6F3-40FA-BDA7-199F3AD242FD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75C32-798F-4135-97A2-0F5F7D8B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AF69B-FA5E-45A8-9829-E09F9E0A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FCED-8871-479B-89D1-B233FD57B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31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A1EE-8E94-483F-88A7-AE17B792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EC94A-BC7B-4952-96D6-0ED67D61D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E127C-8085-4CDB-922A-DA457BBD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7527-A6F3-40FA-BDA7-199F3AD242FD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2D5C3-17DC-4F37-AD56-1DBFCE57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52098-B78E-4800-8561-840B5A20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FCED-8871-479B-89D1-B233FD57B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69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570A-7115-45C4-95CB-92C1F893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762C4-35B4-4247-A4CF-D14E88F66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C9C79-6D1E-42A1-910E-FDCE95630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E208B-693C-4D62-9ED7-47A5BB17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7527-A6F3-40FA-BDA7-199F3AD242FD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1A395-F115-498E-84FA-6DAA84A2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2AF35-72C9-41E3-98D4-6F76A5F5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FCED-8871-479B-89D1-B233FD57B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97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AF7D-260E-4DCC-B41D-8C0366B1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00125-1703-45AF-9DCE-3EBD51B3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D9FDE-1758-4F3E-8E6A-C7EB3AB7A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C9154-E679-4170-B201-EFAC037E7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CD821-5073-4D4B-81B0-93AFF2163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87886-FA77-492C-A9C9-26BF75BC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7527-A6F3-40FA-BDA7-199F3AD242FD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AB67B-788C-4AA9-A8E4-16918601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C1C03-12F0-4B87-95D9-DE38F136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FCED-8871-479B-89D1-B233FD57B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3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EE55-FB4C-40DC-AD57-35F67A48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5831-64CD-418A-93DF-A5B5656E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7527-A6F3-40FA-BDA7-199F3AD242FD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6403F-036E-4534-AB5C-1E1B04B8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F436A-7DAB-44D6-A983-68DFD3FF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FCED-8871-479B-89D1-B233FD57B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40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15D94-8CB7-4436-9030-4511E888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7527-A6F3-40FA-BDA7-199F3AD242FD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C1EF1-4481-48D9-83AF-1936FB45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D1A15-66DE-4681-B2F4-C41CE047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FCED-8871-479B-89D1-B233FD57B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06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6021-1E67-45BC-9AE7-44182247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01DA4-6A11-46DE-9536-92DFC2626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7D18D-71DA-46B8-BC33-D781F2573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D342D-3C49-4098-A529-DFFDBF32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7527-A6F3-40FA-BDA7-199F3AD242FD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85DAF-CBA5-4708-AA93-84464A7C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FCDFF-8D83-43BE-9C4D-1B8F59FE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FCED-8871-479B-89D1-B233FD57B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95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7C09-21E4-4069-B6AD-539244A2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0E2C6-BE2F-48C1-B9BB-8521F1618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69F92-30F3-4A9B-A8CA-850C6FB33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69D68-D165-43AE-B7DD-4E903B85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7527-A6F3-40FA-BDA7-199F3AD242FD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17349-5BAF-4F2F-A1A8-6F982BD3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0F0A4-B1A7-4B38-9F71-32ECDBC1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FCED-8871-479B-89D1-B233FD57B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18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6CE8B-70F6-46AD-8BDC-D5F5BD1DF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6D7C4-8F4A-4C77-A5FD-597CC1711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D2919-7099-4BAE-9EA1-7FE086CA4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87527-A6F3-40FA-BDA7-199F3AD242FD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C5995-607E-49C9-BCDD-13200C49D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9B644-79EE-4470-9940-63794E4E7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CFCED-8871-479B-89D1-B233FD57B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44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5FDB-6732-4D3B-90DC-2AC68232E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D1B12-5207-4B26-8349-BCE9BD8B5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87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5FDB-6732-4D3B-90DC-2AC68232E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D1B12-5207-4B26-8349-BCE9BD8B5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BDBCF8-63B1-4B6C-A6D7-1926FAD90800}"/>
                  </a:ext>
                </a:extLst>
              </p14:cNvPr>
              <p14:cNvContentPartPr/>
              <p14:nvPr/>
            </p14:nvContentPartPr>
            <p14:xfrm>
              <a:off x="487800" y="365760"/>
              <a:ext cx="11513880" cy="317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BDBCF8-63B1-4B6C-A6D7-1926FAD908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356400"/>
                <a:ext cx="11532600" cy="319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55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5FDB-6732-4D3B-90DC-2AC68232E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D1B12-5207-4B26-8349-BCE9BD8B5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76AB4E-0D20-4CBA-A702-16BA78A44795}"/>
                  </a:ext>
                </a:extLst>
              </p14:cNvPr>
              <p14:cNvContentPartPr/>
              <p14:nvPr/>
            </p14:nvContentPartPr>
            <p14:xfrm>
              <a:off x="0" y="0"/>
              <a:ext cx="11955960" cy="499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76AB4E-0D20-4CBA-A702-16BA78A447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974680" cy="501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537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5FDB-6732-4D3B-90DC-2AC68232E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D1B12-5207-4B26-8349-BCE9BD8B5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6D2A70-4BDF-4FB6-929C-08BCB22D53EE}"/>
                  </a:ext>
                </a:extLst>
              </p14:cNvPr>
              <p14:cNvContentPartPr/>
              <p14:nvPr/>
            </p14:nvContentPartPr>
            <p14:xfrm>
              <a:off x="510480" y="1059120"/>
              <a:ext cx="11529360" cy="369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6D2A70-4BDF-4FB6-929C-08BCB22D53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1049760"/>
                <a:ext cx="11548080" cy="37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499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5FDB-6732-4D3B-90DC-2AC68232E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D1B12-5207-4B26-8349-BCE9BD8B5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B082E3-1FD9-437C-9A29-A686995F7F8E}"/>
                  </a:ext>
                </a:extLst>
              </p14:cNvPr>
              <p14:cNvContentPartPr/>
              <p14:nvPr/>
            </p14:nvContentPartPr>
            <p14:xfrm>
              <a:off x="175320" y="289440"/>
              <a:ext cx="9517680" cy="624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B082E3-1FD9-437C-9A29-A686995F7F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280080"/>
                <a:ext cx="953640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596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5FDB-6732-4D3B-90DC-2AC68232E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D1B12-5207-4B26-8349-BCE9BD8B5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3B95E4-D3B0-45E9-A425-7C1B2F9C88FA}"/>
                  </a:ext>
                </a:extLst>
              </p14:cNvPr>
              <p14:cNvContentPartPr/>
              <p14:nvPr/>
            </p14:nvContentPartPr>
            <p14:xfrm>
              <a:off x="708480" y="198000"/>
              <a:ext cx="2781720" cy="96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3B95E4-D3B0-45E9-A425-7C1B2F9C88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188640"/>
                <a:ext cx="2800440" cy="97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388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5FDB-6732-4D3B-90DC-2AC68232E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D1B12-5207-4B26-8349-BCE9BD8B5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0182EC-D065-42B2-B83F-351AA2575469}"/>
                  </a:ext>
                </a:extLst>
              </p14:cNvPr>
              <p14:cNvContentPartPr/>
              <p14:nvPr/>
            </p14:nvContentPartPr>
            <p14:xfrm>
              <a:off x="182880" y="99000"/>
              <a:ext cx="8984160" cy="492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0182EC-D065-42B2-B83F-351AA25754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89640"/>
                <a:ext cx="9002880" cy="49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441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5FDB-6732-4D3B-90DC-2AC68232E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D1B12-5207-4B26-8349-BCE9BD8B5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72507C-AFC3-42A7-B16C-4AD47836139B}"/>
                  </a:ext>
                </a:extLst>
              </p14:cNvPr>
              <p14:cNvContentPartPr/>
              <p14:nvPr/>
            </p14:nvContentPartPr>
            <p14:xfrm>
              <a:off x="0" y="304920"/>
              <a:ext cx="9075600" cy="317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72507C-AFC3-42A7-B16C-4AD4783613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95560"/>
                <a:ext cx="9094320" cy="319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93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5FDB-6732-4D3B-90DC-2AC68232E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D1B12-5207-4B26-8349-BCE9BD8B5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95DF66-59D4-418E-A189-3BDF66364A37}"/>
                  </a:ext>
                </a:extLst>
              </p14:cNvPr>
              <p14:cNvContentPartPr/>
              <p14:nvPr/>
            </p14:nvContentPartPr>
            <p14:xfrm>
              <a:off x="83880" y="281880"/>
              <a:ext cx="9014760" cy="590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95DF66-59D4-418E-A189-3BDF66364A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272520"/>
                <a:ext cx="9033480" cy="59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270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5FDB-6732-4D3B-90DC-2AC68232E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D1B12-5207-4B26-8349-BCE9BD8B5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1B1237-CDDC-4C4A-A762-8E5F2057069E}"/>
                  </a:ext>
                </a:extLst>
              </p14:cNvPr>
              <p14:cNvContentPartPr/>
              <p14:nvPr/>
            </p14:nvContentPartPr>
            <p14:xfrm>
              <a:off x="30600" y="144720"/>
              <a:ext cx="9098640" cy="624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1B1237-CDDC-4C4A-A762-8E5F205706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135360"/>
                <a:ext cx="911736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476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5FDB-6732-4D3B-90DC-2AC68232E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D1B12-5207-4B26-8349-BCE9BD8B5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23E9BC-23F4-416B-9034-E347408019D7}"/>
                  </a:ext>
                </a:extLst>
              </p14:cNvPr>
              <p14:cNvContentPartPr/>
              <p14:nvPr/>
            </p14:nvContentPartPr>
            <p14:xfrm>
              <a:off x="0" y="99000"/>
              <a:ext cx="9715680" cy="611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23E9BC-23F4-416B-9034-E347408019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9640"/>
                <a:ext cx="9734400" cy="61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2457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5FDB-6732-4D3B-90DC-2AC68232E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D1B12-5207-4B26-8349-BCE9BD8B5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04A19A-F0CF-4620-9F9A-DBE23895D840}"/>
                  </a:ext>
                </a:extLst>
              </p14:cNvPr>
              <p14:cNvContentPartPr/>
              <p14:nvPr/>
            </p14:nvContentPartPr>
            <p14:xfrm>
              <a:off x="0" y="236160"/>
              <a:ext cx="11628360" cy="594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04A19A-F0CF-4620-9F9A-DBE23895D8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26800"/>
                <a:ext cx="1164708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8285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2021-10-09T02:30:42Z</dcterms:created>
  <dcterms:modified xsi:type="dcterms:W3CDTF">2021-10-09T02:31:05Z</dcterms:modified>
</cp:coreProperties>
</file>