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9T01:33:55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1207 0,'-21'-22'0,"0"22"0,0 0 16,-1 0-16,1 0 16,0 0-16,0 0 15,0 0-15,0 0 0,-1 0 16,1 0-16,0 0 16,0 0-1,0 0 1,42 0 15,0 0-31,0 0 16,22 0-16,-1 0 0,0 0 0,1 0 15,-1 0-15,21 0 0,1 0 16,-22 0-16,22 0 0,-1 0 0,1 0 16,-22 0-16,22 0 15,-22-21-15,0 21 0,22 0 0,-22 0 16,-21-21-16,22 21 0,-22 0 15,0 0-15,0 0 0,0 0 0,-21-21 16,0 0 31,0 0-31,0-1-1</inkml:trace>
  <inkml:trace contextRef="#ctx0" brushRef="#br0" timeOffset="423.75">1990 847 0,'0'0'0,"0"-21"0,-22 21 16,1-22-1,21 44 16,0-1-31,21 0 16,-21 0-16,22-21 16,-1 21-16,0 0 0,0 1 0,0-1 15,0-21-15,1 21 16,-1-21-16,0 21 0,21-21 0,-21 21 16,1-21-16,-1 21 0,0-21 15,0 22-15,0-22 0,0 0 0,-21 21 16,0 0-16,0 0 15,0 0-15,0 0 0,-21 1 16,0-1-16,-21-21 0,21 21 16,-22 21-16,22-21 0,-21 1 15,-1-1-15,22 0 0,-21 0 0,21 0 16,0 0-16,-1-21 0,1 22 16,0-1-16,0 0 0,0 0 15,42-42 32,0 21-47</inkml:trace>
  <inkml:trace contextRef="#ctx0" brushRef="#br0" timeOffset="1076.66">3641 593 0,'0'0'0,"0"-21"0,0-1 16,0 1-16,-22 21 0,1-21 15,0 21-15,0-21 0,0 21 16,0-21-16,-1 21 0,1 0 16,-21 0-16,21 0 0,0 0 15,-1 0-15,-20 0 0,21 21 16,-21-21-16,20 21 0,-20 0 15,0 0-15,21 1 0,-22 20 0,22 0 16,-21-21-16,21 22 0,-1 20 16,-20-20-16,42 20 0,-21-21 0,21 22 15,-21-1-15,21-20 0,0 20 16,0-20-16,0-1 0,0 0 0,0 1 16,21-1-16,0-21 0,-21 0 15,42 22-15,-20-22 0,-1-21 0,0 21 16,21-21-16,-21 0 0,22 0 15,-1 0-15,0 0 0,1 0 0,-1 0 16,0 0-16,1-21 16,-22 0-16,21-1 0,1 22 0,-22-21 15</inkml:trace>
  <inkml:trace contextRef="#ctx0" brushRef="#br0" timeOffset="1964.19">3852 1016 0,'0'0'15,"0"-21"-15,0 0 0,0 0 0,0-1 0,0 1 16,-21 21 0,0 0-16,0 0 0,0 21 15,-1 1-15,22-1 16,-21 0-16,0 0 0,0 21 16,21-20-16,-21 20 0,21-21 15,-21 21-15,21 1 0,0-22 0,-22 21 16,22-21-16,-21 1 0,21 20 15,0-21-15,0 0 0,0 0 0,0 1 16,21-1-16,1-21 0,20 21 16,-21-21-16,0 0 0,22 0 0,-22 0 15,21 0-15,0 0 0,-20-21 16,20 0-16,-21-1 0,21 22 0,-20-21 16,-1 0-16,0 0 0,0 0 0,-21-22 15,0 22-15,0 0 0,0-21 16,0-1-16,0 22 0,-21-21 15,0 0-15,0 20 0,-64-62 32,43 84-32,20 0 0,1 0 0,0 0 15,0 0-15,0 0 16,21-21 0,21 21-16,21 0 15,-21-22-15,1 22 0,20 0 16,0-21-16,-21 21 0,22 0 15,-1-21-15,-21 21 0,22 0 0,-1 0 16,-21 0-16,21 0 0,-20 21 16,-1-21-16,21 21 0,-21 1 15,0-1-15,1 0 0,-1 0 0,-21 21 16,21-20-16,-21-1 0,21 21 16,-21-21-16,0 0 0,0 1 0,0 20 15,0-21-15,0 0 0,0 0 16,0 1-16,0-1 0,0 0 15,0 0 1,0 0-16,0-42 47,0 0-47,0 0 0,0 0 16,0-1-16,0-20 0,0 21 15,0-21-15,21 20 0,0-20 0,-21 0 16,22 21-16,-1-22 0,21 1 15,-21 21-15,0 0 0,22-22 0,-22 22 16,0 21-16,21 0 0,-20 0 16,20 0-16,-21 0 0,0 0 0,0 21 15,1 0-15,-1 22 0,-21-22 16,0 21-16,21-21 0,-21 22 0,0-22 16,0 21-16,0-21 0,0 1 15,0-1-15,0 21 0,0-21 16,-21 0-16,21 1 15,-21-22-15,21 21 0,21-21 47,-21-21-47</inkml:trace>
  <inkml:trace contextRef="#ctx0" brushRef="#br0" timeOffset="3596.26">5440 995 0,'0'0'0,"21"-21"0,-21 0 16,0-1-16,21 1 15,-21 0-15,0 0 16,0 0-16,0 0 16,-21 21-16,0 0 15,0 0-15,-1 0 0,1 21 16,-21-21-16,21 21 0,0 0 15,-1 0-15,1 0 0,21 1 0,-21-1 16,0 0-16,21 0 16,0 0-16,0 0 0,0 1 15,0-1-15,21-21 0,0 21 16,0-21-16,1 21 0,-1-21 16,0 21-16,0-21 0,0 21 0,0-21 15,1 22-15,-1-22 0,0 21 16,0-21-16,0 21 0,0 0 0,1-21 15,-22 21-15,0 0 16,21-21-16,-21 22 0,0-1 16,-21-21-16,-1 0 15,1 21-15,0-21 0,0 0 0,0 0 16,0 0-16,-1 0 0,1 0 0,0 0 16,0 0-16,0 0 15,0 0-15,-1 0 0,22-21 16,-21 21-16,21-21 15,-21-1-15,42 44 47,0-22-47,1 0 16,-1 0-16,0 21 16,21-21-16,-21 0 0,1 0 15,-1 0-15,21 0 0,-21 0 16,22 0-16,-22 0 0,21 0 0,0 0 15,-20-21-15,20 21 0,-21-22 16,21 22-16,-20-21 0,-1 0 16,0 0-16,21 0 0,-21 0 0,1-22 15,-1 22-15,0-21 0,0-1 16,-21 1-16,21 0 0,0-22 0,1 22 16,-22 0-16,0-1 0,0-20 15,21 20-15,-21 1 0,0 0 0,0-1 16,0 22-16,0-21 0,0 21 15,0 0-15,-21-1 0,-1 22 16,1 0 0,21 22-16,-21-1 0,21 0 15,0 21-15,0-21 16,0 22-16,0-1 0,0 0 0,0 22 16,0-22-16,0 1 0,-21 20 15,21 1-15,0-22 0,0 0 0,0 22 16,0-22-16,0 0 0,0 1 0,0-22 15,0 21-15,0-21 0,0 1 16,0-1-16,0 0 0,0 0 0,21 0 16,0-21-16,0 0 15,1 0-15,-1 0 0,0 0 0,0 0 16,0 0-16,0-21 16,1 0-16,-1 0 0,0 21 0,0-21 15,0-22-15,0 22 0,1 0 16,-1-21-16,-21 20 0,0-20 15,0 21-15,0-21 0,0 20 0,0 1 16,0 0-16,0 0 0,0 0 16,-21 21-16,-1 0 15,22 21 1,0 0-16,-21 0 0,21 0 16,0 1-16,0-1 0,0 0 15,0 0-15,0 0 0,0 0 0,0 1 16,21-1-16,-21 0 15,0 0-15,22-21 0,-22 21 16,21 0-16,0 1 0,-21-1 16,21-21-1,0 0-15,0 0 16,1 0 0,-1 0-16,0 0 0,0 0 15,0-21-15,-21-1 0,21 22 16,1-21-16,-22 0 0,21 0 15,-21 0-15,0 0 0,21-1 0,0-20 16,-21 21-16,21 0 0,-21 0 16,0-1-16,0 1 0,0 42 47,0 1-47,0-1 0,0 0 15,0 0-15,0 21 0,0-20 16,0-1-16,0 0 0,0 21 0,0-21 15,0 1-15,-21-1 0,21 0 16,0 0-16,0 0 0,21 0 16,0-21-1,1 0-15,-1 0 0,0 0 16,0 0-16,0 0 0,0 0 0,1-21 16,-1 21-16,21-21 0,-21 0 15,0 0-15,1 0 0,-1-1 0,-21 1 16,21-21-16,0 21 15,0-22-15,0 22 0,-21-21 0,0 21 16,22 0-16,-22-1 0,0 1 0,0 0 16,0 0-16,0 42 15,0 0 1,0 0-16,-22 1 0,22-1 16,0 21-16,0-21 0,0 22 0,-21-22 15,21 21-15,0-21 0,0 0 16,0 1-16,0-1 0,0 0 0,0 0 15,0 0-15,21 0 0,-21 1 16,22-22-16,-1 0 0,-21 21 16,21-21-16,0 0 0,0 0 15,0 0-15,1 0 16,-1-21-16</inkml:trace>
  <inkml:trace contextRef="#ctx0" brushRef="#br0" timeOffset="3900.09">7599 931 0,'0'0'0,"0"-21"15,0 0-15,0 0 0,0 0 16,-21 21 0,-1 0-1,1 21-15,21 0 0,-21 21 16,21-20-16,0 20 0,-21 0 15,0-21-15,0 22 0,21-1 0,0-21 16,-22 22-16,22-1 0,0-21 0,-21 0 16,21 0-16,0 22 0,0-22 15,0 0-15,0 0 0,21-21 16,1 21-16,-1-21 0,0 0 16,0 0-16,21 0 0,-20 0 15,20 0-15,-21 0 0,21-21 0,-20 21 16,20-21-16,0 0 0</inkml:trace>
  <inkml:trace contextRef="#ctx0" brushRef="#br0" timeOffset="4231.89">8149 360 0,'0'0'0,"0"-21"0,-21 21 0,0 0 31,21 21-31,-21 0 0,21 0 16,-22 22-16,22-22 0,0 21 0,0 0 15,-21 1-15,21-1 0,-21 22 16,21-22-16,0 21 0,0 1 0,-21-22 16,21 22-16,-21-1 0,21-20 15,0-1-15,0 0 0,0 1 0,0-1 16,0-21-16,0 0 0,0 0 0,0 1 15,0-1-15,0 0 0,0 0 16,0 0-16,21-21 31,0 0-15,-21-21-16,21 0 0,0 0 0,1 0 16</inkml:trace>
  <inkml:trace contextRef="#ctx0" brushRef="#br0" timeOffset="4668.64">8403 910 0,'0'0'0,"0"21"47,0 1-47,0-1 0,-21 0 16,21 21-16,-21-21 0,21 22 0,-21-22 15,21 0-15,-22 21 16,22-20-16,0-1 0,0 0 0,0 0 15,0 0-15,0 0 0,0 1 16,22-22 0,-1 0-16,0 0 0,0 0 15,0 0-15,0 0 0,1 0 16,-1-22-16,0 22 0,0-21 0,0 0 16,0 0-16,1 0 0,-22 0 0,0-1 15,0-20-15,0 21 0,0-21 16,0-1-16,0 22 0,0-21 0,-22 21 15,1-1-15,0 1 0,0 0 16,0 0-16,0 21 0,-1 0 16,1 0-16,0 0 0,0 21 15,0 0-15,0 0 0,-1 1 0,1 20 16,21-21-16,0 21 0,-21 1 0,21-22 16,0 21-16,0-21 0,0 22 15,0-22-15,0 0 0,0 0 0,21 0 16,0-21-16,1 22 15,-1-22-15,0 0 0,21 0 0</inkml:trace>
  <inkml:trace contextRef="#ctx0" brushRef="#br0" timeOffset="5100.39">8911 1037 0,'0'0'0,"0"-21"0,0 0 0,0 0 15,-21 0-15,21-1 0,0 1 16,0 0-16,0 0 0,21 0 16,0 21-16,0-21 0,1 21 15,-1 0-15,21 0 0,-21 0 0,0 0 16,22 0-16,-1 0 0,-21 21 16,22 21-16,-22-21 0,0 0 15,0 22-15,0-22 0,-21 21 0,0-21 0,0 22 16,0-1-16,0-21 15,0 0-15,0 22 0,-21-22 0,21 0 16,0 0-16,-21 0 0,0 1 16,21-1-16,-21-21 0,-1 21 0,1-21 31,21-21-15,0 0-1,21-1-15,-21 1 0,22 0 16,-22-21-16,21 21 0,0-1 15,0-20-15,0 0 0,0 21 0,-21-22 16,22 1-16,-1 21 16,0-22-16,0 22 0,0 0 0,0 0 15,1 0-15,-1 0 0,-21-1 16,21 22-16</inkml:trace>
  <inkml:trace contextRef="#ctx0" brushRef="#br0" timeOffset="5443.21">8170 656 0,'0'0'0,"-42"0"16,0 0-16,-1-21 0,1 21 0,21 0 15,0 0-15,-1 0 0,22-21 16,-21 21-16,42 0 16,1 0-16,-1-21 15,0 21-15,21 0 0,1-21 0,-1 21 16,0 0-16,22 0 0,-22 0 0,0-22 16,22 22-16,-22 0 15,1 0-15,-1 0 0,0 0 0,1-21 0,-1 21 16,-21 0-16,0 0 15,0 0-15,1 0 0,-22-21 0,-22 0 32</inkml:trace>
  <inkml:trace contextRef="#ctx0" brushRef="#br0" timeOffset="5840.02">5651 699 0,'0'0'15,"22"0"1,-1 0 0,0 0-16,21 0 15,1 0-15,-1 0 0,0 0 0,22 0 16,-22-22-16,22 22 0,-22-21 16,0 21-16,22 0 0,-22 0 0,0-21 15,1 21-15,-22 0 0,21 0 16,-21 0-16,1 0 0,-1 0 0,0-21 15,0 21-15,-42 0 47,0 0-47</inkml:trace>
  <inkml:trace contextRef="#ctx0" brushRef="#br0" timeOffset="6711.68">3090 1969 0,'0'0'16,"-21"0"-16,-21 0 0,21 0 0,-1 0 15,1 0-15,0 0 0,0 0 16,0 0-16,0 0 16,42 0 15,0 0-16,0 0-15,0 0 0,22 0 0,-1 0 16,0-22-16,1 22 0,20 0 16,1 0-16,-1 0 0,1 0 0,20 0 15,1 0-15,0 0 0,-1 0 16,1 0-16,21 0 0,-22 0 0,22 0 16,-21 0-16,21 0 0,21-21 15,-21 21-15,21 0 0,0 0 16,0 0-16,-22 0 0,22 0 0,0 0 15,0-21-15,22 21 0,-22 0 16,0 0-16,0 0 0,0 0 0,0-21 16,0 21-16,0 0 0,0 0 15,0 0-15,0-21 0,0 21 0,0 0 16,0 0-16,-22-21 0,22 21 0,0 0 16,-21 0-16,21 0 0,-21-22 15,0 22-15,0 0 0,0 0 0,-22 0 16,1 0-16,0 0 0,-1 0 15,1 0-15,-22 0 0,22 0 0,-21 0 16,-1 0-16,1 0 0,-1 0 16,-21 0-16,1 0 0,-1 0 15,0 0-15,-20 0 0,-1 0 0,0 0 16,0 0-16,-42 0 78,0 0-62</inkml:trace>
  <inkml:trace contextRef="#ctx0" brushRef="#br0" timeOffset="6893.58">9292 1820 0</inkml:trace>
  <inkml:trace contextRef="#ctx0" brushRef="#br0" timeOffset="25060.45">5080 2328 0,'0'0'0,"21"0"0,0-21 16,0 0-16,1 0 15,-1 0-15,-21 0 16,21 21-1,-21 21 32,-21 0-47,0 0 0,-1 21 0,-20-20 16,0 20-16,-22 21 16,1-20-16,-1 20 0,-20-20 0,-1 20 0,-21 1 15,21-22-15,1 21 0,-1 1 16,0-22-16,-20 22 0,20-1 15,0-20-15,1 20 0,-1 1 16,0-22-16,1 21 0,20-20 0,1-1 16,-1 0-16,22 1 0,-1-1 15,22-21-15,-21 22 0,21-22 0,0 0 16,21 0-16,-22 0 16,22-42 15,0 0-31,0 0 15,0 0-15,22-1 0,-22 1 16,21 0-16,-21 0 0</inkml:trace>
  <inkml:trace contextRef="#ctx0" brushRef="#br0" timeOffset="25492.21">3408 3217 0,'21'-21'16,"-21"42"31,0 1-47,0-1 15,-21 0-15,0 21 0,-1-21 0,-20 22 16,21-22-16,0 21 0,-22 1 16,22-22-16,0 21 0,-21-21 15,-1 0-15,22 22 0,-21-22 0,21 0 16,-22 0-16,22 0 0,0 1 15,0-22-15,0 21 0,0-21 0,42 0 47,0 0-31,0 0-16,0-21 0,0 21 0,1 0 16,20 0-16,-21 0 15,21 0-15,1 0 0,-1 0 0,-21 0 0,22 0 16,-1 0-16,0 0 0,-21 21 15,22-21-15,-22 0 0,21 21 16,-21-21-16,1 0 0,-1 21 0,0-21 16,0 21-1,0-21-15,0 0 16,1 0-16,-1 0 16,0-21-16</inkml:trace>
  <inkml:trace contextRef="#ctx0" brushRef="#br0" timeOffset="26047.89">7514 2286 0,'0'-42'0,"0"84"0,0-148 32,0 85-32,0 42 31,0 0-31,0 1 0,-21-1 0,0 21 16,21 0-16,0 1 15,0 20-15,0 1 0,0 20 0,0-20 16,0-1-16,0 1 0,0 21 0,0-22 15,0 1-15,0-1 0,0 1 16,0-22-16,0 21 0,21 1 0,-21-22 16,21 22-16,-21-22 0,0 0 15,0 1-15,0-1 0,0 0 0,0-20 16,0 20-16,0-21 0,0 21 0,0-20 16,0-1-16,0 0 0,0 0 15,0 0-15,0 0 0,-21-21 16,0 0-1,0 0 1</inkml:trace>
  <inkml:trace contextRef="#ctx0" brushRef="#br0" timeOffset="26331.72">6921 3408 0,'0'0'0,"0"-21"0,-21 0 16,21-1-1,21 22-15,1 0 0,-1 0 16,0 0-16,0 0 0,0 22 16,22-1-16,-22 0 0,21 0 0,-21 0 15,22 0-15,-1 1 0,-21 20 16,21-21-16,-20 0 0,20 0 16,-21 22-16,21-22 0,-20 0 0,-1 0 15,0 0-15,0 1 0,-21-1 16,21 0-16,-21 0 15,21-21-15,1 0 32,-1-21-32,0 21 15,-21-21-15</inkml:trace>
  <inkml:trace contextRef="#ctx0" brushRef="#br0" timeOffset="26551.6">7916 3281 0,'0'0'0,"0"21"16,-21 0-16,0 0 16,0 22-16,21-22 0,-21 21 15,-1-21-15,1 22 0,0-22 0,0 21 16,21-21-16,-21 1 0,0 20 0,-1-21 16,22 0-16,0 0 0,0 1 15,0-1-15,0 0 16,22-21-1,-1 0-15,0 0 0,0 0 0,21 0 16,1-21-16</inkml:trace>
  <inkml:trace contextRef="#ctx0" brushRef="#br0" timeOffset="27228.22">9821 2180 0,'0'0'0,"-63"-42"31,42 42-15,21 21-1,21 0-15,0-21 16,0 21-16,21 1 0,22 20 0,-1-21 16,1 21-16,21 1 0,-1-1 15,1 0-15,21 1 0,0-1 0,-1 0 16,22 1-16,-21-1 0,0 0 16,0 1-16,0-1 0,0-21 15,-22 22-15,-20-22 0,-1 0 0,1 0 0,-1 0 16,-20 0-16,-1 1 15,0-22-15,-21 21 0,1-21 0,-1 0 16,0 21-16,0-21 0,-21-21 47,0 0-31,-21-1-16,0 1 15,0 0-15,21 0 0,-22 0 16,1 21-16,0-21 0,21-1 15,-21 22-15,21-21 0,-21 21 16,42 0 31,0 0-47,0 0 0,0 0 0,1 0 16,-1 21-16,0-21 0,0 22 15,0-22-15,0 21 0,1 0 0,-1 0 16,-21 0-16,0 0 15,0 1-15,0-1 0,0 0 0,-21 0 16,-1-21-16,1 21 0,0 0 0,-21 1 16,21-1-16,-22-21 0,22 21 15,-21 0-15,-1 0 0,1-21 0,0 21 16,-1 1-16,1-22 0</inkml:trace>
  <inkml:trace contextRef="#ctx0" brushRef="#br0" timeOffset="28208.48">1164 5482 0,'0'0'16,"-21"21"0,21-42 15,0 0-31,0 0 16,0 0-16,0 0 0,21-1 0,-21 1 15,0-21-15,0 21 0,0 0 16,0-22-16,0 22 0,-21-21 0,-21 21 15,20-1-15,1-20 0,-21 21 16,0 21-16,-1 0 0,22 0 16,-21 0-16,-1 0 0,1 21 0,0 21 15,-1-20-15,1 20 0,21-21 16,0 21-16,-22 1 0,22-1 0,0 22 16,0-22-16,21 0 0,0 1 15,-21-22-15,21 21 0,0 0 16,0-20-16,0-1 0,21 0 15,0 0-15,0-21 0,0 0 16,1 0-16,20 0 0,-21 0 0,0-21 16,22 21-16,-22-21 0,21-22 15,0 22-15,-20 0 0,20-21 0,0-1 16,-21 1-16,22 0 0,-22-1 16,21 1-16,-21-21 0,1-1 0,-1 1 15,-21-1-15,0 1 0,0-1 16,0 1-16,0-1 0,0 22 15,0-1-15,0 1 0,0 21 0,0 0 16,-21 0-16,-1 21 16,22 21-16,-21 21 15,21 0-15,0 1 0,-21 20 16,21-20-16,0 20 0,0 1 0,0-1 16,0 1-16,0-1 0,0-21 15,0 1-15,0-1 0,0 0 16,0 1-16,21-22 0,-21 0 0,21 0 15,1 0-15,-1-21 0,0 0 16,0 0-16,0 0 0,22 0 0,-22 0 16,0 0-16,0-21 0,0 0 15,0 21-15</inkml:trace>
  <inkml:trace contextRef="#ctx0" brushRef="#br0" timeOffset="29140.77">1418 5292 0,'0'0'0,"-21"0"15,0 0-15,21 21 16,0 0-16,21-21 31,0 0-31,0 0 16,0 0-16,1 0 0,-1-21 0,0 21 16,0-21-16,0 0 0,0 21 15,22-22-15,-22 1 0,-21 0 0,21 21 16,-21-21-16,0 0 0,0 0 15,0-1-15,-21 22 16,0 0 0,-22 0-16,22 0 0,0 0 0,-21 22 15,21-1-15,-22-21 0,22 42 16,0-21-16,0 0 0,21 1 0,0-1 16,0 21-16,0-21 0,0 0 15,0 1-15,0-1 0,21 0 16,0-21-16,0 0 0,0 0 15,1 0-15,20 0 0,-21 0 0,21 0 16,1 0-16,-1-21 16,0 0-16,1-1 0,-1 1 0,0 0 15,1 0-15,-1-21 0,0 20 16,1-20-16,-1 0 0,-21-1 0,22 1 16,-1-21-16,-21 20 0,0 1 15,-21-22-15,0 22 0,0 0 0,0-1 16,0 1-16,0 21 0,-21 0 15,0 0-15,0-1 0,0 22 0,-1 0 16,1 0-16,0 0 16,21 22-16,0-1 0,-21 21 0,21 0 15,0 22-15,-21-22 16,21 22-16,0-1 0,0 1 0,0-1 16,0 1-16,0-1 0,0 22 15,0-22-15,0 1 0,-21 21 0,21-22 16,0 22-16,0-1 0,0 1 15,-22-21-15,22 20 0,0-20 0,0 20 16,0-20-16,0-1 0,0 22 16,0-21-16,-21-1 0,21 1 0,0-22 15,0 0-15,0 1 0,0-1 16,0-21-16,21 0 0,-21 0 0,22-21 16,-1 0-16,0 0 0,0-21 15,21 0-15,-20 0 16,-1-21-16,21 20 0,-21-20 0,22 0 15,-22-1-15,21 1 0,-21 0 16,22-22-16,-22 22 0,21-22 0,-21 22 16,0-21-16,-21 20 0,0-20 0,0-1 15,0 22-15,-21-22 0,0 22 16,-21-21-16,21 20 0,-22 22 0,1-21 16,0-1-16,-1 22 0,1 0 15,0 21-15,20-21 0,-20 21 0,21 0 16,-21 0-16,20 0 0,1 0 15,42 0 17,1 0-32,20-21 15,-21 21-15,0-21 16,0 21-16,22-22 0,-1 1 0,0 21 16,-20-21-16,20 0 0,0 0 15,22 0-15,-22-1 0,-21 1 0,22 0 16</inkml:trace>
  <inkml:trace contextRef="#ctx0" brushRef="#br0" timeOffset="30535.94">2688 5122 0,'0'-105'31,"0"210"-31,-21-210 0,21 83 16,-21 22-16,0 0 0,-1 0 16,1 0-16,0 22 0,0-1 0,0 0 15,0 0-15,-1 21 0,1-20 16,0 20-16,21-21 0,0 21 0,-21-20 15,21 20-15,0 0 0,0-21 16,0 1-16,0-1 0,0 0 0,0 0 16,0 0-16,21 0 15,0-21-15,0 0 0,1 0 16,-1 0-16,0 0 0,0-21 16,21 21-16,-20-21 0,-1 0 0,0 0 15,0 0-15,0-1 0,0 1 16,1 0-16,-22 0 0,0-21 15,21 20-15,-21 1 0,0-21 0,21 21 16,-21 0-16,0-1 16,0 44-1,0-1 1,0 0-16,0 0 0,-21 21 16,21-20-16,0-1 0,0 0 15,0 21-15,0-21 0,0 1 0,0-1 16,0 0-16,0 0 0,21 0 15,0-21-15,0 0 16,0 21-16,1-21 0,-1 0 16,0 0-16,0-21 15,0 21-15,0-21 0,-21 0 0,22 0 16,-1 21-16,-21-21 0,0-1 0,21-20 16,-21 21-16,0 0 0,21 0 15,-21-1-15,0-20 0,0 21 0,0 0 16,0 0-16,0 42 31,0 0-15,0 0-16,0 0 0,0 0 0,0 22 15,0-22-15,-21 0 0,21 0 0,0 0 16,0 1-16,0-1 16,0 0-16,0 0 0,0 0 0,21-21 15,0 0 1,0 0-16,1 0 0,-1 0 15,0-21-15,0 21 0,0-21 16,0 0-16,1 0 0,-1-1 16,0 1-16,-21 0 0,21-21 0,0 21 15,0-22-15,-21 22 0,22-21 16,-22 21-16,0-1 0,21-20 0,-21 21 16,0 42 15,0 0-31,-21 0 0,21 1 15,-22 20-15,22-21 0,-21 0 16,21 22-16,0-22 0,0 0 0,0 0 16,0 0-16,0 0 0,0 1 15,0-1-15,21-21 0,1 21 0,-1-21 16,0 0-16,0 0 0,0 0 0,0 0 16,1 0-16,-1 0 0,0 0 15,21-21-15,-21 21 0,1-21 0,20-1 16,-21 1-16,0 0 0,0 0 15,22 0-15,-22-22 0,0 22 0,0-21 16,0 0-16,1-1 0,-1 1 16,-21 0-16,0-1 0,21-20 15,-21 20-15,0 1 0,0 0 0,0 21 16,0-1-16,0 1 0,0 0 0,0 42 31,0 0-31,0 1 16,-21 20-16,21 0 0,-21 1 15,21-1-15,0 0 0,0 1 0,0-1 16,-22 0-16,22 1 0,0-1 0,0 0 16,0 1-16,0-22 0,0 0 15,0 21-15,0-21 0,0 1 16,22-1-16,-22 0 0,21-21 16,0 0-16,0 0 15,0 0-15,0 0 0,1-21 16,-1 0-16,0-1 0,21 1 15,-21 0-15,1 0 0,-1-21 0,0 20 16,0-20-16,0 0 0,0-1 0,-21-20 16,22 21-16,-22-22 0,21 22 15,-21-22-15,0 22 0,0 0 0,0-1 16,0 1-16,0 21 0,0-22 16,0 22-16,0 0 0,-21 21 15,-1 0 1,22 42-16,0-20 15,0 20-15,-21 0 0,21 1 0,0-1 16,-21 21-16,21-20 0,0 20 16,0-20-16,0 20 0,0-21 0,0 1 15,0-1-15,0 0 0,0-20 0,0 20 16,0-21-16,21 0 0,0 0 16,1 1-16,-1-22 0,-21 21 15,21-21-15,0 0 0,0 0 0,0-21 16,1-1-16,-1 22 15,-21-21-15</inkml:trace>
  <inkml:trace contextRef="#ctx0" brushRef="#br0" timeOffset="30740.82">4064 4974 0,'0'0'0,"0"21"31,21-21-31,0 0 16,0 0-16,1 0 0,-1 0 16,21 0-16,0 0 0,1 0 0,-1-21 15,0 0-15,1 21 0,-1-21 16,22 0-16,-22 21 0,0-21 16,1-1-16,-1 1 0</inkml:trace>
  <inkml:trace contextRef="#ctx0" brushRef="#br0" timeOffset="31304.17">6202 4466 0,'0'0'0,"0"-21"0,0-42 16,-21 63-1,-1 0-15,22 21 16,-21 0-16,21 21 0,0 1 16,-21-1-16,21 21 0,-21 1 0,0 21 15,21-22-15,0 22 0,-21-22 0,-1 1 16,1-1-16,21 1 0,-21-1 16,21-20-16,-21-1 0,0 0 15,21-21-15,0 22 0,0-22 0,0 0 16,0 0-16,21-21 31,0 0-31</inkml:trace>
  <inkml:trace contextRef="#ctx0" brushRef="#br0" timeOffset="31627.98">5842 4974 0,'0'0'0,"-42"-63"0,20 20 0,1 1 16,21 0-16,-21-1 0,21 1 0,0 0 15,0-1-15,0 1 0,0 21 16,21-21-16,0 20 0,1 1 0,-1-21 16,21 42-16,0-21 0,1 0 15,-1 21-15,0 0 0,1 0 0,-1 0 16,0 21-16,1 0 0,-1 0 16,-21 0-16,22 22 0,-22-22 0,0 21 15,-21 0-15,0 1 0,0-22 0,0 21 16,-21 1-16,0 20 0,-22-42 15,22 22-15,-21-1 0,-1 0 16,1-21-16,0 22 0,-1-22 0,22 0 16,-21 0-16,21 0 0,0 1 15,21-1-15,21-21 16,0 0-16,0 0 16,21 0-16,-20 0 0,-1 0 15,21 0-15</inkml:trace>
  <inkml:trace contextRef="#ctx0" brushRef="#br0" timeOffset="34488.75">6625 5207 0,'0'0'0,"42"0"0,64-85 31,-106 64-15,0 0-16,0 0 0,0 0 15,0 0-15,-21-1 0,0-20 0,0 21 16,0 0-16,-1 0 0,1 21 15,0 0-15,0 0 0,0 0 0,0 0 16,-1 0-16,1 21 0,0 0 0,0 21 16,0 1-16,0-22 0,-1 21 15,1 0-15,21 1 0,-21-1 0,21 0 16,-21-20-16,21 20 0,0-21 16,0 0-16,0 0 0,0 1 0,21-22 15,0 21-15,0-21 0,1 0 16,-1 0-16,0 0 0,0 0 15,0 0-15,22-21 0,-22-1 0,21 22 16,-21-21-16,22 0 0,-22 0 0,21 0 16,-21-22-16,0 22 0,1 0 15,-1-21-15,0-1 0,-21 22 0,0-21 16,0 21-16,0-22 0,0 22 0,0 0 16,0 42 15,0 0-31,0 1 0,0 20 15,-21-21-15,0 21 0,21-20 0,0 20 16,-22-21-16,22 0 0,0 22 16,0-22-16,0 0 0,0 0 15,22 0-15,-1-21 0,0 0 16,21 0-16,-21 0 0,1 0 0,20 0 16,0 0-16,-21-21 0,22 21 15,-1-21-15,-21 0 0,22 0 0,-22-22 16,21 22-16,-21-21 0,0 21 0,1-22 15,-22 1-15,0 21 0,0-22 16,0 1-16,0 21 0,0 0 0,0 0 16,-22-1-16,1 1 0,0 21 0,0 0 15,0 21-15,0 1 16,21-1-16,0 0 0,-22 0 16,22 0-16,0 22 0,0-22 0,0 21 15,0-21-15,0 22 0,0-22 16,0 21-16,0-21 0,0 0 0,22 1 15,-1-1-15,0 0 0,0 0 0,0 0 16,0 0-16,1-21 0,-1 0 16,0 0-16,21 0 0,-21 0 0,22 0 15,-1 0-15,-21 0 0,22 0 0,-1-21 16,0 21-16,-21-21 16,22 0-16,-22 0 0,21 0 0,-21-1 0,1 1 15,-1 0-15,0 0 0,-21-21 0,0 20 16,0-20-16,0 0 15,0 21-15,0-22 0,0 22 0,-21 0 16,0 0-16,-1 0 0,1-1 0,0 22 16,0 0-16,0 0 0,0 22 15,-1-1-15,1 0 0,0 0 0,0 0 16,0 22-16,0-1 0,-1-21 16,1 21-16,0 1 0,21-22 0,0 21 15,0-21-15,0 22 0,0-22 0,0 0 16,0 0-16,0 0 15,21-21-15,0 0 0,1 0 16,-1 0-16,0 0 0,0 0 16,21 0-16,-20 0 0,-1-21 15,0 0-15,0 0 0,0 21 0,0-21 16,1-22-16,-1 22 0,0 0 0,-21 0 16,0-21-16,21 20 0,-21-20 15,0 21-15,0-21 0,0 20 0,0 1 16,0 0-16,-21 42 31,0 0-31,21 1 0,-21-1 0,21 0 16,-22 0-16,22 0 0,-21 0 0,21 22 15,0-22-15,0 0 0,0 0 16,0 0-16,21 1 16,1-22-16,-1 0 0,0 0 15,0 0-15,0 0 0,22 0 16,-22 0-16,0 0 0,0-22 0,21 22 15,-20-21-15,-1 0 0,0 0 0,0 0 16,-21 0-16,21-1 0,0-20 16,-21 21-16,0 0 0,0-22 0,0 22 15,0 0-15,0 0 0,0 42 32,0 0-32,0 0 15,0 1-15,0 20 0,-21-21 0,21 21 16,-21-20-16,21 20 0,0-21 15,-21 0-15,21 0 0,0 1 0,0-1 16,0 0-16,0 0 0,0 0 0,21-21 47,0-21-47,0 0 16,-21 0-16,0 0 0,22-1 15,-22-20-15,21 21 0,-21-21 0,21-1 16,-21 22-16,21-21 0,0-1 0,-21 22 15,0 0-15,21 0 16,1 0-16,-22 0 0,21 21 16,-21 21-16,0 0 0,21 0 15,-21 21-15,0-20 0,0-1 16,0 21-16,21-21 0,-21 0 0,0 22 16,0-22-16,0 0 0,0 0 15,0 0-15,21-21 0,-21 22 0,21-1 16,1-21-16,-1 0 15,0 0-15,0 0 16,0-21-16,0 21 0,-21-22 16,22 1-16,-1 0 0,-21 0 0,21 0 15,0-22-15,0 22 0,-21 0 16,21-21-16,1 21 0,-22-22 16,21 22-16,-21 0 0,21 0 0,0 0 15,0 21 1,-21 21-1,0 0-15,0 21 0,0-21 16,0 1-16,0-1 0,0 21 16,21-21-16,-21 0 0,0 1 0,22-1 15,-1 0-15,-21 0 0,21-21 0,0 21 16,0-21-16,0 0 0,1 0 16,-1 0-16,21 0 0,-21 0 15,0 0-15,22 0 0,-22 0 0,0 0 16,0-21-16,0 0 0,22 21 15,-43-21-15,21 0 0,0-22 0,0 22 16,-21 0-16,0-21 0,0 20 0,0-20 16,0 0-16,0 21 0,0-22 15,0 22-15,0 0 0,0 0 0,-21 21 16,0 0-16,0 0 16,21 21-1,-21 21-15,21-21 0,-22 1 0,22 20 16,0-21-16,0 21 0,0-20 0,0 20 15,0-21-15,0 0 0,0 22 16,0-22-16,22 0 0,-1 0 16,0 0-16,0-21 0,0 0 15,0 0-15,1 0 0,-1 0 16,0 0-16,0 0 0,0 0 0,0 0 16,1-21-16,-1 0 0,0 0 0,0 0 15,0-1-15,0 1 0,1-21 16,-1 21-16,-21-22 0,21 1 0,0-21 15,0 20-15,-21 1 0,21-22 0,-21 22 16,22-21-16,-22 20 0,21 1 16,-21 0-16,0-1 0,0 22 0,0-21 15,0 21-15,0-1 0,0 44 32,-21-1-32,21 0 15,-22 0-15,1 21 0,21 1 0,0-1 16,0 0-16,0 1 0,-21-1 15,21 0-15,0 22 0,0-22 0,0 1 16,0-1-16,0 0 0,0 1 0,0-22 16,21 21-16,-21-21 0,21 0 15,1 1-15,-22-1 0,21 0 0,0-21 16,0 0-16,-21 21 0,21-21 0,0 0 16,1 0-16,-1 0 15,0 0-15,21-21 0,-21 21 0,1-21 16,-1 0-16,21-1 0,-21 1 0,0 0 15,1 0-15,-1 0 0,-21-22 16,0 22-16,21 0 0,-21 0 0,0 0 16,0 0-16,-21 21 15,0 0 1,-1 21-16,1 0 0,21 0 16,-21 0-16,21 0 0,0 22 0,0-22 15,0 0-15,0 0 0,0 22 16,0-22-16,0 0 0,0 0 0,0 0 15,0 0-15,21 1 16,0-22-16,1 21 16,-1-21-16,0 0 0,0 0 0,0 0 15,0 0-15,22 0 0,-22-21 0,0-1 16,0 22-16,0-21 0,1 0 16,-1 0-16,0 0 0,0-22 0,0 22 15,0 0-15,-21 0 0,22-21 0,-1 42 16,-21-22-16,0 1 0,0 0 15,0 42 1,0 0-16,0 1 16,0-1-16,0 0 0,0 0 15,0 0-15,0 0 16,0 1-16,0-1 0,21-21 16,-21 21-16,21-21 15,0 0-15,0 0 16,1 0-16,-1 0 0,0 0 15,0-21-15,0 21 16,0-21-16,-21-1 0,22 1 0,-1 0 16,-21 0-16,0-21 0,21 20 0,-21 1 15,21 0-15,-21 0 0,0 0 16,0 42 0,0 0-1,0 0-15,0 0 16,0 1-16,0-1 0,0 0 0,0 0 15,0 0-15,0 0 0,21-21 16,0 22-16,1-22 0,-1 0 16,0 0-16,0 0 15,0 0-15,0 0 16,1 0-16,-22-22 0,21 1 16,-21 0-16</inkml:trace>
  <inkml:trace contextRef="#ctx0" brushRef="#br0" timeOffset="34656.65">11028 4699 0,'0'0'0,"-21"-21"16,-1 21-16,22-21 15,-21 21 1,21-21 31,-21 21-32</inkml:trace>
  <inkml:trace contextRef="#ctx0" brushRef="#br0" timeOffset="34848.57">9927 4657 0,'-42'0'0,"84"0"0,-127 0 0,64 21 16,-21-21-16,21 0 0,0 0 15,-1 0-15,1 0 0,42 0 16,1 0 0,20 0-16,0 0 0,1-21 15,-1 21-15,21-21 0,1 21 0,-1-22 16,1 22-16</inkml:trace>
  <inkml:trace contextRef="#ctx0" brushRef="#br0" timeOffset="35436.24">11366 4826 0,'0'0'16,"-127"21"-1,106-21 1,42 0 15,1 0-31,-1 21 0,0-21 0,0 22 16,21-22-16,-20 21 0,-1-21 15,0 21-15,0 0 0,0 0 16,-21 0-16,0 1 0,0-1 0,0 21 16,0-21-16,0 0 0,0 1 0,-21 20 15,0-21-15,0 0 0,-22 0 16,22 1-16,-21-1 0,0 0 0,-1 0 15,1 0-15,21 0 0,-22-21 0,22 22 16,0-22-16,0 0 0,42 0 31,0 0-31,22 0 0,-22 0 0,21 0 16,-21 0-16,22 21 0,-1-21 16,0 0-16,1 21 0,-22-21 15,21 21-15,0 0 0,1-21 0,-22 21 16,21 1-16,-21 20 0,22-21 0,-22 0 15,0 22-15,-21-22 0,0 0 16,0 21-16,0-21 0,0 22 0,-21-22 16,0 0-16,0 21 0,-1-20 0,-20-1 15,21 0-15,-21-21 0,20 21 16,-20 0-16,0-21 0,-1 0 0,22 0 16,-21 0-16,0 0 0,-1 0 15,22 0-15,-21 0 0,21 0 16,-1 0-16,1-21 0,0 0 15,21 0-15,0 0 0,0-1 0,21 1 16,0 0-16,1-21 0,-1 21 0,21-22 16</inkml:trace>
  <inkml:trace contextRef="#ctx0" brushRef="#br0" timeOffset="35716.08">11938 5144 0,'0'0'0,"0"-22"0,0 1 0,0-21 16,0 21 0,0 0-16,0-1 0,0 1 0,0 0 15,0 0-15,-21 21 16,0 0-16,-1 0 16,1 21-16,0 0 0,0 0 15,21 1-15,-21-1 0,21 0 0,-21 0 16,21 0-16,0 0 15,0 1-15,0-1 0,21-21 16,0 0-16,0 0 0,0 0 0,22 0 16,-22 0-16,21 0 0,0 0 15,1 0-15,-22 0 0,21 0 16</inkml:trace>
  <inkml:trace contextRef="#ctx0" brushRef="#br0" timeOffset="36192.8">12488 4868 0,'0'0'0,"0"-21"0,0-21 0,0 21 16,0 0-16,0-1 0,-21 1 0,0 21 16,0 0-16,0 0 0,-1 0 0,-20 0 15,21 0-15,-21 21 0,20 1 16,1-1-16,-21 0 0,21 0 0,0 21 16,-1-20-16,1-1 0,21 21 15,0-21-15,0 0 0,0 1 16,0-1-16,0 0 0,21 0 0,22 0 15,-22 0-15,0-21 0,21 0 0,-20 22 16,20-22-16,-21 0 0,0 0 16,22 0-16,-22 0 0,0-22 0,0 1 15,0 0-15,0 0 0,1 0 0,-1 0 16,0-22-16,0 1 0,-21 0 16,21-1-16,0 1 0,-21-22 0,22 22 15,-22 0-15,21-22 0,-21 1 0,0 20 16,0-20-16,0 21 0,0-1 15,0 22-15,0 0 0,0 0 16,-21 21-16,-1 21 16,1 0-16,21 0 0,0 0 15,-21 22-15,21-1 0,0 0 0,0 1 16,0-1-16,0 22 0,0-22 16,0 21-16,0-20 0,0 20 0,21-20 15,0 20-15,1-21 0,-22-20 0,21 20 16,0-21-16,0 21 0,0-20 15,0-22-15,1 21 0,-1-21 0,0 0 16,0 0-16,0 0 0,0-21 0,1-1 16,-1 1-16</inkml:trace>
  <inkml:trace contextRef="#ctx0" brushRef="#br0" timeOffset="36735.54">13356 2604 0,'0'0'0,"0"-22"0,0 44 15,0-1 1,0 0-16,0 21 0,0 1 16,0-1-16,0 0 0,0 1 0,-21-1 15,0 0-15,0 22 0,-1-22 16,22 0-16,-21 22 0,0-22 0,0 1 15,0-1-15,21 0 0,0-21 0,-21 1 16,21 20-16,-22-42 0,22 21 16,0 0-16,-21-21 31,21-21-15,-21 0-16</inkml:trace>
  <inkml:trace contextRef="#ctx0" brushRef="#br0" timeOffset="37164.3">12827 3027 0,'0'0'0,"-42"-42"0,20-22 0,1 22 0,0-22 16,21 22-16,0-22 0,-21 22 16,21 0-16,0-1 0,0 1 0,0 0 15,21 21-15,0-1 0,22 1 16,-22 0-16,42 0 0,-20 21 0,20 0 16,1 0-16,20 21 0,1 21 15,-22 1-15,22-1 0,-21 0 16,-1 1-16,1 20 0,-22 1 0,0-22 15,-21 22-15,22-22 0,-22 21 16,-21-20-16,0 20 0,0-20 0,0-1 16,0 0-16,0-21 0,0 22 0,0-22 15,0 0-15,0 0 0,-21 0 16,0-21 0,-1-21-16,22 0 0,0 0 15,0 0-15,0 0 0,0-22 16,0 22-16,0-21 0,22-1 0,-1-20 15,0 21-15,0-22 0,0 1 16,0-1-16,1-21 0,20 22 0,-21-1 16,0 1-16,0-1 0,1 22 15,-1 21-15,0-21 0,0 20 16,0 22-16,0 22 16,-21-1-1,0 0-15,0 21 0,0 1 0,22-1 16,-22 0-16,0 1 0,21-22 0,0 21 15,0 0-15</inkml:trace>
  <inkml:trace contextRef="#ctx0" brushRef="#br0" timeOffset="37768.56">14224 3006 0,'0'0'0,"-64"148"32,64-106-32,-21-21 0,21 1 15,0 20-15,0-21 0,0 0 0,0 0 16,0 1-16,0-1 0,0 0 0,21 0 15,1-21-15,-1 0 0,0 21 16,0-21-16,0 0 0,0 0 0,1 0 16,-1-21-16,0 21 15,-21-21-15,0 0 0,0 0 0,0-1 16,0 1-16,0-21 0,0 0 0,0 20 16,0-20-16,0 0 0,0 21 15,0-22-15,0 1 0,21 21 16,-21 0-16,21-22 0,0 22 0,1 0 15,-1 21-15,0-21 0,21 21 16,-21 0-16,22 0 0,-22 0 0,21 0 16,-21 21-16,22-21 0,-22 21 15,0 0-15,0 0 0,0 1 0,1 20 16,-1-21-16,-21 0 0,0 22 0,0-22 16,0 0-16,0 21 0,0-21 15,0 1-15,0-1 0,0 0 0,0 0 16,0 0-16,-21-21 15,-1 0 1,22-21 0,0 0-16,0 0 15,0 0-15,0-1 0,0 1 0,0-21 16,22 21-16,-1-22 0,0 22 0,21-21 16,-21 0-16,1-1 0,20 22 15,0-21-15,-21 21 0,22-1 0,-1 1 16,0 21-16,1 0 0,-1 0 15,-21 0-15,22 0 0,-22 21 0,0 1 16,0-1-16,-21 0 0,0 0 0,0 21 16,0-20-16,0-1 0,0 0 15,-21 21-15,0-21 0,0 1 0,-1-1 16,-20 0-16,21 0 0,0 0 16,0-21-16,-1 0 0,22 21 15,-21-21-15,21-21 16</inkml:trace>
  <inkml:trace contextRef="#ctx0" brushRef="#br0" timeOffset="38752.07">16214 2328 0,'0'0'0,"0"-21"0,0-21 0,0 21 15,0 0-15,0-1 0,0-20 16,0 21-16,0 0 0,-22 21 16,1 0-16,0 21 15,0 0-15,0 21 0,0 1 0,21-1 16,-22 22-16,1-1 0,21 1 15,-21 20-15,0-20 0,21-1 0,-21 1 16,21-1-16,-21-20 0,21-1 16,-22 0-16,22 1 0,0-22 15,0 21-15,0-21 0,0 0 0,0 1 16,22-22-16,-1 0 16,0 0-16,0 0 15</inkml:trace>
  <inkml:trace contextRef="#ctx0" brushRef="#br0" timeOffset="39088.87">15917 2519 0,'0'0'0,"0"-64"0,0 1 0,0 21 16,0-1-16,0-20 0,0 20 16,0 1-16,0 0 0,21-1 15,1 1-15,-1 21 0,0 0 16,21 0-16,-21-1 0,22 22 0,-22 0 15,21 0-15,1 0 0,-1 22 16,0 20-16,1-21 0,-1 21 0,-21-20 16,0 20-16,0 0 0,-21 1 0,0-1 15,0 0-15,-21 1 0,0 20 16,0-21-16,-21 1 0,-1-1 0,22 0 16,-21-20-16,-1 20 0,22-21 15,-21 0-15,21 0 0,0 1 0,-1-1 16,1 0-16,21 0 15,21-21 1,1 0-16,-1 0 16,0 0-16,0 0 0,0 0 15,22 0-15,-22 0 0,21 0 0</inkml:trace>
  <inkml:trace contextRef="#ctx0" brushRef="#br0" timeOffset="41932.21">16679 2836 0,'0'0'15,"21"0"-15,1 0 0,-1 0 0,0 0 0,0-21 16,-21 0-16,21 21 16,-21-21-16,0 0 0,0 0 15,0-1-15,0 1 0,0 0 16,0 0-16,0 0 0,-21 0 16,0-1-16,0 22 0,0 0 0,-1 0 15,1 0-15,0 0 0,0 22 16,0-1-16,0 0 0,-1 0 0,1 0 15,0 22-15,0-1 0,0-21 0,0 21 16,-1-20-16,22 20 0,-21-21 16,21 21-16,0-20 0,0-1 0,0 0 15,0 0-15,0 0 16,21-21-16,1 0 0,-1 0 0,0 0 16,0 0-16,21 0 0,-20 0 15,-1 0-15,0 0 16,0-21-16,0 0 0,0 0 0,1 21 15,-1-21-15,0-22 0,0 22 0,0 0 16,-21 0-16,21-22 0,-21 22 16,0 0-16,0 0 0,22 0 0,-22 0 15,0 42 17,0 0-32,0 0 0,0 0 0,0 22 15,0-22-15,0 0 0,0 0 16,0 0-16,0 22 0,0-22 0,0 0 15,0 0-15,21 0 16,0 0-16,0-21 0,0 0 16,-21 22-16,43-22 0,-22 0 0,0 0 15,0 0-15,21 0 0,-20 0 16,20-22-16,-21 1 0,21 21 0,-20-21 16,20 0-16,-21 0 0,0 0 0,22-22 15,-22 22-15,0 0 0,0-21 16,-21 20-16,0-20 0,0 21 0,0-21 15,0 20-15,0 1 16,-21 21 0,21 21-16,-21 1 15,21-1-15,-21 0 0,21 0 0,0 21 16,0-20-16,0-1 0,0 21 16,0-21-16,0 0 0,0 22 15,21-22-15,0 0 0,0 0 0,0 0 16,0-21-16,1 22 0,20-1 0,0-21 15,1 0-15,-1 21 0,0-21 16,1 0-16,-1 0 0,0 0 0,22 0 16,-22 0-16,0-21 0,1 21 15,-1-21-15,-21-1 0,22 1 0,-22 0 16,0 0-16,0 0 0,-21 0 16,0-1-16,0-20 0,0 0 15,0 21-15,0-22 0,-21 22 0,0-21 16,0 21-16,-1-1 0,22 1 15,-21 21-15,0 0 0,0 0 0,0 0 16,0 0-16,21 21 0,-22 1 16,1-1-16,0 0 0,21 21 15,0-21-15,0 1 0,-21-1 0,21 21 16,0-21-16,-21 0 0,21 1 16,0-1-16,0 0 0,0 0 15,21-21-15,0 21 16,0-21-16,0 0 0,1 0 15,-1 0-15,0 0 0,0 0 16,0-21-16,0 21 0,1-21 16,-22 0-16,21 0 0,0-1 0,0 1 15,0 0-15,-21 0 0,0 0 0,0 0 16,21-1-16,-21 1 0,0 0 16,0 0-16,0 42 31,0 0-31,0 0 0,-21 1 0,21-1 15,0 0-15,0 21 0,0-21 0,0 1 16,0-1-16,0 0 0,0 0 16,0 0-16,21-21 15,1 21-15,-1-21 16,0 0-16,0 0 0,21 0 0,-20 0 16,-1 0-16,21 0 0,-21-21 0,0 21 15,1-21-15,-1 0 0,0 21 16,-21-21-16,0 0 0,21-22 0,-21 22 15,0 0-15,0-21 0,0 20 16,0-20-16,0 21 0,0 0 0,0 0 16,0 42-1,-21 0-15,0 0 16,21 0-16,-21 0 0,-1 22 0,22-22 16,0 21-16,-21-21 0,21 1 15,-21-1-15,21 0 0,0 0 16,0 0-16,0 0 0,0 1 15,21-44 17,0 22-17,-21-21-15,22 0 0,-1 0 0,-21 0 16,21 0-16,0-1 0,0 1 0,0-21 16,-21 21-16,22-22 0,-1 22 15,0 0-15,-21 0 0,21 0 0,-21 0 16,21 21-16,-21 21 15,0 0-15,0 0 16,0 0-16,0 0 0,0 1 16,0-1-16,0 0 0,0 0 15,0 0-15,0 0 0,21 1 16,1-1-16,-1-21 0,0 0 16,0 0-16,0 0 15,0 0-15,1 0 0,-1 0 16,-21-21-16,21-1 15,0 1-15,-21 0 0,21 0 0,0 0 16,1 0-16,-1-22 0,0 22 16,-21-21-16,21 21 0,0-1 0,0 1 15,-21 0-15,22 0 0,-1 21 16,0 0-16,-21 21 16,0 0-16,0 22 0,0-22 15,0 21-15,0-21 0,0 0 16,0 22-16,0-22 0,0 0 0,0 0 15,0 0-15,21 1 0,0-1 16,-21 0-16,21-21 0,1 21 0,-1-21 16,0 0-16,0 0 0,0 0 0,0 0 15,22 0-15,-22 0 0,21 0 16,-21-21-16,22 21 0,-22-21 0,0 0 16,21-1-16,-20 1 0,-1 0 15,0 0-15,-21 0 0,0-22 16,21 22-16,-21-21 0,0 0 15,0 20-15,0 1 0,0 0 0,0 0 16,-21 0-16,0 21 0,0 0 16,-1 21-16,-20 0 0,21 0 15,0 22-15,0-22 0,-1 0 0,1 21 16,21-21-16,0 22 0,0-22 16,0 0-16,0 0 0,0 0 0,0 1 15,0-1-15,21-21 0,1 21 0,-1-21 16,21 0-16,-21 0 0,0 0 15,22 0-15,-22 0 0,21 0 0,-21 0 16,22 0-16,-22-21 16,0 0-16,0-1 0,0 1 0,1 0 15,-1 0-15,-21-21 0,21-1 0,-21 1 16,21-22-16,-21 1 0,0-1 16,0 1-16,0-1 0,0 1 0,21-1 15,-21 22-15,0-21 0,21 20 16,-21 1-16,0 0 0,0 20 0,0 1 15,0 0-15,0 42 16,0 0-16,0 1 16,0-1-16,0 21 0,0-21 15,0 22-15,-21-1 0,21 21 0,0-20 16,0 20-16,-21 1 0,21-22 16,0 22-16,0-22 0,0 21 15,0-20-15,0-1 0,0-21 0,0 22 16,21-22-16,0 21 0,1-21 15,-1 0-15,0 1 0,0-22 16,0 0-16,0 0 16,1 0-16,-1 0 0,0 0 0,0-22 15,0 1-15,0 21 0,1-21 0,-1 0 16,0 0-16,0 0 0,0-22 16,-21 22-16,0 0 0,21-21 0,-21 20 15,0 1-15,0 0 0,0 42 31,-21 0-15,0 1-16,21 20 0,-21-21 16,0 21-16,21-20 0,-21-1 0,21 21 15,0-21-15,0 0 0,0 1 16,0-1-16,0 0 0,0 0 0,21 0 16,0-21-16,0 0 0,0 21 15,0-21-15,1 0 0,-1 0 16,0 0-16,0 0 0,0 0 15,0-21-15,1 0 0,-1 21 0,0-21 0,0 0 16,21 0-16,-42-1 16,43-20-16,-43 21 0,21-21 0,0 20 15,0 1-15,0 0 0,-21 0 16,22 0-16,-22 42 31,0 0-31,0 0 0,0 0 16,0 1-16,0-1 0,0 0 15,0 0-15,0 0 16,0 0-16,21 1 16,0-22-16,0 0 15,0 0-15,0 0 0,1 0 0,-1 0 16,0 0-16,0 0 0,0-22 0,0 1 16,1 21-16,-1-21 15,-21 0-15,21 0 0,0-22 0,-21 22 16,0 0-16,21 0 0,0 0 15,-21 0-15,0-1 0,0 1 0,22 21 16,-22 21 0,0 1-16,0-1 0,0 0 15,0 0-15,0 0 0,-22 0 0,22 1 16,-21-1-16,21 0 0,0 0 16,0 0-16,0 0 0,21-21 46,1-21-30,-22 0-16</inkml:trace>
  <inkml:trace contextRef="#ctx0" brushRef="#br0" timeOffset="42105.11">21188 2455 0,'0'-21'0,"0"42"0,0-63 15,-21 42-15,21-21 0,-22 21 16,1 0-1,0 0-15,21 21 0,-21-21 16,21 21-16,-21 0 16,0-21-16,21 22 15</inkml:trace>
  <inkml:trace contextRef="#ctx0" brushRef="#br0" timeOffset="42304.99">19918 2434 0,'0'0'0,"-43"21"0,22-21 16,-21 0-16,21 22 0,0-22 0,-1 0 16,22 21-16,0 0 15,0 0 1,43-21-16,-22 0 0,21 0 15,1 0-15,20 0 0,1 0 16,-1 0-16,1 0 0</inkml:trace>
  <inkml:trace contextRef="#ctx0" brushRef="#br0" timeOffset="42836.69">21209 2731 0,'0'0'0,"21"0"0,-21 21 16,21-21-16,0 0 15,1 21-15,-1-21 0,0 21 16,0-21-16,-21 21 0,21-21 16,0 21-16,-21 1 0,0-1 15,0 0-15,0 0 16,0 0-16,-21 0 0,0 1 15,0-1-15,0-21 0,-22 21 16,22 0-16,0-21 0,-21 21 16,21-21-16,-1 21 0,1 1 15,21-1-15,0 0 16,21 0-16,1 0 16,-1-21-16,0 21 0,21 1 15,-21-1-15,1-21 0,20 21 16,-21 0-16,21 21 0,-20-20 0,-1-1 15,21 0-15,-21 0 0,0 0 0,-21 0 16,0 22-16,0-22 0,0 0 16,0 0-16,0 0 0,0 1 0,-21-1 15,0 0-15,-21 0 16,21-21-16,-22 21 0,1 0 0,0 1 16,-1-22-16,-20 21 0,20-21 0,-20 0 15,21 0-15,-1 21 0,1-21 16,0 0-16,20 0 0,1 0 0,0 0 15,0 0-15,21-21 16,21 21 0,21-21-16,-20-1 0,20 1 0,0 0 15,1-21-15,20-1 0</inkml:trace>
  <inkml:trace contextRef="#ctx0" brushRef="#br0" timeOffset="43172.5">21590 3112 0,'0'0'0,"0"-22"0,0-62 31,-21 84-31,21-21 0,0-1 16,0 1-16,0 0 15,21 0-15,-21 0 0,21 21 16,0-21-16,0-1 0,1 22 16,-1-21-16,0 0 0,0 21 0,-21-21 15,0 42 16,-42 0-31,21 0 16,-1 1-16,1-22 16,0 21-16,21 0 0,-21 0 0,0 0 15,21 0-15,-21 1 0,21-1 16,0 0-16,0 0 16,21 0-16,0-21 15,0 0-15,0 0 0,22 0 16,-22 0-16,21 0 0,-21 0 0,22 0 15,-1 0-15,0 0 0,1 0 0,-1 0 16</inkml:trace>
  <inkml:trace contextRef="#ctx0" brushRef="#br0" timeOffset="43701.2">22352 2794 0,'0'0'0,"0"-21"0,0-43 15,0 43 1,-21 21-16,21-21 15,-21 21-15,-1 0 0,1 0 0,0 0 16,0 0-16,0 21 0,0 0 16,-1 1-16,1-1 0,-21 0 0,21 0 15,21 0-15,-21 0 0,21 1 16,-22-1-16,22 0 0,0 0 0,0 0 16,0 0-16,0 1 0,0-1 15,22-21-15,-22 21 0,21 0 0,0-21 16,0 0-16,0 0 15,0 0-15,1 0 0,-1 0 16,0 0-16,0 0 0,0 0 16,0-21-16,1 0 0,-1 0 15,0-1-15,-21-20 0,21 21 16,0-21-16,-21-1 0,21 1 0,1-22 16,-1 1-16,0 21 0,-21-22 15,21 1-15,0 20 0,-21-20 0,0 20 16,0 22-16,0-21 0,0 21 15,0 0-15,-21 21 32,0 21-32,0 21 15,0-21-15,-1 22 0,1-1 0,0 0 16,21 1-16,-21-1 0,21 21 16,-21-20-16,21-1 0,0 0 0,0 1 15,0-1-15,0 0 0,0-20 0,0 20 16,0-21-16,0 0 0,21 0 15,0 1-15,-21-1 0,21-21 0,0 21 16,1-21-16,-1 21 0,0-21 16,0 0-16,21 0 0,-20 0 0</inkml:trace>
  <inkml:trace contextRef="#ctx0" brushRef="#br0" timeOffset="43860.11">22796 3006 0,'0'0'0,"-21"0"0,0 0 0,0 0 15,0 0 1,21-21 0</inkml:trace>
  <inkml:trace contextRef="#ctx0" brushRef="#br0" timeOffset="60688.55">6752 6202 0,'0'21'110,"21"-21"-79</inkml:trace>
  <inkml:trace contextRef="#ctx0" brushRef="#br0" timeOffset="63180.13">6244 6244 0,'0'0'0,"-42"0"0,21 0 15,-1 0-15,1 0 0,0 0 0,-21 0 16,21 0-16,-1 0 0,-20 0 16,21 0-16,-21 0 0,20 0 0,-20 0 15,21 0-15,-21 0 0,20 0 16,-20 0-16,21 0 0,0 0 0,0 0 15,-1 0-15,1 0 0,0 0 16,42 0 78,0 0-94,1 0 0,-1 0 15,0 0-15,0 0 0,0 0 0,0 0 16,1 0-16,-1 0 0,0 0 16,21 0-16,-21 0 0,1 0 0,-1 0 15,0 0-15,0 0 0,21 0 16,-20 0-16,-1 0 0,21 0 0,-21 0 16,0 0-16,1 0 0,20 0 0,-21 0 15,0 0-15,22 0 0,-22 0 16,21 0-16,0 0 0,-20 0 0,20 0 15,0 0-15,1 0 0,-22 0 16,21 0-16,0 0 0,1-21 16,-1 21-16,0 0 0,-20 0 0,20 0 15,0 0-15,1 0 0,-1 0 16,0 0-16,1 0 0,-1 0 0,0 0 16,1 0-16,-22 0 0,21 0 0,0 0 15,22 0-15,-22 0 0,1 0 16,-1 0-16,21 0 0,-20 0 0,20 0 15,-20 0-15,20 0 0,-21 0 16,22 0-16,-22-21 0,22 21 0,-22 0 16,0 0-16,1 0 0,20 0 0,-20 0 15,-1 0-15,0 0 0,1 0 16,-1 0-16,0 0 0,1 0 16,-1 0-16,0 0 0,1-21 0,20 21 15,-21 0-15,1 0 0,-1 0 16,0 0-16,22 0 0,-22 0 0,1 0 15,-1-21-15,0 21 0,1 0 0,-1 0 16,-21 0-16,21 0 0,1 0 16,-1 0-16,-21-22 0,22 22 0,-22 0 15,21 0-15,0 0 0,1 0 0,-1 0 16,0 0-16,22 0 0,-22 0 16,1 0-16,20 0 0,-21-21 0,22 21 15,-22 0-15,22 0 0,-22 0 16,22 0-16,-22 0 0,21 0 15,-20 0-15,-1 0 0,0 0 0,1 0 16,-1 0-16,0 0 0,1 0 0,-1-21 16,0 21-16,1 0 0,-1 0 15,0 0-15,22 0 0,-22 0 0,1 0 16,20 0-16,-21 0 0,22 0 0,-22-21 16,22 21-16,-22 0 0,22 0 15,-22 0-15,21 0 0,-20 0 0,-1 0 16,0 0-16,1 0 0,-1 0 15,0 0-15,-20 0 0,20 0 0,0 0 16,1 0-16,-1 0 0,0 0 16,1 0-16,-1 0 0,0-21 15,1 21-15,-1 0 0,0 0 0,1 0 16,-1 0-16,0 0 0,1 0 0,-22 0 16,21 0-16,0 0 0,-20 0 15,20 0-15,-21 0 0,0 0 0,0 0 16,1 0-16,-1 0 0,0 0 0,0 0 15,0 0-15,0 0 16,1 0-16,-1 0 0,0 0 16,0-21-16,0 21 15,0 0 1,1 0 0,-1 0-16,0 0 15,-21-22 329,21 22-313,-42 0 485,0 0-516,0 0 15,-1 0-15,1-21 16,0 21-16,0 0 0</inkml:trace>
  <inkml:trace contextRef="#ctx0" brushRef="#br0" timeOffset="68227.8">14076 4001 0,'0'0'0,"-43"-22"32,22 22-32,0-21 0,0 21 15,0 0-15,0 0 0,-1-21 16,1 21-16,0 0 0,0 0 0,0 0 15,0 0-15,-1 0 0,1 0 16,0 0-16,42 0 47,0 0-47,22 0 16,-22 0-16,21 0 0,1 0 15,-1 0-15,0 0 0,22 0 0,-1 0 16,-20 0-16,20 0 0,22 0 15,-22 0-15,1 0 0,-1 0 0,1 0 16,20 0-16,1-21 0,0 21 16,21 0-16,-22 0 0,22 0 0,0 0 15,0 0-15,0 0 0,-22 0 16,22 0-16,-21 0 0,21 0 0,-1 0 16,1 0-16,0 0 0,0 0 15,-21 0-15,20 0 0,-20-21 16,21 21-16,-21 0 0,20 0 0,-20 0 15,21 0-15,0-21 0,0 21 16,-1 0-16,1-22 0,0 22 0,0 0 16,-21 0-16,20 0 0,-20 0 15,21 0-15,0 0 0,0 0 0,-1 0 16,-20-21-16,21 21 0,-21 0 0,-1 0 16,22 0-16,-21 0 0,-1 0 15,1 0-15,21 0 0,-21 0 0,20 0 16,1 0-16,-21 0 0,0 0 15,20 0-15,-20 0 0,0 0 16,-22 0-16,22 0 0,-22 0 16,22 0-16,-21 0 0,20 0 0,-20 0 15,20 0-15,-20 0 0,21 0 16,-22 0-16,22 0 0,-22 0 0,1 0 16,-1 0-16,-20 0 0,20 0 0,-21 0 15,1 0-15,-1 0 0,0 0 16,-20 0-16,20 0 0,-21 0 0,0 0 15,0 0-15,1 0 0,-1 0 16,0 0-16,-21 21 31,-21-21-15,0 0-16,-22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9T02:11:18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741 0,'0'0'0,"-22"0"15,1-21-15,0 21 0,-21 0 16,21 0-16,-1 0 0,1 0 0,-21 0 16,21 0-16,0 0 0,-1 0 15,1 0-15,0 0 0,63 0 31,-20 0-31,41 0 0,-21 0 16,22 0-16,21 0 0,-22 0 16,22 0-16,-22 0 0,22 0 15,0 0-15,-1 0 0,1 0 0,-22 0 16,1 0-16,-1 0 0,-20 0 16,-1 0-16,-21 0 0,0 0 0,1 0 15,-44 0 1,-20 0-1,21 0-15,-21 0 16,-1 0-16,-20 0 0,20 0 0</inkml:trace>
  <inkml:trace contextRef="#ctx0" brushRef="#br0" timeOffset="263.83">3069 783 0,'0'0'16,"-21"0"-16,21 21 15,0 1-15,0-1 16,0 0-16,0 21 0,0-21 0,0 1 16,0 20-16,0 0 0,0 1 15,0-22-15,0 21 0,0 0 16,0 1-16,0-1 0,0 0 16,0 1-16,0-22 0,0 21 0,0 1 15,0-22-15,0 21 0,0-21 16,0 0-16,0 1 0,0-1 0,0 0 15,0 0-15,21-21 16,0 0-16,0 0 16,1-21-16</inkml:trace>
  <inkml:trace contextRef="#ctx0" brushRef="#br0" timeOffset="773.55">3514 889 0,'0'21'16,"0"0"-16,0 1 15,0 20-15,0 0 0,0-21 16,0 22-16,0-1 0,0 0 0,0 1 16,0-1-16,0 0 0,0 1 15,0-22-15,0 21 0,0-21 0,-22 22 16,22-22-16,-21 0 0,21 0 15,0 0-15,0 1 0,0-1 0,-21 0 16,21-42 31,0 0-47,0-22 0,0 22 0,0 0 16,0-21-16,0 20 0,21-20 15,0 0-15,1 21 0,-1-22 0,0 1 16,0 21-16,0-22 0,22 22 15,-1 0-15,-21 0 0,21 21 0,-20 0 16,20 0-16,0 0 0,-21 0 16,22 21-16,-22 0 0,0 0 0,0 1 15,0-1-15,1 21 0,-1-21 16,-21 0-16,0 1 0,0 20 16,0-21-16,0 0 0,0 0 15,0 1-15,0-1 0,0 0 0,0 0 16,0 0-16,0-42 47,0 0-47,21 0 15</inkml:trace>
  <inkml:trace contextRef="#ctx0" brushRef="#br0" timeOffset="1000.42">4403 1164 0,'0'21'16,"0"1"0,0-1-16,0 0 0,0 0 15,0 0-15,0 0 0,0 22 0,0-22 16,0 0-16,-22 0 0,22 0 16,0 1-16,0-1 0,-21 0 15,21 0-15,0-42 47,0 0-47</inkml:trace>
  <inkml:trace contextRef="#ctx0" brushRef="#br0" timeOffset="1180.32">4424 889 0,'0'0'16,"-21"0"-16,-1 0 31,1 0-31,21 21 16,0 0-1,0 1-15,0-1 16,21-21-16,1 21 16,-1-21-16</inkml:trace>
  <inkml:trace contextRef="#ctx0" brushRef="#br0" timeOffset="1644.06">4911 1101 0,'0'0'15,"21"0"-15,0 0 0,-21-21 16,21 21-16,-21-22 0,21 22 16,-21-21-16,21 21 15,-42 0 1,0 21-1,0-21-15,-21 22 0,20-1 16,1 0-16,-21-21 0,0 21 0,20 0 16,1 0-16,-21-21 0,42 22 15,0-1-15,0 0 0,0 0 16,42-21 0,-21 0-16,1 0 0,-1 21 0,21-21 15,-21 0-15,22 21 0,-22 1 16,21-22-16,-21 21 0,0-21 15,1 21-15,-1-21 0,0 21 16,0-21-16,-21 21 0,0 0 16,0 1-1,0-1-15,-21-21 16,0 21-16,-22-21 0,22 0 16,0 21-16,-21-21 0,-1 0 0,22 0 15,-21 0-15,21 0 0,-22 0 0,22 0 16,0 0-16,0 0 0,0 0 15,0-21-15,21 0 16,0 0 0,21 21-16,0-22 15</inkml:trace>
  <inkml:trace contextRef="#ctx0" brushRef="#br0" timeOffset="2111.79">6964 614 0,'0'-21'16,"0"42"-16,0-63 0,0 20 0,0 1 15,0 0-15,0 42 31,0 0-31,0 1 0,0-1 16,0 21-16,0 0 0,0 1 16,0 20-16,0-20 0,-21 20 0,21-21 15,-22 22-15,1-22 0,0 1 16,21-1-16,-21 0 0,21 1 0,-21-22 16,21 0-16,0 0 0,0 0 15,21-21 1,0-21-16,-21 0 15,21 0-15,0 0 0</inkml:trace>
  <inkml:trace contextRef="#ctx0" brushRef="#br0" timeOffset="2440.6">7324 677 0,'0'0'0,"0"22"15,0-1 1,-22 0-16,1 0 0,0 0 0,0 0 15,-21 1-15,20-1 0,-20 0 16,21 0-16,-21 0 0,20 0 16,1-21-16,0 22 0,0-22 0,0 0 15,21 21 17,0 0-17,21 0-15,0 0 16,0 22-16,0-22 0,1 0 0,-1 21 15,-21-21-15,21 1 0,0-1 16,0 0-16,-21 0 0,21 0 0,1 0 16,-1 1-16,0-22 15,0 21-15,0-21 0,0 0 0,1 0 16,-1 0-16,0 0 0,0-21 16,0-1-16,0 1 0,1 21 0</inkml:trace>
  <inkml:trace contextRef="#ctx0" brushRef="#br0" timeOffset="2824.38">7641 1143 0,'0'0'0,"-21"42"32,42-42-1,0 0-31,0 0 0,1 0 0,-1 0 15,0-21-15,0 0 0,21 21 16,-20-21-16,-1 0 0,0 0 0,-21-1 16,0 1-16,21-21 0,-21 21 15,0 0-15,0-1 0,-21 22 16,0 0-16,0 0 16,-1 0-16,-20 0 0,21 22 0,-21-22 15,20 21-15,1 0 0,-21 21 16,21-21-16,0 1 0,-1 20 0,1-21 15,21 0-15,0 22 0,0-22 16,0 0-16,0 0 0,0 0 0,0 0 16,0 1-16,21-22 15,1 0-15,20 21 0,-21-21 0,21 0 16,1 0-16,-1 0 0,0 0 16,1 0-16,20-21 0,-20-1 0,-1 22 15,0-21-15</inkml:trace>
  <inkml:trace contextRef="#ctx0" brushRef="#br0" timeOffset="3444.36">8318 995 0,'0'-21'0,"0"42"0,0-63 0,0 20 15,-21 22 1,21 22 0,0-1-16,-21 0 0,0 0 15,21 0-15,-21 22 0,21-22 0,0 0 16,0 21-16,0-21 0,0 1 15,0-1-15,0 0 0,0 0 0,0 0 16,21 0 0,0-21-16,0 0 0,22 0 0,-22 0 15,21 0-15,-21 0 0,22-21 0,-1 21 16,-21-21-16,21 0 0,1 0 16,-22 0-16,21-1 0,-21-20 0,1 21 15,-1 0-15,0-22 0,-21 22 16,0 0-16,0 0 0,21 0 0,-21 0 15,0-1-15,-21 44 32,21-1-32,0 0 0,-21 0 15,21 21-15,-21-20 0,21 20 0,0 0 16,0 1-16,0-1 16,-22 0-16,22 1 0,0-1 0,0 21 15,0-20-15,0 20 0,0 1 0,0-1 16,0 1-16,0 20 0,0-20 15,0-1-15,0 1 0,-21 21 0,0-22 16,21 22-16,-21-22 0,0 1 16,0 20-16,-1-20 0,1-1 0,0 1 15,0-22-15,0 1 0,21-1 0,-21-21 16,-1 0-16,1 0 0,0 1 16,0-22-16,0 0 0,-22 0 0,22-22 15,-21 1-15,21 0 0,-22-21 0,1-1 16,-21-20-16,20-1 15,1 1-15,-22-22 0,22 22 0,0-1 16,-1-20-16,22 20 0,0 1 0,0 20 16,21-20-16,0 20 0,0 1 15,21 0-15,0-1 0,0 1 0,1 0 16,20-1-16,0 22 0,1-21 16,-1 0-16,0-1 0,1 22 0,-1-21 15</inkml:trace>
  <inkml:trace contextRef="#ctx0" brushRef="#br0" timeOffset="4024.72">8975 910 0,'0'43'31,"-22"-22"-31,1 21 0,21-21 0,0 22 15,-21-22-15,21 21 0,-21-21 0,21 22 16,0-22-16,-21 21 0,21-21 16,-21 0-16,21 1 0,0-1 15,0 0-15,21-42 32,-21 0-17,21-1-15,0 1 0,0 0 0,0 0 16,1-21-16,-22 20 0,21 1 0,0-21 15,0 21-15,0 0 0,0 21 16,-21 21 0,22 0-1,-22 0-15,0 0 0,0 22 0,0-22 16,0 0-16,0 0 0,0 21 16,0-20-16,21-1 0,0 0 15,0-21-15,-21 21 0,21 0 0,0-21 16,1 0-16,-1 0 0,21 0 15,-21 0-15,0 0 0,22 0 0,-22 0 16,21-21-16,-21 0 0,1 0 16,-1-22-16,0 22 0,0 0 0,0-21 15,-21-1-15,0 1 0,0 21 16,0-21-16,0-1 0,0 22 0,-21 0 16,0 0-16,0 0 0,0-1 15,-1 22-15,1 0 0,0 0 16,21 22-16,0-1 15,-21 0-15,21 0 0,0 0 16,0 0-16,0 1 0,0-1 16,0 0-16,21-21 0,-21 21 0,21-21 15,0 0-15</inkml:trace>
  <inkml:trace contextRef="#ctx0" brushRef="#br0" timeOffset="4433.49">9969 974 0,'0'0'0,"0"-21"16,0-1-16,-21 22 16,0 0-16,0 22 15,0-22-15,0 21 16,-1 21-16,1-21 0,0 22 0,0-22 16,0 21-16,21-21 0,0 22 15,0-22-15,0 21 0,0-21 0,0 22 16,0-22-16,0 0 0,0 0 15,21 0-15,0-21 0,21 21 0,-20-21 16,-1 0-16,21 0 0,-21 0 0,22 0 16,-22 0-16,21 0 0,-21 0 15,22-21-15,-22 0 0,0 0 0,0 0 16,-21-22-16,0 22 0,0-21 16,0 0-16,0 20 0,0-20 0,0 0 15,0 21-15,-21-22 0,0 22 16,0 0-16,-1 0 0,1 21 15,0 0-15,-21 0 0,21 0 0,-1 0 16,1 0-16,-21 0 0,21 21 16,0 0-16,21 0 0,0 0 15,0 1-15,0-1 0,0 0 16,0 0-16,21 0 0,0-21 16</inkml:trace>
  <inkml:trace contextRef="#ctx0" brushRef="#br0" timeOffset="4840.28">10372 1101 0,'0'0'0,"-22"-85"16,22 64 0,0 0-16,0 0 15,22 21 1,-1 0-16,0 0 0,0 0 15,0 21-15,0-21 0,22 21 0,-22 0 16,0 0-16,0 0 0,0 22 0,1-22 16,-1 0-16,-21 21 15,0-20-15,21-1 0,-21 0 0,0 0 0,0 0 16,0 0-16,0 1 16,0-1-16,-21-21 15,21-21 1,0-1-1,0 1-15,0 0 0,0-21 16,0 21-16,0-1 0,0-20 16,0 21-16,0-21 0,0 20 0,0 1 15,21-21-15,-21 21 0,21 0 16,0-1-16,0 22 0,1-21 0,20 21 16,-21 0-16,0 0 15,0 0-15,22 0 0,-22 0 0,21 21 16,1-21-16</inkml:trace>
  <inkml:trace contextRef="#ctx0" brushRef="#br0" timeOffset="5372.99">11684 1080 0,'0'0'0,"0"-22"0,0-62 16,-21 63-1,0-1-15,21 1 0,-22 21 16,1 0-16,0 0 0,0 0 0,0 0 16,0 0-16,-1 0 0,-20 21 15,21 1-15,0-1 0,-22 0 0,22 0 16,0 21-16,0-20 0,0 20 16,0-21-16,-1 21 0,22-20 0,-21 20 15,21-21-15,0 0 0,0 22 16,0-22-16,0 0 0,21-21 0,1 21 15,-1-21-15,0 0 0,0 0 0,21 0 16,-20 0-16,-1 0 0,0 0 16,21 0-16,-21-21 0,1 0 15,-1 0-15,0-1 0,0-20 16,21 21-16,-42-21 0,22-1 0,-1-20 16,0 20-16,-21-20 0,21-1 0,-21 22 15,0 0-15,0-1 0,0 1 16,0 0-16,0 21 0,0-1 0,-21 22 31,0 22-31,0-1 0,21 21 16,0 0-16,-22 1 0,22-1 15,-21 0-15,21 22 0,0-22 0,0 1 16,0 20-16,0-21 0,0 1 16,0-22-16,0 21 0,0-21 15,21 1-15,1-1 0,-1 0 0,0 0 16,0-21-16,0 0 0,22 0 15,-22 0-15,21 0 0,-21 0 0,22 0 16,-1 0-16,0 0 0</inkml:trace>
  <inkml:trace contextRef="#ctx0" brushRef="#br0" timeOffset="6189.59">2307 2201 0,'0'0'0,"0"22"32,0-1-32,21-21 15,0 0 1,1 0-16,-1 0 0,21 0 0,-21 21 15,22-21-15,20 0 0,-21 0 16,22 0-16,-22 0 0,22 0 0,20 0 16,-20 0-16,-1 0 0,22 0 0,0 0 15,-1 0-15,22 0 0,0 0 16,0 0-16,21 0 0,0-21 0,21 21 16,0 0-16,0 0 0,43-21 15,-22 21-15,1-22 0,20 22 0,1 0 16,20-21-16,-20 21 0,-1 0 15,22-21-15,0 21 0,-1 0 0,1-21 16,0 21-16,-1 0 0,1 0 16,0-21-16,-1 21 0,1-21 15,0 21-15,-22 0 0,22 0 0,-22-22 16,1 22-16,-1 0 0,-20 0 0,20-21 16,-21 21-16,1 0 0,-22 0 15,0-21-15,0 21 0,0-21 0,-21 21 16,-21 0-16,21 0 0,-21-21 15,-21 21-15,-1 0 0,1 0 0,0-21 16,-22 21-16,-20 0 0,20 0 0,-42 0 16,22 0-16,-22 0 0,0 0 15,0 0-15,0 0 0</inkml:trace>
  <inkml:trace contextRef="#ctx0" brushRef="#br0" timeOffset="6304.52">11451 1969 0,'0'0'16,"21"0"-16,-21-22 15,0 1 1,0 0-16,0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9T02:12:15.7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974 1312 0,'0'0'0,"0"-21"93,0 0-77,0 0 0,0 0-1,0 0 1,-22 21 0,1 0-16,0 0 15,0 0-15,0 0 16,0 0-16,-1 21 0,1-21 0,0 21 15,0 0-15,-21 21 0,20-20 16,1-1-16,0 21 0,0-21 0,0 22 16,0-1-16,21 0 0,-22 1 15,22-1-15,-21 21 0,21-20 16,0-1-16,0 22 0,0-22 16,0 0-16,0 1 0,21-22 15,1 21-15,-1-21 0,21 0 0,-21 1 16,0-1-16,22-21 0,-22 0 15,21 0-15,-21 0 0,22 0 0,-22 0 16,21 0-16,-21-21 0,22 21 16,-22-22-16,21 1 0,1 0 0,-22-21 15,21 21-15</inkml:trace>
  <inkml:trace contextRef="#ctx0" brushRef="#br0" timeOffset="323.32">1545 1185 0,'0'0'0,"0"-42"0,0 21 0,0 0 15,-21 0-15,21-1 0,-21 1 16,21 0-16,0 0 0,-21 21 0,21-21 16,-22 21-16,1 21 15,21 0 1,0 0-16,0 0 0,-21 22 15,21-1-15,0 0 0,0 1 16,0-1-16,0 22 0,0-22 16,0 0-16,0 22 0,0-22 0,0 22 15,0-22-15,0 21 0,0-20 16,0-1-16,0 0 0,21 1 16,-21-22-16,0 21 0,0-21 0,0 1 15,0-1-15,21-21 16,1 0-16,-22-21 15</inkml:trace>
  <inkml:trace contextRef="#ctx0" brushRef="#br0" timeOffset="972.13">2222 1545 0,'0'0'0,"0"-21"0,0 0 16,0 0 0,0 0-16,0-1 0,0 1 15,0 0-15,-21 0 16,21 0-16,-21 0 0,0-1 0,0 1 15,0 0-15,-1 21 16,1 0-16,0 0 0,0 0 16,0 0-16,0 0 0,-1 21 15,1 0-15,-21 22 0,21-22 0,0 0 16,-1 21-16,1 1 0,0-1 16,21 0-16,0 1 0,-21-1 0,21 0 15,0 1-15,0-1 0,0-21 16,0 22-16,0-22 0,21 0 0,-21 0 15,21 0-15,0 0 16,1-21-16,-1 0 0,0 0 16,0 0-16,0 0 0,0-21 15,22 0-15,-22 0 0,0-21 0,0 20 16,0-20-16,1 0 0,-1-1 16,0 1-16,0 0 0,-21-1 0,0 22 15,21-21-15,-21 0 0,0 20 16,21 1-16,-21-21 0,0 21 15,0 0-15,0 42 16,0 0 0,0 0-16,0 21 15,-21-20-15,21-1 0,0 0 16,0 21-16,0-21 0,0 22 16,0-22-16,0 0 0,0 21 0,0-20 15,0-1-15,21 21 0,-21-21 16,22 0-16,-22 1 0,21-22 0,0 21 15,0-21-15,0 0 16,0 0-16,1 0 0,-1 0 0</inkml:trace>
  <inkml:trace contextRef="#ctx0" brushRef="#br0" timeOffset="1547.91">3133 1397 0,'0'0'0,"21"0"0,-21-21 0,0 0 15,0 0-15,0-1 16,0 1-16,-21 21 16,-1 0-16,1 0 0,0 0 15,0 0-15,0 0 0,0 0 0,-22 0 16,22 0-16,0 21 0,-21 1 15,20-22-15,-20 21 0,21 0 0,0 0 16,0 0-16,21 0 16,0 1-16,0-1 0,0 0 15,0 0-15,0 0 0,21 0 16,0-21-16,0 0 16,21 22-16,-20-22 0,-1 21 0,0-21 15,0 21-15,21-21 0,-20 21 16,-1-21-16,0 21 0,0-21 0,0 21 15,0-21-15,1 22 0,-1-22 16,0 21-16,0 0 0,-21 0 16,0 0-16,0 0 15,0 1-15,-21-1 16,0-21-16,0 21 16,-1-21-16,1 0 0,0 21 0,-21-21 15,21 0-15,-22 0 0,22 0 0,0 0 16,-21 0-16,20 0 0,1 0 15,-21 0-15,21 0 0,0 0 0,-1 0 16,-20-21-16,21 21 0,0-21 16,0 21-16,-1 0 15,44 0 17,-1 0-17,0-21-15,0 21 0,0 0 0</inkml:trace>
  <inkml:trace contextRef="#ctx0" brushRef="#br0" timeOffset="2179.98">3873 1482 0,'0'0'0,"0"-21"0,0-1 16,0 1-16,0 0 16,0 0-16,-21 0 15,0 21 1,0 0-16,-21 0 0,20 0 16,1 0-16,0 0 0,0 0 15,0 21-15,0-21 0,-22 21 0,43 0 16,-21-21-16,0 21 0,0 1 15,0-1-15,21 0 0,0 0 16,0 0-16,0 0 0,0 1 16,0-1-16,21 0 15,0-21-15,0 21 16,0-21-16,0 0 0,1 21 16,-1-21-16,21 0 0,-21 0 0,0 21 15,1-21-15,-1 22 0,0-22 16,0 0-16,0 21 0,0-21 0,1 0 15,-22 21-15,21-21 0,-21 21 16,0 0-16,0 0 16,0 1-16,-21-1 15,-1-21-15,1 21 16,0-21-16,0 0 0,0 21 0,0-21 16,-22 0-16,22 21 0,0-21 0,0 0 15,0 0-15,-1 0 16,1 0-16,0 0 0,0 0 0,-21 0 15,20 0-15,1 0 16,0 0-16,0 0 0,0 0 0,0 0 16,-1 0-16,1 0 15,21-21 1,21 21 15,1 0-31,-1-21 16</inkml:trace>
  <inkml:trace contextRef="#ctx0" brushRef="#br0" timeOffset="2907.97">5207 1588 0,'0'0'0,"-21"0"0,0 0 15,-1 0-15,1 0 16,0 0-16,0 0 0,0 0 16,0 0-16,-1 0 0,1 0 15,0 0-15,0 0 0,0 0 16,0 0-16,42 0 47,21 0-47,-21 0 0,22 0 15,-1 0-15,0 0 0,22 0 0,-1 0 16,1 0-16,-1 0 16,1 0-16,20 0 0,-20 0 0,21 0 15,-1 0-15,-20 0 0,20 0 0,-20 0 16,-1 0-16,1 0 0,-1 0 16,1 0-16,-22 0 0,1 0 0,-1 0 15,0 0-15,1 0 0,-22 0 16,0 0-16,0 0 0,-42 0 31,0 0-15,0 0-16,-1 0 0,1 0 0,0 0 15,0 0-15,0 0 0,0 0 0,-1 0 16,-20 0-16,21 0 16,0 0-16,-22 0 0,22 0 0</inkml:trace>
  <inkml:trace contextRef="#ctx0" brushRef="#br0" timeOffset="3360.12">5122 1736 0,'0'0'0,"-21"0"0,0 0 16,0 0-16,0 0 15,21-21 32,21 21-47,0 0 0,0 0 16,0 0-16,22 0 0,-1 0 0,0 0 16,22 0-16,-22 0 0,22-22 0,-1 22 15,22 0-15,-22 0 0,22 0 16,-22 0-16,1 0 0,21 0 0,-22 0 15,1 0-15,-1 0 0,-21 0 16,22 0-16,-22 0 0,1-21 16,-1 21-16,0 0 0,-21 0 0,22 0 15,-22 0-15,0 0 16,0 0-16,-21-21 31,-21 21-15,21-21-1,-21 21-15,21-21 16,-21 21 0,21-21-16</inkml:trace>
  <inkml:trace contextRef="#ctx0" brushRef="#br0" timeOffset="3968.77">6286 1334 0,'0'0'16,"0"-22"-16,-21 22 0,0 0 0,21-21 16,0 0-16,-21 21 0,0-21 15,0 21 1,21 21 31,0 0-47,21 0 15,0 1-15,0-1 0,0 0 16,0 0-16,1 0 0,-1 0 0,0 1 16,21-1-16,-21 0 0,22 0 0,-22 0 15,21 0-15,1 1 0,-22-1 16,21 0-16,0-21 0,1 21 0,-22 0 16,21-21-16,-21 0 0,22 21 15,-22-21-15,21 0 0,-21 0 0,1 0 16,-1 0-16,0 0 0,0 0 15,-42 0 17,0 0-17,0 0-15,-1 0 0,1 0 0,-21 0 16,21 0-16,-22 22 0,1-22 0,0 21 16,-1 0-16,1 0 0,0 0 15,-1 0-15,1 1 0,0 20 0,-1-21 16,1 0-16,21 0 0,-21 22 0,-1-22 15,22 0-15,-21 0 0,-1 0 16,22 1-16,0-1 0,-21 0 0,21 0 16,-1-21-16,1 21 0,0 0 15,0-21-15,21 22 0,-21-22 16,21-22 46,0 1-62,0 0 0,0 0 16,0 0-16</inkml:trace>
  <inkml:trace contextRef="#ctx0" brushRef="#br0" timeOffset="4727.34">5143 1609 0,'-21'0'31,"0"0"-31,0 0 15,0 21-15,0-21 0,-1 0 0,1 0 16,0 0-16,0 0 0,0 0 16,0 0-16,-1 0 0,-20 0 15,21 0-15,0 0 0,0 0 16,-1 0-16,44 0 47,-1 0-32,0 0-15,0 0 0,0 0 16,22 0-16,-22 0 0,21 0 0,0 0 16,1 0-16,20 0 0,-20 0 0,-1 0 15,21 0-15,1 0 0,-1 0 16,1 0-16,-22 0 0,22 0 0,20 0 16,-20 0-16,-1-21 15,1 21-15,-1 0 0,-20 0 0,20 0 16,1 0-16,-22 0 0,0 0 15,1-21-15,-1 21 0,0 0 0,1 0 16,-22 0-16,21 0 0,-21 0 0,1 0 16,20 0-16,-21-22 0,0 22 15,0 0 1,-42 0 15,0 0-31,0 0 16,0 0-16,0 0 0,-1 0 15,1 0-15,0 0 0,0 0 16,-21 0-16,20 0 0,-20 0 0,0 0 16,21 0-16</inkml:trace>
  <inkml:trace contextRef="#ctx0" brushRef="#br0" timeOffset="5247.8">4826 1715 0,'0'0'16,"-21"0"-16,0 0 0,-1 21 0,1-21 0,0 0 16,0 0-16,0 0 15,0 0-15,42 0 47,0 0-31,0 0-16,0 0 0,0 0 15,22 0-15,-1 0 0,0-21 0,1 21 16,-1 0-16,0 0 0,22 0 16,-22 0-16,22 0 0,-22 0 0,22 0 15,-1 0-15,1 0 0,-1 0 16,22 0-16,-22 0 0,1 0 15,-1-22-15,22 22 0,-43 0 0,22 0 16,-1 0-16,-20 0 0,-1 0 16,0 0-16,1 0 0,-1 0 0,0-21 15,-21 21-15,1 0 0,20 0 0,-21 0 16,0 0-16,0 0 16,1-21-16,-1 21 15</inkml:trace>
  <inkml:trace contextRef="#ctx0" brushRef="#br0" timeOffset="10720.5">8022 1185 0,'0'-21'0,"0"0"16,21 0 0,-21 0-16,21 0 15,-21-1 1,-21 22 0,0 0-1,0 0-15,0 22 0,0-1 16,-1 0-16,1 0 0,0 0 15,0 22-15,0-22 0,0 21 0,-1 0 16,1-20-16,0 20 0,0 0 16,0 1-16,21-1 0,0 0 0,0-21 15,0 22-15,0-1 0,0 0 16,0-20-16,0 20 0,0-21 0,21 21 16,0-20-16,0-1 0,0 0 15,1-21-15,-1 21 0,0-21 16,21 0-16,-21 0 0,22 0 0,-22 0 15,21-21-15,1 0 0,-22 0 0,21-1 16,0-20-16,1 21 0,-22-21 16,21-1-16,-21 1 0,1 0 0,-1 20 15,0-20-15,0 0 0,-21-1 16,0 1-16,0 0 0,0-1 0,0 1 16,0 0-16,-21 21 15,0-22-15,0 22 0,-1 0 0,-20-21 16,21 42-16,-21-22 0,-1 1 15,1 21-15,-22 0 0,22 0 0,-21 0 16,20 21-16,1 1 0,-22-1 0,22 0 16,0 21-16,21-21 0,-22 22 15,22-22-15,0 21 0,0 1 0,21-1 16,0-21-16,0 21 0,0 1 16,0-22-16,0 21 0,21-21 0,0 22 15,0-22-15,0 0 0,1 0 16,20 0-16,-21 1 0,21-22 0,1 0 15,-1 0-15,0 0 0,1 0 16,-1 0-16,0-22 0</inkml:trace>
  <inkml:trace contextRef="#ctx0" brushRef="#br0" timeOffset="11312.16">8657 1058 0,'0'-21'16,"0"42"-16,0-84 0,21 42 0,-21 0 0,0-1 15,0 1-15,-21 21 16,21 21 0,0 1-16,-21-1 15,21 21-15,0-21 0,0 22 16,0-1-16,0 0 0,-21 1 0,21-1 16,0 0-16,0 1 0,0-1 15,0 0-15,0 1 0,0-1 0,0 0 16,-21 1-16,21-1 0,-22 0 15,22-21-15,0 22 0,0-22 0,-21 0 16,21 0-16,0 0 0,-21 1 16,21-1-16,0-42 31,0-1-15,0 1-16,0 0 0,0-21 0,0 21 15,0-22-15,0 1 16,21 21-16,0-22 0,1 22 0,-1-21 15,0 21-15,0 0 0,0-1 0,22 1 16,-22 0-16,21 21 0,-21 0 16,22 0-16,-1 0 0,-21 0 0,21 0 15,1 0-15,-22 0 0,21 21 16,-21 0-16,1 1 0,-1-1 0,0 0 16,-21 0-16,0 0 0,0 0 0,0 1 15,0-1-15,0 0 0,0 0 16,-21 21-16,-22-42 0,22 22 0,0-1 15,-21 0-15,-1 0 0,22-21 16,-21 21-16,0-21 0,20 0 16,-20 21-16,21-21 0,0 0 0,0 0 15,-1 0-15,1 0 0,21 22 16,-21-22-16,42 0 31,0 0-31,1-22 0,-1 22 16,0 0-16,21 0 0</inkml:trace>
  <inkml:trace contextRef="#ctx0" brushRef="#br0" timeOffset="11807.88">9377 1820 0,'0'0'0,"0"-21"16,0 0-16,21 21 0,-21-21 15,21 0-15,-21 0 0,0-1 0,0-20 16,21 21-16,0 0 0,1-22 16,-22 22-16,0-21 0,21 21 0,0-22 15,-21 22-15,21 0 0,-21 0 16,0 0-16,21 21 16,-21 21-1,0 0 1,0 21-16,0-20 0,0 20 15,0 0-15,0 1 0,0-1 0,0 0 16,0 22-16,0-1 0,0 1 16,0-22-16,0 22 0,0-1 0,0 1 15,21-22-15,-21 21 0,0 1 16,0-1-16,22 1 0,-22-1 0,0 1 16,0-22-16,0 22 0,0-1 0,0-20 15,0-1-15,0 0 0,0 1 16,0-1-16,-22 0 0,1-21 0,21 1 15,-21-1-15,0 0 0,21 0 0,-21-21 16,0 0-16,-1 0 0,1 0 16,0 0-16,0 0 15,0 0-15,0-21 0,21 0 0,-22 0 16,22-1-16,-21 1 0,21-21 0,-21 0 16,21 20-16,0-20 0,0-21 15,0 20-15,0-20 0,0 20 0,0-20 16,0-1-16</inkml:trace>
  <inkml:trace contextRef="#ctx0" brushRef="#br0" timeOffset="12040.41">9546 1249 0,'0'0'0,"-21"0"31,21-21-31,0 42 63,0 0-63,21-21 0,0 0 0,0 21 16,1-21-1,-1 21-15</inkml:trace>
  <inkml:trace contextRef="#ctx0" brushRef="#br0" timeOffset="12388.21">9906 1503 0,'0'0'16,"21"0"-16,0 0 0,0 0 16,1 0-16,-1 0 0,0 0 15,0-21-15,0 0 0,0 21 16,1-22-16,-22 1 0,21 0 15,-21 0-15,0 0 16,0 0-16,0-1 16,-21 22-16,-1 0 0,1 0 15,0 0-15,-21 0 0,21 0 16,-1 22-16,-20-1 0,21-21 0,0 21 16,0 0-16,-1 0 0,1 0 15,0 22-15,21-22 0,0 0 0,0 21 16,0-20-16,0-1 0,0 21 15,0-21-15,0 0 0,21 1 0,0-1 16,1 0-16,-22 0 0,42 0 0,-21 0 16,0-21-16,22 0 0,-22 22 15,21-22-15,0 0 0,1 0 16,-1 0-16,-21 0 0</inkml:trace>
  <inkml:trace contextRef="#ctx0" brushRef="#br0" timeOffset="13007.86">10753 1376 0,'0'0'0,"0"-21"0,0 0 15,-22 21 1,1 0-16,0 0 16,0 0-16,0 0 0,0 0 15,-1 0-15,1 21 16,0 0-16,21 0 0,-21 0 0,21 0 15,-21 22-15,0-22 0,21 0 16,0 21-16,0-20 0,0-1 0,-22 21 16,22-21-16,0 0 0,0 1 0,0 20 15,22-21-15,-1 0 16,0 0-16,0-21 0,0 0 0,0 0 16,1 0-16,-1 0 0,21 0 15,-21 0-15,0 0 0,22-21 0,-1 0 16,-21 0-16,22 0 0,-1 0 0,0-22 15,-21 1-15,22 21 0,-22-22 16,0 1-16,21 0 0,-20-1 16,-1-20-16,0 21 0,-21-1 0,21-20 15,-21 20-15,21 1 0,-21 0 16,0-1-16,0 1 0,0 21 0,0 0 16,0 0-16,0-1 0,-21 22 15,0 22 1,0-1-16,21 0 15,0 0-15,-21 21 0,-1 1 0,22-1 16,-21-21-16,21 22 0,0-1 16,0 0-16,0 1 0,0-1 0,0-21 15,0 21-15,0 1 0,0-22 0,0 21 16,0-21-16,0 22 16,0-22-16,0 0 0,0 0 0,21 0 15,1 1-15,-1-22 0,-21 21 0,21-21 16,0 0-16,0 0 0,0 0 15,1 0-15,-1 0 0,0 0 0,0-21 16,0 21-16,0-22 0,1 1 16,-1 0-16,0 0 0,0 0 0,0 0 15,0-1-15,-21-20 0,0 21 0,0 0 16</inkml:trace>
  <inkml:trace contextRef="#ctx0" brushRef="#br0" timeOffset="13307.68">11176 1291 0,'0'0'0,"-21"0"15,42 0 1,0 0 0,0 0-16,0 0 0,1 0 0,20 0 15,-21 0-15,0-21 0,0 21 0,22 0 16,-22 0-16,0-21 0,0 21 15,0 0-15,1 0 0,-1 0 0,-21-21 16,21 21-16,0 0 16,0 0-1,-21 21 48,-21-21-63</inkml:trace>
  <inkml:trace contextRef="#ctx0" brushRef="#br0" timeOffset="16651.21">1037 3895 0,'0'-21'47,"0"-1"-47,0 1 15,0 0-15,0 0 16,-21 0-16,21 0 16,0-1-16,0 1 15,0 0 1,0 42 15,0 0-15,0 1-16,0-1 0,0 0 15,0 21-15,0 1 0,0-1 0,0 0 16,0 1-16,0-1 0,0 21 16,0-20-16,0-1 0,-21 22 0,21-22 15,0 0-15,0 1 16,0-22-16,0 21 0,0-21 0,0 0 15,0 22-15,0-22 0,0 0 16,0 0-16,0 0 0,0 1 16,0-44 15,0 1-15</inkml:trace>
  <inkml:trace contextRef="#ctx0" brushRef="#br0" timeOffset="17772.97">1482 4339 0,'-22'0'15,"1"0"32,42 0 62,-21-21-109,0 0 16,0 0-16,0 0 16,0-1-16,0 1 31,-21 21-31,0 0 31,21 21-31,-21 1 0,21-1 16,0 0-16,0 0 15,-21 0-15,21 0 0,0 1 16,0-1 0,21-21-1,0 0-15,0 0 16,0 0 0,1 0-16,-22-21 15,0-1-15,0 1 16,0 0-1,0 0 1,-22 21 15,22 21-31,0 0 0,-21-21 16,21 21-16,0 1 0,0-1 16,0 0-1,21-21 16,1 0-15,-22-21-16,0 0 0,0-1 16,0 1-1,0 0-15,0 0 0,0 0 16,0 0-16,0-1 16,-22 22-16,1 0 15,0 0 1,21 22 31,0-1-32,21-21 1,0 0-16,1 0 16</inkml:trace>
  <inkml:trace contextRef="#ctx0" brushRef="#br0" timeOffset="18555.52">2476 3704 0,'0'0'0,"-21"0"0,21-21 0,0 0 16,0 0-16,0 0 16,0-1-16,0 1 0,0 0 15,0 0-15,0 0 16,0 0-16,21 21 0,1 0 15,-1 0 1,0 0-16,0 0 0,0 21 0,22 0 0,-22 0 16,0 0-16,21 22 15,-21-22-15,1 21 0,20 0 0,-21 1 16,0-1-16,-21 0 0,21 22 16,1-22-16,-22 22 0,0-22 0,0 0 15,0 22-15,0-22 0,0 1 16,21-22-16,-21 21 0,0-21 0,0 0 15,0 1-15,0-1 0,0 0 0,0-42 47,0 0-47,0-22 16,0 22-16,0-21 0,0-1 0,0-20 16,21 21-16,-21-22 0,0 1 15,0-1-15,21 1 0,0 20 0,0-20 16,-21 20-16,22-20 0,-1 21 0,-21-1 15,21 1-15,0 0 0,-21 20 16,0 1-16,21 0 0,-21 0 0,21 21 16,1 0 15,-22 21-31,0 0 0,0 0 16,0 1-16,0-1 0,21 0 15,-21 0-15,0 0 0,0 22 16,21-22-16</inkml:trace>
  <inkml:trace contextRef="#ctx0" brushRef="#br0" timeOffset="20056.66">3810 4170 0,'0'0'0,"21"0"0,-21-21 16,21 0-16,-21-1 0,0 1 15,0 0-15,0 0 16,0-21-16,0 20 0,0 1 0,0-21 16,-21 21-16,0 0 0,21-22 0,-42 22 15,20 0-15,1 0 0,0 21 16,-21-21-16,21 21 0,-22 0 0,22 0 16,-21 0-16,-1 0 0,22 21 15,-21 0-15,21 0 0,-22 0 0,22 0 16,0 22-16,0-1 0,0 0 15,21 1-15,0-1 0,0 0 0,0 1 16,0-22-16,0 21 0,0-21 16,0 22-16,0-22 0,21 0 0,0 0 15,0-21-15,0 0 16,1 21-16,20-21 0,-21 0 0,21 0 16,-20 0-16,20-21 0,-21 0 0,21 0 15,1 0-15,-22 0 0,21-1 16,-21-20-16,1 21 0,-1-21 0,0-1 15,0 1-15,-21 0 0,0 20 16,0-20-16,0 0 0,0 21 0,0-1 16,0 1-16,0 0 0,0 0 15,-21 21 1,0 21 0,21 0-16,-21 22 15,21-22-15,0 0 0,0 21 16,0-21-16,0 22 0,0-1 15,0-21-15,0 0 0,0 22 0,0-22 16,0 0-16,21 0 0,0 0 0,0-21 16,0 0-16,0 22 0,1-22 15,-1 0-15,0 0 0,21 0 0,-21-22 16,1 1-16,20 21 0,-21-21 16,0 0-16,0-21 0,22 20 0,-22-20 15,0 21-15,0-21 0,0-1 0,-21 22 16,0-21-16,22 21 0,-22-22 15,0 22-15,0 0 0,0 0 16,-22 21-16,22-21 16,-21 21-16,0 0 0,0 0 0,0 0 15,0 21-15,-1 0 16,22 0-16,0 0 0,-21 0 0,21 1 16,0-1-16,0 21 0,0-21 0,21 0 15,1 1-15,-1 20 0,0-21 16,0 0-16,0 22 0,0-22 0,1 0 15,-1 0-15,21 0 0,-21 0 16,22 1-16,-1-22 0,0 21 0,1-21 16,-1 0-16,0 0 0,1 0 0,-1 0 15,-21 0-15,21-21 0,1 21 16,-1-22-16,0 1 0,-20 0 16,20-21-16,-21 21 0,0-22 0,0 22 15,1-21-15,-1-1 0,-21 22 16,21-21-16,-21 0 0,0 20 0,0-20 15,0 21-15,0 0 0,0 0 16,-21-1-16,0 22 0,-22-21 16,22 21-16,0 0 0,-21 0 0,20 21 15,-20-21-15,0 22 0,-1-1 16,1 0-16,0 21 0,-1-21 16,22 22-16,-21-22 0,42 21 0,0 1 15,0-22-15,0 21 0,0 0 16,0-20-16,0-1 0,21 0 0,0 0 15,0 0-15,1 0 0,-1-21 16,21 0-16,-21 0 0,22 0 0,-22 0 16,21 0-16,-21 0 0,0-21 0,22 0 15,-22 0-15,0 0 0,0 0 16,0-22-16,1 22 0,-1-21 0,-21 21 16,0-22-16,21 1 0,-21 21 15,21-22-15,-21 22 0,0 0 0,0 0 16,0 0-16,0 0 0,0 42 31,0 21-15,0-21-16,-21 0 0,21 1 15,0 20-15,0-21 0,0 21 16,0 1-16,0-22 0,0 21 0,0-21 16,0 1-16,0-1 0,21 0 0,0 0 15,0-21-15,22 0 16,-22 0-16,0 0 0,0 0 0,0 0 15,22 0-15,-22-21 0,0 0 16,0 0-16,0-22 0,22 22 0,-22 0 16,-21-21-16,21 20 0,0-20 15,-21 21-15,21 0 0,-21 0 0,0-1 16,0 1-16,0 0 0,0 42 47,0 0-47,0 1 0,0-1 0,0 0 15,0 0-15,0 0 0,-21 22 0,21-22 16,0 0-16,0 0 0,0 0 16,0 0-16,0 1 0,0-1 15,0-42 17,0-1-32,21 1 0,1 0 15,-22 0-15,21 0 0,-21-22 16</inkml:trace>
  <inkml:trace contextRef="#ctx0" brushRef="#br0" timeOffset="20395.47">5588 3514 0,'-21'-21'15,"42"42"-15,-63-42 0,20-1 0,1 22 16,0 0-16,0 22 16,0-1-16,21 0 0,0 0 15,0 0-15,0 0 0,0 1 0,0-1 16,0 0-16,21-21 15,0 0-15,0 0 16,0 0-16,1 0 0,-1 0 16,0 0-16,0 0 0,-21-21 0,21 21 15,-21-21-15,21-1 0,-21 1 0,0 0 16,0 0-16,0 0 0,0 0 16,-21-1-16,0 1 0,0 0 0,0 21 15,0 0-15,-1 0 0,1 0 16,-21 0-16,21 0 0,0 0 0,-1 21 15,1 0-15,0 1 0,0-1 0,21 0 16,0 0-16,0 0 0,0 0 16,0 1-16,0-1 0,21 0 0,0 0 15,0-21-15,1 21 0,20-21 16,-21 21-16,21-21 0,-20 0 16</inkml:trace>
  <inkml:trace contextRef="#ctx0" brushRef="#br0" timeOffset="20924.18">6011 3429 0,'0'0'0,"0"-127"31,-21 127-15,0 21-16,0 0 16,21 1-16,0 20 0,0-21 0,-21 21 15,21 1-15,0-1 16,0 0-16,-22 1 0,22-1 0,0 0 15,0 1-15,0-22 0,0 21 0,0 1 16,0-22-16,0 21 0,0-21 16,0 22-16,0-22 0,0 0 0,0 0 15,0 0-15,0 0 0,0-42 32,0 0-17,0 0-15,0 0 0,0 0 16,0-1-16,0 1 0,0 0 0,22 0 15,-1-21-15,0 20 0,0 1 16,0 0-16,0 0 0,1 0 16,20 0-16,-21 21 0,21-22 0,1 22 15,-1 0-15,-21 0 0,22 0 0,-1 0 16,-21 22-16,21-1 0,-20-21 16,-1 21-16,0 0 0,0 0 0,-21 0 15,0 1-15,0-1 0,0 0 0,0 21 16,-21-21-16,-21 1 0,20-1 15,-20 0-15,0 0 0,-1 0 0,1 0 16,-21 1-16,20-22 0,1 21 0,0-21 16,-1 0-16,22 21 0,-21-21 15,21 0-15,-1 0 0,22-21 16,0 0 0,22-1-16,-1 1 15,0 0-15,0-21 0,21 21 0</inkml:trace>
  <inkml:trace contextRef="#ctx0" brushRef="#br0" timeOffset="21232.43">6879 3154 0,'0'0'0,"0"-21"15,-21 21 1,0 21-1,0 0-15,21 0 0,0 22 0,0-1 16,-22 21-16,22-20 0,-21-1 16,21 22-16,0-22 0,-21 21 0,21-20 15,0 20-15,0-20 0,0-1 0,0 0 16,-21 1-16,21-1 0,0 0 16,0-21-16,-21 1 0,21 20 0,0-21 15,0 0-15,0 0 0,21-21 31,0 0-31,0-21 0,0 0 16,1 0-16,-1 0 16,0 0-16</inkml:trace>
  <inkml:trace contextRef="#ctx0" brushRef="#br0" timeOffset="21880.24">6985 3852 0,'0'22'16,"21"-22"15,0 0-31,0 0 16,1 0-16,-1 0 0,0-22 0,0 22 15,0-21-15,0 21 16,-21-21-16,22 21 0,-22-21 0,21 0 16,-21 0-16,0-1 0,0 1 15,0 0-15,-21 21 31,-1 0-31,1 0 16,21 21-16,-21 0 0,0 1 16,21-1-16,0 0 0,-21 21 0,0-21 15,21 1-15,-22 20 0,22-21 16,0 21-16,0-20 0,0-1 0,0 21 16,0-21-16,0 0 0,0 1 0,22-22 15,-1 21-15,0-21 16,0 0-16,0 0 0,0 0 0,1 0 15,20 0-15,-21 0 0,21-21 0,-20-1 16,20 1-16,0 0 0,1 0 16,-22 0-16,21-22 0,0 22 0,-20-21 15,20 0-15,-21 20 0,0-20 0,0 0 16,1-1-16,-22 22 0,0-21 16,0 21-16,0 0 0,0-1 15,-22 22 1,1 22-16,0-22 0,0 21 15,0 0-15,21 0 0,0 21 0,0-20 16,0-1-16,0 0 0,0 21 16,0-21-16,0 1 0,21-1 15,-21 0-15,21 0 0,0 0 0,-21 0 16,21 1-16,-21-1 0,22-21 0,-22 21 16,0 0-1,-22-21 1,1 0-1,0 0-15,0 0 0,0 0 16,0 0-16,-1 0 0,1 0 16,0 0-16,0 0 31</inkml:trace>
  <inkml:trace contextRef="#ctx0" brushRef="#br0" timeOffset="22968.03">1164 7451 0,'0'-21'16,"0"-1"-16,0 1 0,0 0 0,0 0 15,0 0-15,0 0 16,0-1-16,0 1 0,0 0 0,0-21 15,21 42-15,-21-21 0,21-1 16,1 1-16,-1 21 0,0 0 0,21 0 16,1 0-16,-1 0 0,0 0 15,1 21-15,-1 22 0,21-22 0,-41 21 16,20 22-16,-21-22 0,0 0 16,-21 22-16,0-1 0,0-20 0,0 20 15,-21-20-15,-21 20 0,-1-21 16,1 22-16,0-22 0,-22 1 0,22-1 15,-22 0-15,22-21 0,0 1 16,-1-1-16,22 0 0,-21-21 16,21 0-16,0 0 0,-1 0 15,1-21-15,21 0 0,-21-1 16,0 1-16,21 0 0,0-21 16,0-1-16,0 22 0,0-21 0,0 21 15,0 0-15,0-1 0,0-20 16,0 21-16,21 21 0,0 0 15,0 0-15,22 0 0,-22 0 16,21 21-16,-21-21 0,1 21 0,20 0 16,-21 1-16,0 20 0,0-21 15,1 0-15,-1 0 0,0 1 0,0-1 16,0 0-16,-21 21 16,21-42-16,1 21 0,-1 1 0,-21-1 15,0 0-15,21-21 0,0 0 16,0 0-16,0 0 15,1 0-15,-1-21 16,0 0-16</inkml:trace>
  <inkml:trace contextRef="#ctx0" brushRef="#br0" timeOffset="23272.09">1968 7789 0,'22'0'31,"-1"0"-31,-21 22 16,21-22-16,0 0 16,0 0-1,0 0-15,1 0 0,-1 0 16,0-22 0,0 1-16,-21 0 15,0 0-15,0 0 16,-21 21-16,0 0 15,0 0 17,21 21-32,-22-21 0,22 21 15,0 0 1,22-21 0</inkml:trace>
  <inkml:trace contextRef="#ctx0" brushRef="#br0" timeOffset="23719.83">3514 7154 0,'0'0'0,"0"-21"0,-22-21 0,22 21 16,0-22-16,0 22 0,-21 0 15,21 0-15,-21 0 0,21 0 0,-21 21 16,0 0-1,0 0-15,-1 21 16,22 0-16,0 21 0,-21 1 0,21-1 16,0 21-16,0 1 0,0-1 15,0 1-15,0-22 0,0 22 0,0-1 16,-21-20-16,21 20 0,-21-21 16,21 1-16,-21-1 0,21-21 0,0 22 15,0-22-15,-21 0 0,21 0 0,0 0 16,0 0-16,-22-21 15,1 0 1,21-21-16</inkml:trace>
  <inkml:trace contextRef="#ctx0" brushRef="#br0" timeOffset="24272.15">2942 7324 0,'0'0'0,"0"-43"0,-21 1 16,21 21-16,0-21 0,0 20 15,0-20-15,0 21 0,0 0 0,21-22 16,-21 22-16,21 0 0,22 0 0,-22 0 16,0 0-16,21 21 0,1-22 15,-1 22-15,0 0 0,22 0 0,-1 0 16,-20 22-16,20-1 0,1 0 16,-1 0-16,-21 21 0,1 1 15,20 20-15,-42-20 0,22 20 0,-22-21 16,0 22-16,0-22 0,0 22 15,-21-22-15,0 0 0,22 1 0,-22-22 16,0 21-16,0-21 0,0 1 0,0-1 16,0 0-16,0-42 31,0 0-15,0-22-16,0 22 0,0-21 15,-22-1-15,22 1 0,0 0 0,0-22 16,0 1-16,0-1 0,0 22 15,0-22-15,22 1 0,-1-1 16,0 22-16,0 0 0,0-1 0,22 1 16,-1 21-16,-21-21 0,21 20 15,1 22-15,-1 0 0,0 0 0,1 22 16,-1-1-16,0 0 0,1 21 0,-1-21 16,-21 22-16,0-1 0,1 22 15,-1-22-15,-21 21 0,0-20 16,0 20-16,0 1 0,0-22 0,0 22 0,-21-22 15,-1 0-15,1 1 0,0-1 16,0 0-16,0-21 0,0 1 16,21-1-16,0 0 0,21-42 31,0 0-15</inkml:trace>
  <inkml:trace contextRef="#ctx0" brushRef="#br0" timeOffset="24665.92">4720 7535 0,'0'0'0,"21"0"16,-21 22-16,21-22 0,1 0 16,-1 0-16,0 0 0,0-22 15,0 1-15,0 21 0,1-21 16,-1 0-16,0 0 0,0 21 0,0-21 15,0-1-15,-21 1 0,0 0 0,0 0 16,0 0-16,0 0 0,0-1 16,0 1-16,-21 0 0,0 21 15,-21 0-15,21 0 0,-1 0 0,-20 0 16,21 0-16,0 21 0,-22 0 16,22 1-16,21 20 0,-21-21 0,21 21 15,0-20-15,0 20 0,0-21 0,0 21 16,0-20-16,0 20 15,21-21-15,-21 0 0,21 0 0,1 1 16,-1-22-16,0 21 0,21 0 16,-21-21-16,1 0 0,20 0 0,-21 0 15,21 0-15,1 0 0,-22 0 0,21 0 16,-21 0-16,22-21 0,-22 21 0,21-21 16,-21-1-16,22 1 0,-22 0 15</inkml:trace>
  <inkml:trace contextRef="#ctx0" brushRef="#br0" timeOffset="24935.77">5736 6795 0,'0'0'0,"0"-43"0,0 22 0,0-21 0,0 21 16,-21 21-16,0 0 16,0 21-16,-1 0 15,22 21-15,0-21 0,-21 22 0,21-1 16,-21 0-16,21 1 0,0 20 15,0-20-15,0 20 0,0-21 0,-21 22 16,21-22-16,0 22 0,0-22 0,0 0 16,0 1-16,0-22 0,0 21 15,0-21-15,0 1 0,0-1 0,0 0 16,0 0-16,21-21 0,0 0 16,0 0-16,1 0 0,-1 0 15,0 0-15,21-21 0,-21 0 16,1-22-16,20 22 0</inkml:trace>
  <inkml:trace contextRef="#ctx0" brushRef="#br0" timeOffset="25763.83">6244 6795 0,'0'0'16,"0"-43"-16,0 22 0,0 42 31,0 0-31,0 22 0,-21-22 16,21 21-16,-21 1 0,21-1 15,0 0-15,0 22 0,0-22 16,-21 22-16,21-22 0,0 21 0,-22-20 16,22-1-16,0 0 0,0 1 0,0-1 15,0 43 1,0-43-16,0-21 0,0 0 16,22-21-1,-1-21 1,-21 0-16,0 0 0,21-21 15,0 20-15,-21-20 0,0 21 16,21-21-16,0-1 0,1 22 0,-22-21 16,21 21-16,0-22 0,-21 22 15,21 21-15,0 0 0,0 0 16,1 0-16,-1 21 0,-21 0 16,0 1-16,21-1 0,-21 0 0,21 0 15,-21 0-15,0 22 0,0-22 16,21 0-16,-21 0 0,21 0 0,-21 0 15,22 1-15,-22-1 0,21 0 0,0-21 16,-21 21-16,21-21 0,0 0 16,0 0-16,1 0 0,-1 0 0,0 0 15,0 0-15,0-21 0,0 0 0,22 0 16,-22-1-16,0 1 0,0 0 16,0 0-16,1-21 0,-22 20 15,21-20-15,-21 21 0,21 0 0,-21 0 16,0-1-16,0 1 0,0 42 31,-21 1-31,0-1 16,21 21-16,-22-21 0,22 0 0,0 1 15,0-1-15,0 0 0,0 21 16,0-21-16,0 1 0,0-1 16,0 0-16,22 0 0,-1-21 0,0 0 15,0 21-15,0-21 0,0 0 0,1 0 16,20 0-16,-21 0 15,0-21-15,0 0 0,1 21 0,-1-21 16,0 0-16,0-1 0,0 1 0,0-21 16,-21 21-16,0-22 0,0 1 15,0 0-15,0-1 0,0 1 0,0 21 16,-21-21-16,0 20 0,0 1 0,-21 0 16,20 0-16,1 0 0,-21 21 0,21 0 15,-22 0-15,22 21 0,-21 0 16,21 0-16,-22 0 0,22 1 15,0 20-15,0-21 0,0 0 0,21 22 0,0-22 16,0 21-16,0-21 0,0 0 16,21 1-16,0-1 0,0 0 15,22 0-15,-22-21 0,21 0 0,0 21 16,1-21-16,-1 0 0</inkml:trace>
  <inkml:trace contextRef="#ctx0" brushRef="#br0" timeOffset="26291.53">7980 7197 0,'0'0'0,"0"-43"0,0 22 0,0 0 15,0 0-15,0 0 0,-21 0 0,-1-1 16,1 22-16,-21 0 0,21 0 0,-22 0 16,22 0-16,-21 0 0,0 22 15,20-1-15,-20 0 0,0 0 0,-1 21 16,22 1-16,-21-1 0,21 0 0,0 1 15,-1-1-15,1-21 0,21 22 16,0-1-16,0 0 0,0-21 0,0 22 16,0-22-16,21 0 0,1 0 0,-1 0 15,0 1-15,21-22 0,1 0 16,-22 0-16,21 0 0,0 0 0,-20 0 16,20 0-16,0-22 0,-21 1 15,22 0-15,-22 0 0,21-21 0,-21-1 16,1 1-16,20 0 0,-21-22 15,0 1-15,0-1 0,-21 1 0,22-1 16,-1 1-16,-21-1 0,21 1 0,-21-1 16,0 1-16,0 20 0,0 1 15,0 0-15,0-1 0,0 22 0,0 0 16,0 0-16,0 42 16,0 0-16,0 0 0,0 22 15,-21-1-15,0 0 0,21 1 0,-22 20 16,22-21-16,0 22 0,-21-1 0,21 1 15,-21-1-15,21 1 16,0-22-16,0 22 0,0-22 0,0 0 16,0 1-16,0-1 0,21 0 0,-21-20 15,21-1-15,1 0 0,-1 0 16,0-21-16,0 0 0,21 0 0,-20 0 16,-1 0-16,0 0 0,21-21 0,-21 21 15,22-21-15</inkml:trace>
  <inkml:trace contextRef="#ctx0" brushRef="#br0" timeOffset="26623.34">8657 7218 0,'21'-21'0,"-42"42"0,63-63 0,-42 20 16,22 1-16,-22 0 0,0 0 15,-22 21 1,1 0-16,-21 0 0,21 21 16,0-21-16,-1 21 0,1 0 0,0 1 15,0-1-15,21 21 0,0-21 16,0 0-16,0 1 0,0-1 0,0 0 15,0 0-15,21 0 0,0-21 0,0 21 16,1 1-16,-1-22 0,0 21 16,21 0-16,-21-21 0,1 21 0,20-21 15,-21 0-15,0 21 0,-21 0 16,-21-21 0,0 0-1,0 0-15,0 0 0,-1 0 16,-20 0-16,21 0 0,-21 0 0,-1 0 15,22 0-15,-21 0 0,21 0 16,-22 0-16,22 0 0,-21 0 0,21-21 16,-1 21-16,1-21 0,0 0 0,0 21 15,0-21-15,0 0 0</inkml:trace>
  <inkml:trace contextRef="#ctx0" brushRef="#br0" timeOffset="26956.15">5778 7006 0,'0'0'0,"-21"0"0,-21 0 0,63 0 31,0 0-31,22 0 0,-1 0 16,0 0-16,22 0 0,-22 0 0,0-21 16,22 21-16,-22 0 0,22-21 0,-1 21 15,1 0-15,-1 0 0,1-21 16,-1 21-16,1 0 0,-1 0 16,-20 0-16,20 0 0,-21-21 0,-20 21 15,20 0-15,-21 0 0,0 0 0,-42 21 31</inkml:trace>
  <inkml:trace contextRef="#ctx0" brushRef="#br0" timeOffset="28176.1">1079 11621 0,'0'0'15,"0"-22"-15,-21 22 0,0-21 16,21 0-1,0 0-15,0 0 16,0 0-16,0-1 16,0 1-16,21 21 0,0-21 15,1 21-15,20 0 0,-21 0 16,0 0-16,0 0 0,22 0 0,-22 0 16,0 21-16,0 22 0,0-22 15,1 21-15,-22 0 0,0 1 0,0-1 16,0 0-16,-22 1 0,1 20 15,-21-20-15,21-1 0,-22 0 0,22 1 16,-21-1-16,0-21 0,20 0 16,1 0-16,0 1 0,0-1 0,0-21 15,21-21 17,0-1-32,0 1 0,0 0 15,0 0-15,21 0 0,0 0 0,0-1 16,22 1-16,-22 0 0,21 0 15,0 21-15,1 0 0,-1 0 0,0 0 16,1 0-16,-1 0 0,0 21 16,-20 0-16,20 0 0,-21 1 0,0 20 15,0-21-15,-21 21 0,0-20 16,0 20-16,0-21 0,-21 21 0,0-20 16,-21 20-16,-1-21 0,1 0 15,-21 0-15,-1 22 0,1-22 16,20 0-16,-20-21 0,-1 21 15,22-21-15,0 0 0,-1 0 0,22 0 16,-21 0-16,21 0 0,-1-21 16,1 0-16,21 0 0,-21 0 15,21-1-15,0 1 0,0 0 16,0 0-16,0-21 0,21 20 0,0 1 16,22 0-16,-22 0 0,21 0 15,1-22-15,-1 22 0,0 0 0</inkml:trace>
  <inkml:trace contextRef="#ctx0" brushRef="#br0" timeOffset="28459.94">1905 12023 0,'21'0'0,"-42"0"0,63 21 0,-21-21 16,1 21-16,-1-21 15,0 0-15,0 0 0,0 0 16,0 0-16,1-21 0,-1 0 15,0 0-15,-21-1 16,0 1-16,0 0 16,-21 0-16,0 21 0,-22 0 15,22 0-15,0 0 0,0 0 16,0 0-16,-1 0 0,1 0 16,0 0-16,21 21 0,0 0 15,-21-21-15,21 21 0,0 1 16,0-1-16,0 0 0,21-21 15,0 0-15,0 0 0,1 0 16</inkml:trace>
  <inkml:trace contextRef="#ctx0" brushRef="#br0" timeOffset="31151.69">3387 11091 0,'0'0'0,"0"-21"0,21 0 0,-21 0 0,0 0 16,0 0-16,0-1 0,0 1 15,0 0-15,-21 21 0,-1 0 0,1 0 16,-21 0-16,21 0 0,-22 0 16,22 0-16,-21 0 0,0 21 0,-1 0 15,1 22-15,21-1 0,-22 0 0,1 1 16,21 20-16,-21 1 0,20-1 15,1 1-15,0-1 0,21 22 0,0-22 16,0 1-16,0-1 0,0 1 16,0 21-16,0-22 0,0 1 15,21-22-15,0 21 0,1-20 0,-1-1 16,21 0-16,-21-20 0,22 20 0,-1-21 16,0-21-16,1 21 0,-1-21 15,21 0-15,-20 0 0,20 0 16,-20-21-16,-1 0 0,21 0 0,-20 0 15,-1-22-15,22 22 0,-22-21 0,0-1 16,1 1-16,-22 0 0,21-1 16,-21 1-16,0 0 0,-21-1 0,0 1 15,0 21-15,0-21 0,0 20 0,0 1 16,0 0-16,0 0 0,-21 21 16,0 0-1,0 21-15,0 0 0,21 0 16,-21 22-16,-1-22 0,22 21 15,0-21-15,0 22 0,0-1 0,0-21 16,0 22-16,0-22 0,0 21 16,0-21-16,0 22 0,0-22 0,22 0 15,-1-21-15,21 21 0,-21-21 0,0 0 16,22 0-16,-22 0 0,21 0 16,-21-21-16,22 21 0,-22-21 0,21 0 15,-21-22-15,22 22 0,-22 0 0,21-21 16,-21-1-16,-21 22 0,0-21 15,0-1-15,0 22 0,0-21 0,0 0 16,-21 20-16,0-20 0,0 21 16,0 0-16,-22 0 0,1-1 15,21 1-15,-21 21 0,-1 0 0,1 0 16,0 0-16,20 21 0,-20 1 0,21-1 16,-21 21-16,20-21 0,1 22 15,21-22-15,0 21 0,0 0 0,0-20 16,0 20-16,21 0 0,1-21 15,-1 1-15,0 20 0,21-21 0,-21-21 16,22 21-16,-1-21 0,-21 0 0,22 0 16,-1 0-16,0 0 0,1-21 15,-1 21-15,0-21 0,1 0 0,-1 0 16,0-1-16,-21-20 0,22 21 16,-22 0-16,0-22 0,0 22 15,0 0-15,-21 0 0,0 0 0,0 0 16,0-1-16,0 1 0,0 42 31,0 1-31,0-1 16,0 0-16,0 0 0,0 21 0,0-20 15,-21-1-15,21 21 0,0-21 16,0 22-16,-21-22 0,21 0 0,0 0 16,0 21-16,0-20 15,0-1-15,-21-21 0,21-21 31,0-1-15,0 1-16,0-21 0,0 21 16,0-22-16,21 1 0,0 0 0,0 21 15,-21-22-15,22 1 0,-1 0 0,0-1 16,0 22-16,21-21 0,-20 21 16,-1-1-16,0 1 0,21 21 0,-21 0 15,1 0-15,-1 0 0,21 0 0,-21 21 16,0 1-16,1-1 0,-1 0 15,0 21-15,0-21 0,-21 22 16,0-22-16,21 21 0,-21-21 0,0 22 0,0-1 16,21-21-16,-21 22 15,0-22-15,0 0 0,22 0 0,-1 0 16,-21 0-16,21-21 0,0 0 0,0 0 16,0 0-16,1 0 0,-1 0 15,0 0-15,0-21 0,0 0 0,22 0 16,-22 0-16,0 0 0,0-22 0,0 22 15,22-21-15,-22 21 0,-21-22 16,21 1-16,-21 21 0,21-22 0,-21 22 16,0 0-16,0 0 0,0 0 15,-42 21 1,21 0-16,-1 0 0,1 21 16,21 0-16,-21 0 0,21 0 0,0 1 15,0-1-15,0 0 0,0 0 0,0 0 16,0 0-16,0 22 0,21-22 15,0 0-15,-21 0 0,22 0 0,-1 1 16,0-1-16,-21 0 0,21 0 0,0-21 16,-21 21-16,-21-42 47,0 0-47,0 0 0,0 0 15,-1-1-15,1 1 0,0 0 16,0 0-16,0 0 0,0 21 0,21-21 15,-22-1-15,1 22 16,21 22 0,0-1-16,0 0 0,0 0 15,0 0-15,0 0 0,0 1 0,21-1 16,1 0-16,-1 0 0,0 0 16,0-21-16,21 21 0,-20-21 0,-1 0 15,21 0-15,-21 0 0,22 0 0,-1 0 16,0 0-16,1 0 0,-1 0 15,0-21-15,1 0 0,-22 0 16,21 0-16,-21-22 0,22 22 0,-22-21 16,0 0-16,0-1 0,0 1 15,0 0-15,-21-22 0,0 1 0,22-1 16,-1 1-16,-21-1 0,21 1 0,-21-1 16,0 1-16,0-1 0,0 22 0,0-1 15,0 1-15,0 0 0,0 21 16,0-1-16,0 1 0,-21 42 31,21 22-31,-21-22 16,21 21-16,-22 1 0,22 20 0,-21-21 15,21 22-15,0-1 0,-21-20 16,21 20-16,0 1 0,0-22 16,0 22-16,0-22 0,0 21 0,0-20 15,0-1-15,0 0 0,21 1 0,-21-1 16,21-21-16,1 22 0,-1-22 15,0 0-15,0 0 0,0 0 0,0-21 16,22 0-16,-22 0 0,0 0 0,0 0 16,0 0-16,1 0 0,20-21 15,-21 0-15,0 0 0,0 0 0,1-1 16,-1-20-16,0 21 0,-21-21 0,21 20 16,-21-20-16,0 0 0,0 21 0,0-1 15,0 1-15,-21 0 16,0 0-16,0 0 0,-1 21 0,1 0 15,0 0-15,0 0 0,0 0 16,21 21-16,0 0 0,0 0 16,0 0-16,0 1 0,0-1 15,21 0-15,-21 0 0,21 0 0,0 0 16,0 1-16,1-1 0,-1 0 0,-21 0 16,21 0-16,0 0 0,0 1 15,-21-1-15,21 0 0,1-21 0,-22 21 16,21-21-16,0 0 0,0 0 15,0 0-15,0 0 16,1 0-16,-1 0 0,0-21 0,0 21 16,0-21-16,0 0 0,1-1 0,-1-20 15,0 21-15,0 0 0,0 0 0,-21-22 16,0 22-16,21 0 0,-21-21 16,0 20-16,0 1 0,0 0 0,0 0 15,0 0-15,0 0 0,0 42 31,0 0-15,0 21-16,0-21 0,0 1 16,0-1-16,0 0 0,0 21 0,0-21 15,0 1-15,0-1 0,0 21 16,0-21-16,22 0 0,-1-21 16,-21 22-16,21-1 0,0-21 0,0 0 15,0 0-15,1 0 0,-1 0 16,0 0-16,0 0 0,0 0 0,0-21 15,1-1-15,-1 1 0,0 0 0,0 0 16,0 0-16,-21-22 0,0 22 0,0-21 16,21 21-16,-21-22 0,0 22 15,22-21-15,-22 21 0,0 0 0,0-1 16,0 1-16,0 42 31,0 1-31,0-1 16,0 0-16,0 21 0,0-21 0,0 1 15,0 20-15,0-21 0,0 21 0,0-20 16,0-1-16,0 0 0,0 21 16,0-21-16,0 1 0,21-22 0,-21 21 15,21 0-15,0-21 0,0 0 16,0 0-16,1 0 0,20 0 0,-21-21 16</inkml:trace>
  <inkml:trace contextRef="#ctx0" brushRef="#br0" timeOffset="31419.54">7937 11599 0,'0'0'0,"0"-21"0,0 0 0,0 0 0,0 0 15,0 0-15,-21-1 0,0 1 0,0 21 16,0 0-16,0 0 0,-1 0 0,-20 0 16,21 0-16,0 21 0,0 1 15,-1 20-15,1-21 0,0 21 0,0-20 16,21 20-16,-21-21 0,21 21 0,0 1 15,0-22-15,0 21 0,0-21 16,0 22-16,0-22 0,0 21 0,21-21 16,0 1-16,0-1 0,0 0 15,1-21-15,-1 21 0,0-21 0,0 0 16,0 0-16,22 0 0,-22 0 16,0-21-16,21 0 0,-21 0 0,1-1 15,-1 1-15,0 0 0</inkml:trace>
  <inkml:trace contextRef="#ctx0" brushRef="#br0" timeOffset="32431.95">8255 11218 0,'-21'64'0,"63"-191"0,-63 190 0,42-168 0,-21 62 15,21 1-15,-21 0 0,0 20 16,0 1-16,0 0 0,0 0 0,-21 21 31,0 21-31,21 0 0,-21 0 0,0 1 16,21 20-16,0 21 0,-22-20 15,1 20-15,21 1 0,-21-1 0,21 1 16,0-1-16,0-20 0,-21 20 0,21 1 16,-21-22-16,21 0 0,0 22 15,0-22-15,0-21 0,0 22 0,0-22 16,0 21-16,0-21 0,0 0 16,21 1-16,0-22 0,0 0 15,0-22-15,1 1 16,-1 21-16,0-21 0,0 0 0,0 0 15,0 0-15,1-22 0,-1 22 0,0 0 16,-21-21-16,21 20 0,0-20 16,0 21-16,-21 0 0,0-22 15,0 22-15,22 21 0,-22-21 0,0 0 16,0 42 0,0 0-1,0 0-15,-22 1 0,22-1 0,0 21 16,0-21-16,0 0 0,0 1 0,0 20 15,0-21-15,0 0 0,0 0 0,0 1 16,0-1-16,0 0 16,0 0-16,22-21 0,-1 0 15,0 0-15,0 0 0,0 0 0,0 0 0,1-21 16,-1 0-16,0 0 16,-21-1-16,0 1 0,21-21 15,-21 21-15,0 0 0,0-22 0,0 1 16,0 21-16,0-22 0,0 1 0,0 21 15,-21 0-15,21 0 0,-21-1 16,0 22-16,-1 0 0,1 0 0,0 0 16,0 22-16,0-1 0,0 0 15,21 0-15,-22 21 0,1-20 0,21-1 16,0 21-16,0-21 0,0 0 16,0 1-16,0-1 0,0 0 0,0 0 15,0 0-15,0 0 0,21-21 0,1 22 16,-1-22-16,0 0 0,0 0 15,21 0-15,-20 0 0,20 0 16,-21 0-16,21 0 0,1-22 0,-22 1 16,21 21-16,-21-21 0,1 0 0,-1 0 15,0-22-15,-21 22 0,21 0 16,-21-21-16,21 21 0,0-1 0,-21 1 16,0 0-16,22 0 0,-1 0 0,-21 0 15,21-1-15,0 22 0,0 0 0,0 0 16,1 0-16,-1 0 0,21 0 15,0 22-15,-20-1 0,20 0 0,-21 0 16,0 0-16,0 0 0,1 22 0,-1-22 16,-21 0-16,21 21 0,-21-20 15,0-1-15,0 21 0,0-21 16,0 0-16,0 1 0,0-1 0,0 0 16,-21 0-16,0-21 0,-1 0 15,1 0 1,0 0-16,21-21 0,0 0 15,0 0-15,0-1 0,0 1 16,0 0-16,0-21 0,21 21 0,-21-1 16,21-20-16,1 21 0,-1 0 15,-21 0-15,21-1 0,0 1 16,0 0-16,-21 0 0,21 0 0,1 0 16,-1-1-16,-21 1 0,21 21 0,-21-21 15,21 0-15,-21 0 0,21 21 16,-21-21-16</inkml:trace>
  <inkml:trace contextRef="#ctx0" brushRef="#br0" timeOffset="32711.78">8382 11028 0,'0'0'0,"-42"0"0,-43 0 31,106 0-31,21 0 16,-20 0-16,20 0 0,0 0 0,1 0 16,20 0-16,1 0 0,-22 0 0,21 0 15,1 0-15,-1 0 0,1 0 16,-1 0-16,1 0 0,-22 0 0,1 0 16,-1 0-16,-21 0 0,21 0 0,-20 0 15,-22-21-15,-22 21 31,-20-21-31,21 21 0,-21-22 0,-22 22 16</inkml:trace>
  <inkml:trace contextRef="#ctx0" brushRef="#br0" timeOffset="32983.62">6350 11218 0,'0'0'0,"-64"0"0,22 22 0,21-22 16,0 0-16,42 0 15,21 0 1,-21 0-16,22 0 0,-1 0 0,0 0 16,1 0-16,-1 0 0,0-22 15,22 22-15,-22 0 0,1 0 0,-1-21 16,0 21-16,1 0 0,-1 0 0,0 0 15,-21 0-15,1-21 0,-22 0 16,0 0 0</inkml:trace>
  <inkml:trace contextRef="#ctx0" brushRef="#br0" timeOffset="34187.94">9271 3725 0,'-42'0'16,"20"0"-16,1 22 15,42-22 17,1 0-32,20 0 15,-21 0-15,21 0 0,1 0 0,20 0 16,1 0-16,-1 0 0,1 0 15,20-22-15,1 22 0,-21 0 0,20 0 16,-20 0-16,20 0 0,-41-21 0,20 21 16,-20 0-16,-1 0 0,-21 0 15,21 0-15,-20 0 0,-1-21 0,-21 0 32,0 0-17,-21 21-15,-1-21 0,1 21 16,0-22-16,0 22 0,0-21 0,0 21 15,-1 0-15,1-21 0,0 21 16,0 0-16,21-21 16,21 21-1,0 0-15,0 0 0,22 0 16,-1 0-16,-21 0 0,22 0 0,-1 0 16,0 0-16,-21 0 0,22 0 15,-22 21-15,0 0 0,0-21 0,0 21 16,-21 1-16,0-1 0,0 0 15,0 0-15,-21 0 16,0 0-16,-21 1 0,21-22 0,-1 21 16,1 0-16,-21 0 0,21-21 0,0 21 15,-1 0-15,1-21 0,0 22 16,0-22-16,21 21 0,-21-21 0,21 21 16,21-21-1,0 0 1,0 0-16,0-21 0</inkml:trace>
  <inkml:trace contextRef="#ctx0" brushRef="#br0" timeOffset="36051.87">11409 3429 0,'0'-21'0,"0"42"0,0-63 15,0 21-15,0-1 0,-21 22 32,21 22-32,-22-1 15,22 0-15,0 0 0,0 0 0,0 22 16,0-22-16,0 21 16,-21-21-16,21 22 0,0-22 0,0 21 15,0-21-15,0 0 0,0 1 0,0-1 16,0 0-16,0 0 0,0 0 15,0 0-15,21-21 16,1 0-16,-1 0 16,0-21-16,0 0 15,0 0-15,0 0 0,1-22 16,-1 22-16,0 0 0,0-21 0,0 21 16,0-1-16,-21-20 15,22 21-15,-1 0 0,0-22 0,-21 22 16,0 0-16,21 21 15,-21 21 1,0 0-16,0 1 0,0 20 16,0-21-16,0 0 0,0 0 0,0 22 15,0-22-15,0 0 0,0 21 16,21-20-16,-21-1 0,21 0 0,1 0 16,-1-21-16,0 21 0,21-21 0,-21 0 15,22 21-15,-1-21 0,-21 0 16,22 0-16,-1 0 0,0 0 0,1-21 15,-1 21-15,0-21 0,1 0 16,-1 0-16,-21 0 0,21-1 16,-20-20-16,-1 21 0,0-21 0,0-1 15,-21 1-15,0 0 0,0-1 0,0-20 16,0 20-16,0 1 0,0 21 16,0-21-16,-21 20 0,0 1 0,0 0 15,-22 21-15,22 0 0,-21 0 16,-1 0-16,1 0 0,0 21 0,-1 0 15,1 1-15,21-1 0,0 0 0,0 21 16,-1-21-16,22 22 0,0-22 16,0 21-16,0-21 0,22 1 15,-1-1-15,0 0 0,21 0 0,1 0 16,-1 0-16,21-21 0,-20 0 16,20 0-16,-20 0 0,20 0 0,1 0 15,-1 0-15,1 0 0,-1-21 0,1 0 16,-1 0-16,1-21 0,20 20 15,-20-20-15,-1 0 0,-20-22 0,-1 22 16,0-22-16,1 22 0,-22-21 0,0 20 16,-21 1-16,0 0 0,0-1 15,0 1-15,0 21 0,0 0 0,-21-1 16,0 1-16,-1 0 0,1 21 16,0 0-16,-21 0 0,21 21 15,-1 0-15,1 1 0,0 20 0,0-21 16,0 21-16,0 1 0,21-1 15,0 0-15,-22 1 0,22 20 0,0-20 16,0 20-16,0-21 0,0 22 0,0-22 16,0 1-16,0-1 0,0 0 15,0-21-15,0 22 0,0-22 0,0 0 16,22 21-16,-22-20 0,0-1 16,21-21-1,0 0-15,0-21 16,-21-1-16,21 1 0,0 0 0,1 0 15,-1-21-15,0 20 16,0-20-16,0 21 0,0-21 0,1 20 16,-22-20-16,21 21 0,0 0 0,0 0 15,0 21-15,-21-22 0,21 22 16,1 0-16,-1 22 16,-21-1-16,0 0 15,21 0-15,-21 0 0,21 0 0,-21 22 16,0-22-16,0 0 0,21 0 0,0 0 15,-21 1-15,0-1 0,22 0 16,-1 0-16,0-21 0,0 21 0,0-21 16,0 0-16,22 0 0,-22 0 15,0 0-15,0 0 0,22 0 16,-22 0-16,21-21 0,-21 0 16,0 21-16,1-21 0,20-22 0,-21 22 15,0 0-15,0-21 0,-21 21 16,22-22-16,-1 22 0,-21 0 0,0 0 15,0 0-15,0-1 0,0 1 0,0 42 32,0 1-17,0-1-15,-21 0 0,21 21 0,0-21 16,-22 1-16,22-1 0,0 0 16,0 21-16,0-21 0,0 1 0,0-1 15,22 0-15,-1 0 16,0-21-16,0 0 0,21 21 15,-20-21-15,-1 0 0,21 0 0,-21 0 16,22 0-16,-22 0 0,21-21 0,-21 0 16,0 0-16,22 0 0,-22-1 15,0 1-15,0 0 0,-21 0 0,21-21 16,-21 20-16,22-20 0,-22 21 0,21 0 16,-21-22-16,0 22 15,0 0-15,0 42 31,0 0-15,0 22-16,-21-22 0,21 21 16,0 1-16,0-22 0,-22 21 0,1 0 15,21 1-15,-21-1 0,21 0 16,0 1-16,-21 20 0,21-20 0,0-1 16,-21 21-16,21-20 0,0 20 0,0 1 15,0-22-15,0 22 0,0-1 16,0-21-16,-21 22 0,21-1 0,0-20 15,0 20-15,0-20 0,-22-1 0,22 21 16,0-20-16,0-22 0,0 21 0,0 1 16,-21-22-16,21 0 0,-21 0 15,0-21 1,21-21 0,-21 21-16,0-21 0,21-22 0,0 22 15,0-21-15,0 0 0,0-1 16,0 1-16,0-22 0,0 1 0,0 21 15,0-22-15,0 1 0,21-1 0,-21 1 16,21-1-16,-21 22 0,21-22 16,-21 22-16,21 0 0,0-1 0,-21 1 15,22 21-15,-1-22 0,-21 22 0,21 0 16,0 0-16,0 0 0,0 0 16,-21-1-16,22 1 0,-1 0 0,0 0 15,-21 0-15,21 21 0,0-21 0</inkml:trace>
  <inkml:trace contextRef="#ctx0" brushRef="#br0" timeOffset="36860.42">17124 3366 0,'-21'0'31,"42"21"1,21-21-32,-21 0 0,22 21 0,-1-21 15,0 0-15,1 0 0,20 21 0,1-21 16,-1 0-16,1 0 0,-1 21 16,1-21-16,20 0 0,-20 0 15,-1 0-15,1 0 0,20 0 16,-20 0-16,-22 0 0,22 0 0,-22 0 15,0 0-15,-20 0 0,20 0 0,-21-21 16,-21 0-16,0 0 16,0 0-16,0-1 0,-21 22 15,0-21-15,0 0 0,-22 21 0,22-21 16,-21 21-16,21 0 0,-22 0 16,22-21-16,-21 21 0,21 0 0,-1 0 15,1 0-15,42 0 31,1 0-31,-1 0 16,0 0-16,21 0 0,-21 0 16,22 0-16,-1 0 0,0 21 0,-20-21 15,20 21-15,-21-21 0,0 21 16,0-21-16,-21 21 0,0 1 0,0-1 16,0 0-16,0 0 0,-21 0 0,0 0 15,-21 1-15,21-1 0,-22 0 16,22 0-16,0 0 0,-21 0 0,20 1 15,1-22-15,0 21 0,0 0 0,0 0 16,0-21-16,-1 21 0,1-21 16,0 0-16,0 21 0</inkml:trace>
  <inkml:trace contextRef="#ctx0" brushRef="#br0" timeOffset="38875.26">19791 3133 0,'0'0'15,"0"-21"-15,0-1 16,0 44 15,0-1-31,0 0 16,0 0-16,0 21 0,0-20 0,0 20 15,0-21-15,-21 21 0,21 1 16,0-22-16,-22 21 0,22-21 0,0 1 16,-21-1-16,21 0 0,0 0 15,0 0-15,0 0 0,0 1 16,21-22 15,1-22-31,-1 1 0,0 0 0,0 0 16,0 0-16,0 0 0,1-1 0,-1 1 15,0-21-15,0 21 0,0 0 16,0-22-16,-21 22 0,22 0 16,-1 0-16,-21 0 0,21-1 15,-21 44 1,0-1-16,0 0 0,0 0 0,0 0 15,0 0-15,0 22 0,0-22 16,0 0-16,0 0 0,0 22 0,21-22 16,0 0-16,-21 0 0,21 0 15,1 0-15,-1-21 0,0 0 16,21 22-16,-21-22 0,22 0 0,-1 0 16,0 0-16,1 0 0,-1 0 15,22-22-15,-22 22 0,0-21 0,1 0 16,-1 0-16,0 0 0,-21 0 15,22-1-15,-22 1 0,0-21 16,-21 0-16,0 20 0,0-20 0,0 0 16,0 21-16,0-22 0,0 22 0,0 0 15,0 0-15,-21 21 0,0 0 16,0 0-16,-1 21 16,22 0-16,0 0 0,-21 0 15,21 22-15,-21-22 0,21 21 0,0-21 16,0 22-16,0-22 0,0 21 0,0-21 15,21 22-15,0-22 0,1 0 16,-1 0-16,0 0 0,0-21 16,21 22-16,1-22 0,-22 0 0,21 0 15,1 0-15,-1 0 0,0 0 16,1 0-16,-1-22 0,21 22 0,-20-21 16,-1 0-16,0 0 0,1-21 15,-1-1-15,-21 22 0,22-21 0,-22-22 16,0 22-16,0 0 0,0-1 0,-21-20 15,0 20-15,0 1 0,0 21 16,0-21-16,0 20 0,-21 1 0,21 0 16,-21 0-16,0 21 0,0 0 0,-1 0 15,1 0-15,0 21 16,0 0-16,21 0 0,-21 1 0,21 20 16,-21-21-16,21 21 0,0 1 0,0-1 15,0 0-15,0 1 0,0-1 16,0 0-16,0 1 0,0-1 0,0-21 15,21 22-15,0-22 0,-21 0 16,0 0-16,21 0 0,0 0 0,0-21 16,1 0-16,-1 0 15,0 0-15,0 0 0,0-21 16,0 0-16,1 0 0,-1 0 16,0 0-16,0-1 0,-21-20 15,21 21-15,0 0 0,1-22 0,-1 22 16,-21 0-16,21 0 15,0 21-15,-21 21 16,0 0 0,0 0-16,21 1 0,-21-1 0,21 0 15,-21 0-15,22-21 0,-22 21 16,21 0-16,0 1 0,0-1 0,0 0 16,0-21-16,1 21 0,-1-21 15,0 0-15,21 0 0,-21 0 0,22 0 16,-22 0-16,21 0 0,1 0 0,-1 0 15,-21 0-15,21-21 16,1 0-16,-22 0 0,21-1 0,-21-20 16,1 21-16,-1-21 0,0-1 15,0 1-15,-21 21 0,21-22 0,-21 22 16,0-21-16,0 21 0,0 0 0,-21-1 16,0 22-16,0 0 0,0-21 15,-22 21-15,22 0 0,0 0 0,-21 21 16,20-21-16,1 22 0,-21 20 0,21-21 15,0 21-15,-1-20 0,1 20 16,21 0-16,0-21 0,0 22 0,0-22 16,0 0-16,0 21 0,0-20 15,21-1-15,1 0 16,-1-21-16,0 0 0,0 0 0,0 0 16,0 0-16,1 0 0,-1 0 15,0-21-15,0 0 0,0-1 0,0 1 16,1 0-16,-1-21 0,0 21 0,-21-22 15,0 22-15,21-21 0,0 21 16,-21-22-16,0 22 0,0 0 16,0 42-1,0 0 1,0 0-16,0 1 0,0-1 0,0 21 16,0-21-16,0 0 15,0 1-15,0 20 0,21-21 0,1 0 16,-1 0-16,0-21 0,0 22 0,21-1 15,-20-21-15,20 0 0,0 0 16,128 0 0,-149 0-16,21-21 15,-21-1-15,0-20 0,22 21 0,-22-21 16,0-1-16,0 1 0,0 0 0,1-1 16,-22-20-16,21 20 0,0 1 15,-21-21-15,0 20 0,0 1 0,0 0 16,0 20-16,0 1 0,0 0 15,0 0-15,-21 21 16,0 21-16,-1 0 16,1 0-16,21 1 0,0 20 15,-21 0-15,0-21 0,21 22 0,0-1 16,0 0-16,0 1 0,0-1 16,0 0-16,0 1 0,0-22 0,0 21 15,0 1-15,21-22 0,-21 21 0,21-21 16,0 0-16,1 1 0,-1-1 15,0-21-15,0 0 0,0 0 16,0 0-16,1 0 0,-1-21 16,0 21-16,21-22 0,-21 1 0,1 0 15,-1-21-15,0 21 0</inkml:trace>
  <inkml:trace contextRef="#ctx0" brushRef="#br0" timeOffset="39116.12">23304 2879 0,'0'0'16,"22"21"-1,-1-21 1,0 0-16,21 0 0,-21 0 0,22 0 16,-1 0-16,-21 0 0,22 0 0,20 0 15,-21 0-15,1 0 16,-1 0-16,0 0 0,1 0 0,-1 0 15,-21 0-15,22 0 0,-22 0 0,0 0 16,0 0-16,-42 0 16,0 0-16,-22 21 15</inkml:trace>
  <inkml:trace contextRef="#ctx0" brushRef="#br0" timeOffset="40079.69">9694 7176 0,'-21'0'0,"42"0"0,-63 0 16,42 21-16,0 0 16,42-21-16,-21 0 15,1 0-15,20 21 0,0-21 16,22 0-16,-22 0 0,22 0 0,-1 0 16,1 0-16,-1 0 0,-21 0 0,22 0 15,-1 0-15,-20 0 0,-1 0 16,0 0-16,1 0 0,-22 0 0,0-21 15,0 21-15,0 0 0,-21-21 16,0 0 0,-21 21-1,0 0-15,0-22 0,0 1 0,0 21 16,-1-21-16,1 21 0,0-21 0,0 21 16,21-21-16,-21 21 15,21-21-15,21 21 31,0 0-31,0 0 16,0 21-16,1 0 0,-1 0 16,-21 0-16,21 0 0,-21 22 0,0-1 15,0-21-15,0 22 0,0-22 0,0 21 16,-21-21-16,0 22 0,-1-22 16,1 0-16,-21 0 0,21 0 0,0 0 15,-1 1-15,1-1 0,0-21 16,42 0-1,22-21-15</inkml:trace>
  <inkml:trace contextRef="#ctx0" brushRef="#br0" timeOffset="41784.29">11896 6900 0,'0'85'32,"-22"-43"-32,1-20 0,21 20 0,-21-21 15,0 21-15,0 1 0,0-1 16,-1-21-16,1 22 0,21-22 0,-21 21 16,0-21-16,0 0 0,21 1 0,0-1 15,-21-21-15,21 21 0,21-42 31,0 21-31,0-21 0,0-1 16,0 1-16,1 0 0,-1-21 0,21 21 16,-21-22-16,0 1 15,1 21-15,20-22 0,-21 22 0,0-21 16,0 21-16,1 21 0,-22-21 0,21 21 16,0 0-16,-21 21 15,0 0-15,0 0 0,21 0 16,-21 0-16,21 22 0,-21-22 0,0 21 15,0-21-15,21 22 0,1-22 0,-22 21 16,21-21-16,0 1 0,0-1 16,0 0-16,0 0 0,1-21 0,-1 0 15,21 21-15,-21-21 0,22 0 0,-22 0 16,21 0-16,-21-21 0,22 0 16,-22 21-16,21-21 0,-21 0 15,22-22-15,-1 22 0,-21-21 0,0 21 16,22-22-16,-22 1 0,0 0 0,0-1 15,-21 1-15,0 0 0,0 20 16,0-20-16,0 21 0,0 0 0,-21 0 16,0-1-16,0 1 0,-1 21 0,1 0 15,0 0-15,0 0 0,0 0 16,0 21-16,21 1 0,-22-1 16,22 0-16,0 0 0,0 0 0,0 0 15,0 1-15,0-1 16,22 0-16,-1 0 0,21 0 0,-21-21 15,22 21-15,-22-21 0,21 0 16,0 0-16,22 0 0,-22 0 16,1 0-16,20 0 0,1-21 0,-22 0 15,21 0-15,-20 0 0,20 0 0,-20-1 16,-1-20-16,0 21 0,1-21 16,-22-1-16,21 1 0,-21 0 0,-21-1 15,0 22-15,0-21 0,0-1 0,0 22 16,0 0-16,0 0 0,-21 0 15,0 21-15,0 0 0,0 21 0,21 0 16,-22 0-16,1 0 0,0 22 0,0-22 16,0 21-16,0 1 0,21 20 15,-22-21-15,1 1 0,21-1 16,-21 22-16,21-22 0,0 0 0,0 1 16,0-1-16,0 0 0,0 1 15,0-1-15,0-21 0,0 0 0,0 0 16,0 1-16,21-1 0,0-21 0,1 0 15,-1 0-15,0-21 16,0 21-16,0-22 0,0 1 16,1-21-16,-22 21 0,21 0 0,0-22 15,0 1-15,0 21 0,-21-22 0,0 22 16,21-21-16,1 21 0,-22 0 16,0-1-1,0 44-15,0-1 16,0 0-16,0 0 15,0 0-15,0 22 0,0-22 0,0 0 16,0 0-16,0 0 0,21 0 0,-21 1 16,21-1-16,0 0 0,0 0 15,0-21-15,1 21 0,-1-21 0,0 0 16,21 0-16,-21 0 0,1 0 0,20 0 16,0-21-16,-21 0 0,22 21 15,-22-21-15,0 0 0,21-1 0,-20-20 16,-1 21-16,0-21 0,0 20 0,0 1 15,0 0-15,-21 0 0,0 0 16,0 0-16,22 21 0,-22 21 31,-22 0-31,22 0 16,0 0-16,0 0 0,0 1 16,0-1-16,0 0 0,0 0 15,0 0-15,0 0 0,0 1 0,22-22 16,-1 0-16,0 21 0,21-21 15,-21 0-15,1 0 0,20 0 0,-21 0 16,21-21-16,-20-1 0,20 1 0,-21 0 16,0 0-16,0 0 0,1 0 0,-1-1 15,0 1-15,-21 0 16,0-21-16,21 21 0,-21-1 0,21 1 16,-21 0-16,0 0 0,0 42 31,0 0-16,0 0-15,0 1 0,-21-1 0,0 21 16,21 0-16,-21 1 0,0-1 16,21 22-16,-22-22 0,1 21 0,21 1 15,0-1-15,-21 1 0,0-1 0,21 1 16,0-1-16,0 22 0,0-21 0,0 20 16,0-20-16,0 20 15,0-20-15,0 21 0,0-22 0,0 22 16,0-22-16,0 1 0,0-1 0,21 1 15,-21-1-15,21-20 0,-21 20 0,0-21 16,0 1-16,0-22 0,0 21 0,0-21 16,0 1-16,-21-22 15,0 0-15,0-22 16,0 1-16,-1 0 0,1-21 0,0-1 16,-21 1-16,21 0 0,-1-22 0,-20 22 15,21-22-15,0 1 0,0-1 16,21 1-16,0-22 0,0 22 0,0-22 15,0 0-15,0 22 0,0-1 16,0-20-16,21 20 0,0 22 0,0-22 16,21 22-16,1-21 0,-22 20 15,21 1-15,1-22 0,20 22 0,-21 0 16,1-1-16,20-20 0,1 21 0,-22-1 16,22 1-16,20 0 0</inkml:trace>
  <inkml:trace contextRef="#ctx0" brushRef="#br0" timeOffset="42423.92">17547 6858 0,'0'0'0,"-42"0"31,63 0-15,0 0-16,21 0 0,1 0 16,-1 0-16,0 0 0,22 0 15,-1 0-15,1-21 0,-1 21 0,22-21 16,-21 21-16,20 0 0,1 0 0,0-21 16,-22 21-16,1 0 0,-1 0 15,1-22-15,-22 22 0,0 0 0,-21-21 16,1 21-16,-1-21 0,0 21 0,-21-21 15,0 0 1,-21 21 0,0 0-16,-1-21 15,1 21-15,0 0 16,42 0 15,0 0-31,1 0 16,-1 0-16,0 0 0,0 0 0,0 0 15,0 21-15,1-21 0,-22 21 16,0 0-16,0 0 0,0 0 0,0 1 16,0-1-16,-22 0 15,1 0-15,-21-21 0,21 21 0,-22-21 16,22 21-16,-21 1 0,0-22 16,20 0-16,1 21 0,0-21 0,0 0 15</inkml:trace>
  <inkml:trace contextRef="#ctx0" brushRef="#br0" timeOffset="44347.62">21082 6498 0,'-42'-84'31,"42"105"-15,0 0 0,0 0-16,0 0 0,0 22 15,0-22-15,0 21 0,0-21 0,-22 22 16,1-1-16,21-21 0,-21 21 16,0-20-16,21-1 0,-21 0 0,0 0 15,21 0-15,0 0 0,0 1 0,-22-22 16,22 21-16,22-21 31,-1-21-31,0-1 16,0 1-16,0 0 15,0 21-15,1-42 0,-1 21 0,21-1 16,-21 1-16,0 0 0,1-21 0,-1 21 16,0-1-16,0 1 0,0 21 15,0 0-15,1 0 0,-22 21 16,0 1-1,0 20-15,0-21 0,0 0 16,0 0-16,0 1 0,0 20 0,0-21 16,0 0-16,0 0 0,0 1 0,0-1 15,21 0-15,0-21 16,0 0-16,0 0 0,0 21 0,1-21 16,-1 0-16,21 0 0,0 0 15,-20 0-15,20-21 0,0 0 16,1 0-16,-1 21 0,0-22 0,1-20 15,-22 21-15,21 0 0,-21-22 0,0 1 16,1 21-16,-1-21 0,-21-22 16,0 22-16,0-1 0,0 1 0,0 21 15,-21-21-15,-1 20 0,1 1 0,0 21 16,0 0-16,0 0 0,0 0 16,-1 21-16,1 1 0,0 20 0,0-21 15,0 21-15,0 1 0,21-22 0,0 21 16,0 1-16,0-1 0,0-21 15,0 21-15,0-20 0,21 20 0,0-21 16,0 0-16,0 0 0,22 1 16,-22-1-16,21 0 0,-21-21 15,22 0-15,-1 21 0,0-21 0,1 0 16,-1 0-16,0 0 0,1-21 0,-1 0 16,0 0-16,1-1 0,-1 1 15,0 0-15,1-21 0,-1-1 0,-21 1 16,21 0-16,-20-22 0,-1 1 0,0 20 15,0-20-15,0 21 0,-21-22 16,0 22-16,0 21 0,0-22 0,0 22 16,0 0-16,-21 21 0,0 0 0,0 0 15,0 0 1,-1 0-16,1 21 0,0 0 0,21 22 16,-21-22-16,0 21 0,21 0 0,-21 1 15,21 20-15,0-20 0,0-1 16,-22 0-16,22 1 0,0-1 0,0 0 15,0-21-15,0 22 0,0-22 0,0 0 16,22 0-16,-22 0 0,21 1 16,0-22-16,0 0 0,0 0 0,0 0 15,22 0-15,-22 0 0,0 0 0,21 0 16,-20-22-16,-1 1 0,21 0 16,-21 0-16,22 0 0,-22 0 0,0-1 15,21 1-15,-21 0 0,1 0 16,-1 0-16,0 0 0,0 21 15,0 0-15,0 0 16,1 0-16,-22 21 0,21 0 16,-21 0-16,0 0 0,0 0 15,21 1-15,0-22 0,-21 21 0,21 0 16,0 0-16,1-21 0,-1 21 0,0-21 16,0 0-16,0 21 0,22-21 15,-22 0-15,21 0 0,-21 0 0,22 0 16,-1 0-16,0 0 0,1 0 0,-1-21 15,0 21-15,1-21 0,-22 0 16,21 0-16,-21 0 0,22-1 16,-22-20-16,-21 21 0,21-21 0,-21-1 15,0 22-15,0-21 0,0 21 16,0-1-16,-21 1 0,0 0 0,-1 21 16,1 0-16,0 0 0,-21 0 0,21 0 15,-1 21-15,-20 0 0,21 22 16,-21-22-16,20 21 0,1-21 0,0 1 15,0 20-15,21-21 0,0 21 0,0-20 16,0-1-16,0 0 0,0 0 16,0 0-16,21-21 0,-21 21 0,21-21 15,0 0-15,1 0 0,20 0 0,-21 0 16,0 0-16,0 0 16,22 0-16,-22-21 0,0 0 0,0 21 15,22-21-15,-22 0 0,0-22 0,-21 22 16,21-21-16,0 21 0,0 0 15,-21-22-15,0 22 0,0 0 0,22 21 16,-22 21 0,0 0-1,0 0-15,-22 1 0,22-1 0,0 21 16,0-21-16,0 0 0,0 1 0,0-1 16,0 0-16,22 0 15,-1 0-15,-21 0 0,42-21 0,-21 22 0,0-22 16,1 0-16,20 0 0,-21 0 15,0 0-15,22 0 0,-22 0 16,21 0-16,0-22 0,-20 1 0,20 0 16,-21 0-16,0 0 0,22-22 0,-22 22 15,0-21-15,0-22 0,0 1 16,22 21-16,-22-22 0,0 1 0,0-1 16,-21 22-16,0-22 0,21 22 0,-21 21 15,0-22-15,0 22 0,0 0 16,-21 21-1,0 21-15,0 0 0,0 1 0,-1 20 0,1 0 16,21 1-16,-21-1 16,0 21-16,0-20 0,21 20 0,0-20 15,0 20-15,0-21 0,0 1 0,0-1 16,0 0-16,0 1 0,0-22 16,0 21-16,0-21 0,21 1 0,0-22 15,0 21-15,0 0 0,1-21 0,20 0 16,-21 0-16,0 0 0,22 0 15,-22 0-15,0-21 0,21 0 0,-21-1 16,1 1-16,-1 0 0,-21 0 0</inkml:trace>
  <inkml:trace contextRef="#ctx0" brushRef="#br0" timeOffset="44551.5">24342 6477 0,'0'0'0,"42"0"15,-21 0 1,21 0-16,1 0 0,-1 0 0,0 0 16,22 0-16,-1 0 0,1-21 15,-1 21-15,1 0 0,-1 0 0,-20 0 16,20 0-16,-20 0 0,-1 0 0,0 0 16,-21 0-16,1 0 15,-44 21 1</inkml:trace>
  <inkml:trace contextRef="#ctx0" brushRef="#br0" timeOffset="45407.8">10964 11536 0,'0'0'0,"21"0"31,1 0-31,20 0 0,0 0 16,1 0-16,-1 0 0,21 0 0,1 0 16,-1 0-16,1 0 0,-1 0 0,1 0 15,21 0-15,-22 0 0,22 0 16,-22 0-16,1 0 0,-22 0 0,0 0 16,1 0-16,-1 0 0,-21 0 0,0 0 15,1 0-15,-22-21 0,0 0 16,0-1-16,0 1 15,-22 21-15,1-21 0,-21 0 0,21 21 16,-22-21-16,22 0 0,-21-1 16,0 1-16,20 21 0,1-21 15,0 21-15,0 0 0,0 0 0,42 21 32,21 0-17,-21 1-15,1-1 0,20 0 0,-21 0 16,21 21-16,-20-20 0,-1-1 15,0 21-15,-21-21 0,0 22 0,0-22 16,-21 0-16,0 0 0,-1 21 0,-20-20 16,0-1-16,-1 0 0,1 0 15,0 0-15,21 0 0,-22-21 0,22 0 16,0 0-16,42-21 16,0 0-16</inkml:trace>
  <inkml:trace contextRef="#ctx0" brushRef="#br0" timeOffset="46933.93">13081 11091 0,'0'0'0,"21"0"0,-21 22 16,0 20-16,-21-21 0,0 21 15,0-20-15,-1 20 16,1 0-16,21 1 0,-21-1 0,0 0 15,0 1-15,0-1 0,-1-21 0,1 21 16,21-20-16,0-1 0,-21 0 0,21 0 16,0 0-16,-21-21 0,42 0 31,0 0-31,0 0 0,1-21 0,-1 0 16,21 0-16,-21 0 0,22-1 15,-1-20-15,-21 21 0,21-21 0,-20-1 16,20 22-16,-21-21 0,0 21 0,0-1 15,1 22-15,-1 0 16,-21 22 0,0 20-16,0-21 0,21 0 15,-21 22-15,0-22 0,0 21 0,21-21 16,-21 0-16,0 1 0,21-1 16,0 0-16,1 0 0,-1 0 0,0-21 15,21 21-15,-21-21 0,22 0 0,-22 0 16,21 0-16,1 0 0,-22 0 15,21 0-15,0-21 0,1 21 0,-1-21 16,-21 0-16,22-21 0,-22 20 0,21 1 16,-21-21-16,-21 0 0,0-1 15,0 1-15,0 0 0,0-22 16,0 22-16,0-1 0,-42 1 0,21 0 16,0 21-16,-1-1 0,-20 22 0,21 0 15,0 0-15,-22 0 0,22 0 16,0 0-16,0 22 0,0-1 0,21 0 15,0 0-15,0 0 0,21 0 16,0 1-16,0-22 0,22 0 16,-1 21-16,0-21 0,22 0 0,-22 0 15,22 0-15,20-21 0,-20-1 0,-1 22 16,1-21-16,20-21 0,-20 21 16,-1 0-16,-20-1 0,20-20 15,-42 21-15,22-21 0,-22 20 0,0-20 16,-21 0-16,0-1 0,0 22 15,0-21-15,0 21 0,-21-22 0,0 22 16,-22 21-16,22 0 0,0 0 16,0 0-16,-21 21 0,20 1 15,1 20-15,0-21 0,-21 21 0,21 1 16,21-1-16,-22 0 0,1 22 0,21-22 16,0 22-16,-21-22 0,21 22 15,0-22-15,0 21 0,0-20 0,0-1 16,0-21-16,0 22 0,21-22 0,-21 0 15,21 0-15,-21 0 0,22-21 16,-1 0-16,0 0 16,0 0-16,0-21 0,-21 0 15,21 0-15,1 0 0,-1-22 0,0 22 16,0-21-16,0-1 0,0 22 16,-21-21-16,22 21 0,-22 0 0,21-1 15,0 22-15,-21 22 16,0-1-1,0 0-15,0 0 0,0 0 0,0 0 16,0 1-16,0-1 0,21 0 0,0 0 16,-21 0-16,21 0 0,1-21 15,-1 22-15,0-22 0,21 0 16,-21 0-16,1 0 0,20 0 0,-21 0 16,21 0-16,-20 0 0,20 0 15,-21 0-15,21-22 0,-20 1 0,-1 0 16,0 0-16,21 0 0,-42-22 0,21 22 15,1 0-15,-1 0 0,-21-21 16,0 20-16,0 1 0,0 42 16,0 1-1,0-1-15,0 0 16,0 21-16,0-21 0,0 1 0,0-1 16,0 0-16,0 0 0,0 0 0,21 0 15,0-21-15,0 22 16,0-22-16,22 0 0,-22 0 0,21 0 15,1 0-15,-22 0 0,21 0 0,0-22 16,-20 22-16,20-21 0,-21 0 0,21 0 16,-20 0-16,-1 0 0,0-22 15,0 22-15,-21 0 0,0-21 0,21 20 16,-21 1-16,0 0 0,0 42 31,0 0-31,0 1 16,0 20-16,-21 0 0,21 1 0,-21-1 15,21 21-15,-21 1 0,0-22 16,21 22-16,-22-1 0,22 1 16,-21-1-16,21 22 0,0-22 0,0 22 15,0 0-15,0-22 0,0 22 0,0-22 16,0 1-16,0-1 0,0 22 16,0-21-16,0-1 0,0-21 0,0 22 15,0-1-15,0-20 0,0-1 0,0 0 16,0-20-16,0-1 0,0 0 0,0 0 15,-21-21 1,21-21-16,0 0 0,0-22 16,0 1-16,0 0 0,0-1 0,0-20 0,0-1 15,0 1-15,0-1 0,21 1 16,0-1-16,-21-20 0,22 20 16,-1-20-16,21 20 0,-21-21 0,22 22 15,-1-1-15,0 1 0,1-1 0,-1 22 16,0-21-16</inkml:trace>
  <inkml:trace contextRef="#ctx0" brushRef="#br0" timeOffset="47488.07">17886 10859 0,'0'0'0,"-21"42"32,42-42-32,0 21 0,0-21 15,0 0-15,22 0 0,-1 0 16,21 0-16,1 0 0,-22 0 0,43 0 15,-22 0-15,22 0 0,-21 0 0,20 0 16,-20 0-16,-1-21 0,1 21 0,-1 0 16,-20-21-16,-22 0 15,21 21-15,-42-22 0,0 1 0,0 0 16,0 0-16,-21 0 0,0 21 16,-22-21-16,1-1 0,0 1 15,-1 0-15,1 21 0,0-21 0,21 21 16,-1-21-16,22 0 0,0-1 15,22 22 1,-1 0-16,0 0 0,21 0 16,-21 0-16,1 0 0,20 0 0,-21 0 0,21 22 15,-20-1-15,20 0 0,-21 0 16,0 0-16,0 22 0,1-22 16,-1 21-16,-21-21 0,0 22 0,0-22 15,0 21-15,-21-21 0,-1 22 16,1-22-16,0 0 0,-21 21 0,21-21 15,-1 1-15,1-1 0,0 0 0,0-21 16,42 0 0,0-21-16</inkml:trace>
  <inkml:trace contextRef="#ctx0" brushRef="#br0" timeOffset="48064.17">20553 10245 0,'-85'84'31,"85"-41"-31,-21-1 0,0 0 16,0 1-16,-1-1 0,1 0 0,0 1 15,0-1-15,0 0 0,21-20 0,-21 20 16,21-21-16,0 0 0,0 0 15,21-21-15,0 0 16,21 0-16,-21 0 0,22 0 0,-22-21 16,21 21-16,1-21 0,-1 0 0,0 0 15,1-22-15,-1 22 0,-21-21 16,21 21-16,1-22 0,-22 22 0,0 0 16,0 0-16,0 0 0,1 0 0,-22 42 31,0 0-31,0 0 0,0 0 0,0 22 15,0-22-15,0 0 0,0 0 0,0 0 16,21 0-16,0 1 0,0-1 16,0 0-16,0 0 0,1-21 0,20 0 15,-21 0-15,21 0 0,1 0 16,-1 0-16,0 0 0,1 0 16,-1 0-16,22-21 0,-43 0 0,21 0 15,0-1-15,-20 1 0,20-21 0,-21 0 16,-21-1-16,0 1 0,0-22 0,0 1 15,-21 21-15,0-1 0,0 1 16,-22 0-16,1-1 0,0 22 0,-1 0 16,1 0-16,0 21 0,-1 0 0,22 0 15,-21 0-15,21 21 0,21 0 16,0 0-16,0 0 0,0 1 16,42-1-16,-21 0 0,21 0 15,1 0-15,20-21 16,-20 0-16,20 0 0,1 0 0</inkml:trace>
  <inkml:trace contextRef="#ctx0" brushRef="#br0" timeOffset="49071.64">22310 10033 0,'0'-42'16,"0"84"-16,0-127 0,0 43 0,0 21 0,0-21 16,0-1-16,0 22 0,-22 0 15,1 21-15,0 0 0,0 21 16,0-21-16,21 42 0,-21-20 0,-1 20 15,1 0-15,0 1 0,0-1 16,0 0-16,21 22 0,-21-22 16,-1 0-16,1 22 0,21-22 0,0 1 15,0-1-15,0 0 0,0-21 16,0 1-16,0 20 0,0-21 0,21 0 16,1-21-16,-1 0 15,0 0-15,-21-21 0,21 0 16,0 0-16,0 0 0,1-1 0,-1-20 15,0 21-15,0 0 0,0-22 0,0 22 16,-21 0-16,22 0 0,-1 0 0,0 21 16,-21 21-1,21 0 1,-21 0-16,0 0 0,21 1 0,-21-1 16,0 0-16,21 21 0,1-21 15,-1 1-15,0-1 0,21-21 0,1 21 16,-1 0-16,0-21 0,1 0 0,-1 0 15,0 0-15,1 0 0,-1 0 16,0 0-16,1 0 0,-1 0 0,-21-21 16,21 0-16,-20-22 0,-1 22 0,-21 0 15,21-21-15,-21-1 0,21 1 0,-21 0 16,0 21-16,0-22 0,0 22 16,0 0-16,-21 0 0,0 0 0,0-1 15,-1 22-15,-20 0 0,21 0 16,0 0-16,-22 22 0,22-1 15,-21 0-15,21 0 0,0 0 0,-1 0 16,1 22-16,21-22 0,0 0 0,0 0 16,0 0-16,0 22 0,0-22 15,21 0-15,1-21 16,-1 0-16,0 0 0,0 0 0,0 0 16,0 0-16,1 0 0,-1-21 15,0 0-15,0 0 0,0-1 0,22 1 16,-22 0-16,0 0 0,0 0 15,0 0-15,-21-1 0,21 22 0,-21 22 32,0-1-17,0 0-15,0 0 0,0 21 0,0-20 16,0-1-16,0 0 0,22 21 16,-22-21-16,21 1 0,0-1 0,0-21 15,0 21-15,0-21 0,1 0 0,20 0 16,0 0-16,1 0 0,-22 0 15,21 0-15,0-21 0,-20 0 0,20-22 16,-21 22-16,0-21 0,0-1 0,1 1 16,-1 0-16,0-1 15,0-20-15,0 21 0,0-22 0,1 1 16,-1-1-16,0 1 0,-21 20 0,0 1 16,21 0-16,-21-1 0,0 22 15,0 0-15,0 42 16,-21 0-16,0 0 0,0 22 0,-22-1 15,22 0-15,0 1 0,0-1 16,0 22-16,-1-22 0,22 0 0,0 22 16,0-22-16,0 0 0,0 1 0,0-1 15,0 22-15,0-43 0,0 21 16,22 0-16,-1-20 0,0-1 0,0 0 16,0 0-16,0 0 0,1-21 15,-1 0-15,0 0 16,0-21-16,0 0 0,0 0 0,1 0 15,-22-1-15</inkml:trace>
  <inkml:trace contextRef="#ctx0" brushRef="#br0" timeOffset="49248.54">23749 10012 0,'-42'-21'16,"84"42"-16,-106-63 0,43 20 0,0 22 0,21-21 16,0 0-16,21 21 15,0 0-15,22 0 0,-22 0 0,21 0 16,1 0-16,20 0 0,-21 0 0,22 0 15,-1 0-15,-20 0 16,20 0-16,-20 0 0,-1 0 0,21 0 16,-20 0-16,-22 0 0,21 21 0,1-21 15,-22 0-15</inkml:trace>
  <inkml:trace contextRef="#ctx0" brushRef="#br1" timeOffset="54603.39">9969 4551 0,'22'0'78,"-1"0"-78,0-21 0,0 0 16,0 21-16,0-22 15,1 1-15,-22 0 16,-22 21 0,1 0-16,0 0 0,-21 0 0,21 0 15,-22 0-15,22 0 0,-21 21 0,21-21 16,-22 21-16,1 1 0,21-1 15,0-21-15,-1 21 0,1 0 0,0 0 16,21 0-16,-21-21 0,21 22 0,0-1 16,0 0-16,0 0 0,21 0 15,0 0-15,0-21 0,22 22 16,-22-1-16,21 0 0,1 21 0,-1-21 16,0 1-16,1-1 0,-1 0 15,0 0-15,1 21 0,-22-20 0,0-1 16,0 0-16,-21 21 0,0-21 0,0 1 15,0-1-15,-21 0 0,0 0 16,0 0-16,-22-21 0,-20 21 0,20-21 16,-20 22-16,-1-22 0,22 0 0,-21 0 15,20 0-15,1-22 0,-22 1 16,43 21-16,-21-21 0,0 0 0,20 0 16,1 0-16,0-1 0,0 1 15,0-21-15,21 21 0,-21 0 16,21-22-16,0 22 0,0 0 0,0 0 15,0 0-15,21-1 0,21 1 0,-21 21 16,22-21-16,-1 0 0,0 0 16,22 21-16</inkml:trace>
  <inkml:trace contextRef="#ctx0" brushRef="#br1" timeOffset="54864.24">10626 4530 0,'0'0'15,"0"-21"-15,0 42 32,-22-21-32,22 21 0,-21 0 15,21 21-15,-21-20 0,21-1 16,0 21-16,0 0 0,-21-20 0,21 20 16,-21 0-16,21 1 0,0-22 15,0 21-15,0 0 0,0-20 0,0 20 16,0-21-16,0 0 0,0 0 0,0 1 15,0-1-15,21-21 32,-21-21-32</inkml:trace>
  <inkml:trace contextRef="#ctx0" brushRef="#br1" timeOffset="55359.96">10329 4911 0,'0'0'0,"0"-21"15,21-1 1,1 1 0,-1 21-16,21-21 0,-21 21 15,22-21-15,-1 21 0,0-21 0,1 0 16,-1-1-16,0 22 0,1-21 0,-1 0 16,0 21-16,1 0 0,-22-21 15,0 21-15,0 0 0,-21 21 16,0 0-16,0 0 15,-21 22-15,21-22 16,-21 0-16,0 21 0,-1-20 0,22 20 16,-21-21-16,21 21 0,-21-20 0,21-1 15,0 0-15,0 0 0,0 0 16,0 0-16,0 1 0,21-22 0,0 0 16,22 0-16,-22 0 0,0 0 0,21 0 15,-20 0-15,20 0 0,0 0 16,-21-22-16,22 1 0,-1 0 0,-21 0 15,0 0-15,1-22 0,-1 22 0,-21 0 16,21-21-16,-21 21 16,0-22-16,0 22 0,-21-21 0,0 21 15,-1-1-15,1 1 0,0 21 0,-21-21 16,21 21-16,-22 0 0,22 0 16,-21 0-16,21 0 0,-22 0 0,22 21 15,0 0-15,21 1 0,0-1 16,0 0-16,0 0 0,0 0 15,0 0-15,0 1 0,42-1 0,-21-21 16,1 0-16,20 21 0,-21-21 16,21 0-16,-20 0 0</inkml:trace>
  <inkml:trace contextRef="#ctx0" brushRef="#br1" timeOffset="55719.75">11409 4826 0,'0'0'0,"0"-21"0,0 0 15,0 0-15,0-1 16,0 1 0,21 21-16,0 0 0,0 0 15,0 0-15,1 0 0,-1 0 16,0 0-16,0 21 0,0 1 0,0-1 16,22 21-16,-22-21 0,0 0 0,0 22 15,0-22-15,-21 0 0,0 0 16,0 22-16,0-22 0,0 0 15,0 0-15,0 0 0,-21-21 0,21 21 16,-21-21-16,0 0 0,0 0 16,21-21-1,-21 0-15,21 0 0,0 0 16,-22-22-16,22 22 0,0 0 16,0-21-16,0 21 0,0-1 0,0-20 15,0 21-15,22 0 0,-1 0 0,0 21 16,0-22-16,0 22 15,0 0-15,1-21 0,-1 21 16,0 0-16,0 0 0,0 0 0</inkml:trace>
  <inkml:trace contextRef="#ctx0" brushRef="#br1" timeOffset="56075.55">12044 4911 0,'0'0'0,"-21"21"0,21-42 31,21 21-15,-21-21-16,21-1 0,0 22 0,0-21 16,-21 0-16,21 0 0,1 21 15,-1-21-15,-21 0 0,0-1 16,0 1-16,-21 21 31,-1 21-31,1-21 0,0 22 16,0-1-16,21 0 0,-21 21 0,0-21 15,21 22-15,-22-22 0,22 0 16,0 21-16,0-20 0,0-1 0,0 0 16,0 0-16,22 0 0,-1 0 15,0-21-15,0 0 0,0 0 16,22 0-16,-22 0 0,21 0 0,0 0 15,22 0-15,-22-21 0</inkml:trace>
  <inkml:trace contextRef="#ctx0" brushRef="#br1" timeOffset="56337.23">13462 4339 0,'-21'0'0,"42"0"0,-63 21 16,20-21-16,1 43 0,0-22 0,0 0 16,21 21-16,-21 1 0,0-1 0,-1 0 15,22 1-15,0-1 0,-21 0 16,21 22-16,-21-22 0,21 1 0,0-1 16,0-21-16,0 21 0,0-20 0,0-1 15,0 21-15,21-21 16,-21 0-16,21-21 0,1 0 15,-22-42 1</inkml:trace>
  <inkml:trace contextRef="#ctx0" brushRef="#br1" timeOffset="57092.14">12827 4805 0,'0'0'0,"-21"0"0,0 0 0,-1 0 0,44 0 31,-1 0-31,0 0 0,21 0 16,1 0-16,20-21 0,1 0 0,-1 21 16,1-22-16,20 1 0,-20 21 0,-1-21 15,1 0-15,-1 0 0,1 0 16,-22-1-16,-21 1 0,22 0 0,-22 0 16,0 0-16,-21 0 0,21-1 0,-21 1 15,0 0-15,0 0 16,-21 21-1,0 0-15,0 0 0,21 21 0,-22-21 16,22 21-16,0 22 0,0-22 16,0 0-16,0 21 0,0 1 0,0-1 15,0-21-15,0 21 0,0 1 16,0-1-16,0 0 0,0 1 0,0-22 16,0 21-16,0-21 0,0 1 0,22 20 15,-22-21-15,21-21 0,-21 21 16,21-21-1,0 0-15,0 0 16,-21-21-16,0 0 0,0 0 16,21-22-16,-21 22 0,22 0 15,-22-21-15,0 21 0,0-1 0,21 1 16,-21 0-16,0 0 0,21 0 16,0 21-1,0 21-15,-21 0 16,0 0-16,21 0 15,1 1-15,-22-1 0,21 0 0,-21 0 16,21 0-16,0 0 0,0 1 0,-21-1 16,21-21-16,1 21 0,-1-21 15,0 0-15,21 21 0,-21-21 16,1 0-16,-1 0 0,21 0 0,-21 0 16,0 0-16,22-21 0,-22 0 15,0 0-15,0-1 0,0 1 0,1 0 16,-22 0-16,21-21 0,-21 20 0,0-20 15,0 21-15,0 0 0,0 0 16,0-1-16,0 1 0,-21 21 16,-1 0-16,1 0 15,0 21-15,0 1 0,21-1 16,0 0-16,0 21 0,-21-21 0,21 1 16,0-1-16,0 21 0,0-21 0,0 0 15,0 1-15,21-1 16,-21 0-16,21-21 0,0 21 0,0-21 15,1 0-15,-1 0 0,21 0 16,-21 0-16,0 0 0</inkml:trace>
  <inkml:trace contextRef="#ctx0" brushRef="#br1" timeOffset="58680.23">15325 4763 0,'0'-43'16,"0"86"-16,0-107 0,0 43 0,0 0 16,-22 21-16,1 0 0,21-21 0,-21 21 15,0 0-15,0 0 0,0 0 0,-22 0 16,22 21-16,0 0 0,0 0 16,0 0-16,-1 22 0,1-22 0,0 21 15,0 0-15,0-20 0,21 20 0,-21 0 16,21-21-16,0 22 0,0-22 15,0 21-15,0-21 0,0 1 0,0-1 16,21 0-16,0 0 0,0-21 0,0 0 16,0 0-16,22 0 15,-22 0-15,0 0 0,21-21 0,-20 21 0,-1-21 16,21 0-16,-21-22 0,0 22 16,1-21-16,-1-1 0,0 1 15,0 0-15,0-1 0,0-20 0,-21 21 16,0-1-16,22-20 0,-22 20 0,0 1 15,0 21-15,0-21 0,0 20 16,0 1-16,-22 21 16,1 0-16,21 21 0,-21 1 0,0-1 15,21 0-15,0 0 0,0 21 16,-21 1-16,21-1 0,0 0 0,0 1 16,0-1-16,0 0 0,0 1 0,0-1 15,21 0-15,0-20 0,0 20 16,0-21-16,1 21 0,-1-20 15,21-1-15,-21-21 0,22 21 0,-22-21 16,21 0-16,-21 0 0,22 0 16,-1 0-16,-21-21 0,21 0 0,1-1 15,-22 1-15,21 0 0,1 0 0,-22 0 16,0-22-16,0 1 0,0 21 16,0-21-16,-21-1 0,0 22 0,0-21 15,0 21-15,0-1 0,0 1 0,-21 21 16,0-21-16,0 21 15,0 0-15,0 0 0,-1 21 0,1 0 16,0 1-16,0-1 0,0 0 0,0 21 16,21-21-16,0 22 15,0-1-15,0-21 0,0 22 0,0-22 16,0 0-16,0 21 0,0-21 0,0 1 16,0-1-16,21-21 0,-21 21 15,21-21-15,0 0 0,0 0 0,0 0 16,1 0-16,-1-21 0,0 0 15,0-1-15,0 1 0,0 0 16,-21 0-16,22-21 0,-22 20 0,21-20 16,-21 21-16,0-21 0,0-1 15,0 22-15,0 0 0,21 0 16,-21 0-16,0 42 31,-21 0-31,21 0 16,0 0-16,0 22 0,0-22 0,0 0 15,0 0-15,0 0 0,0 22 0,0-22 16,0 0-16,0 0 0,0 0 16,21 0-16,0-21 0,0 22 0,0-22 15,1 0-15,-1 0 0,0 0 16,0 0-16,0 0 16,0 0-16,-21-22 0,22 1 0,-1 0 15,0-21-15,0 21 0,-21-22 16,21 1-16,0 0 0,1-1 0,-1 1 15,0-22-15,-21 22 0,21 0 16,-21-1-16,21 1 0,-21 21 0,0 0 16,0-22-16,0 22 15,0 42 1,-21 1-16,21-1 16,-21 21-16,21-21 0,0 22 15,0-1-15,0 0 0,0 1 0,0-1 16,0 0-16,0 1 0,0-1 0,0 0 15,0-21-15,0 22 16,21-22-16,-21 0 0,21 0 0,0 0 16,1 1-16,-1-22 0,0 0 0,0 0 15,21 0-15,-20 0 0,-1 0 16,21 0-16,-21 0 0,0-22 0,22 22 16,-22-21-16,0 0 0,21 0 0,-20-21 15,-1 20-15,0-20 0,-21 21 16,0-21-16,21-1 0,-21 22 0,0-21 15,0 21-15,0-1 0,0 1 0,0 0 16,-21 21 0,0 0-16,0 21 15,-1 0-15,1 1 0,21-1 16,-21 21-16,0-21 0,0 22 16,21-22-16,0 21 0,0-21 0,0 22 15,0-22-15,0 0 0,0 0 0,0 0 16,0 0-16,0 1 0,21-22 15,0 0 1,0 0-16,0-22 16,1 1-16,-1 0 0,-21 0 15,21 0-15,0-22 0,-21 22 0,0-21 16,21 21-16,0 0 0,-21-22 0,22 22 16,-22 0-16,0 0 15,0 42 1,0 0-16,0 0 15,0 0-15,0 1 0,0-1 16,0 0-16,0 0 0,0 0 0,21 0 16,-21 1-16,21-1 0,-21 0 0,21 0 15,0-21-15,-21 21 0,21-21 16,1 21-16,-1-21 0,0 0 0,0 0 16,0 0-16,0 0 0,1-21 0,-1 0 15,21 0-15,-21 0 0,0-22 16</inkml:trace>
  <inkml:trace contextRef="#ctx0" brushRef="#br1" timeOffset="58952.08">16573 4530 0,'-21'0'0,"42"0"0,-63 0 0,42 21 16,21-21 0,0 0-16,22 0 0,-22 0 15,21 0-15,1 0 0,-1 0 0,0 0 16,1-21-16,-1 21 16,0-21-16,1 21 0,-1 0 0,0-22 15,-21 22-15,22 0 0,-22-21 0,21 21 16,-21 0-16,1-21 0,-1 21 15,0-21-15,0 21 0</inkml:trace>
  <inkml:trace contextRef="#ctx0" brushRef="#br1" timeOffset="70680.03">11642 8107 0,'-22'21'16,"44"-42"-16,-65 42 0,22-21 0,-21 0 0,21 0 15,-1 0-15,-20 0 0,21 0 16,0 0-16,-22 0 0,22 0 0,0 0 16,0-21-16,0 21 0,0 0 15,21-21 1,21 21 15,0 0-15,21 0-16,1 0 0,-1 0 0,21-21 15,1 21-15,21 0 0,20 0 0,1 0 16,21 0-16,0 0 0,0 0 16,21 0-16,-21 0 0,22 0 0,-1 0 15,0 0-15,0 0 0,0 0 0,-21 0 16,21 0-16,-21 0 0,0 0 16,-21 0-16,21 0 0,-21 0 0,0 0 15,0 0-15,-22 0 0,1 0 16,-21 21-16,-1-21 0,-21 0 15,1 0-15,-1 0 0,-21 0 0,0 0 16,1 0-16,-44 0 63,1-21-48,0 21-15,0-22 0,0 1 0,0 21 16</inkml:trace>
  <inkml:trace contextRef="#ctx0" brushRef="#br1" timeOffset="71647.92">11303 4043 0,'0'0'15,"-21"0"-15,0 21 0,-1-21 16,1 21 0,0-21-16,21 21 15,0 1 1,21-22 0,0 0-16,22 0 15,-1 0-15,0 0 0,22 0 0,-1 0 16,22 0-16,21 0 0,-21 0 15,42 0-15,0-22 0,0 22 0,0 0 16,0-21-16,0 21 0,21 0 0,0-21 16,-21 21-16,21-21 0,-21 21 15,0 0-15,0 0 0,-21-21 0,0 21 16,0 0-16,-22 0 0,22 0 16,-21 0-16,-1-21 0,1 21 0,-21 0 15,-1 0-15,-21 0 0,1 0 0,-1 0 16,-21 0-16,0 0 15,1 0-15,-1 0 0,-42 0 47,-1 0-47,1 0 16,0 0-16,0 0 16</inkml:trace>
  <inkml:trace contextRef="#ctx0" brushRef="#br1" timeOffset="81819.89">11218 9038 0,'0'0'0,"0"-21"0,0 0 16,0 0-16,0 0 15,0-1-15,0 1 0,-21 0 16,21 42 0,0 22-1,0-22-15,0 21 0,0 0 0,0 22 16,0-22-16,0 22 0,0-1 15,0 1-15,0-1 0,0 1 0,0 20 16,-21-20-16,21-1 0,0 1 16,0-1-16,-21 1 0,21-22 15,0 1-15,0-1 0,0 0 0,0-21 16,0 22-16,0-22 0,0 0 0,0 0 16,0 0-16,0-42 31,0 0-31,0 0 15</inkml:trace>
  <inkml:trace contextRef="#ctx0" brushRef="#br1" timeOffset="82159.7">10985 9250 0,'0'0'0,"0"-42"0,0 20 0,-21-20 16,21 21-16,0 0 0,0-22 0,0 22 15,0 0-15,21 0 0,1 0 0,-1 0 16,21-1-16,0 22 0,1-21 16,-1 21-16,0-21 0,1 21 0,20 0 15,-20 0-15,-1 21 0,0 0 0,-21 1 16,22 20-16,-22-21 0,0 21 16,-21 1-16,0-1 0,0-21 0,-21 22 15,0-1-15,0-21 0,-22 21 0,22-20 16,-21-1-16,-1 0 15,1 0-15,0 0 0,-1 0 0,22 1 16,0-22-16,0 0 0,0 21 0,0-21 16,42 0-1,0-21 1,0-1-16,21 22 0,-20-21 0,-1 0 16,21 21-16,0-21 0</inkml:trace>
  <inkml:trace contextRef="#ctx0" brushRef="#br1" timeOffset="82799.33">11790 9335 0,'0'0'0,"21"0"0,0 0 16,0 0 0,0-22-16,1 1 0,-1 0 15,0 0-15,0 0 0,0 0 16,0-22-16,1 22 0,-1 0 15,-21 0-15,0-22 0,0 22 0,0 0 16,0 0-16,-21 21 16,-1 0-1,1 21-15,0 21 0,0-20 16,0-1-16,0 21 0,-1-21 16,22 22-16,-21-22 0,21 21 0,0-21 15,0 0-15,0 1 0,0-1 0,21 0 16,1 0-16,-1 0 0,21-21 0,-21 0 15,0 21-15,22-21 0,-22 0 16,0 0-16,21 0 0,-20 0 0,20 0 16,-21-21-16,0 0 0,22 21 0,-22-21 15,0 0-15,0 0 0,0-1 16,0 1-16,1-21 0,-1 21 0,0 0 16,-21-22-16,21 22 0,0 0 15,0 0-15,1 0 0,-1-1 16,0 1-16,0 21 0,21 0 0,-20 0 15,-1 21-15,21 1 0,-21-22 0,22 21 16,-22 0-16,0 21 0,0-21 16,0 1-16,0-1 0,-21 0 0,22 21 15,-22-21-15,0 1 0,0-1 16,0 0-16,0 0 16,-22-21-16,1 0 15,0 0-15,21-21 16,0 0-16,0 0 15,0-1-15,0-20 0,0 21 16,0 0-16,0-22 0,0 22 0,0 0 16,21-21-16,-21 21 0,21-1 15,1-20-15,20 21 0,-21 21 0,0-21 16,22 21-16,-22 0 0,0 0 0,21 0 16,-21 0-16,1 0 0,-1 0 15,21 0-15,-21 21 0,0-21 0</inkml:trace>
  <inkml:trace contextRef="#ctx0" brushRef="#br1" timeOffset="84719.16">13377 9335 0,'0'0'16,"21"21"-16,1-21 0,-1 0 16,0 0-16,0 0 15,0 0-15,0 0 0,1-21 16,-1-1-16,0 22 0,0-21 0,0 0 15,0-21-15,22 21 0,-22-1 16,0-20-16,0 0 0,-21-1 0,21 1 16,-21 0-16,22-1 0,-22 1 15,0 0-15,0-1 0,0 1 0,0 21 16,-22 0-16,1 0 0,0-1 0,0 1 16,0 21-16,0 0 0,-1 0 15,1 21-15,0 22 16,21-22-16,0 21 0,-21 1 0,21 20 15,-21-21-15,21 22 0,-21-1 16,21 1-16,0 21 0,0-22 0,0 1 16,0 20-16,0 1 0,0 0 0,0-1 15,0 1-15,0-22 0,0 22 0,0 0 16,0-22-16,0 22 0,0-22 16,0 1-16,21 21 0,0-22 0,-21-21 15,21 22-15,-21-1 0,0-20 0,21-1 16,0 0-16,-21-20 0,22-1 0,-22 0 15,21 0-15,0 0 0,0-21 16,0 0-16,0-21 16,1 0-16,-1 0 0,0-22 0,21 1 15,-21 0-15,1-1 0,-1-20 0,0-1 16,21 1-16,-21-1 0,1 1 16,-22 21-16,0-22 0,21 1 0,-21-1 15,0 22-15,0-22 0,-21 22 0,-1-22 16,1 22-16,0 0 0,-21 21 15,21-22-15,-1 22 0,-20 0 0,21 0 16,0 0-16,0 21 0,-1-22 0,22 1 16,-21 21-16,21-21 0,0 0 15,0 0-15,21 21 16,1-21-16,-1 21 0,0-22 16,0 1-16,0 0 0,22 21 0,-22-21 15,21 0-15,0 0 0,-20-1 16,20 1-16,0-21 0,-21 21 0,22 0 15,-22 21-15,0-22 0,0 1 0,0 0 16,1 21-16,-22-21 16,-22 42 15,1-21-31,0 21 0,21 0 16,-21 1-16,0-1 0,21 0 0,0 0 15,0 0-15,0 0 0,0 1 0,0-1 16,0 0-1,0 0-15,21 0 0,0-21 16,0 0-16,0 0 0,1 0 0,-1 0 16,0 0-16,0 0 0,21 0 15,-20 0-15,-1-21 0,21 21 0,-21-21 16,0 0-16,1 0 0,-1-1 0,0 1 16,-21-21-16,0 21 0,0 0 15,0-22-15,0 22 0,0 0 0,0 0 16,0 0-16,-21-1 0,0 1 15,-1 0-15,1 21 0,-21 0 16,21 0-16,-22 0 0,22 0 0,0 0 16,0 21-16,0 0 0,0 1 0,-1-1 15,22 0-15,0 0 0,0 0 16,0 0-16,0 1 0,0-1 0,0 0 16,22 0-16,-1-21 0,0 21 0,0 0 15,0-21-15,22 22 0,-22-22 16,0 0-16,21 0 0,-21 0 0,22 0 15,-22 0-15,0 0 0,21 0 0,-20 0 16,-1-22-16,0 22 0,0-21 16,-21 0-16,21 0 0,0 0 15,-21-22-15,0 22 0,0 0 16,0 0-16,0 0 0,22 0 0,-22-1 16,21 22-16,0-21 0,-21 0 15,21 21-15,0 0 0,0 0 0,1 0 16,-1 0-16,0 0 0,21 0 15,-21 0-15,1 21 0,-1 0 0,0 1 16,21-1-16,-21 0 0,1 0 0,-22 0 16,21 22-16,-21-22 0,0 0 15,0 0-15,0 0 0,0 0 16,0 1-16,-21-1 16,-1-21-16,1 0 31,21-21-31,0-1 0,0 1 0,0-21 15,0 21-15,0 0 0,0-1 16,0-20-16,0 21 0,21 0 16,1 0-16,-22-22 0,21 22 0,0 21 15,0-21-15,0 0 0,0 21 0,1 0 16,-1-21-16,0 21 0,21 0 16,-21 0-16,1 0 0,-1 0 0,21 0 15,-21 0-15,0 0 0,1 0 16,-1 0-16,0 0 0,0 0 15,-21 21-15,0 0 16,0 0-16,0 0 16,0 0-16,0 1 0,0 20 15,0-21-15,-21 0 0,21 0 0,0 1 16,0-1-16,0 0 0,0 0 16,0 0-16,0 0 0,0 1 15,21-44 32,-21 1-47,0 0 0,0 0 0,0 0 16,0 0-16,0-1 0,21 1 0,-21-21 15,0 21-15,21 0 16,1-22-16,-22 22 0,21 0 0,0 0 16,0 0-16,0-1 0,0 22 0,1 0 15,-1 0-15,0 0 0,0 0 16,21 0-16,-20 22 0,-1-1 0,0 0 15,-21 0-15,21 0 0,-21 0 0,21 1 16,-21-1-16,0 0 0,0 0 16,0 0-16,0 0 0,0 1 0,0-1 15,-21-21 1,0 0-16,0 0 16,0 0-1,21-21-15,0-1 16,0 1-16,0 0 0,21 0 15,0-21-15,0 20 0,0 1 0,22-21 16,-22 21-16,21-22 0,0 22 0,1 0 16,-1 0-16,22 0 0,-1 21 15,-21 0-15,22 0 0,-22 0 0,1 21 16,-22 0-16,0 0 0,0 0 0,0 1 16,-21-1-16,0 0 0,0 0 15,0 21-15,0-20 0,0-1 0,-21 0 16,0 0-16,0 0 0,0 0 15,-1-21-15,22 22 0,-21-22 16,21 21-16,-21-21 0</inkml:trace>
  <inkml:trace contextRef="#ctx0" brushRef="#br1" timeOffset="85167.9">17399 8594 0,'0'0'0,"42"-106"16,-21 106 0,1 0-16,-22 21 0,0 0 15,0 0-15,0 1 0,0 20 16,0 0-16,0 1 0,0-1 15,0 0-15,0 1 0,0-1 0,0 0 16,0 1-16,0-1 0,0 0 16,0 1-16,0-22 0,0 21 0,-22-21 15,1 0-15,21 1 0,-21-1 0,0 0 16,0-21-16,0 0 16,-1 0-16,1 0 0,0 0 15,0 0-15</inkml:trace>
  <inkml:trace contextRef="#ctx0" brushRef="#br1" timeOffset="85907.63">16976 9017 0,'0'0'0,"0"-21"0,21 21 15,0 0 1,0 0-16,21 0 0,-20-21 0,20 21 16,21 0-16,-20 0 0,20-21 15,1-1-15,-1 22 0,1-21 0,-1 0 16,1 0-16,-1 0 0,-20 0 0,20-1 15,-21 1-15,1 0 0,-22 0 16,21-21-16,-21 20 0,1 1 0,-22-21 16,0 21-16,0 0 0,0-22 0,0 22 15,0 0-15,0 0 0,-22 0 16,1 21-16,0 0 0,0 21 16,21 0-1,-21 21-15,21-21 0,0 22 16,0-1-16,0 0 0,0 22 0,-21-22 15,21 22-15,0-22 0,0 0 0,0 22 16,0-43-16,0 21 0,0 1 16,0-22-16,0 21 0,0-21 0,0 1 15,21-1-15,0-21 16,0-21 15,-21-1-31,21 1 0,-21 0 0,0 0 16,21 0-16,-21-22 0,22 22 0,-1-21 15,-21 21-15,21 0 0,0-22 16,0 43-16,-21-21 0,21 0 0,1 21 16,-1 0-16,0 21 15,-21 0-15,21 0 0,-21 1 16,0-1-16,21 0 0,-21 0 0,21 0 16,-21 0-16,0 1 0,22-1 0,-1 0 15,0 0-15,0 0 16,0-21-16,0 0 0,1 0 15,20 0-15,-21 0 0,0 0 0,22 0 16,-22 0-16,21 0 0,0-21 16,-20 0-16,20 0 0,-21 0 0,0-1 15,0 1-15,1 0 0,-1-21 0,0 21 16,-21-22-16,21 22 0,-21-21 16,0 21-16,0-1 0,0 1 15,-21 21 1,0 21-16,0 1 15,21-1-15,0 0 0,0 0 0,0 0 16,0 0-16,0 1 0,0-1 0,0 0 16,0 0-16,0 0 15,0 0-15,0 1 0,21-22 0,0 21 16,0-21-16,0 0 0,22 0 16,-22 0-16,21 0 0</inkml:trace>
  <inkml:trace contextRef="#ctx0" brushRef="#br1" timeOffset="86548.27">19770 8636 0,'0'0'0,"0"-42"32,-22 42-32,1 0 15,0 0-15,0 0 0,0 21 0,0 0 16,-1 21-16,1-20 0,0 20 15,0-21-15,0 21 0,0 1 0,21-22 16,-22 21-16,22-21 0,0 22 0,0-22 16,0 21-16,0-21 0,22 1 15,-1-1-15,0 0 0,0-21 16,21 0-16,-20 0 0,-1 0 0,0 0 16,21 0-16,-21-21 0,22 21 15,-22-21-15,0-1 0,0-20 0,0 21 16,1-21-16,-1 20 0,-21-20 0,21 0 15,-21-1-15,0 1 16,0 21-16,0-21 0,-21 20 0,0 1 16,-1 0-16,1 0 0,0 21 0,-21 0 15,21 0-15,-1 0 0,1 0 0,0 0 16,21 21 0,21-21-1,0 0-15,22 0 0,-22 0 0,21 0 16,-21 0-16,22 0 0,-22 0 15,21 0-15,-21 0 0,22 0 0,-22 0 16,21 0-16,-21 0 0,22 0 0,-22 0 16,21 21-16,1-21 0,-22 21 15,0 1-15,21-1 0,-21 21 16,1-21-16,-1 22 0,-21-22 0,0 21 16,0 0-16,0 1 0,0-1 15,0 0-15,0 1 0,0-1 0,0 22 16,0-22-16,0 0 0,-21 1 0,-1-1 15,1 0-15,21 1 0,-21-1 0,0 0 16,21 1-16,0-22 0,-21 21 16,21-21-16,-21 0 0,21 1 0,0-1 15,0 0-15,0 0 16,21-21-16,0 0 16,0 0-16,-21-21 0,21 0 0,0 0 15,1-22-15,-22 22 0</inkml:trace>
  <inkml:trace contextRef="#ctx0" brushRef="#br1" timeOffset="86832.1">20320 8848 0,'0'0'0,"0"-43"0,0 22 16,0-21-16,0 21 0,0 0 0,0-1 16,0 1-16,21 21 0,0-21 15,0 21-15,22-21 0,-22 21 0,21 0 16,1 0-16,-1 0 0,0 0 0,-21 0 15,22 21-15,-22 0 0,0 0 16,0-21-16,-21 22 0,0-1 16,0 0-16,0 0 0,-21 0 0,0 0 15,0 1-15,-22-1 0,22-21 16,-21 21-16,0-21 0,20 0 0,-20 21 16,21-21-16,-21 0 0,20 0 15,44 0 16,-1 0-31,0 0 0,0-21 0</inkml:trace>
  <inkml:trace contextRef="#ctx0" brushRef="#br1" timeOffset="87471.37">20807 8848 0,'84'-43'16,"-62"43"-1,-1-21-15,-21 0 0,21 21 16,0-21-16,0 21 0,0-21 0,1 0 16,-22-1-16,21 22 0,-21-21 15,0 0 1,-21 21 0,-1 0-16,1 0 0,0 21 15,0 0-15,0-21 16,21 22-16,-21-1 0,21 0 0,-22 21 15,22-21-15,0 1 0,0-1 0,0 0 16,0 0-16,0 0 0,0 0 16,22-21-16,-1 22 0,-21-1 0,21-21 15,0 0-15,0 21 0,22-21 0,-22 0 16,21 0-16,0 0 0,-20 0 16,20 0-16,0-21 0,-21 0 0,1-1 15,-1 1-15,0 0 0,0 0 0,0-21 16,-21 20-16,21-20 0,1 21 15,-1-21-15,-21 20 0,21 1 16,0 0-16,-21 0 0,21 0 0,0 21 16,1 0-16,-1 0 0,0 0 15,0 21-15,0 0 0,-21 0 16,21 0-16,1 22 0,-1-22 16,-21 0-16,21 21 0,-21-20 15,0-1-15,21 0 0,-21 0 0,21 0 16,-21 0-16,0 1 0,0-1 15,0-42 17,0-1-32,-21 1 0,21 0 0,0 0 15,0 0-15,0-22 16,0 22-16,0 0 0,0-21 0,0 21 16,21-1-16,0 1 0,-21-21 0,22 42 15,-1-21-15,0 0 0,0 21 16,0 0-16,0-22 0,1 22 0,-1 0 15,0 0-15,0 0 0,0 0 0,0 0 16,1 0-16,-1 0 0</inkml:trace>
  <inkml:trace contextRef="#ctx0" brushRef="#br1" timeOffset="87976.08">22331 8636 0,'42'-21'31,"-42"0"-31,0 0 15,0-1-15,0 1 16,0 0-16,0 0 0,0 0 16,-21 21-16,0 0 15,0 0-15,-1 0 0,1 0 16,0 21-16,0 0 0,0-21 0,-22 21 16,22 0-16,0 22 0,0-22 0,0 0 15,21 21-15,0-20 0,-21-1 16,21 21-16,0-21 0,0 0 0,0 1 15,0-1-15,0 0 0,0 0 0,21-21 16,0 0 0,0 0-16,0 0 0,0 0 15,1 0-15,-1 0 0,-21-21 0,21 0 16,0 0-16,0-1 0,0 1 16,1 0-16,-1 0 0,0-21 0,0 20 15,0 1-15,-21 0 0,21 0 0,-21 0 16,22 21-16,-22 21 31,-22 0-31,1 0 0,21 0 0,0 1 16,-21-1-16,21 21 0,0-21 15,0 0-15,0 22 0,0-22 0,0 0 16,0 0-16,0 0 0,0 1 16,0-1-16,21-21 0,0 21 0,1 0 15,-1-21-15,0 0 0,21 0 16,1 0-16,-22 0 15,21-21-15,-21 0 0,0 0 0,1-22 16,-1 22-16,0-21 0,0-1 16</inkml:trace>
  <inkml:trace contextRef="#ctx0" brushRef="#br1" timeOffset="88228.94">22902 8340 0,'0'-43'0,"0"86"0,0-128 0,0 64 0,0-21 0,0 20 15,-21 22 1,0 0-16,0 22 15,0-1-15,21 0 0,-22 21 16,22-21-16,0 22 0,0-1 16,0 0-16,-21 1 0,21-1 0,0-21 15,0 22-15,0-1 0,0 0 0,0 1 16,0-1-16,0 0 0,0-21 16,0 22-16,0-22 0,0 0 0,0 0 15,0 0-15,0 1 0,0-1 16,21-21-1,1 0-15,-1-21 16,0-1-16,0 22 0,0-21 16,22 0-16</inkml:trace>
  <inkml:trace contextRef="#ctx0" brushRef="#br1" timeOffset="89147.39">23241 8594 0,'21'0'31,"-42"21"-31,0 0 15,21 0-15,-21 0 0,21 1 16,-22-1-16,22 0 0,-21 0 0,0 0 16,21 0-16,0 22 0,0-22 15,0 0-15,0 0 0,0 0 16,0 1-16,0-1 0,21 0 16,0-21-16,1 0 0,-1 0 15,0 0-15,0 0 16,0-21-16,0 21 0,1-21 0,-1-1 15,0 1-15,0 0 0,0-21 0,0 21 16,1-1-16,-22-20 0,21 21 0,0 0 16,-21 0-16,0 42 31,0 0-31,0 0 0,-21 0 16,21 0-16,0 1 15,0-1-15,0 0 0,0 0 0,0 0 16,0 0-16,0 1 0,0-1 0,21 0 15,0 0-15,0-21 16,0 0-16,1 0 0,-1 0 16,0 0-16,-21-21 15,0 0-15,21 21 16,-21-21-16,0-22 0,0 22 0,0 0 16,0-21-16,0-1 0,0 22 0,0-21 15,0 21-15,0-1 0,0-20 16,0 21-16,0 0 0,0 0 15,0-1-15,21 22 16,0 0-16,1 0 16,-1 0-16,0 0 0,0 0 15,0 0-15,0 22 0,22-22 0,-22 21 16,0 0-16,21 0 0,-20 0 0,-1-21 16,0 21-16,0 1 0,-21 20 15,0-21-15,0 0 0,0 0 0,0 1 16,0-1-16,0 0 0,0 0 15,0 0-15,0 0 16,-21-21-16,0 22 0,0-22 31,-1 0-31,1 0 16,21-22-16,0 1 16,0 0-16,0 0 0,0-21 15,21 20-15,1 1 0,-1 0 16,0-21-16,21 21 0,-21-22 0,22 22 15,-1-21-15,0 21 0,1-1 16,-1 1-16,0 0 0,1 21 0,-1 0 16,0 0-16,1 0 0,-22 0 0,0 0 15,21 21-15,-42 0 0,22 1 16,-22-1-16,0 0 0,0 0 0,0 0 16,0 22-16,0-22 0,0 0 15,-22 21-15,1-21 0,0 1 0,21-1 16,-21 0-16,0 0 0,0 0 15,21 0-15,-22 1 0,1-22 0,21 21 16,-21-21-16,21 21 0,-21-21 16,21-21 15,0 0-31,0-1 0,0 1 16</inkml:trace>
  <inkml:trace contextRef="#ctx0" brushRef="#br1" timeOffset="89383.25">24066 8192 0,'0'0'0,"-127"-43"31,106 43-31,0 0 0,0 0 0,0 0 16,0 0-16,21 21 31,0 1-31,-22-22 16,22 21-16,-21-21 15,0 0-15,0 0 16</inkml:trace>
  <inkml:trace contextRef="#ctx0" brushRef="#br1" timeOffset="89628.11">22733 8340 0,'0'0'0,"-42"0"0,-43 21 32,106-21-17,0 0-15,0 0 16,1 0-16,-1 0 0,0 0 0,21 0 15,-21 0-15,1 0 0,-1 0 0,21-21 16,-21 21-16,0 0 16,1 0-16,-22-21 0</inkml:trace>
  <inkml:trace contextRef="#ctx0" brushRef="#br1" timeOffset="96552.03">12975 12340 0,'-21'0'0,"0"0"16,0 0-16,-1 0 0,1 0 15,0 0-15,0 0 0,0-21 16,0 21-16,-1 0 0,1 0 0,0 0 16,0 0-16,0-21 0,0 21 0,-1 0 15,-20 0-15,21 0 0,0 0 16,0 0-16,-22 0 0,22 0 0,0 0 16,0 0-16,-22 0 0,22 0 0,0 0 15,-21 0-15,21 0 16,-22 0-16,22 0 0,-21 0 0,-1 21 15,22-21-15,-21 21 0,0-21 0,20 21 16,1-21-16,0 22 0,-21-22 16,21 0-16,21 21 0,-22-21 0,1 0 15,21 21-15,-21-21 0,42 0 63,0 0-63,1 0 0,-1 0 15,0 0-15,21-21 0,1 21 0,-22 0 16,21-21-16,22 21 0,-22 0 16,0 0-16,22-22 0,-22 22 15,22 0-15,-1 0 0,1 0 0,-1 0 16,-21 0-16,43 0 0,-21 0 0,-1 0 16,22 0-16,-22 0 0,22 0 15,0 0-15,20 0 0,-20 0 0,21 0 16,-21 0-16,20 22 0,1-22 0,0 0 15,0 0-15,0 0 0,0 0 16,-1 0-16,1 0 0,-21 0 0,0 0 16,-1 0-16,1 0 0,-22 0 15,22 0-15,-21 0 0,-1 0 0,1 0 16,-1-22-16,1 22 0,-22 0 16,0 0-16,22 0 0,-22 0 15,-21-21-15,22 21 0,-22 0 0,0 0 16,0 0-16,0 0 0,0 0 15,-21-21-15,0 0 32,-21 0-32,0 21 0,0 0 15,0 0-15,0 0 0,-1-21 16,1 21-16,-21-22 16,21 22-1,0 0-15</inkml:trace>
  <inkml:trace contextRef="#ctx0" brushRef="#br1" timeOffset="96763.91">15155 12340 0,'-21'0'46,"0"0"-30,0 0 0,0 0-16,-1 0 15,1 0-15,0 0 0,21-21 16,-21 21-16</inkml:trace>
  <inkml:trace contextRef="#ctx0" brushRef="#br1" timeOffset="97992.28">13610 14182 0,'0'-21'16,"0"-1"0,0 1-16,0 0 15,0 0-15,0 0 31,0 0-31,0 42 32,0 0-17,0 0-15,0 0 16,0 0-16,0 22 0,0-22 0,0 0 16,-21 0-16,21 22 0,0-22 15,0 0-15,0 0 0,0 0 0,-21 0 16,21 1-16,0-1 0,0 0 15,0-42 17,0 0-32,0-1 0,0 1 15</inkml:trace>
  <inkml:trace contextRef="#ctx0" brushRef="#br1" timeOffset="98408.04">13610 13568 0,'0'0'0,"0"-21"0,0 0 0,-21 21 16,0 0-16,0 0 0,-1 21 15,1 0 1,21 0-16,0 0 0,0 0 0,-21 1 16,21-1-16,0 0 0,0 0 0,0 0 15,0 0-15,0 1 0,0-1 16,21 0-16,0-21 15,1 0-15,-1 0 0,0 0 16,0 0-16,0 0 0,0-21 16,1 0-16,-1-1 0,0 1 15,-21-21-15,21 21 0,-21 0 16,0-1-16,0-20 0,0 21 0,0 0 16,0 0-16,-21-1 0,0 1 15,0 0-15,-1 21 0,1 0 16,0 0-16,0 21 15,21 0-15,-21 1 0,21-1 16,0 21-16,0-21 0,0 22 0,0-22 16,0 21-16,0 0 0,0-20 15,0 20-15,0-21 0,0 21 0,0-20 16,21-1-16,0 0 0,0 0 16,22-21-16,-22 21 0</inkml:trace>
  <inkml:trace contextRef="#ctx0" brushRef="#br1" timeOffset="100056.56">14139 13949 0,'21'0'15,"-21"21"-15,0 0 16,0 0-16,22 1 0,-22-1 0,0 0 16,0 0-16,0 0 0,0 22 15,0-22-15,0 0 0,0 0 0,0 21 16,0-20-16,0-1 0,0 0 15,0 0-15,0 0 0,0 0 16,0-42 15,21 21-31,-21-21 0,21 0 16,-21-21-16,0 20 0,21 1 0,0-21 16,-21 21-16,21-22 0,-21 22 15,22-21-15,-1 21 0,-21-22 0,21 22 16,0 21-16,-21-21 0,21 21 15,0 0-15,1 0 16,-22 21-16,0 0 0,21 1 16,-21-1-16,21 21 15,-21-21-15,0 0 0,21 1 0,0-1 16,0 21-16,-21-21 0,22 0 0,-1 1 16,-21-1-16,21 0 0,0 0 15,0 0-15,0-21 0,1 0 16,-1 0-16,0 0 0,0 0 15,0-21-15,0 21 0,1-21 16,-1 0-16,0 0 0,21-1 0,-21-20 16,1 21-16,-1 0 0,0-22 15,-21 22-15,21 0 0,-21-21 16,21 21-16,-21-1 0,0 1 0,0 0 16,0 42-1,0 0 1,0 1-16,0-1 0,0 0 15,0 21-15,0-21 0,0 1 16,0 20-16,0-21 0,0 0 0,0 0 16,0 22-16,0-22 0,21-21 0,1 21 15,-22 0-15,42-21 0,-21 0 16,0 0-16,0 0 0,22 0 0,-22 0 16,21-21-16,-21 0 15,22 0-15,-22 0 0,21-1 0,-21 1 16,22-21-16,-22 21 0,0-22 0,21 1 15,-20 0-15,-1-1 0,0 1 16,0-21-16,-21 20 0,0-20 0,21 20 16,-21 1-16,0 0 0,0-1 0,0 22 15,0 0-15,0 0 0,-21 21 16,21 21-16,-21 0 16,0 0-16,0 22 0,21-1 15,-22 0-15,1 1 0,0-1 0,21 22 16,0-22-16,0 0 0,0 1 0,0 20 15,0-21-15,0 1 16,0-1-16,0-21 0,21 22 0,0-22 16,1 21-16,20-21 0,-21 0 0,0 1 15,22-22-15,-22 0 0,21 0 16,0 0-16,-20 0 0,20 0 0,0 0 16,1-22-16,-1 1 0,0 0 15,1 0-15,-22-21 0,21 20 0,-21 1 16,22-21-16,-22 21 0,-21-22 0,0 22 15,0 0-15,0 0 0,0 0 16,0 0-16,0-1 0,0 1 0,-21 21 16,-1 0-16,1 0 0,0 0 0,-21 0 15,21 21-15,-1 1 16,-20-22-16,21 21 0,0 0 0,0 21 16,-1-21-16,22 1 0,0-1 0,-21 0 15,21 0-15,0 0 0,0 0 16,0 1-16,0-1 0,0 0 0,21-21 15,1 0-15,-1 0 0,0 0 16,0 0-16,0 0 0,0 0 0,1-21 16,20 0-16,-21-1 0,0 1 0,0 0 15,1 0-15,-1 0 0,0 0 16,0-22-16,0 22 0,-21 0 0,0 0 16,21 0-16,-21-1 0,0 44 46,0-1-46,0 0 0,0 0 16,0 0-16,0 0 0,0 1 16,0-1-16,0 0 0,22 0 0,-1 0 15,0 0-15,0-21 0,0 22 0,0-22 16,1 0-16,-1 0 0,21 0 16,-21 0-16,0 0 0,22 0 0,-22-22 15,21 1-15,-21 21 0,1-21 0,-1-21 16,21 21-16,-42-1 15,21-20-15,0 0 0,1-1 0,-1 1 16,0-21-16,0 20 0,-21-20 0,21 20 16,0 1-16,-21 0 0,22 21 15,-22-1-15,0 1 0,0 42 16,0 1 0,-22-1-16,1 0 0,0 21 0,21 1 15,0-1-15,-21 0 0,21 1 0,-21-1 16,21 0-16,0-21 0,0 22 15,0-1-15,0-21 0,0 0 0,21 22 16,-21-22-16,21 0 0,0-21 16,0 21-16,1 0 0,-1-21 15,0 0-15,0 0 0,0 0 0,0 0 16,1 0-16,20-21 0,-21 0 0,0 0 16,22 0-16,-22 0 0,0-1 15,0 1-15,0 0 0,0 0 0,-21 0 16,0 0-16,22 21 0,-22 21 31,0 0-31,0 0 16,0 0-16,0 0 15,0 1-15,0-1 0,0 0 16,0 0-16,21-21 31,0 0-31,0-21 16</inkml:trace>
  <inkml:trace contextRef="#ctx0" brushRef="#br1" timeOffset="100227.83">17674 13758 0,'-63'0'15,"41"0"-15,22 22 31,-21-22-15</inkml:trace>
  <inkml:trace contextRef="#ctx0" brushRef="#br1" timeOffset="100440.39">16785 13864 0,'0'21'0,"21"-21"16,0 0-1,1 0-15,-1 0 16,0 0-16,0-21 0,21 21 0,-20 0 16,20-21-16,-21 0 0,21 21 0,-20 0 15,-1 0-15,0-21 0,-21 0 16</inkml:trace>
  <inkml:trace contextRef="#ctx0" brushRef="#br1" timeOffset="100644.12">15282 13928 0,'0'0'0,"-42"21"0,-43-21 16,106 0 15,1 0-31,20 0 0,21-21 0,-20 21 16,-1-21-16,0 21 0,22-22 0,-22 22 15,-21-21-15,22 21 0,-43-21 16,0 0-16</inkml:trace>
  <inkml:trace contextRef="#ctx0" brushRef="#br1" timeOffset="100796.04">15134 13737 0,'0'0'0,"-21"0"0,42 0 31,0 0-15,0 0-16,22 0 0,-1 0 0,0 0 15,22-21-15</inkml:trace>
  <inkml:trace contextRef="#ctx0" brushRef="#br1" timeOffset="101353.75">18055 14076 0,'21'21'63,"0"-21"-48,-21 21-15,0 0 0,0 1 16,0-1-16,0 0 15,-21 0-15,0 0 0,0 0 16,0 1-16,-22-1 0,22-21 0,-21 21 16,21 0-16,-22 0 0,22 0 0,0-21 15,0 22-15,21-1 16,21 0 0,0-21-16,0 0 0,1 21 15,20 0-15,-21-21 0,21 21 16,-20 1-16,20-1 0,0 0 0,-21 0 15,22 0-15,-22 0 0,21 1 0,-21-1 16,1 21-16,-1-21 0,-21 22 16,0-22-16,0 0 0,0 21 15,0-21-15,-21 1 0,-1-1 0,1 21 16,-21-21-16,0 0 0,-1-21 0,1 22 16,0-1-16,-1-21 0,1 0 15,-22 0-15,22 0 0,0 0 0,-1 0 16,22 0-16,0-21 0,21-1 0,0 1 15,0 0-15,0 0 0,21 0 16,0-22-16,22 1 0,-1 0 0,0-22 16</inkml:trace>
  <inkml:trace contextRef="#ctx0" brushRef="#br1" timeOffset="101675.56">18542 14245 0,'21'0'31,"0"0"-31,0 0 16,1 0-16,-1-21 0,0 21 0,0-21 15,21 21-15,-20-21 0,-1 21 0,21-21 16,-21-1-16,0 1 0,1 0 16,-1 0-16,-21 0 0,0 0 15,0-1-15,0 1 0,0 0 0,0 0 16,-21 21-16,-1 0 15,1 0-15,-21 0 0,21 21 0,-22 0 16,22 0-16,0 1 0,0-1 0,0 0 16,0 21-16,21-21 0,0 1 15,0-1-15,0 21 0,0-21 0,0 0 16,0 1-16,21-1 0,-21 0 0,42-21 16,-21 21-16,0-21 0,1 0 15,-1 0-15,21 0 0,-21 0 0</inkml:trace>
  <inkml:trace contextRef="#ctx0" brushRef="#br1" timeOffset="103388.59">20299 14076 0,'21'21'0,"-42"-42"0,63 42 0,-21-21 0,0 0 16,22 0-16,-22-21 0,0 21 15,21-21-15,-20 0 0,-1-1 0,21 1 16,-21 0-16,0 0 0,-21 0 0,0-22 16,0 22-16,0-21 0,0 0 15,-21-1-15,0 22 0,-21-21 0,21-1 16,-22 22-16,1 0 0,-22 0 0,22 0 16,-21 21-16,20 0 0,-20 0 15,-1 0-15,22 21 0,-22 0 16,22 21-16,0 1 0,-1-22 0,22 21 15,0 22-15,0-22 0,0-21 16,21 22-16,0-1 0,0 0 0,0-21 16,0 1-16,21 20 0,0-21 0,0-21 15,0 21-15,22 0 0,-22-21 16,21 0-16,1 0 0,-1 0 0,0 0 16,1 0-16,-1-21 0,0 0 0,22 0 15,-22 0-15,0 0 16,22-22-16,-22 1 0,-21 0 0,22-1 0,-22 1 15,21-22-15,-21 1 0,-21 21 0,0-22 16,0 1-16,0 20 16,0-20-16,0 20 0,-21 1 0,0 21 15,0 0-15,21 0 0,-21 21 0,0 0 16,-1 0-16,1 21 0,0 0 16,0 0-16,21 21 0,0 1 0,-21-1 15,21 0-15,0 22 0,0-1 16,0-20-16,0 20 0,0-20 0,0 20 15,21-21-15,0 1 0,0-1 0,22 0 16,-22-20-16,21 20 0,22-21 16,-22 0-16,21 0 0,-20-21 0,20 22 15,-20-22-15,20 0 0,-21 0 0,1 0 16,-1 0-16,0-22 0,1 1 16,-22 21-16,21-21 0,-21-21 15,22 21-15,-22-1 0,0-20 0,-21 0 16,0 21-16,21-22 0,-21 1 0,0 21 15,0-22-15,0 22 0,-21 0 16,0 21-16,0 0 16,0 21-16,-1 0 0,1 1 0,0-1 15,0 0-15,0 21 0,0-21 16,-1 1-16,1-1 0,0 21 0,21-21 16,0 0-16,0 1 0,0-1 15,0 0-15,21-21 16,0 0-16,1 0 15,-1 0-15,0 0 0,0 0 0,0 0 16,0-21-16,22 0 0,-22-1 16,0 1-16,0 0 0,0 0 0,-21-21 15,22 20-15,-1-20 0,-21 21 0,21 0 16,-21-22-16,0 22 16,0 42-1,0 1-15,0-1 16,-21 21-16,21-21 15,0 0-15,0 1 0,0-1 0,0 0 0,0 0 16,0 0-16,0 0 0,0 1 16,21-1-16,0-21 15,0 0-15,0 0 0,1 0 0,20 0 16,-21 0-16,0 0 0,0 0 16,1-21-16,-1-1 0,0 1 15,0 0-15,0 0 0,0-21 0,1 20 16,-1-20-16,0-21 0,0 20 0,-21-20 15,0 20-15,0-20 0,0 21 16,0-1-16,0 1 0,0 21 0,0 0 16,0-1-16,-21 22 0,0 0 15,0 22-15,-1-1 16,-20 0-16,42 21 0,-21-21 16,0 22-16,21-1 0,-21 22 0,21-22 15,0 0-15,0 1 0,0-1 16,21 0-16,0-21 0,0 22 0,0-22 15,22 21-15,-22-21 0,21 1 0,-21-1 16,22 0-16,-1-21 0,0 21 16,-21-21-16,22 0 0,-22 0 0,21 0 15,-21 0-15,22 0 0,-22-21 0,0 21 16,0-21-16,0 0 16,1-1-16,-1-20 0,-21 21 0,0-21 0,0 20 15,0 1-15,0-21 0,0 21 16,0 0-16,-21 21 15,-1 21 1,1-21-16,21 21 0,-21 0 0,0 0 16,0 22-16,21-22 0,-21 0 15,21 0-15,0 0 0,0 0 0,0 1 16,0-1-16,0 0 16,21-21-16,0 21 0,0-21 15,0 0-15,0 0 16,1 0-16,-1-21 0,-21 0 15,21 21-15,0-21 0,-21-1 16,0 1-16,21 0 0,0 0 0,-21 0 16,22 0-16,-22-1 0,0 44 31,0-1-15,0 0-16,0 0 15,0 0-15,0 0 16,21 1-16,0-22 0,-21 21 15,21-21-15,0 0 0,0 0 0,1 0 16,-1 0-16,0 0 0,0 0 16,0 0-16,0 0 0,1-21 15,20 21-15,-21-22 0,-21 1 0,21 0 16,-21 0-16</inkml:trace>
  <inkml:trace contextRef="#ctx0" brushRef="#br1" timeOffset="103590.47">21886 13674 0,'0'0'0,"-63"0"0,20 0 0,1 0 0,0 21 15,21-21-15,-1 0 0,1 0 0,42 0 32,1 0-17,-1 0-15,21 0 0,0 0 0,1 0 16,-1-21-16,0 21 0,22-21 15,-22 21-15,22-22 0,-1 22 0,1 0 16,-22-21-16</inkml:trace>
  <inkml:trace contextRef="#ctx0" brushRef="#br1" timeOffset="106237.54">23389 13653 0,'-42'63'16,"42"-42"-1,-21 0-15,21 1 0,0-1 0,-22 21 16,22-21-16,0 0 0,0 22 16,0-22-16,0 0 0,0 21 0,0-20 15,0-1-15,0 0 0,22 0 0,-1 0 16,0-21-1,-21 21-15,21-21 0,0 0 16,-21-21-16,21 21 16,-21-21-16,0 0 0,0 0 15,22 0-15,-22-22 0,21 22 16,-21-21-16,0-1 0,21 22 0,-21-21 16,0 21-16,0-22 0,21 22 15,-21 0-15,0 0 0,21 21 0,-21 21 31,21 0-31,-21 0 0,22 1 16,-22-1-16,0 0 0,0 0 0,21 0 16,0 0-16,-21 1 0,0-1 0,21 0 15,0-21-15,-21 21 0,21 0 16,1-21-16,-1 21 0,0-21 16,0 0-16,0 0 0,0 0 0,22 0 15,-22-21 1,0 21-16,0-21 0,0 0 0,1 0 15,-1 0-15,21-1 0,0 1 0,-20 0 16,20 0-16,0-21 0,-21 20 16,22 1-16,-22 21 0,0-21 0,0 21 15,-21 21 1,0 0 0,-21 1-16,0-1 0,21 0 0,0 0 15,0 0-15,0 0 0,0 1 16,0-1-16,0 21 0,0-21 15,21 0-15,0 1 0,0-1 0,1-21 16,-1 21-16,0-21 0,0 0 16,0 0-16,22 0 15,-22 0-15,0 0 0,0 0 0,0 0 16,22-21-16,-22 0 0,0-1 0,0 1 16,21 0-16,-20 0 0,-1 0 15,21-22-15,-21 22 0,22 0 0,-22-21 16,0 21-16,0-1 0,-21 1 0,0 0 15,0 0-15,-21 21 16,0 0-16,21 21 16,-21 0-16,-1 0 0,1 1 15,21-1-15,-21 0 0,21 0 0,0 0 16,0 0-16,0 1 0,0-1 16,0 0-16,0 0 0,0 0 15,0 0-15,21 1 0,0-22 0,-21 21 16,22-21-16,-1 0 0,0 0 15,0 0-15,0 0 0,0 0 16,1 0-16,-1-21 0,0 21 0,0-22 16,0 22-16,0-21 0,1 0 0,-1 0 15,0 0-15,0-22 0,0 22 16,0 0-16,-21 0 0,0 0 0,22 0 16,-22-1-16,-22 44 31,22-1-31,-21 0 15,21 0-15,0 0 0,-21 0 16,21 1-16,0-1 0,0 0 16,0 0-16,0 0 0,0 0 15,0-42 32,0 0-47,0 0 0,21 0 0,-21 0 16,0-1-16,21 1 0,1 0 15,-1-21-15,-21 21 0,21-1 0,0 1 16,0 0-16,0 0 0,1 21 16,-1 0-16,0 0 0,0 0 15,0 0-15,0 0 0,-21 21 0,22 0 16,-22 0-16,21 1 0,-21-1 16,0 0-16,0 0 0,0 0 15,0 0-15,0 1 0,0-1 16,0 0-16,21-21 31,-21-21-15,0 0-16,21 21 0,-21-22 15,21 1-15,0 0 16,1 0-16,-22 0 0,21 0 0,0-1 0,-21 1 16,21 0-16,0 0 0,0 21 15,1 0-15,-1 0 16,0 0-16,-21 21 15,0 0-15,0 0 0,0 1 16,0-1-16,0 0 0,0 0 0,0 0 16,21 0-16,-21 1 0,21-1 0,-21 0 15,21-21-15,1 21 0,-1-21 16,0 21-16,0-21 16,0 0-16,0 0 0,1 0 15,-1-21-15,0 0 16,0 21-16,-21-21 0,21 0 0,0-22 15,1 22-15,-1-21 0,-21-1 0,21-20 16,0 21-16,-21-22 0,21 1 16,0 20-16,-21-20 0,0 20 0,0 1 15,0 0-15,0 21 0,0-22 0,0 22 16,-21 42 0,0-21-16,0 21 0,0 22 15,-22-22-15,22 0 0,0 21 16,0 1-16,21-1 0,-21 0 0,21 1 15,-21-1-15,21 0 0,0 1 16,0-1-16,0-21 0,0 22 16,-22-22-16,22 21 0,0-21 0,0 0 15,0 1-15,0-1 0,0 0 16,22-21 0,-22-21-1,21 0-15,-21-22 0,21 22 16,0 0-16,-21 0 0,21-22 15,0 22-15,1-21 0,-1 21 0,0 0 16,0-1-16,21 1 0,-20 21 16,20 0-16,-21-21 0,21 21 0,-20 0 15,20 0-15,-21 0 0,0 21 0,0 0 16,1-21-16,-1 22 16,0-1-16,-21 0 0,0 0 0,0 0 15,0 0-15,0 1 0,0-1 0,0 0 16,0 0-16,0 0 0,0 0 15,-21-21-15,0 22 0,21-1 0,-22-21 16,1 21-16,0-21 0,0 0 0,0 0 16,0 0-16,-22 0 0,22 0 15,0 0-15,0 0 0,0 0 0,-1 0 16,1 0-16,21-21 0,21 21 47,1 0-47,-1 0 15,0 21-15,0 0 16,0-21-16,0 0 0,1 21 16,-1-21-16,0 21 0,0-21 15,0 0-15,0 0 0,1 0 16,-1 0-16,0 0 0,0 0 0,21 0 16,-20 0-16,-1 0 0,0-21 0,0 21 15,0-21-15,0-21 0,1 21 16,-1-1-16,0-20 0,0 21 0,0-21 15,-21 20-15,0-20 0,0 21 16,0 0-16,0 0 0,0-1 0,0 1 16,0 42-1,0 1-15,-21-1 16,21 0-16,-21 0 0,21 0 16,0 0-16,0 22 0,0-22 0,0 0 15,0 0-15,0 0 0,0 1 0,0-1 16,0 0-16,0 0 15,21-21-15,0 0 0,0 21 0,1-21 16,-1 0-16,0 0 16,0 0-16,0-21 15,0 0-15,1 0 0,-1 21 0,0-21 16,21-22-16,-21 22 0,1 0 0,-1 0 16,21 0-16,-21-1 0,0 22 15,1 0-15,-22 22 31,0-1-31,0 0 0,0 0 16,0 0-16,0 0 0,-22 1 0,22-1 16,0 0-16,0 0 15,0 0-15,0 0 0,22 1 16,-1-22-16,0 21 0,0-21 16,0 0-16,0 0 15,1 0-15,-1 0 0,0-21 16,0-1-16,0 1 15,0 0-15,1 0 0,-22 0 0,21-22 16,0 22-16,-21-21 0,21 21 0,0-22 16,-21 22-16,0 0 0,21 21 15,-21-21-15,0 42 16,0 0 0,0 0-16,0 1 15,0-1-15,-21 0 0,21 0 0,-21 0 16,21 0-16,0 1 0,-21-1 15,0 0 1,21 0-16,-21-21 16,-1 0-16</inkml:trace>
  <inkml:trace contextRef="#ctx0" brushRef="#br1" timeOffset="106407.44">27559 14055 0,'0'0'0,"-21"0"0,0 0 15,21-21 17</inkml:trace>
  <inkml:trace contextRef="#ctx0" brushRef="#br1" timeOffset="185970.06">7789 13399 0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9T02:15:26.5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2434 1672 0,'0'0'0,"0"-21"16,0 0-16,0 0 15,0 0-15,0-1 0,0 1 16,0 0-16,21 0 0,-21 0 0,0 0 16,0-1-16,21 1 0,-21 0 15,0 0-15,0 0 0,0 0 16,0 42 15,0 0-15,0 0-16,0 21 0,-21-20 0,21 20 15,-21 0-15,0 22 0,21-22 16,-21 0-16,21 22 0,-21-22 16,21 22-16,-22-22 0,22 22 0,-21-22 15,21 0-15,0 1 0,0-22 16,-21 21-16,21 0 0,0-20 0,-21-1 15,21 0-15,0 0 0,0 0 16,0 0-16,0-42 31,0 0-15</inkml:trace>
  <inkml:trace contextRef="#ctx0" brushRef="#br0" timeOffset="320.35">2752 1228 0,'21'63'31,"-21"-42"-31,0 22 0,0-22 16,0 42-16,0-20 0,0 20 15,0-20-15,0 20 0,0 1 0,0-1 16,0-21-16,0 22 0,0-22 16,-21 1-16,21-1 0,-22 0 0,22 1 15,0-22-15,0 0 0,0 21 16,0-21-16,0 1 0,0-1 16,0-42 30,-21-1-46</inkml:trace>
  <inkml:trace contextRef="#ctx0" brushRef="#br0" timeOffset="536.3">2222 2011 0,'0'0'0,"-42"0"0,21 0 15,0 0-15,21 21 0,0 0 31,21-21-31,21 0 16,-21 0-16,1 0 16,20 0-16,0 0 0,1 0 0,20 0 0,-21 0 15,1 0-15,20-21 16,-20 0-16,-1 21 0,0-21 0,22 21 16,-43-21-16,21-1 0,1 22 15,-22-21-15,0 21 0</inkml:trace>
  <inkml:trace contextRef="#ctx0" brushRef="#br0" timeOffset="933.08">3069 1926 0,'21'43'32,"0"-43"-32,1 0 0,-1 0 0,0 0 15,0 0-15,0 0 16,-21-22-16,21 1 0,1 21 15,-1-21-15,0 0 0,0 0 16,-21 0-16,0-1 0,21-20 0,-21 21 16,0 0-16,0 0 0,0-1 15,0-20-15,-21 21 0,0 0 16,0 21-16,0 0 0,-1 0 16,1 0-16,0 0 0,0 21 0,0 0 15,0 21-15,21-20 0,-22 20 16,1 0-16,0-21 0,21 22 0,0-1 15,0 0-15,0 1 0,0-22 16,0 21-16,0-21 0,0 22 16,0-22-16,0 0 0,0 0 15,21 0-15,0 1 0,1-22 0,-1 0 16,0 21-16,0-21 0,21 0 16,-20 0-16,20 0 0,0-21 0,-21-1 15,22 1-15,-1 0 0,-21 0 16,22-21-16,-1-1 0,-21 1 0</inkml:trace>
  <inkml:trace contextRef="#ctx0" brushRef="#br0" timeOffset="1204.34">3916 1376 0,'0'0'0,"0"-21"0,0 0 16,0-1-16,0 1 16,0 0-16,0 0 0,0 42 31,-21 0-31,-1 22 0,22-22 15,-21 21-15,21-21 0,0 22 16,-21 20-16,0-21 0,21 1 0,-21 20 16,21 1-16,0-22 0,-21 22 15,-1-22-15,22 0 0,-21 1 0,21-1 16,0 0-16,0-21 0,0 22 16,0-22-16,0 0 0,0 0 0,0 0 15,21-21 16,1-21-31,-1 21 0,0-21 16,-21-21-16</inkml:trace>
  <inkml:trace contextRef="#ctx0" brushRef="#br0" timeOffset="1496.18">4191 1249 0,'0'0'16,"0"-21"-16,0 0 0,0 42 47,0 0-47,-21 0 0,21 0 0,0 22 15,0-1-15,-21 0 0,21 1 16,-22-1-16,1 0 0,21 22 0,0-22 16,-21 22-16,0-22 0,21 21 15,-21-20-15,21-1 0,0 0 0,0-20 16,-21 20-16,21-21 0,0 0 15,0 0-15,0 1 0,0-1 0,0 0 16,21-42 15,0 0-31,0-1 0</inkml:trace>
  <inkml:trace contextRef="#ctx0" brushRef="#br0" timeOffset="1887.96">4487 1651 0,'0'21'16,"-21"0"-1,21 1-15,-21-1 0,0 0 0,0 21 16,-1-21-16,22 22 0,-21-22 16,0 21-16,21-21 0,-21 22 0,21-22 15,0 21-15,0-21 16,0 1-16,0-1 0,0 0 0,0 0 15,21 0-15,0 0 0,0-21 0,1 0 16,20 0-16,-21 0 0,21 0 16,-20 0-16,20 0 0,-21-21 0,21 0 15,-20 0-15,-1 0 0,0 0 16,0-22-16,-21 22 0,0-21 0,0-1 16,0 1-16,0 0 0,0 21 15,0-22-15,0 22 0,0 0 0,-21 0 16,21 0-16,-21 21 0,0 0 15,-1 0-15,1 0 0,-21 0 0,21 0 16,0 0-16,-22 21 16,22 0-16,0-21 0,0 21 0,0 0 15,21 0-15,0 1 0,-22-22 16,22 21-16,0 0 0,0 0 0</inkml:trace>
  <inkml:trace contextRef="#ctx0" brushRef="#br0" timeOffset="2560.6">6054 2096 0,'21'-85'16,"0"64"-1,-21 0-15,21-1 0,-21-20 0,21 21 16,0-21-16,-21 20 0,22-20 16,-1 0-16,-21 21 0,0-22 0,21 22 15,-21 0-15,21 0 0,-21 0 16,0-1-16,0 44 31,0-1-31,0 0 16,0 21-16,0-21 0,-21 22 15,21 20-15,-21-20 0,21-1 16,0 21-16,-21 1 0,21-22 0,-22 22 16,22-1-16,-21 1 0,21-1 15,0 1-15,0 20 0,0-20 0,0-1 16,0 1-16,0-1 0,0 1 16,-21-1-16,21-20 0,-21 20 0,21-20 15,0-1-15,0 0 0,-21-21 0,21 22 16,-21-22-16,-1 0 0,22 0 15,-21 0-15,0-21 0,0 0 16,0 0-16,0 0 0,-22-21 16,22 0-16,0 0 0,-21 0 15,20 0-15,-20-22 0,21 22 16,-21-21-16,-1 21 0,22-22 16,0 1-16,0 21 0,21-22 0,0 22 15,0-21-15,0 0 0,0-1 16,0 1-16,21 0 0,0-1 0,21-20 15</inkml:trace>
  <inkml:trace contextRef="#ctx0" brushRef="#br0" timeOffset="2940.26">6350 1228 0,'0'0'0,"-21"0"16,-64 63 0,64-63-16,0 21 15,21 1-15,-21-22 0,21 21 16,0 0-16,21-21 31,0 0-31,0 0 0,0 0 0,0-21 16,1 21-16,-1-21 0,0-1 15,-21 1-15,0 0 0,0 0 16,-21 21 0,0 0-16,-1 0 15,1 0-15,0 0 0,0 0 16,0 21-16,21 0 0,-21 0 0,-1-21 16,22 22-16,-21-1 0,21 0 15,0 0-15,0 21 0,0-20 0,0-1 16,0 0-16,21 0 15,1 0-15</inkml:trace>
  <inkml:trace contextRef="#ctx0" brushRef="#br0" timeOffset="3472.06">6921 1630 0,'22'-21'16,"-44"42"-16,44-63 0,-22 20 0,0 1 15,0 0-15,0 0 0,0 0 16,-22 21-16,1 0 16,0 0-16,0 0 0,0 0 0,-22 0 15,22 0-15,-21 0 0,21 21 16,-22 0-16,22 21 0,-21-20 0,21 20 16,-22-21-16,22 21 0,0 1 15,-21-1-15,21-21 0,21 22 0,0-22 16,0 0-16,0 21 0,0-21 15,0 1-15,0-1 16,21-21-16,0 0 0,0 0 0,21 0 16,-20 0-16,20 0 0,-21 0 15,21-21-15,1-1 0,-1 22 0,-21-21 16,22-21-16,-22 21 0,21 0 16,-21-22-16,0 1 0,1 21 0,-22-22 15,0 22-15,21-21 0,-21 21 16,0 0-16,21-1 0,-21 44 31,0-1-15,0 0-16,0 21 0,-21-21 15,21 1-15,0-1 0,0 0 16,0 21-16,0-21 0,0 1 0,0-1 16,0 0-16,0 0 15,21 0-15,0-21 0,0 21 16,0-21-16,1 0 15,-1 0-15,0 0 0,0-21 0,0 0 16,22 0-16,-22 0 0,-21 0 16,21-22-16</inkml:trace>
  <inkml:trace contextRef="#ctx0" brushRef="#br0" timeOffset="3688.15">7345 1503 0,'0'0'0,"0"-21"0,0 0 0,0-1 15,0 44 16,21-1-31,-21 0 0,0 0 16,21 0-16,-21 0 0,0 22 0,21-22 16,-21 21-16,0-21 0,0 22 15,0-22-15,21 0 0,-21 0 0,0 0 16,22 1-16,-22-1 0,0 0 16,21-21-16,0 0 15,0 0-15,0 0 16,0-21-16,1 0 0,-1-1 15,0 1-15</inkml:trace>
  <inkml:trace contextRef="#ctx0" brushRef="#br0" timeOffset="3881.06">7832 1376 0,'0'0'0,"-22"0"31,1 21-31,0-21 0,0 21 0,0 22 16,0-22-16,-1 0 15,1 21-15,0-21 0,-21 22 0,42-1 0,-21-21 16,-1 22-16,22-22 16,-21 0-16,21 0 0,0 0 0,0 0 15,0 1-15,21-22 16,1 0-16,20 0 0</inkml:trace>
  <inkml:trace contextRef="#ctx0" brushRef="#br0" timeOffset="4335.84">8340 1461 0,'0'-22'16,"0"44"-16,0-65 0,-22 43 0,1 0 16,21-21-16,-21 21 0,0 0 0,0 0 15,0 0-15,-1 0 0,1 21 16,0 0-16,-21 1 0,21-1 0,-1 0 15,1 0-15,0 21 0,0-20 0,0 20 16,21 0-16,0-21 0,-21 22 16,21-22-16,0 0 0,0 0 0,0 22 15,21-22-15,-21 0 16,21-21-16,0 0 0,0 0 0,0 0 16,1 0-16,20 0 15,-21-21-15,0 0 0,0-1 0,1 1 0,-1 0 16,21 0-16,-21-21 0,0 20 15,-21-20-15,22 0 0,-1 21 16,-21-22-16,0 22 0,0 0 0,0 0 16,0 0-16,0 42 31,0 0-31,-21 0 16,21 0-16,-22 22 0,22-22 0,0 21 15,0-21-15,0 0 0,0 22 16,0-22-16,0 0 0,0 0 15,0 0-15,0 1 0,22-22 0,-1 0 16,0 21-16,21-21 0</inkml:trace>
  <inkml:trace contextRef="#ctx0" brushRef="#br0" timeOffset="4824.31">9779 1588 0,'0'0'0,"-42"0"0,20 0 0,-20 0 0,21 0 16,0 0-16,0 0 0,42 0 31,0-22-31,0 22 16,21 0-16,1 0 0,-1 0 15,22 0-15,-1 0 0,1 0 0,-1 0 16,1 0-16,-1 0 0,-21 0 16,22 0-16,-1 0 0,-20 0 0,-1 0 15,0 0-15,-20 0 0,20 0 0,-21 0 16,-63 0 15,21 0-31,-1 22 16,-20-22-16,21 0 0,-21 0 0,-1 0 15,1 0-15,0 21 0</inkml:trace>
  <inkml:trace contextRef="#ctx0" brushRef="#br0" timeOffset="5060.89">9800 1672 0,'0'0'0,"-21"21"0,0-21 16,0 0-16,21 22 15,21-22 16,21 0-31,-21 0 0,22 0 16,-22 0-16,21 0 0,22 0 16,-22 0-16,0 0 0,22 0 0,-22 0 15,22 0-15,-22 0 0,0 0 16,22-22-16,-22 22 0,0 0 16,1 0-16,-22-21 0,21 21 0,-21 0 15,1 0-15,-1-21 0,-21 0 16,0 0-16,21 21 0,-21-21 15</inkml:trace>
  <inkml:trace contextRef="#ctx0" brushRef="#br0" timeOffset="5496.88">10647 1291 0,'0'0'0,"0"-21"0,-21 21 16,-1 0-1,1 0 1,21 21-16,0 0 16,0 1-16,0-1 0,21-21 15,1 21-15,-1 0 0,0 0 0,0 0 16,21-21-16,-20 22 0,20-22 0,0 21 16,1-21-16,-1 0 0,0 0 15,1 0-15,-1 0 0,0 0 0,-21 0 16,22 0-16,-1 0 0,-21 0 15,0 0-15,1 0 0,-1-21 16,-21-1 0,-21 22-1,-1 0-15,1 0 0,-21 22 0,21-1 16,-22 0-16,1 0 0,0 0 16,-1 22-16,1-1 0,0 0 0,-1 1 15,1-1-15,-21 0 0,20 1 16,1-1-16,21 0 0,-22 1 0,22-22 15,0 21-15,0-21 0,0 0 0,21 1 16,-21-1-16,21 0 0,0 0 16,21-21-1,0 0-15,0-21 16</inkml:trace>
  <inkml:trace contextRef="#ctx0" brushRef="#br0" timeOffset="8244.52">12404 1482 0,'-22'0'16,"22"-21"-1,0-1 32,43 22-47,-22 0 0,0 0 16,21 0-16,1 0 0,-1 0 0,0 0 16,1 0-16,-1 0 0,22 0 15,-1 0-15,-21 0 0,22 0 16,-22 0-16,1 0 0,-1 0 0,0 0 15,-21 0-15,1 0 0,-1 0 16,-42 0 0,-1 0-16,1 0 0,-21 0 15,21 0-15,-22 0 0,1 0 0</inkml:trace>
  <inkml:trace contextRef="#ctx0" brushRef="#br0" timeOffset="8775.73">12467 1482 0,'-21'21'0,"42"-42"0,-42 63 0,21-21 0,-21 0 16,0 22-16,-1-22 0,22 0 16,-21 0-16,0 22 0,21-22 0,-21 0 15,21 0-15,-21 0 0,0 0 16,21 1-16,0-1 15,0-42 32,21 21-47,-21-22 0,21 1 16,0 21-16,0-21 0,0 21 0,-21-21 16,43 21-16,-22 0 0,0-21 15,0 21-15,0 0 0,22 0 0,-22 0 16,0 0-16,21 0 0,-20 21 15,20-21-15,-21 21 0,21 0 0,1 0 16,-22 1-16,0-1 0,21 0 0,-20 0 16,-1 21-16,0-20 0,-21-1 15,0 0-15,0 0 0,0 0 0,0 0 16,-21 1-16,0-1 0,-1 0 16,-20 0-16,21 0 0,-21-21 15,-1 21-15,22-21 0,-21 22 0,21-22 16,-22 0-16,22 0 0,0 0 15,-21 0-15,20 0 0,1 0 0,0 0 16,0 0-16,0 0 0,0-22 16,-1 22-16,22-21 0,0 0 15,0 0 1,22 21 0,-1 0-16,0 0 0,0-21 0</inkml:trace>
  <inkml:trace contextRef="#ctx0" brushRef="#br0" timeOffset="10648.19">13483 2159 0,'21'0'0,"22"0"16,-22-21-1,-21 0-15,21 0 16,0-1-16,0 1 0,0 0 0,1-21 16,-1 21-16,-21-22 15,21 1-15,0 0 0,0-1 0,0 1 16,-21-22-16,22 22 0,-1 0 0,-21-1 16,0 1-16,21 0 0,-21 21 15,0-22-15,21 22 0,-21 0 0,0 0 16,0 0-16,-21 21 31,0 21-31,0 0 16,-1 0-16,22 21 0,-21-20 0,0 20 15,21 0-15,-21 1 0,0-1 16,0 21-16,21-20 0,0 20 0,-22-20 16,22-1-16,-21 0 0,21 1 15,0-1-15,0 0 0,0-21 16,0 22-16,21-22 0,1 0 0,-1 0 15,0-21-15,0 21 0,0-21 0,22 0 16,-22 0-16,21 0 0,-21 0 16,22-21-16,-1 0 0,0 21 0,-21-21 15,22 0-15,-1 0 0,0-22 16,-20 22-16,20-21 0,-21 21 0,0-22 16,22 1-16,-22 21 0,-21-22 0,21 22 15,-21 0-15,0 0 0,21 0 16,-21 0-16,-21 21 31,0 0-31,21 21 0,-21 0 0,-1 0 16,22 0-16,-21 22 0,21-22 15,-21 21-15,0-21 0,21 22 0,0-22 16,0 0-16,0 21 0,0-21 0,0 1 16,0-1-16,0 0 0,0 0 15,21 0-15,0-21 0,0 0 16,22 0-16,-22 0 0,21 0 0,-21 0 15,22 0-15,-1-21 0,0 0 16,-20 0-16,20 0 0,0-1 0,-21 1 16,1-21-16,20 21 0,-21-22 15,0 1-15,-21 0 0,21 21 16,-21-22-16,22 22 0,-22 0 0,0 0 16,0 0-16,0 42 31,-22 0-31,1 0 15,21 0-15,0 0 0,-21 22 0,0-22 16,21 0-16,-21 21 0,21-20 16,0-1-16,0 21 0,0-21 0,-21 0 15,21 1-15,0-1 0,0 0 0,0 0 16,0-42 31,0 0-47,21 0 15,-21-1-15,21 1 0,-21 0 0,21-21 16,-21 21-16,21-22 0,0 1 16,1 21-16,-22-22 0,21 22 0,0-21 15,0 21-15,0 0 0,0-1 16,1 1-16,-1 21 0,0 0 0,0 0 16,0 0-16,0 0 0,1 0 15,-1 21-15,0 1 0,0-1 0,-21 0 16,21 21-16,-21-21 0,21 22 0,-21-22 15,22 21-15,-22-21 16,0 22-16,0-22 0,0 0 0,0 0 16,0 0-16,0 1 0,0-1 0,0 0 15,0 0 1,21-21 0,0-21-1,-21 0-15,21 0 0,0-1 0,0 1 16,1 0-16,-1-21 0,0 21 0,0-22 15,0 1-15,22 0 0,-22 20 16,21-20-16,-21 0 0,0 21 0,22-1 16,-22 1-16,0 0 0,0 0 15,0 21-15,1 0 0,-1 0 16,0 0-16,-21 21 0,21 0 16,-21 0-16,0 1 0,0 20 0,0-21 15,0 21-15,0-20 0,0 20 0,0-21 16,0 21-16,0-20 0,0-1 15,0 0-15,0 21 0,0-21 0,0 1 16,21-1-16,0 0 16,1-21-16,20 21 0,-21-21 15,0 0-15,0 0 0,22 0 0,-1 0 16,0-21-16,-20 0 0,20 0 16,0-1-16,1 1 0,-22 0 0,0-21 15,21 21-15,-21-22 16,1 1-16,-1 0 0,0 20 0,-21-20 15,0 0-15,0 21 0,0-1 16,0 1-16,0 0 0,-21 21 16,0 0-16,-1 0 0,1 21 15,0 0-15,0 1 0,-21-1 16,20 0-16,1 21 0,21-21 0,-21 22 16,0-22-16,21 21 0,0-21 15,0 22-15,0-22 0,0 0 0,0 0 16,0 0-16,0 1 0,0-1 15,42-21-15,-42 21 0,43-21 0,-22 0 16,0 0-16,21 0 0,-21 0 16,22 0-16,-1 0 0,0 0 15,1-21-15,-1 0 0,0-1 0,1 1 16,-1 0-16,0 0 0,1-21 0,-1-1 16,-21 22-16,22-21 0,-22-1 15,0 1-15,21 21 0,-21 0 0,-21 0 16,22-1-16,-22 1 0,0 0 15,0 0-15,-22 21 16,1 0-16,0 0 16,21 21-16,-21 0 0,21 0 15,0 1-15,0 20 0,-21-21 0,21 21 16,0 1-16,0-1 0,0-21 16,0 22-16,0-22 0,0 21 0,21-21 15,-21 0-15,21 1 0,-21-1 16,0 0-16,0 0 0,0 0 0,0 0 15,-21-21 17,0 0-32,0-21 15,-1 0-15,1 21 0,0-21 0,-21 0 16,21 0-16,-22-1 0,22 1 16,-21 0-16,-1-21 0</inkml:trace>
  <inkml:trace contextRef="#ctx0" brushRef="#br0" timeOffset="10951.56">15748 1228 0,'0'0'0,"0"21"0,0 0 16,21-21 31,0 0-32,-21-21-15,0 0 0,0 0 16,0-1 0,-21 22-1,0 0 1,0 0-16,0 0 15,-22 22-15,22-22 0,0 21 0,-21-21 16</inkml:trace>
  <inkml:trace contextRef="#ctx0" brushRef="#br0" timeOffset="11252.91">13822 1630 0,'0'0'0,"-43"0"0,22 0 15,42 0 1,1 0 0,20 0-16,-21 0 15,21 0-15,1-21 0,-22 21 16,21 0-16,1 0 0,-1-21 0,0 21 15,1 0-15,-22 0 0,21 0 16,-21-22-16,0 22 0,-42 0 31,0 22-31,-21-22 16,21 21-16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9T02:18:29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7133 2540 0,'21'0'47,"0"0"-32,1 0-15</inkml:trace>
  <inkml:trace contextRef="#ctx0" brushRef="#br0" timeOffset="2516.14">8213 4360 0,'0'0'16,"0"22"-16,-22-22 0,22 21 16,22-42 31,-1 21-47,0-22 0,0 1 15,-21 0-15,21 0 0,0-21 0,1 20 16,-22-20-16,21 0 0,0-1 15,0-20-15,0 21 0,0-1 0,-21-20 16,22 20-16,-22-20 0,21 21 16,-21-22-16,0 22 0,0-22 0,0 1 15,0 20-15,0 1 16,0-21-16,0 20 0,0 1 0,0 21 16,0-22-16,-21 22 0,21 0 0,-22 0 15,1 0-15,0 21 0,0 0 16,0 0-16,0 0 15,21 21-15,-22 0 0,1 0 16,21 0-16,-21 22 0,21-1 0,-21-21 16,0 43-16,21-22 0,0 0 15,-21 1-15,21 20 0,-22-20 0,22-1 16,0 21-16,0-20 0,0 20 16,0-20-16,0 20 0,0 1 0,0-22 15,0 21-15,22-20 0,-1-1 16,0 0-16,0 1 0,0-1 15,0 0-15,1-20 0,-1-1 0,0 0 16,0 0-16,0 0 0,22 0 0,-22-21 16,21 0-16,-21 0 0,22 0 15,-1 0-15,-21 0 0,21 0 0,1 0 16,-22 0-16,21-21 0,1 0 16,-1-21-16,-21 21 0,21-22 0,-20 1 15,20 0-15,-21-1 0,0 1 0,0 0 16,1-22-16,-1 22 0,0-1 15,-21 1-15,21 21 0,-21-21 16,0 20-16,0 1 0,0 0 0,0 0 16,0 0-1,0 42 1,-21 0-16,21 0 16,-21 0-16,21 1 0,-21 20 0,21-21 15,0 21-15,0 1 0,-22-1 0,22 0 16,0 1-16,0-1 0,0 0 15,0 1-15,0-22 0,0 21 0,0-21 16,0 22-16,22-22 0,-22 0 16,21 0-16,0 0 0,0 1 15,0-22-15,0 0 0,1 21 0,20-21 16,-21 0-16,0 0 0,0 0 16,22-21-16,-22 21 0,0-22 0,21 1 15,-20 0-15,20-21 0,-21 21 0,0-22 16,0 1-16,1 0 0,-1-1 15,0 1-15,-21 0 0,0-1 0,0 1 16,0 0-16,0-1 0,0 22 16,-21 0-16,0-21 0,-1 20 0,1 22 15,0-21-15,0 21 0,-21 0 0,20 0 16,1 0-16,0 0 0,0 0 16,0 0-16,-22 21 0,22-21 15,0 22-15,21-1 0,-21 0 0,21 0 16,-21 0-16,21 0 0,0 1 15,0-1-15,0 21 0,0-21 0,21 0 16,0 1-16,0-1 0,0-21 16,1 21-16,-1 0 0,0-21 0,21 0 15,1 0-15,-1 0 0,0 0 0,1 0 16,-1 0-16,21-21 0,-20 21 16,-1-21-16,22 0 0,-22-1 0,0 1 15,1 0-15,-1-21 0,0 21 16,-21-1-16,1 1 0,20 0 15,-21 0-15,0 0 0,-21 0 0,21-1 16,1 1-16,-22 42 31,-22-21-15,1 22-16,0-1 0,21 0 16,-21 21-16,0-21 0,21 22 0,-21-22 15,21 21-15,-22 1 0,1-22 0,21 21 16,0-21-16,0 22 0,0-22 15,0 21-15,0-21 0,21 0 0,1 1 16,-1-1-16,0 0 0,21-21 16,-21 21-16,1-21 0,20 0 0,-21 0 15,21 0-15,-20 0 0,20 0 16,-21 0-16,21 0 0,-20-21 16,20 0-16,-21 0 0,0-1 0,22 1 15,-22 0-15,0-21 0,0 21 0,-21-22 16,21 1-16,-21 0 0,0-1 15,0 1-15,0 0 0,0 20 0,0-20 16,0 21-16,-21-21 0,0 20 0,0 1 16,0 0-16,-22 21 0,22-21 15,-21 21-15,-1 0 0,1 0 0,0 0 16,-1 0-16,1 0 0,0 21 16,21 0-16,-22 0 0,22 1 0,0-1 15,0 0-15,0 21 0,21-21 16,0 22-16,0-1 0,0 0 15,0 1-15,0-1 0,0-21 0,0 22 16,21-1-16,0-21 0,0 0 0,0 22 16,22-22-16,-22-21 0,0 21 15,21 0-15,1-21 0,-1 0 0,0 0 16,1 0-16,-1 0 0,0 0 16,1 0-16,-1-21 0,21 0 0,-20 0 15,-1-1-15,0 1 0,1-21 0,-1 0 16,0 20-16,-20-20 0,20 0 15,-21-1-15,0 1 0,0 0 16,1-1-16,-1 1 0,0 21 0,0-21 16,-21 20-16,0 1 0,21 0 15,-21 0-15,21 0 0,-21 42 47,0 0-47,0 0 0,0 0 16,0 1-16,0 20 0,0 0 0,0-21 15,0 43-15,0-22 0,0 1 16,0-1-16,22 21 0,-22 1 0,0-22 16,0 22-16,0-1 0,0 22 0,0-22 15,0 22-15,0 0 0,0-1 16,0 1-16,-22 0 0,22-1 16,0 1-16,-21 0 0,21-1 0,0-20 15,0 21-15,0-22 0,0 1 16,0-1-16,0 1 0,0-1 0,0-21 15,21 1-15,-21-1 0,22 0 0,-1 1 16,-21-22-16,0 0 0,21 0 16,0 0-16,0-21 15,-21-21 1,0 0-16,0-21 0,0 21 16,0-22-16,21 22 0,-21-42 15,0 20-15,0-20 0,0-1 16,0 1-16,0-1 0</inkml:trace>
  <inkml:trace contextRef="#ctx0" brushRef="#br0" timeOffset="2903.92">11155 4191 0,'0'0'0,"-21"-42"0,21-1 0,-22 1 15,22 21-15,-21-21 0,21 20 0,-21 1 16,21 0-16,0 0 0,0 0 15,0 0-15,21-1 16,0 1-16,1 21 0,-1-21 0,21 21 16,-21-21-16,22 21 0,-1 0 15,0 0-15,-21 0 0,22 0 0,-1 0 16,0 0-16,1 0 0,-22 0 16,21 21-16,-21 0 0,1 0 0,-1 1 15,0 20-15,-21-21 0,0 0 0,0 22 16,0-22-16,0 21 0,-21-21 15,0 22-15,-1-22 0,1 0 0,-21 21 16,21-21-16,-22 1 0,22-1 0,-21 0 16,21-21-16,-22 21 0,22 0 15,0-21-15,0 0 0,21 21 16,-21-21-16,42-21 47,0 21-47,0-21 0,0 0 0,1 21 15</inkml:trace>
  <inkml:trace contextRef="#ctx0" brushRef="#br0" timeOffset="3443.61">12128 4064 0,'0'0'0,"22"0"0,41-85 31,-63 64-31,21 0 16,0 0-16,-21 0 0,22 0 0,-22-1 16,0 1-16,0 0 15,-22 21 1,1 0-16,0 0 0,0 0 16,-21 0-16,20 21 0,1 0 0,-21 1 15,21-22-15,-22 21 0,22 21 0,-21-21 16,21 0-16,0 1 15,-1 20-15,1-21 0,21 0 0,0 0 16,0 1-16,0-1 0,0 0 0,0 0 16,0 0-16,21-21 0,1 21 15,20-21-15,-21 0 0,21 22 0,-20-22 16,20 0-16,-21 0 0,0 21 0,22-21 16,-22 0-16,0 0 0,0 21 15,0-21-15,0 0 0,1 0 0,-1 21 16,0-21-16,-21 21 15,0 0-15,0 1 0,0-1 16,-21-21-16,0 0 16,-1 21-16,1-21 15,0 0-15,-21 21 0,21-21 0,-1 0 16,1 0-16,0 21 0,0-21 0,0 0 16,0 0-16,-1 0 15,1 0-15,0 0 0,0 0 16,0 0-16,0 0 15,-1 0-15,1-21 16,0 21-16,0 0 0,0 0 16,0 0-16,-22 0 0,1 0 0</inkml:trace>
  <inkml:trace contextRef="#ctx0" brushRef="#br0" timeOffset="4068.25">8467 4911 0,'0'0'0,"-64"0"0,22 0 15,-1 0-15,1 0 0,0 0 0,21 0 16,-22 0-16,22 0 0,0 0 16,21 21-1,21-21 1,0 0-16,22 0 0,-22 0 16,21 0-16,0 0 0,1 0 0,20 0 15,1 0-15,20 0 0,1 0 16,0 0-16,21 0 0,-1 0 0,1 0 15,0 0-15,21 0 0,0-21 16,0 21-16,21 0 0,0 0 0,22-21 16,-22 21-16,0 0 0,0 0 0,0-22 15,1 22-15,-1-21 16,0 21-16,-21 0 0,0-21 0,0 21 16,0 0-16,0 0 0,-21-21 0,0 21 15,-22 0-15,1 0 0,0-21 16,-1 21-16,-20-21 0,-22 21 0,0 0 15,1 0-15,-1 0 0,-21 0 16,0 0-16,1-22 0,-1 22 0,0 0 31,0-21 63</inkml:trace>
  <inkml:trace contextRef="#ctx0" brushRef="#br0" timeOffset="4216.17">12721 4720 0,'0'0'0,"0"21"0,0 1 31,21-22 16,0 0-47,1-22 16,20 22-16</inkml:trace>
  <inkml:trace contextRef="#ctx0" brushRef="#br0" timeOffset="13876.69">15388 3450 0,'0'-21'15,"-21"21"32,21 21-47,-21-21 16,21 21-16,-21 1 0,21-1 15,0 0-15,0 0 0,0 0 16,0 0-16,0 1 16,21-22 15,0 0-16,0 0-15,0-22 16,0 22-16,-21-21 0,0 0 0,22 21 16,-22-21-16,21 0 0,-21 0 15,0-1-15,0 1 0,0 0 0,0 0 16,0 0-16,-21 21 16,-1 0-1,1 0-15,0 0 0,0 0 16,21 21-16,-21 0 15,21 0-15,0 0 0,-21-21 0,21 22 0,0-1 16,0 0-16,0 0 16,0 0-16,0 0 15,21-21 1,0 0-16,0 0 16,0 0-16,0 0 0,-21-21 15,22 0-15,-1 0 0,-21 0 16,0 0-16,0-1 15,0 1-15,0 0 0,0 0 16,-21 21 0,-1 0-16,1 0 0,0 0 15,0 0-15,0 0 16,0 21-16,-1 0 16,22 0-16,-21-21 15,21 22-15,0-1 0,0 0 16,0 0-1,0 0-15,21-21 16,1 0 0,-1 0-16,0 0 15,0 0-15,-21-21 0,21 21 16,-21-21-16,21 0 16,-21 0-16,0-1 0,0 1 15,0 0 1,-21 21-1,0 0 1,0 0 0,21 21-16,-21-21 15,21 21-15,0 1 32,21-22 14,-21-22-30,0 1-16,0 0 16,0 0-1,0 0-15,0 0 16,-21 21 0,0 0-16,-1 0 15,1 0-15,0 0 0,0 0 16,0 0-16,0 0 0,-1 21 0,1-21 15,0 21-15,0-21 0,0 0 0,0 21 16,-22 0-16,22-21 0,0 21 16,0-21-16,-22 22 0,22-1 15,0-21-15,-21 21 0,21 0 16,-1 0-16,1-21 0,0 21 0,0 1 16,0-1-16,0 0 0,-1-21 0,1 21 15,0 0-15,21 0 0,0 1 16,-21-1-16,0-21 0,21 21 0,0 0 15,0 0-15,0 0 0,-21 1 0,21-1 16,-22 0-16,22 0 0,-21 0 16,21 0-16,0 1 0,0-1 0,-21 21 15,21-21-15,-21 0 0,0 22 16,21-22-16,0 0 0,-21 21 0,21-20 16,-22-1-16,22 21 0,-21-21 15,21 0-15,0 1 0,0-1 16,0 0-16,0 0 0,0 21 0,0-20 15,0-1-15,0 0 0,0 0 16,0 0-16,0 0 0,0 1 16,0-1-16,21 0 0,1 0 0,-1 21 15,-21-20-15,21-1 0,-21 0 16,21 0-16,0 21 0,0-20 0,-21-1 16,22 0-16,-1 21 0,0-21 0,0 1 15,0-1-15,0 0 0,1 0 16,-22 0-16,21 0 0,0 1 0,0-22 15,0 21-15,0 0 0,1 0 16,-1 0-16,21 0 0,-21 1 16,0-22-16,1 21 0,20 0 0,-21-21 15,21 21-15,1-21 0,-22 21 0,21-21 16,1 0-16,-1 21 0,0-21 16,1 0-16,-1 0 0,0 0 0,1 22 15,-1-22-15,0 0 0,1 0 0,-22 0 16,21 0-16,0 0 0,-20 0 15,20 0-15,0 0 0,-21 0 0,22 0 16,-1 0-16,-21 0 0,22 0 0,-1-22 16,0 22-16,1 0 0,-1 0 0,0-21 15,-21 21-15,22-21 16,-1 21-16,-21-21 0,22 21 0,-1-21 16,-21 21-16,21-21 0,-20 21 0,20-22 15,-21 1-15,21 21 0,-20-21 16,-1 0-16,21 21 0,-21-21 0,0 0 15,22-1-15,-22 1 0,0 0 0,21 0 16,-20 0-16,-1-22 0,0 22 16,0 0-16,21 0 0,-20-21 0,-1 20 15,0 1-15,0 0 0,0-21 0,0 21 16,1-1-16,-1 1 16,0 0-16,0 0 0,0 0 0,-21-22 0,21 22 15,-21 0-15,22 0 0,-22-21 16,21 20-16,-21-20 0,0 0 15,0 21-15,0-22 0,0 1 0,0 0 16,0-1-16,0 22 0,0-21 16,0-1-16,0 1 0,0 21 0,0-21 15,0 20-15,0-20 0,-21 21 0,21 0 16,-22-22-16,22 22 0,-21 0 16,21 0-16,0 0 0,-21-22 0,21 22 15,-21 0-15,0 0 0,21 0 16,0 0-16,-21-1 0,-1 1 15,22 0-15,-21 21 0,0-21 0,0 0 16,0 21-16,21-21 16,-21-1-16,-1 22 0,1-21 0,21 0 15,-21 21-15,0-21 0,0 0 16,0 0-16,-1 21 0,1-22 16,0 22-16,0-21 0,0 21 15,21-21-15,-21 21 0,-1 0 16,22-21-16,-21 21 0,0 0 15,0-21-15,0 21 16,0-21-16,-1-1 0,1 22 16,0 0-16,0-21 15,0 21-15,0 0 0,-1 0 0,1-21 16,0 21 0,0 0-16,0 0 0,0 0 15,-1 0-15,1 0 0,0 0 16,0 0-16,0 0 0,0 0 15,-1 0-15,1 0 16,0 0-16,0 0 16,0 0-16,0 0 0,-1 0 15,1 0-15,21 21 16,-21-21-16,0 21 0,0 1 16,21-1-1,-21-21-15,-1 21 0,1 0 16,21 0-16,-21-21 15,21 21-15,-21-21 0,21 22 16,-21-1-16,21 0 0,-21 0 16,21 0-1,-22-21-15,22 21 0,0 1 16,-21-22-16,21 21 16,0 0-16,-21-21 15,21 21-15,0-42 94,21 21-78,-21-21-16,0 0 0,0-1 15,0 1-15,0 0 16,0 0-16,0 0 15,-21 21 17,0 0-17,21 21 1,0 0-16,-21-21 0,21 21 0,-21 0 16,21 1-16,0-1 15,0 0-15,0 0 0,0 0 16,0 0-1,21-21 17,0 0-17,0-21 1,-21 0-16,21 21 16,-21-21-16,0 0 0,0 0 15,0-1-15,0 1 16,-21 21-1,0 0 1,0 0 0,0 0-16,21 21 15,0 1-15,0-1 0,0 0 16,0 0 0,0 0-16,0 0 0,0 1 15,0-1 16,21-21-15,0 0-16,0 0 16,0-21-16,0-1 15,-21 1 1,0 0-16,0 0 0,0 0 16,0 0-16,0-1 15,-21 22-15,0 0 16,0 0-16,0 0 15,21 22-15,0-1 0,0 0 16,0 0-16,0 0 16,0 0-16,0 1 15,0-1 1,0 0 0</inkml:trace>
  <inkml:trace contextRef="#ctx0" brushRef="#br0" timeOffset="17688.33">15515 3493 0,'0'-22'16,"-21"22"-16,21-21 15,-21 21-15,21-21 16,-21 21-16,-1 0 15,1 0-15,0 0 16,0 0-16,0 0 16,0 0-16,-1 0 0,1 0 15,21 21-15,-21 0 0,0-21 0,0 22 16,21-1-16,-21 0 0,21 0 16,0 0-16,0 0 15,0 1-15,0-1 0,0 0 16,0 0-16,0 0 15,21-21 1,0 0-16,0 0 0,0 0 16,0 0-16,1 0 0,-1 0 15,0-21-15,0 21 16,-21-21-16,0 0 0,21 21 0,0-21 16,-21-1-16,0 1 0,0 0 15,0 0-15,0 0 0,0 0 16,0-1-16,0 1 0,0 0 15,-21 21-15,21-21 0,-21 21 16,21-21-16,-21 21 0,0 0 16,0 0-16,21 21 15,0 0-15,-22 0 0,1 0 0,21 1 16,-21-22-16,21 21 0,0 0 16,0 0-16,0 0 0,0 0 15,21 1 1,0-22-16,1 0 0,-1 0 15,0 0-15,0 0 16,0 0-16,0 0 0,-21-22 0,22 22 16,-1-21-16,-21 0 0,0 0 15,0 0-15,0 0 16,0-1-16,0 1 0,0 0 16,-21 0-16,-1 21 15,1 0-15,0 0 0,0 0 0,0 0 16,0 0-16,-1 0 0,1 0 15,21 21-15,-21 0 0,0 0 0,21 1 16,0-1-16,0 0 0,0 0 16,0 0-16,0 0 0,0 1 15,21-22 1,-21 21-16,21-21 0,0 0 0,1 0 16,-1 0-16,0 0 0,0 0 15,0-21-15,0 21 16,-21-22-16,22 22 0,-1-21 0,-21 0 15,21 0-15,-21 0 0,0 0 16,0-1-16,0 1 0,0 0 16,-21 0-16,0 0 0,-1 0 15,1 21-15,0 0 0,0 0 16,0 0-16,0 21 0,-1 0 16,1 0-16,21 0 0,0 0 0,-21 1 15,21-1-15,0 0 0,0 0 0,0 0 16,0 0-16,0 1 15,21-1-15,0-21 0,1 0 16,-1 0 0,0 0-16,0 0 0</inkml:trace>
  <inkml:trace contextRef="#ctx0" brushRef="#br0" timeOffset="18560">15769 3429 0,'0'0'0,"-21"21"31,0 0-15,21 1-16,0-1 15,0 0-15,0 0 0,0 0 16,0 0-1,0 1-15,21-22 32,0 0-32,0 0 0,0 0 15,1-22 1,-1 1-16,0 0 16,-21 0-16,0 0 0,0 0 15,0-1-15,0 1 16,0 0-16,-21 0 0,0 21 0,-1-21 15,1 21-15,0 0 16,0 0-16,0 0 0,0 0 16,-1 21-16,22 0 15,0 0-15,-21 0 0,21 1 0,-21-1 16,21 0-16,0 0 0,0 0 0,0 0 16,0 1-16,0-1 15,21-21-15,0 0 16,1 0-1,-1 0-15,0 0 0,0 0 16,0-21-16,0 21 16,-21-22-16,0 1 0,22 21 15,-22-21-15,21 0 0,-21 0 0,0 0 16,0-1-16,0 1 16,0 0-16,0 0 0,0 0 0,-21 21 15,-1 0 1,1 0-16,21 21 15,-21 0-15,0 0 16,21 0-16,0 22 0,0-22 0,0 0 16,0 0-16,0 0 15,0 1-15,0-1 0,21 0 16,0-21-16,0 0 16,1 0-1,-1 0-15,0-21 0,-21 0 16,21-1-16,0 1 15,-21 0-15,0 0 0,0 0 16,0 0-16,0-1 0,-21 1 16,21 0-16,-21 0 0,0 0 0,0 21 15,-1 0-15,1 0 16,0 0-16,0 0 0,21 21 16,-21 0-16,21 0 0,0 0 15,0 1-15,0-1 0,0 0 16,0 0-16,0 0 0,0 0 15,0 1-15,21-22 0,-21 21 16,21-21-16,0 0 16</inkml:trace>
  <inkml:trace contextRef="#ctx0" brushRef="#br0" timeOffset="19048.04">15494 3387 0,'-21'0'0,"0"0"15,-1 0-15,1 21 0,0 0 16,0 0-16,0 0 0,0-21 16,21 22-16,0-1 0,-22 0 15,22 0-15,0 0 0,0 0 16,0 1-16,0-1 16,22-21-16,-1 0 0,0 0 15,0 0-15,0 0 0,0 0 16,1 0-16,-1 0 0,0 0 0,0 0 15,-21-21-15,21-1 0,0 22 16,-21-21-16,22 0 0,-22 0 0,0 0 16,0 0-16,0-22 0,0 22 15,-22 0-15,1 0 0,0 0 0,0 21 16,0 0-16,-22 0 0,22 0 16,0 0-16,0 0 0,-21 0 15,20 21-15,1 0 0,21 21 0,0-21 16,0 1-16,0 20 0,0-21 15,0 0-15,0 0 0,0 1 0,21-1 16,1 0-16,-22 0 0</inkml:trace>
  <inkml:trace contextRef="#ctx0" brushRef="#br0" timeOffset="19295.88">15811 3598 0,'0'0'0,"-21"0"15,0 0-15,0 0 0,0 0 16,0 0-1</inkml:trace>
  <inkml:trace contextRef="#ctx0" brushRef="#br0" timeOffset="30239.99">1355 6350 0,'0'-21'0,"0"42"0,0-63 15,-22 21-15,22-1 0,0 1 16,0 0-16,0 0 15,0 0-15,0 0 16,0-1 0,0 44 15,0-1-31,0 0 16,0 0-16,0 0 0,0 0 15,0 22-15,0-1 0,0-21 16,0 22-16,0-1 0,0 0 0,0 1 15,0-22-15,0 21 0,0-21 16,0 0-16,0 1 0,0-1 0,0 0 16,0 0-16,0 0 0,22-21 31,-1 0-31,0-21 16,0 0-16,-21 0 15,21 0-15,0-1 0,1 1 0,-1-21 16,-21 21-16,21-22 0,0 1 15,0 21-15,0-21 0,-21 20 16,22 1-16,-1 0 0,-21 0 0,0 0 16,21 21-1,0 0-15,0 21 16,0 0-16,-21 0 16,22 0-16,-22 1 0,0 20 0,21-21 15,-21 21-15,21-20 0,-21 20 16,21-21-16,-21 0 0,0 22 0,21-22 15,-21 0-15,21 0 0,1 0 16,-1 0-16,0-21 16,0 0-16,0 0 15,0 0-15,1-21 0,-1 0 16,0 0-16,0 0 0,0 0 16,0-22-16,1 22 0,-1-21 0,0-1 15,0 1-15,-21 21 0,0-21 16,0-1-16,0 22 0,0-21 0,0 21 15,0-1-15,0 1 0,0 0 16,0 0-16,-21 21 31,21 21-15,0 0-16,0 0 0,0 22 0,0-22 16,0 21-16,0-21 15,0 22-15,0-1 0,0-21 0,21 22 16,-21-22-16,21 0 0,-21 0 15,21 0-15,1 0 0,-22 1 0,21-22 16,0 0-16,0 21 0,0-21 16,0 0-16,22 0 0,-22 0 0,0 0 15,21-21-15,-20-1 0,-1 1 16,21 0-16,-21 0 0,0 0 0,1-22 16,-1 22-16,0-21 0,0 0 15,0-1-15,-21 1 0,21 21 0,-21-22 16,0 1-16,0 0 0,0-1 15,0 22-15,0-21 0,0 21 16,0 0-16,0-1 0,0 1 16,0 42-1,0 1 1,0 20-16,0-21 0,-21 21 0,21-20 16,0 20-16,0 0 0,0 1 15,-21-1-15,21 0 0,0 1 0,0-1 16,0-21-16,0 21 0,-21-20 15,21-1-15,0 0 0,0 0 0,0 0 16,21-42 31,-21 0-47,21 0 0,-21 0 0,21-22 16,1 22-16,-22-21 0,21 21 15,0-1-15,-21-20 0,0 21 0,21 0 16,0 21-16,-21-21 0,21 21 15,1 0-15,-1 0 16,-21 21-16,0 0 0,0 0 16,21 0-16,-21 0 0,0 1 0,21 20 15,-21-21-15,0 0 0,0 0 16,0 1-16,21-1 0,-21 0 16,21 0-16,1 0 0,-1 0 15,0-21-15,0 0 16,0 0-16,0 0 0,1 0 0,-1 0 15,21 0-15,-21-21 0,0 0 16,22 0-16,-22 0 0,21 0 0,-21-1 16,1 1-16,20 0 0,-21 0 15,0-21-15,0 20 0,-21-20 0,0 21 16,22 0-16,-22 0 0,0-1 16,0 1-16,0 0 0,0 0 15,-22 21-15,1 0 0,0 0 16,0 21-16,0-21 15,0 21-15,-1 0 0,22 1 16,-21-1-16,21 21 0,-21-21 16,21 22-16,0-22 0,0 21 0,0-21 15,0 0-15,0 1 0,0-1 16,21 0-16,0 0 0,1 0 0,-1-21 16,0 0-16,0 21 0,0-21 15,22 0-15,-22 0 0,21 0 0,-21 0 16,22-21-16,-1 21 0,-21-21 0,21 0 15,1 0-15,-22 0 0,0-1 16,0 1-16,0 0 0,1 0 0,-1-21 16,-21 20-16,0 1 0,0 0 15,0 0-15,0 0 0,0 0 16,0-1-16,0 1 16,0 42-1,0 1 1,0-1-16,0 0 15,0 0-15,0 0 0,0 22 0,0-22 16,0 0-16,0 0 0,0 21 16,0-20-16,0-1 0,-21 0 0,21 0 15,0 0-15,0 0 16,-22-21-16,22 22 0,-21-22 31,21-22-15,0 1-16,0 0 0,0 0 15,0 0-15,0-22 0,0 22 16,0-21-16,0 0 0,21 20 0,1-20 16,-1 21-16,0-21 0,0 20 15,0 1-15,0 0 0,1 0 0,-1 0 16,21 0-16,-21 21 0,0 0 0,22 0 16,-22 0-16,0 0 0,0 21 15,0 0-15,1 0 0,-1 0 0,0 0 16,-21 22-16,0-22 15,0 0-15,0 21 0,0-20 0,0 20 0,0-21 16,0 0-16,0 0 0,-21 1 16,0-1-16,21 0 0,0 0 15,-22 0-15,22-42 32,0 0-32</inkml:trace>
  <inkml:trace contextRef="#ctx0" brushRef="#br0" timeOffset="31983.86">4995 6202 0,'0'0'0,"0"-21"0,0 0 0,0-1 0,0 1 16,21 0 0,1 21-1,-22 21 1,0 0-16,0 1 0,0-1 0,0 0 16,0 21-16,0-21 0,0 22 0,0-1 15,0 0-15,0 1 0,0-22 16,-22 21-16,22 1 0,-21-22 15,21 0-15,0 0 0,0 0 0,0 0 16,0 1-16,0-44 31,0 1-31,21 0 16,1-21-16,-1 21 0,-21-22 16,21 22-16,0-21 0,0-1 0,-21 22 15,21-21-15,1 21 0,-1-22 16,0 22-16,0 21 0,-21-21 0,21 21 15,0 0-15,1 21 16,-1-21-16,-21 21 0,0 22 16,0-22-16,21 0 0,-21 0 15,0 22-15,21-22 0,-21 21 0,0-21 16,0 0-16,0 1 0,21-1 16,-21 0-16,21 0 0,1 0 15,-1-21-15,0 0 16,0 0-16,0 0 0,0 0 0,1-21 15,-1 0-15,0 0 0,0 0 16,0-1-16,22 1 0,-22-21 0,0 21 16,0-22-16,0 1 0,0 21 15,-21-21-15,22-1 0,-22 22 0,21-21 16,-21 21-16,0-1 0,0 1 0,0 0 16,0 0-16,0 42 31,0 0-16,0 0-15,0 22 0,0-22 0,0 21 16,0-21-16,0 22 0,-21-1 0,21-21 16,0 22-16,0-22 0,0 21 15,0-21-15,0 0 0,0 1 0,0-1 16,21 0-16,0 0 0,0-21 16,0 0-16,0 0 0,1 0 15,20 0-15,-21 0 0,0 0 0,0 0 16,22-21-16,-22 0 15,21 0-15,-21-22 0,1 22 0,20 0 0,-21-21 16,0 20-16,0-20 0,1 21 16,-22-21-16,0 20 0,0 1 15,0 0-15,0 0 0,0 0 0,-22 21 32,1 0-32,0 0 0,21 21 15,-21-21-15,21 21 0,-21 0 16,21 22-16,0-22 0,0 0 15,0 21-15,0-21 0,0 1 0,0 20 16,0-21-16,0 0 0,0 0 16,0 1-16,0-1 0,21-21 0,0 21 15,0-21-15,0 0 0,1 0 16,-1 0-16,0 0 16,0 0-16,0 0 0,0-21 0,1 0 15,20-1-15,-21 1 0,0 0 0,0 0 16,1-21-16,20 20 0,-21 1 15,0-21-15,-21 21 0,21 0 0,1-1 16,-1 1-16,-21 0 16,21 21-16,0 0 0,0 21 15,-21 0 1,21 1-16,-21-1 16,0 0-16,0 0 0,0 0 0,0 0 15,22 1-15,-22-1 0,0 0 0,21 0 16,-21 0-16,0 0 15,21-21-15,0 0 0,0 22 0,0-22 16,1 0-16,-1 0 16,0 0-16,0-22 0,0 1 0,0 21 15,1-21-15,-1 0 0,0 0 0,0 0 16,0-1-16,0 1 0,1 0 16,-22 0-16,21 0 0,-21 0 0,21-1 15,-21 1-15,21 21 16,-21 21-1,0 1 1,0-1-16,0 0 0,0 0 16,21 0-16,-21 0 15,0 1-15,21-1 0,-21 0 0,0 0 16,22 0-16,-1-21 16,0 0-16,0 0 0,0 0 15,0 0-15,1 0 0,-1 0 16,0-21-16,0 0 15,0 0-15,0 0 0,1-1 0,-1-20 16,0 21-16,-21 0 0,0 0 16,21-22-16,-21 22 0,0 0 15,0 0-15,0 0 0,0-1 0,-21 22 32,0 0-32,0 22 0,-1-1 15,1 0-15,21 0 0,0 0 0,-21 22 16,21-22-16,0 21 0,-21-21 15,21 0-15,0 22 0,0-22 0,0 0 16,0 0-16,0 0 0,21 1 16,0-1-16,0 0 0,1-21 15,-1 0-15,0 0 0,0 0 0,0 0 0,0 0 16,1 0-16,20-21 0,-21 0 16,21-1-16</inkml:trace>
  <inkml:trace contextRef="#ctx0" brushRef="#br0" timeOffset="32896.5">9356 6392 0,'0'0'0,"0"-21"16,-22 0-16,1-42 15,21 41-15,0 1 16,0 0-16,0 0 0,0 0 0,21 0 16,1-1-16,-1 1 15,0 0-15,0 0 0,0 21 16,0 0-16,1 0 0,-1 0 16,0 21-16,-21 0 15,21 0-15,-21 22 0,0-22 0,0 0 16,0 21-16,0-20 0,0 20 0,0 0 15,0-21-15,0 22 0,0-22 16,0 0-16,0 21 0,0-20 0,21-1 16,0-21-16,1 0 15,-1 0-15,0 0 0,0 0 16,21 0-16,-20-21 0,20-1 0,-21 1 16,21 0-16,1-21 15,-22 21-15,21-22 0,1 22 0,-22-21 16,21 21-16,-21-22 0,0 22 0,1 0 15,-1 0-15,-21 0 0,0-1 16,0 1-16,0 42 31,0 1-31,-21-1 16,21 21-16,0-21 0,-22 22 0,22-1 16,-21 21-16,21-20 0,0 20 0,0-20 15,0 20-15,0 1 0,0-1 16,0 1-16,0-1 0,0 22 0,0-22 15,0 22-15,0-22 0,0 22 16,0-21-16,0 20 0,0-20 16,0-1-16,0 22 0,-21-22 0,0 1 15,0-22-15,0 22 0,21-22 0,-43 22 16,22-43-16,0 21 0,-21 0 0,20-20 16,-20-1-16,0-21 0,-1 0 15,1 0-15,0 0 0,-22-21 0,22-1 16,-22 1-16,22 0 0,0-21 0,-1 21 15,1-22-15,0-20 0,21 20 16,-1 1-16,1-21 0,0 20 0,21-20 16,0-1-16,0 1 0,0 20 0,0-20 15,21-1-15,0 1 0,1 21 16,-1-22-16,0 22 0,21-1 16,-21-20-16,22 21 0,-1-1 0,0 1 15,1-22-15,20 22 0,1 0 0,-1-1 16,1 1-16,-1 0 0</inkml:trace>
  <inkml:trace contextRef="#ctx0" brushRef="#br0" timeOffset="33816.08">10435 6160 0,'0'0'16,"0"-22"-16,-21 22 31,0 0-31,21 22 16,-21-22-16,-1 21 0,1 0 15,21 21-15,-21-21 0,0 1 0,21 20 16,0 0-16,0-21 0,0 22 0,0-1 16,0-21-16,0 22 0,0-22 15,0 0-15,0 0 0,0 0 0,21 0 16,0 1-16,0-22 0,1 0 0,-1 0 16,0 0-16,0 0 0,0 0 15,0 0-15,1-22 0,20 1 0,-21 0 16,0 0-16,22 0 0,-22 0 0,0-22 15,0 1-15,0 21 16,0-22-16,-21 1 0,0 21 0,0-21 16,0-1-16,0 22 0,0 0 0,0-21 15,-21 20-15,0 22 0,0-21 16,0 21-16,0 0 0,-1 0 0,-20 0 16,21 0-16,0 0 0,0 21 0,-22 1 15,22-1-15,0 0 0,0 21 16,0-21-16,-1 22 0,1-1 0,0 0 15,21 1-15,-21-22 0,21 21 0,0 1 16,0-22-16,0 0 0,21 21 16,0-21-16,0-21 0,1 22 0,-1-1 15,0-21-15,0 0 0,0 0 16,22 0-16,-22 0 0,21 0 16,0-21-16,1-1 0,-22 1 0,21 0 15,1 0-15,-1-21 0,0 20 0,-21-20 16,22 21-16,-22-21 0,0 20 15,0-20-15,0 21 0,1 0 0,-22 0 16,21-1-16,-21 1 16,0 0-16,-21 42 31,-1 0-31,1 1 16,21-1-16,0 21 0,0-21 0,0 0 15,0 1-15,0-1 0,0 21 16,0-21-16,0 0 0,0 1 15,0-1-15,0 0 0,21 0 0,1-21 16,-22 21-16,21-21 0,0 0 0,0 21 16,0-21-16,22 0 0,-22 0 15,0 0-15,0 0 0,21-21 0,-20 21 16,-1-21-16,0 0 0,21 0 0,-21 0 16,1-1-16,-1 1 0,-21 0 15,21-21-15,0 21 0,-21-22 0,21 22 16,-21 0-16,0-21 0,0 20 15,21 1-15,-21 0 0,0 0 16,0 42 15,0 0-31,0 0 16,0 1-16,0-1 0,0 21 0,0-21 16,0 0-16,0 22 0,0-22 0,0 0 15,0 0-15,0 0 0,22 1 16,-22-1-16,21-21 0,0 21 0,0-21 15,0 0-15,0 0 0,1 0 16,-1 0-16,0-21 0,0 0 16,0-1-16,22 22 0</inkml:trace>
  <inkml:trace contextRef="#ctx0" brushRef="#br0" timeOffset="35327.81">13123 6414 0,'0'0'0,"-21"0"31,21 21-31,-21-21 16,21-21 15,0-1-16,0 1-15,21 0 0,0 21 0,0-21 16,1-21-16,-1 20 0,0 1 16,0 0-16,21-21 0,-20 21 0,-1-22 15,0 22-15,0-21 0,0 21 16,-21-22-16,0 22 0,0 0 0,0 0 16,-21 21-16,0 0 15,0 0-15,0 0 0,-1 21 16,1 0-16,0-21 0,0 21 0,0 22 15,21-22-15,-21 0 0,21 0 16,0 0-16,0 0 0,0 1 16,21-1-16,0 0 0,0 0 0,0 0 15,0 0-15,1 1 0,-1-1 16,0 0-16,0 0 0,0 0 0,0 0 16,1 1-16,-1-1 0,-21 0 0,21-21 15,-21 21-15,21 0 0,0-21 16,-21 21-16,21-21 0,1 0 0,-1 0 15,0 0-15,0 0 0,0 0 16,0-21-16,1 0 0,20 0 16,-21 0-16,21 0 0,-20-1 0,-1 1 15,21 0-15,-21-21 0,0 21 0,1-1 16,-1-20-16,0 21 16,-21 0-16,21-22 0,-21 22 0,0 0 15,0 0-15,0 0 0,0 0 16,-21 21-16,0 0 0,0 0 15,-1 0-15,1 0 0,0 21 16,0 0-16,0 0 0,21 0 16,-21 22-16,21-22 0,-22 0 0,22 21 15,0-21-15,0 22 0,0-22 0,0 21 16,0-21-16,0 22 16,22-22-16,-1 0 0,0 0 0,21 0 15,-21-21-15,1 0 0,20 0 0,0 0 16,1 0-16,-1 0 0,0 0 15,22-21-15,-22 21 0,0-21 0,22 0 16,-22-21-16,1 20 0,-1 1 16,0 0-16,-21-21 0,22 21 0,-22-1 15,0 1-15,-21-21 0,0 21 0,21 0 16,-21-1-16,0 1 16,0 42 15,-21 1-16,21-1-15,-21 0 0,21 21 0,-21 1 0,21-1 16,0 0-16,0 22 0,-21-1 16,21 1-16,-22-1 0,22 1 15,-21-1-15,21 22 0,0-22 0,0 1 16,0 21-16,0-22 0,0 22 0,0-22 16,0 22-16,0-22 0,0 1 0,0-1 15,0-20-15,0 20 0,0-20 16,0-1-16,0 0 0,0 1 0,0-1 15,0-21-15,0 0 0,-21-21 0,21-21 16,0 0 0,0 0-16,0-22 15,21 1-15,0 0 0</inkml:trace>
  <inkml:trace contextRef="#ctx0" brushRef="#br0" timeOffset="36604.3">14647 6519 0,'0'0'15,"0"-42"-15,0-21 0,0 20 0,0 1 0,0 21 16,0-22-16,0 22 0,0 0 16,0 0-16,0 0 0,21 0 0,1 21 15,-1-22-15,0 22 0,0 0 0,0 0 16,22 0-16,-22 0 0,21 0 16,-21 22-16,22-1 0,-22 0 15,21 0-15,-21 0 0,-21 0 0,0 22 16,0-22-16,0 0 0,0 21 15,0-20-15,-42-1 0,21 0 0,-22 0 16,22 0-16,-21 0 0,0 1 0,-1-22 16,22 0-16,-21 21 0,21-21 15,-1 0-15,-20 0 0,21 0 0,0-21 16,21-1 0,21 22-1,0 0-15,21 0 16,-20 0-16,-1 0 15,0 0-15,0 0 0,21 0 16,1 0-16,-22 0 0,21 0 0,1-21 16,-1 0-16,21 21 0,-20-21 15,-1 0-15,22 0 0,-22-1 0,0 1 16,22 0-16,-22-21 0,0 21 0,-20-1 16,-1 1-16,21-21 0,-42 21 15,0 0-15,0-22 0,0 22 0,0 0 16,0 0-16,-21 21 15,0 0-15,0 0 0,-1 0 16,1 21-16,0 0 0,0 0 0,0 0 16,21 1-16,0-1 0,-21 0 15,21 21-15,0-21 0,0 1 16,0-1-16,0 21 0,0-21 0,0 0 16,21 1-16,-21-1 0,21 0 15,0 0-15,0-21 0,22 21 0,-22-21 16,21 0-16,-21 0 0,22 0 0,-1 0 15,0 0-15,1 0 0,20-21 16,-21 0-16,1 21 0,-1-21 0,0 0 16,1-1-16,-1 1 0,-21 0 0,22 0 15,-1 0-15,-21 0 0,0-22 16,0 22-16,1 0 0,-22 0 0,0 0 16,0-1-16,0 1 0,0 0 0,0 0 15,0 0-15,0 0 16,-22 21-1,1 0-15,0 0 0,0 0 0,0 21 16,0 0-16,-1 0 0,-20 0 16,21 0-16,0 22 0,0-22 0,-1 0 15,1 21-15,0-20 0,0-1 0,21 0 16,0 0-16,0 0 0,0 0 16,0 1-16,0-1 0,21-21 15,0 0-15,0 0 16,1 0-16,-1-21 0,0 21 15,21-22-15,-21 1 0,1-21 16,-1 21-16,21 0 0,-21-22 0,0 22 16,1-21-16,-22 21 0,21-22 15,0 22-15,-21 0 0,0 0 0,0 0 16,21 21-16,-21 21 16,0 0-1,0 0-15,-21 0 0,21 0 16,0 22-16,0-22 0,-21 0 15,21 0-15,0 0 0,0 1 0,0-1 16,0 0-16,0 0 0,0 0 0,21 0 16,0-21-16,0 0 15,0 0-15,22 0 0,-22 0 0,21 0 16,-21-21-16,22 0 0,-1 0 16,0 0-16,1 0 0,-22-1 15,21-20-15,-21 21 0,22-21 0,-22-1 16,0 1-16,0-22 0,0 22 0,1 0 15,-22-22-15,0 22 0,21 0 16,-21-1-16,0 22 0,0 0 0,0 0 16,0 0-16,-21 42 15,-1 0-15,22 21 16,-21-21-16,0 22 0,21-1 0,-21 0 16,21 1-16,-21 20 15,0-20-15,21-1 0,0-21 0,0 21 16,0 1-16,0-1 0,0-21 0,0 22 15,21-22-15,0 0 0,0 0 16,0 0-16,0 0 0,1-21 0,-1 0 16,0 0-16,21 0 0,-21 0 0,1 0 15,20-21-15,-21 0 0,21 0 16,-20 0-16,-1-22 0,0 22 0,0 0 16</inkml:trace>
  <inkml:trace contextRef="#ctx0" brushRef="#br0" timeOffset="36776.26">16849 5990 0,'0'0'16,"-22"0"-16,1 0 0,0 0 0,0 21 15,0-21-15,21 22 0,21-22 32,0 0-32,0 0 0,22 0 15,-22 0-15,21 0 0,-21 0 0,22 0 16,-1 0-16,0-22 0,-21 22 0,22-21 15</inkml:trace>
  <inkml:trace contextRef="#ctx0" brushRef="#br0" timeOffset="38724.58">18055 6287 0,'0'0'0,"-21"21"0,0 0 0,21 0 16,-21-21-16,21 21 15,-22-21-15,22-21 16,22 0 0,-1 21-16,0-42 0,21 20 15,-21 1-15,22-21 0,-1 21 0,0-22 16,1-20-16,-1 21 0,22-1 0,-22-20 16,0-1-16,1 1 0,-22-1 15,21 22-15,-42-22 0,0 22 0,0 21 16,0 0-16,0 0 0,-21-1 15,0 22-15,-22 0 0,1 0 16,0 22-16,21-1 0,-22 21 0,1-21 16,21 22-16,-22-1 0,43 21 15,0-20-15,0-1 0,0 0 0,22 1 16,-22-1-16,42 0 0,-21 1 16,0-1-16,22 0 0,-22-20 0,21 20 15,-21-21-15,0 21 0,1-20 0,-1-1 16,0 21-16,0-42 0,-21 21 15,0 0-15,0 1 0,-21-22 16,0 0-16,0 0 0,-1 0 16,-20-22-16,21 1 15,-21 0-15,-1 0 0,22 0 0,-21 0 16,21-1-16,-1 1 0,1-21 0,0 21 16,0 0-16,21-1 0,-21 22 15,21-21-15,0 42 16,0 1-1,21-1-15,0 0 0,0 0 16,-21 0-16,21 0 0,1 1 0,-1-1 16,0 0-16,0 0 0,21-21 0,-20 21 15,20 0-15,0-21 0,1 0 16,-1 0-16,21 0 0,-20 0 0,-1 0 16,22 0-16,-22-21 0,0 0 15,1 0-15,20 0 0,-21 0 16,1-22-16,-22 22 0,21 0 0,-21-21 15,1-1-15,-1 1 0,-21 0 16,0-1-16,0 22 0,0-21 0,0-1 16,-21 22-16,-1 0 0,1 21 0,0 0 15,0 0-15,-21 0 0,20 0 16,-20 21-16,21 0 0,-21 22 0,-1-22 16,22 21-16,-21 1 0,21-22 0,-22 21 15,22 0-15,0-20 0,0 20 16,21-21-16,0 21 0,0-20 0,0-1 15,0 0-15,21 0 0,0 0 16,0-21-16,0 0 0,22 0 16,-22 0-16,21 0 0,-21 0 0,22-21 15,-22 21-15,21-21 0,-21 0 0,22 0 16,-22-1-16,21 1 0,-21 0 16,1-21-16,-1 21 0,0-1 0,0-20 15,-21 21-15,21 0 0,-21 0 16,0-1-16,0 1 0,0 0 0,0 42 31,0 0-31,0 1 16,0-1-16,0 0 0,0 0 0,0 0 15,0 0-15,0 1 0,0-1 0,0 0 16,0 0-16,21 0 16,1-21-16,-1 0 0,0 21 15,0-21-15,21 0 0,-20 0 16,-1 0-16,0 0 0,21-21 0,-21 21 15,22-21-15,-22 0 0,0 0 16,21 0-16,-20-1 0,-1-20 0,0 21 16,0 0-16,-21-22 0,0 22 15,0 0-15,21 0 0,-21 0 0,0 42 32,-21 0-32,21 0 15,-21 0-15,21 1 0,-21 20 0,21-21 16,-21 0-16,-1 0 0,22 22 0,0-22 15,0 0-15,-21 0 0,21 0 16,0 1-16,0-1 0,0 0 16,0-42 15,0 0-31,21-1 16,-21 1-16,22 0 0,-22 0 0,21 0 15,0 0-15,0-22 0,-21 22 16,21-21-16,0 21 0,-21-1 15,22 1-15,-1 0 0,0 21 16,-21 21 0,21-21-16,-21 21 0,0 1 15,21-1-15,-21 0 0,0 0 0,0 0 16,0 0-16,0 1 0,0-1 16,0 0-16,21 0 0,-21 0 15,22-21-15,-22 21 0,21 1 16,0-22-16,0 0 15,0 0-15,0 0 0,1 0 16,-22-22-16,21 1 0,0 21 0,0-21 16,0 0-16,22 0 15,-22 0-15,0-1 0,0 1 0,0 0 16,0-21-16,1 21 0,-22-1 0,21 1 16,0 0-16,0 0 0,-21 0 15,21 21-15,-21 21 16,0 0-16,0 0 15,0 0-15,0 1 0,0-1 16,0 0-16,0 21 0,0-21 0,0 1 16,0-1-16,0 0 0,0 0 0,0 0 15,21 0-15,-21 1 0,22-22 16,-1 21-16,0-21 0,21 0 0,-21 0 16,22 0-16,-22 0 0,21 0 15,1 0-15,-1 0 0,0 0 16,-21-21-16,22 21 0,-1-22 0,0 1 15,-20 0-15,20-21 0,-21 21 0,0-22 16,-21 22-16,0-21 0,21 21 16,-21-22-16,0 22 0,0 0 0,0 0 15,-21 21-15,0 0 16,0 0-16,0 21 0,0 0 16,-1 0-16,22 0 0,-21 1 0,0-1 15,21 21-15,0-21 0,0 0 0,0 1 16,0-1-16,0 0 15,0 0-15,0 0 0,0 0 0,0 1 16,0-1-16,21-21 0,0 0 16,1 0-16,-1 0 15,0 0-15,21 0 0,-21 0 0,22 0 16,-22-21-16,21 21 0,-21-22 0</inkml:trace>
  <inkml:trace contextRef="#ctx0" brushRef="#br0" timeOffset="40208.11">21399 6244 0,'0'21'0,"-21"1"16,21-1-1,21-21 1,1 0 0,-1 0-16,0 0 0,0-21 15,0 21-15,0-22 0,1 1 0,-1 0 16,21 0-16,-21 0 0,22-22 0,-22 1 15,21 0-15,0-1 0,-20 1 16,20-21-16,-21-1 0,0 1 0,0-1 16,1 1-16,-22 20 0,0 1 0,0 0 15,0-1-15,0 1 0,0 21 16,-22 21-16,22-21 0,-21 21 0,0 0 16,0 0-16,0 21 0,0 0 15,-1 0-15,1 21 0,0 1 0,0-1 16,0 0-16,0 22 0,21-22 15,-22 22-15,22-22 0,0 0 16,0 22-16,0-22 0,0 1 0,0-1 16,22-21-16,-1 21 0,0-20 0,0-1 15,0 0-15,0 0 0,1 0 16,-1 0-16,21-21 0,-21 0 0,22 0 16,-22 0-16,0 0 0,21-21 0,-21 0 15,22 21-15,-22-42 0,0 21 16,21-1-16,-20-20 0,-1 0 0,21-22 15,-21 22-15,0-22 0,1 1 0,-1-1 16,0 22-16,-21-21 16,0 20-16,0 1 0,0 0 0,0 20 15,0 1-15,-21 21 16,0 0-16,-1 21 16,1 1-16,21-1 0,0 21 0,-21 0 15,21 1-15,-21-1 0,21 0 0,0 22 16,0-22-16,0 1 0,0-1 15,0 0-15,0 1 0,0-1 0,0-21 16,0 21-16,0-20 0,0-1 16,0 21-16,0-21 0,21 0 15,0-21 1,0 0-16,1 0 16,-1-21-16,-21 0 0,21 0 15,0 0-15,0-22 0,-21 22 0,21-21 16,1 21-16,-1 0 0,0-22 0,0 22 15,0 0-15,0 0 0,1 21 16,-1 0-16,0 0 0,0 0 16,0 0-16,0 0 0,-21 21 15,22-21-15,-1 21 0,0 0 0,-21 0 16,21 1-16,-21-1 0,21-21 0,0 21 16,-21 0-16,0 0 0,22 0 15,-1-21-15,-21 22 0,21-22 16,0 0-16,0 0 15,0 0-15,1 0 0,-1 0 16,0 0-16,0-22 16,0 1-16,0 0 0,1 0 0,-1 0 15,0-22-15,0 22 0,21 0 16,-20 0-16,-1 0 0,-21 0 0,21 21 16,0-22-16,0 22 0,-21 22 31,0-1-31,0 0 15,0 0-15,0 0 0,0 0 0,0 1 16,0-1 0,0 0-16,0 0 0,21-21 0,1 21 15,-1 0-15,0-21 0,0 22 0,0-22 16,0 21-16,1-21 0,-1 21 16,0-21-16,21 0 0,-21 21 0,22-21 15,-1 0-15,-21 21 0,22-21 0,-1 0 16,-21 0-16,21 0 0,1 0 0,-1 0 15,-21 0-15,22 0 0,-1-21 16,-21 0-16,21 21 0,1-21 0,-22 0 16,0-22-16,0 22 0,0-21 0,-21 21 15,0-22-15,0 1 16,0 21-16,0-22 0,0 22 0,0 0 16,-21 0-16,0 21 0,0 0 0,0 0 15,-22 0-15,22 0 0,-21 0 16,0 21-16,20 0 0,-20-21 0,0 21 15,21 1-15,-1-1 0,1 0 16,0 0-16,0 0 0,21 0 0,-21 1 16,21-1-16,0 0 0,0 0 15,21-21-15,0 21 0,0 0 16,0-21-16,-21 22 0,22-1 0,-1 0 16,0-21-16,-21 21 0,21 21 0,0-20 15,-21-1-15,21 21 16,-21 0-16,22 1 0,-1-1 0,-21 0 15,0 1-15,0-1 0,0 22 0,0-22 16,0 0-16,21 1 0,-21 20 0,0-21 16,0 1-16,0 20 0,0-20 15,0-1-15,0 0 0,0 1 0,0 20 16,-21-21-16,0 1 0,-1-1 0,1-21 16,0 22-16,-21-22 0,-1 0 15,1 0-15,0 0 0,-1-21 0,1 0 16,0 0-16,21 0 0,-22 0 0,22 0 15,0 0-15,0-21 0,0 0 0,-1 0 16,22 0-16,0-1 16,0-20-16,0 0 0,0-1 0,0-20 15,0 21-15,0-22 0,22 22 0</inkml:trace>
  <inkml:trace contextRef="#ctx0" brushRef="#br0" timeOffset="40420.32">23326 5419 0,'0'0'0,"-22"0"0,1 0 16,0-21-16,0 21 0,0 0 16,0 0-16,-1 0 15,22 21 1,-21 0-1,0-21 1</inkml:trace>
  <inkml:trace contextRef="#ctx0" brushRef="#br0" timeOffset="40631.71">21442 5884 0,'0'0'0,"-64"22"0,43-22 0,-21 21 0,42 0 16,21-21 0,0 0-16,0 0 0,22 0 15,-1 0-15,0 0 0,1 0 0,-1 0 16,21 0-16,1 0 0,-22-21 0,22 21 16,-22 0-16,0 0 0,1 0 15,-1 0-15,-21 0 0,0 0 0</inkml:trace>
  <inkml:trace contextRef="#ctx0" brushRef="#br0" timeOffset="41911.8">2879 7747 0,'0'0'0,"-22"0"0,1 0 16,0 0-1,0 0-15,0 0 16,21-21-1,0 0-15,0 0 16,0-1 0,21 22-16,0 0 0,0-21 0,0 21 15,1 0-15,20 0 16,-21 0-16,0 21 0,0 1 0,1-1 16,-1 0-16,0 21 0,0 1 15,-21-1-15,0 0 0,21 1 0,-21-1 16,0 0-16,0 1 0,0-1 0,0 0 15,0 1-15,0-22 0,0 0 16,0 0-16,-21 0 0,21 0 0,0-42 31,0 0-15,0 0-16,0 0 0,0-22 16,0 22-16,0-21 0,0 0 15,0-1-15,0 1 0,21 0 0,0-1 16,-21 1-16,22 0 0,-1 20 15,0-20-15,0 21 0,21 0 0,-20 21 16,-1 0-16,21 0 0,-21 0 16,0 0-16,1 0 0,20 21 0,-21 0 15,-21 21-15,21-20 0,-21 20 0,21-21 16,-21 21-16,0-20 0,0 20 16,0 0-16,0-21 0,0 22 0,0-22 15,0 0-15,0 0 0,-21 0 16,21 1-16,-21-22 31,21-22-31,0 1 16,0 0-16,0-21 0,0 21 0,21-22 15,0 1-15,1 21 0,-1-22 16,0 1-16,0 0 0,21-1 0,-20 22 16,20-21-16,0 21 0,-21 0 0,22 21 15,-1 0-15,-21 0 0,22 0 16,-22 0-16,21 0 0,-21 42 0,0-21 15,1 0-15,-22 0 0,0 22 0,21-1 16,-21-21-16,0 22 0,0-1 16,0 0-16,0-21 0,0 22 15,-21-1-15,21-21 0,0 0 0,0 1 16,0-1-16,21-21 31,0 0-31,-21-21 0,21-1 16,0-20-16,0 21 0,1 0 0,-1-22 15,0 1-15,21 21 0,-21-21 0</inkml:trace>
  <inkml:trace contextRef="#ctx0" brushRef="#br0" timeOffset="42631.84">4381 7747 0,'22'-21'0,"-44"42"0,65-63 15,-43 21 1,0 42 0,0 0-16,0 0 0,-21 0 15,-1 0-15,22 1 0,-21 20 16,21-21-16,-21 21 0,0-20 15,21 20-15,0 0 0,0-21 0,0 22 16,0-22-16,0 21 0,0-21 16,21 1-16,0-1 0,0-21 0,1 21 15,-1-21-15,0 0 0,0 0 0,21 0 16,-20 0-16,20 0 0,-21-21 16,21 0-16,1-1 0,-22 1 0,21 0 15,-21-21-15,22 21 0,-22-22 0,0 1 16,0 0-16,-21 20 15,0-20-15,0 0 0,0-1 0,0 1 0,0 21 16,-42 0-16,21 0 0,0-1 16,-22 22-16,22 0 0,-21 0 15,21 0-15,-22 22 0,1-22 0,21 21 16,-22 0-16,22 21 0,0-21 0,21 1 16,0 20-16,-21 0 0,21 1 15,0-22-15,0 21 0,0 0 0,0-20 16,0 20-16,0-21 0,0 0 15,21 0-15,0 1 0,0-22 0,1 0 16,-1 0-16,0 0 0,0 0 0,0 0 16,0 0-16,22-22 0,-22 1 15,21 0-15,-21 0 0,22-21 0,-22-1 16,21 22-16,-21-21 0,22 21 16,-22-22-16,21 1 0,1 21 15,-22 0-15,21-1 0,-21 1 0,0 0 16,22 21-16,-22 0 0,0 0 0,0 0 15,0 21-15,1-21 0,-1 21 16,0 1-16,0-1 0,-21 21 0,21-21 16,-21 0-16,21 22 0,-21-22 15,0 21-15,0-21 0,0 1 0,0-1 16,0 0-16,0 0 0,0 0 16,0 0-16,-21-21 0,0 0 15,21-21 1,-21 0-16,21 0 15,0 0-15,-21 0 0,21-1 0,0-20 16,0 21-16,0-21 0,0 20 16,0 1-16,0-21 0,21 21 0,0 0 15,-21-1-15,42 1 0,-20 0 0,-1 21 16,21-21-16,-21 21 0,22 0 16,-1-21-16,-21 21 0,21-21 0,-20 21 15,20 0-15,-21 0 0,0 0 0</inkml:trace>
  <inkml:trace contextRef="#ctx0" brushRef="#br0" timeOffset="42983.82">5842 7895 0,'0'0'0,"0"21"0,0 1 15,0-1-15,0 0 0,0 0 16,21-21 0,0 0-16,0 0 15,1 0-15,-1 0 0,0-21 0,0 0 16,0 0-16,22-1 0,-22 1 0,0 0 15,0 0-15,0 0 0,0 0 16,1-22-16,-1 22 0,-21 0 0,0 0 16,0 0-16,0-1 0,0 1 15,-43 21 1,22 0-16,0 0 0,0 21 0,0 1 16,0-1-16,-1 0 0,-20 21 0,42-21 15,-21 22-15,0-22 0,21 21 16,-21-21-16,21 22 0,0-22 0,0 21 15,0-21-15,0 1 0,0-1 0,21 0 16,0 0-16,0-21 0,0 0 16,0 21-16,1-21 0,20 0 0,-21 0 15,21 0-15,1-21 0,-1 21 0,0-21 16,1 0-16,-1 0 0,22-22 0,-22 22 16</inkml:trace>
  <inkml:trace contextRef="#ctx0" brushRef="#br0" timeOffset="43255.99">7302 7324 0,'0'-21'31,"0"42"-31,0-21 16,0 21-16,0 0 0,0 0 0,0 22 15,-21-22-15,21 21 0,0 0 16,-21 1-16,21-1 0,0 0 15,0 1-15,0-1 0,0 0 0,0 1 0,-21-1 16,21-21-16,-21 22 0,21-1 16,-21-21-16,21 21 0,0-20 15,0-1-15,0 0 0,0 0 0,21-21 16,0 0 0,0-21-16,0 0 0,0 0 15,1-1-15,-1-20 0,0 0 0</inkml:trace>
  <inkml:trace contextRef="#ctx0" brushRef="#br0" timeOffset="44564.28">7641 7408 0,'0'0'0,"0"-42"0,0 21 0,0-21 15,0 20-15,0 44 16,0-1 0,0 0-16,0 21 0,0-21 0,0 22 15,0-1-15,0 0 0,0 22 0,-21-22 16,21 1-16,0-1 0,0 0 15,-21 1-15,21-1 0,0-21 0,0 21 16,0-20-16,0 20 0,0-21 0,0 0 16,0 0-16,21-21 31,-21-21-31,21 0 16,0 0-16,0 0 0,1 0 15,-1-22-15,0 22 0,0 0 0,0-21 16,64-64-1,-64 106 1,0 21 0,-21 0-16,21 0 0,-21 0 0,0 1 15,0-1-15,22 21 0,-1-21 0,-21 0 16,21 1-16,-21-1 0,21 0 16,0 0-16,0 0 0,1 0 0,-1 1 15,21-22-15,-21 0 0,22 0 0,-22 0 16,21 0-16,0 0 0,1 0 15,-22 0-15,21-22 0,1 22 16,-22-21-16,21 0 0,-21 0 0,0-21 16,1 20-16,-1 1 0,-21 0 0,0-21 15,0 21-15,0-22 0,0 1 16,0 21-16,0-22 0,0 22 0,0 0 16,-21 0-16,-1 0 0,1 21 0,0 0 15,0 0-15,-21 0 0,20 0 16,1 0-16,0 21 0,-21 0 0,21 0 15,-1 0-15,1 22 0,21-22 0,-21 21 16,21-21-16,-21 22 0,21-1 16,0-21-16,0 22 0,0-22 15,0 0-15,0 0 0,0 0 0,21 0 16,0 1-16,0-22 0,1 0 0,-1 0 16,0 0-16,0 0 0,0 0 15,0 0-15,1-22 0,-1 1 0,0 0 16,0 0-16,0 0 0,0 0 0,1-22 15,-1 22-15,0 0 0,-21-21 16,0 20-16,21-20 0,-21 21 0,21 0 16,-21 0-16,0-1 0,0 44 31,0-1-31,0 0 16,0 0-16,0 85 15,0-85-15,21 0 16,-21 22-16,22-22 0,-1 0 15,-21 0-15,21 0 0,0-21 16,0 0-16,0 0 0,1 0 0,20 0 16,-21 0-16,21-21 0,-20 0 15,-1 0-15,21 21 0,-21-43 0,0 22 16,1 0-16,-1-21 0,0 21 0,0-22 16,-21 22-16,0-21 0,21 21 15,-21-22-15,21 22 0,-21 0 0,0 42 31,0 0-15,0 0-16,0 1 0,0-1 16,0 0-16,0 21 0,0-21 0,0 1 15,0-1-15,0 21 0,0-21 0,0 0 16,0 1-16,-21-1 0,21 0 0,0 0 16,-21-21-16,21 21 0,0-42 46,0 0-46,0 0 16,0-22-16,0 22 0,0 0 16,21-21-16,-21 21 0,21-22 0,1 1 15,-1 21-15,0-22 16,0 1-16,0 21 0,0-21 0,22 20 16,-22 1-16,0 21 0,0 0 0,0 0 15,22 0-15,-22 0 0,0 21 0,0 1 16,-21-1-16,21 0 0,-21 21 15,22 1-15,-22-22 0,0 21 0,0-21 16,0 22-16,0-22 0,0 21 0,0-21 16,0 0-16,21 1 0,-21-1 15,0 0-15,0 0 0,0 0 0,21-21 16,0 0-16,0 0 16,0 0-16,1 0 0,-1 0 0,0-21 0,0 0 15,0 0-15,22 0 16,-22-1-16,0 1 0,0 0 0,0-21 15,0 21-15,1-1 0,-1-20 0,0 21 16,-21 0-16,21-22 0,-21 22 0,0 0 16,0 0-16</inkml:trace>
  <inkml:trace contextRef="#ctx0" brushRef="#br0" timeOffset="44879.83">7048 7578 0,'-42'21'15,"84"-42"-15,-63 42 16,42-21-16,22 0 15,-1 0-15,0-21 0,1 21 0,20 0 16,1-21-16,-1 21 0,1-22 0,-1 22 16,1 0-16,-1-21 15,1 21-15,-1 0 0,1 0 0,-22-21 16,0 21-16,1 0 0,-22 0 0,0 0 16,0 0-16,0 0 15</inkml:trace>
  <inkml:trace contextRef="#ctx0" brushRef="#br0" timeOffset="47336.05">11599 7070 0,'0'-21'16,"0"-1"-16,0 1 0,0 0 15,0 0-15,0 0 16,-21 21 15,0 0-31,0 0 0,0 21 16,-1 0-16,1 0 0,0 22 0,0-1 16,0 0-16,0 1 0,-1 20 0,22 1 15,-21-1-15,21-21 0,0 22 16,0-1-16,0-20 0,0-1 0,0 22 15,0-22-15,0 0 0,21-21 0,1 22 16,-1-22-16,0 21 0,0-21 16,0 1-16,0-1 0,22 0 0,-22 0 15,0-21-15,21 0 0,-20 0 0,20 0 16,-21 0-16,21 0 0,-20-21 16,20 0-16,-21 0 0,21-1 15,-20 1-15,20-21 0,0 21 0,-21 0 16,22-22-16,-22 1 0,21 0 15,-21-1-15,1 1 0,-1 0 0,0-22 16,-21 22-16,0-22 0,0 22 0,0-22 16,0 22-16,-21-21 0,-22 20 15,22 22-15,0-21 0,-21 21 0,-1-22 16,1 43-16,0-21 0,-1 21 16,1 0-16,0 0 0,-1 0 0,1 0 15,0 21-15,-1 0 0,1 22 0,0-1 16,21 0-16,-1 22 0,1-22 15,0 22-15,0-1 0,21 1 16,0-1-16,0 1 0,0-22 0,0 0 16,0 22-16,21-22 0,0-21 15,0 22-15,1-22 0,-1 21 0,21-21 16,0 1-16,-20-22 0,20 0 0,0 0 16,1 0-16,20 0 0,-21 0 15,1 0-15,20-22 0,-20 1 0,-1 0 16,21 0-16,-20 0 0,20 0 0,-20-22 15,-1 22-15,-21-21 0,21 21 16,-20-22-16,-1 1 0,21 21 0,-42-22 16,21 22-16,-21 0 0,21 0 0,-21 42 47,0 21-47,0-20 0,-21-1 0,21 21 15,0-21-15,-21 22 0,21-22 16,0 0-16,0 21 0,0-21 0,0 1 15,0-1-15,0 0 0,0 21 0,0-21 16,-21 1-16,21-1 16,0-42 15,0-1-31,0 1 16,0 0-16,21 0 0,0 0 15,-21 0-15,21-22 0,-21 22 0,22-21 16,-1 21-16,-21-22 0,21 22 15,0 0-15,-21 0 0,21 0 0,0 21 16,1 0-16,-1 0 0,0 0 16,0 21-16,0 0 15,-21 0-15,21 0 0,1 0 0,-22 1 16,21-1-16,0 0 0,-21 0 0,21 0 16,0 0-16,0 1 0,-21-1 15,22-21-15,-1 21 0,0-21 0,0 0 16,0 21-16,0-21 0,1 0 0,-1 0 15,0 0-15,0 0 0,0 0 16,0-21-16,1 21 0,-1-21 16,-21 0-16,21-1 0,0 1 0,0 0 15,0 0-15,-21 0 0,22 0 0,-1-22 16,0 22-16,0-21 0,-21 21 16,21-1-16,0 1 0,1 0 0,-1 21 15,0 0 1,0 0-16,-21 21 15,0 0-15,0 1 16,0-1-16,0 0 16,21 0-16,0-21 15,1 0 17,-22-21-32,0 0 15,21 0-15,-21-1 16,0 1-16,0 0 15,0 0-15,0 0 0,0 0 16,-21 21 0,-1 0-16,1 0 15,0 21-15,0 0 0,21 0 16,-21 0-16,0 0 0,-1 1 0,22 20 16,-21-21-16,21 0 0,-21 22 15,21-22-15,-21 21 0,21-21 16,0 22-16,0-22 0,0 0 0,0 0 15,0 0-15,21 0 0,0 1 16,0-1-16,1-21 0,-1 21 0,0-21 16,21 0-16,-21 0 0,1 0 0,20 0 15,0 0-15,-21-21 0,22 21 16,-1-21-16,-21-1 0,22 1 0,-1 0 16,-21 0-16,21 0 0,1 0 0,-22-1 15,0 1-15,0-21 0,0 21 16,1 0-16,-22-22 0,21 22 15,-21 0-15,0 0 0,0 0 0,0-1 0,-21 22 32,-1 0-32,1 0 0,0 22 15,0-1-15,0 0 0,21 0 0,0 21 16,0-20-16,0-1 0,0 21 16,0-21-16,0 0 0,0 1 0,0-1 15,0 0-15,21 0 0,0 0 0,0-21 16,-21 21-16,43-21 0,-22 0 15,0 0-15,0 0 0,21 0 0,-20 0 16,-1 0-16,21 0 0,-21 0 0,0 0 16,1-21-16,-1 21 0,0-21 15,0 0-15,-21 0 0,21 21 16</inkml:trace>
  <inkml:trace contextRef="#ctx0" brushRef="#br0" timeOffset="47539.4">14732 7832 0,'0'42'31,"0"-21"16</inkml:trace>
  <inkml:trace contextRef="#ctx0" brushRef="#br0" timeOffset="69332.89">1947 10012 0,'0'0'0,"-21"0"15,21-21 1,0 0 0,0-1-1,0 1 1,0 0-16,0 0 16,0 0-1,0 0-15,0-1 0,0 1 16,0 0-1,0 0 1,0 42 31,0 0-47,0 0 0,0 22 16,0-22-16,0 21 0,0-21 15,0 22-15,0-1 0,0-21 0,0 22 16,-21-1-16,21 0 0,0 1 15,0 20-15,0-21 0,0 1 0,0 20 16,-21-20-16,21-1 0,0 0 16,0-21-16,0 22 0,0-22 15,0 21-15,0-21 0,0 1 16,0-1-16,0 0 0,0 0 16,0 0-1,0-42 32,0 0-31,0 0-1,0 0-15,21-1 0</inkml:trace>
  <inkml:trace contextRef="#ctx0" brushRef="#br0" timeOffset="69967.53">2349 10435 0,'0'21'31,"0"1"-31,0-1 16,0 0-16,0 0 16,0 0-16,22-21 15,-1 21-15,0-21 16,0 0 0,0 0-16,0 0 0,1 0 15,-22-21-15,0 0 16,21 0-16,-21 0 0,0 0 15,0-1 1,-21 22 0,-1 0-16,1 0 15,0 0-15,21 22 16,0-1-16,-21-21 0,21 21 16,0 0-16,0 0 15,0 0-15,0 1 0,21-22 31,0-22-15,0 1 0,-21 0-16,0 0 15,0 0 1,0 0-16,0-1 16,-21 22-16,0 0 0,21-21 15,-21 21-15,0 0 0,0 0 16,-1 0-1,22 21-15,-21-21 16,21 22-16,0-1 16,0 0-1,21-21 1</inkml:trace>
  <inkml:trace contextRef="#ctx0" brushRef="#br0" timeOffset="71936.24">3916 10329 0,'0'0'0,"-21"0"15,42 0 17,0 0-17,0 0-15,0 0 0,22-21 16,-22 21-16,0-21 0,21 0 15,-21 0-15,1 0 0,20 21 0,-21-22 16,21 1-16,1 0 0,-22-21 16,21 21-16,-21-1 0,22 1 0,-22 0 15,0-21-15,0 21 0,-21-22 0,0 22 16,0 0-16,0-21 0,0 20 16,0-20-16,0 21 0,-21-21 0,21 20 15,-21 1-15,0 0 0,0 0 16,-1 0-16,1 21 0,0 0 15,0 0-15,0 0 16,21 21-16,-21 0 16,21 0-16,-22 22 0,22-22 0,0 21 15,0 0-15,0 1 0,0-1 16,-21 22-16,21-22 0,0 0 0,-21 22 16,21-1-16,0 1 0,0-1 15,0 1-15,-21-1 0,21 22 0,-21-22 16,21 22-16,-21-21 0,21-1 15,-22 22-15,22-22 0,0 1 16,0 20-16,0-20 0,-21 21 0,21-1 16,0-20-16,0 20 0,0-20 0,0 21 15,0-22-15,0 1 0,0 20 16,0-20-16,0-1 0,0 1 0,0-1 16,0-20-16,21-1 0,1 0 0,-22 1 15,21-1-15,0-21 0,-21 0 16,21 0-16,0 1 0,0-22 0,1 0 15,-1 0-15,0 0 0,0 0 0,21-22 16,-20 1-16,-1 0 0,21 0 16,-21 0-16,22-22 0,-22 22 15,21-21-15,-21 0 0,22-22 0,-1 22 16,-21-22-16,21 22 0,-20-22 16,-1 1-16,0-1 0,0 1 0,-21-1 15,21 1-15,-21-1 0,0-20 0,0 20 16,0-20-16,-42 20 0,21 1 15,0 20-15,-22-20 0,1 20 0,0 1 16,-1 0-16,1-1 0,0 22 0,-22 0 16,22 0-16,-22 0 0,22 21 15,0 0-15,-1 0 0,22 0 0,-21 0 16,21 0-16,-1 0 0,1 0 16,21 21-1,21-21 1,1 0-1,-1 0-15,0 0 0,0 0 0,21 0 16,-20 0-16,20-21 0,0 0 0,1-1 16,-1 22-16,21-42 0,-20 21 15,-1 0-15,0 0 0,1-22 0,-1 22 16,-21-21-16,22-1 0,-22 1 0,21 21 16,-21-21-16,0 20 0,1 1 15,-1 0-15,-21 0 0,0 0 0,21 21 16,-21-21-16,0 42 47,0 0-47,-21 0 15,21 0-15,0 0 0,0 22 0,0-22 16,0 21-16,0-21 0,0 22 0,0-1 16,0-21-16,0 22 0,0-22 15,0 0-15,21 0 0,0 0 0,0 0 16,0 1-16,1-22 0,-1 0 0,21 21 15,-21-21-15,0 0 0,1 0 16,-1 0-16,21 0 0,-21-21 0,0-1 16,22 22-16,-22-21 0,0 0 15,0-21-15,0 21 0,1-1 16,-1-20-16,-21 21 0,0-21 0,0 20 16,0-20-16,0 0 0,0 21 0,-21-1 15,-22-20-15,22 21 0,0 21 16,-21-21-16,20 21 0,-20 0 0,21 0 15,-21 0-15,-1 0 0,22 0 0,-21 0 16,21 21-16,-22-21 0,22 21 16,0 0-16,0 0 0,0 1 0,21-1 15,0 0-15,0 0 0,0 0 16,0 0-16,0 1 0,21-1 0,0 0 16,0 0-16,0-21 0,0 21 15,1 0-15,-1-21 0,21 0 16,-21 0-16,0 0 0,22 0 0,-22 0 15,0 0-15,0 0 0,0 0 0,1-21 16,-1 21-16,0-21 0,0 21 16,0-21-16,-21 0 0,21 0 15,-21-1-15,22 1 0,-22 0 16,0 0-16,0 0 0,21 0 16,-21-1-16,21 1 0,0 0 15,-21 0-15,21 21 0,0-21 0,1 21 16,-1 0-16,0-21 15,0 21-15,0 0 0,0 0 16,22 0-16,-22 0 0,21 0 0,-21 21 16,1 0-16,20 0 0,0 0 15,-21 0-15,1 22 0,20-22 0,-21 21 16,0-21-16,-21 22 0,0-22 0,21 21 16,-21-21-16,0 22 0,0-22 15,0 0-15,0 0 0,-21 0 0,0 1 16,21-1-16,-21 0 0,0 0 0,0-21 15,-1 0 1,1 0-16,0 0 16,21-21-16,0 0 0,0-22 0,0 22 15,0-21-15,0 21 16,0-22-16,0 1 0,21 0 0,0-22 16,1 22-16,-22 0 0,21-1 0,0 22 15,21-21-15,-21 21 0,1-1 16,-1 1-16,0 0 0,0 0 0,0 0 15,0 21-15,1-21 0,-1 21 0,0 0 16,0 0-16,0-22 0,0 22 16,1 0-16</inkml:trace>
  <inkml:trace contextRef="#ctx0" brushRef="#br0" timeOffset="73948.3">6858 10583 0,'0'-21'47,"21"21"-47,0-21 15,0 21-15,1-21 0,-1 0 16,21 0-16,-21-1 0,0 1 16,22 0-16,-22 0 0,0-21 0,21 20 15,-20-20-15,-1 0 0,21-1 0,-21 1 16,0 0-16,1-1 0,-1 1 16,0 0-16,0-1 0,0-20 0,-21 21 15,0-1-15,0 1 0,0 0 16,0-1-16,0 22 0,0 0 0,0-21 15,-21 20-15,0 22 0,21-21 0,-21 21 16,0 0-16,-1 0 16,1 21-16,21 1 0,-21-1 15,21 21-15,0 0 0,-21 1 16,0-1-16,21 0 0,-21 1 0,21 20 16,0-20-16,0-1 0,-22 21 0,22-20 15,0-1-15,-21 22 0,21-22 16,0 0-16,0 22 0,0-22 15,0 0-15,0 1 0,0-1 0,21 0 16,1-20-16,-22 20 0,21-21 16,0 0-16,-21 0 0,21 1 0,0-22 15,0 21-15,1-21 0,-1 0 0,0 0 16,0 0-16,21 0 0,-20-21 16,-1 21-16,21-22 0,-21 1 0,22 0 15,-1 0-15,-21-21 0,21 20 0,-20-20 16,-1 0-16,21-1 0,-21 1 15,0 0-15,1 21 0,-1-22 16,-21 1-16,0 21 0,0 0 0,0-1 16,0 1-16,0 0 0,0 42 31,0 0-15,0 1-16,0-1 0,0 0 15,0 21-15,0-21 0,0 1 16,0 20-16,0-21 0,0 21 0,0-20 15,0 20-15,0-21 0,0 0 16,0 0-16,0 1 0,0-1 0,0 0 16,21 0-16,0-21 0,0 0 15,0 21-15,1-21 0,-1 0 0,0 0 16,0 0-16,21 0 0,-20-21 16,-1 0-16,0 0 0,21 0 0,-21-1 15,1 1-15,-1 0 0,-21-21 0,0 21 16,21-22-16,-21 22 0,0-21 15,0 21-15,0-22 0,0 22 0,0-21 16,-21 21-16,0-1 0,21 1 0,-43 0 16,22 0-16,0 21 0,0 0 15,-22 0-15,22 0 0,0 0 0,-21 0 16,21 0-16,-22 0 0,22 21 0,-21-21 16,21 21-16,-1 0 15,22 1-15,0-1 0,0 0 16,0 0-16,0 0 0,0 0 0,22-21 15,-1 22-15,0-1 0,21-21 16,-21 0-16,22 0 0,-1 0 0,0 0 16,1 0-16,-1 0 0,0 0 0,-20 0 15,20-21-15,0 21 0,1-22 16,-1 22-16,0-21 0,1 0 0,-1 0 16,0 21-16,-21-21 0,22 0 0,-22 21 15,0-22-15,0 1 0,0 21 16,1-21-16,-1 21 0,0 0 15,-21-21-15,-21 21 47,0 21-47,-1 0 0,22 0 0,-21 1 16,0-1-16,21 21 0,0-21 16,-21 22-16,21-22 0,-21 21 0,21-21 15,0 22-15,0-22 0,0 0 0,0 0 16,0 21-16,0-20 15,0-1-15,21 0 0,0-21 0,0 0 16,0 21-16,1-21 0,20 0 0,-21 0 16,21 0-16,1 0 0,-1-21 15,-21 21-15,22-21 0,-1 0 16,0-1-16,-21 22 0,22-21 0,-22-21 16,0 21-16,0 0 0,0-22 0,-21 22 15,22-21-15,-22 21 0,0-22 16,0 22-16,0-21 0,0 21 0,-43-1 15,22 1-15,0 0 0,0 0 0,-22 0 16,22 21-16,-21 0 0,0 0 16,-1 0-16,1 0 0,0 0 0,-1 0 15,22 21-15,-21 0 0,21 0 0,-1 0 16,1 1-16,21-1 0,0 0 16,0 0-16,0 0 0,0 0 15,21 22-15,1-22 0,-1 0 0,21-21 16,-21 21-16,22 0 0,-1-21 15,21 0-15,-20 22 0,20-22 0,-20 0 16,20 0-16,-21 0 0,1 0 0,20-22 16,-20 1-16,-1 21 0,0-21 15,1 0-15,-1-21 0,-21 20 0,21 1 16,-20 0-16,-1 0 0,0 0 0,0 0 16,0-1-16,-21 1 0,0 0 15,0 0-15,0 0 0,0 0 16,-21 21 15,0 21-31,21 0 16,0 0-16,-21 0 0,21 0 0,0 1 15,0 20-15,0 0 0,-21 1 0,21-1 16,-22 0-16,22 22 0,0-22 16,0 22-16,-21-1 0,21-21 0,-21 22 15,0-1-15,21 1 0,0-1 0,-21 1 16,21 21-16,-21-22 0,-1 1 15,22-1-15,0 1 0,0-1 0,-21 1 16,21-1-16,-21 1 0,21-22 0,-21 0 16,21 1-16,0-1 0,0 0 15,0 1-15,0-1 0,-21-21 16,21 0-16,0 0 0,0 1 0,0-1 16,-21-21-1,21-21 1,0-1-16,0-20 0,0 21 15,0 0-15,0 0 0,0-22 0,0 1 16,0 0-16,0-1 0,21-20 0,-21 20 16,21-20-16,0-22 0,0 22 15</inkml:trace>
  <inkml:trace contextRef="#ctx0" brushRef="#br0" timeOffset="74240.13">9483 10351 0,'0'0'0,"-22"-22"0,1-20 15,21 0-15,-21 21 0,21-1 0,0 1 16,0 0-16,0 0 0,0 0 0,0 0 16,0-1-16,21 22 0,0-21 15,1 21-15,20 0 0,-21 0 0,21 0 16,1 0-16,-22 0 0,21 0 0,1 0 16,-1 0-16,0 21 0,-21-21 15,22 22-15,-22-1 0,0 0 0,0 0 16,0 0-16,-21 0 0,0 1 0,0 20 15,0-21-15,0 0 0,-21 0 16,-21 1-16,21 20 0,0-21 16,-22 0-16,22 0 0,0-21 0,-21 22 15,20-1-15,-20 0 0,21-21 16,-21 21-16,20-21 0,1 21 0,-21-21 16,21 21-16,-22-21 0,22 22 0</inkml:trace>
  <inkml:trace contextRef="#ctx0" brushRef="#br0" timeOffset="75292.64">2307 12467 0,'-21'0'0,"0"0"0,0-21 15,-1 21-15,22-21 0,-21 0 0,0 0 16,21-1-16,0 1 16,0 0-16,0 0 15,0 0-15,0 0 0,21-1 0,0 22 16,22-21-16,-22 21 0,0 0 16,21-21-16,-20 21 0,20 0 0,0 0 15,-21 0-15,22 21 0,-1 0 16,0 1-16,-20-1 0,20 21 0,-21-21 15,0 22-15,22-1 0,-43-21 16,21 21-16,-21 1 0,0-1 0,0 0 16,0 22-16,-21-22 0,-1 1 15,1 20-15,-21-21 0,0 22 0,-1-22 16,1 1-16,0-1 0,-1 0 16,-20-21-16,20 22 0,1-22 15,0 0-15,-1 0 0,1 0 0,0 1 16,21-22-16,-22 0 0,22 0 15,-21 0-15,21 0 0,-1-22 0,-20 22 16,21-21-16,21 0 0,-21-21 16,21 21-16,-21-22 0,21 1 0,0 0 15,0-1-15,0 1 0,0 0 16,21-1-16,0 1 0,0 21 0,0-22 16,0 22-16,1 0 0,20 0 15,-21 0-15,0 21 0,22 0 0,-22 0 16,0 0-16,0 0 0,21 21 15,-20 0-15,-1 0 0,0 0 16,0 22-16,0-22 0,-21 21 16,21 1-16,-21-22 0,22 21 0,-22 0 15,21-20-15,-21 20 0,0-21 16,0 21-16,21-20 0,0-1 0,-21 0 16,0 0-16,21-21 0,-21 21 15,21-21-15,1 0 0,-22 21 0,21-21 16,0 0-16,0 0 0,0 0 15,0-21-15,1 0 16</inkml:trace>
  <inkml:trace contextRef="#ctx0" brushRef="#br0" timeOffset="75664.42">3027 12912 0,'0'0'16,"0"21"-16,21 0 16,-21 0-16,21-21 15,0 0-15,0 0 16,1 0-16,-1 0 16,-21-21-16,0 0 15,0 0-15,0 0 16,0-1-16,0 1 15,0 0-15,-21 21 0,21-21 16,-22 21-16,1 0 0,0 0 16,0 21-16,0-21 15,21 21-15,0 0 0,0 1 16,-21-1-16,21 0 0,0 0 16,0 0-16,0 0 15,21-21 1,0 0-16,0 0 15,0 0 1</inkml:trace>
  <inkml:trace contextRef="#ctx0" brushRef="#br0" timeOffset="79591.91">5038 12467 0,'0'0'0,"21"-21"16,-21 0-16,0 0 16,0 0-16,0-1 0,0 1 15,0 42 16,0 1-31,0-1 0,0 21 16,0-21-16,0 22 0,0-1 16,0 0-16,0 1 0,0 20 0,0-21 15,0 1-15,0-1 0,0 0 16,0 1-16,-21-1 0,21-21 16,0 22-16,0-22 0,0 0 0,0 0 15,0 0 1,21-21-16,0 0 0,0 0 15,-21-21-15,21 0 0,0 0 0,1 0 16,-1-22-16,0 22 0,0-21 16,0-1-16,0 1 0,1 0 0,-1-1 15,0 1-15,0 0 0,0 21 0,0-22 16,1 22-16,-22 0 0,21 0 16,-21 0-16,21 21 0,0 0 15,0 21 1,-21 0-16,21 0 15,-21 0-15,0 0 0,0 22 0,0-1 16,0-21-16,22 22 0,-22-1 16,0-21-16,21 21 0,-21-20 0,21 20 15,0-21-15,-21 0 0,21 0 0,22-21 16,-22 22-16,0-22 0,21 0 16,-21 0-16,22 0 0,-22 0 0,21-22 15,-21 1-15,22 21 0,-1-21 0,-21 0 16,0-21-16,22 20 0,-22 1 15,0-21-15,0 0 0,0-1 16,1 22-16,-1-21 0,-21-1 0,0 1 16,0 21-16,0-21 0,0-1 15,0 22-15,0 0 0,0 0 0,0 0 16,0-1-16,0 44 31,-21-1-31,21 0 0,-22 0 0,22 0 16,0 0-16,-21 22 0,21-22 0,-21 21 15,21 1-15,0-22 0,0 21 16,0 0-16,0-20 0,0-1 0,0 21 16,21-21-16,0 0 0,1 1 15,-1-22-15,0 21 0,0-21 16,0 21-16,0-21 0,22 0 0,-1 0 16,-21 0-16,22-21 0,-22 0 0,21-1 15,0 1-15,-20 0 0,20 0 16,-21 0-16,21-22 0,-20 22 0,-1-21 15,0 0-15,0-1 0,-21 22 16,0-21-16,0-22 0,0 22 0,0 0 16,0-1-16,0 1 0,0 0 0,0 20 15,0-20-15,0 21 0,0 0 16,-21 21-16,0 0 16,21 21-16,-21 0 0,21 0 15,0 0-15,0 22 16,-22-1-16,22 0 0,-21-20 0,21 20 15,0 0-15,0 1 0,-21-1 0,21 0 16,0 1-16,-21-1 0,21-21 16,0 21-16,0 1 0,0-1 0,0-21 15,0 0-15,0 1 0,0-1 0,0 0 16,21-21 0,0 0-1,0-21-15,1 0 0,-1-1 16,0 1-16,-21-21 15,21 21-15,0-22 0,0 1 0,1 21 16,-1-21-16,0 20 0,0 1 0,-21 0 16,21 0-16,0 0 0,1 21 15,-1 0-15,0 0 16,-21 21-16,0 0 16,0 0-16,21 0 0,-21 1 15,0-1-15,0 0 0,0 21 0,21-21 16,-21 1-16,0-1 0,0 0 0,21 0 15,1 0-15,-1 0 0,0 1 16,0-22-16,0 0 16,0 0-16,1 0 0,-1 0 0,21 0 0,-21 0 15,0-22-15,1 22 0,20-21 16,-21 0-16,0 0 0,0 0 16,1-22-16,-1 22 0,0 0 0,0-21 15,0 21-15,0-1 0,-21-20 0,0 21 16,22 0-16,-22 0 0,0-1 15,21 1-15,-21 0 16,0 42 0,0 0-16,0 1 15,0-1-15,-21 0 0,21 21 16,0-21-16,0 1 0,0-1 0,0 0 16,0 21-16,0-21 0,0 1 15,0-1-15,21 0 0,-21 0 16,21-21-16,0 21 0,0-21 15,0 0-15,1 0 0,-1 0 16,0 0-16,0 0 0,0 0 0,0 0 16,1-21-16,20 0 0,-21 0 0,0 0 15,22-22-15,-22 22 0,0-21 16,0 21-16,0-22 0,0 1 0,-21 0 16,22-1-16,-22 1 0,21-22 0,-21 22 15,21 0-15,-21-1 0,0 1 16,0 0-16,0-1 0,0 22 0,0-21 15,0 21-15,0 0 0,-21 21 32,0 21-32,-1 0 0,22 0 15,0 0-15,-21 0 0,21 22 0,-21-1 16,21-21-16,0 22 0,-21-1 16,21 0-16,0 1 0,0-22 0,0 21 15,0 0-15,0 1 0,0-22 16,0 21-16,0 1 0,0-22 0,21 21 15,0-21-15,0 0 0,1 1 0,-22-1 16,21 0-16,0-21 0,21 21 16,-21-21-16,1 0 0,-1 0 15,21 0-15,-21 0 0,22-21 0,-22 21 16,21-21-16,0 0 0,-20-1 0,20 1 16,-21-21-16,21 21 0,-20 0 15,-1-22-15,0 22 0,0-21 0,-21 21 16,0-1-16,0 1 0,0-21 0,0 21 15,0 0-15,-21 21 32,0 0-32,21 21 0,-21 0 15,21 0-15,-22 0 0,22 0 0,0 1 16,0-1-16,0 21 0,0-21 16,0 0-16,22 1 0,-1 20 15,0-21-15,-21 0 0,21 0 0,0 1 16,0-22-16,1 21 0,-1-21 15,21 0-15,-21 0 0,0 0 0,22 0 16,-22 0-16,21 0 0,-21 0 0,22-21 16,-22-1-16,0 1 0,21 0 15,-20 0-15,-1 0 0,0 0 0,0-22 16,0 22-16</inkml:trace>
  <inkml:trace contextRef="#ctx0" brushRef="#br0" timeOffset="79979.69">7620 11811 0,'0'0'0,"-42"21"0,20 22 16,1-22-16,0 0 0,21 21 0,0-21 15,0 1-15,0-1 0,0 0 16,21 0-16,0-21 0,1 0 16,-1 0-16,0 0 0,0 0 15,0 0-15,0 0 0,1-21 16,-1 0-16,21 21 0,-21-21 0,0-1 16,-21 1-16,0 0 0,0 0 0,0 0 15,0 0-15,0-1 0,-21 1 16,0 0-16,0 0 0,0 21 0,0 0 15,-22 0-15,22 0 0,0 0 0,0 0 16,-22 0-16,22 21 16,21 0-16,-21 0 0,21 1 0,0-1 15,0 0-15,0 0 0,0 0 0,21 0 16,0 1-16,22-1 0,-22 0 16</inkml:trace>
  <inkml:trace contextRef="#ctx0" brushRef="#br0" timeOffset="81739.67">10202 12827 0,'-42'21'31,"42"-42"-31,0 0 16,0 0-16,21 21 0,0-21 16,0-1-16,-21 1 0,22 0 0,20 0 15,-21-21-15,0 20 0,0 1 16,22-21-16,-22 21 0,0-22 16,0 1-16,0 0 0,22-1 0,-22-20 15,-21 21-15,21-22 0,-21 22 0,21-22 16,-21 22-16,0-22 0,0 22 15,0 0-15,0 21 0,0-22 0,0 22 16,-21 0-16,0 0 0,0 21 16,0 0-16,-1 0 0,1 0 15,0 21-15,0 0 0,0 21 0,0 1 16,-1-1-16,1 22 0,21-1 0,-21-21 16,21 22-16,-21-1 0,21 1 15,0-1-15,0-20 0,0 20 16,0-20-16,0 20 0,0-21 0,0 1 15,21-1-15,-21 0 0,21 1 16,0-22-16,1 0 0,-1 0 0,0 0 16,0 1-16,21-22 0,-20 0 0,20 0 15,-21 0-15,21 0 0,1 0 16,-1-22-16,-21 1 0,22 0 0,-1 0 16,0 0-16,1-22 0,-22 22 0,21-21 15,-21 21-15,22-22 0,-22 22 16,0-21-16,-21 21 0,21-22 0,-21 22 15,21 0-15,-21 0 0,0 0 0,21 21 16,-21 21 15,-21 0-31,21 0 0,-21 0 16,21 1-16,-21-1 0,21 21 16,0-21-16,0 0 0,0 22 0,0-22 15,0 0-15,0 21 0,0-20 0,0-1 16,0 0-16,21 0 0,0-21 15,0 21-15,1-21 0,-1 0 0,0 0 16,0 0-16,0 0 0,0 0 16,22 0-16,-22-21 0,0 0 0,0 21 15,0-21-15,1-22 0,-1 22 16,0 0-16,0 0 0,-21-21 0,0 20 16,0 1-16,0-21 0,0 21 0,0-22 15,0 22-15,-21 0 0,0 0 16,-22 0-16,22 0 0,0-1 0,-21 22 15,21 0-15,-1 0 0,-20 0 0,21 0 16,0 0-16,0 0 0,21 22 16,0-1-16,-22-21 0,22 21 0,0 0 15,0 0-15,22 0 0,20 1 16,-21-22-16,0 0 16,22 0-16,-1 0 0,-21 0 0,21 0 15,1 0-15,-1 0 0,0 0 16,1-22-16,-1 22 0,0-21 15,1 21-15,20-21 0,-20 21 0,-1-21 16,0 0-16,1 21 0,-1-21 0,0-1 16,-21 22-16,1 0 0,-1-21 15,0 21-15,-21 21 16,-21 1 0,0-1-16,21 0 15,-22 0-15,1 0 0,0 0 0,21 22 16,0-22-16,-21 0 0,21 0 0,0 22 15,0-22-15,0 0 0,0 0 16,0 0-16,21 0 0,0 1 0,0-1 16,1 0-16,-1-21 0,21 0 15,-21 0-15,22 0 0,-22 0 0,0 0 16,21 0-16,-21 0 0,1-21 16,-1 0-16,21 21 0,-21-22 0,-21 1 15,21 0-15,1 0 0,-22 0 0,0-22 16,0 22-16,0 0 0,0 0 15,0-21-15,-22 20 0,1 1 0,0-21 16,0 21-16,0 0 0,-22-1 0,22 22 16,-21-21-16,21 21 0,-22 0 15,22 0-15,0 0 0,0 0 16,21 21-16,0 1 16,0-1-16,21 0 0,0-21 15,0 21-15,22-21 0,-22 0 16,21 0-16,1 21 0,-1-21 0,0 0 15,22 0-15,-22 0 0,0 0 0,22 0 16,-22-21-16,22 0 0,-22 21 16,0-21-16,22 21 0,-43-21 0,21-1 15,-20 22-15,20-21 0,-21 0 0,0 21 16,-21-21-16,21 21 16,-42 21 15,21 0-16,0 0-15,-21 1 0,21 20 0,-21-21 16,0 21-16,21 1 0,0-1 0,-21 0 16,-1 1-16,1 20 0,21 1 15,-21-1-15,0 1 0,0-1 0,21 1 16,-21 20-16,-1-20 0,22-1 0,-21 1 16,0 21-16,21-22 0,-21 1 0,21 20 15,0-20-15,0-1 0,-21 1 16,21-1-16,-21-20 0,21 20 0,-22-21 15,22 1-15,0-22 0,0 21 16,0-21-16,-21 1 0,21-1 0,0 0 16,0-42 15,21 0-31,-21-1 0,22 1 0,-1-21 16,0 21-16,-21-22 0,21-20 0</inkml:trace>
  <inkml:trace contextRef="#ctx0" brushRef="#br0" timeOffset="82064">12763 12658 0,'0'-43'0,"0"86"0,0-107 0,0 22 0,0 0 16,0 20-16,0-20 0,0 0 15,0 21-15,0-1 0,0-20 0,22 21 16,-1 0-16,0 0 0,0 21 0,21-22 15,1 1-15,-1 21 0,0 0 16,1 0-16,20 0 0,-20 0 0,-1 21 16,0 1-16,1-1 0,-1 21 0,-21-21 15,0 22-15,0-22 0,-21 21 16,0-21-16,0 22 0,0-22 0,0 21 16,-21-21-16,-21 0 0,21 1 0,-22 20 15,1-21-15,0 0 0,-1-21 16,-20 21-16,21 1 0,-1-1 15,-20-21-15,20 21 0,1-21 0,0 0 16,-1 21-16,1-21 0,0 0 16,-1 21-16,-20-21 0</inkml:trace>
  <inkml:trace contextRef="#ctx0" brushRef="#br0" timeOffset="83139.91">2730 14457 0,'0'0'16,"-21"-21"-16,0 21 0,0-21 15,21-1-15,0 1 16,0 0-16,0 0 15,0 0-15,0 0 16,21-1-16,0 1 16,0 21-16,1 0 0,-1 0 0,0 0 15,21 0-15,-21 0 0,1 0 16,-1 21-16,-21 22 0,0-22 0,21 21 16,-21-21-16,0 22 0,0-1 15,0 0-15,-21 1 0,0-1 0,-22 0 16,22 1-16,-21-1 15,21-21-15,-22 22 0,1-22 0,21 0 0,-22 0 16,22 0-16,-21-21 0,21 0 16,0 0-16,21-21 31,0 0-31,21 0 0,0 0 16,0-1-16,21 1 0,-20 0 15,20 0-15,0 0 0,-21 0 0,22-1 16,-1 22-16,0 0 0,1 0 15,-22 0-15,21 0 0,1 0 0,-1 22 16,-21-1-16,21 0 0,-20 0 16,-1 21-16,0-20 0,-21 20 0,0-21 15,0 21-15,0 1 0,-21-22 16,0 21-16,-22 1 0,22-1 0,-21-21 16,-1 21-16,1-20 0,0 20 15,-1-21-15,1-21 0,0 21 16,-1-21-16,1 0 0,0 0 0,21 0 15,-22 0-15,1-21 0,21 21 16,0-21-16,-22 0 0,22 0 0,-21-1 16,21-20-16,-1 21 0,1 0 15,0 0-15,21-1 0,0 1 0,0 0 16,0 0-16,0 0 16,21 21-16,0-21 0,1 21 0,20-22 15,-21 22-15,21 0 0,1-21 16,-1 21-16</inkml:trace>
  <inkml:trace contextRef="#ctx0" brushRef="#br0" timeOffset="83331.81">3662 14774 0,'0'0'0,"21"0"0,0 0 0,0 0 16,0 0 46,1 0-62</inkml:trace>
  <inkml:trace contextRef="#ctx0" brushRef="#br0" timeOffset="84567.67">5821 15028 0,'0'0'0,"-21"0"0,21-21 31,0 0-31,0 0 16,21 0-16,0 0 0,-21-22 15,21 22-15,0 0 0,-21-21 0,0 20 16,0-20-16,0 0 15,0-1-15,0 1 0,0 0 0,0-1 16,-21 1-16,0 0 0,-21-1 0,20 22 16,-20-21-16,-21 21 0,20 21 15,1 0-15,-22 0 0,1 0 0,21 21 16,-22 0-16,1 0 0,-1 22 16,22-22-16,-22 21 0,22 22 0,0-22 15,-1 21-15,1-20 0,21-1 0,0 22 16,-1-22-16,22 0 0,0 1 15,0-1-15,0 0 0,22 1 0,-1-22 16,0 21-16,0-21 0,0 0 16,22-21-16,-22 0 0,21 0 15,0 0-15,1 0 0,-1 0 0,0 0 16,1-21-16,20 0 0,1-21 16,-22 21-16,22-1 0,-1-20 0,1 21 15,-22-21-15,21-1 0,-20 1 0,-1-22 16,0 22-16,1-21 0,-22-1 15,21 1-15,-21-1 0,1-21 0,-1 22 16,0-1-16,-21 22 0,0-21 16,0 20-16,0 1 0,0 0 0,0-1 15,0 22-15,0 0 0,0 0 0,-21 21 16,0 0 0,-1 21-16,1 0 0,0 21 15,0-20-15,0 20 0,21 0 16,-21 1-16,-1 20 0,22-21 15,-21 22-15,21-1 0,0-20 0,0 20 16,0 1-16,0-22 0,0 22 16,0-22-16,0 0 0,0 1 0,0-1 15,21 0-15,1-21 0,-1 1 0,0-1 16,0 0-16,21 0 0,-20 0 16,20-21-16,-21 0 0,21 0 0,-20 0 15,20 0-15,0-21 0,-21 0 0,22 0 16,-1 21-16,0-21 15,-20-22-15,20 22 0,-21 0 0,21-21 0,-20 20 16,-1 1-16,0-21 0,0 21 16,-21 0-16,0-1 15,0 44 1,-21-1-16,21 0 16,-21 21-16,21-21 0,-21 1 15,21 20-15,0-21 0,0 0 0,0 22 16,0-22-16,0 0 0,0 0 0,0 0 15,0 0-15,0 1 0,21-22 16,0 0-16,0 0 0,0 0 0,22 0 16,-22 0-16,0 0 0,21 0 0,-21-22 15,22 1-15,-1 0 16,-21 0-16,22 0 0,-22 0 0,0-22 16,0 22-16,21-21 0,-42-1 0,22 1 15,-22 0-15,0-22 0,0 22 16,0 0-16,0-1 0,0 1 0,-22 0 15,1 20-15,0 1 0,-21 0 0,21 0 16,-22 21-16,22 0 0,-21 0 16,-1 21-16,1 0 0,21 22 0,-21-22 15,-1 21-15,22 0 0,-21 1 16,21-1-16,-1 0 0,1 1 16,21-1-16,-21 0 0,21 1 0,0-1 15,0-21-15,0 0 0,42 22 0,-20-22 16,-1-21-16,21 21 0,0 0 15,1-21-15,-1 0 0,22 0 0,-1 0 16,1 0-16,-1-21 0,22 0 0,-22 21 16,1-21-16,20 0 0</inkml:trace>
  <inkml:trace contextRef="#ctx0" brushRef="#br0" timeOffset="86556.31">8572 14266 0,'0'0'0,"-21"0"0,21-21 0,-21 0 0,21 0 16,-21 21-1,0 21 1,21 0-16,0 0 0,0 22 16,0-22-16,-21 21 0,21 1 15,-22-1-15,22 0 0,-21 1 0,21-1 16,0 0-16,0 1 0,0-22 0,0 0 15,0 21-15,-21-21 0,21 1 16,0-1-16,21-21 16,0 0-1,1 0-15,-1-21 0,0-1 16,0 1-16,0-21 0,0 21 16,1 0-16,20-22 0,-21 22 15,0-21-15,-21 21 0,21-22 16,1 22-16,-1 0 0,0 0 0,0 21 15,0 21 1,-21 0-16,21 21 16,-21-20-16,0 62 31,0-63-31,22 1 0,-22-1 0,21 0 0,-21 0 16,21 0-16,0-21 0,0 0 15,0 0-15,1 0 0,-1 0 16,0 0-16,21 0 0,-21-21 0,1 0 15,20 0-15,-21 0 0,0-1 0,22 1 16,-22 0-16,0-21 16,0 21-16,0-22 0,-21 22 0,21-21 15,-21-1-15,22 1 0,-22 21 0,0-21 16,0 20-16,0 1 0,0 0 16,0 42 15,0 0-31,-22 22 0,22-22 15,0 21-15,0 1 0,-21-22 0,21 21 16,-21 0-16,21 1 0,0-1 16,0-21-16,0 22 0,0-22 0,0 0 15,0 21-15,21-21 16,0 1-16,1-1 0,-1-21 0,0 0 16,0 0-16,21 0 0,-20 0 0,20 0 15,0-21-15,1-1 0,-22 1 16,21 0-16,0 0 0,1-21 0,-22 20 15,21-20-15,-21 0 0,1-1 0,-1 1 16,0 0-16,-21-22 0,21 22 16,-21 0-16,0-1 0,0 1 0,0 0 15,0-1-15,0 22 0,0 0 0,-21 0 16,21 0-16,-21 21 0,0 0 16,-1 0-16,1 21 0,21 0 15,-21 21-15,0-21 0,21 22 16,-21-1-16,21 0 15,0 1-15,0-1 0,-21 22 0,21-22 16,-22 0-16,22 1 0,0-1 0,0 0 16,0-21-16,0 22 0,0-22 15,0 0-15,0 0 0,0 0 0,22-21 32,-1 0-32,0-21 15,0 0-15,0 0 0,0 0 16,-21 0-16,22-1 0,-1 1 15,0 0-15,0 0 0,0 0 16,0 0-16,1-1 0,-1 22 0,0 0 16,0 0-1,-21 22-15,0-1 16,0 0-16,0 0 0,0 0 0,0 0 16,21 1-16,-21-1 0,0 0 0,21 0 15,1 0-15,-1 0 16,0 1-16,0-22 0,0 0 0,0 0 15,1 0-15,-1 0 0,21 0 16,-21 0-16,0 0 0,1 0 0,-1-22 0,0 22 16,0-21-16,0 0 15,0 0-15,1 0 0,-1 0 0,0-1 16,-21-20-16,0 21 0,21 0 0,0 0 16,-21-22-16,21 22 0,-21 0 15,0 0-15,0 42 31,0 0-15,0 0-16,0 0 0,0 22 0,0-22 16,0 0-16,0 0 0,0 0 0,0 1 15,0-1-15,0 0 0,0 0 16,0 0-16,0 0 0,22-21 0,-1 0 16,0 22-16,0-22 0,0 0 15,0 0-15,1 0 0,-1 0 0,0 0 16,0-22-16,21 1 0,-20 0 15,-1 0-15,0 0 0,0 0 0,0-1 16,0-20-16,1 0 0,-1-1 0,0 1 16,-21 0-16,0-22 0,21 22 15,-21-22-15,21 22 0,-21-21 0,0 20 16,0 1-16,0 0 0,0-1 0,0 1 16,0 21-16,0 0 0,0-22 15,0 22-15,0 42 16,0 0-1,0 1-15,0-1 16,-21 21-16,0 0 0,21 1 0,0-22 16,0 42-16,0-20 0,-21-1 0,21 0 15,0 1-15,0 20 0,0-20 16,0-1-16,0 0 0,0-21 0,21 22 16,-21-1-16,21-21 0,0 22 0,0-22 15,1 0-15,-1 0 0,0 0 16,0-21-16,0 21 0,0-21 0,22 0 15,-22 0-15,0 0 0,21 0 0,-20 0 16,-1-21-16,21 0 0,-21 0 16,22 0-16,-22 0 0,0-22 0,0 22 15,0-21-15,0 21 0,1-22 16,-1 1-16,-21 0 0,0 20 16,0-20-16,0 21 0,0 0 0,0 0 15,0-1-15,0 1 0,-21 21 16,-1 0-16,22 21 15,0 1-15,0-1 0,-21 21 0,21-21 16,0 22-16,0-22 0,0 21 0,0-21 16,0 22-16,0-22 0,0 21 15,0-21-15,0 0 0,21 1 0,1-1 16,-22 0-16,21 0 0,0-21 16,0 0-16,0 0 0,0 0 0,1 0 0,-1 0 15,0 0-15,0 0 16,0-21-16,0 21 0,1-21 0,-1 0 15,0-1-15,0-20 0,0 21 0,-21-21 16,21 20-16,-21-20 0,22 0 16</inkml:trace>
  <inkml:trace contextRef="#ctx0" brushRef="#br0" timeOffset="86972.07">10181 13801 0,'0'0'0,"0"21"0,0 0 0,0 0 0,0 0 15,21-21-15,-21 22 0,21-1 0,1 0 16,-1-21-16,21 0 0,-21 21 16,0-21-16,1 0 0,-1 0 15,0 0-15,0 0 0,0 0 0,0-21 0,1 0 16,-22 0 0,0-1-16,0 1 0,0 0 15,0 0-15,-22 0 0,1 21 0,0-21 16,0 21-16,0-22 0,0 22 15,-1 0-15,1 0 0,0 0 0,0 0 16,0 0-16,0 22 0,-1-1 0,22 0 16,0 0-16,-21 0 15,21 0-15,-21 1 0,0-1 16,21 0-16,0 0 0</inkml:trace>
  <inkml:trace contextRef="#ctx0" brushRef="#br0" timeOffset="88224.25">2392 16214 0,'0'0'0,"0"-21"16,0-1-16,0 1 0,0 0 16,0 0-16,0 0 15,0 0-15,0-1 0,0 44 32,0-1-17,0 21-15,0 0 0,-21 1 0,21-1 16,-22 0-16,1 1 0,21 20 15,-21-20-15,0-1 0,0 0 0,0 1 16,-1-1-16,1 0 0,0-21 16,0 22-16,21-22 0,0 0 15,0 0-15,0-42 32,0 0-32,21 0 15,0 21-15,-21-21 0,21-1 16,1 1-16,20 0 0,-21 0 0,0 0 15,22 0-15,-22 21 0,21-22 16,-21 1-16,22 21 0,-22-21 0,21 21 16,-21-21-16,22 21 0,-22-21 15,0 21-15,0-21 0,0-1 0,0 22 16,-21-21-16,0 0 16,22 0-16,-22 0 15,0 0 1,0-1-16,0 1 15,-22 21-15,22-21 0,-21 21 16,0 0-16,0 0 16,0 0-16,21 21 15,-21 0-15,21 1 0,0-1 0,0 21 16,0 0-16,0-20 0,0 20 16,0 0-16,0 1 0,0-1 0,-22 0 15,22 1-15,0-1 0,0 0 16,0 1-16,0-1 0,0-21 0,0 0 15,0 0-15,0 1 16,0-1-16,0 0 0,22-21 31,-1-21-31,0 21 0,-21-21 16,21-1-16,0-20 0</inkml:trace>
  <inkml:trace contextRef="#ctx0" brushRef="#br0" timeOffset="88808.23">3260 16637 0,'0'0'0,"21"21"0,0 0 31,0-21-31,0 0 0,0-21 15,1 0 1,-22 0-16,0 0 16,0 0-16,0-1 0,0 1 15,-22 0-15,1 0 16,0 21-16,0-21 0,0 21 16,0 0-16,-1 0 15,1 0-15,21 21 0,0 0 16,-21 0-16,21 0 15,0 1-15,0-1 16,0 0-16,21-21 16,-21 21-16,21-21 15,1 0-15,-1 0 0,0 0 16,0 0-16,0 0 0,0 0 16,-21-21-16,22 21 15,-22-21-15,0 0 16,0-1-16,0 1 15,-22 21-15,1-21 0,0 21 16,0 0-16,0 0 16,0 0-1,-1 0-15,22 21 0,0 0 16,0 1-16,-21-22 0,21 21 16,0 0-16,0 0 15,0 0 1,21-21 15,1 0-31,-1 0 0,0 0 16</inkml:trace>
  <inkml:trace contextRef="#ctx0" brushRef="#br0" timeOffset="90476.32">5524 16637 0,'-42'0'15,"84"0"-15,-126 0 0,63 0 0,-22 21 16,22-21-16,0 21 0,0 1 0,0-22 15,21 21-15,-22-21 0,22 21 16,0 0-16,22-21 16,20 0-1,-21 0-15,0 0 0,22-21 0,-1 0 16,0 0-16,22-22 0,-22 22 0,22 0 16,-22-21-16,21 20 0,-20-20 15,20 0-15,-20 21 0,-22-22 0,21 1 16,-21 0-16,0-1 0,1 1 15,-22 21-15,0-22 0,0 1 0,0 0 16,0-1-16,-22 22 0,1-21 16,0 21-16,0 0 0,0-1 15,0 22-15,-1 0 0,-20 0 0,21 0 0,0 0 16,0 22-16,-22 20 16,22 0-16,0 1 0,-21-1 0,20 21 15,1 1-15,0-1 0,-21 1 16,21 21-16,-1-1 0,1 1 0,0 0 15,0-1-15,0 22 0,0-21 0,-1 21 16,22-22-16,0 1 0,-21 0 16,21 20-16,0-20 0,0 0 0,0-1 15,0-20-15,0 21 0,0-22 16,0 1-16,0-1 0,0 1 16,0-1-16,0-21 0,21 1 0,-21-22 15,22 0-15,-1 0 0,0-21 16,0 0-16,0 0 0,0-21 15,22 0-15,-22 0 0,21-22 0,1 1 16,-22 0-16,21-22 0,0 22 16,1-22-16,-22 1 0,21-1 0,-21-20 15,1 20-15,-22 1 0,0-1 16,0 1-16,0-1 0,0 1 0,-43 20 16,22-20-16,-21 21 0,-1-22 15,1 22-15,-21 21 0,20-22 0,-20 22 16,20 0-16,-20 21 15,21 0-15,-1 0 0,1 0 0,21 0 16,0 0-16,-1 0 0,1 0 16,21 21-16,21-21 15,1 0-15,-1 0 16,21-21-16,0 21 0,1-21 16,-1 0-16,22-1 0,-22-20 0,21 21 15,1-21-15,-1 20 0,1-20 16,-1 0-16,-20-1 0,20 1 0,-20 21 15,-1-21-15,0-1 0,-21 22 16,22 0-16,-22-21 0,-21 20 0,21 1 16,-21 0-16,-21 42 31,0 0-31,21 22 16,-21-22-16,-1 21 0,22-21 15,0 22-15,-21-1 0,21 22 0,0-22 16,0 0-16,0 1 0,0-1 15,0-21-15,0 21 0,21-20 0,-21-1 16,22 0-16,-1 0 0,0-21 0,0 0 16,21 0-16,-20 0 0,20 0 15,-21 0-15,0 0 0,22 0 0,-22-21 16,21 0-16,-21-22 0,0 22 16,1 0-16,-1-21 0,0-1 15,-21 22-15,0-21 0,0 0 0,0-1 16,0 1-16,0 21 0,-21-22 15,0 22-15,-1-21 0,1 21 0,-21 21 16,21-21-16,0 21 0,-1 0 16,1 0-16,-21 21 0,21 0 0,0-21 15,-1 21-15,22 21 0,-21-20 16,21 20-16,-21-21 0,21 21 0,0 1 16,-21-1-16,21 0 0,0-20 0,0 20 15,0-21-15,0 0 0,21 0 16,0 1-16,0-22 0,22 0 0,-22 0 15,21 0-15,1 0 16,-1-22-16,0 1 0,1 0 0,-1 0 16,21 0-16,-20 0 0,-1-1 15,0-20-15,1 21 0,-22 0 0,21 0 16,1-1-16,-22 1 0,0 21 0,21 0 16,-21 0-16,1 0 0,-1 0 15,0 0-15,0 21 0,0 1 0,0-1 16,-21 0-16,22 0 0,-22 0 15,21 0-15,-21 1 0,0-1 0,0 0 16,0 0-16,0 0 0,0 0 0,0 1 16,0-1-1,0 0-15,-21-21 0,-1 0 16,22-21 15,-21 0-31,21-1 0,0-20 16,0 21-16,0 0 0,0-22 15,0 22-15,0-21 0,0 21 0,0-22 16,0 22-16,21 0 0,-21 0 16,22 0-16,-1 0 0,0 21 0,0-22 15,0 1-15,0 21 0,1-21 16,20 21-16,0-21 0,1 0 0</inkml:trace>
  <inkml:trace contextRef="#ctx0" brushRef="#br0" timeOffset="91000.75">8149 16849 0,'0'0'0,"-21"0"15,0 0 1,21-21 0,21-1-16,0 22 0,0-21 15,0 0-15,1 0 0,-1 0 16,0-22-16,0 22 0,0 0 0,22-21 15,-22-1-15,0 22 0,0-21 16,-21 21-16,0-22 0,0 1 0,0 0 16,0 21-16,0-1 0,0 1 15,0 0-15,-21 0 0,0 21 0,0 0 16,-1 0-16,1 21 0,0 0 16,-21 0-16,21 1 0,-1 20 0,1-21 15,0 21-15,21 1 0,0-1 16,0 0-16,0 1 0,0-1 0,0 0 15,0 1-15,0-1 0,21 0 16,-21-20-16,21 20 0,22-21 0,-22 0 16,0 0-16,21 1 0,-20-22 0,20 0 15,0 21-15,1-21 0,-1 0 16,0 0-16,1 0 0,-1-21 0,0-1 16,22 1-16,-22 0 15,0 0-15,1 0 0</inkml:trace>
  <inkml:trace contextRef="#ctx0" brushRef="#br0" timeOffset="91448.51">9229 16447 0,'0'0'0,"0"-22"0,0 1 0,0 0 0,0 0 15,-22 21-15,1-21 16,0 21-16,0 0 0,-21 0 0,20 21 16,1 0-16,0 0 0,0 0 0,0 1 15,0-1-15,-1 21 0,1-21 16,0 0-16,21 22 0,0-22 0,0 21 15,0-21-15,0 1 0,0 20 16,0-21-16,0 0 0,0 0 16,0 1-16,21-22 15,0 0-15,1 0 0,-1 0 16,0 0-16,21-22 0,-21 1 0,1 0 16,20 0-16,-21 0 0,0 0 0,0-22 15,1 22-15,-1 0 0,0-21 16,0 20-16,-21 1 0,0-21 0,0 21 15,0 0-15,0-1 0,21 1 0,-21 0 16,0 42 0,0 0-1,0 1-15,0-1 0,0 0 16,0 0-16,0 0 0,21 22 16,-21-22-16,0 21 0,0-21 0,0 0 15,0 1-15,22 20 0,-22-21 16,21 0-16,0 0 0,0 1 15,0-22-15,0 0 0,1 0 0,-1 0 16,0 0-16,0 0 0,21-22 16,-20 1-16,20 0 0,-21 0 0,21 0 15</inkml:trace>
  <inkml:trace contextRef="#ctx0" brushRef="#br0" timeOffset="92128.12">10096 16362 0,'0'0'0,"0"-21"0,0 0 0,0-1 0,0 1 15,0 0-15,0 0 0,-21 21 32,0 21-32,0 0 0,21 0 0,-21 1 15,0 20-15,-1-21 0,1 21 0,21-20 16,-21 20-16,21-21 0,-21 21 16,21-20-16,0 20 0,0-21 0,0 21 15,0-20-15,0-1 0,21 0 16,0 0-16,0-21 0,1 21 0,20-21 15,-21 0-15,21 0 0,1 0 16,-1 0-16,0-21 0,1 21 16,-1-21-16,0-21 0,22 20 0,-22 1 15,1-21-15,-1 21 0,0-22 0,-21 1 16,1 0-16,-1-1 0,0 1 16,0-21-16,-21 20 0,0-20 0,0 20 15,0 1-15,0 0 0,0-1 16,0 22-16,0 0 0,0 0 0,0 0 15,-21 21-15,0 0 16,21 21-16,0 0 16,-21 21-16,21-20 0,-22 20 0,22 0 0,0 1 15,0-22-15,0 21 0,-21 0 16,21 1-16,0-1 0,-21-21 16,21 22-16,0-1 0,0-21 0,-21 0 15,21 0-15,0 22 0,0-22 16,0 0-16,0-42 31,21 0-15,0 0-16,0-1 0,1-20 0,-1 21 15,21-21-15,-21-1 0,22 22 0,-22-21 16,21 21-16,0-22 0,1 22 16,-1 21-16,0-21 0,-20 21 0,20 0 15,0 0-15,-21 21 0,22-21 16,-22 21-16,0 0 0,0 1 15,0 20-15,-21-21 0,0 0 0,0 0 16,0 22-16,0-22 0,0 0 16,-21 0-16,0 0 0,0 1 0,0-1 15,0 0-15,-1 0 0,1-21 16,0 21-16,0-21 16,21-21-16,0 0 15,0 0-15,21 0 0</inkml:trace>
  <inkml:trace contextRef="#ctx0" brushRef="#br0" timeOffset="92595.86">12721 15875 0,'0'-21'0,"0"42"0,0-63 0,-21 21 16,21-1-16,0 1 0,0 0 0,0 0 15,0 0-15,0 0 0,0-1 16,0 1-16,-21 42 31,0 1-31,-1 20 0,1 0 16,0 22-16,0-22 0,-21 43 16,-1-22-16,1 1 0,0 20 0,-1-20 15,-20 21-15,-1-1 0,1-20 16,-1 20-16,1 1 0,-1-21 0,1 20 15,-1-20-15,22-1 0,-22-20 0,43 20 16,-21-21-16,0 1 0,20-1 16,1-21-16,21 0 0,0 1 0,0-1 15,0-42 1,21-1-16</inkml:trace>
  <inkml:trace contextRef="#ctx0" brushRef="#br0" timeOffset="96040.47">13547 16531 0,'0'0'0,"0"-21"0,0 0 16,0 0-16,0 0 0,0-1 16,0 1-16,0-21 0,0 21 0,0-22 15,0 22-15,-22 0 0,22-21 0,-21 21 16,0-1-16,0 22 0,0 0 15,0 0-15,-1 0 0,-20 0 0,0 0 16,-1 22-16,1-1 0,0 0 0,-1 0 16,-20 21-16,21 1 0,-1-1 15,1 0-15,0-20 0,20 20 0,1 0 16,0 1-16,0-22 0,21 21 16,0-21-16,0 0 0,0 1 0,0-1 15,21-21-15,0 0 0,0 0 16,1 0-16,-1 0 15,0 0-15,21-21 0,1-1 0,-1 1 16,-21 0-16,21 0 0,1 0 0,-1 0 16,0-22-16,1 22 0,-22-21 15,0 21-15,21-22 0,-20 22 0,-1-21 16,0 21-16,-21-1 0,0 1 0,21 0 16,-21 42-1,0 0 1,0 1-16,0 20 0,0-21 0,0 0 15,0 22-15,0-22 16,0 21-16,0-21 0,21 0 0,-21 22 16,21-22-16,1 0 0,-1 0 0,0 0 15,0-21-15,0 22 0,22-22 16,-22 0-16,21 0 0,-21 0 0,22 0 16,-1 0-16,0-22 0,22 1 15,-22 0-15,0 0 0,22 21 0,-22-42 16,1 20-16,-1 1 0,0-21 0,-21 21 15,22-22-15,-22 22 0,-21-21 16,0 21-16,0-22 0,0 1 0,0 21 16,0-21-16,0 20 0,-21 1 15,0 0-15,-22 21 0,22 0 16,-21 0-16,-1 0 0,22 21 0,-21-21 16,0 21-16,20 22 0,-20-22 0,21 21 15,0-21-15,0 22 0,-1-1 16,1-21-16,0 22 0,21-22 0,-21 21 15,21-21-15,0 0 0,0 1 0,0-1 16,0 0-16,0 0 0,21-21 16,0 0-16,0 0 0,22 0 0,-22 0 15,0 0-15,21 0 0,1-21 0,-1 21 16,0-21-16,1 0 0,-1-22 16,0 22-16,1-21 0,20-1 15,-20 1-15,-1 0 0,-21-1 0,21-20 16,-20-1-16,20 1 0,-21-1 15,0 1-15,-21 21 0,0-22 0,0 1 16,0 20-16,0 1 0,0-22 0,0 43 16,0-21-16,0 0 0,-21 20 15,0 22-15,0-21 0,0 21 0,-1 0 16,1 21-16,0 1 0,0-1 0,0 21 16,21 0-16,-21 1 0,21 20 15,0 1-15,-22-22 0,22 22 0,0-1 16,0 1-16,0-1 0,0 1 0,0-22 15,22 0-15,-1 22 16,-21-22-16,21-21 0,0 22 0,0-1 16,0-21-16,-21 0 0,22 0 0,-1 1 15,0-1-15,0-21 0,21 0 16,-20 0-16,-1 0 0,0 0 0,0 0 16,0 0-16,0-21 0,1 21 0,-1-22 15,21 1-15,-21 21 0,0-21 16,1 0-16,-1 0 0,0 0 0,0-1 15,0 1-15,-21 0 0,0 0 0,21 0 16,1 21 0,-22 21-1,0 0 1,0 0-16,0 0 0,0 1 16,0-1-16,0 0 0,0 0 0,0 0 15,0 0-15,0 1 0,0-1 16,21-21-16,0 0 15,0 0-15,0 0 0,0 0 16,1 0-16,-1-21 0,0 21 16,21-22-16,-21 1 0,1 0 15,-1 0-15,21-21 0,-21 20 0,0 1 16,1-21-16,-1 21 0,0 0 16,0-1-16,-21 1 0,21 0 0,0 21 15,-21 21 1,0 0-1,0 1-15,0-1 16,0 0-16,0 21 0,0-21 0,0 1 16,0-1-16,22-21 0,-22 21 0,21 0 15,-21 0-15,21 0 0,0-21 16,0 22-16,0-1 0,22-21 0,-22 0 16,21 0-16,-21 0 0,22 0 0,-1 0 15,0 0-15,1 0 0,-1-21 16,0 21-16,1-22 0,-1 1 0,-21 0 15,22 0-15,-1 0 0,-21-22 0,21 22 16,-20-21-16,-1 21 0,-21-22 16,0 22-16,0-21 0,0 21 15,0 0-15,0-1 0,0 1 0,-21 0 16,-1 0-16,1 21 0,0 0 0,-21 0 16,21 0-16,-22 0 0,22 21 15,-21 0-15,21 0 0,-22 1 0,22-1 16,0 0-16,0 21 0,0-21 15,-1 22-15,1-22 0,21 21 16,0-21-16,0 1 0,0-1 0,0 0 16,0 0-16,0 0 0,21 0 0,1-21 15,-1 0-15,0 0 16,0 0-16,0 0 0,0 0 0,1 0 16,20-21-16,-21 0 0,21 0 0,-20 0 15,-1 0-15,0-1 0,21 1 16,-21-21-16,-21 21 0,22 0 0,-22-22 15,21 22-15,-21 0 0,0 0 0,21 0 16,-21-1-16,0 44 16,0-1-1,-21 0-15,21 0 0,-21 21 16,21-20-16,-22-1 0,22 0 16,0 21-16,0-21 0,0 1 15,0-1-15,0 0 0,0 0 0,0 0 0,22 0 16,-1-21-16,0 0 15,21 22-15,-21-22 0,22 0 0,-22 0 16,21 0-16,1 0 0,-1-22 0,-21 1 16,21 0-16,1 0 0,-1 0 0,-21 0 15,22-22-15,-22 22 0,0-21 16,0 21-16,-21-22 0,0 22 0,21-21 16,-21 21-16,0-1 0,0 1 0,0 42 31,0 1-31,-21-1 15,21 0-15,0 0 0,-21 0 0,0 22 16,21-22-16,-21 0 0,21 0 16,0 0-16,0 0 0,0 1 0,0-1 15,0 0-15,0 0 0,21-21 32,0-21-17,0 0-15,-21 0 0,21-1 16,0 1-16,-21 0 0,22-21 15,-1 21-15,0-1 0,0-20 0,0 21 16,0 0-16,1 0 0,-1-1 16,0 22-16,0 0 15,0 0-15,0 0 0,1 22 0,-22-1 16,21 0-16,0 0 0,-21 0 0,21 0 16,-21 1-16,21-1 0,0 0 15,1 0-15,-1 0 0,-21 0 0,21 1 16,0-22-16,0 21 0,0-21 0,1 0 15,-1 0-15,0 0 0,21 0 16,-21 0-16,1 0 0,-1 0 0,0-21 16,0-1-16,21 1 0,-20 0 0,-1 0 15,0-21-15,0 20 0,0-20 16,0 0-16,1 21 0,-1-22 0,0 22 16,0-21-16,-21 21 0,21-1 15,-21 1-15,21 21 0,-21 21 31,0 1-31,0-1 0,0 0 16,0 0-16,0 0 0,0 0 0,0 1 16,0-1-16,0 0 15,0 0-15,22-21 16,-1 0-16,-21-21 16,21 0-1,-21 0-15,0-1 0,0 1 16,0 0-16,0-21 0,0 21 0,0-1 15,0 1-15,0 0 16,0 0-16,0 0 0,0 0 0,-21 21 16,0 0-16,-1 0 15,1 21-15,0 0 0,0 0 16,0 0-16,21 22 0,-21-22 0,-1 21 16,22-21-16,-21 22 0,21-22 0,0 21 15,0-21-15,0 22 0,0-22 16,0 0-16,0 21 0,43-21 0,-22 1 15,0-1-15,0 0 0,21-21 0,-20 21 16,20-21-16,0 0 0,1 0 16,-1 0-16,0 0 0,1 0 0,-1 0 15,21 0-15,-20 0 0,-1-21 16,0 0-16,22 0 0,-22-1 16,1 1-16,-1 0 0,-21 0 0,21-21 15,-20 20-15,-1-20 0,0 21 16,-21-21-16,0 20 0,0 1 0,0 0 15,0 0-15,-21 21 0,0 0 16,-1 0-16,1 0 0,0 0 0,0 21 16,0-21-16,0 21 0,-1 22 0,22-22 15,0 0-15,0 0 0,0 21 16,0-20-16,0 20 0,0-21 0,0 0 16,0 0-16,22 1 0,-1-1 0,0 0 15,21 0-15,-21 0 16,1-21-16,20 0 0,-21 21 0,0-21 15,22 0-15,-22 0 0,21 0 0,0 0 16,-20-21-16,20 21 0,0-21 16,1 21-16,-1-21 0,0 0 0,1 0 15,-1-1-15,0 1 0,1-21 0,-1 21 16,0-22-16,-21 22 0,22 0 16,-43-21-16,0 21 0,0-1 0,0 1 15,0-21-15,0 21 0,-21 21 0,-1-21 16,-20-1-16,21 1 0,-21 21 15,-1 0-15,1 0 0,21 0 16,-22 0-16,22 21 0,0 1 0,0-1 16,-21 0-16,20 0 0,1 21 0,21-20 15,0-1-15,-21 21 0,21-21 16,0 0-16,0 22 0,0-22 0,0 0 16,0 0-16,21 0 0,0 1 0,1-1 15,-1-21-15,0 0 0,0 21 16,0-21-16,22 0 0,-22 0 0,0 0 15,0 0-15,21-21 0,-20 0 16,-1-1-16,21 1 0,-21 0 16,0-21-16,1 21 0,20-22 0,-21-20 15,0 20-15,0-20 0,1-1 0,-22 22 16,21-21-16,0-1 0,-21 1 16,21-1-16,-21 1 0,0 20 0,0 1 15,21 0-15,-21-1 0,0 22 0,0 0 16,-21 21-1,0 21-15,0 0 0,21 22 16,-21-22-16,-1 21 0,1 0 0,0 22 16,21-22-16,0 22 0,0-22 15,0 22-15,0-1 0,0-21 0,0 22 16,0-22-16,0 1 0,21-1 0,0 0 16,1-21-16,-1 1 0,0-1 15,0 0-15,0 0 0,0-21 16,1 0-16,-1 0 0,0 0 0,0 0 15,21 0-15,1-21 0,-1 0 16</inkml:trace>
  <inkml:trace contextRef="#ctx0" brushRef="#br0" timeOffset="96500.21">21315 15028 0,'0'-42'0,"0"84"0,0-126 16,0 63-16,0-1 0,0-20 0,0 21 16,-21 42-1,21 0 1,0 22-16,-22 20 0,1 1 16,0-1-16,0 22 0,-21-1 0,20 1 15,-20 0-15,0 21 0,-1-1 0,1 1 16,0-21-16,-1 21 0,-20 0 15,-1-1-15,22-20 0,-21 0 0,20-1 16,-20 1-16,20-21 0,22 20 0,-21-20 16,21-1-16,0-20 0,-1-1 15,1 0-15,21 1 0,0-22 0,0 0 16,0 0-16,21-21 16,1-21-16,-1 0 0,21 0 15,-21-22-15</inkml:trace>
  <inkml:trace contextRef="#ctx0" brushRef="#br0" timeOffset="97608.51">21653 15642 0,'0'0'0,"-42"0"0,21 21 16,-21-21-16,20 0 0,1 0 0,0 22 16,0-22-16,42 0 31,0 0-31,22 0 0,-22 0 15,21-22-15,0 1 0,22 21 16,-22-21-16,1 0 0,20 0 16,-21 0-16,22-1 0,-22-20 0,1 21 15,-1 0-15,-21-22 0,0 22 0,0 0 16,-21-21-16,0 21 0,0-1 16,0 1-16,-21 21 0,0-21 15,0 21-15,0 0 0,-22 0 0,1 0 16,0 0-16,-1 21 0,1 0 0,-21 1 15,20-1-15,22 21 0,-21 0 16,-1 1-16,22-1 0,0 0 0,0 1 16,21-22-16,0 21 0,0 1 0,0-22 15,0 0-15,0 0 0,21 0 16,21 0-16,-20 1 0,20-1 0,-21-21 16,21 0-16,1 0 0,-1 0 15,0 0-15,1 0 0,-22 0 16,21 0-16,-21 0 0,1 0 0,-1 0 15,-21-21-15,0-1 16,0 1-16,-21 21 16,-22 0-16,22 0 0,0 0 0,-21 0 15,-1 0-15,1 0 0,21 21 0,-22 1 16,1-1-16,0 21 0,21-21 16,-22 22-16,22-1 0,0 0 0,0 1 15,21-1-15,0-21 0,0 21 0,0-20 16,0 20-16,0-21 15,21 0-15,0 0 0,0 1 0,0-22 16,1 0-16,-1 21 0,21-21 0,0 0 16,-20 0-16,20 0 0,0-21 15,-21-1-15,22 1 0,-1 0 0,0 0 16,-20 0-16,20 0 0,-21-22 0,0 22 16,22-21-16,-22-1 0,0 22 15,0-21-15,-21 21 0,0-22 0,21 22 16,0 21-16,-21 21 15,0 1 1,0-1-16,0 21 0,0-21 0,-21 22 16,21-22-16,-21 21 0,21-21 15,-21 22-15,21-22 0,0 0 16,0 0-16,0 0 0,-21 0 0,21 1 16,0-44 15,0 1-31,21 0 15,-21 0-15,21 0 0,0 0 0,0-22 16,1 22-16,-1-21 0,0-1 16,0 1-16,0 21 0,22-21 0,-22 20 15,0 1-15,21 21 0,-21 0 0,1 0 16,-1 0-16,-21 21 0,21 1 16,0-1-16,-21 0 0,21 21 15,-21-21-15,0 22 0,0-22 0,0 21 16,21-21-16,-21 1 0,22 20 15,-22-21-15,0 0 0,0 0 16,0 1-16,21-22 0,0 0 16,0 0-1,0-22 1,-21 1-16,21 0 0,1 0 0,-1 21 16,0-21-16</inkml:trace>
  <inkml:trace contextRef="#ctx0" brushRef="#br0" timeOffset="100084.24">23220 16002 0,'0'0'0,"21"-21"0,-21 0 16,21 0-16,0-1 0,-21 1 15,0 0-15,0 0 0,0 0 0,0 0 16,0-1-16,0 1 0,-21 21 16,0 0-16,0 0 15,0 0-15,-1 0 0,1 21 0,-21-21 16,21 43-16,0-22 0,-1 0 15,1 21-15,0 1 0,0-22 0,0 21 16,0 1-16,21-1 0,-22-21 0,22 21 16,0 1-16,0-22 0,0 0 15,0 0-15,22 0 0,-1 1 16,21-1-16,-21 0 0,22 0 0,-1-21 16,0 0-16,1 0 0,20 0 15,-21 0-15,1 0 0,20-21 0,-20 21 16,-1-21-16,21 0 0,-20-1 0,-1 1 15,0-21-15,-20 0 0,20-1 16,-21 1-16,0 0 0,0-22 0,1 22 16,-22-22-16,21 22 0,-21-22 0,0 22 15,0 0-15,0 21 0,0-22 16,0 22-16,0 0 0,-21 21 16,-1 0-16,1 0 0,0 0 15,0 21-15,0 21 0,0-20 16,-1 20-16,1-21 0,0 21 0,0 22 15,0-22-15,0 1 0,-1 20 0,22-21 16,-21 1-16,21-1 0,0 0 0,0 1 16,0-22-16,0 21 0,0-21 15,0 1-15,21-1 0,1 0 0,-22 0 16,21-21-16,0 0 0,0 0 16,0 0-16,0 0 0,1 0 15,-1-21-15,0 0 0,0 0 0,0 21 16,0-22-16,22 1 0,-22 0 0,0 0 15,0 0-15,-21 0 16,21 21-16,1 0 0,-1 0 31,-21 21-31,0 0 0,0 0 16,21 0-16,-21 0 0,0 1 0,21-1 16,0 0-16,0 0 0,1-21 15,-1 21-15,0 0 0,0-21 16,21 0-16,-20 22 0,20-22 0,-21 0 15,21 0-15,1 0 0,-1 0 0,0 0 16,1-22-16,-22 1 0,21 21 16,1-21-16,-22 0 0,21 0 0,-21 0 15,0-22-15,1 22 0,-1-21 16,-21 21-16,21-22 0,-21 1 16,0 21-16,0 0 0,0-1 0,0 1 15,-21 0-15,0 0 0,-1 21 0,1 0 16,0 0-16,-21 0 0,21 0 15,-1 21-15,1 0 0,-21 0 0,21 1 16,0 20-16,-1-21 0,-20 0 0,21 22 16,21-22-16,-21 0 0,21 21 15,0-21-15,0 1 0,0-1 0,0 0 16,0 0-16,21 0 0,0-21 0,0 21 16,0-21-16,1 0 0,-1 0 15,0 0-15,0 0 0,0 0 16,22 0-16,-22-21 0,0 0 0,0 0 15,0 0-15,0 0 0,1-1 16,-1 1-16,0 0 0,-21-21 0,0 21 16,21-1-16,-21 1 0,21-63 15,-21 105 17,0 0-32,0 0 0,0 0 15,0 22-15,0-22 0,0 0 16,0 0-16,0 0 0,0 0 0,0 1 15,0-1-15,21 0 0,1 0 0,-1-21 16,21 21-16,-21-21 0,0 0 16,1 0-16,-1 0 0,21 0 15,-21 0-15,0 0 0,1 0 0,-1 0 16,0-21-16,0 0 0,0 0 0,0 0 16,1-1-16,-1 1 0,0-21 15,0 21-15,-21 0 0,21-22 0,0 22 16,-21 0-16,22 0 0,-22 42 31,0 0-31,0 0 16,-22 0-16,22 1 0,0 20 15,-21-21-15,0 0 0,21 0 16,-21 1-16,21-1 0,0 0 0,0 0 16,0 0-1,21-21 1,0-21-1,0 21-15,-21-21 0,22 0 16,-1 21-16,0-21 0,0-1 0,0 1 16,0 0-16,1 0 0,-1 0 0,0 21 15,0 0-15,0 0 0,0 0 0,1 0 16,-1 0-16,-21 21 16,21-21-16,-21 21 0,0 0 0,0 0 15,0 1-15,21-22 0,-21 21 0,0 0 16,21-21-16,-21 21 15,21 0-15,1-21 16,-1 0-16,0 0 0,0 0 16,0 0-16,0 0 15,-21-21-15,22 0 0,-1 21 0,0-21 16,0 0-16,0-1 0,0 1 0,1-21 16,-1 21-16,0-22 0,0 22 15,21 0-15,-20 0 0,-1 0 0,21 0 16,-21-1-16,0 22 0,1 0 15,-1 0-15,0 0 16,-21 22-16,0-1 16,0 0-16,0 0 15,0 0 1,0-42 31,0 0-47,0 0 0,0 0 15,0-1-15,0 1 16,-21 21 0,0 0-16,-1 0 15,1 21-15,0-21 0,0 22 0,0-1 16,21 0-16,-21 0 0,-1 0 16,1 0-16,21 1 0,-21-1 0,21 0 15,0 0-15,0 0 0,0 0 16,0 1-16,0-1 0,21 0 0,0-21 15,1 21-15,-1 0 0,0-21 0,0 0 16,21 0-16,-20 0 0,20 0 16,-21 0-16,0 0 0,22 0 0,-22 0 15,21-21-15,-21 0 0,0 0 0,1 0 16,20-1-16,-21 1 0,0 0 16,0 0-16,-21 0 0,0 0 0,22 21 15,-22-22-15,0 1 0,0 0 16,-22 21-1,1 0-15,0 0 0,0 21 16,21 0-16,-21 1 0,21-1 16,-21 0-16,21 0 0,0 0 15,0 0-15,0 1 0,0-1 16,0 0-16,21-21 0,-21 21 0,21-21 16,0 21-16,0-21 0,0 0 15,1 0-15,-1 0 0,0 0 0,0 0 16,0 0-16,22 0 0,-22 0 0,0 0 15,0-21-15,0 21 0,0-21 16,1 0-16,-1 21 0,-21-21 16,21-1-16,-21 1 0,0 0 0,21 0 15,-21 0-15,0 0 0,0-1 16,0 1-16,-21 21 16,0 0-16,0 0 0,-1 0 15,1 21-15,21 1 16,-21-1-16,0 0 0,21 0 15,-21-21-15,21 21 0,0 0 0,0 1 16,0-1-16,0 0 16,21 0-16,0-21 15,0 0-15,0 0 16,1 0-16,-1 0 16,0-21-16,0 0 15,-21 0-15,21-1 0,-21 1 0,0-21 16,21 21-16,-21-43 0,22 22 15,-22 0-15,21-22 0,-21 22 0,0-22 16,21 22-16,-21 0 0,21-1 0,-21 1 16,21 21-16,-21 0 0,0-1 15,-21 22 1,0 0-16,0 22 0,0-1 16,-1 0-16,1 21 0,0-21 15,0 22-15,21-1 0,0 0 16,-21 22-16,21-22 0,0 1 0,0-1 15,0 0-15,21 1 0,-21-22 16,21 21-16,0-21 0,0 0 0,1 1 16,-1-1-16,0-21 0,0 21 0,0-21 15,0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9T02:20:49.1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487 0,'0'21'0,"0"0"16,0 0 15,21-21 16,1 0-31,-1-21-1,0 0-15,0 21 0,-21-21 0,21 21 16,0-21-16,1 0 0,-22-1 16,21 1-16,-21 0 15,21 0-15,-21 0 0,0 0 16,0-1-16,-21 1 15,0 21-15,-1 0 16,1 0-16,0 0 0,-21 21 0,-1 1 16,22-1-16,-21 0 0,0 0 15,-1 0-15,1 0 0,0 22 0,20-22 16,-20 0-16,0 21 16,21-20-16,-22-1 0,22 0 0,0 0 15,21 0-15,0 0 0,0 1 16,0-1-16,0 0 15,0 0-15,21-21 0,0 0 16,0 0-16,1 21 0,-1-21 16,21 0-16,-21 0 0,22 21 15,-1-21-15,0 0 0,-21 22 0,22-22 16,-1 0-16,0 21 0,1 0 16,-1-21-16,-21 21 0,22 0 0,-22 0 15,0 1-15,0-1 0,-21 0 16,21 0-16,-21 0 0,0 0 15,0 1-15,-21 20 0,-21-21 16,21 0-16,-1 0 0,-20 1 16,0-1-16,21 0 0,-22-21 0,1 21 15,0-21-15,-1 0 0,1 0 16,0 0-16,-1 0 0,1 0 0,0 0 16,20 0-16,-20-21 0,0 0 15,21 0-15,-1-1 0,-20 1 16,21 0-16,0 0 0,0-21 0,-1 20 15,22 1-15,-21 0 0,21 0 16,0 0-16,0 0 16,21-1-16,1 22 0,-1-21 15,0 21-15,0 0 0,21-21 16,-20 21-16,20-21 0,0 21 0,-21 0 16</inkml:trace>
  <inkml:trace contextRef="#ctx0" brushRef="#br0" timeOffset="860.51">1693 762 0,'0'0'0,"0"-21"31,-21 21 0,21 21-31,0 0 16,-21 0-16,21 1 0,0-1 0,0 0 16,0 0-16,0 21 0,0-20 15,0-1-15,0 0 0,0 0 16,0 0-16,0 0 0,0 1 0,21-1 15,0-21 1,0 21-16,1-21 0,-1 0 0,0 0 16,0 0-16,0-21 15,0 0-15,1-1 0,-1 1 0,0 0 16,0 0-16,0 0 0,0 0 16,-21-22-16,22 22 0,-22 0 15,21-21-15,-21 20 0,0 1 0,21 0 16,-21 0-16,0 0 0,0 0 15,21 21-15,-21-22 0,0 44 32,0-1-17,0 0 1,0 0-16,0 21 0,0-20 16,0-1-16,0 21 0,0 0 0,0-20 15,0 20-15,0 0 0,0 1 16,0-1-16,0 21 0,0-20 0,0 20 15,0-20-15,0 20 0,0-21 16,0 22-16,0-1 0,0-20 0,0 20 16,21-20-16,-21 20 0,0-21 15,21 22-15,1-22 0,-22 1 0,0-1 16,21 0-16,-21 1 0,0-22 16,0 21-16,0-21 0,0 22 0,0-22 15,0 0-15,0 0 16,-21 0-16,-1 0 0,1-21 0,0 0 15,0 0-15,0 0 0,-22 0 16,22 0-16,-42 0 0,20 0 0,-20-21 16,-1 21-16,1-21 0,-1 0 15,1 0-15,21 0 0,-22-22 0,22 22 16,-1-21-16,22 21 0,0-22 16,0 22-16,0-21 0,21-1 15,0 1-15,0 0 0,0-1 16,0 1-16,0-21 0,21 20 0,0 22 15,0-21-15,22-1 0,-22 1 0,21 21 16,0-21-16,1 20 16,-1 1-16,0-21 0,1 21 0,-1 0 15,-21-22-15,22 22 0,-1 0 16</inkml:trace>
  <inkml:trace contextRef="#ctx0" brushRef="#br0" timeOffset="1368.87">2371 804 0,'0'0'0,"0"22"47,0-1-47,0 0 0,0 0 0,0 21 15,0-20-15,0-1 0,0 21 16,0-21-16,0 0 0,0 22 0,0-22 15,0 0-15,0 0 0,0 0 16,0 1-16,0-1 16,0 0-1,0-42 1,0 0 0,0-1-16,0 1 15,0 0-15,0 0 0,0-21 0,0 20 16,0-20-16,21 0 0,-21-1 15,21 22-15,0-21 0,0 0 0,0 20 16,22 1-16,-22 0 0,21 0 16,1 0-16,-22 0 0,21 21 0,0 0 15,-20 0-15,20 0 0,-21 21 16,0 0-16,0 0 0,1 0 0,-1 0 16,-21 22-16,0-22 0,0 21 15,0 1-15,0-1 0,0-21 16,0 21-16,0-20 0,0 20 0,0-21 15,0 0-15,0 0 0,0 1 16,-21-1-16,21 0 16,0-42-1,21 0 1,0-1-16</inkml:trace>
  <inkml:trace contextRef="#ctx0" brushRef="#br0" timeOffset="1648.71">3238 445 0,'0'0'0,"0"21"16,0 0 0,0 0-16,0 0 0,0 0 15,0 22-15,0-22 0,0 21 16,0 1-16,0-1 0,0 0 0,0 1 15,0-1-15,0-21 0,0 21 16,0 1-16,-21-22 0,21 0 0,0 0 16,0 0-16,0 1 0,0-1 15,0 0-15,0-42 32,21 0-32,1-1 15</inkml:trace>
  <inkml:trace contextRef="#ctx0" brushRef="#br0" timeOffset="2196.4">3641 826 0,'0'0'15,"21"-22"-15,0 1 0,-21 0 0,0 0 16,0 0-16,0 0 15,0-1-15,0 1 0,0 0 16,-21 0-16,0 21 16,-1 0-16,1 0 0,0 0 15,0 0-15,0 21 16,0 0-16,-1 0 0,1 1 0,0-1 16,0 0-16,0 21 0,0 1 15,21-22-15,0 21 0,-22 0 0,22-20 16,-21 20-16,21-21 0,0 0 15,0 0-15,0 1 0,0-1 16,0 0-16,21-21 0,1 0 16,-1 0-16,0 0 15,0 0-15,0 0 0,-21-21 0,21 0 16,1-1-16,-1 1 0,0 0 16,0 0-16,0-21 0,-21 20 15,0-20-15,0 21 0,21-21 0,-21 20 16,0 1-16,22 0 0,-22 0 15,0 42 17,0 21-32,0-20 15,0-1-15,0 0 0,0 21 0,0-21 16,0 1-16,21 20 0,-21-21 16,0 0-16,21 0 0,-21 1 0,0-1 15,21-21 1,0 0-16,0 0 0,1 0 15,-1 0-15,0 0 16,0-21-16</inkml:trace>
  <inkml:trace contextRef="#ctx0" brushRef="#br0" timeOffset="2728.61">4043 677 0,'0'0'16,"0"-21"-16,21 0 15,0 21 1,0-21-16,0 21 0,1 0 16,-1 0-16,0 0 15,0 0-15,0 21 0,0 0 0,-21 0 16,22 1-16,-22-1 0,21 0 16,-21 0-16,0 21 0,0-20 0,0-1 15,0 0-15,0 21 0,-21-21 16,-1 1-16,1-1 0,21 0 0,-21 0 15,0 0-15,21 0 16,0-42 15,0 0-31,0 0 0,21 0 16,0 0-16,-21-1 0,21-20 16,1 21-16,-1-21 0,0-1 0,0 22 15,0-21-15,0-1 0,22 22 16,-22-21-16,0 21 0,-21 0 0,21-1 15,-21 1-15,21 21 0,-42 21 32,0 1-17,21-1-15,0 21 0,0-21 0,-21 0 16,21 22-16,-21-1 0,21-21 16,0 22-16,0-22 0,0 21 0,0-21 15,0 0-15,0 1 16,0-1-16,21 0 0,0-21 0,0 0 15,0 0-15,1 0 0,20 0 0,-21 0 16,21 0-16,-20 0 0,-1-21 16,21 21-16,-21-21 0,22-1 0,-22 1 15,0 0-15</inkml:trace>
  <inkml:trace contextRef="#ctx0" brushRef="#br0" timeOffset="3032.44">3154 487 0,'0'0'15,"-21"0"-15,42 0 16,0 0 0,21 0-16,-21-21 0,22 21 15,-1 0-15,0-21 0,1 21 0,-1 0 16,0-22-16,1 22 16,-1 0-16,0 0 0,-20-21 0,20 21 15,-21-21-15,0 21 0,0 0 16</inkml:trace>
  <inkml:trace contextRef="#ctx0" brushRef="#br0" timeOffset="4816.31">5567 804 0,'63'43'32,"-42"-43"-32,1 0 0,20 0 0,0 0 15,1 0-15,-1-21 0,0-1 16,1 1-16,-1 0 0,0 0 0,1 0 15,-1 0-15,-21-1 0,21 1 16,-20 0-16,-1-21 0,0 21 0,0-22 16,-21 22-16,0-21 0,0-1 15,0 1-15,0 21 0,0-21 16,0-1-16,0 1 0,0 21 0,0 0 16,0-1-16,-21 1 0,21 0 15,-21 21-15,0 0 0,21 21 16,-22-21-1,22 21-15,-21 22 0,21-22 0,0 21 16,-21 1-16,21-1 0,0 0 16,0 22-16,0-22 0,-21 22 0,21-1 15,-21 1-15,21-1 0,-21 22 16,21-22-16,0 22 0,-22-22 0,22 22 16,-21-21-16,21-1 0,0 1 15,0 20-15,0-20 0,0-1 16,0 22-16,0-22 0,0 1 0,0-1 15,21 1-15,-21-1 0,22 1 16,-22-22-16,21 1 0,-21-1 0,21 0 16,-21 1-16,0-22 0,21 0 0,0 0 15,-21 0-15,21-21 0,1 0 16,-1 0-16,0 0 0,0 0 0,-21-21 16,42 0-16,-20 0 0,-1 0 0,0-1 15,0-20-15,0 21 0,0-21 16,1-22-16,-1 22 0,0-1 0,0-20 15,0-1-15,-21 1 0,0-1 16,0 1-16,0-1 0,0 1 16,0-1-16,0 1 0,-21-1 0,0 22 15,0 0-15,-22-1 0,22 1 16,-21 21-16,21 0 0,-22 0 0,1-1 16,21 22-16,-21 0 0,20 0 15,1 0-15,0 0 0,0 0 0,0 0 16,42-21 15,0 21-31,0-21 16,0 0-16,1 0 0,-1 0 0,21-1 15,-21 1-15,22 0 0,-1 0 16,-21-21-16,21 20 0,1 1 16,-22-21-16,21 21 0,-21 0 0,22-1 15,-22 1-15,0 0 0,-21 0 16,21 0-16,-21 0 0,21 21 15,-21-22-15,-21 44 32,21-1-32,-21 0 15,0 0-15,21 0 0,0 0 0,-21 22 16,21-22-16,0 21 16,0-21-16,0 22 0,0-22 0,0 21 0,0-21 15,0 1-15,21-1 0,0-21 16,0 21-16,0-21 0,1 0 15,20 0-15,-21 0 0,21 0 0,-20 0 16,20 0-16,-21-21 0,0 0 16,22-1-16,-22 1 0,0 0 0,0 0 15,-21-21-15,0 20 0,0-20 16,0 21-16,0-21 0,0 20 0,0-20 16,0 21-16,0 0 0,-21 0 15,0-1-15,0 1 0,-1 21 0,1 0 16,-21 0-16,21 0 15,0 0-15,-1 0 0,-20 21 0,21 1 16,0-1-16,0 0 0,-1 0 0,22 0 16,-21 22-16,21-22 0,-21 0 15,21 21-15,0-21 0,0 1 0,0-1 16,0 0-16,21 0 0,0 0 16,1 0-16,-1-21 0,0 0 0,0 0 15,21 0-15,-20 0 0,-1 0 16,0 0-16,21 0 0,-21 0 0,1 0 15,-1-21-15,0 21 0,0-21 16,-21 0-16,21 0 0,0 0 16,-21-1-1,0 1-15,0 0 0,22 0 16,-22 0-16,21 0 0,-21-1 0,21 1 16,0 0-16,0 0 15,0 0-15,1 21 0,-1-21 0,0-1 16,0 22-16,0 0 0,0 0 15,1 0-15,20 0 0,-21 0 0,0 0 16,0 22-16,22-1 0,-22 0 16,0 0-16,0 0 0,0 0 0,-21 1 15,22 20-15,-22-21 0,0 21 16,0-20-16,0-1 0,0 21 0,0-21 16,0 0-16,0 1 0,0-1 15,-22 0-15,1-21 16,21 21-16,-21-21 15,21-21 1,0 0-16,0 0 0,0-1 0,0 1 16,0 0-16,0-21 0,0 21 15,0-22-15,0 22 0,21-21 0,0 21 16,-21-22-16,22 22 0,-1 0 16,0 0-16,0 0 0,0-1 0,0 1 15,1 21-15,-1 0 0,0 0 0,0 0 16,0 0-1,-21 21 1</inkml:trace>
  <inkml:trace contextRef="#ctx0" brushRef="#br0" timeOffset="5640.51">1757 1545 0,'-21'0'0,"42"0"0,-85 21 0,43-21 15,0 0-15,-21 0 0,20 0 0,1 0 16,0 0-16,0 0 0,0 22 16,0-22-16,42 0 46,0 0-46,0 0 0,21 0 16,1 0-16,-1 0 0,0 0 16,22 0-16,-22 0 0,22 0 0,20 0 15,-20 0-15,21 0 0,20 0 16,1 0-16,21 0 0,0 0 0,0-22 16,21 1-16,1 21 0,-1 0 15,21-21-15,0 21 0,22-21 0,-1 21 16,1-21-16,-1 0 0,1 21 15,-1-22-15,22 22 0,-21-21 0,-1 0 16,22 21-16,-22-21 0,1 0 16,-22 21-16,22-21 0,-1-1 0,1 1 15,-22 0-15,0 21 0,1-21 16,-22 0-16,21 0 0,-21-1 16,0 1-16,-21 21 0,0-21 0,-21 0 15,0 0-15,-21 21 0,-1-21 16,-41 21-16,20 0 0,-20-22 0,-22 22 15,0 0-15,0 0 0,0 0 16,-42 0 31,0 0-31,0 0-16</inkml:trace>
  <inkml:trace contextRef="#ctx0" brushRef="#br0" timeOffset="7628.37">1312 3916 0,'0'0'0,"-21"0"0,0 0 0,0 0 0,21 21 15,-21-21-15,21 21 0,-22-21 16,22 21-16,0 1 15,22-22 1,-1 0-16,0 0 0,0 0 16,21-22-16,-20 1 0,20 0 15,0 0-15,22 0 0,-22 0 16,0-1-16,1 1 0,-1 0 0,0-21 16,1 21-16,-22-1 0,21-20 15,-21 21-15,22-21 0,-22-1 0,0 1 16,-21 0-16,0 20 0,21-20 15,-21 0-15,0-1 0,0 1 0,0 21 16,0-21-16,0 20 0,-21 1 16,0 0-16,0 0 0,0 0 0,-1 21 15,1 0-15,0 0 0,0 0 16,0 0-16,0 0 0,-1 21 16,1 0-16,0 21 0,0-20 0,0 20 15,0 0-15,-1 22 16,1-22-16,0 22 0,21-1 0,0 1 15,-21-1-15,0 1 0,21 20 16,-21 1-16,-1 21 0,22-22 0,-21 22 16,0-21-16,0 21 0,0 0 15,0-1-15,21 1 0,-22 0 16,1 0-16,0 0 0,21 0 0,0-22 16,-21 22-16,21 0 0,-21-21 15,21-1-15,0 22 0,0-42 0,0 20 16,0 1-16,0-22 0,21 1 15,0-22-15,0 1 0,0-1 0,1 0 16,20 1-16,-21-22 16,21 0-16,-20 0 0,20-21 0,0 0 15,1 0-15,-1-21 0,0 0 16,1 0-16,-1-1 0,0-20 0,1 21 16,-22-21-16,21-22 0,0 22 15,-20-22-15,20 1 0,-21-1 0,0 1 16,0-22-16,1 22 0,-22-22 15,0 0-15,0 22 0,0-22 0,0 0 16,-22 1-16,1-1 0,0 22 16,-21-22-16,-1 21 0,1 1 0,0-1 15,-22 22-15,22 0 0,-22-1 16,1 1-16,-1 0 0,1 21 16,-1-1-16,1 1 0,21 21 15,-22 0-15,22-21 0,21 21 0,-22 0 16,22 0-16,42 0 31,0 0-31,1 0 0,-1 0 16,21 0-16,0 0 0,1-21 15,-1 21-15,22-21 0,-22 0 0,21-1 16,-20-20-16,20 21 0,-20-21 16,20 20-16,-21-20 0,1 0 15,-1 21-15,-21-22 0,22 22 0,-22-21 16,0 21-16,0-22 0,0 22 15,-21 0-15,21 0 0,-21 0 16,0-1-16,0 1 16,-21 42 15,21 1-31,-21-1 16,21 0-16,-21 21 0,21 1 0,0-1 15,0 0-15,0 1 0,0 20 16,0-21-16,0 1 0,0-1 0,0 0 15,0 1-15,0-22 16,0 0-16,21 21 0,0-20 0,22-1 16,-22-21-16,0 0 15,0 0-15,21 0 0,-20 0 0,-1 0 16,21-21-16,-21-1 0,22 22 16,-22-21-16,0-21 0,0 21 0,0 0 15,0-22-15,1 1 0,-22 21 16,0-22-16,0 1 0,0 0 0,0-1 15,-22 1-15,1 0 0,0 21 16,-21-22-16,21 22 0,-22 0 0,22 21 16,-21 0-16,-1 0 0,22 0 15,-21 0-15,0 0 0,20 0 0,1 21 16,0 21-16,0-20 16,0 20-16,0 0 0,21-21 0,0 22 15,0-1-15,0 0 0,0-20 16,0 20-16,0-21 0,0 0 0,0 22 15,0-22-15,21-21 0,0 21 16,0 0-16,0-21 0,0 0 0,1 0 16,20 0-16,-21 0 0,21 0 15,-20 0-15,20-21 0,0 0 0,-21 21 16,22-21-16,-1-1 16,-21 1-16</inkml:trace>
  <inkml:trace contextRef="#ctx0" brushRef="#br0" timeOffset="8040.15">2646 4212 0,'0'-21'16,"0"0"-1,0 0-15,0 0 16,0-1-16,0 1 16,21 0-16,0 0 0,0 21 15,0-21-15,22 21 16,-22 0-16,0 0 0,21 0 0,-20 0 15,20 0-15,-21 0 0,21 21 16,1 0-16,-22 0 0,0 22 16,0-22-16,0 21 0,1-21 0,-1 22 15,-21-22-15,0 0 0,0 21 16,0-21-16,0 1 0,-21 20 0,21-21 16,-22-21-16,1 21 0,21 0 15,-21-21-15,0 0 0,0 0 16,21-21-1,0 0-15,0 0 16,0 0-16,0 0 0,0-1 16,0-20-16,21 21 0,0-21 15,-21 20-15,21-20 0,-21 0 0,21 21 16,1-1-16,-22-20 0,21 21 16,0 0-16,-21 0 0,21-1 0,0 22 15,0-21-15,-21 0 0,22 0 16,-1 21-16,0-21 0</inkml:trace>
  <inkml:trace contextRef="#ctx0" brushRef="#br0" timeOffset="8520.49">4424 3006 0,'0'0'0,"0"-21"15,0-1-15,0 1 0,0 0 16,0 0-16,-21 21 16,-1 0-16,1 0 15,0 0-15,0 0 0,0 21 0,0-21 16,-1 21-16,1 0 0,-21 22 0,21-1 15,-22 0-15,22 1 16,-21-1-16,21 22 0,-22-1 0,1 1 16,0-1-16,-1 1 0,1 20 15,0-20-15,-1-1 0,1 22 0,0 0 16,-1 20-16,22-20 0,-21 0 16,21 21-16,-22-22 0,22 1 0,0 0 15,21-1-15,0 1 0,0 0 0,0-1 16,0-20-16,21 20 0,22-20 15,-22-22-15,21 22 0,22-22 0,-22-21 16,0 22-16,22-22 0,-1 0 16,1 0-16,-22 0 0,22-21 0,-22 0 15,21 0-15,1 0 0,-22 0 0,22 0 16,-22-21-16,22 21 16,-22-21-16,21 0 0,-20-22 0,-1 22 15,0-21-15</inkml:trace>
  <inkml:trace contextRef="#ctx0" brushRef="#br0" timeOffset="9423.71">4932 4170 0,'0'0'15,"42"0"1,-42-21-16,21 21 15,-21-21-15,21 21 0,-21-22 0,0 1 16,0 0-16,22 0 16,-22 0-16,0 0 15,0-1-15,-22 1 0,1 0 0,0 0 16,0 0-16,0 0 0,-22-1 16,1 22-16,0-21 0,-1 21 0,1 0 15,0 0-15,-1 0 0,1 0 16,0 21-16,-1 1 0,1-1 0,0 0 15,21 0-15,-22 21 0,22-20 16,0 20-16,0 0 0,21 1 0,0-1 16,0 0-16,0 1 0,0-22 15,0 21-15,0-21 0,0 0 0,21 1 16,0-1-16,0 0 0,0-21 16,1 0-16,20 0 0,-21 0 15,21 0-15,1 0 0,-22-21 0,21 21 16,1-21-16,-22-1 0,21-20 15,0 21-15,-20 0 0,20-22 0,-21 1 16,21 0-16,-20-1 0,-1 1 0,0-21 16,0 20-16,-21 1 0,21-22 15,-21 22-15,21 0 0,-21-1 0,0-20 16,0 21-16,0-1 0,0 22 16,0 0-16,0-21 0,0 20 15,-21 22 1,0 0-16,21 22 0,0-1 0,0 21 15,-21-21-15,21 22 0,0-1 16,0 0-16,0 1 0,0 20 16,0-21-16,0 22 0,0-22 0,0 22 15,0-22-15,0 0 0,0 1 16,0-1-16,0 0 0,0 1 0,21-22 16,0 0-16,0 0 0,-21 0 0,22-21 15,-1 0-15,0 0 0,0 0 16,0 0-16,0 0 0,1 0 0,-1-21 15</inkml:trace>
  <inkml:trace contextRef="#ctx0" brushRef="#br0" timeOffset="9796.58">5334 4043 0,'21'0'16,"0"0"-1,0 0-15,1 0 16,-1-21-16,0 0 0,0-1 16,0 22-16,22-21 0,-22 0 15,0 0-15,0 0 0,0 0 16,-21-1-16,0 1 16,-21 0-1,0 21-15,0 0 0,0 0 16,-1 0-16,1 21 0,0-21 15,-21 21-15,21 1 0,-1-1 0,-20 21 16,21-21-16,0 22 0,21-1 0,-21-21 16,21 21-16,0 1 0,0-1 15,0-21-15,0 22 0,0-22 0,0 0 16,0 0-16,21 0 0,0-21 16,0 21-16,21-21 0,-20 0 0,20 0 15,-21 0-15,21 0 0,1 0 0,-1-21 16,0 0-16,22 0 15</inkml:trace>
  <inkml:trace contextRef="#ctx0" brushRef="#br0" timeOffset="10077.42">6202 3768 0,'0'0'15,"0"-21"-15,-21 21 0,-1 0 0,1 0 16,0 0-16,0 0 15,0 0-15,0 21 0,-1 0 0,1 0 16,0 0-16,0 22 0,0-1 0,0-21 16,-1 21-16,22 1 0,0-1 15,-21 0-15,21 1 0,0-1 0,0-21 16,0 22-16,0-22 0,0 0 16,0 0-16,0 0 0,21 0 15,1-21-15,-1 0 0,0 0 0,0 0 16,21 0-16,-20 0 0,20 0 15,-21-21-15,21 21 0,-20-42 0,20 21 16,0 0-16,1-22 0,-1 1 0</inkml:trace>
  <inkml:trace contextRef="#ctx0" brushRef="#br0" timeOffset="10356.26">6752 3323 0,'0'0'0,"0"-21"16,-21 0-16,0 0 0,0 0 15,-1-1-15,1 22 0,0 0 0,0 0 16,0 0-16,0 22 0,-1-1 0,22 21 16,0-21-16,-21 22 0,21-1 15,0 0-15,-21 1 0,21 20 0,0-21 16,0 22-16,0-22 0,0 22 16,0-22-16,-21 22 0,21-22 0,-21 0 15,21 22-15,0-22 0,0 0 0,0 1 16,-21-1-16,21-21 15,0 22-15,0-22 0,0 0 0,0 0 16,0 0-16,21-21 0,0 0 16,0 0-16,0-21 15,0 21-15,1-21 0,20 0 0</inkml:trace>
  <inkml:trace contextRef="#ctx0" brushRef="#br0" timeOffset="10880.33">7027 3916 0,'0'0'0,"0"-64"31,0 43-31,0 0 0,0 0 16,0 0-16,0 0 0,0-1 16,-21 22-1,0 0-15,0 0 16,0 0-16,-1 22 15,22-1-15,-21 0 0,0 0 0,0 21 16,0-20-16,21 20 0,-21 0 16,-1-21-16,22 22 0,-21-1 0,21-21 15,0 22-15,0-22 0,0 0 16,0 0-16,21 0 0,1 0 0,-1-21 16,0 0-16,0 0 15,0 0-15,0 0 0,1 0 16,-1 0-16,0-21 0,0 21 0,0-21 15,0 0-15,-21-21 0,22 20 0,-1 1 16,-21-21-16,21 21 0,-21-22 16,0 22-16,0-21 0,0 21 0,0 0 15,0-1-15,0 1 0,0 42 32,0 1-17,0-1-15,0 0 0,0 21 16,0-21-16,0 1 0,0 20 0,0-21 15,0 21-15,0-20 0,0 20 0,0-21 16,0 0-16,0 0 16,0 1-16,0-1 0,21-21 15,0 21-15,0-21 0,1 0 16,-1 0-16,0-21 16</inkml:trace>
  <inkml:trace contextRef="#ctx0" brushRef="#br0" timeOffset="11252.55">7366 3874 0,'0'0'0,"0"-22"15,0 1-15,0 0 16,0 0-16,0 0 16,21 0-16,0 21 0,0 0 15,1 0-15,-1 0 16,0 0-16,21 21 0,-21 0 0,1-21 15,-1 42-15,0-21 0,-21 1 0,21-1 16,-21 21-16,0-21 0,0 22 16,0-22-16,0 21 0,0-21 0,0 0 15,-21 1-15,0-1 0,21 0 16,0 0-16,-21-21 0,-1 21 16,1-21-16,21-21 15,0 0 1,0 0-16,0 0 15,0-1-15,0 1 0,21-21 0,-21 21 16,22 0-16,-22-22 0,21 22 16,-21 0-16,21 0 0,0 0 0,-21-1 15,21 1-15,0 0 0,-21 0 0,22 21 16,-1-21-16,21 21 0,-21-21 16</inkml:trace>
  <inkml:trace contextRef="#ctx0" brushRef="#br0" timeOffset="11897.33">8297 4001 0,'0'0'16,"21"-22"-16,1 22 0,-1-21 0,-21 0 16,42-42-16,-42 41 0,0 1 15,0 0-15,0 0 16,0-21-16,0 20 0,-21 1 0,0 0 16,0 21-16,-1-21 0,1 0 0,-21 21 15,21 0-15,0 0 0,-22 0 16,1 0-16,21 21 0,0 0 0,-22 0 15,22 0-15,-21 1 0,21-1 16,-1 21-16,1-21 0,0 22 0,0-1 16,0 0-16,0-21 0,21 22 0,0-1 15,0-21-15,0 22 0,0-22 16,0 0-16,0 0 0,21 0 0,0-21 16,0 21-16,0-21 0,0 0 0,1 0 15,20 0-15,-21 0 16,21-21-16,-20 21 0,20-21 0,-21 0 15,21 0-15,-20-22 0,-1 22 0,21-21 16,-21 21-16,0-22 0,-21 1 16,22 21-16,-22-21 0,21 20 0,-21-20 15,0 21-15,0 0 0,0 0 16,0-1-16,0 44 16,-21-1-1,21 0-15,0 0 0,-22 0 16,22 0-16,0 22 0,0-22 15,0 21-15,0-21 0,0 22 0,0-22 0,0 0 16,0 0-16,22 22 16,-1-22-16,-21 0 0,21 0 15,0-21-15,0 0 0,0 0 16,1 0-16,-1 0 0,0-21 16,21 0-16,-21 0 0,1-1 0,-1-20 15,21 21-15</inkml:trace>
  <inkml:trace contextRef="#ctx0" brushRef="#br0" timeOffset="12184.16">8890 3239 0,'0'0'0,"0"-22"0,0 1 0,0 0 0,0 0 0,-21 21 16,0 0-16,-1 0 16,1 0-16,21 21 0,0 0 15,-21 22-15,0-22 0,21 21 0,0 0 16,0 1-16,0 20 0,0-20 15,0-1-15,-21 21 0,21-20 0,0-1 16,0 22-16,0-22 0,0 0 0,0 1 16,0-1-16,0 0 0,0 1 15,0-22-15,0 21 0,0-21 0,0 0 16,0 1-16,0-1 16,21-21-16,0 21 0,0-21 15,0 0-15,1 0 0,-1-21 16,0 0-16,0 21 0,0-22 0,0 1 15,22 0-15,-22-21 0</inkml:trace>
  <inkml:trace contextRef="#ctx0" brushRef="#br0" timeOffset="12429.02">9292 3704 0,'0'0'0,"0"-21"0,0 0 31,-21 42-15,0 0-16,0 0 15,21 1-15,0-1 0,-22 0 0,22 21 16,-21-21-16,21 22 0,-21-22 16,21 21-16,0-21 0,0 22 0,0-22 15,0 0-15,0 21 0,0-20 0,0-1 16,0 0-16,0 0 16,0 0-16,21-21 15,0 0-15,1 0 0,-1 0 0,0-21 16,0 0-16,0 21 0,0-21 15,22-22-15</inkml:trace>
  <inkml:trace contextRef="#ctx0" brushRef="#br0" timeOffset="13172.84">9631 3789 0,'0'0'0,"0"-21"32,-21 42-17,-1-21-15,1 21 16,21 0-16,0 0 0,0 1 0,-21 20 15,21-21-15,0 0 0,-21 0 16,21 22-16,0-22 0,0 0 0,0 21 16,0-20-16,0-1 0,0 0 0,21 0 15,0 0 1,0-21-16,1 0 16,-1 0-1,-21-21-15,0 0 16,0 0-16,0 0 0,0-22 15,0 22-15,0-21 0,0 21 0,0-22 16,0 22-16,0-21 0,0 21 16,0-22-16,0 22 0,0 0 0,21 0 15,0 0-15,-21-1 0,21 22 0,0-21 16,22 21-16,-22 0 0,0 0 16,21 0-16,-20 0 0,20 0 0,-21 0 15,0 21-15,22 1 0,-22-1 0,0 0 16,0 0-16,0 0 0,-21 0 15,0 1-15,0-1 0,0 0 16,0 0-16,0 0 0,0 22 0,0-22 16,-21 0-16,21 0 0,-21 0 15,0-21-15,21 21 0,0 1 0,-21-22 16,-1 0-16,22 21 0,-21-21 0,21-21 31,0-1-15,0 1-16,0 0 0,0 0 15,21-21-15,1 20 0,-22-20 0,42 21 16,-21-21-16,0 20 0,0-20 0,22 0 16,-22 21-16,21-1 0,-21 1 15,22 0-15,-22 0 0,21 0 16,1 0-16,-22 21 0,21 0 0,-21 0 16,0 0-16,22 0 0,-22 21 15,0 0-15,0 0 0,-21 0 0,21 0 16,-21 1-16,22-1 0,-22 21 0,0-21 15,0 22-15,0-22 0,0 21 16,0-21-16,0 22 0,0-22 0,0 0 16,0 0-16,-22 0 0,22 0 0,-21 1 15,21-1-15,0 0 16,-21-21-16,21-21 47,0 0-47,0-1 0,0 1 0,0 0 15</inkml:trace>
  <inkml:trace contextRef="#ctx0" brushRef="#br0" timeOffset="13384.21">9991 3281 0,'0'0'0,"-22"-21"15,1 21-15,0 0 0,0 0 0,0 0 32,0 0-32,21 21 31,-22-21-15</inkml:trace>
  <inkml:trace contextRef="#ctx0" brushRef="#br0" timeOffset="13604.11">8572 3577 0,'0'0'0,"-21"21"15,0 1-15,42-1 16,0-21-16,22 0 15,-22 0-15,21 0 0,1 0 16,-1 0-16,21 0 0,-20-21 0,-1 21 16,22-22-16,-22 22 0,0-21 15,1 21-15,-1-21 0</inkml:trace>
  <inkml:trace contextRef="#ctx0" brushRef="#br0" timeOffset="14236.52">11239 3493 0,'0'0'0,"22"0"0,-22 21 16,21 0-1,-21 0 1,21-21-16,-21 21 15,21-21 1,0 0-16,-21-21 31,0 0-15,0 0-16,-21 21 31,0 0-31,21 21 31,-21-21-31,21 21 0,0 0 16,0 0 0,0 1-1,21-22 1</inkml:trace>
  <inkml:trace contextRef="#ctx0" brushRef="#br0" timeOffset="14775.95">11261 3895 0,'0'0'0,"-22"0"32,44 0 30,-1 0-62,0 0 16,-21 21-16,0 0 15,21 0 1,-21 0-16,0 1 16,0-1-16,-21-21 15,0 21-15,0-21 16,-1 0-1,22-21 1,-21 21-16,21-21 16,0-1-16,0 1 15,0 0 1,21 21 0,1 0-16,-1 0 15,0 0-15,0 0 0,0 21 0,0 0 16,-21 1-16,22-22 0,-1 21 15,-21 0-15,0 21 0,0-21 0,0 1 16,0 20-16,0-21 0,0 21 0,-43 1 16,22-22-16,-21 21 0,0 1 15,-1-22-15,1 21 0,-22-21 0,22 0 16,0 1-16,-1-1 0,22-21 0,-21 0 16,21 21-16,0-21 0,-1 0 15,1-21-15</inkml:trace>
  <inkml:trace contextRef="#ctx0" brushRef="#br0" timeOffset="15292.66">11155 3556 0,'0'21'31,"0"0"-31,0 1 16,21-22 0,0 0-1,0 0 1,0 0-16,1 0 0,-1 0 16,0-22-1,0 22-15,-21-21 16,0 0-16,0 0 0,0 0 15,-21 21 1,0 0-16,0 0 16,-1 21-1,22 0-15,0 0 16,0 0-16,0 1 0,0-1 16,0 0-16,22-21 0,-1 0 15,0 0-15,0 0 16,0 0-16,0 0 0</inkml:trace>
  <inkml:trace contextRef="#ctx0" brushRef="#br0" timeOffset="32480.33">12700 3535 0,'-21'0'31,"21"-21"-15,0 0 15,0-1 32,21 22-63,0-21 15,0 0-15,0 21 16,-21-21-16,22 0 16,-1 0-16,-21-1 15,21 22-15,-21-21 16,21 0-16,-21 0 16,-21 21-1,0-21-15,0 21 0,-1 0 16,-20 0-16,21 0 0,0 0 15,0 0-15,-1 0 0,1 0 16,-21 0-16,21 21 0,0 0 0,-1 21 16,-20-20-16,21-1 0,0 21 15,0 0-15,-1 1 0,1-1 0,0 0 16,21 1-16,-21-1 0,21 0 16,-21 1-16,21-1 0,0 0 0,0 1 15,0-1-15,0 0 0,0 1 16,21-22-16,0 21 0,0 1 0,0-22 15,1 0-15,20 0 0,-21 0 0,0 0 16,22-21-16,-22 0 16,21 0-16,-21 0 0,22 0 0,-1 0 15,0-21-15,-21 0 0,22 0 16,-1 0-16,0-22 0,1 22 0,-1-21 16,0 0-16,1 20 0,-1-20 0,-21 0 15,22 21-15,-22-22 0,0 22 16,0-21-16,0 21 0,-21-1 0,0 1 15,0 0-15,0 42 32,-21 0-17,21 1-15,-21-1 0,0 21 16,0-21-16,21 0 0,0 1 16,0-1-16,-22 21 0,22-21 0,0 0 15,0 22-15,0-22 0,0 0 16,0 0-16,22 0 0,-1 1 0,0-22 15,0 0-15,0 21 0,22-21 16,-22 0-16,21 0 0,-21-21 0,22-1 16,-22 22-16,0-21 0,21-21 15,-21 21-15,1 0 0,-1-1 0,0-20 16,0 21-16,-21-21 0,0 20 16,0-20-16,0 21 0,0-21 15,0-1-15,0 22 0,0-21 0,-21 21 16,0-22-16,0 22 0,-1 0 0,1 21 15,0-21-15,0 21 0,0 0 16,-22 0-16,22 0 0,-21 21 0,21 0 16,0 0-16,-22 0 0,22 1 15,0-1-15,0 21 0,21-21 0,0 22 16,0-22-16,0 21 0,0-21 0,0 22 16,0-22-16,21 0 0,0 21 15,0-21-15,0 1 0,22-1 0,-22-21 16,21 21-16,-21-21 15,22 0-15,-22 0 0,21 0 0,1 0 16,-22-21-16,21 21 0,-21-21 0,22-1 16,-22 1-16,21 0 0,-21 0 15,0 0-15,1 0 0,-1-1 0,-21 1 16,0 0-16,21 0 0,-21 0 16,0 0-16,0-1 0,0 44 46,0-1-46,0 0 0,-21 0 0,21 0 16,0 0-16,0 1 0,0-1 16,0 0-16,0 0 0,0 0 15,-21-21-15,21 21 0,0 1 0,0-1 16,0 0-16,21-42 47,-21 0-47,21-1 0,0 1 15,0 0-15,-21-21 0,21 21 0,1-1 16,-1 1-16,0 0 0,0-21 16,0 21-16,0 21 0,1-22 0,-1 1 15,0 21-15,0 0 0,0 0 16,0 0-16,1 21 16,-22 1-16,21-1 15,-21 0-15,0 0 16,0 0-16,0 0 0,0 1 0,21-22 15,0 21-15,0 0 0,-21 0 16,21 0-16,1-21 0,-1 21 0,0-21 16,21 0-16,-21 0 0,1 0 0,20 0 15,-21 0-15,21 0 0,-20 0 16,20-21-16,-21 0 0,21 0 0,-20 0 16,-1 0-16,21-1 0,-21 1 0,0 0 15,1-21-15,-1 21 0,0-22 16,0 22-16,0-21 0,-21 21 0,0-22 15,0 22-15,0 0 16,0 0-16,0 0 0,-21-1 0,0 22 16,0 0-16,0 0 0,-1 0 0,1 0 15,-21 0-15,21 0 0,-22 22 16,22-1-16,-21 21 0,21-21 0,0 0 16,-22 22-16,22-22 0,21 21 15,0-21-15,-21 22 0,21-22 0,0 0 16,0 21-16,0-20 0,0-1 0,21 0 15,-21 0-15,21-21 0,0 21 16,1-21-16,-1 0 0,0 0 0,0 0 16,0 0-16,22 0 0,-22 0 15,0-21-15,0 0 0,0 21 16,22-21-16,-22-22 0,0 22 0,0 0 16,0-21-16,0-1 0,-21 1 15,22 0-15,-1-1 0,-21-20 0,0 21 16,21-22-16,-21 1 0,21 20 15,-21-20-15,0 20 0,0 1 0,0 0 16,0-1-16,0 22 0,0 0 0,0 0 16,0 0-16,-21 0 0,0 42 31,21 0-31,0 0 0,-21 0 16,21 22-16,0-1 0,0 21 15,-22-20-15,22 20 0,0 1 0,0-22 16,0 22-16,-21-22 0,21 21 15,0-20-15,0-1 0,0-21 0,0 22 16,0-22-16,43 85 16,-22-85-16,0-21 15,0 21-15,0-21 0,0 0 0,1 0 16,-1 0-16,0 0 0,0 0 16,0-21-16,0 21 0,1-21 0,-1-1 15,21 1-15,-21 0 0,0 0 0,1 0 16,-1 0-16,0-22 15,-21 22-15,21 0 0,-21-21 0,21 20 16,-21 1-16,21 0 0,-21 0 0,0 0 16,0 42-1,0 0 1,-21 21-16,21-20 16,-21-1-16,21 0 0,-21 0 0,21 0 15,0 22-15,0-22 0,0 0 0,0 0 16,0 0-16,0 0 0,21 1 15,0-1-15,0-21 0,1 0 16,-1 21-16,0-21 0,21 0 16,-21 0-16,1 0 0,-1 0 0,0 0 15,0-21-15,0 0 0,0-1 0,22 1 16,-22 0-16,0 0 16,0 0-16,0-22 0,1 1 0,-1 0 15,0-1-15,0-20 0,0-1 0,0 22 16,1-21-16,-1-1 0,-21 22 15,0-22-15,0 22 0,0 0 0,0 20 16,0-20-16,0 21 0,0 0 16,0 0-16,0 42 31,0 0-31,-21 21 16,21-21-16,0 22 0,0 20 0,0-20 15,-22 20-15,22-21 0,-21 22 16,21-1-16,0-20 0,0-1 0,-21 22 15,21-22-15,-21 0 0,21-21 16,0 22-16,0-22 0,0 0 0,0 21 16,0-20-16,21-1 0,0 0 15,0-21-15,1 0 16,-1 0-16,0 0 0,0 0 0,21 0 16,-20-21-16,-1 0 0,0 21 15,21-22-15,-21 1 0,1 0 0,-1 0 16,21 0-16,-21-22 0,0 22 15,1 0-15,-1-21 0,0 21 16,0-1-16,0 1 0,-21 0 0,0 0 0,21 0 16,-21 42 15,0 0-31,0 0 16,-21 0-16,21 1 0,0 20 15,0-21-15,0 0 0,-21 0 0,21 1 16,0 20-16,0-21 0,0 0 15,0 0-15,21 1 0,0-1 16,1-21-16,-1 21 0,0-21 16,0 0-16,0 0 0,0 0 15,1 0-15,20 0 0,-21-21 16,0 0-16,0 21 0,1-22 0,-1 1 16,21 0-16,-21 0 0,0 0 15,1-22-15,-22 22 0,21 0 0,0 0 16,0 0-16,-21 0 0,0-1 15,21 22-15,-21-21 0,0 42 32,0 1-32,0-1 0,0 0 15,0 0-15,0 0 0,0 0 16,-21 1-16,21-1 0,0 0 16,0 0-16,0 0 0,0 0 0,0 1 15,21-1-15,0-21 16,1 0-16,-1 0 15,0 0-15,0 0 0,0 0 16,0 0-16,1 0 0,20-21 0,-21-1 16,0 22-16,0-21 0,1 0 15,-1 0-15,0 0 0,0-22 0,0 22 16,-21 0-16,0-21 0,0-1 16,0 22-16,0-21 0,0 0 0,0 20 15,-21 1-15,0-21 0,0 21 16,0 21-16,-1 0 0,1 0 15,-21 0-15,21 0 0,0 21 0,-1 0 16,1 0-16,0 0 16,0 22-16,0-22 0,0 21 0,21-21 15,-22 22-15,22-22 0,0 21 0,0-21 16,0 22-16,0-22 0,0 0 16,22 0-16,-1 0 0,0-21 0,0 22 15,21-1-15,-20-21 0,-1 0 0,21 0 16,-21 0-16,22 0 0,-1 0 15,-21 0-15,21 0 0,-20-21 0,20 21 16,0-22-16,-21 1 0,1 0 16,20 0-16,-21 0 0,0 0 15,0-22-15,1 22 0,-1-21 0,0 21 16,-21-1-16,0 1 0,21 0 16,-21 0-16,0 42 31,0 0-31,0 0 15,0 1-15,0-1 0,0 0 0,-21 0 16,21 0-16,0 0 0,0 1 16,0-1-16,0 0 0,0 0 15,0 0-15,0 0 16,0-42 31,0 0-47,21 21 15,0-21-15,-21 0 0,21-22 0,1 22 16,-1 0-16,0-21 0,0 21 16,0-22-16,0 22 0,1-21 0,-1 21 15,0-1-15,0 1 0,0 21 16,0 0-16,1 0 0,-1 0 0,0 0 16,0 0-16,-21 21 0,21 22 15,-21-22-15,0 0 0,0 0 16,0 0-16,0 22 0,21-22 0,-21 0 15,22 0-15,-22 0 0,0 1 16,0-1-16,21 0 0,0-21 16,0 21-16,0-21 0,0 21 15,1-21-15,-1 0 16,0 0-16,0 0 0,0-21 16,0 21-16,1-21 0,-1 0 0,0 0 15,0 21-15,0-22 0,0 1 16,1-21-16,-1 21 0,-21 0 0,0-1 15,21 1-15,0 0 0,-21 0 16,0 0-16,0 0 0,0-22 16,0 22-16,0 0 0,0 0 0,0 0 15,0-1-15,0 1 0</inkml:trace>
  <inkml:trace contextRef="#ctx0" brushRef="#br0" timeOffset="32740.4">17293 2858 0,'0'0'16,"-21"0"-16,0 21 0,0-21 15</inkml:trace>
  <inkml:trace contextRef="#ctx0" brushRef="#br0" timeOffset="32980.55">16087 3217 0,'0'0'0,"0"22"16,21-22-1,0 0-15,21 0 0,-21 0 16,22-22-16,-22 1 0,21 21 15,1 0-15,-1-21 0,0 21 0,-21 0 16,22-21-16,-22 21 0,0-21 16,-21 0-16,0-1 15</inkml:trace>
  <inkml:trace contextRef="#ctx0" brushRef="#br0" timeOffset="33189.44">15663 3112 0,'0'0'0,"-21"0"0,21 21 47,21-21-16,0 0-31,1 0 16</inkml:trace>
  <inkml:trace contextRef="#ctx0" brushRef="#br0" timeOffset="33844.06">19537 3323 0,'0'0'0,"-21"0"0,-1 0 15,22 21-15,-21-21 0,21 22 16,-21-22-16,0 21 16,42-21 15,0 0-31,0 0 0,1 0 15,-1 0-15,0-21 0,-21-1 16,0 1-16,0 0 16,0 0-16,0 0 15,-21 21-15,0 0 16,-1 0-16,1 0 16,21 21-16,-21 0 0,0-21 15,21 21-15,0 0 16,0 1-1,0-1-15,21-21 32,0 0-17</inkml:trace>
  <inkml:trace contextRef="#ctx0" brushRef="#br0" timeOffset="34387.75">19494 3768 0,'0'0'0,"-21"0"0,-21 21 31,42-42 0,21 0-15,0 21-16,0 0 0,1-22 15,-1 22 1,0 0-16,0 0 0,-21 22 16,0-1-1,0 0-15,-21 0 16,0-21-16,0 0 0,-1 21 16,1-21-1,0 0-15,21 21 0,-21-21 16,0 0-1,21-21 1,0 0-16,0 0 16,0 0-16,0 0 15,21 21 1,0 0-16,0 0 16,0 0-16,1 0 0,-1 0 15,0 0-15,0 21 0,0 0 16,0-21-16,1 21 0,-22 0 15,0 0-15,0 1 0,0-1 16,0 0-16,0 0 0,-22 0 16,1 22-16,-21-22 0,0 21 0,-1-21 15,1 0-15,0 22 0,-22-22 0,22 0 16,-1 0-16,1-21 0,0 0 16,21 0-16,-22 0 0,22 0 0</inkml:trace>
  <inkml:trace contextRef="#ctx0" brushRef="#br0" timeOffset="35312.25">20807 2773 0,'0'21'15,"0"0"-15,-21 0 16,21 1-16,-22-1 0,22 0 0,0 0 16,0 0-16,0 0 0,-21 22 0,21-22 15,0 0-15,0 0 0,0 0 16,-21 1-16,21-1 0,0 0 16,0 0-16,21-21 31,0-21-16,-21 0 1</inkml:trace>
  <inkml:trace contextRef="#ctx0" brushRef="#br0" timeOffset="35737.01">20828 2286 0,'-21'0'0,"42"0"0,-63 0 0,20 0 0,-20 0 0,21 0 16,0 0-16,-22 21 0,22-21 16,0 21-16,0 22 0,0-22 15,21 0-15,0 0 0,0 22 16,0-22-16,0 0 0,0 0 0,21 0 16,0-21-16,0 21 0,22-21 15,-22 0-15,21 0 0,0 0 0,-20 0 16,20 0-16,0-21 0,-21 0 0,22 0 15,-22 0-15,0 0 0,0-1 16,0-20-16,-21 21 0,0 0 0,0-22 16,0 22-16,0 0 0,-21 0 15,0 0-15,0 0 0,-21-1 0,20 22 16,1 0-16,0 0 0,-21 0 16,21 0-16,-22 0 0,22 22 15,0-1-15,0 0 0,0 0 16,-1 0-16,1 22 0,21-1 0,0-21 15,0 21-15,0 1 0,0-1 16,0 0-16,0-20 0,21 20 0,1-21 16,-1 0-16,0 22 0,0-43 0,0 21 15,0 0-15,22-21 0,-22 0 16</inkml:trace>
  <inkml:trace contextRef="#ctx0" brushRef="#br0" timeOffset="40573.1">21294 2731 0,'-22'-22'0,"22"1"16,-21 21 0,0 0 15,21 21-31,0 1 0,-21-1 15,21 0-15,-21 0 0,21 0 0,0 22 16,0-22-16,-21 21 16,21-21-16,-22 0 0,22 1 0,-21 20 15,21-21-15,0 0 0,0 0 16,0 1-16,-21-22 0,21 21 0,0 0 16,0-42 30,0 0-46,0-1 16,0 1-16,0 0 16,0 0-16,0-21 0,21 20 0,-21 1 15,21 0-15,1 0 0,-22-21 16,21 20-16,0 1 0,0 0 0,0 0 16,0 21-16,1-21 0,20 0 15,-21 21-15,0 0 0,0 0 0,22 0 16,-22 0-16,0 21 0,0 0 15,0 0-15,1 0 0,-1 0 0,0 1 16,0-1-16,0 0 0,0 0 0,-21 0 16,0 0-16,0 1 0,22-1 15,-22 0-15,21-21 0,-21 21 16,21-21 15,0 0-15,0 0-16,0-21 0,1 0 15,-1 0-15,-21-1 0,21 1 16,0 0-16,0 0 0,0 0 16,1-22-16,20 22 0,-21-21 0,0 21 15,0 0-15,1-1 0,-1 1 0,0 21 16,0 0-16,0 0 16,-21 21-1,0 1-15,0-1 16,0 0-16,0 0 15,0 0-15,0-42 63,0 0-63,0 0 16,0 0-16,0-1 0,0 1 15,-21 0-15,0 21 31,0 0-31,0 0 0,-1 21 16,1 0-16,0 22 16,0-22-16,0 0 15,21 21-15,-21-20 0,-1 20 0,22-21 16,0 0-16,0 22 0,0-22 16,0 0-16,0 0 0,0 0 0,0 0 15,0 1-15,0-1 0,22 0 0,-1-21 16,0 21-16,0-21 0,0 0 15,22 0-15,-22 0 0,21 0 0,-21 0 16,22-21-16,-1 0 0,0 21 16,-21-21-16,22-1 0,-1 1 0,0 0 15,-20-21-15,-1 21 0,21-1 0,-21-20 16,-21 21-16,21 0 0,-21 0 16,0-1-16,0 1 0,0 0 15,0 0-15,-21 21 16,0 21-1,21 0 1,0 0-16,0 1 0,0-1 16,0 0-16,0 0 0,0 0 0,21 0 15,-21 1-15,21-1 0,-21 0 16,22-21-16,-1 21 0,0 0 0,-21 0 16,21-21-16,0 22 0,0-22 15,22 0-15,-22 21 0,0-21 0,0 0 16,22 0-16,-22 0 0,0 0 0,21 0 15,-21 0-15,22-21 16,-22-1-16,21 22 0,-21-21 0,22 0 16,-22 0-16,21 0 0,-21 0 0,1-1 15,-1 1-15,-21-21 0,21 21 16,-21-22-16,21 22 0,-21-21 0,0 21 16,0 0-16,0-1 0,0 1 15,0 0-15,-21 21 0,0 0 16,0 0-16,-1 0 15,1 21-15,0-21 0,0 21 0,0 1 16,0 20-16,-1-21 0,1 0 16,0 22-16,21-22 0,0 0 0,0 0 15,0 21-15,0-20 0,0-1 16,0 0-16,0 0 0,21 0 16,0 0-16,1 1 0,-1-22 15,0 0-15,0 0 0,0 0 0,22 0 16,-22 0-16,21 0 0,-21 0 15,22-22-15,-1 22 0,0-21 0,1 0 16,-1 0-16,0 21 0,-21-42 16,22 20-16,-22 1 0,0 0 0,21 0 15,-20-21-15,-1 20 0,-21 1 16,0 0-16,0 0 0,0 0 16,-21 21-1,-1 0-15,1 0 16,21 21-16,-21-21 0,0 21 0,0 0 15,0 0-15,21 1 0,0-1 16,-22 0-16,22 21 0,-21-21 0,21 1 16,0-1-16,0 0 0,0 0 0,0 0 15,0 0-15,0 1 16,21-22 15,1 0-31,-1-22 16,0 1-16,0 0 15,0 0-15,-21 0 0,21-22 16,1 22-16,-1 0 0,0-21 16,0 21-16,0-22 0,0 22 0,-21 0 15,22 21-15,-1-21 0,0 21 16,0 21 0,-21 0-1,0 0-15,0 0 0,0 1 0,0-1 16,0 0-16,0 21 0,0-21 15,0 1-15,0-1 0,0 0 0,21-21 16,-21 21-16,21 0 0,-21 0 16,22-21-16,-1 0 15,0 0-15,0 0 16,0 0-16,0 0 0,1 0 16,-1-21-16,0 0 0,0 21 15,0-21-15,0 0 0,1 0 0,-22-1 16,21 1-16,0 0 0,0 0 15,0 0-15,-21 0 0,0-1 0,21 1 16,1 21-16,-22-21 16,0 42-1,0 0-15,0 1 16,0-1-16,-22 0 16,22 0-16,-21 0 0,21 0 0,0 1 15,0-1-15,0 0 0,0 0 16,0 0-16,0 0 0,21 1 15,1-22-15,-1 0 0,0 21 0,0-21 16,0 0-16,0 0 0,22 0 16,-22 0-16,21 0 0,-21-21 0,22-1 15,-1 22-15,-21-21 0,22 0 0,-1 0 16,-21 0-16,21 0 0,-20-1 16,-1 1-16,21 0 0,-21-21 0,0 21 15,1-1-15,-22-20 0,0 21 16,0 0-16,0 0 0,0-1 15,-22 22-15,1 0 16,0 0-16,0 22 0,0-22 16,0 21-16,-1 0 0,1 0 0,0 21 15,21-20-15,0-1 0,-21 0 16,21 21-16,0-21 0,0 1 0,0-1 16,0 0-16,0 0 0,0 0 0,21-21 15,-21 21-15,21-21 0,0 0 16,1 22-16,-1-22 0,21 0 0,-21 0 15,0 0-15,1 0 0,20 0 16,-21-22-16,0 22 0,0-21 0,1 0 16,-1 0-16,21 0 0,-42 0 15,21-1-15,0 1 0,1 0 16,-1 0-16,-21 0 0,0 0 0,21-1 16,-21 44 15,0-1-31,0 0 0,-21-21 0,21 21 15,0 0-15,0 0 0,0 1 16,0-1-16,0 0 0,0 0 16,0 0-1,21-21 1,0 0-16,0 0 0,0 0 16,1 0-16,-1 0 15,0 0-15,0 0 0,-21-21 0,21 21 16,0 0-16,1 0 15,-1 0 1,0 0-16,0 0 16,-21 21-1,21-21-15,0 0 16,1 0-16,-1 0 16,0 0-16,0 0 15,-21-21-15,21 21 0,-21-21 0,21 0 16,-21 0-16,22-1 0,-1 1 15,-21 0-15,21-21 0,-21 21 16,21-22-16,0-20 0,0 20 0,-21 1 16,22-21-16,-22 20 0,21 1 15,-21 0-15,0-1 0,0 22 0,0 0 16,0 0-16,0 0 0,-21 21 16,-1 21-16,1 0 15,0 21-15,0-21 0,0 22 16,0-1-16,-1 0 0,1 1 0,0-1 15,21 0-15,0 1 0,-21-1 0,21 0 16,0-20-16,0 20 0,0-21 16,0 21-16,0-20 0,0-1 15,0 0-15,21 0 0,-21 0 16,21-21-16,0 0 0,1 0 16,-1 0-16,0 0 0,0 0 0,0 0 15,0 0-15,1-21 0,20 21 16,-21-21-16,0 0 0,0 21 0,1-21 15,-22-1-15,21-20 0,-21 21 0,0 0 16,0-22-16</inkml:trace>
  <inkml:trace contextRef="#ctx0" brushRef="#br0" timeOffset="40756">25548 2625 0,'0'0'0,"-21"0"0,0 0 0,0 0 16,21 21-1,21-21 1,0 0-16,0 21 0,0-21 0,0 0 16,22 0-16,-22 0 0,21 0 15,1 0-15,-1 0 0,0 0 0,1 0 16,20-21-16,-21 0 0,1 21 16,20-21-16</inkml:trace>
  <inkml:trace contextRef="#ctx0" brushRef="#br0" timeOffset="41064.76">27072 2201 0,'-85'22'15,"64"-1"-15,0 0 16,-21 0-16,21 21 0,-22 1 15,22-1-15,-21 0 0,-1 22 0,1-22 16,0 22-16,-1-22 0,-20 22 16,21-22-16,-1 21 0,1-20 0,-22-1 15,22 22-15,0-22 0,-1 0 16,-20 1-16,21-1 0,-1 0 16,22-21-16,-21 22 0,21-22 0,-1 21 15,1-21-15,0-21 0,21 22 16,-21-1-16</inkml:trace>
  <inkml:trace contextRef="#ctx0" brushRef="#br0" timeOffset="41992.79">20913 4233 0,'0'0'0,"21"0"0,0 0 0,0 0 15,0 0-15,0 0 0,1-21 16,-1 0-16,0 0 0,-21 0 15,0 0-15,21-1 0,-21 1 0,0 0 16,0 0-16,0 0 0,0 0 16,0-22-16,0 22 0,-21 0 0,21 0 15,-21 0-15,0-1 0,-1 1 16,1 0-16,0 21 0,-21 0 0,21 0 16,-1 0-16,1 0 0,-21 0 15,21 21-15,0 0 0,-1 1 16,1 20-16,0 0 0,0 1 0,21-1 15,-21 0-15,21 1 0,0-22 16,0 21-16,0 0 0,0-20 0,0-1 16,21 0-16,0 0 0,0 0 0,0-21 15,1 0-15,-1 0 0,0 0 16,21 0-16,-21 0 0,22-21 0,-22 0 16,21 21-16,-21-21 0,22-22 15,-22 22-15,21-21 0,-21 21 0,22-22 16,-22 1-16,0 0 0,0-1 15,0 1-15,-21 0 0,0-22 16,0 22-16,0 0 0,0 20 0,0-20 16,0 0-16,0 21 0,0-1 15,0 1-15,-21 21 0,0 0 0,0 21 16,0 1-16,0-1 16,21 21-16,0-21 0,-22 22 0,22-1 15,0 21-15,-21-20 0,21-1 16,0 0-16,0 22 0,0-22 0,0 1 15,0-22-15,21 21 0,-21-21 0,22 0 16,-1 22-16,0-43 0,0 21 16,0 0-16,0-21 0,1 0 0,-1 0 15,0 0-15,21 0 16,-21 0-16,22-21 0</inkml:trace>
  <inkml:trace contextRef="#ctx0" brushRef="#br0" timeOffset="42359.9">21696 4085 0,'-21'0'15,"42"0"17,0 0-32,0-21 0,0 21 0,0-21 15,1 21-15,-1-21 16,0 0-16,0 21 0,-21-22 0,21 1 15,-21 0-15,0 0 0,0 0 16,0 0-16,-21-1 16,0 22-16,0 0 15,0 0-15,-1 22 0,-20-1 16,21 0-16,0 0 0,0 21 0,-1 1 16,1-22-16,0 21 0,21 1 15,0-22-15,0 21 0,0-21 0,0 0 16,0 1-16,0-1 0,0 0 0,0 0 15,21 0-15,0-21 0,22 0 16,-22 0-16,0 0 0,21 0 16,-20 0-16,20 0 0,-21 0 15,21 0-15,-20-21 0,-1 0 0,21 0 16</inkml:trace>
  <inkml:trace contextRef="#ctx0" brushRef="#br0" timeOffset="44492.16">22267 3852 0,'0'0'0,"-21"0"47,0 22-47,0-1 0,0 0 0,-1 0 16,1 0-16,21 0 0,-21 22 16,21-22-16,-21 21 0,21-21 0,0 1 15,0-1-15,0 21 0,0-21 0,0 0 16,0 1-16,21-1 15,0-21-15,0 0 0,1 0 0,-1 0 16,0 0-16,21 0 0,-21 0 16,22 0-16,-22-21 0,21 21 0,1-22 15,-1 1-15,-21 0 0,21 0 0,-20-21 16,-1 20-16,0 1 0,0-21 16,-21 21-16,0 0 0,0-1 15,0 1-15,0 0 0,-21 21 16,0 0-16,0 0 15,-1 0-15,1 0 0,0 0 0,0 21 16,0 0-16,21 1 0,-21-1 16,21 0-16,0 0 0,0 0 0,0 0 15,0 1-15,21-1 0,0 0 16,0 0-16,0 0 0,0-21 0,1 21 16,-1 1-16,0-22 0,0 21 0,0 0 15,0-21-15,1 0 0,-1 0 16,0 0-16,0 0 0,0 0 0,0 0 15,1 0-15,-1 0 16,0 0-16,21 0 0,-21-21 0,1 0 16,-1 21-16,21-22 0,-21 1 0,0 0 15,1 0-15,20 0 0,-21-22 16,-21 22-16,21-21 0,-21 21 0,0 0 16,0-22-16,0 22 0,0 0 15,0 0-15,0 0 0,-21 21 16,0 0-16,0 0 15,21 21-15,-21-21 0,-1 21 16,1 0-16,0 21 0,0-20 0,0 20 16,21-21-16,0 21 0,0-20 15,0-1-15,0 21 0,0-21 16,0 0-16,21 1 0,0-1 0,0 0 16,0-21-16,1 21 0,20-21 15,-21 0-15,0 0 0,22 0 0,-22 0 16,21 0-16,0 0 0,-20-21 15,20 21-15,-21-21 0,21 0 0,-20-1 16,-1 1-16,0 0 0,0-21 0,0 21 16,0-22-16,1 22 0,-1-21 15,-21 21-15,21-1 0,-21 1 0,0 0 16,0 42 15,-21 0-31,0 1 0,-1-1 0,1 0 16,21 0-16,-21 0 0,0 0 15,21 22-15,0-22 0,-21 0 0,21 0 16,-21 0-16,21 1 0,0-1 16,0 0-16,21 0 15,0-21-15,0 0 16,0 0-16,0-21 16,1 0-16,-1 0 0,0-1 0,0 1 15,0-21-15,0 21 0,1-22 0,-1 1 16,0 21-16,0-21 0,0 20 15,0 1-15,1 0 0,-1 0 16,-21 0-16,21 21 0,-21 21 31,0 0-31,0 0 0,0 22 0,0-22 16,0 0-16,0 21 0,0-21 16,0 1-16,0 20 0,0-21 0,0 0 15,0 0-15,0 1 0,0-1 16,0 0-16,21-21 15,0 0-15,0 0 16,1 0-16,-1 0 0,0-21 16,0 0-16,0-1 0,0 1 0,1 0 15,-1-21-15,0 21 0,0-22 16,0 1-16,0 21 0,1-22 16,-1 22-16,0 0 0,-21 0 0,0 0 15,21 21 1,-21 21-16,0 0 15,0 0-15,0 0 0,0 1 0,0-1 16,0 21-16,0-21 0,0 0 16,0 22-16,0-22 0,0 0 0,0 0 15,0 0-15,0 1 0,21-1 16,0 0-16,1 0 0,-1-21 16,0 21-16,0-21 0,21 0 0,-20 0 0,20 0 15,-21 0-15,21 0 16,1 0-16,-22 0 0,21 0 0,1-21 15,-22 0-15,21 0 0,-21 0 0,0-1 16,1 1-16,-1-21 0,0 21 16,-21-22-16,0 22 0,0-21 0,0 21 15,0-22-15,0 22 0,0 0 16,0 0-16,-21 21 0,0 0 16,-1 0-16,1 0 0,-21 21 0,21 0 15,0 0-15,-1 1 0,1-1 16,0 21-16,0-21 0,21 22 0,0-22 15,0 0-15,0 21 0,0-21 0,21 1 16,0-1-16,22 0 16,-22 0-16,0 0 0,21-21 0,1 0 15,-1 0-15,0 0 0,1 0 16,-1 0-16,0 0 0,-21 0 0,22 0 16,-1-21-16,0 0 0,-20 0 0,-1 0 15,0-22-15,42-84 16,-63 106-1,0 0-15,0 0 0,0 0 0,0 42 32,0 0-32,-21 0 0,21 0 15,-21 0-15,21 1 16,-21-1-16,21 0 0,0 0 0,0 0 16,0 0-16,21-21 46,0-21-46,-21 0 16,21 0-16,1 0 0,-22 0 0,21-1 16,0 1-16,-21 0 0,21 0 0,0 0 15,0 0-15,-21-1 0,22 22 16,-22 22 0,0-1-16,0 0 15,0 0-15,0 0 0,0 0 16,0 1-16,21-1 0,-21 0 15,0 0-15,21 0 0,0 0 16,0 1-16,0-22 0,1 0 16,20 0-16,-21 0 0,0 0 0,22 0 15,-22 0-15,21-22 0,-21 22 16,0-21-16,22 0 0,-22 0 0,21 0 16,-21 0-16,1-22 0,-1 1 15,0 21-15,0-22 0,0 1 16,0 0-16,-21-22 0,22 22 0,-1 0 15,-21-1-15,0 1 0,0 21 16,0-22-16,0 22 0,0 0 0,-21 42 31,-1 0-31,1 1 0,0 20 0,0-21 16,0 21-16,0-20 0,21 20 0,0 0 16,0-21-16,0 22 0,0-1 15,0 0-15,0-20 0,0 20 0,0-21 16,21 21-16,-21-20 0,21-1 15,0 0-15,0-21 0,-21 21 0,21-21 16,1 21-16,-1-21 0,0 0 16,0 0-16,-21-21 15,21 21-15,-21-21 0,21 0 0,-21 0 16,0-1-16,0 1 0</inkml:trace>
  <inkml:trace contextRef="#ctx0" brushRef="#br0" timeOffset="44689.05">25929 3831 0,'0'0'16,"-21"0"-16,42 0 47,0 0-47,0 0 0,1 0 15,-1 0-15,21 0 0,0 0 16,1 0-16,-1-21 0,0 21 0,1-21 15,-1 21-15,0-21 0,22 0 0,-22-1 16</inkml:trace>
  <inkml:trace contextRef="#ctx0" brushRef="#br0" timeOffset="45104.81">27453 2498 0,'0'0'0,"0"-21"0,0-1 0,0 1 15,0 0-15,21 21 16,0 0-1,1 0-15,-1 21 0,21 0 0,-21 22 16,22-1-16,-1 0 0,0 1 16,22-1-16,-22 22 0,-21-1 0,22 1 15,-1-1-15,-21 1 0,-21 20 16,0 1-16,0 0 0,0-1 16,0-20-16,-21 20 0,0-20 0,0 21 15,-22-22-15,1 1 0,0-1 16,-1 1-16,1-1 0,0-21 0,-1 22 15,1-22-15,-22 1 0,22-1 16,0-21-16,-22 21 0,22-20 0,0-1 16,-22 21-16,22-21 0,-22 0 0,1-21 15,-1 22-15,1-1 0</inkml:trace>
  <inkml:trace contextRef="#ctx0" brushRef="#br0" timeOffset="46252.89">10054 5059 0,'0'-42'16,"0"20"0,0 1-16,0 0 15,0 0-15,0 0 0,0 0 16,0-1-16,0 1 16,-21 21-16,0 0 15,0 0-15,-22 0 0,1 21 16,0 1-16,-1-1 0,1 0 15,0 0-15,-1 21 0,1-20 0,21-1 16,-22 0-16,22 0 0,0 0 16,0 0-16,21 1 0,0-1 15,21-21 1,21 0-16,-20 21 0,20-21 16,-21 0-16,21 21 0,1-21 0,-1 21 15,0 0-15,1-21 0,-1 22 16,0-1-16,1 0 0,-22 0 0,0 0 15,0 0-15,-21 1 0,0 20 0,0-21 16,0 0-16,-21 0 0,0 22 16,-21-22-16,20 0 0,-20 0 15,0 0-15,-1 1 0,22-22 0,-21 21 16,21-21-16,0 0 0,-1 0 16,1 0-16,21-21 15,0-1-15,0 1 16,21 21-16,1-21 0,-1 0 15,0 21-15,0-21 0,0 21 0,0 0 16,1 0-16,-1 0 0,0 0 0,0 0 16,0 21-16,0 0 0,-21 0 15,22 0-15,-22 1 0,0 20 0,0-21 16,0 21-16,0 1 0,0-1 16,-22 0-16,1 1 0,0-1 15,0 0-15,0 1 0,21-1 0,0 0 16,-21 1-16,21-1 0,0-21 0,0 22 15,0-22-15,0 0 0,0 0 16,21 0-16,0 0 0,0-21 0,0 0 16,0 0-16,22 0 0,-22 0 0,0 0 15,21 0-15,1 0 0,-22-21 16,21 0-16,-21 0 0,22 0 0,-22 0 16</inkml:trace>
  <inkml:trace contextRef="#ctx0" brushRef="#br0" timeOffset="46972.28">11811 6752 0,'0'0'0,"-21"0"15,0 21 1,21 1-16,-43-1 0,22 21 15,0-21-15,0 22 0,-22-1 16,22 21-16,-21-20 0,0 20 0,-1 1 16,1 20-16,0-20 0,-1-1 0,1 1 15,-22-1-15,22-20 0,0 20 16,21-20-16,-22-1 0,22 0 0,0-21 16,0 1-16,21-1 0,0 0 0,0 0 15,21-21 1,0-21-16,0 21 15,0-21-15,22 0 0,-22-22 0,21 22 16,1 0-16,-22-21 16,21-1-16,0 1 0,-20 0 0,20-22 15,0 22-15</inkml:trace>
  <inkml:trace contextRef="#ctx0" brushRef="#br0" timeOffset="47216.14">11980 6816 0,'0'0'0,"43"-21"0,-22-1 0,0 22 15,0 0-15,-21 22 16,0-1-16,0 21 0,-21-21 16,0 22-16,0-1 0,-22 0 0,1 1 15,0 20-15,-22 1 0,22-1 0,-22 1 16,22-1-16,0-21 16,-22 22-16,22-1 0,-1-20 0,1-1 15,0 0-15,21 1 0,-1-22 0,1 21 16,0-21-16,21 1 0,-21-22 0,21 21 15,0 0-15,21-21 16,0 0-16,0-21 16,1 0-16,-1 21 0,0-22 0</inkml:trace>
  <inkml:trace contextRef="#ctx0" brushRef="#br0" timeOffset="47972.16">13081 7239 0,'-21'21'0,"42"-42"0,21 0 0,-21 0 0,1 0 0,20-1 16,0 1-16,1 0 0,-22 0 16,21-21-16,-21 20 0,22 1 0,-22 0 15,0 0-15,-21 0 0,0 0 0,0-1 16,0 1-16,0 0 0,-21 21 15,0 0-15,-22 0 0,22 0 16,-21 0-16,-1 21 0,-20 0 16,21 1-16,-1-1 0,-20 0 0,20 0 15,1 21-15,21-20 0,-21-1 0,20 21 16,22-21-16,0 22 16,0-22-16,0 0 0,0 0 0,22 0 15,-1 0-15,0 1 0,0-1 0,21 0 16,1 0-16,-1 0 0,0 0 15,1 1-15,-1-1 0,0 0 0,1 0 16,-22 0-16,21 0 0,-21 1 0,22-1 16,-43 0-16,21 0 0,-21 0 15,0 0-15,0 1 0,0-1 0,-21 0 16,0 0-16,-1 0 0,-20-21 0,21 21 16,-21 1-16,-22-22 0,22 0 15,-22 0-15,22 21 0,-22-21 0,22 0 16,-21 0-16,20 0 0,1-21 15,0-1-15,20 1 0,-20 21 0,21-42 16,0 21-16,-22 0 0,43-22 16,-21 22-16,0-21 0,21-1 0,-21-20 15,21 21-15,0-1 0,0 1 0,0 0 16,0-1-16,0 22 0,21 0 16,0 0-16,0 21 0,1 0 0,-1 0 15,0 21-15,0 0 0,0 0 16,0 22-16,1-22 0,-1 21 0,-21-21 15,0 22-15,21-22 0,0 21 0,-21-21 16,21 0-16,0 1 0,1-1 16,-1 0-16,0-21 0,0 0 15,21 0-15</inkml:trace>
  <inkml:trace contextRef="#ctx0" brushRef="#br0" timeOffset="48252">14097 6816 0,'0'0'0,"0"-21"0,0-1 0,-21 22 15,0 0-15,-22 43 16,22-22-16,0 21 0,0 1 16,0-1-16,-1 21 0,-20-20 15,21 20-15,0 1 0,0-1 0,-1 1 16,1-1-16,0 1 0,21-22 15,0 0-15,-21 1 0,21-1 0,0-21 16,0 0-16,0 1 0,0-1 0,0 0 16,0 0-16,21-21 15,0 0-15,0 0 0,1-21 16,-1 0-16,0 0 0,0-1 0,0 1 16</inkml:trace>
  <inkml:trace contextRef="#ctx0" brushRef="#br0" timeOffset="48448.12">13674 7303 0,'0'0'0,"-22"0"0,1 0 0,0 0 15,63 0 17,-20 0-32,-1 0 0,0-22 15,21 22-15,-21 0 0,22-21 0,-1 21 16,0-21-16,22 21 0,-22 0 15,1-21-15,-1 21 0,21-21 0,-20 21 16,-1 0-16,-21 0 0</inkml:trace>
  <inkml:trace contextRef="#ctx0" brushRef="#br0" timeOffset="49261.05">14626 7557 0,'64'-43'16,"-43"22"-1,-21 0-15,21 0 0,-21-22 16,0 22-16,0 0 0,0-21 16,0-1-16,0 22 0,0-21 0,-21 21 0,0 0 15,-1-1-15,1 1 16,-21 0-16,21 21 0,0 0 0,-22 0 15,22 21-15,-21 0 0,-1 1 0,22-1 16,-21 21-16,21-21 0,-22 22 16,22-1-16,0 0 0,0-21 0,21 22 15,-21-1-15,21-21 0,0 0 0,0 1 16,0-1-16,21 0 0,0 0 16,0-21-16,0 0 0,22 0 0,-22 0 15,21 0-15,-21 0 0,22 0 0,-22-21 16,21 0-16,-21 0 0,22-1 15,-22 1-15,0 0 0,0 0 0,0 0 16,1-22-16,-1 22 0,0-21 16,-21 0-16,0-1 0,0 22 15,0-21-15,0 21 0,0-1 0,0 44 32,0-1-17,0 0-15,0 21 0,0-21 0,0 22 16,-21-22-16,21 21 0,0-21 0,0 22 15,0-22-15,0 0 0,0 0 16,0 0-16,0 1 0,0-1 0,21 0 16,0-21-16,0 0 0,0 0 15,1 0-15,-1 0 0,21 0 16,0 0-16,-20-21 0,20 0 0,0-1 16,-21 1-16,22 0 0,-1 0 0,-21-21 15,22-1-15,-22 1 0,0 0 16,0-1-16,0-20 0,0 20 0,1-20 15,-1 21-15,0-22 0,-21 22 0,0-22 16,0 22-16,0 0 0,0-1 16,0 22-16,0 0 0,0 0 0,0 42 15,-21 0 1,0 0-16,-1 22 0,1-1 0,0 0 16,0 1-16,0-1 0,0 21 15,21-20-15,-22 20 0,22 1 16,-21-22-16,21 22 0,0-22 0,0 0 15,0 1-15,0-22 0,21 21 0,1-21 16,-1 0-16,-21 1 0,21-1 16,0-21-16,0 21 0,0-21 0,1 0 15,-1 0-15,0 0 0,0-21 16,0 21-16,-21-21 16,0-1-16,0 1 0</inkml:trace>
  <inkml:trace contextRef="#ctx0" brushRef="#br0" timeOffset="49460.93">15134 7133 0,'0'0'0,"-21"0"0,21-21 16,21 21 0,0-21-16,0 21 15,22 0-15,-22 0 0,0-21 0,21 21 16,-20 0-16,20-21 0,-21 21 0,21-22 15,-20 22-15,20 0 0,-21 0 16,0-21-16,0 21 0,1 0 0,-1 0 16,21 0-16</inkml:trace>
  <inkml:trace contextRef="#ctx0" brushRef="#br0" timeOffset="51341.14">15833 7451 0,'0'21'0,"0"-42"0,0 63 16,21-42-1,0 0-15,0 0 0,0 0 16,0-21-16,1 0 0,20 0 0,-21-1 16,0 1-16,0 0 15,1 0-15,-1-21 0,0 20 0,-21-20 16,0 21-16,21-21 0,-21 20 0,0 1 15,0-21-15,0 21 0,0 0 16,-21 21-16,0 0 16,0 0-16,-1 0 0,1 0 0,0 21 15,0 0-15,0 0 0,21 21 16,-21-20-16,-1 20 0,22 0 0,0-21 16,0 22-16,0-1 0,0-21 0,0 22 15,0-22-15,0 0 0,0 0 16,22 0-16,-22 0 0,42-21 0,-21 0 15,0 0-15,0 0 0,1 0 16,20 0-16,0 0 0,-21-21 16,22 21-16,-1-21 0,-21 0 0,22 0 15,-22 0-15,21-22 0,-21 22 0,0-21 16,1 21-16,-1-22 0,0 1 16,-21 21-16,21 0 0,-21-22 0,21 43 15,-21-21-15,0 0 0,0 42 31,0 0-31,-21 0 0,0 22 0,0-22 16,21 0-16,0 21 0,0-20 0,-21 20 16,21-21-16,0 0 0,0 22 15,0-22-15,0 0 0,0 0 16,0 0-16,0 0 16,21-21-16,0 0 15,0-21 1,-21 0-16,21 21 0,0-21 0,1 0 15,-22-22-15,21 22 0,0 0 0,0-21 16,0-1-16,0 22 0,-21-21 16,22 21-16,-1 0 0,0-1 0,0 1 15,-21 0-15,21 21 0,0 0 16,-21 21 0,0 0-16,0 1 0,0-1 0,0 21 15,0-21-15,0 22 0,22-22 16,-22 0-16,0 21 0,21-21 15,-21 1-15,21-1 0,-21 0 0,0 0 16,21 0-16,0 0 0,0-21 16,1 22-16,-1-22 0,0 0 15,0 0-15,0 0 0,0 0 16,22-22-16,-22 1 0,0 0 0,0 0 16,0 0-16,1 0 0,-1-1 15,21-20-15,-21 21 0,0-21 0,1 20 16,-1-20-16,0 21 0,0 0 0,0 0 15,-21-1-15,21 22 16,-21 22 0,0-1-16,0 0 15,-21 0-15,21 0 0,-21 0 16,21 1-16,0 20 0,-21-21 0,21 0 16,-21 22-16,21-22 0,0 0 0,0 0 15,0 0-15,0 0 0,21 1 16,-21-1-16,21-21 0,0 21 0,0-21 15,22 21-15,-22-21 0,21 0 0,-21 0 16,22 0-16,-22 0 0,21 0 16,-21-21-16,22 0 0,-1 0 0,-21-1 15,0 1-15,22 0 0,-22-21 16,0 21-16,0-22 0,0 1 16,1 0-16,-22-1 0,0 1 0,0 0 15,0 20-15,0 1 0,0 0 0,0 0 16,0 0-16,-22 21 15,1 21-15,0 0 16,21 0-16,-21 22 0,0-22 0,21 21 16,-21-21-16,21 22 0,-22-22 15,22 21-15,-21-21 0,21 22 0,0-22 16,0 0-16,0 0 0,0 0 16,21 0-16,1-21 0,-1 22 0,0-22 15,21 0-15,-21 0 0,1 0 16,20 0-16,-21 0 0,21 0 0,-20 0 15,-1-22-15,21 1 0,-21 0 16,0 0-16,1 0 0,-1-22 0,0 1 16,0 21-16,0-21 0,0-1 0,-21 22 15,0-21-15,22 21 0,-22-1 16,21 1-16,-21 42 16,0 1-1,0-1-15,0 21 0,0-21 16,0 0-16,0 22 0,-21-22 0,21 0 15,0 0-15,0 0 0,0 1 0,0-1 16,0 0-16,0 0 16,21-21-1,0 0-15,0 0 16,0-21-16,0 0 16,1 0-16,-1 21 0,0-43 0,0 22 15,0 0-15,22 0 0,-22-22 0,0 22 16,0-21-16,0 21 0,0 0 15,1-1-15,-1 1 0,0 0 0,0 21 16,-21 21 0,0 22-16,0-22 0,0 0 15,0 21-15,0 1 0,0-22 0,0 21 0,0-21 16,0 22-16,0-22 0,0 0 16,0 0-16,0 0 0,21 0 15,0-21-15,1 0 0,20 0 0,-21 0 16,0 0-16,0 0 0,22-21 0,-22 21 15,21-21-15,-21 0 0,1-21 0,20 20 16,-21 1-16,0-21 0,22 0 16,-22-1-16,0 1 0,0-22 0,0 22 15,0-21-15,1-1 0,20 22 16,-21-22-16,0 1 0,0-1 16,1 1-16,-22 20 0,0 1 0,21 21 15,-21 0-15,0 0 0,-21 42 16,-1 0-16,1 0 15,0 0-15,0 22 0,-21-1 0,20 21 16,1-20-16,0-1 0,0 22 16,0-22-16,0 21 0,21-20 0,0 20 15,0-20-15,0-1 0,0 0 0,0 1 16,0-1-16,0 0 0,0-21 16,0 1-16,21-1 0,0 0 0,0-21 15,0 0-15,0 0 0,1 0 0,-1 0 16,0 0-16,21 0 0,-21 0 15,22-21-15,-22 0 0,21-1 16,-21 1-16,22 0 0,-22-21 0,0 21 16,21-22-16,-20 1 0,-1 21 0</inkml:trace>
  <inkml:trace contextRef="#ctx0" brushRef="#br0" timeOffset="51564.46">19325 6879 0,'0'0'0,"-42"0"0,-1 0 15,22 0-15,0 0 0,63 0 32,-20 0-32,20 0 15,0 0-15,22 0 0,-22 0 0,22-21 16,-1 21-16,1-21 0,-1 0 0,1 21 16,-1-21-16,-21 21 0,22-22 15,-22 22-15,1-21 0,-22 21 0,0 0 16,21 0-16,-42-21 15</inkml:trace>
  <inkml:trace contextRef="#ctx0" brushRef="#br0" timeOffset="52416.06">10096 9313 0,'0'0'0,"-21"-21"16,21 0-16,0 0 15,0 0-15,0 0 16,21-1-16,-21 1 0,22 21 0,-1-21 16,0 21-16,0 0 0,0 0 15,22 0-15,-22 0 0,21 0 16,-21 0-16,22 21 0,-22 0 0,21 22 15,-21-22-15,0 0 0,-21 21 0,0-20 16,0-1-16,0 21 0,0-21 0,0 22 16,0-22-16,-42 21 0,21-21 15,0 22-15,0-22 0,-22 0 0,22 21 16,-21-21-16,-1 1 0,22-22 16,0 21-16,0 0 0,0-21 15,0 0-15,42 0 16,0 0-16,0 0 15,0 0-15,0 0 0,1 0 0,-1 21 16,21-21-16,-21 21 0,0 0 16,1-21-16,-1 43 0,0-22 0,0 0 15,-21 21-15,0-20 0,0 20 0,0 0 16,0 1-16,0-1 0,-21 21 16,0-20-16,21-1 0,-21 22 0,-1-22 15,1 21-15,21-20 0,-21 20 0,21-20 16,0-1-16,0-21 0,0 21 15,0-20-15,0-1 0,21 0 16,0 0-16,-21 0 0,22-21 0,-22 21 16,0 1-1,-43-22-15,22 21 0,-21-21 0,-1 0 16,1 0-16,0 21 0,-1-21 16,-20 0-16,21 0 0,-22 0 0,22 0 15,-1 0-15,1-21 0,21 0 0,-21-1 16,20 1-16,1-21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9T02:23:06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8192 0,'21'0'0,"-21"-22"31,0 1 0,0 0-31,0 0 16,0 0-16,0 0 16,0-1-1,0 1 1,0 42 31,0 1-47,-21-1 0,21 0 15,0 21-15,0-21 0,0 1 16,-21 20-16,21-21 0,0 0 0,0 22 16,0-22-16,0 0 0,0 21 15,0-21-15,0 1 0,0-1 0,0 0 16,0 0-16,0 0 0,0 0 16,21 1-16,0-22 0,-21 21 15,21-21-15,1 0 0,-1 0 16,0 0-16,0 0 0,0 0 15,0 0-15,1 0 0,-1 0 16,0-21-16,0-1 16,-21 1-16,21 21 15,-21-21-15,0 0 0,0 0 16,21 0-16,-21-1 0,22 1 16,-22 0-16</inkml:trace>
  <inkml:trace contextRef="#ctx0" brushRef="#br0" timeOffset="536.69">1587 7535 0,'-42'43'16,"42"-22"-1,0 0-15,0 0 0,0 0 16,0 1-16,0-1 15,0 0 1,21-21 0,0 0-16,1 0 15,-1 0-15,0-21 16,-21 0-16,21-1 0,-21 1 16,0 0-1,0 0-15,0 0 16,-21 21-16,0 0 15,0 0-15,-1 0 0,1 0 16,0 0-16,0 0 0,0 0 16,0 0-16,-1 21 0,1 0 15,21 0 1,0 0 0,0 1-16,21-22 15,1 0-15,-1 21 0,0-21 16,0 0-16,0 0 0</inkml:trace>
  <inkml:trace contextRef="#ctx0" brushRef="#br0" timeOffset="1128.34">1990 8107 0,'0'0'0,"21"0"47,0 0-32,0 0-15,0 0 16,0 0-16,1 0 0,-1-21 0,0 21 16,0 0-16,0 0 15,-21-21-15,21 21 0,1 0 31</inkml:trace>
  <inkml:trace contextRef="#ctx0" brushRef="#br0" timeOffset="1464.16">2053 8234 0,'0'0'0,"-21"0"0,21 21 16,21-21 31,0 0-32,0 0-15,1 0 0,-1 0 16,0 0-16,0 0 16,0 0-16,0 0 31,1 0-31,-22-21 47,21 21-47,0 0 15</inkml:trace>
  <inkml:trace contextRef="#ctx0" brushRef="#br0" timeOffset="2784.5">2752 8192 0,'21'0'16,"0"0"-1,-21-22-15,21 22 0,-21-21 16,0 0-16,0 0 0,21 0 15,-21 0-15,0-1 16,0 1-16,0 0 0,0 0 0,0 0 16,0 0-1,0-1-15,0 44 63,0-1-48,0 0-15,0 0 0,0 0 16,0 0-16,0 1 0,0-1 16,0 0-16,0 0 0,0 0 15,0 0-15,0 1 0,0-1 16,0 0-16,0 0 0,0 0 16,0 0-1,0 1-15,0-1 0,0 0 16,0 0-16,0 0 0,21-21 15,-21 21-15,0 1 16,0-1-16,0 0 16,0 0-1,0 0 1,-21-21 15,0 0-31,0 0 16,0 0-16,0 0 15,-1 0-15,1 0 0,0 0 16,0 0-16,0 0 0,0 0 16,-1 0-16,1 0 0,0 0 15,0 0-15,0 0 16,42 0 31,0 0-32,0 0-15,0 0 0,1 0 16,-1 0-16,21 0 0,-21 0 0,0 0 16,1 0-16,20 0 0,-21 0 15,0 0-15,0 0 0,1 0 16,-1 0-16,0 0 0,0 0 0,0 0 16,0 0-16,1 0 15,-44 0 63,1 0-78,0 0 16,0 0-16,0 0 0,0 0 16,-1 0-16,1 0 15,0 0-15,0 0 0,0 0 16,0 0-16,-1 0 15,44 0 48,-1 0-47,0 0-16,0 0 0,0 0 0,0 0 15,1 0-15,-1 0 0,0 0 16,0 0-16,0 0 0,0 0 15,1 0-15,-1-21 16,0 21 0,-42 0 15,0 0-31,-1 0 16,1 0-16,0 21 15,0-21-15,0 0 16,0 21-16,-1-21 15,44 0 95</inkml:trace>
  <inkml:trace contextRef="#ctx0" brushRef="#br0" timeOffset="4317.57">5948 7916 0,'0'0'0,"0"-21"16,0 0 0,0 0-1,0 0-15,21 21 16,-21 21 46,0 0-62,0 0 0,0 22 16,0-22-16,0 0 0,-21 0 16,21 21-16,0-20 0,0 20 0,0-21 15,0 0-15,0 22 0,-21-22 0,21 0 16,0 0-16,0 0 0,0 0 15,0 1-15,0-1 0,0 0 16,21 0-16,0 0 16,0-21-16,0 0 15,0 0 1,1 0-16,-1 0 16,0 0-16,0 0 15,0 0-15,0-21 16,-21 0-16,22 0 0,-1 0 15,-21-1-15,0 1 16,0 0-16,21 0 0</inkml:trace>
  <inkml:trace contextRef="#ctx0" brushRef="#br0" timeOffset="4844.27">6075 7430 0,'0'0'0,"-21"0"0,-1 0 15,22 21 1,0 0-16,-21-21 0,21 21 16,-21 0-16,21 0 0,0 1 0,0-1 15,0 0-15,0 0 0,0 0 16,21-21 0,0 0-16,1 0 0,-1 0 15,0 0-15,0 0 0,0 0 16,-21-21-16,21 21 15,-21-21-15,22 0 0,-22 0 16,0-1-16,0 1 16,0 0-16,0 0 0,-22 21 15,1-21-15,0 21 0,0 0 16,21-21-16,-21 21 0,0 0 16,-1 0-16,1 21 0,0-21 15,21 21-15,0 0 0,-21 0 16,21 0-16,-21 1 15,21-1-15,0 0 0,0 0 16,0 0-16,21-21 16,-21 21-16,21-21 0,0 0 0,-21 22 15,21-22-15</inkml:trace>
  <inkml:trace contextRef="#ctx0" brushRef="#br0" timeOffset="5748.44">6921 8170 0,'-21'22'0,"0"-1"15,0-21-15,0 21 0,0 0 16,-1 0-16,1-21 15,0 21-15,21-42 63,21 21-32,0 0-31,1 0 0,-1 0 16,21 0-16,-21 0 0,0 0 15,1 0-15,-1 0 0,21 0 16,-21 0-16,0 0 0,22 0 0,-22 0 16,0 21-16,21-21 0,-20 0 0,-1 22 15,21-22-15,-21 0 0,0 21 16,1 0-16,-1-21 0,0 0 0,0 0 16,0 21-16,0-21 15,1 0-15,-22 21 16,0-42 62,0 0-78,0 0 16</inkml:trace>
  <inkml:trace contextRef="#ctx0" brushRef="#br0" timeOffset="6452.04">7197 7832 0,'0'0'16,"21"0"-16,-21-21 0,21 21 16,0-22-16,0 22 31,-21 22 0,0-1-15,-21 0-16,21 0 0,-21 0 0,0 0 15,0 1-15,-1 20 0,1-21 16,0 0-16,0 22 0,-21-22 0,20 21 16,1-21-16,-21 0 0,21 1 15,0-1-15,-1 0 0,1 0 0,0 0 16,0-21-16,21 21 0,-21-21 15,0 0-15,-1 0 16,44 0 47,-1 0-63,0 0 0,0 0 15,0 0-15,0 0 16,1 0-16,20 0 0,-21 0 0,0 22 15,22-22-15,-22 0 0,0 0 16,21 21-16,-21-21 0,1 0 0,20 21 16,-21-21-16,0 0 0,0 21 0,1-21 15,-1 0-15,0 0 0,0 21 16,0-21-16,-21-21 78,21 21-78,1-21 16</inkml:trace>
  <inkml:trace contextRef="#ctx0" brushRef="#br0" timeOffset="6876.8">8043 7980 0,'0'0'0,"-21"0"15,0 0-15,42 0 47,0 0-31,0 0-16,1 0 0,-1 0 16,0 0-16,0 0 0,0 0 0,0 0 15,1 0-15,-1 0 0,0 0 0,0 0 16,0 0-16,0 0 31,-42 0 0,21 21-15,-21-21 0,0 0-16</inkml:trace>
  <inkml:trace contextRef="#ctx0" brushRef="#br0" timeOffset="7176.63">7980 8170 0,'0'0'16,"0"22"-16,-21-22 16,21 21 15,21-21-31,0 0 15,0 0-15,0 0 0,0 0 16,1 0-16,-1 0 0,0 0 16,0 0-16,0 0 0,0 0 0,1 0 15,-1 0-15,0 0 0,0 0 16,0 0-16,0 0 16,1-21-16,-1 21 31,0 0-31,-21-22 15,21 22-15</inkml:trace>
  <inkml:trace contextRef="#ctx0" brushRef="#br0" timeOffset="7537.48">8805 7789 0,'-21'0'0,"0"0"31,42 0-15,0-21-16,0 21 15,1 0-15,20 0 16,-21 0-16,0 0 0,22 0 15,-22 0-15,0 0 0,0 0 0,21 0 16,-20 0-16,-1 0 0,0 0 0,0 0 16,0 0-16,0 0 15,-42 0 17,0 0-32,0 0 0,0 0 15,0 0-15,-1 0 16,1 0-16</inkml:trace>
  <inkml:trace contextRef="#ctx0" brushRef="#br0" timeOffset="8156.11">8890 7768 0,'0'0'0,"-21"0"0,0 0 16,-1 0-16,1 0 0,0 0 16,0 0-16,0 21 15,0-21-15,-1 22 0,22-1 16,-21 0-16,0 0 15,21 0-15,-21 0 0,21 1 0,0-1 16,-21 0-16,21 0 16,-21 0-16,21 0 0,0 1 15,0-1-15,0 0 16,21-21 46,0-21-62,-21 0 0,21 21 0,0 0 16,0-22-16,1 22 16,-1 0-16,0 0 0,0-21 15,0 21-15,0 0 0,1 0 0,-1 0 16,0 0 0,0 0-16,0 0 0,0 21 15,1-21-15,-1 22 0,0-1 16,0-21-16,-21 21 0,21-21 15,-21 21-15,21 0 0,1 0 16,-22 1-16,0-1 16,0 0-16,0 0 15,-22-21-15,1 21 0,0-21 0,0 21 16,0-21-16,0 22 0,-1-22 16,1 21-16,0-21 0,0 0 0,0 21 15,0-21-15,-1 0 0,1 21 0,0-21 16,0 0-16,0 0 0,0 0 15,-1 21-15,1-21 0,0 0 16,0 0-16,0 0 16,0 0-16,-1 0 15,44 0 32,-1-21-47,0 0 16</inkml:trace>
  <inkml:trace contextRef="#ctx0" brushRef="#br0" timeOffset="8850.73">11430 7768 0,'0'-21'31,"0"0"-31,0 42 63,0 0-63,0 0 15,0 1-15,0-1 0,-21 0 16,21 0-16,-21 0 0,21 22 0,0-22 16,0 0-16,0 0 0,0 21 0,0-20 15,0-1-15,0 0 16,0 0-16,0 0 0,0 0 0,0 1 16,0-1-16,0 0 0,21-21 31,0 0-31,0 0 0,0 0 15,0 0-15,1-21 16,-1 0-16,0-1 16,0 1-16,-21 0 0,21 0 0,-21 0 15,21 0-15,1-1 0</inkml:trace>
  <inkml:trace contextRef="#ctx0" brushRef="#br0" timeOffset="9256.5">11536 7430 0,'0'0'0,"-21"0"0,-1 0 16,1 0-16,0 0 16,21 21-16,-21-21 15,21 21-15,0 0 16,21-21 15,0 0-31,0 0 16,1 0-16,-1 0 15,0-21-15,0 0 16,-21 0-16,0-1 16,0 1-16,-21 0 15,0 21-15,0 0 16,-1 0-16,1 0 0,0 0 15,0 21 1,21 0-16,-21 1 0,21-1 0,0 0 16,0 0-16,0 0 0,0 0 15,0 1-15,0-1 16,21 0-16,0-21 0,0 21 16,0 0-16,1-21 0,-1 0 0</inkml:trace>
  <inkml:trace contextRef="#ctx0" brushRef="#br0" timeOffset="9628.28">12340 7620 0,'0'21'31,"0"0"-31,0 1 16,0-1-16,0 0 0,0 0 16,0 0-16,-21 0 0,21 1 0,0 20 15,-21-21-15,21 0 0,0 22 0,0-22 16,0 0-16,-21 21 15,21-21-15,0 1 0,0-1 0,0 0 16,0 0-16,0 0 16,0-42 15,0 0-31,0 0 16</inkml:trace>
  <inkml:trace contextRef="#ctx0" brushRef="#br0" timeOffset="9955.94">12023 7874 0,'-22'0'16,"44"0"-16,-22 0 31,21 0-31,0 0 15,0 0-15,21 0 0,-20 0 16,-1 0-16,21 0 0,-21 0 0,0 0 16,22-21-16,-22 21 0,0 0 0,0 0 15,0 0-15,1 0 0,-1 0 16,0 0-16,0 0 0,0 0 16,0 0-1,-21-21 32</inkml:trace>
  <inkml:trace contextRef="#ctx0" brushRef="#br0" timeOffset="10965.43">12933 7726 0,'0'-21'16,"21"21"-16,-21-21 16,0-1-1,0 1 1,0 42 31,0 1-47,0-1 0,0 0 15,0 0-15,0 0 0,0 0 16,0 22-16,0-22 0,0 0 0,0 0 16,0 22-16,0-22 0,0 0 15,0 0-15,0 0 0,0 0 0,0 1 16,0-1-16,0 0 0,0 0 0,0 0 16,0 0-1,-21-21 32,21-21-31,-21 0-16,21 0 0</inkml:trace>
  <inkml:trace contextRef="#ctx0" brushRef="#br0" timeOffset="11285.24">12721 7916 0,'-42'0'31,"63"0"1,0 0-32,0 0 0,0 0 15,1 0-15,-1-21 0,0 21 16,0 0-16,21 0 0,-20 0 0,-1 0 15,0 0-15,0 0 0,0-21 0,0 21 16,1 0-16,-1 0 0,0 0 16,0 0-1</inkml:trace>
  <inkml:trace contextRef="#ctx0" brushRef="#br0" timeOffset="11988.84">14076 7811 0,'0'0'0,"-21"0"0,-1 0 15,1 0-15,0 0 0,-21 0 16,21 0-16,-1 0 0,1 0 16,0 0-16,0 0 0,0 0 15,42 0 16,0 0-31,21 0 0,-20 0 0,20 0 16,0 0-16,1 0 0,-1 0 0,0 0 16,1 0-16,-1 0 15,0 0-15,1 0 0,-1 0 0,-21 0 0,21 0 16,-20 0-16,-1 0 0,21 0 0,-21 0 16,0 0-1,-42 0 16,0 0-31,0 21 0,0-21 16,0 0-16,-1 0 0,-20 0 0,21 0 16,0 0-16,0 21 0,-22-21 0,22 0 15,0 0-15,0 0 0,0 0 16,-1 0-16,1 0 0</inkml:trace>
  <inkml:trace contextRef="#ctx0" brushRef="#br0" timeOffset="12636.39">13991 7874 0,'-21'0'0,"42"0"0,-63 0 16,21 0-16,-1 0 15,1 0-15,42 0 47,1 0-47,-1 0 16,21 0-16,-21 0 0,22 0 0,-22 0 16,21 0-16,-21 0 0,22 0 15,-1 0-15,-21 0 0,21 0 0,-20 0 16,20-21-16,-21 21 0,21 0 0,-20 0 15,-1 0-15,0 0 0,0 0 16,-21-21-16,0 0 31,0-1-31,0 1 16,0 0 0,0 0-16,-21 0 0,0 0 15,21-1-15,-21 22 0,-1-21 16,22 0-16,-21 0 0,0 21 15,0 0-15,21-21 0,-21 21 16,0 0 0,21 21-1,0 0 1,0 0-16,0 0 16,21 1-16,0-1 0,0-21 0,0 21 15,0 0-15,22-21 16,-22 21-16,0-21 0,0 21 0,0-21 15,1 0-15,-1 0 0,21 22 0,-21-22 16,0 0-16,1 0 0,-1 0 16,0 0-16,0 0 15,-42 0 17,0 0-32,0 21 15,-1 0-15,1-21 0,0 21 0,0 0 16,-21 0-16,20 1 15,-20-1-15,0 0 0,21 21 0,-22-21 16,1 1-16,21-1 0,-22 0 0,1 42 16,21-63-16,0 22 15,0-1-15,21 0 0,-22-21 0,22 21 16,22-21 0,-1 0-16,21-21 15</inkml:trace>
  <inkml:trace contextRef="#ctx0" brushRef="#br0" timeOffset="13100.12">15452 7789 0,'0'-21'15,"-22"21"1,1 0-1,21 21-15,0 1 16,-21-22-16,21 21 0,-21 0 16,21 0-16,-21-21 0,21 21 0,0 0 15,0 22-15,0-22 0,0 0 0,0 0 16,-21 0-16,21 1 0,0-1 16,0 0-16,0 0 0,0 0 15,0 0-15,0 1 16,21-22-1,0 0 1,0 0 0,0 0-16,-21-22 0,21 22 0,1-21 15,-22 0-15,21 0 0,0 0 0</inkml:trace>
  <inkml:trace contextRef="#ctx0" brushRef="#br0" timeOffset="13499.9">15515 7472 0,'-21'0'16,"42"0"-16,-63-21 0,21 21 0,-1 0 15,1 0-15,0 0 0,0 0 0,0 0 16,0 0-16,-1 0 16,1 21-16,21 0 0,0 0 15,0 0-15,0 1 0,0-1 16,21-21-1,1 0-15,-1 0 0,0 0 0,0 0 16,0 0-16,22 0 0,-22 0 16,0 0-16,0-21 0,0 21 0,-21-22 15,21 1-15,-21 0 0,0 0 16,0 0-16,0 0 16,-21-1-16,0 22 15,0 0-15,0 0 0,0 0 0,-1 0 16,1 0-16,0 0 0,0 22 15,0-22-15,0 21 0,-1 0 0,22 0 16,0 0-16,0 0 0,0 1 16,0-1-16,0 0 0,0 0 0,0 0 15,22 0-15,-1 1 0,0-22 16,0 21-16,0-21 0,0 0 16,1 0-16</inkml:trace>
  <inkml:trace contextRef="#ctx0" brushRef="#br0" timeOffset="13820.71">16108 7705 0,'0'21'46,"0"0"-46,-21 0 0,21 0 16,0 1-16,0-1 0,0 0 16,0 21-16,0-21 0,0 1 0,-22-1 15,22 21-15,0-21 0,0 0 16,-21 1-16,21-1 0,0 0 16,0 0-16,0 0 0,0 0 15,0-42 32</inkml:trace>
  <inkml:trace contextRef="#ctx0" brushRef="#br0" timeOffset="14072.57">15875 7916 0,'0'0'0,"21"0"32,0 0-17,0 0-15,1 0 0,-1 0 0,0 0 16,0 0-16,0 0 0,0 0 0,1 0 16,-1 0-16,0 0 0,0 0 15,0 0-15,0 0 0,1 0 0,-1-21 16,0 21-16,0 0 15,0 0-15,0 0 16,1 0-16,-1-21 16</inkml:trace>
  <inkml:trace contextRef="#ctx0" brushRef="#br0" timeOffset="14408.4">16954 7726 0,'0'-42'31,"-21"42"-31,21 21 31,-21 0-31,21 0 16,0 0-16,0 0 0,0 22 15,0-22-15,0 0 0,0 21 0,-21-20 16,21 20-16,-21-21 0,21 21 0,0-20 16,0-1-16,0 0 0,0 0 15,-21 0-15,21 0 0,0 1 0,0-1 16,0-42 15,0-1-15,0 1-16</inkml:trace>
  <inkml:trace contextRef="#ctx0" brushRef="#br0" timeOffset="21065.52">6075 9567 0,'0'0'0,"0"22"0,0-44 78,0 1-62,0 0-16,0 0 15,0 0-15,0 0 0,0-1 16,0 1-16,0 0 0,0 0 15,0 0-15,0 0 0,0-1 16,0 1-16,0 0 16,0 42 31,0 0-47,0 1 0,0-1 0,0 0 0,0 0 15,0 0-15,0 22 16,0-1-16,0 0 0,0 1 0,-21-1 15,21 0-15,0 1 0,0-1 0,0 0 16,-22 1-16,22-1 0,0-21 16,-21 21-16,21-20 0,0-1 0,0 0 15,0 0-15,0 0 0,0 0 16,0 1-16,0-44 47,0 1-47,0 0 15,21 0-15,1 0 0,-22 0 16,21-1-16,0 1 0</inkml:trace>
  <inkml:trace contextRef="#ctx0" brushRef="#br0" timeOffset="21732.38">7154 9313 0,'0'0'0,"0"-21"0,0 0 15,-21 42 48,0 0-63,0 1 0,21-1 16,-21 0-16,-1 0 0,1 21 0,-21 1 15,21-22-15,-22 21 0,1 1 16,21-1-16,-21 0 0,-1 1 0,1-22 15,21 0-15,0 21 0,-22-21 0,22-21 16,21 22-16,-21-22 0,0 21 16,0-21-16,21-21 31,0-1-31,0 1 16,0 0-1,21 21 1,0 0-16,0 0 15,0 0-15,22 0 0,-22 0 16,0 0-16,21 21 0,-21-21 16,1 21-16,20-21 0,-21 22 0,21-22 15,-20 21-15,20 0 0,-21-21 0,0 21 16,22-21-16,-22 21 0,0 0 16,0-21-16,0 22 0,0-22 15,-21 21-15,22-21 16,-1-21 31,-21-1-32,0 1-15,21 21 16,0-21-16</inkml:trace>
  <inkml:trace contextRef="#ctx0" brushRef="#br0" timeOffset="22140.14">7810 9440 0,'0'0'0,"-21"0"0,0 0 16,21-21-16,21 21 47,0 0-47,1 0 0,-1 0 0,0 0 15,0 0-15,0 0 0,0 0 16,1 0-16,-1 0 0,21 0 0,-21 0 16,0 0-16,1 0 0,-1 0 0,0 0 15,0 0-15,0 0 16,0 0-16,-42 0 94,0 0-79</inkml:trace>
  <inkml:trace contextRef="#ctx0" brushRef="#br0" timeOffset="22500.94">7853 9631 0,'0'0'15,"-21"21"-15,42-21 47,0 0-47,0 0 0,0 0 16,0 0-16,1 0 0,-1 0 15,0 0-15,0 0 0,0 0 16,0 0-16,1 0 0,-1 0 0,0 0 16,0 0-16,0 0 0,0 0 15,1 0-15,-1 0 16,0 0-1,-21-21 1,21 21 15,-21-21-15,21 21-16,0-21 16</inkml:trace>
  <inkml:trace contextRef="#ctx0" brushRef="#br0" timeOffset="22876.24">8721 9292 0,'-22'0'16,"22"-21"0,22 21-1,-1 0-15,0 0 0,0 0 16,0 0-16,0-21 0,1 21 16,-1 0-16,0 0 0,0 0 0,0 0 15,0 0-15,1 0 16,-1 0-16,0 0 0,0 0 15,-21-21 1,-21 21 31,0 0-31,0 0-16</inkml:trace>
  <inkml:trace contextRef="#ctx0" brushRef="#br0" timeOffset="23588.85">8869 9229 0,'0'0'0,"-21"0"16,-1 0-16,1 0 0,0 0 16,0 0-16,21 21 15,-21-21-15,0 21 16,21 0-16,0 0 0,-22-21 16,22 22-16,-21-1 0,21 0 15,0 0-15,0 0 16,-21-21-16,21 21 0,0 1 15,-21-22-15,21 21 0,-21 0 16,21 0-16,0 0 31,21-21 16,0-21-47,0 21 16,0 0-16,1-21 0,-1 21 15,0 0-15,0 0 16,0 0-16,0 0 0,1 0 16,-1 0-16,0 0 15,0 0-15,0 0 16,-21 21-16,21-21 0,1 21 16,-1 0-16,-21 1 15,21-22-15,-21 21 0,21-21 16,-21 21-16,21-21 0,-21 21 0,0 0 15,0 0-15,0 1 16,0-1 0,-21 0-16,0-21 0,0 21 0,0 0 15,-1 0-15,1-21 0,0 22 16,0-1-16,0-21 0,0 21 16,-1-21-16,1 21 0,0-21 15,0 0-15,0 21 0,0-21 0,-1 0 16,1 0-16,0 0 0,0 0 15,0 0-15,0 0 0,-22 0 0,22 0 16,0 0-16,0 0 0,0 0 16,-1 0-16,1 0 0,0 0 15,0 0 1,21-21 31,0 0-16,0 0-15,0 0-1</inkml:trace>
  <inkml:trace contextRef="#ctx0" brushRef="#br0" timeOffset="24084.35">7874 9652 0,'-21'0'16,"-22"21"0,22-21-16,0 0 15,0 0 1,42 0 31,0 0-47,0 0 0,1 0 15,-1 0-15,0 0 0,0 0 0,21 0 16,-20 0-16,20 0 0,-21 0 0,21 0 16,-20 0-16,20-21 0,-21 21 15,0 0-15,0 0 0,1 0 0,-1 0 16,0 0-16</inkml:trace>
  <inkml:trace contextRef="#ctx0" brushRef="#br0" timeOffset="29860.2">9483 9567 0,'0'-42'31,"0"21"-15,0 0 15,21 21 63,-21 21-94,0 0 0,0 0 16,0 0-16,21 1 0,-21-1 15,0 0-15,0 0 0,0 0 16,0 0-16,0 1 0,0-1 0,0 0 16,0 0-16,0 0 0,0 0 15,0 1-15,0-1 0,0 0 0,0 0 16,0 0-16,0 0 15,0 1-15,0-1 16,21-21 0,0 0-1,0 0-15,1 0 16,20 0-16,-21-21 0,21 21 16,1-22-16,-1 1 0,0 0 0,22-21 15,-22 21-15,22-1 0,-22-20 16,22 21-16,-22-21 0,21 20 0,-20-20 15,-1 21-15,0 0 0,-20 0 0,20-1 16,-21 1-16,0 21 0,0 0 16,-21-21-16,22 21 15,-1 0-15,-21-21 16,21 21 15,-21-21 47,0 0-62,21-1-16</inkml:trace>
  <inkml:trace contextRef="#ctx0" brushRef="#br0" timeOffset="30796.51">4508 1164 0,'0'0'0,"0"21"31,0 1-15,0-1-16,0 21 0,22 0 15,-22-20-15,21 20 0,-21 21 0,0-20 16,0-1-16,0 22 16,0-22-16,0 21 0,0-20 0,0 20 0,0-20 15,0-1-15,-21 0 16,21 1-16,-22-22 0,1 21 0,21-21 16,-21 0-16,21 1 15,0-1-15,0-42 16,0-1-1,0 1-15</inkml:trace>
  <inkml:trace contextRef="#ctx0" brushRef="#br0" timeOffset="31024.38">4805 1461 0,'0'-22'16,"0"44"-16,21-65 0,-21 22 0,0 0 0,0 0 15,0 42 1,0 0-1,0 0-15,0 0 0,0 22 16,0-22-16,0 21 0,0 1 0,0-1 16,0 21-16,0-20 0,0-1 15,0 0-15,0 1 0,-21-1 0,21-21 16,0 22-16,-21-22 0,21 0 0,-22 21 16,1-21-16,21 1 15,-21-22-15</inkml:trace>
  <inkml:trace contextRef="#ctx0" brushRef="#br0" timeOffset="31217.28">4276 1990 0,'-22'0'32,"44"0"-32,-44-21 0,22-1 15,22 22-15,-1 0 16,0 0-16,21-21 0,1 0 0,-1 21 15,0 0-15,22-21 0,-22 21 16,22-21-16,-1 21 0,-21-21 0,1 21 16,-1-22-16,0 22 0,1 0 15</inkml:trace>
  <inkml:trace contextRef="#ctx0" brushRef="#br0" timeOffset="31568.98">5038 1799 0,'21'21'0,"0"-21"31,0 0-15,0 0-16,0-21 15,1 0-15,-1 0 0,0 21 16,0-21-16,0 0 16,0-1-16,-21 1 0,0 0 0,0 0 15,0 0-15,0 0 16,-21 21-16,0 0 15,0 21-15,0-21 0,0 21 16,-22 0-16,22 21 0,0-20 0,0 20 16,0-21-16,-1 21 0,22-20 15,0 20-15,0-21 0,0 0 0,0 0 16,0 1-16,0-1 0,0 0 0,22-21 16,-1 0-16,0 21 0,0-21 15,21 0-15,-20 0 0,-1 0 0,21-21 16,-21 0-16,0 21 0,22-21 15,-22-1-15,21-20 0,-21 21 16,1 0-16,20-22 0</inkml:trace>
  <inkml:trace contextRef="#ctx0" brushRef="#br0" timeOffset="31784.84">5567 1397 0,'0'-42'0,"0"84"0,0-127 16,0 64-16,0 0 0,0 0 15,0 0-15,0 0 0,-21 21 16,-1 0-16,1 0 0,21 21 15,-21 0-15,21 0 0,0 21 0,-21-20 16,21 20-16,-21 0 0,21 1 16,0-1-16,0 0 0,0 1 0,-21 20 15,21-21-15,0 1 0,0-22 16,0 21-16,0 1 0,0-22 16,0 0-16,0 0 0,0 0 0,21-21 15,0 0 1,0-21-16</inkml:trace>
  <inkml:trace contextRef="#ctx0" brushRef="#br0" timeOffset="32036.7">5821 1270 0,'0'0'0,"0"-42"0,0 21 0,0-1 16,0 1-16,-21 21 15,-1 21 1,22 1-16,-21-1 15,21 0-15,0 21 0,-21-21 0,0 22 16,21-1-16,-21 0 0,21 1 16,0-1-16,-21 22 0,-1-22 0,22 0 15,0 1-15,0-1 0,0-21 16,0 21-16,0-20 0,0-1 0,0 0 16,0 0-16,0 0 0,22-21 15,-1 0-15,0 0 0,0-21 16,0 0-16,22 0 0</inkml:trace>
  <inkml:trace contextRef="#ctx0" brushRef="#br0" timeOffset="32392.5">5969 1609 0,'0'0'16,"0"21"0,-21 0-16,21 0 0,-21 0 15,21 22-15,-22-22 0,22 0 16,0 0-16,0 22 0,0-22 0,0 0 15,0 0-15,0 0 0,22 0 16,-1-21-16,0 0 0,21 0 16,-21 0-16,1 0 0,-1 0 0,0 0 15,21-21-15,-21 0 16,1 0-16,-1 0 0,-21 0 0,21-1 16,0 1-16,-21-21 0,0 21 15,0-22-15,0 22 0,0-21 0,0 21 16,0 0-16,0-1 0,-21 1 0,0 21 15,0 0-15,-1 0 0,1 0 16,0 0-16,0 21 0,0 1 16,0-1-16,-1-21 15,22 21-15,-21 0 0,21 21 0,0-20 0,0-1 16,0 0-16,0 0 16,0 0-16,21 0 0,1-21 15,-1 0-15,21 22 0</inkml:trace>
  <inkml:trace contextRef="#ctx0" brushRef="#br0" timeOffset="32844.24">6710 1778 0,'0'0'0,"63"-85"16,-63 64-16,21 0 15,1 0-15,-22 0 0,0 0 16,21-1-16,0 1 0,-21 0 15,0 0-15,0 42 32,0 0-32,0 0 15,0 1-15,0 20 0,0-21 16,-21 21-16,21 1 0,-21 20 0,21-20 16,0-1-16,0 0 0,0 22 15,0-22-15,0 22 0,0-22 0,0 0 16,0 22-16,0-22 0,0 22 15,0-22-15,0 21 0,0-20 0,0 20 16,0-20-16,0-1 0,0 0 16,0-21-16,0 22 0,0-22 15,0 0-15,0 0 0,-22-21 16,1 21-16,0-21 0,0 0 0,0 0 16,0-21-16,-22 21 0,22-21 15,-21 0-15,-1 0 0,22-22 0,-21 22 16,21 0-16,-22-21 0,22 21 15,0-1-15,21 1 0,0-21 0,0 21 16,0 0-16,0-1 0,0-20 0,0 21 16,0 0-16,21-22 0,0 22 15,1-21-15</inkml:trace>
  <inkml:trace contextRef="#ctx0" brushRef="#br0" timeOffset="33048.51">6879 1312 0,'0'0'0,"-42"-42"31,21 42-31,42 0 31,0 21-31,0 0 16,0-21-16,0 22 15,1-1-15,-1-21 0</inkml:trace>
  <inkml:trace contextRef="#ctx0" brushRef="#br0" timeOffset="33964.93">7387 1588 0,'0'0'15,"21"-22"-15,0 1 0,-21 0 16,0 0-1,0 0-15,0 0 0,0-1 0,0 1 16,0 0-16,-21 0 16,0 21-16,0 0 0,0 0 0,0 0 15,-1 0-15,-20 0 0,21 21 16,0-21-16,0 42 0,-22-20 16,22-1-16,0 21 0,0 0 0,0 1 15,21-1-15,0 0 0,-22 1 16,22-22-16,0 21 0,0-21 0,0 22 15,0-22-15,22 0 0,-1-21 16,0 0-16,0 0 0,0 0 0,0 0 16,1 0-16,-1 0 0,21-21 0,-21 0 15,0 0-15,1-1 0,-1-20 16,0 21-16,0-21 0,0 20 16,0-20-16,-21 0 0,22 21 15,-22-22-15,0 22 0,0 0 0,0 0 16,0 0-16,0 42 31,0 0-31,0 0 16,0 0-16,0 22 0,0-22 0,0 0 15,0 21-15,0-21 0,0 22 0,0-22 16,0 0-16,0 0 0,21 0 16,0 1-16,-21-1 0,21-21 0,0 0 15,0 0-15,1 0 0,-1 0 16,0 0-16,0-21 15,0-1-15,0 1 0,1 0 16,-1 0-16,0 0 0,0-22 0,0 22 16,0-21-16,1 21 0,-22-22 0,0 22 15,0-21-15,0 21 0,21-22 16,-21 22-16,0 0 0,0 0 16,0 42-1,0 0-15,0 0 16,0 1-16,0-1 0,0 21 15,0-21-15,0 22 0,0-22 0,0 21 16,0-21-16,0 22 0,0-22 16,0 21-16,0-21 0,21 0 15,0 1-15,-21-1 0,21-21 16,0 0-16,1 0 0,-1 0 16,0 0-16,0-21 0,21-1 15,-20 1-15,-1 0 0,0 0 16,0 0-16,0-22 0,22 22 0,-22-21 15,-21 21-15,21-22 0,0 22 0,-21-21 16,0 21-16,0 0 0,0-1 16,0 1-16,-21 21 15,0 0 1,0 21-16,-1 1 0,1-1 0,0 0 16,0 0-16,-21 0 15,20 0-15,1 22 0,0-22 0,0 0 16,21 21-16,0-20 0,0-1 0,0 0 15,0 0-15,0 0 0,0 0 16,21-21-16,0 0 0,0 0 16,22 0-16,-22 0 0,21-21 15</inkml:trace>
  <inkml:trace contextRef="#ctx0" brushRef="#br0" timeOffset="34412.08">8657 1461 0,'0'0'15,"0"-22"-15,0 1 0,0 0 16,0 0-16,0 0 0,-21 21 16,0 0-16,0 0 0,-1 0 15,1 0-15,0 21 0,21 0 16,-21 0-16,0 0 0,0 1 0,21 20 16,-22-21-16,1 21 0,21-20 15,-21 20-15,21-21 0,0 0 0,0 22 16,0-22-16,0 0 0,0 0 15,0 0-15,21-21 16,0 0-16,1 0 16,-1-21-16,0 0 0,0 21 0,0-21 15,0-22-15,-21 22 0,22 0 16,-1-21-16,0 21 0,-21-22 16,0 22-16,21 0 0,-21 0 0,21 0 15,-21-1-15,0 44 16,0-1-1,0 0-15,0 0 0,0 0 0,0 22 16,0-22-16,0 21 0,0-21 16,0 0-16,21 1 0,1-1 0,-1 0 15,0 0-15,21-21 0,-21 0 16,1 0-16,20 0 0,0 0 0,-21 0 16,22 0-16,-22-21 0,21 0 15,-21 21-15,22-21 0,-22-1 16,0-20-16,0 21 0,0 0 0</inkml:trace>
  <inkml:trace contextRef="#ctx0" brushRef="#br0" timeOffset="38420.55">14986 9017 0,'0'21'0,"0"-42"63,-21 0-47,21 0-16,-21 0 15,21-1-15,0 1 0,0 0 16,0 0-16,-22 21 0,22-21 15,0 0-15,-21-1 0,21 1 0,0 0 16,0 0-16,-21 42 47,21 0-47,0 22 0,0-22 16,0 0-16,0 21 0,0 1 0,-21-1 15,21 0-15,0-21 0,0 22 0,0-1 16,0 0-16,0-20 0,-21 20 15,21-21-15,0 0 0,0 22 0,0-22 16,0 0-16,0 0 0,0 0 16,0 0-1,0-42 32,0 0-31,21 0-16,-21 0 0,21 21 15,0-21-15</inkml:trace>
  <inkml:trace contextRef="#ctx0" brushRef="#br0" timeOffset="38873.29">15642 8975 0,'0'0'16,"0"-21"-16,0-1 0,0 1 15,21 21-15,-21-21 16,0 42 31,0 0-47,0 1 0,0 20 15,0-21-15,0 0 0,0 22 16,0-22-16,0 21 0,0-21 0,0 22 16,0-22-16,-21 0 0,21 0 0,0 21 15,-21-42-15,21 22 0,0-1 16,0 0-16,0 0 0,0 0 15,0 0 1,0-42 15,0 0-15,0 0-16,0 0 16</inkml:trace>
  <inkml:trace contextRef="#ctx0" brushRef="#br0" timeOffset="39160.14">15473 9229 0,'0'0'15,"-21"0"-15,42 0 47,0 0-47,0 0 16,0 0-16,0 0 0,22 0 15,-22 0-15,0 0 0,0 0 0,0-21 16,1 21-16,-1 0 0,0 0 16,0 0-16,0-22 0,0 22 0,1 0 15,-1 0-15,0 0 0,-21-21 16,21 21 0,0 0 15</inkml:trace>
  <inkml:trace contextRef="#ctx0" brushRef="#br0" timeOffset="39480.93">16383 8827 0,'0'-22'0,"0"1"32,0 42-17,0 1-15,0-1 0,0 0 0,0 0 16,0 21-16,0-20 0,0 20 0,0 0 16,-21-21-16,21 22 15,0-1-15,0-21 0,0 0 0,-21 22 16,21-22-16,0 0 0,0 0 0,0 0 15,0 1-15,0-1 16,-22-21 15,1 0-15</inkml:trace>
  <inkml:trace contextRef="#ctx0" brushRef="#br0" timeOffset="40176.79">12086 9229 0,'0'0'15,"21"-21"-15,0 21 0,-21-22 16,0 1-16,0 0 16,0 42 15,0 0-16,0 1-15,0-1 16,0 21-16,-21-21 0,21 0 0,-21 22 16,21-22-16,-21 0 0,21 0 0,0 22 15,0-22-15,0 0 0,0 0 16,0 0-16,0 0 0,21-21 0,0 22 16,0-22-16,1 0 15,-1 0-15,0 0 0,0 0 0,0 0 16,0 0-16,1-22 0,-1 1 15,-21 0-15,21 21 0</inkml:trace>
  <inkml:trace contextRef="#ctx0" brushRef="#br0" timeOffset="40564.61">12361 8763 0,'0'0'0,"-21"0"0,0 0 16,0 0-16,0 0 0,-1 21 0,1 0 16,21 1-16,-21-1 15,21 0-15,0 0 0,0 0 16,21-21 0,0 0-16,1 0 0,-1 0 0,0 0 15,0 0-15,0-21 0,22 21 16,-22-21-16,0 21 0,0-21 0,-21 0 15,21-1-15,-21 1 16,0 0-16,0 0 0,0 0 16,-21 21-16,0 0 15,0 0-15,-22 0 0,22 0 0,0 0 16,0 0-16,0 0 0,-22 21 0,43 0 16,-21 0-16,0 0 0,21 1 15,0-1-15,0 0 0,0 0 16,0 0-16,21 0 0,0-21 15,22 22-15,-22-22 0,21 0 0,-21 0 16,22 0-16</inkml:trace>
  <inkml:trace contextRef="#ctx0" brushRef="#br0" timeOffset="40964.19">13610 9186 0,'0'22'0,"-21"-22"0,0 0 15,0 0-15,-1 0 16,44 0 15,-1 0-31,0 0 16,0 0-16,0 0 0,0 0 0,1 0 15,20 0-15,-21 0 0,0 0 16,22 0-16,-22 0 0,0 0 16,21 0-16,-21 0 0,1 0 0,-1 0 15,0 0-15,0 0 0,0 0 16,-42 0 15,0 0-31,0 0 16,0 0-16,-1 0 15</inkml:trace>
  <inkml:trace contextRef="#ctx0" brushRef="#br0" timeOffset="41201.1">13589 9313 0,'-21'0'0,"42"0"0,-21 0 47,21 0-47,0 0 0,0 0 16,1 0-16,-1 0 0,21 0 0,-21 0 16,0 0-16,22 0 0,-22 0 15,0 0-15,0 0 0,0 0 0,1 0 16,-1 0-16,0 0 0,0 0 0,-21-21 15,21 21 1,0-21 0</inkml:trace>
  <inkml:trace contextRef="#ctx0" brushRef="#br0" timeOffset="41760.81">16976 9102 0,'-22'0'15,"1"0"-15,42 0 32,1 21-17,-1-21-15,0 0 0,0 0 0,0 0 16,22 0-16,-22 0 0,21 0 15,-21 0-15,22 0 0,-22 0 0,21 0 16,-21 0-16,0 0 0,1 0 0,-1 0 16,0 0-16,-42 0 47,0 0-47,-1 0 15</inkml:trace>
  <inkml:trace contextRef="#ctx0" brushRef="#br0" timeOffset="41988.65">17039 9229 0,'0'0'0,"-42"21"31,63-21 0,0 0-31,0 0 0,0 0 0,1 0 16,-1 0-16,0 0 0,21 0 15,-21 0-15,1 0 0,20 0 0,-21 0 16,0 0-16,0 0 0,1 0 0,-1 0 16,0 0-16,-21-21 15,21 21-15,0 0 0,-21-21 16,21 21-16</inkml:trace>
  <inkml:trace contextRef="#ctx0" brushRef="#br0" timeOffset="42849.54">18457 8954 0,'-63'0'15,"42"0"1,21-22 0,-22 22-16,22-21 0,0 0 15,0 0-15,0 0 0,0 0 16,0-1-16,0 1 0,22 0 15,-1 21-15,0-21 0,0 0 0,0 21 16,22-21-16,-22-1 0,0 22 16,21 0-16,-21 0 0,1-21 0,20 21 15,-21 0-15,0 0 0,0 0 16,1 21-16,-22 1 0,0-1 16,21 0-16,-21 0 0,0 0 0,0 0 15,0 22-15,-21-22 0,-1 21 16,1 1-16,0-22 0,-21 21 15,21-21-15,-1 22 0,-20-22 0,0 21 16,21-21-16,-22 0 0,22 1 0,-21 20 16,21-21-16,-22 0 0,22 0 15,0 1-15,-21-1 0,20 0 0,1 0 16,0-21-16,21 21 0,0 0 0,-21-21 16,0 22-16,42-44 46,0 1-30,0 0-16,0 0 0,1 21 16,-22-21-16,21 0 0,0 21 0,0-22 15,0 1-15,0 21 0,1 0 0,-1 0 16,0 0-16,0 0 16,0 0-16,0 0 0,-21 21 15,22 1-15,-1-1 0,0 0 16,0 0-16,-21 0 15,21-21-15,0 21 0,1-21 0,-1 0 16,0 0-16,0 22 0,0-22 16,0 0-16,1 0 0,-1 0 15,0 0-15,0 0 0,0-22 16,-21 1-16,21 21 0,1-21 0,-22 0 16,21 0-16,-21 0 15,0-1-15,0 1 16,0 0-1</inkml:trace>
  <inkml:trace contextRef="#ctx0" brushRef="#br0" timeOffset="44933.45">1524 10118 0,'0'-21'15,"0"-1"1,0 1-16,0 0 15,0 0 1,0 0 0,0 42 31,0 0-47,0 0 15,-21 0-15,21 1 0,0-1 16,0 0-16,-21 0 0,21 0 0,0 0 15,-22 1-15,22 20 0,0-21 16,0 0-16,0 0 0,0 1 0,0-1 16,0 0-16,0 0 15,22-21 1,-1 0-16,0 0 16,0 0-16,-21-21 0,21 0 0,0 0 15,-21-1-15,22 1 16,-22 0-16,21 0 0,-21 0 0,0 0 15,21-1-15,-21-20 0,21 21 16</inkml:trace>
  <inkml:trace contextRef="#ctx0" brushRef="#br0" timeOffset="45279.77">1609 9631 0,'-22'-21'15,"44"42"-15,-44-63 0,1 42 0,0 0 31,21 21-31,-21-21 16,21 21-16,0 0 16,21-21 15,0 0-15,0 0-16,-21-21 0,0 0 15,0 0 1,0-1-16,0 1 15,-21 21-15,0 0 16,0 0-16,0 0 31,21 21-15,0 1-16,0-1 16,21 0-16,0 0 15,0-21-15,0 21 0,1-21 0,20 21 16,-21 1-16</inkml:trace>
  <inkml:trace contextRef="#ctx0" brushRef="#br0" timeOffset="45544.62">1841 9991 0,'0'21'16,"0"0"-1,22-21 1,-1 0 0,0 0-16,0 0 15,0 0-15,0 0 16,1 0-16,-22-21 16,21 21-1,-21-21 1</inkml:trace>
  <inkml:trace contextRef="#ctx0" brushRef="#br0" timeOffset="45764.49">2011 10097 0,'0'0'0,"0"21"16,21-21 31,0 0-32,0 0-15,0-21 16,1 21-16,-22-22 16,21 22-16,0-21 0,0 21 0,0-21 15</inkml:trace>
  <inkml:trace contextRef="#ctx0" brushRef="#br0" timeOffset="46428.11">2921 9800 0,'-21'0'31,"0"0"-31,21-21 16,0 0-16,0 0 0,0 0 16,0-1-16,0 1 15,0 0-15,21 0 0,0 0 0,0 21 16,0-21-16,0 21 0,1 0 16,-1 0-16,0 0 0,0 0 15,0 21-15,0 21 0,-21-21 16,0 0-16,0 22 15,0-22-15,0 21 0,0 1 0,0-1 16,0 0-16,0-21 0,-21 22 0,0-1 16,0-21-16,0 22 0,0-22 15,-22 0-15,22 21 0,-21-21 0,21 1 16,-1-22-16,1 21 0,0 0 16,0-21-16,0 0 0,0 0 0,-1 0 15,22-21 1,0 0-16,0-1 15,0 1-15,0 0 0,0 0 0,0 0 16,0 0-16,0-1 16,22 22-1,-1 0-15,0 0 0,0 0 0,0 22 16,0-1-16,1-21 16,-1 21-16,0 0 0,0 0 0,0-21 15,0 21-15,22-21 0,-22 0 16,0 22-16,0-22 0,0 0 0,1 0 15,-1 0-15,21 0 0,-21 0 0,0 0 16,1 0-16,-1-22 0,21 22 16,-21-21-16,0 0 0,-21 0 15,22 21-15,-22-21 0,0 0 16,0-1-16,0 1 31,21 21 0</inkml:trace>
  <inkml:trace contextRef="#ctx0" brushRef="#br0" timeOffset="47408.7">6011 11113 0,'21'-22'15,"-21"1"-15,0 0 16,0 0-16,0 0 16,0 0-16,0-1 15,0 1-15,22 21 16,-22-21-16,21 21 16,0 0-16,0 0 0,0 0 0,0 0 15,1 21-15,-1 0 0,0-21 0,0 43 16,0-22-16,0 0 0,-21 21 15,0 1-15,0-1 0,0 0 16,0 22-16,0-22 0,0 1 0,0-1 16,-21 0-16,0 1 0,0-1 15,0 0-15,-22 1 0,22-22 0,0 21 16,-21-21-16,21 0 0,-22 1 0,22-1 16,0 0-16,0-21 0,0 0 15,-1 21-15,1-21 0,0 0 0,0 0 16,0 0-16,0 0 0,21-21 0,0 0 15,-22 21-15,22-21 0,-21-22 16,21 22-16,0 0 0,0-21 0,0 20 16,0-20-16,0 0 0,0-1 0,0 22 15,0-21-15,0 0 16,21 20-16,1 1 0,-22 0 0,21 21 16,0 0-16,0 0 0,0 0 0,0 0 15,1 0-15,-1 21 0,0 22 16,21-22-16,-21 0 0,1 21 0,-1-21 15,0 22-15,0-1 0,0-21 16,0 0-16,1 22 0,-1-22 0,-21 0 16,21 0-16,0 0 0,0 1 0,0-1 15,1 0-15,-22 0 16,21-21-16,-21 21 0,21-21 16,0 0-16,0 0 15,0-21-15,1 0 16,-1 21-16,0-21 0</inkml:trace>
  <inkml:trace contextRef="#ctx0" brushRef="#br0" timeOffset="47932.4">7281 11028 0,'0'0'0,"0"-21"0,21 21 0,-21-21 15,0 42 17,0 0-32,0 0 0,0 0 0,-21 0 15,21 1-15,-21 20 0,0-21 16,21 21-16,-21 1 0,0-1 0,-1-21 16,1 22-16,-21-1 0,21-21 0,0 21 15,-1-20-15,-20-1 0,21 0 16,0 0-16,0 0 0,-1-21 0,1 21 15,0-21-15,0 0 16,0 0 0,21-21-16,0 0 15,21 0 1,0 21 0,0 0-16,0 0 0,22 0 15,-22 0-15,0 0 0,0 0 0,22 0 16,-22 21-16,0-21 0,21 0 15,-21 21-15,1-21 0,-1 0 0,0 21 16,0-21-16,21 0 0,-42 22 0,22-22 16,-1 21-16,0-21 0,0 0 15,0 21-15,0-21 16,1 0 31,-1 0-32,-21-21-15,0 0 0,21 21 16</inkml:trace>
  <inkml:trace contextRef="#ctx0" brushRef="#br0" timeOffset="48236.23">8001 11134 0,'0'0'0,"-21"0"16,42-21 31,0 21-47,21 0 0,-20 0 15,-1 0-15,0 0 0,0 0 16,0 0-16,0 0 0,1 0 0,-1 0 15,0 0-15,0 0 16,-42 0 31</inkml:trace>
  <inkml:trace contextRef="#ctx0" brushRef="#br0" timeOffset="48488.08">7980 11282 0,'0'0'16,"0"21"-16,-21-21 0,21 21 15,21-21 17,0 0-17,0 0-15,0 0 0,0 0 16,1 0-16,-1 0 0,0 0 15,0 0-15,0 0 16,0 0-16,1-21 0,-1 21 16,0 0-16,-21-21 0,21 21 15,0-21-15,0 21 16,1-21-16</inkml:trace>
  <inkml:trace contextRef="#ctx0" brushRef="#br0" timeOffset="48824.89">8763 10943 0,'0'0'16,"21"-21"15,0 21-31,0 0 16,1 0-16,-1 0 0,0 0 15,0 0-15,0 0 0,0 0 16,1 0-16,20-21 0,-21 21 0,0 0 16,0 0-16,1 0 0,-1 0 15,-42 0 32,-1 0-31</inkml:trace>
  <inkml:trace contextRef="#ctx0" brushRef="#br0" timeOffset="49489.06">8869 10901 0,'0'0'0,"-21"0"16,-1 0-16,1 0 0,0 0 15,21 21-15,-21-21 0,21 21 0,-21-21 16,0 21-16,21 1 0,-22-22 16,22 21-16,0 0 0,-21-21 0,21 21 15,-21 0-15,21 0 0,-21 1 0,21-1 16,0 0-16,0 0 0,-21 0 16,21 0-16,-21 1 0,21-1 0,0 0 15,0 0 1,21-21 31,0 0-47,0-21 15,0 21-15,0 0 0,1-21 16,-1 21-16,0 0 0,0 0 0,0 0 16,0 0-16,1 0 15,-1 0-15,0 0 0,0 0 0,0 0 16,0 0-16,1 0 0,-1 0 0,0 0 15,0 0-15,0 21 0,0-21 16,1 21-16,-1 0 0,0 0 16,-21 1-16,0-1 15,21-21-15,-21 21 0,0 0 0,0 0 16,0 0-16,-21 1 16,0-1-16,0-21 0,-1 21 15,1 0-15,-21-21 0,21 21 0,-22 0 16,1-21-16,21 22 0,-21-1 15,-1-21-15,22 21 0,0-21 0,-21 0 16,20 21-16,1-21 0,0 0 0,0 0 16,0 0-16,0 0 15,-1 0-15,1 0 0,0 0 16,0 0 15,21-21 47,21 21-78,0-21 0,0 0 16,1 21-16,-1-22 0</inkml:trace>
  <inkml:trace contextRef="#ctx0" brushRef="#br0" timeOffset="57608.25">9694 11134 0,'-21'-21'31,"21"-1"-31,0 1 16,0 0 15,0 42 16,0 0-47,0 1 15,0-1-15,0 0 0,0 0 0,0 0 16,0 22-16,0-22 0,21 0 16,-21 0-16,0 0 0,0 0 0,0 1 15,0-1-15,0 0 0,21 0 0,-21 0 16,22 0 0,-1-21-1,0 0-15,0 0 0,0 0 16,0 0-16,22 0 0,-22-21 0,21 0 15,1 0-15,-1 0 0,21 0 16,-20-1-16,-1 1 0,22-21 0,-1 21 16,-21-22-16,22 22 0,-22-21 0,22 21 15,-22 0-15,0-22 0,22 22 16,-22 0-16,-21 21 0,22-21 0,-1 0 16,-21 21-16,0 0 0,1-22 0,-1 22 15,0 0-15,0 0 31,0 0-15</inkml:trace>
  <inkml:trace contextRef="#ctx0" brushRef="#br0" timeOffset="58460.2">4403 3006 0,'0'0'0,"0"-21"0,0-1 0,0 1 15,-22 0-15,22 0 0,0 0 0,-21 0 16,0 21-16,0 0 15,21 21 1,-21 21-16,21-21 16,0 22-16,0-22 0,0 21 0,0 22 15,0-22-15,0 0 0,0 22 16,0-22-16,0 22 0,-21-22 16,21 0-16,0 1 0,0-1 0,0-21 15,0 21-15,0-20 0,0-1 16,-22 0-16,22 0 0,0-42 31,0 0-31,22 0 16,-22-1-16,21-20 0</inkml:trace>
  <inkml:trace contextRef="#ctx0" brushRef="#br0" timeOffset="58660.47">4551 2985 0,'0'0'0,"21"-43"0,-21 22 0,21 0 16,-21 0-16,21 21 15,-21 21 1,0 0-16,0 0 0,0 22 16,0-1-16,0-21 0,0 21 15,0 1-15,0 20 0,0-20 0,0-1 16,0 0-16,0 1 0,0-1 16,0 0-16,-21 1 0,0-22 0,21 21 15,0-21-15,0 0 0,0 1 16,0-1-16,-21-21 0</inkml:trace>
  <inkml:trace contextRef="#ctx0" brushRef="#br0" timeOffset="58888.8">4170 3535 0,'-21'0'0,"42"0"0,-64-21 0,22 21 0,0 0 15,63 0 16,-20 0-31,-1 0 0,21 0 16,0 0-16,22 0 0,-1 0 16,1-21-16,-1 21 0,1-22 0,-1 1 15,1 21-15,-1-21 0,-20 0 16,20 0-16,-20 21 0,-1-21 16,-21-1-16,0 1 0,0 21 0,1 0 15</inkml:trace>
  <inkml:trace contextRef="#ctx0" brushRef="#br0" timeOffset="59228.61">5038 3302 0,'-43'0'16,"43"21"-16,21-21 31,1 0-15,-1 0-16,0 0 0,0 0 0,0-21 16,0 0-16,1 21 0,-1-21 15,0 0-15,0-1 0,0 1 16,0 21-16,1-21 0,-22 0 0,0 0 15,0 0-15,-22 21 16,-20 0-16,21 0 16,0 0-16,-22 0 0,22 21 15,-21 0-15,21 0 0,-22 0 0,22 22 16,-21-1-16,21-21 0,0 21 16,21-20-16,0 20 0,0-21 0,0 21 15,0-20-15,0-1 0,0 0 16,21 0-16,0 0 0,0-21 0,21 0 15,-20 0-15,-1 0 0,21 0 0,0 0 16,-20 0-16,20-21 0,-21 0 16,21 0-16,-20 0 0,20-1 0,0-20 15,1 21-15,-22-21 16</inkml:trace>
  <inkml:trace contextRef="#ctx0" brushRef="#br0" timeOffset="59437.49">5630 3112 0,'0'0'0,"0"-43"0,21 22 15,-21-21-15,0-1 0,0 22 16,0 0-16,0 0 0,-21 21 15,0 0 1,0 21-16,0 0 0,21 22 0,-21-22 16,-1 21-16,1 0 0,0 1 15,21-1-15,-21 0 0,0 1 0,21-1 16,0 0-16,-21 1 0,21-1 0,0-21 16,-22 22-16,22-22 15,0 0-15,0 0 0,0 0 0,22-21 16,-1 0-16,0 0 15,0-21-15,0 21 0,22-21 16,-22-21-16</inkml:trace>
  <inkml:trace contextRef="#ctx0" brushRef="#br0" timeOffset="59656.36">5927 2858 0,'0'0'0,"0"-22"0,0 1 15,0 0-15,-22 21 16,1 0-16,21 21 0,-21 0 15,0 1-15,21 20 16,-21-21-16,0 21 0,21 1 0,0-1 16,-22 0-16,1 1 0,0 20 15,21-20-15,0-1 0,0 0 0,-21 1 16,21-22-16,0 21 0,0-21 0,0 22 16,0-22-16,0 0 0,21-21 15,0 21-15,0-21 0,1 0 16,-1 0-16</inkml:trace>
  <inkml:trace contextRef="#ctx0" brushRef="#br0" timeOffset="60015.56">6032 3260 0,'-21'21'31,"0"0"-31,21 0 0,-21 0 0,21 1 16,0-1-16,0 0 0,0 0 0,0 0 15,0 0-15,21 1 16,0-22-16,0 0 0,1 21 0,-1-21 16,0 0-16,0 0 0,21 0 15,-20 0-15,-1 0 0,0-21 16,0-1-16,0 22 0,0-21 0,1 0 16,-22 0-16,21-21 0,-21 20 15,0 1-15,0-21 0,0 21 0,0 0 16,0-1-16,0 1 0,-21 0 15,-1 21-15,1 0 0,0 0 0,0 0 16,0 21-16,0 0 16,-1 1-16,1-1 0,0 0 0,0 0 15,0 0-15,21 0 0,0 1 0,0-1 16,0 0-16,0 0 0,21 0 16,21-21-16,-21 0 15</inkml:trace>
  <inkml:trace contextRef="#ctx0" brushRef="#br0" timeOffset="60409.33">6964 3344 0,'0'0'0,"21"-21"0,0 0 16,21-148 15,-20 148-31,-22-1 0,0 1 0,0 0 16,0 0-16,0 0 0,0 42 47,0 0-47,0 0 0,0 22 0,0-22 0,0 21 15,0 0-15,0 1 0,0 20 0,0-20 16,0 20-16,0-21 16,0 22-16,0-22 0,0 22 0,0-22 15,0 22-15,0-22 0,0 0 0,0 1 16,-22-1-16,22 21 0,0-20 15,0-22-15,0 21 0,-21 1 0,21-22 16,0 0-16,0 0 0,-21 0 16,21 0-16,-21-21 0,0 0 15,0 0-15,-1 0 16,22-21-16,-21 0 0,0 0 16,21 0-16,0 0 0,-21-22 15,21 1-15,-21 0 0,21-1 0,0 1 16,0 0-16,0-1 0</inkml:trace>
  <inkml:trace contextRef="#ctx0" brushRef="#br0" timeOffset="60600.22">7133 2900 0,'0'0'0,"-21"-21"0,0 21 15,0 0-15,-1 0 16,1 0-1,42 21 17,1-21-32,-1 21 0,-21 0 15,21-21-15,0 21 0</inkml:trace>
  <inkml:trace contextRef="#ctx0" brushRef="#br0" timeOffset="61892.22">7747 3112 0,'0'0'0,"0"-22"0,0 1 15,0 0-15,0 0 0,0 0 16,0 0-16,0-22 0,-21 43 16,21-21-16,-21 0 0,-1 0 0,1 21 15,0 0-15,0 0 0,0 21 16,21 0-16,-21 0 0,-1 0 15,1 1-15,0 20 0,21 0 0,0-21 16,-21 22-16,21-1 0,0-21 16,0 22-16,0-22 0,0 21 0,0-21 15,0 0-15,21 1 0,0-22 0,0 0 16,-21 21-16,22-21 16,-1 0-16,0 0 0,0 0 0,0-21 15,22-1-15,-1 1 0,-42-21 16,21 21-16,0 0 0,0-22 15,-21 22-15,0-21 0,22 21 0,-22-1 16,21-20-16,-21 21 0,0 0 16,0 0-16,0-1 0,0 44 31,0-1-31,0 0 16,0 0-16,0 0 0,0 22 0,0-22 15,0 0-15,0 0 0,0 0 16,0 22-16,0-22 0,0 0 0,21-21 15,0 21-15,-21 0 0,21-21 0,0 0 16,1 0-16,-1 0 16,0 0-16,0 0 0,0 0 0,0 0 15,22-21-15,-22 0 0,0 0 0,0 0 16,0-1-16,1 1 0,-1 0 16,0-21-16,0 21 0,0-22 0,0 22 15,1-21-15,-1 21 0,-21-1 16,0 1-16,0 0 0,0 0 0,0 0 15,21 21-15,-21 21 16,0 0 0,0 0-16,0 0 0,-21 22 0,21-22 15,-21 0-15,21 21 0,0-20 16,0-1-16,0 21 0,0-21 16,0 0-16,0 1 0,0-1 0,0 0 15,21-21-15,0 0 16,0 0-16,0 0 0,0 0 15,1 0-15,-1 0 0,0-21 0,0 0 16,0-1-16,0 1 0,1 0 16,-22 0-16,21 0 0,-21 0 0,21-22 15,-21 22-15,0-21 0,0 21 0,0-1 16,0 1-16,0 0 16,0 0-16,0 0 0,21 21 31,0 0-16,0 0-15,1 0 0,-1 0 0,0 0 16,21 0-16,1 0 0,-1 0 16,0 0-16,1 0 0,-22 0 0,21 0 15,-21 0-15,0 0 0,1 0 0,-1 0 16,0 0-16,-21-21 16,-21 21 15,0 0-31,-1 0 0,1 0 15,-21 21-15,21-21 0,0 21 16,-1 0-16,1 0 0,0 0 16,0 22-16,0-22 0,0 0 0,21 0 15,0 0-15,0 22 0,0-22 0,0 0 16,0 0-16,0 0 0,21-21 16,0 22-16,0-22 0,0 0 0,0 0 15,22 0-15,-22 0 16,0-22-16,0 1 0,0 0 0,1 0 15,-1 0-15,0 0 0,0-1 16,0 1-16,0 0 0,1-21 16,-22 21-16,21-22 0,0 22 0,-21 0 15,0 0-15,0 0 0,0-1 0,0 44 32,0-1-32,0 0 0,0 0 15,0 0-15,0 0 0,0 22 16,0-22-16,0 0 0,0 0 0,0 0 15,21 1-15,0-1 0,22 0 0,-22-21 16,21 0-16,-21 21 0,22-21 16,-22 0-16,21 0 0,0 0 0,-20-21 15,20 21-15,-21-21 0,0 0 0,0-1 16,1 22-16,-1-21 16,0 0-16,-21 0 0,0 0 0,21 0 15,-21-1-15,21 1 0</inkml:trace>
  <inkml:trace contextRef="#ctx0" brushRef="#br0" timeOffset="63840.66">12552 10753 0,'0'0'0,"0"-21"15,0-1 1,0 1 0,0 42 30,0 1-30,0-1-16,0 0 0,0 0 0,-21 0 16,21 22-16,-22-22 0,22 21 15,0-21-15,0 22 0,0-22 16,0 21-16,0-21 0,0 22 0,0-22 16,0 0-16,0 0 0,0 0 0,0 0 15,0 1-15,22-22 16,-1 0-1,0 0-15,0-22 0,-21 1 16,21 0-16,-21 0 0,21 0 16,1 0-16,-22-1 0,21 1 0,0-21 15</inkml:trace>
  <inkml:trace contextRef="#ctx0" brushRef="#br0" timeOffset="64200.45">12700 10329 0,'-42'0'16,"84"0"-16,-106 0 0,43 0 15,21 22-15,-21-22 0,21 21 16,0 0 0,21-21-1,0 0-15,1 0 16,-1-21-16,0 21 15,-21-21-15,21-1 0,-21 1 16,0 0-16,0 0 16,0 0-16,-21 21 15,0-21-15,0 21 16,-1 0-16,1 0 0,0 0 16,21 21-16,-21 0 15,21 0-15,0 0 16,0 0-16,0 1 0,0-1 0,0 0 15,21 0-15,0 0 0,-21 0 0,21-21 16,1 22-16,20-22 16,-21 21-16</inkml:trace>
  <inkml:trace contextRef="#ctx0" brushRef="#br0" timeOffset="64472.54">13123 10689 0,'0'0'0,"-21"0"0,21 21 0,-21-21 15,42 0 17,0 0-32,0 0 0,1 0 15,-1 0-15,0 0 0,0 0 16,0 0-16,0 0 0,1 0 15,-1 0-15,0 0 0,0 0 0,0 0 16</inkml:trace>
  <inkml:trace contextRef="#ctx0" brushRef="#br0" timeOffset="64668.43">13208 10859 0,'0'0'0,"-21"21"0,0 0 32,21 0-32,21-21 31,0 0-31,0 0 16,0 0-16,0 0 0,1 0 15,-22-21-15,21 0 0,0 21 16,0-21-16,-21-1 0,21 22 0,0-21 15</inkml:trace>
  <inkml:trace contextRef="#ctx0" brushRef="#br0" timeOffset="66020.07">14880 10605 0,'-21'0'0,"0"0"16,0 0-16,-1 0 15,1-22 1,21 1 0,0 0-1,0 0-15,0 0 0,0 0 16,0-1-16,0 1 0,0 0 16,0 0-16,21 0 0,1 21 0,-1-21 15,0 21-15,0 0 0,0 0 16,0 0-16,1 0 0,20 0 15,-21 21-15,0 0 0,-21 21 0,21-21 16,-21 22-16,22-1 0,-22 0 16,0 1-16,0-1 0,0 0 15,-22-20-15,1 20 0,0 0 0,0-21 16,0 22-16,0-22 0,-22 0 0,22 21 16,-21-20-16,21-1 0,-22 0 15,22-21-15,-21 21 0,21 0 0,-1-21 16,-20 0-16,21 0 0,0 0 0,0 0 15,-1 0-15,1-21 16,21 0-16,0 0 0,0 0 16,0-1-16,0 1 0,0 0 0,0 0 15,0-21-15,0 20 0,21 1 16,1 0-16,-1 21 0,-21-21 16,21 21-16,0 0 0,0 0 0,0 0 15,1 21-15,-1-21 16,0 21-16,0 0 0,-21 1 0,21-1 15,0 0-15,1 0 0,-1 0 0,0 0 16,-21 1-16,21-1 0,0 0 16,0-21-16,-21 21 0,22 0 0,-1-21 15,0 21-15,0-21 0,0 0 16,0 0-16,1 0 0,-1 0 16,21 0-16,-21 0 0,0 0 0,22-21 15,-22 21-15,21-21 0</inkml:trace>
  <inkml:trace contextRef="#ctx0" brushRef="#br0" timeOffset="66277.24">15790 10478 0,'0'0'0,"0"-22"0,0 44 31,0 20-15,0-21-16,0 0 0,0 22 15,0-22-15,0 21 0,0 0 0,0-20 16,0 20-16,0-21 0,0 0 0,0 0 16,0 22-16,0-22 15,0 0-15,0 0 0,0 0 16,0 1-16</inkml:trace>
  <inkml:trace contextRef="#ctx0" brushRef="#br0" timeOffset="66492.58">15579 10837 0,'21'0'47,"0"0"-47,0 0 16,21 0-16,-20 0 0,-1 0 0,0 0 15,0 0-15,21 0 0,-20 0 16,20-21-16,-21 21 0,0 0 0,22-21 16,-22 21-16,0-21 0,21 21 0,-21-21 15,1 21-15,-1-21 0,0-1 16,0 22-16,0-21 0,0 0 0</inkml:trace>
  <inkml:trace contextRef="#ctx0" brushRef="#br0" timeOffset="66788.41">16658 10329 0,'0'0'0,"0"-21"0,0 0 32,0 42-17,0 0 1,0 22-16,0-22 0,0 21 15,0 1-15,-21-22 0,21 21 0,0 0 16,0 1-16,0-1 16,-21 0-16,21 1 0,0-1 0,0-21 15,0 22-15,0-22 0,-21 21 0,21-21 0,0 0 16,-22 1-16,22-1 16,0 0-16,0 0 0,22-21 15,-1 0 1,0 0-16,0-21 0,0 21 0</inkml:trace>
  <inkml:trace contextRef="#ctx0" brushRef="#br0" timeOffset="67088.24">17505 10499 0,'0'0'0,"-21"0"31,42 0-15,0 0 0,0 0-16,0 0 0,0 0 0,1 0 15,-1 0-15,0 0 0,0 0 16,0 0-16,0 0 15</inkml:trace>
  <inkml:trace contextRef="#ctx0" brushRef="#br0" timeOffset="67292.47">17462 10647 0,'0'0'0,"-21"21"0,0-21 15,21 21-15,0 0 32,0 1-17,21-22 1,0 0-16,1 0 0,-1 0 16,0 0-16,0 0 0,0 0 0,0 0 15,1 0-15,-1 0 0,0 0 16,0-22-16,0 22 0,0-21 0,-21 0 15</inkml:trace>
  <inkml:trace contextRef="#ctx0" brushRef="#br0" timeOffset="67988.24">18542 10414 0,'0'-21'15,"0"0"-15,0 0 16,0-1 0,0 1-16,0 0 0,21 0 15,0 0-15,0 21 0,1-21 16,-1 21-16,0 0 15,0 0-15,0 0 0,22 0 0,-22 0 16,0 0-16,0 0 0,0 0 0,0 0 16,-21 21-16,22 0 0,-22 0 15,0 21-15,0-20 0,0-1 16,0 21-16,0-21 0,-22 22 0,1-22 16,0 21-16,0-21 0,-21 0 15,20 1-15,1-1 0,-21 0 0,21 0 16,0 0-16,-1 0 0,1-21 0,0 0 15,0 22-15,0-22 16,21-22 15,21 1-31,0 21 0,0-21 0,0 21 16,1-21-16,-1 21 0,21-21 16,-21 21-16,0 0 0,22 0 0,-22 0 15,0 0-15,0 0 0,22 0 0,-22 0 16,0 0-16,0 21 0,0 0 15,0 0-15,1-21 0,-22 21 0,0 1 16,21-1-16,-21 0 0,0 0 0,0 0 16,0 0-16,0 1 0,0-1 15,0 0-15,-21 0 0,-1-21 0,22 21 16,-42 0-16,21-21 0,0 22 16,-22-22-16,22 0 0,-21 0 0,21 21 15,-22-21-15,1 0 0,0 0 16,21 0-16,-22 0 0,22 0 0,-21 0 15,21 0-15,-1 0 0,1 0 0,0 0 16,0 0-16,0 0 16,0 0-1,-1-21-15,1 21 16,0 0-16</inkml:trace>
  <inkml:trace contextRef="#ctx0" brushRef="#br0" timeOffset="68932.32">1630 11494 0,'0'0'0,"0"-22"0,0 1 0,21 21 16,-21-21-16,21 0 0,-21 0 15,0 42 16,-21 0-31,21 0 0,-21 0 16,21 1-16,-21 20 0,21 0 16,0-21-16,0 22 0,0-1 0,0 0 15,0-20-15,0 20 0,0-21 16,0 21-16,0-20 0,0-1 16,0 0-16,0 0 0,0 0 15,0 0-15,21-21 16,0 0-16,0-21 15,0 21-15,0-21 0,-21 0 16</inkml:trace>
  <inkml:trace contextRef="#ctx0" brushRef="#br0" timeOffset="69288.11">1736 11134 0,'0'0'15,"-43"-21"1,22 21-16,21 21 16,0 0-16,0 0 15,21-21 1,0 0-16,1 0 16,-1 0-16,-21-21 0,21 21 15,0-21-15,0 0 0,-21-1 16,0 1-16,-21 21 15,0 0 1,0 0-16,0 0 0,-1 0 16,1 0-16,0 0 0,0 0 15,0 0-15,0 0 0,-1 21 0,22 1 16,-21-22-16,21 21 0,0 0 16,0 0-16,21 0 15,1-21-15,20 0 0,-21 21 16,21-21-16,-20 0 0,20 22 0</inkml:trace>
  <inkml:trace contextRef="#ctx0" brushRef="#br0" timeOffset="69557.03">2095 11621 0,'0'0'0,"22"0"32,-1 0-32,0 0 15,0 0-15,0 0 0,0 0 16,1-22-16,-1 22 0,0 0 16,0-21-1</inkml:trace>
  <inkml:trace contextRef="#ctx0" brushRef="#br0" timeOffset="69704.89">2222 11705 0,'0'0'0,"0"21"0,0 1 16,22-22 30,-1 0-46,0-22 0,0 22 16,0-21-16,0 0 0,22 0 16,-22 21-16</inkml:trace>
  <inkml:trace contextRef="#ctx0" brushRef="#br0" timeOffset="70284.75">3175 11240 0,'0'0'0,"-42"-43"31,42 22-31,0 0 0,0 0 16,0 0-16,21-1 16,0 22-16,0 0 0,0-21 15,0 21-15,22 0 0,-22 0 16,21 0-16,-21 0 0,1 0 15,20 21-15,-21-21 0,-21 22 0,0 20 16,0-21-16,0 0 0,0 22 0,-21-22 16,0 21-16,0-21 0,-22 22 15,1-22-15,0 21 0,20-21 0,-20 0 16,0 1-16,21-1 0,-1 0 16,1 0-16,0-21 0,0 0 15,21-21 1,21 0-1,0 21-15,0-21 0,22 21 16,-22-22-16,21 22 0,-21 0 16,22 0-16,-1 0 0,0 0 0,-20 0 15,20 0-15,-21 0 0,21 0 0,-20 22 16,20-22-16,-21 21 0,0-21 16,0 21-16,-21 0 0,0 0 0,0 0 15,0 1-15,-21-22 0,0 21 0,-21 0 16,21 0-16,-22 0 0,1 0 15,0-21-15,-1 22 0,1-22 0,0 21 16,-1-21-16,22 0 0,-21 0 16,21 0-16,-1 0 0,1 0 15,0 0-15,0 0 16,0 0-16,21-21 16,0-1-1,21 22 1</inkml:trace>
  <inkml:trace contextRef="#ctx0" brushRef="#br0" timeOffset="71501.14">6244 12510 0,'-21'0'16,"0"0"-16,21-22 47,0 1-47,21 0 15,0 21-15,0 0 0,0-21 16,-21 0-16,22 21 0,20 0 16,-21 0-16,0 0 0,0 0 0,1 0 15,20 0-15,-21 21 0,0 0 16,-21 0-16,0 0 0,0 1 0,0-1 16,0 21-16,-21-21 0,0 0 0,0 22 15,0-22-15,-22 21 0,22-21 16,0 22-16,-21-22 0,20 0 0,1 0 15,0 0-15,0-21 0,0 22 16,21-44 15,0 1-31,0 0 16,21 0-16,0 0 0,0 21 16,0-21-16,1 21 0,20 0 15,-21 0-15,0 0 0,0 0 16,22 0-16,-22 0 0,21 21 0,-21 0 15,1 0-15,-1 0 0,-21 0 16,0 1-16,0 20 0,0-21 0,0 0 16,-21 22-16,-1-22 0,1 0 0,-21 21 15,0-21-15,20 1 0,-20-1 16,0 0-16,-1 0 0,1 0 16,0 0-16,-1-21 0,1 22 0,0-22 15,-1 0-15,1 0 0,0 0 16,-1 0-16,1 0 0,0 0 0,-1 0 15,22 0-15,-21 0 0,21-22 0,0 22 16,-1-21-16,1 0 0,0 0 16,21 0-16,0 0 0,0-1 15,21 1-15,0 21 16,1-21-16,20 21 0,-21-21 0,21 0 16,1 0-16</inkml:trace>
  <inkml:trace contextRef="#ctx0" brushRef="#br0" timeOffset="72008.85">7429 12488 0,'0'0'0,"-21"22"47,0-1-47,21 0 0,-21 0 0,0 0 16,0 22-16,-1-1 0,-20-21 15,21 21-15,0 1 0,-22-1 16,22 0-16,-21-20 0,0 20 0,20 0 16,-20-21-16,21 1 0,0 20 0,-22-21 15,22-21-15,0 21 0,0-21 16,0 0-1,21-21 1,0 0-16,21 0 0,-21 0 16,21-1-16,0 1 0,0 0 0,1 0 15,-1 21-15,0-21 0,0 21 16,0 0-16,22 0 0,-22 0 0,0 0 16,0 0-16,21 21 0,-20-21 15,-1 21-15,0 0 0,21-21 16,-21 21-16,1 1 0,-1-1 0,0-21 15,0 21-15,0 0 0,-21 0 0,21-21 16,1 21-16,-1-21 0,-21 22 16,21-22-16,0 21 0,0-21 0,0 0 15,1 0-15,-1 0 16,0 0-16,0-21 16,0 21-16,0-22 0,1 1 0</inkml:trace>
  <inkml:trace contextRef="#ctx0" brushRef="#br0" timeOffset="72280.69">8128 12615 0,'0'0'0,"-21"0"16,21 22-16,21-22 31,0 0-31,0 0 0,0 0 0,1 0 16,-1 0-16,21 0 0,-21 0 15,0 0 1,1 0-16,-1 0 0,0 0 0</inkml:trace>
  <inkml:trace contextRef="#ctx0" brushRef="#br0" timeOffset="72504.14">8107 12827 0,'-21'0'0,"42"0"0,-42 21 15,42-21 1,0 0-16,0 0 15,0 0-15,0 0 0,1 0 16,-1 0-16,0 0 0,0 0 0,0 0 16,0 0-16,1-21 0,-1 21 15,0-21-15,0 21 0,0 0 16,0-21-16,1 0 0,-1 21 0,0-22 16,0 22-16</inkml:trace>
  <inkml:trace contextRef="#ctx0" brushRef="#br0" timeOffset="72799.97">9123 12425 0,'0'0'0,"-21"0"16,21-21-16,21 21 31,0 0-31,0 0 0,0 0 16,0 0-16,1 0 15,-1 0-15,0 0 0,0 0 0,0 0 16,0 0-16,1 0 0,-1 0 16,0 0-16,0-21 15,-42 21 16</inkml:trace>
  <inkml:trace contextRef="#ctx0" brushRef="#br0" timeOffset="73344.5">9292 12361 0,'-21'0'0,"0"0"0,-43 0 31,43 0-31,21 22 0,-21-22 16,0 21-16,0 0 0,21 0 15,-22 0-15,1-21 0,0 21 0,0 1 16,0-1-16,0 0 0,-1 0 0,1 0 16,21 0-16,-21 1 0,0-22 15,21 21-15,0 0 0,-21-21 16,42 0 15,0-21-15,0 21-16,0 0 0,1 0 15,-1-21-15,0 21 0,0-22 16,0 22-16,0 0 0,1 0 16,-1 0-16,0 0 0,21 0 0,-21 0 15,1 0-15,-1 0 0,0 0 16,0 0-16,0 0 0,0 22 0,1-22 16,-1 21-16,0 0 0,-21 0 15,21 0-15,-21 0 0,0 1 16,0-1-16,0 0 0,0 0 15,0 0-15,-21 0 0,0 1 0,21-1 16,-21 0-16,-22 0 16,22 0-16,0-21 0,0 21 0,-22-21 0,22 22 15,-21-22-15,21 21 0,0-21 16,-22 0-16,22 0 0,0 0 16,0 0-16,-22 0 0,22 0 0,0 0 15,0 0-15,0 0 0,0 0 16,-1 0-16,22-21 15,0-1 1,0 1-16,0 0 16,22 21-16,-1-21 0,0 0 15,0 0-15</inkml:trace>
  <inkml:trace contextRef="#ctx0" brushRef="#br0" timeOffset="78252.27">10075 12425 0,'0'-21'63</inkml:trace>
  <inkml:trace contextRef="#ctx0" brushRef="#br0" timeOffset="78692.03">10096 12383 0,'0'0'0,"0"-22"32,0 44 30,0-1-62,0 0 0,0 0 16,0 0-16,0 22 0,0-22 15,0 0-15,0 21 0,0-21 0,0 1 16,0 20-16,0-21 0,0 0 0,0 22 16,0-22-16,0 0 0,0 0 15,0 0-15,0 0 0,22-21 32,-1 0-32,0 0 15,21 0-15,-21-21 0,1 21 0,20-21 16,-21 0-16,21 0 0,1 0 15,-1-22-15,0 22 0,1 0 16,20 0-16,-20-22 0,20 22 0,1 0 16,-22 0-16,21 0 0,-20-22 0,20 22 15,-20 0-15,-1 21 0,-21-21 16,21 0-16,-20 21 0,-1 0 0,0-21 16,0 21-1,-21-22 16</inkml:trace>
  <inkml:trace contextRef="#ctx0" brushRef="#br0" timeOffset="79504.56">4403 4318 0,'-64'-63'31,"43"63"-31,0 0 0,0 21 16,21 0-16,0 21 0,0-21 0,0 22 15,-22-1-15,22 0 16,0 1-16,0-1 0,-21 22 0,21-22 15,0 0-15,-21 1 0,21 20 16,0-21-16,0 1 0,-21-22 0,21 21 16,0-21-16,0 1 0,0-1 15,0 0-15,0-42 16,21 0 0,0-1-16</inkml:trace>
  <inkml:trace contextRef="#ctx0" brushRef="#br0" timeOffset="79716.44">4572 4360 0,'0'0'0,"0"0"15,0 22 1,0-1-16,0 0 0,0 21 0,0-21 16,0 22-16,0-1 0,0-21 15,0 22-15,0-1 0,0 0 0,0-21 16,0 22-16,0-1 0,0 0 15,0-20-15,0-1 0,0 21 0,0-21 16,0 0-16,0 1 16</inkml:trace>
  <inkml:trace contextRef="#ctx0" brushRef="#br0" timeOffset="80440.49">4191 4890 0,'0'0'0,"-21"-22"0,0 22 15,42 0 1,0 0 0,0 0-16,21 0 0,1 0 15,-22 0-15,42 0 0,-20 0 0,-1 0 16,22-21-16,-22 21 16,21-21-16,1 21 0,-22-21 0,1 21 15,-1 0-15,0-21 0,1 21 16,-22 0-16,0 0 0,0 0 0,0 0 62,0-21-62,1 21 16,-1-22-16,0 1 0,0 21 16,0-21-16,0 0 0,1 21 0,-1-21 15,-21 0-15,21-1 0,0 1 16,-21 0-16,0 0 15,-21 21 1,0 0-16,0 0 16,-1 0-16,-20 21 0,21 0 0,0 0 15,0 1-15,-1-1 0,1 21 16,0-21-16,21 22 0,0-22 0,0 21 16,0-21-16,0 22 0,0-22 15,0 0-15,0 0 0,21 0 16,0 0-16,1-21 0,20 0 15,-21 0-15,0 0 16,0-21-16,22 0 0,-22 0 0,0 0 0,21 0 16,-20-22-16,20 22 0,-21-21 15,21-1-15,-20 1 0,-1 21 16,0-21-16,0-1 0,0 1 0,0 0 16,-21-1-16,22 1 0,-22 0 15,0-1-15,0 22 0,0 0 0,0 0 16,0 0-16,0 42 15,0 0-15,0 0 16,0 0-16,0 22 0,0-1 0,-22-21 16,22 21-16,-21 1 0,21-1 15,-21 0-15,21 1 0,0-22 0,0 21 16,-21 1-16,21-22 0,0 21 16,0-21-16,0 0 0,0 1 0,21-22 15,0 0 1,0 0-16,1-22 15,-1 22-15,0-42 0,0 21 0,0 0 16,0-22-16,22 1 0</inkml:trace>
  <inkml:trace contextRef="#ctx0" brushRef="#br0" timeOffset="80665.28">5927 4191 0,'0'0'16,"0"-21"-16,0-21 0,0 20 0,0 1 15,0 42 1,0 1-16,0 20 0,-22-21 15,22 21-15,-21 1 0,21-1 16,0 0-16,0-20 0,-21 20 16,21 0-16,-21 1 0,0-1 0,21 0 15,0-21-15,0 22 0,-21-22 0,21 21 16,0-21-16,0 1 0,0-1 16,0 0-16,21-21 15,0 0-15,0 0 0,0 0 16,0-21-16,1 0 0,20-1 0</inkml:trace>
  <inkml:trace contextRef="#ctx0" brushRef="#br0" timeOffset="81000.36">6244 4445 0,'0'0'0,"-21"0"16,0 21 0,0 0-16,21 1 15,-22-1-15,22 0 0,-21 0 0,21 0 16,0 0-16,0 1 0,0-1 15,0 0-15,0 0 0,0 0 0,0 0 16,21-21-16,1 22 0,-1-22 0,0 0 16,0 0-16,0 0 0,22 0 15,-22 0-15,0 0 0,0-22 0,21 1 16,-20 21-16,-22-21 0,21 0 16,-21 0-16,0 0 0,0-1 15,0 1-15,0 0 0,0 0 0,0 0 16,0 0-16,-21-1 15,-1 22-15,1 0 0,0 0 16,0 0-16,0 0 16,0 22-16,21-1 15,0 0-15,0 0 16,0 0-16,21 0 0,0-21 16</inkml:trace>
  <inkml:trace contextRef="#ctx0" brushRef="#br0" timeOffset="81397.32">7175 4657 0,'0'0'0,"22"-21"0,-22-1 0,0 1 16,0 0-16,21 0 0,0-21 0,-21 20 15,21 1-15,-21 0 0,0 0 16,21 0-16,0 21 15,-21 21 1,0 0-16,0 0 16,0 0-16,0 22 0,0-22 0,0 21 15,0 1-15,0 20 0,0-21 16,0 22-16,0-22 0,0 22 0,0-1 16,0-20-16,22 20 0,-22-21 0,0 1 15,0 20-15,0-20 0,0-22 16,0 21-16,0 0 0,0-20 0,0-1 15,0 0-15,0 0 0,0 0 0,0 0 16,-22-21-16,1 0 16,0 0-16,0 0 0,0 0 15,21-21-15,-21 0 0,21 0 0,-22 0 16,22 0-16,0-1 0,0-20 16,0 0-16,0 21 0,0-22 15,0 1-15,0 0 0,0-22 0</inkml:trace>
  <inkml:trace contextRef="#ctx0" brushRef="#br0" timeOffset="81576.55">7387 4360 0,'-42'-42'32,"84"84"-32,-105-84 0,41 42 15,44 21 16,-1-21-15,0 21-16,0-21 0,0 0 16,-21 22-16</inkml:trace>
  <inkml:trace contextRef="#ctx0" brushRef="#br0" timeOffset="82061.09">7937 4487 0,'22'0'0,"-44"0"0,65-21 0,-43 0 15,21 0-15,-21 0 0,21 0 16,-21-1-16,0 1 0,0 0 0,0 0 16,-21 0-1,0 21-15,0 0 0,-1 0 0,1 0 16,0 0-16,0 0 0,0 21 16,0 0-16,-22 0 0,43 22 0,-21-22 15,0 21-15,0-21 0,21 22 0,-21-22 16,21 21-16,0-21 0,0 0 15,0 22-15,0-22 0,0 0 0,0 0 16,21-21-16,0 21 0,0-21 0,0 0 16,22 0-16,-22 0 15,0 0-15,0-21 0,0 0 16,22 0-16,-22 0 0,0 0 0,0-1 16,0 1-16,0 0 0,1-21 15,-1 21-15,0-22 0,0 22 0,-21-21 16,0 21-16,0-1 0,0 1 15,21 21-15,-21-21 0,0 42 16,0 0 0,0 1-16,0-1 0,0 0 15,0 0-15,0 21 0,0-20 0,0-1 16,0 0-16,0 0 0,0 0 0,0 0 16,0 1-16,21-1 0,-21 0 15,22-21-15,-1 0 16,0 0-16,0 0 15,0 0-15,-21-21 0,21 21 16,1-21-16</inkml:trace>
  <inkml:trace contextRef="#ctx0" brushRef="#br0" timeOffset="82468.85">8551 4318 0,'0'0'16,"0"-21"-16,21 0 0,-21 0 15,22 21-15,-22 21 16,0 0-1,0 0-15,0 0 0,0 22 16,0-22-16,0 0 0,0 0 0,0 21 16,0-20-16,0-1 0,0 0 15,0 0-15,0 0 0,0 0 16,0 1-16,21-22 16,0 0-16,0 0 15,0 0-15,0-22 16,1 22-16,-1-21 0,0 0 0,0 0 15,0 0-15,0 0 0,1-1 0,-1 1 16,0-21-16,0 21 0,0 0 16,0-22-16,-21 22 0,0 0 0,22 0 15,-44 21 1,1 21 0,0 0-16,0 0 15,0 0-15,0 1 0,-22 20 16,22-21-16,0 0 0,0 0 0,0 22 15,-1-22-15,1 0 0,21 0 0,0 0 16,0 1-16,21-22 16,1 0-16,-1 0 15,0 0-15</inkml:trace>
  <inkml:trace contextRef="#ctx0" brushRef="#br0" timeOffset="82905.6">9356 4297 0,'0'-21'0,"0"42"0,0-63 0,0 20 16,0 1-16,-22 21 15,1 0 1,0 0-16,0 21 16,0 1-16,0-1 0,-1 0 0,1 21 15,0-21-15,0 1 0,0 20 0,21-21 16,0 0-16,-21 0 0,21 1 15,0-1-15,0 0 0,0 0 16,0 0-16,21-21 0,0 21 16,0-21-16,0 0 15,0 0-15,1 0 0,-1-21 0,-21 0 16,21 0-16,0 21 0,0-21 0,-21 0 16,21-22-16,-21 22 0,22 0 15,-22 0-15,0 0 0,0-1 0,21 1 16,-21 0-16,0 42 31,0 0-31,0 1 0,21-1 16,-21 0-16,0 0 0,0 0 15,0 0-15,0 1 0,21-1 0,0 0 16,-21 0-16,21-21 16,-21 21-16,22-21 15,-1 0-15,0 0 0,0 0 16,0 0-16</inkml:trace>
  <inkml:trace contextRef="#ctx0" brushRef="#br0" timeOffset="83048.52">9694 4530 0,'0'21'63</inkml:trace>
  <inkml:trace contextRef="#ctx0" brushRef="#br0" timeOffset="85161.2">12742 12446 0,'0'-21'16,"0"0"-16,21 21 16,-21-21-16,0-1 0,22 22 15,-22-21-15,0 0 16,0 42 15,0 0-31,-22 1 16,22-1-16,-21 0 0,21 0 15,-21 0-15,21 22 0,0-22 16,0 0-16,0 21 0,0-21 0,0 1 16,0-1-16,0 0 0,0 0 0,0 0 15,0 0-15,0 1 0,0-1 16,21-21 0,0 0-16,-21-21 15,22-1-15,-1 22 16,-21-21-16,21 0 0</inkml:trace>
  <inkml:trace contextRef="#ctx0" brushRef="#br0" timeOffset="85521.33">13017 11917 0,'0'0'0,"-21"-21"0,-42 21 31,42 0-31,-1 0 0,22 21 16,-21-21-16,21 21 16,0 0-1,21-21 1,1 0 0,-22-21-16,21 0 15,0 21 1,-21-21-16,0 0 15,-21 21 1,0 0-16,-1 0 16,1 0-16,0 0 15,21 21-15,0 0 0,0 0 16,0 0-16,21 0 16,0-21-16,1 22 0,-1-22 15,0 21-15,0-21 0</inkml:trace>
  <inkml:trace contextRef="#ctx0" brushRef="#br0" timeOffset="85800.06">13758 12234 0,'0'22'0,"21"-22"47,1 0-47,-1 0 15,0 0-15,0 0 0,0 0 16,0 0-16,1 0 16,-1 0-16,0 0 0,0 0 0,0 0 15,-42 0 16</inkml:trace>
  <inkml:trace contextRef="#ctx0" brushRef="#br0" timeOffset="85984.83">13737 12446 0,'0'0'0,"0"21"15,21-21 16,0 0-31,1 0 16,-1 0-16,0 0 0,0 0 0,0 0 16,0 0-16,1 0 0,-1 0 0,0-21 15,21 21-15,-21 0 0,1-21 16,-1 21-16</inkml:trace>
  <inkml:trace contextRef="#ctx0" brushRef="#br0" timeOffset="87772.5">15007 12002 0,'-21'0'0,"0"-22"16,21 1-1,0 0 1,0 0-16,0 0 15,21 21 1,0 0-16,0 0 0,0 0 0,1 0 16,-1 0-16,21-21 0,-21 21 0,0 0 15,22 0-15,-22 0 0,0 0 16,0 0-16,0 21 0,1 0 16,-1-21-16,0 21 0,-21 0 15,0 0-15,0 1 0,0-1 0,0 0 16,-21 21-16,-22-21 0,1 1 0,0-1 15,-1 0-15,-20 0 0,21 0 16,-1 0-16,1 1 0,0-22 0,-1 0 16,22 21-16,0-21 0,0 0 0,0 0 15,21-21 1,0-1-16,21 22 16,0-21-16,0 21 0,0 0 15,0 0-15,1-21 0,20 21 0,-21 0 16,21 0-16,-20 0 0,20 0 15,-21 0-15,21 0 0,1 0 16,-22 21-16,21 0 0,-21 1 0,22-1 16,-22 0-16,0 0 0,0 0 0,0 0 15,-21 1-15,0 20 0,0-21 16,0 0-16,0 0 0,0 1 0,-21-1 16,0 0-16,-21 0 0,21 0 0,-22 0 15,1-21-15,0 22 0,-1-1 16,1-21-16,0 0 0,-1 0 0,1 0 15,0 0-15,-1 0 0,1 0 0,21 0 16,-22 0-16,22 0 16,0 0-16,-21-21 0,21 21 0,-1 0 0,22-22 15,0 1-15,-21 21 0,21-21 16,0 0 0,0 0-16,21 21 0,-21-21 15,22-1-15,-1 22 0,0-21 0</inkml:trace>
  <inkml:trace contextRef="#ctx0" brushRef="#br0" timeOffset="88097.54">16150 12023 0,'0'0'16,"0"-21"-16,0-1 0,-21 22 16,0 0-16,0 0 15,21 43 1,0-22-16,-22 21 0,22-21 16,0 22-16,0-1 0,-21 0 0,21 1 15,0-22-15,0 21 0,0 1 16,0-22-16,0 21 0,0-21 0,-21 0 15,21 1-15,0-1 0,0 0 0,0 0 16,0 0-16</inkml:trace>
  <inkml:trace contextRef="#ctx0" brushRef="#br0" timeOffset="88324.41">15727 12383 0,'0'0'0,"-21"0"31,21-22-31,21 22 16,0 0-16,0 0 0,0-21 16,0 21-16,22 0 0,-22 0 15,21 0-15,1-21 0,-1 21 0,0 0 16,-21 0-16,22-21 0,-1 21 0,0-21 15,1 21-15,-1 0 0,0-21 16,1 21-16,-1-22 0,0 1 0,1 21 16</inkml:trace>
  <inkml:trace contextRef="#ctx0" brushRef="#br0" timeOffset="88596.9">16954 11896 0,'-42'0'16,"21"0"0,21 21-16,0 0 15,-21 21-15,21-20 0,0 20 16,0 0-16,0 1 0,0-1 0,0 0 16,0 1-16,0-1 0,0 0 0,0-21 15,0 22-15,0-1 0,0-21 16,0 0-16,0 1 0,0-1 15,0 0-15,0 0 0,0 0 0,0 0 16,21-21 15,0 0-31</inkml:trace>
  <inkml:trace contextRef="#ctx0" brushRef="#br0" timeOffset="88948.74">17822 12150 0,'0'0'0,"-21"21"0,42-21 47,0 0-47,1 0 0,-1 0 15,0 0-15,0 0 16,0 0-16,0 0 0,1 0 16,-1 0-1</inkml:trace>
  <inkml:trace contextRef="#ctx0" brushRef="#br0" timeOffset="89148.63">17886 12256 0,'0'21'0,"0"-42"0,-21 42 15,-1-21-15,22 21 0,0 0 31,22-21 1,-1 0-17,0 0-15,0 0 16,0 0-16,0 0 0,1 0 16,-1 0-16,0-21 0,0 21 15,0-21-15,0 21 0</inkml:trace>
  <inkml:trace contextRef="#ctx0" brushRef="#br0" timeOffset="89856.42">18838 11875 0,'0'-22'16,"0"44"15,0-1-15,0 0-16,0 21 15,0-21-15,0 22 0,0-1 0,-21 0 16,0 1-16,21-1 0,-21 0 0,21-20 15,-21 20-15,-1 0 0,22-21 16,-21 1-16,21-1 0,0 0 0,-21 0 16,0-21-16,21 21 0,0-42 31,0 0-15,0 0-16,21 21 0,0-21 15,0 21-15,-21-22 0,22 22 16,-1-21-16,0 21 15,0 0-15,0 0 0,0 0 16,1 0-16,-1 0 0,0 0 0,0 0 16,0 0-16,0 0 15,1 0-15,-1-21 0,0 21 0,0-21 16,0 21-16,0-21 0,1 21 16,-22-21-16,21-1 0,-21 1 0,21 0 15,-21 0-15,0 0 0,0-22 0,21 22 16,-21-21-16,0 21 0,0-22 15,0 22-15,0 0 0,0 0 0,0 0 16,0 42 0,-21 0-16,21 0 15,0 0-15,-21 22 0,0-22 0,21 21 16,-22 1-16,22-1 0,0-21 16,0 21-16,0 1 0,-21-22 15,21 21-15,0-21 0,0 22 0,-21-22 16,21 0-16,0 0 0,0 0 0,0 1 15,0-1-15,0 0 16,0 0-16,0 0 16,0-42-1</inkml:trace>
  <inkml:trace contextRef="#ctx0" brushRef="#br0" timeOffset="90013.34">19283 12510 0,'-21'0'32,"-1"0"-17,1 0 17,0 0-32,0 0 15</inkml:trace>
  <inkml:trace contextRef="#ctx0" brushRef="#br0" timeOffset="90927.86">1968 13145 0,'22'-22'0,"-44"44"0,44-65 15,-22 22-15,21 0 0,-21 0 0,0 0 16,21-1-16,-21 1 0,0 0 16,0 0-16,0 42 31,0 0-31,-21 0 0,21 1 0,-21 20 15,21-21-15,0 21 0,0 1 16,0-1-16,-22 0 0,22 1 0,-21-1 16,21-21-16,0 22 0,0-1 15,0-21-15,0 0 0,0 0 0,0 1 16,0-1-16,0 0 0,0-42 47,21 21-47,1-21 0,-22-1 0,21-20 15,0 21-15,-21 0 0</inkml:trace>
  <inkml:trace contextRef="#ctx0" brushRef="#br0" timeOffset="91216.72">2095 12658 0,'0'0'0,"-21"0"15,0 0 1,21-21 31,-21 21 0,21 21-16,0 0-31,21 0 16,0-21-16,0 21 15</inkml:trace>
  <inkml:trace contextRef="#ctx0" brushRef="#br0" timeOffset="91451.83">2307 13060 0,'0'0'16,"0"21"-1,21-21 17,0 0-17,1 0-15,-1 0 0,0 0 16,0 0-16,21 0 0,-20 0 15,-1 0-15,0 0 0,0 0 0,0 0 16,0 0-16,1 0 16</inkml:trace>
  <inkml:trace contextRef="#ctx0" brushRef="#br0" timeOffset="91644.73">2455 13229 0,'0'0'0,"-21"21"15,0-21-15,42 0 47,0 0-47,0 0 16,1 0-16,-1 0 0,0 0 0,21 0 16,-21-21-16,22 0 0,-22 0 15,21 21-15,-21-21 0</inkml:trace>
  <inkml:trace contextRef="#ctx0" brushRef="#br0" timeOffset="92213.21">3450 12658 0,'-63'0'31,"63"21"-31,-22 0 0,22 0 0,0 0 16,0 22-16,-21-22 0,21 21 16,-21-21-16,21 22 0,0-22 0,0 21 15,-21-21-15,0 22 0,21-22 16,-21 0-16,21 0 0,0 0 16,0 1-16,0-1 15,21-21 16,-21-21-15,21 21-16,0 0 0,21 0 0,-20 0 16,-1 0-16,0 0 0,0 0 15,21 0-15,-20 0 0,-1 0 0,0 0 16,0-22-16,0 22 0,0 0 16,1-21-16,-1 21 0,0-21 0,0 0 15,-21 0-15,21 0 0,-21-1 16,0 1-16,0 0 15,0-21-15,0 21 0,0-1 0,0 1 16,0 0-16,0 0 0,-21 21 16,21 21-1,0 0-15,0 0 0,0 1 16,0 20-16,0 0 0,0-21 16,-21 22-16,21-1 0,0-21 0,0 22 15,0-22-15,0 21 0,0-21 16,0 0-16,0 1 0,0-1 0,0 0 15,0 0-15,0 0 0,0 0 16</inkml:trace>
  <inkml:trace contextRef="#ctx0" brushRef="#br0" timeOffset="93176.7">6032 13970 0,'0'0'0,"22"-21"0,-22 0 0,0 0 15,0-1-15,0 1 0,0 42 31,0 1-15,-22 20-16,1-21 0,0 21 16,21 1-16,-21-22 0,0 21 0,0 1 15,-1-1-15,1 0 0,0 1 16,0-1-16,0 0 0,0-21 16,-1 22-16,1-22 0,21 0 0,-21 0 15,0 0-15,21-42 31,0 0-31,0 0 0,0 0 16,0 0-16,0-1 16,21 1-16,0 0 0,0 21 15,1-21-15,-1 21 0,0 0 0,0 0 16,0 0-16,22 0 0,-22 0 16,21 0-16,-21 0 0,22 0 15,-22 21-15,21-21 0,0 0 16,-20 0-16,20 0 0,-21 0 0,0 0 15,22 0-15,-22 0 0,0 0 0,21-21 16,-21 0-16,1 21 0,-1-21 16,0-1-16,-21 1 0,0 0 15,0 0-15,0 0 0,0 0 0,0-1 16,-21 1-16,0 0 0,-1 0 16,1 0-16,0 0 0,0 21 15,21 21 1,0 0-1,0 21-15,0-21 0,-21 22 16,21-22-16,0 21 0,0 1 0,-21-1 16,21 0-16,0 1 0,0-1 15,-22-21-15,22 21 0,-21-20 0,21 20 16,0-21-16,0 0 0,0 0 16,0 1-16,21-44 46,1 1-46,-1 0 0</inkml:trace>
  <inkml:trace contextRef="#ctx0" brushRef="#br0" timeOffset="93636.57">7535 13970 0,'0'0'0,"0"21"32,0 0-32,-21 1 15,0-1-15,0 0 0,0 0 16,-1 0-16,1 0 0,0 22 0,-21-22 16,21 0-16,-22 0 0,22 0 0,-21 22 15,-1-22-15,22 0 0,-21 0 16,0 0-16,20-21 0,-20 22 15,21-22-15,0 0 0,0 0 0,21-22 32,21 22-17,0 0-15,0 0 16,0 0-16,0 0 0,22 0 16,-22 0-16,21 0 0,-21 0 0,22 0 15,-22 0-15,21 22 0,-21-22 0,22 0 16,-22 0-16,0 21 0,0-21 15,22 0-15,-22 0 0,0 0 16,0 0-16,0 0 0,0 0 16,1 0-16,-1 0 0,0 0 15,0 0 1,0 0-16,0 0 16,1 0-16,-22-21 0,21 21 0,0-22 15</inkml:trace>
  <inkml:trace contextRef="#ctx0" brushRef="#br0" timeOffset="93916.41">8403 13991 0,'21'0'47,"-21"-21"-47,21 21 16,1 0-16,-1 0 0,0 0 15,0 0-15,0 0 0,0 0 16,1 0-16,-1 0 0,0 0 16,0 0-1</inkml:trace>
  <inkml:trace contextRef="#ctx0" brushRef="#br0" timeOffset="94129.51">8424 14139 0,'0'0'0,"0"22"16,-21-22-16,0 0 0,21 21 15,21-21 16,0 0-31,0 0 16,1 0-16,-1 0 16,0 0-16,0 0 0,21 0 0,-20 0 15,-1 0-15,0 0 0,21-21 0,-21-1 16,22 22-16,-22-21 0,21 21 16,-21-21-16,22 21 0</inkml:trace>
  <inkml:trace contextRef="#ctx0" brushRef="#br0" timeOffset="94420.44">9504 13822 0,'0'0'0,"0"-21"16,21 0-1,0 21-15,0 0 0,0-22 16,1 22-16,-1 0 16,21 0-16,-21 0 0,0 0 0,1 0 15,-1 0-15,21 0 0,-21 0 0,0 0 16,1 0-16,-1 0 0,0 0 16,0 0-1,-42 0 16,0 0-31</inkml:trace>
  <inkml:trace contextRef="#ctx0" brushRef="#br0" timeOffset="94912.9">9610 13737 0,'-22'0'0,"44"0"0,-65 0 0,22 0 16,0 0-16,0 0 15,0 21-15,-1 1 16,1-22-16,0 21 0,0 0 0,21 0 15,-21 0-15,0 0 0,-1-21 16,22 22-16,0-1 0,-21 0 0,0 0 16,21 0-16,0 0 0,-21 1 15,42-22 17,0 0-17,0 0-15,1 0 0,-1 0 16,0 0-16,0-22 0,0 1 0,0 21 15,1 0-15,-1 0 0,0 0 0,0 0 16,0-21-16,22 21 0,-22 0 16,0 0-16,0 0 0,21 0 15,-20 21-15,-1 0 0,0-21 0,21 22 16,-21-22-16,1 21 0,-22 0 0,21-21 16,0 21-16,-21 0 0,0 0 15,0 1-15,0-1 16,0 0-16,-42 0 0,20-21 15,1 21-15,-21-21 0,21 21 16,-22-21-16,22 0 0,-21 22 0,0-1 16,-1-21-16,1 0 0,21 21 15,-22-21-15,22 0 0,0 0 0,0 21 16,0-21-16,0 0 0,-1 0 0,1 0 16,0 0-16,21-21 31</inkml:trace>
  <inkml:trace contextRef="#ctx0" brushRef="#br0" timeOffset="95608.83">10499 13907 0,'0'21'78,"0"0"-47,0-42 63,21 21-79,-21-21-15,21 21 16</inkml:trace>
  <inkml:trace contextRef="#ctx0" brushRef="#br0" timeOffset="100273.28">10562 13907 0,'0'21'172,"21"-21"15,0 0 266</inkml:trace>
  <inkml:trace contextRef="#ctx0" brushRef="#br0" timeOffset="100936.42">10647 13928 0,'-21'0'32,"21"-21"-32,-22 21 0,22-22 15,-21 1-15,0 21 16,21-21 0,0 42-1,0 0 1,0 1-16,-21-1 0,21 21 15,0-21-15,0 0 0,0 22 0,0-22 16,0 21-16,-21-21 16,21 22-16,0-22 0,0 0 0,0 0 0,0 0 15,0 1-15,0-1 0,0 0 16,0 0-16,21-21 31,0 0-31,0 0 0,22-21 0,-22 0 16,21 21-16,0-43 0,1 22 15,20 0-15,1-21 0,-1 21 0,22-22 16,-22 22-16,22-21 0,-21-1 0,-1 1 16,1 21-16,-1-21 0,1-1 15,-1 22-15,-21 0 0,1-21 0,-22 20 16,21 22-16,-21-21 0,1 0 16,-1 21-16,0 0 0,-42 0 46,21-21-30,-21 0-16</inkml:trace>
  <inkml:trace contextRef="#ctx0" brushRef="#br0" timeOffset="101708.88">4212 5588 0,'21'-42'0,"-42"84"0,42-127 0,-21 64 0,0-21 16,0 21-16,0 0 0,21-1 16,-21 1-16,0 42 15,0 1 1,0 20-16,0 0 0,0 1 0,0 20 16,0-21-16,0 22 0,0-1 15,0-20-15,-21 20 0,21-20 0,-21-1 16,21 0-16,0 1 0,0-22 0,0 0 15,0 0-15,0 0 0,0 0 16,21-21 0,0-21-16</inkml:trace>
  <inkml:trace contextRef="#ctx0" brushRef="#br0" timeOffset="101920.76">4593 5588 0,'0'-21'0,"0"42"0,0-63 0,-21 63 31,21 0-31,-21 21 0,21-20 16,0 20-16,0-21 0,-21 21 15,21 1-15,-22-22 0,22 21 0,-21 1 16,21-22-16,0 21 0,0-21 0,-21 0 16,21 22-16,-21-22 0,21 0 15,0 0-15,-21 0 16,0-21-16,-1 0 0,1 0 15</inkml:trace>
  <inkml:trace contextRef="#ctx0" brushRef="#br0" timeOffset="102533.41">4127 6117 0,'0'0'0,"22"0"31,20 0-31,-21 0 0,21 0 16,1 0-16,-1 0 0,22 0 0,-22-21 0,21 21 15,1-21-15,-1 21 0,-20-21 16,20 21-16,1-21 0,-22-1 16,22 22-16,-22-21 0,0 0 0,-21 0 15,22 0-15,-22 21 0,0-21 16,0-1-16,-21 1 0,0 0 16,0 0-16,-21 21 15,0 0-15,0 0 0,0 0 0,-1 0 16,1 0-16,0 0 0,0 0 0,0 0 15,21 21-15,-21 0 0,21 0 16,0 1-16,0-1 0,0 0 16,0 0-16,0 0 0,0 0 0,0 1 15,0-1-15,21-21 0,-21 21 16,21 0-16,0-21 0,0 0 0,0 21 16,1-21-16,-1 0 0,0 0 15,0 0-15,0 0 0,0 0 0,1-21 16,-1 0-16,0 21 0,0-21 15,0 0-15,0-1 0,1 1 0,-22 0 16,0 0-16,21 0 0,-21 0 0,0-1 16,0-20-16,0 21 0,0 0 15,0 0-15,0-1 0,-21 22 0,-1-21 16,22 0-16,-21 21 16,0 21-16,21 0 15,-21 1-15,21-1 0,0 0 16,0 21-16,0-21 0,0 1 15,0 20-15,0-21 0,0 0 0,0 0 16,0 22-16,0-22 0,0 0 16,0 0-16,0 0 0,21-21 15,0 0-15,0 0 0,1 0 0,-1 0 16,0 0-16,0 0 0,0 0 16,0 0-16,1-21 0,-1 0 0,21 0 15,-21 0-15,0 0 0,22-1 0,-22-20 16,21 0-16</inkml:trace>
  <inkml:trace contextRef="#ctx0" brushRef="#br0" timeOffset="102776.77">5884 5398 0,'0'-22'0,"0"44"0,0-65 0,0 22 16,-21 42 0,0 0-1,21 22-15,0-22 0,0 21 0,-21-21 16,21 22-16,-21 20 0,21-20 15,0-1-15,0 0 0,-22 22 0,1-22 16,21 0-16,-21 1 0,0-22 0,21 21 16,0-21-16,0 1 0,0-1 15,0 0-15,0 0 0,0 0 16,21-21 0,0-21-1,0 21-15,1-21 0,-1 0 0,0-22 16</inkml:trace>
  <inkml:trace contextRef="#ctx0" brushRef="#br0" timeOffset="103016.63">6117 5376 0,'0'0'0,"0"-21"16,0 0-16,0 42 16,0 0-1,0 22-15,0-22 16,0 21-16,0-21 0,-21 22 0,21 20 15,-21-20-15,21-1 0,0 0 16,-21 1-16,21-1 0,-22 0 0,22-21 16,-21 22-16,21-22 0,0 0 0,0 0 15,0 0-15,0 1 16,21-22-16,1 0 16,-1 0-16,0-22 0,0 1 0,0 0 15,0 0-15</inkml:trace>
  <inkml:trace contextRef="#ctx0" brushRef="#br0" timeOffset="103345.44">6392 5694 0,'0'0'0,"-21"21"0,21 0 16,-21 0-16,21 1 0,0-1 16,-21 0-16,21 0 0,-21 0 0,21 0 15,-22 1-15,22-1 0,0 0 16,0 0-16,22-21 15,-1 0-15,0 0 0,0 0 16,0 0-16,22 0 0,-22 0 16,0-21-16,0 21 0,0-21 0,0 0 15,1-1-15,-22 1 0,21 0 0,-21-21 16,0 21-16,0-1 0,0-20 16,0 21-16,-21 0 0,-1 0 15,1 21-15,0-22 0,0 22 16,0 0-16,0 22 15,-1-22-15,22 21 0,0 0 0,0 0 16,0 0-16,0 0 16,0 1-16,22-1 0,-1 0 15,21-21-15</inkml:trace>
  <inkml:trace contextRef="#ctx0" brushRef="#br0" timeOffset="103680.25">7451 5736 0,'21'-42'16,"-42"84"-16,42-105 0,0 20 0,-21 22 15,0 0-15,0-21 0,0 21 0,0-1 16,0 1-16,0 42 31,0 22-31,0-22 0,0 21 16,0 1-16,-21-1 0,21 0 15,-21 22-15,21-22 0,0 0 16,0 1-16,-22 20 0,22-20 0,-21-1 16,21 0-16,0-21 0,0 22 15,0-1-15,0-21 0,0 22 0,-21-22 16,21 0-16,0 0 0,0 0 0,0 0 16,-21 1-16,0-22 31,0-22-31,21 1 0,0 0 15,0-21-15,0 21 0,-22-22 0</inkml:trace>
  <inkml:trace contextRef="#ctx0" brushRef="#br0" timeOffset="103848.16">7324 5440 0,'0'-42'0,"0"84"0,0-106 15,0 86 16,0-1-15,21 0 0,0-21-16,0 0 0,0 21 0,0-21 15,1 21-15</inkml:trace>
  <inkml:trace contextRef="#ctx0" brushRef="#br0" timeOffset="105016.49">8191 5440 0,'0'0'16,"0"-21"-16,0 0 0,-21 21 0,0-22 16,0 22-16,0 0 0,0-21 15,-1 21-15,-20 0 0,21 0 0,-21 0 16,20 21-16,1 1 0,-21-1 0,21 0 16,0 21-16,-1-21 0,22 22 15,-21-1-15,21 0 0,-21 1 0,21-1 16,0-21-16,0 22 0,0-22 0,0 0 15,21 0-15,0 0 16,1 0-16,-1-21 0,0 0 0,21 0 16,-21 0-16,1 0 0,-1 0 0,0-21 15,21 0-15,-21 0 0,1 0 16,-1 0-16,-21-1 0,21-20 0,0 21 16,-21-21-16,21-1 0,-21 22 0,0-21 15,0-1-15,21 22 0,-21 0 16,0 0-16,0 0 0,0 42 31,0 0-31,0 0 0,0 0 16,0 22-16,0-22 0,-21 21 15,21 1-15,0-22 0,0 21 16,0-21-16,0 0 0,0 1 0,21-1 16,1 0-16,-22 0 0,21-21 0,0 0 15,0 21-15,0-21 0,0 0 16,1 0-16,-1 0 0,0-21 0,0 21 15,0-21-15,0 0 0,1 0 0,-1-1 16,-21-20-16,21 21 0,0-21 16,0 20-16,0-20 0,-21 21 0,0 0 15,22 0-15,-22-1 0,0 44 32,0-1-32,-22 0 15,22 0-15,0 0 0,-21 0 0,21 1 16,-21-1-16,21 0 0,0 0 15,0 0-15,0 0 0,0 1 0,0-1 16,21-21-16,0 0 0,1 0 16,-1 0-16,21 0 0,-21 0 15,0-21-15,1 21 0,20-22 0,-21 1 16,0 0-16,0 0 0,1 0 0,-1-22 16,0 22-16,0-21 0,0 21 15,-21 0-15,0-22 0,0 22 16,21 0-16,-21 0 0,22 21 0,-22-21 15,21 21-15,0 0 16,0 0-16,0 0 0,0 0 16,1 0-16,20 0 0,-21 0 15,21 0-15,-20 0 0,20 0 16,0 0-16,-21 0 0,22 0 0,-22 0 16,0 0-16,0 0 0,-21-22 15,0 1 16,-21 21-31,0 0 0,0 0 16,0 0-16,-1 21 16,1-21-16,0 22 0,-21-1 0,21 0 0,-1 21 15,1-21-15,0 22 0,21-22 16,-21 21-16,21-21 0,0 22 16,0-22-16,0 0 0,0 0 0,0 0 15,21 1-15,0-22 0,0 0 16,1 0-16,-1 0 0,0 0 15,0-22-15,0 1 0,0 0 16,1 0-16,-22 0 0,21 0 0,0-1 16,0-20-16,-21 21 0,0-21 15,21-1-15,0 22 0,-21-21 16,0 21-16,0-22 0,22 22 16,-22 42-1,0 0-15,0 1 0,0-1 16,0 21-16,0-21 0,0 22 15,0-1-15,0-21 0,0 21 0,21-20 16,-21-1-16,21 21 0,0-21 0,-21 0 16,21-21-16,22 22 0,-22-22 15,0 0-15,0 0 0,0 0 0,0 0 16,1 0-16,-1 0 0,0 0 0,0 0 16,0-22-16,0 1 0</inkml:trace>
  <inkml:trace contextRef="#ctx0" brushRef="#br0" timeOffset="106701.47">13504 13822 0,'0'0'0,"-21"0"0,21-21 0,0 0 16,0-1-16,-21 22 0,21-21 15,-21 21-15,0 0 32,-1 21-32,22 1 0,0-1 0,0 0 15,-21 21-15,21-21 0,-21 22 16,21-22-16,0 21 0,0-21 0,0 22 16,0-22-16,0 0 0,0 0 15,0 0-15,0 1 0,0-1 0,21-21 16,-21 21-16,21-21 0,1 0 15,-1 0-15,0 0 16,0-21-16,0 0 0,0-1 16,1 1-16</inkml:trace>
  <inkml:trace contextRef="#ctx0" brushRef="#br0" timeOffset="106892.36">13610 13356 0,'0'0'0,"-21"-21"0,0 21 0,0 0 0,-1-21 16,1 21-16,0 0 0,0 0 0,0 0 16,0 0-1,21 21-15,0 0 16,0 0-16,21-21 16,0 0-16,0 0 0,21 22 15,-20-22-15,20 0 0</inkml:trace>
  <inkml:trace contextRef="#ctx0" brushRef="#br0" timeOffset="107141.22">14372 13695 0,'0'0'16,"0"21"-16,0 0 15,21-21 1,0 0 0,1 0-16,-1 0 0,0 0 0,0 0 15,0 0-15,0 0 0,22 0 16,-22 0-16,0 0 16,-21 21-16,-21-21 15,0 22-15</inkml:trace>
  <inkml:trace contextRef="#ctx0" brushRef="#br0" timeOffset="107261.15">14393 13928 0,'0'21'31,"0"-42"-31,21 42 16,1-21 0,-1 0-16,21 0 0,-21-21 0,0 21 15</inkml:trace>
  <inkml:trace contextRef="#ctx0" brushRef="#br0" timeOffset="107796.84">15473 13377 0,'0'0'16,"0"-21"-16,0 42 31,0 1-31,0-1 0,0 0 15,0 0-15,0 21 0,0 1 0,0-1 16,0-21-16,-21 22 0,-1-1 16,1-21-16,21 0 0,-21 22 0,0-22 15,0 0-15,0 0 0,-1 0 0,1-21 16,21 21-16,-21-21 16,42 0 15,0-21-31,22 21 15,-22-21-15,0 21 0,21-21 16,1 21-16,-22-21 0,21 21 0,1-21 16,-1-1-16,-21 1 0,21 21 15,1-21-15,-22 0 0,0 0 0,21 0 16,-20-1-16,-22 1 0,21 0 16,-21 0-16,0 0 0,0 0 0,0-1 15,-21 1-15,21 0 0,-22 21 16,1 0-16,0 0 0,0 0 15,0 21-15,0 0 0,-1 1 0,1 20 16,21-21-16,0 21 0,-21 1 0,21-1 16,-21 0-16,21-20 0,0 20 15,0 0-15,0-21 0,0 22 16,0-22-16,0 0 0,0 0 0,0 0 16,0 1-16,0-1 0,21-21 15,0 0-15,0 0 0,1 0 16,-1 0-16,0 0 0,21-21 0,-21 21 15,22-22-15</inkml:trace>
  <inkml:trace contextRef="#ctx0" brushRef="#br0" timeOffset="108016.72">16383 13441 0,'0'-21'0,"0"42"0,21-42 0,-21 42 31,0 0-31,0 0 0,0 0 15,0 22-15,0-22 0,-21 21 0,21 1 16,-21-1-16,21-21 0,0 21 0,0 1 16,0-22-16,0 0 0,-21 0 15,21 22-15,0-22 0,0 0 16,0 0-16,0-42 31</inkml:trace>
  <inkml:trace contextRef="#ctx0" brushRef="#br0" timeOffset="108156.64">16214 13780 0,'0'0'0,"-22"0"0,1 0 16,21-22-16,-21 22 0,21-21 31,21 21-31,0 0 0,1-21 16,-1 21-16,21-21 0,0 21 0,1-21 15,-1 0-15,22-1 0,-1 22 16,-21-21-16</inkml:trace>
  <inkml:trace contextRef="#ctx0" brushRef="#br0" timeOffset="108396.5">17081 13377 0,'0'0'0,"0"-21"16,-21 21 0,0 0-16,0 21 15,21 1-15,-21-1 16,21 21-16,-21 0 0,21 1 0,0-1 15,0-21-15,0 43 0,-22-22 16,22-21-16,-21 22 0,21-1 0,0 0 16,0-21-16,0 22 0,0-22 0,0 0 15,0 0-15,0 0 16,21-21 0,1 0-16,-1 0 0,21 0 0,-21-21 15,0 0-15</inkml:trace>
  <inkml:trace contextRef="#ctx0" brushRef="#br0" timeOffset="108620.38">17928 13441 0,'0'21'46,"21"-21"-46,0 0 0,1 0 16,-1 0-16,0 0 16,0 0-16,0 0 0,22 0 0,-22 0 15,0 0-15,0 0 16,0 0-16,-21 21 16</inkml:trace>
  <inkml:trace contextRef="#ctx0" brushRef="#br0" timeOffset="108793.28">17992 13589 0,'-22'0'0,"44"0"0,-65 21 0,22-21 16,0 21-16,21 1 16,-21-22-16,21 21 0,0 0 15,0 0-15,21-21 32,0 0-32,0 0 0,0 0 0,1 0 15,-1 0-15,0 0 0,21 0 0,-21-21 16,22 21-16,-22-21 0,21 0 15</inkml:trace>
  <inkml:trace contextRef="#ctx0" brushRef="#br0" timeOffset="109064.12">18986 13377 0,'0'0'0,"22"0"31,-1 0-31,0 0 0,0 0 16,21 0-16,-20 0 0,20 0 15,-21 0-15,21 0 0,1 0 0,-1 0 16,0 0-16,1 0 0,-1 0 16,0 0-16,-20 0 0,20 0 0,-21 0 15,0-21-15,0 21 0,-21-21 16,0 0-1,-21 0-15,0 21 16,0-21-16,0 21 0</inkml:trace>
  <inkml:trace contextRef="#ctx0" brushRef="#br0" timeOffset="109409.13">19283 13250 0,'-43'0'0,"192"0"0,-255 0 16,42 0-16,22 22 0,21-22 0,0 21 0,-22 0 16,22-21-16,0 21 0,0 0 15,0 0-15,-1 1 0,22-1 16,-21-21-16,21 21 0,-21 0 0,21 0 15,42-21 17,1 0-17,-22 0-15,0 0 0,0 0 16,0 0-16,22 0 0,-22 0 0,21 0 16,-21 0-16,1 0 0,20 21 0,-21-21 15,0 22-15,22-1 0,-22-21 16,0 21-16,-21 0 0,21 0 0,-21 0 15,0 1-15,0-1 0,0 0 0,0 0 16,0 0-16,0 0 0,-21 1 16,0-1-16,0 0 0,-22-21 0,22 21 15,-21 0-15,21-21 0,-22 0 0,1 21 16,21-21-16,-22 0 0,1 0 16,21 0-16,-21 0 0,20 0 15,-20 0-15,0 0 0,21 0 0,-43 0 16,22 0-16,-22 0 0</inkml:trace>
  <inkml:trace contextRef="#ctx0" brushRef="#br0" timeOffset="110128.72">2328 14711 0,'21'-42'0,"-42"84"0,42-106 16,1 43-16,-22 0 0,0 0 15,0 0-15,0 0 0,-22 21 16,1 0 0,0 0-16,21 21 0,0 0 0,-21 0 15,21 21-15,-21-20 16,21 20-16,0 0 0,0-21 0,-21 22 0,21-1 15,0 0-15,0-20 16,0 20-16,0-21 0,0 0 0,0 0 16,21 1-16,0-22 15,0 0-15,0 0 0,0-22 16,1 22-16,-1-21 0,0-21 16,0 21-16,0 0 0</inkml:trace>
  <inkml:trace contextRef="#ctx0" brushRef="#br0" timeOffset="110312.61">2413 14245 0,'0'0'0,"-21"-21"0,0 21 15,-1 0-15,1-21 0,0 21 16,0 0 0,0 0-16,21 21 15,0 0 1,21-21-16,0 0 0,21 0 15,-20 0-15,20 0 0,0 0 16,-21 21-16</inkml:trace>
  <inkml:trace contextRef="#ctx0" brushRef="#br0" timeOffset="110500.5">2836 14605 0,'0'0'0,"0"21"15,21-21-15,1 0 16,-1 0-16,0 0 16,0 0-16,0 0 0,0 0 0,1-21 15,-1 21-15,0 0 0,0 0 16,0-21-16,0 21 0,1 0 0,-1 0 16</inkml:trace>
  <inkml:trace contextRef="#ctx0" brushRef="#br0" timeOffset="110672.41">3090 14774 0,'-21'22'0,"42"-44"0,-63 65 0,21-22 16,0-21-16,-1 21 0,22 0 0,0 0 15,22-21 17,-1 0-32,0 0 0,0 0 15,0-21-15,0 0 0,22 0 0,-22 0 16,21 0-16,1-1 0,-1 1 15,0 0-15</inkml:trace>
  <inkml:trace contextRef="#ctx0" brushRef="#br0" timeOffset="111213.1">3979 14288 0,'21'0'47,"1"0"-47,-1 0 16,0 0-16,0 0 0,0 0 15,22 0-15,-22 0 0,0 0 0,0 0 16,0-22-16,0 22 16,1 0-16,-1 0 0,0 0 0,-21-21 15,-21 21 1,0 0-1,-1 0-15,-20 0 0,21 21 0,0 1 16,-22-22-16,1 21 0,21 0 16,-21 0-16,20 0 0,-20 0 0,21 1 15,0-1-15,0 0 0,21 0 16,-22 0-16,44-21 31,-1 0-31,0 0 16,0 21-16,0-21 0,0 0 15,22 0-15,-22 22 0,21-22 16,-21 21-16,1 0 0,20-21 0,-21 21 16,0 0-16,0 0 0,1 1 15,-22-1-15,0 0 0,0 0 0,0 0 16,0 0-16,0 1 0,-22-1 16,1 0-16,0-21 0,0 21 15,0 0-15,-22-21 0,22 0 0,0 21 16,0-21-16,0 0 0,0 0 15,-1 0-15,1 0 0,42 0 47</inkml:trace>
  <inkml:trace contextRef="#ctx0" brushRef="#br0" timeOffset="111612.87">5905 15409 0,'0'0'0,"-21"-21"16,0 0-16,0 0 16,21 0-16,21 21 15,21-21-15,-20 21 0,20-22 0,0 22 16,22-21-16,-22 21 0,0-21 15,1 21-15,20-21 0,-20 21 16,-1 0-16,-21 0 0,21-21 0,-20 21 16,-1 0-16,0 0 0,-42 0 31,0 0-31,-1 0 0</inkml:trace>
  <inkml:trace contextRef="#ctx0" brushRef="#br0" timeOffset="112064.61">6096 15261 0,'0'0'0,"-21"21"0,0-21 16,-1 22-16,22-1 0,-21 0 0,21 0 16,-21 0-16,0 0 0,21 1 15,0-1-15,-21 0 0,0 21 16,21-21-16,-22 1 0,1-1 0,21 0 16,-21 0-16,21 0 0,-21 0 15,0-21-15,21 22 0,0-44 31,0 1-15,21 0-16,0 0 0,0 0 0,0 21 16,1-21-16,-1-1 0,0 1 15,0 0-15,21 21 0,-20 0 0,-1 0 16,21 0-16,-21 0 0,0 0 0,22 0 16,-22 21-16,21-21 0,-21 21 15,22 22-15,-22-22 0,0 0 16,0 0-16,0 22 0,-21-22 0,0 0 15,0 21-15,0-21 0,-21 22 16,0-1-16,-21-21 0,21 22 0,-22-22 16,1 0-16,0 21 0,-1-21 15,-20 1-15,20-1 0,1-21 0,21 21 16,-21-21-16,20 0 0,-20 0 0,21 0 16,0 0-16,0 0 0,-1-21 15,22 0-15,0-1 16,0 1-16,0 0 0,22 0 15,-1 0-15,21 0 0,-21-1 0,22 1 16,-1 0-16</inkml:trace>
  <inkml:trace contextRef="#ctx0" brushRef="#br0" timeOffset="112580.84">7641 15155 0,'0'0'0,"0"-21"15,0 0 1,-21 21 0,0 0-1,0 0-15,21-21 0,0 42 47,-22 0-31,22 0-16,-21 22 0,0-22 15,0 21-15,0-21 0,0 22 0,-22-1 16,22 0-16,-21 1 0,-1-22 16,1 21-16,0-21 0,21 22 15,-22-22-15,22 0 0,0 0 0,0-21 16,0 21-16,42-42 31,0 21-31,0-21 0,0 21 16,22 0-16,-22-21 0,21 21 15,-21 0-15,22 0 0,-1 0 0,-21 0 16,21 0-16,1 0 0,-22 21 0,21-21 16,1 21-16,-22-21 0,0 21 15,21-21-15,-21 0 0,1 22 0,-1-22 16,0 21-16,0-21 0,0 0 15,0 0 1,1 0-16,-1 0 0,0 0 16,-21-21-16,42 21 0</inkml:trace>
  <inkml:trace contextRef="#ctx0" brushRef="#br0" timeOffset="112812.71">8594 15219 0,'0'21'31,"21"0"1,0-21-32,0 0 0,0 0 15,0 0-15,1 0 16,-1 0-16,0 0 0,0 0 0,0 0 15,0 0-15</inkml:trace>
  <inkml:trace contextRef="#ctx0" brushRef="#br0" timeOffset="112956.62">8594 15367 0,'190'-106'0,"-402"233"0,234-148 0,-65 63 0,43-20 16,-21-1-16,21 0 0,0 0 15,0 0 1,21-21-16,0 0 15,1 0-15,-1 0 0,0 0 0,0 0 16,21 0-16,1-21 0,-22 0 0,21 0 16,1 0-16,-1-1 0</inkml:trace>
  <inkml:trace contextRef="#ctx0" brushRef="#br0" timeOffset="113245.46">9737 15050 0,'21'0'31,"0"0"-31,0 0 0,0 0 16,22 0-16,-22 0 0,0 0 15,21 0-15,-21 0 0,1 0 0,-1 0 16,0 0-16,0 0 0,0 0 0,0-22 16,1 22-16,-1 0 15,-21-21 1,-21 21 0</inkml:trace>
  <inkml:trace contextRef="#ctx0" brushRef="#br0" timeOffset="113664.22">9821 14986 0,'-21'0'0,"42"0"0,-63 21 0,21-21 16,0 21-16,-1 1 0,1-22 16,0 21-16,0 0 0,0 0 0,0 0 15,-1 0-15,1 1 0,0 20 0,0-21 16,0 0-16,0 0 16,21 1-16,-22-1 0,22 0 0,0 0 15,-21-21-15,21 21 0,21-21 16,1 0-1,-1 0-15,0 0 0,0 0 0,0-21 16,0 21-16,22-21 0,-22 21 0,21-21 16,1 21-16,-22 0 0,21 0 15,0 0-15,-20 0 0,20 0 0,0 0 16,-21 0-16,1 0 0,20 0 0,-21 21 16,0-21-16,0 21 0,1 0 15,-22 0-15,21 1 0,-21-1 16,0 0-16,0 0 15,0 0-15,-21 0 0,21 1 0,-22-22 16,-20 21-16,21 0 0,-21-21 16,20 21-16,-20-21 0,0 0 0,-1 21 15,1-21-15,0 0 0,-1 21 0,22-21 16,-21 0-16,21 0 0,0 0 16,-1 0-16,1 0 0,0 0 15,21-21 1,0 0-16,21 0 0</inkml:trace>
  <inkml:trace contextRef="#ctx0" brushRef="#br0" timeOffset="117964.69">10753 15388 0,'0'-21'46,"0"0"-30,21 21 0,-21-21-1,0 42 32,0 0-31,0 0-16,0 0 0,0 1 15,0-1-15,0 0 0,-21-21 16,21 21-16,0 0 0,0 0 16,0 1-16,0-1 15,0 0-15,0 0 16,0 0-16,0 0 16,0 1 15,0-1 0,0 0 94,21-21-94,-21 21-15,21-21 0,-21 21-1,21-21 16,0 0-15,0 0-16,1-21 0,-1 21 0,0-21 16,0 21-16,21-21 0,-20 0 0,20-1 15,0 1-15,22 0 16,-1 0-16,1-21 0,-1 20 0,1-20 16,-1 0-16,1 21 0,20-22 0,-20 22 0,-1 0 15,1-21-15,-22 20 16,22 1-16,-22 0 0,0 21 0,1-21 15,-22 21-15,0 0 0,0-21 0,0 21 16,-21-21-16,22 21 0,-22-22 16,0 1-1</inkml:trace>
  <inkml:trace contextRef="#ctx0" brushRef="#br0" timeOffset="119892.59">4297 360 0,'0'0'0,"21"-21"0,-21 0 0,21 21 16,-21-22-16,0 44 15,0-1 1,0 0-16,0 0 0,0 21 0,0 1 15,0-1-15,0 0 0,0 1 16,0-1-16,0 22 0,-21-22 0,21 0 16,0 1-16,-21-1 0,21-21 15,0 21-15,-21-20 0,21-1 16,0 0-16,0 0 0,21-21 16,0 0-16,0-21 15,0 0-15</inkml:trace>
  <inkml:trace contextRef="#ctx0" brushRef="#br0" timeOffset="120126.46">4762 318 0,'0'0'0,"0"21"31,-21 0-31,0 21 16,21-21-16,-21 1 0,21 20 0,-21-21 15,0 21-15,21-20 0,0-1 16,0 21-16,0-21 0,0 0 0,0 1 16,0-1-16,0 0 0,21 0 15,0 0-15,0-21 0</inkml:trace>
  <inkml:trace contextRef="#ctx0" brushRef="#br0" timeOffset="120320.34">4233 783 0,'-21'0'15,"42"0"1,0 0-16,22 0 0,-1 0 16,0 0-16,22 0 0,-1 0 15,1 0-15,21-21 0,-1 21 0,1-21 16,-22 0-16,22 0 0,-21-1 15,-1 1-15,-21 21 0,1-21 0,-1 0 16,-21 0-16,0 21 0</inkml:trace>
  <inkml:trace contextRef="#ctx0" brushRef="#br0" timeOffset="120648.16">5270 550 0,'-42'0'16,"84"0"-16,-105 0 0,42 0 0,-22 0 0,22 0 16,0 0-16,42 0 46,0 0-46,1 0 0,-1 0 16,0 0-16,0 0 0,21 0 16,-20-21-16,-1 21 0,0 0 0,0-21 15,0 21-15,0 0 0,-21-21 16,-21 21 0,0 0-1,0 0-15,-21 0 0,20 0 0,1 21 16,0 0-16,0 0 15,0-21-15,0 22 0,-1 20 0,1-21 16,21 0-16,0 0 0,0 1 16,0-1-16,0 0 0,0 0 0,0 0 15,0 0-15,21-21 16,1 0-16,-1 0 0,0 0 0,0 0 16,21 0-16,-20 0 0,20 0 15,-21-21-15,21 0 0,1 0 0</inkml:trace>
  <inkml:trace contextRef="#ctx0" brushRef="#br0" timeOffset="120880.03">5736 233 0,'0'0'0,"0"-42"0,0-1 0,-21-20 32,0 63-32,21 21 0,0 0 15,-21 21-15,-1 1 0,22-22 16,0 21-16,-21 1 0,21-1 0,-21 0 15,0 1-15,21-1 0,0 0 16,0-21-16,0 22 0,0-22 0,0 0 16,0 0-16,0 0 0,21 1 15,0-22-15,0 0 16,1 0-16,20 0 0,-21-22 16,0 1-16,22 21 0</inkml:trace>
  <inkml:trace contextRef="#ctx0" brushRef="#br0" timeOffset="121112.89">6096 148 0,'0'0'16,"0"-42"-16,0 0 0,0 20 0,0 1 0,0 0 15,-21 21-15,0 21 16,-1 0-16,1 1 0,0 20 16,0 0-16,0 1 0,0-1 15,-1 0-15,22 22 0,-21-22 0,0 0 16,0 1-16,0-1 0,21 0 15,0-20-15,0 20 0,0-21 16,0 0-16,21 0 0,0 1 16,21-22-16,-20 0 0,20 0 0,-21 0 15,21 0-15,-20 0 0,20-22 16,-21 22-16,21-21 0</inkml:trace>
  <inkml:trace contextRef="#ctx0" brushRef="#br0" timeOffset="121420.72">6286 508 0,'-21'21'31,"0"0"-31,0 1 0,0-1 16,21 0-16,-21 0 0,21 0 15,0 0-15,0 1 16,0-1-16,21-21 16,0 0-16,0 0 15,21 0-15,-20 0 16,-1 0-16,0-21 0,0-1 0,0 22 15,-21-21-15,21 0 0,-21 0 16,0 0-16,0 0 0,0-1 0,0 1 16,0 0-16,-21 0 15,0 21-15,0 0 0,0 0 16,0 0-16,-1 21 16,22 0-16,0 0 15,0 1-15,0-1 16,22 0-16,-1-21 15,21 0-15</inkml:trace>
  <inkml:trace contextRef="#ctx0" brushRef="#br0" timeOffset="121728.55">7260 593 0,'0'-21'0,"0"42"0,21-64 0,-21 22 15,0 0-15,0 0 0,21 21 0,-21-21 16,22 0-16,-22-1 16,21 22-1,-21 22-15,0-1 0,21 0 16,-21 0-16,0 0 0,0 22 16,0-22-16,0 21 0,0 0 0,0-20 15,0 20-15,0 0 0,0 1 16,0-1-16,-21-21 0,0 21 0,21-20 15,-22 20-15,22-21 0,0 0 16,-21 0-16,21 1 0,-21-22 0,21-22 31,0 1-15</inkml:trace>
  <inkml:trace contextRef="#ctx0" brushRef="#br0" timeOffset="121908.44">7239 381 0,'-64'-106'32,"128"212"-32,-149-212 0,85 85 0,21 21 47,1 0-47,-1 21 15,21-21-15,-21 0 0,0 21 16,22-21-16</inkml:trace>
  <inkml:trace contextRef="#ctx0" brushRef="#br0" timeOffset="123061.16">8043 508 0,'0'-21'31,"0"0"-15,0 0-1,0-1-15,0 1 0,-21 21 16,21-21-16,-21 21 16,0 0-16,0 0 0,-1 0 15,-20 21-15,21 0 0,0 1 16,0-1-16,-1 0 0,1 0 0,0 0 16,0 22-16,21-22 0,0 0 15,-21 0-15,21 0 0,0 0 16,0 1-16,21-1 15,0-21-15,0 0 16,0 0-16,1 0 0,-1 0 0,0 0 16,21-21-16,-21-1 15,1 22-15,-1-21 0,0 0 0,21 0 16,-21 0-16,1 0 0,-1-22 16,0 22-16,-21 0 0,21 0 0,-21 0 15,21-1-15,-21 44 16,0-1-1,0 0-15,0 0 0,0 0 16,0 22-16,0-22 0,0 0 0,0 0 16,0 21-16,0-20 0,0-1 0,0 0 15,0 0-15,0 0 16,21 0-16,1-21 0,-1 0 0,0 0 16,0 0-16,0 0 15,0-21-15,1 0 0,-1 21 0,21-21 16,-21 0-16,0 0 0,1-1 15,-1 1-15,0 0 0,0 0 0,0 0 16,-21 0-16,0-1 0,21 1 16,-42 42 15,21 1-15,-21-1-16,21 0 0,0 0 15,0 0-15,0 0 16,0 1-16,0-1 15,21-21 1,0 0-16,1 0 0,-1 0 0,0 0 16,21 0-16,-21 0 0,1 0 15,-1 0-15,0 0 0,0-21 0,0 21 16,-21-22-16,0 1 0,0 0 0,21 0 16,-21 0-16,0 0 15,22-1-15,-22 1 0,0 0 0,0 0 16,21 21-16,0-21 0,0 21 15,0 0-15,0 0 0,1 0 0,20 0 16,-21 0-16,21 0 0,1 0 16,-1 0-16,-21 0 0,22 0 15,-22 0-15,21 0 0,-21 0 16,0 0-16,-42 0 31,0 0-15,0 0-16,0 0 0,0 21 0,-1 0 15,1-21-15,0 21 0,-21-21 16,42 21-16,-21 1 0,21-1 0,-22-21 16,22 21-16,0 0 0,0 0 15,22-21 1,-1 0-16,0 0 16,0 0-16,0 0 15,0 0-15,-21-21 0,22 21 0,-1-21 16,0 0-16,0 21 0,-21-21 15,0-1-15,21 22 0,-21-21 0,21 21 16,-21-21-16,0 42 31,0 0-15,0 1-16,0-1 0,0 0 16,0 0-16,22-21 15,-1 0-15,0 0 16,21 0-16,1 0 0,20 0 15,1 0-15,-1 0 0,22-21 16,-1 0-16</inkml:trace>
  <inkml:trace contextRef="#ctx0" brushRef="#br0" timeOffset="124100.57">13737 15388 0,'0'0'0,"21"-42"0,-21 21 0,0-22 16,21 1-16,1 0 0,-22-1 0,21 22 15,-21-21-15,0 21 0,0 0 16,21-1-16,-21 44 31,0-1-31,0 21 0,-21-21 16,0 22-16,21-1 0,0-21 0,-22 21 16,22 1-16,0-22 0,-21 21 15,21-21-15,0 1 0,0 20 0,0-21 16,21 0-16,1 0 15,-1-21-15,0 0 16,0 0-16,0 0 0,0 0 0,1 0 16,20-21-16,-21 21 0,0-21 0,-21 0 15,21 0-15,1 0 0</inkml:trace>
  <inkml:trace contextRef="#ctx0" brushRef="#br0" timeOffset="124304.45">13991 14774 0,'0'0'0,"-21"0"0,0 0 0,0 0 15,-1 0-15,1 0 32,21 22-32,21-1 15,1-21 1,-1 0-16,0 0 0,0 0 15,0 0-15,22 21 0,-22-21 0</inkml:trace>
  <inkml:trace contextRef="#ctx0" brushRef="#br0" timeOffset="124532.78">14541 15113 0,'0'0'0,"0"21"31,0 0-31,22-21 31,-1 0-15,0 0-16,0 0 0,0 0 0,0 0 16,1 0-16,-1-21 0,-21 0 15</inkml:trace>
  <inkml:trace contextRef="#ctx0" brushRef="#br0" timeOffset="124668.71">14563 15240 0,'105'-85'0,"-232"191"0,149-127 0,-44 63 15,22-20-15,-21-22 0,21 21 0,0 0 32,21-21-32,1 0 15,-1 0-15,0 0 0,21 0 16,-21-21-16,22 21 0,-1-21 0,22-1 15</inkml:trace>
  <inkml:trace contextRef="#ctx0" brushRef="#br0" timeOffset="124976.53">15938 14838 0,'0'0'0,"-21"0"0,0 0 0,42 0 47,22 0-47,-22 0 0,0 0 0,21 0 16,-21 0-16,22 0 0,-1 0 15,0 0-15,-20 0 0,20 0 0,0-21 16,-21 21-16,1 0 0,-1 0 16,0 0-16,-21-21 0,0-1 15</inkml:trace>
  <inkml:trace contextRef="#ctx0" brushRef="#br0" timeOffset="125421.28">16023 14753 0,'0'0'0,"-21"0"0,0 0 16,0 21-16,-1-21 0,1 22 0,21-1 16,-21 0-16,0-21 0,0 21 15,21 0-15,-21 0 0,-1 1 0,1-1 16,21 0-16,0 0 0,-21 0 0,21 0 16,-21-21-16,21 22 0,21-22 46,0 0-46,0 0 16,1-22-16,-1 22 0,0 0 16,0-21-16,0 21 0,22-21 15,-1 21-15,-21 0 0,43 0 0,-22 0 16,0 0-16,1 0 0,20 0 0,-21 21 16,1 0-16,-1-21 0,-21 22 15,22-1-15,-22 0 0,-21 0 0,0 0 16,0 0-16,0 22 0,0-22 0,-21 0 15,-1 0-15,-20 0 0,0 1 16,-22-1-16,22 0 0,0 0 0,-22-21 16,22 21-16,-22-21 0,22 0 0,0 0 15,-1 0-15,22 0 0,0 0 16,0 0-16,0 0 0,-1 0 16,1-21-16,21 0 15,0 0-15,21 0 16,1-1-16,-1 22 0,0-21 0,21 0 15,1 0-15</inkml:trace>
  <inkml:trace contextRef="#ctx0" brushRef="#br0" timeOffset="125673.13">16912 14732 0,'0'0'0,"42"-21"31,-42 42-15,0 0-16,0 0 0,0 1 0,0-1 16,0 21-16,0-21 0,0 22 0,0-22 15,0 21-15,0-21 0,0 22 16,0-1-16,0-21 0,0 21 0,0-20 16,0-1-16,0 0 0,0 0 0,0 0 15,0 0-15,0 1 0,22-22 16</inkml:trace>
  <inkml:trace contextRef="#ctx0" brushRef="#br0" timeOffset="125825.05">16806 15134 0,'0'0'0,"-21"0"0,21-21 0,0 0 16,0 0-1,21 21 1,0-21-16,22 21 0,-22 0 15,21-22-15,1 22 0,-1 0 0,0-21 16,1 0-16,-1 21 0,0-21 0,22 0 16</inkml:trace>
  <inkml:trace contextRef="#ctx0" brushRef="#br0" timeOffset="126040.92">17780 14711 0,'-21'21'31,"0"-21"-31,21 21 0,-22 0 16,22 1-16,0 20 0,-21-21 0,21 0 16,-21 22-16,21-22 0,0 0 0,0 21 15,0 1-15,0-22 0,0 21 16,-21-21-16,21 22 0,0-22 0,0 0 16,0 0-16,0 0 0,0 0 15,21 1-15,0-22 0,0 0 16,1 0-16,20 0 0,-21 0 0</inkml:trace>
  <inkml:trace contextRef="#ctx0" brushRef="#br0" timeOffset="126256.8">18224 14880 0,'0'0'0,"22"0"31,-1 0-31,0 0 16,0 0-16,0 0 0,0 0 0,1 0 15,20 0-15,-21 0 0,0 0 16,0 0-16,1 0 16</inkml:trace>
  <inkml:trace contextRef="#ctx0" brushRef="#br0" timeOffset="126400.72">18288 14986 0,'0'0'0,"-21"21"0,21 0 0,-21 1 16,21-1-16,0 0 0,0 0 15,21 0 1,0-21-16,0 0 0,0 0 0,0 0 16,1 0-16,20 0 0,-21 0 15,21 0-15,1-21 0,20 0 16</inkml:trace>
  <inkml:trace contextRef="#ctx0" brushRef="#br0" timeOffset="126786.49">20002 14563 0,'0'0'0,"-21"-21"0,0 21 16,-21 0-16,21 0 0,-1 0 15,-20 21-15,0 0 0,-1 0 0,1 0 16,-21 22-16,20-1 0,-20 0 16,20 1-16,1-1 0,-21 0 0,41 1 15,-20-1-15,0 0 0,21 1 0,21-1 16,0-21-16,0 21 0,0 1 16,0-22-16,42 0 0,-21 0 0,21 0 15,1 1-15,20-1 0,-20-21 0,20 0 16,-21 0-16,22 0 0,-22 0 15,1-21-15,-1-1 0,-21 1 0,21 0 16,-42 0-16,0 0 0,22 0 0,-22-1 16,0 1-16,0 0 0,-22 21 15,-20-21-15,0 21 0,-1 0 0,1 0 16,-21 0-16,-1 0 0,1 0 16,-1 0-16,1 0 0,-1 0 15,1 21-15,-22 0 0,21-21 0,-20 21 16,20 1-16,-20-1 0</inkml:trace>
  <inkml:trace contextRef="#ctx0" brushRef="#br0" timeOffset="127520.65">2857 16044 0,'0'0'0,"0"-21"0,-21 0 0,21 0 16,-21 21-16,0 21 15,0 0 1,21 0-16,0 1 0,-21 20 0,-1 0 15,22 1-15,-21-22 0,0 21 16,21 0-16,0-20 0,0 20 16,0-21-16,0 21 0,0-20 0,0-1 15,0 0-15,21-21 16,0 0-16,1 0 16,-1 0-16,-21-21 0,21 0 15,0-1-15,0-20 0</inkml:trace>
  <inkml:trace contextRef="#ctx0" brushRef="#br0" timeOffset="127696.55">2900 15790 0,'0'0'0,"-21"-21"0,-1-21 0,1 21 16,0 21-16,0-21 0,0 21 16,21-22-16,21 22 31,0 0-31,0 0 15,0 22-15,1-22 0,-1 0 0,0 0 16,0 0-16,0 21 0</inkml:trace>
  <inkml:trace contextRef="#ctx0" brushRef="#br0" timeOffset="128036.36">3365 16193 0,'0'0'16,"-42"21"-16,21 0 0,21 0 0,0 0 15,21-21 1,0 0-16,0 0 16,22 0-16,-22 0 0,21-21 15,1 0-15,-1 21 0,0-21 0,1 0 16,20-1-16</inkml:trace>
  <inkml:trace contextRef="#ctx0" brushRef="#br0" timeOffset="128345.25">4445 15600 0,'0'0'16,"0"-21"-16,-21 21 15,0 0-15,-1 21 0,-20 0 0,21 0 16,-21 22-16,-1-22 0,22 21 15,-21 0-15,21 1 0,-1-1 0,1 0 16,0 22-16,21-22 0,0 1 16,0-1-16,0 0 0,0-21 15,0 1-15,0 20 0,21-42 0,22 21 16,-22 0-16,21-21 0,-21 0 16,22 0-16,-1 0 0,0 0 0,1-21 15,-1 0-15,0 21 0,1-21 16,-1 0-16,-21-1 0,0 22 0,0-21 15,-42 21 1,0 0-16,0 0 0,-21 0 16,20 21-16,-20 1 0,0-22 0,-1 21 15</inkml:trace>
  <inkml:trace contextRef="#ctx0" brushRef="#br0" timeOffset="128932.89">6350 16722 0,'0'0'16,"-21"-43"-16,21 22 0,0 0 0,0 0 15,0 0-15,-21 0 0,21-1 0,-22 22 16,1 0-16,0 0 15,0 22-15,0 20 0,0 0 16,-1 1-16,-20-1 0,21 21 16,0-20-16,0 20 0,21 1 15,0-22-15,0 0 0,0 22 0,0-22 16,0-21-16,21 22 0,0-22 16,0 21-16,0-21 0,22-21 0,-1 22 15,0-22-15,1 0 0,-1 0 16,0 0-16,22 0 0,-22-22 0,0 1 15,22 0-15,-22 21 0,-21-21 16,22 0-16,-22 0 0,0-1 0,-21 1 16,0 0-16,-42 0 15,21 21-15,-22 0 0,1 0 0,0 0 16,-22 0-16,22 0 0,-1 21 0,1 0 16,-21 0-16,41-21 15,-20 22-15,0-1 0,21 0 0,-1 0 16,22 0-16,22-21 15,-1 0-15,21 0 16</inkml:trace>
  <inkml:trace contextRef="#ctx0" brushRef="#br0" timeOffset="129344.98">8022 16616 0,'0'0'0,"-21"0"16,0 0-16,0 21 0,-1 0 15,1 0-15,-21 1 0,21-1 16,-22 0-16,1 21 0,21-21 0,-21 22 16,-1-1-16,1-21 0,0 22 15,-1-22-15,1 21 0,0-21 0,-1 0 16,22 1-16,0-1 0,0-21 15,0 21-15,-1-21 0,44-21 47,-1 21-47,21 0 0,-21 0 0,0 0 16,22 0-16,-1 0 0,-21 21 16,22-21-16,-1 21 0,0 0 0,1-21 15,-1 21-15,0-21 0,1 22 16,-1-22-16,0 0 0,1 21 0,-22-21 15,21 0-15,-21 0 0,22 21 0,-22-21 16,0 0-16,21 0 0,-21 0 16,1 0-16,-1 0 0,21-21 0,-21 0 15,0-1-15</inkml:trace>
  <inkml:trace contextRef="#ctx0" brushRef="#br0" timeOffset="129572.19">8953 16891 0,'0'21'15,"22"-21"17,-1 0-32,-21 21 15,21-21-15,0 0 0,0 0 16,0 0-16,1 0 0,-1 0 15,0 0-15,0-21 0,0 21 0,0 0 16,1 0-16</inkml:trace>
  <inkml:trace contextRef="#ctx0" brushRef="#br0" timeOffset="129732.1">9017 17039 0,'0'0'0,"-21"21"0,21 1 15,0-1-15,0 0 0,0 0 16,0 0-16,21-21 15,0 21-15,0-21 16,0 0-16,1 0 0,-1 0 16,21 0-16,-21 0 0,22-21 15,-1 0-15,0 0 0,1 0 0,-1 21 16</inkml:trace>
  <inkml:trace contextRef="#ctx0" brushRef="#br0" timeOffset="129980.13">10245 16679 0,'42'22'32,"-21"-22"-32,0 0 15,0 0-15,1 0 0,-1 0 16,0 0-16,0 0 0,0 0 15,0 0-15,22 0 0,-22 0 0,0 0 16,0-22-16,0 22 0,1 0 0,-1 0 16,0-21-16,0 21 0,-21-21 15,0 0-15</inkml:trace>
  <inkml:trace contextRef="#ctx0" brushRef="#br0" timeOffset="130352.91">10477 16616 0,'-21'0'16,"191"0"-16,-361 21 0,233-42 0,-126 42 0,63 0 15,-1 0-15,-20 1 0,21-1 16,0 0-16,-22 0 0,22 0 0,0 0 16,-21 1-16,21-1 0,-1 0 15,1 0-15,0-21 0,0 21 0,21 0 16,21-21 15,21 0-31,-20 0 0,20 0 0,0 0 16,1 0-16,-1 0 0,0 0 15,1 0-15,-1 0 0,0 0 0,1 0 16,-1 22-16,0-22 0,1 21 0,-22 0 16,21-21-16,-21 21 15,0 0-15,1 0 0,-22 1 0,0-1 16,0 0-16,0 0 0,0 0 16,-22 0-16,-20 1 0,21-1 0,-21-21 15,-1 21-15,1 0 0,-22 0 0,22-21 16,-21 21-16,20 1 0,-20-22 15,20 0-15,-20 0 0,21 0 0,-1 0 16,1 0-16,21 0 0,0 0 0,-1 0 16,22-22-16,0 1 15,0 0-15,0 0 0,22 0 0</inkml:trace>
  <inkml:trace contextRef="#ctx0" brushRef="#br0" timeOffset="134400.57">12023 16595 0,'0'-21'0,"-64"-1"15,64 1-15,-21 0 16,21 0-16,0 0 15,0 0-15,21 21 32,0 0-32,0 21 15,22 0-15,-1 0 0,0 21 16,1-20-16,20 20 0,-20 0 16,20 1-16,1-1 0,-22 0 0,21 22 15,-20-22-15,20 0 0,-20 1 0,20-1 16,-21 0-16,22 1 0,-22-1 15,1 0-15,20 1 0,-21-1 0,1 0 16,-1-20-16,0 20 0,1-21 16,-1 21-16,-21-20 0,0-1 0,22 0 15,-22 0-15,0-21 0,-21 21 0,21-21 16,0 0 0,-21-21-1,0 0-15,0 0 0,0 0 0,0-1 16</inkml:trace>
  <inkml:trace contextRef="#ctx0" brushRef="#br0" timeOffset="134697.97">13589 16595 0,'0'0'16,"0"-43"-16,0 22 0,0-21 0,0 21 15,0 0-15,0-1 0,-21 22 16,0 0-16,-1 0 0,1 22 15,-21-1-15,0 0 0,-1 0 16,1 21-16,-22 22 0,-20-22 0,20 22 16,-20-1-16,-1 1 0,0-1 15,1 22-15,-1-22 0,0 1 0,-21 21 16,22-22-16,-22 1 0,21 20 0,-21-20 16,22-1-16,-1 1 0,22 20 15,-22-41-15,21 20 0,22-20 0,-21 20 16,20-21-16,22-20 0,-21 20 15,42-21-15,-21-21 0,-1 0 16,22-21-16,0 0 16</inkml:trace>
  <inkml:trace contextRef="#ctx0" brushRef="#br0" timeOffset="135900.2">2836 1376 0,'0'0'0,"0"21"0,0 0 0,0 0 15,43-21 1,-22 0-16,21 0 0,0 0 16,1-21-16,20 0 0,22 0 15,0 0-15,20-22 0,22 1 0,0 0 16,0-1-16,22 1 16,-1-21-16,0-1 0,0 22 0,0-22 15,-21 1-15,0 20 0,0 1 16</inkml:trace>
  <inkml:trace contextRef="#ctx0" brushRef="#br0" timeOffset="136221.01">3281 2498 0,'0'0'0,"0"-21"15,21 21 1,21-22-16,1-20 0,20 21 0,1 0 15,20-22-15,22 22 0,0-21 16,0 0-16,0-1 0,-1 1 0,22 0 16,0-22-16,-21 22 0,21-1 15,-21 22-15</inkml:trace>
  <inkml:trace contextRef="#ctx0" brushRef="#br0" timeOffset="136552.89">3387 3874 0,'0'0'16,"-43"21"-16,1-21 0,21 0 0,0 21 0,-1-21 15,1 0-15,0 0 16,42-21 0,0 0-16,1-1 0,41 1 15,-21 0-15,43 0 0,0-21 16,-1-1-16,22 22 0,0-21 0,21-1 0,-21 1 15,21 0-15</inkml:trace>
  <inkml:trace contextRef="#ctx0" brushRef="#br0" timeOffset="136884.7">3492 4868 0,'0'0'16,"-21"22"-16,42-44 31,22 1-31,-22 0 0,21 21 16,1-21-16,20-21 0,1 20 15,-1 1-15,1 0 0,-1 0 0,1 0 16,-1 0-16,1 21 0,-1-22 16,1 1-16,-22 21 0,21 0 0</inkml:trace>
  <inkml:trace contextRef="#ctx0" brushRef="#br0" timeOffset="137188.53">2963 6329 0,'0'0'0,"21"0"0,22 0 16,-22 0-16,21 0 0,-21 0 0,43-21 16,-22 21-16,22-21 0,-22-1 0,43 1 15,-22 0-15,1 0 0,20-21 16,-20 20-16,-1 1 0,22 0 0,-21-21 15,-22 21-15,21-1 0,-20 1 0,20 0 16,-20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9T01:36:08.0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804 1037 0,'-21'21'15,"21"-42"63,0 0-46,0 0 14</inkml:trace>
  <inkml:trace contextRef="#ctx0" brushRef="#br0" timeOffset="1036.01">783 1016 0,'-21'0'47,"21"-21"-47,0 0 16,0 0 0,0-1-16,0 1 15,0 0-15,21 21 0,0-21 0,-21 0 16,21 21-16,-21-21 0,22 21 15,-1 0-15,-21-22 0,21 22 16,0 0-16,0 0 16,0 0-1,1 22-15,-22-1 0,0 0 16,21 0-16,-21 0 0,21 22 16,-21-22-16,0 21 0,0-21 15,21 22-15,0-1 0,-21 0 0,0 1 16,0-1-16,0-21 0,0 21 15,0-20-15,0 20 0,0-21 16,0 0-16,0 0 0,0 1 0,0-1 16,0-42 31,0-1-32,0 1-15,0 0 16,0 0-16,0 0 0,0 0 0,0-22 15,0 22-15,21-21 0,-21-1 16,22 1-16,-22 0 0,21-1 16,0 1-16,0 21 0,-21-21 0,21-1 15,0 22-15,1 0 0,-1 0 16,0 0-16,21-1 0,-21 22 16,1 0-16,-1 0 0,0 0 0,0 0 15,21 22-15,-20-1 16,-1 21-16,0-21 0,0 22 0,0-22 15,0 21-15,1 0 0,-1 1 16,-21-1-16,0-21 0,21 22 16,-21-1-16,21-21 0,-21 21 0,0-20 15,0-1-15,0 21 0,0-21 16,0 0-16,0 1 0,0-1 16,0 0-1,0-42 16,0 0-31,0-1 16,0 1-16,0 0 0,0-21 16,0 21-16,0-22 0,0 22 15,21-21-15,-21 21 0,21-22 0,-21 1 16,22 0-16,-1-1 0,0 22 16,0-21-16,21-1 0,-20 22 15,-1 0-15,0 0 0,21 0 0,-21 21 16,1 0-16,-1 0 0,0 0 15,0 0-15,0 21 0,0 0 16,1 0-16,-1 0 0,0 22 0,0-1 16,0-21-16,-21 22 0,0-1 15,21-21-15,-21 21 0,0 1 0,0-22 16,0 0-16,0 21 0,0-20 16,0-1-16,0 0 0,0 0 15,0 0-15,0 0 16,0 1-1,0-44 17,0 1-32,0 0 15,0 0-15</inkml:trace>
  <inkml:trace contextRef="#ctx0" brushRef="#br0" timeOffset="1511.96">2392 1228 0,'0'0'0,"21"0"16,0 0-16,0 0 0,0 0 16,1 0-16,-1 0 0,0-21 0,0-1 15,0 22-15,0-21 0,1 0 16,20 21-16,-21-21 0,0 0 0,0 0 15,1-1-15,-1 1 16,-21 0-16,0 0 0,21 0 0,-21 0 16,0-1-16,0 1 0,0 0 15,0 0-15,0 0 0,-21 0 16,0 21-16,-1 0 0,1 0 0,0 0 16,0 0-16,0 0 0,0 21 15,-1 0-15,1 0 0,0 0 16,-21 22-16,21-1 0,-1-21 0,22 21 15,-21 1-15,21-1 0,-21 0 16,21-20-16,0 20 0,0-21 0,0 0 16,0 22-16,21-22 0,0 0 15,1-21-15,-1 21 0,-21 0 16,21-21-16,0 0 0,0 21 16,0-21-16,1 0 0,-1 0 0,21 0 15,-21 0-15,0 0 0,1 0 16,-1-21-16,21 21 0,-21-21 0,0 0 15,1 0-15,-1 0 0,0-1 16,0 1-16,0 0 0,0-21 0</inkml:trace>
  <inkml:trace contextRef="#ctx0" brushRef="#br0" timeOffset="1823.79">3217 466 0,'0'0'0,"0"-21"0,0 42 32,0 0-32,0 0 0,0 0 0,0 22 15,0-1-15,0 0 0,0 1 16,0 20-16,0-21 0,0 22 16,0-1-16,0-20 0,0-1 0,0 22 15,0-22-15,0 0 0,0 1 16,0-22-16,0 21 0,0-21 0,0 22 15,0-22-15,0 0 16,0 0-16,0 0 16,21-21-1,1-21 1,-22 0-16,21 0 0,0 0 16,-21-1-16,21-20 0,0 21 0</inkml:trace>
  <inkml:trace contextRef="#ctx0" brushRef="#br0" timeOffset="2380.29">3598 466 0,'0'0'15,"0"-21"-15,0-1 0,0 44 32,0-1-17,0 0-15,0 21 16,0-21-16,0 22 0,0-1 0,0 0 15,0 1-15,0-1 0,0 22 16,0-22-16,0 21 0,0-20 0,0-1 16,0 0-16,0 1 0,-21-1 15,21 0-15,-21-20 0,21 20 0,0-21 16,0 0-16,0 0 0,0 1 16,0-1-16,-21-21 31,21-21-16,0-1 1,-21-20-16,21 21 0,0 0 16,0-22-16,0 22 0,0-21 15,21 0-15,0-1 0,0 22 16,21-21-16,-20-1 0,20 22 0,0 0 16,-21-21-16,22 42 0,-1-21 15,0 21-15,-20 0 0,20 0 0,-21 21 16,21 0-16,-20 0 0,-1 0 15,0 22-15,0-22 0,0 21 0,0-21 16,-21 22-16,0-22 16,0 21-16,0-21 0,0 0 0,0 1 15,0-1-15,0 0 0,-21 0 16,0 0-16,21 0 0,-21 1 0,0-1 16,21 0-16,-21-21 15,-1 0-15,22 21 0,0-42 31,22 0-31,-1 0 16,0-1-16</inkml:trace>
  <inkml:trace contextRef="#ctx0" brushRef="#br0" timeOffset="2865.01">4572 826 0,'0'0'16,"-21"0"15,0 21-31,21 0 0,-22 0 0,1 0 0,21 0 16,-21 22-16,0-22 0,0 21 16,21-21-16,0 22 0,-21-22 0,-1 21 15,22-21-15,0 1 0,0-1 16,0 0-16,0 0 0,0 0 15,0 0-15,0 1 0,0-1 16,22-21-16,-1 0 0,0 21 0,0-21 16,0 0-16,22 0 0,-22 0 15,0 0-15,21 0 0,-21 0 0,1-21 16,20 21-16,-21-21 0,0-1 16,0 22-16,1-21 0,-1 0 0,-21-21 15,0 21-15,21-22 0,-21 22 16,0-21-16,0-1 0,0 1 15,0 0-15,-21-1 0,0 1 0,-1 21 16,1-21-16,0 20 0,0 1 16,0 21-16,0 0 0,-22-21 15,22 21-15,-21 0 0,21 0 0,-1 0 16,1 21-16,0-21 0,0 21 16,0 1-16,0-1 0,21 0 15,0 0-15,0 0 0,0 0 16,21 1-16,0-22 0,0 21 15,21-21-15</inkml:trace>
  <inkml:trace contextRef="#ctx0" brushRef="#br0" timeOffset="3471.67">5546 699 0,'-22'-22'0,"44"44"0,-65-65 16,22 22-16,0 21 16,-21 0-16,20 0 0,1 0 0,0 0 15,0 0-15,0 0 0,0 0 16,-1 21-16,-20 0 0,21 1 0,0-1 16,21 0-16,-21 21 15,-1 1-15,22-22 0,-21 21 0,21 0 0,0 1 16,0-1-16,0 0 15,0 1-15,0-22 0,0 21 0,21-21 16,1 1-16,-1-1 0,0 0 16,0 0-16,0 0 0,0-21 0,1 0 15,-1 21-15,0-21 0,0 0 16,21 0-16,-20 0 0,-1 0 0,0-21 16,0 21-16,0-21 0,0 0 0,1-21 15,-1 20-15,0-20 0,0 0 16,0-1-16,0 1 0,-21-21 15,22-1-15,-22 22 0,0-22 16,21 1-16,-21 20 0,21-20 0,-21 21 16,0-1-16,0 1 0,0 21 15,0-22-15,0 22 0,0 0 0,-21 21 16,0 0 0,21 21-16,0 0 0,-22 1 15,22 20-15,-21-21 0,21 21 16,0 1-16,-21-1 0,21 22 0,0-22 15,0 0-15,0 22 0,0-22 16,0 0-16,0 1 0,0-1 0,0-21 16,0 22-16,21-22 0,-21 0 15,21 0-15,1 0 0,-22 0 16,21-21-16,0 22 0,0-22 16,0 0-16,0 0 15,1 0-15,-1 0 0,0-22 16,0 22-16</inkml:trace>
  <inkml:trace contextRef="#ctx0" brushRef="#br0" timeOffset="3984.22">6371 762 0,'0'0'0,"0"-21"0,0 0 16,0 0-16,-21 21 15,0 0 1,0 0-16,21 21 0,-22-21 16,1 21-16,21 0 0,-21-21 15,0 21-15,0 0 0,21 1 16,-21-1-16,21 0 0,-22-21 0,22 21 16,0 0-16,0 0 0,0 1 15,0-1 1,22-21-16,-1 21 15,0-21-15,0 0 0,-21 21 16,21-21-16,0 0 0,-21 21 16,22 0-16,-1-21 0,-21 22 15,21-22-15,0 21 16,-21 0-16,21-21 0,-21 21 16,0 0-16,0 0 15,0 1 1,-21-22-16,0 0 0,0 0 15,0 21-15,-1-21 0,1 0 16,0 0-16,0 0 0,0 0 16,0 21-16,-1-21 15,1 0-15,0 0 0,0 0 16,0 0 0,0 0-16,-1 0 15,1 0-15,21-21 0,0 0 16,-21 21-16,21-22 0,-21 1 15</inkml:trace>
  <inkml:trace contextRef="#ctx0" brushRef="#br0" timeOffset="4344.02">3492 677 0,'0'0'16,"-42"0"-16,21 0 0,0 0 16,63 0-1,-21 0-15,0 0 16,22 0-16,20 0 0,-20 0 15,20 0-15,-21 0 0,22-21 16,-1 21-16,1 0 0,-22-21 0,22 21 16,-22 0-16,0 0 0,1-21 15,-1 21-15,0 0 0,-20 0 0,-1 0 16,0 0-16,0 0 0,-21-21 31</inkml:trace>
  <inkml:trace contextRef="#ctx0" brushRef="#br0" timeOffset="5144.43">12298 1334 0,'0'0'15,"21"0"-15,21-22 16,-42 1-16,21 0 0,1 0 0,-22 0 16,21 0-16,-21-1 0,0 1 15,0 0-15,0 0 16,0 0-16,0 0 0,0-1 0,-21 1 16,21 0-16,-22 21 15,1 0-15,0 0 0,0 0 0,0 0 16,0 0-16,-22 0 0,1 0 15,21 21-15,-22 0 0,1 22 0,0-22 16,21 21-16,-22-21 0,22 22 16,-21-1-16,21 0 0,-1 1 0,1-1 15,0 0-15,21 1 0,0-1 16,0 0-16,0 1 0,0-1 0,0-21 16,0 22-16,0-22 0,21 21 15,0-21-15,1 0 0,-1 1 16,0-22-16,0 21 0,21-21 0,-20 0 15,20 0-15,-21 0 0,0 0 16,22 0-16,-22-21 0,21 21 0,0-22 16,-20 1-16</inkml:trace>
  <inkml:trace contextRef="#ctx0" brushRef="#br0" timeOffset="5859.66">12573 1482 0,'0'0'0,"21"0"0,-21-21 0,0-1 16,-21 22 15,0 0-31,21 22 16,-21-1-16,-1 0 0,22 0 15,-21 21-15,21-20 0,0-1 16,0 0-16,0 0 0,0 0 0,0 0 16,0 1-16,0-1 0,0 0 0,0 0 15,0-42 32,0 0-47,0 0 16,0-1-1,0 1-15,0-21 0,0 21 0,0 0 16,0-1-16,0-20 0,0 21 16,21-21-16,1 20 0,-22 1 0,21 0 15,0 0-15,0 0 0,0 0 0,22-1 16,-22 1-16,21 21 0,-21 0 15,22 0-15,-22 0 0,21 21 0,-21 1 16,22-1-16,-22 0 0,0 0 16,21 21-16,-21-20 0,1 20 0,-22-21 15,0 21-15,21 1 0,-21-22 16,0 21-16,0-21 0,0 1 0,0-1 16,0 0-16,0 0 0,0 0 15,-21-21-15,21 21 16,-22-21-1,22-21-15,0 0 16,0 0-16,0 0 16,0-22-16,22 22 0,-22 0 15,21-21-15,0 21 0,0-22 0,0 22 16,0-21-16,22 21 0,-22-22 16,21 22-16,1-21 0,-22 21 0,21-1 15,0 22-15,1 0 0,-22 0 16,21 0-16,-21 0 0,1 22 0,-1-1 15,-21 21-15,0-21 0,21 22 16,-21-22-16,0 21 0,0 0 16,0 1-16,0-22 0,0 21 0,0-21 15,-21 22-15,0-22 0,21 0 16,-22 0-16,22 0 0,-21 1 0,0-1 16,42-42 15,0 21-31,1-22 15</inkml:trace>
  <inkml:trace contextRef="#ctx0" brushRef="#br0" timeOffset="6280.42">14139 1418 0,'0'0'0,"21"0"0,1-42 15,-22 21 1,-22 21-1,1 0-15,0 0 0,0 0 16,-21 0-16,20 0 0,-20 0 0,21 0 16,-21 21-16,20 0 0,-20-21 15,21 21-15,0 0 0,0 1 0,-1-1 16,22 0-16,0 0 16,0 0-16,0 0 0,22 1 15,-1-22-15,21 21 0,-21 0 16,22-21-16,-1 21 0,0-21 15,-21 21-15,22 0 0,-22-21 0,21 22 16,-21-22-16,1 21 0,-1 0 16,-21 0-16,0 0 15,-21 0 1,-1-21-16,1 0 0,0 0 0,-21 22 16,-1-22-16,22 0 0,-21 0 0,0 0 15,20 0-15,-20 0 16,21 0-16,0 0 0,0 0 0,-1 0 0,22-22 15,-21 22-15,21-21 16,0 0-16,0 0 16,0 0-16,21 0 0,1-1 0,-1 1 15</inkml:trace>
  <inkml:trace contextRef="#ctx0" brushRef="#br0" timeOffset="7319.92">14584 804 0,'0'-21'0,"0"42"0,0-63 0,0 63 47,0 22-47,0-22 0,0 21 0,-21 0 15,21 22-15,-22-22 0,22 1 16,-21 20-16,21-21 0,0 22 0,-21-22 15,21 1-15,-21 20 0,21-21 16,0 1-16,0-1 0,0 0 0,0 1 16,0-22-16,0 21 0,0-21 15,0 22-15,0-22 0,0 0 0,0 0 16,21 0-16,0-21 0,-21 22 16,21-22-16,1 0 0,-1 0 0,0 0 15,0 0-15,21 0 0,-20-22 16,-1 22-16,0-21 15,0 0-15,0-21 0,0 21 0,1-22 16,-1 22-16,0-21 0,-21-1 16,0 1-16,0 21 0,0-21 0,0-1 15,0 22-15,0 0 0,0 0 16,0 0-16,-21 21 0,0-22 16,-1 22-16,1 0 0,0 0 15,21 22-15,-21-22 0,21 21 16,0 0-16,0 0 0,0 0 0,0 0 15,0 1-15,0-1 0,21 0 16,0 0-16,-21 21 0,0-20 16,21-1-16,1 0 0,-22 0 15,21 0-15,-21 0 0,0 1 0,0-1 16,21-21-16,0 21 0,-21 0 0,21-21 16,0 0-16,-21 21 0,22-21 15,-1 0-15,0 0 0,21 0 0,-21 0 16,1 0-16,20 0 0,-21 0 15,0-21-15,22 0 0,-22 21 0,0-21 16,21 0-16,-21-1 0,1-20 16,20 21-16,-21-21 0,0 20 0,0 1 15,1-21-15,-1 21 0,0-22 16,-21 22-16,0 0 0,21 0 0,-21 0 16,-21 42 15,21 0-31,-21 0 0,21 0 15,-21 1-15,21 20 0,-22-21 16,22 21-16,0-20 0,0-1 0,0 21 16,0-21-16,0 0 0,0 1 0,0-1 15,0 0-15,22 0 0,-22 0 16,21-21-16,0 0 0,0 0 0,0 0 16,0 0-16,1 0 15,-1 0-15,0 0 0,0 0 0,0 0 16,0-21-16,1 0 0,-1 0 15,0 0-15,0-1 0,0-20 0,0 21 16,1 0-16,-1-22 0,-21 22 0,21 0 16,-21 0-16,21 0 0,-21 0 15,0 42 17,-21 0-32,21 0 15,-21 0-15,21 22 0,0-22 16,0 0-16,0 0 0,0 0 0,0 0 15,0 1-15,0-1 0,0 0 16,0 0-16,0 0 16,21-21-1,0 0-15,0 0 0,0 0 16,1-21-16,-1 21 0,0-21 16,21 0-16,-21 0 0</inkml:trace>
  <inkml:trace contextRef="#ctx0" brushRef="#br0" timeOffset="7619.75">16341 1439 0,'0'0'16,"0"-21"-16,0 0 0,0 0 0,0 0 0,0 0 16,-22 21-1,1 0-15,0 0 16,21 21-16,-21-21 0,0 21 16,0 0-16,-1 0 0,1 22 0,21-22 15,-21 0-15,21 21 0,-21-21 0,21 22 16,0-22-16,0 21 0,0-21 15,0 1-15,0 20 0,0-21 0,0 0 16,21-21-16,-21 21 0,21 1 16,0-22-16,1 0 0,-1 0 0,0 0 15,0 0-15,0 0 0,0 0 16,1 0-16,20 0 0,-21-22 0,0 1 16,22 0-16,-22 0 0,21 0 15,-21-22-15,22 22 0,-22-21 16,0 0-16,21 20 0,-21-20 0,1 0 15,20-22-15,-21 22 0</inkml:trace>
  <inkml:trace contextRef="#ctx0" brushRef="#br0" timeOffset="7900.28">16849 1016 0,'0'0'15,"0"-42"-15,0-1 0,0 1 0,0 21 0,0 0 16,0 0-16,0-1 0,-22 1 16,1 21-16,0 0 0,0 0 15,0 21-15,0 1 0,21 20 16,-22-21-16,22 21 0,-21 1 15,21 20-15,-21-20 0,21 20 0,0 1 16,0-22-16,0 21 0,0-20 16,0-1-16,0 22 0,0-22 15,0 0-15,0-21 0,0 22 0,0-1 16,0-21-16,0 0 0,0 1 16,0-1-16,0 0 0,0 0 15,21-21-15,0 0 16,1 0-16,-1 0 15,0-21-15,-21 0 0,21 0 16,0-1-16,0 1 0,1 0 0,-1 0 16,21 0-16,-21 0 0</inkml:trace>
  <inkml:trace contextRef="#ctx0" brushRef="#br0" timeOffset="8664.85">17081 1418 0,'0'0'0,"0"-21"0,-21 42 31,21 0-16,-21-21-15,0 22 0,21-1 0,0 0 16,0 21-16,-21-21 0,21 1 0,0-1 16,0 0-16,0 0 0,0 0 15,0 0-15,0 1 0,0-1 16,0 0-16,21-21 16,0 0-16,0 0 0,0 0 15,1 0-15,-1 0 0,0 0 16,0-21-16,0 21 0,-21-21 15,21-1-15,1 1 0,-22 0 0,21-21 16,-21 21-16,0-1 0,0-20 16,0 21-16,0 0 0,0-22 0,0 22 15,0 0-15,-21 21 0,-1-21 16,1 0-16,0 21 0,0 0 0,0 0 16,0 0-16,-1 0 0,1 0 15,0 21-15,0 0 0,0 0 16,21 0-16,-21-21 0,21 22 15,0-1-15,0 0 0,0 0 16,21-21-16,0 21 16,0-21-16,0 21 0,0-21 15,1 0-15,-1 0 0,0 0 0,0 0 16,0 0-16,0 0 16,1 0-16,-1-21 0,0 0 0,0 21 15,0-21-15,0 21 0,1-21 16,-1 0-16,0 21 0,-21-22 0,21 1 15,0 0-15,0 21 0,1-21 0,-1 0 16,0 21-16,0 0 0,-21-21 16,21 21-16,0 0 0,1 0 15,-1 21 1,-21 0-16,21 0 0,-21 0 0,0 0 0,0 1 16,0-1-16,0 0 15,0 21-15,0-21 0,0 1 0,0-1 16,0 0-16,0 0 0,0 0 15,-21-21-15,21 21 0,0 1 0,-21-22 16,21-22 15,0 1-15,0 0-16,0 0 0,0 0 0,0 0 16,0-1-16,0-20 0,0 21 15,0 0-15,21-22 0,0 22 16,-21 0-16,21 0 0,0 0 0,0-22 15,-21 22-15,22 21 0,-1-21 16,0 0-16,0 21 0,0 0 0,-21-21 16,21 21-16</inkml:trace>
  <inkml:trace contextRef="#ctx0" brushRef="#br0" timeOffset="8987.94">16531 1143 0,'0'0'0,"0"-21"15,21 0 1,0 21-16,22 0 0,-1-21 0,-21-1 15,43 22-15,-22 0 0,0-21 16,1 21-16,-1 0 0,22 0 0,-22-21 16,0 21-16,1 0 0,-1 0 15,0 0-15,1 0 0,-1 0 16,-21 0-16,0 0 0,22 0 16,-22 0-16,-21-21 31,-21 21-31,-1 0 0,1 0 15</inkml:trace>
  <inkml:trace contextRef="#ctx0" brushRef="#br0" timeOffset="9456.4">14309 995 0,'0'0'0,"-22"0"0,1 0 16,21 21-16,21-21 15,1 0-15,20 0 0,0 0 16,1 0-16,-1 0 0,21 0 16,1 0-16,-1 0 0,1 0 0,-1 0 15,1 0-15,-1 0 0,1 0 16,-1 0-16,1 0 0,-1 0 0,-20 0 15,-1 0-15,0 0 0,1 0 16,-22 0-16,0 0 0,-21-21 0,21 21 16,-42 0 31,0 0-47,0 0 15</inkml:trace>
  <inkml:trace contextRef="#ctx0" brushRef="#br0" timeOffset="33927.66">3344 4424 0,'0'-21'0,"0"0"16,0-1-16,0 1 15,0 0-15,0 0 16,0 0-16,-21 0 15,21-1 1,0 1-16,-21 21 16,21-21-1,0 42 17,0 0-17,0 1-15,0-1 16,0 0-16,0 0 0,0 21 0,0-20 15,0-1-15,0 21 0,0-21 16,0 22-16,0-22 0,0 21 0,0-21 16,0 22-16,0-1 0,0 0 15,0 1-15,0-1 0,0 0 0,0 22 16,0-22-16,0 22 0,0-1 16,0-21-16,0 22 0,0-1 15,0-20-15,0 20 0,0 1 16,0-1-16,0 1 0,0-1 0,0 22 15,0-22-15,0 1 0,0-1 16,21 1-16,-21-1 0,0 1 0,0-1 16,0 1-16,0-1 0,0 1 0,0 21 15,0-22-15,0 22 0,21-22 16,-21 22-16,0-22 0,0 22 0,0 0 16,0-1-16,0 1 0,0 0 15,0-1-15,0 1 0,0 0 0,0-1 16,0 22-16,21-21 0,-21 0 15,0-1-15,0 22 0,0-21 16,0-1-16,22 1 0,-22 0 0,0-1 16,0 1-16,0 0 0,0-1 15,0 22-15,21-42 0,-21 20 0,0 1 16,0 0-16,21-1 0,-21-20 0,0 21 16,0-22-16,0 22 0,0-22 15,0 22-15,0-22 0,0 1 0,0-1 16,0 1-16,0-22 0,0 1 0,0 20 15,0-42-15,0 22 0,-21-22 16,21 0-16,-21 0 0,-1-21 16,22-21-16,0-21 15,0 20-15,0-20 16,0 0-16,0-1 0</inkml:trace>
  <inkml:trace contextRef="#ctx0" brushRef="#br0" timeOffset="36195.82">3387 4255 0,'21'0'62,"0"0"-46,0 0-16,0 0 0,0 0 15,22 0-15,-1 0 0,0 0 0,1 0 16,-1 0-16,22 0 0,-22 0 16,21 0-16,-20 0 0,20 0 0,1 0 15,-22 0-15,22 0 0,20 0 16,-20 0-16,20 0 0,1-22 0,0 22 16,-1 0-16,1 0 0,0 0 15,21 0-15,-22 0 0,1 0 0,0 0 16,20 0-16,-20 0 0,0 0 15,21 0-15,-22 0 0,22 0 0,-21 0 16,-1 0-16,1 0 0,0 0 16,-1 0-16,-20-21 0,21 21 15,-22 0-15,22 0 0,-1 0 0,1 0 16,-21 0-16,20 0 0,1 0 16,-22 0-16,22 0 0,-21 0 0,-1 0 15,22 0-15,-22 0 0,1 0 16,-1 0-16,22 0 0,-22 0 0,22 0 15,-21 0-15,20 0 0,1 0 16,-22 0-16,22 0 0,-21 0 0,20 0 16,-20 0-16,-1 0 0,1 0 0,20 0 15,-20 0-15,21 0 16,-1 0-16,-20 0 0,20 0 0,1 0 0,-21 0 16,-1 0-16,22 0 15,-43 0-15,22 0 0,-1 0 0,-21 0 16,1 0-16,-1-21 0,0 21 0,1 0 15,-1 0-15,0-21 0,22 21 16,-22 0-16,1 0 0,-1-21 0,0 21 16,-21 0-16,22 0 0,-22 0 15,21 0-15,-21 0 0,1 0 0,-1 0 16,-21 21 46,0 0-62,0 0 0,0 0 16,21 1-16,-21-1 16,0 0-16,0 21 0,0-21 0,0 1 15,0 20-15,0-21 0,0 0 0,0 22 16,0-22-16,0 21 0,0-21 16,0 22-16,0-1 0,0 0 0,0 1 15,0-1-15,0 0 0,0 1 16,0 20-16,0-21 0,0 22 0,0-22 15,0 1-15,0 20 0,0-21 0,0 22 16,0-22-16,0 22 16,0-1-16,0 1 0,0-1 0,-21 1 15,21 20-15,-21-20 0,21-1 16,0 22-16,0-21 0,0 20 0,-22 1 16,22-22-16,0 22 0,0 0 0,0-1 15,0 1-15,0 0 0,0-1 16,0-20-16,22 21 0,-22-22 0,21 22 15,-21-1-15,0 1 0,0-21 0,21 20 16,-21 1-16,0-22 0,21 1 16,-21 21-16,0-22 0,0 1 0,0 20 15,0-20-15,0 20 0,0-20 0,0-1 16,0 1-16,0 21 16,0-43-16,0 21 0,0 1 0,21-1 15,-21-20-15,0 20 0,0 1 0,0-1 16,0-20-16,0 20 0,0-21 15,0 22-15,0-22 0,0 1 0,0-1 16,0 21-16,0-20 0,-21-1 0,21 0 16,-21-20-16,21 20 0,0 0 0,-21 1 15,0-1-15,-1-21 0,22 21 16,-21 1-16,21-22 0,-21 21 0,0 1 16,21-22-16,-21 21 0,0 0 15,21-20-15,-22 20 0,1-21 0,21 0 16,0 22-16,-21-22 0,0 0 15,21 21-15,-21-21 0,21 1 0,0-1 16,-21 0-16,21 0 0,-22 0 0,22 0 16,-21 1-16,21-1 0,0 0 15,0 0-15,-21 0 0,0-21 16,0 0 15,0 0-31,-1 0 0,1 0 16,0 0-16,0 0 0,0 0 15,0 0-15,-1 0 0,1 0 0,0 0 16,0-21-16,0 21 16,-22 0-16,22 0 0,-21 0 0,21 0 15,-22 0-15,1 0 0,0 0 0,-1 0 16,1 0-16,0 0 0,-1 0 0,-20 0 16,21 0-16,-22 0 0,1 0 15,20 0-15,-20 0 0,-1 0 0,1 0 16,-1 0-16,1 0 0,-1 0 0,1 0 15,-1 0-15,1 0 0,-1 0 16,-20 0-16,20 0 0,-21 0 0,22 0 16,-22 0-16,22 0 0,-22 0 15,22 0-15,-22 0 0,0 0 0,1 0 16,-1 0-16,-21 0 0,0 0 16,22 21-16,-22-21 0,0 0 0,21 0 15,-21 0-15,22 0 0,-22 21 0,0-21 16,21 0-16,-20 0 0,20 0 15,0 0-15,-21 0 0,22 0 0,-1 0 16,22 0-16,-22 0 0,21 0 0,-20 0 16,20 0-16,1 0 0,-1-21 15,-20 21-15,20-21 0,-21 21 0,22 0 16,-22 0-16,1-21 0,20 21 0,-21 0 16,22 0-16,-22 0 15,22 0-15,-22 0 0,0-21 0,22 21 16,-1 0-16,1 0 0,-1 0 0,1 0 15,21 0-15,-22 0 0,22 0 16,-1-21-16,1 21 0,21 0 0,-21 0 16,20 0-16,1-22 0,0 22 0,21-21 15,-21 21-15,21-21 16,0 0-16,0 0 0,0 0 16,21-1-16,21 1 0</inkml:trace>
  <inkml:trace contextRef="#ctx0" brushRef="#br0" timeOffset="36977.01">3895 3048 0,'0'0'0,"-43"-63"31,43 41-31,-21 22 0,21-21 16,0 42 0,0 22-1,0-22-15,0 21 0,0 1 16,0-1-16,0 21 0,21 1 15,0-1-15,-21-20 0,0 20 0,0 1 16,0-22-16,0 0 0,0 1 0,0-1 16,0 0-16,0-20 0,0 20 15,0-21-15,0 0 0,0 0 16,22-21 15,-22-21-31,0 0 0,21 21 16,-21-21-16,0 0 0</inkml:trace>
  <inkml:trace contextRef="#ctx0" brushRef="#br0" timeOffset="37207.87">3768 3090 0,'0'0'16,"-22"-21"-1,22 0 1,22 21-16,-1 0 15,0-21-15,21 21 0,-21 0 16,22 0-16,-22-21 0,21 21 0,1 0 16,-1 0-16,-21 0 0,0 0 0,22 0 15,-22 0-15,0 0 16,-21 21 0,-21 0-1,0-21-15</inkml:trace>
  <inkml:trace contextRef="#ctx0" brushRef="#br0" timeOffset="37413.72">3746 3450 0,'43'85'32,"-86"-170"-32,107 170 0,-43-85 0,0 21 15,0-21-15,1 0 0,20 0 0,-21 0 16,0 0-16,22 0 0,-22 0 15,0 0-15,0 0 0,0-21 0,0 21 16,1 0-16,-22-21 16,21 21-16,0 0 0,0-21 15</inkml:trace>
  <inkml:trace contextRef="#ctx0" brushRef="#br0" timeOffset="37974.37">4487 3662 0,'21'0'0,"-42"0"0,64 0 0,-22 0 16,0 0-16,0 0 0,0 0 15,0 0-15,1 0 0,-1-21 16,0 21-16,0-21 0,0-1 16,-21 1-16,0 0 0,0 0 15,0 0-15,0 0 16,-21-1-16,0 1 0,-21 0 15,20 21-15,-20 0 0,0 0 0,21 0 16,-22 0-16,1 0 0,0 0 16,20 21-16,-20 0 0,21 22 0,0-22 15,0 0-15,-1 21 0,1-20 16,21 20-16,-21 0 0,21-21 0,0 1 16,0 20-16,0-21 0,0 0 15,0 0-15,0 1 0,0-1 0,21-21 16,0 0-16,1 21 0,-1-21 15,0 0-15,0 0 0,0 0 0,0 0 16,1-21-16,-1 0 0,21-1 16,-21 22-16,0-21 0,1 0 15,20 0-15,-21 0 0,0-22 0,0 22 16,-21 0-16,0-21 0,22 21 16,-22-1-16,0-20 0,0 21 0,0 0 15,0 42 16,0 0-31,0 0 0,0 22 0,0-22 16,0 0-16,0 21 0,0-21 16,0 1-16,0 20 0,21-21 0,-21 0 15,0 0-15,0 1 0,21-22 16,0 21-16,0-21 0,0 0 16,1 0-16,-1 0 0,0 0 15,0 0-15,21 0 0,-20-21 16,20-1-16</inkml:trace>
  <inkml:trace contextRef="#ctx0" brushRef="#br0" timeOffset="38212.49">5228 3450 0,'0'0'0,"-21"-42"32,0 42-32,0 0 0,-1 0 0,1 21 15,0 0-15,0 0 16,0 1-16,0-1 0,-1 21 0,22-21 15,0 22-15,-21-22 0,21 21 16,0-21-16,0 0 0,0 22 0,0-22 16,0 0-16,21 0 0,1 0 15,-1-21-15,0 0 16,0 0-16,21 0 0,-20 0 0,-1 0 16,0 0-16,0 0 0,0-21 15,22 21-15,-22-21 0</inkml:trace>
  <inkml:trace contextRef="#ctx0" brushRef="#br0" timeOffset="38587.92">5461 3577 0,'0'0'0,"0"21"16,0 1-16,0-1 15,21-21 1,0 0-16,0 0 15,1 0-15,-1 0 0,0 0 16,0-21-16,0-1 0,0 22 0,1-21 16,-1 21-16,-21-21 0,21 0 15,-21 0-15,0 0 0,0-1 16,-21 22 0,0 0-16,-1 0 0,1 0 15,0 0-15,-21 0 0,21 0 0,-22 22 16,22-1-16,0 21 0,-21-21 15,20 0-15,1 22 0,21-22 0,0 21 16,-21-21-16,21 22 0,0-22 0,0 0 16,0 0-16,0 0 0,21 1 15,0-1-15,1-21 0,-1 0 0,0 21 16,21-21-16,-21 0 0,22 0 16,-1 0-16,-21-21 0,22 0 0,-1 21 15,0-22-15,1 1 0</inkml:trace>
  <inkml:trace contextRef="#ctx0" brushRef="#br0" timeOffset="39112.06">6138 2985 0,'0'0'15,"-21"0"-15,-64 42 16,64 0-16,21-21 15,0 22-15,-21-1 0,21 22 16,0-22-16,0 0 0,0 22 0,0-22 16,0 22-16,0-22 0,0 0 15,0 1-15,0-1 0,0 0 0,0-21 16,0 22-16,0-22 0,0 0 0,0 0 16,0 0-16,0 1 0,0-1 15,0-42 16,-21-1-15,21 1-16,0 0 0,0 0 16,0 0-16,0-22 0,0 22 15,0 0-15,0-21 0,0 21 16,21-1-16,0 1 0,0 0 16,1 0-16,-1 0 0,0 0 0,21 21 15,-21 0-15,22 0 0,-22 0 0,0 0 16,21 21-16,-20 0 0,20 0 15,-21-21-15,0 21 0,0 0 0,1 22 16,-22-22-16,0 0 0,0 0 16,0 0-16,-22 1 0,1-1 0,0 0 15,0 0-15,-21 0 0,-1 0 0,22 1 16,-21-1-16,21 0 0,-22 0 16,22-21-16,0 21 0,0-21 0,0 0 15,-1 0-15,22-21 31</inkml:trace>
  <inkml:trace contextRef="#ctx0" brushRef="#br0" timeOffset="39844.58">6794 3493 0,'0'0'0,"-21"0"15,0 21-15,0-21 0,0 21 16,0 0-16,-1 0 0,-20 0 16,21 1-16,0-1 0,0 0 15,-1 0-15,1 0 0,21 0 0,-21 22 16,21-22-16,-21 0 0,21 0 0,0 0 16,0 1-16,0-1 15,21-21-15,21 0 0,-20 0 16,-1 0-16,0 0 0,21 0 0,-21 0 15,22 0-15,-22-21 0,21 21 16,-21-22-16,1 1 0,-1 21 0,0-21 16,0 0-16,-21 0 0,0 0 15,0-1-15,0-20 16,0 21-16,0 0 0,-21 0 0,0 21 16,0-22-16,-1 1 0,1 0 15,0 21-15,21-21 16,21 21-1,22 0-15,-22 0 16,21 0-16,-21 0 0,22 0 0,-1 0 16,-21 0-16,21 0 0,-20 0 15,-1 21-15,0-21 0,0 21 0,0 0 16,-21 1-16,0-1 16,0 0-16,0 0 0,0 0 15,0 0-15,-21 1 0,21-1 0,-21 0 16,0 0-16,21 0 0,0 0 15,0 1-15,0-1 16,21-21-16,0 0 16,0 0-16,22 0 0,-22 0 15,0 0-15,21 0 0,-21 0 0,22 0 16,-22-21-16,21 21 0,-21-22 0,1 1 16,-1 0-16,0 0 0,0 0 15,-21 0-15,21-1 0,-21 1 0,0 0 16,0 0-16,0-21 0,-21 20 15,0 1-15,0 0 0,0 0 16,-1 21-16,-20 0 0,21 0 0,0 0 16,-22 0-16,22 0 0,0 0 15,-21 0-15,21 21 0,21 0 0,-22-21 16,22 21-16,0 1 0,0-1 16,0 0-16,22 0 15,-1-21-15,0 0 0,0 0 16</inkml:trace>
  <inkml:trace contextRef="#ctx0" brushRef="#br0" timeOffset="40644.51">7980 3217 0,'0'0'0,"0"-42"16,0-127-1,0 148 1,-21 21-16,21 21 15,0 0-15,0 0 0,-22 21 16,22 1-16,-21-1 0,21 22 0,0-22 16,-21 21-16,21-20 0,-21 20 0,0-20 15,21-1-15,-21 0 0,-1 1 16,22-1-16,-21 0 0,21-21 0,0 1 16,-21 20-16,21-21 0,-21 0 15,21 0-15,0-42 47,0 0-47,0 0 0,21 0 16,0 0-16,0-1 0,-21 1 0,22-21 15,-1 21-15,0-22 0,0 22 16,0-21-16,0 21 0,1 0 0,-1-1 16,0 1-16,0 21 0,0 0 15,0 0-15,1 0 0,-1 0 16,-21 21-16,0 1 15,0-1 1,0 0-16,0 0 0,0 0 0,-21 0 16,-1 1-16,1-22 0,0 21 15,0-21-15,0 21 16,0-21-16,-1 0 16,1 0-16,0 0 15,21-21 1,-21 21-16,21-21 0,-21 21 0,21-22 15,-21 22-15,21 22 47,-22-22-47,22 21 0,0 0 16,0 0-16,0 0 0,0 0 0,0 1 16,22-1-16,-22 0 15,21 0-15,0-21 0,0 21 0,0-21 16,0 0-16,1 21 0,-1-21 0,21 0 15,-21 0-15,0 0 0,22 0 16,-22 0-16,0 0 0,21 0 0,-20 0 16,-1-21-16,0 21 0,0-21 0,0 21 15,0-21-15,1 0 0,-1 0 16,0-1-16,0 1 16,-21 0-1,21 21 1,0 0 15</inkml:trace>
  <inkml:trace contextRef="#ctx0" brushRef="#br0" timeOffset="40806.42">8615 3768 0,'-21'0'78</inkml:trace>
  <inkml:trace contextRef="#ctx0" brushRef="#br0" timeOffset="42388.89">5165 4847 0,'0'0'0,"0"-21"16,0 0-16,-22 0 16,1 21-16,0 0 15,0 0-15,-21 0 0,20 21 16,1-21-16,-21 21 0,0 21 16,-1-20-16,22 20 0,-21 0 15,-1 1-15,1-1 0,0 0 0,-1 22 16,1-22-16,21 22 0,0-1 15,0-21-15,21 22 0,0-1 0,0 1 16,21-1-16,0 1 0,0-1 16,21-20-16,-20 20 0,20-20 0,0-1 15,22 0-15,-22 1 0,0-22 16,22 21-16,-1-21 0,-20 0 0,20-21 16,1 22-16,-1-22 0,22 0 15,-22 0-15,22 0 0,0 0 16,-1-22-16,1 22 0,0-21 0,-1 0 15,1-21-15,-21 21 0,20-22 0,-20 1 16,-1 0-16,1-1 0,-1 1 16,-20-22-16,-1 1 0,0-1 0,1 1 15,-22 21-15,0-22 0,0 1 16,0-1-16,-21 1 0,0-1 0,0 1 16,0-1-16,-21 22 0,0-22 0,-21 1 15,-1 20-15,1-20 0,0 21 16,-22-1-16,1 1 0,-1 21 15,1 0-15,-22-1 0,21 1 16,-41 21-16,20 0 0,0 0 0,-21 0 16,22 0-16,-22 21 0,21 1 15,-21-1-15,22 0 0,-1 21 0,22 1 16,-22-1-16,21 0 0,1 22 16,21-22-16,-1 22 0,1-1 0,0-21 15,20 22-15,1-22 0,0 1 0,21-1 16,0 0-16,0 1 0,0-22 15,0 21-15,0-21 0,21 0 0,-21 1 16,21-1-16,1-21 0</inkml:trace>
  <inkml:trace contextRef="#ctx0" brushRef="#br0" timeOffset="42780.18">5143 5249 0,'0'0'0,"0"22"16,-21-1-1,0 0-15,21 0 16,-21-21-16,21 21 0,0 0 16,0 1-16,21-22 15,0 0 1,0 0-16,1 0 15,-1 0-15,-21-22 0,21 1 16,0 21-16,-21-21 0,0 0 0,21 21 16,-21-21-16,0 0 0,0-1 15,0 1-15,-21 21 32,0 0-32,0 0 15,21 21-15,-21 1 0,21-1 16,-22-21-16,22 21 0,0 0 15,0 0-15,22 0 16,-1-21-16,0 0 16,21 0-16,-21 0 15</inkml:trace>
  <inkml:trace contextRef="#ctx0" brushRef="#br0" timeOffset="43100">5736 5207 0,'0'-21'0,"21"21"15,-21 21 32,0 0-47,21-21 32,1 0-17,-1 0-15,0-21 16,-21 0-16,0 0 0,21 21 15,-21-21-15,0-1 16,0 1-16,-21 21 16,0 0-16,0 0 15,-1 0-15,1 0 0,0 0 16,21 21-16,-21 1 0,0-22 0,21 21 16,0 0-16,-21 0 15,21 0-15,-22 0 0,1 1 16,21-1-16</inkml:trace>
  <inkml:trace contextRef="#ctx0" brushRef="#br0" timeOffset="43419.82">5334 5525 0,'0'0'0,"-21"84"31,21-63-15,0 1-16,21-22 16,21 0-16,-21 0 0,1 0 15,20 0-15,0 0 0,1 0 0,20 0 16,-21 0-16,1-22 0,-1 22 16,22-21-16,-22 0 0,0 0 0,-21 21 15,22-21-15,-22 0 0,0 21 16,-21-22-16,0 1 0,0 0 15,-21 21 1,0 0 0,0 21-16,-1-21 0,1 21 15,0 1-15,0-1 0,0 21 16</inkml:trace>
  <inkml:trace contextRef="#ctx0" brushRef="#br0" timeOffset="44335.81">4170 6392 0,'0'0'0,"-21"85"31,21-64-31,0 22 0,0-1 16,0 21-16,-22-20 0,22 20 0,0 1 15,0-22-15,0 22 0,-21-1 16,21 1-16,-21-22 0,21 21 16,0 1-16,0-22 0,0 22 0,0-22 15,0 0-15,0-20 0,0 20 0,0-21 16,0 0-16,0 0 0,21-42 31,0 0-31</inkml:trace>
  <inkml:trace contextRef="#ctx0" brushRef="#br0" timeOffset="45200.32">4170 6498 0,'-21'0'0,"42"0"0,-42-21 16,42 21 15,0 0-15,0 0-16,21 0 0,1 0 15,-1 0-15,0 0 0,22 0 16,-1 0-16,22 0 0,-21 0 0,41 0 16,-20 0-16,0 0 0,21 0 0,-1 0 15,22 0-15,0 0 0,0 0 16,22 0-16,-1-21 0,0 21 15,0 0-15,0-21 0,0 21 0,22 0 16,-22-21-16,-21 21 0,21 0 16,-21-22-16,-21 1 0,0 21 0,21 0 15,-21-21-15,-22 21 0,22 0 0,-21-21 16,-22 21-16,22 0 0,-22 0 16,1-21-16,-1 21 0,-20 0 0,-1 0 15,0 0-15,-20-21 0,20 21 0,-21 0 16,0 0-16,0 0 0,1 0 15,-22 21 32,0 0-47,0 0 0,0 0 0,0 0 16,0 1-16,0-1 0,0 21 0,0-21 16,0 22-16,-22-1 0,22-21 15,0 21-15,0 1 0,0-1 0,0 0 16,0-20-16,-21 20 0,21 0 0,0 1 15,0-1-15,0 0 0,-21-21 16,21 22-16,0-1 0,0 0 0,0 1 16,0-1-16,0-21 0,0 22 0,0-22 15,0 0-15,0 0 0,0 0 16,0 0-16,0 1 0,0-1 16,-21-21-1,0 0-15,0 0 0,-1 0 0,-20 0 16,21 0-16,-21 0 15,-1 0-15,1 0 0,-22 0 0,1 0 16,-1 0-16,-20 0 0,-1 0 0,0 0 16,-20 0-16,-1 0 0,-21 0 15,0 0-15,-21 0 0,-1 0 0,-20 0 16,0 0-16,-1 0 0,-20 0 0,21 21 16,-22 0-16,1-21 0,20 21 15,22 0-15,-21 1 0,42-22 16,-21 21-16,21-21 0,21 0 0,21 21 15,0-21-15,22 0 0,-1 0 16,22 0-16,0 0 0,-1 0 0,22 0 16,0 0-16,0 0 0,0-21 15,21 0 1,0-1-16,0 1 0,21 21 16,0-21-16,-21 0 0,21 0 0</inkml:trace>
  <inkml:trace contextRef="#ctx0" brushRef="#br0" timeOffset="45795.98">4657 6795 0,'0'0'0,"-22"0"16,1 21-1,21 0 1,0 0-16,0 21 0,-21-20 0,21-1 15,-21 21-15,0-21 0,21 0 16,-21 22-16,-1-22 0,1 21 0,21-21 16,-21 1-16,21 20 0,-21-21 15,21 0-15,0 0 0,0-42 47,0 0-47,0 0 0,0 0 0,0 0 16,21-22-16,0 22 0,-21 0 0,21-21 15,1 20-15,-22-20 0,21 21 16,0 0-16,-21-22 0,21 22 0,0 0 16,0 0-16,-21 0 0,22 21 15,-1 0-15,0 0 0,0 0 16,0 0-16,0 0 0,1 21 0,-22 0 16,0 21-16,21-20 0,-21-1 15,21 0-15,-21 21 0,0-21 0,0 1 16,0 20-16,0-21 0,0 0 15,0 0-15,0 1 0,0-1 16,0 0-16,0 0 0,0 0 16,-21-21-16,0 0 15,-1 0-15,1 0 0</inkml:trace>
  <inkml:trace contextRef="#ctx0" brushRef="#br0" timeOffset="45967.88">4403 7154 0,'0'0'15,"0"-21"-15,-22 21 0,22-21 16,22 21 0,-1-21-16,0 21 15,0 0-15,0 0 0,22 0 16,-1-21-16,0 21 0,1 0 0,-1-21 16,21 21-16,-20 0 0,-1 0 15,0-22-15,1 22 0,-1-21 0,0 21 16</inkml:trace>
  <inkml:trace contextRef="#ctx0" brushRef="#br0" timeOffset="46431.61">5461 6858 0,'0'0'16,"-21"0"-16,0 0 0,-1 0 16,1 0-16,0 0 0,0 0 15,0 0-15,-22 21 0,22 0 16,0-21-16,-21 22 0,21-1 0,-1 0 15,1 0-15,0 0 0,0 22 16,0-22-16,21 0 0,-21 0 0,21 0 16,0 0-16,0 1 0,0-1 0,0 0 15,21-21-15,0 0 16,0 0-16,0 0 0,0 0 16,1-21-16,-1 21 0,0-21 0,0-1 15,0 1-15,0 0 0,22 0 16,-22 0-16,0 0 0,0-22 0,-21 22 15,21 0-15,-21-21 0,22 20 16,-22-20-16,0 21 0,0-21 16,0 20-16,0-20 0,0 21 0,0 0 15,-22 0-15,22-1 0,-21 22 16,21 22 0,0-1-16,-21 0 0,21 0 0,0 0 15,0 22-15,0-22 0,0 21 16,0-21-16,0 22 0,0-22 0,0 21 15,0-21-15,0 0 0,0 1 0,0-1 16,0 0-16,0 0 0,0 0 16,21 0-16,0-21 0,1 0 15,-1 0-15,0 0 0,0 0 16,0 0-16,22 0 0</inkml:trace>
  <inkml:trace contextRef="#ctx0" brushRef="#br0" timeOffset="46888.35">5863 6858 0,'0'0'0,"0"-21"0,-21 21 15,0 0-15,0 0 0,-1 0 16,1 0-16,0 0 0,0 0 16,0 21-16,0 0 0,-1-21 0,1 21 15,0 1-15,0-1 0,21 0 16,0 0-16,-21 0 0,21 0 15,0 1-15,0-1 0,0 0 0,0 0 16,0 0-16,21-21 16,0 0-16,0 0 15,0 0-15,1 0 0,-1 0 16,0-21-16,21 0 0,-21 21 0,1-21 16,-1 0-16,0-1 0,0 1 15,0 0-15,0 0 0,1-21 0,-1 20 16,-21-20-16,0 21 0,0-21 15,0-1-15,0 22 0,0-21 0,0 21 16,0-1-16,0 1 0,0 0 16,0 42-1,0 0-15,-21 1 16,21-1-16,0 21 0,-22-21 0,22 22 16,0-22-16,0 21 0,0-21 15,0 22-15,0-22 0,0 0 0,0 21 16,0-21-16,0 1 0,0-1 0,0 0 15,22-21-15,-1 0 16,0 0-16,0 0 0,0 0 0</inkml:trace>
  <inkml:trace contextRef="#ctx0" brushRef="#br0" timeOffset="47919.76">6435 6943 0,'0'0'0,"21"0"16,0 0-16,0-21 15,0 21-15,0-22 16,1 1-16,-1 0 0,0 0 0,0 0 16,0 0-16,0-1 0,1-20 0,-1 21 15,-21-21-15,21 20 16,-21 1-16,21 0 0,-21-21 0,0 21 15,0-1-15,-21 22 32,0 22-32,0-1 0,-1 0 0,22 0 15,-21 0-15,21 22 0,-21-1 16,21-21-16,0 21 0,0 1 0,-21-1 16,21 0-16,0 22 0,-21-22 0,21 22 15,0-1-15,0-20 0,0 20 16,0 1-16,0-1 0,0 1 15,0-22-15,0 21 0,0 1 0,0-22 0,0 22 16,0-22-16,0 0 0,21 1 0,0-22 16,-21 21-16,0-21 15,21 22-15,0-22 0,1 0 0,-1 0 16,0 0-16,0-21 0,0 0 16,0 0-16,1 0 0,-1 0 15,0-21-15,0 0 0,0 0 16,-21 0-16,21 0 0,1-1 0,-1 1 15,0-21-15,-21 21 0,0-22 0,0 22 16,21-21-16,-21 0 0,0-1 16,0 1-16,0-22 0,-21 22 0,0 0 15,0-22-15,-1 22 0,-20 21 16,21-22-16,-21 1 0,20 21 0,-20 0 16,21 21-16,0 0 0,-22-21 15,22 21-15,0 0 0,42 0 47,0-22-47,22 22 0,-22-21 16,0 21-16,0-21 0,22 0 15,-22 21-15,21-21 0,-21 0 0,0-1 16,1 1-16,-1 0 0,0 0 0,0 0 16,-21 0-16,0-1 15,0 1-15,0 0 0,0 0 16,-21 42 15,21 0-31,-21 0 16,21 1-16,0-1 0,0 0 15,0 0-15,0 0 16,21 0-16,0-21 16,0 0-16,0 0 0,1 0 15,-1 0-15,0 0 16,0 0-16,-21-21 0,21 0 15,0 21-15,-21-21 0,0 0 16,22 21-16,-1-21 0,-21-1 0,0 1 16,0 0-16,21 21 15,-21 21 17,0 0-32,0 1 0,0-1 15,0 0-15,0 0 16,0 0-16,0 0 15,21-21 1,-21-21 31</inkml:trace>
  <inkml:trace contextRef="#ctx0" brushRef="#br0" timeOffset="48087.67">7239 6816 0,'0'0'16,"-21"0"-16,21 21 31,0 0-15,21-21 0,0 0-1,-21 21-15</inkml:trace>
  <inkml:trace contextRef="#ctx0" brushRef="#br0" timeOffset="49264.6">7366 6964 0,'0'0'15,"21"0"1,0 0-16,-21-21 0,0 0 16,21 21-16,-21-22 0,22 1 15,-22 0-15,0 0 16,0 0-1,-22 21 17,22 21-32,-21 0 0,21 0 15,-21 0-15,21 1 0,0-1 0,0 0 16,0 0-16,0 0 0,0 0 16,0 1-16,0-1 0,0 0 15,21-21-15,0 0 0,1 0 16,-1 0-16,0 0 15,0 0-15,0 0 0,0 0 16,1-21-16,-1 0 0,0 21 0,0-22 16,0 22-16,0-21 0,1 0 15,-1 0-15,-21 0 0,0 0 16,0-1-16,0 44 47,-21-22-47,21 21 15,-22 0-15,22 0 0,0 0 16,0 0-16,-21 1 16,21-1-16,0 0 0,0 0 31,21-21-15,-21-21-16,0 0 15,22 21-15,-1-21 16,0-1-16,-21 1 15,21 21-15,-21-21 0,21 0 0,-21 0 16,21 21-16,1-21 16,-1 21-1,0 21 1,-21 0 0,0 0-16,0 0 15,21 0-15,0-21 0,-21 22 16,21-22-16,1 21 0,-1-21 0,0 0 15,0 0-15,0 0 16,0 0-16,1 0 0,-1 0 16,0 0-16,0 0 0,0 0 0,0-21 15,1 21-15,-1-22 0,0 1 16,0 21-16,-21-21 0,21 21 0,-21-21 16,21 0-16,-21 0 0,0-1 0,0 1 15,0 0-15,0 0 0,0 0 16,0 0-16,0-1 15,-21 22-15,0 0 16,0 0-16,0 0 16,0 22-16,21-1 0,-22-21 15,1 21-15,21 0 0,0 0 0,0 0 16,-21 1-16,21-1 0,0 0 16,0 0-16,0 0 15,0 0-15,21-21 16,0 0-16,1 0 15,-1 0-15,0 0 16,0 0-16,0-21 0,0 0 0,1 0 16,-1 0-16,-21 0 0,21 21 15,-21-22-15,21-20 0,-21 21 16,0 0-16,21 0 0,-21-22 0,0 22 16,21-21-16,-21-1 0,0 1 15,0 0-15,0 21 0,0-22 16,0 22-16,0 0 0,0 42 31,0 0-31,0 0 16,0 1-16,0 20 0,-21-21 0,21 21 15,0-20-15,0 20 0,-21 0 0,21-21 16,0 1-16,0 20 0,0-21 16,0 0-16,0 0 0,0 1 0,0-1 15,0 0-15,0 0 0,21-21 16,0 0-1,1 0-15,-1 0 16,0 0-16,0 0 16</inkml:trace>
  <inkml:trace contextRef="#ctx0" brushRef="#br0" timeOffset="50272.02">7959 8086 0,'0'0'0,"0"-21"0,0-1 16,0 1-16,0 0 16,0 0-16,-22 21 15,1-21-15,0 21 16,0 0-16,-21 0 0,20 0 0,-20 21 16,21-21-16,-21 21 0,20 0 0,-20 0 15,21 22-15,-21-22 0,20 21 16,-20 1-16,21-1 0,0 0 0,21 22 15,-21-22-15,-1 22 0,22-22 0,-21 21 16,21 1-16,0-1 0,0 1 16,0-22-16,0 22 0,0-1 0,0-20 15,21-1-15,1 21 0,-1-20 16,21-22-16,-21 21 0,22-21 16,20 1-16,-21-1 0,22 0 0,-22 0 15,43-21-15,-22 0 0,1 0 0,21 0 16,-22 0-16,1 0 0,20 0 0,-20-21 15,20 21-15,-20-21 0,-1 0 16,22-1-16,-21-20 0,-1 21 0,1 0 16,-1-22-16,-21 1 0,22 0 0,-22-1 15,1 1-15,-1-21 0,0 20 16,1-20-16,-22 20 0,0-20 16,0-1-16,-21 1 0,0-1 0,0 1 15,0-22-15,0 22 0,-21-22 0,-21 22 16,-1-1-16,1 22 0,0-22 15,-22 22-15,1 0 0,-22-1 0,21 22 16,-20 0-16,-1 0 0,0 0 16,1 21-16,-22 0 0,21 0 0,-21 21 15,22 0-15,-1 0 0,0 0 0,1 22 16,20 20-16,1-21 0,-1 22 16,1-1-16,20 1 0,1 21 0,21-22 15,-21 1-15,20-22 0,1 21 0,21-20 16,0-1-16,0 0 0,0 1 15,0-22-15,0 21 0,21-21 16,1 1-16,-1-22 0,0 21 0,0-21 0,0 0 16,22 0-16</inkml:trace>
  <inkml:trace contextRef="#ctx0" brushRef="#br0" timeOffset="50632.82">7980 8340 0,'-21'0'0,"42"0"0,-64 0 16,22 0-16,0 0 0,0 0 16,21 21-1,0 0-15,0 0 0,0 0 16,0 1-16,21-22 16,0 21-16,0-21 15,1 0-15,-1 0 0,0 0 16,0 0-16,0 0 0,0-21 15,-21-1-15,0 1 16,0 0-16,0 0 16,0 0-16,0 0 0,-21 21 0,0 0 15,0 0-15,0 0 16,0 0-16,-1 21 16,22 0-16,0 0 15,0 0-15,0 0 0,0 1 16,0-1-16,0 0 15,22-21-15,-1 0 0,21 0 16,-21 0-16,0 0 0</inkml:trace>
  <inkml:trace contextRef="#ctx0" brushRef="#br0" timeOffset="50911.66">8340 8276 0,'0'0'15,"-22"0"1,1 0-1,0 21-15,0 1 16,21-1 0,21-21 15,0 0-31,0 0 16,-21-21-16,22 21 0,-22-22 15,0 1-15,0 0 16,-22 21 15,1 21-31,21 0 0,-21 1 16,0-1-16,0 0 15,21 0-15</inkml:trace>
  <inkml:trace contextRef="#ctx0" brushRef="#br0" timeOffset="51293.44">8107 8700 0,'0'0'0,"21"0"0,106-22 31,-106 1-31,0 0 0,0 21 0,1-21 0,-1 21 16,-21-21-16,0 0 15,-21 21 17,-1 21-17,1-21-15,21 21 0</inkml:trace>
  <inkml:trace contextRef="#ctx0" brushRef="#br0" timeOffset="52116.13">6604 9250 0,'21'0'15,"-21"-21"-15,0 42 47,0 0-47,0 21 16,0 1-16,0-1 0,0 0 0,0 22 15,0-1-15,0 1 0,0-1 16,0 1-16,0-1 0,0 1 0,0-22 16,0 22-16,0-22 0,0 22 0,0-22 15,0-21-15,0 21 0,0-20 0,0 20 16,0-21-16,0 0 16,0-42-1,21 0-15,-21 0 16,21 0-16,-21-1 15,0 1-15,22-21 0</inkml:trace>
  <inkml:trace contextRef="#ctx0" brushRef="#br0" timeOffset="52799.73">6625 9462 0,'0'0'16,"-21"-22"-16,0-41 15,0 63-15,-1 0 0,44 0 31,-1 21-31,21-21 16,0 0-16,1 0 0,20 0 0,1 21 16,-1-21-16,22 0 0,-22 0 15,22 0-15,21 0 0,0 0 0,0 0 16,21-21-16,0 21 0,0-21 16,0 0-16,0 21 0,0-21 0,21-1 15,-21 22-15,0-21 0,0 21 0,-21 0 16,21-21-16,-22 21 0,-20 0 15,0 0-15,-22 0 0,1 0 0,-1 0 16,1 0-16,-22 0 0,-21 0 0,22 0 16,-22 0-16,0 0 15,0 0-15,0 0 0,-21 21 47,0 0-31,0 1-16,0-1 0,0 0 15,0 0-15,0 21 0,0-20 0,0 20 16,21 0-16,-21 1 0,0-1 0,0 0 16,0 1-16,0-1 0,0 0 0,0-21 15,0 22-15,-21-1 0,21-21 16,-21 22-16,21-22 0,0 0 0,-21 0 16,21 0-16,-21 0 0,0 1 15,21-1-15,-22-21 0,1 21 0,0-21 16,0 21-16,0-21 15,0 0-15,-1 0 0,1 0 0,-21 21 16,0-21-16,-1 0 0,-20 0 0,-1 0 16,-20 0-16,-1 0 0,-21 0 15,0 0-15,0 0 0,-42 0 0,21 0 16,-21 0-16,-21 0 0,21 0 0,-22 0 16,22 0-16,0 0 0,21 0 0,0 21 15,21-21-15,21 0 0,1 22 16,-1-22-16,22 0 0,-1 0 0,1 21 15,20-21-15,1 0 0,0 0 16,-1 0-16,22 0 0,0 0 0,21-21 31,0-1-31,21 1 16,21 0-16</inkml:trace>
  <inkml:trace contextRef="#ctx0" brushRef="#br0" timeOffset="53248.48">7260 9589 0,'0'0'0,"-21"0"0,0 0 15,0 0-15,-1 21 16,1 0-16,0 21 0,21-21 16,-21 22-16,0-22 0,0 21 0,21 1 15,-22-1-15,1-21 0,0 21 0,21-20 16,-21-1-16,21 0 0,-21 0 15,21 0-15,0 0 0,21-21 47,0-21-47,0 0 0,-21 0 0,21 0 16,1 0-16,-1-1 0,-21-20 0,21 21 16,-21-21-16,21 20 15,-21-20-15,0 21 0,0-21 0,21 20 16,-21-20-16,0 21 0,21 21 0,-21-21 15,22 42 1,-22 0-16,21 0 0,-21 0 16,0 22-16,0-1 0,21-21 0,0 22 15,-21-1-15,0-21 0,0 21 16,0-20-16,0-1 0,0 21 0,0-21 16,0 0-16,0 1 0,0-1 15,0 0 1,-21-21-16,0 0 15,0 0-15,-1 0 0</inkml:trace>
  <inkml:trace contextRef="#ctx0" brushRef="#br0" timeOffset="53852.13">6921 10033 0,'0'0'0,"0"-21"0,22 21 31,-1 0-31,21 0 0,-21 0 16,22 0-16,-22-21 0,21 21 0,0 0 15,1 0-15,-1 0 0,22-21 16,-22 21-16,0 0 0,22-22 0,-22 22 16,0-21-16,1 0 0,-1 21 0,0-21 15,1 21-15,-22-21 0,21 21 16,-21-21-16,-21-1 0,0 1 16,0 0-16,-21 21 15,-21-21 1,21 21-16,0 0 0,-1 0 15,1 0-15,0 21 0,0 0 0,0 0 16,0 1-16,-1-1 0,1 0 0,21 0 16,0 0-16,-21 0 0,21 1 15,-21-1-15,21 0 0,0 0 0,0 0 16,0 0-16,21-21 31,0 0-31,0 0 16,1 0-16,-1 0 0,-21-21 0,21 21 15,0-21-15,0 0 0,-21 0 16,21 21-16,1-21 0,-22-1 0,21 1 16,-21-21-16,21 21 0,-21 0 0,21-22 15,-21 1-15,0 21 0,0-22 16,0 1-16,0 21 0,0-21 0,0 20 16,0 1-16,0 0 0,0 42 31,0 0-31,0 1 15,0-1-15,0 21 0,0-21 16,0 22-16,0-22 0,0 21 0,0 0 16,0-20-16,0 20 0,21-21 15,-21 21-15,0-20 0,0-1 0,21 0 16,-21 0-16,22 0 0,-22 0 0,21-21 16,0 0-16,-21 22 0,21-22 15,0 0-15,0 0 0,1 0 0,-1 0 16,21 0-16,-21-22 0</inkml:trace>
  <inkml:trace contextRef="#ctx0" brushRef="#br0" timeOffset="54311.9">8340 9821 0,'0'0'0,"0"-21"16,0 0-16,0 0 0,0 0 16,-22 21-16,1-21 0,0 21 0,0 0 15,0 0-15,0 0 0,-1 0 16,1 21-16,0 0 15,0 0-15,21 0 0,-21 0 0,21 1 16,0-1-16,0 21 0,0-21 0,0 0 16,0 1-16,0-1 0,0 0 15,0 0-15,21 0 16,0-21-16,0 0 0,0 0 16,1 0-1,-1 0-15,0-21 0,0 0 16,0 0-16,0 0 0,1-22 15,-1 22-15,-21 0 0,0 0 16,0-22-16,21 22 0,-21-21 0,0 0 16,0-1-16,0 22 0,0-21 0,0-1 15,0 22-15,0 0 0,-21 0 16,21 0-16,-21 21 16,-1 0-16,22 21 0,0 0 15,0 21-15,0-20 0,0 20 16,0-21-16,0 21 0,0 1 0,0-1 15,0-21-15,0 22 0,0-22 16,0 21-16,22-21 0,-22 0 0,21 1 16,0-1-16,-21 0 0,21-21 15,0 21-15,0-21 0,1 0 0,-1 0 16,0 0-16,0 0 0,0 0 0,0 0 16</inkml:trace>
  <inkml:trace contextRef="#ctx0" brushRef="#br0" timeOffset="56116.09">8975 9800 0,'0'0'0,"0"-21"0,63-106 31,-63 106-31,0 0 16,0-22-16,0 22 0,0 0 16,0 0-16,0 0 0,-21 21 15,0 0-15,0 0 16,-1 0-16,22 21 15,0 0-15,0 21 0,-21-20 0,21 20 16,-21 0-16,21 1 0,0 20 0,-21-21 16,21 1-16,0 20 0,0-20 15,-21-1-15,0 21 0,21-20 0,0-1 16,0 22-16,-22-22 0,1 21 0,21-20 16,-21 20-16,0 1 0,21-22 15,0 22-15,-21-1 0,21-21 16,-21 22-16,-1-22 0,22 1 0,0-1 15,0 0-15,0 1 0,0-22 0,0 21 16,0-21-16,0 0 0,22-21 16,-1 0-16,0 0 15,21-21-15,-21 0 0,1 21 16,-1-42-16,21 21 0,-21-1 0,0 1 16,22-21-16,-22 0 0,21 20 0,-21-20 15,1-21-15,20 20 0,-21 1 0,0-22 16,-21 22-16,0-21 0,0-1 15,0 22-15,0-22 0,0 22 16,0 0-16,-21-1 0,-21 22 0,21 0 16,-1 0-16,-20 0 0,21-1 0,-21 22 15,20 0-15,1 0 0,0 0 16,0 0-16,42 0 47,0 0-47,0 0 0,1 0 15,-1-21-15,0 21 0,0-21 0,0 21 16,0-21-16,1 21 0,-1-21 16,0 0-16,0 21 0,0-22 0,-21 1 15,21 0-15,-21 0 16,22 21-16,-22-21 16,0 42 15,0 0-16,0 0-15,0 0 0,0 1 16,0-1-16,21 0 0,-21 0 16,21 0-1,0-21-15,0 0 16,0 0 0,1-21-16,-22 0 15,21 0-15,0 0 0,-21-1 16,0 1-16,0 0 15,21 0-15,-21 0 0,21 21 16,-21 21 15,0 0-15,0 0-16,0 0 0,0 1 16,0-1-16,0 0 15,21-21-15,1 0 16,-1 0-16,0 0 15,0 0-15,0 0 16,0-21 0,-21 0-16,22 21 15,-22-22-15,21 1 0,-21 0 16,0 0-16,0 0 16,0 42 15,0 0-31,0 0 15,0 0-15,0 1 16,0-1-16,0 0 16,21-21 15,0 0-15,0 0-16,-21-21 15,21 0-15,1-1 0,-22 1 16,21 21-16,-21-21 15,21 21-15,0-21 0,0 0 16,0 21 0,-21 21-1,0 0-15,0 0 16,22 0-16,-22 1 16,0-1-16,21-21 15,0 0-15,0 21 16,0-21-16,0 0 0,1 0 15,-1 0-15,0 0 0,0 0 16,0 0-16,0-21 0,1 21 0,-22-21 16,21 21-16,0-22 0,0 1 15,-21 0-15,0 0 16,0 0-16,0 0 0,0-1 16,0 1-1,-21 21-15,0 0 16,0 0-16,-1 0 0,1 21 15,0 1-15,21-1 16,-21 0-16,21 0 16,0 0-16,0 0 0,0 1 15,21-22 1,0 0 0,0 0-16,1 0 0,-1 0 15,0-22-15,-21 1 16,21 0-16,0 21 15,-21-21-15,21 0 0,-21 0 0,0-1 16,22 1-16,-22-21 0,21 21 0,-21-22 16,21 22-16,-21-21 0,0 0 15,21-1-15,0 1 0,-21 0 0,0-1 16,0 22-16,0-21 0,21 21 16,-21-1-16,0 44 15,0-1-15,0 0 16,-21 0-16,21 21 0,0 22 0,-21-22 15,21 22-15,-21-22 0,21 22 0,0-22 16,0 21-16,0-20 0,0-1 16,0 0-16,0-20 0,0 20 0,0-21 15,0 0-15,21 0 0,0-21 0,0 0 16,1 0-16,-1 0 0,0 0 16,0 0-16,0 0 15,0 0-15,1-21 0,-1 0 0,21 0 16,-21 0-16,0 0 0,1-1 0,-1 1 15,0-21-15,0 21 0</inkml:trace>
  <inkml:trace contextRef="#ctx0" brushRef="#br0" timeOffset="56375.98">9419 9419 0,'0'0'0,"0"21"16,-21-21 46,0 0-62,0 0 16</inkml:trace>
  <inkml:trace contextRef="#ctx0" brushRef="#br0" timeOffset="58984.53">3810 5186 0,'-21'0'15,"21"-21"-15,0 42 32,0 0-32,0 21 15,0-20-15,0 20 0,-21-21 16,21 21-16,0 1 0,0-1 0,0 0 15,-22 1-15,22 20 0,0-20 16,0-1-16,0-21 0,0 21 0,-21 1 16,21-22-16,0 0 0,0 0 15,0 0-15,0 1 0,0-1 16,0-42 15,21-1-15,1 1-16,-22 0 0,21 0 15</inkml:trace>
  <inkml:trace contextRef="#ctx0" brushRef="#br0" timeOffset="59276.42">4000 5630 0,'0'0'0,"0"22"16,22-22 15,-1 0 0,0 0-31,-21-22 31,-21 22 1,0 0-17,21 22-15,-22-22 0,22 21 31,0 0-15,0 0 0</inkml:trace>
  <inkml:trace contextRef="#ctx0" brushRef="#br0" timeOffset="60324.35">5736 8424 0,'-21'0'0,"0"0"0,0 0 15,-1 0 1,22-21-16,-21 21 0,21-21 15,-21 0-15,21 0 0,0 0 16,0-1-16,0 1 0,21 0 16,0 0-16,1 0 0,-1 21 15,-21-21-15,21-1 0,0 22 16,0 0-16,0-21 0,1 21 0,-1 0 16,0 0-16,0 0 0,0 21 15,0 1-15,-21-1 0,22 0 0,-1 0 16,-21 21-16,21-20 0,-21 20 15,0 0-15,0-21 0,0 22 0,0-1 16,0-21-16,-21 22 0,0-1 0,-1-21 16,1 21-16,0 1 0,-21-22 15,21 21-15,-22-21 0,22 1 16,-21 20-16,21-21 0,-1-21 0,1 21 0,-21 0 16,21-21-16,0 0 0,-1 0 15,1 0-15,0 0 0,0 0 16,0 0-16,21-21 0,-21 0 0,-1 0 15,22 0-15,-21 0 0,21-1 16,0 1-16,0-21 0,0 21 0,0 0 16,0-1-16,0-20 0,0 21 0,0 0 15,21 0-15,1 21 16,-1 0-16,0 0 0,0 0 0,0 0 16,0 0-16,22 0 0,-22 0 0,0 21 15,21 0-15,-20 0 0,-1 0 16,0 0-16,21 1 0,-42-1 0,21 0 15,1 0-15,-1 0 0,-21 0 0,0 1 16,21-1-16,-21 0 0,21 0 16,-21 0-16,21-21 15,0 0 1,1 0-16,-1 0 16,0-21-16</inkml:trace>
  <inkml:trace contextRef="#ctx0" brushRef="#br0" timeOffset="60634.17">6498 8678 0,'0'0'0,"-21"0"15,21 22-15,21-22 47,0-22-47,-21 1 0,21 21 16,-21-21-16,22 21 0,-22-21 15,0 0 1,-22 21 15,1 0-31,0 0 16,21 21-16,21-42 31</inkml:trace>
  <inkml:trace contextRef="#ctx0" brushRef="#br1" timeOffset="125364.19">4170 7578 0,'21'0'0,"-42"0"0,63-21 0,-21 21 15,-21-22-15,21 22 0,1-21 16,-1 0-16,0 0 0,0 21 16,-21-21-16,21 21 0,0 0 15,-21-21-15,-21 42 63,0-21-63,0 21 0,21 0 0,-21 0 15,0-21-15,-1 21 0,1 1 16,0-1-16,0 0 0,0 0 16,0 0-16,21 22 0,-22-22 0,1 0 15,0 0-15,0 21 0,0-20 16,0 20-16,-1 0 0,-20 1 0,21-1 15,0 21-15,-22-20 0,22 20 16,-21-20-16,21 20 0,0-21 0,-22 22 16,22-22-16,-21 22 0,21-22 15,-1 22-15,-20-1 0,21 1 0,0-1 16,0 22-16,-1-22 0,1 22 16,21-22-16,0 1 0,-21 21 0,21-22 15,-21 22-15,21-1 0,-21 1 16,21 21-16,-21-21 0,21-1 15,-22 1-15,1 0 0,21 20 0,-21-20 16,0 21-16,21-21 0,0 20 16,-21 1-16,0-21 0,21 21 0,0 0 15,0-22-15,0 22 0,0-21 16,0 21-16,0-22 0,0 1 0,0 0 16,0-1-16,0-20 0,0 20 0,21-20 15,0-1-15,0-20 0,0 20 16,0-20-16,1 20 0,-1-21 0,0 1 15,0-22-15,0 21 0,0-21 16,-21 1-16,22-1 0,-1 0 16,-21-42 15,0 0-31,0-1 16,0 1-16,-21 0 15,21 0-15,-22 0 0,1 21 0,21-21 16,-21-1-16,21 1 0,-21 21 15,0-21-15</inkml:trace>
  <inkml:trace contextRef="#ctx0" brushRef="#br1" timeOffset="125747.96">2836 11959 0,'-21'0'16,"42"0"-16,-42-21 0,0 0 0,21 0 15,0 0 1,21 21 0,0 0-16,0 0 0,1 21 15,-1-21-15,0 21 16,0 0-16,0 0 0,22-21 15,-22 21-15,0 1 0,0-1 16,0 0-16,0 0 0,1 0 0,-1 0 16,0 1-16,0-1 0,0 0 15,0 0-15,1-21 0,-22 21 16,21-21-16,-21 21 0,21-21 0,-21 22 31,0-44-15,0 1-1,21 0-15,-21 0 16</inkml:trace>
  <inkml:trace contextRef="#ctx0" brushRef="#br1" timeOffset="126004.81">3725 11663 0,'21'-21'0,"-42"42"0,64-63 0,-22 42 16,-21 21-1,-21 0 1,-1 0-16,1 0 0,0 0 0,0 1 16,0 20-16,0-21 15,-1 21-15,1-20 0,0 20 0,0 0 16,0-21-16,0 22 0,-1-1 0,1-21 16,0 22-16,21-22 0,-21 0 15,21 21-15,-21-21 0,21 1 0,0-1 16,0 0-16</inkml:trace>
  <inkml:trace contextRef="#ctx0" brushRef="#br1" timeOffset="127164.37">4127 12742 0,'0'0'0,"-21"0"0,0 0 15,21 22 1,0-1-16,0 21 0,0-21 0,0 0 16,0 22-16,0-1 0,0 0 15,0 1-15,0-22 0,0 21 16,0 1-16,0-22 0,0 0 15,0 21-15,0-21 0,0 1 0,0-1 16,0 0-16,0 0 0,-21-21 47,21-21-31,0 0-16,0 0 0,0-1 15,0 1-15,-21-21 0,21 21 16,0 0-16,0-22 0,0 1 0,0 0 15,0-1-15,0 22 0,0-21 16,0-1-16,21 22 0,0 0 16,0 0-16,0 0 0,1 21 15,-1 0-15,0 0 0,0 21 16,0 0-16,0 0 0,1 22 0,-1-22 16,0 21-16,-21 0 0,21-20 15,-21 20-15,21 0 0,-21-21 0,0 22 16,0-22-16,0 0 0,0 0 15,0 0-15,0 1 0,0-1 0,0 0 16,0 0 0,0-42-1,0 0 1,0 0-16,0-22 16,21 22-16,-21-21 0,22 21 0,-1-22 15,-21 1-15,21 0 0,0-22 16,-21 22-16,21-1 0,0 22 0,1-21 15,-22 21-15,21 0 0,0 21 16,0 0-16,0 0 0,0 0 0,1 21 16,-22 0-16,21 0 0,0 21 15,0-20-15,-21 20 0,0 0 0,0 1 16,21-22-16,-21 21 0,0-21 16,0 22-16,0-22 0,0 0 0,0 21 15,0-21-15,0 1 0,0-1 16,0 0-16,0 0 15,0-42 17,0 0-17,0 0-15</inkml:trace>
  <inkml:trace contextRef="#ctx0" brushRef="#br1" timeOffset="127572.65">4868 13208 0,'0'0'0,"21"0"15,1 0-15,-1 0 0,0 0 16,0 0-16,0 0 16,0-21-16,-21 0 0,22 0 0,-1 21 15,-21-22-15,0 1 0,21 0 16,-21-21-16,21 21 0,-21-1 0,0-20 15,0 21-15,0 0 0,0-22 16,0 22-16,0 0 0,0 0 16,-21 21-16,0 0 0,0 0 15,-1 21-15,1 0 16,0 0-16,21 22 0,-21-22 0,0 21 16,0 1-16,-1-22 0,22 21 15,0 0-15,-21-20 0,21 20 0,0-21 16,0 21-16,0-20 0,0-1 15,0 0-15,21 0 0,1 0 16,-1 0-16,0-21 0,0 0 0,0 0 16,0 0-16,22 0 0,-22 0 15,21 0-15,-21-21 0,1 21 0,20-21 16,0 0-16,-21 0 0,22 0 16,-1-1-16,-21 1 0</inkml:trace>
  <inkml:trace contextRef="#ctx0" brushRef="#br1" timeOffset="127856.49">5800 12488 0,'0'0'15,"0"-21"-15,0 0 0,0 0 0,-22 21 16,1 0-16,0 0 0,0 0 0,0 0 16,0 21-16,21 0 0,-22 0 15,1 22-15,21-22 0,-21 21 0,21 1 16,0-1-16,0 21 0,0-20 15,-21 20-15,21-20 0,0-1 0,0 21 16,0-20-16,-21-1 16,21-21-16,0 22 0,0-22 0,0 21 15,0-21-15,0 0 0,0 1 0,0-1 16,21-21 0,0 0-16,0 0 0,0 0 15,1 0-15,-1-21 0,0-1 16,0 1-16,0 0 0,22-21 0</inkml:trace>
  <inkml:trace contextRef="#ctx0" brushRef="#br1" timeOffset="128348.21">6075 12446 0,'0'0'0,"0"-21"0,0 0 0,0 42 31,-21 0-31,21 0 0,0 22 15,0-22-15,0 21 0,0 0 0,0 1 16,0-1-16,0 0 0,0 1 16,0 20-16,0-20 0,0-1 0,0 0 15,0 1-15,-22-22 0,22 21 0,0-21 16,0 0-16,0 1 0,0-1 16,0 0-16,0 0 15,0-42 16,0 0-31,0 0 0,0-1 16,0 1-16,0-21 0,0 21 16,0 0-16,0-22 0,0 1 0,0 21 15,0-22-15,22 22 0,-1-21 16,0 21-16,0-22 0,0 22 0,0 0 16,1 21-16,-1 0 0,21 0 0,-21 0 15,0 0-15,1 0 0,-1 21 16,0 0-16,0 22 0,0-22 15,0 21-15,-21-21 0,0 22 16,22-1-16,-22-21 0,0 22 0,0-22 16,0 0-16,0 21 0,0-21 0,0 1 15,-22-1-15,22 0 0,-21-21 16,21 21-16,0 0 0,-21-21 16,0 0-1,0-21 1,21 0-16</inkml:trace>
  <inkml:trace contextRef="#ctx0" brushRef="#br1" timeOffset="128572.08">5440 12869 0,'0'0'0,"-64"0"31,85 0-16,1 0-15,-1 0 16,21-21-16,-21 21 0,22 0 0,-1 0 16,0-21-16,1 21 0,-1-21 15,0 21-15,1 0 0,-1-21 0,-21 21 16,21 0-16,-20-21 0,20 21 16,-21-22-16,0 22 0</inkml:trace>
  <inkml:trace contextRef="#ctx0" brushRef="#br1" timeOffset="129123.77">7006 12848 0,'0'-42'31,"0"21"-31,-21 21 16,0 0-16,0 0 0,-1 0 15,1 0-15,0 21 16,0 0-16,0 0 0,0 22 0,21-22 16,-22 21-16,1 0 0,21-20 15,0 20-15,0-21 0,0 21 0,0-20 16,0 20-16,0-21 0,0 0 15,0 0-15,21 1 0,1-22 0,-1 21 16,0-21-16,21 0 0,-21 0 0,1 0 16,20 0-16,-21 0 15,21 0-15,-20 0 0,20-21 0,-21-1 16,0 22-16,0-21 0,1 0 0,-1 0 16,0 0-16,0-22 0,0 22 15,-21-21-15,0 21 0,0-22 0,0 1 16,0 0-16,0-1 0,-21 1 0,0 21 15,0-21-15,0 20 0,-1 1 16,1 0-16,-21 0 0,21 21 0,0 0 16,-22 0-16,22 0 0,0 0 15,-21 0-15,20 0 0,1 21 0,0 0 16,0 0-16,21 1 0,-21 20 0,21-21 16,-21 21-16,21-20 15,0-1-15,0 0 0,0 21 0,0-21 16,0 1-16,21-22 0,0 21 15,0 0-15,21-21 0,-20 0 0,20 0 16</inkml:trace>
  <inkml:trace contextRef="#ctx0" brushRef="#br1" timeOffset="129724.42">7916 12785 0,'0'0'0,"0"-21"0,21-1 0,-21 1 0,0 0 15,0 0-15,0 0 16,-21 21-16,0 0 0,0-21 16,0 21-16,0 0 0,-1 0 0,-20 0 15,21 0-15,-21 0 0,20 21 16,-20 0-16,21 0 0,-21 0 0,20 22 16,1-22-16,0 21 0,0-21 0,0 22 15,21-1-15,-21-21 0,21 21 16,0-20-16,0 20 0,0-21 0,0 0 15,0 0-15,0 1 0,21-22 16,0 21-16,0 0 0,0-21 0,0 0 16,1 0-16,-1 0 0,0 0 15,0 0-15,0 0 0,22 0 16,-22-21-16,0 21 0,21-21 0,-21-1 16,1 1-16,20 0 0,-21 0 15,0-21-15,0 20 0,1-20 0,-1 0 16,0-22-16,0 22 0,-21-22 0,0 22 15,21-21-15,-21 20 0,0-20 16,0-1-16,0 22 0,0-22 0,0 22 16,0 0-16,0 21 0,0-22 15,0 22-15,0 0 0,-21 21 16,21 21-16,-21 0 16,21 0-16,-21 22 0,0-1 15,21 0-15,0 22 0,0-22 16,-22 22-16,22-1 0,-21 1 15,21-22-15,0 22 0,-21-1 0,21-21 16,0 1-16,0-1 0,0 0 0,0 1 16,0-22-16,0 21 0,0-21 15,0 1-15,0-1 0,0 0 16,21-21-16,0 0 16,1 0-16,-1 0 15,0 0-15,0 0 0,0-21 0,22 0 16,-22-1-16</inkml:trace>
  <inkml:trace contextRef="#ctx0" brushRef="#br1" timeOffset="130324.08">8763 12679 0,'0'0'16,"0"-21"-16,0 0 15,0-1 1,-21 22-16,0 0 16,-1 0-16,1 0 0,0 0 15,0 0-15,-21 22 0,20-1 0,1 0 16,0 0-16,0 0 0,0 0 16,0 1-16,-1-1 0,22 0 15,-21 21-15,21-21 0,0 1 16,0-1-16,0 0 0,0 0 15,0 0-15,21-21 0,1 0 16,-1 21-16,0-21 0,0 0 0,21 0 16,-20 22-16,-1-22 0,0 0 15,21 21-15,-21-21 0,1 0 0,-1 21 16,-21 0-16,21-21 16,-21 21-16,0 0 0,0 1 15,-21-1-15,0 0 16,-1-21-16,1 0 15,-21 21-15,21-21 0,0 0 0,-22 0 16,22 21-16,0-21 0,0 0 0,0 0 16,-1 0-16,1 0 0,0 0 15,0 0-15,0 0 0,0 0 0,-1 0 16,1 0-16,21-21 0,-21 21 16,0 0-16,21-21 15</inkml:trace>
  <inkml:trace contextRef="#ctx0" brushRef="#br1" timeOffset="169716.19">9102 4255 0,'0'0'0,"21"0"16,-21 21 78,0 0-47</inkml:trace>
  <inkml:trace contextRef="#ctx0" brushRef="#br1" timeOffset="170568.25">9271 4233 0,'-127'64'16,"254"-128"-16,-127 43 0,0 0 15,-21 21 32,21 21-31,-21 0-16,-1-21 15,22 22-15,-21-1 0,0 0 0,0 0 16,0 0-16,0 0 16,-1 1-16,1 20 0,0-21 0,21 0 15,-21 0-15,0 1 0,0 20 16,-1-21-16,1 0 0,0 22 0,21-22 15,-21 21-15,0-21 0,0 22 16,21-22-16,0 0 0,0 21 0,0-21 16,-22 1-16,22-1 0,0 0 15,0 0-15,0 0 0,0 0 0,0 1 16,0-1 0,22-21-1,-1 0 1,0 0-16,0 0 15,0 0-15,0 0 0,1-21 0,-1 21 16,0-22-16,0 1 0,21 21 16,-20-21-16,-1 0 0,21 0 0,-21 21 15,22-21-15,-22-1 0,0 1 0,0 21 16,21-21-16,-20 21 0,-1-21 16,0 21-16,0 0 0,0 0 15,0 0-15,1 0 0,-1 0 16,0 0-16,0 21 0,0-21 15,0 21-15,1 0 0,-1-21 16,21 22-16,-21-1 0,0-21 16,1 21-16,-1-21 0,0 21 0,21-21 15,-21 21-15,1-21 0,-1 0 16,0 0-16,21 0 0,-21 0 0,1 0 16,-1 0-16,0 0 0,0 0 15,0 0-15,0 0 0,1-21 0,-1 0 16,0 21-16,-21-21 0,21 0 15,0-1-15,0 1 0,-21-21 0,22 21 16,-22 0-16,0-22 0,0 22 0,0 0 16,0-21-16,0 20 0,-22 1 15,1-21-15,-21 21 0,21-22 0,0 22 16,-22 0-16,1-21 16,0 21-16,-1-1 0,1-20 0,0 21 15,-1 0-15,1 0 0,0-1 0,20 1 16,-20 21-16,21-21 0,0 21 15,0 0-15,-1 0 16,1 0-16,0 0 16,21 21-16,0 0 0,0 1 15,0-1-15,0 0 0,0 0 16,0 0-16,0 0 0,0 1 16,0-1-16,0 0 0</inkml:trace>
  <inkml:trace contextRef="#ctx0" brushRef="#br1" timeOffset="171428.53">10520 4403 0,'0'0'0,"21"21"16,0-21-16,0 0 16,22 0-16,-22 0 0,21 0 0,22 0 15,-22 0-15,43 0 0,-22 0 16,1 0-16,20 0 0,1 0 16,0 0-16,-1 0 0,1 0 0,-22 0 15,22 0-15,-21 0 0,20 0 16,-20 0-16,-1 0 0,-20-21 0,20 21 15,-21 0-15,-20 0 0,-1 0 16,0 0-16,0 0 0,-21-21 16,-21-1-1,0 22 1,0 0-16,-1-21 0,-20 21 16,21-21-16,0 21 0,0 0 0,-1 0 15,1 0 1,42 0 15,1 0-31,-1 0 0,0 0 0,21-21 16,-21 21-16,22 0 0,-1 0 15,-21 0-15,22 0 0,-1 0 16,-21 0-16,0 0 0,0 0 0,1 0 16,-1 0-16,0 21 15,-21 0-15,0 0 0,0 1 16,-21-1-16,0 0 15,-1 0-15,1-21 0,-21 21 0,21 0 16,0 1-16,-1-22 0,-20 21 0,21 0 16,0-21-16,0 21 15</inkml:trace>
  <inkml:trace contextRef="#ctx0" brushRef="#br1" timeOffset="172332.09">13420 4339 0,'-22'0'16,"1"0"-16,0 0 15,0 0-15,0 0 16,0 21-16,-1-21 16,1 22-16,21-1 0,-21 21 0,21 0 15,-21-20-15,21 20 0,0 21 0,0-20 16,0 20-16,0 1 0,0-1 15,0 1-15,0-1 0,0 1 16,-21-22-16,21 22 0,0-22 0,0 0 16,0 1-16,0-22 0,0 21 0,0-21 15,0 22-15,-21-22 0,21 0 16,-22 0-16,22 0 0,0 0 16,-21-21 15,0-21-16,21 0-15,0 0 16,0 0 0,-21 21-16,21-21 0,-21 21 15,21-22-15,0 1 0,-21 21 16,21-21-16,0 0 0,0 0 16,0 0-16,0-1 15</inkml:trace>
  <inkml:trace contextRef="#ctx0" brushRef="#br1" timeOffset="173388.11">13187 4424 0,'0'-21'0,"0"0"15,0-1-15,21 1 16,0 21-16,21-21 16,-20 21-16,-1-21 0,21 21 0,-21 0 15,22 0-15,-1 0 0,-21 0 0,0 21 16,22 0-16,-22 0 16,0 1-16,0 20 0,-21-21 0,0 21 0,0-20 15,0 20-15,0 0 0,-21-21 16,0 22-16,-22-1 0,22 0 15,-21-20-15,-22 20 0,22-21 16,0 21-16,-1-20 0,1-1 0,0-21 16,-1 21-16,22-21 0,0 0 0,0 0 15,21 21-15,42-21 16,-21-21 0,1 21-16,20 0 0,0-21 15,1 21-15,-1 0 0,21 0 0,-20 0 16,-1 0-16,0 21 0,1 0 15,-1 0-15,-21 0 0,22 1 0,-22-1 16,0 21-16,-21-21 0,0 0 16,0 22-16,0-22 0,0 0 15,-21 0-15,0 0 0,-22 22 0,1-22 16,0-21-16,-22 21 0,1 0 16,-1 0-16,1 1 0,-1-22 0,1 0 15,20 0-15,1 21 0,0-21 0,-1 0 16,22 0-16,0 0 0,0 0 15,21-21-15,0-1 16,21 1-16,0 0 0</inkml:trace>
  <inkml:trace contextRef="#ctx0" brushRef="#br1" timeOffset="173603.98">13779 4911 0,'0'0'0,"22"0"16,83 42-1,-105-21-15,22 0 0,-22 22 16,0-22-16,0 0 0,0 21 0,0-20 16,0 20-16,0-21 0,0 0 0,0 0 15,-22 1-15,22-1 0,-21 0 16,21 0-16,-21-21 0,21 21 0,0-42 47,0 0-47</inkml:trace>
  <inkml:trace contextRef="#ctx0" brushRef="#br1" timeOffset="173771.89">13949 4763 0,'0'0'0,"-21"-22"0,21 1 16,-22 21-16,1 0 0,21-21 0,-21 21 15,21 21 16,21 0-15,0-21-16,1 22 0,-1-22 0,-21 21 16,21-21-16</inkml:trace>
  <inkml:trace contextRef="#ctx0" brushRef="#br1" timeOffset="174335.87">14182 4932 0,'0'-21'15,"0"0"-15,21 21 0,-21-22 16,21 22-16,0-21 0,0 21 16,0 0-1,1 0-15,-1 0 0,0 21 0,0 1 0,0-1 16,0 0-16,-21 0 0,22 21 16,-1-20-16,-21 20 0,21-21 15,-21 21-15,0-20 0,0 20 16,0-21-16,0 21 0,0-20 0,-21-1 15,0 0-15,-1-21 0,22 21 0,-21-21 16,21 21-16,-21-21 0,21-21 31,0 0-31,0 0 16,0 0-16,0-1 0,0 1 0,21-21 16,0 21-16,-21-22 0,22 1 15,-1 0-15,0-22 0,0 22 16,0 0-16,0-1 0,1-20 0,-1 20 15,0 1-15,0 21 0,0-21 16,22 20-16,-22-20 0,0 21 0,0 0 16,0 0-16,0-1 0,1 22 0,-1 0 15,0-21-15,0 21 0,-21 21 16,0 1-16,0-1 16,0 0-16,0 0 0,0 21 15,-21 1-15,0 20 0,21-20 0,-21 20 16,-1 1-16,22-1 0,-21-21 15,21 22-15,-21-22 0,21 1 16,-21-1-16,21-21 0,-21 21 0,21-20 16,0-1-16,0 0 0,0 0 15,0 0-15,0 0 0,21-21 16,0 0-16,0 0 16,0 0-16,1-21 0,-1 0 15,0 0-15,0-21 0</inkml:trace>
  <inkml:trace contextRef="#ctx0" brushRef="#br1" timeOffset="174776.57">15367 4572 0,'0'0'0,"0"-21"0,0-21 0,0 20 15,0 44 1,0 20-16,-21-21 16,21 21-16,-21 1 0,-1-1 15,22 22-15,-21-22 0,21 21 0,-21 1 16,21-1-16,-21-20 0,21-1 15,0 22-15,-21-22 0,21-21 0,0 21 16,-21-20-16,21-1 0,0 0 0,0 0 16,0 0-1,21-21 1,0-21-16,0 0 16,0 0-16,0 0 0,1-22 15,-1 22-15,0-21 0,0 21 0,-21-22 16,21 22-16,-21 0 0,21 21 15,-21 21 1,0 0-16,0 22 16,0-22-16,0 21 0,0-21 0,0 0 15,0 22-15,0-22 0,0 0 0,0 0 16,22-21-16,-1 21 0,-21 1 16,21-22-16,0 0 0,0 0 0,0 0 15,1 0-15,-1 0 0,0 0 16,0 0-16,0 0 0,0-22 0,1 1 15,-1 0-15,0 21 0,-21-21 0,0-21 16,21 20-16,-21-20 16,0 21-16,0-21 0,0-1 0</inkml:trace>
  <inkml:trace contextRef="#ctx0" brushRef="#br1" timeOffset="174939.47">14880 4953 0,'0'0'15,"-42"21"-15,-1-21 0,1 21 0,21-21 0,42 0 32,0 0-17,0 0-15,22 0 0,-1 0 0,0 0 16,1-21-16,20 21 16,-20 0-16</inkml:trace>
  <inkml:trace contextRef="#ctx0" brushRef="#br1" timeOffset="176296.95">16087 5122 0,'21'0'0,"0"0"16,-21-21 15,0 0-31,0 0 16,0 0-16,0 0 15,0-1-15,-21 1 0,0 21 16,-1 0-16,1 0 0,0 0 16,0 0-16,0 21 0,0 1 0,-22-1 15,22 0-15,0 0 0,-21 0 0,20 22 16,1-22-16,0 0 0,0 21 16,0-21-16,21 1 0,-21-1 0,21 0 15,0 0-15,0 0 16,21-21-16,0 0 0,0 21 0,0-21 15,0 0-15,1 0 0,20 0 0,-21 0 16,0-21-16,22 21 16,-22-21-16,21 0 0,-21 0 0,22 0 15,-1-22-15,-21 1 0,21 0 16,-20-1-16,20-20 0,-21-1 0,0 1 16,0 20-16,-21-20 0,0 21 15,0-22-15,0 22 0,0 21 0,0-22 16,0 22-16,-21 0 0,0 21 15,0 0-15,0 0 0,0 0 16,-1 21-16,1 0 0,0 0 0,0 22 16,0-1-16,0 0 0,21 1 15,0 20-15,0-20 0,0-1 0,0 21 16,0-20-16,21-1 16,0 0-16,0 1 0,21-22 0,-20 21 15,20-21-15,0 1 0,1-1 0,-1-21 16,0 21-16,1-21 0,-1 0 15,0 0-15,-21 0 0,22 0 0,-1 0 16,0-21-16,1 0 0,-22-1 16,21 1-16,-21 0 0,22 0 0,-22-21 15,0 20-15,0-20 0,0 0 16,-21-1-16,0 22 0,0-21 0,0 21 16,0 0-16,0-1 0,-21 22 15,0 0-15,0 22 16,0-1-16,0 0 0,-1 21 15,1-21-15,0 22 0,0-22 16,0 21-16,0-21 0,-1 22 0,22-22 16,0 0-16,0 0 0,0 0 15,0 1-15,0-1 0,0 0 0,22-21 16,-1 0-16,0 0 0,0 0 16,0 0-16,0 0 15,22 0-15,-43-21 0,21 21 0,0-21 16,0-1-16,0 1 0,1 0 15,-22-21-15,21 21 0,-21-1 0,21 1 16,-21 0-16,0 0 0,0 42 31,0 0-15,0 0-16,-21 1 0,21-1 16,-21 0-16,21 0 0,0 0 0,0 0 15,0 1-15,0-1 0,0 0 16,21-21-16,0 0 15,21 0-15,-21 0 0,1 0 16,20 0-16,-21 0 0,21 0 16,1-21-16,-1 0 0,0 21 0,1-22 15,-1 1-15,0-21 0,-20 21 0,-1 0 16,21-22-16,-42 22 16,21 0-16,0 0 0,-21 42 31,-21-21-31,0 21 0,21 0 15,0 0-15,0 1 16,0-1-16,0 0 0,0 0 16,0 0-16,21-21 15,0 0-15,1 0 0,-1 0 16,0 0-16,21 0 0,-21 0 0,1 0 16,-1-21-16,21 0 15,-21 0-15,0 21 0,1-21 0,20-22 0,-21 22 16,0 0-16,0-21 15,1 20-15,-22-20 0,0 21 0,21 0 16,-21 0-16,0-1 0,0 44 16,-21-1-16,-1 0 15,1 0-15,0 21 0,0 1 0,0-1 16,0 22-16,-1-22 0,1 0 16,0 22-16,0-22 0,0 0 15,21 1-15,-21-1 0,21 0 0,0 1 16,0-1-16,-22 0 0,22 1 0,-21-1 15,21-21-15,-21 22 0,0-22 16,21 0-16,-21 21 0,0-21 16,-22 1-16,22-1 0,-21 0 0,-1 0 15,1 0-15,0 0 0,-22-21 0,22 22 16</inkml:trace>
  <inkml:trace contextRef="#ctx0" brushRef="#br1" timeOffset="180392.38">13250 6075 0,'0'-21'0,"0"0"15,0-1-15,-21 1 16,0 21 0,21 21 15,-21 1-31,21-1 0,0 0 16,0 0-16,0 21 0,0-20 15,0 20-15,0-21 0,0 0 0,0 22 16,0-22-16,0 21 0,0-21 15,0 0-15,0 22 0,-21-22 0,21 0 16,0 0-16,0 0 0,0-42 47,0 0-47,0 0 0,21 0 0,-21 0 16,0-1-16,0 1 0,0 0 15,21-21-15,-21 21 0,0-22 0,0 22 16,0-21-16,0 21 0,21-22 15,-21 22-15,21 0 0,-21 0 0,0 0 16,21 21-16,1 0 16,-1 21-16,0 0 15,-21 21-15,21-21 0,-21 22 0,21-22 16,0 21-16,-21 1 0,0-1 0,22 0 16,-1 1-16,-21-1 0,0 0 15,21-21-15,0 22 0,0-22 16,-21 0-16,21 0 0,1 0 15,-22 1-15,21-22 0,0 0 0,0 0 16,0 0-16,0 0 0,1-22 16,-1 1-16,0 0 0,-21 0 15,21-21-15,0-1 0,0 1 0,-21 0 16,22 20-16,-22-41 0,21 21 0,-21-1 16,0 1-16,21 0 0,0-1 15,-21 22-15,0-21 0,0 21 0,0-1 16,0 1-16,0 42 31,0 1-31,0-1 0,0 0 0,0 0 16,0 21-16,0-20 0,0 20 15,0 0-15,0 1 0,0-1 0,21 0 16,0 1-16,-21-1 0,22 0 0,-1 1 16,0-22-16,-21 0 0,21 21 15,0-21-15,22-21 0,-22 22 0,0-1 16,0-21-16,0 0 0,22 0 0,-22 0 15,0 0-15,21 0 0,-21-21 16,1-1-16,20 1 0,-21 0 0,0-21 16,0 21-16,1-22 0,-1 22 15,0-21-15,-21-1 0,0 22 16,0-21-16,0 21 0,0 0 0,0-1 16,0 1-16,-21 21 15,0 0-15,-1 0 0,1 0 16,0 21-16,0 1 0,0-1 0,0 0 15,21 21-15,-22-21 0,22 22 16,0-1-16,0-21 0,0 22 0,0-22 16,22 0-16,-1 0 0,0 0 0,0 0 15,21 1-15,-20-1 0,20-21 16,-21 0-16,21 0 0,1 0 0,-1 0 16,-21 0-16,22 0 0,-22 0 15,21-21-15,-21-1 0,0 1 16,1 0-16,-1-21 0,0 21 0,0-22 15,0 1-15,0 21 0,-21-22 16,0 22-16,22 0 0,-22 0 0,0 0 16,0 0-16,0 42 31,0 0-31,0 0 0,0 21 0,0-20 16,0-1-16,0 21 0,0-21 0,0 0 15,0 1-15,0 20 0,0-21 16,0 0-16,0 0 0,0 1 15,21-22-15,-21 21 0,21-21 16,0 0 0,0-21-16,0 21 15,-21-22-15,22 1 0,-1 0 0,-21 0 16,21-21-16,0 20 0,0-20 16,0 21-16,1-21 0,-1 20 0,0 1 15,-21 0-15,21 0 0,-21 0 0,21 21 16,-21 21-1,21 0-15,-21 21 0,0-20 16,0-1-16,0 21 0,0-21 16,0 0-16,22 1 0,-22 20 0,0-21 15,0 0-15,21 0 16,0-21-16,0 22 16,0-22-16,0 0 0,1 0 0,-1 0 15,0 0-15,0-22 0,0 22 0,0-21 16,1 0-16,-1 0 0,0 0 15,0 0-15,21-1 0,-20 1 0,-1 0 16,-21-21-16,21 21 0,0-1 0,0 1 16,-21 42 15,0 1-31,0 20 16,0-21-16,0 0 0,-21 0 0,21 22 15,0-22-15,0 0 0,0 0 16,0 0-16,0 1 0,21-1 15,0 0-15,1-21 0,-1 0 16,0 21-16,0-21 0,0 0 16,22 0-16,-22 0 0,0 0 15,0 0-15,0-21 0,0 21 0,1-21 16,-1 0-16,0-1 0,0 1 0,0 0 16,0 0-16,1-21 0,-22 20 15,21 1-15,-21 0 0,21 21 0,-21-21 16,0 42-1,0 0-15,0 0 16,0 1-16,-21-1 0,21 0 0,-21 0 16,21 0-16,0 0 0,0 1 0,0-1 15,0 0-15,0 0 0,0 0 16,21 0-16,0-21 0,0 0 16,0 0-16,0 0 0,1 0 0,-1 0 15,0 0-15,0 0 0,21 0 16,-20-21-16,-1 0 0,0 0 0,0 0 15,0 0-15,0-1 0,-21 1 16,22-21-16,-22 0 0,0-1 0,0 22 16,0-21-16,0-1 0,0 22 0,-22-21 15,1 42-15,0-21 16,0 21-16,0 0 0,-22 0 0,22 0 16,0 0-16,-21 21 0,21 0 0,-22 0 15,22 0-15,0 22 0,0-22 16,0 21-16,-1-21 0,22 22 0,0-22 15,0 21-15,0-21 0,0 1 0,0-1 16,22 0-16,-22 0 0,42 0 16,-21-21-16,0 21 0,22-21 0,-1 0 15,0 0-15,-21 0 0,22 0 0,-1 0 16,-21 0-16,22 0 0,-22-21 16,0 0-16,0 21 0,-21-21 0,21 0 15,0-22-15,-21 22 0,22 0 16,-22-21-16,21-1 0,0 22 15,-21-21-15,21 21 0,0-22 0,0 22 16,1 0-16,-1 21 0,-21-21 16,21 21-16,0 0 0,0 0 0,0 21 15,1-21-15,-1 21 0,0 22 0,0-22 16,-21 0-16,0 0 0,0 21 16,0-20-16,0 20 0,0-21 0,0 0 15,0 0-15,0 1 0,0-1 0,0 0 16,0 0-16,0 0 15,0-42 17,0 0-17,0 0-15,0 0 0,0-22 16,0 22-16,21 0 0,0-21 0,1-1 16,-1 22-16,0-21 0,0-1 15,0 22-15,22 0 0,-22 0 16,0 0-16,21 21 0,-21 0 0,1-21 0,-1 21 15,0 0-15,0 0 0,0 0 16,0 0-16,1 0 0,-1 0 0,0 0 16</inkml:trace>
  <inkml:trace contextRef="#ctx0" brushRef="#br1" timeOffset="180855.53">17589 6287 0,'-21'0'0,"42"0"0,-21 21 32,0 0-32,0 0 0,0 0 0,-21 0 15,0 1-15,0 20 0,21-21 16,-21 0-16,21 22 0,0-22 0,0 0 15,0 0-15,0 0 0,21 0 16,0-21-16,0 0 0,0 0 16,22 0-16,-22 0 0,0 0 0,21-21 15,-20 0-15,-1 21 0,21-21 16,-21 0-16,22 0 0,-22-1 0,21 1 16,-21 0-16,0-21 0,1 21 15,-1-1-15,0 1 0,0-21 0,0 42 16,0-21-16,-21 0 0,0 42 31,0 0-15,0 21-16,-21-21 0,21 22 0,-21-1 15,-21 0-15,21 1 0,-22-1 16,1 0-16,0 22 0,-1-22 0,1 22 16,0-1-16,-1-20 0,1 20 0,0 1 15,20-1-15,1 1 0,0-1 16,0-21-16,21 22 0,0-1 0,0 1 15,0-1-15,0-20 0,0 20 0,0-20 16,0-1-16,0 21 0,0-20 16,0-1-16,0 0 0,0 1 15,0-22-15,0 21 0,-21-21 0,0 1 16,-1-1-16,-20 0 0,0-21 0,-1 0 16,1 0-16,-21 0 0,20 0 0,-20-21 15,-1 0-15,1-22 0,-1 22 16,-20-21-16,20-1 0,-21-20 0</inkml:trace>
  <inkml:trace contextRef="#ctx0" brushRef="#br1" timeOffset="-209444.24">10329 5122 0,'0'-21'16,"-21"21"-1,0 0 1,21 21 47,0 1-48,21-22-15,-21 21 0,21 0 16,0-21-16,-21 21 0,22 0 15,-1 0-15,0 1 0,0-1 16,0 0-16,0 0 0,22 21 16,-22-20-16,0-1 0,21 21 0,1-21 15,-22 22-15,21-1 0,22 0 16,-22 1-16,0-1 0,22 21 0,-22-20 16,22-1-16,-1 22 0,-20-22 0,20 0 15,-21 22-15,22-22 0,-1 22 16,-20-1-16,20-21 0,-20 22 15,20 21-15,-21-22 0,22 1 0,-1-1 16,1 1-16,-1-1 0,1 1 0,-1-1 16,22 1-16,-21-1 0,-1 22 15,1-22-15,-1 1 0,1 20 16,-1-20-16,-21-1 0,22 1 0,-1-1 16,1 1-16,-22-22 0,22 22 0,-1-22 15,1 22-15,-1-22 0,1 21 16,-1 1-16,-20-22 0,20 22 0,-21-22 15,22 0-15,-22 1 0,1 20 0,-22-20 16,21-22-16,0 21 0,-20 0 16,-1-20-16,0 20 0,0-21 0,0 0 15,-21 0-15,0 1 0,0-1 16,21 0-16,-42-21 62,21-21-62,-21 0 16,0 21-16,0 0 16,21-22-16,-21 22 0,21-21 0,-22 21 15,1 0-15,0 0 0,21-21 16,-21 21-16</inkml:trace>
  <inkml:trace contextRef="#ctx0" brushRef="#br1" timeOffset="-209088.45">12933 8509 0,'487'0'0,"-995"0"0,529 0 0,-21 0 47,21 0-31,0 0-16,0 0 0,22 0 0,-1 0 15,0 21-15,1 0 0,-1-21 0,0 22 16,1-1-16,-1-21 0,0 21 16,1 0-16,-1 0 0,0 0 15,1-21-15,-22 22 0,21-1 0,0 0 16,-20 0-16,-1-21 0,0 21 0,0 0 16,0-21-16,0 0 0,-21 22 15,22-22 1,-1 0-1,-21-22-15,0 1 16,0 0-16,0 0 16,0 0-16,0 0 0,0-1 0,0 1 15,0-21-15</inkml:trace>
  <inkml:trace contextRef="#ctx0" brushRef="#br1" timeOffset="-208852.58">13885 8192 0,'0'0'15,"0"-22"-15,0 44 32,0-1-32,0 0 0,0 0 0,0 0 15,0 22-15,0-22 0,0 21 0,-21-21 16,0 22-16,21-22 0,-21 21 16,21-21-16,0 22 0,-21-22 0,-1 0 15,22 0-15,-21 0 0,21 0 0,-21 1 16,21-1-16,0 0 15,0 0-15,0 0 16</inkml:trace>
  <inkml:trace contextRef="#ctx0" brushRef="#br1" timeOffset="-207388.18">14922 8975 0,'0'0'0,"22"-64"31,-1 43-31,-21 0 16,0 0-16,0 0 0,0-1 16,0 1-16,-21 21 0,-1-21 15,1 0-15,0 21 0,0 0 0,0-21 16,0 21-16,-1 0 0,1 0 16,0 0-16,0 0 0,-21 0 15,20 0-15,1 21 0,0 0 0,0 0 0,0 0 16,0 22-16,-1-1 15,22 0-15,0 1 0,-21 20 0,21-20 16,-21 20-16,21-21 0,0 1 0,0 20 16,0-20-16,0-1 0,0 0 15,0 22-15,0-22 0,0 0 0,0 1 16,21-22-16,0 21 0,1-21 0,-1 22 16,-21-22-16,21 0 0,0 0 15,0 0-15,0-21 0,1 22 0,-1-22 16,0 0-16,0 0 0,0 0 0,0 0 15,1 0-15,-1 0 0,21 0 16,-21-22-16,0 22 0,1-21 16,20 0-16,-21-21 0,0 21 0,22-1 15,-22-20-15,0 21 0,0-21 0,0 20 16,0-20-16,-21 21 0,22 0 16,-22 0-16,21-1 0,-21 1 0,0 0 15,0 42 16,0 0-31,0 1 0,0-1 16,0 0-16,-21 0 0,21 0 16,0 22-16,0-22 0,0 0 15,0 21-15,0-21 0,0 1 0,0-1 16,0 0-16,0 0 0,0 0 16,21-21-16,0 0 0,0 0 15,0 0-15,0 0 0,1 0 16,-1 0-16,0 0 0,0 0 15,0-21-15,-21 0 0,21 21 0,1-21 16,-22 0-16,0-1 0,0-20 0,0 21 16,0 0-16,0 0 0,0-1 15,0-20-15,0 21 0,-22 0 0,1 21 16,0-21-16,0-1 0,0 22 0,0 0 16,21-21-16,-22 21 0,1 0 15,0 0-15,42 0 47,0-21-47,1 21 16,-1 0-16,0 0 0,21-21 0,-21 21 15,1 0-15,-1 0 0,21-21 0,-21 21 16,0 0-16,1 0 0,-1 0 16,0 0-16,0 0 0,0 0 0,0 0 15,1 0-15,-1 0 0,-21 21 0,21 0 16,0-21-16,-21 21 0,21 0 15,-21 1-15,0-1 0,21 0 16,-21 0-16,0 0 0,0 22 0,0-22 16,0 0-16,0 0 0,22-21 15,-22 21-15,0 0 0,0 1 0,0-1 16,0-42 46,0-1-62,0 1 0,0 0 0,0 0 16,0 0-16,0 0 0,0-22 0,0 22 16,0 0-16,0-21 0,21 20 15,0-20-15,-21 21 0,21 0 16,0-22-16,0 22 0,22 0 0,-22 0 16,0 21-16,21-21 0,-20 21 15,20 0-15,-21 0 0,0 0 0,22 21 16,-22-21-16,0 21 0,-21 0 0,21 22 15,-21-22-15,0 0 0,0 0 16,0 21-16,0-20 0,0 20 0,0-21 16,0 0-16,0 0 0,-21 1 0,21-1 15,0 0-15,-21 0 0,21 0 16,-21-21-16,21 21 0,0-42 47,21 21-47,0-21 0,0 0 15</inkml:trace>
  <inkml:trace contextRef="#ctx0" brushRef="#br1" timeOffset="-205661.16">16806 9335 0,'0'-22'15,"-21"22"1,21-21-16,-21 21 0,0 0 15,0 0-15,-1-21 16,1 21-16,0 0 0,0 0 16,0 0-16,0 0 0,-1 0 15,1 21 1,0 0-16,21 1 16,0-1-16,0 0 15,0 0 1,21-21-16,0 0 0,1 21 0,-1-21 15,0 0-15,0 21 0,0-21 16,0 22-16,1-22 0,-1 0 0,0 21 16,0-21-16,0 21 15,0-21-15,-21 21 0,22-21 16,-22 21-16,21 0 0,-21 1 16,0-1-1,0 0-15,0 0 0,-21 0 16,-1-21-16,1 21 15,0-21-15,0 0 0,0 0 16,0 0-16,-1 0 0,1 0 16,0 0-16,0 0 0,0-21 15,0 0-15,21 0 0,-22 0 16,22 0-16,0-1 0,-21 1 0,21 0 16,-21 0-16,21 0 0,0 0 15,0-1-15,0 44 31,0-1-15,0 0-16,0 0 16,0 0-16,0 0 0,0 1 15,21-1-15,0 0 0,1 0 0,-1 0 16,0 0-16,0-21 16,0 0-16,0 22 0,1-22 0,-1 0 15,21 0-15,-21 0 0,0 0 0,22 0 16,-1 0-16,-21-22 0,22 1 15,-22 21-15,21-21 0,0 0 0,-20 0 16,20 0-16,-21-1 0,0 1 0,0 0 16,22-21-16,-22 21 0,0-22 15,0 1-15,-21 21 0,21-22 16,1-20-16,-22 21 0,0-1 0,21-20 16,-21 20-16,21-20 0,-21 21 0,0-22 15,0 22-15,0-1 0,0 1 16,0 21-16,0-21 0,0 20 0,0 1 15,0 0-15,0 42 32,0 0-17,0 1-15,0 20 0,-21-21 0,21 21 16,-21 1-16,21-1 0,0 0 0,0 1 16,0-1-16,0 0 0,0 1 15,0-1-15,0 0 0,0-20 16,0 20-16,0-21 0,0 21 0,0-20 15,0-1-15,0 0 0,0 0 0,0 0 16,0 0-16,21 1 0,0-1 0,-21 0 16,21 0-16,0-21 15,0 0-15,-21 21 0,22-21 0,-1 0 16,0 0-16,0 0 0,0 0 0,0 0 16,1-21-16,-1 0 15,0 21-15,0-21 0,21 0 0,-20-1 16,-1 1-16,0 0 0,-21 0 0,21 0 15,-21-22-15,21 22 0,-21 0 16,0 0-16,0 0 0,0 0 16,0-1-16,-21 22 15,0 0-15,0 0 16,0 22-16,21-1 16,0 0-16,0 0 15,0 0-15,21-21 16,-21 21-16,21-21 0,-21 22 0,0-1 15,21-21-15,-21 21 0,21-21 16,-21 21-16,0 0 0,21 0 16,-21 1-1,22-22-15,-22 21 16,21-21-16,0 0 16,0 0-1,0 0-15,0 0 16,1 0-16,-22-21 0,21-1 15,0 1-15,0 0 0,-21 0 16,21 0-16,-21 0 0,21-1 16,1 1-16,-22 0 0,21-21 0,-21 21 15,0-1-15,21 1 0,-21 0 16,0 0 0,0 42-1,0 0-15,0 0 16,0 1-16,0-1 0,0 0 15,-21 0-15,21 0 0,0 0 0,-21 1 16,21-1-16,0 0 0,0 0 16,0 0-16,0 0 0,0 1 15,21-22 1,0 0-16,-21 21 0,21-21 0,0 0 16,0 0-16,1 0 0,-1 0 15,-21-21-15,21-1 0,0 22 16,0-21-16,0 0 0,1 0 15,-22 0-15,21 0 0,0-1 0,0 1 16,0 0-16,-21 0 0,21 0 0,-21 0 16,22-1-16,-22 1 0,0 0 15,0 42 17,0 0-17,0 1-15,0-1 0,0 0 16,0 0-16,0 0 0,-22 0 0,22 1 15,0-1-15,0 0 16,0 0-16,0 0 0,0 0 16,22-21 15,-1 0-15,0 0-16,0-21 15,0 21-15,0-21 0</inkml:trace>
  <inkml:trace contextRef="#ctx0" brushRef="#br1" timeOffset="-205320.35">18902 9123 0,'0'0'0,"0"-21"0,-85-22 31,64 43-31,0 0 16,0 0-16,-1 0 15,1 0-15,21 22 0,-21-1 16,21 0-16,0 0 0,-21 0 0,21 0 16,-21 1-16,21-1 0,-21 0 15,21 0-15,0 0 0,0 0 0,0 1 16,0-1-16,0 0 0,0 0 0,0 0 16,0 0-16,21 1 15,0-22 1,0 0-16,0 0 0,0 0 15,1 0-15,-1 0 0,0 0 0,0 0 16,0 0-16,0 0 16,1 0-16,-1-22 0,0 1 0,0 21 15,0-21-15,0 0 0,1 0 0,-1 0 16,0-1-16</inkml:trace>
  <inkml:trace contextRef="#ctx0" brushRef="#br1" timeOffset="-204955.57">19367 8509 0,'0'0'0,"0"-21"0,0 0 16,-21 21-16,21-21 16,-21 21-16,0 0 15,0 0 1,21 21-16,-21 0 0,-1 0 15,22 0-15,-21 0 0,21 22 0,0-1 16,0 0-16,-21 1 0,21 20 16,-21-20-16,21 20 0,0 1 15,0-22-15,0 0 0,0 1 0,0 20 0,-21-42 16,21 22-16,0-1 16,0-21-16,0 0 0,0 0 0,0 1 15,0-1-15,0 0 0,0 0 16,21-21 15,0-21-15,0 21-16,0-21 0,1 0 0,-1-1 15,0 1-15,0 0 0</inkml:trace>
  <inkml:trace contextRef="#ctx0" brushRef="#br1" timeOffset="-204516.82">19516 9017 0,'0'0'15,"-22"0"17,1 0-32,21 21 0,-21-21 15,0 21-15,21 1 0,-21-1 0,0 0 16,21 0-16,0 0 0,-22 0 0,22 1 16,0-1-16,-21 0 0,21 0 15,0 0-15,0 0 0,21 1 16,1-22-16,-1 0 15,0 0-15,0 0 0,0 0 16,22 0-16,-22 0 0,0 0 16,0 0-16,0 0 0,0 0 0,1 0 15,-1-22-15,0 1 0,0 21 0,0-21 16,0 0-16,1 0 0,-22 0 16,0-22-16,21 22 0,-21 0 0,0-21 15,0 20-15,0 1 0,0 0 0,0 0 16,-21 0-16,-1 21 0,1-21 15,0 21-15,0 0 0,0 0 0,0 0 16,-1 0-16,1 0 0,0 21 16,0-21-16,0 21 15,0-21-15,21 21 0,0 0 0,-22-21 16,22 21-16,0 1 0,0-1 16,22-21-1,-1 0-15,0 0 0,0 0 16,0 0-16,0 0 0,1 0 0</inkml:trace>
  <inkml:trace contextRef="#ctx0" brushRef="#br1" timeOffset="-204048.09">19981 9081 0,'0'-22'15,"0"1"-15,0 0 16,0 0-16,0 0 0,0 0 15,21-1-15,1 1 16,-22 0-16,21 21 0,0-21 16,0 21-16,0 0 0,0-21 15,1 21-15,-1 0 16,0 0-16,0 0 0,0 21 0,0 0 16,1 0-16,-22 0 0,21 22 15,-21-22-15,0 0 0,0 21 16,0-20-16,0 20 0,0-21 0,0 0 15,0 22-15,-21-22 0,21 0 16,0 0-16,-22 0 0,1 0 0,21 1 16,0-1-16,-21-21 0,0 0 15,0 21-15,21-42 32,0 0-17,0-1 1,0 1-16,0 0 0,0 0 0,21 0 15,0-22-15,-21 22 0,21 0 0,0-21 16,-21 21-16,22-22 0,-22 22 16,21-21-16,0 21 0,-21-1 0,21 1 15,-21 0-15,21 0 0,-21 0 16,21 0-16,-21-1 0,22 1 16,-22 0-16,0 0 0,21 0 0</inkml:trace>
  <inkml:trace contextRef="#ctx0" brushRef="#br1" timeOffset="-203707.61">19156 8467 0,'0'0'16,"-21"0"-16,42 0 31,0-21-31,21 21 0,1-22 16,-1 22-16,0 0 0,1 0 16,20-21-16,1 21 0,-1 0 0,-21 0 15,22 0-15,-1 0 0,-20 0 0,-1 0 16,0 0-16,1 0 15,-22 0-15,0-21 0,0 21 0,0 0 16,1 0-16,-44 0 31,1-21-31,0 21 0</inkml:trace>
  <inkml:trace contextRef="#ctx0" brushRef="#br1" timeOffset="-203364.54">17272 8742 0,'-42'0'0,"84"0"0,-127 21 16,43 0-16,0-21 0,20 0 0,1 21 15,42-21 1,1 0-16,20 0 15,0 0-15,1-21 0,-1 21 0,21-21 16,1 21-16,-1-21 0,1 21 16,-22 0-16,22-21 0,-1 21 0,-20 0 15,-1-21-15,0 21 0,1 0 0,-1 0 16,-21-22-16,0 22 0,0 0 16,1 0-16,-44 0 46,1 0-46,0 0 0,0 0 16,-21 0-16,20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9T01:40:46.8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1228 4424 0,'0'0'0,"0"21"0,21 0 109,0-21-93,0 0 0,0 21-16,0-21 0,22 0 15</inkml:trace>
  <inkml:trace contextRef="#ctx0" brushRef="#br0" timeOffset="751.02">1905 3747 0,'0'0'0,"0"-22"0,-21 1 15,21 0-15,-21 0 16,-1 21 15,22 21-15,0 21-16,0-20 15,0 20-15,-21 0 0,21 1 16,0 20-16,0 1 0,0 20 16,0-20-16,0 20 0,0 1 0,0 0 15,0 21-15,0-1 0,0 1 16,0 0-16,0 21 0,0-21 0,0 21 16,0-21-16,-21 21 0,0 0 15,21 0-15,-21-21 0,21 21 16,-21 0-16,-1 0 0,1-22 0,0 22 15,21 0-15,-21 0 0,0 0 16,0 0-16,-1 0 0,1 0 0,0 0 16,21 0-16,0 0 0,-21-21 15,21 21-15,-21-21 0,21 21 16,0-21-16,-21 0 0,21-22 0,0 1 16,0 0-16,0-22 0,0 1 15,0-22-15,0 0 0,0 1 0,0-22 16,0 0-16,0 0 0,0-42 15,0 0-15,0 0 16,0-22-16,0-20 0,0-1 16,0 1-16,0-43 0,-22 0 0,22 0 15</inkml:trace>
  <inkml:trace contextRef="#ctx0" brushRef="#br0" timeOffset="2030.29">1609 3556 0,'0'0'0,"21"0"15,0 0-15,0 0 0,0 0 0,0 0 16,22-21-16,-22 21 0,21-21 16,-21 21-16,22 0 0,20 0 0,-20-21 15,41 21-15,1 0 0,0-22 16,42 22-16,-22-21 0,22 21 16,22-21-16,-22 21 0,21-21 15,21 21-15,0-21 0,1 0 16,-1 21-16,0-22 0,22 22 0,21-21 15,-1 21-15,-20-21 0,20 21 16,1-21-16,21 21 0,-21-21 0,-22 21 16,22 0-16,-1 0 0,-20-21 15,21 21-15,-22 0 0,1 0 0,-22 0 16,21-22-16,-20 22 0,-1 0 16,0 0-16,-20 0 0,-1 0 15,-21 0-15,21 0 0,-21 0 0,0 0 16,0 0-16,-21 0 0,21 0 15,-43 0-15,22 0 0,-21 0 16,-22 0-16,1 0 0,-1 0 16,-20 22-16,-22-22 0,0 0 0,0 21 15,-21 0-15,0 0 16,0 0-16,0 0 0,0 1 0,-21-1 16,21 0-16,0 21 0,-21-21 15,0 22-15,21-1 0,-21 0 0,21 1 16,0-1-16,0 0 0,0 22 15,0-1-15,0 1 0,-22 21 16,22-1-16,0 1 0,0 0 0,-21-1 16,21 22-16,-21-21 0,21 21 15,0 21-15,0-22 0,-21 1 0,21 0 16,-21 21-16,21-21 0,0 21 16,0-21-16,0 21 0,0-21 0,0-1 15,0 22-15,0-21 0,0 21 16,0-21-16,0 0 0,0 21 0,21-21 15,-21 0-15,0-1 0,21 1 0,-21 0 16,0-21-16,0 21 0,0-1 16,0-20-16,0 21 0,0-21 15,0-1-15,-21 1 0,21 0 0,-21-1 16,0 1-16,21-22 0,-22 22 16,1-21-16,0-22 0,21 21 0,-21-20 15,0 20-15,0-20 0,-1-22 16,-20 21-16,21 0 0,-21-20 0,20 20 15,-20-21-15,0 0 0,-1 0 0,1 1 16,0-1-16,-22 0 0,22-21 16,-22 21-16,1 0 0,-1-21 0,1 0 15,-1 21-15,-20-21 0,-1 0 0,-21 22 16,0-22-16,1 0 0,-1 0 16,0 21-16,-21-21 0,0 0 15,-21 0-15,0 0 0,-22 0 0,1 0 16,-22 21-16,1-21 0,-1 0 0,1 0 15,-1 0-15,1 21 0,-1-21 16,1 21-16,-1-21 0,1 21 0,-1-21 16,22 22-16,-21-22 0,20 21 0,-20 0 15,-1-21-15,1 21 0,-22-21 16,22 21-16,-1 0 0,1-21 0,-1 22 16,22-1-16,21-21 0,-1 21 15,1-21-15,21 0 0,0 21 0,21-21 16,1 0-16,20 0 0,0 0 15,1 0-15,20 0 0,1 0 16,-1 0-16,22-21 0,-22 21 16,22-21-16,21 0 0,0-1 0,-1 1 15,1-21-15,21 21 0,0-22 16,0-20-16,0 21 0,0-22 0,21-21 16</inkml:trace>
  <inkml:trace contextRef="#ctx0" brushRef="#br0" timeOffset="2770.52">2159 4255 0,'0'0'0,"-21"0"0,0 0 16,42 0 15,21 0-31,0 0 16,1 0-16,-1 0 0,22 0 0,-1 0 15,1-22-15,-1 22 0,1 0 16,-1 0-16,1-21 0,-22 21 0,0 0 15,1 0-15,-1 0 0,-21 0 16,0 0-16,0 0 0,-42 0 31,0 21-31,-21-21 0,21 0 0,-1 0 16</inkml:trace>
  <inkml:trace contextRef="#ctx0" brushRef="#br0" timeOffset="3034.48">2455 4276 0,'-21'21'46,"21"0"-30,0 0 15</inkml:trace>
  <inkml:trace contextRef="#ctx0" brushRef="#br0" timeOffset="3719.18">2159 4276 0,'0'0'16,"0"21"31,0 0-47,0 0 0,0 0 0,0 22 16,0-22-16,0 21 0,0-21 15,0 22-15,0-1 0,0-21 16,0 22-16,0-1 0,0 0 0,0 1 15,0-1-15,0 0 0,0 1 16,-21-1-16,21 0 0,0-21 0,0 22 16,0-22-16,0 0 0,0 0 15,0 0-15,0-42 47,0 0-47,0 0 0,0-21 16,21 20-16,0-20 0,-21 0 15,21-22-15,-21 22 0,0 0 0,0-22 16</inkml:trace>
  <inkml:trace contextRef="#ctx0" brushRef="#br0" timeOffset="4474.75">2265 4128 0,'0'0'0,"21"21"31,0-21-31,0 21 0,22-21 16,-1 0-16,0 0 0,22 0 0,-1 21 16,22-21-16,-22 0 0,43 0 15,-21 0-15,21 0 0,0-21 0,42 0 16,-21 21-16,21-21 0,0 21 16,0-22-16,22 1 0,-22 21 15,21-21-15,0 0 0,1 21 0,-22-21 16,0 21-16,0-21 0,0-1 15,1 22-15,-1-21 0,-21 21 16,21 0-16,-21-21 0,-21 21 0,21 0 16,0 0-16,-21-21 0,21 21 15,-22 0-15,1 0 0,0 0 0,-21 0 16,-1 0-16,-20 0 0,-1 0 16,1 0-16,-22 0 0,1 0 0,-22 0 15,21 0-15,-21 0 0,0 0 16,1 0-16,-1 0 0,0 0 15,0 0 1,-21 21 15,0 0-31,0 0 0,0 1 0,0 20 16,0 0-16,0 1 0,0-1 16,0 0-16,0 1 0,0-1 15,0 0-15,0 1 0,21-1 0,-21 0 16,0 1-16,0-1 0,0 0 15,0 22-15,0-22 0,0 0 0,0 1 16,0 20-16,-21-20 0,21-1 0,-21 0 16,21 1-16,-21-22 0,0 21 15,-1-21-15,1 22 0,0-22 0,0 0 16,-21 0-16,20 0 0,-41-21 16,21 21-16,-22-21 0,-21 22 0,1-22 15,-1 0-15,-42 0 0,21 0 16,-42 21-16,-21-21 0,-1 0 15,-41 0-15,-1 0 0,0 0 0,-42 21 16,22 0-16,-22-21 0,0 21 16,0 0-16,-22 1 0,22-1 0,22 0 15,-22 0-15,0 0 0,42 0 16,-21 1-16,43 20 0,20-42 0,1 21 16,42 0-16,0 0 0,42-21 15,1 0-15,20 0 0,22 0 16,-1 0-16,43-21 0,0 0 0,0 0 15,22 0-15,-1-22 0,21 1 16,22 0-16</inkml:trace>
  <inkml:trace contextRef="#ctx0" brushRef="#br0" timeOffset="5086.39">2900 3323 0,'0'0'15,"0"21"-15,0 1 0,0-1 16,0 21-16,0 0 0,0 1 0,0-1 16,0 0-16,0 128 15,0-149 1,0 21-16,0-21 0,0 1 15,-21 20-15,21-21 0,0 0 0,0 0 16,0-42 15,0 0-15,0 0-16,0 0 0,21 0 0,-21-22 16,0 22-16,0-21 0,21-1 15,-21 1-15,21 21 0,-21-21 0,0-1 16,0 22-16,21 0 0,-21 0 15,21 21-15,-21 21 16,0 0 0,0 0-16,0 0 0,0 22 15,0-22-15,0 0 0,0 21 0,0-20 16,0-1-16,0 0 0,22 0 16,-22 21-16,0-20 0,0-1 15,0 0-15,21-21 0</inkml:trace>
  <inkml:trace contextRef="#ctx0" brushRef="#br0" timeOffset="6002.39">2688 3810 0,'0'0'16,"0"21"-16,21 0 0,0-21 15,1 0-15,-1 0 0,21 0 0,-21 0 16,22 0-16,-1 0 0,0 0 16,-21 0-16,22-21 0,-1 0 0,0 21 15,1-21-15,-1 0 0,-21 21 16,22-21-16,-22-1 0,0 22 16,0 0-16,0 0 0,-21 22 15,0-1-15,0 0 16,0 0-16,0 0 15,-21 0-15,0 1 0,21-1 16,-21 0-16,21 0 0,-21 0 0,21 0 16,0 1-16,0-1 15,0-42 1,0-1 0,21 1-16,0 0 0,0 0 15,-21 0-15,21 0 0,-21-22 16,21 22-16,-21 0 0,0 0 0,22 0 15,-1 21-15,-21-22 16,21 22-16,0 0 16,0 22-16,-21-1 15,0 0-15,21 0 0,1 0 16,-22 0-16,21 1 16,-21-1-16,21 0 0,0-21 15,0 0-15,0 0 16,1 0-16,-1 0 0,0 0 0,-21-21 15,21 0-15,0 21 0,0-22 16,1 1-16,-1 0 0,0 0 0,0 0 16,-21 0-16,21-1 0,0 1 15,-21 0-15,0 0 0,22 0 16,-1 21 0,-21 21-16,0 0 15,0 0-15,0 0 16,0 1-16,21-1 0,-21 0 0,21 0 15,-21 0-15,21 0 16,0-21-16,1 0 0,-1 0 16,0 0-16,0 0 0,0 0 15,0 0-15,22 0 0,-22-21 0,0 0 16,0 21-16,0-21 0,1 0 16,-1 0-16,0-1 0,-21 1 15,21-21-15,-21 21 0,21-22 16,-21 1-16,0 21 0,0-21 0,0-1 15,0 1-15,0 0 0,0 20 16,0 1-16,0 0 0,0 0 0,0 42 31,-21 0-31,21 0 0,0 22 0,0-1 16,-21 0-16,21 1 0,0-1 16,0 0-16,0 1 0,0-1 0,0-21 15,0 22-15,0-22 0,21 21 16,0-21-16,0 0 0,1 1 15,-1-1-15,0-21 16,0 0-16,0 0 0,0 0 0,22 0 16,-22 0-16,0-21 0,21 21 15,-20-22-15</inkml:trace>
  <inkml:trace contextRef="#ctx0" brushRef="#br0" timeOffset="6195.28">4191 3641 0,'0'0'0,"21"0"15,21 0 1,-20-21-16,20 21 0,0-22 16,1 1-16,20 21 0,-21-21 0,1 0 15,20 21-15,-20-21 0,-1 0 16,0 21-16,1 0 0</inkml:trace>
  <inkml:trace contextRef="#ctx0" brushRef="#br0" timeOffset="6643.01">3535 4720 0,'0'0'0,"0"-21"0,0 0 0,0 0 15,0 42 1,0 0 0,0 21-16,-21 1 0,21-1 0,-22 22 15,22-22-15,-21 21 0,21 1 16,-21-1-16,0-20 0,21 20 0,0-20 15,0-1-15,0 0 0,0-21 16,0 22-16,0-22 0,0 0 0,21-21 16,0 21-16,0-21 0,22 0 15,-22 0-15,21 0 0,-21 0 0,22-21 16</inkml:trace>
  <inkml:trace contextRef="#ctx0" brushRef="#br0" timeOffset="7550.28">4149 4953 0,'0'0'0,"0"-21"0,0 0 0,0 0 16,0 42-1,-22 0-15,1 0 0,0 0 16,0 0-16,0 22 0,0-22 0,21 21 16,0-21-16,-22 22 0,22-22 15,0 0-15,0 0 0,0 0 16,0 1-16,0-1 0,22 0 0,-1-21 15,0 0-15,0 0 0,21 0 16,-20 0-16,-1 0 0,21 0 0,-21 0 16,22-21-16,-22 21 0,0-21 15,0-1-15,-21 1 0,0 0 0,0 0 16,0 0-16,0 0 0,0-1 16,-21 1-16,0-21 0,0 21 0,-1-22 15,1 22-15,0-21 0,21 0 16,-21 20-16,21 1 0,0-21 0,0 21 15,21 0-15,0-1 16,0 22-16,22 0 0,-22-21 0,21 21 16,-21 0-16,22 0 0,-1 21 15,0-21-15,-20 22 0,20-1 0,-21 21 16,21-21-16,-20 0 0,-22 22 16,21-22-16,-21 21 0,0-21 0,21 22 15,-21-22-15,0 0 0,0 21 16,21-20-16,-21-1 0,21 0 15,0-21-15,1 0 0,-1 0 16,0 0-16,0 0 0,21 0 0,-20 0 16,-1 0-16,0-21 0,21 0 0,-21 21 15,-21-22-15,0 1 16,22 0-16,-22 0 0,0-21 0,0 20 16,-22 1-16,1-21 0,-21 21 15,0-22-15,-1 22 0,1-21 0,21 21 16,-22 0-16,1-1 0,21 1 15,0 21-15,21-21 0,0 0 0,0 0 16,42 21 0,-21 0-16,22-21 0,-1 21 0,0 0 15,22 0-15,-22 0 0,0 0 16,1 0-16,-1 0 0,0 0 0,1 21 16,-1-21-16,-21 21 0,22 0 15,-22 0-15,0-21 0,-21 43 16,0-22-16,0 0 0,0 0 0,0 21 15,0-20-15,0-1 0,0 21 16,0-21-16,0 0 0,21 1 0,0-1 16,-21 0-16,21 0 0,22-21 15,-22 0-15,21 21 0,1-21 0,-1 0 16,0 0-16,22 0 0,-1-21 16,-20 0-16,20 0 0,-21 0 0,1-1 15,-1 1-15,0-21 0,-20 21 16,-22-22-16,0 1 0,0 0 0,0 21 15,-43-22-15,22 1 0,-21 0 16,-22 20-16,22 1 0,-22-21 16,1 42-16,21-21 0,-22 21 0,22 0 15,-22 0-15,22 0 0,0 0 16,20 21-16,-20 0 0,21 0 0,0 0 16,21 22-16,-21-22 0,21 21 15,-22 1-15</inkml:trace>
  <inkml:trace contextRef="#ctx0" brushRef="#br0" timeOffset="8094.89">3006 7027 0,'0'0'15,"0"22"1,0-1-16,0 0 0,0 21 15,0 1-15,21 20 0,-21 1 0,21-1 16,-21 1-16,21-1 0,-21 1 16,0-1-16,0 22 0,0-22 0,0 1 15,0-1-15,0-20 0,0 20 16,0-21-16,0 1 0,0-1 0,0-21 16,21 0-16,-21 1 0,0-1 15,21-21-15,1 0 0,-1-21 16,-21-1-16,21 1 0,0 0 15,0-21-15,0-1 0,1 1 0,-1 0 16</inkml:trace>
  <inkml:trace contextRef="#ctx0" brushRef="#br0" timeOffset="8835.09">3238 7154 0,'0'0'0,"-21"-42"0,0 21 15,0 21-15,0-21 0,21 0 16,21 21 15,0 0-31,21 21 0,22-21 16,-1 21-16,22-21 0,21 0 0,0 0 15,0 0-15,21 0 0,0 0 16,21 0-16,21 0 0,0 0 0,22 0 16,-22 0-16,22 0 0,20-21 15,1 21-15,-21 0 0,20-21 16,1 21-16,0-22 0,-22 22 15,22-21-15,-43 0 0,22 21 0,-22-21 16,0 21-16,-21-21 0,1 21 0,-22-21 16,0 21-16,-22 0 0,-20 0 15,0 0-15,-22 0 0,1 0 0,-22 0 16,-21 0-16,0 0 0,1 0 16,-22 21-1,0 0-15,-22 0 16,22 0-16,0 0 15,0 1-15,0-1 0,0 21 0,0-21 0,0 22 16,0 20-16,0-21 0,0 1 16,0 20-16,0-20 0,0 20 15,0-21-15,0 22 0,0-22 0,0 22 16,-21-22-16,21 22 0,0-1 16,0-21-16,0 22 0,-21-1 0,21-20 15,0-1-15,0 22 0,0-22 0,0-21 16,0 21-16,0 1 0,-21-22 15,0 0-15,0 0 0,-1 0 0,1 1 16,-21-1-16,0-21 0,-1 21 0,1-21 16,-22 0-16,1 21 0,-22-21 15,-21 0-15,22 0 0,-43 0 16,0 0-16,-21 0 0,-22 0 0,1 0 16,-22 21-16,1-21 0,-22 0 15,1 21-15,-22-21 0,21 0 0,-21 22 16,0-22-16,22 0 0,-22 21 0,21-21 15,22 0-15,-22 21 0,22-21 16,20 0-16,1 0 0,21 0 0,0 0 16,21 0-16,21 0 0,21 0 15,0 0-15,22 0 0,21-21 0,-1 21 16,22-21-16,21-1 16,21 1-1,0 21-15,1-21 0,-1 0 0,21 21 16,0-21-16,-20 0 0,20-1 15,0 1-15,22-21 0</inkml:trace>
  <inkml:trace contextRef="#ctx0" brushRef="#br0" timeOffset="9375.04">4657 7747 0,'0'0'16,"21"0"-16,-21-21 0,21 0 16,0 0-16,-21-1 0,21 1 0,-21 0 15,0 0-15,0 0 0,0 0 0,0-1 16,-21 22-16,0 0 16,0 0-16,-22 0 0,1 0 0,0 0 15,-1 0-15,1 0 0,0 22 16,-1-22-16,1 21 0,0 0 0,21 0 15,-22 0-15,22 0 0,0 1 16,21-1-16,0 0 0,0 0 16,0 0-16,0 0 0,0 1 15,21-1-15,0 0 0,22-21 0,-22 21 16,21 0-16,0-21 0,1 21 16,-1 1-16,0-22 0,1 21 15,-1 0-15,0 0 0,1-21 0,-22 21 16,-21 0-16,0 1 0,0-1 15,0 0-15,-21 0 0,0-21 16,-22 21-16,1 0 0,0-21 0,-22 22 16,22-22-16,-22 0 0,22 0 15,-22 0-15,22 0 0,0 0 0,-1 0 16,22 0-16,-21 0 0,21-22 16,0 1-16,-1 0 0,1 0 15,21 0-15,-21 0 0,21-1 16,0 1-16,0 0 0,0 0 15,0 0-15,21 0 0,0 21 0,1-22 16,-1 1-16,0 21 0,0-21 16,21 0-16,-20 21 0,20 0 0,0-21 15</inkml:trace>
  <inkml:trace contextRef="#ctx0" brushRef="#br0" timeOffset="10606.39">4889 8149 0,'0'0'16,"22"0"-16,-1 0 0,0 21 0,0-21 16,0 0-16,0-21 15,-21 0-15,22 0 0,-1 21 16,-21-42-16,21 20 0,-21 1 0,21 0 16,-21-21-16,0 21 0,0-1 15,0 1-15,0-21 0,0 21 0,-21 0 16,0-1-16,0 22 15,-1 0-15,1 0 0,0 0 16,0 22-16,0-22 0,0 21 0,21 21 16,-22-21-16,1 22 0,21-22 15,0 21-15,0 0 0,0 1 0,0-1 16,0-21-16,0 22 0,21-22 16,1 0-16,-1 0 0,0 0 15,0 0-15,0-21 0,22 0 0,-22 0 16,0 0-16,21 0 0,-21 0 15,22-21-15,-22 0 0,21 0 0,1 0 16,-22 0-16,21-1 0,-21-20 0,0 21 16,1-21-16,-1 20 0,0-20 15,-21 21-15,0-21 0,0 20 0,0 1 16,0 0-16,0 0 0,0 0 16,0 42-1,0 0-15,0 0 16,0 0-16,0 22 15,0-22-15,0 21 0,-21-21 0,21 22 16,0-22-16,0 0 0,0 21 0,0-20 16,0-1-16,0 0 0,0 0 15,0-42 17,21 0-32,-21 0 15,21-1-15,0 1 0,-21-21 0,21 21 16,1-22-16,-22 22 0,21 0 15,0-21-15,-21 21 0,21-1 0,0 1 16,-21 0-16,21 21 0,1 0 16,-1 0-1,-21 21-15,21 0 0,-21 1 0,0-1 16,21 0-16,-21 0 0,0 21 0,0-20 16,21 20-16,0-21 0,1 0 15,-22 22-15,21-22 0,21 0 0,-21 0 16,22 0-16,-22-21 0,21 21 15,0-21-15,1 0 0,-22 0 0,21 0 16,1 0-16,-1 0 0,0 0 0,-21-21 16,22 0-16,-22 0 15,21 0-15,-21 0 0,1-1 0,20-20 16,-21 21-16,-21-21 0,21 20 0,-21-20 0,0 0 16,0 21-16,0-22 15,0 1-15,0 21 0,-21-22 0,0 22 16,0 0-16,0 0 0,-1 21 0,1 0 15,-21 0-15,21 0 0,0 0 16,-1 0-16,-20 0 0,21 21 0,0 0 16,0 22-16,-1-22 0,1 0 15,21 21-15,0 1 0,-21-22 0,21 21 16,0 0-16,0-20 0,0 20 0,0-21 16,0 0-16,21 0 15,0 1-15,-21-1 0,22-21 0,-1 0 16,0 0-16,0 0 0,0 0 0,22 0 15,-22 0-15,0-21 0,0-1 16,0 1-16,0 0 0,1-21 0,-1 21 16,0-22-16,0 1 0,0 0 0,-21-1 15,21 1-15,-21-22 0,22 22 16,-22 0-16,0-22 0,0 1 0,0 20 16,0-20-16,0 21 0,0-22 15,0 22-15,0 21 0,0-1 0,0 1 16,-22 42-16,22 1 15,-21 20-15,21 0 16,0 22-16,0-22 0,-21 22 0,21-1 16,0 1-16,0-1 0,0-21 0,0 22 15,21-1-15,-21-20 0,21-1 16,1 0-16,20 1 0,-21-1 0,0-21 16,22 0-16,-22 1 0,0-22 0,21 0 15,1 0-15,-22 0 0,21 0 16,0-22-16,1 1 0,-1 0 0,0-21 15,1-1-15,-1 1 0,22 0 16,-22-1-16,0-20 0,1-1 0</inkml:trace>
  <inkml:trace contextRef="#ctx0" brushRef="#br0" timeOffset="26395.43">4635 8742 0,'0'0'0,"0"-21"0,0 0 0,0-1 15,0 1-15,0 0 0,0 0 16,0 0-16,0 0 0,0-1 0,0 1 16,0 0-16,0 0 15,0 0-15,0 0 0,0-1 16,0 44 0,0-1-1,0 0-15,0 21 0,0 1 16,0-1-16,0 21 0,0 1 0,0-1 15,0 22-15,0 0 0,0-1 0,0-20 16,0 21-16,0-1 0,0 22 16,0-21-16,0-1 0,0 22 0,-21-21 15,21 0-15,-21-1 0,0 1 16,21 0-16,-21-22 0,0 22 0,21-22 16,-22 1-16,22-1 15,0-20-15,-21 20 0,21-42 0,0 22 16,-21-22-16,21 0 0,0 0 0,-21-21 31,21-21-15,0 0-16,-21 0 0,21-1 15,0 1-15,0 0 0,0 0 0,-21-21 16,21 20-16</inkml:trace>
  <inkml:trace contextRef="#ctx0" brushRef="#br0" timeOffset="26675.27">4233 10181 0,'-42'-21'32,"42"42"-17,0 0 1,0 1-16,21-1 0,-21 21 16,21-21-16,0 0 0,-21 22 0,22-22 15,20 42-15,-21-20 16,0-22-16,-21 0 0,21 0 0,1 0 15,-1 1-15,-21-1 0,21-21 16,0 0-16,-21 21 0,21-21 0,0 0 16,1 0-16,-1-21 0,0 21 15,0-21-15,-21-1 16,21 1-16,0 0 0,1-21 0,-22 21 16,21-22-16,-21 1 0,21 21 15,-21-22-15</inkml:trace>
  <inkml:trace contextRef="#ctx0" brushRef="#br0" timeOffset="26815.19">4762 10202 0,'0'0'0,"0"22"32,0-1-32,0 0 15,0 0-15,-21 0 0,0 22 0,0-22 16,0 0-16,0 21 0,-1-21 0,1 22 16,-21-22-16,21 21 0,0-21 15,-1 1-15,-20 20 0,21-21 16,0 21-16</inkml:trace>
  <inkml:trace contextRef="#ctx0" brushRef="#br0" timeOffset="29803.11">2709 12319 0,'0'0'0,"-84"-127"15,84 106-15,-22-21 16,1 20-16,21-20 0,0 21 16,0-21-16,0 20 0,0 1 0,0 0 15,0 0-15,0 0 0,21 21 16,1 0 0,20 0-16,-21 21 0,0 21 15,0-21-15,1 22 0,20-1 0,-21 22 16,0-22-16,0 21 0,-21-20 15,0 20-15,22-20 0,-22-1 0,0 0 16,0 22-16,0-22 0,0-21 16,0 22-16,0-22 0,0 21 0,0-21 15,0 0-15,0-42 32,0 0-32,0-21 15,0 21-15,0-1 0,0 1 0,0-21 16,0 21-16,0-22 15,0 1-15,0 0 0,0-1 0,0 1 16,0 0-16,21-1 0,-21 1 16,21 0-16,-21 21 0,21-1 0,0 1 15,-21 0-15,21 21 0,1 0 16,-1 0-16,-21 21 0,21 0 0,0 1 16,0 20-16,0-21 0,1 21 15,-22 1-15,21-1 0,0 0 0,0-20 16,0 20-16,0 0 0,-21 1 15,22-22-15,-1 21 0,-21-21 0,21 0 16,0 1-16,-21-1 16,21 0-16,0-21 0,1 0 15,-1 0-15,0-21 16,0 0-16,0 21 0,0-43 0,1 22 16,-1 0-16,0-21 0,0-1 0,0 22 15,0-21-15,1-1 0,-22 1 16,0 0-16,21-1 0,-21 1 0,21 21 15,-21-21-15,0 20 0,0 1 16,0 42 0,0 1-16,0-1 15,0 0-15,0 21 0,0 1 0,0-22 16,0 21-16,0 0 16,0-20-16,0 20 0,0 0 0,0-21 15,21 22-15,-21-22 0,21 0 16,0 0-16,1 0 0,-1 1 0,0-22 15,0 0-15,0 0 0,22 0 16,-22 0-16,21 0 0,-21 0 0,22-22 16,-1 1-16,-21 0 0,21 0 0,-20 0 15,-1 0-15,21-22 0,-21 22 16,0-21-16,1-1 0,-1 22 0,-21-21 16,0 0-16,0-1 15,0 1-15,0 21 0,0-22 0,-21 22 0,-1 0 16,1 21-16,0 0 15,0 0-15,0 0 0,0 21 16,21 0-16,-22 1 0,22-1 16,-21 21-16,21-21 0,0 22 0,0-1 15,0 0-15,0 1 0,0-22 0,0 21 16,0-21-16,21 22 0,1-22 16,-1 0-16,-21 0 0,42 0 0,-21 0 15,0-21-15,1 0 0,-1 0 16,21 0-16,0 0 0,-20 0 15,20 0-15,0-21 0,1 0 16,-1 0-16,0 0 0,1 0 0,-22-22 16,21 22-16,-21-21 0,22-1 0,-22 1 15,0 0-15,0-22 0,0 22 16,-21-22-16,0 22 0,0 0 0,21-1 16,-21 1-16,0 0 0,0 21 15,0-1-15,0 1 0,0 42 31,0 1-31,-21-1 0,21 21 16,0 0-16,0 1 0,0-1 16,0 0-16,0 22 0,0-22 15,0 1-15,0-1 0,0-21 0,0 21 16,0-20-16,0 20 0,0-21 16,0 0-16,21 0 0,1 1 0,-1-22 15,0 0-15,0 0 0,0 0 16,0 0-16,1 0 0,-1-22 0,0 1 15,21 0-15,-21 0 0,1 0 0,-1-22 16,-21 1-16,21 0 0,0-1 16,-21-20-16,0 21 0,0-22 0,0 22 15,0-22-15,0 22 0,0 0 16,0-1-16,0 1 0,0 21 0,0 0 16,-21 21-1,21 42 1,-21-21-16,21 21 0,0 1 15,0-1-15,0 0 0,0 1 16,0 20-16,0-20 0,0 20 0,0-21 16,0 1-16,0-1 0,0-21 0,0 22 15,0-22-15,0 21 0,0-21 16,0 0-16,21 1 0,0-22 16,0 0-1,0-22-15,1 1 0,-22 0 16,21 0-16,0 0 0,-21 0 15,0-1-15,21-20 0,-21 21 16,21-21-16,-21 20 0,21-20 0,-21 21 16,0 0-16,0 0 0,22 21 15,-22 21 1,0 0 0,0 0-16,0 0 0,0 22 0,0-22 15,0 0-15,0 21 0,21-21 0,-21 1 16,21-1-16,-21 0 0,21 0 15,-21 0-15,21 0 0,0-21 0,-21 22 16,22-22-16,-1 0 0,0 0 16,0 0-16,21 0 0,-20 0 0,-1-22 15,0 22-15,21-21 0,-21 0 16,1 0-16,-1 0 0,0 0 16,21-1-16,-21-20 0,1 21 0,-22 0 15,21 0-15,0-1 0,-21 1 16,0 0-16,0 0 0,0 42 31,0 0-31,0 0 16,-21 1-16,21-1 0,-21 0 0,21 0 15,0 0-15,0 0 0,0 1 16,0-1-16,21 0 16,-21 0-16,21-21 0,0 0 0,0 21 0,0-21 15,1 0 1,-1 0-16,0 0 0,0 0 0,0-21 15,-21 0-15,21 21 0,-21-21 0,22 0 16,-22-1-16,0 1 0,0 0 16,0 0-16,0 0 0,0-22 0,0 22 15,0-21-15,-22 21 0,1 0 16,0-1-16,0 1 0,21 0 0,-21 21 16,0 0-16,-1 0 0,44 0 46,-1 0-46,0 21 0,0-21 16,21 0-16,1 0 0,-22 0 0,21 0 16,1 0-16,-22 0 0,21 0 0,0 0 15,1 0-15,-1-21 0,0 21 16,1-21-16,-1 21 0,0-21 0,1 21 16,-1-21-16,0 21 0,-20-22 15,20 1-15,-21 21 0,0 0 0,-21-21 16,-21 21-1,0 0 1,0 21-16,-22 0 0,22 1 0,-21-1 16,0 0-16,20 21 15,-20-21-15,0 22 0,21-22 0,-22 21 16,22-21-16,0 22 0,0-22 16,0 21-16,-1-21 0,22 1 0,-21-1 15,21 0-15,0 0 0,0 0 0,0 0 16,21-21-1,1 0-15,-1 0 0,0 0 0,0 0 16,0 0-16,0-21 0,1 0 0,20 0 16,-21 0-16,21 0 15,-20-1-15,-1-20 0,21 21 0,-21-21 0,0-1 16,1-20-16,20 20 0,-42 1 16,21-21-16,-21 20 0,21-20 15,-21 20-15,0 1 0,0 0 0,0-1 16,0 22-16,0-21 0,0 21 15,0 0-15,-21 21 16,0 0 0,21 21-16,0 0 0,0 0 0,0 0 15,0 22-15,0-1 0,0 0 0,0 1 16,0-1-16,0 0 0,0 1 16,0-1-16,0 0 0,0 1 0,0-1 15,0 0-15,0 1 0,0-22 16,21 0-16,-21 21 0,21-21 0,-21 1 15,21-22-15,1 21 0,-1 0 16,0-21-16,0 0 0,0 0 16,22 0-16,-22 0 0,21 0 0,-21-21 15,22 21-15,-22-21 0,21-1 0,-21 1 16,0 0-16,22 0 0,-22 0 16,0-22-16,0 22 0,0-21 0,1 0 15,-22-1-15,0 22 0,0-21 16,0-1-16,0 22 0,0 0 0,0 0 15,-22 21-15,1 0 16,0 0-16,0 0 0,21 21 16,-21 0-16,0 0 0,21 1 0,0-1 15,0 0-15,0 21 0,0-21 16,0 1-16,0-1 0,21 0 16,0 0-16,0 0 0,0 0 0,0 1 15,-21-1-15,22-21 0,-1 21 16,-21 0-16,0 0 0,0 0 15,0 1 1,-21-22 0,-1 0-16,1 0 0,0 0 0,0 21 15,0-21-15,0 0 0,-22 0 16,22 0-16,0 0 0,0 0 0,0 0 16,-1-21-16,1 21 0,0-22 0,-21 22 15,21-21-15</inkml:trace>
  <inkml:trace contextRef="#ctx0" brushRef="#br0" timeOffset="30310.83">4212 11917 0,'0'0'0,"-21"0"0,0 0 16,0 0-16,21-21 15,42 21 1,-21 0-16,21-21 15,1 21-15,-1 0 0,22-22 0,20 1 16,-20 21-16,20-21 0,1 21 0,-21-21 16,20 21-16,1 0 0,-22-21 15,1 0-15,-1 21 0,1 0 0,-22 0 16,22-22-16,-22 22 0,0 0 16,-20 0-16,-1 0 0,0 0 15,0 0-15,0-21 0</inkml:trace>
  <inkml:trace contextRef="#ctx0" brushRef="#br0" timeOffset="40799.37">15473 7747 0,'21'-21'0,"0"21"0,-21-21 16,0 0-16,0-1 16,0 1-16,0 0 15,0 0-15,0 0 16,0 0 0,-21 21-16,0-22 15,0 22-15,-1 0 0,1 0 16,0-21-16,0 21 0,-21 0 0,20 0 15,1 0-15,-21 0 0,21 0 16,-22 0-16,22 0 0,-21 0 16,21 0-16,-22 21 0,22-21 15,-21 0-15,21 22 0,-22-22 0,22 21 16,0-21-16,0 21 0,-21-21 0,20 21 16,1-21-16,0 21 0,0 0 15,0 1-15,21-1 0,-21 0 0,-1 0 16,1 0-16,-21 127 15,21-105 1,21 20-16,-21-20 0,21 20 0,-22 1 0,22-22 16,0 21-16,0 1 15,0-1-15,0-20 0,0 20 0,0 1 16,0-1-16,0 1 0,0-1 0,0 22 16,22-22-16,-22 1 0,0 21 15,0-22-15,0 1 0,0-1 0,0 1 16,0-1-16,0 1 0,0-22 0,0 21 15,0-20-15,0 20 0,0-20 16,0-22-16,0 21 0,0-21 0,0 0 16,0 1-16,0-1 0,0-42 31,0-22-15,0 22-16,0-21 0,21-1 15,-21 1-15</inkml:trace>
  <inkml:trace contextRef="#ctx0" brushRef="#br0" timeOffset="41790.28">14817 7768 0,'0'0'0,"-22"-21"0,22 0 0,0 0 16,0 0-16,0-1 0,0 1 15,0 0 1,22 21-16,-1 0 0,21 0 0,0-21 16,1 21-16,20 0 0,1 0 15,20-21-15,1 21 0,0 0 0,21 0 16,-1 0-16,1 0 0,0 0 15,21 0-15,0 0 0,21 0 0,-21 0 16,21 0-16,-21 0 0,22 0 0,-1 21 16,-21-21-16,21 0 15,0 0-15,0 21 0,-21-21 0,0 0 16,0 0-16,0 0 0,-21 0 16,21 0-16,-21 0 0,0 0 0,0 0 15,-22 0-15,22 0 0,-42 0 16,20 0-16,-20 0 0,-1 0 0,-20 0 15,20 0-15,-21 0 0,1 0 0,-1 0 16,-21 0-16,22 0 0,-22 0 16,0 21-16,0-21 0,-21 21 0,21-21 15,-21 22-15,21-22 0,-21 21 16,0 0-16,0 0 0,0 0 16,0 0-16,0 22 0,0-22 15,-21 21-15,21-21 0,-21 22 16,0-1-16,21 0 0,0 22 0,-21-22 15,0 1-15,21 20 0,-22-21 16,22 22-16,-21-22 0,0 1 0,21 20 16,0-21-16,0 22 0,0-22 0,0 22 15,0-1-15,0-20 0,0 20 16,0-21-16,0 22 0,0-22 0,0 1 16,0-1-16,0-21 0,0 21 0,0 1 15,0-22-15,0 21 0,0-21 16,21 1-16,-21-1 0,0 0 0,0 0 15,0 0-15,0 0 0,0 1 16,0-1-16,0 0 0,-21 0 16,21 0-16,-21 0 0,0-21 0,0 22 15,21-1-15,-22-21 0,1 21 0,0-21 16,-21 0-16,21 21 0,-1-21 16,-20 0-16,0 21 0,21-21 0,-22 0 15,1 0-15,0 0 0,-22 0 0,22 0 16,-22 0-16,1 0 0,-22 0 0,22 0 15,-22 0-15,0 0 0,1 0 16,-22-21-16,-21 21 0,0 0 0,0-21 16,-21 21-16,21 0 0,-43-21 0,22 0 15,-21 21-15,-1 0 16,1 0-16,-21 0 0,20 0 0,-20 0 16,20 0-16,-20 0 0,21 0 0,-1 0 15,22 0-15,0 0 0,21 0 16,21 0-16,0 21 0,0 0 0,22-21 15,-1 0-15,22 21 0,20-21 0,1 0 16,0 0-16,20 0 0,1 0 0,0 0 16,21-21-1,21 21-15,-21-21 16,43 0-16,-22-1 0,0-20 0,21 21 16,-21 0-16,22-22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9T01:42:53.61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1249 529 0,'0'0'0,"21"-21"0,0 21 0,0 0 16,-21-21-16,21 21 0,1-21 15,-22 0-15,21 21 0,-21-22 16,21 22-16,-21-21 0,0 0 15,0 0-15,0 0 16,0 0-16,-21 21 16,0-22-16,-1 22 0,-20-21 15,21 21-15,-21 0 0,20-21 0,-20 21 16,21 0-16,0 0 0,-22 0 16,22 0-16,0 0 0,-21 21 15,21-21-15,-22 21 0,22 1 0,-21 20 16,21-21-16,-22 21 0,22-20 15,-21 20-15,21 0 0,-1 1 0,-20 20 16,21-21-16,0 22 0,0-1 16,-1 1-16,1-1 0,0 1 15,0-1-15,21 1 0,0-1 0,0-20 16,0-1-16,0 0 16,0 1-16,21-1 0,0 0 0,0-20 15,22-1-15,-22 21 0,0-21 16,21-21-16,1 21 0,-22 1 0,21-22 15,1 0-15,-22 0 0,21 0 16,-21 0-16,22 0 0,-1-22 16,-21 1-16,21 0 0,-20 0 0,20 0 15,0 0-15,-21-1 0,1-20 16,-1 21-16,0 0 0,0-22 16,0 22-16,-21-21 0,0 21 0</inkml:trace>
  <inkml:trace contextRef="#ctx0" brushRef="#br0" timeOffset="763.56">1312 1185 0,'0'-21'0,"0"42"0,0-84 0,0 42 16,0 0-16,0-1 0,0 1 15,0 0-15,0 0 0,0 0 16,-21 21 0,21 21-1,-21-21-15,0 42 0,21-21 16,0 1-16,-21 20 0,-1-21 0,22 21 16,-21-20-16,21-1 0,0 21 15,0-21-15,0 22 0,0-22 16,0 0-16,0 0 0,0 0 15,0 0-15,0 1 0,21-22 16,1 21-16,-1-21 0,0 0 0,0 0 16,0 0-16,22 0 0,-22 0 15,0 0-15,0 0 0,0-21 0,0-1 16,1 22-16,-1-21 0,-21 0 16,0 0-16,0 0 0,0 0 15,0-1-15,0 1 0,0-21 0,-21 21 16,-1 0-16,1-1 0,0 1 15,0 0-15,0 0 0,0 0 0,21 0 16,-22 21-16,22-22 0,-21 1 16,21 0-1,0 0-15,21 21 16,1 0-16,-1 0 0,0 0 16,0 0-16,21 0 0,-20 0 0,20 0 15,-21 0-15,21 21 0,-20-21 16,20 21-16,-21 0 0,0 1 15,0-1-15,22 0 0,-43 0 0,21 0 16,0 0-16,-21 22 0,21-22 16,-21 0-16,0 0 0,0 0 0,0 1 15,0-1-15,0 0 0,0 0 16,0 0-16,0 0 16,-21-21 30,21-21-46,0 0 0,0 0 16,0 0-16,0 0 0,0-1 16,0-20-16,0 21 0,0-21 0,0 20 15,0-20-15,21 0 0,-21-1 16,21 22-16,1 0 0,-1-21 16,21 21-16,-21-1 0,0 1 0,22 21 15,-1 0-15,-21 0 0,22 0 16,-1 0-16,-21 21 0,21 1 0,-20-1 15,20 0-15,-21 0 16,0 21-16,-21-20 0,0 20 0,0-21 16,0 21-16,0-20 0,0-1 15,0 0-15,0 21 0,0-21 0,-21 1 16,0-1-16,21 0 0,-21 0 16,0 0-16</inkml:trace>
  <inkml:trace contextRef="#ctx0" brushRef="#br0" timeOffset="2507.92">2921 1080 0,'0'0'16,"21"-22"-16,-21 1 0,0-21 0,21 21 0,-21 0 15,0-1-15,0 1 0,0 0 16,0 0-16,0 0 16,-21 21-16,0 0 0,0 0 0,0 0 15,-1 0-15,1 0 0,-21 0 16,21 21-16,0 0 0,-22 0 0,22 0 16,0 1-16,0-1 15,0 0-15,-1 0 0,22 0 0,0 0 16,0 1-16,0-1 0,0 0 15,0 0-15,0 0 0,0 0 0,22-21 16,-1 22-16,0-22 0,21 0 16,-21 21-16,22-21 0,-22 21 0,0-21 15,21 0-15,-20 21 0,-1-21 16,0 0-16,0 21 0,0-21 0,0 0 16,-21 21-16,0 1 0,0-1 15,0 0 1,-21-21-16,0 0 15,0 0-15,0 21 0,-22-21 0,22 0 16,0 0-16,0 0 0,-21 0 16,20 0-16,1 0 0,-21 0 0,21 0 15,0 0-15,-22-21 0,22 0 16,0 21-16,0-21 0,0 21 0,-1-22 16,22 1-16,-21 21 15,21 21 16,0 1-15,21-22-16,1 21 0,-22 0 16,21-21-16,0 21 0,0 0 15,0-21-15,0 21 0,1-21 16,-1 0-16,21 0 0,-21 22 0,0-22 16,22 0-16,-22 0 0,21 0 15,-21 0-15,22 0 0,-22 0 0,21-22 16,-21 1-16,22 21 0,-22-21 15,21 0-15,-21 0 0,1 0 0,20-1 16,-21-20-16,0 0 0,22-1 16,-22 1-16,0 0 0,0-22 15,0 1-15,22-1 0,-22 1 0,0-1 16,-21 1-16,21 20 0,-21-20 16,0 21-16,0-1 0,0 1 0,0 0 15,0-1-15,0 1 16,0 21-16,0 0 0,0-1 0,-21 22 15,0 0 1,0 22 0,21-1-16,-22 0 0,22 21 15,0-21-15,0 22 0,-21-1 0,21 0 16,0-20-16,-21 20 0,21 0 16,0 22-16,0-22 0,0 0 15,-21 1-15,21 20 0,-21-20 16,21-1-16,0 0 0,0 1 0,0-1 15,0-21-15,0 21 0,0-20 16,0-1-16,0 0 0,0 0 16,0 0-16,0 0 0,21-21 0,-21 22 15,21-22-15,0 0 0,0 0 16,1 0-16,-1 0 0,0 0 16,0 0-16,0 0 15,0 0-15,-21-22 0,22 22 0,-1-21 16,0 0-16,0 21 0,0-21 15,0-21-15,1 20 0,-22 1 0,21 0 16,0-21-16,0 21 0,0-1 16,-21-20-16,0 21 0,21 0 0,-21 0 15,0-1-15,0 1 16,-21 21 0,0 0-16,0 21 15,0 1-15,21-1 0,-21-21 16,21 21-16,0 0 0,0 0 15,0 0-15,0 1 0,0-1 0,0 0 16,0 0-16,0 0 0,0 0 16,21 1-16,-21-1 0,21 0 15,0 0-15,-21 0 16,21 0-16,0-21 0,-21 22 0,22-22 16,-22 21-16,21-21 0,0 0 15,0 0-15,0 0 16,0 0-16,1 0 0,-1 0 15,0 0-15,0-21 16,0 21-16,0-22 0,1 1 0,-1 0 16,0 0-16,0 0 0,0-22 15,0 22-15,1-21 0,-1 21 0,-21-22 16,0 22-16,21 0 0,-21 0 16,0 0-16,21 0 0,-21-1 0,0 44 46,0-1-46,-21 0 0,21 0 0,-21 0 16,21 0-16,0 1 0,0 20 16,0-21-16,-21 0 0,21 0 15,0 1-15,0-1 0,0 0 0,0 0 16,0 0-16,21-21 16,0 21-16,0-21 0,0 0 15,0 0-15,1 0 0,-1 0 16,0 0-16,0 0 0,0 0 0,0-21 15,1 21-15,-1-21 0,0 0 16,0 0-16,0 0 0,0-1 0,1 1 16,-1 0-16,0-21 0,0 21 15,-21-22-15,0 22 0,0-21 0,0 21 16,0-1-16,0 1 16,0 0-16,0 42 31,0 0-31,-21 22 0,21-22 15,0 0-15,-21 0 0,21 0 16,0 22-16,0-22 0,0 0 0,0 0 16,0 0-16,0 1 0,21-1 15,-21 0-15,21 0 0,0-21 0,-21 21 16,21-21-16,1 0 0,-1 0 16,0 0-16,0 0 0,0 0 15,0 0-15</inkml:trace>
  <inkml:trace contextRef="#ctx0" brushRef="#br0" timeOffset="2815.75">5101 741 0,'0'0'0,"-21"0"0,0 0 15,0 21-15,21 0 0,-22 0 16,1 1-16,0-1 0,21 0 0,-21 0 16,0 21-16,21-20 0,0 20 15,0-21-15,0 21 0,0-20 0,0-1 16,0 0-16,0 21 0,0-21 16,0 1-16,0-1 0,0 0 15,21-21-15,-21 21 0,21-21 16,0 0-16,0 0 0,1 0 0,-1 0 15,0 0-15,0 0 0,0 0 16,0-21-16,1 21 0,-1-21 16</inkml:trace>
  <inkml:trace contextRef="#ctx0" brushRef="#br0" timeOffset="3131.57">5461 191 0,'0'0'0,"-21"0"16,0 0-16,-1 0 15,1 21-15,21 0 0,0 21 16,0 1-16,0-1 0,0 0 16,-21 1-16,21-1 0,0 21 15,0-20-15,0 20 0,-21-20 16,21-1-16,0 21 0,0-20 0,0-1 15,0 0-15,0 1 0,0-1 16,0 0-16,0-20 0,0 20 0,0-21 16,0 0-16,0 0 0,0 1 15,0-1-15,21-21 32,0 0-32,0 0 0,1-21 15,-1-1-15</inkml:trace>
  <inkml:trace contextRef="#ctx0" brushRef="#br0" timeOffset="3544.34">5927 783 0,'-43'64'16,"22"-43"-16,0 0 15,0 0-15,0 22 0,-1-22 16,1 21-16,21-21 0,0 22 0,-21-22 15,21 0-15,0 0 0,0 0 16,0 0-16,0 1 0,21-1 0,0-21 16,1 21-16,-1-21 0,0 0 15,0 0-15,21 0 0,-20 0 16,20 0-16,0 0 0,-21 0 0,1 0 16,20-21-16,-21 0 0,0-1 15,0 1-15,-21 0 0,0 0 0,22 0 16,-22-22-16,0 1 0,0 0 15,0 21-15,0-22 0,-22 22 0,1-21 16,0 21-16,0 21 0,-21-22 16,20 22-16,1 0 0,-21 0 0,21 0 15,0 22-15,-1-22 0,1 21 16,-21 0-16,42 0 0,-21 0 0,21 0 16,-21 1-16,21-1 0,0 0 15,0 0-15,0 0 0,21-21 16,0 21-16,0-21 0,0 0 15,0 0-15,1 0 0,20 0 0</inkml:trace>
  <inkml:trace contextRef="#ctx0" brushRef="#br0" timeOffset="3948.11">6371 804 0,'0'0'0,"0"-21"0,0 0 16,0 0-16,0 0 15,21 21-15,-21-21 0,21 21 16,1 0-16,-1 0 16,0 0-16,21 0 0,-21 0 0,1 21 15,20 0-15,-21 0 0,0 0 16,22 0-16,-43 22 0,21-22 0,0 21 16,-21 1-16,21-1 0,-21-21 15,0 21-15,0-20 0,0 20 0,0-21 16,0 0-16,0 0 0,0 1 15,0-1-15,0 0 16,-21-21-16,0 0 0,21-21 16,0 0-1,0-1-15,0 1 16,0 0-16,0-21 0,0 21 16,0-22-16,0 22 0,21-21 0,-21-1 15,21 1-15,0 21 0,0-21 16,1 20-16,-22 1 0,21 0 0,0 0 15,0 0-15,-21 0 16,21 21-16,-21-22 0,21 22 0,-21-21 16</inkml:trace>
  <inkml:trace contextRef="#ctx0" brushRef="#br0" timeOffset="4223.95">5249 550 0,'-21'0'16,"42"0"-16,-21 0 16,21 0-16,22 0 0,-1 0 0,0-21 15,1 21-15,20 0 0,1 0 16,-1-21-16,1 21 0,-1 0 0,1 0 15,-1-21-15,-20 21 0,-1 0 16,0 0-16,-21 0 0,1-21 16,-22 0-1,-22 21-15,-20 0 16,21 0-16</inkml:trace>
  <inkml:trace contextRef="#ctx0" brushRef="#br0" timeOffset="4508.8">3090 614 0,'0'0'0,"-84"21"0,41-21 16,-20 0-16,20 0 0,22 0 15,0 0-15,42 0 16,22 0-16,-22 0 15,42 0-15,-20 0 0,20 0 0,1-21 16,-1 21-16,1-21 0,-1 21 16,22 0-16,-22 0 0,1-21 0,-1 21 15,1 0-15,-22 0 0,0 0 16,1 0-16,-1-22 0,-21 22 16,0 0-16,1 0 0,-1 0 15,-21-21-15,0 0 0</inkml:trace>
  <inkml:trace contextRef="#ctx0" brushRef="#br0" timeOffset="8852.21">8043 466 0,'0'0'0,"0"-43"0,0 22 0,0 0 15,0 0-15,0-21 0,0 20 0,0 1 16,0-21-16,0 21 0,0 0 16,-21-1-16,21 1 0,-21 21 0,0 0 15,0 0-15,-1 0 16,-20 0-16,21 21 0,-21 1 0,-1 20 16,1 0-16,0 1 15,-1-1-15,1 0 0,21 22 0,-22-22 16,1 22-16,21-1 0,0 1 15,0-1-15,21 1 0,0-1 0,0 1 16,0-22-16,0 0 0,21 1 16,0-1-16,0 0 0,21-21 0,1 22 15,-1-22-15,0-21 0,1 21 16,20 0-16,-20-21 0,20 0 0,-21 0 16,1 0-16,20 0 0,-20 0 15,20-21-15,-21 0 0,1 0 0,-1 0 16,0-1-16,1 1 0,-1-21 15,0 21-15,1-22 0,-1 1 16,-21 0-16,0-1 0,1 1 0,-1-21 16,0 20-16,-21-20 0,0 20 15,0-20-15,0 21 0,-21-22 0,0 22 16,-1-22-16,1 1 0,-21-1 16,21 22-16,-22 0 0,1-1 0,0 1 15,21 21-15,-22 0 0,1 21 16,0 0-16,-22 0 0,22 0 15,-22 21-15,22 0 0,-22 21 0,1 1 16,21-1-16,-1 21 0,1 1 16,0-22-16,20 22 0,1-1 0,21 1 15,-21-1-15,21 1 0,0-1 16,0 1-16,0-1 0,21-20 16,22-1-16,-22 0 0,0 1 0,21-1 15,1-21-15,-1 21 0,0-20 16,1-1-16,-1-21 0,21 21 0,-20-21 15,-1 0-15,0 0 0,1 0 16,-1 0-16,0 0 0,1 0 0,-1-21 16,0 21-16,-20-21 0,20-1 15,-21 1-15,21 0 0,-20 21 0,-1-42 16,0 21-16,0-1 0,0 1 16,0-21-16,1 21 0,-1-22 0,0 22 15,0 0-15,0-21 16,0 21-16,22-1 0,-22 22 0,0-21 15,0 21-15,22 0 0,-22 0 16,0 0-16,0 0 0,0 0 0,-21 21 16,21 1-16,1 20 0,-22-21 15,21 21-15,-21 1 0,0-1 0,0-21 16,0 22-16,0-1 0,21-21 16,-21 21-16,0-20 0,0-1 0,0 21 15,0-21-15,21 0 0,-21 1 16,0-1-1,21-21 1,0 0-16,-21-21 16,22-1-16,-1 1 0,0 0 15,0 0-15,-21 0 0,21-22 16,0 22-16,1-21 0,-1 0 0,0-1 16,-21 1-16,21 21 0,0-22 15,-21 22-15,21 0 0,-21 0 0,0 0 16,0 0-16,0-1 0,22 22 15,-22 22 1,0-1-16,0 0 0,0 21 16,0-21-16,0 22 0,0-1 0,0-21 15,0 22-15,-22-22 0,22 21 16,0-21-16,0 0 0,0 1 16,0-1-16,0 0 0,0 0 0,0 0 15,22-21-15,-1 0 0,0 21 16,0-21-16,21 0 0,-20 0 15,-1 0-15,21 0 0,-21-21 16,0 0-16,22 0 0,-22 0 0,21 0 16,-21-1-16,1 1 0,20 0 15,-21-21-15,0 21 0,-21-22 0,0 22 16,0-21-16,0 21 0,0-1 16,0-20-16,0 21 0,0 0 15,0 0-15,-21 21 16,0 0-16,0 0 0,0 0 0,-1 21 15,1 0-15,0 0 16,0 21-16,0-20 0,21 20 0,0-21 16,-21 21-16,21-20 0,-22 20 15,22-21-15,0 0 0,0 22 0,0-22 16,0 0-16,22 0 0,-1 0 0,0 0 16,0 1-16,0-22 15,0 0-15,1 0 0,20 0 0,-21 0 16,0 0-16,22 0 15,-22 0-15,21 0 0,-21 0 0,22-22 16,-22 1-16,21 0 0,0 0 0,-20 0 16,20-22-16,-21 22 0,0-21 15,0 21-15,1-22 0,-1 22 0,-21 0 16,0 0-16,0 0 0,0 0 16,0-1-16,-21 22 15,21 22 1,-22-1-16,22 0 0,0 0 0,0 0 15,0 0-15,0 1 0,0-1 16,0 21-16,0-21 0,0 0 0,0 1 16,0-1-16,0 0 15,0 0-15,22 0 0,-1 0 16,0-21-16,0 0 0,-21 22 16,21-22-16,0 0 0,1 0 15,-1 0-15,0 0 0,21-22 0,-21 1 16,22 21-16,-22-21 0,0 0 15,21 0-15,-20-22 0,20 22 0,-21-21 16,0-22-16,0 22 0,1 0 16,-1-22-16,0 1 0,-21 20 0,21-20 15,-21 21-15,0-1 0,0 1 16,0 0-16,0 20 0,0 1 0,0 0 16,-21 21-16,0 0 0,0 0 15,-1 0-15,1 21 16,0 0-16,0 1 0,0 20 0,21-21 15,-21 21-15,-1 22 0,22-22 16,0 1-16,0-1 0,0 21 0,0-20 16,0-1-16,0 0 0,0 1 15,0-1-15,0-21 0,22 22 0,-1-22 16,0 0-16,0 0 0,0 0 16,0-21-16,1 21 0,20-21 0,-21 0 15,0 0-15,22 0 0,-22 0 0,21 0 16,-21 0-16,0 0 0,22-21 15,-22 21-15,0-21 0,21 0 16,-20 0-16,-1 0 0,0-1 16,0 1-16,-21-21 0,0 21 0,21 0 15,-21-1-15,0 1 0,0 0 16,21 21-16,-21 21 31,-21 0-31,21 1 0,-21-1 0,21 0 16,0 0-16,0 21 0,0-20 0,0-1 15,0 0-15,0 0 0,0 0 16,0 0-16,0 1 0,21-22 16,0 0-16,-21 21 0,22-21 15,-1 0-15,0 0 0,0 0 16,21 0-16,-20 0 0,-1 0 0,0 0 16,0-21-16,0-1 0,0 1 15,1 21-15,-22-21 0,21-21 0,-21 21 16,21-1-16,-21-20 0,0 21 15,0-21-15,0 20 0,0-20 0,0 21 16,-21-21-16,0 20 0,-1 1 16,1 0-16,0 0 0,0 21 0,0 0 15,0 0-15,-1 0 0,1 0 16,0 21-16,0 0 0,0 0 16,0 1-16,21 20 0,0-21 0,-22 0 15,22 22-15,0-22 0,0 21 16,0-21-16,0 22 0,0-22 0,22 0 15,-1 0-15,0 0 0,0 0 16,0 1-16,0-1 0,22-21 0,-22 21 16,21-21-16,-21 0 0,22 0 15,20 0-15,-20 0 0,-1 0 0,21 0 16,1 0-16,-22-21 0,22 0 16,-22 21-16,0-22 0,1 1 15,-22 0-15,21 0 0,-21-21 0,-21 20 0,0-20 16,22 0-16,-22 21 15,0-22-15,0 1 0,0 21 0,-22 0 16,22-1-16,-21 1 0,0 0 16,0 0-16,-21 21 0,20 0 0,1 0 15,-21 21-15,21 0 0,0 0 16,-22 1-16,22 20 0,0-21 0,0 21 16,0-20-16,21 20 0,-22-21 15,22 21-15,0-20 0,0-1 0,0 0 16,0 0-16,22 0 0,-1 0 15,0-21-15,0 0 0,0 22 0,0-22 16,1 0-16,-1 0 0,21 0 0,-21 0 16,0-22-16,1 22 15,-1-21-15,0 21 0,0-21 0,0 0 16,0 0-16,1-22 0,-22 22 16,0 0-16,21-21 0,-21 21 0,0-1 15,0 1-15,0 0 0,0 0 16,0 42-1,-21 0 1,21 0-16,0 1 0,0 20 16,0-21-16,0 0 0,0 0 0,0 1 15,0-1-15,0 0 0,0 0 16,0 0-16,0 0 0,21-21 0,0 22 16,0-22-16,0 0 15,22 0-15,-22 0 0,0 0 0,21 0 16,-21 0-16,22 0 0,-1 0 0,-21 0 15,22 0-15,-22 0 0,21-22 16,-21 1-16,0 0 0,1 21 0,-1-21 16,0 0-16,0-22 0,-21 22 15,0 0-15,0 0 0,0 0 0,0 0 16,0-1-16,0 1 0,-21 0 16,0 21-16,0 0 0,-1 0 0,1 0 15,0 0-15,0 21 0,0 0 0,0 1 16,-1-1-16,1 0 0,0 0 15,21 0-15,-21 0 0,21 1 16,0-1-16,0 0 0,0 0 16,0 0-16,0 0 0,0 1 0,21-1 15,0-21 1,0 0-16,1 0 0,-1 0 16,0 0-16,0 0 0,0 0 0,0-21 15,1-1-15,-1 1 16,0 0-16,-21 0 0,21-21 0,0-1 15,0 1-15,-21 0 0,22-22 16,-1 22-16,-21-22 0,0 22 0,0-22 16,0 22-16,0 0 0,0 21 15,0-22-15,0 22 0,0 0 16,-21 21-16,-1 0 16,1 21-16,21 0 15,-21 0-15,0 22 0,21-1 0,0 0 16,-21 1-16,21-1 0,0 0 15,0 1-15,0-1 0,0 0 0,0 1 16,0-1-16,0 0 0,0-20 16,0 20-16,21-21 0,0 0 0,-21 0 15,21 1-15,0-22 0,1 21 0,-1-21 16,0 0-16,0 0 0,0 0 16,22 0-16,-22 0 0,0 0 0,0 0 15,0-21-15,0-1 16,22 22-16,-22-21 0,0 0 0,0 0 15,0 0-15,1 0 0,-1 21 0,0-22 16,-21 1-16,21 21 0,-21 21 31,0 1-15,0-1-16,0 0 0,0 0 0,0 0 16,0 0-16,0 1 15,0-1-15,21-21 16,0 0-16,1 0 15,-1 0-15,0 0 0,0 0 16,0 0-16,0 0 0,22 0 16,-22-21-16,0 21 0,0-22 15,0 1-15,1 0 0,-1 21 0,0-21 16,0 0-16,0 0 0,0-1 16,1 1-16,-22 0 0,0 42 31,0 0-16,0 1-15,0-1 0,0 0 16,0 0-16,0 0 16,0 0-16,0 1 0,0-1 15,21-21-15,0 21 16,21-21-16,-21 21 0,22-21 16,-22 0-16,21 0 0,-21 0 0,22 0 15,-22 0-15,21 0 0,-21 0 16,1-21-16,20 0 0,-21 0 0,0-1 15,0 1-15,-21 0 0,22-21 16,-22-1-16,21 1 0,-21 0 0,0-1 16,0 1-16,0 21 0,0-21 0,0 20 15,-21 1-15,-1 0 0,1 21 16,0 0-16,0 0 0,0 0 16,-22 21-16,1 0 0,21 1 0,-21-1 15,20 21-15,-20-21 0,21 22 0,0-22 16,0 0-16,-1 21 15,22-21-15,0 1 0,0-1 0,0 0 16,0 0-16,0 0 0,0 0 16,0 1-16,0-1 0,22 0 15,-1-21-15,0 0 0,0 0 0,0 21 16,0 0-16,1-21 0,-1 21 16,0-21-16,0 22 0,0-22 15,0 21-15,-21 0 0,0 0 16,22 0-16,-22 0 0,0 22 15,0-22-15,0 21 0,0 1 0,0-22 16,-22 21-16,1 0 0,0 1 16,0-1-16,0 0 0,0 1 0,-1-1 15,1-21-15,-21 22 0,21-22 16,0 21-16,-1-21 0,1 0 0,0 1 16,0-1-16,0 0 0,0-21 0,-1 0 15,1 21-15,0-21 0,0 0 16,0 0-16,0-21 15,-1 0-15,1 21 0,21-21 16,-21-1-16,0 1 0,0 0 0,0 0 16,-1-21-16,1 20 0,21-20 15,-21 0-15,21-1 0,-21 1 16,21-21-16,0 20 0</inkml:trace>
  <inkml:trace contextRef="#ctx0" brushRef="#br0" timeOffset="9080.09">13483 910 0,'0'0'0,"-21"0"0,21-21 0,-21 21 15,21-21 1</inkml:trace>
  <inkml:trace contextRef="#ctx0" brushRef="#br0" timeOffset="10455.37">127 2117 0,'0'0'0,"-21"0"31,42 0 1,0 0-32,0 0 0,0 0 0,1 0 15,20 0-15,0 0 0,-21 0 16,22 0-16,-1 0 0,22 0 0,-22 0 15,21 0-15,1 0 0,-22 0 16,22 0-16,20 0 0,-20 0 0,-1 0 16,22 0-16,0-21 0,-1 21 15,1 0-15,0 0 0,21 0 16,-1-22-16,1 22 0,-21-21 0,21 21 16,21-21-16,0 21 15,0 0-15,21-21 0,-21 0 0,21 21 16,0-21-16,0 21 0,22 0 15,-22-22-15,21 22 0,1 0 0,-1-21 16,0 21-16,1 0 0,-1-21 0,0 21 16,1 0-16,-1 0 0,0-21 15,1 21-15,-1 0 0,0 0 0,-21-21 16,22 21-16,-22 0 0,21 0 16,1-21-16,-1 21 0,0-22 0,1 22 15,20 0-15,-21 0 0,1-21 16,20 21-16,-20 0 0,20 0 0,-21-21 15,22 21-15,-22-21 16,1 21-16,20 0 0,-21-21 0,1 21 16,-1 0-16,0 0 0,1-21 15,-1 21-15,-21 0 0,22 0 0,-1-22 16,-21 22-16,21 0 0,-20 0 0,20 0 16,-21 0-16,0 0 0,0 0 15,1 0-15,-1 0 0,0 0 0,-21 0 16,0 0-16,0-21 0,0 21 15,-21 0-15,0 0 0,-1-21 0,234 0 32,-275 0-32,-1 21 0,1 0 0,-1 0 15,1-21-15,-22 21 16,0 0-16,64 0 16,-85 0-16,0 0 15,-42 0 32,0 0-47,-21 21 0,21-21 0,-22 0 16,1 0-16,-22 0 0,1 0 15</inkml:trace>
  <inkml:trace contextRef="#ctx0" brushRef="#br0" timeOffset="68147.89">952 2794 0,'-21'0'0,"0"21"16,21 0-1,0 1 1,0-1 0,21-21-1,0 0 1,1 0 0,-1-21-16,-21-1 15,0 1-15,0 0 16,0 0-16,0 0 15,0 0 1,-21 21 0,-1 0-16,1 0 0,0 21 15,0 0 1,0 0-16,21 0 16,-21 0-16,21 1 0,-22-1 15,22 0-15,0 0 0,0 0 16,0 0-1,22-21-15,-1 0 16,0 0 0,0 0-16,0 0 0,-21-21 15,0 0 1,21 21-16,-21-21 0,0 0 0,0 0 16,0-1-1,0 1-15,-21 21 16,0 0-1,21 21 1,-21 1-16,21-1 0,-21 0 0,21 0 16,0 0-16,0 22 0,-21-22 15,21 0-15,0 21 0,0-21 0,0 1 16,0-1-16,0 0 0,0 21 16,21-42-16,0 21 0,-21 1 0,21-22 15,0 0-15,0 0 0,1 0 16,-1 0-16</inkml:trace>
  <inkml:trace contextRef="#ctx0" brushRef="#br0" timeOffset="68832.5">1397 2921 0,'0'21'32,"21"-21"-17,0 0 1,0-21-16,-21 0 15,0 0 1,0 0-16,0-1 16,0 1-1,-21 21 1,0 0 0,0 0-16,21 21 15,0 1-15,0-1 16,0 0-1,0 0-15,0 0 32,21-21-17,0 0-15,0 0 16,-21-21-16,22 21 0,-22-21 16,21 21-16,-21-21 0,0 0 15,0-1-15,0 1 16,0 0-16,0 0 15,-21 21 17,21 21-32,-22 0 15,22 0-15,-21 1 0,21-1 16,0 0-16,0 0 0,0 0 16,0 0-16,0 1 0,0-1 0,0 0 15,0 0-15,0 0 16,21-21-1,-21 21-15,22-21 0,-1 0 16,0 0 0,0 0-16,0 0 0,-21-21 15</inkml:trace>
  <inkml:trace contextRef="#ctx0" brushRef="#br0" timeOffset="71648.14">2921 2773 0,'0'0'0,"21"-85"32,-21 64-32,0 0 0,0 0 15,0 0-15,0-1 16,0 1-16,0 0 0,-21 42 31,0 0-31,21 1 16,-21 20-16,-1 0 0,1 1 15,0-1-15,0 0 0,0 22 0,0-22 16,-1 22-16,-20-22 0,21 21 16,-21 1-16,-1-1 0,22-20 0,-21 20 15,-1-20-15,22-1 0,0 0 16,0 1-16,0-22 0,0 21 16,21-21-16,-22-21 0,22 21 0,0-42 31,0 0-16,0 0-15,0 0 0,0-22 0,0 1 16,0 0-16,0-1 0,22-20 16,-22 21-16,21-1 0,-21-20 0,0 20 15,0 1-15,21 0 0,-21 21 16,21-1-16,-21 1 0,0 0 0,0 0 16,21 21-16,0 0 15,-21 21-15,22 0 0,-22 0 0,21 22 16,0-22-16,-21 0 0,21 21 15,-21 1-15,21-1 0,0 0 0,1 1 16,-22-1-16,21 0 16,0-20-16,0 20 0,21-21 0,-20 0 15,-1 22-15,21-22 0,0-21 16,-20 21-16,20-21 0,0 0 0,1 0 16,-1 0-16,0 0 0,1 0 15,-1 0-15,0-21 0,1 0 0,-1-22 16,0 22-16,1 0 0,-1-21 15,0-1-15,-21 1 0,22-22 0,-22 22 16,0 0-16,0-22 0,-21 22 0,21-22 16,-21 22-16,0-21 0,0-1 15,0 1-15,-21 20 0,-21-20 16,21-1-16,0 22 0,-22 0 16,1-1-16,0 1 0,-1 21 0,1 0 15,0-1-15,-22 22 0,22 0 16,-1 0-16,1 0 0,0 0 0,-1 22 15,1 20-15,0 0 0,21 1 16,-22-1-16,22 21 0,0-20 0,0 20 16,21 1-16,0-22 0,0 22 15,0-1-15,0 1 0,0-22 0,21 21 16,0 1-16,0-22 0,0 22 16,1-22-16,20 0 0,-21 1 15,21-22-15,1 0 0,-1 0 16,0 0-16,1 1 0,20-22 0,-20 0 15,20 0-15,-21 0 0,22 0 0,-1 0 16,1-22-16,-1 1 0,-20 0 16,20 0-16,-20-21 0,-1 20 0,0-20 15,1 0-15,-1 21 0,-21-22 16,0 1-16,0 0 0,-21 20 0,0-20 16,0 0-16,0 21 0,0-1 15,0 1-15,0 0 0,0 0 0,-21 21 16,0 0-1,0 0-15,0 0 0,0 0 16,-1 21-16,1 0 0,-21 0 0,21 1 16,0 20-16,21-21 0,-22 21 15,22 1-15,-21-22 0,21 21 0,0 1 16,0-22-16,0 21 0,0-21 0,21 0 16,1 22-16,-1-22 0,0-21 15,0 21-15,0 0 0,0-21 0,22 0 16,-22 0-16,0 0 0,21 0 15,-20 0-15,-1-21 0,21 21 0,-21-21 16,0 0-16,1 0 0,20-1 16,-21-20-16,0 21 0,0-21 15,1 20-15,-1-20 0,-21 0 0,0 21 16,21-22-16,-21 22 0,0 0 16,0 0-16,0 0 0,0-1 0,0 1 15,-21 42 16,21 1-31,0-1 0,0 0 0,-21 0 16,21 0-16,0 0 0,0 22 16,-22-22-16,22 21 0,0-21 0,0 22 15,0-22-15,0 0 0,0 0 16,22 22-16,-1-22 0,0 0 0,0-21 16,0 21-16,0-21 0,1 0 15,-1 0-15,0 0 0,0 0 16,21 0-16,-20 0 0,20-21 0,-21 0 15,0 0-15,0-1 0,22 1 16,-22-21-16,-21 21 0,21-22 0,0 22 16,-21-21-16,21 21 0,-21-22 0,0 22 15,22 0-15,-22-21 0,0 21 16,21-1-16,-21 1 0,0 42 31,0 1-31,0-1 16,0 0-16,0 0 0,0 0 15,0 0-15,0 1 0,0-1 16,0 21-16,0-21 0,0 0 0,0 1 16,0 20-16,0-21 0,21 0 0,0-21 15,-21 21-15,21 1 0,0-22 16,22 0-16,-22 0 0,0 0 0,21 0 16,-20 0-16,-1 0 0,21-22 15,-21 22-15,22-21 0,-22 0 0,0 0 16,21-21-16,-21 20 0,1 1 0,-1-21 15,0 21-15,0 0 16,-21-22-16,0 22 0,21 0 0,-21-21 0,0 20 16,21 1-16,-21 0 15,0 0-15,-21 21 16,0 0-16,0 0 16,0 21-16,0 0 15,21 0-15,-22 1 0,1-1 0,0 0 16,21 0-16,0 21 0,0-20 15,-21 20-15,21-21 0,0 0 0,0 22 16,0-22-16,0 0 0,0 21 0,0-21 16,21 1-16,0-1 0,0-21 15,1 21-15,-1-21 0,0 0 16,0 0-16,0 0 0,22 0 0,-22 0 0,21-21 16,0 0-16,1 21 15,-22-43-15,21 22 0,1 0 0,-1-21 16,-21-1-16,21 1 0,-20 0 15,-1-1-15,21 1 0,-21 0 0,0-22 16,1 22-16,-22-1 0,21-20 0,-21 21 16,21-1-16,-21 1 0,0 0 15,0-1-15,0 1 0,0 21 0,0 0 16,0-1-16,0 44 16,0-1-1,0 0-15,0 21 0,-21 1 0,21-1 16,0 0-16,-21 1 0,21-1 15,0 21-15,0-20 0,0-1 16,0 0-16,0 1 0,0-1 0,0-21 16,0 22-16,0-1 0,0-21 15,0 21-15,0-20 0,0-1 0,0 0 16,21 0-16,0 0 0,0-21 16,0 0-16,0 0 0,1 0 0,-1 0 15,0 0-15,0 0 0,21-21 0,-20 0 16,-1 0-16,0 0 0,0-1 15,0-20-15,0 21 0,1 0 0,-1-22 16,0 22-16,0 0 0,-21 0 16,0 0-16,0 0 0,0-1 0,0 44 47,0-1-47,0 0 15,0 0-15,-21 0 0,21 0 0,0 1 16,-21 20-16,21-21 0,0 0 15,0 0-15,0 1 0,0-1 0,21 0 16,0-21-16,-21 21 0,21-21 0,0 0 16,1 0-16,-1 0 0,21 0 15,-21 0-15,0 0 0,22 0 0,-22-21 16,0 0-16,21 21 0,-20-21 16,-1-22-16,0 22 0,-21 0 15,0 0-15,21-22 0,-21 22 0,0-21 16,0 21-16,0-22 0,0 22 15,-21 0-15,0 0 0,0 0 0,-1 21 16,1 0-16,0 0 0,-21 0 0,21 0 16,-22 21-16,1 0 0,21-21 15,-22 21-15,22 0 0,-21 1 0,21-1 16,0 0-16,-1 0 0,1 0 16,21 0-16,-21 1 0,21-1 0,0 0 15,0 0-15,21-21 16,0 0-16</inkml:trace>
  <inkml:trace contextRef="#ctx0" brushRef="#br0" timeOffset="72232.07">7006 3048 0,'0'0'0,"0"-21"0,0 0 0,21 21 16,-21-21-16,0-1 0,21 1 16,-21-21-16,0 21 0,0 0 15,0-1-15,0 44 32,-21-22-32,21 42 15,-21-21-15,21 21 16,-21 1-16,21-1 0,0 22 0,0-1 15,-21 1-15,21 20 0,-21-20 0,21 20 16,0-20-16,-22 21 0,1-22 16,21 22-16,-21-22 0,21 22 0,-21 0 15,0-1-15,0 1 0,21-22 0,-22 1 16,1 21-16,21-43 0,0 21 16,0-20-16,-21-1 0,21 0 0,0 1 15,0-22-15,0 0 0,0 0 0,0 0 16,0-42-1,0 0 1,0 0-16,0-21 0,0-1 16,0 1-16,0 0 0,0-22 0,0 1 15,0-1-15,21 1 0,-21-22 16,0 0-16,21 1 0,1-1 0</inkml:trace>
  <inkml:trace contextRef="#ctx0" brushRef="#br0" timeOffset="74068.38">6837 3323 0,'0'0'0,"0"-42"0,0 0 0,0-22 0,0 22 15,0 21-15,0-22 0,0 1 16,0 21-16,0-22 0,0 22 0,0 0 16,21 0-16,0 0 0,0 21 15,0-21-15,1 21 0,20 0 16,-21 0-16,21 0 0,-20 0 0,20 21 16,-21 0-16,21 0 0,-20 0 15,20 0-15,-21 22 0,-21-22 0,0 0 16,21 21-16,-21 1 0,0-22 0,0 21 15,-21-21-15,0 1 0,0-1 16,0 0-16,-22 0 0,22 0 0,-21 0 16,21-21-16,-1 0 0,-20 0 15,21 0-15,0 0 0,0 0 0,-1 0 16,22-21-16,-21 0 0,0 0 16,21 0-16,0 0 15,21 21 1,0 0-16,-21 21 15,22-21-15,-1 21 0,0 0 16,0 0-16,0 0 0,0 1 16,1-22-16,-1 21 0,0-21 15,0 0-15,0 21 0,0-21 0,22 0 16,-22 0-16,0 0 0,21 0 0,1-21 16,-22 21-16,21-21 0,1-1 15,-22 1-15,21 0 0,0 0 0,-20-21 16,-1 20-16,21-20 0,-21 21 15,0-21-15,-21-1 0,0 22 16,22-21-16,-22 21 0,21-1 0,-21 1 16,0 0-16,0 0 0,0 0 15,-21 42 1,-1 0-16,22 0 16,-21 0-16,21 1 0,0-1 15,0 0-15,0 21 0,0-21 0,0 1 16,0 20-16,0-21 0,0 0 15,0 0-15,21 22 0,1-22 0,-1 0 16,0-21-16,0 21 0,0-21 0,0 0 16,22 0-16,-22 0 15,21 0-15,-21 0 0,22 0 0,-1 0 16,-21-21-16,22 0 0,-22 0 0,21 0 16,-21-1-16,0 1 0,1-21 15,-1 21-15,0 0 0,-21-22 0,21 22 16,-21 0-16,0 0 0,0 0 0,0-1 15,-21 44 17,21-1-32,0 0 15,-21 0-15,21 21 0,-21-20 16,21-1-16,0 0 0,0 0 0,0 0 16,-22 0-16,22 22 0,0-22 15,0 0-15,0 0 16,22-42 15,-22 0-31,0 0 16,21 0-16,-21-22 0,21 22 0,-21-21 15,0 21-15,21-22 0,0 22 16,0-21-16,-21 21 0,0-1 0,22 1 16,-1 0-16,-21 0 0,21 21 15,0 0-15,0 21 16,-21 0-1,0 0-15,21 1 0,-21-1 0,0 0 16,0 0-16,22 0 0,-22 22 16,0-22-16,21 0 0,0 0 0,-21 0 15,21 0-15,0 1 0,22-1 16,-22 0-16,0-21 0,21 21 0,1-21 16,-1 0-16,0 0 0,1 0 0,-1 0 15,0 0-15,22 0 0,-22-21 16,0 0-16,1 0 0,-1-1 0,0 1 15,1 0-15,-22 0 0,0-21 0,0-1 16,0 22-16,1-21 0,-22-1 16,0 1-16,0 0 0,0 21 15,0-22-15,0 22 0,0 0 0,0 0 16,-22 0-16,1-1 0,0 22 16,0 0-16,0 0 0,0 0 0,-22 22 15,22-1-15,0 0 0,-21 0 16,20 0-16,1 22 0,0-22 0,0 21 15,0-21-15,0 0 0,-1 22 0,22-22 16,0 0-16,0 0 0,0 0 16,0 1-16,0-1 0,22 0 0,-1-21 15,0 21-15,0-21 0,0 0 0,0 0 16,1 0-16,20 0 0,-21 0 16,0 0-16,0-21 0,1 0 15,-1 21-15,21-21 0,-42-1 0,21 1 16,0 0-16,1 0 0,-22 0 15,0 0-15,0-1 0,21 1 0,-21 0 16,0 0 0,0 42 15,-21 0-31,21 0 16,0 1-16,0 20 0,0-21 15,-22 0-15,22 22 0,0-1 0,-21 0 16,21 22-16,0-22 0,0 22 0,0-22 15,0 21-15,0 1 16,0-1-16,0 1 0,0-1 0,-21 1 16,21-1-16,0 1 0,0 21 0,0-1 15,0-20-15,0 20 0,0 1 16,-21-21-16,21 20 0,0 1 0,0 0 16,0-1-16,0 1 0,0 0 0,0-22 15,0 22-15,-21-1 0,21-20 0,0-1 16,0 1-16,-21-1 0,21-20 15,0-1-15,0 22 0,0-43 0,-22 21 16,22 0-16,-21-20 0,21-1 0,-21-21 16,21 21-16,-21-42 15,21 0 1,-21 21-16,0-43 0,21 22 0,-22-21 16,1-1-16,21 1 0,-21 0 0,0-22 15,0 22-15,0-22 0,-1-20 0,1 20 16,-21-20-16,21-1 0,0 0 15,-1 22-15,1-22 0,0 0 0,0 22 16,21-22-16,0 22 0,0-22 0,0 22 16,0-22-16,0 21 0,21 1 15,0-1-15,0 1 0,1-1 0,-1 1 16,21-1-16,-21 1 0,22-1 16,-1 1-16,-21 21 0,21-22 15,1 22-15,-1-22 0,-21 22 0,22 0 16,-22-1-16,21 22 0,-21-21 15,0 21-15,1-1 0,-1 1 0,-21 0 16,0 0-16,0 0 0,0 0 16,0-1-16</inkml:trace>
  <inkml:trace contextRef="#ctx0" brushRef="#br0" timeOffset="74544.11">7937 2413 0,'0'0'0,"-21"0"0,-21 21 15,21 0-15,0 1 16,21-1-16,0 0 0,0 0 16,0 0-16,0 0 0,21 1 15,0-22-15,0 0 16,0 0-16,0 0 0,1 0 15,-1-22-15,0 22 0,0-21 0,0 0 16,-21 0-16,0 0 16,0 0-16,0-1 0,0 1 15,-21 21 1,0 0-16,0 0 31,21 21-31,0 1 16,0-1-16,0 0 15,0 0-15,21-21 0</inkml:trace>
  <inkml:trace contextRef="#ctx0" brushRef="#br0" timeOffset="79839.55">11070 2773 0,'0'0'0,"-21"0"31,21-21 0,-21 0-31,21-1 0,0 1 16,0 0-16,0 0 0,0 0 16,0 0-16,0-1 0,21 1 15,-21 0-15,21 0 0,0 0 0,0 21 16,1-21-16,-1 21 15,0 0-15,0 21 0,0 0 16,0 0-16,22 0 0,-22 22 16,0-22-16,-21 21 0,21 0 0,0 1 15,-21-22-15,0 21 0,0 1 16,0-22-16,0 21 0,0-21 0,0 0 16,0 22-16,0-22 0,0 0 0,0 0 15,0 0-15,-21-21 47,21-21-47,0 0 0,0 0 16,0 0-16,0 0 0,0-1 0,0 1 15,0 0-15,21-21 0,-21 21 0,22-22 16,-1 1-16,-21 21 0,21-22 16,0 1-16,0 0 0,0 21 0,1-1 15,-1 1-15,0 0 0,0 0 16,0 21-16,0 0 0,22 0 0,-22 21 15,0-21-15,0 21 0,0 22 16,1-22-16,-22 0 0,21 21 0,-21-21 16,21 22-16,-21-1 0,0-21 15,0 0-15,0 22 0,0-22 16,0 0-16,0 0 0,0 0 0,0 1 16,0-1-16,-21-21 15,21-21 1,0-1-1,0 1-15,0 0 16,21-21-16,-21 21 0,21-1 0,0-20 16,-21 21-16,21-21 0,1-1 0,20 1 15,-21 0-15,0 20 0,22-20 16,-22 21-16,21 0 0,-21 0 0,22-1 16,-22 22-16,21 0 15,-21 0-15,0 22 0,1-1 0,-22 0 16,21 0-16,-21 21 0,21-20 0,-21 20 15,0-21-15,0 21 0,0-20 16,0 20-16,0-21 0,0 0 0,0 0 16,21 1-16,-21-1 0,21 0 15,0 0-15,-21 0 0,22-21 0,-1 0 16,0 21-16,0-21 0,0 0 16,0 0-16,22 0 0,-22-21 15,0 0-15,0 21 0,0-21 0,1 0 16,-1 0-16,0-22 0,0 22 15,0-21-15,0 21 0,-21-22 16,0 1-16,22 0 0,-22-1 0,21 22 16,-21-21-16,0 21 0,0-22 15,0 22-15,0 0 0,0 42 32,-21 0-32,21 22 15,-22-22-15,22 21 0,0-21 16,0 22-16,0-1 0,0-21 0,0 21 15,0-20-15,0 20 0,0-21 16,0 0-16,22 0 0,-22 1 0,21-1 0,21 0 16,-21-21-16,0 0 0,22 0 15,-22 0-15,21 0 0,1 0 16,-1 0-16,-21 0 0,21-21 16,1 21-16,-22-21 0,21-1 0,-21-20 15,1 21-15,-1 0 0,0-22 0,0 1 16,0 0-16,0 21 0,-21-22 15,22 1-15,-22 0 0,21 20 0,-21-20 16,0 21-16,0 0 0,0 0 16,0 42-1,0 0 1,-21 0-16,-1 21 0,22-20 0,0 20 16,0-21-16,-21 21 0,21 1 0,0-1 15,0-21-15,0 22 0,0-22 16,0 21-16,0-21 0,0 0 15,0 1-15,0-1 0,21 0 0,1-21 16,-1 21-16,0-21 0,0 21 16,0-21-16,0 0 0,1 0 0,-1 0 15,21 0-15,-21-21 0,0 0 0,22 0 16,-22 0-16,0-1 0,0 1 16,0-21-16,1 0 0,-1-1 0,0 1 15,0 0-15,0-22 0,-21 22 0,0-1 16,21 1-16,1-21 15,-22 41-15,0-20 0,0 0 0,0 21 0,0-22 16,0 22-16,0 0 16,0 0-16,-22 21 15,1 21-15,21 0 16,0 0-16,-21 0 0,0 22 16,21-1-16,-21 0 0,21 1 0,0-1 15,0 22-15,0-22 0,0 0 16,0 1-16,0 20 0,0-21 0,0-20 15,0 20-15,0 0 0,21-21 0,-21 1 16,21-1-16,0 0 16,0 0-16,1-21 0,20 0 0,-21 0 15,0 0-15,22 0 0,-22 0 0,0 0 0,21-21 16,-21 0-16,22 0 16,-22-1-16,21 1 0,-21-21 0,1 0 15,20-1-15,-21 1 0,0-22 0,0 22 16,1-21-16,-22-1 0,21 22 15,-21-1-15,21 1 0,-21 0 0,0-1 16,0 1-16,0 21 0,0 0 16,0-22-16,0 22 0,-21 21 15,21 21-15,-21 1 16,21-1-16,-22 0 0,1 21 16,21-21-16,0 22 0,-21 20 0,0-20 15,21-1-15,-21 21 0,21-20 16,0-1-16,0 22 0,0-22 15,0 0-15,0 1 0,0-1 0,0-21 16,21 21-16,0-20 0,0-1 16,0 0-16,1-21 0,-1 21 0,0-21 15,0 21-15,21-21 0,-20 0 0,-1 0 16,21 0-16,-21-21 0,0 0 16,1 0-16,20 0 0,-21-1 0,0 1 15,0-21-15,1 0 0,-1 20 16,0-20-16,-21 0 0,0-1 0,21 22 15,-21-21-15,21 21 0,-21 0 16,0 42 0,-21 0-1,21 0-15,0 0 0,0 22 0,0-22 16,0 0-16,-21 0 0,21 0 16,0 22-16,0-22 0,0 0 0,21 0 15,0 0-15,0-21 16,1 21-16,-1-21 0,0 0 15,0 0-15,0 0 0,0 0 0,1 0 16,-1-21-16,0 0 0,21 21 16,-21-21-16,1-21 0,-1 20 15,0 1-15,-21-21 0,21 0 0</inkml:trace>
  <inkml:trace contextRef="#ctx0" brushRef="#br0" timeOffset="80036.44">15134 2053 0,'0'0'0,"-21"0"0,0 0 0,0 0 15,-1 0-15,1 0 0,0 0 16,21 21-16,0 1 16,0-1-1,0 0 1,0 0-1</inkml:trace>
  <inkml:trace contextRef="#ctx0" brushRef="#br0" timeOffset="80227.33">14224 2477 0,'0'21'0,"0"-42"0,21 42 15,0-21 1,0 0-16,22 0 0,-22 0 16,21 0-16,1-21 0,-22 21 0,21-22 15,0 22-15,1-21 0,-1 21 16,0-21-16,1 21 0</inkml:trace>
  <inkml:trace contextRef="#ctx0" brushRef="#br0" timeOffset="80819.99">15155 2498 0,'0'0'16,"21"-43"-16,-21 22 0,0 0 0,0-21 15,0 21-15,0-1 0,0 1 16,0 0-16,-21 21 16,0 0-1,21 21-15,-21 0 0,-43 191 32,43-148-32,21-1 0,-21 22 15,0-22-15,21 1 0,-21 20 0,0 1 16,21 0-16,-22-1 0,1 1 15,0 0-15,0 21 0,0-22 0,0 1 16,-1 0-16,1-1 0,-21-20 16,21 20-16,0 1 0,-1-21 0,-20 20 15,21-41-15,0 20 0,21 1 16,-21-22-16,21-21 0,-22 21 0,22-20 16,0-44-1,0 1 1,0 0-16,22-21 0,-22-1 0,21 1 15,0-21-15,0 20 0,-21-41 0,21 20 16,0 1-16,1-22 16,-1 0-16,-21 1 0</inkml:trace>
  <inkml:trace contextRef="#ctx0" brushRef="#br0" timeOffset="81132.81">14880 2731 0,'0'-43'0,"0"86"0,0-128 0,21 21 0,-21 43 16,0-21-16,21 0 0,1 20 15,-1-20-15,0 21 0,0 0 0,0 0 16,22-1-16,-22 22 0,21-21 0,0 21 16,1 0-16,-1 0 0,-21 0 15,149 106 1,-149-85 0,0 22-16,-21-1 0,0 0 0,0-21 15,-21 22-15,-22-1 0,22-21 0,-21 22 16,0-22-16,-22 0 0,22 0 15,-1 0-15,1 0 0,0 1 0,-1-22 16,1 0-16,21 21 0,0-21 16,0 0-16,-1 0 0,1 0 15,21-21 1,0-1-16,43 22 0,-22-21 16,0 0-16,0 0 0,21 0 0,-20-22 15,20 22-15</inkml:trace>
  <inkml:trace contextRef="#ctx0" brushRef="#br0" timeOffset="81435.64">15790 2032 0,'0'-21'0,"0"42"0,0-63 16,0 21-16,-21 21 31,21 21-31,-21 0 15,21 21-15,0-21 0,0 22 16,-21-1-16,21 0 0,-21 1 0,-1-1 16,22 22-16,-21-22 15,21 21-15,0-20 0,-21-1 0,21 22 16,-21-22-16,21-21 0,0 21 0,0-20 16,0 20-16,0-21 0,0 0 15,0 0-15,21-21 16,0 0-1,0-21-15,1 0 0,-1 0 16,-21 0-16,21 0 0,0-1 0</inkml:trace>
  <inkml:trace contextRef="#ctx0" brushRef="#br0" timeOffset="81788.14">15875 2561 0,'0'21'16,"21"-21"-1,0 0 1,0 0-16,1 0 16,-1 0-16,0 0 0,0 0 0,0-21 15,0 0-15,1 21 0,-1-21 0,0 0 16,0 21-16,0-21 0,-21-1 16,0 1-16,0 0 0,0 0 15,-21 21 1,0 0-16,-21 0 15,20 0-15,1 21 0,0 0 16,-21 0-16,21 22 0,-1-22 16,1 0-16,0 21 0,21-20 0,0 20 15,-21-21-15,21 0 0,0 0 16,0 22-16,0-22 0,0 0 16,21 0-16,0-21 15,22 21-15,-22-21 0,0 0 0,0 0 16,21 0-16,1 0 0,-22-21 0,21 0 15,1 0-15</inkml:trace>
  <inkml:trace contextRef="#ctx0" brushRef="#br0" timeOffset="84635.7">18055 2117 0,'0'0'16,"21"-21"-16,0-1 0,-21 1 0,22 0 0,-1 0 15,-21-21-15,0 20 0,21 1 16,-21-21-16,21 21 0,-21 0 0,0-22 15,0 22-15,0 0 0,0 0 16,0 0-16,-21-1 0,0 22 16,0 0-16,-1 0 0,1 0 0,0 0 15,0 0-15,-21 22 0,20-1 16,1 0-16,-21 21 0,21 1 0,-22-1 16,22 0-16,0 1 0,-21 20 15,21-21-15,-1 22 0,-20-1 0,21-20 16,0 20-16,0 1 0,21-1 15,-22 1-15,22-22 0,0 22 0,0-22 16,0 0-16,0 1 0,0-1 0,22-21 16,-1 0-16,0 0 15,0 1-15,0-1 0,0-21 0,1 0 16,20 0-16,-21 0 0,21 0 16,1 0-16,-22-21 0,21 21 0,1-22 15,-1 1-15,0 0 0,22-21 0,-22 21 16,0-22-16,1 22 0,-1-21 15,-21-1-15,22 1 0,-1 0 0,-21 21 16,0-22-16,0 22 0,-21-21 16,0 21-16,22-1 0,-22 1 15,-22 21 1,1 21-16,21 1 16,-21-1-16,0 0 0,0 0 15,21 21-15,0-20 0,-21 20 16,21-21-16,-22 21 0,22-20 0,0-1 15,0 0-15,0 21 0,0-21 16,0 1-16,0-1 0,22 0 16,-1-21-16,0 0 0,0 21 0,0-21 15,0 0-15,22 0 16,-1-21-16,-21 0 16,0 0-16,1-1 0,-22 1 15,0 0-15,0-21 0,0 21 0,0-1 16,0-20-16,0 21 0,0-21 15,-22 20-15,1 1 0,21-21 0,-21 21 16,0 0-16,0 21 0,21-22 16,0 1-16,0 0 0,0 0 15,0 0-15,21 21 16,-21-21-16,21 21 0,21 0 16,-20-22-16,20 22 0,-21 0 0,21 0 15,1 0-15,-22 0 0,21 0 0,-21 0 16,22 0-16,-22 22 0,0-22 15,21 21-15,-20 0 0,-22 0 0,21 21 16,0-20-16,-21-1 0,0 21 16,0 0-16,0-20 0,0 20 15,0-21-15,0 21 0,0-20 0,0-1 16,0 0-16,0 0 0,0 0 16,0 0-16,0 1 0,-21-22 15,21 21-15,-21-21 16,21-21-1,0-1-15,0 1 16,0 0-16,0 0 0,0 0 0,0-22 16,0 1-16,21 21 0,0-21 0,-21-1 15,21 1-15,0 21 0,0-22 16,22 22-16,-22 0 0,0 0 0,21-21 16,1 42-16,-22-22 0,21 1 15,1 21-15,-1 0 0,-21 0 16,21 0-16,-20 21 0,20 1 0,-21-22 15,-21 21-15,21 21 0,-21-21 16,21 0-16,-21 22 0,0-1 0,0-21 16,0 22-16,0-1 0,0-21 15,0 0-15,0 22 0,0-22 0,-21 0 16,21 0-16,0 0 0,0 0 16,21-21-1,1 0-15,-1 0 16,0 0-16,0 0 15,0-21-15,0 21 0,1-21 0,-1-21 0,21 21 16,-21-1-16,22-20 16,-22 0-16,0-1 0,21 1 0,-21 0 15,1 21-15,-1-22 0,0 22 0,-21-21 16,0 21-16,21-1 0,-21 1 16,0 0-16,0 0 15,-21 21-15,0 0 16,0 21-16,-1-21 0,22 21 15,0 0-15,-21 1 0,21-1 16,0 0-16,0 0 0,0 21 16,0-20-16,0-1 0,0 21 15,0-21-15,0 0 0,21 22 16,-21-22-16,22 0 0,-1 0 0,-21 0 16,0 1-16,0-1 0,0 0 0,21 0 15,-21 0-15,-21-21 31,0-21-15,21 0-16,-22 0 0,1 21 16,21-21-16,0-1 0,-21 1 15,0 0-15,21 0 0,-21 0 0,21 0 16,0 42 15,0 0-31,0 0 16,0 0-16,0 0 0,0 1 15,0-1-15,0 0 0,21 0 0,0 0 16,-21 0-16,21-21 0,-21 22 0,21-22 16,1 0-16,-1 21 0,0-21 15,0 0-15,0 0 0,22 0 16,-22 0-16,0 0 0,21-21 16,-21-1-16,1 22 0,20-21 0,-21-21 15,21 21-15,-20-22 0,20 1 16,0 0-16,1-1 0,-22 1 0,21 0 15,0-22-15,1 22 0,-1-22 0,0 22 16,-20 0-16,20-22 16,-21 22-16,0 0 0,0-22 0,-21 43 15,0-21-15,0 20 0,0-20 16,0 21-16,0 0 0,-21 21 16,0 0-1,0 21-15,0 0 0,0 0 0,-1 0 16,22 22-16,-21-22 0,0 21 15,0 1-15,0-1 0,21 0 0,-21 1 16,21-1-16,-22 0 0,22 1 16,0-1-16,0 21 0,-21-20 0,21-1 15,0 0-15,0 1 0,0-1 16,0-21-16,0 22 0,21-22 16,1 21-16,-1-21 0,-21 0 0,21 1 15,0-22-15,21 21 0,-20-21 0,-1 0 16,21 0-16,-21 0 0,0 0 15,22 0-15,-22 0 0,0-21 0,0 21 16,0-22-16,1 1 0,-1 0 16,0-21-16,-21 21 0,0-1 0,0-20 15,0 21-15,0 0 0,0 0 16,0-1-16,0 1 0,0 0 0,-21 21 16,0 0-16,-1 0 31,22 21-31,0 0 15,0 1-15,0-1 0,0 0 16,0 0-16,22 0 0,-22 0 0,21 1 16,-21-1-16,0 0 0,21 0 0,0 0 15,-21 0-15,21-21 0,-21 22 16,0-1-16,21-21 0,-21 21 16,22-21-16,-1 0 31,0 0-31,-21-21 0,21 0 15,0 21-15,-21-22 0,21 1 16,1 0-16,-1-21 0,0 21 16,0-22-16,0 22 0,0-21 15,1-1-15,-1 22 0,0-21 0,-21 21 16,21 0-16,-21-1 0,21 22 0,-21-21 16,0 42 15,-21 1-31,21-1 15,-21 21-15,21-21 0,0 0 0,-21 22 16,21-22-16,0 21 0,0-21 0,0 1 16,0-1-16,0 21 15,0-21-15,0 0 0,0 1 0,0-1 16,21 0-16,0-21 16,0 21-16,0-21 0,1 0 15,-1 0-15,0 0 0,0 0 16,0-21-16,0 0 0,1 21 15,-1-21-15,0-1 0,0-20 0,-21 21 16,21-21-16,0 20 0,1-20 16,-22 0-16,0 21 0,21-22 0,-21 22 15,21 0-15,-21 0 0,0 0 0,0 42 47,0 0-47,-21 0 16,21 21-16,0-20 0,-21-1 0,21 21 15,0-21-15,0 0 0,0 22 0,0-22 16,0 0-16,0 0 0,0 0 16,0 1-16,0-1 0,0 0 15,21-21-15,0 21 16,0-21-16,0 0 0,0 0 16,22 0-16,-22-21 0,0 21 0,21-21 15,-20 0-15</inkml:trace>
  <inkml:trace contextRef="#ctx0" brushRef="#br0" timeOffset="84916.11">22394 2244 0,'-21'-21'16,"0"21"-16,0-22 16,0 22-16,-1 0 0,1 0 15,0 0-15,0 22 0,0-1 0,0 0 16,-1 0-16,22 0 0,-21 22 15,0-1-15,21-21 0,-21 21 0,21 1 16,0-22-16,0 21 16,0 1-16,0-22 0,0 0 0,0 21 15,0-21-15,0 1 0,21-1 16,0 0-16,0-21 0,1 0 16,-1 0-16,0 0 0,0 0 0,0 0 15,0 0-15,1 0 0,20-21 16,-21 21-16,0-21 0,22-1 0,-22 1 15,21-21-15,0 21 0</inkml:trace>
  <inkml:trace contextRef="#ctx0" brushRef="#br0" timeOffset="85219.94">22966 1926 0,'0'0'0,"0"-42"0,0 21 0,0 0 15,0-1-15,0 1 16,-21 21-16,-1 0 0,1 0 0,0 0 15,0 21-15,0 1 0,0-1 16,-1 0-16,1 0 0,21 21 0,-21 1 16,0-22-16,0 21 0,0 1 15,21-1-15,-22 0 0,1 1 0,0 20 16,21-21-16,0 1 0,0-1 0,0 22 16,0-22-16,0-21 0,0 21 15,0 1-15,0-22 0,0 0 0,0 0 16,0 0-16,0 1 15,21-1-15,0-21 0,1 0 0,-1 0 16,0 0-16,0 0 0,0 0 16,0 0-16,1-21 0,-1-1 15,0 22-15,0-21 0,0 0 0,0-21 16</inkml:trace>
  <inkml:trace contextRef="#ctx0" brushRef="#br0" timeOffset="86051.47">23114 2350 0,'0'0'0,"0"-22"0,0 1 15,0 42 17,-21 1-32,0-1 0,-1 0 15,22 0-15,-21 21 0,0-20 0,21-1 16,0 21-16,-21-21 0,21 22 16,0-22-16,0 0 0,0 0 0,0 0 15,0 0-15,0 1 0,0-1 16,0 0-16,21 0 0,0-21 15,0 21-15,1-21 0,-1 0 16,0 0-16,0 0 0,21 0 0,-20 0 16,-1-21-16,0 0 0,21 0 0,-21 21 15,1-43-15,-1 22 0,0 0 16,0-21-16,0-1 0,-21 22 16,0-21-16,21 0 0,-21-1 0,0 22 15,0 0-15,0 0 0,0 0 16,0-1-16,-21 1 0,0 21 0,0 0 15,0 0-15,0 0 0,-1 0 16,1 21-16,0 1 0,0-1 0,0 0 16,0 0-16,-1 0 0,1 22 0,21-22 15,0 0-15,0 21 0,0-21 16,0 1-16,0-1 0,0 0 0,0 0 16,0 0-16,21 0 0,1 1 15,-1-1-15,0-21 0,0 0 0,0 21 16,22-21-16,-22 0 0,0 0 15,21 0-15,-21 0 0,1 0 16,20 0-16,-21-21 0,0 0 0,0-1 16,85-83-1,-85 83-15,1-20 16,-1 21-16,0 0 0,0-22 16,0 22-16,0 21 0,22-21 0,-22 0 15,0 21-15,0 0 0,22-21 0,-22 21 16,0 0-16,0 0 0,21 0 15,-20 0-15,-1 0 0,-21 21 0,21 0 16,-21 0-16,21 0 0,-21 22 16,0-22-16,0 0 0,0 21 15,0-20-15,0 20 0,0-21 0,-21 0 16,0 22-16,21-22 0,-21 0 16,21 0-16,-22-21 0,22 21 0,-21 0 15,21-42 16,0 0-15,0 0-16,0 0 16,21 0-16,-21-1 0,22 1 0,-1 0 15,0-21-15,0 21 0,0-22 16,0 22-16,1-21 0,-1 21 0,0-22 16,0 22-16,0 0 0,-21 0 15,21 0-15,1-1 0,-1 1 16,-21 0-1</inkml:trace>
  <inkml:trace contextRef="#ctx0" brushRef="#br0" timeOffset="86384.28">22500 2011 0,'21'0'16,"0"21"-16,22-21 0,-1 0 15,0 0-15,43 21 0,-21-21 16,-1 0-16,22 0 0,-22 0 0,1 21 15,-1-21-15,1 0 0,-1 0 16,1 0-16,-22 0 0,0 0 0,-20 0 16,20 0-16,-21 0 15,0 0-15,-21-21 16,-21 0 0,0 21-1,0-21-15,0 21 0</inkml:trace>
  <inkml:trace contextRef="#ctx0" brushRef="#br0" timeOffset="86744.96">20891 2032 0,'0'0'0,"22"0"16,-1 0-16,0 0 15,21 0-15,-21 0 0,22 0 16,-22 0-16,21 0 0,1 0 0,-22 0 16,21 0-16,0 0 0,1 0 15,-22 0-15,21-21 0,1 21 0,-22 0 16,0 0-16,0 0 0,0 0 15,0 0-15,1 0 0,-22-21 63</inkml:trace>
  <inkml:trace contextRef="#ctx0" brushRef="#br0" timeOffset="93100.1">762 4741 0,'0'0'0,"0"-21"16,21 0-16,-21 0 15,0 0-15,0 0 16,0-1-16,0 1 16,0 0-1,-21 21 16,21 21-31,0 0 0,-21 1 0,0 20 16,21-21-16,-22 21 0,22 1 16,0 20-16,-21-20 0,21-1 0,-21 0 15,21 1-15,-21 20 0,21-42 16,0 22-16,0-22 0,0 21 16,0-21-16,0 0 0,0 1 15,0-44 16,0 1-31,21 0 0,0 0 16,-21 0-16,21-22 0,1 22 0,-22-21 16,21 21-16,0-22 0,-21 1 15,21 21-15,0-21 0,0 20 0,-21 1 16,0 0-16,22 21 0,-1 0 16,0 21-1,-21 0-15,0 1 0,0-1 0,21 21 16,-21 0-16,0-20 0,21 20 15,-21 0-15,0-21 0,0 22 16,0-22-16,21 21 0,-21-21 16,22 1-16,-1-1 0,-21 0 0,21-21 15,0 0-15,0 0 16,0 0-16,1 0 0,-1 0 0,21-21 16,-21 0-16,0-1 0,1 1 15,20-21-15,-21 21 0,0-22 0,0 1 16,1 0-16,-1-1 0,0 1 15,0 0-15,-21-1 0,0 1 0,0 0 16,0-1-16,0 22 0,0 0 16,0 0-16,0 0 0,-21 42 31,21 0-15,-21 0-16,21 22 0,0-1 0,0-21 15,-21 21-15,21 1 0,0-1 16,-22 0-16,22 1 0,0-1 0,0 0 15,0-20-15,0-1 0,0 0 16,22 0-16,-1 0 0,0 0 0,0-21 16,0 0-16,0 0 0,1 0 15,-1 0-15,21 0 0,-21-21 0,0 0 16,1 0-16,20 0 0,-21 0 16,0-1-16,0 1 0,1-21 0,-1 0 15,0 20-15,0-20 16,-21 0-16,0-1 0,0 1 0,0 21 15,0-21-15,0 20 0,0 1 16,0 0-16,0 0 0,0 42 31,0 0-31,0 22 16,0-22-16,0 21 0,0-21 16,0 22-16,0-1 0,0 0 0,0-21 15,0 22-15,0-1 0,0-21 16,0 0-16,0 1 0,0-1 0,0 0 15,21 0-15,0 0 0,1-21 16,-1 0-16,0 0 16,0 0-16,0 0 0,0-21 15,1 0-15,-1 0 0,21 0 0,-21-1 16,0-20-16,1 21 0,-1-21 16,21-1-16,-21 1 0,0-22 0,1 22 15,-22 0-15,0-22 0,21 22 16,-21 0-16,21-1 0,-21 1 0,0 0 15,0 20-15,0 1 0,0-21 16,0 21-16,0 0 16,0 42-1,0 0-15,0 0 16,0 0-16,0 22 0,0-22 0,0 21 16,0 0-16,0 1 0,0-1 15,-21 0-15,21 1 0,0 20 0,0-20 16,0-1-16,0-21 0,0 21 15,21 1-15,-21-22 0,21 0 0,0 0 16,0 0-16,22-21 0,-22 0 16,0 0-16,21 0 0,1 0 0,-22 0 15,21 0-15,1-21 0,-22 0 16,21 0-16,0 0 0,-20 0 16,20-1-16,-21-20 0,0 0 15,0-1-15,1 1 0,-1 0 0,-21-1 16,21 1-16,-21 0 0,0-1 0,0 1 15,0 0-15,0-1 0,0 1 16,0 21-16,0 0 0,-21 0 0,0-1 16,-1 22-16,1 22 15,0-1-15,21 21 16,-21-21-16,21 22 0,0-1 16,0-21-16,0 21 0,0 22 0,0-22 15,0 1-15,0-1 0,-21 0 16,21 22-16,0-43 0,0 21 15,0 1-15,0-22 0,0 0 0,0 21 16,0-21-16,21-21 16,0-21-1,0 21 1,0-21-16,1 0 0,-22-21 0,21 20 16,-21 1-16,21-21 0,0 21 15,-21-22-15,0 22 0,21 0 0,-21 0 16,21 0-16,-21 0 0,22 21 15,-1 0 1,-21 21-16,0 0 0,0 0 16,0 0-16,0 0 15,0 1-15,0-1 0,21 0 0,-21 0 16,0 0-16,0 0 0,21 1 16,-21-1-16,21 0 0,0-21 0,-21 21 15,22-21-15,-1 0 0,0 0 0,0 0 16,0 0-16,0 0 0,22 0 15,-22 0-15,0 0 0,0-21 0,0 0 16,22 0-16,-22-1 0,0 1 16,0 0-16,0 0 0,1-21 0,-1 20 15,-21-20-15,0 21 0,21-21 16,-21 20-16,21 1 0,-21 0 0,0 0 16,0 42 15,0 0-16,-21 0-15,21 1 0,0-1 0,0 0 16,0 21-16,0-21 0,0 1 16,0-1-16,0 21 0,0-21 0,0 0 15,0 1-15,21-22 0,-21 21 16,21 0-16,0-21 0,1 0 0,-1 0 16,21 0-16,-21 0 0,0 0 15,22 0-15,-22 0 0,0-21 0,0 0 16,0-1-16,22 1 0,-22 21 0,-21-21 15,21-21-15,0 21 16,0-1-16,-21 1 0,0 0 0,0-21 0,22 21 16,-22-1-16,0 1 15,0 42 17,0 1-32,0-1 0,0 0 15,0 0-15,-22 0 0,22 22 0,0-22 16,0 0-16,0 0 0,0 0 0,-21 0 15,21 1-15,0-1 0,-21 0 16,21 0-16,0 0 0,0-42 47,0 0-31,0 0-16,0 0 15,0-22-15,0 22 0,0 0 0,0-21 16,0-1-16,21 1 0,0 21 0,1-22 15,-1 1-15,0 21 0,0-21 16,0 20-16,0 1 0,22 0 0,-22 21 16,21 0-16,-21 0 0,1 0 15,-1 0-15,0 21 0,0 0 0,0 1 16,0-1-16,-21 21 0,22-21 0,-22 22 16,0-22-16,0 21 0,0 0 15,0-20-15,0 20 0,0-21 16,0 0-16,0 22 0,-22-43 0,22 21 15,-21 0-15,0-21 32,0 0-32,21-21 15,0 0-15,-21 21 0,21-22 16,-21-20-16</inkml:trace>
  <inkml:trace contextRef="#ctx0" brushRef="#br0" timeOffset="93309.98">4149 4297 0,'0'0'0,"-22"0"0,1 0 15,0 0 1,0 0-16,0 0 31,21 21-15,-21-21-16,-1 0 31,1 0-31</inkml:trace>
  <inkml:trace contextRef="#ctx0" brushRef="#br0" timeOffset="93515.89">2942 4424 0,'0'0'0,"0"21"0,21-21 47,0 0-47,1 0 16,-1 0-16,-21-21 15,0 0-15</inkml:trace>
  <inkml:trace contextRef="#ctx0" brushRef="#br0" timeOffset="93735.76">1926 4551 0,'0'0'0,"21"0"47,0 0-32,1 0-15,-1-21 16</inkml:trace>
  <inkml:trace contextRef="#ctx0" brushRef="#br0" timeOffset="94675.67">2328 4593 0,'0'0'0,"-21"0"0,0 0 0,0 0 0,0 0 16,-1 0-1,1 0-15,42 0 32,1 0-32,-1 0 15,21-21-15,-21 21 0,22-21 16,-1 21-16,0-21 0,1 0 0,-1 21 16,0-22-16,1 22 0,-1-21 15,-21 21-15,21 0 0,-20 0 0,-1-21 16,0 21-16,0 0 0,0 0 31</inkml:trace>
  <inkml:trace contextRef="#ctx0" brushRef="#br0" timeOffset="95208.7">6032 4530 0,'0'0'0,"0"-21"0,0-1 0,0 1 16,0 0-16,0 0 16,0 0-16,0-22 0,0 22 0,0 0 0,0-21 15,0 21-15,0-1 16,0 1-16,0 0 0,0 0 0,0 42 31,0 0-15,0 22-16,0-1 0,0 0 0,0 1 15,0-1-15,0 0 0,0 22 16,0-22-16,0 0 0,0 22 0,0-1 16,0-20-16,0-1 0,-21 22 0,21-22 15,0-21-15,0 21 0,0-20 16,0 20-16,0-21 0,0 0 15,0 0-15,0 1 16,0-44 0,0 1-1</inkml:trace>
  <inkml:trace contextRef="#ctx0" brushRef="#br0" timeOffset="96068.21">5630 4826 0,'0'0'0,"-21"0"0,0 0 15,0 0-15,21-21 0,21 21 32,21 0-32,-21 0 15,22 0-15,-1-21 0,0 21 16,1 0-16,-1-21 0,0 21 0,22-22 16,-22 22-16,1-21 0,20 0 0,-21 0 15,1 0-15,20 21 0,-20-21 16,-1-1-16,-21 1 0,21 0 0,-20 0 15,20-21-15,-21 20 0,-21 1 0,0 0 16,21-21-16,-21 21 0,0-22 16,0 22-16,0 0 0,0 0 0,0 0 15,-21-1-15,0 22 16,0 22-16,0-22 16,21 42-16,-22-21 0,22 21 15,-21-20-15,0 20 0,21 0 16,0 1-16,0-1 0,0 0 0,-21 1 15,21-1-15,0 0 0,0-21 0,0 22 16,0-1-16,0-21 0,0 0 16,0 1-16,0-1 0,0 0 0,0 0 15,21-21 17,-21-21-32,21 0 0,-21-22 15,21 22-15,1 0 0,-1-21 16,0 21-16,0-22 0,0 1 0,0 21 15,1 0-15,20-22 0,-21 22 16,0 0-16,0 0 0,22 21 16,-22-21-16,0 21 0,0 0 0,0 0 15,1 0-15,-1 21 16,0 0-16,-21 0 0,0 0 16,0 0-16,0 1 0,0-1 0,0 0 15,0 0-15,21 0 0,-21 0 16,21 1-16,0-1 0,-21 0 0,22-21 15,-1 21-15,0-21 0,0 0 16,0 0-16,0 0 0,1 0 16,-1 0-16,0 0 0,0 0 0,0-21 15,0 0-15,1 21 0,-1-21 16,0-1-16,0 1 0,0 0 16,0 0-16,1 0 0,-1 0 0,-21-1 15,0-20-15,0 21 0,0 0 0,0 0 16,0-1-16,0 1 0,0 0 15,0 0-15,-21 21 0,-1 0 16,1 0-16,0 21 16,0 0-16,21 0 0,-21 22 0,21-22 15,-21 0-15,21 21 0,0-20 0,0 20 16,0-21-16,0 21 0,0-20 16,0 20-16,0-21 0,21 0 0,-21 0 15,21-21-15,0 22 0,0-1 16,0-21-16,1 0 0,-1 0 15,0 0-15,0 0 0,0 0 0,22-21 16,-22-1-16,21 22 0,-21-21 0,22 0 16,-1 0-16</inkml:trace>
  <inkml:trace contextRef="#ctx0" brushRef="#br0" timeOffset="98540.29">8911 4953 0,'0'0'0,"-21"0"15,0 0-15,21-21 16,0 0 0,0 0-16,0-1 0,0 1 15,0 0-15,0-21 0,21 21 0,0-1 16,0-20-16,0 21 0,1 0 15,20-22-15,-21 1 0,0 21 0,0-21 16,22-1-16,-22 1 0,0 21 16,0-22-16,0 1 0,1 21 0,-1-21 15,0 20-15,0 22 0,0-21 0,0 21 16,-21 21 0,22-21-16,-22 22 0,0-1 0,0 0 15,0 21-15,0-21 0,0 1 16,0-1-16,0 0 0,0 0 15,21 0-15,-21 0 0,0-42 47,0 0-47,0 0 16,0 0-16,0 0 16,0-1-16,0 1 0,0 0 0,-21 0 15,-1 0-15,22 0 0,-21-1 16,0 22-16,0 0 15,0 0-15,0 22 0,-1-1 16,22 0-16,0 0 0,-21 0 16,21 22-16,-21-22 0,21 21 15,-21 0-15,21-20 0,0 20 0,0 0 16,0-21-16,0 22 0,0-1 0,21-21 16,0 0-16,0 22 0,1-22 15,-1 0-15,0 0 0,0-21 0,21 21 16,-20-21-16,-1 0 0,21 0 15,0 0-15,-20 0 0,20-21 0,0 0 16,1 0-16,-1 0 0,0 0 16,1-1-16,-1 1 0,0-21 0,1 21 15,-22-22-15,0 1 0,21 0 16,-21-1-16,1-20 0,-22 21 0,21-22 16,-21 1-16,0-1 0,21 22 15,-21-22-15,0 22 0,0 0 0,0-1 16,0 1-16,0 21 0,0 0 0,-21 21 15,0 0-15,-1 0 16,1 21-16,21 0 0,-21 21 16,0 1-16,21-1 0,0 21 0,-21-20 15,0 20-15,21 1 0,0-22 16,0 22-16,0-22 0,0 0 0,0 1 16,0-1-16,0 0 0,21-21 15,0 22-15,21-22 0,-21 0 16,1-21-16,-1 21 0,21-21 0,-21 0 15,22 0-15,-22 0 0,21 0 0,-21 0 16,22-21-16,-22 21 0,0-21 16,21 0-16,-21 0 0,1-1 0,-1-20 15,21 21-15,-21-21 0,0 20 0,1-20 16,-1 0-16,0-1 0,0 1 16,0 21-16,0-21 0,-21-1 0,22 22 15,-1 0-15,0 0 0,0 21 16,0 0-16,0 0 0,1 21 15,-1 0-15,-21 0 16,0 0-16,0 1 0,21-1 16,-21 0-16,0 0 0,0 0 0,0 0 15,0 1-15,21-1 0,-21 0 0,21 0 16,0 0 0,-21-42 15,0 0-16,0 0-15,0 0 0,0-1 0,0 1 16,0 0-16,0 0 0,0-21 0,-21 20 16,21 1-16,0 0 15,-21 0-15,0 0 0,21 0 0,-21 21 16,0 0-16,-1 0 0,1 0 16,0 21-16,0 0 0,0 0 15,0 0-15,-1 22 0,1-22 0,0 21 16,0 0-16,0 1 0,0-22 0,-1 21 15,22 1-15,0-1 0,0-21 16,0 21-16,0-20 0,0 20 0,0-21 16,0 0-16,0 0 0,22 1 0,-1-1 15,0-21-15,0 21 0,0-21 16,0 0-16,1 0 0,-1 0 0,0 0 16,0-21-16,0 21 0,0-21 15,1-1-15,20 1 0,-42 0 16,21 0-16,0 0 0,0-22 0,1 22 15,-1-21-15,0 0 0,-21 20 0,0-20 16,21 0-16,-21-1 0,21 22 16,-21 0-16,0 0 0,0 0 0,0 0 15,0-1-15,0 44 32,-21-1-32,21 0 0,0 21 15,-21-21-15,21 1 0,0 20 0,0-21 16,0 0-16,0 22 0,0-22 15,0 0-15,0 0 0,21 0 16,0 0-16,-21 1 0,21-1 0,1 0 16,-1-21-16,0 21 15,21-21-15,-21 0 0,1 0 0,-1 0 16,0 0-16,0 0 0,21-21 0,-20 0 16,-1 0-16,0-1 0,0 1 15,21 0-15,-20 0 0,-1 0 0,0-22 16,0 22-16,0-21 0,-21 21 0,0-22 15,21 22-15,-21-21 0,0 21 16,22 0-16,-22-1 0,0 1 16,-22 21-1,1 21 1,0 1-16,21-1 0,0 0 16,0 0-16,0 0 0,0 0 0,0 22 15,0-22-15,0 0 0,0 0 16,0 0-16,0 1 0,0-1 0,0 0 15,21 0-15,0 0 0,1 0 16,-22 1 0,-22-22 31,1-22-47,21 1 15,-21 0-15,0 21 0,0-21 16,0 21-1,-1 0 1,22 21 0,0 0-1,0 0 1,22 1-16,-1-22 0,0 21 16,0-21-16,0 0 0,-21 21 15,21-21-15,1 0 0,-1 0 16,0 0-16,0 0 0,21 0 0,-20 0 15,-1 0-15,21 0 0,-21 0 16,0 0-16,22-21 0,-22 21 0,0-21 16,21-1-16,-20 1 0,-1 0 15,21 0-15,-21 0 0,22 0 0,-22-1 16,0-20-16,0 21 0,-21-21 0,21 20 16,-21 1-16,0-21 0,0 21 15,0 0-15,0-1 0,0 1 16,-21 21-16,0 0 15,0 0-15,0 21 0,-1-21 0,22 22 16,0-1-16,-21 0 0,21 0 0,0 0 16,0 0-16,0 1 0,0 20 15,0-21-15,0 0 0,0 0 16,21 1-16,1-22 0,-1 21 0,-21 0 16,21 0-16,0 0 0,0 0 15,0 1-15,-21-1 0,22-21 16,-22 21-16,0 0 15,-22 0-15,1-21 16,0 0-16,0 0 0,0 0 16,0 0-16,-1 0 0,1 0 15,0 0-15,0 0 0,0 0 0,0 0 16,-1 0 0,22-21-16,-21 21 0,0-21 15,21 0 1,0 0-16,0-1 15,0 1-15</inkml:trace>
  <inkml:trace contextRef="#ctx0" brushRef="#br0" timeOffset="102688.22">13864 4191 0,'0'0'0,"0"21"0,0 0 0,0 1 0,0-1 15,-21 0-15,21 0 0,0 0 0,0 0 16,0 1 0,21-22-16,0 0 15,0 0-15,1 0 0,-1 0 16,0-22-16,21 22 0,-21-21 16,1 0-16,-1 0 0,21 0 15,-21 0-15,0-1 0,22-20 0,-22 21 16,21-21-16,-21-1 0,1 22 15,-1-21-15,0-1 0,-21 1 0,0-21 16,21 20-16,-21 1 0,0 0 16,0-1-16,0 1 0,0 0 0,0-1 15,0 1-15,-21 21 0,21-22 16,-21 22-16,0 21 0,-1 0 16,1 0-16,0 21 15,0 22-15,0-22 0,0 21 0,-1 1 16,1-1-16,0 21 0,21-20 15,0 20-15,0 1 0,-21-1 16,21 1-16,0-22 0,0 22 0,0-22 16,21 0-16,0 1 0,0-1 0,1 0 15,-1-21-15,21 1 0,-21-1 16,22 0-16,-22-21 0,21 0 0,0 0 16,1 0-16,-22 0 0,21 0 0,-21 0 15,22 0-15,-22-21 0,21 0 16,-21-1-16,1 1 0,-1 0 15,0 0-15,-21 0 0,0-22 0,0 22 16,0-21-16,0 21 0,0-22 0,0 22 16,0-21-16,0 21 0,0 0 15,-21-1-15,21 1 0,-21 21 16,-1 0-16,1 0 16,0 0-16,21 21 15,-21 1-15,21-1 16,0 0-16,0 0 0,0 0 0,0 0 15,0 1-15,21-22 0,0 21 16,0 0-16,1-21 0,-1 0 16,0 0-16,0 0 0,0 0 0,22 0 15,-22 0-15,0-21 0,0 21 16,21-21-16,-20-1 0,-1 1 0,0 0 16,21 0-16,-21 0 0,1 0 15,-22-1-15,21 1 0,0 0 16,-21 0-16,0 0 0,0 0 15,0 42 17,0 0-32,0 0 0,-21 0 0,0 22 15,-1-22-15,22 21 0,0-21 16,0 22-16,0-22 0,0 0 0,0 21 16,0-21-16,0 1 0,0-1 0,0 0 15,22 0-15,-1 0 16,0-21-16,0 0 0,0 0 0,0 0 15,1 0-15,-1 0 0,21 0 16,-21-21-16,0 0 0,22 0 16,-22 0-16,0-1 0,21 1 0,-20 0 15,-1 0-15,0-21 0,0-1 16,-21 22-16,21-21 0,0-1 0,-21 22 16,0-21-16,0 21 0,22 0 0,-22-1 15,0 1-15,0 42 31,0 1-31,0-1 0,-22 0 16,22 0-16,0 0 0,0 22 16,0-22-16,0 21 0,0-21 0,0 0 15,0 22-15,0-22 0,0 0 16,0 0-16,22 0 0,-1 1 16,0-1-16,0 0 0,0-21 15,0 0-15,1 0 0,-1 0 16,0 0-16,21 0 0,-21 0 0,1-21 15,-1 0-15,21-1 0,-21 1 0,0 0 16,1-21-16,-1-1 0,0 22 16,0-21-16,0 0 0,0-22 0,1 22 15,-1-1-15,0 1 0,-21 0 16,21-1-16,0 1 0,-21 0 0,0-1 16,21 22-16,-21 0 0,0 0 0,0 42 31,0 0-31,0 0 0,-21 22 15,0-22-15,21 21 0,-21 1 0,21-1 16,0 0-16,-21 1 0,21 20 16,-21-21-16,21 1 0,0-1 0,0 0 15,0 1-15,0-22 0,0 21 16,0-21-16,0 1 0,0-1 0,0 0 16,21 0-16,0-21 0,0 0 15,0 0-15,0 0 0,1 0 16,-1 0-16,0-21 0,0 0 0,0 0 15,0-1-15,1 1 0,-1 0 0,-21-21 16,21 21-16,-21-22 16</inkml:trace>
  <inkml:trace contextRef="#ctx0" brushRef="#br0" timeOffset="102880.11">16065 3874 0,'-21'0'0,"42"0"0,-63 0 0,42-22 31,21 22-15,0 0-16,1 0 16,20 0-16,-21 0 0,21-21 15,-20 21-15,20 0 0,-21 0 0,21 0 16,-20 0-16,20-21 0,-21 21 16,0 0-16,0-21 0,1 21 15,-1-21-15</inkml:trace>
  <inkml:trace contextRef="#ctx0" brushRef="#br0" timeOffset="103536.32">17886 3620 0,'0'0'0,"0"-22"0,0 1 0,0 0 15,0 0-15,0-21 0,0 20 16,0 1-16,0-21 0,0 21 0,0 0 16,0-1-16,21 1 0,0 0 15,0 0-15,0 21 0,1 0 16,-1 0-16,0 21 0,21 0 16,-21 0-16,22 22 0,-22-1 0,21 0 15,-21 1-15,22-1 0,-22 22 16,0-22-16,-21 0 0,0 22 0,0-22 15,21 0-15,-21 1 0,0-1 16,0 0-16,0-20 0,0 20 0,0-21 16,0 0-16,0 0 0,0 1 15,21-22 1,-21-22 0,22 1-16,-1-21 0,0 21 15,-21 0-15,21-22 0,0 1 16,0 21-16,1-22 0,-1 1 0,0 0 15,0-1-15,0 1 0,0 0 16,1-1-16,-1 1 0,-21 0 0,21 21 16,-21-22-16,21 22 0,-21 0 15,0 0-15,21 21 16,-21 21 0,21-21-16,-21 42 0,0-21 15,0 1-15,0 105 16,0-106-1,0 21-15</inkml:trace>
  <inkml:trace contextRef="#ctx0" brushRef="#br0" timeOffset="104731.64">19092 4022 0,'0'0'0,"21"0"0,1 0 15,-1-21-15,0-1 0,0 1 16,0 0-16,-21 0 0,21 0 15,-21 0-15,22-22 0,-22 22 16,0 0-16,0 0 0,0 0 16,0-22-16,0 22 0,0 0 0,0 0 15,-22 0-15,1 21 0,0-22 16,0 22-16,0 0 0,0 0 0,-1 0 16,1 0-16,0 22 0,0-22 15,-21 21-15,20 0 0,1 21 0,0-21 16,-21 22-16,21-22 0,-1 21 0,22-21 15,-21 22-15,21-1 0,-21-21 16,21 22-16,0-22 0,0 21 0,0-21 16,0 0-16,0 1 0,21-1 15,0 0-15,1-21 0,-1 0 16,0 0-16,0 0 0,0 0 0,0 0 16,1 0-16,20-21 0,-21 0 15,0 21-15,0-43 0,22 22 0,-22 0 16,0-21-16,0 20 0,0-20 15,1 21-15,-1-21 0,0 20 0,-21-20 16,21 21-16,-21 0 0,21 0 0,-21-1 16,0 1-16,0 0 0,0 0 15,0 42 17,0 0-32,0 0 0,0 1 15,-21-1-15,0 0 0,21 0 16,-21 21-16,21-20 0,0-1 15,0 21-15,0-21 0,0 0 0,0 1 16,0 20-16,0-21 0,0 0 0,21 0 16,0-21-16,0 0 15,22 0-15,-22 0 0,0 0 16,0 0-16,0 0 0,22-21 16,-22 0-16,21 0 0,-21 0 0,0 0 15,22-1-15,-22-20 0,0 21 0,0 0 16,0-22-16,1 22 15,-22 0-15,0-21 0,21 21 0,-21-1 0,0 1 16,0 0 0,-21 21-1,-1 0-15,1 21 0,0-21 16,21 21-16,0 1 16,0-1-16,0 0 31,21-21-31,0 0 0,1 0 15,-1 0-15,0 0 0,0 0 0,0-21 16,0 21-16,1-21 0,-1 21 16,0-22-16,0 22 0,0-21 15,0 21 1,-21 21 0,0 1-1,0-1-15,0 0 16,-21 0-16,21 0 0,-21 0 0,21 1 15,-21-1-15,21 0 0,0 0 0,0 0 16,0 0-16,0 1 0,0-1 16,0 0-16,0 0 0,21-21 15,0 21-15,0-21 0,1 0 16,-1 0-16,0 0 0,21 0 16,-21-21-16,1 0 0,-1 0 0,0 0 15,0-1-15,0 1 16,0 0-16,22 0 0,-22 0 0,0 0 15,0-1-15,0 1 0,-21 0 0,22 0 16,-22 0-16,21 0 0,-21 42 31,0 0-15,0 0-16,0 0 0,-21 0 16,21 1-16,0-1 0,0 0 0,-22 0 15,22 0-15,0 0 0,0 1 16,0-1-16,22-21 15,-1 21-15,0-21 0,0 0 0,0 0 16,0 0-16,1 0 0,-1 0 16,0-21-16,0 0 0,0 21 0,0-22 15,-21 1-15,22 0 0,-1 0 16,0 0-16,-21 0 0,0-1 0</inkml:trace>
  <inkml:trace contextRef="#ctx0" brushRef="#br0" timeOffset="104908.55">20510 3514 0,'0'0'0,"-21"0"0,0 0 0,0 0 16,0 0-1,0 0-15,21 21 32,0 0-32,21 0 15,0-21-15,0 0 16,0 0-16,0 21 0,22-21 15</inkml:trace>
  <inkml:trace contextRef="#ctx0" brushRef="#br0" timeOffset="106803.87">21357 3958 0,'0'-21'16,"0"0"0,0 0-16,0 0 0,21 21 15,-21-22-15,0 1 0,0 0 0,0 0 16,0 0-16,0 0 0,0-1 16,0 1-16,0 0 0,0 0 0,-21-21 15,0 20-15,21 1 0,-21 21 16,0-21-16,-22 21 0,22 0 15,0 0-15,-21 0 0,20 0 0,-20 21 16,21 0-16,-21 1 0,20-1 16,-20 21-16,21-21 0,0 22 0,0-22 15,-1 21-15,1 0 0,21-20 0,-21 20 16,21-21-16,0 21 0,0-20 16,0-1-16,21 0 0,0 0 0,1 0 15,20 0-15,-21-21 0,0 0 16,22 0-16,-22 0 0,0 0 0,21 0 15,-21-21-15,22 0 0,-22 21 0,0-21 16,0 0-16,22-22 0,-22 22 16,0 0-16,-21 0 0,21-21 15,0 20-15,-21-20 0,0 21 16,0-21-16,0 20 0,0 1 0,0 0 16,0 0-16,0 0 0,0 42 31,-21 0-31,0 0 15,21 0-15,0 1 0,0 20 0,0-21 16,0 0-16,0 22 0,0-22 16,0 21-16,0-21 0,0 0 0,0 22 15,21-22-15,0 0 0,0 0 16,1-21-16,20 21 0,-21-21 0,21 0 16,-20 0-16,20 0 0,0 0 15,1-21-15,-1 21 0,0-42 16,1 21-16,-1 0 0,0-1 0,1-20 15,-1 0-15,-21 21 0,21-22 16,-20-20-16,20 20 0,-21 1 0,0-21 16,0 20-16,1-20 0,-22-1 0,0 22 15,0 0-15,0-1 0,0 22 16,0-21-16,0 21 0,0 42 31,-22 0-31,1 21 0,21 1 16,-21-1-16,21 0 0,-21 1 15,0-1-15,21 0 0,0 1 16,0-1-16,-21 0 0,21-21 0,0 22 16,0-1-16,0-21 0,0 22 15,0-22-15,21 0 0,-21 21 0,21-21 16,0-21-16,0 22 0,0-1 16,1-21-16,-1 0 0,0 0 0,0 0 15,0 0-15,0 0 0,22-21 0,-22-1 16,0 1-16,0 0 0,0 0 15,1 0-15,-1 0 0,0-1 0,0-20 16,0 21-16,0-21 0,1 20 16,-1 1-16,0-21 0,-21 21 15,0 0-15,21 21 0,-21-22 0,0 44 32,0-1-32,0 0 15,0 0-15,-21 0 0,21 0 0,0 22 16,0-22-16,0 0 0,0 0 15,0 0-15,0 1 0,0-1 16,0 0-16,0 0 0,21 0 16,0-21-16,0 0 15,1 0-15,-1 0 0,0 0 16,0 0-16,0 0 0,22 0 0,-22-21 16,0 21-16,0-21 0,0 0 0,22 0 15,-22-1-15,0-20 16,0 21-16,0 0 0,-21 0 0,21-1 15,-21 1-15,22 21 0,-22 21 32,-22-21-32,1 22 0,21-1 15,-21 0-15,21 0 0,0 0 16,-21 0-16,21 1 0,0-1 0,0 0 16,0 0-16,0 0 0,0 0 15,0 1-15,21-22 0,0 0 16,0 21-16,1-21 0,-1 0 0,0 0 15,0 0-15,0 0 16,0 0-16,-21-21 0,22-1 16,-1 22-16,-21-21 0,21 0 0,-21 0 15,0 0-15,0 0 0,0-22 16,0 22-16,0 0 0,0 0 0,0 0 16,-21 21-16,21-22 0,-21 1 15,-1 21-15,1 0 0,0 0 0,0 0 16,0 0-16,42 0 47,0-21-47,0 21 15,0 0-15,22 0 0,-22-21 16,0 21-16,0 0 0,22 0 0,-22 0 16,0 0-16,21 0 0,-21 0 15,1 0-15,20 0 0,-21 0 0,0 0 16,0 21-16,-21 0 15,0 0-15,22 1 0,-22-1 0,0 0 16,0 0-16,0 0 0,0 0 16,0 1-16,0-1 0,0 0 15,0 0-15,-22 0 0,22 0 16,0 1-16,0-1 0,-21-21 31,21-21 0,0-1-31,0 1 16,0 0-16,0 0 0,0 0 0,21 0 16,-21-1-16,22-20 0,-1 21 15,0-21-15,0-1 0,0 1 0,0 21 16,22-22-16,-22 1 0,21 0 16,1 21-16,-1-1 0,0 1 0,1 0 15,20 21-15,-21 0 0,-20 0 0,20 21 16,0-21-16,-21 43 0,1-22 15,-22 0-15,0 21 0,0-21 0,0 22 16,0-22-16,0 21 16,0-21-16,0 22 0,0-22 0,-22 0 15,1 21-15,21-20 0,-21-1 0,0 0 16,0 0-16,21 0 16,-21 0-16,-1-21 0,22 22 15,-21-22-15,0 0 31,21-22-31,-21 1 0,0 0 0,21 0 16,-21 0-16</inkml:trace>
  <inkml:trace contextRef="#ctx0" brushRef="#br0" timeOffset="107019.75">23389 3260 0,'0'0'0,"-21"0"0,0-21 0,-22 21 0,22-22 16,0 22-16,21-21 0,-21 21 16,0 0-16,21 21 31,0 1-31,0-1 16,0 0-16,-21-21 15,21 21-15,-22-21 0,1 21 16,0-21-16</inkml:trace>
  <inkml:trace contextRef="#ctx0" brushRef="#br0" timeOffset="107236.63">21929 3725 0,'0'0'0,"-22"0"0,-41 22 31,84-22-16,0 0-15,0 0 16,1 0-16,-1 0 0,0 0 0,0 0 16,0 0-16</inkml:trace>
  <inkml:trace contextRef="#ctx0" brushRef="#br0" timeOffset="110731.92">1503 6816 0,'0'-21'32,"0"-1"-17,0 1-15,0 0 16,-21 0-16,21 0 15,0 0-15,-22 21 0,22-22 0,0 1 16,0 0-16,-21 21 16,21 21 15,-21 0-31,21 1 0,0-1 0,0 0 16,0 21-16,0-21 0,0 1 15,0 20-15,0-21 0,0 0 0,0 0 16,0 1-16,0-1 15,0 0-15,0 0 0,0 0 0,0 0 16,21-21 15,0 0-15,-21-21-16,0 0 0</inkml:trace>
  <inkml:trace contextRef="#ctx0" brushRef="#br0" timeOffset="111135.71">1587 6308 0,'0'0'0,"-21"-21"0,0 21 16,0 0-16,0 0 16,0 21-16,-1 0 15,22 0-15,0 0 0,-21 0 16,21 1-16,0-1 0,0 21 15,0-21-15,21 0 16,1-21-16,-1 0 0,0 0 16,0-21-16,0 0 15,0 0-15,1 0 0,-1 0 0,-21-1 16,0 1-16,0 0 0,0 0 16,0 0-16,0 0 0,0-1 15,-21 1-15,-1 0 16,1 21-16,0 0 0,0 0 0,21-21 15,-21 21-15,0 0 0,-1 0 16,1 0-16,0 0 0,21 21 16,0 0-16,0 0 0,0 1 15,0-1-15,0 0 16,21 0-16,0 0 0,1 0 0,20-21 16,-21 22-16,0-1 0,0-21 15,22 21-15,-22-21 0</inkml:trace>
  <inkml:trace contextRef="#ctx0" brushRef="#br0" timeOffset="111603.44">2011 6414 0,'0'42'16,"0"-21"-1,0 0-15,0 0 0,0 1 16,0-1-16,0 0 0,-21 21 0,21-21 15,0 1-15,0-1 0,-22 0 16,22 0-16,0 0 0,0 0 16,0 1-16,0-1 15,-21-21 1,21-21 0,0-1-1,0 1-15,0-21 0,0 21 16,0 0-16,0-22 0,21 22 15,-21-21-15,22-1 0,-1 22 0,0-21 16,0 0-16,0 20 0,0-20 16,1 21-16,20 21 0,-21-21 0,21 21 15,-20 0-15,20 0 0,-21 0 16,0 21-16,0 0 0,1 0 0,-1 22 16,0-22-16,0 21 15,-21-21-15,0 22 0,0-22 0,0 21 16,0-21-16,0 0 0,0 1 15,0-1-15,0 0 0,0 0 0,0 0 16,0 0-16,-21-21 0,0 22 16</inkml:trace>
  <inkml:trace contextRef="#ctx0" brushRef="#br0" timeOffset="116032.32">3958 6477 0,'64'-106'32,"-64"85"-32,21 0 0,-21 0 0,21 0 15,-21-1-15,0 1 0,0 0 0,0 0 16,0 0-16,0 0 0,0-1 16,0 1-16,0 0 15,-21 0-15,0 21 0,-1 0 0,1 0 16,0 0-16,0 0 0,-21 0 15,20 0-15,-20 21 0,0 0 0,-1 22 16,22-22-16,-21 21 0,0-21 16,20 43-16,-20-22 0,21 0 0,21 1 15,0-1-15,0 0 0,0 1 16,0-1-16,21-21 0,-21 22 0,21-22 16,0 0-16,22 0 0,-22-21 0,0 0 15,21 0-15,-20 0 0,20 0 16,-21 0-16,21-21 0,-20 0 0,-1 0 15,21-1-15,-21 1 0,0 0 16,22-21-16,-22 21 0,0-22 16,0 22-16,-21-21 0,21-1 0,-21 22 15,22-21-15,-22 0 0,0 20 16,0 1-16,0-21 0,0 21 0,0 0 16,0-1-16,0 1 15,-22 21-15,1 0 16,21 21-16,0 1 0,-21-1 15,21 21-15,-21-21 0,21 22 16,0-22-16,0 21 0,0 0 0,0 1 16,0-1-16,0-21 0,0 22 15,0-22-15,0 21 0,0-21 16,21 0-16,0 1 0,0-1 0,22-21 16,-22 21-16,0-21 0,0 0 15,22 0-15,-22 0 0,21-21 16,-21 21-16,22-21 0,-22-1 0,21 1 15,-21 0-15,22 0 0,-22-21 16,0 20-16,0-20 0,0 21 0,0-21 16,-21 20-16,0-20 0,0 21 0,0 0 15,0 0-15,0-1 0,0 1 16,0 0-16,-21 21 0,0 0 16,0 0-16,0 0 15,0 0-15,-1 0 16,1 0-16,21 21 15,21-21 1,1 0 0,-1 0-16,21 0 0,-21 0 0,0-21 15,1 0-15,-1 21 0,0-21 16,21 21-16,-21 0 0,-21-21 0,22 21 16,-1 0-16,0 0 0,0 0 31,-21 21-31,0 0 0,0 0 15,0 0-15,0 0 16,0 1-16,0-1 0,0 0 0,0 21 16,0-21-16,0 1 0,0 20 0,0-21 15,0 0-15,0 0 0,0 22 16,0-22-16,0 0 0,21-21 0,0 21 16,1 0-16,-1-21 0,0 0 0,0 0 15,21 0-15,-20 0 0,20 0 16,0 0-16,-21-21 0,22 21 0,-1-21 15,0 0-15,-20 0 0,20-22 0,0 22 16,-21 0-16,22-21 0,-22 21 16,0-1-16,0-20 0,0 21 0,-21-21 15,0 20-15,0-20 0,0 21 16,0 0-16,0-22 0,0 22 16,-21 0-16,0 0 0,0 21 0,0-21 15,0 21-15,-1 0 0,1 0 16,0 0-16,0 0 0,0 21 0,0 0 15,-1 0-15,1 0 0,0 1 0,0-1 16,21 0-16,0 21 0,-21-21 16,21 1-16,0 20 0,0-21 0,0 0 15,0 22-15,0-22 0,0 0 16,21 0-16,0-21 16,0 0-16,0 0 0,1 0 0,-1 0 15,0 0-15,0-21 0,21 21 16,-20-21-16,-1 0 0,0-1 15,0 1-15,0 0 0,-21 0 0,21 0 16,-21 0-16,22-1 0,-22 1 0,0 0 16,0 0-16,0 0 15,0 0-15,0 42 32,0 0-17,0 0-15,-22 0 0,22 0 0,0 22 16,0-22-16,0 21 0,0 1 0,0-1 15,0 0-15,0 1 0,0 20 16,0-21-16,22 22 0,-1-22 16,0 22-16,0-1 0,0 1 0,0-1 15,-21 1-15,22-1 0,-1 22 16,-21 0-16,21-1 0,-21 1 0,21 0 16,0-1-16,-21 1 0,21 0 0,1-1 15,-22 1-15,21-22 0,-21 22 0,0 0 16,21-22-16,-21 1 0,0-1 15,0-20-15,0 20 0,0-21 0,-21 1 16,0-1-16,-1-21 0,1 0 0,0 1 16,0-1-16,-21-21 0,20 0 15,1 0-15,0 0 0,-21-21 0,21-1 16,-22 1-16,22-21 0,0 21 16,-21-22-16,20-20 0,1 21 0,0-22 15,21 1-15,-21-1 0,21-21 0,0 22 16,0-22-16,0 1 0,21-1 15,0 0-15,22 1 0,-22-1 0,21-21 16,-21 21-16,22-20 0,20 20 0,-21 0 16,1 1-16,20-1 0,1 0 15,-22 1-15,0-1 0,22 21 0,-22-20 16,-21 20-16,22 22 0,-22 0 16,-21-1-16,0 1 0,0 21 15,0 0-15,0-1 0,0 1 0,-21 21 0,0 0 16,-1 0-16,1 0 0,0 0 15,0 0-15,0 0 0,0 0 16,21 21 0,0 1-16,0-1 15,0 0-15,21 0 16,0 0-16,-21 0 0,21-21 0,0 22 16,-21-1-16,21 0 0,1 0 0,-22 0 15,0 0-15,21-21 0,0 22 16,0-1-16,0-21 15,0 0-15,1 0 16,-1 0 0,0 0-16,0 0 0,-21-21 0,21 21 15,0-22-15,-21 1 0,22 0 16,-1-21-16,0 21 0,0-1 0,-21-20 16,21 21-16,0-21 0,-21 20 0,0 1 15,0-21-15,0 21 0,0 0 16,0-1-16,0 1 0,0 0 0,0 0 15,0 42 17,0 0-32,0 0 0,0 1 0,0-1 15,-21 0-15,21 21 16,0-21-16,0 1 0,0 20 0,0-21 16,0 21-16,0-20 0,0-1 0,21 0 15,1 0-15,-22 0 0,21-21 16,21 21-16,-21-21 0,0 0 0,1 0 15,-1 0-15,21 0 0,-21-21 0,0 21 16,22-21-16,-22 0 0,0 0 16,21 0-16,-20-1 0,-1 1 0,0 0 15,0 0-15,0-21 0,-21 20 16,0 1-16,21 0 0,-21-21 0,0 21 16,22-1-16,-22 1 0,0 0 0,0 0 15,0 42 16,0 0-31,0 0 16,0 1-16,0-1 0,0 21 0,0-21 16,0 0-16,0 1 0,21-1 15,-21 21-15,21-21 0,0 0 16,0 1-16,0-1 0,1-21 0,-22 21 16,21-21-16,0 0 0,0 0 0,21 0 15,-20 0-15,-1 0 0,0 0 0,0-21 16,0 0-16,0 21 0,1-22 15,-1 1-15,0 0 0,-21 0 0,0 0 16,21-22-16,-21 22 0,21 0 16,-21 0-16,0-21 0,0 20 15,0 1-15,0 0 0,0 0 16,0 42 15,0 0-31,0 0 0,0 1 0,0-1 16,0 0-16,0 0 0,0 0 15,0 0-15,0 1 0,0-1 0,0 0 16,0 0-16,0 0 0,0 0 16,0 1-16,0-1 15,0-42 17,0-1-32,0 1 15,21 0-15,-21 0 0,22 0 0,-22 0 16,0-1-16,0 1 0,21 0 0,-21 0 15,21-21-15,-21 20 0,21 1 16,-21 0-16,21 0 0,0 0 0,1 21 16,-1 0-16,0-21 0,0 21 0,0 0 15,0 21-15,1 0 16,-22 0-16,21 0 0,0 0 0,-21 1 16,21-1-16,-21 0 0,0 0 15,21 0-15,-21 0 0,21 1 16,-21 20-16,0-21 0,22 0 15,-22 0-15,21-21 0,-21 22 16,21-22 0,0-22-1,-21 1-15,21 0 16,0 0-16,1 0 0,-1 0 16,0-22-16,0 22 0,0 0 0,0 0 15,1-22-15,-1 22 0,21-21 16,-21 21-16,0 0 0,22-1 15,-22 1-15,0 0 0,0 21 16,0 0-16,-21 21 16,0 0-16,0 1 15,0-1-15,0 0 0,0 0 0,0 0 16,0 22-16,0-22 0,0 0 16,0 0-16,0 21 0,0-20 0,0-1 15,0 0-15,0 0 0,0 0 0,0 0 16,22 1-16,-1-1 0,0-21 15,0 21-15,0-21 0,0 0 16,1 0-16,-1 0 0,0 0 0,0-21 16,0 0-16,0 21 0,22-22 15,-22 1-15,0 0 0,0 0 16,0 0-16,1 0 0,-1-1 0,0 1 16,-21 0-16,21-21 0,0 21 15,-21-1-15,0-20 0,21 21 0,-21 0 16,0 0-16,0-1 0,0 1 15,-21 21 1,0 21-16,0-21 16,0 22-16,21-1 0,0 0 0,-21 0 15,21 0-15,0 0 0,0 1 0,0-1 16,0 0-16,0 0 0,0 0 16,0 0-16,0 1 0,21-1 15,0-21-15,0 0 16,0 0-16,0 0 0,1 0 15,20 0-15,-21 0 0,0 0 0,22 0 16,-22 0-16,0-21 0,0 21 0,0-22 16,0 1-16,1 0 0,-1 21 15,0-21-15,0 0 0,-21 0 0,21-1 16,-21 1-16,0 0 0,0 0 16,0 42-1,0 0 1,0 0-16,0 1 15,0-1-15,0 0 0,0 0 0,-21 0 16,21 0-16,-21 1 0,21-1 16,0 0-16,0 0 0,0 0 0,-21 0 15,21 1 1,-21-22-16,21-22 31,0 1-31,0 0 16,0 0-16,21 0 0,0 0 15,-21-22-15,21 22 0,0-21 0,0 21 16,1-22-16,-1 22 0,0-21 0,0 21 16,0-1-16,22 1 15,-22 0-15,0 21 0,0 0 0,0 0 16,0 0-16,1 0 16,-22 21-16,21 0 0,-21 1 15,0-1-15,0 0 0,0 0 0,0 0 16,0 0-16,21 1 0,-21-1 0,21 0 15,-21 0-15,21 0 0,0-21 16,-21 21-16,22-21 0,-1 0 0,0 0 16,0 0-16,0 0 0,0 0 0,1 0 15,-1 0-15,0 0 0,0 0 0,0-21 16,0 21-16,1-21 0,20 21 16,-21-21-16,0 0 0,0 0 15,1-1-15,-1 1 0,21-42 16,-21 42-16,0-22 0,-21 1 15,22 0-15,-1-1 0,0 1 0,-21 0 16,0-1-16,21 1 0,-21 0 0,21 20 16,-21-20-16,0 21 0,0 0 15,0 42 1,-21 0 0,21 0-16,-21 22 0,0-1 0,21-21 15,-21 21-15,-1 1 0,22-1 0,-21 0 16,0 1-16,21-1 0,0-21 15,-21 22-15,21-1 0,-21-21 16,21 0-16,0 22 0,0-22 0,0 0 16,0 0-16,0 0 0,21-21 15,0 0-15,0 21 0,0-21 16,1 0-16,-1 0 0,0 0 0,0 0 16,0 0-16,0-21 0,1 21 0,20-21 15,-21 21-15,0-21 0,0 0 16,1 0-16,-1-1 0,0 22 15,0-21-15,-21-21 0,21 21 0,-21 0 16,21-1-16,-21 1 0,0 0 16,-21 21 15,21 21-15,0 0-16,0 1 0,0-1 15,0 0-15,0 0 0,0 0 0,0 0 16,0 1-16,0-1 15,0 0-15,21-21 0,-21 21 16,0 0-16,0 0 0,0 1 16,-21-1 15,0-21-31,0 0 0,0 0 16,0 0-1,-1-21-15,22-1 0,-21 22 16,0-21-16,21 0 0,-21 0 0,0 21 15</inkml:trace>
  <inkml:trace contextRef="#ctx0" brushRef="#br0" timeOffset="116275.8">9758 5884 0,'21'0'31,"21"0"-16,-21-21-15,1 21 0,20 0 0,0 0 16,-21 0-16,22-21 0,-1 21 16,0 0-16,-20 0 0,20 0 15,-21-21-15,21 21 0,-20 0 0,-1 0 16,0 0-16,0 0 16,-21-21-1</inkml:trace>
  <inkml:trace contextRef="#ctx0" brushRef="#br0" timeOffset="118068.62">12425 5906 0,'0'-127'31,"0"105"-31,0 1 0,0-21 16,0 21-16,0-22 0,21 22 0,-21 0 15,0-21-15,0 21 0,0-1 16,0 1-16,0 0 0,0 0 16,0 42-1,-21 0-15,0 0 16,21 1-16,-22 20 0,1 0 16,0 1-16,21 20 0,-21-21 0,21 22 15,-21-1-15,0-20 0,21 20 16,-22-20-16,1 20 0,0-21 0,0 1 15,0 20-15,21-20 0,-21-1 0,-1 0 16,1-21-16,0 22 0,21-22 16,0 0-16,-21 0 0,0-21 15,21 21-15,-21-21 16,21-21-16,-22 0 0,22 0 16,-21 0-16,21 0 0,0-1 15,0 1-15,0-21 0,0 21 0,0-22 16,0 1-16,0 21 0,0-21 0,0-1 15,0 1-15,0 0 0,0-1 16,0 1-16,0 0 0,0 20 0,0 1 16,0 0-16,0 0 0,21 21 15,1 0 1,-22 21-16,21 0 0,-21 0 0,21 22 16,0-22-16,-21 0 0,21 21 15,0-20-15,1 20 0,-22-21 16,21 0-16,0 22 0,0-22 0,0 0 15,0 0-15,1 0 0,-1 0 16,0-21-16,0 22 0,0-22 0,0 0 16,1 0-16,-1 0 0,21 0 0,-21 0 15,0 0-15,1 0 0,-1 0 16,21-22-16,-21 1 0,0 21 0,22-21 16,-22 0-16,0 0 0,0 0 0,0-1 15,1 1-15,-22 0 0,21-21 16,-21 21-16,21-22 0,-21 22 0,0 0 15,0 0-15,0 0 0,0-1 16,0 1-16,0 0 0,0 42 31,-21 0-31,21 1 0,-21-1 16,21 0-16,0 0 0,0 0 16,0 0-16,-22 1 0,22-1 0,0 21 15,0-21-15,0 0 0,0 1 0,0-1 16,22 0-16,-1 0 15,0-21-15,0 0 0,0 0 16,0 0-16,22 0 0,-22 0 0,21 0 16,-21 0-16,22-21 0,-22 21 15,21-21-15,1 0 0,-22-1 16,21 1-16,-21 0 0,22 0 0,-22 0 16,21 0-16,-21-22 0,0 22 0,1-21 15,-1 21-15,-21-22 0,0 22 16,21 0-16,-21 0 0,0 0 15,0 42 1,0 0-16,-21 0 16,0 0-16,21 0 0,0 1 0,-22 20 15,22-21-15,0 0 0,0 0 16,0 22-16,0-22 0,0 0 16,0 0-16,0 0 0,0 1 0,22-1 0,-22 0 15,21-21-15,-21 21 16,0 0-16,21-21 15,-42 0 17,0-21-32,-1 0 15,1 21-15,0-21 0,0 0 0,0 21 16,-22-22-16,22 1 0,0 21 0,0-21 16,0 0-16,0 21 15,-1 0-15,22 21 16,0 0-16,0 0 15,0 1-15,22-22 0,-22 21 16,42 0-16,-21-21 0,0 21 16,0 0-16,22-21 0,-22 0 0,0 0 15,21 0-15,1 0 0,-22 0 16,21 0-16,-21 0 0,22 0 0,-22 0 16,21-21-16,-21 0 0,22 21 0,-22-21 15,0 0-15,0-1 0,0 1 16,1 0-16,-1 0 0,0 0 0,0-22 15,0 1-15,0 21 0,-21-21 0,22-1 16,-1-20-16,-21 20 16,21 1-16,-21-21 0,0 20 0,0 1 0,21 0 15,-21-1-15,0 22 0,21 0 16,-21 0-16,0 63 31,0-21-31,-21 0 0,21 22 16,-21-1-16,0 22 0,21-22 15,-21 0-15,21 1 0,0 20 0,0-21 16,0 1-16,0-1 0,0 0 0,0-20 16,0 20-16,0-21 0,0 21 15,0-20-15,0-1 0,0 0 0,0 0 16,0 0-16,21-21 0,0 0 16,0 0-1,0 0-15,0 0 0,1 0 0,-1 0 16,0-21-16,21 21 0,-21-21 15,1 0-15,-1 0 0,0-1 16,0 1-16,0 0 0,0 0 0,1 0 16,-1 0-16</inkml:trace>
  <inkml:trace contextRef="#ctx0" brushRef="#br0" timeOffset="118308.76">13949 5757 0,'-21'0'0,"42"0"0,-42-21 16,42 21-16,0 0 16,0 0-16,0-21 0,22 21 0,-22 0 15,21 0-15,-21-21 0,22 21 16,-22 0-16,21 0 0,-21 0 0,0-21 16,22 21-16,-22 0 0,0 0 0,0 0 15,-21-21 1,21 21-16,-42-22 31,0 22-31,0 0 0</inkml:trace>
  <inkml:trace contextRef="#ctx0" brushRef="#br0" timeOffset="118537.98">13398 5567 0,'0'0'0,"-21"0"0,0 0 0,0 0 16,0 21-16,0-21 31,42 0 16,0 0-32,0-21-15</inkml:trace>
  <inkml:trace contextRef="#ctx0" brushRef="#br0" timeOffset="119007.84">15155 5355 0,'0'0'0,"-21"0"0,0 0 0,0 0 16,0 0-16,-1 0 0,1 0 16,0 0-16,0 0 0,0 0 15,0 0-15,-1 0 16,1-21-16,21 0 31,0 0-31,0 0 16,0-1-1,0 1 1,21 21-16,1 0 16,-1 0-16,0 0 15,0 21 1,-21 1-16,0-1 15,0 0-15,0 0 0,0 0 16,0 0-16,0 1 0,-21-1 16,0-21-16,21 21 0,-21 0 15,-1-21-15,1 21 0,42-21 47</inkml:trace>
  <inkml:trace contextRef="#ctx0" brushRef="#br0" timeOffset="119587.51">15409 5292 0,'-21'0'47,"0"0"-31,0-21-1,0 21 1,21-22-16,0 1 16,0 0-1,21 0-15,0 21 0,0 0 16,0 0-1,0 0-15,1 21 16,-22 0-16,0 0 16,0 1-16,0-1 15,0 0-15,0 0 0,0 0 16,-22 0-16,1 1 16,0-22-1,0 0-15,0 0 16,0 0-16,21-22 15,-22 22-15,22-21 16,0 0-16,0 0 0,0 0 16,0 0-16,0-1 15,22 1-15,-1 21 0,0-21 0,0 21 16,0 0-16,0 0 0,1 0 0,-1 0 16,0 21-1,-21 0-15,21-21 0,-21 43 0,0-22 16,0 0-16,0 0 0,0 0 0,0 22 15,-21-22-15,0 0 0,0 0 16,-1 0-16,1 22 0,0-22 0,0-21 16,0 21-16,0 0 0,-1 0 15,1-21-15,0 22 0</inkml:trace>
  <inkml:trace contextRef="#ctx0" brushRef="#br0" timeOffset="120519.98">14986 5313 0,'-21'0'62,"0"0"-46,-1-21 0,44 21 31,-1 0-16,0 21-16,-21 0 1,0 0 0,-21-21 31,0-21-32,21 0 1,0 0-1,0 0-15,0-1 16,21 22 0,0 0-16,0 0 15,-21 22 1,0-1-16,0 0 16,0 0-16,0 0 15,-21-21-15,0 21 16,21 1-1,-21-22-15,-1 0 0,22-22 32,0 1-17,0 0-15,0 0 16,0 0 0,0 0-16,0-1 15,22 22 1,-22-21-16,21 21 0,0 21 31,0 1-31,-21-1 0,21 0 16,-21 0-16,0 0 0,0 0 15,0 1-15,0-1 0,0 21 0,-21-21 16,0 0-16,-21 1 0,20 20 0,1-21 16,0 0-16,0 0 15,-21-21-15,20 22 0,1-1 0,-21 0 0,21-21 16</inkml:trace>
  <inkml:trace contextRef="#ctx0" brushRef="#br0" timeOffset="131947.98">868 9335 0,'0'0'0,"0"-22"15,0 1 17,21 21-17,-21-21 16,21 21-15,-21-21 0,21 0-1,-21 0 1,0-1 0,0 1-1,0 0-15,0 0 16,0 0-16,0 0 0,0-1 15,0 1-15,0 0 0,0 0 0,0 0 16,0 0 0,-21 21-1,21 21 1,-21 0-16,21 0 0,-21 0 16,21 22-16,0-22 0,0 21 15,-21 0-15,21-20 0,-22 20 16,22 0-16,0 1 0,-21-1 0,21 0 15,0 1-15,0-1 0,-21 0 16,21 1-16,0-1 0,-21 0 0,21 1 16,0-22-16,0 21 0,0-21 15,0 0-15,0 1 0,0-1 0,0 0 16,0 0 0,0-42 15,0 0-16,0 0-15,21 21 0,-21-22 16,21 1-16,0 0 16,1 0-16,-1 0 0</inkml:trace>
  <inkml:trace contextRef="#ctx0" brushRef="#br0" timeOffset="132359.9">1312 9589 0,'0'0'16,"0"21"-16,0 0 0,0 0 15,21-21 1,1 0 0,-1 0-1,0 0-15,0 0 16,-21-21-1,21 21-15,0-21 0,-21 0 16,0-1-16,0 1 16,0 0-16,0 0 31,-21 21-31,0 0 16,0 0-16,0 0 0,0 0 15,-1 21-15,22 0 0,-21-21 16,0 21-16,0-21 0,21 22 15,-21-1-15,21 0 16,0 0 0,0 0-16,21-21 15,0 0 1,0 0-16</inkml:trace>
  <inkml:trace contextRef="#ctx0" brushRef="#br0" timeOffset="134008.1">3111 9398 0,'0'-21'31,"0"0"-15,0 0 0,0-1-16,0 1 0,0 0 15,0 0-15,0 0 0,0 0 16,0-1-16,0 1 0,0 0 0,0 0 15,-21 21-15,0-21 0,0 0 0,0-1 16,0 22-16,-1 0 0,-20 0 16,21 0-16,-21 0 0,20 0 15,-20 0-15,0 22 0,-1-1 16,22 0-16,-21 21 0,0-21 0,20 22 16,1-22-16,-21 21 0,21 1 0,21-22 15,0 21-15,0 0 0,0 1 16,0-22-16,0 21 0,0-21 0,0 1 15,21 20-15,0-21 0,0 0 16,0-21-16,1 21 0,20 1 0,-21-22 16,0 0-16,22 0 0,-22 0 0,0 0 15,21 0-15,-21 0 0,1-22 16,20 1-16,-21 0 0,0 0 0,0 0 16,1 0-16,-1-22 15,21 22-15,-42-21 0,21 21 0,0-22 16,1 1-16,-1 0 0,-21-1 0,0 1 15,21 0-15,-21-1 0,21-20 16,-21 20-16,0-20 0,0 21 0,0-1 16,0 1-16,0 0 0,0-1 15,0 22-15,0 0 0,0 0 0,0 0 16,0 42 15,0 21-31,0-21 0,0 22 0,0-1 16,-21 21-16,21-20 15,0 20-15,-21-20 0,21 20 0,0-21 16,0 22-16,0-22 0,0 1 16,0-1-16,0 0 0,0 1 0,0-1 15,21-21-15,-21 21 0,21-20 0,0-1 16,0 0-16,1 0 0,-1-21 16,0 0-16,21 0 0,-21 0 0,22 0 15,-1 0-15,-21 0 0,22 0 0,-1-21 16,0 0-16,1 0 0,-22-1 15,21 1-15,0 0 0,-20 0 0,20 0 16,-21-22-16,0 22 0,-21 0 16,0 0-16,21-21 0,-21 20 15,0 1-15,0 0 0,0 0 0,0 0 16,0 0-16,-21-1 0,0 22 16,0 0-16,0 0 0,0 0 15,-1 0-15,1 22 0,0-22 16,0 21-16,0 0 0,21 21 15,-21-21-15,21 1 0,-22-1 0,22 0 16,-21 0-16,21 21 0,0-20 0,0-1 16,0 0-16,0 0 15,0 0-15,21-21 0,1 0 0,-22 21 16,21-21-16,0 0 0,0 0 16,0 0-16,0-21 15,1 21-15,-1-21 0,0 0 0,0 21 16,0-21-16,-21 0 0,21-1 15,1 1-15,-22 0 0,21 0 0,-21 0 16,0 0-16,0-1 0,0 1 0,21 21 16,-21-21-16,0 42 31,0 0-31,0 1 0,0-1 16,0 0-16,0 0 0,0 0 15,0 0-15,21 1 0,-21-1 16,0 0-16,21-21 0,0 21 0,1-21 15,-1 0 1,0 0-16,0 0 0,0 0 0,0 0 16,22 0-16,-22 0 0,0-21 0,0 21 15,22-21-15,-22 0 0,0-1 16,21 1-16,-21 0 0,1 0 0,-1-21 16,21 20-16,-21-20 0,0 0 0,1-1 15,-22 1-15,21 0 0,-21-22 16,21 22-16,-21-22 0,0 22 0,0 0 15,0-22-15,0 43 0,21-21 16,-21 21-16,0-1 0,0 1 0,0 42 31,0 1-31,0-1 16,0 21-16,0 0 0,-21 1 0,21-1 16,0 0-16,0 22 0,-21-22 0,0 1 15,21-1-15,-22 21 0,22-20 16,0-1-16,0-21 0,0 22 0,-21-1 15,21-21-15,0 0 0,0 22 0,0-22 16,0 0-16,0 0 0,0 0 16,21 0-16,1-21 15,-1 0-15,0 0 0,0 0 16,0-21 0,0 0-16,1 0 0,-22 0 0,0 0 15,0-1-15</inkml:trace>
  <inkml:trace contextRef="#ctx0" brushRef="#br0" timeOffset="134203.99">4445 9271 0,'0'0'0,"-21"0"0,42 0 32,0 0-17,0 0-15,0 0 0,1 0 16,-1 0-16,0 0 0,0 0 0,21 0 15,-20 0-15,20-21 0,-21 21 16,21-21-16,1 21 0,-1-21 16,0 21-16,1-22 0,20 22 0,-20 0 15</inkml:trace>
  <inkml:trace contextRef="#ctx0" brushRef="#br0" timeOffset="135176.51">5524 9419 0,'0'-21'32,"0"0"-32,0 0 15,-21 0-15,21-1 16,-21 22-16,21-21 0,0 0 15,0 0-15,-21 0 0,0 21 0,0-21 16,-1-1-16,22 1 0,-21 0 0,0 21 16,0 0-16,0 0 0,0 0 15,-1 0-15,-20 0 0,21 21 16,0-21-16,0 21 0,-1 1 0,1 20 16,0-21-16,21 0 15,0 22-15,-21-22 0,21 21 0,0-21 16,0 22-16,0-22 0,0 0 0,0 0 15,0 0-15,0 0 0,0 1 16,0-1-16,21-21 0,0 0 16,0 0-16,1 0 0,-1 0 15,0-21-15,0 21 16,0-22-16,0 1 0,-21 0 0,22 0 16,-1 0-16,0 0 0,-21-1 0,21 1 15,0 0-15,-21 0 0,0-21 16,21 20-16,-21 1 0,22-21 15,-22 21-15,0 0 0,0-1 0,21 22 16,-21-21-16,0 42 31,0 1-31,0-1 0,0 0 0,0 0 16,0 0-16,0 0 0,0 22 0,0-22 16,0 0-16,21 0 0,-21 0 15,21 22-15,-21-22 0,21-21 0,0 21 16,-21 0-16,22 0 0,-1-21 0,0 22 15,0-22-15,0 0 16,0 0-16,1 0 0,-1 0 0,0-22 16,21 1-16,-21 21 0,1-21 15,-1 0-15,0 0 0,0 0 16,21-1-16,-20-20 0,-1 21 0,-21-21 16,21 20-16,0-20 0,-21 0 0,21-1 15,-21 22-15,0-42 0,0 20 16,0 22-16,0-21 0,0 0 0,0-1 15,0 22-15,0 0 0,0 0 16,-21 21-16,0 21 16,0 0-16,21 0 15,0 0-15,0 22 0,0-22 0,0 0 16,0 0-16,0 22 0,0-22 16,0 0-16,0 0 0,0 0 15,0 0-15,0 1 0,0-1 0,0 0 16,0 0-16,0 0 0,0 0 15,0 1-15,0-1 0,0 0 16,0 0-16,0 0 0,0 0 0,0 1 16,0-1-16,0 0 0,0 0 15,0 0-15,0 0 16,21-21 0,0 0-16,0-21 15,0 21 1,-21-21-16,22 0 0,-1 21 0,-21-21 15,0 0-15,21-1 0,0 1 16,-21 0-16</inkml:trace>
  <inkml:trace contextRef="#ctx0" brushRef="#br0" timeOffset="135351.41">5863 9186 0,'0'0'0,"-42"0"16,21 22-16,42-22 31,0 0-31,0 0 0,0 0 16,0 0-16,22 0 0,-1 0 0,-21 0 15,22 0-15,-1-22 0,0 22 16,1 0-16,20-21 0</inkml:trace>
  <inkml:trace contextRef="#ctx0" brushRef="#br0" timeOffset="136000.04">6667 9123 0,'-42'0'15,"21"0"-15,0 0 0,21 21 0,-21 0 16,-1-21-16,22 21 0,0 1 0,-21-1 16,0 0-16,21 0 0,-21 0 15,21 0-15,0 1 0,0-1 16,0 0-16,0 0 0,0 0 15,21-21 1,0 21-16,0-21 0,1 0 0,-1 0 16,0 0-16,0 0 0,0 0 0,0 0 15,1 0-15,-1-21 0,0 21 0,21-21 16,-21 21-16,1-21 0,-1 0 16,0 0-16,0-1 0,-21 1 0,21 0 15,-21 0-15,21 0 0,1 0 16,-22-1-16,0 1 0,0 0 0,21 0 15,-21 0-15,0 0 0,21 21 16,-21 21 15,0 0-31,0 0 16,-21 0-16,21 0 0,-21 22 0,21-22 16,0 0-16,0 21 0,-22 1 0,1-1 15,21 0-15,0 1 0,0 20 16,0 1-16,0-22 0,0 22 0,0-1 15,0-21-15,0 22 0,0-1 0,0-20 16,0 20-16,0 1 0,0-22 16,0 22-16,0-22 0,0 0 0,0 22 15,0-22-15,-21 0 0,21-20 0,-21 20 16,0-21-16,0 0 0,21 0 16,-22 1-16,1-22 0,0 0 15,0 0-15,0 0 0,0 0 0,-1-22 16,1 1-16,21 0 0,0 0 15,0-21-15,-21 20 0,21-20 0,0 0 16,0-1-16,0 1 0,0 0 16,0-22-16,0 22 0,21-22 0,0 22 15,1-21-15,-1 20 0,0-20 0,0 20 16,0-20-16,22 21 0,-22-1 16,0-20-16,21 42 0,-21-22 15</inkml:trace>
  <inkml:trace contextRef="#ctx0" brushRef="#br0" timeOffset="136332.85">7324 9123 0,'0'-21'16,"0"42"15,0 0-31,0 0 0,0 0 15,0 22-15,0-22 0,0 21 16,0 1-16,0 20 0,0-21 0,0 22 16,-22-1-16,22 1 0,0-1 0,-21-20 15,21 20-15,0 1 0,-21-1 16,21-20-16,0 20 0,-21-21 0,0 1 16,21-1-16,-21 0 0,21-20 0,0 20 15,-22-21-15,22 0 0,-21 0 0,21 1 16,0-1-16,0-42 31,0-1-15,21 1-16,-21 0 0,22-21 15,-1 21-15</inkml:trace>
  <inkml:trace contextRef="#ctx0" brushRef="#br0" timeOffset="136656.67">7281 9440 0,'0'0'0,"0"-42"0,0 0 15,0-1-15,0 1 0,0 0 0,0 21 16,21-22-16,-21 22 0,0 0 0,22 0 16,-1-22-16,0 22 15,0 0-15,0 0 0,0 21 0,1 0 16,-1 0-16,21 0 0,-21 0 0,0 0 16,1 0-16,-1 21 15,0 0-15,0 0 0,-21 1 0,0-1 16,0 0-16,0 0 0,0 0 0,0 0 15,-21 1-15,0 20 0,0-21 16,-22 0-16,22 0 0,0-21 0,0 22 16,0-1-16,-1-21 0,1 21 0,0-21 15,0 0-15,0 0 0,21 21 16,21-42 15,0 21-15,0 0-16,0-21 15</inkml:trace>
  <inkml:trace contextRef="#ctx0" brushRef="#br0" timeOffset="137304.29">7683 9313 0,'22'0'0,"20"0"15,-21 0-15,0 0 16,0 0-16,1 0 0,-1-21 15,0 21-15,0-21 0,21 21 0,-20-21 16,-1 0-16,0 21 0,0-21 0,0-1 16,0 1-16,1 0 15,-22 0-15,21 0 0,-21 0 0,0-1 16,0 1 0,-21 21-1,-1 21-15,1 1 16,0-22-16,21 21 0,-21 0 0,0 0 15,21 21-15,0-20 0,-21-1 16,21 0-16,-22 0 0,22 0 0,0 0 16,0 1-16,0-1 0,0 0 15,0 0-15,22-21 16,-1 0-16,0 0 0,0 0 0,0 0 16,0 0-16,1 0 0,-1 0 15,0 0-15,0 0 0,21 0 0,-20 0 16,-1-21-16,21 21 0,-21-21 15,0 0-15,22-1 0,-22 1 0,0 0 16,0 0-16,0 0 0,1 0 0,-22-1 16,0-20-16,21 21 0,-21 0 15,21 0-15,-21-1 0,0 1 16,-21 21 0,0 21-1,21 1-15,-22-1 0,22 0 0,0 0 16,0 0-16,0 0 0,0 1 0,0-1 15,0 0-15,0 0 16,0 0-16,0 0 0,0 1 16,0-1-16,22 0 15,-1-21-15,-21 21 0,0 0 16,-21-21 15,-1 0-15,22 21-16,-21-21 15,0 0-15,0 0 0,0 0 16,0 22-16</inkml:trace>
  <inkml:trace contextRef="#ctx0" brushRef="#br0" timeOffset="138595.29">635 11197 0,'0'-21'16,"-21"0"46,21 0-62,0 0 16,0-1-16,0 1 15,0 0-15,21 0 16,0 0-16,-21 0 0,21 21 16,0-22-16,1 1 0,-22 0 15,21 21-15,0-21 0,0 0 0,0 21 16,0 0-1,1 0-15,-1 0 0,0 0 16,0 21-16,-21 0 0,21 0 16,-21 0-16,21 22 0,-21-1 0,22 0 15,-22 1-15,0-1 0,0 22 16,0-22-16,0 21 0,-22-20 0,1-1 16,0 22-16,0-22 0,-21 0 15,20 1-15,-20-22 0,0 21 0,21 0 16,-22-20-16,1-1 0,0 0 15,-1 0-15,22 0 0,-21 0 0,-1-21 16,22 0-16,-21 0 0,21 0 16,0 0-16,-1 0 0,1-21 0,0 21 15,0-21-15,0 0 0,21 0 16,0-22-16,-21 22 0,21 0 16,0-21-16,0-1 0,0 1 15,0 21-15,0-21 0,0-1 0,0 1 16,21 21-16,0-22 0,0 22 15,0 0-15,0 0 0,1 0 0,-1 21 16,0 0-16,21 0 0,-21 0 16,22 21-16,-22 0 0,0 0 0,21 0 15,-20 1-15,-1 20 0,0-21 16,0 0-16,0 0 0,0 22 0,-21-22 16,22 0-16,-1 0 0,-21 0 15,21 1-15,-21-1 0,21 0 16,0 0-1,-21 0-15,21-21 16,-21 21-16,22-21 31</inkml:trace>
  <inkml:trace contextRef="#ctx0" brushRef="#br0" timeOffset="138895.63">1291 11536 0,'21'21'31,"0"-21"-31,1 0 0,-1 0 16,0 0-16,0 0 15,0-21-15,0 0 16,1 0-16,-22-1 0,21 22 15,-21-21-15,0 0 16,0 0-16,-21 21 16,-1 0-16,1 0 15,0 0-15,0 0 16,0 0-16,21 21 16,0 0-1,21-21 1</inkml:trace>
  <inkml:trace contextRef="#ctx0" brushRef="#br0" timeOffset="140915.95">3154 11028 0,'0'-21'0,"0"42"0,21-85 16,-21 43-16,0-21 0,0 21 0,0-22 16,0 22-16,0-21 0,0 21 15,0-22-15,0 22 0,-21 0 0,0 0 16,21 0-16,0 0 0,-22-1 0,1 22 15,0 0-15,0 0 0,0 22 16,0-1-16,-1 21 0,1-21 16,21 22-16,-21-1 15,21 0-15,-21 1 0,21 20 0,0 1 16,0-1-16,0-21 0,0 22 0,0-1 16,0 1-16,0-1 0,0-20 15,0 20-15,0-20 0,0-22 0,0 21 16,0-21-16,21 22 0,0-22 0,0 0 15,1-21-15,-1 21 0,0-21 16,21 0-16,-21 0 0,1 0 0,20 0 16,-21-21-16,21 0 0,-20 0 15,20-1-15,-21 1 0,21-21 0,-20 21 16,20-22-16,-21 1 0,21 0 0,-20-22 16,-1 22-16,0 0 15,0-22-15,-21 1 0,0 20 0,0-20 16,0 20-16,0-20 0,0-1 0,-21 22 15,-21-21-15,20 20 0,-20 1 16,21 21-16,-21-22 0,-1 22 0,1 0 16,21 21-16,-22 0 0,1 0 0,0 21 15,21 0-15,-22 1 0,1-1 16,21 21-16,0 0 0,-1 1 0,1 20 16,0-20-16,21 20 0,0 1 15,0-22-15,0 21 0,0 1 0,0-1 16,0-20-16,21 20 0,0-20 0,1-1 15,-1-21-15,21 21 16,-21-20-16,0-1 0,22 0 0,-1-21 16,0 0-16,-20 0 0,20 0 0,0 0 15,1 0-15,-1 0 0,0-21 16,1 0-16,-1-22 0,-21 22 0,21-21 16,1 21-16,-22-22 0,21 1 15,-21 0-15,1-1 0,-1 22 0,0-21 16,0 21-16,0-22 0,-21 22 0,0 0 15,21 0-15,-21 0 16,0 42 0,0 0-16,0 0 15,0 0-15,0 0 16,0 22-16,0-22 0,0 21 0,0-21 16,0 22-16,0-22 0,0 21 0,22-21 15,-1 22-15,0-22 0,-21 0 16,21 0-16,0 0 0,0 1 0,1-1 15,-1-21-15,21 0 0,-21 21 0,0-21 16,22 0-16,-22 0 0,21 0 16,1 0-16,-22-21 0,21 0 0,0 21 15,1-22-15,-22 1 0,21 0 0,-21 0 16,22 0-16,-22-22 0,0 22 16,-21-21-16,21 21 0,-21-22 0,0 1 15,0 0-15,0 21 0,0-22 16,0 1-16,0 21 0,-21 0 0,21-1 15,-21 1-15,0 0 0,0 0 16,-1 21-16,1 0 0,0 0 0,0 0 16,-21 0-16,20 0 0,1 21 0,-21 0 15,21 0-15,0 1 0,-1-1 16,1 21-16,0 0 0,0-20 0,21 20 16,-21 0-16,21-21 0,0 22 0,0-1 15,0-21-15,0 22 0,0-22 16,21 0-16,0 0 0,0 0 0,0 0 15,1 1-15,-1-22 0,0 0 16,0 0-16,0 0 0,0 0 16,1 0-16,20 0 0,-21-22 0,21 22 15,-20-21-15,-1-21 0,21 21 0,-21 0 16,0-22-16,1 1 0,-1 0 16,0-1-16,0-20 0,0 20 0,0 1 15,-21 0-15,0-22 0,0 22 0,0 0 16,22-22-16,-22 22 0,0-1 15,0 1-15,0 21 0,0 0 0,0 0 16,0-1-16,0 1 0,-22 21 16,1 0-16,21 21 15,0 1-15,-21 20 0,21-21 0,-21 21 0,21 1 16,-21-1-16,21 0 0,0 1 16,0-1-16,0 0 0,0 1 15,0 20-15,0-20 0,0-1 0,0 21 16,0-20-16,21-1 0,0-21 0,0 22 15,22-1-15,-22-21 0,0 0 16,21 0-16,-21 1 0,1-1 0,20-21 16,-21 0-16,21 0 0,-20 0 0,20 0 15,-21 0-15,0 0 0,0-21 16,22-1-16,-22 1 0,0 21 0,0-42 16,0 21-16,1 0 0,-22-1 0,21-20 15,-21 0-15,21 21 0,-21-22 16,0 22-16,0-21 0,0 21 15,0-1-15,0 1 0,0 0 0,-21 21 16,-22 21 15,43 0-31,0 1 0,-21-1 0,21 0 16,0 21-16,0-21 0,0 1 0,0-1 16,0 0-16,0 0 0,0 0 15,0 0-15,21 1 0,1-1 16,-1 0-16,0-21 0,0 0 0,0 0 15,0 0-15,1 0 16,-1 0-16,0 0 0,0 0 16,0-21-16,0 0 0,1-1 0,-1 1 15,0 0-15,0 0 0,-21 0 0,21 0 16,0-22-16,-21 22 0,0 0 16,22 0-16,-22 0 0,21-1 0,-21 1 15,0 42 16,0 1-31,0-1 16,0 0-16,0 0 0,0 0 0,0 0 16,0 1-16,0-1 0,0 0 15,21-21-15,-21 21 0,21 0 16,0-21 0,0 0-16,1 0 0,-1 0 15,0 0-15,0 0 0,0 0 0,22 0 16,-22-21-16,0 21 0,21-21 15,-21 0-15,22 0 0</inkml:trace>
  <inkml:trace contextRef="#ctx0" brushRef="#br0" timeOffset="142100.34">6329 11282 0,'-43'0'0,"86"0"0,-128 21 0,64 0 15,0-21-15,0 0 0,-1 21 0,1-21 16,21-21 15,21 0-15,1 0-1,-1 0-15,0 0 0,-21-1 16,21 1-16,0 0 0,0 0 0,-21-21 16,22 20-16,-22 1 0,21 0 0,-21 0 15,0 0-15,21 0 0,-21-1 16,21 22-16,-21-21 0,0 42 31,0 1-15,0-1-16,-21 0 0,21 0 0,0 0 15,-21 22-15,21-22 0,0 0 0,0 21 16,0-21-16,0 22 0,0-22 16,0 0-16,0 0 0,0 0 0,21 1 15,0-1-15,0-21 16,0 0-16,1 0 0,-1 0 16,0 0-16,0 0 0,0 0 15,0 0-15,1 0 0,-1 0 0,0-21 16,0-1-16,0 1 0,0 21 0,1-21 15,-1-21-15,0 21 0,-21-1 16,0-20-16,0 21 0,0 0 0,0-22 16,0 22-16,0 0 0,0-21 0,-21 21 15,0 21-15,-1-22 0,1 1 0,0 21 16,0 0-16,-21 0 0,20 0 16,1 0-16,0 0 0,0 0 0,0 0 15,21 21-15,0 1 16,0-1-1,21 0-15,0-21 16,0 0-16,22 0 0,-1 0 0,-21 0 16,21 0-16,22 0 0,-22 0 0,1-21 15,-1 0-15,21 21 0,-20-22 16,-1 22-16,22-21 0,-22 0 0,-21 21 16,21-21-16,1 0 0,-22 0 0,0-1 15,0 1-15,0 21 16,-21-21-16,0 0 0,22 0 0,-22 0 0,0-1 15,0 1-15,0 0 16,0 42 15,0 0-15,0 1-16,0-1 0,-22 0 0,22 21 16,0-21-16,0 22 0,0-1 15,0-21-15,0 22 0,0-1 0,0 21 16,0-20-16,0 20 0,0-20 0,0 20 15,0 1-15,0-1 0,0-21 16,0 22-16,0-1 0,0 1 0,0-1 16,0 22-16,0-21 0,0-1 0,0 22 15,0-22-15,0 22 0,0-22 16,0 22-16,0-21 0,0 20 16,0-20-16,0-1 0,0 1 0,0-1 15,0-20-15,0 20 0,0-21 0,-21 1 16,21-22-16,-21 21 0,21-21 0,-21-21 15,21 22-15,-21-22 0,0-22 16,21 1 0,-22-21-16,22 21 0,-21-22 0,0 1 15,21-21-15,-21 20 0,0-20 0,0 20 16,21-20-16,-22-1 0,1-20 16,21 20-16,-21-20 0,21 20 0,0-21 15,0 1-15,0 20 0,0 1 16,0-22-16,0 22 0,21-1 15,0 1-15,1-1 0,-1 1 0,21-1 16,-21 22-16,22-22 0,-1 22 0,-21-22 16,21 22-16,1 0 0,-1-1 0,0 22 15,1-21-15,-1 21 0,0-22 16,1 22-16</inkml:trace>
  <inkml:trace contextRef="#ctx0" brushRef="#br0" timeOffset="145995.98">8551 10351 0,'0'0'0,"0"-22"0,0 1 16,0 0-16,0 0 0,-21 0 15,0 0-15,0 21 16,0 0-16,-1 0 0,1 0 0,0 0 15,-21 0-15,21 21 0,-1 21 16,1-21-16,0 22 0,-21-1 16,21 0-16,-1 22 0,1-22 0,0 22 15,0-22-15,0 21 0,0-20 0,21 20 16,-22-20-16,22-1 0,0-21 16,0 21-16,0 1 0,22-22 0,-1 0 15,0 0-15,0 0 0,21 1 16,-20-22-16,20 0 0,-21 0 15,21 0-15,-20 0 0,20 0 0,0-22 16,1 1-16,-1 21 0,-21-21 0,21 0 16,1 0-16,-22 0 0,21-1 0,-21-20 15,1 21-15,-1 0 0,0-22 16,-21 1-16,0 0 0,0-1 0,0 1 16,0 0-16,0-1 0,0-20 0,-21-1 15,0 22-15,-1 0 0,1-1 16,0 1-16,0 0 0,0-1 15,-22 22-15,22 0 0,-21 0 0,21 21 16,0 0-16,-22 0 0,22 0 16,-21 0-16,21 21 0,-1 0 0,-20 0 15,21 22-15,0-1 0,0 22 0,-1-22 16,22 21-16,-21 1 0,21-1 0,0-20 16,0 20-16,0-20 0,21 20 15,1-21-15,-1-20 0,21 20 0,-21 0 16,0-21-16,1 1 0,20-1 0,0 0 15,-21-21-15,22 0 0,-1 0 16,0 0-16,1 0 0,-1 0 0,0 0 16,1-21-16,-22 21 0,21-21 0,1-1 15,-1 1-15,-21 0 0,0-21 16,22 21-16,-22-1 0,0-20 16,0 21-16,0-21 0,-21 20 0,21-20 15,-21 21-15,22-21 0,-22 20 16,0 1-16,0 42 31,0 1-31,0-1 0,0 0 16,0 0-16,0 0 15,0 0-15,0 1 0,0-1 16,21-21 0,0 0-16,0 0 15,0 0-15,0 0 16,-21-21-16,0-1 0,22 1 15,-22 0-15,0 0 16,0 0-16,0 0 0,0-1 0,0 1 16,0 0-16,-22 21 15,1 0-15,0 0 16,0 0-16,0 21 0,21 0 16,-21 1-16,-1-1 0,1 0 0,0 21 15,0-21-15,21 22 0,-21-22 16,21 0-16,-21 21 0,21-20 15,0-1-15,0 0 0,0 0 0,0 0 16,0 0-16,0 1 0,21-1 0,0-21 16,0 21-16,0-21 0,0 21 15,1-21-15,20 0 0,-21 0 0,0 0 16,0 0-16,1 0 0,20 0 0,-21-21 16,0 0-16,0 0 0,22-1 0,-22 22 15,0-21-15,0 0 0,0-21 16,1 21-16,-1-1 0,0-20 0,0 21 15,-21 0-15,21-22 0,0 22 0,1 0 16,-22 0-16,0 0 0,21 21 16,0 0-16,-21 21 31,0 0-31,0 0 16,0 0-1,0 1 1,0-44 31,21 1-47,-21 0 0,0 0 15,0 0-15,0 0 32,0-1-32,-21 22 0,0 0 15,0 22 1,21-1-16,-22 0 0,1 0 15,21 0-15,0 0 0,-21 1 0,0-1 16,21 21-16,-21-21 0,21 0 0,0 22 16,0-22-16,0 0 0,0 0 15,0 0-15,0 1 0,0-1 16,21 0-16,0-21 0,0 0 0,0 21 16,1-21-16,-1 0 0,0 0 0,0 0 15,21 0-15,-20 0 0,-1 0 16,21-21-16,-21 0 0,22 0 15,-22 21-15,0-22 0,0 1 0,0 0 0,22 0 16,-43 0-16,21-22 0,0 22 16,0 0-16,-21-21 0,0 21 15,0-1-15,0-20 0,0 21 0,0 0 16,0 0-16,0 42 31,-21 0-31,0 0 0,21 21 16,-21-20-16,21-1 0,0 0 0,0 21 15,0-21-15,0 1 0,0-1 16,0 0-16,0 0 0,0 0 0,0 0 16,0 1-16,0-1 15,21-21-15,0 0 0,0 0 0,0 0 16,22 0-16,-22 0 16,0 0-16,0 0 0,0 0 0,0-21 15,1-1-15,-1 22 0,0-21 0,0 0 16,0 0-16,-21 0 0,21 0 0,-21-1 15,22-20-15,-22 21 0,21 0 16,-21 0-16,0-1 0,0 1 0,0 0 16,0 42 15,0 0-31,0 1 0,-21-1 0,21 0 16,0 0-16,-22 0 0,22 0 15,0 1-15,0-1 0,0 0 0,0 0 16,0 0-16,0 0 15,0 1-15,22-22 0,-1 0 0,0 0 16,0 0-16,0 0 0,0 0 16,1 0-16,-1 0 0,21 0 15,-21 0-15,0-22 0,1 1 0,-1 21 16,0-21-16,0 0 0,0 0 0,0 0 16,-21-1-16,0-20 0,22 21 15,-22 0-15,0 0 0,21-1 0,-21 1 16,0 0-16,0 0 0,0 0 15,-21 21 1,-1 0 0,22 21-16,22-21 31,-1 0-31,0 0 16,0 0-16,0 0 0,0 0 15,1 0-15,-1 0 0,0 0 16,0 0-16,0 0 15,-21 21 1,0 0-16,0 0 16,0 1-16,0-1 0,0 0 15,0 0-15,0 0 0,0 0 0,0 1 16,0-1-16,0 0 0,-21 0 16,21 0-16,0 0 0,0 1 15,21-1-15,22 0 0,-22-21 16,0 0-16,0 21 0,21-21 15,-20 0-15,20 0 0,-21 0 0,21 0 16,1 0-16,-1 0 0,-21 0 0,22-21 16,-22 21-16,21-21 0,-21 21 0,0-21 15,1-1-15,-1 1 0,0 0 16,0 0-16,-21-21 0,0 20 0,21 1 16,-21-21-16,0 21 0,0 0 15,0-22-15,0 22 0,0 0 0,0 0 16,-21 0-16,0 21 15,0 0-15,0 0 0,-1 21 16,1 0-16,-21-21 0,21 21 0,0 21 16,-1-20-16,1-1 0,0 0 15,0 0-15,21 21 0,0-20 0,-21-1 16,21 0-16,0 0 0,0 0 0,0 0 16,0 1-16,21-1 0,0 0 15,0-21-15,0 0 16,1 0-16,-1 0 0,0 0 0,0 0 15,0 0-15,0-21 0,-21 0 16,22 21-16,-1-22 0,0 1 0,-21 0 16,21 0-16,-21 0 0,21 0 15,-21-22-15,0 22 0,21 0 0,-21 0 16,0 0-16,0-1 0,0 1 16,0 42-1,0 1 1,-21-1-16,21 0 0,0 0 15,0 0-15,0 22 0,0-22 16,0 0-16,0 0 0,0 0 16,0 0-16,21 1 0,1-1 15,-1-21-15,0 21 0,0-21 16,0 0-16,0 0 0,1 0 16,-1 0-16,0 0 0,0 0 0,0 0 15,0-21-15,1 21 0,-22-21 0,21 21 16,0-22-16,-21 1 0,0 0 0,21 0 15,-21-21-15,21 20 0,-21 1 16,21 0-16,-21-21 0,0 21 0,0-1 16,0 1-16,22 0 0,-22 42 31,0 0-15,0 1-16,0-1 0,0 0 0,-22 0 15,22 0-15,-21 0 0,21 1 16,0-1-16,0 0 0,0 0 15,0 0-15,0 0 0,0 1 16,0-44 31,0 1-47,21 0 16,1 0-16,-1 0 0,-21 0 15,21-1-15,0 1 0,0 0 0,0 0 16,-21-21-16,22 20 0,-1 1 15,0 0-15,0 0 0,0 21 16,0 0-16,-21 21 16,0 0-16,0 0 15,0 1-15,0-1 0,0 0 0,0 0 16,22 0-16,-22 0 0,21 1 0,-21-1 16,21-21-16,0 21 0,0 0 15,0-21-15,1 21 0,-1-21 16,0 0-16,0 0 0,0 0 0,0 0 15,1 0-15,-1-21 0,0 0 16,0 0-16,0 0 16,-21-1-16,21 1 0,1 0 0,-1-21 15,0 21-15,0-22 0,0 22 16,22-21-16,-22 21 0,0-22 0,0 22 16,0 0-16,22 0 0,-22 0 15,-21-1-15,21 22 0,0 0 16,-21 22-1,0-1-15,0 0 16,0 0-16,0 0 16,0 0-16,0 1 0,0-44 62,0 1-46,0 0-16,0 0 15,-21 0-15,0 0 16,21-1-16,-21 22 31,-1 0-31,22 22 0,-21-22 16,21 21-16,0 0 0,0 0 0,0 0 16,-21 0-16,21 22 0,0-22 0,-21 0 15,21 0-15,0 0 16,0 1-16,0-1 0,0 0 0,0 0 0,0 0 15,21 0-15,0 1 0,0-1 0,1 0 16,-1-21-16,21 21 16,-21-21-16,22 0 0,-1 0 0,-21 0 15,21 0-15,1 0 0,-1 0 0,-21 0 16,22 0-16,-1 0 0,0 0 0,-21-21 16,22 0-16,-22 0 0,21 21 15,-21-43-15,1 22 0,-1 0 0,0 0 16,0-22-16,0 22 0,-21-21 0,21 21 15,-21 0-15,22-22 0,-22 22 16,0 0-16,0 0 0,-22 42 31,22 0-31,-21 0 0,0 0 16,21 22-16,0-22 0,0 0 16,0 0-16,0 0 0,0 1 0,0-1 15,0 0-15,0 0 0,0 0 0,0 0 16,0 1-1,21-22-15,0 0 16,1 0-16,-1 0 16,-21-22 31</inkml:trace>
  <inkml:trace contextRef="#ctx0" brushRef="#br0" timeOffset="146219.85">13822 10986 0,'0'0'0,"0"21"16,-21-21 30,-1 0-14,1 0-32,0 0 15,0 0-15,0 0 16</inkml:trace>
  <inkml:trace contextRef="#ctx0" brushRef="#br0" timeOffset="148115.79">698 13187 0,'-21'0'0,"0"0"47,21-21-47,0 0 16,0-1-1,0 1-15,21 21 0,-21-21 16,21 0-16,1 21 0,-1-21 15,0 21-15,0-21 0,21 21 0,-20 0 16,-1 0-16,0 0 0,0 0 16,0 0-16,0 0 0,1 21 0,-1 0 15,0 0-15,-21 0 0,0 0 16,0 22-16,0-22 0,0 21 0,0-21 16,-21 22-16,0-22 0,-1 21 15,1-21-15,-21 1 0,21 20 16,-22-21-16,22 0 0,-21 0 0,21 1 15,0-1-15,-1 0 0,1-21 16,0 0-16,0 0 16,21-21-1,0 0-15,0-1 16,21 1-16,0 21 16,-21-21-16,21 0 0,1 21 0,20-21 15,-21 0-15,0 21 0,0-22 16,1 22-16,20 0 0,-21-21 0,0 21 15,0 0-15,1 0 0,-1 0 16,21 0-16,-21 0 0,0 21 16,1-21-16,-1 22 0,-21-1 0,21 0 15,0 0-15,-21 0 0,21 0 16,-21 1-16,0-1 0,0 0 16,0 0-16,0 21 0,0-20 15,0-1-15,-21 0 0,0 0 0,0 0 16,-22 0-16,22 1 0,-21-1 15,21-21-15,-22 21 0,1-21 0,21 0 16,-21 0-16,-1 0 0,22 0 16,-21 0-16,21 0 0,-22 0 0,22 0 15,-21 0-15,21-21 0,-1 0 16,1 21-16,0-22 0,0 1 16,0 0-16,0 0 0,-1 0 15,22 0-15,0-1 0,0 1 0,0 0 16,0 0-16,0 0 0,0 0 15,22 21 32,-1 0-31,0 0-16,-21 21 0,21-21 16,0 0-16</inkml:trace>
  <inkml:trace contextRef="#ctx0" brushRef="#br0" timeOffset="148836.57">1524 13420 0,'0'0'0,"-21"0"16,0 0-1,-1 21-15,22-42 94,22 0-78,-1-1-16,-21 1 15,0 0 1,-21 21 15,-1 0-31,22 21 0,-21 0 16,0 1 0,21-1-16,0 0 15,21-21 16,0 0-31,1 0 16,-1 0-16,0 0 16,0-21-16,-21 0 15,0-1 1,0 1 0,-21 21 15,0 0-16,42 0 17,0 0-32,0 0 15,0 0-15</inkml:trace>
  <inkml:trace contextRef="#ctx0" brushRef="#br0" timeOffset="150932.29">3344 13123 0,'0'0'16,"0"-21"-16,0 0 0,21 0 15,-21 0-15,22 21 16,-1-21-16,-21-1 0,21 1 0,0 0 15,0 0-15,0 0 0,1 0 16,-1-1-16,0 1 0,-21 0 16,21 0-16,0-21 0,-21 20 0,0 1 15,0 0-15,-21 63 32,21-20-32,-21 20 15,0 0-15,-22 22 0,22-22 16,0 22-16,0-1 0,-21-21 0,20 22 15,-20-22-15,21 22 0,-21-22 0,20 22 16,1-22-16,-21 0 0,21 1 16,0-1-16,-1-21 0,-20 21 0,21-20 15,21-1-15,-21 0 16,0-21-16,-1 0 0,1 0 16,0 0-16,0-21 15,21 0-15,-21-1 0,21-20 16,-21 21-16,21-21 0,-22 20 0,22-20 15,-21 0-15,21 21 0,0-22 16,0 1-16,0 21 0,0-22 0,0 22 16,0-21-16,0 21 0,0 0 15,0 42 1,21 0-16,1 21 16,-22-21-16,21 1 0,0-1 15,0 21-15,0-21 0,0 0 16,1 22-16,-1-22 0,0 0 0,21 0 15,-21 22-15,1-22 0,20 0 16,0-21-16,1 21 0,-22 0 0,42-21 16,-20 0-16,-1 0 0,0 0 15,22 0-15,-22 0 0,0-21 0,1 0 16,20 0-16,-20 0 0,-22-1 0,21 1 16,-21 0-16,22 0 0,-22 0 15,0 0-15,0-1 0,-21-20 0,0 21 16,0 0-16,0 0 0,0-1 15,0 1-15,0 0 0,0 0 16,-21 21-16,0 0 16,0 0-16,-1 21 0,1 0 15,0 0-15,0 1 0,21-1 0,-21 0 16,21 0-16,0 0 0,0 0 0,0 1 16,0 20-16,0-21 0,0 0 15,0 0-15,21-21 0,0 22 0,0-1 16,0-21-16,1 0 0,-1 0 0,21 0 15,0 0-15,-20 0 0,20 0 16,0-21-16,-21-1 0,22 1 0,-1 0 16,0 0-16,-20 21 0,20-21 15,-21 0-15,0-22 0,0 22 16,1 0-16,-22 0 0,0 0 0,0-1 16,0 1-16,-22 21 31,1 21-31,0 1 0,0-22 15,21 21-15,0 0 0,-21 0 0,0 0 16,21 0-16,0 1 0,0-1 16,0 0-16,-22 0 0,22 0 0,0 0 15,22-21 17,-22-21-17,21 0-15,0 21 16,0-21-16,-21 0 0,21 0 0,0-1 15,1 1-15,-1 0 0,-21 0 0,21 0 16,0 0-16,0-1 0,-21 1 16,0 0-16,21 21 0,1 0 15,-22 21 1,0 0-16,0 1 0,0-1 16,0 0-16,21 0 0,-21 0 15,21 0-15,-21 1 0,0-1 0,0 0 16,21 0-16,0 0 0,0 0 15,-21 1-15,22-22 0,-1 21 16,0 0-16,21-21 0,-21 0 0,22 0 16,-1 0-16,0 0 0,1 0 15,-1 0-15,0-21 0,1 0 0,-1-1 16,0 22-16,1-21 0,-1 0 0,0 0 16,1 0-16,-22 0 0,21-1 15,-21-20-15,1 21 0,-22 0 0,0 0 16,0-1-16,0 1 0,0 0 0,0 0 15,0 0-15,-22 21 0,1 0 16,-21 0-16,21 0 0,0 0 16,-1 21-16,1-21 0,0 21 0,0 0 15,0 0-15,0 1 0,-1-1 16,22 0-16,0 0 0,0 0 16,0 0-16,0 1 0,0-1 15,0 0-15,22-21 16,-1 0-16,0 0 15,0 0-15,0 0 0,0 0 0,22-21 16,-22 21-16,0-21 0,0 21 0,0-22 16,1 1-16,-1 0 0,0 0 15,0 0-15,0 0 0,-21-1 16,21 1-16,-21 0 0,22 21 16,-22 21 15,0 0-16,0 1-15,0-1 0,0 21 0,-22-21 16,22 22-16,-21-1 0,21 0 16,0 1-16,-21-1 0,0 0 0,21 22 15,0-22-15,0 22 0,-21-22 0,21 21 16,0-20-16,-21 20 0,21 1 16,0-1-16,0 1 0,0-1 0,0 1 15,0-1-15,0 1 0,0-1 0,0 1 16,0-1-16,0 1 0,0-1 0,0 1 15,0-22-15,0 22 16,0-22-16,0 21 0,-22-20 0,1-1 16,21 0-16,-21-20 0,0 20 0,-21-21 15,20-21-15,1 21 0,0-21 16,0 0-16,0 0 0,0 0 0,-1-21 16,-20 0-16,21 0 0,0-22 0,-22 1 15,22 21-15,-21-21 0,21-22 0,-22 22 16,22-22-16,0 22 0,0-22 15,21 1-15,-21-1 0,21-20 0,0 20 16,0 1-16,0-1 0,21 1 0,0-1 16,0 1-16,0-1 0,1 1 15,20 20-15,-21-20 0,21 21 16,-20-22-16,20 22 0,-21-1 0,21 1 16,-20 0-16,20-1 0,-21 22 15,21-21-15,-20 21 0,20 0 0,-21-1 16,0 1-16,0 21 0,1-21 0,-1 0 15,0 0-15,0 21 0,-21-21 16,21-1-16,0 22 0</inkml:trace>
  <inkml:trace contextRef="#ctx0" brushRef="#br0" timeOffset="151232.12">6032 12764 0,'0'0'0,"0"-22"15,0 1-15,0 0 0,-21 21 16,21-21-16,-21 21 0,0 0 0,0 0 16,0 21-16,-1 0 15,22 0-15,-21 1 0,0 20 0,0 0 16,21 1-16,-21-1 0,21 0 0,0 1 16,-21-1-16,-1-21 0,1 21 15,21 1-15,-21-1 0,21-21 16,0 0-16,0 22 0,0-22 0,0 0 0,0 0 15,0 0-15,0 1 16,21-1-16,0-21 0,1 0 16,-1 0-16,0 0 0,0 0 0,0 0 15,0-21-15,22 21 0,-22-22 16,0 1-16,21 0 0,-20 0 0</inkml:trace>
  <inkml:trace contextRef="#ctx0" brushRef="#br0" timeOffset="151663.87">6265 12912 0,'0'0'15,"0"-21"-15,0-22 0,0 22 16,0 63 0,0-20-1,0-1-15,0 21 0,-21 0 0,21-20 16,0 20-16,0 0 16,-21 1-16,0-22 0,21 21 0,-21-21 15,21 0-15,0 1 0,0-1 0,-22 0 16,22 0-16,0 0 0,0-42 47,22 0-47,-22 0 0,21 0 15,0-1-15,-21 1 0,21 0 16,0 0-16,-21 0 0,21 0 16,1 21-16,-1 0 15,-21 21 1,21 0-16,-21 0 15,0 0-15,21 0 0,-21 1 0,21-22 16,-21 21-16,21-21 0,-21 21 16,22-21-16,-22 21 0,21-21 0,0 0 15,0 0-15,0 0 0,0 0 16,1 0-16,-1 0 16,0-21-16,0 0 0,0 0 15,0-1-15,-21 1 16,0 0-16,0 0 0,0 0 15,0 0-15</inkml:trace>
  <inkml:trace contextRef="#ctx0" brushRef="#br0" timeOffset="151913.73">5927 12975 0,'0'0'0,"-22"0"0,1 0 15,42 0 1,1 0 0,-1 0-16,21 0 15,-21 0-15,0 0 0,22-21 0,-1 21 16,-21-21-16,22 21 0,-22 0 0,21-21 16,-21 21-16,22 0 0,-22 0 15,0 0-15,0 0 0,0 0 0,0 0 16,1 0-16,-1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9T02:10:39.8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28702 13272 0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9T01:52:36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0 0,'-21'0'31,"0"0"-15</inkml:trace>
  <inkml:trace contextRef="#ctx0" brushRef="#br0" timeOffset="1568.24">931 445 0,'-21'0'16,"0"0"-16,0 0 16,0 0-16,-1 0 15,1 0-15,0 0 0,0 0 16,0 0-16,0 0 16,-1 0-16,44 0 31,-1 0-16,21 0-15,-21 0 0,0 0 0,22 0 16,-22 0-16,21 0 0,1 0 16,-1 0-16,0 0 0,22 0 15,-22 0-15,0 0 0,22 0 16,-22-22-16,22 22 0,-22 0 16,-21 0-16,22 0 0,-1 0 0,-21 0 15,0 0-15,0 0 0,-42 0 47,0 0-47,0 0 16,0 0-16,0 0 0,-1 22 15,1-22-15,-21 21 0</inkml:trace>
  <inkml:trace contextRef="#ctx0" brushRef="#br0" timeOffset="1924.04">1101 529 0,'0'0'0,"-22"0"0,22-21 15,-21 21 1,0 0 0,21 21-1,0 0-15,0 1 16,0-1-16,0 0 0,0 0 0,0 21 15,0-20-15,0 20 0,0 0 16,0 22-16,0-22 0,0 0 16,0 1-16,0-1 0,0 0 0,0 1 15,0-22-15,0 21 0,0-21 16,0 1-16,0-1 0,0 0 16,0 0-1,0-42 16,0 0-31,21 0 16,-21-1-16,21 1 0,-21-21 0,0 21 16</inkml:trace>
  <inkml:trace contextRef="#ctx0" brushRef="#br0" timeOffset="2499.71">1228 550 0,'0'22'31,"0"-1"-31,21 0 16,-21 0-16,0 21 0,0-20 16,0 20-16,21-21 0,-21 21 15,0 1-15,0-22 0,0 21 0,0 1 16,0-1-16,0-21 15,0 0-15,0 22 0,0-22 0,0 0 16,21 0-16,-21 0 0,0 0 16,0 1-1,0-44 17,0 1-32,0 0 15,0 0-15,0 0 0,0 0 0,0-22 16,0 22-16,0-21 0,0 21 15,21-22-15,0 22 0,-21-21 16,22 21-16,-1-1 0,0 1 0,0 0 16,21 0-16,-20 21 15,-1 0-15,0-21 0,0 21 0,0 0 16,0 0-16,1 0 0,-1 21 16,0 0-16,0 0 0,-21 0 15,21 1-15,-21 20 0,21-21 0,-21 0 16,0 22-16,0-22 0,0 21 15,0-21-15,0 0 0,0 1 0,0 20 16,0-21-16,0 0 16,0 0-1,0-42 17,22 0-17,-22 0-15,21 0 0,-21 0 16,21-1-16</inkml:trace>
  <inkml:trace contextRef="#ctx0" brushRef="#br0" timeOffset="2748.79">1968 741 0,'0'0'0,"0"21"15,0 0-15,0 0 0,0 22 16,0-22-16,0 0 15,0 0-15,0 0 0,0 22 16,0-22-16,0 0 0,0 0 0,0 0 16,0 1-16,0-1 15,0 0-15,0-42 47,0 0-47,0-1 0,0 1 16</inkml:trace>
  <inkml:trace contextRef="#ctx0" brushRef="#br0" timeOffset="2952.1">1968 614 0,'0'0'0,"0"-21"0,-21 21 16,21-21-1,0 42 63,21-21-78</inkml:trace>
  <inkml:trace contextRef="#ctx0" brushRef="#br0" timeOffset="3536.77">2498 826 0,'0'0'0,"21"0"0,-21-22 0,21 22 15,0-21-15,-21 0 16,0 0-16,21 21 0,-21-21 0,0 0 15,0-1 1,-21 1 0,0 21-16,0 0 15,0 0-15,-22 0 0,22 0 0,0 21 16,0-21-16,0 22 0,-1-1 16,-20-21-16,21 21 0,0 0 15,0 0-15,-1 0 0,22 1 0,0-1 16,0 0-16,0 0 0,0 0 15,0 0-15,0 1 0,22-22 16,-1 21-16,0-21 16,0 0-16,0 0 0,22 21 0,-22-21 15,0 0-15,21 0 0,-21 0 16,1 21-16,-1-21 0,0 0 16,0 0-16,0 21 0,0-21 0,1 0 15,-1 0-15,0 21 0,-21 1 16,0-1-1,-21 0 1,0 0-16,-1-21 0,1 0 0,-21 0 16,21 21-16,-22-21 0,22 21 15,-21-21-15,21 0 0,-22 0 16,22 0-16,0 0 0,-21 0 16,21 0-16,-1 0 0,1 0 15,0 0-15,0 0 0,21-21 0,-21 21 16,21-21-1,0 0-15,0 0 0,0 0 16,0-1-16</inkml:trace>
  <inkml:trace contextRef="#ctx0" brushRef="#br0" timeOffset="4280.34">4614 508 0,'43'-63'31,"-43"41"-31,0 1 0,0 0 16,-22 0-16,1 21 16,0-21-16,0 21 0,0-21 0,0 21 15,-1 0-15,1 0 0,-21 0 16,21 0-16,0 0 0,-22 0 0,1 0 16,21 21-16,-22 0 0,22 0 15,-21 0-15,21 22 0,0-22 16,-1 21-16,1-21 0,0 22 0,0-1 15,0 0-15,21 1 0,-21 20 16,21-21-16,0 1 0,0-1 16,0 0-16,0 1 0,0-22 15,21 21-15,0-21 0,0 22 0,21-22 16,-20 0-16,-1 0 0,21-21 16,0 21-16,1-21 0,20 0 0,-20 0 15,-1 0-15,21 0 0,1 0 16,-22 0-16,22 0 0,-22-21 0,22 0 15,-22 0-15,0 0 0,1 0 16</inkml:trace>
  <inkml:trace contextRef="#ctx0" brushRef="#br0" timeOffset="4832.03">5165 868 0,'0'0'0,"21"-42"0,0-64 32,-21 85-32,0-22 0,0 22 0,0 0 15,0 0-15,-21 21 0,21-21 16,-21-1-16,-1 22 0,1 0 0,0 0 15,0 0-15,0 0 0,-22 0 16,22 22-16,0-1 0,0 0 0,-21 0 16,20 0-16,1 0 0,0 22 15,0-1-15,0-21 0,0 22 0,-1-1 16,22 0-16,0-21 16,0 22-16,0-22 0,0 21 0,0-21 0,0 1 15,0-1-15,22 0 16,-1 0-16,0-21 0,0 0 0,0 0 15,0 0-15,22 0 0,-22 0 16,0 0-16,0 0 0,22 0 0,-22-21 16,0 0-16,0 0 0,21-1 15,-20 1-15,-1 0 0,0-21 0,-21 21 16,21-22-16,0 22 0,-21-21 16,21-1-16,-21 22 0,0-21 0,0 21 15,0-22-15,0 22 0,0 0 16,0 0-16,0 0 15,0 42 1,0 0 0,0 0-16,-21 22 15,21-22-15,0 0 0,0 21 0,0 1 16,-21-22-16,21 21 0,0-21 16,0 22-16,0-22 0,0 0 0,0 0 15,0 0-15,0 0 0,21 1 16,0-22-16,1 21 0,-1-21 15,0 0-15,0 0 0,0 0 16,0 0-16,1-21 0,-1-1 16,21 22-16,-21-21 0,0 0 0,22-21 15,-22 21-15,21-22 0,-21 22 16,1-21-16</inkml:trace>
  <inkml:trace contextRef="#ctx0" brushRef="#br0" timeOffset="5624.48">5821 318 0,'0'0'16,"0"-22"0,0 44-1,-21-1-15,-1 0 0,22 0 16,-21 21-16,21-20 0,0 20 16,0-21-16,-21 21 0,21 1 0,0-1 15,-21-21-15,21 22 0,0-1 16,0 0-16,0-21 0,0 22 0,0-1 15,0-21-15,0 0 0,0 22 16,0-22-16,0 0 0,21 0 16,0 0-16,0-21 0,1 0 15,-1 0-15,0 0 0,0 0 0,21 0 16,-20-21-16,-1 0 0,21 0 16,-21 0-16,0 0 0,1-1 15,-1 1-15,0-21 0,0 21 0,0-22 16,0 22-16,-21-21 0,0 0 15,0 20-15,0-20 0,0 0 16,0-1-16,0 22 0,0-21 0,0 21 16,0-22-16,0 22 0,0 0 15,0 0-15,0 42 32,0 0-17,0 0-15,-21 1 0,21 20 0,0-21 16,0 21-16,0 1 0,0-1 15,0-21-15,0 22 0,0-1 0,0 0 16,0 1-16,0-1 0,0-21 16,0 21-16,0-20 0,0 20 15,0-21-15,21 0 0,-21 0 0,22-21 16,-1 22-16,-21-1 0,21-21 16,0 0-16,0 0 0,0 0 15,1 0-15,-1 0 0,0-21 16,0-1-16,0 1 0,0 0 0,1 0 15,-22 0-15,21 0 0,0-22 16,0 22-16,-21-21 0,0-1 0,21 22 16,-21-21-16,21 21 0,-21 0 15,0-1-15,0 1 0,0 0 0,0 42 47,0 0-47,0 1 0,0-1 16,0 0-16,0 0 0,0 21 0,0-20 15,0-1-15,0 0 0,0 0 16,0 0-16,0 0 0,0 1 0,22-1 16,-22 0-16,21-21 0,0 21 15,0-21-15,0 0 16,0 0-16,1-21 16,-22 0-16,21 21 0,0-21 0,-21-1 15,21 1-15,0-21 0,-21 21 16</inkml:trace>
  <inkml:trace contextRef="#ctx0" brushRef="#br0" timeOffset="5983.78">6625 402 0,'0'0'0,"0"21"0,21 64 31,0-85-31,1 0 0,-1 0 0,0 0 16,0 0-16,0 0 15,0 0-15,1 0 0,-1-21 16,-21 0-16,21 0 16,-21-1-16,0 1 0,0-21 15,0 21-15,0 0 0,0-1 16,-21 22-16,0-21 0,-1 21 15,1 0-15,0 0 0,0 0 16,0 0-16,0 21 0,-1 1 16,22-1-16,-21 0 0,21 0 15,0 0-15,0 22 0,0-22 0,0 0 16,0 0-16,0 0 16,0 0-16,0 1 0,0-1 0,0 0 15</inkml:trace>
  <inkml:trace contextRef="#ctx0" brushRef="#br0" timeOffset="6564.62">7133 720 0,'0'0'0,"-21"0"31,0 0-15,0 0-16,21 21 15,0 0-15,0 0 0,0 0 0,0 1 16,0-1-16,0 21 0,0-21 16,0 0-16,0 22 0,0-22 0,0 0 15,0 0-15,0 0 0,0 1 16,0-1-16,0 0 0,0 0 0,0 0 15,0-42 32,0 0-47,0 0 16,0 0-16,0-1 0,0-20 0,0 21 16,0-21-16,21-1 0,0 1 15,0 0-15,0-1 0,0 1 0,1 0 16,-1 20-16,21 1 0,-21-21 15,0 21-15,22 21 0,-1-21 0,-21 21 16,0 0-16,22 0 0,-22 0 16,0 21-16,0 0 0,0 0 0,1 0 15,-1 0-15,-21 1 0,0 20 16,0-21-16,0 21 0,0-20 0,0 20 16,0-21-16,0 21 15,0-20-15,-21-1 0,21 0 0,-22 0 16,1 0-16,21 0 0,0 1 15,-21-1-15,42-42 47,0 21-47</inkml:trace>
  <inkml:trace contextRef="#ctx0" brushRef="#br0" timeOffset="7494.21">8276 656 0,'0'0'16,"0"-21"-16,0 0 0,0 0 15,0 0-15,-21 21 0,0-22 16,0 22-16,-1 0 15,1 0-15,0 0 0,0 0 0,0 0 16,0 0-16,-22 22 0,22-1 16,0-21-16,0 21 0,0 0 15,-1 0-15,1 22 0,0-22 16,0 21-16,21-21 0,0 0 0,-21 22 16,21-22-16,0 0 0,0 21 15,0-20-15,0-1 0,0 0 16,0 0-16,21-21 0,0 0 15,0 0-15,0 0 0,1 0 0,20 0 16,-21 0-16,0-21 0,22 0 0,-22 0 16,0-1-16,21 1 0,-21 0 15,1 0-15,-22 0 0,21 0 16,0-1-16,-21 1 0,21 0 0,-21 0 16,0 0-16,0 42 46,0 0-30,0 0-16,-21 22 0,21-22 16,-21 0-16,21 21 0,-21-21 15,21 22-15,0-1 0,0 0 0,0 1 16,0 20-16,-22-20 0,22-1 0,0 21 16,0-20-16,0 20 0,0 1 15,0-1-15,0 1 0,0-1 0,0 22 16,0-22-16,0 1 0,0 21 15,0-22-15,22 1 0,-22-1 16,21 1-16,-21-1 0,21 1 0,0-1 16,-21 1-16,21-1 0,0 1 15,-21-22-15,22 21 0,-22-20 0,0-1 16,0 0-16,0 1 0,0-1 0,0-21 16,0 0-16,0 1 0,0-1 15,-22 0-15,1-21 0,0 0 16,-21 0-16,21 0 0,-22 0 0,22 0 15,-21-21-15,-1 0 0,-20-22 16,21 22-16,-1-21 0,-20-1 0,20 1 16,1 0-16,-21-22 0,20 1 0,1-1 15,0 1-15,20-1 16,-20 1-16,21-1 0,0 1 0,0-1 16,21 1-16,0-1 0,0 1 15,0-1-15,0 1 0,21-1 0,0 1 16,0-1-16,0 22 0,22-22 15,-22 22-15,21 0 0,0 21 0,1-22 16,-22 1-16,21 21 0,1-22 16,-1 22-16,0 0 0,-21 0 0,22 0 15,-22 0-15,0-1 0,0 1 0,0 21 16,1-21-16</inkml:trace>
  <inkml:trace contextRef="#ctx0" brushRef="#br0" timeOffset="8504.62">10096 826 0,'0'0'0,"0"-22"0,22 22 15,-1-21-15,-21 0 16,21 21-16,0-21 0,0 0 15,-21 0-15,0-1 16,21 1-16,-21 0 16,0 0-16,-21 21 15,0 0-15,0 0 16,0 0-16,0 0 0,-22 0 16,22 0-16,-21 0 0,21 0 0,-22 0 15,22 21-15,0-21 0,0 21 16,-22 0-16,22-21 0,0 22 15,0-1-15,0 0 16,0 0-16,21 0 0,0 0 16,0 1-16,0-1 15,0 0-15,0 0 0,0 0 16,21 0-16,0 1 16,0-22-16,0 21 0,0 0 0,1 0 15,20 0-15,-21 0 0,21 1 16,-20-22-16,20 21 0,0 0 0,-21 0 15,1 0-15,20 0 0,-21-21 16,0 22-16,0-1 0,-21 0 0,0 0 16,0 0-16,0 0 15,-21 1-15,0-1 0,0-21 16,-21 21-16,-1 0 0,1-21 0,0 21 16,-1-21-16,1 0 0,0 0 15,-1 0-15,1 0 0,0 0 0,20 0 16,-20 0-16,21 0 0,0-21 15,0 0-15,-1 0 0,1 0 0,0-1 16,21 1-16,0 0 0,0-21 0,-21 21 16,21-22-16,0 22 0,0-21 15,0 21-15,0-22 0,0 22 0,0 0 16,0 0-16,21-22 0,0 22 16,0 21-16,1-21 0,-1 0 15,0 21-15,0 0 0,0-21 16,0 21-16,22 0 0</inkml:trace>
  <inkml:trace contextRef="#ctx0" brushRef="#br0" timeOffset="8813.45">10541 614 0,'0'0'16,"21"0"-16,-21-21 0,0 42 47,0 0-47,0 0 15,0 0-15,-21 1 0,21 20 16,0-21-16,-21 21 0,21 1 0,0-1 16,0 0-16,0 1 0,-21-1 15,21-21-15,0 22 0,0-1 0,-22-21 16,22 0-16,0 0 0,0 1 15,0-1-15,0 0 0,22-21 16,-1 0-16,0 0 16,0 0-16,0-21 15</inkml:trace>
  <inkml:trace contextRef="#ctx0" brushRef="#br0" timeOffset="9032.33">10477 910 0,'0'0'0,"-21"0"0,42 0 62,1 0-62,-1 0 0,0 0 16,0 0-16,0 0 0,22 0 0,-22-21 15,21 21-15,-21 0 0,0 0 16,22 0-16</inkml:trace>
  <inkml:trace contextRef="#ctx0" brushRef="#br0" timeOffset="9935.91">11409 1080 0,'0'0'0,"0"-43"31,0 22-31,21 0 16,-21 0-16,0 0 0,0-1 15,0 1-15,0 0 0,0 0 0,0 0 16,0-22-16,-21 22 0,21 0 15,-21 0-15,21 0 0,-22 0 0,1 21 16,0 0-16,21-22 0,-21 22 16,0 0-16,0 0 0,-1 0 0,1 22 15,0-1-15,0-21 0,-21 21 16,20 21-16,1-21 0,0 22 16,0-22-16,21 21 0,-21 1 0,0-1 15,21-21-15,0 21 0,0 1 16,0-22-16,0 0 0,0 0 0,0 0 15,0 1-15,0-1 0,21-21 16,0 21-16,21-21 0,-21 0 16,1 0-16,-1 0 0,21 0 15,-21-21-15,0 0 0,22-1 0,-22 22 16,0-21-16,0 0 0,0 0 16,1-21-16,-1 20 0,0 1 15,-21-21-15,0 21 0,21-22 0,-21 1 16,0 21-16,0 0 0,0 0 15,0-1-15,0 1 0,0 0 0,0 42 32,0 0-17,-21 1-15,21-1 0,0 21 16,0-21-16,0 22 0,0-22 0,0 21 16,0-21-16,0 22 0,0-22 15,0 0-15,0 0 0,0 0 16,21 0-16,-21 1 0,21-22 0,0 0 15,1 21-15,-1-21 0,0 0 16,0 0-16,0 0 0,22 0 0,-22-21 16,0-1-16,21 1 0,-21 0 15,22 0-15,-22 0 0,0 0 0,0-22 16,0 22-16,1-21 0,-1-1 16,0 1-16,0 0 0,0-1 0,-21 1 15,21 21-15,-21-21 0,0-1 16,0 22-16,0 0 0,0 0 0,0 0 15,0 42 17,-21 0-32,21 0 0,0 0 15,0 22-15,-21-22 0,21 21 16,-21 0-16,21 1 0,0-1 0,0 0 16,0-20-16,0 20 0,0 0 15,0-21-15,0 1 0,0 20 0,0-21 16,0 0-16,0 0 0,21-21 15,0 22-15,0-22 0,1 0 16,-1 0-16,0 0 0,0 0 16,-21-22-16,21 1 0,0 0 15</inkml:trace>
  <inkml:trace contextRef="#ctx0" brushRef="#br0" timeOffset="10216.46">11790 868 0,'21'0'31,"0"0"-31,0 0 0,0 0 0,1 0 16,-1 0-16,0-21 0,0 21 0,0 0 15,22-21-15,-22 21 0,0 0 16,21-22-16,-21 22 0,1 0 0,-1-21 16</inkml:trace>
  <inkml:trace contextRef="#ctx0" brushRef="#br0" timeOffset="12612.76">12446 1143 0,'21'0'47,"0"-21"-47,0 0 0,1 21 0,-1-21 15,0 21-15,0-22 0,0 22 16,0-21-16,1 0 0,-1 0 0,-21 0 15,21 21-15,-21-21 16,21-1-16,-21 1 0,0 0 0,0 0 16,0 0-16,0 0 0,0-1 15,-21 22-15,0 0 0,21-21 0,-21 21 16,-1 0-16,1 0 0,0 0 16,0 21-16,0-21 0,-22 22 0,22-1 15,0 21-15,0-21 0,0 22 16,0-22-16,-1 21 0,22-21 0,0 22 15,0-1-15,-21-21 0,21 21 16,0-20-16,0-1 0,0 0 0,21 0 16,1 0-16,-1-21 0,0 21 15,0-21-15,0 0 0,0 0 16,1 0-16,20 0 0,-21 0 0,21-21 16,1 0-16,-22 21 0,21-21 15,1 0-15,-1 0 0,-21-1 0,21 1 16,1-21-16,-22 21 0,0 0 15,0-22-15,0 22 0,1-21 0,-1 21 16,-21-1-16,0-20 0,0 21 16,0 0-16,0 0 0,-21 42 31,21 0-31,-22-21 16,22 21-16,-21 21 0,21-20 0,0-1 15,0 21-15,0-21 0,-21 22 16,21-22-16,0 0 0,0 21 0,0-21 15,0 1-15,0-1 0,0 0 16,0 0-16,0 0 0,0 0 16,0-42 31,0 0-47,0 0 15,21 0-15,-21-22 0,21 22 0,-21 0 16,22-21-16,-1 21 0,-21-22 15,21 1-15,0 21 0,0-22 16,0 22-16,1 0 0,-1 0 16,0 0-16,0 21 0,0 0 0,0 0 15,1 0-15,-1 0 16,0 21-16,-21 0 0,21 0 0,-21 0 16,21 1-16,-21 20 0,0-21 15,21 21-15,-21-20 0,0-1 0,0 21 16,22-21-16,-22 0 0,0 1 15,0-1-15,0 0 0,0 0 16,0 0-16,0-42 47,0 0-47,0 0 16,21 0-16,-21-1 0,21-20 15,0 21-15,-21 0 0,21-22 16,0 22-16,-21-21 0,22 0 0,-1 20 15,0 1-15,0-21 0,0 21 16,0 21-16,1-21 0,-1-1 0,0 22 16,0 0-16,0 0 0,-21 22 15,21-1-15,-21 0 16,0 0-16,0 21 0,0-20 0,0-1 0,0 21 16,0-21-16,0 22 15,0-22-15,0 21 0,0-21 0,0 0 16,0 1-16,0-1 0,0 0 15,0 0-15,0 0 0,22-21 0,-22 21 16,21-21-16,0 0 0,0 0 0,0 0 16,22 0-16,-22 0 0,0 0 15,21 0-15,1-21 0,-22 21 0,21-21 16,-21 0-16,22 0 0,-22 0 16,21-1-16,-21 1 0,22 0 0,-22-21 15,0 21-15,0-22 0,0 1 16,0 21-16,-21-22 0,0 1 0,0 21 15,0 0-15,0 0 0,0-1 16,0 1-16,-21 21 16,0 0-16,0 0 0,0 0 15,0 0-15,21 21 0,-22 1 16,1-1-16,0 21 0,0-21 0,21 22 16,-21-22-16,21 21 0,0 0 15,0-20-15,0 20 0,0-21 0,0 0 16,0 0-16,21 1 0,0-1 0,0 0 15,0 0-15,1-21 0,20 0 16,-21 21-16,21-21 0,-20 0 0,-1 0 16,21 0-16,0 0 0,-20 0 15,-1-21-15,21 0 0,-21 21 16,0-21-16,1 0 0,-1-1 16,0-20-16,0 21 0,0-21 0,0 20 15,-21-20-15,0 0 0,22 21 0,-22-22 16,0 22-16,21-21 0,-21 21 15,0-1-15,0 44 32,0-1-32,0 0 0,-21 0 15,21 21-15,0-20 16,-22 20-16,22-21 0,0 21 0,0-20 16,0-1-16,0 21 0,0-21 15,0 0-15,0 1 0,-21-1 0,21 0 16,0 0-16,-21-21 15,21-21 32,0 0-47,0 0 0,0-1 0,0 1 16,0 0-16,21 0 0,0-21 16,-21 20-16,22-20 0,20 0 0,-21-1 15,0 22-15,22-21 16,-1 21-16,0 0 0,1-1 0,-1 1 0,-21 21 15,21 0-15,-20 0 16,20 0-16,-21 21 0,0 1 0,-21-1 16,0 0-16,21 21 0,-21-21 0,0 22 15,0-22-15,0 21 0,0-21 16,0 22-16,0-22 0,0 0 0,0 21 16,0-20-16,0-1 0,22-21 15,-22 21-15,0 0 0,21-21 0,0 0 16,0 0-16,0 0 0,0 0 15,1 0-15,-1 0 0,0 0 0,21 0 16,-21 0-16,1-21 0,-1 0 16,0 0-16,0-1 0,21 1 15,-20 0-15,-1-21 0,0-1 0,-21 1 16,21 0-16,0-1 0,0 1 16,1-21-16,-22 20 0,0 1 0,21 0 15,-21-1-15,0 22 0,21-21 16,-21 21-16,0-1 0,0 1 15,-21 21-15,0 0 16,-1 21-16,22 1 0,-21-1 16,0 0-16,0 21 0,21 1 0,-21-22 15,21 21-15,-21 0 0,21 1 16,0-1-16,0 0 0,0 1 16,0-1-16,0 0 0,0-20 15,0 20-15,0-21 0,0 0 0,0 22 16,0-22-16,21 0 0,0 0 15,0-21-15,0 21 16,0-21-16,1 0 0,-1 0 16,0 0-16,0-21 15,0 21-15,0-21 0,-21 0 0,22 21 16,-1-21-16,0-1 0,0 1 0,0 0 16,-21 0-16,21 0 0,1 0 15,-22-22-15</inkml:trace>
  <inkml:trace contextRef="#ctx0" brushRef="#br0" timeOffset="12851.62">15727 804 0,'0'0'0,"-21"22"31,42-22-15,0 0-16,0 0 0,0 0 15,0 0-15,1 0 0,20-22 0,-21 22 16,0 0-16,22 0 0,-22-21 16,0 21-16,0 0 0,0 0 15,0-21-15,1 21 0,-22-21 16</inkml:trace>
  <inkml:trace contextRef="#ctx0" brushRef="#br0" timeOffset="14551.69">677 1778 0,'0'0'0,"-21"0"16,0 0-16,0 0 15,42 0 32,0 0-47,0 0 16,0 0-16,1 0 0,-1 0 0,0 0 15,21 0-15,-21 0 0,1 0 16,20 0-16,-21 0 0,0 0 16,22 21-16,-1-21 0,-21 0 0,21 0 15,1 0-15,-1 0 0,0 0 16,1 0-16,20 0 0,1 0 0,-22 0 15,22 0-15,-1 0 0,1 0 16,-1 0-16,1 0 0,-22 0 16,21 0-16,1 0 0,-1 0 15,22 0-15,-21 0 0,20 0 0,1 0 16,0 0-16,20 0 0,-20 0 16,21 0-16,0 0 0,-22 0 0,22 0 15,0 0-15,21 0 0,-21 0 16,21 0-16,-21 0 0,21 0 0,0 0 15,0 0-15,-21 0 0,21 0 16,0 0-16,0 0 0,-22 0 0,22 0 16,0 0-16,-21 0 0,21 0 15,-21 0-15,0 0 0,21 0 0,-21 0 16,21 0-16,-21 0 16,21 0-16,-22 0 0,22 0 0,-21 0 15,21 0-15,0 0 0,0 0 0,21 0 16,-21-21-16,0 21 0,0 0 15,22 0-15,-22 0 0,0 0 0,21 0 16,0-21-16,-21 21 0,21 0 16,-21 0-16,0 0 0,0 0 0,21-21 15,-21 21-15,21 0 0,-21 0 16,0 0-16,0 0 0,0-21 0,22 21 16,-22 0-16,21 0 0,-21-22 15,21 22-15,-21 0 0,21 0 0,-21-21 16,0 21-16,21 0 0,0 0 15,-21-21-15,22 21 0,-22 0 16,21 0-16,-21-21 0,21 21 0,0-21 16,0 21-16,-21 0 0,21-21 15,-21 21-15,0 0 0,0 0 0,22-22 16,-22 22-16,0 0 0,0-21 16,0 21-16,0 0 0,-22-21 0,22 0 15,-21 21-15,21 0 0,-21 0 0,21-21 16,-21 21-16,0 0 0,0 0 15,-1 0-15,1-21 0,-21 21 0,0 0 16,20 0-16,-20 0 0,21 0 16,-21 0-16,-1 0 0,1 0 15,0-22-15,-1 22 0,-20 0 0,20 0 16,-20 0-16,-22 0 0,22 0 16,-22 0-16,22 0 0,-22 0 0,0 0 15,-21 0-15,22 0 0,-22 0 16,0 0-16,0 0 0,0 0 0,1 0 15</inkml:trace>
  <inkml:trace contextRef="#ctx0" brushRef="#br0" timeOffset="31609.79">2032 2688 0,'0'0'0,"21"0"16,0 0-1,-21-21 79</inkml:trace>
  <inkml:trace contextRef="#ctx0" brushRef="#br0" timeOffset="32068.52">2222 2646 0,'0'-21'31,"0"0"-15,0-1-16,0 1 15,0 0 1,0 0-16,0 0 0,0 0 16,-21-1-1,0 1-15,0 0 0,0 21 16,0-21-16,-1 21 0,1 0 0,0 0 16,0 0-16,0 0 0,0 0 15,-1 0-15,-20 0 0,21 21 0,0 0 16,0 0-16,-22 1 0,22-1 15,0 21-15,0 0 0,0 1 0,-1-22 16,22 42-16,-21-20 0,21-1 16,-21 0-16,21 1 0,0-1 15,0 0-15,0 1 0,0-1 0,0 0 16,0-20-16,21 20 0,0-21 16,1 21-16,-1-20 0,0-1 15,0 0-15,0 0 0,22-21 16,-22 21-16,21-21 0,-21 0 0,22 0 15,-22 0-15,21 0 0,0 0 16,-20-21-16,20 0 0,0 0 0,1 0 16,-22-1-16,21-20 0,0 21 15,-20 0-15,20-22 0</inkml:trace>
  <inkml:trace contextRef="#ctx0" brushRef="#br0" timeOffset="32820.08">2540 2858 0,'0'0'0,"0"-22"31,-21 22-15,0 22-16,-1-1 16,22 0-16,-21 0 0,21 0 15,0 0-15,-21 1 0,21-1 16,-21 0-16,21 0 0,0 0 0,0 22 16,0-22-16,0 0 0,0 0 15,0 0-15,21 0 0,0 1 16,0-22-16,1 0 0,-1 0 15,0 0-15,0 0 0,0 0 0,0 0 16,1 0-16,-1 0 0,0-22 16,0 1-16,-21 0 0,21 0 15,-21 0 1,0 0-16,0-1 0,0 1 0,0 0 16,-21 0-16,0 0 0,0 0 15,21-1-15,-21 1 0,21 0 0,-22 0 16,22 0-16,0 0 15,0-1-15,22 1 0,-1 0 16,0 21-16,0 0 0,0-21 16,22 21-16,-22 0 0,21 0 0,-21 0 15,22 0-15,-22 0 0,21 21 16,-21 0-16,22 0 0,-22 1 0,0-1 16,0 0-16,0 0 0,0 0 15,1 22-15,-22-22 0,0 0 16,0 0-16,0 0 0,0 0 0,0 1 15,0-1-15,0 0 0,0 0 16,0 0-16,0-42 31,-22 21-31,22-21 16,0 0-16,0 0 0,0-1 16,0 1-16,0 0 0,0-21 0,0 21 15,0-22-15,0 22 0,0-21 16,22 21-16,-1-22 0,-21 22 0,21-21 15,21 21-15,-21-1 0,1 22 16,20 0-16,-21 0 0,21 0 16,1 0-16,-22 0 0,21 22 15,-21-1-15,22 21 0,-22-21 0,0 0 16,-21 22-16,0-22 0,0 0 16,0 0-16,0 22 0,0-22 0,0 0 15,0 0-15,-21 0 0,21 0 16,0 1-16,-21-22 0,21 21 0,-21-21 15,42-21 32,0-1-47,-21 1 0</inkml:trace>
  <inkml:trace contextRef="#ctx0" brushRef="#br0" timeOffset="34487.66">4170 2731 0,'21'-22'15,"-21"1"1,-21 21 0,0 0-16,-1 0 0,1 0 15,0 0-15,0 0 0,21 21 16,-21-21-16,0 22 0,-1-1 0,1-21 15,21 21-15,0 0 0,0 0 16,0 0-16,0 1 16,21-1-1,1 0-15,-1-21 16,0 0-16,0 21 0,0-21 16,0 21-16,1-21 0,-1 21 0,0-21 15,0 22-15,0-1 0,0-21 0,-21 21 16,22 0-1,-22 0-15,0 0 0,0 1 16,0-1-16,0 0 0,-22 0 16,1 0-16,0-21 0,0 21 0,0 1 15,0-22-15,-1 0 0,1 21 0,-21-21 16,21 0-16,0 0 0,-1 0 16,1 0-16,0-21 0,0-1 15,0 1-15,0 0 0,-1 0 16,1 0-16,0 0 0,0-1 0,21 1 15,-21 0-15,21 0 0,-21 0 16,21 0-16,-22 21 0,22-22 16,0 44 15,0-1-31,0 0 16,0 0-16,0 0 0,22 0 15,-1 1-15,0-1 0,0 0 0,-21 0 16,21 0-16,0-21 0,1 21 15,20 1-15,-21-22 0,0 0 0,0 21 16,1-21-16,20 0 0,-21 0 16,0 0-16,22 0 0,-22-21 0,21-1 15,-21 1-15,22 21 0,-22-21 0,0 0 16,21 0-16,-21 0 0,1-1 16,-1-20-16,0 21 0,0-21 0,0 20 15,0-20-15,-21 0 16,0-1-16,22-20 0,-1 21 0,-21-1 15,21-20-15,-21 20 0,0 1 0,0 0 16,0-1-16,0 1 0,0 21 16,0 0-16,0 0 0,0-1 15,0 44 1,0-1-16,0 0 16,0 0-16,-21 0 0,21 22 15,0-1-15,0 0 0,-21 1 16,21-1-16,0 0 0,0-21 15,0 22-15,0-1 0,-22 0 0,22-20 16,0 20-16,-21-21 0,21 21 0,0-20 16,0-1-16,0 0 0,0 0 15,0 0-15,0 0 0,21 1 16,1-22 0,-1 0-16,0 0 0,0 0 0,0 0 15,0 0-15,1 0 0,20 0 0,-21 0 16,0-22-16,22 1 0,-22 21 15,21-21-15,-21 0 0,0 21 0,1-21 16,-1 0-16,0-1 16,0 1-16,0-21 0,-21 21 0,0 0 15,0-1-15,0 1 0,0 0 0,0 0 16,0 0-16,-21 21 16,0 0-16,0 0 0,0 0 15,-1 0-15,22 21 0,0 0 16,0 0-16,0 0 0,0 1 15,0-1-15,0 0 16,0 0-16,0 0 0,0 0 0,22 1 16,-22-1-16,21-21 0,-21 21 0,21 0 15,0 0-15,0 0 16,0 1-16,1-22 16,-22 21-16,21-21 0,0 0 15,-21 21-15,21-21 0,0 0 0,0 0 16,1 0-16,-1 0 0,0 0 15,0 0-15,0-21 0,0 0 16,1-1-16,-1 1 0,0 0 16,0 0-16,-21 0 0,0 0 15,21-1-15,0 1 0,-21 0 0,0-21 16,0 21-16,0-1 0,0 1 16,0 42 30,0 1-46,0-1 0,0 0 0,0 0 16,0 0-16,-21 0 0,21 1 16,0-1-16,0 0 0,-21 0 0,21 0 15,0 0-15,0 1 0,0-1 0,0 0 16,0 0-16,21-21 16,0 0-16,1 0 0,-1 0 15,0 0-15,0 0 0,0 0 16,0-21-16,1 21 0,-1-21 0,0 0 15,0 21-15,0-22 0,0 1 0,1 0 16,-1-21-16,0 21 16,0-1-16,0-20 0,-21 21 0,0 0 15,21 0-15,-21-1 0,0 1 16,22 21-16,-44 0 31,22 21-31,-21 1 0,21-1 16,-21 0-16,21 0 0,0 0 0,0 0 15,0 1-15,0-1 0,0 0 16,0 0-16,0 0 0,0 0 0,0 1 16,0-1-16,0 0 15,21-21-15,0 0 16,1 0-16,-1 0 0,0 0 16,0 0-1,-21-21-15,21 21 0</inkml:trace>
  <inkml:trace contextRef="#ctx0" brushRef="#br0" timeOffset="34795.83">6308 2688 0,'0'0'0,"-22"0"15,1 0 1,0 0-16,0 0 15,0 21-15,0-21 0,21 22 0,-22-1 16,1 0-16,0 0 0,21 0 16,0 0-16,-21 1 0,21 20 0,-21-21 15,21 0-15,0 0 0,0 1 16,0-1-16,0 0 0,0 0 0,0 0 16,0 0-16,0 1 0,21-22 15,0 0-15,0 21 0,0-21 16,1 0-16,-1 0 0,0 0 15,0 0-15,21 0 0,-20-21 0,-1-1 16,0 22-16,0-21 0,21 0 16</inkml:trace>
  <inkml:trace contextRef="#ctx0" brushRef="#br0" timeOffset="35123.89">6773 2286 0,'0'0'0,"0"-21"0,0 0 0,0 0 0,0-1 16,-21 1 0,0 21-16,21 21 15,-21-21-15,21 22 0,0-1 0,0 21 16,-21-21-16,21 22 16,-22-1-16,22 0 0,0 1 0,-21 20 15,21-21-15,-21 1 0,21-1 16,-21 0-16,21 1 0,0-1 0,0 0 15,0 1-15,-21-22 0,21 21 0,0-21 16,0 1-16,0-1 0,0 0 16,0 0-16,0 0 15,21-21 1,0 0-16,0 0 0,0 0 16,1-21-16,20 0 0,-21 21 15,0-21-15,0 0 0,22-1 16</inkml:trace>
  <inkml:trace contextRef="#ctx0" brushRef="#br0" timeOffset="35556.64">7133 2582 0,'0'0'0,"-21"43"32,0-43-32,0 21 0,21 0 0,-22 0 15,1 22-15,0-22 0,21 0 16,-21 21-16,0-21 0,21 1 0,0 20 15,-21-21-15,21 0 0,0 0 0,0 1 16,0-1-16,0 0 0,0 0 16,21-21-1,0 21-15,0-21 0,21 0 0,-20 0 16,-1 0-16,21 0 0,-21 0 16,0 0-16,22 0 0,-22-21 0,0 21 15,0-21-15,0 0 0,-21 0 16,22-1-16,-22 1 0,21 0 0,-21 0 15,0-21-15,0 20 0,0-20 0,0 21 16,0-21-16,0 20 0,-21 1 16,-1 0-16,1 21 0,0 0 0,-21 0 15,21 0-15,-1 0 16,1 21-16,0 0 0,0 1 0,0-1 16,0 0-16,-1 0 0,1 0 15,0 0-15,21 1 0,0-1 16,0 0-16,0 0 0,0 0 15,21-21 1,0 0-16,1 0 16,-1 0-16,0 0 0,21 0 0</inkml:trace>
  <inkml:trace contextRef="#ctx0" brushRef="#br0" timeOffset="36008.57">7578 2773 0,'-43'-42'32,"43"20"-32,0 1 0,0 0 15,0 0-15,21 21 0,1-21 16,-1 21-16,0-21 0,0 21 16,0 0-16,0 0 0,1 0 15,-1 0-15,0 21 0,0 0 0,0 0 16,0 0-16,1 0 0,-1 22 15,-21-22-15,21 21 0,-21-21 0,0 22 16,0-1-16,0-21 0,0 22 0,0-22 16,0 21-16,-21-21 15,0 0-15,21 1 0,-22-1 0,1 0 16,0 0-16,0-21 16,0 0-16,21-21 15,0 0 1,0 0-16,0-1 0,21 1 15,0 0-15,0 0 0,0 0 0,1-22 16,-1 22-16,0-21 0,21 21 0,-21-22 16,22 22-16,-22 0 0,0 0 15,21 0-15,-20 0 0,20-1 0,-21 1 16,0 21-16,0 0 0,1 0 16,-1 0-16,0 0 0,0 0 15,-21-21-15,21 21 0</inkml:trace>
  <inkml:trace contextRef="#ctx0" brushRef="#br0" timeOffset="36356.1">6498 2350 0,'0'0'0,"-21"0"0,0 0 0,0 0 16,42 0 0,0 0-16,21 0 0,1-22 15,-1 22-15,0 0 0,22 0 0,-1 0 16,22 0-16,-22 0 0,1 0 15,-1 0-15,1 0 0,-1 0 0,1 0 16,-22-21-16,1 21 0,-1 0 16,0 0-16,-21 0 0,1 0 15,-1-21-15,0 21 0,-21-21 16,0 0 0,-21 21-16,0 0 0,-1 0 15</inkml:trace>
  <inkml:trace contextRef="#ctx0" brushRef="#br0" timeOffset="36719.87">4805 2498 0,'-43'0'15,"86"0"-15,-107 0 0,43 0 0,0 0 16,0 0-16,21 21 0,42-21 31,-21 0-31,22 0 0,-1 0 16,0 0-16,22 0 0,-22 0 15,22-21-15,-22 21 0,21 0 16,-20 0-16,-1-21 0,0 21 0,1 0 16,-22 0-16,0 0 0,0 0 15,-21-22-15,-21 22 32,0 0-32</inkml:trace>
  <inkml:trace contextRef="#ctx0" brushRef="#br0" timeOffset="51908.89">9588 2519 0,'22'-21'0,"-1"21"0,-21-21 15,21-1-15,-21 1 16,0 0-16,21 21 0,-21-21 16,0 0-16,0 0 0,0-1 15,-21 22 1,0 0-16,0 0 0,-1 0 16,1 0-16,-21 0 0,21 22 15,0-22-15,-22 21 0,22 21 0,-21-21 16,21 0-16,-1 22 0,-20-1 15,21 0-15,0 1 0,0-1 0,-1 0 16,22-20-16,0 20 0,0 0 16,0-21-16,0 22 0,0-22 15,22 0-15,-1 0 0,-21 0 0,42 1 16,-21-1-16,0 0 0,22-21 16,-22 0-16,0 0 0,21 0 0,1 0 15,-22 0-15,21 0 0,-21 0 0,22 0 16,-1-21-16,-21 0 0,22 21 15,-1-22-15,-21 1 0,0 0 0,22-21 16,-22 21-16,0-22 0,0 22 16,0-21-16,0-1 0,1 1 0,-22-21 15,0 20-15,0 1 0,0-22 0,0 22 16,0 0-16,0-1 0,0 1 16,0 0-16,0 21 0,0-1 0,0 1 15,0 0-15,0 0 16,0 42-1,0 0-15,0 0 16,0 1-16,0-1 0,0 21 0,0 0 16,-22 1-16,22-1 0,0 22 0,0-22 15,0 0-15,0 1 0,0-1 16,0 0-16,0 1 0,0-22 0,0 21 16,0-21-16,0 0 0,0 1 15,0-1-15,0 0 0,0 0 16,0-42 15,0 0-15,0 0-16,0-1 0,0 1 15,0-21-15,0 21 0,0-22 0,0 1 16,0 0-16,22 21 0,-1-22 0,0 1 16,0 21-16,0-22 0,22 22 15,-22 0-15,21 21 0,0-21 0,-20 21 16,20 0-16,-21 0 0,21 21 15,-20 0-15,-1 0 0,0 1 0,0 20 16,0-21-16,0 21 0,-21 1 16,0-22-16,0 21 0,0-21 15,0 1-15,0 20 0,0-21 0,0 0 16,0 0-16,0 1 16,-21-1-16,0-21 0,21 21 15,0-42 16,0 0-15,0-1-16</inkml:trace>
  <inkml:trace contextRef="#ctx0" brushRef="#br0" timeOffset="52717.02">11176 2646 0,'0'0'0,"21"0"0,-21-21 16,21 0-16,-21-1 16,0 1-16,0 0 15,0 0-15,0 0 0,0 0 0,0-1 16,0 1-16,0 0 0,0 0 16,0 0-16,-21 0 0,0-1 0,0 1 15,0 0-15,-1 21 0,1 0 16,0 0-16,-21 0 0,21 0 0,-22 0 15,22 21-15,-21 0 0,21 1 16,-22-1-16,22 0 0,-21 21 16,21 1-16,-1-22 0,1 21 0,0 0 15,0 1-15,21-1 0,0 0 16,0-20-16,0-1 0,0 21 0,0-21 16,0 0-16,21 1 0,0-22 0,0 21 15,1-21-15,-1 0 0,21 0 16,-21 0-16,0 0 0,22 0 0,-22 0 15,21 0-15,-21-21 0,1 21 16,20-22-16,-21 1 0,0 0 16,0 0-16,1-21 0,-22 20 0,0 1 15,21-21-15,-21 0 0,21-1 16,-21 1-16,0 21 0,0-22 0,0 22 16,0-21-16,0 21 0,0 0 15,0 42 1,0 0-16,0 0 15,0 21-15,-21-20 0,21 20 16,0-21-16,0 21 0,0 1 0,0-22 16,0 21-16,0-21 0,0 1 0,0-1 15,0 0-15,0 0 0,21 0 16,-21 0-16,21-21 0,0 22 0,0-22 16,1 0-16,-1 0 0,0 0 15,0 0-15,0 0 16,0-22-16,1 1 0,-1 21 0,0-21 15,0-21-15,0 21 0,0-1 16,1 1-16,-22-21 0,21 21 0,0-22 16,-21 22-16,0 0 0,0 0 15,21 21-15,-21 21 16,0 0 0,0 0-16,0 1 0,0-1 15,-21 0-15,21 0 0,0 0 16,0 0-16,0 1 0,0-1 0,0 0 15,0 0-15,0 0 16,21-21-16,0 0 16,0 0-16,1 0 15,-1-21-15,0 0 16,0 0-16,-21 0 0,21 21 0,0-43 16</inkml:trace>
  <inkml:trace contextRef="#ctx0" brushRef="#br0" timeOffset="53095.8">11684 2138 0,'0'0'0,"-21"0"0,0 0 0,-1 0 16,22 21-16,-21 0 0,21 0 15,0 1-15,0-1 16,0 0-1,21-21-15,1 0 0,-1 0 16,0 0-16,0 0 16,0 0-16,0 0 0,-21-21 15,0 0-15,0-1 0,0 1 16,0 0 0,0 0-16,0 0 0,0 0 15,-21 21-15,0 0 0,0 0 16,0 0-16,0 0 15,-1 0-15,22 21 0,0 0 16,0 0-16,0 0 16,0 0-16,0 1 0,0-1 0,0 0 15,22 0-15,-1 0 16,0-21-16,0 21 0,0-21 0,0 0 16,22 22-16</inkml:trace>
  <inkml:trace contextRef="#ctx0" brushRef="#br0" timeOffset="55344.78">12425 2434 0,'0'0'0,"-64"-42"31,64 63 0,0 0-31,0 0 0,0 1 16,-21-1-16,21 0 0,0 0 16,0 21-16,0-20 0,-21-1 0,21 0 15,0 21-15,0-21 0,0 1 16,0-1-16,0 0 0,-21 0 15,21 0-15,0 0 16,-21-21 0,21-21-1,0 0-15,0 0 16,0 0-16,0 0 0,0-1 0,0-20 16,0 0-16,0 21 0,0-22 15,21 1-15,0 0 0,0-1 16,0 22-16,0-21 0,1 21 0,-1-1 15,0 1-15,21 0 0,-21 0 16,1 21-16,-1 0 0,0 0 0,0 0 16,0 0-16,0 0 0,1 21 0,-22 0 15,0 0-15,21 22 0,-21-22 16,0 0-16,21 21 0,-21 1 0,0-22 16,0 21-16,0-21 0,0 1 15,0-1-15,0 21 0,0-21 0,0 0 16,0 1-16,21-1 0,0-21 15,0 0-15,-21 21 16,22-21-16,-1 0 0,0 0 0,0 0 16,21 0-16,-20 0 0,-1-21 0,21 21 15,-21-21-15,22-1 0,-22 1 16,0 0-16,21 0 0,-21 0 0,1-22 16,-1 22-16,0-21 0,0 0 15,0 20-15,0-20 0,-21 21 0,0 0 16,22-22-16,-22 22 0,21 0 15,-42 21 17,21 21-17,-22 0-15,22 1 0,-21-1 0,21 21 16,0-21-16,0 22 0,0-22 0,0 0 16,0 21-16,0-21 0,0 1 15,0-1-15,0 0 0,21 0 0,1 0 16,-1-21-16,0 21 0,0-21 15,21 0-15,-20 0 0,20 0 0,-21 0 16,21 0-16,1 0 0,-22 0 0,0-21 16,21 0-16,-20 0 0,-1 0 15,0 0-15,0-1 0,0-20 0,0 21 16,1-21-16,-1 20 0,-21-20 0,0 21 16,21 0-16,-21 0 15,0-1-15,21 1 0,-21 0 0,0 42 47,-21 0-47,21 1 0,-21-1 0,21 0 16,0 0-16,0 0 0,-21 22 15,21-22-15,-22 0 0,22 0 0,0 0 16,-21 0-16,21 1 0,0-1 0,0 0 16,0 0-16,0 0 15,0-42 32,0 0-47,0 0 0,0 0 16,0-22-16,0 22 0,21 0 15,1-21-15,-22-1 0,21 22 0,0-21 16,0 21-16,0-1 0,0 1 16,22 0-16,-22 0 0,0 21 15,21 0-15,-20 0 0,-1 0 0,0 0 0,0 0 16,0 0-16,0 21 0,-21 0 15,0 0-15,22 22 0,-1-22 0,0 0 16,-21 21-16,21-20 0,-21-1 16,21 21-16,0-21 0,-21 0 0,22 1 15,-1-1-15,0-21 0,-21 21 16,21 0-16,0-21 0,0 0 16,1 0-16,-1 0 15,0 0-15,-21-21 0,21 0 16,0 0-16,0-1 0,1 1 15,-1 0-15,0-21 0,0 21 0,21-22 16,-20 1-16,20 21 0,-21-22 16,21 1-16,-20 21 0,20 0 0,-21 0 15,0-1-15,22 1 0,-22 0 16,0 21-16,0 0 0,0 0 0,0 0 16,1 21-16,-22 0 15,21 1-15,-21-1 0,0 0 16,0 21-16,0-21 15,21 1-15,-21-1 0,0 0 0,0 0 16,21-21-16,-21 21 0,0 0 16,0 1-16,21-22 15,0 0 1,-21-22 0,0 1-16,0 0 0,0 0 15,0 0-15,0 0 0,0-1 16,0 1-16,0 0 0,0 0 15,0 0-15,-21 0 0,21-1 0,-21 22 16,0 0-16,0-21 16,0 21-16,-22 0 0,22 0 15,0 0-15,0 0 0,0 21 0,-1 1 16,-20-1-16,21 0 0,0 0 16,0 0-16,-1 0 0,1 22 0,0-22 15,21 21-15,0-21 0,-21 22 16,21-1-16,0-21 0,0 0 0,0 22 15,0-22-15,0 0 0,21 0 0,-21 0 16,21-21-16,0 22 16,1-22-16,-1 21 0,0-21 0,21 0 15,-21 0-15,1 0 0,-1 0 0,0-21 16,21-1-16,-21 1 0,1 0 16,-1 0-16,-21 0 0,21-22 0,0 22 15,0-21-15,-21 0 0,0-1 16,21 22-16,1-21 0,-22 21 0,0-1 15,0 1-15,0 0 0,0 0 0,0 0 16,0 42 15,0 0-15,0 0-16,0 0 16,0 22-16,0-22 0,0 21 0,0 1 15,0-1-15,0 0 0,-22 1 0,22 20 16,-21-21-16,21 1 0,0 20 15,0-20-15,0-1 0,0 21 0,0-20 16,0 20-16,0 1 0,0-1 16,0-20-16,0 20 0,0 1 0,0-1 15,0-21-15,0 22 0,21-1 0,-21 1 16,22-22-16,-22 22 0,0-22 16,0 22-16,0-22 0,0 0 0,0 1 15,0 20-15,0-42 0,21 22 0,-21-1 16,0-21-16,0 0 0,0 0 15,0 1-15,0-1 0,-21-21 16,-1 0-16,1 0 16,0 0-16,0-21 0,0-1 0,-22 1 15,22 0-15,0-21 0,-21-1 16,21 1-16,-1 0 0,1-1 0,21 1 16,0-21-16,-21 20 0,21-20 0,0 20 15,0-20-15,0-1 0,0 1 16,0-1-16,0 1 0,21-1 0,-21 1 15,21-1-15,1 1 0,-1-1 0,0 22 16,21-21-16,-21 20 16,1 1-16,20-22 0,-21 22 0,0 0 15,22-1-15,-22 1 0,0 21 16,0-21-16,0-1 0,-21 22 0,0 0 16,0-21-16</inkml:trace>
  <inkml:trace contextRef="#ctx0" brushRef="#br0" timeOffset="55840.51">13398 1926 0,'0'0'0,"-21"0"0,21 21 15,-21 1-15,0-22 0,21 21 0,0 0 16,0 0-1,0 0-15,0 0 0,21 1 16,0-22 0,0 0-16,1 0 0,-1 0 0,0 0 15,0 0-15,21 0 0,-20 0 16,-1-22-16,0 22 0,-21-21 16,21 0-16,-21 0 0,0 0 15,0 0-15,0-1 16,0 1-16,-21 21 15,0 0-15,0 0 16,-1 0 0,22 21-16,0 1 15,0-1 1,-21 0-16,0 0 0</inkml:trace>
  <inkml:trace contextRef="#ctx0" brushRef="#br0" timeOffset="57076.52">974 3852 0,'0'0'0,"0"22"0,0-1 31,21-21-16,0 21 1,0-21-16,0 0 16,0 0-16,1 0 0,-1 0 15,0 0-15,21 0 0,1 0 16,-1 0-16,0 0 0,1 0 16,20 0-16,1 0 0,-1 0 0,1 0 15,20 0-15,-20 0 0,20-21 16,-20 21-16,21 0 0,-1 0 0,1 0 15,0-21-15,20 21 0,-20 0 16,21 0-16,0 0 0,0-22 0,21 22 16,-22 0-16,22 0 0,0-21 15,22 21-15,-1-21 0,0 21 16,-21 0-16,42 0 0,-21-21 0,22 21 16,-1 0-16,-21-21 0,22 21 0,-1 0 15,0-21-15,-21 21 0,22-22 16,-1 22-16,-21 0 0,22-21 0,-1 21 15,-21 0-15,0-21 0,22 21 16,-22 0-16,0-21 0,-21 21 0,0 0 16,0 0-16,0-21 0,-21 21 0,0 0 15,-1 0-15,1 0 0,-21 0 16,-22 0-16,1 0 0,-1 0 0,-20 0 16,-1-21-16,0 21 0,-20 0 15,-1 0-15,0 0 16,-21-22 31,0 1-32</inkml:trace>
  <inkml:trace contextRef="#ctx0" brushRef="#br0" timeOffset="58073.12">10139 3429 0,'0'0'0,"-21"0"15,-1 0-15,1 0 0,0 0 0,0 0 16,0 0-16,-22 0 0,22 0 16,0 0-16,0 0 0,0 0 0,0 0 15,-1 0-15,1 0 0,0 0 16,0 0 0,42 0 30,0 0-46,22 0 0,-22 0 16,21 0-16,0 0 0,1 0 16,20 0-16,-20 0 0,20 0 0,22-21 15,-22 21-15,1 0 0,20 0 16,-20 0-16,21-21 0,20 21 0,-20 0 16,21 0-16,0-21 0,0 21 0,-1 0 15,1 0-15,0-22 0,0 22 16,21 0-16,0 0 0,0 0 0,0 0 15,0-21-15,21 21 0,-21 0 0,0 0 16,21 0-16,0 0 16,1 0-16,20 0 0,-21 0 0,0 0 15,0 0-15,1 0 0,-1 0 16,0 0-16,0 0 0,0 0 0,-21 0 16,21 0-16,-21 0 0,0 0 0,0 0 15,0 0-15,-21-21 0,0 21 16,0 0-16,-21 0 0,-1 0 0,-20 0 15,-1 0-15,1 0 0,-22 0 16,0 0-16,-20 0 0,20 0 0,-21 0 16,0 0-1,-42 0 110</inkml:trace>
  <inkml:trace contextRef="#ctx0" brushRef="#br0" timeOffset="76308.45">2540 4403 0,'0'0'0,"21"0"47,-21-21-31,0-1-1,-21 22 48,0 0-63,0 0 16,-1 0-16,1 0 15,0 22 1,0-1-1,0 0 1,21 0-16,0 0 16,0 0-1,0 1-15,0-1 16,0 0-16,0 0 16,0 0-16,0 0 15,0 1-15,0-1 16,0 0-16,0 0 15,21 0 1,0-21-16,-21 21 0,21-21 16,0 0-16,1 22 0,-1-22 15,0 0-15,0 0 16,0 0-16,0 0 16,1 0-16,-1 0 0,0 0 0,0-22 15,0 22-15,0-21 0,1 21 16,-22-21-16,21 21 15,-21-21-15,21 0 0,0 0 16,-21-1 0,0 1-16,0 0 0,0 0 15,0 0-15,0 0 16,0-1-16,0 1 0,0 0 0,0 0 16,0 0-16,-21 0 15,0-1-15,0 22 16,-1-21-16,1 0 15,0 21-15,0 0 16,0 0 0,0 0-16,-1 0 0,1 0 15,0 0-15,0 21 0,0 0 16,0-21-16,-1 22 16,1-1-16,21 0 0,-21-21 15,0 21-15,21 0 0,0 0 0,0 1 16,-21-1-16,21 0 15,0 0-15,0 0 0,0 0 16,0 1-16,0-1 16,0 0-16,0 0 15,21-21 1,-21 21-16,21-21 0,0 0 0,0 0 16,1 0-16,-1 0 15,0 0-15,0 0 0,0 0 0,0 0 16,1 0-16,-1 0 0,0 0 15,0 0-15,0 0 0,0-21 16,1 21-16,-22-21 0,21 21 0,0-21 16,-21 0-16,0-1 15,21 22-15,-21-21 0,0 0 16,0 0-16,0 0 0,0 0 16,-21 21-16,21-22 0,0 1 0,-21 0 15,0 21-15,-1-21 0,1 0 16,0 21-16,0-21 0,0 21 15,0 0-15,-1 0 16,1-22-16,0 22 0,0 0 16,0 0-1,0 0-15,-1 22 0,1-1 16,0-21-16,21 21 16,-21 0-16,0-21 0,21 21 0,-21 0 15,-1 1-15,22-1 16,-21 0-16,21 0 0,0 0 15,0 0-15,0 1 16,0-1-16,0 0 16,0 0-16,0 0 15,21-21-15,1 0 16,-22 21-16,21-21 0,0 0 16,0 0-16,0 0 0,0 0 15,1 0-15,-1 0 16,0 0-16,0 0 0,0 0 0,22 0 15,-22 0-15,0-21 0,0 21 16,0-21-16,0 21 0,1-21 0,-1 0 16,-21 0-16,21 21 0,-21-22 15,0 1-15,0 0 16,0 0-16,0 0 0,0 0 0,0-1 16,-21 1-16,0 0 15,21 0-15,-22 21 0,1-21 0,21 0 16,-21 21-16,0 0 0,0-22 15,0 22-15,-1 0 0,1 0 16,0 0-16,0 0 16,0 0-16,0 0 0,-1 0 15,1 0-15,0 22 0,0-1 16,0 0-16,21 0 0,-21 0 16,-1 0-16,22 1 15,-21-1-15,21 0 0,0 0 16,0 0-16,0 0 15,0 1-15,21-1 16,1-21-16,-1 0 16,0 0-16,0 0 0,0 0 0</inkml:trace>
  <inkml:trace contextRef="#ctx0" brushRef="#br0" timeOffset="77203.92">2688 4572 0,'-21'0'46,"0"0"-30,42 0 78,0 0-94,0 0 0,0 0 15,1 0-15,-1 0 0,0 0 16,0 0-16,0 0 0,0 0 0,1 0 16,-1 0-16,0-21 0,0 21 15,0 0-15,0 0 16,-21-21 109</inkml:trace>
  <inkml:trace contextRef="#ctx0" brushRef="#br0" timeOffset="78360.28">3175 4382 0,'0'-22'15,"-21"22"17,0 0-17,-1 0 1,1 0-16,21 22 15,0-1-15,-21-21 16,21 21-16,-21 0 0,21 0 16,0 0-16,-21-21 0,21 22 0,0-1 15,0 0-15,0 0 16,0 0-16,0 0 16,0 1-16,21-22 15,-21 21-15,21-21 0,0 0 16,-21 21-1,21-21-15,1 0 0,-1 0 16,0 0 0,0 0-16,0 0 0,0 0 15,1 0-15,-1-21 0,0 21 16,-21-21-16,21-1 16,-21 1-16,21 21 0,-21-21 15,21 0-15,-21 0 16,0 0-16,0-1 0,0 1 15,0 0 1,0 0-16,0 0 0,0 0 16,0-1-16,-21 22 15,0-21-15,0 21 16,21-21-16,-21 21 0,0 0 16,-1 0-16,1 0 15,0 0-15,0 0 16,0 0-16,0 21 0,21 0 15,-22 1-15,1-22 0,21 21 16,0 0-16,-21 0 0,21 0 16,-21 0-16,21 1 0,0-1 15,0 0-15,0 0 0,0 0 16,0 0-16,0 1 0,0-1 16,21 0-1,0-21 1,0 0-16,1 0 15,-1 0-15,0 0 16,0 0-16,0 0 0,0 0 16,1 0-16,-22-21 0,21 21 15,0-21-15,-21-1 16,21 22-16,-21-21 0,21 21 16,-21-21-16,0 0 0,0 0 15,0 0-15,0-1 0,0 1 16,0 0-16,0 0 15,-21 0-15,0 0 16,0-1-16,21 1 16,-21 21-16,-1 0 0,1 0 15,0 0 1,0 0-16,0 0 0,0 21 16,-1-21-16,1 22 15,21-1-15,-21-21 0,0 21 0,21 0 16,0 0-16,0 0 0,-21 1 15,21-1-15,0 0 0,-21-21 0,21 21 16,0 0-16,0 0 0,0 1 0,0-1 16,0 0-1,0 0-15,21-21 16,0 0-16,0 0 16,0 0-16,0 0 15</inkml:trace>
  <inkml:trace contextRef="#ctx0" brushRef="#br0" timeOffset="79063.87">3196 4551 0,'21'0'46,"0"0"-46,1 0 0,-1 0 16,0 0-16,0 0 0,0 0 16,22 0-16,-22 0 0,0 0 15,0 0-15,0 0 0,0 0 0,1 0 16,-1 0-16,0 0 16,0 0-16,-42 0 46</inkml:trace>
  <inkml:trace contextRef="#ctx0" brushRef="#br0" timeOffset="80175.63">3852 4403 0,'-21'0'16,"21"-21"0,-21 21-16,0 0 0,0 0 31,-1 0-31,1 0 0,21 21 15,-21 0-15,0 0 0,21 0 16,-21 0 0,21 1-16,0-1 0,0 0 15,0 0-15,0 0 16,0 0-16,0 1 16,21-1-16,0-21 15,0 21-15,0-21 0,1 0 16,-1 0-16,0 21 0,0-21 15,0 0-15,0 0 16,1 0-16,-1 0 16,0 0-16,-21-21 15,21 21-15,0-21 0,0 0 16,-21-1-16,22 1 16,-22 0-16,0 0 0,0 0 15,0 0-15,0-1 0,0 1 16,0 0-16,0 0 15,0 0-15,-22 21 0,22-21 16,-21 21-16,21-22 0,-21 22 16,0-21-16,0 21 0,0 0 15,-1 0-15,1 0 16,0 0-16,0 0 16,0 0-16,0 21 0,21 1 15,-22-22-15,1 21 16,21 0-16,-21-21 0,21 21 0,-21 0 15,21 0-15,0 1 16,0-1-16,0 0 0,0 0 16,0 0-16,0 0 15,0 1-15,0-1 16,0 0-16,21-21 16,0 0-16,0 0 15,1 21-15,-1-21 0,0 0 16,0 0-16,0 0 0,0 0 0,1 0 15,-1 0-15,-21-21 0,21 21 16,0 0-16,0-21 0,0 21 0,-21-21 16,22-1-16,-22 1 15,21 0-15,-21 0 0,0 0 16,0 0-16,0-1 16,0 1-16,0 0 0,-21 0 15,-1 0-15,22 0 0,-21 21 0,0-22 16,0 22-16,0-21 15,0 21-15,-1 0 0,1 0 0,0 0 16,0 0-16,0 0 0,0 0 16,-1 21-16,1-21 0,0 22 0,0-1 15,21 0-15,-21-21 0,21 21 0,-21 0 16,21 0-16,-22 1 0,22-1 16,0 0-16,0 0 0,0 0 15,0 0-15,0 1 16,0-1-1,22-21-15,-1 0 0,0 0 16,0 0-16,0 0 16,0 0-16,1 0 0</inkml:trace>
  <inkml:trace contextRef="#ctx0" brushRef="#br0" timeOffset="80648.36">3895 4593 0,'21'0'32,"0"0"-17,0 0-15,0 0 16,0 0-16,1 0 0,-1 0 15,0 0-15,0 0 0,0 0 16,0 0-16,-21-21 0,22 21 0,-1 0 16,0 0-1,-21-21 32,0 0-16</inkml:trace>
  <inkml:trace contextRef="#ctx0" brushRef="#br0" timeOffset="81268">4445 4403 0,'0'0'0,"0"-21"0,-21 21 16,0 0 0,-1 0-1,1 0-15,0 0 16,0 0-16,0 21 0,0 0 15,21 0-15,-22 0 16,22 0-16,-21 1 0,0-1 16,21 0-16,0 0 15,0 0-15,0 0 0,0 1 16,0-1-16,0 0 0,0 0 16,21-21-16,0 0 15,1 21-15,-1-21 16,0 0-16,0 0 0,0 0 15,22 0-15,-22 0 0,0 0 0,0 0 16,21 0-16,-20 0 0,-1-21 0,0 21 16,21-21-16,-21 21 0,1-21 15,-1 0-15,-21-1 0,21 22 16,-21-21-16,0 0 0,0 0 16,0 0-16,0 0 0,0-1 0,0 1 15,-21 0-15,0 0 0,-1 0 16,1 0-16,0 21 0,0-22 0,0 1 15,0 21-15,-22 0 0,22 0 16,0 0-16,0 0 0,0 0 16,-1 0-16,1 0 0,0 21 0,0 1 15,21-1-15,-21 0 16,21 0-16,-21-21 0,21 21 0,0 0 16,0 1-16,0-1 15,21-21 1,0 0-16,0 0 0,0 0 15</inkml:trace>
  <inkml:trace contextRef="#ctx0" brushRef="#br0" timeOffset="81667.78">4424 4530 0,'0'0'0,"21"0"47,0 0-47,0 0 15,0 0-15,1 0 0,-1 0 16,0 0-16,0 0 0,0 0 16,0 0-16,1 0 0,-1 0 15,0 0-15,0 0 16,0 0 62,0 0-62</inkml:trace>
  <inkml:trace contextRef="#ctx0" brushRef="#br0" timeOffset="82240.45">5038 4445 0,'0'-21'16,"0"0"-16,0 0 31,-22 21-31,1 0 16,0 0-16,0 0 15,0 0-15,21 21 0,-21 0 16,-1-21-16,22 21 0,-21 0 15,0-21-15,21 21 0,0 1 0,-21-1 16,21 0-16,-21-21 0,21 21 16,0 0-16,0 0 0,0 1 0,0-1 15,0 0-15,0 0 16,21-21-16,-21 21 0,21-21 0,0 0 16,0 21-16,1-21 0,-1 0 15,0 0-15,0 0 0,0 0 16,22 0-16,-22 0 0,0 0 0,0 0 15,0-21-15,0 21 0,1-21 0,-1 21 16,0-21-16,0 0 0,-21 0 16,0-1-16,21 1 0,-21 0 0,0 0 15,0 0-15,0 0 0,0-1 16,0-20-16,0 21 0,0 0 0,0 0 16,-21-1-16,0 22 0,0-21 0,21 0 15,-21 21-15,-1 0 0,1 0 16,0 0-16,0 0 0,0 0 0,0 0 15,21 21-15,-22 0 16,1 1-16,0-22 0,0 21 0,0 0 16,21 0-16,-21-21 0,21 21 0,0 0 15,0 1 1,21-22 15,0 0-31</inkml:trace>
  <inkml:trace contextRef="#ctx0" brushRef="#br0" timeOffset="82612.24">5122 4530 0,'-21'0'0,"42"0"47,0 0-31,1 0-16,-1 0 0,0 21 16,0-21-16,0 0 0,0 0 15,1 0-15,-1 0 0,0 0 16,0 0-16,0 0 15,0 0-15,1 0 16,-1 0 0,-21-21 31</inkml:trace>
  <inkml:trace contextRef="#ctx0" brushRef="#br0" timeOffset="83219.89">5800 4382 0,'-85'-22'31,"85"1"-31,-21 21 16,0 0-16,-1 0 0,1 0 16,0 0-16,0 0 0,0 0 15,0 0-15,-1 0 0,1 21 16,0-21-16,21 22 0,0-1 16,-21-21-16,0 21 0,21 0 15,-21 0-15,21 0 0,0 1 16,0-1-16,-22 0 0,22 0 0,0 0 15,0 0-15,0 1 16,0-1-16,0 0 0,22-21 16,-22 21-16,21-21 0,0 0 15,-21 21-15,21-21 0,0 0 0,0 0 16,1 0-16,-1 0 0,0 0 16,0 0-16,0 0 0,0 0 0,1 0 15,20 0-15,-21 0 0,0 0 16,0 0-16,1-21 0,-1 21 0,0-21 15,0 21-15,-21-21 0,0 0 16,21 21-16,-21-22 0,21 1 0,-21 0 16,0 0-16,0 0 0,0 0 15,0-1-15,-21 1 0,0 0 0,0 0 16,0 0-16,0 21 0,-1-21 0,1 21 16,0 0-16,-21 0 0,21 0 15,-1 0-15,1 0 0,-21 0 0,21 0 16,0 0-16,-1 21 0,1-21 15,0 21-15,0 0 0,0-21 16,0 21-16,21 0 0,0 1 16,-22-1-16,22 0 15,0 0-15,22-21 16,-1 0-16,0 0 0,0 0 16</inkml:trace>
  <inkml:trace contextRef="#ctx0" brushRef="#br0" timeOffset="83632.66">5651 4572 0,'0'0'0,"22"0"63,-1 0-63,21 0 0,-21 0 0,0 0 15,22 0-15,-22 0 0,21 0 16,-21 0-16,22 0 0,-22 0 0,0 0 15,21 0-15,-20 0 0,-1 0 0,0 0 16,0 0 0,-21-21 46,0 0-62,21 21 16</inkml:trace>
  <inkml:trace contextRef="#ctx0" brushRef="#br0" timeOffset="84164.35">6392 4382 0,'0'0'0,"-21"0"16,0 0-16,0 0 16,0 0-16,-1 0 15,1 0 1,0 0-16,0 21 16,0-21-16,0 21 15,21 0-15,-22 0 16,22 0-16,-21 1 0,0-1 15,21 0-15,0 0 0,0 0 0,0 0 16,0 1-16,0-1 16,0 0-16,21-21 15,0 21-15,1-21 0,-1 0 16,0 0-16,0 0 0,0 0 0,0 0 16,1 0-16,-1 0 0,0 0 15,0 0-15,0 0 0,0 0 16,-21-21-16,22 0 0,-1 21 0,-21-21 15,21-1-15,-21 1 0,0 0 16,0 0-16,0 0 0,0-22 16,0 22-16,0 0 0,0 0 0,0 0 15,-21 21-15,21-21 0,-21 21 0,-1 0 16,1 0-16,0 0 16,0 0-1,0 0 1,0 0-16,-1 0 0,1 21 0,0-21 31,0 0-31</inkml:trace>
  <inkml:trace contextRef="#ctx0" brushRef="#br0" timeOffset="85264.03">2371 4466 0,'-22'0'78,"1"0"-78,0 0 16,0 0-16,0 0 0,0-21 15,-1 21-15,1-21 0,0 0 16,21 0-16,0-1 16,-21 1-16,21-21 0,0 21 0,0-22 15,0 1-15,0 0 0,0-1 16,0 22-16,0-21 0,0 0 0,21-1 16,0 22-16,-21 0 0,0 0 15,21 0-15,1-1 0,-22 1 16,0 42 15,0 1-15,0-1-16,0 0 0,0 0 15,0 0-15,0 0 16,0 1-16,0-1 0,-22 0 16,22 0-16,-21 0 15,21 0-15,0 1 16,21-22-16,1 0 15</inkml:trace>
  <inkml:trace contextRef="#ctx0" brushRef="#br0" timeOffset="86224.12">6350 4530 0,'21'0'47,"0"0"-47,0 0 15,1 0-15,-1 0 0,0 0 0,0-21 16,21 21-16,-20-22 0,-1 22 16,0-21-16,0 0 0,0 0 15,0 0-15,-21 0 0,0-1 0,0-20 16,0 21-16,0-21 0,0 20 16,0-20-16,0 0 0,0 21 0,0-22 15,0 1-15,0 21 16,0 0-16,0-1 0,0 1 0,0 0 15,0 0-15,0 42 32,0 0-32,0 0 0,0 1 0,0 20 15,-21 0-15,21 1 0,0-1 16,0 0-16,0 1 0,-21-1 0,21 0 16,-21 1-16,0-1 0</inkml:trace>
  <inkml:trace contextRef="#ctx0" brushRef="#br0" timeOffset="97718.73">2540 4466 0,'-21'0'46,"42"0"33,0 0-79,0-21 15,0 21 1,1 0-16,-1-21 0,0 21 0,0 0 15,0 0 1,0 0-16,-42 0 31,-21 0-31,21 0 16,0 21-16,-22-21 0,22 21 16,0-21-16,-21 21 0,20-21 0,1 22 15,0-22-15,0 0 16,0 21-16,0-21 0,21 21 0,-22-21 15,44 0 17,-1 0-32,0 0 0,0 0 15,0 0-15,0-21 16,1 21-16,-1 0 0,0 0 0,0 0 16,0-21-16,0 21 0,1 0 15,-44 0 16,1 0-31,0 0 16,0 21-16,0-21 16,-22 0-16,22 21 0,0-21 0,0 0 15,21 21-15,-21-21 0,0 0 16,21 21 0,21-21-1,0 0 1,0 0-16,0 0 0,0 0 0,1 0 15,-1 0-15,0 0 0,0 0 16,0 0-16,0 0 0,-42 0 63,0 0-63,0 21 15,0 1-15,0-22 0,-1 0 16,1 21-16,42-21 47,1 0-32,-1 0-15,0 0 0,0 0 16,0 0-16,0 0 0,1 0 16,-1 0-1,-21 21 16,-21-21-31,-1 0 0,22 21 16,-21-21-16,0 0 16,21 21-16,21-21 31,0 0-31,1 0 16</inkml:trace>
  <inkml:trace contextRef="#ctx0" brushRef="#br0" timeOffset="98936.41">3281 4487 0,'0'-21'47,"0"0"-15,0 0-17,-21 21 16,-1 0-15,1 0 0,0 0-16,0 0 15,0 0-15,42 0 78,0 0-62,0 0-16,-21-21 16,-21 21 31,21 21-47,-21-21 15,0 0-15,21 21 16,-21-21-16,21 21 31,21-21 0,0 0-31,0 0 0,0 0 16,0 0 0,1 0-16,-44 0 46,1 21-46,0-21 0,0 0 16,0 22-16,0-1 0,-1-21 16,1 21-16,0-21 15,21 21 17,21-21-17,0 0-15,1 0 16,-1 0-16,0 0 15,0 0-15,0 0 16,-42 0 31,0 0-47,0 21 16,0-21-16,-1 0 15,22 21-15,22-21 47,-1 0-31,0 0-16,0 0 0,0 0 15,-21 22 17,-21-22-17,0 21 1,42-21 31,0 0-32</inkml:trace>
  <inkml:trace contextRef="#ctx0" brushRef="#br0" timeOffset="100188.55">4085 4487 0,'0'-21'78,"21"21"-78,0 0 16,-42 0 31,0 0-32,0 0-15,0 0 0,0 0 16,-1 0-16,1 0 0,0 0 16,0 0-16,0 21 15,42-21 32,0-21-47,0 21 16,0 0-16,-21-21 0,-21 21 47,0 0-32,-21 0-15,21 0 0,-1 0 0,1 0 16,0 0-16,0 0 0,0 0 15,0 0-15,-1 0 16,44 0 15,-1 0-31,0 0 0,0 0 16,0 0-16,0 0 0,1 0 16,-1 0-16,0 0 0,0 0 15,-42 0 16,0 0-31,0 0 0,-1 0 16,1 0-16,0 0 16,-21 0-16,21 0 0,-1 0 0,1 21 0,0-21 15,21 21 1,21-21 15,0 0-31,1 0 16,-1 0-16,0 0 0,0 0 15,0 0-15,0 0 16,-21 22 0,-21-22-1,0 21-15,0 0 16,0-21-16,-22 0 0,22 21 0,0-21 16,0 0-16,0 21 15,21 0 1,21-21-1,0 0 1,0 0-16,0 0 0,22 0 0,-22 0 16,0 0-16,0 0 0,0 0 15,1 0-15,-44 0 47,1 22-47,0-22 0,0 0 16,0 21-16,0-21 15,42 0 32,0 0-47</inkml:trace>
  <inkml:trace contextRef="#ctx0" brushRef="#br0" timeOffset="100904.14">4445 4530 0,'-21'0'0,"42"0"0,-63 0 15,20 0-15,22-21 16,0-1-1,22 22 1,-1 0 0,0-21-16,0 21 0,0 0 0,0 0 15,1 0-15,-1 0 16,0 0-16,-42 21 31,0-21-15,-1 0-16,1 22 0,0-22 0,0 0 15,0 0-15,0 21 0,-1-21 16,1 21-16,0-21 0,0 0 16,42 0 15,0 0-31,0 0 16,1 0-16,-1 0 0,21 0 15,-21 0-15,0 0 0,1 0 16,-1 0-16,-21-21 0,-21 21 31,-1 0-15,-20 21-16,21-21 0,0 21 15,-22-21-15,22 0 0,0 0 0,0 21 16,0-21-16,0 0 0,-1 0 0,22 21 16,22-21 15,-1 0-31,0 0 15,0 0-15,0 0 0,0 0 0,1 0 16,-1 0-16,0 0 0,-21 22 47,-21-1-31,0-21-16,-1 0 0,1 0 15,0 21-15,42-21 31,0 0-15</inkml:trace>
  <inkml:trace contextRef="#ctx0" brushRef="#br0" timeOffset="101651.98">5080 4466 0,'0'-21'31,"21"21"-15,0 0-1,-21-21-15,21 21 16,-42 0 15,0 0-15,0 21-16,0-21 0,0 21 16,-1-21-16,1 0 0,0 0 0,21 21 15,-21-21-15,42 0 31,0 0-31,0 0 16,1 0-16,-1 0 16,0 0-16,0 0 15,-21 22 17,-21-22-17,21 21-15,-21-21 16,0 0-16,-1 0 0,1 0 0,0 21 15,0-21-15,21 21 16,21-21 15,-21 21-31,21-21 16,0 0-16,1 0 16,-1 0-16,0 0 15,-21 21 32,-21-21-47,0 0 16,-1 22-16,1-22 0,0 0 0,0 21 15,0-21-15,0 0 0,-1 0 0,22 21 16,0 0 0,22-21-1,-1 0-15,0 0 0,0 0 16,0 0-16,0 0 0,1 0 15,-1 0-15,0 0 0,0 0 0,0-21 16</inkml:trace>
  <inkml:trace contextRef="#ctx0" brushRef="#br0" timeOffset="102464.55">5800 4530 0,'0'0'16,"-22"0"-16,1 0 0,0 0 0,0 0 15,0 0-15,0 0 16,42-21 31,0 21-47,0 0 0,0 0 16,0 0-16,1 0 15,-22-22-15,21 22 16,-42 0 15,-1 0-31,1 0 0,0 0 0,0 0 16,-21 0-16,20 0 0,1 22 15,0-22-15,0 0 16,21 21-16,21-21 31,0 0-31,0 0 16,1 0-16,-1 0 15,0 0-15,0 0 16,-42 21 31,0-21-47,0 0 0,-1 21 16,1-21-16,0 21 0,0-21 15,0 21-15,21 1 31,21-22-15,0 0-16,0 0 16,0 0-16,1 0 15,-1 0-15,0 0 16,-42 0 31,0 0-47,-1 21 15,1-21-15,0 0 16,0 0-16,0 0 0,21 21 0,-21-21 16,-1 21-16,44-21 31,-1 0-31</inkml:trace>
  <inkml:trace contextRef="#ctx0" brushRef="#br0" timeOffset="103044.22">6329 4572 0,'0'0'16,"-21"0"-16,-1 0 0,1 0 15,42 0 32,1 0-47,-1 0 16,0-21-16,0 21 0,0 0 15,0 0-15,-42 0 63,0 0-63,0 0 0,0 0 0,0 21 16,-1-21-16,22 21 0,-21-21 0,0 0 15,0 0 1,21 21-16,21-21 31,0 0-31,0 0 16,1 0-1,-1 0-15,-21 22 16,0-1 0,-21-21-1,-1 21-15,1-21 16,0 0-16,0 0 15,0 21-15,0-21 16,-1 0-16</inkml:trace>
  <inkml:trace contextRef="#ctx0" brushRef="#br0" timeOffset="124448.57">614 5334 0,'0'0'0,"-21"-21"0,-1 21 0,1 0 15,0 0 1,21 21 0,-21 0-16,21 0 15,0 1-15,0-1 16,0 0-16,21-21 0,0 21 15,0-21-15,1 0 0,20 0 16,-21 0-16,21 0 0,1 0 0,-22 0 16,21 0-16,-21 0 0,22-21 15,-1 21-15,-21-21 0,0 21 0,1-21 16,20-1-16,-21 22 0,-21-21 16,21 0-16,-21 0 0,21 21 0,-21-21 15,0 0-15,0-1 16,-21 22-1,0 0 1,0 0-16,21 22 16,0-1-16,-21 0 0,21 0 15,-21 0-15,21 22 0,0-22 16,0 21-16,0-21 0,0 22 0,0-1 16,0 0-16,0 1 0,0-1 15,0 0-15,0 1 0,0-22 0,0 21 16,0 0-16,0-20 0,0-1 15,0 21-15,0-21 0,0 0 0,0 1 16,0-1-16,-22-21 0,1 21 16,0-21-16,0 0 15,0 0-15,0 0 0,-22 0 16,22 0-16,-21 0 0,21-21 0,-22 21 16,1-21-16,21-1 0,-22 1 15,1 0-15,21 0 0,0 0 0,-22 0 16,22-1-16,21 1 0,0 0 15,-21 21-15,21-21 0,0 0 16,21 21-16,0 0 16,1-21-16,-1-1 15,21 22-15,-21-21 0,22 21 0,-22-21 16</inkml:trace>
  <inkml:trace contextRef="#ctx0" brushRef="#br0" timeOffset="124995.56">1249 5292 0,'0'0'0,"-21"21"32,21 0-32,-22 0 0,22 0 15,0 1-15,0-1 0,0 21 16,-21-21-16,21 22 0,-21-1 15,21 0-15,-21 1 0,21-22 16,0 21-16,0 0 0,0-20 16,-21 20-16,21-21 0,0 0 0,0 0 15,-21 1-15,21-1 0,0 0 16,0 0-16,0 0 16,0-42 15,0 0-31,0 0 15,0 0-15,0-1 0,0-20 16,0 21-16,0 0 0,0-22 0,21 22 16,0 0-16,0-21 15,0 21-15,0-1 0,1 1 0,-1 0 16,0 0-16,0 21 0,21 0 16,-20 0-16,-1 0 0,0 0 0,0 0 15,0 21-15,0 0 0,1 0 16,-1 1-16,-21-1 0,0 0 0,0 21 15,0-21-15,0 1 0,0-1 16,0 21-16,0-21 0,-21 0 0,21 1 16,-22-1-16,22 0 0,-21 0 15,0-21-15,21 21 0,-21 0 16,21-42 15,21 0-15</inkml:trace>
  <inkml:trace contextRef="#ctx0" brushRef="#br0" timeOffset="125252.41">1841 5630 0,'0'0'0,"0"22"16,0-1-16,0 0 15,0 0-15,0 0 0,0 0 16,0 1-16,0-1 0,-21 0 16,21 0-16,-21 0 0,21 0 0,0 1 15,0-1-15,-21-21 0,21 21 16,0 0-16,-21-21 0,21 21 16,21-42 15</inkml:trace>
  <inkml:trace contextRef="#ctx0" brushRef="#br0" timeOffset="125652.19">2201 5546 0,'0'0'15,"-21"0"1,0 0-1,0 0-15,0 21 16,-1 0-16,1 0 16,21 0-16,0 1 0,0-1 15,0 0-15,0 0 16,0 0-16,0 0 0,0 1 16,21-22-1,1 0-15,-22 21 0,21-21 0,0 0 16,0 21-16,0 0 15,0-21-15,-21 21 0,0 0 16,22-21-16,-22 22 0,0-1 16,-22-21-1,1 0-15,0 21 0,0-21 0,0 0 16,0 21-16,-1-21 0,1 0 16,0 0-16,0 0 0,21 21 0,-21-21 15,0 0-15,-1 0 16,1 0-16,0 0 0,21-21 15,0 0 1</inkml:trace>
  <inkml:trace contextRef="#ctx0" brushRef="#br0" timeOffset="125860.07">1799 5398 0,'0'0'0,"-42"-22"31,63 22 1,0 0-32,0 0 0,0 0 15</inkml:trace>
  <inkml:trace contextRef="#ctx0" brushRef="#br0" timeOffset="126360.78">3408 5461 0,'0'0'0,"21"-21"0,0 0 16,0 21-16,-21-21 0,0-1 0,21 22 16,-21-21-16,0 0 15,0 0-15,-21 21 16,0 0-16,0 0 0,0 0 0,0 0 16,-1 0-16,-20 21 0,21 0 15,0 0-15,0 1 0,-1-1 0,1 21 16,0-21-16,0 22 0,21-1 15,-21 0-15,21-21 0,0 22 0,0-1 16,0 0-16,0 1 0,0-22 16,0 21-16,0-21 0,0 1 15,21-1-15,0 0 0,0 0 0,22-21 16,-22 0-16,21 21 0,0-21 16,1 0-16,20 0 0,-20-21 0,20 21 15,-21-21-15</inkml:trace>
  <inkml:trace contextRef="#ctx0" brushRef="#br0" timeOffset="126827.85">4043 5609 0,'0'0'0,"0"-42"0,0 21 0,0 0 15,0-1-15,-21 1 0,-1 21 16,1 0-16,0 0 0,0 0 16,-21 0-16,20 0 0,1 0 15,-21 21-15,21 1 0,-22-1 0,22 0 16,-21 21-16,21-21 0,0 22 15,-1-22-15,1 21 0,0-21 0,21 22 16,0-22-16,0 21 0,0-21 16,0 1-16,0-1 0,0 0 0,21 0 15,0-21-15,1 21 0,-1-21 0,0 0 16,21 0-16,-21 0 0,22 0 16,-22 0-16,21-21 0,-21 21 0,22-21 15,-22 0-15,21 0 0,-21-22 16,1 22-16,-1 0 0,-21-21 15,21-1-15,-21 22 0,21-21 0,-21-1 16,0 22-16,0-21 0,0 21 16,0 0-16,0-1 0,-21 44 31,0-1-31,21 0 16,-21 0-16,21 21 0,0-20 0,-22 20 15,22-21-15,-21 21 0,21-20 16,0 20-16,0-21 0,0 0 0,0 22 15,0-22-15,0 0 0,21 0 16,1-21-16,-1 0 16,0 0-16,0 0 0,0 0 0,0 0 15,1 0-15,-1 0 0,0-21 0,21 21 16,-21-21-16</inkml:trace>
  <inkml:trace contextRef="#ctx0" brushRef="#br0" timeOffset="127104.69">4508 5525 0,'0'0'15,"0"-43"-15,0 22 0,22-21 0,-22 21 0,0-1 16,0 1-16,0 0 0,-22 21 31,22 21-31,-21 0 0,0 1 16,21-1-16,-21 21 16,21-21-16,0 22 0,0-1 0,-21-21 15,21 21-15,-21 1 0,21-22 0,-22 21 16,22-21-16,0 22 0,0-22 15,0 0-15,0 0 0,0 0 0,0 1 16,22-22-16,-1 21 0,0-21 16,0 0-16,0 0 15,0 0-15,1-21 0,-1-1 0,0 22 16,0-42-16,0 21 0,22 0 16,-22-22-16,0 22 0,21-21 0</inkml:trace>
  <inkml:trace contextRef="#ctx0" brushRef="#br0" timeOffset="127984.21">4847 5482 0,'0'0'0,"21"-42"0,0 0 15,-21 20-15,0-20 0,0 21 0,0 0 16,0 0-16,0-1 16,0 44-1,0-1-15,-21 0 16,21 0-16,-21 21 0,0-20 0,21-1 16,0 21-16,-21 0 0,21 1 15,-21-1-15,21-21 0,0 22 0,0-1 16,0 0-16,0-21 0,0 22 15,0-22-15,0 0 0,0 0 0,0 0 16,21 1-16,0-1 0,0-21 0,0 0 16,0 0-16,1 0 15,-1 0-15,0 0 0,0 0 0,21 0 16,-20 0-16,-1-21 0,0-1 0,21 1 16,-21 0-16,1 0 0,-1 0 15,-21-22-15,21 22 0,-21-21 0,21 21 16,-21-22-16,0 22 0,0 0 0,0 0 15,0 0-15,0 0 0,0 42 32,0 0-17,0 0-15,-21 0 0,21 0 16,0 1-16,0-1 0,0 0 0,0 0 16,0 21-16,0-20 0,0-1 15,0 0-15,0 0 16,0 0-16,21-21 0,0 0 0,-21 21 15,21-21-15,1 0 0,-1 0 0,0 0 16,0 0-16,21 0 0,-20-21 16,-1 0-16,0 21 0,0-21 0,0 0 15,0 0-15,1-1 0,-22-20 0,21 21 16,0 0-16,-21 0 0,0-1 16,0 1-16,0 0 0,0 0 15,0 42 1,0 0-1,0 0-15,0 1 16,0 20-16,-21-21 0,21 0 0,-21 0 16,21 1-16,0-1 0,0 0 15,0 0-15,0 0 16,-22 0-16,22-42 47,0 0-47,0 0 0,0-21 15,0 20-15,22 1 0,-1-21 16,-21 21-16,21-22 0,0 1 0,0 21 16,0 0-16,22-22 0,-22 22 15,21 21-15,-21-21 0,22 21 16,-22 0-16,21 0 0,-21 0 0,1 0 16,-1 21-16,0-21 0,0 21 0,0 1 15,-21-1-15,0 0 0,21 0 16,-21 0-16,0 0 0,0 22 0,0-22 15,0 0-15,0 0 0,0 0 0,0 1 16,-21-1-16,21 0 16,-21-21-16,21 21 0,-21-21 15,42 0 17,0 0-32,0-21 15,1 21-15</inkml:trace>
  <inkml:trace contextRef="#ctx0" brushRef="#br0" timeOffset="128656.1">6604 5482 0,'0'0'16,"0"-21"-16,0 0 0,0 0 0,0 0 16,0-1-16,0 1 15,-21 21-15,0 0 16,-1 0-16,1 0 0,-21 0 0,21 0 15,0 21-15,-1 1 16,1-1-16,-21 0 0,21 0 0,0 0 16,-1 22-16,1-22 0,0 0 0,21 21 15,0-21-15,-21 1 0,21-1 16,0 0-16,0 0 0,0 0 0,0 0 16,21 1-16,0-22 0,0 0 15,1 0-15,-1 0 0,0 0 16,0 0-16,0 0 0,0-22 0,1 1 15,-1 21-15,0-21 0,0 0 0,0 0 16,0 0-16,-21-1 0,22 1 16,-22 0-16,21 0 0,-21 0 0,0 0 15,0-1-15,0 44 63,0-1-63,0 0 0,0 0 15,0 0-15,0 0 0,0 1 0,0 20 16,0 0-16,-21-21 0,21 22 0,0-1 16,0 0-16,0 1 0,0-1 0,0 0 15,0 1-15,0 20 0,0-20 16,0-1-16,0 0 0,0 22 0,21-22 16,-21 22-16,0-1 0,0-21 15,21 22-15,-21-22 0,21 1 16,-21 20-16,0-21 0,0 1 0,0-1 15,0 0-15,0-20 0,0 20 0,0 0 16,0-21-16,0 1 0,0-1 0,-21 0 16,0 0-16,0 0 0,-1-21 0,-20 0 15,21 21-15,-21-21 0,20 0 16,1 0-16,-21 0 0,21 0 0,0 0 16,-1-21-16,1 21 0,0-21 0,21 0 15,-21 21-15,21-21 0,-21 0 16,21-1-16,-21 1 0,21 0 15,0 0-15,0 0 0,0-22 0,0 22 16,0-21-16</inkml:trace>
  <inkml:trace contextRef="#ctx0" brushRef="#br0" timeOffset="128892.96">5503 5228 0,'-21'0'0,"42"0"0,-21 0 63,21 0-63,1 0 0,-1 0 15</inkml:trace>
  <inkml:trace contextRef="#ctx0" brushRef="#br0" timeOffset="129676.44">8170 5355 0,'21'0'16,"1"0"-16,-1 0 0,0 0 16,0-21-16,0 0 0,0 0 0,1 21 15,-1-21-15,0-1 0,0 1 0,21 0 16,-42 0-16,22 0 0,-22 0 15,0-1-15,0 1 0,0 0 0,-22 0 16,1 21-16,0 0 16,-21 0-16,-1 0 0,1 0 15,0 0-15,-1 0 0,-20 21 0,21 0 16,-1-21-16,1 21 0,21 1 16,-22-1-16,22-21 0,0 21 0,21 0 15,0 0-15,0 0 0,0 1 0,21-22 16,0 21-16,1 0 0,-1 0 15,21 0-15,-21 0 0,22 1 0,-22-22 16,21 21-16,0 0 0,1 0 0,-22 0 16,21-21-16,1 21 0,-22 1 15,0-1-15,21 0 0,-21 0 0,1 0 16,-22 0-16,0 1 0,0-1 16,0 0-16,-22 0 0,1-21 15,-21 21-15,21-21 0,-22 21 16,1-21-16,-21 0 0,20 22 0,-20-22 15,20 0-15,-20 0 0,-1 0 0,22 0 16,0 0-16,-22-22 0,22 1 16,21 21-16,-22-21 0,22-21 0,-21 21 15,21-1-15,0-20 0,-1 21 0,22-21 16,0 20-16,-21-20 0,21 21 16,0 0-16,0 0 0,0-1 0,0 1 15,21 0-15,-21 0 0,22 21 16,-1 0-16,0 0 0,21 0 15,-21 0-15,22 0 0,-1 0 0,0 0 16,1 0-16,-1 0 0,22 0 16,-22 0-16,0 0 0</inkml:trace>
  <inkml:trace contextRef="#ctx0" brushRef="#br0" timeOffset="129959.92">8848 5038 0,'0'0'0,"0"-21"0,0-64 16,-22 85 15,1 21-31,21 0 0,-21 0 16,0 1-16,21 20 0,-21-21 0,21 21 15,-21 1-15,-1-1 0,1 0 16,21 1-16,-21-1 0,21 0 0,-21-20 15,21 20-15,0-21 0,0 21 0,0-20 16,0 20-16,0-21 0,0 0 16,0 0-16,21-21 15,0 0-15,0 0 0,1 0 16,-1-21-16</inkml:trace>
  <inkml:trace contextRef="#ctx0" brushRef="#br0" timeOffset="130151.81">8382 5313 0,'0'0'15,"21"0"17,0 0-32,0 0 0,1 0 15,-1 0-15,21 0 0,0 0 0,1 0 16,-1 0-16,0 0 0,22 0 15,-22 0-15,22 0 0,-22-21 16</inkml:trace>
  <inkml:trace contextRef="#ctx0" brushRef="#br0" timeOffset="131008.32">9461 5376 0,'0'0'0,"0"-21"47,0 0-47,22 0 15,-22 0-15,0 0 16,0-1-16,0 1 0,0 0 16,-22 0-16,1 0 0,21 0 15,-21 21-15,0 0 0,0-22 16,0 22-16,-22 0 0,22 0 0,0 0 15,0 22-15,-22-1 0,22 0 0,0 0 16,0 0-16,-21 0 0,20 22 16,1-22-16,21 21 0,-21-21 0,21 22 15,-21-22-15,21 21 0,0-21 0,0 22 16,0-22-16,0 0 0,0 0 16,21 0-16,0 1 0,-21-1 15,21-21-15,1 0 0,-1 0 0,0 0 16,0 0-16,21 0 0,-20 0 0,-1 0 15,0-21-15,0 21 0,0-22 16,0 1-16,1 0 0,-1 0 0,0-21 16,0 20-16,0 1 0,-21-21 0,0 21 15,21-22-15,-21 22 0,22-21 16,-22 0-16,0 20 0,0 1 0,0 0 16,0 0-16,0 0 0,0 0 15,0 42 1,0 0-16,-22 0 0,22 0 15,0 0-15,0 22 0,-21-22 16,21 21-16,0-21 0,0 22 16,0-22-16,0 0 0,0 21 0,0-20 15,0-1-15,0 0 0,21 0 0,1 0 16,-1 0-16,0-21 16,0 0-16,0 0 0,0 0 0,1 0 15,20 0-15,-21-21 0,0 0 0,22 21 16,-22-21-16,21 0 0,-21 0 15,0-22-15,22 22 0,-22 0 0,0-21 16,0-1-16,0 1 0,1 0 0,-22-1 16,21 1-16,-21 0 0,21-1 15,-21 1-15,0 0 0,0-1 16,0 1-16,0 21 0,0 0 0,0-1 16,0 44-1,-21-1-15,21 21 16,-21-21-16,21 22 0,0-1 0,-22 0 15,22 1-15,-21-1 0,21 0 16,0 1-16,0-1 0,0 0 0,0 1 16,0-22-16,0 21 0,0-21 0,0 0 15,0 1-15,0-1 16,21 0-16,1 0 0,-22 0 0,21-21 0,0 0 16,0 0-16,0 0 15,0 0-15,1 0 0,-1-21 16,0 21-16,0-21 0,0 0 0</inkml:trace>
  <inkml:trace contextRef="#ctx0" brushRef="#br0" timeOffset="131200.21">9927 5249 0,'0'0'16,"-21"0"-16,0 0 0,0 0 0,-1 0 15,44 22 16,-1-22-31,0 0 16,21 0-16,-21 0 0,1 0 16,20 0-16,-21 0 0,21 0 0,-20 0 15,20 0-15,-21 0 0,21 0 0,-20-22 16</inkml:trace>
  <inkml:trace contextRef="#ctx0" brushRef="#br0" timeOffset="131619.98">10477 5482 0,'-21'43'16,"42"-43"0,1 0-1,-1-22-15,0 1 16,0 21-16,0-21 0,0 21 0,1-21 15,-1 0-15,0 21 0,0-21 0,-21-1 16,21 1-16,-21 0 16,0 0-16,0 0 0,0 0 15,0-1-15,-21 1 16,0 21-16,0 0 16,0 0-16,-1 0 0,1 21 15,0 1-15,21-1 0,-21 0 0,0 0 16,0 0-16,21 0 0,0 22 15,0-22-15,-22 0 0,22 21 0,0-20 16,0-1-16,0 0 0,0 0 0,0 0 16,22 0-16,-22 1 0,21-1 15,0-21-15,0 0 0,0 0 0,0 21 16,1-21-16,-1 0 0,0 0 0,0 0 16,0-21-16,22 0 0,-22-1 0,0 22 15,21-21-15,-21 0 0</inkml:trace>
  <inkml:trace contextRef="#ctx0" brushRef="#br0" timeOffset="132296.03">11091 5313 0,'0'0'16,"0"-21"-16,0 0 0,0-1 0,0 1 0,-21 21 31,0 0-31,21 21 0,0 1 16,-21-1-16,0 0 0,21 0 0,-22 0 15,22 0-15,0 22 0,0-22 0,-21 0 16,21 0-16,0 0 0,-21 1 15,21 20-15,0-21 0,0 0 0,0 0 16,0 1-16,0-1 16,-21-21 15,21-21-31,0-1 16,0 1-16,0 0 0,0 0 15,0 0-15,0-22 0,0 22 16,0 0-16,0-21 0,21 21 0,0-22 15,0 22-15,1-21 0,-1 21 0,0-1 16,21 1-16,-21 0 0,1 21 16,20 0-16,-21 0 0,0 0 0,22 0 15,-22 0-15,0 0 0,0 21 16,0 0-16,0 1 0,1-1 16,-22 0-16,0 0 0,0 0 0,21 22 15,-21-22-15,0 0 0,0 0 0,0 0 16,0 0-16,0 1 0,0-1 15,0 0-15,0 0 0,-21 0 16,-1-21 0,22-21-1,0 0-15,0 0 16,0 0-16,0-1 0,0 1 0,0 0 16,22 0-16,-1 0 0,0-22 15,0 22-15,21 0 0,-20-21 16,20 21-16,-21-22 0,21 22 0,1 0 15,-1 0-15,0 21 0,-20 0 16,20 0-16,-21 0 0,0 0 0,0 0 16,1 21-16,-22 21 0,0-21 0,0 1 15,0-1-15,0 21 0,0-21 16,0 0-16,0 1 0,0 20 0,-22-21 16,22 0-16,0 0 0,-21 1 0,0-1 15,21 0-15,-21-21 0,21 21 16,0 0-16,-21 0 15,42-21 1,-21-21 0</inkml:trace>
  <inkml:trace contextRef="#ctx0" brushRef="#br0" timeOffset="132708.81">12128 5355 0,'-21'0'0,"42"0"0,-21 0 47,22 0-47,-1 0 16,0 0-16,21-21 0,-21 21 16,1 0-16,-1-21 0,0 21 15,0-21-15,0 21 0,0-21 0,-21-1 16,22 22-16,-1-21 0,0 0 15,-21 0-15,0 0 0,0 0 16,0-1-16,-21 22 16,0 0-16,-1 0 0,1 0 15,0 0-15,0 22 0,0-1 0,0-21 16,-1 21-16,1 21 0,21-21 0,-21 1 16,21-1-16,0 0 0,0 21 15,0-21-15,0 1 0,0-1 0,0 0 16,0 0-16,21 0 0,0-21 15,1 21-15,-1 1 0,0-22 0,0 0 16,0 0-16,0 0 0,1 0 16,-1 0-16,21 0 0,-21 0 0,0 0 15,1-22-15,-1 1 0,21 21 0,-21-21 16,0 0-16</inkml:trace>
  <inkml:trace contextRef="#ctx0" brushRef="#br0" timeOffset="133165.14">12700 5398 0,'21'-22'0,"21"-41"15,-20 42-15,-107 127 0,191-233 0,-85 84 0,0 22 0,-21 0 16,0 0-16,0 0 15,0 42 1,0 0 0,0 0-16,0 0 0,-21 0 15,21 1-15,-21-1 0,21 21 0,0-21 16,-21 0-16,21 1 0,0-1 0,0 0 16,0 0-16,0 0 0,0 0 15,0 1-15,-22-1 0,22 0 31,0-42-15,0 0 0,0-1-16,0 1 15,0 0-15,0 0 0,0 0 16,22-22-16,-1 22 0,-21 0 0,21-21 16,0 21-16,0-22 0,22 22 0,-22-21 15,21 21-15,0-22 0,22 22 16,-22 0-16,22 21 0,-22 0 15,0 0-15,1 0 0,-22 0 0,21 0 16,-21 21-16,1 21 0,-22-20 0,0-1 16,0 21-16,0-21 0,0 22 15,0-22-15,0 21 0,0-21 0,0 22 16,-22-22-16,1 0 0,21 0 0,0 0 16,0 0-16,0 1 0,-21-1 15,21 0-15,21-42 47,0 21-47,1-21 0</inkml:trace>
  <inkml:trace contextRef="#ctx0" brushRef="#br0" timeOffset="133436.99">13801 4826 0,'0'-42'16,"0"84"-16,0-105 0,0 41 0,0 1 15,0 0-15,0 42 32,0 0-32,0 1 0,0 20 0,0 0 15,-22 1-15,22-1 0,-21 0 16,21 22-16,0-22 0,-21 0 0,21 1 16,-21-1-16,21-21 0,-21 22 15,21-22-15,0 0 0,0 21 0,0-21 16,0 1-16,0-1 0,21-21 47,0 0-47,-21-21 0,21 21 0,0-22 15</inkml:trace>
  <inkml:trace contextRef="#ctx0" brushRef="#br0" timeOffset="133671.85">13695 4974 0,'0'0'0,"-21"0"32,21 21-32,21-21 15,0 0-15,0 22 0,0-22 16,0 0-16,1 0 0,-1 0 0,0 0 16,0 0-16,0 0 15,0 0-15,1 0 16,-1 0-16,-21-22 31,0 1-31,0 0 16</inkml:trace>
  <inkml:trace contextRef="#ctx0" brushRef="#br0" timeOffset="140207.99">15007 5271 0,'-21'0'0,"0"0"47,21 21-32,21-21 110,-42 0 110,21 21-220,-21-21 1,21-21 93,0 0-62,0-1 203,0 1-219,0 42 329,21-21-282,0 0-47,-21-21-15,21 21 15,-21 21 328,-21-21 63,21 22-375,0-44 16,21 1-63,0 21 0,0-21 15,1 0-15,-1 0 0,0 0 0,21-22 16,-21 1-16,22 0 0,-22-1 15,21 1-15,-21 0 0,1-1 0,20 1 16,-21 0-16,0 20 0,0-20 0,1 21 16,-1 0-16,-21 0 15,-21 21 1,-22 0-16,22 21 0,-21-21 16,21 21-16,-22 0 0,1 21 15,21-20-15,0-1 0,-1 21 0,1-21 16,21 0-16,0 22 0,0-22 15,0 0-15,21 0 0,1 0 0,20 1 16,-21-1-16,21 0 0,1 0 0,-1 0 16,0-21-16,1 21 0,-1 1 15,-21-22-15,22 21 0,-22-21 0,21 21 16,-21-21-16,0 21 0,-21 0 16,0 0-1,-42-21 1,21 0-16,0 0 15,0 0-15,-22 0 0,22 0 0,-21 0 16,21-21-16,-22 21 0,22-21 0,0 21 16,-21-21-16,20 0 0,1 0 15,0 21-15,0-22 0,21 1 0,0 0 16,0 42 15,0 0-31,21 1 16,0-1-16,0 0 0,1 0 0,-1 0 15,0-21-15,0 21 0,0 1 16,0-1-16,22-21 0,-22 21 0,0-21 16,21 0-16,-20 0 0,-1 0 15,21 0-15,-21 0 0,22 0 0,-22 0 16,21 0-16,-21-21 0,22 0 0,-22-1 16,21 1-16,-21 0 0,22 0 15,-22-21-15,0 20 0,0-20 0,0 0 16,0-1-16,-21-20 0,0 21 0,0-1 15,0-20-15,0 20 0,0 1 16,0 0-16,0 21 0,0-1 16,0 1-16,0 0 0,-21 0 0,0 42 31,21 0-31,-21 0 0,21 1 0,0-1 16,0 21-16,-21 0 0,21 1 15,-21-1-15,21 22 0,0-22 0,0 0 16,-22 1-16,22-1 0,-21 0 0,21 1 15,0-1-15,-21-21 0,21 0 16,0 0-16,0 1 0,0-1 0,21-21 31,0 0-15,1-21-16,-1-1 16,-21 1-16,21 0 0,0-21 0,0 21 15,-21-1-15,21 1 0,-21-21 16,22 21-16,-22 0 0,21 21 0,-21-22 15,21 22-15,0 22 16,-21-1 0,0 0-16,0 0 0,0 21 0,0-20 15,0-1-15,0 0 0,0 0 16,21 0-16,-21 0 0,21 1 0,-21-1 16,22 0-16,-1 0 0,0-21 15,0 21-15,0-21 0,0 0 16,1 0-16,20 0 0,-21 0 15,21 0-15,-20-21 0,20 0 0,-21 21 16,21-21-16,-20 0 0,20-1 16,-21 1-16,0-21 0,0 21 0,1-22 15,-1 22-15,0-21 0,0 21 0,-21-22 16,0 22-16,0 0 0,21 0 16,-21 0-16,0 0 0,0 42 31,-21-21-31,21 21 0,-21 0 0,21 21 15,-21-20-15,0-1 0,21 21 0,-22-21 16,22 0-16,0 22 0,0-22 16,0 0-16,0 0 0,0 0 15,0 1-15,0-1 0,0 0 16,22-21-16,-1 0 0,0 0 16,0 0-16,0 0 0,0 0 0,1 0 15,-1 0-15,21-21 0,-21 21 0,0-21 16,1-1-16,-1 1 0,0 0 15,0 0-15,0 0 0,-21-22 0,0 22 16,0-21-16,0 0 0,0-1 16,0 1-16,0 0 0,0-1 0,0 22 15,-21-21-15,0 21 0,0-1 16,0 1-16,-1 0 0,1 21 0,0 0 16,0 0-16,0 0 0,0 21 15,-22 0-15,22 1 0,0-1 0,0 21 16,0 0-16,-1 1 0,1-1 15,21 0-15,0 1 0,0-1 0,0 0 16,0-20-16,0 20 0,0-21 0,21 0 16,1 0-16,-1 1 0,0-22 15,0 21-15,21-21 0,-20 0 0,-1 0 16,0 0-16,21 0 0,-21-21 16,1 21-16,20-22 0,0 1 0,-21 0 15,22 0-15,-22 0 0,21 0 16,1-1-16,-22-20 0,0 21 0,0-21 15,0 20-15,0-20 0,-21 21 16,0 0-16,0 0 0,22-1 0,-22 44 31,-22-1-31,1 0 16,21 0-16,0 0 0,-21 22 0,21-22 16,-21 0-16,21 21 0,0-21 15,-21 1-15,21 20 0,0-21 0,0 0 16,0 0-16,0 1 15,21-22-15,0 0 0,0 21 0,0-21 16,1 0-16,20 0 0,-21 0 0,0 0 16,0-21-16,22 21 0,-22-22 15,0 22-15,21-21 0,-20 0 16,-1 0-16,0-21 0,0 20 0,0 1 16,0-21-16,-21 21 0,0-22 15,22 22-15,-22-21 0,0 21 0,0 0 16,0 42 15,-22 0-31,22 0 0,0 0 0,0 22 16,-21-22-16,21 0 0,0 0 15,0 21-15,0-20 0,0-1 16,0 0-16,0 0 0,0 0 0,0 0 16,21-21-16,1 0 15,-1 0-15,0 0 0,0 0 16,0 0-16,0 0 0,22 0 0,-22-21 15,0 21-15,0-21 0,0 0 16,1-21-16,-1 20 0,0-20 0,0 21 16,-21-21-16,21-1 0,0 1 0,-21-22 15,0 22-15,22 0 0,-1-1 16,-21 1-16,0 0 0,21-1 0,-21 22 16,0 0-16,0 0 0,0 0 0,-21 42 31,0-21-31,-1 42 0,1-21 15,21 22-15,-21-1 0,21 0 0,-21 1 16,21-1-16,0 22 0,0-22 16,0 0-16,0 1 0,0-1 0,0 0 15,0 1-15,21-22 0,0 21 16,0-21-16,1 0 0,-1 1 0,0-22 16,21 21-16,1-21 0,-1 0 0,0 0 15,1 0-15,-1 0 0,0 0 16,-21-21-16,22 21 0,-1-22 0,0 1 15,1 0-15,-22 0 0,21 0 0,-21-22 16,1 22-16,20-21 16,-21 21-16,-21-22 0,21 1 0,0 0 15,-21 21-15,0-22 0,0 22 0,0 0 16,0 0-16,-21 21 0,0 0 16,0 0-16,0 0 0,-22 0 0,1 21 15,21 0-15,-21 0 0,20 0 16,-20 22-16,21-22 0,0 21 0,21 1 15,-21-22-15,21 21 0,-22-21 0,22 22 16,0-22-16,0 0 0,0 0 16,0 0-16,0 0 0,22-21 0,-1 22 15,0-22-15,0 0 0,0 0 16,0 0-16,1 0 0,-1 0 16,0-22-16,0 22 0,21-21 0,-20 0 15,-1 0-15,0 0 0,0 0 0,-21-22 16,21 1-16,0 0 0,1-1 15,-22 1-15,21-22 0,-21 22 0,0 0 16,0-22-16,0 22 0,0 0 0,0-1 16,0 22-16,0-21 0,0 21 15,-21 21-15,-1 21 16,22 21 0,-21-21-16,21 22 0,-21-1 0,21 0 15,0 1-15,0 20 0,0-21 16,0 1-16,0-1 0,0 0 15,0 1-15,0-1 0,0-21 0,0 22 16,21-22-16,-21 0 0,21 0 0,1-21 16,-1 21-16,0-21 15,0 0-15,0 0 0,0 0 0,1-21 16,-1 21-16,21-21 0</inkml:trace>
  <inkml:trace contextRef="#ctx0" brushRef="#br0" timeOffset="141044.51">20087 4360 0,'-21'0'0,"42"0"0,-63 0 16,42 22-16,-21-22 0,-1 42 15,22-21-15,-21 0 0,21 22 0,-21-1 16,0-21-16,21 43 0,0-22 15,0 0-15,-21 1 0,21 20 0,-21-21 16,21 22-16,0-22 0,0 1 0,0-1 16,0 0-16,0-21 0,0 22 15,0-22-15,0 0 0,0 0 0,0 0 16,0-42 15,0 0-15,21-21-16,-21 21 0,21-1 0,-21-20 15,21 0-15,0 21 0,0-22 16,-21 1-16,22 21 0,-1-22 0,0 22 16,0 0-16,0 21 15,0 0-15,1 0 0,-1 0 0,0 21 16,0 0-16,0 1 0,-21-1 0,21 21 16,-21-21-16,22 22 0,-22-22 15,0 0-15,0 0 0,0 21 0,0-20 16,0-1-16,0 0 0,-22 0 15,1 0-15,0-21 0,0 21 16,0-21-16,0 22 0,-1-22 16,1 0-16,0 0 0,0 0 0,0 0 15,0 0-15,-1 0 0,1-22 16,21 1-16,-21 0 0,0 0 16,21 0-16,21 42 46,0 0-46,0-21 16,1 0-16,-1 21 16,0-21-16,0 0 0,21 0 15,-20 0-15,-1 0 0,21 0 0,-21 0 16,22 0-16,-22 0 0,21 0 16,-21-21-16,22 0 0,-1 21 0,-21-21 15,21 0-15,-20-1 0,-1 1 0,0 0 16,0-21-16,0 21 0,0-22 15,-21 22-15,0-21 0,0 21 0,0-22 16,0 22-16,0 0 0,-21 21 16,0 0-16,0 0 15,0 21-15,0 0 0,-1 0 0,1 1 16,21 20-16,0-21 0,-21 21 16,21-20-16,0-1 0,0 21 15,0-21-15,0 0 0,0 1 0,21-22 16,-21 21-16,21-21 0,1 0 15,-1 0-15,0 0 0,0 0 0,0 0 16,0 0-16,22 0 0,-22 0 0,0-21 16</inkml:trace>
  <inkml:trace contextRef="#ctx0" brushRef="#br0" timeOffset="142916.13">21759 4699 0,'0'-21'0,"0"42"0,0-63 16,21 21-16,-21-1 0,0 1 15,0-21-15,0 21 0,0 0 0,0-22 16,0 22-16,0-21 0,0 21 15,0-1-15,0-20 0,0 21 0,0 0 16,0 42 0,-21 0-1,0 0-15,21 22 0,-21-1 16,0 0-16,0 1 0,21-1 0,-22 0 16,1 1-16,0 20 0,21-21 15,0 1-15,-21-1 0,21 22 0,0-22 16,0-21-16,0 21 0,0-20 15,0 20-15,21-21 0,0 0 0,0-21 16,1 21-16,-1-21 0,0 0 0,0 0 16,0 0-16,0 0 0,22 0 15,-22-21-15,0 0 0,21 0 0,-20 0 16,-1 0-16,21-22 0,-21 1 0,0 0 16,1-1-16,-1 1 0,0 0 15,-21-22-15,21 22 0,-21-1 0,21 1 16,-21-21-16,0 20 15,0 1-15,0 0 0,0 20 0,0 1 16,0 0-16,0 0 0,0 42 31,0 0-31,0 0 0,0 22 0,0-1 16,0-21-16,0 22 0,0-1 16,0 0-16,0 1 0,0-1 0,0-21 15,0 21-15,0 1 0,0-1 0,0-21 16,0 22-16,0-22 0,21 0 15,1 0-15,-1 0 0,0-21 0,-21 21 16,21-21-16,0 0 0,0 0 0,1 0 16,20 0-16,-21 0 15,21-21-15,-20 21 0,20-21 0,-21 0 16,21 0-16,-20-22 0,20 22 0,-21 0 16,0 0-16,22-21 0,-43 20 15,21 1-15,0 21 0,-21-21 0,0 42 31,0 0-15,0 1-16,0-1 0,0 0 0,0 0 16,0 0-16,0 22 0,0-22 15,0 0-15,0 0 0,0 0 0,0 0 16,0 1-16,0-1 0,0 0 16,0 0-1,-21-21 1,0 0-16,-1 0 15,1-21-15,0 21 0,0-21 16,0 0-16,0-1 0,-1 1 16,1 0-16,21 0 15,-21 21-15,0 0 0,21 21 47,21 0-47,0-21 0,0 21 16,1-21-16,-1 0 0,0 22 0,0-22 15,21 0-15,1 0 16,-22 0-16,21 0 0,1 0 0,-1 0 16,0 0-16,1 0 0,-1 0 0,0-22 15,1 22-15,-1-21 0,-21 0 16,21 0-16,-20 0 0,-1 21 0,0-43 16,0 22-16,0 0 0,0 0 15,-21 0-15,0 0 0,0-22 0,0 22 16,0 0-16,-21 21 31,0 0-31,0 0 0,0 21 0,21 0 16,-21 0-16,-1 1 0,22 20 0,0-21 15,-21 0-15,21 22 16,0-22-16,0 0 0,0 0 0,0 0 16,0 0-16,0 1 0,21-1 0,-21 0 15,22-21-15,20 21 0,-21-21 16,21 0-16,1 0 0,-1 0 0,0 0 15,1 0-15,-1 0 0,0 0 0,22 0 16,-22-21-16,1 21 0,-1-21 16,0 0-16,1-1 0,-1 1 0,0 0 15,-21 0-15,22 0 0,-22-22 16,0 22-16,0-21 0,0 21 16,-21-22-16,0 22 0,0 0 0,0-21 15,0 21-15,-21-1 16,0 22-16,0-21 0,0 21 0,-22 0 15,1 0-15,0 21 0,21 1 0,-22-22 16,1 21-16,0 0 0,-1 0 16,22 21-16,0-20 0,-21-1 0,42 21 15,-22-21-15,22 22 0,0-22 0,0 0 16,0 0-16,0 0 0,22 0 16,-22 1-16,21-1 0,0-21 0,21 0 15,-21 0-15,1 0 0,20 0 0,-21 0 16,21 0-16,1 0 0,-22 0 15,0-21-15,21-1 0,-20-20 16,-1 21-16,21 0 0,-21-22 0,0 1 16,1 0-16,-1-1 0,-21 1 15,21 0-15,-21-22 0,21 22 0,-21-22 16,0 1-16,0-1 0,0 1 16,0 21-16,0-22 0,0 22 0,0 21 15,0-22-15,0 22 0,-21 63 16,0-20-1,0 20-15,-1 0 0,22 1 0,0 20 16,0-21-16,0 22 0,0-1 16,0-20-16,0 20 0,0-20 15,0 20-15,0-21 0,22 1 0,-1-1 16,0 0-16,0-20 0,0 20 0,22-21 16,-22 0-16,0 0 0,21-21 15,-21 0-15,1 0 0,-1 0 0,21 0 16,-21 0-16,0-21 0,1 21 15,20-21-15,-21-21 0,0 21 0,0-1 16,22-20-16,-22 21 0,0-21 0</inkml:trace>
  <inkml:trace contextRef="#ctx0" brushRef="#br0" timeOffset="143402.01">25485 4614 0,'21'-21'0,"-42"42"0,42-63 16,-21 21-16,21 0 0,-21 0 16,0 42 15,0 0-31,0 0 15,0 0-15,0 0 0,-21 1 16,21-1-16,-21 0 16,21 0-16,-22 0 0,22 0 0,0 1 15,-21-1-15,21 0 0,0 0 0,-21 0 16,21 0-16,0 1 16,0-1-16,21-21 31,0-21-31,1-1 0,-1 22 15,0-21-15,0-21 0,21 21 0</inkml:trace>
  <inkml:trace contextRef="#ctx0" brushRef="#br0" timeOffset="143835.74">25887 4509 0,'0'0'0,"-21"21"31,-1 0-15,22 0-16,-21 0 0,21 0 15,0 1-15,0-1 0,-21 0 16,21 0-16,0 0 0,0 0 0,0 1 16,0-1-16,0 0 0,0 0 15,0 0-15,0 0 16,0-42 15,0 0-31,0 0 16,0 0-16,0 0 0,0-1 15,0-20-15,21 21 0,0 0 0,-21 0 16,43-22-16,-22 22 0,0-21 16,21 21-16,1-22 0,-22 22 0,21 0 15,1 21-15,-1 0 0,-21 0 16,21 0-16,-20 0 0,20 0 0,-21 21 16,0 0-16,0 0 0,-21 22 0,22-22 15,-22 21-15,0-21 0,0 22 16,0-22-16,0 21 0,0-21 0,0 1 15,-22 20-15,22-21 0,-21 0 16,0 0-16,21 1 0,-21-22 31,0 0-15,21-22-16,0 1 0</inkml:trace>
  <inkml:trace contextRef="#ctx0" brushRef="#br0" timeOffset="144020.07">25760 4297 0,'0'0'0,"-21"-21"0,-22-22 31,22 43-31,42 0 47,0 22-47,1-22 0,20 0 15,0 0-15,1 21 0</inkml:trace>
  <inkml:trace contextRef="#ctx0" brushRef="#br0" timeOffset="144303.6">27495 4170 0,'0'-21'0,"0"42"0,0-63 0,0 20 0,0 1 16,-21 21 0,0 0-16,21 21 0,-21 1 15,21 20-15,-21 0 0,21 1 16,-21-1-16,-1 21 0,22-20 0,0-1 16,0 22-16,-21-22 0,21 0 0,-21 1 15,21-22-15,0 21 0,0 0 16,-21-20-16,21 20 0,0-21 0,0 0 15,0 0-15,0 1 0,-21-22 32,0 0-32</inkml:trace>
  <inkml:trace contextRef="#ctx0" brushRef="#br0" timeOffset="145120.13">26818 4572 0,'0'0'0,"21"0"31,0 0-31,1 0 0,20 0 0,0 0 16,1 0-16,-1 0 0,21 0 15,-20 0-15,20 0 0,1 0 0,-22-21 16,22 21-16,-22 0 0,21-21 0,-20 21 16,20-21-16,-20 21 15,-22-22-15,21 1 0,-21 0 0,0 0 16,1 0-16,-1 0 0,-21-22 0,21 22 15,-21-21-15,0 21 0,0-1 16,0-20-16,0 21 0,-21 0 16,0 21-16,-1 0 15,22 21-15,-21 0 0,21 0 0,-21 22 16,0-22-16,21 21 0,0 0 0,0 1 16,-21-1-16,21 0 0,-21-20 15,-1 20-15,22 0 0,0-21 0,0 22 16,-21-1-16,21-21 0,-21 0 0,21 22 15,0-22-15,0 0 16,0 0-16,0-42 47,0 0-47,0 0 0,0 0 16,21-1-16,0 1 0,1 0 15,-22-21-15,42 21 0,-21-1 0,0 1 16,0-21-16,1 21 0,20 0 0,-21 21 15,0-22-15,0 22 0,22 0 16,-22 0-16,0 0 16,-21 22-16,21-1 0,-21 0 0,0 0 15,0 0-15,0 0 16,0 1-16,0-1 0,0 0 0,0 0 16,0 0-16,0 0 0,0 1 15,0-1-15,21 0 0,1 0 16,-1-21-16,0 0 0,0 0 0,21 0 15,-20 0-15,-1 0 0,21 0 16,-21 0-16,22-21 0,-22 21 0,21-21 16,-21 0-16,0-1 0,1 22 15,-1-21-15,0-21 0,0 21 16,0 0-16,0-1 0,1-20 0,-22 21 16,0 0-16,0 0 0,-22 21 31,1 21-31,0 0 15,0 0-15,0 0 0,21 0 16,-21 1-16,21-1 0,-22 0 0,22 0 16,0 0-16,0 0 0,0 1 15,0-1-15,0 0 0,22 0 16,-1-21-16,0 0 16,0 0-16,0 0 0,0 0 15,22 0-15,-1 0 0,0 0 16</inkml:trace>
  <inkml:trace contextRef="#ctx0" brushRef="#br0" timeOffset="145467.93">30141 3979 0,'0'0'0,"-21"-21"0,0 0 0,0 0 16,0 0-16,-1 21 0,1 0 16,0 0-16,-21 0 15,21 0-15,-1 0 0,1 21 0,-21 21 16,21-21-16,-22 22 0,22-1 0,-21 22 16,21-22-16,0 0 0,-1 22 15,1-22-15,0 0 0,21 1 0,0-1 16,0 0-16,0 1 0,0-1 15,0 0-15,0-20 0,0 20 0,21-21 16,0 21-16,1-20 0,-22-1 16,42 0-16,-21 0 0,0-21 0,0 21 15,22-21-15,-22 0 0,21 0 0,1 0 16,-1 0-16,0 0 16,22 0-16</inkml:trace>
  <inkml:trace contextRef="#ctx0" brushRef="#br0" timeOffset="146536.32">30734 4445 0,'0'0'0,"0"-127"31,-21 127-31,0 0 0,-1 0 16,1 0-16,-21 0 0,21 0 16,-22 21-16,1-21 0,21 21 0,-21 22 15,20-22-15,-20 0 0,21 21 16,-21-20-16,20-1 0,1 21 15,21-21-15,0 0 0,0 22 16,0-22-16,0 0 0,0 0 0,0 0 16,0 1-16,0-1 0,0 0 0,21-21 15,1 0-15,-1 0 0,0 0 16,0 0-16,0 0 0,0 0 16,1 0-16,-1-21 0,0 0 15,0-1-15,0 1 0,0 0 0,1 0 16,-22 0-16,21-22 0,0 22 15,0 0-15,0-21 0,-21 21 0,0-1 16,21 1-16,-21 0 0,0 42 31,0 0-31,-21 1 16,0-1-16,21 0 0,0 21 16,0-21-16,0 1 0,0-1 0,0 0 15,0 0-15,0 0 0,0 0 16,0 1-16,0-1 0,21 0 15,0-21-15,1 0 0,-1 0 16,0 0-16,0 0 0,21 0 0,-20 0 16,-1 0-16,0-21 0,0 0 15,0 21-15,0-22 0,1 1 0,-1-21 16,0 21-16,0 0 0,0-1 0,0 1 16,1-21-16,-1 21 15,0 0-15,0-1 0,0 22 0,0 0 16,1 0-16,-1 0 15,-21 22-15,0-1 16,0 0-16,0 0 0,0 0 16,0 0-16,0 1 0,0-1 0,0 0 15,0 0-15,0 0 0,0 0 16,0 1-16,-21-1 0,21 0 16,-22-21-16,1 0 0,21 21 15,-21-21-15,0 0 16,0 0-16,0 0 15,21-21-15,0 0 16,-22 0-16,1-1 0,21 1 16,0 0-1,-21 21 1,21 21 15,0 0-15,21-21-16,0 0 0,1 0 0,-22 22 15,21-22-15,0 0 0,0 0 16,0 0-16,0 0 0,1 0 0,-1 0 16,0 0-16,21 0 0,-21 0 15,22-22-15,-22 22 0,21-21 16,-21 21-16,22-21 0,-22 0 0,0 0 16,0 0-16,0-1 0,1 1 15,-1 0-15,0 0 0,-21 0 0,0 0 16,-21 21 15,0 21-15,-1 0-16,1 0 0,0 0 0,0 0 15,21 1-15,-21-1 16,21 0-16,-21 0 0,21 0 0,0 0 16,0 1-1,0-1-15,21-21 0,0 0 16,0 21-16,0-21 0,0 0 15,22 0-15,-22 0 0,0 0 0,21 0 16,-20 0-16</inkml:trace>
  <inkml:trace contextRef="#ctx0" brushRef="#br0" timeOffset="147391.82">32321 4487 0,'0'-63'15,"0"126"-15,0-147 0,-21 84 16,0 0-16,0 21 16,0-21-16,0 21 0,-1 0 15,1 0-15,0 1 0,0-1 0,0 0 16,21 0-16,0 0 0,-21-21 16,21 21-16,0 1 0,0-1 0,0 0 15,0 0 1,21-21-16,0 0 0,0 0 15,0 0-15,0 0 16,1 0-16,-22-21 16,21 0-16,0 0 0,-21-1 15,21 1-15,-21 0 0,0 0 16,0 0-16,21 0 0,-21-22 16,21 22-16,-21 0 0,0 0 15,0 0-15,0-1 0,0 1 0,22 21 16,-22-21-16,21 21 15,0 0 1,0 0-16,0 0 16,0 0-16,1 0 0,-1 0 15,0 0-15,0 0 16,-21 21-16,0 0 16,0 1-16,0-1 15,0 0-15,0 0 0,0 0 16,-21 22-16,21-22 0,-21 0 0,0 21 15,-1-21-15,1 22 0,21-1 16,0 22-16,0-22 0,-21 21 0,21 1 16,0-1-16,0 1 0,0-1 15,0-20-15,0 20 0,0 1 0,0-1 16,0 1-16,-21-1 0,21 1 16,0-1-16,0 1 0,-21-1 0,21 1 15,-21-1-15,21-20 16,-22 20-16,22 1 0,0-22 0,0 0 15,-21 1-15,21-1 0,0-21 0,-21 0 16,21 0-16,0 1 0,0-1 16,-21-21-16,0 0 0,0 0 15,-1-21 1,1-1-16,0 1 0,0 0 0,0 0 16,0-21-16,-1-1 0,1 1 15,0 0-15,0-1 0,0-20 0,21 20 16,0-20-16,0 21 0,0-22 15,0 22-15,21-1 0,0-20 0,0 21 16,22-1-16,-1-20 0,-21 20 16,21 1-16,1 0 0,20-22 15,-20 22-15,-1 0 0,0-1 0,1 22 16,-1-21-16,-21 21 0,0-1 16,0 1-16,1 0 0,-44 21 31,1 0-31,0 21 0,-21 0 15,-1 1-15</inkml:trace>
  <inkml:trace contextRef="#ctx0" brushRef="#br0" timeOffset="150144.07">1545 6795 0,'21'0'0,"0"-22"15,1 22 1,-22-21-1,0 0-15,0 0 16,21 21-16,-21-21 0,0 0 16,0-1-16,0 1 15,-21 21-15,-1 0 0,1 0 16,0-21-16,0 21 0,-21 0 16,20 0-16,-20 0 0,21 0 15,-21 21-15,-1 0 0,22 1 0,-21-1 16,21 0-16,-1 21 0,1-21 15,0 22-15,0-1 0,21-21 0,-21 22 16,21-1-16,0 0 0,0 22 16,0-22-16,0 0 0,0 22 15,0-22-15,21 1 0,0-1 0,0-21 16,22 0-16,-22 0 0,21 1 16,0-1-16,1-21 0,-1 0 0,0 0 15,1 0-15,20 0 0,-20-21 0,-1-1 16,0 1-16,1 0 15,-1 0-15,-21 0 0,21 0 0,-20-1 16,20-20-16,-21 21 0,0 0 16,-21 0-16,0-1 0,21 1 0,-21 0 15,0 0-15,0 0 0,0 0 16,0-1-16,0 44 31,0-1-15,0 0-16,0 0 0,0 0 0,0 22 15,0-22-15,0 0 0,0 0 16,0 21-16,0-20 0,0-1 16,0 0-16,0 0 15,22-21-15,-1 0 0,0 0 16,0 0-16,0 0 16,0 0-16,1 0 0,-1-21 0,-21 0 15,21 21-15,0-21 0,0-1 0,-21 1 16,0 0-16,0 0 0,0 0 15,0 0-15,0-1 0,0 1 0,0 0 16,0 0-16,-21 0 0,0 0 16,-21-1-16,20 22 0,1-21 0,0 0 15,0 21-15,0 0 0,0 0 16,-1 0-16,1-21 16,21 0 15,21 21-31,1 0 0,-1 0 0,0 0 15,0 0-15,0-21 0,22 21 16,-22 0-16,0 0 0,21 0 0,-21 0 16,22 0-16,-22 0 0,21 21 15,-21-21-15,1 21 0,-1 0 0,0-21 16,0 21-16,0 0 0,0 1 16,1-1-16,-22 0 0,21 0 15,0 21-15,-21-20 0,0-1 0,21 0 16,-21 0-16,0 0 15,0 0-15,0 1 0,0-1 0,0 0 16,0 0-16,0-42 63,0 0-63,0 0 0,0-1 0,0 1 15,0 0-15,0 0 0,0-21 16,21 20-16,-21 1 0,21-21 0,1 21 15,-1 0-15,21-22 0,-21 22 0,0 0 16,22 0-16,-1 0 0,-21-1 16,22 1-16,-1 21 0,-21 0 15,21 0-15,-20 0 0,-1 0 0,0 0 16,0 21-16,-21 1 0,0-1 16,21 0-16,-21 21 0,0-21 0,21 22 15,-21-1-15,0-21 0,0 22 16,0-1-16,0-21 0,0 21 0,0-20 15,0-1-15,22 0 0,-22 0 0,21-21 16,0 21-16,0-21 0,0 0 16,0 0-16,1 0 0,-1 0 15,0 0-15,0 0 0,0-21 0,0 0 16,1 0-16,-1 0 16,0-1-16,0 1 0,0 0 0,0-21 15,1 21-15,-1-22 0,-21 22 0,21 0 16,-21-21-16,0 20 0,0 1 15,0 0-15,0 0 0,0 0 16,-21 42 0,0 0-16,21 0 15,0 0-15,0 22 0,0-22 16,0 0-16,0 21 0,0-20 0,0-1 16,0 21-16,0-21 0,0 0 15,0 1-15,0-1 0,0 0 0,0 0 16,0 0-16,0-42 62,-22 0-62,1 0 16,0 0-16,21-1 0,-21 22 0,0-21 16,0 0-16,-1 21 0,1-21 15,0 21-15,0 0 16,21 21-16,-21-21 0,21 21 15,0 0-15,0 1 16,0-1-16,0 0 0,0 0 0,0 0 16,21-21-16,0 21 0,0 1 15,0-22-15,1 0 16,20 0-16,-21 0 0,0 0 0,0 0 16,22 0-16,-22 0 0,0 0 0,0 0 15,22-22-15,-22 1 0,21 21 16,-21-21-16,0 0 0,1-21 0,-1 20 15,0 1-15,0-21 0,0 21 0,0-22 16,-21 22-16,0-21 0,22 0 16,-22-1-16,21 22 0,-21-21 0,0-1 15,0 1-15,0 0 0,0 21 0,0-22 16,0 22-16,0 0 0,0 0 16,-21 42-1,-1 0-15,22 0 16,0 22-16,-21-22 0,21 21 15,-21 0-15,21-20 0,-21 20 0,21 0 16,0 1-16,0-1 0,0 0 16,0 1-16,0-1 0,0 0 0,0 1 15,0-22-15,0 0 0,0 0 0,0 0 16,21 0-16,0 1 0,0-22 16,1 21-16,-1-21 15,0 0-15,0 0 0,0 0 16,-21-21-16,21-1 0,1 22 0,-1-21 15,-21 0-15</inkml:trace>
  <inkml:trace contextRef="#ctx0" brushRef="#br0" timeOffset="150336.01">3789 7006 0,'0'0'0,"-21"0"15,21 21 1,21-21-16,0 0 15,0 0-15,0 0 16,0 0-16,1 22 0,20-22 16,-21 0-16,0 0 0,0 0 0,1 0 15,20 0-15,-21 0 0,0-22 16,0 22-16,1-21 0,-1 21 0</inkml:trace>
  <inkml:trace contextRef="#ctx0" brushRef="#br0" timeOffset="150997.16">4000 7027 0,'0'0'0,"0"-21"16,0 0-16,0 0 16,22 0-16,-1 21 15,0-21-15,0 21 0,0 0 16,0 0-16,22 0 0,-22 0 0,0 0 15,21 21-15,-20-21 0,20 21 0,-21 0 16,0 0-16,0 22 0,1-22 16,-1 0-16,-21 21 0,0-21 15,0 1-15,0 20 0,0-21 0,0 0 16,-21 0-16,-1 1 0,1-22 16,0 21-16,21 0 0,-21-21 15,21-21 1,0 0-1,0-1-15,0 1 0,0 0 16,0-21-16,0 21 0,0-1 0,21-20 16,0 21-16,-21 0 0,21-22 15,1 1-15,-1 21 0,0-21 0,0 20 16,0 1-16,0-21 16,-21 21-16,22 21 0,-1-21 0,0-1 0,0 22 15,0 0-15,0 0 16</inkml:trace>
  <inkml:trace contextRef="#ctx0" brushRef="#br0" timeOffset="151440.9">4699 6900 0,'0'0'15,"0"22"-15,0-1 0,0 0 16,0 0-16,0 0 16,0 0-16,-21 1 0,21-1 15,0 0-15,-21 0 0,21 0 0,0 0 16,0 1-16,0-1 15,0 0-15,0 0 0,0 0 0,0 0 16,21 1-16,0-22 0,0 0 0,0 21 16,0-21-16,1 0 0,-1 0 15,21 0-15,-21 0 0,0 0 0,1-21 16,20-1-16,-21 22 0,0-21 0,0 0 16,1 0-16,-1 0 0,0 0 15,0-1-15,0 1 0,-21 0 0,21 0 16,-21 0-16,0 0 0,0-1 0,0 1 15,0 0-15,0 0 0,0 0 16,0 0-16,0-1 0,0 44 31,0-1-15,-21 0-16,21 0 0,0 21 16,0-20-16,-21-1 0,21 0 0,0 21 15,0-21-15,0 1 0,0 20 16,0-21-16,0 0 0,0 0 0,0 1 15,21-1-15,0-21 0,1 0 16,-1 0-16,0 0 16,0 0-16,0 0 0,0-21 15,1 21-15</inkml:trace>
  <inkml:trace contextRef="#ctx0" brushRef="#br0" timeOffset="151724.74">5821 6879 0,'0'0'0,"0"-21"0,-21 0 0,-1 21 16,1-21-16,0 21 0,0 0 15,0 0-15,0 0 0,-1 0 0,-20 0 16,21 21-16,0 0 0,0-21 0,-1 21 16,1 0-16,0 22 0,0-22 15,0 0-15,21 0 0,-21 22 0,21-22 16,0 21-16,0-21 0,0 0 15,0 22-15,0-22 0,21 0 16,0 0-16,0 0 0,0 1 0,0-1 16,1-21-16,-1 21 0,0-21 0,21 0 15,-21 0-15,22 0 0,-1 0 0,-21 0 16,22-21-16,-1 0 0,-21 21 16,21-22-16,1 1 0</inkml:trace>
  <inkml:trace contextRef="#ctx0" brushRef="#br0" timeOffset="152020.57">6371 6498 0,'0'0'0,"0"-21"0,0 0 16,0 0-16,0 0 0,-21 21 16,0 0-16,0 0 15,-1 0-15,1 21 0,0 0 16,21 21-16,-21-21 0,21 22 15,-21-1-15,21 0 0,0 1 0,0-1 16,0 0-16,-21 1 0,21-1 0,0 0 16,0 1-16,0-1 0,-22 0 15,22-20-15,0 20 0,0 0 0,0-21 16,0 1-16,0 20 0,0-21 0,0 0 16,0 0-16,0 1 15,0-1-15,22-21 16,-1 0-16,0-21 15,0-1-15,0 1 0</inkml:trace>
  <inkml:trace contextRef="#ctx0" brushRef="#br0" timeOffset="152452.32">6583 6922 0,'0'-22'0,"0"44"0,0-65 0,0 22 0,0 0 16,-21 21-1,-1 0-15,1 21 16,21 0-16,-21-21 0,0 21 0,0 1 15,21-1-15,-21 0 16,-1 21-16,22-21 0,0 1 0,0 20 16,0-21-16,0 21 0,0-20 0,0-1 15,0 21-15,0-21 0,0 0 0,22-21 16,-1 22-16,0-1 0,0-21 16,0 0-16,22 0 0,-22 0 0,0 0 15,21 0-15,-21 0 0,1-21 0,20-1 16,-21 22-16,0-21 0,0 0 15,1 0-15,-1 0 0,0 0 0,-21-22 16,0 22-16,0 0 0,0 0 0,0-22 16,0 22-16,0-21 0,-42 21 15,20 0-15,1-1 0,0 1 16,0 0-16,0 0 0,0 21 0,-1 0 16,1 0-16,-21 0 0,21 0 0,0 0 15,-1 0-15,1 21 0,0 0 16,0 0-16,0 1 0,21-1 15,-21 0-15,21 0 0,0 0 0,0 0 16,0 1-16,0-1 0,21 0 16,0 0-16,0-21 0,21 0 15,-20 0-15,20 0 0,0 0 0,1 0 16</inkml:trace>
  <inkml:trace contextRef="#ctx0" brushRef="#br0" timeOffset="152840.1">7091 7006 0,'0'0'0,"0"-21"0,0 0 16,0 0-16,0 0 0,0-1 16,0 1-16,0 0 0,21 21 0,0-21 15,0 21-15,0-21 16,1 21-16,-1 0 0,0 0 16,0 0-16,0 0 0,0 21 0,1 0 15,-1 0-15,0 0 0,-21 1 16,0-1-16,21 0 0,-21 0 15,0 0-15,0 0 0,0 1 16,0-1-16,0 0 0,0 0 0,0 0 16,0 0-16,0 1 0,0-1 15,0 0-15,-21-21 16,0-21 0,21 0-1,0-1-15,0 1 0,0 0 16,0 0-16,21 0 0,-21 0 15,21-22-15,0 22 0,-21 0 16,21 0-16,1-22 0,-1 22 0,-21 0 16,21 0-16,0-21 0,0 20 15,0 22-15,-21-21 0,22 0 0,-1 0 16,-21 0-16,0 0 16</inkml:trace>
  <inkml:trace contextRef="#ctx0" brushRef="#br0" timeOffset="153167.91">6159 6625 0,'0'0'15,"22"0"1,-1 0-16,21 0 0,-21 0 16,22 0-16,20-21 0,1 21 0,-1-21 15,1 21-15,20 0 0,1-21 16,-22 21-16,22 0 0,-21-21 0,-1 21 16,-21 0-16,22-22 0,-22 22 0,1 0 15,-22 0-15,21 0 0,-21 0 16,0 0-16,-21-21 0</inkml:trace>
  <inkml:trace contextRef="#ctx0" brushRef="#br0" timeOffset="160813.53">9419 6519 0,'0'0'0,"0"-21"15,0 0-15,0 0 16,0 0-16,0 0 0,0-1 0,0 1 16,0 0-16,-21 21 0,21-21 15,-21 0-15,21 0 0,-21 21 0,21-22 16,-22 1-16,1 21 0,0 0 0,0 0 15,0 0-15,0 0 0,-1 0 16,-20 0-16,21 0 0,-21 0 16,20 21-16,-20 1 0,21-1 0,-21 0 15,20 0-15,1 0 0,-21 22 16,21-1-16,0 0 0,-1 1 0,22-1 16,0 0-16,-21 1 0,21-1 0,0 0 15,0 22-15,0-22 0,0 0 16,0 1-16,0-1 0,21-21 0,-21 22 15,22-1-15,-1-21 0,21 21 0,-21-20 16,0-1-16,22 0 0,-1 0 16,-21 0-16,22-21 0,-1 0 0,0 0 15,-21 0-15,22 0 0,-1 0 0,-21-21 16,22 0-16,-1 0 16,-21 0-16,21-1 0,-20-20 0,20 21 15,-21 0-15,21-22 0,-20 22 0,-1 0 16,0-21-16,0-1 0,0 22 0,-21-21 15,0 0-15,0-1 0,0 1 16,0 0-16,0-1 0,-42-20 0,21 20 16,0 1-16,-1 0 0,-20-1 0,21 22 15,-21-21-15,20 21 0,-20 0 16,0 21-16,-1 0 0,22 0 0,-21 0 16,0 0-16,-1 0 0,1 0 0,21 21 15,-22 0-15,1 0 0,21 21 16,-21 1-16,20-1 0,1 0 15,0 1-15,21 20 0,0-20 0,0-1 16,0 0-16,0 1 0,0-1 16,21 0-16,0 1 0,1-1 0,-1-21 15,0 0-15,21 22 0,1-22 0,-22 0 16,21-21-16,0 21 0,-20-21 16,20 0-16,0 0 0,1 0 0,-22 0 15,21 0-15,0-21 0,1 0 0,-22 21 16,21-21-16,1-1 0,-22 1 15,21 0-15,-21 0 0,0 0 16,1 0-16,-1-1 0,0 1 0,0-21 0,0 21 16,-21 0-16,0-1 15,0 1-15,0 42 32,0 1-32,-21-1 15,21 0-15,0 0 0,0 0 16,0 0-16,-21 1 0,21-1 0,0 0 15,0 0-15,-21 0 0,21 0 16,0 1-16,0-1 16,21-21-16,0 0 15,0 0-15,0 0 16,1 0-16,-1-21 0,0 21 0,0-22 16,0 1-16,22 0 0,-22 0 15,0 0-15,0 0 0,0-1 0,0 1 16,1 0-16,-22-21 0,21 21 0,0-1 15,-21 1-15,0 0 0,0 0 16,0 0-16,0 42 31,0 0-15,0 0-16,-21 0 0,21 1 0,-21-1 16,21 0-16,-22 21 0,22-21 0,0 1 15,0-1-15,0 0 0,0 0 16,0 0-16,0 0 0,0 1 0,0-1 15,22 0-15,-1-21 0,21 21 16,-21-21-16,0 0 0,1 0 16,20 0-16,-21 0 0,0 0 0,22 0 15,-22 0-15,21-21 0,-21 21 0,0-21 16,22 0-16,-22-1 0,0 1 0,21 21 16,-20-21-16,-1 0 0,0 0 15,-21 0-15,0-22 0,21 22 0,-21 0 16,0 0-16,0-22 0,0 22 0,0 0 15,0 0-15,0 0 0,0 0 16,-21 21-16,0 0 16,0 0-1,21 21-15,-22-21 0,22 21 16,-21 0-16,21 21 0,-21-20 0,0-1 16,21 0-16,0 0 0,0 0 0,0 22 15,0-22-15,0 0 0,0 0 16,0 0-16,0 0 15,21-21-15,0 22 0,0-22 0,1 0 16,-1 0-16,0 0 0,0 0 0,0 0 16,0 0-16,1-22 0,-1 1 15,0 21-15,0-21 0,0 0 0,0 21 16,1-21-16,20 0 0,-21-1 0,0 1 16,0 0-16,1 0 15,-1 0-15,-21 0 0,21-1 0,-21 1 16,21 0-16,-21 0 15,21 21 1,0 21-16,-21 0 16,0 0-16,0 1 0,0-1 0,22-21 15,-22 21-15,21 0 0,-21 0 16,0 0-16,21 1 0,0-22 0,0 21 16,0 0-16,1-21 0,-1 21 15,0-21-15,0 0 0,0 0 16,0 0-16,1 0 0,20 0 0,-21 0 15,0 0-15,0 0 0,1-21 0,-1 21 16,0-21-16,-21 0 0,21-1 16,0 1-16,0 0 0,-21 0 15,0-21-15,22-1 0,-1 22 0,-21-21 16,0-22-16,0 22 0,0 0 0,21-1 16,-21 1-16,0 0 0,0-1 15,0 22-15,0 0 0,0 0 0,0 0 16,0-1-16,-21 22 15,0 22 1,21 20 0,-22-21-16,22 21 0,-21-20 0,21 20 15,0 0-15,0 1 0,0-1 16,-21 0-16,21 1 0,0-1 0,0-21 16,0 21-16,0 1 0,0-22 0,0 0 15,0 21-15,21-20 0,0-1 16,1-21-16,-22 21 0,21 0 0,0-21 15,0 0-15,21 0 0,-20 0 0,-1 0 16,0 0-16,0 0 0,21 0 0,-20 0 16,-1-21-16,0 0 0,0 21 15,0-21-15,0-1 0,1 1 0,-1 0 16,0 0-16,0 0 0,-21 0 16,0-22-16,21 22 0,-21 0 15,0 0-15,21 0 0,-21-1 0,0 1 16,-21 42-1,0 1 1,0-1-16,21 0 0,0 21 16,0-21-16,0 1 0,0-1 0,0 0 15,0 0-15,0 0 0,0 0 16,0 1-16,0-1 0,21-21 16,0 21-16,0-21 0,1 0 15,20 0-15,-21 0 0,0 0 0,0 0 16,22 0-16,-22 0 15,0-21-15,0 0 0,22 21 0,-22-22 16,0 1-16,0 0 0,0 0 0,-21 0 16,21 0-16,-21-1 0,22 1 15,-22-21-15,0 21 0,0-22 0,0 22 16,0-21-16,0 0 0,-22 20 0,1-20 16,0 21-16,0 0 0,-21 0 15,20-1-15,1 22 0,0 0 0,-21 0 16,-1 0-16,22 0 0,-21 0 0,0 22 15,20-1-15,1 0 0,0 21 16,0-21-16,21 22 0,-21-1 0,21-21 16,0 22-16,0-1 0,0-21 15,0 21-15,0-20 0,21-1 16,0 21-16,0-21 0,0 0 0,1 1 16,-1-22-16,21 21 0,-21 0 0,22-21 15,-1 0-15,0 0 0,1 0 16,-1 0-16,21 0 0,-20 0 0,-1 0 15,0 0-15,22-21 0,-22 0 0,1-1 16,-1 1-16,0 0 0,1 0 0,-22 0 16,0-22-16,21 22 0,-21-21 15,-21 21-15,22-22 0,-22 22 0,0-21 16,0 21-16,0 0 0,0-1 0,0 1 16,0 0-16,-22 0 15,1 21-15,0 0 0,0 0 0,0 0 16,0 21-16,-1 0 0,1 0 0,0 1 15,0-1-15,0 21 0,0-21 16,-1 22-16,1-22 0,0 21 0,21-21 16,0 22-16,-21-22 0,21 0 0,0 0 15,0 0-15,0 0 0,0 1 16,21-22 0,0 0-16,0 0 0,1 0 15,-1 0-15,0 0 0,0-22 16,0 1-16,0 21 0,1-21 15,-1 0-15,-21 0 0,21 0 16,0-22-16,0 22 0,0 0 0,-21-21 16,0 20-16,22 1 0,-22 0 15,21 0-15,-21 0 0,0 42 32,0 0-17,0 0-15,0 0 0,0 1 0,0 20 16,0-21-16,0 0 0,0 0 0,0 1 15,0 20-15,0-21 0,21 0 16,0 0-16,0 1 0,0-1 0,22-21 16,-1 21-16,0 0 0,1-21 0,-1 0 15,0 0-15,1 0 0,-1 0 16,0 0-16,1 0 0,-1 0 16,0 0-16,1-21 0,-22 0 0,21 0 15,-21-1-15,1 1 0,-1 0 16,0 0-16,0-21 0,-21 20 0,0-20 15,21 21-15,-21-21 0,0 20 0,0-20 16,0 21-16,0-21 0,0 20 0,-21 22 16,0-21-16,21 0 0,-42 21 15,20 0-15,1 0 0,0 0 0,-21 21 16,21 0-16,-1 1 0,1 20 16,0-21-16,0 21 0,0-20 0,0 20 15,-1-21-15,22 0 0,0 22 16,0-22-16,0 0 0,0 21 0,0-21 15,0 1-15,0-1 0,22 0 16,-1 0-16,0-21 0,0 0 16,21 0-16,-20 0 0,-1 0 0,21 0 15,-21 0-15,0-21 0,22 21 16,-22-21-16,0 0 0,21-1 0,-20-20 16,-1 21-16,0-21 0,0 20 15,0-41-15,0 21 0,1-1 0,-22-20 16,21-1-16,-21 22 0,0-22 15,21 22-15,-21 0 0,0-1 0,0 22 16,0-21-16,0 21 0,0 0 0,0-1 16,-21 22-16,0 0 0,-1 0 15,1 0-15,0 22 16,0-1-16,21 0 0,-21 0 0,21 21 16,-21 1-16,21-1 0,0 0 15,0 1-15,0 20 0,0-20 0,0-1 16,0 0-16,0 1 0,0-1 0,0 0 15,0-21-15,21 22 0,0-22 16,0 0-16,0 0 0,0 0 16,1 1-16,-1-22 0,0 0 0,0 0 15,0 0-15,0 0 0,22 0 0,-22 0 16,0 0-16,0-22 0,22 22 16,-22-21-16,0 0 0,21 0 0,-21 0 15,1 0-15,-1-1 0,0 1 0,-21-21 16,21 21-16,-21 0 0,21-1 15,-21 1-15,0 42 32,0 1-32,0-1 15,0 0-15,-21 0 0,21 0 0,0 0 16,0 1-16,0-1 0,0 0 16,0 0-16,0 0 15,21-21 1,0 0-16,1 0 15,-1 0-15,0 0 16,0 0-16,0-21 0,0 21 16,-21-21-16,22 0 0,-1 0 0,0-1 15,0 1-15,0 0 0,0 0 16,-21 0-16,22 0 0,-1-1 0,0 22 16,0-21-16,0 21 15,0 0-15,-21 21 16,0 1-16,0-1 15,0 0-15,0 0 0,0 0 16,0 0-16,22 1 0,-1-1 16,0 0-16,0-21 15,0 0-15,0 21 0,1-21 16,20 0-16,-21 0 0,0 0 16,0 0-16,22 0 0,-22 0 15,21-21-15,1 21 0,-22-21 0,21 0 16,-21-1-16,0 1 0,22 0 15,-43 0-15,21-21 0,0 20 0,0 1 16,-21-21-16,0 21 0,0-22 0,0 22 16,0-21-16,0 21 0,-21 0 0,-21-1 15,21 22-15,-1 0 16,-20 0-16,21 0 0,-21 0 0,20 22 16,1-1-16,-21 0 0,21 0 0,0 21 15,-1-20-15,1-1 0,21 21 16,0-21-16,0 0 0,0 22 0,0-22 15,0 0-15,0 0 0,0 0 0,21 1 16,1-22-16,-1 0 16,0 0-16,21 0 0,-21 0 0,1 0 15,20 0-15,-21 0 0,0 0 16,0 0-16,1 0 0,-1 0 0,-21-22 16,21 1-16,0 21 0,-21-21 0,21 21 15,-21-21 1,0 42 15,-21-21-31,21 21 0,-21 0 0,0 1 16,21-1-16,-21 0 0,-1 0 0,1 0 15,21 22-15,0-22 0,0 21 16,0-21-16,0 22 0,0-1 0,0 0 16,0 22-16,0-22 0,0 0 0,0 1 15,0-1-15,0 22 0,21-22 16,-21 0-16,0 22 0,0-22 15,0 0-15,0 1 0,0-1 0,0 0 16,0 1-16,0-1 0,0 0 0,-21 1 16,0-1-16,0-21 0,0 0 15,0 1-15,-22-1 0,22 0 0,0 0 16,0-21-16,0 0 0,-1 0 0,1 0 16,0 0-16,0 0 0,0 0 15,21-21-15,-21 0 0,-1 0 16,22-1-16,-21 1 0,21 0 15,0 0-15,0-21 0,0 20 0,0-20 16,0 21-16,0-21 0,0 20 0,0-20 16,0 0-16,0-1 0,21 1 15,1-21-15</inkml:trace>
  <inkml:trace contextRef="#ctx0" brushRef="#br0" timeOffset="161132.78">14541 6244 0,'0'21'125</inkml:trace>
  <inkml:trace contextRef="#ctx0" brushRef="#br0" timeOffset="185340.74">825 8530 0,'0'-63'31,"-21"42"-31,0 21 32,0 0-32,0 21 15,21 0-15,0 0 0,0 21 16,0-20-16,-21 20 0,21 0 16,0 1-16,-22 20 0,22-21 0,0 1 15,0-1-15,0 0 0,-21 1 16,21-1-16,-21 0 0,21-20 0,-21 20 15,21-21-15,0 0 0,0 0 16,0 1-16,0-1 16,-21-21-16,21-21 15,0-1 1,0-20-16,21 21 16</inkml:trace>
  <inkml:trace contextRef="#ctx0" brushRef="#br0" timeOffset="185864.44">952 8467 0,'0'42'32,"0"-21"-32,-21 0 0,21 1 15,0 20-15,-21-21 0,21 0 16,0 22-16,0-1 0,0-21 0,0 21 15,0 1-15,0-1 0,0-21 16,0 22-16,0-22 0,-21 21 0,21-21 16,0 0-16,0 1 0,0-1 15,0 0-15,0 0 0,0 0 16,0-42 15,0 0-31,0 0 16,0 0-16,0-1 0,0 1 0,0-21 15,0 21-15,21-22 16,-21 1-16,0 21 0,21-21 0,0-1 16,1 22-16,-1 0 0,0 0 15,0 0-15,0-1 0,0 22 0,1 0 16,-1 0-16,0 0 0,0 22 16,0-22-16,0 21 0,1 0 15,-22 0-15,0 21 0,0-20 16,0-1-16,0 21 0,0-21 0,0 0 15,0 22-15,0-22 0,0 0 16,0 0-16,0 0 0,0 1 0,0-1 16,0-42 31,0-1-32,0 1-15,21 21 0</inkml:trace>
  <inkml:trace contextRef="#ctx0" brushRef="#br0" timeOffset="186132.29">1609 8700 0,'0'21'31,"0"0"-31,0 0 0,0 0 15,0 22-15,0-22 0,0 0 16,0 0-16,0 21 0,0-20 0,0-1 16,0 0-16,0 0 0,0 0 15,0 0-15,0 1 0,0-1 0,0 0 16,0-42 15,0 0-15,0-1-16</inkml:trace>
  <inkml:trace contextRef="#ctx0" brushRef="#br0" timeOffset="186328.18">1651 8530 0,'0'0'0,"-21"-21"15,0 21 1</inkml:trace>
  <inkml:trace contextRef="#ctx0" brushRef="#br0" timeOffset="186616.01">402 8678 0,'21'0'31,"0"0"-15,1 0-16,-1 0 0,0 0 15,0 0-15,0 0 0,0 0 0,1 0 16,-1 0-16,0 0 0,21 0 16,-21-21-16,1 21 0,-1 0 0,0 0 15,0 0-15,21 0 0</inkml:trace>
  <inkml:trace contextRef="#ctx0" brushRef="#br0" timeOffset="187199.68">2349 8657 0,'22'-42'15,"-22"21"1,0 0-16,0-1 16,0 1-1,-22 21-15,1 0 16,0 0-16,0 0 0,-21 0 15,20 0-15,1 21 0,0 1 0,0-22 16,0 21-16,0-21 0,-1 21 16,1-21-16,21 21 0,0 0 0,0 0 15,0 1-15,0-1 16,0 0-16,21 0 16,1-21-16,-1 0 0,0 21 15,0-21-15,0 0 0,0 0 16,1 21-16,-1-21 0,21 0 0,-21 0 15,0 22-15,1-22 0,-1 0 16,0 21-16,0-21 0,-21 21 16,0 0-1,-21 0 1,0-21-16,0 0 0,-22 21 16,22-21-16,0 0 0,-21 0 15,20 22-15,1-22 0,0 0 0,0 0 16,-21 0-16,20 0 0,1 0 15,0 0-15,0 0 16,21-22 15</inkml:trace>
  <inkml:trace contextRef="#ctx0" brushRef="#br0" timeOffset="187752.37">4212 8403 0,'0'0'0,"0"-21"0,0 0 0,0 0 15,0 0-15,-21 21 16,0-22-16,0 22 0,21-21 0,-22 21 16,1 0-16,0 0 0,0 0 15,0 0-15,0 0 0,-1 0 0,-20 21 16,21 1-16,0-1 0,0 0 0,-22 0 15,22 0-15,0 22 16,0-22-16,0 21 0,21 0 0,0 1 16,0-22-16,0 21 0,0 1 0,0-1 15,0 0-15,0 1 0,0-1 16,0-21-16,21 21 0,0-20 0,0 20 16,-21-21-16,21 0 0,22 0 0,-22 1 15,0-22-15,0 0 0,21 21 16,-20-21-16</inkml:trace>
  <inkml:trace contextRef="#ctx0" brushRef="#br0" timeOffset="190076.11">4826 8551 0,'0'0'0,"0"-21"0,-21 0 16,-22 21-16,22-21 0,0 21 15,0 0-15,-21 0 0,20 0 0,-20 0 16,21 21-16,-21-21 0,20 21 16,-20 0-16,21 1 0,0-1 0,0 21 15,-1-21-15,1 22 0,0-1 0,0 0 16,21-21-16,0 22 0,0-1 16,0-21-16,0 22 0,0-22 0,0 0 15,0 0-15,0 0 0,0 0 16,0 1-16,21-22 0,0 0 15,0 0-15,1 0 0,-1 0 0,0 0 16,0 0-16,0 0 0,22-22 0,-22 1 16,21 0-16,-21 0 0,0 0 15,22 0-15,-22-22 0,0 22 0,0-21 16,0-1-16,1 1 0,-1 21 0,0-21 16,-21-1-16,0 22 0,0-21 15,0 21-15,0-1 0,0 1 0,0 0 16,0 42 15,0 0-31,0 1 0,0-1 16,0 0-16,0 0 0,0 21 0,-21-20 15,21 20-15,0-21 0,0 21 16,0-20-16,0 20 0,0-21 0,0 0 16,0 22-16,21-22 0,0 0 0,-21 0 15,21-21-15,0 21 0,1-21 16,-1 0-16,0 0 0,0 0 15,0 0-15,0 0 0,1 0 0,-1-21 16,0 0-16,0 0 0,0 0 16,0-22-16,1 22 0,-1-21 15,0-1-15,0 1 0,-21 0 0,0-1 16,21 1-16,-21 0 0,21 21 0,-21-22 16,0 1-16,22 21 0,-22-22 15,0 22-15,0 0 0,0 0 0,0 0 16,0 42 15,-22 0-31,22 21 16,-21-20-16,21-1 0,-21 21 0,21 0 15,0-20-15,0 20 0,0 0 16,-21 1-16,21-1 0,0 0 16,0 1-16,0-1 0,0-21 0,0 21 15,0-20-15,21-1 0,0 0 16,0 0-16,1 0 0,-1-21 0,0 0 15,0 0-15,0 0 0,0 0 0,22 0 16,-22 0-16,0 0 0,0-21 0,0 0 16,1 0-16,-1 0 0,21-22 15,-21 22-15,0-21 0,1-1 0,-1 1 16,0 0-16,-21-1 0,21 1 0,-21 0 16,21-1-16,-21 1 0,0 0 15,0-1-15,0 1 0,0 0 0,0 21 16,0-22-16,0 22 0,0 0 15,0 42 1,0 0 0,0 22-16,0-22 0,0 0 15,0 21-15,0 1 0,-21-1 16,21-21-16,0 21 0,-21 1 0,21-1 16,0 0-16,0 1 0,0-1 0,0-21 15,0 22-15,0-22 0,0 21 16,0-21-16,21 0 0,-21 1 0,21-1 15,0 0-15,1-21 0,20 0 0,-21 0 16,0 0-16,22 0 0,-22 0 0,0 0 16,0 0-16,21-21 15,-20 0-15,-1-1 0,0 1 0,0 0 16,0 0-16,0-21 0,1 20 0,-22-20 16,21 21-16,-21 0 0,21-22 15,-21 22-15,0 0 0,0 0 0,0 0 16,0 0-16,0-1 0,0 44 47,0-1-47,0 0 0,0 0 0,0 0 15,0 0-15,0 22 0,0-22 0,0 0 16,0 0-16,0 22 0,0-22 16,21 0-16,0-21 0,0 21 15,1 0-15,-1-21 0,21 0 0,-21 0 16,22 0-16,-22 0 0,21 0 0,-21 0 15,0 0-15,22 0 0,-22-21 16,0 0-16,0 21 0,0-21 0,1 0 16,-1-1-16,0 1 0,-21 0 0,0-21 15,0 21-15,21-1 0,-21 1 16,0 0-16,0 0 0,0 0 16,0 42-1,0 0 1,0 0-16,-21 0 0,21 1 15,0-1-15,-21 0 0,21 0 16,0 21-16,0-20 0,-21-1 0,21 0 16,0 0-16,-22 0 0,22 0 15,0 1 1,0-44 0,22 1-1,-1 0-15,-21 0 16,21 0-16,0 0 0,-21-22 0,21 22 15,0 0-15,1-21 0,-1 20 16,0 1-16,0 0 0,0-21 0,0 21 0,1-1 16,20 22-16,-21-21 15,0 21-15,0 0 0,1 0 16,-1 0-16,-21 21 0,0 1 16,21-22-16,-21 21 0,0 0 0,0 0 15,0 21-15,0-20 0,0-1 16,0 0-16,0 0 0,0 21 0,0-20 15,21-1-15,-21 0 0,0 0 0,21 0 16,0-21-16,1 21 0,-1 1 16,0-22-16,0 0 0,0 21 0,0-21 15,22 0-15,-22 0 0,21 0 0,-21 0 16,22 0-16,-22 0 0,21-21 0,-21-1 16,22 1-16,-22 0 15,21 0-15,-21 0 0,1 0 0,-1-22 16,21 22-16,-21-21 0,0 21 0,-21-22 15,22 22-15,-1-21 0,-21 21 16,0-1-16,0 1 0,0 0 0,0 0 16,0 0-16,-21 21 15,-1 0-15,1 0 0,0 0 0,-21 0 16,21 21-16,-1 0 0,1 0 16,0 22-16,0-22 0,0 0 0,0 0 15,-1 21-15,1-20 0,0-1 16,21 0-16,0 0 0,0 0 0,0 0 15,0 1-15,0-1 0,0 0 16,21 0-16,0-21 16,1 0-16,-1 0 0,0 0 15,0 0-15,0-21 0,0 0 16,1 0-16,-1 21 0,0-43 0,0 22 16,0 0-16,0 0 0,1 0 0,-1-1 15,0 1-15,-21 0 0,21 0 0,0 0 16,-21 0-16,21 21 15,-21 21 17,0 0-32,-21 0 15,0 0-15,21 0 0,-21 1 16,0 20-16,21 0 0,-21 1 0,21-1 16,-22 0-16,22 1 0,0 20 0,0 1 15,0-22-15,0 21 0,0 1 0,0-22 16,0 22-16,0-1 0,0 1 15,0 20-15,0-20 0,0-1 0,0 22 16,0-21-16,0-1 0,22 1 0,-22 20 16,0-20-16,0-1 0,0 22 0,0-22 15,0 1-15,0-1 0,0 1 16,0-1-16,0-20 0,-22 20 0,1-20 16,0-1-16,0-21 0,0 21 0,0-20 15,-1-1-15,1-21 16,0 0-16,0 0 15,21-21-15,0-1 0,0 1 16,0 0-16,0 0 0,0-21 0,0 20 16,0-20-16,0 0 0,0-1 0,-21 1 15,21-21-15,0 20 0,-21-20 0,21-1 16</inkml:trace>
  <inkml:trace contextRef="#ctx0" brushRef="#br0" timeOffset="190308.98">6985 8340 0,'0'0'0,"-21"0"0,21-21 0,21 21 63,0 0-63,0 0 15</inkml:trace>
  <inkml:trace contextRef="#ctx0" brushRef="#br0" timeOffset="191080.05">9546 8636 0,'0'0'0,"0"-21"0,0 0 16,21 0-1,0 21 1,-21-22-16,22 22 15,-1 0-15,0-21 0,0 0 16,0 0-16,0 0 16,1 0-16,-1 21 0,-21-22 0,0 1 15,21 0-15,-21 0 0,0 0 0,0 0 16,0-22-16,0 22 0,0 0 0,-21 21 16,0-21-16,-1 0 0,1-1 15,0 22-15,-21 0 0,21 0 0,-1 0 16,-20 0-16,0 0 0,21 0 15,-22 0-15,22 22 0,-21-22 0,21 21 16,-22 0-16,22-21 0,0 21 0,0 0 16,21 0-16,0 1 0,-21 20 15,21-21-15,0 0 0,0 0 16,21 22-16,0-22 0,0 0 0,0 0 16,22 22-16,-22-22 0,21 0 0,0 0 15,1 21-15,-1-20 0,0-1 16,1 0-16,-1 21 0,0-21 0,-20 1 15,-1-1-15,0 0 0,-21 0 0,0 0 16,0 0-16,-21 1 0,-22-22 16,1 21-16,0-21 0,-1 0 15,-20 0-15,21 0 0,-22 0 0,22 0 16,-22 0-16,1 0 0,20 0 0,-20-21 16,21-1-16,-1 1 15,1 0-15,0 0 0,20 0 0,1 0 16,0-22-16,0 22 0,0 0 0,0-21 15,21 20-15,0-20 0,0 21 16,0 0-16,0-22 0,0 22 0,21 0 16,0 0-16,0 0 0,21 0 0,-20 21 15,20-22-15,0 1 0,1 21 0,-1 0 16</inkml:trace>
  <inkml:trace contextRef="#ctx0" brushRef="#br0" timeOffset="191376.88">10075 8213 0,'0'-43'31,"-21"43"-31,0 0 0,21 22 16,-21-1-16,0 21 15,-1-21-15,1 0 0,21 22 0,-21-1 16,0-21-16,21 22 0,-21-1 16,0 0-16,-1-21 0,22 22 0,0-1 15,-21 0-15,21-20 0,-21 20 16,21-21-16,0 21 0,0-20 0,0-1 16,0 0-16,0 0 0,21-21 15,0 0 1</inkml:trace>
  <inkml:trace contextRef="#ctx0" brushRef="#br0" timeOffset="191595.75">9652 8573 0,'-21'0'15,"42"0"1,0 0-16,0 0 0,0 0 16,1 0-16,-1-22 0,21 22 15,0 0-15,-20 0 0,20-21 0,0 21 16,1 0-16,-1 0 0,0-21 0,1 21 16,-22 0-16</inkml:trace>
  <inkml:trace contextRef="#ctx0" brushRef="#br0" timeOffset="192420.1">10731 8700 0,'0'0'16,"0"-22"-16,0 1 0,0 0 0,0 0 15,0 0-15,0 0 0,0-22 16,0 22-16,-21 0 16,0 0-16,21-22 0,-21 22 0,0 0 15,0 0-15,-1 21 0,1-21 0,0 21 16,-21 0-16,21 0 0,-1 0 16,1 0-16,0 21 0,0 0 0,0 0 15,0 0-15,-1 22 0,-20-22 0,42 21 16,-21-21-16,0 22 0,21-1 0,0-21 15,0 22-15,0-22 0,0 21 16,0-21-16,0 0 0,21 1 0,0-1 16,0-21-16,22 0 0,-22 0 0,0 0 15,21 0-15,-21 0 0,1-21 16,20 21-16,-21-22 0,0 1 0,0 0 16,1 0-16,20 0 0,-21 0 15,0-1-15,0 1 0,1-21 0,-1 21 16,-21 0-16,21-22 0,0 22 15,-21 0-15,21 0 0,-21 0 0,0-1 16,0 1-16,0 42 31,0 1-31,-21-1 16,21 0-16,0 0 0,-21 0 0,21 22 16,0-22-16,0 0 0,0 21 0,0-21 15,0 22-15,0-22 0,0 0 16,21 0-16,0 22 0,0-22 15,1 0-15,-1-21 0,0 0 16,0 0-16,21 0 0,-20 0 0,-1 0 16,0 0-16,21-21 0,-21 0 15,1-1-15,20 1 0,-21-21 0,0 21 16,0 0-16,1-22 0,20 1 0,-21 21 16,-21-22-16,21 1 0,0 0 15,1-22-15,-22 22 0,0 0 0,0-22 16,21 22-16,-21-1 0,0 1 0,0 21 15,0 0-15,0 0 0,-21 42 16,21 0 0,-22 0-16,1 21 0,0 1 0,21-1 15,-21 0-15,0 1 0,21-1 16,0 0-16,0 1 0,-21-1 16,21 0-16,0 1 0,0-22 0,0 21 15,0-21-15,0 1 0,0-1 0,21 0 16,-21 0-16,21 0 0,0-21 15,0 0-15,0 0 0,1 0 16,-1-21-16,0 21 0,-21-21 16</inkml:trace>
  <inkml:trace contextRef="#ctx0" brushRef="#br0" timeOffset="192631.98">11261 8446 0,'0'0'0,"-22"0"0,1 0 0,21 21 16,21-21 15,1 0-31,-1 0 0,0 0 16,0 0-16,0 0 16,0 0-16,1 0 0,-1 0 0,0 0 15,0 0-15,0 0 0,22 0 16,-22-21-16,0 21 0,0 0 0</inkml:trace>
  <inkml:trace contextRef="#ctx0" brushRef="#br0" timeOffset="194605.99">11790 8573 0,'0'0'15,"0"21"-15,0 0 16,21-21-1,0 0-15,0 0 0,0 0 0,1 0 16,-1 0-16,0 0 16,0 0-16,21 0 0,-20-21 0,-1 21 15,21-21-15,-21-1 0,0 1 0,1 21 16,-1-21-16,0 0 0,0 0 0,-21 0 16,0-1-16,0 1 0,0 0 15,0 0-15,0 0 0,0 0 0,-21 21 16,0 0-16,0 0 15,-1 0-15,1 0 0,0 21 16,0 0-16,0 0 0,0 0 16,-1 0-16,22 1 0,0-1 0,-21 0 15,21 21-15,0-21 0,0 1 0,0-1 16,0 0-16,0 0 16,0 0-16,0 0 0,21 1 0,1-1 15,-1 0-15,0-21 0,0 0 0,21 21 16,-20-21-16,20 0 0,-21 0 15,0 0-15,22 0 0,-22 0 0,21-21 16,-21 0-16,22 0 0,-22 21 0,21-22 16,-21 1-16,0 0 0,1 0 0,-1 0 15,0-22-15,0 22 0,-21 0 16,0 0-16,0 0 0,0 0 0,0-1 16,0 44 15,-21-1-16,21 0-15,0 0 0,0 0 0,-21 0 16,21 1-16,0-1 0,-21 0 16,21 0-16,0 0 0,0 0 15,0 1-15,0-1 0,0 0 16,0 0-16,0 0 0,0-42 47,0 0-47,0 0 15,0 0-15,0-1 0,0 1 16,0 0-16,21-21 0,-21 21 0,21-1 16,0-20-16,-21 21 0,21 0 15,-21 0-15,21-1 0,-21 1 0,22 0 16,-1 0-16,0 21 16,0 0-16,0 0 15,-21 21-15,21 0 0,-21 0 16,22 1-16,-22-1 0,21 0 15,-21 0-15,0 0 0,0 0 0,0 22 16,0-22-16,0 0 0,0 0 0,0 0 16,0 1-16,0-1 0,21 0 15,-21 0 1,21-21-16,0 0 16,-21-21-1,0 0-15,21 0 16,1-1-16,-22 1 0,21 0 0,0 0 15,-21 0-15,21 0 0,0-1 0,0 1 16,1-21-16,-1 21 0,0 0 0,0-1 16,0 1-16,22 0 0,-22 0 15,0 0-15,0 21 0,0 0 0,0 0 16,1 0-16,-1 0 0,-21 21 16,0 0-16,0 0 0,0 0 15,0 1-15,0-1 0,0 0 0,0 0 16,0 0-16,0 0 0,-21 1 0,21-1 15,0 0-15,0 0 0,0 0 16,0 0-16,21 1 16,0-1-16,0-21 0,0 0 0,0 21 15,1-21-15,-1 0 0,21 0 0,-21 0 16,0 0-16,1 0 0,-1 0 16,21-21-16,-21 0 0,0 21 0,1-22 15,-1 1-15,0 0 0,0 21 0,-21-21 16,21 0-16,0-22 0,1 22 0,-1 0 15,-21 0-15,0 0 16,0 0-16,0-1 0,0 1 0,-21 21 31,-1 0-31,1 21 16,0-21-16,21 22 0,-21-1 0,21 0 16,-21 0-16,21 0 0,-21 0 0,21 1 15,0-1-15,0 0 0,0 0 0,0 0 16,0 0-16,0 1 0,21-1 15,0 0-15,0-21 0,0 0 16,0 21-16,1-21 0,-1 0 0,0 0 16,0 0-16,0 0 0,0 0 15,1 0-15,-1-21 0,0 21 0,0-21 16,0 0-16,0 21 0,1-22 0,-22 1 16,21 0-16,-21 0 0,21 0 15,-21 0-15,0-1 0,0 1 16,0 0-16,0 0 0,0 42 31,-21 0-15,0 0-16,21 1 0,-22-1 15,1-21-15,21 21 0,0 0 0,0 0 16,-21 0-16,21 1 0,-21-1 16,21 0-1,0-42 16,0 0-31,21 21 0,0-22 16,-21 1-16,21 21 0,1-21 16,-22 0-16,21 0 0,0 0 0,0-22 15,21 22-15,-20 0 0,20-21 0,0 20 16,-21 1-16,22 0 0,-1 0 16,-21 21-16,0 0 0,1 0 0,-1 0 15,-21 21-15,0 0 0,0 0 0,0 1 16,0-1-16,0 0 0,0 0 15,-21 21-15,-1-20 0,22-1 0,0 21 16,0-21-16,0 0 0,0 1 16,0-1-16,0 0 0,0 0 15,22-21 1,-1 0-16,0 0 0,0 0 16,0-21-16,0 0 0,1 21 0,-1-21 15,0-1-15,0 1 0,0 0 16,0 0-16,1 0 0,-22-22 0,21 22 15,0-21-15,0 0 0,0 20 0,0-20 16,-21 0-16,22-22 0,-22 43 16,21-21-16,-21-1 0,0 22 0,21 0 15,-21 0-15,0 42 16,0 0-16,0 0 16,0 22-16,-21-22 0,0 21 15,21 1-15,0-1 0,0-21 0,-22 21 16,22 1-16,0-22 0,-21 21 0,21-21 15,0 1-15,0-1 0,0 0 16,0 0-16,0 0 0,0 0 0,0 1 16,21-22-16,1 0 15,-1 0-15,0 0 16,0 0-16,0 0 0,0-22 16,1 22-16,-1-21 0,-21 0 0</inkml:trace>
  <inkml:trace contextRef="#ctx0" brushRef="#br0" timeOffset="194831.99">14817 8403 0,'0'0'0,"-43"0"0,22 0 15,0 0-15,0 0 0,42 21 47,0-21-47,0 0 0,22 0 0,-22 0 16,0 0-16,0 0 0,0 0 15,0 0-15,1 0 0,-1 0 16,0 0 0</inkml:trace>
  <inkml:trace contextRef="#ctx0" brushRef="#br0" timeOffset="195328.73">16362 8255 0,'0'0'0,"0"-21"0,0 0 16,0 42 15,-21 0-15,-1 0-16,22 0 0,-21 22 0,21-22 15,-21 0-15,0 0 0,21 0 0,0 1 16,-21-1-16,0 21 0,-1-42 15,22 21-15,0 0 0,0 1 16,0-1-16,0 0 0,22-21 31,-1 0-31,0 0 0,0 0 16,21 0-16</inkml:trace>
  <inkml:trace contextRef="#ctx0" brushRef="#br0" timeOffset="195684.53">16870 8382 0,'0'0'0,"21"-21"0,-21 0 16,0 0-16,0-1 0,0 1 16,-21 21-1,0 0 1,-1 0-16,1 0 0,0 21 0,-21 1 16,21-1-16,-1 0 0,1 0 15,0-21-15,21 21 0,0 0 16,0 1-16,0-1 0,0 0 15,21-21-15,0 21 0,1-21 0,-1 0 16,0 21-16,0-21 0,21 0 0,-20 21 16,-1-21-16,0 0 0,0 22 15,0-22-15,0 21 0,1 0 16,-22 0 0,-22 0-1,1-21 1,0 0-16,0 0 0,0 0 15,-22 0-15,22 0 0,0 0 16,0-21-16,0 0 0,-22 21 0,22-21 16,0 0-16,-21 21 0,21-22 15</inkml:trace>
  <inkml:trace contextRef="#ctx0" brushRef="#br0" timeOffset="195871.42">16425 8043 0,'0'22'47,"21"-22"-47,1 0 15,-1 21-15</inkml:trace>
  <inkml:trace contextRef="#ctx0" brushRef="#br0" timeOffset="197255.14">18373 7959 0,'0'-21'0,"0"42"0,0-64 0,21 22 0,-21 0 16,0 0-16,0 0 0,0 0 0,0-1 16,-21 22-16,21-21 15,-22 21-15,1 0 16,21 21-16,-21 1 0,21-1 15,0 0-15,0 0 0,-21 21 16,21 1-16,-21-1 0,21 0 0,0 1 16,0-1-16,-21 0 0,21 1 0,-22-1 15,22 0-15,0 1 16,0-22-16,0 21 0,0-21 0,0 1 16,0 20-16,22-21 0,-1 0 15,0-21-15,0 0 0,0 0 0,0 0 16,1 0-16,20 0 0,-21 0 15,21 0-15,-20-21 0,-1 0 0,21 21 16,-21-42-16,22 20 0,-22 1 0,0 0 16,0-21-16,21-1 0,-42 1 15,22 0-15,-22-1 0,21-20 0,-21 21 16,0-1-16,0 1 0,0 0 16,0 20-16,0-20 0,0 21 15,0 42 16,0 21-31,0-20 0,-21 20 16,21 0-16,-22-21 0,22 22 0,-21-1 16,21 0-16,0 1 0,0-1 0,0 0 15,0-20-15,0 20 0,0-21 16,0 0-16,0 0 0,0 1 0,0-1 16,0 0-16,21-21 0,1 0 0,-1 21 15,0-21 1,0 0-16,0 0 0,0 0 0,22 0 15,-22-21-15,0 0 0,21 21 0,-20-21 16,-1-1-16,21 1 0,-21 0 16,0 0-16,1 0 0,-1 0 0,0-22 15,0 22-15,0 0 0,-21 0 0,0 0 16,0 42 15,0 0-31,0 0 0,0 0 16,0 0-16,0 1 0,0-1 0,0 0 15,0 0-15,0 0 16,0 0-16,0 1 16,0-1-16,0 0 15,-21-21 1,0 0 0,0 0-16,21-21 15,-21 0-15,-1-1 16,1 1-16,0 0 15,0 21 1,21 21 15,0 0-31,0 1 16,21-22-16,0 0 0,0 21 16,1-21-16,-1 0 0,0 0 15,21 0-15,-21 0 0,22 0 0,-22 0 16,21 0-16,1 0 0,-1 0 0,0 0 15,1 0-15,-1-21 0,-21 21 16,21-22-16,-20 1 0,-1 0 0,0 0 16,0 0-16,0 0 0,0-1 0,-21 1 15,22 0-15,-22-21 0,0 21 16,0-1-16,0 1 0,0 0 0,0 0 16,0 0-16,-22 21 15,1 21-15,0 0 16,0 0-16,0 0 0,0 1 0,-1-1 15,22 21-15,-21-21 0,0 0 16,21 22-16,0-22 0,0 0 0,0 0 16,0 0-16,0 1 0,0-1 15,0 0-15,0 0 0,21-21 16,0 0-16,1 0 0,-1 0 16,0 0-16,21 0 0,-21 0 15,22 0-15,-1 0 0,0-21 0,1 21 16,-1-21-16</inkml:trace>
  <inkml:trace contextRef="#ctx0" brushRef="#br0" timeOffset="197780.84">20447 8192 0,'0'0'0,"0"-22"16,0 1-16,0 0 16,-21 0-16,0 21 15,-1-21-15,1 21 0,-21 0 16,21 0-16,0 0 0,-1 0 15,1 0-15,-21 21 0,21 0 0,0 0 16,-1 0-16,1 1 0,0 20 0,0-21 16,0 0-16,0 22 0,21-22 15,0 0-15,0 0 0,0 21 0,0-20 16,0-1-16,21 0 16,0 0-16,0-21 15,0 21-15,22-21 0,-22 0 0,0 0 16,0 0-16,0 0 0,22 0 0,-22-21 15,0 0-15,0 21 0,21-21 16,-20 0-16,-1-1 0,0 1 0,0-21 16,0 21-16,0-22 0,1 1 0,-1 0 15,0-1-15,0-20 0,-21 21 16,21-1-16,-21-20 0,21 20 0,-21 1 16,0 0-16,22 21 0,-22-22 0,0 22 15,0 42 16,-22-21-31,22 43 0,-21-22 0,21 21 16,-21 0-16,21 1 0,-21-1 16,21 0-16,0 22 0,0-22 0,0 1 15,0-1-15,0-21 0,0 21 0,0-20 16,0 20-16,0-21 0,0 0 16,0 0-16,21 1 0,0-22 15,0 0-15,1 0 0,-1 0 16,0 0-16,0 0 0,0-22 15,0 22-15,1-21 0,-1 0 16</inkml:trace>
  <inkml:trace contextRef="#ctx0" brushRef="#br0" timeOffset="198304.56">21971 8001 0,'21'-21'16,"64"-64"-1,-85 64-15,0 0 16,0 0-16,21 0 0,-21-1 0,0 1 16,21 0-16,-21 0 15,0 42 16,0 0-31,0 0 0,0 1 16,-21 20-16,21-21 0,-21 21 0,21-20 16,-21 20-16,21 0 0,0 1 0,-22-1 15,22-21-15,-21 21 0,21-20 16,-21 20-16,21-21 0,0 0 0,0 0 16,0 1-16,0-1 0,0 0 0,0 0 15,0 0 1,21-21-1,0 0-15,1-21 16,-1 0-16,0 0 0,0 0 0,0-1 16,22 1-16</inkml:trace>
  <inkml:trace contextRef="#ctx0" brushRef="#br0" timeOffset="198660.36">22521 7980 0,'0'0'0,"0"-21"0,0 42 31,-21 0-31,0 0 16,0 0-16,0 1 0,21-1 0,-22 0 16,1 21-16,0-21 0,21 1 0,0 20 15,-21-21-15,21 0 0,0 0 16,0 1-16,0-1 0,0 0 0,0 0 16,21-21-16,0 0 15,0 0-15,1 0 0,20 0 16,-21 0-16,0 0 0,22 0 0,-22 0 15,21-21-15,-21 21 0,22-21 0,-22 0 16,0-1-16,0 1 0,-21 0 16,0-21-16,0 21 0,0-22 0,0 22 15,0 0-15,0-21 0,0 20 0,0 1 16,-21 0-16,0 0 16,0 0-16,-1 21 0,1 0 0,0 0 15,0-21-15,0 21 16,0 0-16,-1 0 0,1 0 0,-21-22 15,21 22-15,0 0 0,-1 0 16,1-21-16,0 21 0</inkml:trace>
  <inkml:trace contextRef="#ctx0" brushRef="#br0" timeOffset="198888.23">21865 7853 0,'0'21'31,"21"-21"-15,0 0-16,1 0 0,-1 0 0,0 0 15,21 0-15,-21 0 0,1 0 0,20 0 16,-21-21-16,21 21 0,1 0 16,-22 0-16,21 0 0,-21 0 0,1-21 15,20 21-15,-21 0 0,0 0 0,0-21 16,1 21-16</inkml:trace>
  <inkml:trace contextRef="#ctx0" brushRef="#br0" timeOffset="200176.53">24511 7874 0,'0'0'16,"0"-21"-16,0 0 0,0 0 0,0-1 15,0 1-15,0-21 0,0 21 0,0 0 16,0-22-16,0 22 0,0 0 0,0 0 15,0 0-15,0-1 0,0 1 16,0 42 15,0 1-31,0 20 16,0-21-16,0 21 0,-21-20 0,21 20 16,-21 0-16,-1 1 0,22 20 0,-21-21 15,21 1-15,0-1 0,-21 22 16,21-22-16,0 0 0,0-21 0,0 22 15,0-1-15,0-21 0,0 0 0,21 1 16,0-1-16,1 0 0,-1-21 16,21 0-16,-21 0 0,0 0 15,1 0-15,20 0 0,-21 0 0,21-21 16,1 0-16,-22-1 0,21 1 16,1-21-16,-22 21 0,21-22 15,-21 1-15,0 0 0,22-22 0,-22 22 16,0 0-16,0-22 0,0 22 0,-21-1 15,22-20-15,-22 21 0,21-1 16,-21 1-16,0 0 0,0-1 0,0 22 16,21 0-16,-21 0 0,0 0 15,0 42 1,0 0-16,-21 0 0,21 0 16,0 22-16,-21-1 0,-1 0 15,1 1-15,0-1 0,21 0 0,-21 22 16,0-22-16,0 0 0,21 1 15,0-1-15,0 0 0,0 1 16,0-1-16,0-21 0,0 22 0,21-22 16,0 0-16,0 0 0,0 0 0,0-21 15,1 0-15,-1 0 0,0 0 0,21 0 16,-21 0-16,1 0 0,20-21 16,-21 21-16,0-21 0,22 0 0,-22-22 15,0 22-15,0-21 0,0 21 0,0-22 16,1 1-16,-1-21 0,-21 20 15,21 1-15,-21 0 0,21-22 0,-21 22 16,0-1-16,0 1 0,0 0 0,0-1 16,0 22-16,0 0 15,0 0-15,0 0 0,0 42 16,0 0-16,0 0 16,-21 22-16,0-22 0,21 21 15,-21 0-15,-1 1 0,22-1 0,-21 0 16,0 1-16,21 20 0,0-20 0,0-1 15,-21 0-15,21 1 0,0-1 16,0-21-16,0 21 0,0-20 0,0-1 16,0 0-16,21 0 0,0 0 15,0-21-15,1 0 0,-1 0 16,0 0-16,0 0 0,0 0 0,0-21 16,1 0-16,-1 0 0,21 0 15,-21-1-15,0 1 0,1 0 16,-1-21-16,21 21 0,-21-22 0,0 22 15,1-21-15,-1 21 0,-21-1 0,21 1 16,-21 0-16,21 0 0,-21 42 31,0 0-31,0 0 0,0 1 0,-21-1 16,21 0-16,-21 21 0,21-21 16,0 1-16,0-1 0,0 0 0,0 21 15,0-21-15,0 1 0,0-1 16,0 0-1,21-21-15,0 0 0,0 0 16,0 0-16,-21-21 0,22 0 16,-1 21-16,-21-22 0</inkml:trace>
  <inkml:trace contextRef="#ctx0" brushRef="#br0" timeOffset="200376.41">26183 7684 0,'0'0'15,"-21"0"-15,0 0 0,0 0 16,21-22-16,-22 22 0,1 0 16,0 0-1,21 22 17,-21-22-17,0 0-15,0 0 16,-1 21-16</inkml:trace>
  <inkml:trace contextRef="#ctx0" brushRef="#br0" timeOffset="200573.72">25104 7874 0,'0'0'0,"-22"21"31,44-21-31,-1 0 15,0 0-15,0 0 0,0 0 0,22 0 16,-22 0-16,21 0 0,0 0 0,1 0 16,-22 0-16,21-21 0,1 0 15,-1 21-15,0-21 0,22 21 0</inkml:trace>
  <inkml:trace contextRef="#ctx0" brushRef="#br0" timeOffset="201035.87">26479 7514 0,'0'0'0,"0"-21"16,-21 21-1,0 0-15,0 21 16,0-21-16,21 21 0,-21 1 0,-1 20 16,1-21-16,0 0 0,21 22 15,-21-1-15,0-21 0,0 21 0,21 1 16,0-1-16,-22 0 0,22 1 0,0-22 15,0 21-15,0 1 0,0-22 16,0 0-16,0 21 0,0-21 0,22 1 16,-1-1-16,0 0 15,0-21-15,0 0 0,0 0 0,1 0 16,20 0-16,-21 0 0,0-21 16,0 0-16,1 21 0,-1-22 0,0 1 15,-21 0-15,21 0 0,0-21 0,0 20 16,-21 1-16,0 0 0,22 0 15,-22 0-15,0 0 0,0 42 32,0 0-17,-22 0-15,22 0 0,0 0 0,0 1 16,-21-1-16,21 0 0,0 0 16,-21-21-16,21 21 0,0 0 0,0 1 15,21-22 16,-21-22-15,21 1-16,1 0 0</inkml:trace>
  <inkml:trace contextRef="#ctx0" brushRef="#br0" timeOffset="201220.77">26670 7811 0,'0'0'0,"0"-22"15,-21 22 1,0 0-1,21 22 32,21-22-31,0 0-16,0 0 0,0 0 16</inkml:trace>
  <inkml:trace contextRef="#ctx0" brushRef="#br0" timeOffset="201845.41">27093 7916 0,'0'0'0,"-21"0"16,21-21 0,21 0-1,0 21-15,1 0 16,-1 0-16,0 0 0,0 0 0,0 0 15,0 0-15,1 0 0,-1 0 0,0 0 16,0 21-16,-21 0 0,0 1 16,0-1-16,0 0 0,0 0 15,0 0-15,0 0 0,-21 1 0,21-1 16,-42 0-16,20-21 0,1 21 16,-21 0-16,21 0 0,-22-21 15,1 22-15,21-1 0,-21-21 0,20 0 16,1 21-16,0-21 0,0 0 15,42 0 1,0 0-16,0 0 16,1 0-16,-1 0 0,0 0 15,0 0-15,0 0 0,0 0 0,1 0 16,-1 0-16,21 0 0,-21 0 0,0 0 16,1 0-16,-1 0 0,0 0 15,0 21-15,21 0 0,-20 0 0,-1 1 16,0-1-16,0 0 0,-21 0 0,21 21 15,-21-20-15,21 20 16,-21-21-16,0 21 0,0 1 0,0-1 16,-21 0-16,0 1 0,0-1 0,0 0 15,-22 1-15,1-1 0,0-21 16,-22 22-16,1-22 0,20 0 0,-20 0 16,21 0-16,-1 0 0,-20-21 0,20 22 15,22-22-15,-21 0 0,0 0 0,20 0 16,1 0-16,-21 0 0,21 0 15,0-22-15,-1 1 0,1 0 0,0 21 16,0-21-16,21 0 0,0 0 0,0-1 16,0 1-16,0-21 0,0 21 0,0 0 15,0-1-15,21-20 16,21 21-16,-20-21 0,20 20 0,-21-20 16,21 0-16</inkml:trace>
  <inkml:trace contextRef="#ctx0" brushRef="#br0" timeOffset="203712.62">27961 7938 0,'0'0'0,"21"-22"0,-21 1 0,0 0 15,21 0-15,-21 0 0,0 0 0,0-1 16,0 1-16,0 0 0,-21 21 15,21-21-15,-21 21 16,0 0-16,0 0 0,-22 0 0,22 0 16,0 0-16,0 21 0,-21 0 0,20 0 15,1 1-15,-21-1 0,21 0 16,0 21-16,-1-21 0,1 22 0,0-1 16,21-21-16,0 22 0,0-22 0,0 0 15,0 0-15,0 0 0,0 0 16,0 1-16,21-1 15,0-21-15,1 0 0,-1 0 0,0 0 16,21 0-16,-21 0 0,1 0 16,-1-21-16,21-1 0,-21 22 0,0-21 15,1-21-15,20 21 0,-21 0 0,0-22 16,0 22-16,1-21 0,-1 21 16,0-22-16,0 22 0,-21 0 0,0 0 15,21 21-15,-21-21 0,0 42 31,0 0-31,-21 0 0,21 0 16,0 22-16,0-22 0,0 0 0,0 21 16,0-21-16,0 1 15,0-1-15,0 21 0,0-21 0,0 0 16,21 1-16,0-22 0,1 21 0,-1 0 16,0-21-16,0 0 0,0 0 15,22 0-15,-22 0 0,0 0 0,0 0 16,0 0-16,0-21 0,1 0 0,-1-1 15,0 1-15,0 0 0,0-21 16,0 21-16,1-22 0,-1 1 0,-21 0 16,21-1-16,-21 1 0,21 0 0,-21-1 15,0 1-15,0 0 0,0-1 16,0 22-16,0 0 0,0 0 0,0 0 16,0-1-16,0 44 31,0-1-31,-21 0 0,21 0 0,-21 21 15,21-20-15,-21-1 0,21 21 16,0 0-16,0-20 0,-22 20 0,22 0 16,0 1-16,0-1 0,0-21 0,0 21 15,0-20-15,0 20 0,0-21 16,0 0-16,0 0 0,0 1 0,0-1 16,22 0-16,-1-21 15,0 0-15,0 0 0,0 0 16,0-21-16,1 21 15,-1-21-15,0-1 0,0 1 0,0 0 16,0 0-16,1 0 0,-1 0 16,21-22-16,-21 22 0,0-21 0,1 21 15,-1-1-15,-21 1 0,21 21 0,-21-21 16,21 21-16,-21 21 31,0 0-31,-21 1 0,0-1 0,21 0 16,-21 0-16,21 0 0,0 22 15,0-22-15,-22 0 0,22 0 0,0 0 16,0 0-16,0 1 0,0-1 16,0 0-16,0 0 15,22-21-15,-1 21 0,0-21 16,0 0-16,0 0 0,0 0 16,1 0-16,-1-21 0,0 0 15,21 0-15,-21 0 0,1-1 0,-1 1 16,21-21-16,-21 21 0,0-22 0,1 22 15,-1-21-15,0 21 0,0 0 16,-21-1-16,0 1 0,21 21 0,-21 21 31,-21 1-15,0-1-16,21 0 0,-21 0 16,21 0-16,-21 0 0,21 1 15,0 20-15,-22-21 0,22 0 0,0 0 16,0 1-16,0-1 0,0 0 15,22-21 1,-1 0 0,0 0-16,0 0 0,0 0 15,0 0-15,-21-21 0,0 0 16,22-1-16,-1 1 0,-21 0 0,0 0 16,21 0-16,-21 0 0,0-1 15,0-20-15,0 21 0,0 0 0,0 0 16,-21 21-16,0-22 0,-1 22 15,1 0 1,0 0-16,42 0 47,0 0-47,-21-21 0,22 21 16,-1 0-16,0 0 0,0-21 15,0 21-15,0 0 0,1 0 0,-1 0 16,0 0-16,0 0 0,0 0 15,0 0-15,1 0 16,-1 0-16,-21 21 0,21 0 0,-21 1 16,0-1-16,0 0 0,0 0 15,0 0-15,0 0 0,0 1 16,0-1-16,0 0 0,0 0 0,0 0 16,0 0-16,-21 1 0,21-1 0,-21-21 15,21 21-15,0 0 0,-22-21 16,22 21-16,0-42 47,0 0-32,0 0-15,0 0 16,0-1-16,0-20 0,22 21 16,-22 0-16,21-22 0,0 22 0,0-21 15,0 21-15,0-22 0,1 22 16,-1 0-16,0 0 0,21 0 15,-21 0-15,1 21 0,20 0 0,-21-22 0,21 22 16,-20 0-16,-1 0 0,0 0 16,0 22-16,0-1 0,0 0 0,-21 0 15,0 0-15,0 22 0,0-22 16,0 21-16,0-21 0,0 22 0,0-22 16,0 21-16,-21-21 0,0 22 0,0-22 15,21 0-15,-21 0 0,0 0 16,-1 0-16,22 1 0,-21-22 15,21 21-15,0 0 0,-21-21 0,0 0 16,21 21 0,0-42-1,0 0 1,0 0-16,0-1 0</inkml:trace>
  <inkml:trace contextRef="#ctx0" brushRef="#br0" timeOffset="203972.47">29549 7578 0,'0'0'15,"-22"0"-15,1 0 0,0 0 31,0 0 1,21 21-32,-21-21 15,0 0 1,-1 0-16,1 0 16,0 0-16</inkml:trace>
  <inkml:trace contextRef="#ctx0" brushRef="#br0" timeOffset="204196.34">28173 7747 0,'0'0'0,"0"21"31,21-21-31,0 0 0,0 0 0,22 0 16,-1 0-16,0 0 0,1-21 0,20 21 15,-21 0-15,1 0 0,-1 0 16,0 0-16,1-21 0,-1 21 16,0 0-16,-20 0 0,20 0 0,-21 0 15,0-21-15,0 21 0</inkml:trace>
  <inkml:trace contextRef="#ctx0" brushRef="#br0" timeOffset="206871.93">1355 10583 0,'-22'-21'16,"22"0"0,0 0-1,0 0-15,0 0 0,0-1 16,0 1-16,0 0 0,0 0 15,-21 0-15,21 0 0,-21-1 0,0 1 16,0 0-16,0 0 0,-1 0 16,1 0-16,-21-1 0,21 1 15,-22 21-15,22-21 0,-21 0 16,21 21-16,-22 0 0,1 0 0,21 0 16,-21 0-16,20 0 0,-20 21 15,21 0-15,0 0 0,0 22 0,-1-1 16,22 0-16,0 1 0,0 20 15,0-20-15,0 20 0,0-21 0,0 1 16,0-1-16,22 0 0,-1 1 16,0-22-16,-21 0 0,21 0 0,0 0 15,0-21-15,22 0 0,-22 0 0,0 0 16,0 0-16,0 0 0,22-21 16,-22 21-16,0-21 0,21 0 15,-20 0-15,-1-22 0,21 22 16,-21 0-16,0-21 0,1 21 0,-1-22 15,0 1-15,-21 21 0,0-22 16,0 1-16,0 21 0,0 0 0,0-22 16,0 22-16,0 0 15,0 42 1,0 0-16,-21 1 16,21 20-16,0-21 0,0 21 0,0-20 15,0 20-15,0 0 0,21-21 16,0 22-16,-21-22 0,21 0 0,0 0 15,1 0-15,20 1 0,-21-1 16,0-21-16,22 0 0,-22 0 16,21 0-16,-21 0 0,0 0 0,22-21 15,-22 21-15,0-22 0,0 1 16,22 0-16,-22 0 0,0-21 0,0 20 16,0 1-16,-21-21 0,21 0 0,-21 20 15,0-20-15,0 0 0,0 21 16,0-22-16,0 22 0,0 0 0,0 0 15,0 42 17,0 0-32,0 21 15,0-20-15,0 20 0,0-21 0,0 21 16,0 1-16,0-22 0,0 21 0,0-21 16,0 1-16,0-1 0,0 0 15,0 0-15,0 0 0,0-42 47,0 0-47,22 0 0,-22 0 16,21-22-16,-21 22 0,0-21 15,0 21-15,21-22 0,0 1 0,-21 0 16,21 20-16,-21-20 0,21 21 16,1 0-16,-1 21 15,0 0-15,0 0 0,0 0 16,-21 21-16,21 0 15,1 0-15,-1 22 0,-21-22 0,21 21 16,0-21-16,0 22 0,0-22 16,1 0-16,-1 0 0,0 21 0,0-20 15,21-1-15,-20-21 0,-1 21 0,0-21 16,0 0-16,0 0 0,0 0 16,1 0-16,-1 0 0,0 0 0,0-21 15,0 0-15,0-1 0,1 1 0,-1 0 16,0-21-16,0 21 15,0-22-15,0 22 0,1-21 0,20-1 16,-21 1-16,0 21 0,22-21 0,-22-1 16,21 22-16,-21 0 0,0 0 15,22 0-15,-22-1 0,0 22 0,0 0 16,0 0-16,-21 22 16,22-1-16,-22 0 0,21 0 0,-21 0 15,0 0-15,0 1 0,0-1 16,0 21-16,21-21 15,-21 0-15,0 1 0,0-1 0,0 0 16,0-42 15,21 0-15,-21-1-16,0 1 0,0 0 16,0 0-16,0 0 15,0 0-15,0-1 0,-21 1 0,21 0 16,-21 0-16,0 0 0,-1 21 0,1-21 15,21-1-15,-21 22 0,0 0 16,0 0-16,0 0 0,-1 0 0,1 0 16,0 0-16,0 0 0,0 0 0,0 22 15,-1-1-15,1 0 16,0 0-16,21 0 0,0 0 0,-21 22 16,21-22-16,0 21 0,0 1 0,0-22 15,0 21-15,0 0 0,0-20 16,0 20-16,0-21 0,21 0 0,-21 0 15,21 1-15,0-22 0,-21 21 0,22-21 16,-1 0-16,0 0 0,0 0 16,0 0-16,0 0 0,1 0 0,-1-21 15,0-1-15,0 1 0,0 0 16,0 0-16,1 0 0,-1 0 0,0-22 16,0 1-16,-21 0 0,21 20 0,0-20 15,-21 0-15,22-1 0,-22 1 16,0 0-16,0-1 0,0 1 15,0 0-15,0-1 0,0 1 0,0 0 16,0 21-16,0-22 0,0 22 16,0 0-16,-22 42 31,22 0-31,0 22 0,0-22 16,0 21-16,0 0 0,-21 1 0,21-22 15,0 21-15,0 1 0,0-1 0,0 0 16,0 1-16,0-22 0,0 21 15,0-21-15,0 22 0,21-22 0,1 21 16,-22-21-16,0 0 0,21-21 16,0 22-16,0-22 15,0 0-15,0 0 0,1 0 16,-1 0-16,0-22 16,-21 1-16,21 0 15,0 0-15,-21 0 0,21 0 0,-21-1 16</inkml:trace>
  <inkml:trace contextRef="#ctx0" brushRef="#br0" timeOffset="209931.93">5143 10308 0,'0'21'0,"0"1"16,-21-1-16,21 0 15,0 0 1,0 0-1,21-42 32,-21 0-47,22 0 16,-1 0-16,-21-1 0,0 1 16,21 0-16,0 0 0,-21 0 0,0 0 15,21-1-15,-21 1 0,0 0 16,0 0-16,0 0 0,0 0 15,0 42 17,0 0-17,0 0-15,0 0 0,0 0 0,21 1 16,-21-1-16,0 0 0,0 0 0,0 0 16,0 0-16,22 1 0,-22-1 15,0 0-15,21 0 0,-21 0 16,21-21-1,0 0 1,-21-21 0,21 0-16,-21 0 0,21 0 0</inkml:trace>
  <inkml:trace contextRef="#ctx0" brushRef="#br0" timeOffset="210308.72">5376 9864 0,'0'0'0,"-21"0"16,0 0-16,0 0 16,21 21-16,-21-21 0,21 21 15,-22-21-15,22 21 0,0 0 16,22-21 0,-1 0-1,0 0-15,0 0 16,0 0-16,0-21 15,1 0-15,-1 21 0,-21-21 0,0 0 16,0 0-16,0-1 16,0 1-16,-21 21 0,-1 0 15,22-21-15,-21 21 0,0 0 0,0 0 16,0 0-16,0 0 0,-1 21 16,22 0-16,0 1 0,-21-1 15,21 0-15,0 0 0,0 0 0,0 0 16,0 1-16,0-1 0,21 0 15,1 0-15,-1 0 0,-21 0 0,21-21 16,0 22-16,0-22 0,0 0 0,1 21 16,-1-21-16,0 0 15</inkml:trace>
  <inkml:trace contextRef="#ctx0" brushRef="#br0" timeOffset="211289.06">5905 10054 0,'-21'21'16,"21"1"-16,0-1 0,-21 0 15,21 0-15,-21 0 0,21 0 16,-21-21-16,21 22 0,0-1 0,0 0 16,0 0-16,0 0 0,0 0 15,-21 1-15,21-1 0,0 0 0,0 0 16,0 0-16,-22-21 47,22-21-47,0 0 15,0 0-15,0 0 0,0-1 0,0 1 16,0 0-16,0-21 0,0 21 0,22-22 16,-1 22-16,0-21 15,0 21-15,0-22 0,0 22 0,22 0 0,-22 0 16,0 0-16,21 21 0,-20 0 0,-1 0 15,0 0-15,0 0 16,0 0-16,0 21 0,1-21 0,-1 21 16,-21 21-16,0-21 0,21 1 0,-21-1 15,0 21-15,0-21 0,0 0 0,0 22 16,0-22-16,0 0 0,0 0 16,21 22-16,-21-22 0,0 0 0,0 0 15,21-21-15,0 0 0,1 0 16,-1 0-16,0 0 15,0 0-15,0 0 0,0-21 0,1 0 16,-1 21-16,0-21 0,0-1 0,0 1 16,0 0-16,1-21 0,-22 21 15,21-1-15,0 1 0,0 0 16,-21-21-16,0 21 0,0-1 0,21 1 16,-21 0-16,21 0 0,-21 0 15,0 42 1,0 0-1,0 0-15,0 0 0,-21 1 0,21-1 16,-21 0-16,21 0 0,0 21 0,0-20 16,0 20-16,0-21 0,0 0 15,0 0-15,0 22 0,0-22 0,0 0 16,0 0-16,21 0 0,0-21 16,1 0-16,20 0 0,-21 0 15,0 0-15,0 0 0,22 0 16,-22-21-16,21 0 0,-21 0 0,1 0 15,-1 0-15,21-1 0,-21 1 0,0 0 16,1-21-16,-1 21 0,0-22 16,0 1-16,0 21 0,-21-22 0,0 1 15,21 0-15,-21-22 0,22 22 0,-22 21 16,0-22-16,0 1 0,0 21 0,0 0 16,0 0-16,0-1 0,0 44 15,0-1 1,0 21-16,0-21 15,0 0-15,0 22 0,0-1 16,0 0-16,0-20 0,0 20 0,0 0 16,-22 1-16,22-22 0,0 21 0,-21-21 15,21 22-15,0-22 0,0 0 0,0 0 16,0 0-16,0 0 0,0 1 16,0-1-16,21-21 15,1 0-15,-1 0 16,0 0-16,0-21 15,-21-1-15,21 1 0,0 0 0,1 0 16,-22 0-16,0 0 0</inkml:trace>
  <inkml:trace contextRef="#ctx0" brushRef="#br0" timeOffset="211488.95">7133 9991 0,'-21'21'15,"42"-21"1,0 0-16,0 0 16,1 0-16,-1 0 0,0 0 0,0-21 15,0 21-15,0-21 0,1 21 0,-1-22 16,0 1-16,0 21 0,-21-21 16,21 21-16,0-21 0,-21 0 15,22 21-15,-22-21 0</inkml:trace>
  <inkml:trace contextRef="#ctx0" brushRef="#br0" timeOffset="211676.84">6752 9843 0,'0'0'16,"-21"21"-16,-21-21 0,20 0 0,1 0 0,0 21 15,0-21-15,0 0 0,42 0 47,0 0-31,0 0-16,0 0 0</inkml:trace>
  <inkml:trace contextRef="#ctx0" brushRef="#br0" timeOffset="212859.9">7895 10351 0,'21'0'16,"43"-22"0,-43 1-16,-21 0 15,21 0-15,0 0 0,-21 0 16,0-1-16,0 1 0,21 0 16,-21 0-16,0 0 15,0 0-15,0-22 0,0 22 0,-21 0 16,0 0-16,0 0 0,0-1 0,0 1 15,-1 0-15,-20 0 0,21 21 16,0 0-16,-22 0 0,22 0 0,0 0 16,0 21-16,-21 0 0,20 0 0,1 1 15,-21-1-15,21 0 0,0 21 16,-1-21-16,1 22 0,21-22 0,0 21 16,0-21-16,0 1 0,0 20 0,0-21 15,0 0-15,0 0 0,0 1 16,21-1-16,1-21 0,-1 0 15,0 0-15,0 0 0,21 0 16,-20 0-16,-1 0 0,21-21 0,-21-1 16,22 1-16,-22 0 0,21 0 15,-21 0-15,0-22 0,1 22 0,-1 0 16,0 0-16,0-21 0,0 20 0,-21-20 16,21 21-16,-21-21 0,0 20 15,0 1-15,0-21 0,0 21 16,0 0-16,0 42 15,0 0 1,0 0-16,0 0 0,0 0 0,-21 22 16,21-22-16,0 0 0,0 21 0,0-20 15,0 20-15,0-21 0,0 0 16,0 0-16,0 22 0,0-22 16,0 0-16,21 0 0,1 0 15,-1-21-15,0 0 0,0 0 16,0 0-16,0 0 0,1 0 15,-1 0-15,0 0 0,0-21 0,0 0 16,0 0-16,1 0 0,-1 0 0,0-1 16,0 1-16,0-21 0,0 21 0,1-22 15,-1 1-15,-21 0 16,0-1-16,0 1 0,0 0 0,21-1 16,-21 1-16,0 0 0,0 21 0,0-22 15,0 1-15,0 21 0,0 0 16,0-1-16,-21 22 15,21 22-15,0-1 0,0 0 16,0 0-16,0 21 0,0 1 16,0-1-16,0 0 0,-21 1 0,21-1 15,0 0-15,0 1 0,0-1 0,0-21 16,0 22-16,0-22 0,0 21 0,0-21 16,0 0-16,0 1 0,21-1 15,0-21-15,-21 21 0,21-21 16,0 0-16,0 0 0,1 0 0,-1 0 15,0 0-15,0 0 0,0-21 0,0 21 16,1-21-16,20-1 0,-21 1 16,0 21-16,-21-21 0,21 0 0,1-21 15,-1 20-15,-21 1 0,0 0 0,0 0 16,0 0-16,0 0 16,0 42-1,0 0-15,0 0 0,0 0 16,0 0-16,-21 1 0,21-1 0,-22 0 15,22 0-15,0 0 0,0 0 16,0 1-16,0-1 16,0 0-16,0 0 15,22-21 17,-1-21-32,-21 0 0,21 21 0,-21-21 15,21-1-15</inkml:trace>
  <inkml:trace contextRef="#ctx0" brushRef="#br0" timeOffset="213067.89">9017 9821 0,'0'0'0,"-21"0"0,-85 0 32,85 0-17,0 0-15,42 0 47,0 0-31,0 0-16,0 0 0,0 0 0,1 0 15,-1 0-15,0 0 0</inkml:trace>
  <inkml:trace contextRef="#ctx0" brushRef="#br0" timeOffset="213689.16">9334 10012 0,'0'0'0,"22"0"0,-1 0 16,0 0-1,0 0-15,0 0 16,0 0-16,1 0 16,-1 21-1,-21 0-15,0 0 16,0 1-16,0-1 0,0 0 0,0 0 15,0 0-15,-21 0 0,21 1 0,-22-1 16,1 0-16,-21 0 0,21 0 16,0 0-16,-1 1 0,-20-1 15,21 0-15,0 0 0,0-21 0,-1 21 16,22 0-16,22-42 31,-1 0-15,0 21-16,0-21 0,0 21 0,0 0 15,1 0-15,-1-21 0,0 21 0,21 0 16,-21 0-16,1 0 0,-1 21 16,21-21-16,-21 21 0,0 0 0,22 0 15,-22 1-15,21-1 0,-21 0 0,22 21 16,-22-21-16,0 22 0,0-22 16,0 21-16,1-21 0,-22 22 15,21-22-15,0 21 0,-21 1 0,21-1 16,-21-21-16,21 21 0,-21 1 0,0-1 15,0 0-15,0 1 0,-21-1 0,0-21 16,-21 22-16,-1-1 0,1-21 16,0 21-16,-22-20 0,22-1 0,-22 21 15,1-21-15,-1-21 0,1 21 0,20-21 16,-20 0-16,21 0 0,-22 0 0,22 0 16,21-21-16,-22 0 0,22 0 0,-21 0 15,21 0-15,-1-22 0,1 1 16,0 21-16,0-22 0,21 1 0,0 21 15,0-21-15,0 20 0,0-20 16,0 21-16,0 0 0,21 0 0,0-1 16,0-20-16,1 21 0,20 0 15,-21 0-15</inkml:trace>
  <inkml:trace contextRef="#ctx0" brushRef="#br0" timeOffset="-213668.53">10160 10224 0,'42'-22'16,"-21"22"-16,-21-21 15,22 21-15,-1-21 0,-21 0 0,21 21 16,0-21-16,-21 0 0,21 21 16,0-22-16,-21 1 0,22 0 0,-22 0 15,0 0-15,0 0 0,0-22 16,0 22-16,0 0 0,-22 0 16,1 0-16,0-1 0,21 1 0,-21 21 15,0-21-15,0 21 0,-1 0 0,1 0 16,-21 0-16,21 21 0,0-21 15,-1 21-15,1 1 0,0-1 16,21 21-16,0-21 0,-21 22 0,21-22 16,0 21-16,-21 0 0,21-20 0,0 20 15,0-21-15,0 0 0,0 22 16,0-22-16,0 0 0,21 0 0,0 0 16,0-21-16,0 21 0,1-21 15,-1 0-15,0 0 0,0 0 16,0-21-16,22 0 0,-22 21 0,0-21 15,0 0-15,0 0 0,0-1 0,1 1 16,-1 0-16,0 0 0,-21 0 0,21 0 16,-21-1-16,21-20 15,-21 21-15,21 0 0,-21 0 0,0-1 16,0 1-16,0 42 31,0 1-15,-21-1-16,0 21 0,21-21 0,-21 0 15,21 1-15,-21-1 0,21 21 16,0-21-16,0 0 0,0 1 0,0-1 16,0 0-16,0 0 0,21 0 0,0-21 15,0 21-15,0-21 0,1 0 0,-1 0 16,0 0-16,0 0 16,0 0-16,22-21 0,-22 0 0,0 21 15,21-21-15,-21 0 0,22 0 0,-22-1 16,0 1-16,21-21 0,-20 21 0,-1-22 15,0 1-15,0 21 0,0-21 16,-21-22-16,21 22 0,-21-1 0,22-20 16,-22 21-16,0-1 0,0 1 0,0 0 15,0-1-15,0 22 0,0 0 16,0 0-16,0 0 0,0 42 31,0 0-31,0 0 0,0 21 16,0 1-16,0-22 0,-22 21 15,22 22-15,-21-22 0,21 0 0,-21 1 16,21-1-16,0 0 0,0 1 0,-21-1 16,21 0-16,0-20 0,0 20 15,0-21-15,0 0 0,0 0 0,0 1 16,21-1-16,-21 0 0,21-21 0,0 0 16,1 0-16,20 0 0,-21 0 15,0 0-15,0 0 0,22 0 0,-22-21 16,0 21-16,21-21 0,-20-1 0,-1 1 15,0 0-15,21 0 0,-21 0 0,1 0 16,-1-1-16,-21-20 0,21 21 16,0 0-16,-21-22 0,21 22 15,-21 0-15,21 0 0,-21 0 0,0 0 16,0-1-16,0 44 16,0-1-1,0 0-15,0 0 0,0 0 0,0 0 16,-21 22-16,21-22 0,0 0 0,-21 0 15,21 0-15,0 1 0,0-1 0,0 0 16,0 0-16,0 0 0,0 0 16,21-21-1,0 0-15,1 0 16,-1 0-16,0 0 0,0-21 0,0 21 16,0-21-16,1 0 15,-1 0-15,0 0 0,0-1 16,0 1-16,-21 0 0,21-21 0,1 21 15,-22-1-15,0 1 0,21 0 16,-21 0-16,21 0 0,-21 42 31,0 0-31,0 0 16,0 0-16,0 1 16,-21-1-16,21 0 0,-21 0 0,21 0 15,0 0-15,0 1 0,0-1 0,0 0 16,0 0-16,0 0 0,0 0 31,21-21-31,0 0 0,0 0 16,0 0-16,0 0 0,1 0 15,-22-21-15,21 0 0,0 0 16,-21 0-16,0 0 16,21-1-16,-21 1 0,0 0 0,0 0 15,0 0-15,0 0 0,0-1 16,-21 1-16,0 21 0,21-21 15,-21 21-15,-1 0 0,1 0 16,42 0 31,1 0-47,-1 0 0,0 0 16,0 0-16,0 0 0,22 0 0,-22-21 15,21 21-15,-21 0 0,22 0 0,-1-21 16,0 21-16,-21 0 0,1 0 15,20 0-15,-21 0 0,0 0 0,0 0 16,-21 21-16,0 0 0,22-21 0,-22 21 16,21 0-16,-21 1 0,0-1 15,0 0-15,0 0 0,0 0 16,0 0-16,0 1 0,0-1 16,0 0-16,0 0 15,0 0-15,-21 0 16,-1-21-1,22 22-15,0-44 32,0 1-32,0 0 15,0 0-15,0 0 16,0 0-16,22-1 0,-1 1 0,0 0 16,-21-21-16,21 21 0,0-22 0,0 22 15,1-21-15,20 21 0,-21-1 16,0-20-16,22 21 0,-1 0 0,-21 21 15,21 0-15,1 0 0,-22 0 16,21 0-16,-21 21 0,1 0 0,-22 0 16,21 0-16,-21 22 0,0-1 15,0-21-15,0 22 0,0-1 0,0 0 16,0-21-16,0 22 0,-21-1 0,-1-21 16,22 0-16,-21 1 0,0 20 0,21-21 15,0 0-15,-21 0 16,0 1-16,21-44 47,0 1-47,0 0 0,0 0 15,0 0-15,0-22 16,0 22-16</inkml:trace>
  <inkml:trace contextRef="#ctx0" brushRef="#br0" timeOffset="-213428.66">12192 9589 0,'0'0'15,"-21"-22"-15,0 22 16,-1 0 0,1 0-1,0 0 1,21 22-1,-21-22 17,0 0-17,0 0-15,-1 0 0</inkml:trace>
  <inkml:trace contextRef="#ctx0" brushRef="#br0" timeOffset="-213204.67">10837 9843 0,'0'0'15,"21"0"1,1 0 0,-1 0-16,0 0 0,0 0 0,21 0 15,-20-22-15,20 22 0,0 0 16,1-21-16,-1 21 0,0-21 0,1 21 15,-1 0-15,-21-21 0,21 21 0,-20 0 16,20-21-16,-21 21 0,0 0 16</inkml:trace>
  <inkml:trace contextRef="#ctx0" brushRef="#br0" timeOffset="-211192.67">14012 10118 0,'0'0'0,"0"-21"78,0-1-78,0 1 16,0 0-16,0 0 0,0 0 15,21 0-15,-21-1 0,22-20 0,-1 21 16,-21-21-16,21 20 0,0-20 0,-21 21 15,21-21-15,0 20 0,1 1 16,-1 0-16,0 0 0,0 21 16,0 0-16,0 0 0,1 0 15,-1 0-15,-21 21 16,0 0-16,21 0 0,-21 1 16,0-1-16,0 0 0,0 0 15,21-21-15,-21 21 16,0-42 15,21 21-31,-21-21 16,0 0-16,0 0 0,0-1 15,0 1-15,0 0 0,0 0 0,0 0 16,-21 0-16,21-1 16,-21 1-16,0 0 0,0 21 15,-1-21-15,1 21 16,0 0-16,0 21 15,0 0-15,21 0 0,0 22 0,-21-22 16,-1 21-16,22 1 0,0-1 0,0 0 16,0 1-16,0 20 0,0-21 0,0-20 15,0 20-15,0 0 0,0 1 16,0-22-16,0 0 0,0 21 0,0-21 16,0 1-16,22-22 0,-1 21 0,0 0 15,0-21-15,0 0 16,0 0-16,22 0 0,-22 0 0,0 0 15,0 0-15,22-21 0,-22 0 0,21 21 16,-21-22-16,0 1 0,22 0 0,-22 0 16,0 0-16,21-22 0,-20 22 15,-1-21-15,0 21 0,0-22 0,-21 22 16,21-21-16,-21 21 0,21 0 0,-21-1 16,22 1-16,-22 0 0,0 42 31,0 0-31,0 1 15,0-1-15,0 0 0,0 0 0,0 0 16,0 0-16,-22 22 0,22-22 16,0 0-16,0 0 0,0 0 15,0 1-15,0-1 0,0 0 16,0 0-16,22-21 16,-1 0-16,0 0 0,0 0 15,0 0-15,0 0 0,-21-21 16,22 0-16,-1 21 0,0-21 0,-21-1 15,0 1-15,21 0 0,-21 0 16,0 0-16,21 0 0,-21-1 0,0-20 16,0 21-16,0 0 0,0 0 0,-21-1 15,0 1-15,0 0 0,0 21 16,-1 0-16,1 0 16,21 21 15,21-21-31,1 0 0,-1 0 15,0 21-15,21-21 0,-21 0 0,22 0 16,20 0-16,-20 0 0,-1 0 0,21 0 16,1 0-16,-22 0 0,22 0 15,-1 0-15,-20 0 0,20 0 0,-21 0 16,1 0-16,-22 0 0,0 0 0,21 0 16,-42-21-16,22 21 0,-44 0 46,1 0-46,0 0 0,0 0 16,0 21-16,0 1 0,-22-22 0,22 21 16,0 0-16,0 0 0,0 0 0,-22 0 15,22 1-15,0-1 0,0 0 16,21 0-16,-21 0 0,21 0 0,-22 1 16,22-1-16,0 0 0,0 0 15,22-21 1,-1 0-16,0 0 0,0 0 15,0 0-15,0 0 0,1 0 16,-1-21-16,0 0 0,0 0 0,0-1 16,0 22-16,1-42 0,-1 21 15,0 0-15,0-22 0,0 22 16,0-21-16,-21 0 0,22-1 0,-1 1 16,-21-22-16,0 22 0,21 0 15,-21-1-15,0 1 0,0 21 0,0-21 16,0 20-16,0 1 0,0 0 0,0 0 15,-21 21 1,21 21-16,0 0 16,0 0-16,0 22 0,0-22 15,0 21-15,-21 1 0,21-22 0,0 21 16,-22 0-16,22 1 0,0-1 16,0 0-16,0-20 0,0 20 0,0 0 15,0-21-15,0 22 0,0-22 16,0 0-16,0 0 0,0 0 15,0 1-15,22-1 0,-1-21 16,0 0-16,0 0 0,0 0 16,22 0-16,-22 0 0,0 0 0,21-21 15,-21 21-15,22-22 0,-22 22 16,21-21-16,-21 0 0,22 0 0,-22 0 16,0 0-16,0-1 0,0-20 0,1 21 15,-1 0-15,-21 0 16,21-22-16,-21 22 0,0 0 0,0 0 15,-21 21 1,0 0-16,-1 21 16,1 0-16,0 0 0,21 0 0,-21 1 15,21-1-15,-21 0 0,21 21 0,-21-21 16,21 1-16,0-1 0,0 0 0,0 0 16,0 0-16,0 0 15,21 1-15,0-22 16,0 0-16,0 0 0,0 0 0,1 0 15,20 0-15,-21 0 0,0-22 16,0 22-16,22-21 0,-22 0 16,0 0-16,21 21 0,-20-21 0</inkml:trace>
  <inkml:trace contextRef="#ctx0" brushRef="#br0" timeOffset="-208956.51">17568 9991 0,'0'21'16,"21"-21"-1,1 0 1,-1 0-16,0 0 0,0 0 15,0-21-15,0 21 0,1-21 16,-1-1-16,21 1 0,-21 21 0,0-21 16,22-21-16,-22 21 0,0-1 0,21-20 15,-20 0-15,-1 21 0,0-22 16,0 1-16,-21 0 0,21-1 0,-21 1 16,0 0-16,0-1 0,0 1 0,0 21 15,0-22-15,0 22 0,0 0 16,-21 0-16,0 0 0,0 21 15,0 0-15,-1 0 0,22 21 16,-21 0-16,0 21 16,21-20-16,-21 20 0,21 21 15,0-20-15,-21 20 0,0 1 0,21-1 16,-22 1-16,22-1 0,0 1 0,0-1 16,-21 1-16,21-1 0,-21 22 15,21-22-15,0 1 0,-21-1 0,0 22 16,0-21-16,-1 20 0,1-20 0,0-1 15,21 22-15,-21-22 0,0 22 0,0-21 16,-1 20-16,1-20 0,21-1 16,0 1-16,-21-1 0,21 1 0,-21-1 15,21-20-15,0-1 0,0 0 0,0-21 16,0 1-16,0-1 0,21 0 0,0-21 16,0 0-16,1 0 15,-1 0-15,0 0 0,21-21 0,-21 0 16,22-1-16,-22 1 0,21-21 0,1 0 15,-1-1-15,0 1 0,1 0 0,-1-22 16,-21 22-16,21-22 0,1 1 0,-1-1 16,-21 1-16,0 20 0,1-20 15,-1-1-15,-21 1 0,0-1 0,0 1 16,-21-1-16,-1 1 0,1 21 0,-21-22 16,0 22-16,20-1 0,-20 1 15,0 21-15,-22 0 0,22 0 0,0-1 16,-1 1-16,1 21 0,21 0 15,-22 0-15,22 0 0,0 0 0,0 0 16,42 0 15,0 0-31,0 0 0,22 0 16,-22 0-16,21-21 0,-21 0 0,22 0 16,-1 0-16,0-1 0,1 1 15,-1 0-15,0-21 0,-20 21 0,20-22 16,-21 22-16,21-21 0,-20 21 0,-22-22 15,0 22-15,0-21 0,0 21 16,0-1-16,0 1 0,-22 21 16,1 0-1,21 21 1,-21-21-16,21 22 0,0-1 0,0 0 16,21-21-1,0 0 1,1 0-16,-1 0 0,0 0 0,0 0 15,0 0-15,0 0 0,1 0 0,-1-21 16,0 21-16,0 0 0,0 0 0,0 0 16,-21 21 15,0 0-31,0 0 0,0 0 0,0 1 16,0-1-16,0 21 15,0-21-15,0 0 0,0 1 0,-21-1 16,21 0-16,0 0 0,0 0 0,0 0 15,21 1-15,1-22 16,-1 0-16,21 0 0,-21 0 16,0 0-16,1 0 0,-1 0 0,0-22 15,0 1-15,0 0 0,0 0 0,22 0 16,-22 0-16,0-1 0,0 1 16,0-21-16,1 21 0,-22-22 0,21 22 15,0-21-15,-21 21 0,21 0 16,-21-1-16,0 1 0,0 0 0,0 42 31,-21 0-15,21 1-16,0 20 0,-21-21 15,21 0-15,0 22 0,-21-22 0,21 0 16,0 21-16,0-21 0,0 1 0,0-1 16,0 0-16,0 0 0,0 0 15,21 0-15,0-21 0,0 0 0,0 0 16,0 0-16,1 0 0,-1 0 15,0 0-15,0 0 0,-21-21 16,0 0-16,0 0 16,21 0-16,-21 0 0,0-1 0,0 1 15,0 0-15,0 0 0,-21 0 16,0 0-16,21-22 0,-21 22 16,0 0-16,-1 21 0,22-21 0,0 0 15,-21 21-15,21-22 16,21 22-1,-21-21 1,22 21-16,-1-21 0,0 21 0,0 0 16,0 0-16,0 0 0,22 0 0,-22 0 15,0 0-15,0 0 16,0 0-16,1 0 0,-1 21 0,0 0 16,0 1-16,0-1 0,0 0 0,-21 0 0,0 0 15,22 0-15,-22 1 16,0-1-16,0 21 0,0-21 0,0 0 15,0 1-15,0-1 0,0 0 16,0 0-16,0 0 0,0 0 16,-22-21 15,22-21-15,0 0-16,0 0 15,0 0-15,0 0 0,0-1 16,0 1-16,0 0 0,0 0 0,0-21 15,22 20-15,-1-20 0,0 21 0,0-21 16,0 20-16,22 1 0,-22 0 16,0 0-16,0 21 0,21 0 0,-20 0 15,-1 0-15,0 21 0,0 0 0,0 0 16,-21 1-16,21-1 0,1 21 16,-1-21-16,-21 0 0,0 22 0,21-22 15,-21 0-15,21 0 0,-21 0 0,0 22 16,0-22-16,0 0 15,0 0-15,0 0 16,0-42 15,0 0-15,0 0-16,0 0 0,0 0 16,0-1-16,21 1 0,0-21 0,-21 21 15,22-22-15,-1 1 0,21 0 16,-21 21-16,0-22 0,22 1 0,-22 21 15,21 0-15,-21-1 0,22 1 16,-22 21-16,21 0 0,-21 0 0,1 21 0,-1 1 16,0-1-16,0 21 0,-21-21 15,21 22-15,-21-1 0,0 0 16,0 1-16,0-1 0,0-21 0,0 21 0,0 1 16,0-22-16,0 0 0,0 0 15,0 0-15,0 1 0,0-1 16,0 0-16,-21-21 0,21 21 15,0-42 1,0 0-16</inkml:trace>
  <inkml:trace contextRef="#ctx0" brushRef="#br0" timeOffset="-208139.98">21294 9673 0,'0'0'0,"0"-21"31,21 21-15,-21-21-16,0 0 0,21 0 0,0-1 15,-21 1-15,21-21 0,0 21 0,-21 0 16,22-1-16,-1-20 0,0 21 16,-21 0-16,21 0 0,-21-1 15,21 1-15,-21 0 0,0 0 0,0 42 31,0 0-31,-21 0 16,0 1-16,0 20 0,21 0 0,-21 1 16,-1-1-16,22 0 0,-21 1 0,21-1 15,0 0-15,0 1 0,0-1 16,0 0-16,0 1 0,0-22 0,0 21 16,0-21-16,0 0 0,0 22 0,0-22 15,0 0-15,0 0 0,0 0 31,-21-21-31,0 0 0,-21 0 16,20 0-16,1 0 0,0 0 16,-21 0-16,21 0 0,-22 0 0,22 0 15,0 0-15,0 0 0,0-21 16,42 21 15,0 0-31,0-21 0,0 21 16,0 0-16,22 0 0,-1 0 0,-21 0 15,22 0-15,-1 0 0,0 0 0,-21 0 16,22 0-16,-1 0 0,-21 0 0,22 0 16,-22 0-16,0 0 15,0 0-15,0 0 0,-21-21 16,0 0 0</inkml:trace>
  <inkml:trace contextRef="#ctx0" brushRef="#br0" timeOffset="-205171.99">22712 9970 0,'21'-22'16,"0"1"-1,-21 0-15,0 0 0,0 0 16,0 0-16,21-1 0,-21-20 0,21 21 16,-21-21-16,0-1 0,0 22 15,22-21-15,-1-1 0,0 1 0,0 0 16,-21-1-16,21 22 0,0-21 0,1 0 16,-1 20-16,-21 1 0,21 0 15,0 21-15,0 0 0,0 0 16,1 0-16,-1 21 15,-21 0-15,0 1 16,21-1-16,-21 0 0,0 0 16,0 0-16,0 0 0,0 1 15,0-44 32,0 1-47,0 0 16,0 0-16,0 0 15,0 0-15,0-1 0,-21 1 16,21 0-16,-21 0 0,-1 21 0,22-21 16,0 0-16,-21 21 0,0 0 15,0 0-15,0 0 16,0 21-16,-1 21 16,1-21-16,0 22 0,21-22 15,-21 21-15,0 22 0,21-22 0,0 21 16,-21-20-16,21 20 0,-22-20 0,22-1 15,0 0-15,0 1 0,0-1 16,0 0-16,22-21 0,-1 1 0,-21-1 16,21 0-16,0 0 0,0-21 0,22 0 15,-22 0-15,0 0 0,0 0 0,21 0 16,-20 0-16,-1 0 0,21-21 16,-21 0-16,22 0 0,-22-1 0,0 1 15,0 0-15,21 0 0,-20-21 16,-1 20-16,0-20 0,-21 0 15,21 21-15,0-22 0,0 22 0,-21 0 16,0 0-16,0 0 0,0-1 0,0 44 31,0-1-31,0 0 16,0 0-16,0 0 0,0 0 0,0 22 16,0-22-16,-21 21 0,21-21 0,-21 1 15,21 20-15,0-21 0,0 0 16,0 0-16,0 1 0,0-1 0,21-21 15,-21 21-15,21-21 0,1 0 0,-1 0 16,0 0-16,21 0 0,-21 0 16,1 0-16,-1 0 0,21-21 15,-21 0-15,22-1 0,-22 1 0,0 0 16,0 0-16,0 0 0,0 0 0,1-22 16,-1 22-16,-21-21 0,0-1 15,0 1-15,0 0 0,0 21 0,0-22 16,0 1-16,-21 21 0,-1 0 0,1-1 15,0 1-15,-21 0 0,21 0 16,-1 21-16,-20 0 0,21 0 0,-21 0 16,20 21-16,1 0 0,-21 0 0,21 1 15,0-1-15,-1 21 0,1 0 0,0-20 16,21 20-16,0 0 16,0 1-16,0-1 0,0-21 0,0 21 15,0-20-15,21-1 0,0 0 0,1 0 16,-1 0-16,0 0 0,21-21 15,1 0-15,-22 0 0,21 0 0,0 0 16,1 0-16,20-21 0,-20 21 0,-1-21 16,0 0-16,1 0 0,-1 0 0,0-1 15,-21 1-15,22-21 0,-22 21 16,0-22-16,0 22 0,0-21 0,-21 21 16,0 0-16,22-1 0,-22 1 0,0 0 15,0 0-15,0 42 31,0 0-31,0 0 0,-22 1 0,22-1 16,-21 0-16,21 21 0,0-21 16,-21 22-16,21-22 0,-21 21 0,21-21 15,-21 1-15,21-1 0,0 0 0,0 0 16,-21 0-16,21 0 0,-22-21 0,22 22 16,0-44 15,0 1-16,0 0-15,22 0 0,-1 0 16,-21 0-16,21-22 0,0 22 0,0-21 16,0 21-16,1-22 0,-1 1 15,0 21-15,0-22 0,0 22 0,0 0 16,22 0-16,-22 0 0,0 0 16,21 21-16,-20 0 0,-1 0 0,0 0 15,0 21-15,0 0 0,0 0 0,-21 0 16,0 0-16,0 22 0,0-22 15,0 21-15,0-21 0,0 22 0,0-22 16,0 21-16,-21-21 0,21 1 0,0-1 16,0 0-16,0 0 0,0 0 15,0 0 1,21-21-16,1 0 0,-1 0 0,0 0 16,21 0-16,-21 0 0,1-21 15,20 21-15,-21-21 0,21 0 0,-20 21 16,20-21-16,-21 0 0,0-22 15,22 22-15,-22 0 0,0-21 0,0 20 16,0-20-16,-21 21 0,0 0 0,0-22 16,0 22-16,0 0 15,0 0-15,-21 21 16,0 21-16,0 0 0,21 0 16,-21 1-16,21 20 0,-22-21 15,22 0-15,-21 22 0,21-22 0,0 0 16,0 21-16,0-21 0,0 1 15,0-1-15,0 0 0,0 0 16,0 0-16,0 0 0,0 1 0,0-1 16,-21-21-1,0 0 1,21-21 0,0-1-16,-21 1 0,21 0 15,-21 0-15,21 0 0,0 0 16,0-1-16,-22 22 15,22-21-15,-21 21 0,21 21 32,0 1-32,0-1 0,0 0 15,0 0-15,0 0 16,21 0-16,1-21 0,-22 22 16,21-22-16,0 0 0,0 0 0,0 0 15,0 0-15,22 0 16,-22 0-16,21 0 0,-21 0 0,22 0 15,-1 0-15,0-22 0,-20 1 0,20 0 16,-21 0-16,0 0 0,22-22 0,-22 22 16,0-21-16,21 0 0,-21-1 15,1 1-15,-1-22 0,0 22 16,0 0-16,0-22 0,-21 22 0,0 0 16,21-1-16,-21 1 0,0 0 15,0 20-15,0 1 0,0 0 0,0 0 16,0 42-1,0 0-15,0 0 16,0 22-16,0-22 0,-21 21 0,21 1 16,-21-1-16,21-21 0,0 21 0,-21 1 15,0-1-15,21 22 0,-21-43 0,21 21 16,0 0-16,0 1 0,0-22 16,0 21-16,0-21 0,0 1 0,0-1 15,0 0-15,0 0 0,0 0 16,21-21-16,0 0 15,0 0-15,0 0 0,0 0 0,1 0 0,-1 0 16,0-21-16,0 21 0,21-21 16,-20 0-16,-1 0 0,0-1 0,-21 1 15,21 0-15,0 0 0,-21-21 16,21 20-16,-21 1 0,0 0 0,0 0 16,0 0-16,0 0 0,-21 21 15,0 0-15,0 0 16,21 21-16,-21 0 0,0 0 15,21 0-15,0 0 0,0 1 16,0-1-16,0 0 16,0 0-16,0 0 0,0 0 0,0 1 15,0-1-15,21-21 0,-21 21 0,21 0 16,0 0 0,0-21-16,0 0 0,1 0 15,-1 0-15,0 0 16,0 0-16,0 0 0,0-21 15,1 0-15,-1 21 0,0-21 16,0 0-16,0-1 0,0 1 0,-21 0 16,22 0-16,-1 0 0,0 0 0,-21-22 15,0 22-15,21 0 0,-21 0 16,21 0-16,-21 42 47,-21 0-47,21 0 0,-21 0 0,21 0 15,0 1-15,-21 20 0,21-21 0,0 0 16,-21 0-16,21 1 0,0-1 16,0 0-16,0 0 0,0 0 15,21-21-15,0 0 0,0 21 16,0-21-16,0 0 0,22 0 16,-22 0-16,0 0 0,0 0 0,0 0 15,1-21-15,-1 21 0,0-21 0,0 0 16,0 0-16,0 0 15,1-1-15,-22 1 0,21-21 16,0 21-16,-21-22 0,0 22 0,0-21 16,0 21-16,0 0 0,0-1 0,0 44 31,0-1-15,-21 0-16,21 0 0,-21 0 0,21 0 15,0 1-15,0 20 0,0-21 16,0 0-16,0 0 0,0 1 0,0-1 15,0 0-15,0 0 16,0 0-16,21-21 16,0 0-16,0 0 15,0 0-15,0 0 0,1 0 0,-1 0 16</inkml:trace>
  <inkml:trace contextRef="#ctx0" brushRef="#br0" timeOffset="-204909.14">27136 9567 0,'0'0'0,"0"-21"0,0 0 0,0-42 31,-22 63-31,1 0 0,0 0 16,0 0-16,0 0 0,0 21 0,-1 0 16,-20 0-16,21 0 15,0 22-15,0-22 0,-1 0 0,1 21 16,0-21-16,21 1 0,0 20 0,-21-21 15,21 0-15,0 0 0,0 1 16,0-1-16,0 0 0,0 0 0,0 0 16,21-21-16,0 21 0,0-21 0,1 0 15,-1 0-15,21 0 0,0 0 0,1 0 16,-1 0-16,0 0 0</inkml:trace>
  <inkml:trace contextRef="#ctx0" brushRef="#br0" timeOffset="-203932.7">27622 9165 0,'0'-42'0,"0"84"0,0-126 0,0 62 16,0 1-16,-21-21 0,21 21 16,-21 21-16,0 0 0,21 21 15,-21 0-15,21 0 16,-21 0-16,-1 1 0,22 20 0,-21 0 15,21 1-15,0-1 0,-21 0 0,21 1 16,-21-1-16,21 0 0,-21 1 16,21-1-16,0 0 0,0 1 0,0-1 15,0 0-15,0-21 0,0 22 16,0-22-16,0 0 0,0 0 16,0 0-16,0 1 0,0-1 0,21-21 15,0 0-15,0 0 0,0 0 16,1 0-16,-1 0 0,0 0 15,0-21-15,0 21 0,0-22 0,1 1 16,-1 0-16,0 0 0,21-21 0,-21 20 16,1 1-16,-1-21 0,-21 0 15,21 20-15,-21-20 0,21 21 0,-21 0 16,0 0-16,0-1 0,-21 22 16,0 0-1,0 0-15,-1 22 0,1-1 16,0 0-16,21 0 0,0 0 0,-21 0 15,0 1-15,21-1 0,0 21 0,0-21 16,0 0-16,0 1 0,0 20 16,0-21-16,0 0 0,0 0 15,21 1-15,0-22 0,0 0 0,0 0 16,1 0-16,-1 0 0,0 0 16,0 0-16,0 0 0,22 0 0,-22 0 15,0 0-15,0-22 0,21 22 0,-20-21 16,-1 0-16,-21 0 15,21 0-15,0 0 0,-21-22 0,21 22 16,-21-21-16,0 21 0,0-1 0,0 1 16,0 0-16,-21 0 0,0 0 15,0 0-15,0 21 0,-1 0 0,-20 0 16,21 0-16,-21 0 0,20 0 0,1 21 16,0 0-16,0 0 0,0 0 15,21 22-15,-21-22 0,21 0 0,0 0 16,0 0-16,0 22 0,0-22 0,0 0 15,21 0-15,0 0 16,0-21-16,0 0 0,0 0 16,1 0-16,-1 0 0,0 0 0,0 0 0,0 0 15,22 0-15,-22 0 0,0 0 16,21-21-16,-21 0 0,22 0 16,-22 0-16,0-1 0,21 1 0,-20 0 15,-1 0-15,0-21 0,0 20 0,0 1 16,0 0-16,1 0 0,-22 0 15,21 21-15,-21 21 32,-21 0-32,-1 0 0,22 0 0,-21 1 15,21-1-15,0 0 0,0 0 0,0 0 16,0 0-16,0 1 0,0-1 16,0 0-16,0 0 0,21-21 15,-21 21-15,22-21 0,-1 0 0,0 21 16,0-21-16,0 0 0,0 0 15,1 0-15,-1 0 0,0 0 0,0-21 16,0 21-16,0-21 0,1 0 16,-1 0-16,-21 0 0,0-1 15</inkml:trace>
  <inkml:trace contextRef="#ctx0" brushRef="#br0" timeOffset="-203627.86">27368 9250 0,'-21'0'16,"42"0"-16,-63 21 0,21-21 0,42 0 31,21 0-31,-20 0 0,-1 0 0,21 0 15,-21 0-15,22 0 0,-22 0 0,21 0 16,-21 0-16,22 0 16,-22 0-16,0 0 0,21 0 0,-21 0 15,1 0-15,-44 0 32,1 0-32,0-21 0,0 21 15,-21-21-15,-1 21 0,1 0 0</inkml:trace>
  <inkml:trace contextRef="#ctx0" brushRef="#br0" timeOffset="-203396.16">25273 9186 0,'-64'0'0,"128"0"0,-191 0 0,85 0 15,-1 0-15,22 0 0,0 0 16,42 0-1,0 0-15,0 0 0,1 0 16,-1 0-16,21 0 0,0-21 16,-20 21-16,20 0 0,-21 0 0,21 0 15,-20-21-15,20 21 0,-21 0 0,0 0 16,22-21-16,-22 21 0,0 0 16,21-21-16,1 21 0</inkml:trace>
  <inkml:trace contextRef="#ctx0" brushRef="#br0" timeOffset="-202364.09">29400 9694 0,'0'0'0,"43"0"15,-22 0 1,0-21-16,-21 0 16,21 21-16,0-21 0,-21 0 0,22 0 15,-22-1-15,21-20 0,-21 21 0,0-21 16,21 20-16,-21-20 0,21 0 15,-21-1-15,0 1 0,0 0 0,21-1 16,-21-20-16,21 21 0,-21-22 16,22 22-16,-22-1 0,0 1 0,0 0 15,0 21-15,0-1 0,0 1 0,0 42 32,-22 1-32,1-1 0,0 21 0,21-21 15,0 22-15,-21 20 0,21-21 16,-21 1-16,21-1 0,-21 22 15,21-22-15,0 0 0,0 1 0,0-1 16,0 0-16,0 1 0,0-1 16,0-21-16,0 0 0,0 22 0,21-22 15,0 0-15,0-21 0,0 21 0,0 0 16,1-21-16,-1 0 16,0 0-16,0 0 0,0-21 0,22 0 15,-22 21-15,0-21 0,21 0 0,-21-1 16,1 1-16,20 0 0,-21 0 15,21 0-15,-20-22 0,-1 22 0,0 0 16,0 0-16,0-21 0,0 20 0,-21 1 16,-21 42 15,0-21-31,0 22 0,0-1 16,21 0-16,-21 0 0,21 21 15,-22-20-15,22-1 0,0 0 0,0 0 16,0 21-16,0-20 0,22-1 15,-1 0-15,0-21 16,0 21-16,0-21 0,0 0 0,22 0 16,-22 0-16,0 0 0,0 0 15,22-21-15,-22 0 0,21 21 0,-21-21 16,0-1-16,1 1 0,20-21 16,-21 21-16,-21 0 0,21-22 15,0 22-15,-21-21 0,0-1 0,0 22 16,0-21-16,0 21 0,0 0 15,-21-1-15,0 1 0,0 21 0,0 0 16,-22 0-16,22 0 0,-21 0 0,0 0 16,20 0-16,-20 0 0,0 21 15,21-21-15,-22 22 0,22-22 0,0 21 16,0-21-16,0 21 0,-1 0 16,1-21-1,0 0 1</inkml:trace>
  <inkml:trace contextRef="#ctx0" brushRef="#br0" timeOffset="-202132.22">29337 9123 0,'0'0'0,"-42"0"31,63 0-31,0 0 0,0 0 16,0 0-16,22-21 0,-1 21 15,0 0-15,-21 0 0,43-21 0,-22 21 16,1-22-16,-1 22 0,0 0 16,22 0-16,-22-21 0,0 21 15,22 0-15,-22 0 0,-21-21 0,22 21 16,-22 0-16,21 0 0,-21 0 16,-42 0-1,0 0-15</inkml:trace>
  <inkml:trace contextRef="#ctx0" brushRef="#br0" timeOffset="-199288.41">1312 11980 0,'0'-21'31,"21"21"16,-21-21-47,0 0 172,0 0-141,0 0 0,0-1-15,-21 22-1,21-21 1,0 0 31,0 0-32,-21 21 1,0 0-16,0 0 16,0-21-16,-1 0 15,1 21-15,0 0 0,0-22 16,0 22-16,0 0 16,-1-21-16,1 21 0,0 0 0,0 0 15,0 0-15,0 0 0,-1 0 16,1 0-16,0 0 0,0 0 0,0 21 15,0 1-15,21-1 0,0 0 16,-22 0-16,22 21 0,0-20 0,0 20 16,0 0-16,0 1 0,0-1 15,22 21-15,-1-41 0,0 20 0,0 0 16,0 1-16,-21-22 0,21 21 16,22-21-16,-22 0 0,0 1 15,0-22-15,0 21 0,1-21 16,-1 0-16,0 0 0,0 0 0,21 0 15,-20-21-15,-1 21 0,0-22 16,0 1-16,0 0 0,0 0 0,1-21 16,-1 20-16,-21 1 0,21-21 15,-21 21-15,0-22 0,0 22 0,0-21 16,0 21-16,0 0 0,0-22 16,0 22-16,-21-21 0,21 21 0,-21-1 15,-1 1-15,22 0 0,-21 0 16,21 42 15,0 0-31,0 0 0,0 22 16,0-22-16,0 0 0,21 21 15,-21-20-15,22 20 0,-1-21 0,-21 0 16,21 0-16,0 22 0,0-43 0,0 21 16,1 0-16,-1 0 0,0-21 15,0 0-15,21 0 0,-20 0 0,-1 0 16,0 0-16,0 0 0,0 0 15,0 0-15,1-21 0,-1 21 0,-21-21 16,21 0-16,0 21 16,-21-21-16,0-1 15,0 1 1,0 0 0,-21 0 827,0 21-827,0 0-16</inkml:trace>
  <inkml:trace contextRef="#ctx0" brushRef="#br0" timeOffset="-198488.87">1185 11832 0,'0'-21'15,"0"0"-15,-21 21 16,-21 0 15,21 0-31,-1 21 16,22 0-16,-21 0 0,21 1 0,-21-1 16,0 21-16,21 0 0,0 1 15,0-22-15,0 21 0,0 1 16,0-22-16,0 21 0,0-21 15,0 0-15,0 22 0,21-22 16,-21 0-16,21-21 0,0 0 16,1 0-16,-1 0 0,0 0 15,0 0-15,0 0 0,0 0 16,1 0-16,-1-21 0,0 0 0,0 0 16,0 21-16,0-22 0,1 1 15,-1 0-15,0-21 0,0 21 0,0-1 16,-21 1-16,0-21 0,0 21 15,0 0-15,0-22 0,0 22 0,-21-21 16,0 21-16,0-1 0,0-20 16,-1 21-16,-20 0 0,21 0 15,0-1-15,-22 22 0,22 0 0,0 0 16,-21 0-16,21 0 0,-1 0 16,1 22-16,-21-1 0,21 0 0,0 0 15,-1 21-15,1-20 0,21 20 16,0 0-16,0 1 0,0-22 0,0 21 15,0-21-15,0 22 0,0-22 16,0 0-16,0 21 0,21-42 0,1 21 16,-1 1-16,0-22 0,0 0 15,0 21-15,0-21 0,1 0 16,-1 0-16,0 0 16,0-21-16,0 21 0,0-22 0,1 1 15,-1 0-15,0 21 16,-21-21-16,21 0 0,0 21 0</inkml:trace>
  <inkml:trace contextRef="#ctx0" brushRef="#br0" timeOffset="-196659.91">1545 12213 0,'21'-21'47,"0"0"-47,1 0 0,-1 0 15,0-22-15,0 22 16,0 0-16,0-21 0,-21 20 0,22-20 16,-1 21-16,-21 0 0,0 0 15,0-1-15,0 1 0,0 0 0,0 0 16,-21 21-1,-1 21-15,22 0 16,-21 0-16,21 1 0,0-1 16,-21 0-16,21 0 0,0 0 15,0 0-15,0 1 0,0-1 16,21 0-16,0 0 16,1 0-16,-1 0 0,0 1 15,0-22-15,0 21 0,-21 0 16,21-21-16,1 21 0,-22 0 15,21-21-15,0 0 0,-21 21 16,21-21-16,0 22 16,0-22-16,1 0 15,-1 0-15,0-22 16,0 22-16,0-21 0,0 0 0,1 0 16,-1 0-16,-21 0 15,21-1-15,0 1 0,0-21 0,0 0 16,-21 20-16,0-20 0,0 0 0,0-1 15,0 1-15,0 0 0,0 21 16,0-22-16,0 1 0,0 21 0,0 0 16,0-1-16,0 1 0,0 42 47,0 1-47,0 20 0,0-21 0,0 21 15,0-20-15,0 20 0,0 0 16,0 1-16,0-1 0,0-21 15,0 21-15,0 1 0,0-1 0,0-21 16,22 22-16,-22-22 0,21 0 0,0 0 16,0 0-16,0 0 15,0-21-15,1 0 0,20 0 0,-21 0 16,0 0-16,0-21 0,1 21 16,-1-21-16,0 0 0,0 0 0,0 0 15,0-22-15,1 22 0,-1-21 0,0-1 16,-21 1-16,21 0 0,-21-1 15,21 1-15,-21 0 0,21 21 0,-21-22 16,0 1-16,0 0 0,0 20 16,0 1-16,0 0 0,0 42 31,0 0-15,0 22-16,0-22 0,0 0 0,0 21 15,0 1-15,0-22 0,0 21 0,-21 1 16,21-22-16,0 21 0,-21 0 15,21-20-15,0 20 0,0-21 0,0 21 16,0-20-16,-21-1 0,21 0 16,-21 0-16,21-42 31,0 0-15,0 0-16,0-1 0,0-20 15,21 21-15,0 0 0,-21-22 16,21 22-16,0 0 0,1-21 15,-1 21-15,0-1 0,0 1 0,0 21 16,0-21-16,1 21 16,-1 0-16,0 21 15,-21 0-15,21 1 0,-21-1 0,0 0 16,0 0-16,0 0 0,0 0 16,0 1-16,0 20 0,0-21 0,0 0 15,0 0-15,0 1 0,0-1 16,0 0-16,0 0 0,0 0 15,21-21-15,-21 21 0,21-21 0,1 0 0,-1 0 16,0 0-16,0 0 0,0 0 16,0 0-16,1 0 15,-1-21-15,0 0 0,0 0 0,0 0 16,0 0-16,1 21 0,-1-22 0,-21 1 16,0-21-16,0 21 0,21 0 15,-21-1-15,0-20 0,0 21 0,0 0 16,0 0-16,0-1 0,0 1 0,0 0 15,-21 21 1,0 21 0,21 0-1,0 1-15,-22-1 0,22 21 16,0-21-16,0 0 0,0 1 0,0 20 16,0-21-16,0 0 0,0 0 0,0 1 15,0-1-15,0 0 16,22 0-16,-1-21 0,0 0 0,0 0 15,0 0-15,22 0 0,-22 0 16,0 0-16,0 0 0,0-21 16,0 21-16,1-21 0,-1 0 0,0-1 15,0 22-15,0-21 0,0 0 0,-21 0 16,22-21-16,-22 20 16,21 1-16,-21 0 0,0 0 0,0 0 15,0 0-15,0-1 0,0 1 0,0 0 16,-21 42 15,21 0-15,0 1-16,21-22 31,0 0-31,0 0 0,0 0 16,0 0-16,1-22 15,-1 1-15,0 0 0,0 21 16,0-21-16,0 0 15,1 0-15,-22-1 16,0 44 15,0-1-31,0 0 16,0 0-16,0 0 0,-22 0 0,22 1 16,-21-1-16,21 21 0,-21-21 0,21 0 15,0 1-15,0-1 0,0 0 16,0 0-16,0 0 0,0 0 0,0 1 15,21-22 17,0 0-32,1-22 15,-1 1-15,-21 0 0,21 21 16,0-21-16,-21 0 0,0 0 0</inkml:trace>
  <inkml:trace contextRef="#ctx0" brushRef="#br0" timeOffset="-196349.06">2498 11811 0,'0'0'0,"-22"0"0,44 0 16,-1-21 0,21 21-16,-21-21 15,0 21-15,22 0 0,-1-21 0,0 21 16,-20-22-16,20 22 0,0 0 0,1 0 16,-22-21-16,21 21 0,-21 0 15,0 0-15,1 0 0,-1 0 16,0 0-16,0 0 0</inkml:trace>
  <inkml:trace contextRef="#ctx0" brushRef="#br0" timeOffset="-193981">5313 12129 0,'0'0'0,"-21"-22"31,21 1-15,0 0-16,0 0 15,0 0-15,0 0 0,0-1 16,0 1-16,0 0 0,0 0 16,0 0-16,21 0 0,0-22 0,-21 22 15,21-21-15,0 21 0,0-22 0,1 22 16,-1-21-16,0-1 0,0 22 16,0-21-16,0 21 0,1 0 15,-1-1-15,0 22 0,0 0 0,0 0 0,0 0 16,1 0-16,-1 0 15,-21 22-15,21-22 0,-21 21 16,0 0-16,0 0 0,21-21 0,-21 21 16,21-21-16,-21 21 0,21-21 31,-21-21-15,0 0-1,0 0-15,0 0 16,0 0-16,-21-1 15,0 1-15,0 0 0,0 0 16,0 21-16,21-21 0,-22 21 16,1 0-16,0 0 0,0 0 0,0 0 15,0 0-15,-1 21 16,1 0-16,21 0 0,-21 0 16,0 22-16,0-22 0,0 21 0,21 1 15,-22-1-15,1 0 0,21 1 0,-21-1 16,21 0-16,0 1 0,0-1 15,0 0-15,0 1 0,0-1 0,21 0 16,0-21-16,1 1 0,-1 20 0,0-21 16,0-21-16,0 21 0,22 0 15,-22-21-15,0 0 0,21 0 0,-21 0 16,1 0-16,20-21 0,-21 0 16,21 21-16,-20-21 0,-1 0 0,0 0 15,21-1-15,-21-20 0,1 21 16,-1 0-16,0-22 0,0 22 0,0-21 15,0 21-15,-21 0 0,0-22 0,22 22 16,-22 0-16,0 0 16,0 42-1,0 0 1,0 0-16,0 0 16,0 1-16,0-1 0,0 21 0,0-21 15,0 0-15,0 1 0,0 20 16,0-21-16,21 0 0,0 0 15,0-21-15,0 0 0,0 0 16,1 0-16,-1 0 0,0 0 16,0 0-16,0 0 0,0-21 0,-21 0 15,22 21-15,-1-21 0,0 0 16,0 0-16,-21-1 0,0 1 0,0 0 16,0-21-16,0 21 0,0-1 0,0 1 15,0 0-15,0 0 0,-21 0 16,0 0-16,0 21 0,-1-22 0,1 22 15,0-21-15,-21 21 0,21 0 0,-1 0 16,1 0-16,0 0 16,21 21-16,-21-21 0,21 22 15,0-1 1,21-21-16,0 0 0,0 0 16,1 0-16,-1 0 0,0 0 15,21-21-15,-21 21 0,22-22 0,-22 22 16,21-21-16,-21 21 0,22 0 0,-22-21 15,21 21-15,-21-21 0,22 21 0,-22 0 16,0 0-16,0 0 0,0 0 16,1 21-16,-22 0 0,21 0 15,-21 1-15,21-22 0,-21 21 0,0 0 16,0 0-16,0 0 16,0 0-16,0 1 0,0-1 0,0 0 15,0 0-15,0 0 0,0 0 16,0 1-16,0-1 0,0 0 15,-21-21-15,21 21 16,-21-21-16,21-21 31,0 0-31,0 0 16,0-1-16,0 1 0,0-21 0,0 21 16,0 0-16,21-1 0,0-20 0,0 21 15,0-21-15,0 20 0,1 1 16,-1-21-16,0 21 0,21 0 15,-21-1-15,1 22 0,20-21 0,-21 21 16,21 0-16,-20 0 0,-1 0 0,21 0 16,-21 21-16,-21 1 0,21-1 15,-21 0-15,22 0 0,-22 0 0,0 22 16,0-22-16,0 0 0,0 21 0,0-21 16,-22 1-16,22-1 0,-21 21 0,21-21 15,0 0-15,0 1 16,0-1-16,21-21 15,1 0-15,-1 0 16,21 0-16,-21-21 0,0 21 16,1-22-16,-1 1 0,0 0 15,0 0-15,0 0 0,0 0 0,1-1 16,-1 1-16,0 0 0,0 0 0,-21-21 16,0 20-16,21 1 0,-21 0 15,0 0-15,0 0 0,0 0 16,-21 21-1,0 0-15,21 21 0,0 0 16,-21-21-16,21 21 0,-21 0 16,21 22-16,0-22 0,0 0 0,0 0 15,0 0-15,0 0 0,0 22 16,0-22-16,0 0 0,0 0 0,0 0 16,0 1-16,0-1 15,0 0-15,21-21 0,-21 21 16,0-42 15,0 0-31,0 0 16,0-1-16,0 1 0,0 0 15,-21 21-15,21-21 0,-22 0 0,22 0 16,-21 21 0,21 21-1,0 0-15,0 0 16,0 0-16,0 0 0,0 1 15,0-1-15,21 0 16,-21 0-16,22 0 0,-1 0 16,0-21-16,0 0 0,0 0 0,22 0 15,-22 0-15,21 0 0,-21 0 16,22 0-16,-22-21 0,0 21 0,21-21 16,-21 0-16,22 0 0,-22 0 0,0-1 15,0 1-15,22-21 0,-22 21 0,0 0 16,0-22-16,0 1 0,0 0 15,1-1-15,-1 1 0,0 0 0,0-1 16,-21 1-16,0-22 0,21 22 16,-21-21-16,21 20 0,-21 1 15,0 21-15,0-22 0,0 22 0,0 0 16,0 0-16,-21 21 16,0 21-16,21 0 15,0 0-15,-21 22 0,21-22 0,-21 21 16,21 1-16,0-1 0,0 0 0,0 1 15,0-1-15,0 0 0,-21 1 0,21-1 16,0 0-16,0 1 0,0-22 16,0 21-16,0-21 0,0 22 0,0-22 15,0 0-15,0 21 0,0-21 16,21 1-16,0-22 16,0 0-16,0 0 15,0 0-15,1 0 0,-1 0 16,0-22-16,-21 1 0,21 0 0,0 0 15,0 0-15</inkml:trace>
  <inkml:trace contextRef="#ctx0" brushRef="#br0" timeOffset="-193768.02">7937 11578 0,'0'0'0,"-21"21"0,21 1 16,0-1-1,21 0 1,1-21-16,-1 0 0,0 0 0,0 0 16,0 0-16,22 0 0,-22 0 15,0 0-15,21 0 0,-21-21 0,1 21 16,-1 0-16,0-21 0,0 21 0,-21-22 16,21 22-16,0 0 0,-21-21 0</inkml:trace>
  <inkml:trace contextRef="#ctx0" brushRef="#br0" timeOffset="-193304.63">8424 11769 0,'0'0'0,"0"-21"15,0-1-15,0 1 0,0 0 16,0 0-16,0 0 0,21 0 0,-21-1 16,22 22-16,-1-21 0,0 21 15,0 0-15,0 0 0,0 0 0,1 0 16,-1 0-16,0 0 0,0 0 0,0 21 16,0 1-16,-21-1 0,22 0 15,-1 0-15,0 21 0,-21-20 16,0-1-16,0 0 0,0 21 0,0-21 15,0 1-15,0-1 0,0 0 0,-21 0 16,21 0-16,-21 0 0,21 1 16,-22-22-16,22 21 0,-21-21 15,0 0-15,21-21 16,0-1-16,0 1 16,0 0-16,0 0 0,21 0 15,0 0-15,-21-22 0,22 22 16,-1 0-16,0-21 0,0 20 0,-21 1 15,21-21-15,0 21 0,1 0 0,-1-1 16,0 1-16,0 0 0,0 0 16,-21 0-16,21 21 0,1 0 0,-1 0 15,0 0-15</inkml:trace>
  <inkml:trace contextRef="#ctx0" brushRef="#br0" timeOffset="-192836.53">9144 11578 0,'-21'64'31,"21"-43"-31,0 0 0,-21 0 16,21 0-16,0 1 0,-22-1 15,22 0-15,0 0 0,0 0 0,0 0 16,0 1-16,0-1 0,0 0 15,22 0-15,-1-21 0,-21 21 16,21-21-16,0 0 0,0 0 0,0 0 16,1 0-16,-1 0 0,0 0 0,0 0 15,0 0-15,0-21 0,1 21 0,-1-21 16,0 0-16,0 0 0,-21-1 16,21 1-16,0 0 0,-21 0 15,0 0-15,22 0 0,-22-22 0,0 22 16,0 0-16,0-21 0,0 20 0,0 1 15,0 0-15,0 42 32,0 0-32,0 1 0,-22 20 15,22-21-15,0 0 0,0 0 16,0 22-16,0-22 0,0 0 0,0 0 16,0 0-16,0 1 0,0-1 0,0 0 15,0 0-15,22 0 16,-1-21-16,0 0 0,0 0 15,0 0-15,0 0 0,1 0 0,20-21 16,-21 21-16,0-21 0</inkml:trace>
  <inkml:trace contextRef="#ctx0" brushRef="#br0" timeOffset="-192575.67">9906 11621 0,'0'0'0,"0"-22"0,0-41 15,0 42 1,-21 21-1,0 0-15,-1 0 0,22 21 0,-21-21 16,0 21-16,21 0 0,-21 0 16,21 1-16,-21-1 0,21 0 15,-21 0-15,21 0 0,0 0 0,0 1 16,0-1-16,0 0 0,0 0 0,0 0 16,0 0-16,0 1 0,0-1 0,0 0 15,21 0-15,0-21 16,0 0-16,0 0 0,0 0 0,1 0 15,-1 0-15,0 0 0,0 0 0,0 0 16,22-21-16,-22 0 0,0 0 0,0 21 16</inkml:trace>
  <inkml:trace contextRef="#ctx0" brushRef="#br0" timeOffset="-192251.86">10499 11197 0,'0'0'0,"21"-63"0,-21 20 0,0 22 0,21-21 15,-21 21-15,0 0 0,0-1 0,-21 22 16,0 0 0,-1 22-16,1-1 15,0 21-15,0-21 0,21 22 0,0-1 16,-21 0-16,0 1 0,21 20 0,-22-21 16,22 1-16,0 20 0,0-20 15,-21-1-15,21 0 0,0 1 0,0-1 16,-21-21-16,21 21 0,0-20 15,0 20-15,0-21 0,0 0 0,0 0 16,0 1-16,0-1 0,21-21 16,0 21-16,1-21 0,-1 0 15,0 0-15,0 0 0,0 0 0,0-21 16,1 21-16,-1-21 0,0-1 0,21 1 16,-21 0-16,1 0 0,-1 0 15,0 0-15,21-1 0,-21 1 0</inkml:trace>
  <inkml:trace contextRef="#ctx0" brushRef="#br0" timeOffset="-191876.08">10753 11642 0,'42'-106'15,"-42"85"17,-42 148-32,63-254 0,-42 148 15,21 0-15,-22 0 0,22 0 0,-21 1 16,0-1-16,21 0 0,0 0 0,0 0 16,0 0-16,-21-21 0,21 22 15,0-1-15,0 0 0,0 0 0,0 0 16,21-21-16,0 21 15,0-21-15,1 0 0,-1 0 0,0 0 16,0 0-16,0 0 16,0 0-16,1-21 0,-1 21 0,0-21 15,-21 0-15,21 21 0,0-21 0,0 0 16,-21-1-16,0 1 0,0 0 16,0-21-16,0 21 0,0-1 15,0 1-15,0 0 0,0-21 0,0 21 16,-21 21-16,21-22 0,-21 1 0,0 21 15,0 0-15,0 0 0,-1 0 0,1 0 16,0 21-16,0 1 0,21-1 16,-21 0-16,21 0 0,-21 0 0,21 0 15,0 1-15,0-1 0,0 0 0,0 0 16,0 0-16,0 0 16,21 1-16,0-22 15,0 0-15,0 0 0,0 0 0</inkml:trace>
  <inkml:trace contextRef="#ctx0" brushRef="#br0" timeOffset="-191476.31">11197 11663 0,'42'-106'32,"-20"106"-32,-1-21 0,-21 0 15,21 21-15,0-21 0,21 21 0,-20-22 16,-1 22-16,0 0 0,21 0 0,-21 0 15,1 0-15,-1 22 0,0-1 16,0 0-16,-21 21 0,0-21 16,0 1-16,0-1 0,0 0 15,0 0-15,0 0 0,0 22 0,0-22 16,0 0-16,-21-21 0,21 21 16,-21 0-16,21 0 0,-21 1 15,-1-22-15,1 0 0,0 0 16,21-22 15,0 1-31,0 0 0,0 0 16,21 0-16,-21 0 0,21-1 15,1 1-15,-1 0 0,0-21 16,-21 21-16,21-1 0,0 1 0,0 0 16,1 0-16,-1 0 0,-21 0 15,21-1-15,0 1 0,-21 0 16,21 0-16,0 0 15,-21 0-15</inkml:trace>
  <inkml:trace contextRef="#ctx0" brushRef="#br0" timeOffset="-191172.22">10414 11176 0,'-64'21'15,"128"-42"-15,-170 42 0,85-21 0,0 0 0,63 0 32,-21 0-32,22 0 0,-1 0 15,0 0-15,22 0 0,-22 0 0,22-21 16,-22 21-16,21 0 0,1 0 0,-22 0 16,22 0-16,-22 0 0,22 0 15,-22 0-15,0 0 0,-21 0 0,22 0 16,-22 0-16,0 0 0,0 0 0,0 0 15,-21-21 1</inkml:trace>
  <inkml:trace contextRef="#ctx0" brushRef="#br0" timeOffset="-166688.08">1206 13653 0,'0'0'0,"-21"-22"0,21 1 0,-21 0 16,0 0-16,21 0 0,-21 0 16,21-1-16,-21 22 15,21-21-15,-22 21 31,22 21-15,0 1-16,0-1 0,0 21 16,0 0-16,0 1 0,0-1 15,0 22-15,0-22 0,0 0 0,0 22 16,0-22-16,0 0 0,0 1 16,0-1-16,0-21 0,0 22 15,0-22-15,0 21 0,0-21 0,0 0 16,0 1-16,0-1 15,-21-21 1,21-21-16,-21-1 16,21 1-16,-21 0 15</inkml:trace>
  <inkml:trace contextRef="#ctx0" brushRef="#br0" timeOffset="-165579.67">720 14012 0,'0'0'0,"-22"0"0,44 0 31,-1 0-15,0 0-16,0 0 0,21 0 15,1 0-15,-22 0 0,42 0 0,-20 0 16,-1 0-16,22-21 0,-22 0 0,21 0 16,1 0-16,-1 0 15,-20-22-15,20 22 0,-20 0 0,-1-21 16,0 20-16,-21-20 0,1 21 15,-22-21-15,0 20 0,0-20 0,0 21 16,0 0-16,0 0 0,0-1 16,-22 22-16,1 0 15,0 0-15,21 43 16,-21-22-16,21 0 0,-21 21 16,21 1-16,0-22 0,0 21 15,0 1-15,0-1 0,0 0 16,0 1-16,0-22 0,0 21 0,0 0 15,0-20-15,0-1 0,0 0 16,0 0-16,0 0 0,0 0 16,21-21-1,0 0 1,-21-21-16,0 0 16,21 0-16,-21 0 0,21-22 0,1 22 15,-22-21-15,21 0 0,0 20 16,-21-20-16,21 0 0,0 21 0,0-1 15,1 1-15,-1 0 0,21 21 16,-21 0-16,0 0 0,1 21 16,-1 0-16,-21 1 0,0-1 15,0 0-15,21 21 0,-21-21 16,0 1-16,21 20 0,-21-21 16,0 0-16,0 0 0,0 1 0,21-1 15,0 0-15,-21 0 0,22-21 16,-22 21-16,21-21 0,0 0 0,0 0 15,0 0-15,0 0 0,1 0 16,-1 0-16,0 0 0,0-21 0,0 0 16,0 0-16,1 0 0,-1-1 0,0 1 15,0-21-15,0 21 16,0-22-16,-21 22 0,0-21 0,22 21 0,-22-22 16,0 22-16,21 0 0,-21 0 15,0 42 16,0 0-31,0 0 0,0 1 16,0-1-16,0 0 0,0 0 16,-21 21-16,21-20 0,0-1 0,0 0 15,0 21-15,0-21 0,0 1 16,0-1-16,21 0 0,0-21 16,0 0-16,-21 21 0,21-21 15,0 0-15,1 0 0,-1 0 16,0 0-16,0-21 0,0 0 0,22 21 15,-22-21-15,0-1 0,21 1 16,-21 0-16,1 0 0,20-21 0,-21 20 16,0-20-16,0 21 0,1 0 15,-22-22-15,0 22 0,0 0 0,0 0 16,0 42 15,0 0-31,0 0 0,0 1 0,0-1 16,0 0-16,0 0 0,0 0 15,0 0-15,0 22 0,0-22 0,0 0 16,0 0-16,0 0 0,0 1 16,21-1-16,0-21 0,0 21 15,-21 0-15,21 0 0,0 0 16,-21 1 0,-21-22 15,0 0-31,0 0 15,0-22-15,-22 1 0,22 21 16,0-21-16,0 0 0,-21-21 0</inkml:trace>
  <inkml:trace contextRef="#ctx0" brushRef="#br0" timeOffset="-165396.78">2434 13610 0,'-21'-21'16,"0"21"0,42 0 15,0 0-15,21 0-16,-20 0 0</inkml:trace>
  <inkml:trace contextRef="#ctx0" brushRef="#br0" timeOffset="-163195.55">4403 13568 0,'0'0'16,"0"-21"-16,0 0 0,21-1 0,0 1 15,-21 0-15,0 0 0,21 0 0,-21 0 16,0-1-16,21 1 0,-21 0 15,0 0-15,0 0 0,-21 21 16,0 0-16,0-21 0,0 21 0,-1 0 16,-20 0-16,21 21 0,-21-21 15,20 21-15,1 0 0,-21 0 0,21 22 16,0-1-16,-1 0 0,1 1 16,0-1-16,21 21 0,0-20 15,0 20-15,0-20 0,0 20 0,0-21 16,0 1-16,21-1 0,0-21 15,1 22-15,-1-22 0,0 0 0,21 0 16,1 0-16,-1 0 0,0-21 0,1 0 16,-1 0-16,21 0 0,-20 0 15,-1 0-15,0 0 0,22 0 0,-22 0 16,1-21-16,-22 0 0,21 0 0,0 0 16,-20 0-16,-1-1 0,21 1 15,-21 0-15,0 0 0,-21-21 0,0 20 16,22-20-16,-22 21 0,0-21 15,0 20-15,0-20 0,0 21 16,0 0-16,0 0 0,-22 21 0,1 0 16,0 0-16,0 0 15,0 0-15,0 21 0,21 0 0,-22 0 16,1 21-16,0-20 0,0 20 0,0-21 16,0 21-16,21 1 0,0-22 15,0 21-15,0-21 0,0 1 0,0-1 16,0 0-16,0 0 0,21 0 15,0-21-15,0 0 16,0 0-16,0 0 0,1-21 0,-1 21 16,0-21-16,0 0 15,0 0-15,0-1 0,1 1 0,-22-21 16,0 21-16,21-22 0,-21 1 0,0 0 16,0 21-16,0-22 0,0 22 15,0 0-15,0 0 0,0 0 0,0 42 31,0 0-15,0 0-16,0 0 0,0 0 0,0 22 0,0-22 16,0 21-16,21-21 0,-21 1 15,0 20-15,0-21 0,21 0 0,0 0 16,0 1-16,1-1 0,-1 0 16,0-21-16,0 0 15,0 0-15,0 0 0,1 0 0,-1 0 16,0 0-16,21-21 0,-21 0 0,1-1 15,20 1-15,-21 0 0,0 0 16,0-21-16,1 20 0,-1-20 0,-21 0 16,0-1-16,21-20 0,-21 21 15,0-1-15,0 1 0,0 0 0,0-1 16,0 1-16,0 0 0,0 20 0,0 1 16,0 0-16,-21 21 15,0 0 1,-1 21-16,22 0 0,-21 1 0,21 20 15,0-21-15,0 21 16,0 1-16,0-1 0,0 0 0,0 1 16,0-1-16,0 0 0,21 1 0,-21-1 15,22-21-15,-1 0 0,-21 22 16,21-22-16,0-21 0,0 21 0,0 0 16,22-21-16,-22 0 0,0 0 0,21 0 15,-20 0-15,20 0 0,-21-21 16,21 0-16,-20 21 0,-1-21 0,0 0 15,0-22-15,21 22 0,-42 0 16,22-21-16,-1-1 0,-21 1 0,21 0 16,-21-1-16,0-20 0,0 20 0,0 22 15,0-21-15,0 0 16,0 20-16,0 1 0,-21 21 16,0 0-1,21 21-15,-22 1 0,22-1 16,0 21-16,0 0 0,0-20 0,0 20 15,0 0-15,-21 1 0,21-1 0,0 0 16,0 1-16,0-1 0,0-21 16,0 21-16,0-20 0,0-1 0,21 0 15,1 0-15,-1-21 0,0 0 16,0 21-16,0-21 0,0 0 16,1 0-16,-1 0 0,0-21 0,0 0 15,0 0-15,0 0 0,1-1 16,-1 1-16,-21 0 0,21-21 15,0 21-15,-21-1 0,0-20 0,21 21 16,0 0-16,-21 0 0,0-1 16,0 44-1,0-1 1,0 0-16,0 0 0,0 0 16,0 0-16,0 1 0,0-1 15,0 0-15,22 0 16,-1 0-16,0-21 15,0 0 1,0 0-16,0-21 0,1 21 16,-1-21-16,-21 0 0,21 0 0,0-1 15,0 1-15,0 0 0,-21 0 16,22 0-16,-22 0 0,21-1 0,-21 1 16,21 21-1,-21 21 1,0 1-16,21-1 0,-21 0 15,0 0-15,0 0 16,0 0-16,21 1 0,0-1 16,1 0-16,-1 0 0,0-21 0,0 21 15,0 0-15,22-21 0,-1 0 16,-21 22-16,21-22 0,1 0 0,-22 0 16,21 0-16,1 0 0,-22 0 0,21-22 15,-21 1-15,22 21 0,-22-21 16,21 0-16,-21 0 0,0 0 0,1-22 15,-1 22-15,0-21 0,-21 21 0,0-22 16,0 1-16,0 21 0,0 0 16,0-1-16,0 1 0,0 0 0,-21 0 15,0 21-15,-1 0 0,1 0 16,0 0-16,-21 21 0,21-21 16,-1 21-16,1 0 0,0 1 15,0-1-15,0 0 0,21 0 0,0 0 16,0 0-16,0 1 0,0-1 0,0 0 15,0 0-15,21 0 16,0-21-16,0 0 16,0 0-16,1 0 0,-1 0 15,0 0-15,0 21 0,0-21 16,-21 22-16,21-22 0,1 21 0,-1 0 16,0-21-16,-21 21 0,21 21 0,-21-20 15,21-1-15,-21 0 16,0 21-16,0 1 0,0-22 0,0 21 15,0 0-15,0 1 0,0-1 0,0 0 16,0 1-16,0 20 0,0-20 16,0-1-16,0 0 0,0 1 0,0-1 15,0-21-15,0 21 0,0-20 0,-21 20 16,0-21-16,0 0 0,0-21 0,-1 21 16,1-21-16,0 0 0,0 0 15,0 0-15,0 0 0,-1 0 0,22-21 16,-21 21-16,0-21 0,0 0 0,21-21 15,-21 20-15,0-20 0,-1 0 0,22-22 16,-21 22-16,0-22 0,21 1 16,-21-1-16</inkml:trace>
  <inkml:trace contextRef="#ctx0" brushRef="#br0" timeOffset="-163028.34">6752 13399 0,'0'0'16,"-21"-22"-16,0 1 0,21 0 0,-21 21 15,-1-21-15,44 21 47,-1 0-47,0 0 16,0 0-16,0 0 0,22 0 0,-22 0 16</inkml:trace>
  <inkml:trace contextRef="#ctx0" brushRef="#br0" timeOffset="-162360.83">8911 13377 0,'0'0'0,"0"-21"0,42 0 16,-20 21-16,-1-21 0,0 21 15,0 0-15,0 0 0,0-21 0,22 21 16,-22-21-16,0 21 0,21-22 15,-20 22-15,-1-21 0,0 0 0,0 0 16,0 21-16,-21-21 0,21 0 16,-21-1-16,0 1 0,-21 21 15,0-21-15,-21 21 16,21 0-16,-1 0 0,-20 0 0,0 21 16,21 0-16,-22-21 0,22 22 15,-21-1-15,21 0 0,-1 0 0,1 0 16,21 0-16,0 1 0,0-1 15,0 0-15,0 0 0,43 0 16,-22 0-16,0 1 0,21-1 0,-21 0 16,22 0-16,-22 21 0,21-20 15,1-1-15,-22 0 0,0 0 16,0 21-16,0-20 0,0-1 0,-21 0 16,0 0-16,0 0 0,0 0 15,-21-21-15,0 22 0,-21-1 0,21-21 16,-22 0-16,1 21 0,0-21 0,-1 0 15,-20 0-15,20 0 0,1 0 16,0 0-16,-1-21 0,1 0 0,0 21 16,21-22-16,-1-20 0,-20 21 0,42 0 15,-21-22-15,0 22 0,21-21 16,0 21-16,0-22 0,0 22 0,0 0 16,0 0-16,21-21 0,0 42 0,21-22 15,1 1-15,-1 0 0,0 0 16,1 21-16,-1-21 0,22 0 15</inkml:trace>
  <inkml:trace contextRef="#ctx0" brushRef="#br0" timeOffset="-162132.77">9610 13145 0,'21'0'16,"-42"0"-16,21 21 31,-22-21-31,22 21 0,-21 0 0,0 21 16,21-20-16,0-1 0,-21 21 15,21-21-15,-21 22 0,21-1 0,-21-21 16,21 21-16,0 1 0,0-22 16,0 0-16,0 21 0,0-20 15,0-1-15,0 0 0,21-21 16,0 21-16,0-21 0,0 0 16,-21-21-16,21 0 15,-21 0-15</inkml:trace>
  <inkml:trace contextRef="#ctx0" brushRef="#br0" timeOffset="-161968.2">9377 13399 0,'0'0'0,"-43"-22"31,65 22-15,-1 0-16,0 0 0,21 0 15,1 22-15,-1-22 16,0 0-16,22 0 0,-1 0 0,-20 0 15,20 0-15,1 0 0,-22 0 0,21 0 16</inkml:trace>
  <inkml:trace contextRef="#ctx0" brushRef="#br0" timeOffset="-161248.55">10266 13356 0,'0'-21'31,"0"0"-31,0 0 0,-21 0 16,-1 21-16,22-22 0,-21 22 16,0 0-16,0-21 0,0 21 0,0 0 15,-22 0-15,22 0 0,0 0 0,0 0 16,-22 21-16,22 1 0,-21-1 16,21 0-16,0 0 0,-1 21 0,1-20 15,0 20-15,0 0 0,21-21 0,-21 22 16,21-1-16,0-21 0,0 0 15,0 22-15,0-22 0,21-21 0,0 21 16,0-21-16,0 21 0,1-21 16,-1 0-16,21 0 0,-21-21 0,0 0 15,22 0-15,-22 0 0,0-1 16,21 1-16,-20 0 0,-1-21 0,0-1 16,0 22-16,0-21 0,-21 21 15,21-22-15,-21 22 0,22 0 0,-22 0 16,0 0-16,0 0 0,0 42 31,0 0-31,0 0 0,0 0 16,0 22-16,0-22 0,0 0 0,0 21 15,0-21-15,0 22 0,0-22 16,0 0-16,0 0 0,0 0 16,21 1-16,0-1 0,0-21 0,0 0 15,0 0-15,1 0 0,-1 0 16,0 0-16,21 0 0,-21-21 0,1-1 15,20 1-15,-21 0 0,0-21 0,0 21 16,1-1-16,20-20 0,-21 0 16,-21-1-16,21 1 0,0 0 0,-21-1 15,0 1-15,0 0 0,0-1 0,0 22 16,0-21-16,0 21 0,0 0 16,0 42-1,0 0-15,0 0 0,-21 21 16,21-20-16,-21 20 0,21 0 15,0-21-15,0 22 0,-21-1 16,21 0-16,0 1 0,-21-22 0,21 21 16,0-21-16,0 22 0,0-22 0,0 0 15,0 0-15,0 0 16,21-21-16,0 0 0,0 0 16,0-21-16,1 21 0,-22-21 15,0 0-15,21 0 0,-21 0 16</inkml:trace>
  <inkml:trace contextRef="#ctx0" brushRef="#br0" timeOffset="-161068.55">10583 13335 0,'21'0'31,"1"0"-31,-1 0 0,0 0 16,0 0-16,0 0 0,22 0 0,-22 0 15,0 0-15,0-21 0,0 21 0,22 0 16,-22 0-16,0-21 0,0 21 16,0 0-16,0 0 0</inkml:trace>
  <inkml:trace contextRef="#ctx0" brushRef="#br0" timeOffset="-159204.61">11112 13462 0,'0'21'0,"22"-21"32,-1-21-32,-21 0 0,21 21 0,0-21 15,0 21-15,0-21 0,1-1 0,-1 1 16,0 21-16,0-21 0,-21 0 16,0 0-16,21 0 0,-21-1 0,0 1 15,-21 21 16,0 0-31,0 21 0,0-21 0,-1 22 16,1-1-16,0 0 0,0 0 0,21 0 16,0 0-16,-21 1 0,21 20 15,0-21-15,0 0 0,0 0 0,0 1 16,21-1-16,0-21 0,0 21 0,0-21 16,22 0-16,-22 0 0,0 0 15,21 0-15,-20 0 0,20 0 0,-21 0 16,21-21-16,-20 0 0,-1-1 0,0 22 15,0-21-15,0-21 0,0 21 16,1 0-16,-1-1 0,-21-20 16,0 21-16,0 0 0,0 0 0,0-1 15,0 1-15,0 0 0,0 42 32,0 0-32,-21 1 0,21-1 15,-22 0-15,22 0 0,0 0 0,0 22 16,0-22-16,0 0 0,0 21 15,0-21-15,0 1 0,0-1 0,0 0 16,0 0-16,0 0 0,0 0 16,0-42-1,0 0 1,0 0-16,0 0 0,22 0 16,-1-1-16,-21 1 0,21-21 15,0 21-15,-21 0 0,21-22 0,0 22 16,-21 0-16,22 0 0,-22 0 0,21-1 15,-21 1-15,21 21 0,0 0 16,0 0 0,-21 21-16,0 1 0,0-1 0,21 0 15,-21 0-15,0 0 0,0 0 16,22 1-16,-22-1 0,0 0 0,0 0 16,0 0-16,21-21 0,-21 21 0,21 1 15,-21-1-15,21-21 16,0 0-16,0 0 15,1 0-15,-22-21 16,21-1-16,0 22 0,0-21 0,-21 0 16,21 0-16,0 0 0,1 0 15,-1-1-15,0-20 0,-21 21 0,21 0 16,0 0-16,0-1 0,-21 1 0,22 0 16,-1 21-16,-21 21 31,0 0-31,0 1 15,0-1-15,0 0 0,0 0 16,0 0-16,0 0 0,0 1 0,0-1 16,0 0-16,0 0 0,21 21 15,0-20-15,0-1 0,0-21 16,22 21-16,-22 0 0,0-21 0,21 0 16,-20 0-16,20 0 0,-21 0 0,0 0 15,22 0-15,-22 0 0,0 0 16,0-21-16,21 0 0,-20 0 0,-1-1 15,0 1-15,0 0 0,-21 0 0,21 0 16,0 0-16,-21-1 0,0-20 16,22 21-16,-22 0 0,0 0 0,0-1 15,0 1-15,0 0 0,-22 21 16,1 0 0,21 21-16,-21-21 15,21 21-15,-21 1 0,21-1 0,0 0 16,0 0-16,0 0 0,0 0 0,0 1 15,0-1-15,0 0 0,0 0 16,0 0-16,0 0 0,0 1 0,21-1 16,0-21-16,0 0 0,1 0 15,-1 0-15,0 0 0,0 0 16,0 0-16,0 0 0,1 0 0,-1 0 16,0-21-16,0-1 0,0 22 0,0-21 15,1 0-15,-22 0 0,0 0 16,21 21-16,-21-21 0,21-1 0,-21 1 15,0 0-15,0 0 0,0 0 16,0 0-16,0 42 31,0 0-15,0 0-16,0 0 0,0 0 16,-21 1-16,21-1 0,0 0 0,-21-21 15,21 21-15,0 0 0,0 0 0,0 1 16,0-1-16,0-42 47,0-1-32,0 1-15,0 0 16,0 0-16,0 0 0,21 0 0,0-22 16,0 22-16,0 0 0,-21 0 15,21-22-15,22 22 0,-22 0 0,0 0 16,0 0-16,0 21 0,1 0 0,-1 0 15,0 0-15,0 0 16,0 0-16,0 21 0,-21 0 0,0 0 0,0 0 16,0 1-16,0-1 0,0 21 0,0-21 15,0 0-15,0 1 0,0-1 16,0 0-16,0 0 0,0 0 0,0 0 16,0 1-1,22-22-15,-1 0 16,0 0-16,0 0 0,0 0 0,0 0 15,1 0-15,-1-22 0,0 22 0,21-21 16,-21 21-16,1-21 0,-1 0 16,0 0-16,0 0 0,0-1 0,0 1 15,-21 0-15,22-21 0,-1 21 0,0-22 16,-21 1-16,21 0 0,-21-1 16,21 1-16,-21 21 0,0-22 0,0 22 15,0 0-15,0 0 0,0 42 31,0 0-31,0 0 0,0 1 16,-21-1-16,21 21 0,-21-21 0,21 22 16,-21-1-16,21-21 0,0 21 15,0-20-15,0 20 0,-21-21 0,21 0 16,0 22-16,0-22 0,0 0 0,0 0 16,0 0-16,0 0 15,0 1-15,21-22 16,0 0-16,0 0 15,0-22-15,0 1 16,1 0-16,-22 0 16</inkml:trace>
  <inkml:trace contextRef="#ctx0" brushRef="#br0" timeOffset="-158972.54">13928 13208 0,'-22'0'0,"44"0"0,-44 21 0,44 0 32,-1-21-32,0 0 15,21 0-15,-21 0 0,1 0 0,-1 0 16,21 0-16,-21 0 16,0 0-16,1 0 0,-1 0 0,0 0 15,0 0-15,-21-21 16,0 0-1</inkml:trace>
  <inkml:trace contextRef="#ctx0" brushRef="#br0" timeOffset="-158376.89">15706 13272 0,'0'0'15,"21"-22"-15,-21 1 0,0 0 0,0 0 16,0 0-16,0 0 16,21-1-16,-21 1 0,0 0 15,0 42 17,0 0-17,-21 1-15,0-1 0,21 21 16,0-21-16,-22 0 0,1 1 0,0-1 15,21 21-15,0-21 0,-21 0 0,0 1 16,21-1-16,0 0 16,0 0-16,-21-21 0,42-21 47,0 21-47,0-21 0,0 0 15,0-1-15,1 22 0,-1-21 0</inkml:trace>
  <inkml:trace contextRef="#ctx0" brushRef="#br0" timeOffset="-157991.1">16129 13166 0,'21'-21'32,"-42"21"-32,0 0 0,0 0 0,-1 0 15,1 0-15,-21 21 0,21-21 0,0 21 16,-1 0-16,1-21 0,21 21 0,-21 0 15,21 1 1,0-1 0,21-21-16,0 21 0,1-21 15,-1 0-15,0 0 0,0 21 0,0-21 16,22 21-16,-22-21 0,0 21 16,0-21-16,0 22 0,0-1 15,-21 0-15,0 0 16,0 0-16,-21-21 15,21 21-15,-42-21 0,21 0 0,0 0 16,-1 0-16,1 0 0,0 0 16,-21 0-16,21 0 0,-1 0 15,1 0-15,21-21 0,-21 21 0,0-21 16,21 0-16,0 0 16,0 0-1,0-1-15,0 1 0,0 0 16,0 0-16</inkml:trace>
  <inkml:trace contextRef="#ctx0" brushRef="#br0" timeOffset="-157780.22">15642 12933 0,'21'0'94,"0"21"-94,1-21 16</inkml:trace>
  <inkml:trace contextRef="#ctx0" brushRef="#br0" timeOffset="-156384.91">17462 13145 0,'0'0'0,"0"-22"0,0 1 0,22 0 16,-22 0-16,0 0 0,0 0 15,0-1-15,0 1 0,21 0 0,-21 0 16,0 0-16,0 42 31,0 0-31,0 21 16,-21-20-16,-1 20 15,1-21-15,21 21 0,-21 1 0,21-22 16,-21 21-16,21-21 0,-21 22 0,21-22 16,-21 21-16,21-21 0,0 22 15,0-22-15,0 0 0,0 0 0,0 0 16,21 1-16,0-22 0,21 21 0,-21-21 16,1 0-16,-1 0 0,21 0 15,-21 0-15,22-21 0,-1-1 0,-21 22 16,21-21-16,-20 0 0,20 0 0,-21 0 15,0 0-15,22-22 0,-22 22 16,0-21-16,0-1 0,-21 22 16,21-21-16,-21 0 0,21-1 0,-21 1 15,0 21-15,22-22 0,-22 22 16,0 0-16,0 0 0,0 42 31,0 21-31,0-20 16,-22-1-16,22 21 0,-21-21 0,21 22 15,-21-1-15,21-21 0,0 21 16,0-20-16,0 20 0,0-21 0,0 0 16,0 22-16,0-22 0,0 0 15,0 0-15,0 0 0,21-21 16,0 0-16,1 0 16,-1 0-16,0 0 0,0 0 0,0-21 15,0 21-15,1-21 0,-1 0 16,0 0-16,21-1 0,-21 1 0,1 21 15,-1-21-15,0 0 0,-21 0 0,21 0 16,-21-1-16,21 22 0,-21 22 31,0-1-15,0 0-16,0 0 0,0 0 16,0 0-16,0 1 0,0 20 0,0-21 15,0 0-15,0 0 0,0 1 16,0-1-16,0 0 15,0 0-15,-21-21 16,0 0 0,0-21-1,0 21-15,21-21 0,-22 0 0,1-1 16,21 1-16,-21 0 0,0 0 16,21 0-16,-21 21 0,21-21 15,-21 21-15,21 21 31,0 0-31,21 0 16,0 0-16,0-21 16,0 21-16,0 1 0,1-22 0,20 21 15,-21-21-15,21 0 0,-20 0 16,20 0-16,21 0 0,-20 0 0,20 0 16,-20 0-16,20 0 0,-21-21 0,1 21 15,-1-22-15,0 1 0,1 0 16,-22 0-16,0 0 0,0 0 0,0-1 15,1 1-15,-22 0 0,0 0 0,0 0 16,0 0-16,0-1 0,0 1 16,0 0-16,-22 21 15,1 0 1,0 0-16,0 21 0,0 0 16,0 1-16,21-1 0,0 0 0,-22 0 15,22 21-15,0-20 0,0-1 0,0 0 16,0 0-16,0 0 0,0 0 15,0 1-15,22-1 0,-1 0 0,0-21 16,21 21-16,-21-21 0,22 0 16,-1 0-16,0 0 0,1 0 0,-1 0 15,0 0-15,22 0 0,-22 0 0,1-21 16,-1 21-16,0-21 0,1 0 16,-1-1-16,0 1 0,1 0 0,-1 0 15,0 0-15</inkml:trace>
  <inkml:trace contextRef="#ctx0" brushRef="#br0" timeOffset="-155924.23">19812 13356 0,'42'-42'15,"-42"-22"-15,0 43 16,-42 148-16,84-275 0,-63 127 0,21 0 0,-42 21 16,21 0-16,-1 0 0,1 0 15,-21 0-15,21 0 0,-22 0 0,22 21 16,-21 0-16,21 0 0,0 0 0,-1 1 16,-20-1-16,21 0 0,21 0 15,-21 0-15,21 0 0,-21 1 0,21-1 16,0 0-16,0 0 0,0 0 0,0 0 15,21 1-15,0-22 16,0 21-16,0-21 0,0 0 0,1 0 16,20 0-16,-21 0 0,0-21 15,22-1-15,-22 22 0,0-21 16,21 0-16,-21 0 0,1 0 0,20 0 16,-21-22-16,0 22 0,0-21 0,-21 21 15,22-22-15,-1 1 0,-21 0 16,0-1-16,0-20 0,0 42 0,0-22 15,0 1-15,0 21 0,0 0 0,0 42 32,-21 21-32,-1-21 15,1 22-15,0-1 0,0-21 0,0 21 16,21 1-16,0-1 0,-21 0 16,21 1-16,-22-1 0,22 0 0,0 1 15,0-22-15,0 21 0,0-21 0,0 1 16,22-1-16,-22 0 0,21 0 15,0-21-15,0 21 0,0-21 16,0 0-16,1 0 16,-22-21-16,21 21 15,-21-21-15,0 0 0,21 0 0</inkml:trace>
  <inkml:trace contextRef="#ctx0" brushRef="#br0" timeOffset="-155418.27">21421 13060 0,'0'-21'0,"0"42"0,0-63 0,0 20 16,0-20-16,0 21 0,0 0 15,0 0-15,0-1 0,0-20 16,0 21-16,0 0 0,0 0 0,0-1 15,-22 22 1,1 0-16,21 22 16,0-1-16,-21 21 0,0-21 0,21 22 15,0-1-15,-21 21 16,21-20-16,-21-1 0,-1 0 0,22 1 0,-21-1 16,21 0-16,-21 1 0,21-22 15,-21 21-15,21-21 0,0 1 16,0-1-16,0 0 0,0 0 0,0 0 15,21-21 17,0 0-32,0-21 0,1 21 0,-1-21 15,0 0-15,0 0 0,21-1 0,-20-20 16</inkml:trace>
  <inkml:trace contextRef="#ctx0" brushRef="#br0" timeOffset="-155080.46">21590 13145 0,'0'0'0,"0"-22"0,21 1 0,-21 42 47,0 1-47,-21-1 0,21 0 0,-21 0 16,0 0-16,21 0 0,0 1 15,0-1-15,0 0 0,0 0 0,0 0 16,0 0-16,0 1 0,21-22 0,0 21 16,0-21-16,0 0 0,0 0 15,1 0-15,-1 0 0,0 0 0,21 0 16,-21 0-16,1 0 0,-1-21 0,0 21 15,21-22-15,-21 1 0,1 0 16,-22 0-16,0 0 0,0 0 16,0-22-16,0 22 0,0 0 0,-22 0 15,22 0-15,-21-1 16,0 1-16,0 0 0,0 21 0,-22 0 16,22 0-16,0 0 0,0 0 0,0 0 15,0 0-15,-1 0 0,1 0 16,0 0-16,0 0 0,0 0 0,0 0 31</inkml:trace>
  <inkml:trace contextRef="#ctx0" brushRef="#br0" timeOffset="-154872.5">21209 12954 0,'-21'0'16,"21"-21"-16,21 21 31,0 0-31,21 0 0,-20 0 16,20 0-16,-21 0 0,21-21 0,1 21 15,-22 0-15,21 0 0,1-21 16,-1 21-16,0 0 0,1 0 0,-22-22 16,21 22-16,-21 0 0,22 0 0,-22-21 15,0 21-15,0 0 0,-21-21 16</inkml:trace>
  <inkml:trace contextRef="#ctx0" brushRef="#br0" timeOffset="-153251.4">23135 13208 0,'0'21'31,"21"-21"-31,-21-21 15,21 21 1,1-21-16,-22 0 0,0 0 0,21-1 16,-21 1-16,21-21 0,0 21 0,0-22 15,-21 1-15,21 0 0,1-1 16,-1 1-16,0 0 0,0-1 16,0 1-16,0 21 0,1-21 0,20 20 15,-42 1-15,21 21 0,0 0 16,0-21-16,1 21 0,-1 0 0,-21 21 15,0 0-15,21-21 16,-21 22-16,0-1 0,0 0 16,0 0-16,0 0 0,0 0 15,21-21 1,0 0 0,0-21-16,-21 0 15,0 0-15,0 0 16,0 0-16,0-1 15,0 1-15,-21 0 0,21 0 16,-21 0-16,0 0 0,0 21 0,21-22 16,-21 22-16,-1 0 0,1 0 15,0 0-15,0 22 0,21-1 16,-21 0-16,0 0 0,-1 0 16,1 22-16,0-1 0,0 0 0,21 22 15,-21-22-15,21 0 0,-21 22 0,21-22 16,0 1-16,0-1 0,0 0 15,0 1-15,21-22 0,0 21 0,0-21 16,0 0-16,22 1 0,-1-22 16,0 21-16,1-21 0,-1 0 0,21 0 15,1 0-15,-22 0 0,22 0 16,-1 0-16,1-21 0,-1-1 0,-20 1 16,-1 0-16,0 0 0,1 0 0,-22 0 15,21-22-15,-42 1 0,21 0 16,-21-1-16,0 1 0,0 0 0,0-1 15,0 22-15,0-21 0,-21-1 16,0 22-16,21 0 0,-21 21 0,-22 0 16,22 0-16,0 0 0,0 0 0,0 0 15,-22 21-15,22 0 0,0 1 16,0 20-16,0-21 0,0 21 16,-1 1-16,1-22 0,21 21 0,0 1 15,0-22-15,0 21 0,0-21 16,0 0-16,0 1 0,21-1 0,1 0 15,-1-21-15,0 0 0,0 21 0,21-21 16,-20 0-16,-1 0 0,0 0 16,0-21-16,21 21 0,-20-21 0,-1 0 15,0-1-15,0 1 0,0 0 0,0 0 16,1 0-16,-1-22 0,0 1 16,-21 0-16,0 21 0,21-22 0,-21 1 15,21 0-15,-21 20 0,0 1 0,0 0 16,0 42 15,-21 0-31,0 22 0,0-22 16,21 21-16,0-21 0,-21 22 15,21-1-15,-22 0 0,22-20 0,0 20 16,0-21-16,0 21 0,0-20 0,0-1 16,22 0-16,-1-21 0,0 21 15,0-21-15,0 0 0,0 0 0,1 0 16,-1 0-16,0 0 0,21 0 0,-21 0 15,22 0-15,-22-21 0,21 0 16,-21 0-16,1-1 0,20-20 0,-21 21 16,0-21-16,0-1 0,1 1 15,-1 0-15,0-22 0,0 22 0,-21-1 16,0 1-16,0 0 0,0-1 16,0 22-16,0-21 0,0 21 0,0 0 15,-21 42 1,0 0-16,0 0 15,21 0-15,-22 22 0,22-1 0,-21 0 16,21 1-16,-21-1 0,21 0 16,0 1-16,0-1 0,0 0 0,0 1 15,0-22-15,0 21 0,0-21 16,0 0-16,21 1 0,0-1 0,1 0 16,-1 0-16,0-21 0,0 0 15,0 0-15,22 0 0,-22 0 0,21 0 16,-21 0-16,22-21 0,-22 0 15,0 0-15,21-1 0,-21-20 0,1 21 16,20-21-16,-21-1 0,0 1 0,0 0 16,-21-1-16,22-20 0,-22 20 15,21-20-15,-21 21 0,0-1 0,0 22 16,0 0-16,0 0 0,0 0 0,-21 21 16,-1 21-1,1 0-15,21 0 0,-21 0 0,21 22 16,-21-1-16,21 0 0,0 22 0,0-22 15,0 0-15,0 1 16,0-1-16,0-21 0,0 22 0,21-22 16,0 0-16,0 0 0,-21 0 0,22 0 15,-1-21-15,0 0 0,21 0 16,-21 0-16,1 0 0,-1 0 0,0 0 16,0 0-16,0 0 0,22-21 0,-22 0 15,0 0-15,21 0 0</inkml:trace>
  <inkml:trace contextRef="#ctx0" brushRef="#br0" timeOffset="-151252.08">26924 12848 0,'-21'21'16,"42"-42"-16,-63 64 0,42-22 15,-22-21-15,44 0 31,-1-21-31,0-1 16,21 1-16,-21 0 0,1 0 16,-1 0-16,0-22 0,0 22 0,0-21 15,0 21-15,1-22 0,-1 1 16,0 0-16,-21 21 0,0-22 0,0 1 16,0 0-16,0-1 0,0 22 0,0 0 15,0 0-15,0 0 0,0-1 16,-21 44-1,21-1-15,-21 0 0,-1 0 16,22 21-16,-21 1 0,0-1 0,21 0 16,-21 1-16,0-1 0,0 22 15,21-1-15,-22-21 0,1 22 0,21-1 16,0 1-16,-21-1 0,21 1 0,-21-1 16,21 1-16,-21-1 0,21 1 15,0-1-15,0 1 0,0-1 0,0 22 16,-21-21-16,21-1 0,-22 1 0,22-1 15,0 1-15,0-1 0,-21-21 16,21 22-16,0-22 0,0-21 16,0 22-16,0-22 0,0 0 0,0 0 15,21-21-15,1 0 0,-1 0 0,0 0 16,0 0-16,21-21 0,1 0 16,-22 0-16,21 0 0,1-1 0,-1-20 15,0 21-15,-21-21 0,22-1 0,-1 1 16,-21-22-16,0 1 0,1-1 15,-1 1-15,-21-1 0,21 1 0,-21-22 16,0 22-16,0-1 0,-21 1 0,0-1 16,-1 1-16,1 20 0,0 1 15,-21 0-15,21 21 0,-22-1 16,22 1-16,-21 21 0,-1 0 0,22 0 16,-21 0-16,21 0 0,0 0 15,-1 0-15,1 21 0,0-21 0,21 22 16,0-1-1,21-21-15,22 0 0,-22 0 16,0 0-16,21 0 0,1 0 0,-22-21 16,21-1-16,0 1 0,1 21 0,-1-21 15,-21 0-15,22 0 0,-1-22 16,-21 22-16,0 0 0,22 0 0,-22 0 16,0 0-16,-21-1 0,21 22 0,-21-21 15,21 0-15,-21 42 31,0 0-15,0 1-16,0 20 16,0-21-16,0 0 0,0 0 0,0 1 15,0 20-15,0-21 0,0 0 0,0 0 16,0 1-16,21-1 16,-21 0-16,22-21 0,-1 0 0,0 0 15,0 0-15,0 0 0,0 0 0,1 0 16,-1 0-16,0-21 0,0 21 15,21-21-15,-20-1 0,-1 1 0,0 0 16,0 0-16,0-21 0,0 20 16,1 1-16,-1-21 0,0 21 0,0 0 15,-21-1-15,21 1 0,-21 42 32,0 1-32,0-1 15,0 0-15,0 0 0,-21 0 0,0 22 16,0-22-16,0 0 0,21 21 15,0-21-15,0 1 0,0-1 0,0 0 16,0 0-16,0 0 0,0 0 16,21-21-16,0 0 15,0 0-15,0 0 16,0 0-16,1 0 0,-1 0 0,-21-21 16,21 0-16,0 0 0,0 0 15,-21 0-15,0-1 0,0 1 0,0-21 16,0 21-16,0 0 0,0-22 0,0 22 15,0 0-15,-21-21 0,0 20 16,0 22-16,21-21 0,-21 0 0,-1 21 16,1 0-16,0 0 0,0 0 15,42 0 17,0 0-32,0 0 15,22 0-15,-22 0 0,0 0 16,0 0-16,22 0 0,-22 0 0,21 0 15,-21 0-15,0 0 0,1 0 16,20 0-16,-21 21 0,0 0 0,-21 1 16,21-1-16,-21 0 0,0 0 0,22 0 15,-22 22-15,0-22 0,0 0 16,0 0-16,0 0 0,0 22 0,0-22 16,0 0-16,0 0 0,0 0 15,0 0-15,0-42 63,0 0-63,0 0 0,0 0 15,0 0-15,0-1 0,0-20 0,0 21 16,0-21-16,0 20 0,21-20 16,-21 0-16,21 21 0,0-1 0,0 1 15,-21 0-15,21 0 0,1 0 16,-1 21-16,0 0 0,0 0 15,0 0-15,-21 21 0,0 0 0,21-21 16,-21 21-16,22 22 0,-22-22 16,21 21-16,-21-21 0,21 0 0,-21 22 15,21-22-15,-21 21 0,0-21 0,0 1 16,0-1-16,0 0 16,0 0-16,0-42 46,0 0-46,0 0 0,0-22 16,21 22-16,-21 0 0,21 0 16,1-22-16,-1 22 0,0-21 15,21 21-15,-21-22 0,22 22 0,-1 0 16,0 0-16,-20 0 0,20 21 16,-21 0-16,0 0 0,22 0 0,-22 0 15,-21 21-15,21 0 0,-21 0 0,21 0 16,-21 22-16,0-22 0,0 21 15,0-21-15,0 1 0,0 20 16,-21-21-16,21 0 0,-21 0 0,0 1 16,21-1-16,0 0 0,-22 0 15,1-21-15,21 21 0,-21-21 0,42-21 47,0 21-47</inkml:trace>
  <inkml:trace contextRef="#ctx0" brushRef="#br0" timeOffset="-150075.99">30480 12488 0,'0'0'0,"0"-84"16,-21 63-1,0 21-15,-1 0 0,1 0 16,0 21-16,-21-21 0,21 21 16,-22 21-16,1-21 0,21 22 0,-22-22 15,22 21-15,-21 1 0,21-1 16,0 0-16,-1 1 0,22-1 0,0 0 16,0 1-16,0-1 0,0-21 15,0 21-15,0-20 0,22-1 16,-1 0-16,0 0 0,0 0 0,21-21 15,-20 0-15,20 21 0,-21-21 16,21 0-16,1 0 0,-1 0 0,0 0 16,1 0-16,-22-21 0,21 0 0,1 21 15,-1-21-15,-21-21 0,21 20 16,-20-20-16,20 21 0,-21-21 0,0-1 16,0-20-16,1 20 0,-1 1 0,0-21 15,-21 20-15,0 1 0,0 0 16,0-1-16,0 1 0,-21 21 0,-22-22 15,22 22-15,-21 21 16,0-21-16,-1 21 0,-20 0 0,20 0 16,-20 0-16,21 21 0,-1 0 0,1 1 15,0 20-15,-1 0 0,22-21 16,0 22-16,0-1 0,21 0 0,0 1 16,0 20-16,0-20 0,21-1 15,21 0-15,-21-21 0,1 22 0,20-1 16,-21-21-16,21 0 0,-20 1 0,20-1 15,0 0-15,1-21 0,-1 0 16,0 0-16,1 0 0,-22 0 16,21 0-16,0 0 0,1 0 15,-1-21-15,-21 21 0,22-21 0,-22-1 16,0 1-16,0-21 0,21 21 0,-42 0 16,22-22-16,-22 22 0,0 0 15,0 0-15,0 0 0,-22 21 16,1 0-1,21 21-15,-21 0 0,21 21 16,0-21-16,-21 1 0,21-1 0,-21 21 16,21-21-16,0 0 0,-21 1 15,21-1-15,0 0 0,0 0 0,0 0 16,0 0-16,0 1 16,21-22 15,0-22-31,0 1 0,-21 0 15,21 21-15,0-21 0,-21-21 0,22 20 16,-1 1-16,0-21 0,0 21 16,0-22-16,22 1 0,-22 21 0,0 0 15,-21 0-15,21-1 0,-21 1 0,21 21 16,-21 21 0,0 1-16,0-1 0,0 21 15,0-21-15,0 0 0,0 22 16,-21-22-16,21 0 0,0 0 15,0 0-15,0 1 0,0-1 16,0 0-16,0 0 0,21-21 0,0 21 16,1-21-16,-1 0 0,21 0 0,-21 0 15,22 0-15,-1 0 0,-21 0 16,21 0-16,-20 0 0,20-21 0,-21 21 16,0-21-16,0 0 0,-21-22 15,22 22-15,-22 0 0,21-21 0,-21 21 16,0-22-16,0 22 0,0 0 15,0 0-15,-21 21 0,-1 0 16,1 0-16,0 0 0,0 21 16,0 0-16,0 0 0,-1 0 15,1 22-15,21-22 0,0 0 16,0 21-16,0-20 0,0-1 0,0 0 16,0 0-16,0 0 0,21-21 0,1 21 15,20-21-15,-21 0 0,0 0 16,22 0-16,-22 0 0,21 0 0,-21 0 15,22-21-15,-22 21 0,21-21 16,-21 0-16,0 0 0,1 0 0,-22-1 16</inkml:trace>
  <inkml:trace contextRef="#ctx0" brushRef="#br0" timeOffset="-146856.2">2265 14753 0,'0'0'0,"0"-21"16,0 0-16,21 0 0,-21 0 0,0-1 15,0 1-15,0 0 16,-21 21-16,0 0 0,-1 0 15,1 0-15,0 21 16,-21-21-16,21 21 0,-1 22 0,-20-22 16,21 0-16,0 21 15,0 1-15,-1-1 0,1 0 0,0 22 16,21-1-16,0 1 0,0-1 16,0 1-16,0-1 0,0 1 0,0-22 15,21 22-15,0-22 0,1 0 16,-1-20-16,0 20 0,0-21 0,0 0 15,22-21-15,-22 21 0,0-21 16,21 0-16,-21 0 0,22 0 0,-22 0 16,21-21-16,-21 0 0,22 0 15,-1 0-15,-21 0 0,22-1 16,-22-20-16,0 0 0,21 21 0,-21-22 16,1 1-16,-1 0 0,0-1 15,-21 1-15,0 0 0,21 20 16,-21-20-16,0 21 0,0 0 0,0 0 15,0-1-15,0 44 16,0-1 0,0 0-16,0 21 0,0-21 0,21 22 15,-21-22-15,0 21 0,0 1 16,21-1-16,1-21 0,-22 21 0,21-20 16,0 20-16,0-21 0,0 0 15,0-21-15,1 21 0,-1 1 0,0-22 16,0 0-16,0 0 0,0 0 15,1 0-15,-1 0 0,0-22 16,0 1-16,-21 0 0,21 0 16,0 0-16,1 0 0,-22-1 0,0-20 15,0 21-15,0 0 0,0-22 0,0 22 16,0-21-16,0 0 0,0 20 16,-22-20-16,1 21 0,-21 0 0,21-22 15,0 22-15,-1 21 0,-20-21 16,21 21-16,-21 0 0,20 0 0,1 0 15,0 0-15,0 0 0,21 21 16,0 22-16,0-22 0,0 21 0,0-21 16,0 22-16,0-1 0,21 0 15,-21 1-15,21-22 0,0 21 16,1-21-16,-1 0 0,-21 1 16,21-22-16,0 21 0,0-21 0,0 0 15,1 0-15,-1 0 0,0 0 0,0-21 16,0 21-16,-21-22 0,21 1 15,1 0-15,-1 0 0,0 0 0,-21-22 16,0 22-16,21 0 0,-21 0 16,0-21-16,0 20 0,0 1 0,0 0 15,0 0 1,21 42 0,-21 0-16,0 22 15,0-22-15,21 0 0,-21 21 16,0-21-16,0 22 0,0-22 15,0 0-15,0 21 0,0-20 0,0-1 16,0 0-16,0 0 0,0-42 47,22 0-47,-22 0 16,0-1-16,0 1 0,0 0 0,21 0 15,-21-21-15,0 20 16,0-20-16,0 21 0,21-21 0,0 20 15,0-20-15,-21 21 0,21 0 0,1 0 16,-1 21-16,0 0 0,0 0 16,21 0-16,-20 0 0,-1 0 0,21 21 15,-21 0-15,0 0 0,1 21 16,-1-20-16,-21 20 0,0-21 0,21 21 16,-21-20-16,21 20 0,-21-21 15,0 0-15,0 0 0,0 1 0,21-1 16,-21 0-16,21-21 0,-21 21 15,22-21-15,-1 0 0,0 0 16,0-21-16,0 21 0,0-21 16,1 0-16,-1-1 15,0 1-15,0-21 0,0 21 0,0 0 16,1-22-16,-1 22 0,0-21 0,-21 21 16,0-22-16,0 22 0,0 0 15,0 0-15,0 0 0,-21 21 31,21 21-31,0 0 0,0 0 16,-21 0-16,21 0 0,-22 22 16,22-22-16,0 21 0,0-21 0,0 1 15,0 20-15,0-21 0,0 0 16,22 0-16,-1 22 0,-21-22 0,21 0 16,0 0-16,-21 0 15,21 1-15,-21-44 47,0 1-31,-21 21-16,21-21 0,-21 0 0,0 0 15,0 0-15,21-1 0,-22 1 0,1 0 16,21 0-16,-21 21 16,0 0-16,21 21 15,0 0 1,0 0-16,0 1 0,0-1 0,0 0 15,21 0-15,0 0 0,-21 0 16,21 1-16,1-1 0,-1-21 16,-21 21-16,21-21 0,0 0 0,0 21 15,0-21-15,1 0 0,-1 0 16,0 0-16,21 0 0,-21-21 0,22 0 16,-22 21-16,21-21 0,1-1 0,-1-20 15,-21 21-15,21-21 0,1 20 16,-22-20-16,21 0 0,-21-22 0,1 22 15,-1 0-15,0-22 0,-21 22 16,0-1-16,0 1 0,0 0 0,0-1 16,0 1-16,0 0 0,0 21 0,0-1 15,0 1-15,0 0 16,-21 21-16,0 0 0,21 21 16,0 0-16,0 1 0,0-1 15,0 21-15,-22-21 0,22 22 0,0-1 16,0 0-16,-21 1 0,21-1 0,0 21 15,0-20-15,0-1 0,0 0 16,0 1-16,0-22 0,0 21 0,0-21 16,0 1-16,0-1 0,0 0 15,21 0-15,1 0 0,-1-21 0,0 0 16,0 0-16,0 0 0,0 0 0,22 0 16,-22 0-16,0 0 15,21 0-15,-20-21 0,-1 0 0,0 0 16,21 0-16,-21-1 0,1-20 0,-22 21 15,0 0-15,21-22 0,-21 22 16,0-21-16,0 21 0,0 0 0,0-1 16,-21 1-16,-1 21 15,1 0-15,0 0 0,0 21 16,0 1-16,21-1 0,0 0 0,0 0 16,0 0-16,0 0 0,0 1 15,0-1-15,0 0 0,21 0 16,-21 0-16,21 0 0,-21 1 0,21-1 15,0 0-15,-21 0 0,22-21 16,-1 21-16,0-21 0,0 21 16,0-21-16,0 0 0,1 0 15,-1 0-15,0 0 0,0 0 16,0 0-16,0-21 0,1 21 16,-1-21-16,0 0 0,0 0 15,0 0-15,-21-1 0,21 1 0,-21 0 16,22 0-16,-22-21 0,0 20 0,0 1 15,0-21-15,0 21 0,0 0 16,0-1-16,0 44 31,0-1-15,0 0-16,0 0 0,0 21 0,0-20 16,0-1-16,0 0 0,0 0 15,0 0-15,0 0 0,0 1 16,21-1-16,0-21 0,0 0 0,0 21 15,0-21-15,1 0 0,-1 0 16,0 0-16,0 0 0,0 0 0,0-21 16,1 0-16,-1 21 0,0-22 0,0 1 15,0 0-15,-21 0 0,0 0 16,21-22-16,-21 22 0,0 0 16,0-21-16,0 21 0,0-1 0,0 44 31,0-1-16,0 21-15,0-21 16,0 0-16,0 1 0,0-1 0,0 0 16,0 0-16,0 0 0,0 0 0,0 1 15,0-1-15,0 0 0,0 0 16,22-21-16,-1 0 0,0 0 16,0 0-16,0 0 0,0 0 15,1 0-15,-1 0 0,0-21 16,0 0-16,21 21 0,-20-21 0,-1-1 15</inkml:trace>
  <inkml:trace contextRef="#ctx0" brushRef="#br0" timeOffset="-145740.2">6308 15113 0,'0'-21'0,"0"42"0,0-63 16,0 21-16,-22-1 16,1 22-1,0 0-15,0 0 0,0 22 16,21-1-16,-21 0 15,21 0-15,-22 0 0,22 22 0,0-22 16,-21 21-16,21-21 0,0 22 0,0-22 16,0 21-16,0-21 15,0 0-15,0 1 0,0-1 0,0 0 16,21 0-16,1 0 0,-1-21 16,0 0-16,0 0 15,0 0-15,0 0 0,1 0 0,-1 0 16,0 0-16,0 0 0,0-21 0,22 0 15,-22 0-15,0 0 0,0-1 16,0-20-16,0 21 0,1-21 0,-1-1 16,0 1-16,-21 0 0,21-1 0,0-20 15,-21 20-15,0 1 0,0 0 16,0-1-16,0 1 0,0 21 0,0 0 16,0 0-16,0 42 31,0 0-31,-21 21 0,21-21 15,-21 22-15,21-22 0,0 21 0,0 1 16,0-1-16,0 0 0,-21 1 16,21-1-16,0 0 0,-21 1 0,21-22 15,0 21-15,0-21 0,0 22 0,0-22 16,0 0-16,0 0 0,21 0 16,0-21-16,0 21 0,0-21 0,0 0 15,1 0-15,-1 0 0,21 0 16,-21 0-16,0 0 0,1 0 15,20-21-15,-21 21 0,0-21 0,0 0 16,1 0-16,-1 0 0,0-1 0,-21 1 16,21 0-16,-21-21 0,21 21 15,-21-1-15,21 1 0,-21 0 0,0 0 16,0 42 0,0 0-1,0 0-15,0 1 0,0-1 0,0 0 16,0 0-16,0 0 0,0 0 0,0 1 15,0-1-15,0 0 0,0 0 16,0 0-16,22-21 16,-1 0-16,0 0 15,0 0-15,0 0 16,0 0-16,1-21 0,-1 0 0,0 21 16,0-21-16,0 0 0,0-1 0,-21 1 15,22 0-15,-22 0 0,21 0 16,-21 0-16,0-22 0,0 1 0,0 21 15,0-22-15,0 22 0,0 0 0,0-21 16,-21 42-16,-1-21 0,1 21 16,0 0-16,0 0 0,0 0 0,0 21 15,-1 0-15,1 0 0,0 0 0,0 0 16,21 1-16,0 20 16,0-21-16,0 0 0,-21 22 0,21-22 15,0 0-15,0 0 0,0 0 16,21-21-16,0 0 15,0 0-15,0 0 0,1 0 16,-1 0-16,0-21 0,0 0 0,0 0 16,0 21-16,1-21 0,-1-1 15,0 1-15,0 0 0,0 0 0,-21 0 16,21 0-16,1 21 16,-22 21-1,0 0-15,0 0 16,0 0-16,0 0 0,0 1 15,0-1-15,0 0 16,0 0-16,0 0 0,0 0 16,0 1-16,21-44 47,0 22-47,-21-21 0,21 0 15,-21 0-15,0 0 16,21 0-16,-21-1 0</inkml:trace>
  <inkml:trace contextRef="#ctx0" brushRef="#br0" timeOffset="-145488.73">6731 15007 0,'0'0'0,"0"21"0,0 1 15,21-22 1,0 0-16,0 0 0,22 0 0,-22 0 16,21 0-16,-21 0 0,22 0 0,-22 0 15,0 0-15,21 0 0,-20 0 16,-1-22-16,0 22 0,0 0 16,-21-21-16,0 0 15,0 0-15,-21 0 16,-21 21-16</inkml:trace>
  <inkml:trace contextRef="#ctx0" brushRef="#br0" timeOffset="-145264.61">5165 14986 0,'-22'0'0,"44"0"0,-65 0 0,64 0 31,22 0-15,-22 0-16,0 0 0,21 0 0,1 0 15,-1 0-15,0 0 0,22-21 0,-1 21 16,-20-21-16,20 21 0,-20 0 16,20-21-16,-21 21 0,1 0 0,-1 0 15</inkml:trace>
  <inkml:trace contextRef="#ctx0" brushRef="#br0" timeOffset="-144360.61">8530 15452 0,'0'-21'16,"21"-1"-1,0 1-15,1 0 0,-1 0 16,0 0-16,0 0 0,-21-22 0,21 1 16,0 21-16,1-22 0,-1 1 15,-21 0-15,0-1 0,21 1 0,-21 0 16,0-1-16,0 1 0,0 21 0,0-21 16,0-1-16,0 1 0,0 21 15,0 0-15,0-1 0,0 1 0,-21 0 16,21 42-1,-21-21-15,21 21 16,-22 22-16,22-22 0,-21 21 0,21 1 16,-21-1-16,21 0 0,0 1 0,0-1 15,-21 21-15,21-20 0,-21 20 16,21-20-16,0-1 0,0 0 0,0 1 16,0-1-16,0-21 0,0 0 15,21 0-15,0 1 0,0-1 0,0-21 16,1 0-16,20 0 0,-21 0 0,21 0 15,-20 0-15,20-21 0,-21 21 16,21-22-16,-20 1 0,20-21 0,-21 21 16,21 0-16,-20-22 0,-1 1 0,0 21 15,0-22-15,-21 22 16,0 0-16,21-21 0,-21 21 16,0-1-16,-21 44 31,0-1-31,21 0 0,0 0 0,-21 21 15,21-20-15,-21-1 0,21 21 0,0-21 16,0 22-16,0-22 0,0 0 16,0 21-16,21-21 0,0-21 0,0 22 15,0-1-15,0-21 0,1 0 16,-1 0-16,21 0 0,-21 0 16,0 0-16,1 0 0,-1-21 0,0-1 15,0 22-15,0-21 0,0 0 0,1 0 16,-22-21-16,0 20 0,0 1 15,0 0-15,0-21 0,0 21 0,0-22 16,0 22-16,-22 0 0,1 0 0,0 0 16,0-1-16,0 1 0,0 0 15,-1 21-15,1 0 0,0 0 0,0 0 16,0 0-16,0 0 0,-1 0 0,1 0 16,0 0-16,0 0 0,0 0 15,0 0 1,-1 0-16,1 0 0</inkml:trace>
  <inkml:trace contextRef="#ctx0" brushRef="#br0" timeOffset="-144147.64">8445 14901 0,'-21'0'0,"42"0"0,-21 0 31,22 0-16,-1 0-15,0 0 0,0 0 16,21-21-16,1 21 0,-1 0 16,0 0-16,1-21 0,-1 21 0,0 0 15,1-21-15,-1 21 0,0-21 16,1 21-16,-22 0 0,21 0 0,-21-21 16,22 21-16,-22 0 0</inkml:trace>
  <inkml:trace contextRef="#ctx0" brushRef="#br0" timeOffset="-142603.77">10901 15134 0,'84'0'32,"-62"0"-32,20-21 0,-21 21 15,0-21-15,0 0 0,1 0 16,-1-1-16,0 1 0,0 0 15,-21 0-15,0 0 0,21 0 0,-21-1 16,0 1-16,0 0 0,0-21 16,-21 21-16,0-22 0,-21 22 0,-1 0 15,1-21-15,0 20 0,-1 1 0,1 0 16,-22 0-16,22 21 0,0 0 16,-1 0-16,1 0 0,0 21 0,-1 0 15,22 0-15,-21 22 0,21-22 0,0 21 16,-1 1-16,22-1 0,0 0 15,0-21-15,0 22 0,0-1 0,0 0 16,0-20-16,0 20 0,22-21 0,-22 0 16,21 0-16,0 1 15,0-22-15,0 0 0,22 0 0,-22 0 16,0 0-16,21 0 0,-21-22 0,1 1 16,20 21-16,-21-21 0,21-21 15,-20 21-15,-1-1 0,0 1 0,21-21 16,-42 21-16,21 0 0,-21-22 0,22 22 15,-22-21-15,0-1 0,0 22 16,0-21-16,0 21 0,0 0 0,-22-1 16,22 1-16,-21 21 0,0 21 15,21 1 1,-21-1-16,21 0 0,0 21 16,0-21-16,0 22 0,0-22 15,0 21-15,0-21 0,0 22 0,21-22 16,0 0-16,0 0 0,1 0 0,-1 1 15,0-22-15,0 0 0,21 0 16,-20 0-16,20 0 0,-21 0 0,21 0 16,-20-22-16,20 22 0,-21-21 0,21 0 15,-20 0-15,-1 0 0,0 0 16,0-22-16,0 22 0,-21 0 0,0 0 16,0-22-16,0 22 0,0 0 0,0-21 15,0 21-15,0-1 16,-21 22-16,0 0 15,21 22-15,-21-1 16,21 0-16,0 0 0,0 21 16,0-20-16,-21 20 0,21-21 0,0 0 15,-22 22-15,22-22 0,0 0 0,0 0 16,0 0-16,0 0 0,0 1 16,0-1-16,0-42 31,0-1-16,22 1-15,-22 0 0,21 0 0,0 0 16,0 0-16,-21-1 0,21-20 0,0 21 16,1-21-16,-22 20 15,21 1-15,0 0 0,0-21 0,0 21 16,0 21-16,1 0 16,-1 0-16,-21 21 15,0 0-15,21 0 0,-21 0 0,0 22 16,0-22-16,0 0 0,0 21 0,21-21 15,-21 1-15,0 20 0,21-21 16,-21 0-16,0 0 0,21 1 0,1-1 16,-22 0-16,21-21 0,0 0 0,0 0 15,0 0-15,0 0 0,22 0 16,-22 0-16,0-21 0,21 21 16,-20-21-16,-1-1 0,21 1 0,-21 0 15,0 0-15,1-21 0,-1 20 16,0-20-16,0 21 0,0-21 0,0 20 15,-21-20-15,0 21 0,0 0 0,0-22 16,0 22-16,0 42 31,0 1-31,0-1 16,0 0-16,-21 21 0,21-21 0,-21 22 16,21-22-16,0 0 0,0 21 0,0-20 15,0-1-15,0 0 0,0 21 16,0-21-16,21-21 0,0 22 0,1-1 15,-1-21-15,0 0 0,0 0 16,21 0-16,-20 0 0,-1 0 16,21 0-16,-21 0 0,0-21 0,1-1 15,-1 22-15,0-21 0,0 0 0,0 0 16,-21 0-16,0-22 0,0 22 16,21 0-16,-21-21 0,0 21 0,0-22 15,0 1-15,-21 0 0,0 20 0,0-20 16,0 21-16,-22 0 0,22 0 15,0-1-15,-21 22 0,21 0 0,-22 0 16,22 0-16,-21 22 0,21-1 16,-1 0-16,1 21 0,0-21 15,0 22-15,21-22 0,0 21 0,0 1 16,0-22-16,0 21 0,0-21 0,0 0 16,0 1-16,21-1 0,0 0 15,0 0-15,1-21 0,-1 0 0,0 0 16,0 0-16,21 0 0,-20 0 0,20 0 15,-21 0-15</inkml:trace>
  <inkml:trace contextRef="#ctx0" brushRef="#br0" timeOffset="-142328.89">13123 14351 0,'0'0'0,"0"-42"0,0-1 31,-21 43-31,0 0 0,21 22 16,0-1-16,-21 21 0,21 0 0,-21 1 16,21-1-16,-22 22 0,22-22 0,-21 0 15,21 22-15,0-22 0,-21 0 16,21 1-16,-21-1 0,21 0 0,-21 1 16,21-22-16,0 0 0,0 21 0,0-20 15,0-1-15,0 0 16,21-21-1,0 0 1,-21-21-16,0 0 16</inkml:trace>
  <inkml:trace contextRef="#ctx0" brushRef="#br0" timeOffset="-141320.59">12763 14796 0,'-42'0'16,"42"21"-16,21-21 15,0 21 1,1-21-16,20 0 0,-21 0 0,0 0 16,22 0-16,-1 0 0,-21-21 15,21 21-15,1-21 0,-1-1 16,0 22-16,-20-21 0,20 0 0,0 0 16,-21 0-16,22 0 0,-22-1 0,0-20 15,21 21-15,-20 0 0,-22-22 16,21 22-16,-21-21 0,0 21 0,0 0 15,0-1-15,0 1 0,0 0 16,-21 21-16,-1 0 0,1 0 16,0 0-16,0 21 0,0 0 0,21 1 15,-21-1-15,21 21 0,-22-21 16,22 22-16,-21-1 0,21 0 0,0 1 16,0-1-16,0-21 0,0 21 15,0 1-15,0-1 0,-21-21 16,21 22-16,0-22 0,0 21 0,0-21 15,0 0-15,0 1 0,0-1 0,0 0 16,0 0-16,21-21 31,0 0-31,-21-21 0,22 0 16,-1 0-16,0-1 0,0-20 16,-21 21-16,21 0 0,0-22 0,1 22 15,-1 0-15,0 0 0,0-21 0,0 42 16,0-22-16,-21 1 0,22 21 15,-1 0 1,-21 21-16,0 1 16,0-1-16,0 0 0,0 0 15,0 0-15,21 0 0,-21 1 16,21-1-16,0 0 0,-21 0 0,21 0 16,1-21-16,-1 21 0,0-21 15,21 0-15,-21 22 0,1-22 0,20 0 16,-21 0-16,0 0 0,22 0 0,-22 0 15,0 0-15,21-22 0,-21 22 16,1-21-16,-1 0 0,0 21 0,0-21 16,-21 0-16,0 0 0,21-22 15,-21 22-15,0 0 0,0 0 16,0 0-16,0-1 0,0 1 0,0 0 16,0 0-16,-21 21 0,0 0 15,21 21 1,-21 0-16,21 0 0,-21 1 0,21-1 15,0 0-15,0 0 0,0 0 0,0 0 16,0 1-16,0-1 0,0 0 16,0 0-16,0 0 0,0 0 15,21-21-15,0 0 0,0 0 16,0 0-16,0 0 0,1 0 16,-1 0-16,0 0 15,0-21-15,0 21 0,0-21 0,1 0 16,-1 0-16,0 0 0,0-1 0,0 1 15,0 0-15,1 0 0,-22-21 16,0 20-16,21 1 0,-21 0 0,21 0 16,-21 42-1,0 0 1,0 0-16,-21 1 0,21-1 0,-21 0 16,21 0-16,-22 0 15,22 0-15,0 1 0,0-1 16,0 0-1,22-21 1,-1 0-16,0-21 16</inkml:trace>
  <inkml:trace contextRef="#ctx0" brushRef="#br0" timeOffset="-138294.83">15917 15028 0,'0'0'0,"-21"0"16,0 0-16,0 0 15,0 0-15,21-21 0,-22 0 16,22 0-16,0 0 16,0 0-16,0-22 0,0 22 0,0 0 15,0-21-15,0-1 0,0 1 0,0 0 16,0-1-16,22 1 0,-1 0 16,0-22-16,0 22 0,0-1 0,0 22 15,1-21-15,-1 21 0,0 0 16,0 21-16,0 0 0,0 0 15,1 0-15,-1 0 0,-21 21 0,0 0 16,21 0-16,-21 0 0,0 0 16,0 1-16,0 20 0,0-21 0,0 0 15,0 0-15,0 1 0,21-22 0,-21 21 16,21-21 0,-21-21-1,21-1 1,-21 1-16,0 0 0,0 0 15,0 0-15,0 0 0,-21-1 0,21 1 16,-21 0-16,0 0 0,0 0 16,0 0-16,-1-1 0,1 1 15,0 21-15,0 0 0,0 0 0,0 0 16,-1 0-16,1 0 0,0 21 16,0 1-16,0-1 0,0 21 15,-1-21-15,1 22 0,21-1 0,0 0 16,0 22-16,-21-22 0,21 0 15,0 1-15,0-1 0,0 0 0,0 1 16,0-22-16,0 21 0,21-21 0,0 22 16,-21-22-16,22 0 0,-1 0 15,0 0-15,0-21 0,0 22 16,22-22-16,-22 0 0,0 0 0,0 0 0,21 0 16,-20 0-16,20-22 15,-21 1-15,21 21 0,-20-21 0,20 0 16,-21 0-16,0 0 0,22-1 0,-22 1 15,0 0-15,0 0 0,-21-21 16,0 20-16,21 1 0,-21 0 0,0 0 16,0 0-16,0 42 31,0 0-31,-21 0 0,21 0 16,0 1-16,0-1 0,0 0 15,0 0-15,0 0 0,0 0 16,0 1-16,0-1 0,21 0 0,0 0 0,1 0 15,-1 0-15,0-21 0,0 0 16,0 22-16,0-22 0,22 0 16,-22 0-16,0 0 0,21 0 0,-20-22 15,-1 1-15,0 21 0,0-21 0,0 0 16,0 0-16,1 0 0,-1-1 16,-21 1-16,0 0 0,0 0 0,0 0 15,0-22-15,0 22 0,-21-21 0,-1 21 16,-20 0-16,21-22 0,0 22 15,-22 0-15,1 0 0,21 21 16,-21 0-16,-1 0 0,22 0 0,-21 0 16,21 0-16,-1 21 0,-20 0 0,42 0 15,-21 0-15,21 1 0,-21 20 16,21-21-16,0 21 0,0-20 16,0 20-16,21-21 0,-21 0 0,21 0 15,0 1-15,22-1 0,-22 0 0,0 0 16,21-21-16,-21 0 0,22 0 15,-1 0-15,-21 0 0,22 0 0,-22 0 16,21 0-16,-21 0 0,0-21 0,22 21 16,-22-21-16,0 0 0,0-1 15,-21 1-15,21 21 0,1-21 0,-22 0 16,0 0-16,0 0 0,0-1 16,0 1-16,0 0 0,0 0 0,0 0 15,0 42 16,0 0-31,0 0 16,0 0-16,0 1 0,0-1 16,0 0-16,0 0 0,0 0 15,0 0-15,0 1 16,-22-22-16,22 21 16,0-42 15,0-1-31,0 1 15,0 0-15,22 0 16,-22 0-16,21 0 0,0-1 0,0 1 16,0 0-16,-21 0 0,21-21 15,1 42-15,-1-22 0,0 1 0,0 21 16,0 0-16,0 0 0,1 0 16,-1 0-16,-21 21 0,0 1 0,21-1 15,-21 0-15,21 0 0,-21 0 0,0 0 16,0 22-16,0-22 0,0 0 15,0 0-15,0 0 0,0 22 0,0-22 16,21 0-16,-21 0 0,21 0 16,1-21-1,-1 0-15,0 0 16,0 0-16,0 0 0,22 0 0,-22 0 16,0-21-16,21 0 0,-21 21 0,1-21 15,20 0-15,-21 0 0,0-1 16,0 1-16,1 0 0,-1 0 0,0 0 15,-21 0-15,0-22 0,0 22 0,0 0 16,0 0-16,0 0 16,-21 21-1,0 21-15,-1 0 16,22 0-16,0 0 0,-21 0 0,21 1 16,0-1-16,0 0 0,0 0 15,0 0-15,0 0 0,0 1 0,0-1 16,0 0-16,0 0 15,0 0-15,21-21 16,-21-21 31,0 0-47,0 0 16,0 0-16,-21 21 15,21-22-15,-21 22 0,0 0 16,0 22 15,21-1-31,0 0 16,0 0-16,0 0 0,21-21 15,-21 21-15,21-21 0,0 22 16,0-22-16,1 0 0,-1 0 16,0 0-16,0 0 0,0 0 0,0 0 15,22 0-15,-22-22 0,0 22 16,21-21-16,-20 0 0,-1 21 0,0-21 15,0 0-15,-21 0 0,21-1 0,0 1 16,1-21-16,-22 21 0,0-22 0,0 1 16,21 21-16,-21-21 15,21-1-15,-21-20 0,21 20 0,-21 1 16,0 0-16,0-1 0,21 1 0,-21 21 16,0-21-16,21 42 0,-21-22 15,0 44 1,0-1-1,0 0-15,0 21 0,0-21 0,-21 22 16,0-1-16,21 0 0,0 1 0,0-1 16,-21 0-16,21 1 0,-21-1 15,21-21-15,-21 22 0,21-22 16,0 21-16,0-21 0,0 22 0,0-22 16,0 0-16,0 0 0,0 0 0,21-21 15,0 21-15,0 1 0,0-22 16,0 0-16,1 0 0,-1 0 0,0 0 15,0 0-15,21 0 0,-20 0 0,-1-22 16,21 22-16,-21-21 0,22 0 16,-22 0-16,21 0 0,-21 0 0,0-1 15,1 1-15,-1 0 0,-21 0 0,0 0 16,0-22-16,0 22 0,0 0 16,0 0-16,-21 21 0,-1 0 15,1 0-15,0 0 0,0 0 16,0 21-16,0 0 15,21 0-15,0 1 0,0-1 0,0 0 0,0 0 16,0 0-16,0 0 16,0 1-16,0-1 0,21 0 15,0 0-15,-21 0 0,21-21 0,0 21 16,0 1-16,1-22 16,-1 0-16,0 21 0,0-21 0,0 0 15,0 0-15,1 0 0,-1 0 0,0 0 16,0 0-16,0 0 0,0-21 15,1 21-15,-1-22 0,0 1 0,0 0 16,-21 0-16,21 0 0,0 0 0,1-1 16,-22 1-16,0-21 15,0 21-15,21 0 0,-21-1 0,0 1 16,0 0-16,0 0 0,-21 42 31,21 0-15,0 0-16,0 1 0,-22-1 0,22 0 15,0 21-15,0-21 0,0 1 16,0-1-16,0 0 0,0 0 16,0 0-16,0 0 0,22-21 15,-1 0 1,0 0-16,0 0 16,0 0-16,0 0 0,1 0 15,-1-21-15,0 0 0,0 0 16,0 0-16,0 0 0,1-1 15,-1-20-15,0 21 0,-21 0 0,21 0 16,0-22-16,-21 22 0,0 0 16,0 0-16,0 42 15,0 0-15,-21 0 16,21 22-16,0-22 16,-21 0-16,21 0 0,-21 0 0,21 0 15,0 1-15,0-1 0,0 0 0,0 0 16,0 0-1,0 0-15,21-21 16,0 0-16,0 0 16,0 0-16,1 0 0,-1 0 15,0-21-15,0 21 0,0-21 0,22 0 16</inkml:trace>
  <inkml:trace contextRef="#ctx0" brushRef="#br0" timeOffset="-137112.58">19791 14690 0,'0'-21'15,"0"42"-15,0-64 0,0 22 0,0 0 16,-21 21-16,-1 0 16,1 0-16,0 0 0,0 0 15,21 21-15,-21-21 0,0 21 16,-1 1-16,22 20 0,0-21 0,-21 0 16,21 0-16,-21 22 0,21-22 15,0 0-15,0 0 0,0 0 0,0 1 16,0-1-16,0 0 0,0 0 0,0 0 15,21-21-15,0 0 16,1 21-16,-1-21 0,0 0 0,0 0 16,0 0-16,0 0 0,22 0 0,-22 0 15,0-21-15,21 21 0,-20-21 16,20 21-16,-21-21 0,0 0 16,0 0-16,22-1 0,-22 1 0,0-21 15,0 0-15,0 20 0,-21-20 16,22 0-16,-22-22 0,21 22 0,-21-22 15,0 22-15,0-21 0,0 20 0,21 1 16,-21 0-16,0-1 0,0 22 16,0 0-16,0 0 0,-21 21 15,0 21 1,21 21-16,-22-21 0,1 22 16,21-1-16,-21 0 0,21 1 0,-21 20 15,21-20-15,0-1 0,0 0 0,0 22 16,0-22-16,0 0 15,0-20-15,0 20 0,0 0 0,0-21 16,0 1-16,0 20 0,0-21 0,0 0 16,21 0-16,0-21 0,0 22 15,1-22-15,-1 0 0,0 0 0,0 0 16,0 0-16,22 0 0,-22 0 16,0 0-16,0-22 0,0 1 0,22 0 15,-22 21-15,0-21 0,0 0 0,0 0 16,0-22-16,-21 22 0,0 0 15,22 0-15,-22 0 0,-22 42 47,22 0-47,-21 0 0,21 0 16,0 0-16,0 1 0,0-1 16,0 0-16,0 0 0,0 0 15,21 0-15,1 1 0,-1-22 16,0 21-16,0-21 0,0 0 15,0 0-15,1 0 0,-1 0 16,0 0-16,0 0 0,0 0 0,0-21 16,1-1-16,-1 22 0,0-21 15,0 0-15,0 0 0,-21 0 0,0 0 16,0-22-16,0 22 0,0-21 16,0 21-16,0-22 0,0 22 15,-21-21-15,0 21 0,0-1 0,0 1 16,-1 21-16,1 0 0,0 0 0,0 0 15,0 21-15,0 1 0,-1-1 16,1 0-16,0 0 0,21 21 0,-21-20 16,21-1-16,-21 21 0,21-21 0,0 0 15,0 1-15,0-1 0,0 0 16,0 0-16,0 0 0,0 0 0,21-21 16,0 0-16,0 22 0,0-22 0,1 0 15,-1 0-15,21 0 0,-21 0 16,0 0-16,1 0 0,20-22 15,-21 22-15,0-21 0,0 0 0,22 21 16,-22-21-16,0 0 0,21 21 16,-20-21-16,-1-1 0,0 1 0,0 0 15,0 0-15,0 0 0,1 21 0,-22-21 16,0 42 0,0 0-1,0 0-15,0 0 0,0 0 16,0 1-16,0-1 15,0 0-15,0 0 0,0 0 16,0 0-16,0 1 16,21-22-16,0 0 15,0 0 1,0 0-16,0 0 16,1-22-16,-22 1 0,21 0 15,-21 0-15,0 0 0,0 0 16,21-1-16,-21 1 0,0-21 0</inkml:trace>
  <inkml:trace contextRef="#ctx0" brushRef="#br0" timeOffset="-136828.15">20256 14542 0,'0'0'0,"-42"21"31,63-21-15,0 0-16,1 0 15,20 0-15,-21 0 0,21 0 0,-20 0 16,20 0-16,0 0 0,-21 0 0,22 0 16,-1 0-16,-21 0 0,0 0 15,1 0-15,-1 0 0,0 0 16,-42 0-1,0 0-15,-1-21 16,-20-1-16,0 22 0,-1-21 0,1 21 16</inkml:trace>
  <inkml:trace contextRef="#ctx0" brushRef="#br0" timeOffset="-136576.29">18119 14605 0,'0'0'0,"-43"21"0,1-21 0,21 0 15,0 21-15,42-21 32,0 0-32,0 0 0,0-21 0,22 21 15,-22-21-15,21 21 0,0 0 16,1-21-16,20 21 0,-20 0 0,-1 0 15,-21-21-15,21 21 0,1 0 0,-22-21 16,0 21-16,21 0 0</inkml:trace>
  <inkml:trace contextRef="#ctx0" brushRef="#br0" timeOffset="-134068.53">22691 14647 0,'0'0'0,"0"-21"0,0 0 0,0 0 16,0 0-16,0 0 0,0-1 15,0 1-15,0 0 0,0 0 16,0 0-16,-22 0 0,22-1 16,-21 22-1,21 22 1,0-1-16,0 0 0,0 21 15,0-21-15,0 22 0,0-1 16,0 0-16,0 1 0,-21-1 0,21 0 16,0-20-16,0 20 0,-21-21 15,21 21-15,0-20 0,0-1 16,0 0-16,0 0 0,-21-21 0,21 21 16,0-42 30,0 0-46,0 0 16,0 0-16,0-1 0,21 1 0,0 0 16,-21 0-16,21 0 0,22 0 0,-22-1 15,0 1-15,0 0 0,21 21 16,1-21-16,-22 21 0,21 0 0,-21 0 16,22 0-16,-1 0 0,-21 21 0,0-21 15,22 21-15,-22 0 16,0 1-16,0-1 0,-21 21 0,0-21 0,0 0 15,0 1-15,0 20 0,0-21 16,-21 0-16,0 0 0,0 1 16,0-1-16,-1 0 0,1-21 0,-21 21 15,21-21-15,0 0 0,-22 0 0,22 0 16,0 0-16,-21 0 0,20 0 16,1-21-16,0 21 0,0-21 0,0 0 15,0 21-15,-1-22 0,1 1 16,21 0-16,0 0 0,-21 0 15,21 0 1,21 42 0,0 0-1,1 0-15,-1-21 0,-21 21 16,42 0-16,-21 1 0,0-22 16,1 21-16,20 0 0,-21 0 0,21-21 15,1 21-15,-1-21 0,0 0 0,1 0 16,-1 0-16,0 0 0,22 0 15,-22 0-15,1 0 0,-1-21 0,21 0 16,-20 0-16,-1 0 0,0-1 0,1 1 16,-1 0-16,-21 0 0,22 0 15,-22 0-15,0-1 0,-21-20 16,0 21-16,0-21 0,0 20 0,0-20 0,0 21 16,0-21-16,-21 20 15,0 1-15,-1 21 0,1-21 0,0 21 16,0 0-16,0 0 0,0 0 0,-22 21 15,22 0-15,0 1 0,0-1 16,0 0-16,-1 21 0,1-21 0,0 1 16,21 20-16,0-21 0,-21 0 0,21 0 15,-21 22-15,21-22 0,0 0 16,0 0-16,0 0 0,21 1 16,0-22-16,0 0 0,0 0 15,1 0-15,20 0 0,-21 0 16,0 0-16,0 0 0,22-22 15,-22 1-15,0 21 0,0-21 0,0 0 16,1 0-16,-1 0 0,0-1 16,-21 1-16,0 0 0,21 0 0,-21 0 15,0 0-15,0-1 0,0 1 0,21 0 16,-21 42 15,-21 0-31,21 1 0,-21-1 16,21 0-16,0 0 0,0 0 15,0 0-15,0 1 0,0-1 0,0 0 16,0 0-16,0 0 0,0 0 16,21-21-1,0 22-15,0-22 0,1 0 0,-1 0 16,0 0-16,0 0 0,21 0 0,-20-22 16,-1 22-16,21-21 0,-21 0 15,0 0-15,22 0 0,-22 21 0,0-21 16,0-22-16,0 22 0,1 0 0,-1 0 15,-21 0-15,21-1 16,-21 44 0,0-1-16,0 0 15,0 0-15,0 0 0,-21 0 0,21 1 16,0-1-16,0 0 0,-21 0 16,21 0-16,0 0 0,-22 1 0,22-1 15,0 0-15,0 0 16,-21-21-1,0 0 1,21-21 0,0 0-16,-21 0 0,21-1 15,-21 1-15,0 0 16,21 0-16,0 0 0,0 0 16,0 42 15,0 0-31,0 0 15,0 0-15,21 0 16,-21 1-16,21-22 0,0 21 0,0-21 16,0 0-16,1 0 0,-1 0 15,21 0-15,-21 0 0,22 0 0,-1 0 16,0 0-16,1 0 0,20 0 16,-21-21-16,1-1 0,-1 22 0,0-21 15,-20 21-15,20-21 0,-21 0 0,0 0 16,-21 0-16,0-1 15,0 1-15,0 0 0,0 0 0,0 0 16,0 0-16,0-1 0,-21 22 16,21-21-16,-21 21 15,0 0-15,0 0 0,21 21 16,0 1-16,-22-1 0,22 0 0,-21 0 16,21 0-16,0 0 0,0 1 15,0 20-15,0-21 0,0 0 0,0 0 16,0 1-16,0-1 0,21 0 0,1 0 15,-1 0-15,21 0 0,0 1 16,1-22-16,-1 0 0,0 21 0,1-21 16,20 0-16,-20 0 0,-1 0 0,21 0 15,-20-21-15,-1-1 0,-21 22 16,22-21-16,-1 0 0,-21 0 16,21 0-16,-20 0 0,-1-1 0,0-20 15,0 21-15,0 0 0,-21 0 16,0-22-16,0 22 0,0 0 0,0 0 15,0 0-15,0-1 0,-21 1 0,0 21 16,0 0-16,-22-21 0,22 21 16,-21 0-16,21 0 0,-22 0 0,1 21 15,0 0-15,21-21 0,-22 22 0,22 20 16,0-21-16,0 0 0,0 0 16,21 1-16,0 20 0,0-21 0,0 0 15,0 0-15,0 22 0,0-22 0,21 0 16,-21 0-16,21-21 0,0 21 15,0-21-15,0 0 0,1 0 16,20 0-16,-21 0 0,0 0 0,0-21 16,1 21-16,-1-21 0,0 0 15,0 0-15,0 0 0,22-1 0,-22 1 16,0-21-16,0 21 0,0-22 0,22 1 16,-22 0-16,0-1 0,0 1 15,0 0-15,0-1 0,1-20 0,-1 21 16,-21-1-16,0 22 0,0-21 0,0 21 15,0-1-15,-21 22 16,-1 0-16,1 0 0,0 22 0,0-1 16,-21 21-16,42-21 0,-22 22 0,1-1 15,21 0-15,0-21 16,0 22-16,0-1 0,0 0 0,0 1 16,0-22-16,0 21 0,0 1 0,21-22 15,-21 0-15,0 0 0,0 0 16,22 0-16,-1 1 0,0-1 0,0-21 15,0 0 1,0 0-16,1 0 0,-1 0 16,0-21-16</inkml:trace>
  <inkml:trace contextRef="#ctx0" brushRef="#br0" timeOffset="-133196.68">26924 14690 0,'-21'0'0,"42"0"0,-63-21 0,20 21 16,1 0-16,0 0 0,0 0 16,0 0-16,0 0 0,-1 0 0,1 21 15,0 0 1,0 0-16,21 0 0,0 0 0,0 1 15,0-1-15,-21 0 0,21 0 0,0 0 16,0 0-16,0 1 16,0-1-16,0 0 0,21-21 15,0 0-15,0 0 16,0 0 0,-21-21-16,0 0 15,0-1-15,0 1 0,0 0 16,0 0-16,0 0 0,0 0 15,22-22-15,-1 22 0,-21 0 0,21-21 16,0 20-16,0-20 0,22 21 0,-22 0 16,21 0-16,-21 21 0,22 0 15,-22 0-15,21 0 0,-21 0 16,0 0-16,22 21 0,-22 21 0,0-21 16,0 0-16,-21 22 0,0-22 0,21 0 15,-21 21-15,0-20 0,0-1 16,0 0-16,0 0 0,0 0 0,0 0 15,-21 1-15,0-1 0,0-21 16,0 0-16,0 0 16,-1 0-1,22-21-15,0-1 16,0 1-16,0 0 0,0 0 16,22 0-16,-1-22 0,-21 22 0,42 0 15,-21-21-15,0-1 16,22 1-16,-22 21 0,21-21 0,1 20 15,-22 1-15,21 0 0,0 0 16,1 21-16,-22 0 0,21 21 0,-21 0 16,22 0-16,-22 22 0,0-22 0,-21 21 15,0 1-15,0-22 0,0 21 16,0 0-16,0-20 0,0 20 0,0-21 16,0 0-16,0 0 0,0 1 0,-21-1 15,21 0-15,-21-21 0,21 21 16,21-21 15,0-21-31,0 0 16,0 21-16</inkml:trace>
  <inkml:trace contextRef="#ctx0" brushRef="#br0" timeOffset="-132895.85">28406 14372 0,'0'0'0,"0"-21"0,0 0 16,0 42 15,0 0-31,-22 0 0,22 22 16,0-1-16,0 0 0,-21 1 16,0-1-16,21 0 0,-21 1 0,21-1 15,0 0-15,-21 1 0,21-1 16,-21-21-16,21 22 0,-22-22 0,22 0 15,0 0-15,0 0 0,0 0 16,0 1-16,22-22 31,-1 0-31,0-22 0,0 1 16,0 0-16,0 0 0,22 0 16,-22 0-16,21-1 0</inkml:trace>
  <inkml:trace contextRef="#ctx0" brushRef="#br0" timeOffset="-132228.77">28744 14520 0,'0'-42'16,"0"21"-16,-63 233 0,126-361 0,-42 65 0,-21 63 0,0-1 16,0 1-16,0 42 15,0 1 1,0-1-16,0 0 0,-21 0 16,21 21-16,-21 1 0,21-1 0,0 0 15,0 1-15,-21-1 0,21 0 0,-21-20 16,21 20-16,-21-21 0,21 21 15,0-20-15,0-1 0,0 0 0,0 0 16,0 0-16,21-21 31,0 0-31,0-21 16,0 0-16,0 0 0,1 21 16,-1-21-16,0-1 0,0-20 15,0 21-15,0 0 0,1 0 0,-1-1 16,0 1-16,0 21 0,0-21 0,0 21 15,-21 21 1,0 0-16,0 1 16,0-1-16,0 0 0,0 0 0,0 0 15,0 0-15,0 1 16,0-1-16,0 0 0,0 0 0,22 0 16,-22 0-16,21-21 0,0 22 15,0-22-15,21 0 0,-20 0 0,-1 0 16,0 0-16,21 0 0,-21 0 0,22 0 15,-22 0-15,21 0 0,-21-22 16,22 1-16,-22 0 0,0 0 0,21 0 16,-20 0-16,-1-1 0,0-20 0,0 21 15,0-21-15,-21 20 0,0-20 16,0 21-16,0 0 0,0 0 0,0-1 16,-21 22-1,0 0-15,0 22 0,0-1 16,-1 0-16,1 0 0,0 0 0,21 0 15,0 1-15,-21-1 0,21 0 16,0 0-16,0 0 0,0 0 0,0 1 16,0-1-16,0 0 15,21-21-15,0 0 0,0 0 16,1 0-16,-1 0 0,0 0 0,0 0 16,0 0-16,0-21 15,1 21-15,-1-21 0,0-1 0,0 1 16,0 0-16,-21 0 0,0 0 15</inkml:trace>
  <inkml:trace contextRef="#ctx0" brushRef="#br0" timeOffset="-131944.14">28660 14647 0,'-43'0'0,"86"0"0,-128 0 0,43 0 16,20 0-16,1 22 0,0-22 0,0 0 16,42 0 15,0-22-31,22 22 0,-22 0 16,21-21-16,0 21 0,1 0 15,-1-21-15,0 21 0,1-21 0,20 21 16,-20 0-16,-1 0 0,-21-21 15,21 21-15,-20 0 0,-1 0 0,0 0 16,-42 0 0</inkml:trace>
  <inkml:trace contextRef="#ctx0" brushRef="#br0" timeOffset="-131308.77">15748 15981 0,'0'-85'16,"0"64"-16,0 0 0,0 0 15,-21 21-15,21-21 0,-21 42 31,21 0-31,-22 0 0,22 21 16,0 22-16,0-22 0,0 22 0,0-1 16,0 1-16,0-1 0,0 1 0,0-1 15,0 1-15,0-1 0,0 1 16,0-1-16,-21 1 0,21-1 0,-21 1 16,21-1-16,-21-20 0,21 20 15,0-21-15,-21 1 0,21-1 0,-21-21 16,21 0-16,0 22 0,0-22 15,0-42 1,-22 21 0,22-21-16,-21-1 0,21-20 0,0 21 15</inkml:trace>
  <inkml:trace contextRef="#ctx0" brushRef="#br0" timeOffset="-130980.95">15261 16362 0,'0'0'0,"-42"-42"0,21-1 0,-1 1 15,-20 0-15,21-1 0,0 22 0,21-21 16,0-1-16,0 22 0,0-21 16,0 21-16,0 0 0,21-1 15,0 1-15,0 0 0,0 0 0,22 21 16,-1 0-16,0 0 0,22 0 16,-22 0-16,1 21 0,20 0 0,-21 22 15,1-22-15,-1 21 0,0 0 0,-20 1 16,20-1-16,-42 0 0,0 1 15,0-1-15,0-21 0,0 22 0,-21-22 16,0 0-16,-1 21 0,1-21 0,-21-21 16,21 22-16,-22-1 0,22 0 15,-21-21-15,21 0 0,0 0 0,42-21 47,0 0-47,0 21 0,0-22 16,0 1-16,22 0 0,-22 21 15,0-21-15</inkml:trace>
  <inkml:trace contextRef="#ctx0" brushRef="#br0" timeOffset="-128147.9">16002 16193 0,'42'-22'0,"1"1"0,-276 148 0,381-211 0,-42 20 0,-64 43 16,-21-21-16,0 20 0,-21 1 0,0 0 16,0 0-16,0 0 0,0 0 15,0-1-15,-21 22 0,0 0 16,0 0-16,0 0 0,0 0 15,-22 22-15,22-1 0,0 0 16,0 0-16,0 21 0,-1-20 0,1 20 16,21 0-16,0-21 0,0 22 15,0-22-15,0 0 0,0 0 0,0 0 16,0 1-16,0-1 0,21 0 0,1-21 16,-1 0-16,0 0 0,0 0 15,0 0-15,22 0 0,-22 0 0,0 0 16,21-21-16,-21 0 0,1-1 0,-1 1 15,0 0-15,0-21 0,0 21 16,-21-1-16,0-20 0,0 21 0,0-21 16,0 20-16,0 1 15,0 0-15,0 0 0,0 0 0,0 42 16,-21 0 0,21 0-16,0 0 0,0 1 15,0 20-15,0-21 0,0 0 0,0 22 16,0-22-16,0 0 0,0 21 0,0-21 15,0 1-15,21-22 0,0 21 16,1 0-16,-1-21 0,0 0 16,0 0-16,21 0 0,-20 0 15,-1 0-15,0-21 0,0 0 0,21-1 16,-20 1-16,-1 0 0,0 0 0,0-21 16,21 20-16,-42-20 15,22 21-15,-22-21 0,21-1 0,-21 1 16,0 21-16,0-22 0,0 22 0,0 0 15,-21 21-15,-1 0 16,1 0-16,0 0 0,0 21 16,21 0-16,-21 1 0,21-1 0,0 0 15,0 0-15,0 0 0,0 22 16,21-22-16,0 0 0,0 0 0,0 0 16,1 0-16,-1 1 0,0-1 15,0 0-15,21-21 0,-42 21 0,22 0 16,-1 0-16,0-21 0,0 22 15,-21-1-15,21-21 16,0 0-16,-21 21 0,22-21 0,-1 0 16,0 0-16,0 0 0,0 0 0,0-21 15,1 0-15,20 21 0,0-22 16,-21 1-16,22 0 0,-22 0 0,21 0 16,-21-22-16,1 22 0,-1 0 15,-21-21-15,21 21 0,-21-22 0,0 1 16,0 21-16,0-22 0,0 22 0,0 0 15,-21 0-15,0 0 0,-1 0 0,1 21 16,0 0-16,0 0 16,0 0-16,0 21 0,-1 0 15,1 0-15,0 21 0,-21-20 0,21 20 16,-1-21-16,1 21 0,21 1 16,0-1-16,-21-21 0,21 22 0,0-22 15,0 0-15,0 0 0,0 0 0,21 0 16,0 1-16,1-22 0,-1 0 15,0 0-15,0 0 0,0 0 0,0 0 16,1 0-16,20-22 0,-21 1 16,0 21-16,0-42 0,1 21 0,-1 0 15,-21-1-15,21-20 0,-21 21 16,21-21-16,-21 20 0,0-20 0,0 21 16,0 0-16,0 0 0,0-1 15,-21 22 1,21 22-16,-21-1 15,0 0-15,21 21 0,0-21 0,0 22 16,0-22-16,0 21 0,0-21 0,0 1 16,0 20-16,0-21 0,0 0 15,0 0-15,21 1 0,0-22 0,0 21 16,0-21-16,0 0 16,22 0-16,-22 0 0,0 0 0,21 0 15,-20-21-15,20-1 0,-21 1 0,0 0 16,0 21-16,1-21 0,-1-21 15,-21 20-15,0 1 0,0 0 16,0 0-16,0 0 0,0-22 0,0 22 16,0 0-16,0 0 0,0 42 31,0 0-31,0 0 16,0 1-16,0-1 0,0 21 15,0-21-15,0 0 0,0 22 0,0-22 16,-21 0-16,21 0 0,0 0 0,0 1 15,0-1-15,0-42 47,0-1-31,0 1-16,21 21 0,-21-42 0,0 21 16,0 0-16,21-1 0,0 1 0,-21-21 15,21 21-15,0-22 0,-21 22 16,22 0-16,-1 0 0,-21 0 0,21 21 15,0 0 1,-21 21-16,0 0 0,0 21 16,0-20-16,0-1 0,0 21 0,0-21 15,21 0-15,-21 22 16,0-22-16,0 0 0,0 0 0,21-21 0,-21 21 16,22 1-16,-1-22 15,0 0 1,0 0-16,0 0 0,0 0 15,1-22-15,-1 1 0,0 21 0,0-21 16,0 0-16,0 0 0,1-22 16,-1 22-16,0 0 0,0-21 0,0-1 15,0 22-15,1 0 0,-22-21 0,21 21 16,-21-1-16,21 22 0,-21 22 31,0-1-15,0 21-16,0-21 0,0 0 0,0 1 15,0-1-15,0 0 0,0 21 16,0-21-16,0 1 0,0-1 16,21 0-16,0 0 0,0 0 15,1-21-15,20 0 0,-21 21 0,21-21 16,1 0-16,-22 0 0,21 0 16,1 0-16,-1-21 0,-21 21 0,21-21 15,1 0-15,-22 0 0,0 0 0,0-1 16,0 1-16,1-21 0,-1 21 15,-21 0-15,0-22 0,0 22 0,0 0 16,0 0-16,0 0 0,-21 21 31,-1 0-31,1 0 0,21 21 16,-21 0-16,21 0 0,-21 0 16,21 0-16,0 1 0,0-1 0,0 0 15,0 21-15,0-21 0,0 1 0,0-1 16,21 0-16,-21 0 0,21-21 15,0 21-15,1-21 0,-1 21 16,0-21-16,0 0 0,0 0 0,0 0 16,1 0-16,-1 0 0,0-21 15,0 21-15,0-21 0,0 0 16,1 0-16,-1 0 0,0-1 0,0-20 16,-21 21-16,21-21 0,-21-1 15,21 22-15,-21-21 0,0-1 0,0 1 16,0 0-16,22-1 0,-22 22 0,0 0 15,0 0-15,0 0 0,0 0 16,0 42 0,0 0-16,-22 0 15,22 0-15,0 0 0,0 22 16,-21-22-16,21 21 0,0-21 0,0 22 16,0-1-16,0 0 0,0-20 0,0 20 15,0-21-15,0 0 0,0 22 16,21-22-16,-21 0 0,22 0 0,-1 0 15,0-21-15,0 21 0,0-21 16,0 0-16,1 0 0,-1 0 16,21 0-16,-21 0 0,0 0 0,22-21 15,-22 0-15,0 21 0,0-21 0,0 0 16,1 0-16,-1-1 0,-21 1 16,21-21-16,-21 21 0,0 0 0,0-22 15,0 22-15,0 0 0,0 0 16,0 0-16,-21 21 0,0 0 15,21 21 1,-22 0-16,22 0 0,-21 0 0,21 0 16,0 1-16,0-1 0,0 21 0,0-21 15,0 0-15,0 1 0,0-1 16,0 0-16,21 0 16,1-21-16,-1 0 0,0 0 15,0 0-15,0 0 0,0 0 16,1-21-16,-1 21 15,0-21-15,0 0 0,0-1 0,0 1 16,-21 0-16,22 0 0,-1-21 16,0 20-16,0 1 0,0 0 15,-21 0-15,21 0 0,1 0 0,-22-1 16,0 44 0,0-1-1,0 0-15,0 0 0,0 0 16,0 0-16,0 1 0,0-1 15,0 0-15,0 0 0,0 0 0,0 0 16,0 1-16,21-22 0,0 21 0,0-21 16,0 21-16,0-21 15,1 0-15,-1 0 0,0 0 0,0 0 16,0 0-16,0-21 0,22 21 0,-22-21 16,0-1-16,0 1 0,22 0 15,-22 0-15,21 0 0,-21 0 16,0-22-16,1 22 0,-1-21 0,0 21 15,0-1-15,-21 1 0,0 0 16,0 0-16,0 0 0,-21 21 16,0 0-16,0 0 0,-1 0 0,1 21 15,21 0 1,0 0-16,-21 0 0,21 1 0,0-1 16,0 0-16,0 0 0,0 0 0,0 0 15,0 1-15,0-1 16,0 0-16,0 0 0,0 0 15,0 0-15,-21-21 16,0 0 0,0 0-16,21 22 0,-22-22 15,1 0-15,0-22 16,21 1-16,-21 21 16,21-21-16,0 0 0</inkml:trace>
  <inkml:trace contextRef="#ctx0" brushRef="#br0" timeOffset="-127857.08">19537 15769 0,'-43'21'15,"86"-42"-15,-107 64 0,22-43 0,42 21 16,21-21-1,0 0-15,22 0 16,-22 0-16,42 0 0,-20 0 0,-1 0 16,21 0-16,-20 0 0,-1-21 0,0-1 15,22 22-15,-43 0 0,21 0 16,-20-21-16,20 21 0,-21 0 0,0 0 16,0 0-16,1 0 0,-1 0 15,0 0 1,0 0-16,0 0 15,0 0-15</inkml:trace>
  <inkml:trace contextRef="#ctx0" brushRef="#br0" timeOffset="-127628.2">21188 16066 0,'0'-22'32,"0"1"-17,0 0 17,0 0-32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9T01:58:55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2519 0,'0'0'0,"0"-21"16,-21 21 15</inkml:trace>
  <inkml:trace contextRef="#ctx0" brushRef="#br0" timeOffset="759.98">1863 910 0,'0'0'0,"0"-21"0,0 0 0,0 0 0,0 0 15,0-1-15,0 1 16,0 0-16,0 0 0,0 0 0,0 0 16,-22 42 15,22 0-31,0 0 0,0 21 15,0 22-15,-21-22 0,21 22 16,0-1-16,0 1 0,0-1 0,0 1 16,0 20-16,-21-20 0,21-1 15,-21 22-15,0-21 0,0 20 16,21 1-16,-22-22 0,1 1 0,0-1 16,21 1-16,0-22 0,-21 1 15,0-1-15,21 0 0,0 1 0,0-22 16,0 0-16,0 0 15,0 0-15,0-42 32,0 0-32,0 0 0,0 0 15,0-1-15,0-20 0,0 0 16,0-1-16</inkml:trace>
  <inkml:trace contextRef="#ctx0" brushRef="#br0" timeOffset="2671.96">1651 1355 0,'0'0'0,"-21"-21"0,21-1 0,-21 1 15,-1 0-15,1 0 0,0 0 16,21-22-16,-21 22 0,21 0 16,-21-21-16,21-1 0,0 22 0,0-21 15,0 0-15,21 20 0,0-20 16,0 21-16,22-21 0,-22 20 15,21 1-15,0 0 0,22 0 0,-22 0 16,1 0-16,20 21 0,-21 0 16,22 0-16,-1 0 0,1 21 0,-1 21 15,-20-21-15,20 22 0,-20 20 16,-22-21-16,0 22 0,0-1 16,-21 1-16,0-1 0,-21 1 15,-21-1-15,-1 1 0,1-1 0,-22 1 16,1-1-16,21-20 0,-22 20 15,22-20-15,-22 20 0,22-42 16,0 22-16,-1-1 0,22-21 0,-21 0 16,21 0-16,-1-21 0,1 0 15,0 22-15,0-22 0,0 0 16,21-22 0,0 1-16,0 0 0,0 0 15,0 0 1,21 21-16,0 0 15,0 0-15,0 0 16,1 21-16,-1 0 0,0 0 0,-21 0 16,21 1-16,0-1 0,-21 21 15,21-21-15,-21 0 0,43 43 16,-43-43-16,21 0 0,0 0 16,-21 1-16,21-22 0,0 21 15,1 0-15,-1-21 0,0 0 0,0 0 16,21 0-16,-20 0 0,20 0 15,0 0-15,1 0 0,-1 0 0,0-21 16,1 21-16,-1-21 0,0-1 16,-21 1-16,22-21 0,-1 21 15,-21 0-15,0-22 0,22 22 0,-22-21 16,0-1-16,-21 22 0,0-21 16,21 21-16,-21 0 0,21-1 0,-21 1 15,0 0-15,0 42 31,0 0-31,0 1 16,-21-1-16,21 0 0,-21 21 0,21-21 16,-21 1-16,21 20 0,0-21 15,0 0-15,0 0 0,0 1 0,0-1 16,0 0-16,0 0 0,0 0 16,21 0-16,0-21 0,0 0 15,1 0-15,-1 0 0,21 0 16,-21 0-16,22 0 0,-1 0 0,-21 0 15,21-21-15,-20 0 0,20 0 16,0 0-16,-21 0 0,1-22 0,20 22 16,-21-21-16,0-1 0,0 22 15,1-21-15,-22 0 0,21 20 0,-21-20 16,21 21-16,-21 0 0,0 0 16,0-1-16,0 1 0,0 42 31,-21 1-31,21-1 15,-21 0-15,21 0 16,-22 21-16,22-20 0,0-1 0,0 21 16,0-21-16,0 0 0,0 1 0,0 20 15,0-21-15,0 0 0,22-21 16,-1 21-16,0 1 0,-21-1 0,21-21 16,0 0-16,22 0 0,-22 0 15,0 0-15,21 0 0,-21 0 0,1 0 16,20 0-16,-21-21 0,21-1 15,-20 1-15,20 0 0,-21-21 0,0 21 16,22-22-16,-22 1 16,0-22-16,0 22 0,0 0 0,0-22 15,-21 22-15,22-22 0,-22 22 0,21 0 16,-21-1-16,0 1 0,0 0 16,0 21-16,0-22 0,0 22 0,0 0 15,0 0-15,0 0 16,-21 21-16,-1 0 15,22 21-15,-21 0 0,21 0 16,0 0-16,-21 0 0,0 1 0,21 20 16,-21 0-16,21 1 0,0-1 15,0 0-15,0 1 0,-21-1 0,21 0 16,0 1-16,0-1 16,0 0-16,0 1 0,0-1 0,0 0 15,0-21-15,21 22 0,0-22 16,0 0-16,0 0 0,0-21 0,1 21 15,20-21-15,-21 0 0,21 0 16,-20 0-16,20 0 0,-21 0 0,21-21 16,1 0-16,-1 21 0,-21-21 15,22-21-15,-1 20 0,-21 1 0,0-21 16,22 21-16,-22-22 0,0 1 0,-21 21 16,0-21-16,21-1 0,-21 22 15,0-21-15,0 21 0,0-1 0,0 1 16,-21 0-1,0 21-15,0 0 16,-1 0-16,22 21 0,0 0 16,-21 1-16,0-1 0,21 0 0,-21 21 15,21-21-15,0 22 0,0-22 16,0 0-16,0 21 0,0-20 0,0-1 16,0 21-16,0-21 0,0 0 0,0 1 15,21-1-15,0 0 0,0-21 16,-21 21-16,22-21 0,-1 0 0,0 21 15,0-21-15,21 0 0,-20 0 16,-1 0-16,21 0 0,-21 0 0,0-21 16,22 0-16,-22 0 0,21 21 15,-21-21-15,22-22 0,-22 22 16,0 0-16,0 0 0,0-22 0,1 22 16,-22-21-16,0 21 0,21 0 15,-21-1-15,0 1 0,0 0 0,0 0 16,-21 21-1,21 21 1,-22 0-16,1 0 16,21 1-16,0 20 0,0-21 0,0 0 15,0 0-15,0 1 0,0 20 0,0-21 16,0 0-16,0 0 16,21 1-16,-21-1 0,0 0 0,22 0 0,-22 0 15,21-21-15,-21 21 16,0 1-16,0-1 0,0 0 15,-21-21 1,-1 0-16,1 0 0,0 0 16,0 0-16,0 0 0,0 0 0,-1 0 15,1 0-15,0 0 0,0 0 16,21-21 0,0 0-1</inkml:trace>
  <inkml:trace contextRef="#ctx0" brushRef="#br0" timeOffset="3956.7">6011 1947 0,'0'0'0,"-21"22"16,0-22-16,21-22 31,0 1-31,21 0 15,0 0-15,-21 0 0,21-22 16,1 22-16,-1 0 0,0-21 16,0-1-16,0 22 0,-21-21 0,21 0 15,-21 20-15,22-20 0,-22 21 16,21 0-16,-21 0 0,0-1 16,0 1-16,-21 42 31,21 1-31,-22-1 15,1 21-15,21-21 0,0 22 16,0-22-16,-21 21 0,21 0 0,0 1 16,0-22-16,0 21 0,0-21 15,0 22-15,0-22 0,0 0 0,0 0 16,21 0-16,0-21 0,1 0 16,-1 0-16,0 0 0,0 0 15,0 0-15,0 0 0,1 0 0,20-21 16,-21 21-16,0-21 15,22 0-15,-22 0 0,0 0 0,0-22 16,0 22-16,-21-21 0,0-1 0,0 22 16,0-21-16,0 21 0,0-22 15,-21 22-15,0 0 0,0 0 0,0 0 16,-1 0-16,-20-1 0,21 22 16,0 0-16,0 0 0,-1 0 0,1 0 15,0 0-15,0 0 16,21 22-1,0-1-15,21-21 16,0 0-16,0 21 0,1-21 16,-1 0-16,21 0 0,0 0 0,1 0 15,-1 0-15,22 0 0,-22-21 16,21 0-16,-20 21 0,20-22 0,-20 1 16,-1 21-16,0-21 0,1 0 15,-1 0-15,-21 21 0,0-21 0,0 21 16,1-22-16,-22 1 0,0 0 15,0 42 32,0 0-47,0 1 16,0 20-16,0-21 16,0 0-16,-22 0 0,22 22 0,-21-1 15,0 0-15,0 1 0,21-1 16,-21 0-16,0 22 0,-1-22 0,22 22 15,-21-1-15,0-20 0,0 20 0,21 1 16,0-1-16,0 1 0,0-1 16,0 1-16,0-1 0,0 1 0,0 20 15,0-20-15,0-1 0,0 1 16,0 20-16,0-20 0,0-1 0,21 1 16,-21-1-16,21 22 0,0-21 0,-21-1 15,22 1-15,-22-22 0,21 21 16,-21-20-16,21 20 0,0-20 15,-21-1-15,0-21 0,0 0 0,0 22 16,0-22-16,0 0 0,-21-21 16,0 0-1,0 0-15,-1 0 0,-20 0 0,21 0 16,-21-21-16,-1 0 0,1-22 0,0 22 16,-1-21-16,1-1 0,0-20 15,-1 21-15,22-22 0,0 1 0,0-1 16,21 1-16,0-22 0,0 21 15,0 1-15,0-1 0,0-20 0,21 20 16,0 1-16,-21-1 0,21 1 16,22-1-16,-22 1 0,0 20 15,0 1-15,0 0 0,22-1 0,-22 1 16,0 21-16,0-21 0,21 20 16,-20 1-16,-1 0 0,0 0 0,0 21 15,-21-21-15,21 21 0,0 0 0,-21-21 16,22 21-16,-22-22 0,0 1 15,21 21-15,0 0 0</inkml:trace>
  <inkml:trace contextRef="#ctx0" brushRef="#br0" timeOffset="4772.51">8594 1228 0,'0'-21'16,"0"42"-16,0-64 0,0 22 0,0 0 0,-22 21 31,1 21-31,0 0 0,21 1 16,0-1-16,0 0 0,-21 21 15,21-21-15,0 1 0,0 20 0,0-21 16,0 0-16,0 0 16,0 1-16,21-1 0,0 0 0,0-21 15,1 21-15,20-21 0,-21 0 16,21 0-16,1 0 0,-1 0 0,0 0 16,1-21-16,-1 0 0,0 0 0,1-1 15,-1 1-15,0 0 0,-20 0 16,-1 0-16,0 0 0,0-22 0,-21 22 15,0 0-15,0 0 0,0 0 16,0-1-16,0 1 0,0 0 0,-21 21 16,0 0-16,0 0 15,-1 0-15,1 21 0,0 22 16,0-22-16,21 21 16,-21-21-16,21 22 0,-21-1 0,21 0 15,0 1-15,0 20 0,0-21 0,-22 22 16,22-22-16,0 1 0,0 20 15,0-21-15,0 1 0,0-22 0,0 21 16,0-21-16,0 1 0,0-1 16,0 0-16,0 0 0,-21 0 0,0-21 15,0 0-15,0 0 0,0 0 0,-1 0 16,-20 0-16,0 0 0,-1 0 16,22 0-16,-21-21 0,0 21 0,-1-21 15,1 0-15,21 0 0,-22-1 16,22 1-16,0 0 0,0 0 15,21 0-15,0 0 0,0-1 0,0 1 16,0 0 0,21 0-16,21 21 0,-20 0 15,-1-21-15,21 21 0,0-21 16,1-1-16,-1 1 0,0 21 0,22-21 16</inkml:trace>
  <inkml:trace contextRef="#ctx0" brushRef="#br0" timeOffset="5283.68">9377 1207 0,'0'0'0,"21"-22"0,0-41 31,-21 84-15,-21 0 0,21 0-16,-21 1 0,21 20 0,0 0 15,0-21-15,-21 22 0,21-1 0,-22 0 16,22 1-16,0-1 0,0 0 15,0 1-15,-21-1 0,21 0 0,0-20 16,0 20-16,-21 0 0,21-21 16,0 1-16,0 20 0,0-21 0,0 0 15,0 0-15,-21-21 16,21-21 15,0 0-15,0 0-16,0-21 0,0 20 0,0-20 15,0 21-15,0-21 0,21-1 16,0 22-16,0-21 0,-21 21 0,22-1 16,-1 1-16,0 0 0,0 21 0,0 0 15,0 0-15,1 0 0,-1 0 16,0 0-16,0 21 0,0 22 0,0-22 16,-21 0-16,22 21 0,-22-21 15,0 22-15,0-22 0,0 21 16,0-21-16,0 1 0,0-1 0,0 21 15,0-21-15,0 0 0,0 1 16,0-1-16,-22-21 0,22 21 16,22-42 15,-22 0-31,21-1 16,0 1-16,21 0 0</inkml:trace>
  <inkml:trace contextRef="#ctx0" brushRef="#br0" timeOffset="5496.56">10012 1524 0,'0'0'0,"0"21"15,0 0 1,0 1-16,-21-1 0,-1 0 16,22 0-16,0 21 0,0-20 0,-21-1 15,21 0-15,-21 21 0,21-21 0,0 1 16,0-1-16,0 0 15,0 0-15,0 0 16,0-42 0,21 21-1,-21-21-15</inkml:trace>
  <inkml:trace contextRef="#ctx0" brushRef="#br0" timeOffset="5832.36">10096 1185 0,'-21'0'0,"0"0"15,0 0 1,21 22-16,0-1 16,21-21-16,0 0 15,0 0-15,1 0 16,-1 0-16,0 0 0,0-21 15,0-1 1,-21 1-16,0 0 0,0 0 16,-21 0-1,0 21-15,0 0 0,0 0 16,-1 0-16,1 0 0,0 21 16,0-21-16,0 21 0,0 0 0,21 0 15,-22 1-15,22-1 0,0 0 0,0 0 16,0 0-16,0 0 0,0 1 15,0-1-15,22 0 0,-1-21 0</inkml:trace>
  <inkml:trace contextRef="#ctx0" brushRef="#br0" timeOffset="6259.91">10668 1482 0,'0'0'0,"21"0"15,-21-21-15,0-1 16,0 1 0,-21 21-16,0 0 0,0 0 0,-1 0 15,-20 0-15,21 0 0,0 0 16,-22 21-16,22 1 0,0-22 16,0 21-16,0 0 0,0-21 0,21 21 15,0 0-15,0 0 16,0 1-16,0-1 0,21 0 15,0 0-15,0 0 0,0-21 16,0 21-16,22-21 0,-22 22 0,0-1 16,0 0-16,0-21 15,1 21-15,-22 0 0,0 0 16,0 1-16,0-1 16,-22-21-16,-20 21 15,21-21-15,0 0 16,0 0-16,-1 0 0,1 0 0,-21 0 15,21 0-15,0 0 16,-1 0-16,1 0 0,21-21 16,0 0-1,0-1-15,0 1 16</inkml:trace>
  <inkml:trace contextRef="#ctx0" brushRef="#br0" timeOffset="6799.61">12128 1397 0,'43'-21'0,"-86"42"0,107-42 16,-43 0-16,0 0 0,0-1 0,-21 1 15,0 0-15,22 0 0,-22 0 0,0 0 16,0-1-16,0 1 0,-22 21 16,1-21-16,0 0 0,0 21 0,-21 0 15,20 0-15,-20 0 0,0 21 16,21 0-16,-22 0 0,1 1 0,0-1 16,20 21-16,-20 0 0,21-20 15,-21 20-15,20 21 0,1-20 0,0 20 16,0-20-16,0 20 0,21-21 15,0 1-15,0 20 0,0-20 16,0-1-16,0-21 0,0 21 0,0-20 16,21 20-16,0-21 0,0 0 15,22-21-15,-1 21 0,0-21 0,22 0 16,-1 0-16,-20 0 0,41 0 0,-41-21 16,20 0-16,1 0 0,-1 0 15,-21 0-15,22-1 0,-22-20 0</inkml:trace>
  <inkml:trace contextRef="#ctx0" brushRef="#br0" timeOffset="7260.34">12658 1736 0,'0'0'0,"0"-43"0,0 22 16,0 0-16,0-21 0,0 21 0,0-1 16,0 1-16,-22 0 15,1 0-15,0 21 0,0 0 0,0-21 16,0 21-16,-1 0 0,1 0 16,0 0-16,-21 21 0,21 0 0,-1 0 15,-20 0-15,21 1 0,0 20 0,0-21 16,-1 21-16,1 1 0,21-22 15,0 21-15,0-21 0,-21 22 0,21-22 16,0 0-16,0 0 0,0 0 16,21 1-16,0-1 0,1-21 0,-1 0 15,0 0-15,21 0 0,-21 0 0,1 0 16,20 0-16,-21 0 0,21 0 16,1-21-16,-22-1 0,0 1 15,21 0-15,-20 0 0,-1 0 0,0-22 16,0 22-16,-21-21 0,0 21 15,21-22-15,-21 1 0,0 21 0,0 0 16,0 0-16,0-1 0,-21 22 31,21 22-31,-21-1 0,0 21 16,0-21-16,21 22 0,0-22 16,0 21-16,-22-21 0,22 22 0,0-22 15,0 21-15,0-21 0,0 0 16,0 1-16,0-1 0,0 0 15,22-21-15,-1 21 0,0-21 0,0 0 16,0 0-16,0 0 0,22 0 16,-22 0-16,21-21 0,-21 0 0,22 21 15,-22-21-15,21-22 0,-21 22 16,1 0-16</inkml:trace>
  <inkml:trace contextRef="#ctx0" brushRef="#br0" timeOffset="7540.18">13271 1270 0,'0'0'0,"0"-42"0,0 21 0,0-1 16,0 1-16,0 0 0,-21 21 16,21 21-1,-21 22-15,0-22 16,21 21-16,0 0 0,-21 1 0,0-1 16,21 0-16,-22 1 0,22-1 15,0 0-15,-21 1 0,21-1 0,-21 0 16,21 1-16,-21-1 0,21 0 15,0-20-15,0-1 0,0 0 0,0 0 16,0 0-16,0 0 0,0 1 0,21-22 16,0 0-16,0 0 15,1 0-15,-1 0 0,0 0 0,21-22 16,-21 1-16,1 0 0,-1 0 0,21-21 16,-21-1-16,0 22 15,22-21-15</inkml:trace>
  <inkml:trace contextRef="#ctx0" brushRef="#br0" timeOffset="8443.99">13652 1164 0,'0'0'0,"0"21"31,-21-21-31,21 22 0,-21 20 16,21-21-16,-21 0 0,21 22 0,0-1 15,0-21-15,-21 21 0,0 1 16,21-1-16,-22 0 0,22 1 15,0-1-15,0 0 0,-21 1 0,21-1 16,0-21-16,0 22 0,0-22 16,0 0-16,0 21 0,21-21 15,-21 1-15,22-22 0,-1 0 0,0 0 16,0 0-16,0 0 0,0 0 16,1 0-16,-1 0 0,21-22 0,-21 1 15,0 21-15,1-21 0,-1 0 16,0-21-16,0 20 0,0-20 0,0 21 15,1-21-15,-1 20 0,-21-20 0,0 21 16,0 0-16,0 0 16,0-1-16,0 1 0,-21 42 31,21 1-31,0-1 0,0 0 16,-22 21-16,22-21 0,-21 1 0,21 20 15,0-21-15,0 0 0,0 22 16,0-22-16,0 0 0,0 0 0,21-21 15,1 21-15,-22 0 0,42-21 0,-21 0 16,0 22-16,22-22 0,-22 0 16,21 0-16,-21 0 0,22 0 0,-22 0 15,21-22-15,-21 1 0,0 21 16,1-21-16,20 0 0,-42 0 16,21-22-16,0 22 0,-21 0 0,21-21 15,-21 21-15,0-1 0,0-20 16,0 21-16,0 0 0,0 42 31,0 0-31,-21 0 16,21 0-16,-21 1 0,21-1 0,0 0 15,0 21-15,0-21 0,0 1 16,-21-1-16,21 0 0,0 0 0,-21 0 16,21 0-16,0 1 0,0-44 62,0 1-62,0 0 16,0 0-16,0-21 0,0 20 0,21-20 15,-21 21-15,21-21 0,0-1 16,22 1-16,-22 21 0,0-22 0,21 22 16,-21 0-16,22 0 0,-22 0 0,21 21 15,-21 0-15,22 0 0,-22 0 16,21 21-16,-21 0 0,1 0 0,-1 0 15,0 22-15,0-1 0,-21-21 16,21 22-16,-21-22 0,0 21 0,0-21 16,0 22-16,0-22 0,-21 0 15,0 21-15,0-21 0,21 1 16,-21-22-16,21 21 0,-22 0 0,1-21 16,42 0 15,1-21-31,-1 21 15</inkml:trace>
  <inkml:trace contextRef="#ctx0" brushRef="#br0" timeOffset="9100.61">15579 1588 0,'0'0'0,"0"-43"31,0 22-31,0 0 0,-22 21 15,1 0-15,0 0 0,0 0 16,-21 0-16,20 0 0,-20 21 16,21 0-16,-21 0 0,-1 1 0,22-1 15,-21 21-15,21 0 0,-22-20 16,22 20-16,0-21 0,0 21 0,0-20 16,21 20-16,0-21 0,0 0 0,0 0 15,0 1-15,21-1 16,21-21-16,-21 0 0,0 0 15,22 0-15,-22 0 0,21 0 0,1 0 16,-1 0-16,-21-21 0,21 21 16,-20-22-16,-1 1 0,21 0 0,-21 0 15,0-21-15,1 20 0,-1 1 0,-21-21 16,21 21-16,-21-22 0,21 22 16,-21 0-16,0 0 0,0 0 0,0 0 15,0 42 1,0 0-1,0 21-15,0-21 0,-21 22 16,21-22-16,-21 21 16,0 1-16,-1 20 0,1-21 0,0 1 15,0 20-15,21-20 0,0 20 0,-21 1 16,0-1-16,-1 1 0,22-1 16,-21 22-16,0-22 0,21 22 0,-21-22 15,21 1-15,-21 21 0,21-22 0,0 1 16,0-1-16,0 1 0,0-1 15,0 1-15,0-1 0,0-21 0,0 1 16,0-1-16,0 0 0,0-20 0,0-1 16,0 0-16,0 0 0,0-42 31,-21 0-15,21 0-16,-22-1 0,22 1 15,-21 0-15,21 0 0,-21-21 0,21 20 16,0 1-16,0-21 0,-21 21 0,21-22 15,0 22-15,-21-21 0,21 21 16,-21-22-16,21 1 0,0 0 0,-22-1 16</inkml:trace>
  <inkml:trace contextRef="#ctx0" brushRef="#br0" timeOffset="9316.46">13949 1249 0,'0'0'0,"-21"0"0,-1 0 16,44 0 31</inkml:trace>
  <inkml:trace contextRef="#ctx0" brushRef="#br0" timeOffset="10204.1">17632 1397 0,'0'0'15,"42"-63"1,-42 41-1,0 1-15,0 0 16,0 0-16,0 0 0,-21 0 16,0-1-16,0 22 0,-1-21 15,-20 21 1,21 0-16,0 0 0,0 0 0,-1 0 16,-20 0-16,21 0 0,0 21 15,0 1-15,-22-1 0,22-21 0,0 21 16,0 0-16,21 0 0,0 0 0,0 1 15,0-1-15,0 0 16,0 0-16,0 0 0,21-21 0,0 21 16,21 1-16,-20-1 0,20-21 15,0 21-15,1 0 0,-1-21 0,0 21 16,1 0-16,-1 1 0,0-22 16,-21 21-16,22 0 0,-22 0 15,0-21-15,-21 21 0,0 0 16,-21 1-1,-21-22-15,20 21 0,-20-21 0,-21 0 16,20 0-16,-20 0 0,20 0 16,-20 0-16,21 0 0,-22 0 0,22 0 15,-1 0-15,22 0 0,-21 0 0,21 0 16,0 0-16,42 0 31,21 0-15,-21-21-16,22-1 0,-1 1 15,0 0-15,1 0 0,-1 21 0</inkml:trace>
  <inkml:trace contextRef="#ctx0" brushRef="#br0" timeOffset="10483.9">17970 1270 0,'22'-42'16,"-44"84"-16,44-105 0,-22 41 0,21 1 15,-21 0 1,0 42-1,0 0-15,0 1 16,0-1-16,-21 21 0,21-21 16,-22 22-16,22-22 0,-21 21 15,21 0-15,0-20 0,-21 20 0,0 0 16,0 1-16,21-22 0,0 21 16,0-21-16,-21 22 0,21-22 0,0 0 15,0 0-15,0 0 0,0 0 0,0 1 16,21-22-1,0 0-15,0 0 16,0-22-16,-21 1 16,21 0-16,1 21 0</inkml:trace>
  <inkml:trace contextRef="#ctx0" brushRef="#br0" timeOffset="10692.84">17865 1482 0,'0'0'0,"-22"0"0,1 0 15,0 0 1,42 0 15,0 0-31,1 0 16,-1 0-16,21 0 0,-21 0 0,0 0 16,22 0-16,-1 0 0,-21 0 0,22 0 15,-1 0-15,0 0 16,1 0-16,20 0 0,-21 0 0,22 0 15</inkml:trace>
  <inkml:trace contextRef="#ctx0" brushRef="#br0" timeOffset="11491.69">18796 1524 0,'0'-21'46,"0"0"-46,-21 21 16,21-21-16,-21 21 16,-1 0-16,1 0 15,0 0-15,0 0 0,0 0 16,0 21-16,-1-21 0,1 21 16,0 21-16,-21-21 0,21 1 15,-1 20-15,1-21 0,0 21 0,0-20 16,21-1-16,-21 21 0,21-21 15,0 0-15,0 1 0,0-1 0,0 0 16,0 0-16,21-21 16,0 0-16,0 0 0,0 0 15,1 0-15,-1 0 0,0 0 16,0-21-16,0 21 0,0-21 16,1 0-16,-1-1 0,0 1 0,0 0 15,0 0-15,0-21 0,1 20 16,-1-20-16,-21 21 0,0-21 0,21 20 15,-21 1-15,21 0 0,-21 0 16,0 42 0,0 0-1,0 0-15,0 1 0,-21-1 16,21 0-16,0 0 0,-21 0 0,21 0 16,0 22-16,0-22 0,0 0 0,0 0 15,0 0 1,0 1-16,21-22 0,0 0 0,-21 21 15,21-21-15,0 0 0,1 0 16,-1 0-16,0 0 0,0 0 0,0-21 16,0-1-16,1 22 0,20-21 0,-42 0 15,21-21-15,0 21 0,0-1 16,1-20-16,-22 0 0,21 21 0,0-22 16,-21 1-16,0 0 0,0-22 15,21 22-15,-21-1 0,21 1 0,-21 0 16,0 21-16,0-22 0,0 22 15,0 42 1,-21 0 0,0 22-16,21-22 0,-21 21 15,21 1-15,0-22 0,-21 21 0,-1 0 16,22 1-16,-21-1 0,21-21 16,0 22-16,0-1 0,0-21 0,0 21 15,0-20-15,0-1 0,0 0 16,0 0-16,0 0 0,21 0 0,1-21 15,-1 0 1,0 0-16,0 0 16,-21-21-16,21 21 0,-21-21 15</inkml:trace>
  <inkml:trace contextRef="#ctx0" brushRef="#br0" timeOffset="11696.59">19092 1482 0,'0'0'0,"-21"0"0,0 0 16,42 0 15,0 21-15,0-21-16,1 0 0,-1 0 16,0 0-16,0 0 0,0 0 0,0 0 15,22 0-15,-22 0 0,21 0 16,-21 0-16,22 0 0,-22 0 15,21 0-15</inkml:trace>
  <inkml:trace contextRef="#ctx0" brushRef="#br0" timeOffset="13748.35">19621 1630 0,'0'21'31,"22"-21"-15,-1 0-16,0 0 0,0-21 16,0 21-1,0-21-15,-21 0 0,22 21 0,-22-22 16,21 1-16,-21 0 0,0 0 16,0 0-16,0 0 0,0-1 15,-21 22 1,-1 0-16,1 0 0,0 0 15,21 22-15,-21-1 0,0 0 0,0 0 16,-1 0-16,1 0 0,21 1 16,0 20-16,0-21 0,0 0 0,0 0 15,0 1-15,0-1 0,0 0 16,0 0-16,0 0 16,21-21-16,1 21 0,-1-21 0,0 0 15,0 0-15,0 0 0,0 0 16,22 0-16,-22 0 0,0-21 0,0 21 15,0-21-15,1 0 0,-1 0 16,0 0-16,0-1 0,0 1 0,0 0 16,-21 0-16,0 0 0,22-22 15,-22 22-15,21 21 0,-21-21 0,0 0 16,0 42 15,0 0-31,-21 0 16,21 1-16,0-1 0,0 0 15,-22 0-15,22 0 0,-21 0 0,21 1 16,0-1-16,0 0 0,0 0 16,0 0-16,-21 0 0,21 1 15,0-1 1,0-42 15,0-1-15,0 1-16,0 0 0,0 0 15,0 0-15,0 0 0,21-1 16,-21 1-16,0 0 0,0 0 16,0-21-16,21 42 0,-21-22 15,22 1-15,-22 0 0,0 0 16,21 21-16,0 0 16,-21 21 15,0 0-16,0 0-15,0 1 0,0-1 16,0 0-16,0 0 0,0 0 16,0 0-16,0 1 0,0-1 0,0 0 15,0 0-15,0 0 16,0-42 31,0 0-32,21 21-15,0-21 0,0 0 16,-21-1-16,22 1 0,-1 0 0,0 0 16,0 0-16,0 0 0,0-1 15,1 1-15,-1 0 0,0 0 0,0 21 16,0 0-16,0-21 0,1 21 16,-22 21-1,0 0-15,0 0 0,0 0 16,0 1-16,0-1 15,0 0-15,0 0 0,0 0 0,0 0 16,0 1-16,0-1 0,0 0 16,0 0-16,0 0 0,21 0 15,0-21-15,0 0 0,0 0 0,0 0 16,1 0-16,-1 0 0,0 0 16,21 0-16,-21 0 0,1 0 0,20-21 15,-21 0-15,0 21 0,0-21 16,22 0-16,-22 0 0,0-1 0,-21 1 15,21-21-15,0 21 0,-21 0 16,22-1-16,-22 1 0,0 0 0,0 0 16,0 0-1,-22 21-15,1 0 16,0 0-16,0 0 0,0 21 0,0 0 16,-1 0-16,22 0 0,-21 1 15,21-1-15,-21 0 0,21 0 0,0 0 16,0 0-16,0 1 0,0-1 15,0 0-15,0 0 0,21 0 16,0-21-16,1 0 16,-1 0-16,0 0 0,0 0 0,0 0 15,0 0-15,1 0 0,-1-21 0,0 0 16,0 21-16,0-21 0,0 0 16,1-1-16,-1 1 0,-21 0 15,21 0-15,0 0 0,-21 0 16,21-1-16,-21 1 0,21 0 0,1 21 15,-22 21 17,0 0-32,-22 1 0,22-1 15,-21 0-15,0 21 0,21-21 0,0 1 16,0-1-16,-21 0 0,21 0 0,-21-21 16,21 21-16,0 0 0,0 1 15,0-44 32,0 1-47,0 0 16,0 0-16,21 0 15,0-22-15,0 22 0,0 0 0,1-21 16,-1 21-16,0-22 0,0 22 16,0 0-16,0 0 0,1 0 0,-1-1 15,0 22-15,-21 22 16,0-1-1,0 0-15,0 0 0,0 0 16,0 0-16,0 1 0,0-1 0,0 0 16,0 0-16,0 0 0,0 0 15,0 1-15,0-1 0,21-21 16,0 21-16,-21 0 0,21-21 0,1 0 16,-1 0-16,0 0 15,0 0-15,0 0 0,0 0 0,1 0 16,-22-21-16,21 0 0,0 21 15,0-43-15,-21 22 0,21 0 0,0-21 16,-21 21-16,22-22 0,-1 1 0,0 0 16,0-1-16,-21 1 0,21 0 15,0-1-15,1 1 0,-22 0 0,0-1 16,21 1-16,-21 21 16,0 0-16,21-1 0,-21 1 0,0 0 15,-21 42 1,0 0-1,-1 1-15,22-1 0,0 21 16,-21-21-16,21 0 0,-21 22 0,21-1 16,0-21-16,0 22 0,0-22 15,0 21-15,0-21 0,0 0 0,0 22 16,0-22-16,0 0 0,0 0 16,0 0-16,21 1 0,0-1 15,-21 0-15,0 0 0,22-21 16,-1 0-1,0 0-15,0 0 16,0 0-16,0 0 16,-21-21-16,22 0 0,-22 0 0,0-1 15,21 22-15,0-21 0</inkml:trace>
  <inkml:trace contextRef="#ctx0" brushRef="#br0" timeOffset="14005.46">21738 1334 0,'-21'0'16,"42"0"15,0 0-31,0 0 0,22 0 16,-22 0-16,0 0 0,21 0 0,-20 0 15,20 0-15,-21 0 0,21 0 16,1-22-16,-22 22 0,0 0 0,0 0 15,0 0-15,1 0 0,-1 0 16,-42 0 15,-22 0-31</inkml:trace>
  <inkml:trace contextRef="#ctx0" brushRef="#br0" timeOffset="15204.36">1863 2815 0,'0'0'0,"-22"0"15,1 0-15,0 0 0,0 0 32,0-21-32,0 21 0,-1 0 15,44 0 32,-1 0-47,21 0 0,-21 0 16,22 0-16,-1 0 0,21 0 0,1-21 15,-1 21-15,22 0 0,0 0 16,-1 0-16,1 0 0,21 0 0,-21 0 16,20 0-16,-20 0 0,0 0 15,21 0-15,-22 0 0,22 0 16,-21 0-16,21 0 0,-1 0 0,1 0 16,0 0-16,0-21 0,-21 21 15,20 0-15,1-21 0,21 21 0,-21-22 16,0 22-16,21 0 0,-21-21 15,0 21-15,-1 0 0,1-21 0,-21 21 16,-22-21-16,22 21 0,-21 0 16,-22 0-16,21-21 0,-41 21 0,20 0 15,-21 0-15,0 0 0,0 0 16,1 0 0,-22-21 15,21 21-16</inkml:trace>
  <inkml:trace contextRef="#ctx0" brushRef="#br0" timeOffset="16732.09">6816 2477 0,'0'0'0,"-22"0"0,1 0 0,0 0 16,0 0-1,0 0 1,21 21 0,21-21-1,0 0-15,21 21 16,-20-21-16,20 0 0,21 21 15,-20-21-15,-1 0 0,22 0 0,-1 0 16,1 0-16,-1 0 0,1 0 16,20 0-16,-20 0 0,20 0 0,1 0 15,0 0-15,-1 0 0,1 0 16,0 0-16,-22 0 0,22 0 0,0 0 16,-22 0-16,1 0 0,-1-21 0,1 21 15,-1 0-15,-21 0 0,22 0 16,-22-21-16,22 21 0,-22 0 0,0 0 15,1 0-15,-1-21 0,0 21 16,1 0-16,-1 0 0,0 0 0,1 0 16,-22-22-16,21 22 0,1 0 15,-1 0-15,-21 0 0,21 0 16,1 0-16,-1 0 0,-21 0 0,22 0 16,-1 0-16,0 0 0,1 0 15,20 0-15,1 0 0,-22 0 0,43 0 16,-22 0-16,22 0 0,-1 0 0,1 0 15,0 0-15,-1 0 0,1 0 16,21 0-16,-21 0 0,20 0 0,1 0 16,-21 0-16,21 0 0,0 0 15,-1 0-15,-20 0 0,21 0 0,0 0 16,-22 0-16,22 0 0,0 0 16,0 0-16,-21 0 0,20 0 15,1 0-15,0 0 0,-21 0 0,21 0 16,-22 0-16,22 0 0,0 0 15,-21 0-15,20 0 0,1 0 0,-21 0 16,0 0-16,20 0 0,-20 0 0,0-21 16,-22 21-16,22 0 0,0-21 15,-1 21-15,-20 0 0,20 0 0,-20 0 16,21-21-16,-22 21 0,22 0 16,-22 0-16,1-21 0,-1 21 0,1 0 15,-1 0-15,1-21 0,-1 21 0,1 0 16,-1 0-16,1-22 15,-1 22-15,1 0 0,-1 0 0,22-21 16,-22 21-16,22 0 0,-21 0 0,-1 0 16,22-21-16,-22 21 0,1 0 15,20 0-15,-20 0 0,21-21 0,-1 21 16,1 0-16,0 0 0,-1 0 16,1 0-16,0-21 0,-1 21 0,1 0 15,0 0-15,-1 0 0,22 0 0,-21 0 16,-1 0-16,1 0 0,21-21 15,-21 21-15,20 0 0,1 0 0,-21 0 16,21 0-16,0 0 0,-22 0 16,22 0-16,0 0 0,0 0 15,21 0-15,-21 0 0,-1 0 0,-20 0 16,21 0-16,0 0 0,-22 0 16,22 0-16,-21 0 0,0 0 0,20 21 15,1-21-15,-21 0 0,21 0 16,-22 0-16,1 0 0,0 0 0,-1 21 15,-20-21-15,21 0 0,-1 0 16,-20 0-16,20 0 0,1 21 0,-21-21 16,20 0-16,1 0 0,-22 0 0,22 21 15,-21-21-15,-1 0 16,1 0-16,-1 0 0,1 21 0,-1-21 0,1 0 16,-1 0-16,22 0 15,-22 22-15,1-22 0,20 0 0,-20 0 16,-1 0-16,1 0 0,-1 0 0,1 0 15,-1 0-15,-20 0 0,-1 0 16,0 0-16,1 0 0,-22 0 0,21 0 16,-21 0-16,1 0 0,-1 0 15,0 0 1,-42 0 62,0 0-62,-1 0-16,1 0 0</inkml:trace>
  <inkml:trace contextRef="#ctx0" brushRef="#br0" timeOffset="19856.32">1714 4784 0,'-21'0'78,"0"0"-78,0 0 0,0 0 16,0 0-16,-1 0 0,1 0 15,0 0-15,-21 0 0,21 0 0,-22 21 16,22-21-16,-21 0 0,-1 0 15,1 0-15,0 0 0,-1 0 16,22 0-16,-21 0 0,0 0 0,20 0 16,1 0-16,-21 0 0,21-21 15,0 21-15,-1-21 16,1 21 0,42 0 62,1 0-78,-1 0 0,0 0 15,21 0-15,-21 0 0,22 0 16,-1 0-16,22 0 0,-22 21 16,0-21-16,22 0 0,-22 21 0,22-21 15,-1 0-15,-21 0 0,22 21 16,-1-21-16,-20 0 0,20 0 15,-20 21-15,20-21 0,1 21 16,-1-21-16,1 0 0,-1 0 0,1 22 16,-22-22-16,21 0 0,1 0 15,-1 0-15,1 0 0,-22 0 0,1 0 16,-1 0-16,0 0 0,1 0 16,-1 0-16,-21 0 0,0 0 0,0 0 15,1 0-15,-22-22 16,0 1-1,0 0-15,0 0 16,-22 21 0,1-21-16,0 21 15,0 0-15,0-21 0,0 21 16,-1 0-16,1 0 0,21-22 16,-21 22-16,0-21 0,0 21 0,0-21 15,-1 21-15,1 0 16,21-21-16,-21 0 0,0 21 0,0 0 15,0-21-15,-1 21 0,1-22 16,0 22-16,0 0 0,0 0 0,0-21 16,-1 21-16,22 21 62,22 1-62,-1-22 16,-21 21-16,21 0 0,0-21 0,21 0 15,-20 0-15,-1 21 0,21 0 16,-21-21-16,22 0 0,-1 0 0,-21 0 16,21 0-16,1 0 0,-22 0 15,21 0-15,-21 0 0,1 0 0,-1 0 16,0 0-16,0 0 0,0 0 16,0 0-16,-21 21 15,0 1-15,0-1 16,0 0-1,-21-21-15,0 21 0,0 0 0,0 0 16,-22 22-16,1-22 0,0 21 16,-1-21-16,1 22 0,0-22 0,-22 21 15,22 1-15,0-22 0,-1 0 16,1 21-16,21-21 0,-22 1 0,22-1 16,0 0-16,0 0 0,0 0 15,21 0-15,0 1 16,0-44 15,0 1-31,21 0 16,0 0-16</inkml:trace>
  <inkml:trace contextRef="#ctx0" brushRef="#br0" timeOffset="20751.55">4022 4339 0,'0'0'0,"-22"0"15,1-21-15,0 21 16,0 0-16,0 0 16,0 0-16,21 21 0,0 0 15,0 1-15,-22-1 0,22 0 16,0 0-16,0 0 0,0 0 0,22 1 16,-22-1-16,21 0 0,0 0 15,0 0-15,0-21 0,0 0 0,22 21 16,-22-21-16,0 0 0,0 0 15,22 0-15,-22 0 0,21 0 0,-21-21 16,0 0-16,22 0 16,-22 21-16,21-21 0,-21 0 0,1-1 15,-22 1-15,0 0 0,21 0 0,-21-21 16,0 20-16,0 1 0,0 0 16,0 0-16,0-21 0,-21 42 0,21-22 15,-22 1-15,1 21 16,0 0-16,0 43 15,21-22-15,0 0 16,-21 21-16,21-21 0,-21 22 0,21-1 16,0-21-16,0 22 0,-22-1 15,22 0-15,0 1 0,-21-22 0,21 21 16,0 0-16,0 1 16,0-1-16,0 0 0,0 1 0,0-1 15,0-21-15,-21 22 0,21-22 16,0 0-16,0 21 0,-21-21 0,21 1 15,-21-22-15,0 21 0,-1-21 0,1 21 16,0-21-16,0 0 16,-21 0-16,20 0 0,1 0 0,-21-21 15,21 21-15,-22-21 0,22-1 16,-21 1-16,21 0 0,-22-21 0,22 21 16,0-1-16,-21-20 0,21 21 15,-1 0-15,22-22 0,0 22 0,0 0 16,0 0-16,0 0 15,0 0-15,22 21 16,-22-22-16,21 22 0,21 0 0,-21 0 16,0 0-16,22-21 0,-22 21 15,21-21-15,-21 21 0,22 0 0</inkml:trace>
  <inkml:trace contextRef="#ctx0" brushRef="#br0" timeOffset="21308.26">4614 4276 0,'0'0'0,"-21"0"16,0 21-1,21 0-15,0 0 0,0 0 0,0 1 16,-21 20-16,21-21 0,0 21 15,-21 1-15,21-1 0,0-21 0,-22 22 16,22-1-16,0 0 0,0 1 0,-21 20 16,21-21-16,-21-20 0,21 20 15,0 0-15,0-21 0,0 22 0,0-22 16,0 0-16,-21 0 0,21 0 16,0-42 15,0 0-16,0 0-15,0 0 0,0 0 0,21-22 16,-21 22-16,21-21 0,0-1 16,1 1-16,-1 0 0,21 21 0,-21-22 15,0 22-15,22 0 0,-22 0 16,21 0-16,-21-1 0,22 22 0,-22 0 16,0 0-16,0 0 0,0 0 0,1 0 15,-1 22-15,-21-1 0,0 0 16,0 0-16,0 0 0,0 0 0,0 22 15,0-22-15,0 0 16,0 21-16,0-20 0,0-1 0,0 21 16,0-21-16,0 0 0,0 1 0,-21-1 15,21 0-15,0 0 16,0 0-16,21-42 31,-21 0-15,21 21-16</inkml:trace>
  <inkml:trace contextRef="#ctx0" brushRef="#br0" timeOffset="21560.41">5270 4614 0,'0'22'31,"0"-1"-31,0 0 0,0 0 0,0 0 15,0 0-15,0 22 0,0-22 16,-21 0-16,21 0 0,0 22 0,-21-22 16,21 0-16,0 0 0,0 0 0,0 0 15,0 1-15,0-1 16,0 0-16,0-42 47,0 0-47,0-1 0</inkml:trace>
  <inkml:trace contextRef="#ctx0" brushRef="#br0" timeOffset="21744.31">5270 4509 0,'0'0'0,"0"-22"0,0 1 31,0 0-31,-21 21 16,21 21-1,0 0 1,0 1-16,0-1 16,21 0-16,1-21 15</inkml:trace>
  <inkml:trace contextRef="#ctx0" brushRef="#br0" timeOffset="22201.74">5821 4720 0,'21'0'15,"0"-42"1,-21 21-16,0 0 16,-21 21-16,0 0 0,0 0 15,-22 0-15,22 0 0,0 0 16,0 0-16,-22 0 0,22 0 15,0 0-15,-21 0 0,21 21 0,-1 0 16,22 0-16,0 0 16,0 0-16,0 1 15,22-1-15,-1 0 16,0 0-16,0-21 0,21 21 16,-20 0-16,-1 1 0,0-22 0,21 21 15,-21 0-15,1 0 0,-1-21 0,-21 21 16,0 0-16,21-21 0,-21 22 15,0-1-15,0 0 0,-21-21 16,0 21-16,-22-21 16,22 0-16,0 0 0,-21 0 0,20 0 15,-20 0-15,21 0 0,0 0 0,0 0 16,-1 0-16,1 0 0,0 0 16,0 0-16,21-21 15,0 0 1,0 0-16,0-1 0,21 1 15,0 0-15</inkml:trace>
  <inkml:trace contextRef="#ctx0" brushRef="#br0" timeOffset="22732.73">7260 4424 0,'0'0'0,"42"-42"15,-42 20-15,0 1 0,0 0 0,0 0 16,0 0-16,0 0 0,0-1 16,0 1-16,0 0 0,-21 21 15,0 0-15,0 0 0,0 0 16,0 0-16,-22 0 0,22 0 0,-21 0 15,21 21-15,-22 0 0,1 22 16,0-22-16,20 21 0,-20 1 0,0-1 16,21 0-16,-1-21 0,1 22 15,0-1-15,21 0 0,0 1 0,0-1 16,0 0-16,0 1 0,21-22 0,0 21 16,1 1-16,-1-22 0,21 0 15,-21 0-15,22 0 0,-1 0 16,-21-21-16,43 0 0,-22 0 0,0 0 15,1 0-15,-1 0 0,21 0 16,-20-21-16,20 21 0,-20-21 0,-1 0 16,21 0-16,-20-22 0</inkml:trace>
  <inkml:trace contextRef="#ctx0" brushRef="#br0" timeOffset="24999.87">7789 4720 0,'0'0'0,"0"-21"0,0 0 0,0-21 16,0 20-16,0 1 0,0 0 15,0 0-15,-21 0 0,0 0 0,0-1 16,0 22-16,-1 0 0,1-21 15,0 21-15,0 0 0,-21 0 0,20 0 16,1 21-16,0 1 0,0-22 16,0 21-16,0 0 0,-1 21 15,1-21-15,21 1 0,0 20 0,-21-21 16,21 21-16,0-20 0,0 20 16,0-21-16,0 0 0,0 0 0,0 1 15,0-1-15,21 0 0,0-21 16,1 0-16,-1 0 0,0 0 15,21 0-15,-21 0 0,1 0 0,20 0 16,-21-21-16,0 0 0,22-1 0,-22 1 16,0 0-16,0 0 0,0 0 15,-21-22-15,0 22 0,21 0 0,-21 0 16,0 0-16,0 0 16,0-1-16,0 1 0,0 0 0,-21 21 31,0 0-31,21 21 15,0 0-15,-21 1 0,21-1 16,0 0-16,-21 0 0,21 21 0,0-20 16,0-1-16,0 21 0,0-21 15,0 0-15,0 1 0,21-1 0,-21 0 16,21 0-16,0 0 0,0-21 16,1 0-16,-1 0 0,0 0 0,0 0 15,0 0-15,0 0 0,22-21 0,-22 0 16,0 0-16,0 0 15,22-1-15,-22 1 0,0-21 0,0 21 16,0-22-16,0 22 0,-21-21 0,22 0 16,-22-1-16,21 1 0,-21 0 15,0 20-15,0-20 0,0 0 0,0-1 16,0 22-16,0-21 0,0 21 16,0 0-16,0 42 31,0 21-31,-21-21 0,21 0 15,-22 22-15,22-1 0,-21-21 0,21 22 16,0-1-16,0 0 0,0-21 16,0 22-16,0-1 0,0-21 15,0 22-15,0-22 0,0 0 0,0 0 16,0 0-16,0 0 0,21 1 16,1-22-16,-1 0 0,0 0 0,0 0 15,0 0-15,0 0 0,22 0 16,-22-22-16,0 1 0,21 0 0,-20 0 15,-1 0-15,0 0 0,0-22 0,21 22 16,-20-21-16,-22 21 0,21-22 16,0 1-16,-21 0 0,21 20 0,-21-20 15,0 0-15,0-1 0,0 22 0,0-21 16,0 21-16,0 0 16,0-1-16,-21 22 31,21 22-31,0-1 0,-21 0 0,21 0 15,-21 21-15,21-20 0,-22 20 0,22 0 16,0-21-16,0 22 0,-21-1 16,21 0-16,0-20 0,0 20 0,0 0 15,0-21-15,0 1 0,0 20 16,0-21-16,0 0 0,0 0 0,21 1 16,1-1-16,-1-21 0,0 0 15,0 0-15,21 0 0,-20 0 16,-1 0-16,0 0 0,0-21 0,21 21 15,-20-22-15,-1 1 0,0 0 16,21 0-16,-21-21 0,1 20 16,-22 1-16,21 0 0,0 0 0,-21 0 15,0 0-15,0-1 0,0 1 16,0 0-16,0 42 47,0 0-47,0 1 0,0-1 0,-21 0 15,21 0-15,0 0 0,0 0 0,0 1 16,0-1-16,0 0 16,0 0-16,0 0 0,0 0 0,21 1 15,-21-1-15,21-21 0,0 0 0,0 21 16,1-21-16,-1 0 0,21 0 16,-21 0-16,0 0 0,1 0 0,-1-21 15,0 0-15,21-1 0,-21 1 16,1 0-16,-1 0 0,0 0 0,-21 0 15,21-1-15,-21-20 0,21 21 0,-21 0 16,0 0-16,0-1 0,0 1 16,0 0-16,0 0 15,0 42 1,0 0 0,0 0-16,0 1 0,0-1 15,-21 0-15,21 0 0,0 21 0,-21-20 16,21-1-16,0 0 0,0 0 15,0 0-15,0 0 0,0 1 16,0-1-16,0-42 31,0-1-15,0 1-16,0 0 16,0 0-16,0 0 0,0 0 0,21-1 15,-21 1-15,21 0 0,0 0 0,-21 0 16,0 0-16,22-1 15,-1 1-15,0 0 0,-21 0 0,21 21 16,0-21-16,0 21 16,1 0-16,-22 21 15,0 0-15,0 0 16,0 0-16,21 1 0,-21-1 16,21 0-16,-21 0 0,0 0 0,0 0 15,21 1-15,-21-1 0,21 0 0,0 0 16,-21 0-16,22 0 0,-1 1 15,0-22-15,0 21 0,0-21 0,0 0 16,1 0-16,20 0 0,-21 0 16,21 0-16,-20 0 0,20-21 15,0-1-15,-21 22 0,22-21 0,-22 0 16,21 0-16,-21 0 0,1 0 0,20-1 16,-21 1-16,-21 0 0,21-21 15,-21 21-15,21-1 0,-21 1 0,0 0 16,0 0-16,0 0 0,0 0 15,0-1-15,0 1 0,-21 21 0,0 0 16,0 0-16,0 0 0,0 0 0,-1 0 16,1 0-16,0 0 0,0 21 15,0 1-15,0-1 0,-1 0 0,1 0 16,0 0-16,0 0 0,0 1 16,21-1-16,0 0 0,0 0 15,0 0-15,0 0 0,0 1 16,21-22-16,0 0 15,0 0-15,0 0 0,1 0 16,-1 0-16,0 0 0,0-22 0,0 22 16,-21-21-16,21 0 0,1 21 15,-1-21-15,-21 0 0,21 0 16,0-1-16,-21 1 0,0 0 16,0 0-1,21 21-15,-21 21 31,0 0-15,0 0-16,-21 1 0,21-1 0,0 0 16,-21 21-16,21-21 0,-21 22 0,0-22 15,21 21-15,-22 1 0,1-22 16,21 21-16,-21 0 0,21 1 0,0-1 16,0 0-16,0 1 0,0-1 0,0 0 15,0 1-15,0-1 0,0 0 16,-21-20-16,21 41 0,0-21 0,0 1 15,-21-1-15,21 0 0,0 1 0,0 20 16,-21-20-16,21-1 16,-22 0-16,1 1 0,21-1 0,-21 0 0,21-21 15,-21 22-15,0-22 0,0 21 16,21-21-16,-22 1 0,1-22 0,21 21 16,0 0-16,-21-21 0,0 0 15,0 0-15,21-21 31,-21 21-31,21-21 0,0-1 0,-22 22 16,22-21-16,0 0 0,0 0 16,0 0-16,0 0 0,0-1 0,-21-20 15,21 21-15,0-21 0</inkml:trace>
  <inkml:trace contextRef="#ctx0" brushRef="#br0" timeOffset="25279.79">9419 4445 0,'-21'0'0,"21"21"62</inkml:trace>
  <inkml:trace contextRef="#ctx0" brushRef="#br0" timeOffset="26556.22">11874 4868 0,'0'22'15,"0"-44"-15,-21 44 0,21-1 0,-21-21 16,21-21 15,0-1-15,21 1-16,0 0 0,1 0 15,-1 0-15,0 0 0,0-1 0,0-20 16,22 21-16,-22-21 0,21 20 0,-21-20 16,0 0-16,22 21 0,-22-22 15,0 1-15,-21 21 0,21-22 0,-21 22 16,0 0-16,0 0 0,0 0 15,-21 21-15,0 0 16,0 21-16,0 0 0,-22-21 16,22 21-16,0 22 0,21-22 15,0 0-15,0 0 0,0 21 0,0-20 16,0 20-16,0-21 16,21 0-16,0 22 0,22-22 0,-22 21 15,0-21-15,21 0 0,-21 1 0,1 20 16,-1-21-16,0 0 0,0-21 15,-21 21-15,0 1 0,21-22 0,-42 0 47,0 0-47,0-22 0,0 22 0,-1-21 16,1 0-16,0 21 0,0-21 16,0 0-16,0 21 0,-1 0 0,22-21 15,0 42 16,0 0-31,0 0 0,0 0 16,22 0-16,-1-21 0,0 22 16,0-1-16,21-21 0,-20 0 0,20 21 15,-21-21-15,21 0 0,-20 0 0,20 0 16,-21 0-16,21 0 0,-20 0 16,20-21-16,-21 0 0,0-1 0,0 1 15,22 0-15,-22 0 0,0 0 16,0 0-16,0-1 0,1-20 0,-1 21 15,0-21-15,0 20 0,0-20 0,0 0 16,1 21-16,-1-22 0,0 1 16,0 0-16,-21 20 0,0-20 15,21 21-15,-21 0 0,0 0 16,0-1-16,-21 44 16,0 20-1,0-21-15,0 0 0,-1 22 16,22-1-16,-21-21 0,0 21 0,0 1 15,0-22-15,21 21 0,-21 1 16,21-22-16,-22 21 0,22-21 0,0 0 16,0 22-16,0-22 0,0 0 15,0 0-15,0 0 0,22 1 16,-1-22-16,0 0 0,0 0 16,0 0-16,0 0 0,1-22 15,-1 22-15,0-21 0,0 0 16,-21 0-16</inkml:trace>
  <inkml:trace contextRef="#ctx0" brushRef="#br0" timeOffset="26752.11">12806 4530 0,'0'0'16,"-21"0"-16,-1 0 0,22-21 31,22 21-15,-1 0-16,0 0 0,0 0 15,21 0-15,-20 0 0,20 0 16,-21 0-16,21 0 0,1 0 0,-1 0 16,0 0-16,-20 0 0,20 0 15,0 0-15,-21 0 0,22 0 0</inkml:trace>
  <inkml:trace contextRef="#ctx0" brushRef="#br0" timeOffset="27579.61">13631 4720 0,'0'0'0,"21"0"16,1 0-16,-1 0 15,-21-21-15,21 21 16,0-21-16,-21 0 0,21 21 0,-21-21 16,0-1-16,21 22 0,-21-21 0,0 0 15,0 0-15,0 0 0,0 0 16,0-1-16,0 1 0,-21 0 0,0 21 15,0-21-15,21 0 0,-21 21 16,0 0-16,-22 0 0,22 0 0,0 0 16,0 21-16,-22 0 0,22 0 0,0 0 15,-21 1-15,21-1 16,-1 21-16,1-21 0,0 0 0,21 22 16,0-22-16,-21 0 0,21 21 0,0-20 15,0-1-15,0 0 0,0 0 16,21-21-16,-21 21 0,21-21 0,0 0 15,22 0-15,-22 0 0,0 0 16,0 0-16,22-21 0,-22 21 0,0-21 16,21 0-16,-21 0 0,1-1 0,-1 1 15,0 0-15,-21 0 0,21 0 16,0 0-16,-21-22 0,0 22 0,0 0 16,0-21-16,0 20 0,0 1 15,0 0-15,0 0 0,0 0 16,0 42-1,-21 0 1,21 0-16,-21 22 0,21-22 0,0 0 16,0 21-16,0-21 0,0 1 0,0 20 15,0-21-15,0 0 0,0 0 16,0 1-16,0-1 0,21 0 0,0 0 16,0-21-16,1 0 15,-1 0-15,0 0 0,0 0 0,0 0 16,0-21-16,1 0 0,-1 0 0,0 21 15,21-43-15,-21 22 0,1 0 16,-1 0-16,0-22 0,0 1 16,0 21-16,-21-21 0,21-1 0,-21-20 15,22 20-15,-22 1 0,0-21 16,0 20-16,0-20 0,0 20 0,0 1 16,0 21-16,0 0 0,0 0 15,0 42-15,0 0 16,0 0-16,0 21 0,-22 1 15,1-1-15,21 0 0,-21 22 0,21-22 16,0 1-16,-21-1 0,21 0 0,0 1 16,0-1-16,0 0 0,0 1 15,0-22-15,0 0 0,0 21 0,21-21 16,0 1-16,0-1 0,1 0 16,-1-21-16,0 0 15,0 0-15,0 0 0,0 0 0,1 0 16,-1-21-16,0 21 0,-21-21 15,21-1-15,-21 1 0,21 0 0</inkml:trace>
  <inkml:trace contextRef="#ctx0" brushRef="#br0" timeOffset="27760.51">14055 4403 0,'0'0'15,"-22"0"-15,22 21 16,0 0-1,22-21-15,-1 0 16,0 0-16,0 0 0,21 0 16,-20 0-16,20 0 0,-21 0 0,0 0 15,22 0-15,-22 0 0,21 0 16,0-21-16</inkml:trace>
  <inkml:trace contextRef="#ctx0" brushRef="#br0" timeOffset="29732.21">14584 4614 0,'0'0'0,"-21"0"0,21 22 0,0-1 0,0 0 16,21-21 15,0 0-31,0 0 0,0 0 16,0 0-16,1 0 0,-1-21 0,0 0 15,0 21-15,0-22 0,-21 1 16,21 0-16,-21 0 0,22 0 0,-22 0 16,0-22-16,0 22 0,0 0 15,0 0-15,0 0 0,0-1 16,-22 22-16,1 0 0,0 0 16,0 0-16,0 22 0,0-22 15,-1 21-15,22 0 0,-21 0 0,0 0 16,0 22-16,21-22 0,-21 0 0,21 0 15,0 21-15,0-20 0,0-1 16,0 0-16,0 0 0,21 0 0,0 0 16,0-21-16,0 22 0,1-1 15,-1-21-15,0 0 0,0 21 0,0-21 16,22 0-16,-22 0 0,21 0 0,-21 0 16,22-21-16,-22 21 0,21-21 15,-21-1-15,0 1 0,1 0 0,-1 0 16,0 0-16,0 0 0,0-22 15,0 22-15,-21-21 0,0 21 16,0-1-16,0-20 0,22 21 0,-22 0 16,0 0-16,0 42 31,0 0-31,0 0 0,0 0 16,-22 0-16,22 1 0,0-1 15,0 21-15,0-21 0,0 0 0,0 1 16,-21-1-16,21 0 0,0 0 15,0 0-15,-21 0 0,21 1 0,0-1 16,0 0-16,0-42 47,0 0-47,0-1 0,0 1 16,0 0-16,0 0 0,0 0 15,21-22-15,0 22 0,1-21 0,-22 21 16,21-22-16,0 1 0,0 21 15,0-21-15,0 20 0,1 1 0,20 0 16,-21 0-16,0 21 0,0 0 0,1 0 16,-1 0-16,0 0 0,21 0 15,-21 21-15,1 0 0,-1 22 16,-21-22-16,0 0 0,21 0 16,-21 21-16,21-20 0,-21-1 0,0 0 0,0 21 15,0-21-15,0 1 0,0-1 16,0 0-16,0 0 15,0 0-15,21-21 32,-21-21-17,21 0-15,-21 0 0,0 0 16,22-1-16,-1 1 0,0 0 16,0 0-16,0-21 0,0 20 0,1 1 15,-1-21-15,0 21 0,21-22 16,-21 22-16,1 0 0,-1 0 15,0 0-15,0 21 0,0 0 16,-21 21 0,0 0-16,0 0 0,0 0 0,0 1 15,0 20-15,0-21 0,-21 21 0,21-20 16,0-1-16,0 21 0,0-21 16,0 0-16,0 1 0,0-1 0,21 0 15,0-21-15,-21 21 0,22 0 0,-1-21 16,0 0-16,0 0 0,21 0 15,-20 0-15,-1 0 0,21 0 0,-21 0 16,22 0-16,-22-21 16,21 0-16,-21 21 0,0-21 0,22 0 15,-22-1-15,0-20 0,-21 21 0,21 0 16,-21-22-16,21 22 0,-21-21 16,0 21-16,0 0 0,0-1 0,0 1 15,0 0-15,-21 21 16,0 0-16,0 0 0,0 21 0,0 0 15,-1 1-15,1-1 0,0 0 0,21 0 16,0 21-16,0-20 0,-21-1 16,21 21-16,0-21 0,0 0 0,0 1 15,0-1-15,21 0 0,0 0 16,0 0-16,1 0 0,-1-21 16,0 22-16,21-22 0,-21 0 0,1 0 15,-1 0-15,21 0 0,-21 0 16,0-22-16,22 1 0,-22 0 0,0 0 15,0 21-15,0-42 0,1 20 0,-1 1 16,-21 0-16,0 0 0,0-21 16,0 20-16,0 1 0,21 0 0,-21 0 15,0 42 17,-21 0-32,21 0 15,0 1-15,0-1 0,0 0 0,0 0 16,-21 0-16,21 0 15,-22 1-15,22-1 0,0 0 16,0 0-16,0-42 47,0 0-47,0 0 16,0-1-16,22 1 0,-1 0 15,-21-21-15,21 21 0,0-22 0,21 22 16,-20-21-16,20-1 0,0 1 0,-21 21 15,22-21-15,-1 20 0,-21 1 16,0 21-16,1 0 0,-1 0 0,0 0 16,-21 21-1,0 1-15,0-1 0,0 21 0,-21-21 16,21 22-16,-21-1 0,21-21 0,0 21 16,0-20-16,0 20 0,0-21 15,0 0-15,0 0 0,21 22 0,0-43 16,0 21-16,21 0 0,-20 0 15,20-21-15,-21 0 0,21 0 0,1 0 16,-22 0-16,21 0 0,1 0 0,-22 0 16,21-21-16,-21 0 0,0 0 15,1 0-15,-1-1 0,-21 1 16,21-21-16,0 0 0,0-1 0,0-20 16,1 20-16,-22-20 0,21-1 15,0 1-15,0 21 0,-21-22 0,0 22 16,0 21-16,0-1 0,0 1 15,0 0-15,-21 42 16,0 22 0,0-22-16,-1 21 0,1 0 0,0 1 15,0-1-15,0 22 0,21-22 16,0 0-16,-21 1 0,21-1 0,0 0 16,0 1-16,0-22 0,0 21 0,0-21 15,0 0-15,0 1 0,0-1 16,0 0-16,21-21 15,0 0-15,0 0 16,0-21 0,-21 0-16,21-1 0</inkml:trace>
  <inkml:trace contextRef="#ctx0" brushRef="#br0" timeOffset="29912.11">17674 4297 0,'0'0'0,"-21"0"0,0 0 0,42 0 47,0 21-47,21-21 0,-20 0 0,-1 0 15,21 0-15,-21 0 0,22 0 16,-22 0-16,21 0 0,-21 0 16,0-21-16,1 0 0,20 21 0,-21-21 15</inkml:trace>
  <inkml:trace contextRef="#ctx0" brushRef="#br0" timeOffset="32927.91">20235 4657 0,'0'0'0,"-21"0"16,-21 0 0,42 21-16,-21-21 15,-1 0 1,1 0-16,21-21 31,0 0-31,0-1 16,0 1-16,0 0 0,0-21 15,0 21-15,21-22 0,1 1 16,-1 0-16,0-1 0,0-20 0,21-1 16,-20 1-16,20-1 15,0 1-15,-21 20 0,22-20 0,-22 21 16,0 20-16,-21-20 0,0 21 16,0 0-16,-21 21 0,-21 0 15,-1 0-15,22 0 0,-21 0 0,-1 21 16,1 0-16,21 0 0,-21 22 15,20-1-15,1 0 0,0 1 0,21-1 16,0 21-16,0-20 0,0 20 16,0-20-16,21-1 0,0 0 15,1 1-15,20-1 0,-21-21 0,0 0 16,0 22-16,1-22 0,-1 0 0,-21 0 16,0 0-1,-21-21 1,-1 0-16,1 0 0,0 0 0,0 0 15,0-21-15,0 0 0,-1 0 16,1 0-16,0-1 0,0 1 0,0 0 16,0 0-16,-1 0 0,1-22 0,0 22 15,0 0-15,0 21 16,21 21 0,0 0-16,0 1 15,0-1-15,21 0 0,0 0 0,0 0 16,0 0-16,1 1 0,-1-1 0,0 0 15,0-21-15,21 21 16,-20-21-16,20 0 0,0 0 0,1 0 16,-1 0-16,0 0 0,1 0 15,-1 0-15,0-21 0,22 0 0,-22 0 16,0-1-16,-20 1 0,20-21 0,0 0 16,-21-1-16,22 1 0,-22-22 15,0 1-15,21 21 0,-20-22 0,-1 1 16,0 20-16,-21-20 0,21 42 15,-21-22-15,21 22 0,-21 0 0,0 0 16,0 42 0,0 0-16,0 0 0,0 22 15,0-1-15,-21 0 0,0 1 16,0 20-16,21-21 0,-21 22 16,-1-22-16,22 1 0,-21-1 0,0 0 15,21 1-15,0-22 0,-21 21 16,21-21-16,-21 0 0,21 1 0,0-1 15,21-42 17,0 21-32,0-22 15,0 1-15,1 0 16,-1 0-16,0-21 0,21-1 0,-21 22 16,1-21-16,-1-1 0,0 1 15,0 0-15,0 21 0,0-1 0,-21 1 16,0 0-16,22 21 0,-1 0 15,-21 21-15,0 0 16,0 22-16,0-22 0,0 0 0,0 21 16,0-20-16,0 20 0,0-21 15,0 21-15,21-20 0,-21-1 0,0 21 16,21-21-16,-21 0 0,21-21 16,-21 22-16,21-1 0,1-21 0,-1 0 15,0 21-15,0-21 0,0 0 0,0 0 16,22 0-16,-22 0 15,21 0-15,-21 0 0,22-21 0,-22 0 16,21 21-16,-21-22 0,22 1 0,-22 0 16,0-21-16,0 21 0,0-1 15,1-20-15,-1 0 0,-21 21 0,21-22 16,-21 22-16,0 0 0,0 0 16,0 0-16,0-1 0,0 44 15,0-1 1,-21 0-16,21 0 0,0 0 0,0 0 15,-21 22-15,21-22 0,0 0 16,0 0-16,0 22 0,0-22 16,0 0-16,0 0 0,0 0 15,21 0-15,0-21 16,0 22-16,0-22 0,0 0 16,1 0-16,-1 0 0,0 0 15,0-22-15,0 22 0,0-21 16,1 0-16,-1 0 0,0 0 0,-21 0 15,0-1-15,21 1 0,-21-21 16,0 0-16,0-1 0,0 1 0,0 21 16,0-22-16,0 1 0,0 0 15,-21 21-15,0-1 0,21 1 0,-21 0 16,-1 21-16,1 0 0,0 0 16,0 0-16,0 21 0,0 0 15,-1 1-15,-20-1 0,21 21 0,0 0 16,21 1-16,-21-1 0,21 0 15,0 1-15,0-1 0,0-21 0,0 22 16,0-22-16,0 21 0,21-21 16,0 0-16,0 1 0,0-1 0,0-21 15,1 21-15,-1-21 0,21 0 0,-21 0 16,0 0-16,1 0 0,20 0 16,-21 0-16,21-21 0,-20 0 0,20-1 15,0 1-15,-21 0 0,1 0 16,20 0-16,-21-22 0,0 22 15,0-21-15,1 21 0,-1-22 0,-21 22 16,0 0-16,21 0 0,-21 0 16,0 0-16,0 42 15,0 0-15,0 0 16,-21 0-16,21 0 0,0 1 0,-21-1 16,21 0-16,-22 21 0,22-21 15,0 1-15,0-1 0,0 0 0,0 0 16,0 0-16,0 0 0,0 1 15,22-22 1,-1 0-16,0 0 0,21 0 16,-21 0-16,1 0 0,20-22 15,-21 22-15,0-21 0,22 0 16,-22 0-16,0 0 0,0 0 0,21-22 16,-20 22-16,-1-21 0,0 21 15,-21-22-15,21 22 0,-21 0 0,21 0 16,-21 0-16,0-1 0,0 44 31,0-1-31,0 0 0,-21 0 16,0 21-16,21-20 0,-21-1 15,21 21-15,0-21 0,0 0 0,0 22 16,0-22-16,0 0 16,0 0-16,0 0 0,0 1 15,0-1-15,21-21 0,0 21 16,21-21-16,-20 0 0,-1 0 15,21 0-15,-21 0 0,0 0 0,22 0 16,-22-21-16,0 21 0,0-21 16,0-1-16,1 1 0,-1 0 0,0-21 15,0 21-15,0-22 0,-21 1 16,21 0-16,-21-1 0,22-20 0,-22 20 16,0 1-16,21 0 0,0-1 0,-21 1 15,21 21-15,-21-21 0,0 20 16,0 1-16,0 0 0,0 42 31,0 0-15,-21 22-16,21-22 0,-21 21 0,0 1 15,-1-1-15,22 0 0,-21 1 16,21-1-16,-21 0 0,21 1 0,0-1 16,0-21-16,0 21 0,0-20 15,0 20-15,0-21 0,0 0 0,0 0 16,0 1-16,0-1 0,21-21 15,0 21-15,1 0 0,20-21 0,-21 0 16,0 0-16,22 0 0,-1 0 0,0 0 16,1 0-16,-1 0 15,0 0-15,1 0 0,-22-21 0,21 21 16,0-21-16,1 0 0,-22-1 0,0 1 16,0 0-16,0 0 0,1 0 15,-1-22-15,-21 22 0,0-21 0,0 21 16,0-22-16,0 22 0,0-21 15,0 21-15,0 0 0,0-1 0,-21 1 16,-1 21 0,1 0-16,-21 0 0,21 0 0,0 21 15,-1-21-15,-20 22 0,21-1 16,0 0-16,0 0 0,-1 21 16,1-20-16,0-1 0,21 21 0,-21-21 15,21 0-15,0 1 0,0 20 16,0-21-16,0 0 0,0 0 15,21 1-15,0-22 0,0 21 0,1-21 16,-1 0-16,0 0 16,0 0-16,0 0 0,22 0 0,-22 0 15,0 0-15,0-21 0,0-1 16,0 1-16,1 0 0,-22 0 0,21-21 16,0 20-16,0-20 0,0 0 15,0-1-15,1-20 0,-1 21 16,0-22-16,-21 22 0,21-22 0,-21 22 0,21 0 15,-21-1-15,0 1 16,0 21-16,0 0 0,0-1 0,0 1 16,0 0-16,0 42 15,0 0 1,-21 1-16,21 20 0,0 0 16,-21-21-16,0 22 0,21-1 0,-21 22 15,21-22-15,0 0 0,-22 1 0,22-1 16,-21 0-16,21 1 0,0-22 15,0 21-15,0-21 0,0 0 0,0 1 16,0-1-16,0 0 16,0 0-16,21-21 15,1 0 1,-1 0-16,0 0 16,0-21-16,-21 0 15,21 21-15,-21-21 16</inkml:trace>
  <inkml:trace contextRef="#ctx0" brushRef="#br0" timeOffset="33123.8">24172 4382 0,'-21'42'16,"0"-42"77</inkml:trace>
  <inkml:trace contextRef="#ctx0" brushRef="#br0" timeOffset="34311.44">25336 4445 0,'0'21'0,"22"-42"62,-1 0-62,0 21 16,0-21-16,-21 0 0,21-1 0,0 1 15,1-21-15,-1 0 0,0-1 16,0 1-16,0 0 0,0-1 0,1 1 16,-1-22-16,0 22 0,-21 0 15,0-1-15,0 1 0,0 0 0,21 21 16,-21-1-16,0 1 0,0 0 0,0 0 16,0 42-1,-21 0-15,21 0 16,0 1-16,-21-1 0,0 21 15,21 0-15,-22 1 0,1-1 0,21 0 16,0 1-16,0-1 0,-21 0 16,21 22-16,0-43 0,0 21 15,0 1-15,0-1 0,0-21 0,0 0 16,21 1-16,0-1 0,-21 0 16,22 0-16,20-21 0,-21 0 0,0 21 15,22-21-15,-22 0 0,21 0 16,-21 0-16,22 0 0,-22 0 0,0-21 15,0 0-15,0 21 0,0-21 0,1 0 16,-22-1-16,21 1 0,-21 0 16,0 0-16,0 0 0,0 0 0,0-1 15,0 1-15,0 0 16,21 21 15,0 0-15,0 0-16,0 0 0,22 0 0,-22 0 15,21-21-15,1 21 0,-1 0 16,-21-21-16,21 21 0,1-21 0,-1 21 16,-21-22-16,22 1 0,-22 0 15,0 0-15,0 0 0,-21 0 0,0-1 16,0 1-16,0 0 0,0 0 16,-21 21-1,0 0-15,0 0 0,-1 0 0,1 0 16,0 21-16,0 0 15,-21 22-15,20-22 0,1 21 0,0-21 16,21 22-16,-21-1 0,21 0 0,0-21 16,0 22-16,0-22 0,0 0 15,0 21-15,0-20 0,0-1 0,21 0 16,0-21-16,0 21 0,1-21 16,-1 0-16,0 0 0,0 0 0,0 0 15,0 0-15,22 0 0,-22 0 0,21 0 16,1-21-16</inkml:trace>
  <inkml:trace contextRef="#ctx0" brushRef="#br0" timeOffset="35495.76">27580 4255 0,'0'21'0,"0"-42"0,0 63 31,21-42 0,0 0-31,1-21 0,-1 21 0,0-21 16,0-1-16,0 22 0,0-42 15,1 21-15,-1 0 0,0-22 0,0 1 16,0 0-16,0-1 0,1 1 0,-1 0 16,-21-1-16,21 1 0,0 0 15,-21-22-15,0 22 0,0 0 0,0 20 16,0 1-16,0-21 0,0 21 16,0 42-1,-21 0-15,21 0 0,-21 0 16,0 22-16,-1-1 0,22 0 0,-21 1 15,0-1-15,21 0 16,0 1-16,0-1 0,0 0 0,0 1 16,0-1-16,0 0 0,0 1 15,0-22-15,0 0 0,21 21 0,0-20 16,1-1-16,-1-21 0,0 21 0,21-21 16,-21 0-16,22 0 0,-22 0 15,21 0-15,-21 0 0,22-21 0,-22 0 16,21-1-16,-21 1 0,1-21 15,-1 0-15,21-1 0,-21 1 0,0 0 16,1-22-16,-22 22 0,21-1 16,0-20-16,-21 21 0,21-1 0,-21 22 15,0 0-15,0 0 16,0 0-16,0 42 16,0 0-16,-21 0 15,0 21-15,21-20 0,-21 20 0,-1 0 16,1 1-16,21-1 0,-21 0 0,0-21 15,0 22-15,21-1 0,-21 0 16,21-20-16,-22 20 0,1-21 0,21 0 16,0 0-16,0 1 0,-21-1 15,21 0 1,0-42 0,0 0-1,0-1-15,21 1 0,0 0 0,1 0 16,-1 0-16,0-22 0,0 1 15,0 21-15,22-21 0,-22 20 0,0-20 16,21 21-16,-21 0 0,1 0 16,20 21-16,-21 0 0,0 0 0,0 0 15,-21 21 1,0 0-16,0 0 0,0 0 0,0 0 16,0 22-16,0-22 0,-21 21 15,21-21-15,0 1 0,0 20 16,0-21-16,0 0 0,0 0 15,0 1-15,0-1 0,0 0 0,21-21 16,1 21-16,-1-21 0,0 21 0,0-21 16,0 0-16,22 0 0,-22 0 15,0 0-15,21 0 0,-21-21 0,1 0 16,20 0-16,-21 0 0,0-1 16,22-20-16,-22 21 0,0-21 0,0-1 15,0 1-15,0 0 0,1 20 16,-22-20-16,0 21 0,0 0 0,0 0 15,-22 21 1,1 21 0,0 0-16,0 0 0,0 0 0,21 22 15,0-22-15,-21 21 0,21-21 16,0 0-16,0 1 0,0 20 0,0-21 16,0 0-16,0 0 15,21 1-15,0-22 0,0 0 0,0 21 16,0-21-16,22 0 0,-22 0 15,0 0-15,21 0 0,-20 0 0,20 0 16,-21-21-16,0-1 0,0 1 16,1 0-16,-1 0 0,0 0 0,-21 0 15,0-22-15</inkml:trace>
  <inkml:trace contextRef="#ctx0" brushRef="#br0" timeOffset="35756.61">27326 3916 0,'0'0'0,"21"0"15,0 0-15,1 0 0,20 0 16,-21 0-16,21 0 15,1 0-15,-1-21 0,0 21 0,22 0 16,-22-21-16,1 21 0,20 0 0,-21 0 16,1-22-16,-22 22 0,0 0 15,0 0-15</inkml:trace>
  <inkml:trace contextRef="#ctx0" brushRef="#br0" timeOffset="37350.01">2328 6710 0,'21'0'16,"106"0"15,-105-21-31,20 0 0,-21-1 0,21 1 0,1 0 16,-22 0-16,21 0 0,-21 0 15,22-1-15,-22-20 0,0 21 0,-21-21 16,21 20-16,-21 1 0,0-21 0,0 21 16,0-22-16,0 22 0,0-21 15,0 21-15,0-22 0,0 22 0,-21-21 16,0 21-16,0 0 0,21-1 16,-21 22-16,-1 0 0,1 0 0,0 0 15,0 0-15,0 22 16,21-1-16,-21 0 0,21 0 15,-22 21-15,22 1 0,0 20 16,-21-20-16,0 20 0,21 1 0,-21-1 16,21 22-16,-21-22 0,21 1 15,-21 20-15,21-20 0,-22 21 0,22-22 16,0 22-16,-21-1 0,0 1 16,21 21-16,-21-21 0,21-1 0,0 1 15,0 0-15,0-1 0,0 1 0,0 0 16,0-1-16,0-20 0,0-1 15,0 1-15,21-22 0,0 22 0,0-43 16,1 21-16,-1-21 0,21-21 16,-21 0-16,0 0 0,22 0 15,-1 0-15,-21-21 0,22 0 0,-1-21 16,0 20-16,-21-20 0,22 0 16,-22-22-16,21 22 0,-21-22 0,1 22 15,-1-21-15,0-1 0,0 22 0,-21-22 16,0 1-16,0-1 0,0-20 15,0 20-15,0 1 0,-21-1 0,0 1 16,-22-1-16,22 1 0,-21 20 16,0 1-16,-1 0 0,1 20 0,-22 1 15,22-21-15,0 42 0,-1-21 0,1 21 16,21 0-16,-21 0 16,20 0-16,1 0 0,42 0 31,22-21-31,-22 21 15,21 0-15,1-22 0,-1 1 16,0 21-16,1-21 0,-1 0 0,21 0 16,-20 0-16,-1-22 0,0 22 15,1-21-15,-1 21 0,0-22 0,1 1 16,-22 0-16,0 20 0,0-20 16,-21 0-16,0 21 0,0-1 0,0 1 15,0 0-15,0 0 0,0 0 0,-21 21 16,0 21-1,0 0-15,21 0 16,0 0-16,0 22 0,0-22 16,-21 21-16,21 1 0,0-22 0,0 21 15,0 0-15,0-20 0,0 20 16,0-21-16,0 0 0,0 0 0,0 1 16,0-1-16,0 0 15,21-21 1,-21-21-1,21 0-15,0-1 16,-21 1-16,0-21 0,0 21 0</inkml:trace>
  <inkml:trace contextRef="#ctx0" brushRef="#br0" timeOffset="37543.91">3154 6265 0,'0'0'0,"-43"0"31,22 0-31,21-21 31,21 21-15,1 0 0,-1 0-16,0 0 15,21 0-15,-21 0 0</inkml:trace>
  <inkml:trace contextRef="#ctx0" brushRef="#br0" timeOffset="37988.94">3492 6414 0,'0'-22'31,"0"1"-31,0 0 16,0 0-16,22 0 15,-1 21-15,0-21 0,-21-1 0,21 22 16,0 0-16,0-21 0,1 21 16,-1 0-16,21 0 0,-21 0 0,0 0 15,1 21-15,-1 1 0,0-1 0,0 21 16,0-21-16,0 22 0,-21-1 16,0 0-16,0-21 0,0 22 0,0-1 15,0-21-15,0 22 0,-21-22 16,21 0-16,0 0 0,-21 0 0,0 0 15,0-21-15,21-21 32,0 0-32,0 0 15,0 0-15,0 0 0,0-22 16,0 22-16,0-21 0,0-1 0,0 22 16,21-21-16,-21 0 0,21 20 0,0-20 15,-21 21-15,21 0 0,1 0 16,-1-1-16,-21 1 0,21 0 0,0 21 15,0 0-15,0 0 0,1 0 16,-1 0-16,0 0 0,-21 21 16,0 0-16,21-21 0,-21 22 0</inkml:trace>
  <inkml:trace contextRef="#ctx0" brushRef="#br0" timeOffset="38447.76">4318 6456 0,'0'0'0,"21"0"0,85-42 31,-85 20-31,0 22 0,0-21 0,-21 0 16,22-21-16,-1 21 15,-21-1-15,0 1 0,-21 21 16,-1 0-16,1 0 16,0 0-16,0 0 0,-21 0 15,20 0-15,1 21 0,-21 1 16,21-1-16,0-21 0,-1 21 0,22 21 15,0-21-15,-21 1 0,21-1 16,0 0-16,0 0 0,0 0 16,21 0-16,1 1 0,-1-22 15,0 21-15,0 0 0,0-21 0,22 21 16,-22-21-16,0 0 0,0 21 0,0-21 16,0 0-16,-21 21 0,22-21 15,-22 22-15,-22-1 31,1-21-31,0 0 0,-21 0 0,21 0 16,-22 0-16,1 21 0,21-21 16,-22 0-16,22 0 0,-21 0 15,21 0-15,0 0 0,-1 0 0,1 0 16,0 0-16,21-21 31,21 0-31,0-1 16,1 1-16,20 0 0,-21 0 15,21 0-15</inkml:trace>
  <inkml:trace contextRef="#ctx0" brushRef="#br0" timeOffset="38727.6">4911 6011 0,'0'0'0,"0"-21"0,0 0 15,-22 21 1,22 21-1,0 0-15,-21 1 16,0-1-16,21 0 0,-21 0 0,21 21 16,0-20-16,-21 20 0,21 0 0,-21 1 15,21-22-15,0 21 0,0 0 16,0 1-16,0-1 0,0 0 0,0-20 16,0 20-16,0-21 0,0 0 15,0 0-15,0 1 0,0-1 0,21-21 16,0 0-16,0 0 15,0 0-15,0 0 16,1-21-16,-1-1 0,-21 1 16</inkml:trace>
  <inkml:trace contextRef="#ctx0" brushRef="#br0" timeOffset="38912.51">4805 6244 0,'0'0'0,"21"0"47,0 0-32,0 0-15,0 0 0,22 0 16,-22 0-16,0-21 0,0 21 0,22 0 16,-22-21-16,0 21 0,0 0 15</inkml:trace>
  <inkml:trace contextRef="#ctx0" brushRef="#br0" timeOffset="39931.76">6181 6329 0,'21'-21'31,"0"21"-31,0-21 15,0-1-15,0 22 0,1-21 16,20 0-16,-21 0 0,0 0 0,22 0 16,-22-1-16,0 1 0,-21 0 0,0 0 15,0 0-15,0 0 0,0-1 16,-21 1-16,0 0 0,-1 21 0,1 0 16,-21-21-16,21 21 0,-22 0 15,1 0-15,21 0 0,-21 21 0,20 0 16,-20-21-16,21 21 0,0 1 0,21-1 15,0 0-15,0 0 0,0 0 16,0 0-16,0 1 0,21-1 16,0 21-16,0-21 0,0 0 0,1 1 15,20-1-15,-21 21 0,0-21 16,22 0-16,-22 1 0,0 20 0,0-21 16,0 0-16,0 0 0,-21 22 0,0-22 15,0 0-15,0 0 0,-21-21 16,0 21-16,-21 1 0,21-22 0,-22 0 15,22 21-15,-21-21 0,-1 0 16,1 0-16,0 0 0,-1 0 0,1-21 16,21-1-16,-21 22 0,20-21 0,-20 0 15,21-21-15,0 21 0,21-1 16,-21-20-16,21 21 0,-22-21 16,22-1-16,0 22 0,0 0 0,0 0 15,0 0-15,0-1 0,22 22 16,-1 0-1,0 22-15,-21-1 16,21 0-16,0 0 0,0 21 0,1-20 16,-22 20-16,21 0 0,0-21 0,0 22 15,-21-22-15,21 0 0,0 0 16,22 0-16,-22 1 0,0-1 0,0-21 16,0 0-16,22 0 0,-22 0 0,21 0 15,1 0-15,-22 0 0,21 0 16,22-21-16,-22-1 0,0 1 15,1 0-15,20-21 0,-21 21 0,1-22 16,-1 1-16,0 0 0,1-1 16,-1 22-16,-21-21 0,0-1 0,1 1 15,-1 0-15,-21-1 0,21 1 16,-21 0-16,0-1 0,0 22 0,0 0 16,0 0-16,0 0 0,-21 21 15,0 0-15,21 21 0,-22 0 16,1 0-16,21 0 0,0 22 0,0-22 15,-21 21-15,21 1 0,-21-1 0,21 0 16,0 1-16,0-1 16,0 0-16,0 1 0,0-1 0,0-21 15,0 21-15,0-20 0,0-1 0,0 21 16,21-42-16,0 21 0,-21 0 16,21-21-16,1 0 0,-1 0 15,0 0-15,0 0 0,-21-21 16,0 0-16</inkml:trace>
  <inkml:trace contextRef="#ctx0" brushRef="#br0" timeOffset="40132.08">6773 6265 0,'85'0'31,"-64"0"-31,0 0 0,0 0 0,1 0 16,20 0-16,-21-21 0,21 21 0,-20 0 16,20 0-16,-21-21 0,21 21 15,-20 0-15,-1 0 0,21-21 0,-21 21 16</inkml:trace>
  <inkml:trace contextRef="#ctx0" brushRef="#br0" timeOffset="40988.1">7768 6435 0,'0'-21'15,"0"-1"-15,21 1 0,-21 0 16,0 0-16,0 0 0,21 0 15,-21-1-15,0 1 0,0 0 0,0 0 16,0 0-16,0 0 0,-21 21 16,0-22-16,0 1 0,0 0 0,0 21 15,-1 0-15,-20 0 0,21 0 16,0 0-16,0 0 0,-1 21 0,-20 0 16,21 1-16,0-1 0,21 0 15,-21 0-15,-1 21 0,1-20 0,21 20 16,0 0-16,0-21 0,0 22 15,0-22-15,0 21 0,0-21 0,0 1 16,0-1-16,0 0 0,0 0 0,21 0 16,1-21-16,-1 0 0,0 0 15,0 0-15,0 0 16,22 0-16,-22-21 0,0 0 0,21 0 16,-21 0-16,1-1 0,-1 1 15,0-21-15,21 21 0,-42-22 0,21 22 16,1 0-16,-1-21 0,-21 21 0,0-1 15,0-20-15,0 21 0,0 0 16,0 0-16,-21 42 31,21 0-31,0 0 16,-22 0-16,22 0 0,-21 1 0,21-1 16,0 21-16,0-21 0,0 22 15,0-22-15,0 21 0,0-21 16,0 22-16,0-22 0,21 0 0,1 0 15,-1-21-15,0 21 0,0-21 16,0 0-16,0 0 0,1 0 0,-1 0 16,0 0-16,0 0 0,21-21 0,-20 21 15,-1-21-15,0-21 0,21 20 16,-21 1-16,1-21 0,-1 21 0,0-22 16,0 1-16,-21 0 0,21 21 0,-21-22 15,21 1-15,-21 0 0,0-1 16,0 1-16,0 21 0,0-22 0,0 22 15,0 0-15,0 0 0,0 42 32,-21 21-32,21-20 15,0-1-15,0 21 0,-21 0 0,21-20 16,0 20-16,-21 0 0,21 1 16,0-1-16,0 0 0,0-21 0,0 22 15,0-1-15,0-21 0,0 0 0,0 1 16,0-1-16,0 0 0,0 0 15,21-21-15,0 0 0,0 0 16,1 0-16,-1 0 16,-21-21-16,0 0 0</inkml:trace>
  <inkml:trace contextRef="#ctx0" brushRef="#br0" timeOffset="41176">8234 6244 0,'0'0'0,"-21"0"0,-1 0 0,1 0 16,42 0 15,1 0-31,-1 0 16,0 0-16,0 0 0,21 0 0,-20 0 16,-1 0-16,0 0 0,0 0 15,0 0-15,0-21 0,1 21 16</inkml:trace>
  <inkml:trace contextRef="#ctx0" brushRef="#br0" timeOffset="43236.18">8657 6435 0,'0'0'15,"0"21"-15,21-21 31,-21-21-15,21 0-16,1 21 16,-1-22-16,0 1 0,0 0 15,0 0-15,0 0 0,-21 0 16,0-1-16,0 1 0,0 0 16,0 0-16,-21 21 15,0 0 1,0 0-16,0 0 15,0 21-15,-1 0 0,22 0 16,-21 1-16,21-1 0,0 0 0,0 0 16,0 0-16,0 0 0,0 1 15,0-1-15,0 0 0,0 0 16,0 0-16,21 0 0,1-21 0,-1 22 16,0-22-16,0 0 15,21 0-15,-20 0 0,-1 0 0,0 0 16,21 0-16,-21-22 0,1 22 0,-1-21 15,21 0-15,-21 0 0,0 0 16,1 0-16,-22-1 0,21 1 0,0-21 16,-21 21-16,0 0 0,0-1 0,21 1 15,-21 0-15,0 0 0,0 0 16,0 42 15,0 0-31,-21 0 16,21 0-16,0 1 0,0 20 15,0-21-15,0 0 0,-21 0 0,21 22 16,0-22-16,-21 0 0,21 0 16,0 0-16,0 1 0,0-1 0,0 0 15,0-42 17,0 0-32,0-1 15,0 1-15,0 0 0,21 0 16,0-21-16,-21 20 0,21 1 15,-21 0-15,21-21 0,-21 21 0,21-1 16,1-20-16,-22 21 0,21 0 16,0 0-16,0 21 0,-21-22 15,21 22-15,0 0 0,1 0 0,-1 0 16,0 22-16,0-1 16,-21 0-16,0 0 0,0 0 15,0 0-15,0 1 0,21-1 0,-21 0 16,0 0-16,0 0 0,21 0 0,-21 1 15,0-1-15,0 0 0,0 0 16,0 0-16,0-42 47,0 0-47,0 0 16,22 0-16,-1-1 0,-21 1 0,21 0 15,0-21-15,-21 21 0,21-1 0,0 1 16,22-21-16,-22 21 0,0 0 15,0-1-15,0 1 0,22 0 0,-22 0 16,0 0-16,0 21 0,0 0 16,22 0-16,-22 0 0,0 21 15,-21 0-15,0 0 0,0 0 16,0 1-16,0 20 0,0-21 16,0 0-16,-21 0 0,21 1 0,0-1 15,0 0-15,0 0 0,0 0 16,0 0-16,0 1 0,0-1 0,0 0 15,0 0-15,21-21 0,0 0 16,0 0-16,1 0 0,20 0 16,-21 0-16,0 0 0,22 0 0,-1 0 15,-21-21-15,21 21 0,1-21 16,-22 0-16,21-1 0,-21 22 0,1-21 16,-1 0-16,0 0 0,-21 0 0,0 0 15,21-22-15,-21 22 0,0 0 16,0 0-16,0 0 0,0-1 0,0 1 15,-21 21 1,0 0-16,0 0 16,-1 0-16,1 21 15,0 1-15,21-1 0,0 0 16,0 0-16,0 0 0,0 22 16,0-22-16,0 0 0,0 0 0,0 0 15,0 0-15,0 1 0,0-1 0,0 0 16,21-21-16,0 0 15,1 0-15,-1 0 0,0 0 0,0 0 16,21 0-16,-20 0 0,-1 0 0,0 0 16,0-21-16,0 0 0,0-1 15,-21 1-15,22 0 0,-1 0 0,-21 0 16,21 0-16,-21-1 0,0 1 16,0 0-16,0 0 0,21 0 15,-21 0-15,0-1 0,0 44 47,0-1-47,0 0 0,0 0 16,-21 0-16,21 0 0,0 1 0,0-1 15,0 0-15,-21 0 0,21 0 16,0 0-16,-21-21 0,21 22 0,0-1 16,-22-21 15,22-21-31,0-1 15,0 1-15,0 0 16,22 0-16,-1 0 16,-21 0-16,21-1 0,0 1 0,0-21 15,0 21-15,1 0 0,20-1 0,-21 1 16,21 0-16,-20 0 0,20 0 16,0 21-16,1 0 0,-22 0 0,0 0 15,0 0-15,0 0 0,-21 21 16,0 0-16,0 0 0,0 0 15,0 22-15,0-22 0,0 0 0,0 0 16,0 0-16,0 22 0,0-22 16,-21 0-16,21 0 0,0 0 15,0 1-15,0-1 0,21 0 16,0-21-16,1 0 0,-1 0 16,0 0-16,0 0 0,0 0 15,0 0-15,22 0 0,-22-21 0,0 21 16,21-21-16,-20-1 0,-1 1 0,0 0 15,0 0-15,0 0 0,-21 0 16,21-22-16,1 22 0,-1-21 0,-21 21 16,0-22-16,21 1 0,0 0 15,-21-1-15,0 1 0,21 21 0,-21-22 16,21 1-16,-21 21 0,22-21 16,-22 20-16,0 1 0,0 42 31,0 1-31,0-1 15,0 0-15,-22 21 0,22 1 16,0-22-16,-21 21 0,21 0 0,-21 1 16,0-1-16,21-21 0,0 22 15,0-1-15,-21-21 0,21 21 0,0-20 16,-21 20-16,21-21 0,0 0 0,0 0 16,0 1-16,0-1 0,0 0 15,0 0-15,21-21 16,0 0-16,0 0 15,0 0-15,-21-21 16,0 0-16,21 0 0,1 21 0,-1-22 16,0 1-16,-21 0 0,21 0 0</inkml:trace>
  <inkml:trace contextRef="#ctx0" brushRef="#br0" timeOffset="43536">11451 6011 0,'-21'22'15,"42"-22"1,0 0-16,0 0 0,1 0 16,20 0-16,-21 0 0,0 0 0,0 0 15,1 0-15,20 0 0,-21 0 0,0 0 16,0 0-16,1 0 0,-1 0 15,0 0-15,0 0 16,-42 0 47</inkml:trace>
  <inkml:trace contextRef="#ctx0" brushRef="#br0" timeOffset="46116.16">13504 6202 0,'0'21'16,"-21"-21"-1,42 0 16,-21-21-15,21 21-16,1-21 0,-1 21 0,-21-21 16,21-1-16,0 22 0,-21-21 0,21 0 15,0 0-15,-21 0 0,22 0 16,-22-1-16,0 1 0,0 0 16,0 0-16,21 21 0,-21-21 15,0 0-15,0 42 31,0 0-31,-21 0 16,21 0-16,-22 22 0,22-22 0,0 0 16,0 0-16,0 0 0,0 0 15,0 1-15,0-1 0,0 0 0,0 0 16,22-21-16,-1 21 0,0-21 0,0 0 16,0 0-16,22 0 0,-22 0 15,0 0-15,21 0 0,-21 0 16,22 0-16,-22 0 0,21-21 0,-21 0 15,1 21-15,20-21 0,-21 0 16,0-1-16,0 1 0,-21 0 16,22-21-16,-22 21 0,0-1 0,0 1 15,0 0-15,0 0 16,0 42 15,-22-21-31,22 21 0,-21 0 0,21 22 16,0-22-16,0 0 0,-21 0 0,21 0 15,-21 1-15,21-1 0,0 0 16,0 0-16,0 0 0,0 0 0,0 1 16,-21-22-16,21 21 0,0-42 47,0-1-47,0 1 15,0 0-15,0 0 16,0 0-16,21 0 0,0-1 0,0-20 15,0 21-15,1-21 0,20 20 0,-21-20 16,21 21-16,-20 0 0,20 0 16,0 21-16,-21 0 0,22 0 15,-22 0-15,21 0 0,-21 21 0,1 0 16,-1 0-16,0 0 0,-21 0 16,0 22-16,0-22 0,0 0 0,0 0 15,0 0-15,0 1 0,0-1 0,-21 0 16,21 0-16,-21-21 0,21 21 15,-22-21-15,1 0 16,0 0 0,0 0-16,21-21 15</inkml:trace>
  <inkml:trace contextRef="#ctx0" brushRef="#br0" timeOffset="46300.06">13928 5715 0,'0'0'16,"-22"-21"-16,1 21 0,21-21 0,-21 21 0,21-21 16,21 42 31,0-21-47,1 0 0,-1 0 15,21 21-15,0-21 0,1 0 0</inkml:trace>
  <inkml:trace contextRef="#ctx0" brushRef="#br0" timeOffset="46612.09">15727 5694 0,'0'0'0,"0"-21"0,0 0 15,0-1-15,0 44 32,-21 20-32,21-21 15,-22 0-15,1 22 16,21-1-16,-21 0 0,21 1 0,-21-22 16,21 21-16,-21 0 0,0 1 15,21-22-15,0 21 0,0-21 0,0 1 16,0-1-16,0 0 0,0 0 0,0 0 15,0 0-15</inkml:trace>
  <inkml:trace contextRef="#ctx0" brushRef="#br0" timeOffset="47419.87">15261 6033 0,'0'0'0,"-21"-22"0,0 22 0,21-21 15,21 21 1,0 0-16,0 0 0,22 0 0,-1 0 16,0 0-16,1-21 0,-1 21 15,21 0-15,-20 0 0,20 0 0,1-21 16,-22 21-16,22-21 0,-22 0 16,0 21-16,1-22 0,-1 1 0,0 0 15,-21 0-15,1 0 0,-1 0 0,0-1 16,-21 1-16,0 0 0,0 0 15,0 0-15,-21 21 16,0 0 0,-1 0-16,22 21 0,-21 0 15,0 0-15,21 0 0,0 1 0,0 20 16,0-21-16,0 21 0,0-20 16,-21 20-16,21-21 0,0 0 0,0 22 15,0-22-15,0 0 0,-21 0 0,21 0 16,0 0-16,0 1 15,0-44 32,0 1-47,0 0 0,21 0 16,0 0-16,0-22 0,0 22 16,1 0-16,20-21 0,-21 21 15,21-1-15,-20 1 0,20 0 0,-21 21 16,21 0-16,-20 0 0,-1 0 15,0 0-15,0 0 0,0 0 0,-21 21 16,21 0-16,-21 1 0,0-1 0,0 0 16,0 0-16,0 0 0,0 0 15,0 1-15,-21-1 0,21 0 0,0 0 16,0 0-16,0 0 0,0 1 16,21-1-16,1-21 0,-1 0 15,-21 21-15,42-21 0,-21 0 0,0 0 16,1 0-16,20 0 0,-21 0 15,0 0-15,22 0 0,-22-21 16,0 21-16,0-21 0,21-1 0,-20 22 16,-1-21-16,-21 0 0,21 0 15,0 0-15,-21 0 0,0-22 0,0 22 16,0 0-16,0 0 0,0 0 0,-21 21 31,0 0-31,0 21 0,-1 0 16,22 0-16,-21 21 0,21-20 15,0-1-15,0 0 0,0 0 16,0 0-16,0 0 16,21 1-16,1-22 15,-1 0-15,0 0 0,0 0 16,0 0-16,0 0 0,1 0 0,-1 0 16,0 0-16,0 0 0,0 0 0,0-22 15,1 22-15</inkml:trace>
  <inkml:trace contextRef="#ctx0" brushRef="#br0" timeOffset="48772.46">18817 5546 0,'0'0'0,"0"-21"0,0-1 0,0 1 0,21 21 15,-21-21-15,0 0 0,0 0 0,0 0 16,0-1-16,0 1 0,0 0 15,0 0-15,0 0 0,-21 0 0,0-1 16,0 22-16,-22-21 16,22 21-16,-21 0 0,0 0 0,20 0 15,-20 0-15,0 21 0,-1 1 0,1 20 16,0-21-16,-1 21 0,1 22 16,0-1-16,21 1 0,-1-1 0,1 1 15,0-1-15,0 1 0,21-22 16,0 22-16,0-22 0,0 0 0,0 1 15,21-1-15,0-21 0,22 0 0,-22 1 16,21-1-16,0 0 0,1-21 16,-1 0-16,22 0 0,-22 0 0,0 0 15,22 0-15,-22 0 0,22 0 0,-22-21 16,0 0-16,1-1 16,-1 1-16,0 0 0,-21 0 0,1 0 15,20 0-15,-21-1 0,-21-20 16,0 21-16,21 0 0,-21 0 0,0-1 15,-21 22 1,0 0-16,0 22 16,0-1-16,-1 0 0,1 0 15,21 0-15,-21 0 0,21 1 16,-21-1-16,21 0 0,0 0 0,0 0 16,0 0-16,0 1 0,21-22 0,-21 21 15,21-21-15,0 21 0,22-21 16,-22 0-16,0 0 0,0 0 15,22 0-15,-22 0 0,21 0 0,-21 0 16,0-21-16,1 0 0,-1 21 16,0-22-16,0 1 0,-21 0 0,0 0 15,0 0-15,0 0 0,0-22 16,-21 22-16,0-21 0,0 21 0,-22-22 16,22 22-16,-21 0 0,21-21 0,-22 20 15,22 22-15,0-21 0,0 0 16,0 21-16,21-21 15,21 21 1,0-21-16,0 21 16,21 0-16,-20 0 0,20 0 0,-21 0 15,21 0-15,1 21 0,-1-21 16,0 21-16,1 0 0,-1 0 0,0 1 16,-20-1-16,20 0 0,-21 21 15,0-21-15,0 1 0,1 20 0,-22-21 16,21 0-16,-21 0 0,0 1 0,0-1 15,0 0-15,0 0 0,0 0 16,0 0-16,-21 1 0,-1-22 16,22 21-16,-21-21 0,21-21 47,0-1-32,0 1-15,0 0 0,21 0 16,1 0-16,-1-22 0,0 22 0,0-21 15,21 0-15,-20-1 0,20 22 16,-21-21-16,21-1 0,-20 22 0,20 0 16,-21 0-16,21 21 0,-20 0 15,-1 0-15,21 0 0,-42 21 0,21 0 16,-21 22-16,0-22 0,0 0 0,0 21 16,0-21-16,0 22 0,0-22 15,-21 0-15,0 0 0,21 0 0,-21 1 16,21-1-16,-21 0 0,21 0 15,0 0 1,21-21 15,0 0-31,0-21 0,0 0 16,22 21-16,-22-21 0,0 0 0,21-1 16</inkml:trace>
  <inkml:trace contextRef="#ctx0" brushRef="#br0" timeOffset="50148.96">20553 5779 0,'0'0'0,"42"-22"0,-42 1 15,21 0-15,-21 0 0,0 0 16,0 0-16,-21 21 16,0 0-1,0 0-15,0 0 0,-22 0 0,22 21 16,0-21-16,0 21 0,0 0 0,-1 0 16,1 0-16,21 1 15,0-1-15,0 0 0,0 0 0,0 0 16,21 0-16,1 1 15,-1-1-15,0 0 0,0-21 0,-21 21 16,21 0-16,0-21 0,-21 21 0,22 1 16,-22-1-16,0 0 15,-22-21 1,1 0 0,0 0-16,0 0 15,0 0-15,0 0 0,-1 0 0,1 0 16,0-21-16,0 21 0,0-21 0,0-1 15,-1 1-15,1 0 16,21 0-16,-21 21 16,21 21 15,0 0-31,0 0 0,0 1 16,21-1-16,0 0 15,1 0-15,-1-21 0,0 0 16,21 21-16,-21-21 0,1 0 0,20 0 15,0 0-15,-21 0 16,43 0-16,-22 0 0,22 0 0,-22 0 16,22-21-16,-22 21 0,0-21 15,1 0-15,-1 0 0,0-1 0,-21 1 16,22-21-16,-22 21 0,0-22 0,0 1 16,0 0-16,1-22 0,-1 1 15,-21 20-15,0-20 0,21-1 0,-21 22 16,0-21-16,0 20 0,0 1 15,0 0-15,0 20 0,0-20 0,0 21 16,0 42 0,0 0-1,0 0-15,-21 22 0,21-22 0,0 21 16,-21 1-16,-1 20 0,1-21 16,21 22-16,-21-22 0,0 1 0,21 20 15,0-21-15,0 1 0,-21-1 0,21 0 16,0 1-16,0-22 0,0 21 15,0-21-15,21 1 0,-21-1 0,21 0 16,0 0-16,0-21 0,1 0 0,-1 0 16,0 0-16,0 0 0,21 0 15,-20 0-15,-1 0 0,21 0 16,-21-21-16,0 0 0,1 0 0,-1-1 16,0 1-16,0 0 0,0 0 15,-21-21-15,0 20 0,0-20 0,0 21 16,0 0-16,0-22 0,0 22 15,-21 0-15,0 21 0,0 0 16,0 0-16,-1 21 0,22 0 16,-21 1-16,21-1 0,0 0 15,0 0-15,0 0 0,0 0 0,0 22 16,0-22-16,0 0 0,0 0 16,21 0-16,1 1 0,-1-1 0,-21 0 15,21-21-15,0 21 0,0-21 16,0 0-16,1 21 0,-1-21 0,21 0 15,-21 0-15,0 0 0,22 0 16,-22 0-16,0 0 0,0-21 0,0 0 16,1 0-16,-1 21 0,0-21 15,0-22-15,0 22 0,0 0 0,1-21 16,-22 20-16,0-20 0,21 21 16,-21-21-16,21 20 0,-21 1 0,0 42 31,-21 1-16,0-1-15,21 0 0,0 0 16,0 0-16,0 0 0,0 1 0,-22 20 16,22-21-16,0 0 0,0 0 15,0 1-15,0-1 0,22-21 16,-1 0-16,0 21 0,0-21 16,21 0-16,-20 0 15,-1 0-15,0 0 0,0-21 0,0 0 16,0 21-16,1-22 0,-22 1 15,21 0-15,0 0 0,-21 0 0,21 0 16,-21-22-16,21 22 0,-21 0 16,0 0-16,0 0 0,0-1 0,0 44 31,0-1-31,0 0 16,-21 0-16,0 0 0,21 0 0,0 1 0,0-1 15,0 21-15,0-21 0,-21 0 16,21 1-16,0-1 0,0 0 15,0 0-15,21 0 16,0-21-16,0 0 0,0 0 16,1 0-16,20 0 0,-21 0 0,0 0 15,22 0-15,-22 0 0,21 0 0,-21-21 16,22 21-16,-22-21 0,21 0 16</inkml:trace>
  <inkml:trace contextRef="#ctx0" brushRef="#br0" timeOffset="50405.82">22839 5821 0,'0'-21'0,"0"42"0,0-85 15,0 43-15,0 0 0,0 0 0,0 0 16,0 0-16,-21 21 16,-1 0-16,1 21 15,0 0-15,0 0 0,0 0 0,0 0 16,-1 1-16,1 20 0,0-21 16,21 21-16,0-20 0,0 20 0,0-21 15,0 0-15,0 0 0,0 1 16,0-1-16,0 0 0,21 0 0,0 0 15,1-21-15,-1 21 0,0-21 0,0 0 16,21 0-16,-20 0 16,-1 0-16,21 0 0,-21 0 0,22 0 15,-22-21-15,0 0 0,0 0 0,21 0 16,-20 0-16,-1-22 0,0 22 16,0-21-16,21-22 0</inkml:trace>
  <inkml:trace contextRef="#ctx0" brushRef="#br0" timeOffset="51284.59">23368 5249 0,'21'-42'0,"-42"84"0,63-126 16,-42 41-16,0 22 0,0 0 0,0 42 16,0 0-16,-21 22 15,0-22-15,21 21 0,-21 1 16,21-1-16,-21 0 0,21 22 16,0-22-16,0 22 0,0-22 15,0 0-15,-22 22 0,22-22 0,0 0 16,0 1-16,0-1 0,0 0 0,0 1 15,0-22-15,0 21 0,0-21 16,22 1-16,-22-1 0,21 0 16,0 0-16,0-21 0,0 0 15,0 0-15,-21-21 16,22 0-16,-1 21 0,0-21 0,0-1 16,0 1-16,-21-21 0,21 21 15,1-22-15,-1 1 0,0 0 0,0-1 16,-21 1-16,0 21 0,21-21 15,-21 20-15,0 1 0,0 0 16,0 42 0,-21 0-16,0 1 15,21 20-15,-21-21 0,0 21 0,21-20 16,0 20-16,-22 0 0,22-21 0,0 22 16,0-22-16,0 0 0,0 0 15,0 22-15,0-22 0,0 0 0,22-21 16,-22 21-16,21 0 0,0-21 0,0 0 15,0 0-15,0 0 0,22 0 16,-22 0-16,0 0 0,0 0 16,0-21-16,22 21 0,-22-21 15,0 0-15,0 0 0,0-22 0,-21 22 16,22-21-16,-22-1 0,21 1 0,-21 0 16,0-1-16,0 1 0,0 0 15,-21-1-15,-1 22 0,1 0 0,0 0 16,-21 21-16,21 0 0,-22 0 15,22 0-15,0 21 0,-21 21 0,20-20 16,1 20-16,0 0 0,21-21 0,0 22 16,0-1-16,0 0 0,0-20 15,0 20-15,0-21 0,0 0 0,0 22 16,21-22-16,0-21 0,1 21 16,-1 0-16,0-21 0,0 0 15,21 0-15,-20 0 0,-1 0 0,21 0 16,-21 0-16,0-21 0,22 0 15,-22 0-15,0 21 0,21-22 0,-20-20 16,-1 21-16,21 0 0,-21-22 0,0 22 16,1-21-16,-1 21 0,0 0 15,0-1-15,-21 1 0,21 21 0,-21 21 32,0 1-32,0-1 0,-21 0 15,21 0-15,0 0 0,0 22 16,0-22-16,0 0 0,0 0 15,0 0-15,0 0 0,0 1 0,0-1 16,0 0-16,21 0 16,0-21-16,-21 21 0,22-21 0,-1 0 15,0 0 1,0 0-16,0-21 0,-21 0 16,0 0-16,21 0 0,-21-1 0</inkml:trace>
  <inkml:trace contextRef="#ctx0" brushRef="#br0" timeOffset="51563.43">23304 5482 0,'0'0'0,"-21"0"0,0 21 0,0-21 0,21 22 16,21-22-1,0 0-15,0 0 0,22 0 0,-22 0 16,21 21-16,1-21 0,-1 0 16,21 0-16,-20 0 0,-1 0 0,0 0 15,22 0-15,-22 0 0,1 0 16,-22 0-16,21-21 0,-21 21 0,0 0 16,1-22-16,-22 1 15,0 0-15,-22 0 16,-20 0-16,21 21 0</inkml:trace>
  <inkml:trace contextRef="#ctx0" brushRef="#br0" timeOffset="51828.27">21421 5355 0,'0'0'0,"-64"0"0,22 0 0,-1 21 15,22-21-15,0 0 0,42 0 32,22 0-32,-1 0 0,0 0 0,1 0 15,-1-21-15,21 21 0,1 0 0,-22-21 16,22 21-16,-22 0 0,0 0 16,1 0-16,-1-21 0,-21 21 0,0 0 15,1 0-15,-1-21 0,-21 0 16,-21 21-1,-1-22-15</inkml:trace>
  <inkml:trace contextRef="#ctx0" brushRef="#br0" timeOffset="69712.41">3556 8107 0,'0'0'0,"-21"0"16,0 21-16,-1-21 15,22 21-15,0 0 16,-21-21-16</inkml:trace>
  <inkml:trace contextRef="#ctx0" brushRef="#br0" timeOffset="71572.53">1778 9419 0,'0'0'0,"0"21"0,21-21 31,-42 0 63,0 0-78,0 0-1,-1 0-15,1 0 16,0 0-16,0 0 0,-21 0 0,20 0 16,-20 0-16,21 0 0,-21 0 15,-1 0-15,-20 0 0,20 0 16,1 0-16,0 0 0,-1 0 15,1 0-15,0 0 0,21-21 0,-22 21 16,22 0-16,0 0 0,0 0 16,0 0-16,-1 0 0,22-21 15,-21 21-15,0 0 0,21-21 16,0 0 31,21 21-32,0 0-15,1 0 16,-1 0-16,0-21 0,0 21 16,0 0-16,22 0 0,-22 0 15,21 0-15,0 0 0,1 0 16,20 0-16,-20 0 0,20 0 0,-21 0 16,22 0-16,-1 0 0,-20 0 15,20 0-15,1 0 0,-1 0 0,1 0 16,-1 0-16,1 21 0,-1-21 15,1 0-15,20 0 0,-20 0 0,-1 0 16,22 0-16,-21 0 0,-1 0 16,1 0-16,-1 0 0,-21 0 0,1 0 15,-1 0-15,-21 0 0,0 0 16,1 0-16,-1 0 0,0 0 16,-21-21-1,-21-1 1,0 22-16,-1 0 0,1-21 15,0 0-15,-21 21 0,-1-21 16,1 21-16,0-21 0,-1 21 0,1-21 16,0 21-16,-1-22 0,1 22 15,0-21-15,-1 21 0,1 0 16,21 0-16,0 0 0,0-21 0,-1 21 16,1 0-16,42 0 46,22 0-30,-22 21-16,0-21 0,21 21 16,1-21-16,-1 0 0,0 22 0,1-22 15,-1 0-15,0 0 0,1 21 16,-1-21-16,0 0 0,1 0 0,-1 0 16,0 0-16,-20 0 0,-1 0 15,21 0-15,-21 0 0,0 0 16,-21 21 31,-21-21-47,0 0 0,0 21 15,-21-21-15,20 21 0,1-21 0,-21 21 16,21 1-16,-22-1 0,22-21 16,-21 21-16,0 0 0,20 0 0,-20 0 15,21 1-15,-21-1 0,20 0 16,1 21-16,0-21 0,0 1 0,0-1 15,0-21-15,21 21 0,0 0 16,0 0-16,-22-21 0,22 21 0,-21-21 16,21 22-1,21-44 63,1 22-78</inkml:trace>
  <inkml:trace contextRef="#ctx0" brushRef="#br0" timeOffset="73455.66">3916 9059 0,'0'-21'0,"0"0"15,-21 0-15,21 0 16,0 0-16,0-1 0,0 1 16,-22 0-16,22 0 0,0 0 15,-21 0-15,21 42 32,0 0-32,0 0 0,0 21 0,0 1 15,0-22-15,0 21 0,0 1 16,0-1-16,0 0 0,0 1 15,0-1-15,0-21 0,0 21 16,0-20-16,0-1 0,0 0 0,0 0 16,0 0-16,21-21 0,1 0 15,-1 0 1,0 0-16,-21-21 0,0 0 16,21 21-16,0-21 0,-21-22 15,21 22-15,1 0 0,-22 0 0,21-21 16,-21 20-16,21-20 0,0 21 15,-21 0-15,0 0 0,0-1 0,21 1 16,0 21 0,-21 21-1,0 1-15,0 20 0,0-21 16,0 0-16,0 0 0,22 22 16,-22-22-16,0 0 0,0 21 0,0-20 15,0-1-15,0 0 0,21 0 16,-21 0-16,21 0 0,0-21 0,0 22 15,0-22-15,1 0 0,-1 0 16,0 0-16,0-22 0,0 22 16,0-21-16,1 0 0,20 0 0,-21 0 15,0 0-15,0-1 16,1-20-16,-1 21 0,0 0 0,0-22 16,0 1-16,-21 21 0,0-21 0,21 20 15,-21 1-15,0-21 0,0 21 16,0 0-16,0 42 31,0 0-31,0 0 0,0 0 16,-21 22-16,21-22 0,0 0 15,0 21-15,0-21 0,0 1 0,0 20 16,0-21-16,0 0 0,0 0 16,0 1-16,0-1 0,0 0 0,21 0 15,1 0-15,-1-21 0,0 0 16,0 21-16,0-21 0,0 0 15,1 0-15,20 0 0,-21 0 0,21-21 16,-20 21-16,20-21 0,-21 0 0,21 0 16,-20 0-16,-1-1 0,0 1 15,0 0-15,0-21 0,0 21 0,-21-22 16,0 22-16,0-21 0,0 21 16,0-22-16,0 22 0,0 0 0,0 0 15,0 0-15,-21 21 16,0 0-16,21 21 0,-21 0 15,0 0-15,21 0 0,-21 22 0,-1-22 16,22 0-16,0 21 16,0-21-16,0 22 0,0-22 0,0 0 15,0 0-15,0 0 0,0 1 0,0-1 16,22 0-16,-1 0 0,0-21 16,0 21-16,0-21 0,0 0 0,1 0 15,-1 0-15,0 0 0,21 0 16,-21 0-16,22 0 0,-22 0 0,21-21 15,1 21-15,-1-21 0,0 0 0</inkml:trace>
  <inkml:trace contextRef="#ctx0" brushRef="#br0" timeOffset="76092.31">7472 8700 0,'0'-22'0,"0"44"0,0-65 0,0 22 15,0 0-15,0 0 0,0 0 0,0-1 16,0 1-16,0 0 0,-21 0 16,-1 0-16,22 0 0,-21 21 0,0-22 15,0 1-15,0 21 0,0 0 16,-22 0-16,22 0 0,0 0 0,0 21 15,-22 1-15,22-1 0,0 0 0,-21 0 16,21 0-16,-1 22 0,1-1 16,0 0-16,21 1 0,0-1 15,-21 0-15,21 1 0,0 20 16,0-21-16,0 1 0,0-1 0,0 0 16,0 1-16,21-1 0,0-21 0,0 22 15,22-22-15,-22 0 0,21-21 16,1 21-16,-1 0 0,0-21 0,1 0 15,-1 0-15,21 0 0,1 0 16,-22 0-16,22-21 0,-1 0 0,1 21 16,-22-21-16,22 0 0,-22-1 0,0 1 15,1 0-15,-22-21 0,0 21 16,0-1-16,0-20 0,-21 21 0,0-21 16,0 20-16,0-20 0,0 21 15,0-21-15,-21 20 0,-21 1 16,21 0-16,-1 21 0,-20 0 0,21 0 15,-21 0-15,-1 0 0,22 0 16,-21 21-16,-1 0 0,22 1 0,-21-1 16,21 21-16,0-21 0,-1 22 15,1-22-15,0 21 0,0-21 0,21 0 16,0 22-16,0-22 0,0 0 0,0 0 16,0 0-16,21-21 0,0 22 15,0-22-15,22 0 0,-22 0 16,0 0-16,21 0 0,-20 0 15,20-22-15,0 22 0,-21-21 16,22 0-16,-22 0 0,21 0 0,-21 0 16,1-22-16,-1 22 0,0 0 15,0-21-15,-21 20 0,0 1 0,0 0 16,0 0-16,0 0 0,0 0 16,0 42-1,0 0 1,0 0-16,0 0 0,0 0 15,0 1-15,0 20 0,0-21 16,0 0-16,0 0 0,0 1 16,0-1-16,21 0 0,0 0 0,1 0 15,-22 0-15,21-21 0,0 22 0,0-22 16,21 0-16,-20 0 0,-1 0 16,21 0-16,-21 0 0,0 0 0,22 0 15,-22-22-15,21 22 0,-21-21 0,1 0 16,20 0-16,-21-21 0,0 20 15,-21 1-15,0-21 0,21 21 0,-21-22 16,0 22-16,0 0 0,0-21 16,0 21-16,0-1 0,0 1 15,-21 21-15,0 0 16,21 21-16,-21 1 0,21-1 16,-21 0-16,21 21 0,0-21 15,0 1-15,0 20 0,-21-21 16,21 0-16,0 22 0,0-22 0,0 0 15,0 0-15,0 0 0,0 0 0,0 1 16,21-44 31,-21 1-47,0 0 16,0 0-16,0 0 0,0 0 0,21-22 15,-21 22-15,21 0 0,-21-21 16,0-1-16,0 22 0,21-21 0,0-1 15,-21 22-15,22 0 16,-1 0-16,0 0 0,0 21 16,0 0-16,0 0 0,1 0 0,-1 21 15,0 0-15,-21 0 0,21 0 16,0 1-16,-21 20 0,0-21 0,0 0 16,21 22-16,-21-22 0,22 21 15,-1-21-15,-21 0 0,21 1 0,0-1 16,0 0-16,0 0 0,1-21 0,-1 21 15,0-21-15,0 0 16,21 0-16,-20 0 0,-1 0 0,21 0 16,-21 0-16,0 0 0,22 0 0,-22-21 15,0 0-15,0 0 0,0 0 16,1-1-16,-1 1 0,0 0 0,-21-21 16,0 21-16,21-22 0,-21 22 15,0-21-15,0 21 0,0-1 0,0 1 16,0 0-16,0 0 0,-21 21 15,21 21 1,0 0-16,-21 0 0,21 1 16,-21-1-16,21 21 0,-22-21 15,22 0-15,0 1 0,0 20 16,0-21-16,-21 0 0,21 0 0,0 1 16,0-1-16,-21 0 15,21 0 1,0-42-1,0 0 1,0 0-16,21-1 0,-21 1 0,21 0 16,1 0-16,-22 0 0,21-22 15,0 22-15,0-21 0,-21 21 0,21-22 16,0 22-16,1 0 0,-1 0 0,0 0 16,0 21-16,0 0 15,0 0-15,1 0 16,-22 21-16,21 0 15,-21 0-15,0 0 0,0 22 0,0-22 16,0 0-16,0 0 0,0 0 0,0 22 16,0-22-16,21 0 0,-21 0 15,21 0-15,0 1 0,-21-1 0,21-21 16,1 21-16,-1-21 0,0 0 0,0 0 16,0 21-16,0-21 0,1 0 15,20 0-15,-21 0 0,0-21 0,22 21 16,-22-21-16,21 0 0,-21-1 15,0 1-15,22 0 0,-22 0 0,0 0 16,0 0-16,0-22 0,1 22 16,-1 0-16,0-21 0,-21 20 15,21 1-15,0 0 0,-21 0 16,0 42 0,0 0-1,0 0-15,0 1 0,0-1 0,-21 0 16,21 21-16,-21-21 0,21 1 15,0 20-15,0-21 0,0 0 0,0 0 16,0 1-16,0-1 0,0 0 16,21-21-16,0 0 0,0 21 15,1-21-15,-1 0 0,21 0 16,-21 0-16,0 0 0,1-21 16,-1 0-16,0 21 0,0-21 15,0-1-15,0 1 0,1 0 0,-1 0 16,0-21-16,0 20 0,-21-20 0,0 21 15,0-21-15,21-1 0,-21 1 16,0 21-16,0-22 0,-21 22 0,0-21 16,0 21-16,0 0 0,-1-1 15,1 1-15,0 21 0,-21 0 0,21 0 16,-1 0-16,-20 0 0,21 0 0,0 0 16,0 21-16,-1 1 0,1-1 15,0 0-15,21 21 0,-21-21 0,21 22 16,0-22-16,0 21 0,0-21 15,0 22-15,21-22 0,0 21 16,0-21-16,1 1 0,-1-1 0,21 0 16,-21 0-16,22-21 0,-22 0 0,21 0 15,0 0-15,1 0 0,-1 0 16,-21 0-16,22 0 0,-1-21 0,-21 0 16,21 0-16,1-1 0,-22 1 15,21-21-15,-21 0 0,1 20 0,20-20 16,-21 0-16,0-1 0,22 1 0,-22 0 15,0-1-15,21 1 0,-21-21 16,1 20-16,-1 1 0,0 0 16,0 20-16,-21-20 0,21 21 0,-21 0 15,-21 42 1,0 0-16,0 0 16,0 0-16,-1 22 0,1-22 15,0 21-15,0 1 0,21-1 0,-21 0 16,0 1-16,21-22 0,-22 21 0,22 0 15,0 1-15,0-1 0,0 0 16,0 1-16,0-1 0,0-21 0,22 22 16,-1-22-16,0 0 0,0 0 15,-21 0-15,21 0 0,0 1 16,1-22-16,-1 0 0,0 21 0,0-21 16,0 0-16,0 0 15,1 0-15,-1-21 0,0 21 0,0-22 16,0 1-16,0 0 0,1-21 15,-22 21-15,0-22 0,21 22 16,-21-21-16,21-1 0</inkml:trace>
  <inkml:trace contextRef="#ctx0" brushRef="#br0" timeOffset="76384.14">10964 8530 0,'0'0'0,"0"21"32,43-21-32,-22 0 0,21 0 15,0 0-15,1 0 0,-1 0 0,0 0 16,22 0-16,-22 0 0,1 0 0,-1 0 16,0 0-16,1 0 0,-1 0 15,-21 0-15,21 0 0,-20-21 0,-1 21 16,0 0-16,0 0 0,0 0 0,0 0 31,-21-21-15,-21 21 15</inkml:trace>
  <inkml:trace contextRef="#ctx0" brushRef="#br0" timeOffset="79589.46">13970 8594 0,'0'0'0,"21"0"0,0 0 0,0-21 15,1 21-15,-1-22 0,0 22 0,0-21 16,-21 0-16,0 0 16,0 0-16,0 0 0,0-1 15,0 1-15,0 0 0,0 0 16,-21 0-16,0 0 0,0-22 0,-1 22 16,1 21-16,0-21 0,-21 21 0,21-21 15,-22 21-15,22 0 0,-21 21 16,-1 0-16,1 0 0,0 0 0,21 1 15,-22 20-15,1 0 0,0-21 16,-1 22-16,22-1 0,0 0 0,0-20 16,21 20-16,0-21 0,0 21 0,0-20 15,0 20-15,21-21 0,0 0 16,0-21-16,0 21 0,22-21 16,-22 0-16,21 0 0,1 0 15,-1 0-15,0-21 0,1 0 0,-1 21 16,0-21-16,1-21 0,-1 20 0,0 1 15,1-21-15,-1 21 0,0-22 16,1 1-16,-22 0 0,21-22 0,-21 22 16,0-22-16,1 1 0,-1-1 15,-21 1-15,0-1 0,0 1 0,0 21 16,0-1-16,0 1 0,0 21 0,-21-22 16,-1 22-16,1 21 0,0 0 15,0 0-15,0 0 0,0 21 16,-1 1-16,1 20 15,0 0-15,21 1 0,-21 20 0,0 1 16,21-1-16,-21-21 0,21 22 0,0-1 16,0-20-16,21 20 0,0-20 15,0-1-15,0 0 0,22-21 0,-1 22 16,0-22-16,1 0 0,-1 0 16,0 0-16,22-21 0,-22 0 0,0 0 15,22 0-15,-22 0 0,1 0 0,-1 0 16,0-21-16,1 0 0,-1 0 15,0 0-15,-21 0 0,22-1 0,-22 1 16,0 0-16,0-21 0,-21 21 16,0-22-16,0 22 0,0-21 15,0 21-15,0-1 0,-21 1 0,0 21 16,0 0-16,0 0 0,-1 0 16,1 0-16,0 21 0,0 1 0,0-1 15,0 0-15,-1 0 0,22 21 0,-21-20 16,21 20-16,0-21 0,0 0 15,0 0-15,0 22 0,0-22 0,21 0 16,1 0-16,-1 0 0,21-21 16,-21 22-16,22-22 0,-1 0 0,0 0 15,1 0-15,-1 0 0,0 0 0,1 0 16,-1 0-16,0-22 0,1 1 16,-1 0-16,-21 0 0,21 0 15,1 0-15,-22-1 0,0 1 0,0 0 16,0-21-16,1 21 0,-1-22 15,-21 22-15,0 0 0,0 0 0,0 0 16,21-1-16,-21 44 16,0-1-1,0 0-15,-21 0 0,21 0 16,0 0-16,0 1 0,0-1 0,0 0 16,0 21-16,0-21 0,0 1 0,0-1 15,0 0-15,0 0 16,0 0-16,21-21 0,0 0 0,0 0 15,0 0-15,1 0 0,-1 0 16,0 0-16,0 0 0,21-21 16,-20 21-16,-1-21 0,0 0 0,0 0 15,0-1-15,0 1 0,1-21 0,-1 21 16,0-22-16,0 22 0,0 0 16,0-21-16,1 21 0,-22-1 15,0 1-15,0 42 31,0 1-31,0-1 16,-22 21-16,22-21 0,-21 0 16,21 1-16,0-1 0,0 21 0,0-21 15,0 0-15,0 1 0,0-1 0,21 0 16,1 0-16,-1 0 0,0-21 16,21 0-16,-21 21 0,22-21 0,-22 0 15,21 0-15,1 0 0,-1 0 16,0-21-16,1 0 0,-1 21 0,-21-21 15,21 0-15,-20 0 0,20-1 16,-21 1-16,0 0 0,0-21 0,1 21 16,-1-22-16,-21 22 0,0-21 0,0 21 15,0-22-15,0 22 0,0 0 16,0 0-16,-21 21 16,-1 0-16,1 0 0,0 21 0,0 0 0,0 0 15,-22 0-15,22 1 16,0-1-16,0 21 0,0-21 0,0 0 15,-1 22-15,22-22 0,0 0 16,0 21-16,0-20 0,0-1 0,0 0 16,0 0-16,22 0 0,-1 0 0,0-21 15,21 22-15,1-22 0,-22 0 16,21 0-16,0 0 0,1 0 0,-1 0 16,0-22-16,1 1 0,-22 0 0,21 21 15,-21-42-15,1 21 16,-1-1-16,0 1 0,0-21 0,0 0 15,0-1-15,1 1 0,-22-22 0,21 22 16,-21-21-16,21-1 0,-21 1 16,0-1-16,0 22 0,0-22 0,0 22 15,0 21-15,0 0 0,0-22 16,-21 43 0,0 0-16,-1 43 0,22-22 15,-21 21-15,21 0 0,-21 1 16,21 20-16,0-20 0,0 20 0,0 1 15,0-22-15,0 0 0,0 22 16,0-22-16,0 0 0,0-20 16,0 20-16,21-21 0,0 0 0,-21 0 15,22 1-15,-1-1 0,0-21 16,0 0-16,0 0 0,0 0 0,1 0 16,20 0-16,-21-21 0,0 21 0,22-22 15,-22 1-15,21 0 0,-21 0 16,0 0-16,22-22 0,-22 22 0,0-21 15,0 21-15,0 0 0,1-1 0,-22 1 16,0 0-16,0 42 16,-22 0-1,1 1-15,21-1 16,-21 21-16,21-21 0,0 0 16,0 1-16,-21-1 0,21 0 0,0 0 15,0 0-15,0 0 0,0 1 16,21-1-16,0-21 0,0 21 0,1-21 15,-1 0-15,21 0 0,-21 0 0,0 0 16,22 0-16,-22 0 0,0 0 16,21 0-16,-20-21 0,-1 0 0,0-1 15,-21 1-15,21-21 0,-21 21 16,0 0-16,0-22 0,0 22 16,0-21-16,0-1 0,-21 22 0,0 0 15,0 0-15,-1 0 0,-20 0 16,21 21-16,0 0 0,0 0 15,-22 0-15,22 0 0,21 21 0,0 0 16,-21-21-16,21 21 0,0 0 16,21-21-16,0 21 15,22-21-15,-22 0 0,21 0 16,-21 0-16,22 0 0,-1 0 0,-21 0 16,21-21-16,1 21 0,-1-21 0,-21 0 15,22 0-15,-1 0 0,-21 21 16,0-22-16,22 1 0,-22 21 0,0-21 15,0 21-15,0 0 16,-21 21 0,0 0-16,0 1 15,0-1-15,0 21 0,0-21 16,0 22-16,0-22 0,0 21 0,-21 0 16,0 1-16,0-1 0,0 0 0,-22 1 15,22 20-15,0 1 0,0-1 16,0 1-16,21-1 0,-22 22 0,1-22 15,0-20-15,21 20 0,0 1 0,-21-22 16,21 0-16,0 1 0,0-1 16,0-21-16,0 22 0,0-22 0,0 0 15,21 0-15,-21 0 0,21-21 32,0 0-32,-21-21 15,0 0-15,22 0 0,-22 0 0,21-22 16,-21 22-16,0-21 0,0-1 0,21 1 15,-21 0-15,21-22 0,-21 1 16,21-1-16</inkml:trace>
  <inkml:trace contextRef="#ctx0" brushRef="#br0" timeOffset="79836.31">18140 8424 0,'0'0'0,"0"-21"0,-21-21 0,21 0 16,0 20-16,0 1 0,0-21 0,0 21 15,21 0-15,0-1 0,0 1 16,0 21-16,22-21 0,-1 21 15,0 0-15,1 0 0,20 0 16,-21 0-16,1 21 0,-1 0 0,-21 1 16,0 20-16,1-21 0,-22 21 0,0-20 15,0 20-15,0-21 0,-22 21 16,1-20-16,0-1 0,-21 0 0,-1 0 16,1 0-16,0 0 0,-1-21 0,1 22 15,21-22-15,-21 0 0,20 0 16,1 0-16,21-22 31</inkml:trace>
  <inkml:trace contextRef="#ctx0" brushRef="#br0" timeOffset="80308.03">20045 7832 0,'0'0'16,"0"-43"-16,-21 22 0,21-21 0,0 21 15,0-22-15,0 22 0,0-21 0,0 21 16,0 0-16,-22-1 0,1 44 31,21-1-31,0 21 0,0 0 16,0 1-16,-21-1 0,0 22 0,21-1 15,-21 1-15,0-1 0,21-21 16,-22 22-16,1-1 0,0-20 16,21-1-16,-21 0 0,21 1 0,-21-1 15,21-21-15,0 0 0,0 1 0,0-1 16,0 0-16,0-42 47,0 0-47</inkml:trace>
  <inkml:trace contextRef="#ctx0" brushRef="#br0" timeOffset="81443.49">19473 8192 0,'0'0'0,"-21"-22"0,-21 22 15,21-21-15,21 0 16,42 21 0,-21 0-16,21 0 0,1 0 15,-1-21-15,0 21 0,22-21 16,-1 21-16,-20-21 0,20 21 0,1-22 15,-1 1-15,-20 0 0,20 0 0,-21 0 16,1 0-16,-22 21 0,21-22 16,-21 1-16,-21 0 0,0 0 15,0 42 1,0 0 0,-21 0-16,0 1 0,21 20 0,0-21 15,-21 21-15,0 1 0,21-1 16,-21-21-16,21 22 0,0-1 0,0-21 15,0 21-15,0-20 0,0-1 16,0 0-16,0 0 0,21 0 0,0-21 16,0 0-16,21 21 0,-20-21 0,20 0 15,0 0-15,-21 0 0,22-21 16,-1 21-16,-21-21 0,22 0 0,-22 0 16,21 0-16,-21-22 0,0 22 0,1-21 15,-1-1-15,0 22 16,0-21-16,0 21 0,-21 0 0,0-1 15,0 1-15,0 42 32,0 1-32,0-1 0,-21 21 15,21-21-15,-21 0 0,21 22 0,-21-22 16,21 21-16,0-21 0,0 1 0,0-1 16,0 0-16,0 0 0,0 0 15,0 0-15,21-21 0,0 22 16,0-22-16,0 0 0,1 0 15,-1 0-15,21 0 0,-21-22 0,0 1 16,1 21-16,20-21 0,-21 0 16,0-21-16,0 20 0,1-20 15,-1 21-15,0-21 0,0-1 0,0 1 16,0 0-16,-21 20 0,0 1 0,0 0 16,0 0-16,22 0 0,-22 42 31,0 0-31,0 0 0,-22 22 15,22-22-15,-21 0 0,21 21 0,0-21 16,0 1-16,0 20 0,0-21 16,0 0-16,0 0 0,0 1 0,0-1 15,0 0-15,0 0 0,21-21 16,-21 21-16,22-21 16,-1 0-16,21 0 0,-21 0 0,0-21 15,1 21-15,20-21 0,-21 0 0,0 0 16,22-1-16,-22 1 0,0-21 15,21 0-15,-21 20 0,1-20 0,-1 21 16,0-21-16,0 20 0,-21 1 16,0 0-16,21 0 0,-21 42 31,-21 0-31,0 0 0,0 1 16,21-1-16,-21 21 0,21-21 0,-22 0 15,22 22-15,0-22 0,0 0 16,0 0-16,0 0 0,0 1 15,22-1-15,-1 0 0,0-21 0,21 21 16,-21-21-16,22 0 0,-1 0 16,0 0-16,1 0 0,-1 0 0,0-21 15,1 21-15,-1-21 0,0 0 16,1-1-16,-22-20 0,0 21 0,0-21 16,0-1-16,-21 1 0,0 0 0,0-1 15,0 1-15,0 0 0,-21-1 16,0 1-16,0 21 0,0 0 0,-22-1 15,1 1-15,0 21 0,-1 0 16,1 0-16,0 21 0,-1-21 0,1 22 16,21-1-16,0 21 0,0-21 15,-1 22-15,1-22 0,21 21 16,0-21-16,0 22 0,0-22 0,0 21 16,0-21-16,0 0 0,0 1 15,21-1-15,1 0 0,-1-21 0,0 0 16,0 0-16,0 0 0,0 0 0,1 0 15</inkml:trace>
  <inkml:trace contextRef="#ctx0" brushRef="#br0" timeOffset="85180.41">23749 8213 0,'0'-21'47,"0"-1"-31,0 1 0,0 0-16,0 0 0,21 0 0,0 0 15,0-1-15,1-20 0,-22 21 16,21-21-16,0-1 0,0 22 0,0-21 15,-21-1-15,21 1 0,1 0 0,-1-22 16,-21 22-16,0-22 0,21 22 16,-21-21-16,0 20 0,0 1 0,0 21 15,0-22-15,0 22 0,0 0 16,-21 21 0,0 21-16,-1 22 0,1-1 15,0 0-15,0 1 0,0-1 0,0 0 16,-1 22-16,22-22 15,0 22-15,-21-22 0,21 21 0,0-20 16,0 20-16,0-20 0,21-1 0,1 0 16,-1 1-16,21-1 0,-21-21 15,22 0-15,-1 0 0,0-21 0,1 0 16,-1 0-16,0 0 0,1 0 16,-1-21-16,0 0 0,1 0 0,-22 0 15,21-22-15,-21 1 0,0 0 0,22-1 16,-22 1-16,0 0 0,-21-1 15,21 1-15,0-21 0,-21 20 0,22-20 16,-22 20-16,0-20 0,0 21 16,0 20-16,0-20 0,0 21 15,-22 21 1,22 21-16,-21 0 0,0 22 16,0-22-16,0 21 0,0 0 0,21 1 15,-22-1-15,1 0 0,21 22 16,-21-22-16,21 1 0,0-1 0,0 0 15,0 1-15,0-1 0,0-21 16,0 21-16,0-20 0,0-1 0,0 0 16,0 0-16,21-21 15,0 0 1,1-21-16,-22 0 0,21 0 16,0-1-16,0-20 0,-21 21 15,21-21-15,22-1 0,-22 22 16,0-21-16,21 21 0,-21-22 0,1 22 15,20 0-15,-21 0 0,21 0 16,-20 21-16,-1 0 0,0 0 0,0 0 16,0 21-1,-21 0-15,0 0 0,0 0 0,0 0 16,0 22-16,0-22 0,0 0 0,0 21 16,0-20-16,21 20 0,-21-21 15,0 0-15,22 0 0,-1 1 0,-21-1 16,21 0-16,0-21 0,0 0 15,0 0-15,1 0 0,-1 0 16,0 0-16,0 0 0,21 0 0,-20-21 16,-1 0-16,21-1 0,-21 1 15,0 0-15,1-21 0,-1 21 0,0-22 16,0 22-16,0-21 0,0 21 0,-21-1 16,0-20-16,22 21 0,-22 0 15,0 0-15,0 42 31,-22 0-31,1-21 0,21 21 0,-21 0 16,0 0-16,21 22 0,-21-22 16,21 0-16,0 0 0,0 22 15,0-22-15,0 0 0,0 0 0,0 0 16,0 0-16,21 1 0,0-22 16,0 21-16,0-21 0,1 0 0,20 0 15,-21 0-15,21 0 0,1 0 0,-1 0 16,0-21-16,1-1 0,-22 1 15,21 0-15,1 0 0,-1-21 0,-21 20 16,0-20-16,0 21 0,1-21 16,-1 20-16,-21-20 0,21 21 0,-21-21 15,0 20-15,0 1 0,-21 21 16,0 0-16,-1 0 16,1 0-16,0 0 0,21 21 0,-21 1 15,21-1-15,0 0 0,0 0 16,0 0-16,0 22 0,0-22 0,0 0 15,0 21-15,0-21 0,0 22 0,0-22 16,0 0-16,0 0 0,0 22 16,0-22-16,0 0 0,0 0 15,-21-21 1,0 0-16,-1 0 0,1 0 16,0-21-16,0 0 0,0 0 15,21-1-15,0-20 0,0 21 16</inkml:trace>
  <inkml:trace contextRef="#ctx0" brushRef="#br0" timeOffset="85352.31">25548 7345 0,'0'0'16,"-21"0"-16,0-21 0,21 0 0,-21 21 0,-1 0 16,1 0-1,0 0 1,21 21-1,-21-21-15,0 0 16,0 21-16,-1-21 0,1 0 0,0 21 16</inkml:trace>
  <inkml:trace contextRef="#ctx0" brushRef="#br0" timeOffset="85540.2">23876 7662 0,'0'0'15,"-42"0"-15,-1 22 0,22-22 0,0 0 16,21 21-16,21-21 16,21 0-1,1 0-15,-22 0 0,21 0 0,22 0 16,-22 0-16,0 0 0,22-21 0,-22 21 16,22-22-16,-1 1 15,1 21-15</inkml:trace>
  <inkml:trace contextRef="#ctx0" brushRef="#br0" timeOffset="87596.57">27559 7451 0,'0'0'0,"0"-21"0,0-1 0,0 1 0,0 0 16,0-21-16,0 21 0,0-22 16,0 1-16,0 21 0,0-22 0,0 22 15,0 0-15,0 0 0,0 0 16,0 0-16,-21 21 0,0 0 0,-1 0 15,1 21-15,-21 0 16,21 21-16,0 1 0,-22 20 0,22 1 16,-21-22-16,21 21 0,-22 1 15,22-1-15,-21-20 0,21 20 16,-1-20-16,22-1 0,0 0 0,0 1 16,0-1-16,43 0 0,-22-21 15,21 22-15,1-22 0,-1 0 0,21 0 16,1-21-16,-1 0 0,1 0 0,-1 0 15,1 0-15,21 0 0,-22 0 16,1-21-16,-1 0 0,1 0 0,-22-22 16,21 22-16,-20 0 0,-22-21 15,21-1-15,-21 22 0,1-21 0,-1 0 16,-21-1-16,0 1 0,0 0 16,0 20-16,0-20 0,-21 21 15,-1 0-15,1 0 0,0 21 0,-21 0 16,21 0-16,-22 0 0,1 21 15,0 0-15,-1 0 0,22 21 0,-21-20 16,-1 20-16,22-21 0,-21 21 0,21 1 16,0-22-16,-1 21 0,22-21 15,0 1-15,0-1 0,0 21 0,0-21 16,22 0-16,-1-21 0,0 22 16,21-22-16,1 0 0,-1 0 0,0 0 15,1 0-15,-1 0 0,0 0 16,1-22-16,-1 1 0,0 0 15,1 0-15,-1-21 0,-21 20 0,21-20 16,-20 0-16,-1-1 0,0 1 16,0 0-16,-21-1 0,0 1 0,0 0 15,0 21-15,0-1 0,0 1 16,0 42 0,-21 1-16,0-1 0,0 21 15,-1-21-15,22 22 0,-21-1 0,0-21 16,21 21-16,-21-20 0,21 20 0,0-21 15,0 21-15,0-20 0,0-1 16,21 0-16,0 0 0,0 0 16,1-21-16,20 21 0,-21-21 15,0 0-15,22 0 0,-22 0 0,21 0 16,0-21-16,-20 0 0,20 0 0,-21 0 16,21 0-16,1-22 0,-22 22 15,21-21-15,-21-22 0,1 22 0,20-22 16,-21 1-16,0-22 0,0 22 15,1-1-15,-1 22 0,0-22 0,-21 22 16,0 21-16,0-21 0,0 20 16,-21 22-16,0 22 15,-1-1-15,1 0 0,-21 21 16,21 1-16,0 20 0,-1-21 0,1 22 16,0-1-16,21-20 0,0 20 15,0-20-15,0-1 0,0 0 16,0 1-16,0-22 0,21 21 0,0-21 15,22 0-15,-22 1 0,21-1 16,-21 0-16,22-21 0,-1 0 0,0 0 16,1 0-16,-1 0 0,-21-21 0,22 0 15,-1-1-15,0 1 0,-21 0 16,1-21-16,20-1 0,-21 1 0,0-21 16,0-1-16,1 1 0,-1-1 15,0 1-15,-21-1 0,0 1 0,0 20 16,0 1-16,0 21 0,0 0 15,0-1-15,-21 22 0,0 0 16,-1 0-16,1 22 0,0 20 16,0 0-16,0 1 0,0-1 0,-1 21 15,1-20-15,0 20 0,21 1 16,-21-22-16,21 22 0,0-22 0,0 0 16,0 1-16,0-1 0,21 0 0,0-21 15,0 22-15,1-22 0,20 0 16,-21 21-16,21-42 0,-20 22 0,20-22 15,-21 0-15,21 0 16,-20 0-16,20 0 0,-21-22 0,0 1 0,22 0 16,-22 0-16,0 0 15,21-22-15,-21 22 0,1-21 0,-1 0 16,0 20-16,0-20 0,-21 21 16,0 0-16,0 0 0,0 42 31,0 0-31,0 0 0,0 0 15,-21 22-15,21-22 0,-21 0 0,21 0 16,0 0-16,0 0 0,0 1 16,0-1-16,0 0 0,0 0 0,21 0 15,0-21-15,0 0 16,0 21-16,1-21 0,-1 0 0,21 0 16,-21 0-16,0 0 0,22-21 15,-22 0-15,0 0 0,21 0 0,-20 0 16,20-1-16,-21 1 0,0 0 0,0 0 15,1-21-15,-1 20 0,0 1 16,0 0-16,0 21 0,-21-21 0,0 42 31,0 0-31,0 0 0,0 1 16,0-1-16,0 0 0,0 0 16,0 0-16,0 0 0,0 22 0,0-22 15,0 0-15,21 0 16,1 0-16,-1 1 0,21-22 0,-21 21 15,0-21-15,22 0 0,-1 0 16,-21 0-16,22 0 0,-1 0 0,0 0 16,-21 0-16,22-21 0,-22-1 15,21 1-15,-21-21 0,1 21 0,-1-22 16,0 22-16,0-21 0,-21 0 16,21-1-16,-21 1 0,0 21 0,0-22 15,0 22-15,-21 0 0,0 0 16,0 21-16,-22 0 0,22 0 0,-21 0 15,21 0-15,-22 21 0,22 0 16,-21 22-16,21-22 0,0 0 16,-1 21-16,22-21 0,0 22 0,0-22 15,0 21-15,0-21 0,0 22 16,0-1-16,0-21 0,0 22 0,0-1 16,0 0-16,0 1 0,0-1 15,22 21-15,-1-20 0,-21-1 0,21 22 16,-21-22-16,21 21 0,-21-20 15,0 20-15,0 1 0,0-22 0,0 22 16,-21-1-16,0 1 0,0-22 0,-1 21 16,-20-20-16,21-1 0,-21 0 15,-1-20-15,1-1 0,0 0 0,-1 0 16,1-21-16,0 0 16,20 0-16,-20 0 0,0 0 0,-1 0 15,22-21-15,-21 0 0,21 0 0,-22-1 16,22-20-16,0 21 0,21-21 15,0-1-15,0 1 0,0 0 0,0-1 16,0 1-16,0-22 0,21 22 0</inkml:trace>
  <inkml:trace contextRef="#ctx0" brushRef="#br0" timeOffset="87768.47">30226 7260 0,'0'-21'0,"0"42"0,0-63 0,-21 21 0,21 0 16,-21 21 0,-1 0-1,1 0-15,0 0 16,0 21-16,0 0 0</inkml:trace>
  <inkml:trace contextRef="#ctx0" brushRef="#br0" timeOffset="88707.87">7408 10181 0,'0'-21'31,"0"0"-31,0 0 16,21 21-16,1-21 0,-1-1 0,0 22 16,0-21-16,0 0 0,0 0 15,-21 0-15,0 0 16,0-1-16,-21 22 0,0 0 16,-21 0-16,-1 0 0,1 0 15,0 0-15,-1 0 0,1 22 0,0-1 16,-1 0-16,1 0 0,0 0 15,-1 0-15,22 1 0,0 20 0,21-21 16,0 0-16,0 22 0,0-22 0,21 21 16,0-21-16,22 22 0,-22-22 15,21 21-15,1-21 0,-1 22 16,0-22-16,1 0 0,-1 0 0,-21 0 16,21 0-16,-20 1 0,-1-1 15,0 0-15,-21 0 0,0 0 0,0 0 16,-21 1-1,-22-22-15,22 0 0,-21 0 0,0 0 16,-22 21-16,22-21 0,-1 0 0,-20 0 16,-1 0-16,22 0 0,-21 0 15,20-21-15,1 21 0,0-22 0,-1 1 16,1 0-16,21 21 0,0-21 16,-1 0-16,22 0 0,0-1 0,0 1 15,22 0-15,-1 0 0,21 0 16,0 0-16,1-1 0,-1 1 15,22 0-15,-22-21 0,21 21 0,1-1 16</inkml:trace>
  <inkml:trace contextRef="#ctx0" brushRef="#br0" timeOffset="88923.83">7789 10033 0,'0'0'0,"0"21"15,0 0-15,0 22 0,0-22 16,0 0-16,0 21 0,0 1 15,-21-1-15,0 0 0,0 1 0,21-1 16,-21 0-16,-1 1 0,22-1 16,-21 0-16,21 1 0,-21-22 15,21 21-15,0-21 0,0 1 0,0-1 16,0 0-16,0 0 16,21-21-16,0 0 15,1-21-15,-22 0 0,21 21 0</inkml:trace>
  <inkml:trace contextRef="#ctx0" brushRef="#br0" timeOffset="89091.89">7578 10456 0,'0'0'0,"-22"0"0,1 0 0,21-21 16,-21 21-16,42 0 31,22 0-31,-22 0 0,0 0 16,21-21-16,1 21 0,-1 0 0,0 0 15,1-21-15,-1 21 0,21 0 0,-20 0 16,-1 0-16</inkml:trace>
  <inkml:trace contextRef="#ctx0" brushRef="#br0" timeOffset="91581.52">8509 10605 0,'0'-22'31,"0"1"-31,0 0 0,0 0 0,0 0 16,0 0-16,0-1 0,0 1 15,0-21-15,0 21 0,0-22 0,0 22 16,0 0-16,0 0 0,-21 0 0,0 0 16,21-1-16,-22 22 0,1 0 15,0 0-15,0 22 0,0-22 16,21 42-16,-21-21 0,-1 21 0,1 1 15,0-22-15,0 42 16,21-20-16,-21-1 0,0 0 0,21-20 16,-22 20-16,22 0 0,0-21 0,0 1 15,0-1-15,0 0 0,22-21 16,-1 0-16,0 0 0,0 0 16,0 0-16,0 0 0,22-21 0,-22 21 15,0-21-15,21-22 0,1 22 16,-22 0-16,21-21 0,-21-1 0,22 22 15,-22-21-15,0-1 0,0 1 0,0 21 16,1-21-16,-1 20 0,-21-20 16,0 21-16,0 42 31,0 0-31,-21 0 16,-1 22-16,22-22 0,-21 21 0,21 1 15,0-1-15,0 0 0,-21 1 16,21-22-16,0 21 0,0-21 0,0 22 15,21-22-15,-21 0 0,21 0 0,1-21 16,-1 0-16,21 0 0,-21 0 16,22 0-16,-22 0 0,21-21 0,0 21 15,1-21-15,-1 0 0,-21-22 0,22 22 16,-1-21-16,0-1 0,-21 1 16,22-21-16,-22 20 0,0 1 0,0-22 15,0 22-15,1-21 0,-22-1 16,0 22-16,0-1 0,0-20 15,0 21-15,0-1 0,0 22 0,0 0 16,0 0-16,-22 42 16,1 0-1,0 21-15,0 1 0,21-1 0,0 0 16,-21 1-16,21-1 0,-21 22 16,21-22-16,0 21 0,-22 1 0,22-22 15,0 1-15,0-1 0,0 0 0,22 1 16,-1-1-16,0-21 0,0 0 15,0 0-15,0 1 0,1-22 0,20 0 16,-21 0-16,21 0 0,-20 0 16,20 0-16,0-22 0,1 1 15,-1 0-15,0-21 0,1 21 0,-22-22 16,21 22-16,-21-21 0,22 21 0,-22-22 16,-21 1-16,0 21 0,0-22 15,0 22-15,0 0 0,0 0 0,0 0 16,-21 21-16,-1 0 0,1 0 15,0 0-15,0 0 0,-21 21 16,20 21-16,1-21 0,0 1 0,21 20 16,0 0-16,-21 1 0,21-22 0,0 21 15,0 0-15,0-20 0,0 20 16,21-21-16,0 0 0,0 0 0,1 1 16,20-1-16,-21-21 0,21 0 15,1 0-15,-1 0 0,0 0 16,22 0-16,-22-21 0,1-1 0,-1 1 15,0-21-15,-21 21 0,22-22 0,-22 22 16,21-21-16,-21 0 0,1-1 16,-1 1-16,-21 0 0,0-1 0,21 22 15,-21 0-15,0 0 0,0 0 0,0-1 16,-21 44 0,21-1-16,0 0 15,0 21-15,-21-21 0,21 22 16,-22-22-16,22 21 0,-21-21 15,21 22-15,0-1 0,0-21 0,0 0 16,-21 1-16,21-1 0,0 0 0,0 0 16,0-42 15,0 0-31,0 0 16,21-1-16,-21-20 0,0 21 15,21-21-15,1 20 0,-1-20 0,-21 0 16,21-1-16,0 22 0,-21 0 0,21-21 15,-21 21-15,21 21 16,-21-22-16,22 22 0,-1 0 16,0 22-16,0-1 15,-21 21-15,0-21 16,0 22-16,21-22 0,-21 21 0,0 0 16,21-20-16,-21 20 0,0 0 15,0-21-15,0 1 0,0 20 0,22-21 16,-22 0-16,21-21 0,-21 21 0,21-21 15,0 0-15,0 0 16,0-21-16,1 0 0,-1 0 16,0 0-16,0-22 0,0 22 0,0-21 15,1 0-15,-1-1 0,0 1 16,21 0-16,-21-1 0,1 1 0,20 21 16,-21 0-16,0-1 0,0 1 15,1 0-15,-1 21 0,0 0 16,-21 21-16,0 0 15,0 1-15,0-1 0,0 0 0,0 21 16,0 1-16,0-22 0,0 21 16,0 0-16,0-20 0,0 20 0,0-21 15,0 21-15,0-20 0,0-1 0,0 0 16,21 0-16,0-21 16,22 0-16,-22 0 0,21 0 0,-21 0 15,22 0-15,-22-21 0,21 0 0,0 0 16,-20-1-16,20 1 0,-21 0 15,0-21-15,22 21 0,-22-22 16,0 22-16,0-21 0,0-1 0,-21 22 16,0-21-16,0 21 0,0 0 15,0-1-15,0 1 0,0 0 0,-21 21 16,0 0-16,0 0 0,0 21 16,-1-21-16,1 21 0,0 22 15,0-22-15,0 21 0,0-21 0,21 22 16,0-1-16,0 0 0,0-20 0,0 20 15,0-21-15,0 21 16,21-20-16,-21-1 0,21 0 0,0-21 16,0 0-16,22 21 0,-22-21 0,21 0 15,0 0-15,-20-21 0,20 0 16,0 21-16,1-21 0,-22-1 0,21 1 16,-21-21-16,22 21 0,-22-22 0,0 22 15,0-21-15,0 21 0,0-22 16,1 22-16,-22-21 0,0 21 0,0 0 15,0-1 1,0 44 0,-22-1-16,1 0 0,21 21 15,-21-21-15,21 22 0,-21-22 0,21 21 16,0-21-16,0 22 0,-21-22 16,21 0-16,0 0 0,0 0 15,0 1-15,0-1 16,21-21-1,-21-21-15,21 21 0,0-22 16,0 1-16,-21 0 0,22-21 0,-1 21 16,0-1-16,0-20 0,0 0 15,22 21-15,-22-22 0,0 1 0,0 21 16,21 0-16,-20-22 0,-1 43 16,0-21-16,21 0 0,-21 21 0,1 0 15,-1 0-15,-21 21 0,0 0 16,0 0-16,0 1 0,0 20 0,0-21 15,0 0-15,0 22 16,0-22-16,0 21 0,0-21 0,0 22 16,0-22-16,0 0 0,0 0 0,0 0 15,21 0-15,0-21 16,0 0-16,0 0 0,1 0 0,-1 0 16,0 0-16,0-21 0,0 21 0,0-21 15,1 0-15,-1 0 0,0 0 16,0-22-16,0 22 0,0-21 0,1-1 15,-1 1-15,-21 0 0,0-1 16,0 1-16,21 0 0,-21-22 0,21 1 16,-21 20-16,0-20 0,0 21 0,0-22 15,0 43-15,0-21 0,0 20 16,-21 22 0,0 22-16,0-1 0,21 21 15,-22 0-15,22 1 0,-21-1 0,21 0 16,-21 22-16,21-22 0,0 1 15,0 20-15,0-21 0,0 22 0,0-22 16,21 1-16,0-1 0,-21 0 0,22 1 16,-22-22-16,21 21 0,0-21 15,0 0-15,21-21 0,-20 22 0,20-22 16,0 0-16,1 0 0,-1 0 16,0 0-16,1-22 0,-1 22 0,-21-21 15,21 0-15,-20 0 0,20 0 16,-21 0-16,0-1 0,22-62 15,-22 63-15,-21-22 0,0 22 0</inkml:trace>
  <inkml:trace contextRef="#ctx0" brushRef="#br0" timeOffset="91791.57">13039 9991 0,'0'0'0,"-43"0"16,1 0-16,21 0 0,0 0 0,21 21 15,21-21 1,0 0-16,0 0 15,21 0-15,-20 0 0,20 0 0,0 0 16,1 0-16,-1 0 0,21 0 0,-20 0 16,-1 0-16,0 0 0,1 0 15,-22 0-15,21-21 0,-21 21 0,1 0 16,-1 0-16,-21-21 0,-21 21 16,-1-22-1,-20 22-15</inkml:trace>
  <inkml:trace contextRef="#ctx0" brushRef="#br0" timeOffset="92136.42">8467 10202 0,'0'0'15,"21"22"1,0-22-16,0 0 16,21 0-16,22-22 0,-1 22 0,1 0 15,-1-21-15,1 21 0,-1 0 16,1-21-16,-1 0 0,1 21 0,-22 0 15,1 0-15,-1 0 0,-21 0 0,0-21 16,-42 21 0,0 0-1,0 0-15,0 0 0,-1 0 0,1 0 16</inkml:trace>
  <inkml:trace contextRef="#ctx0" brushRef="#br0" timeOffset="102355.56">1863 13441 0,'0'0'0,"21"0"16,-21-21 15,-21 21 31,-1 0-62,1 0 0,0 0 16,-21 0-16,21 0 0,-22 0 0,1 21 16,0-21-16,-1 0 15,1 21-15,0-21 0,-22 0 0,22 21 16,-22-21-16,22 0 0,-22 0 15,22 21-15,0-21 0,21 0 0,-22 0 16,22 0-16,0 0 0,0 0 16,63 0 15,-21 0-31,22 0 16,20-21-16,1 21 0,-1 0 0,22-21 15,-1 21-15,1 0 0,0-21 16,-1 0-16,1 21 0,0 0 15,-1-21-15,1 21 0,0 0 16,-1-22-16,1 22 0,0 0 0,-22 0 16,1 0-16,-1-21 0,-20 21 15,-1 0-15,-21 0 0,0 0 0,0 0 16,1 0-16,-1 0 16,-21-21 15,-21 21-31,-1 0 15,1 0-15,0 0 0,0-21 16,0 21-16,0-21 16,-1 21-16</inkml:trace>
  <inkml:trace contextRef="#ctx0" brushRef="#br0" timeOffset="102828.3">2371 13018 0,'0'0'16,"-22"0"-16,22-22 0,-21 22 0,21-21 16,-21 21-16,21-21 0,0 42 31,21 0-31,0 1 16,1-22-16,-1 21 0,0 0 15,21 0-15,-21 0 0,22 0 0,-1 1 16,-21-1-16,22-21 0,-1 21 15,0 0-15,1-21 0,-1 21 0,0-21 16,-21 0-16,22 0 0,-22 21 16,21-21-16,-21 0 0,1 0 0,-1 0 15,-21 22 1,0-1 0,-21-21-16,-1 21 15,1 0-15,0 0 0,0 0 16,-21 1-16,20 20 0,-20-21 15,0 21-15,-1 1 0,1-1 16,-21 0-16,20 1 0,1-1 0,0-21 16,20 22-16,-20-1 0,21-21 15,0 0-15,0 0 0,-1 22 0,1-22 16,21 0-16,0 0 16,21-42 15,1 0-16,-1 21-15,0-21 0</inkml:trace>
  <inkml:trace contextRef="#ctx0" brushRef="#br0" timeOffset="105767.86">4360 12954 0,'0'0'0,"0"-21"0,0 0 32,0 0-32,0-1 15,0 1-15,21 21 0,-21-21 16,0 0-16,0 0 16,0 0-16,0-1 0,0 1 0,0 0 15,0 0-15,0 0 0,-21 21 16,21-21-16,-21 21 15,21 21-15,0 0 16,0 21-16,0-21 0,0 22 16,0 20-16,0-20 0,0-1 0,0 21 15,0-20-15,0 20 0,0-20 16,0-1-16,0 0 0,0 1 0,0-22 16,0 21-16,0-21 0,0 22 0,0-22 15,0 0-15,0 0 16,0 0-16,21-21 0,0 0 15,1 0 1,-1 0-16,0 0 0,0-21 16,-21 0-16,21 21 0,-21-21 15,21 21-15,-21-21 16,22 21-16,-1-22 0,-21 1 16,0 0-16,21 21 0,-21-21 15,21 21-15,-21-21 0,21 0 16,0-1-16,1 1 15,-22 0-15,21 0 16,0 0-16,-21 0 0,21-1 16,-21 1-16,21 0 0,-21 0 15,0 0-15,0 0 0,21-1 16,-21 1-16,0-21 0,0 21 0,0 0 16,0-1-16,0-20 0,0 21 0,0 0 15,0 0-15,0-1 0,0 1 16,0 0-16,-21 21 15,21 21 17,0 0-32,0 1 0,0 20 0,0 0 15,0-21-15,0 22 0,0-1 16,0 0-16,0 1 0,0-1 16,0 0-16,0 1 0,0-1 15,0 0-15,0 1 0,0-22 0,0 21 16,0-21-16,0 1 0,0-1 0,0 0 15,0 0-15,21-21 0,1 0 16,-1 0-16,0 0 0,0 0 0,0 0 16,22 0-16,-22-21 0,0 0 0,21 21 15,-21-21-15,22-1 0,-22 1 16,21 0-16,-21 0 0,1-21 0,-1 20 16,0 1-16,0 0 0,0 0 15,-21-21-15,21 42 0,-21-22 0,0 1 16,-21 42 15,21 1-31,-21-1 0,21 0 16,-21 0-16,21 0 0,0 0 0,0 1 15,0-1-15,0 0 0,0 0 16,0 0-16,0 0 0,0 1 0,0-1 16,0 0-16,21 0 0,0 0 15,-42-21 16,0 0-15,21-21-16,-21 0 0,0 21 0,-1-21 16,1 21-16,0-21 0,0 21 15,0 0-15,21-22 0,-21 1 16,-1 21 0,22 21-1,0 1-15,0-1 16,22 0-16,-1 0 0,0 0 15,0 0-15,0-21 0,0 0 16,22 22-16,-22-22 0,21 0 16,1 0-16,-1 0 0,0 0 0,1-22 15,-1 1-15,0 0 0,22 0 0,-22 21 16,0-21-16,1 0 16,-1-1-16,0-20 0,1 21 0,-22 0 0,0 0 15,0-22-15,-21 22 0,21-21 16,-21 21-16,0-1 0,0-20 15,0 21-15,0 0 0,-21 21 16,0 0-16,0 0 16,0 21-16,0 0 0,-1 0 15,22 0-15,-21 1 0,21 20 0,-21-21 16,21 21-16,0-20 0,0-1 16,0 21-16,0-21 0,0 0 0,0 1 15,21-1-15,0 0 0,22 0 16,-22 0-16,0-21 0,21 21 15,-20-21-15,20 0 0,0 22 0,1-22 16,-22 0-16,21 0 0,0 0 0,1 0 16,-1 0-16,0 0 0,22-22 15,-22 22-15,1-21 0,-1 0 0,0 21 16,1-21-16,-1 0 0,0 0 0</inkml:trace>
  <inkml:trace contextRef="#ctx0" brushRef="#br0" timeOffset="106244.59">6752 13335 0,'64'-85'15,"-170"191"-15,148-127 0,43-106 0,-85 106 16,0-21-16,0 20 0,0-20 0,0 21 15,0 0-15,-21 0 0,-1-1 16,1 1-16,0 0 0,0 21 16,-21 0-16,20 0 0,1 0 0,-21 0 15,21 21-15,-22-21 0,22 21 16,-21 22-16,21-22 0,-22 0 0,22 21 16,0-20-16,0 20 0,21-21 0,0 21 15,0-20-15,0 20 0,0-21 16,0 0-16,0 22 0,0-22 0,0 0 15,21 0-15,0-21 0,22 21 0,-22-21 16,0 0-16,21 0 0,1 0 16,-1 0-16,-21 0 0,21-21 0,1 0 15,-1 0-15,0 0 0,1-1 0,-1-20 16,-21 21-16,22-21 16,-22-1-16,21-20 0,-21 20 0,0-20 15,-21-1-15,22 1 0,-22-1 0,0 1 16,0 21-16,0-22 0,0 22 15,0-1-15,0 22 0,0 0 0,0 0 16,0 0-16,-22 21 0,1 0 0,0 21 16,21 0-16,-42 43 15,42-22-15,-21 21 0,21 1 0,-22-22 16,22 22-16,0-1 0,0 1 0,0-22 16,0 22-16,0-22 0,0 0 15,0 1-15,22-1 0,-1-21 0,0 21 16,0-20-16,0-1 0,0 0 15,22-21-15,-22 21 0,21-21 16,-21 0-16,22 0 0,-22 0 0,21 0 16,-21-21-16,22 0 0,-1 0 0,0-1 15,-20 1-15</inkml:trace>
  <inkml:trace contextRef="#ctx0" brushRef="#br0" timeOffset="107253.04">9017 12700 0,'0'0'0,"21"-21"0,-21 0 0,0 0 0,0-1 16,21 1-16,-21 0 0,0 0 16,0 0-16,0 0 0,0 42 31,0 0-31,-21 21 16,21 1-16,-21 20 0,21-21 0,0 22 15,-21-1-15,21 1 0,-21-22 0,-1 22 16,22-22-16,0 22 0,0-22 15,-21-21-15,21 21 0,0-20 0,0-1 16,0 0-16,21-21 31,1-21-31,-1 0 0,0-22 16,0 22-16,0-21 0,0-1 0,1 1 16,-1 0-16,0-1 0,21 1 15,-21-21-15,1 20 0,-1 1 0,0 0 16,0-1-16,0 22 0,-21 0 15,21 21-15,1 0 0,-1 0 16,-21 21-16,0 0 0,0 22 16,0-22-16,0 21 0,0-21 15,0 22-15,0-1 0,0 0 0,0-21 16,0 22-16,21-1 0,-21-21 0,21 0 16,0 1-16,0-1 15,-21 0-15,22 0 0,-1-21 0,21 0 16,-21 0-16,0 0 0,22 0 0,-1 0 15,-21-21-15,22 0 0,-1 0 16,0-22-16,-21 22 0,1-21 0,20-1 16,-42 1-16,0 0 0,0-22 0,0 22 15,0 0-15,0-22 0,-21 22 16,0-1-16,-1 1 0,-20 0 0,21 21 16,-21-1-16,20 1 0,1 0 0,0 21 15,0 0-15,0 0 0,0 0 16,-1 21-16,1-21 0,21 21 0,0 1 15,0 20-15,0-21 0,0 0 16,0 0-16,0 22 0,0-22 16,0 0-16,21 21 0,1-20 0,-1-22 15,0 21-15,21-21 0,1 0 0</inkml:trace>
  <inkml:trace contextRef="#ctx0" brushRef="#br0" timeOffset="107859.55">10414 12552 0,'0'-21'0,"0"42"16,-21 0-1,0 0-15,21 0 0,-22 1 0,22 20 16,0 0-16,-21 1 0,0-1 16,21 0-16,-21 1 0,21-1 0,0-21 15,0 21-15,-21 1 0,21-22 0,0 0 16,0 0-16,0 0 0,0 1 15,0-1-15,21-21 32,-21-21-32,0-1 15,0 1-15,0-21 0,21 21 16,-21-22-16,0 22 0,21-21 0,-21 0 16,0-22-16,0 22 0,0-1 15,21 1-15,1 0 0,-22-1 0,21 1 16,0 21-16,-21 0 0,21 0 0,0-1 15,0 1-15,1 0 0,-1 21 16,21 0-16,-21 0 0,0 0 0,1 0 16,-1 21-16,0 0 0,0 1 0,-21-1 15,0 0-15,0 0 0,0 0 16,-21 0-16,0 1 0,0-1 0,-22 21 16,22-21-16,-21 0 0,-1 1 15,1-1-15,0-21 0,21 21 16,-22-21-16,22 0 0,-21 0 0,21 21 15,-1-21-15,22 21 16,0 0 0,22 1-16,-1-22 0,0 21 15,21 0-15,-21 0 0,22 0 0,-22 0 16,21 1-16,-21-1 0,22 0 16,-22 0-16,21 0 0,-21 0 0,22 1 15,-22-22-15,21 21 0,-21-21 0,1 0 16,20 21-16,-21-21 15,0 0-15,0 0 0,1 0 0,-1 0 16,-21-21-16,21 0 0,0 21 0,0-22 16,0 1-16</inkml:trace>
  <inkml:trace contextRef="#ctx0" brushRef="#br0" timeOffset="108076.42">11197 12510 0,'0'0'0,"-21"0"0,21-22 31,21 22-31,0 0 16,0 0-16,22 0 0,-22 0 0,21 0 15,1 0-15,-22 0 0,21 0 16,0 0-16,1 0 0,-1 0 0,0 0 16,-20 0-16,-1 0 0,0 0 15,0 0-15,-42 0 16,0 0-1,-22 0-15</inkml:trace>
  <inkml:trace contextRef="#ctx0" brushRef="#br0" timeOffset="108288.3">11409 12488 0,'0'22'16,"0"-1"-16,0 0 0,0 0 15,0 0-15,0 0 0,0 1 16,0 20-16,0 0 0,0 1 0,0-1 15,0 0-15,0 1 0,-21-1 16,21 0-16,-22 1 0,22-1 16,0 0-16,0-21 0,0 22 0,-21-22 15,21 0-15,0 0 0,0 0 16,21-21 0,1 0-16,-1 0 0,0-21 0,0 0 15</inkml:trace>
  <inkml:trace contextRef="#ctx0" brushRef="#br0" timeOffset="118364.66">24130 12002 0,'0'-22'0,"0"44"0,0-65 0,0 22 16,0 0-16,0-21 0,0 20 0,0 1 16,-21 0-16,21 0 15,-21 21-15,-1-21 0,1 21 16,0 0-16,0 0 0,0 21 0,-22 0 16,22 21-16,-21-20 0,0 41 15,-1-21-15,1 22 0,0-1 0,-1 1 16,1-1-16,21 1 0,-22-1 0,22 1 15,0-22-15,0 22 0,21-22 16,0 22-16,0-22 0,42 0 0,-21 1 16,22-22-16,-1 0 0,22 0 15,-22 0-15,21 0 0,1-21 0,-1 0 16,1 0-16,-1-21 0,1 21 16,21-21-16,-22-21 0,1 21 0,-1-22 15,-21 22-15,22-21 0,-22-1 16,1 1-16,-22-21 0,0 20 0,0-20 15,-21-1-15,0-20 0,0 20 0,-21-21 16,0 1-16,0 20 0,-22 1 16,1-22-16,0 43 0,-1-22 0,-20 43 15,20-21-15,-20 21 0,-1 21 0,1 0 16,-1 0-16,-20 21 0,20 0 16,1 0-16,-1 21 0,1 22 15,-1-22-15,22 22 0,21 20 0,0-20 16,-1-1-16,22 1 0,0-1 15,22 1-15,-1-1 0,0-20 0,21 20 16,1-20-16,-1-22 0,21 21 0,1-21 16,-22 0-16,22 1 0,-1-1 15,1-21-15,-1 0 0,1 0 0,-22 0 16,22 0-16,-1-21 0,-21-1 0,1 1 16,-1 0-16,0 0 0,1-21 15,-1 20-15,-21-20 0,0 0 0,22 21 16,-22-22-16,-21 1 0,21 21 0,-21 0 15,21-1-15,-21 44 32,-21-1-32,0 0 0,21 21 15,-21-21-15,21 1 0,-21 20 16,21-21-16,0 0 0,0 0 0,0 22 16,0-22-16,0 0 0,21 0 15,0 0-15,0-21 0,0 0 16,0 0-16,1 0 0,-1 0 0,21 0 15,-21 0-15,22 0 0,-22 0 0,0-21 16,21 0-16,-21 0 0,22 0 16,-22 0-16,0-22 0,0 22 0,0-21 15,-21-1-15,22 22 0,-22-21 0,21 21 16,-21 0-16,0-1 0,0 1 16,-21 42-1,-1 1-15,1-1 16,0-21-16,0 42 0,0-21 15,0 0-15,21 1 0,0 20 0,-22-21 16,22 0-16,0 0 0,0 1 0,0-1 16,0 0-16,0 0 0,22 0 15,-1 0-15,0-21 0,0 22 0,0-22 16,0 0-16,1 0 0,-1 0 0,21 0 16,-21 0-16,0-22 0,22 22 15,-22-21-15,0 0 0,21 0 0,-20 0 16,-1 0-16,0-22 0,0 22 15,-21-21-15,21 21 0,-21-1 16,21-20-16,-21 21 0,0 0 0,0 0 16,0-1-16,-21 22 15,0 0-15,21 22 16,-21-1-16,21 0 0,-21 0 0,21 0 16,0 22-16,0-22 0,0 0 0,0 0 15,0 0-15,0 0 0,0 1 16,0-1-16,0 0 0,21-21 0,0 21 15,0-21-15,22 0 0,-22 0 16,0 0-16,0 0 0,0 0 16,0 0-16,22-21 0,-22 0 0,0 0 15,0-1-15,0 1 0,1 0 16,-1 0-16,0 0 0,0-22 0,0 22 16,0 0-16,-21 0 15,22 0-15,-1 21 0,-21 21 16,0 0-16,0 0 15,0 0-15,0 1 16,0-1-16,0 0 0,0 0 0,0 0 16,0 0-16,21 1 0,0-22 15,0 21-15,0-21 16,22 0-16,-22 21 0,21-21 0,-21 0 16,22 0-16,-22 0 0,21 0 0,-21 0 15,1-21-15,-1 0 0,0-1 16,0 1-16,0 0 0,-21-21 0,0-1 15,21 1-15,-21-21 0,22-1 0,-22 1 16,0-1-16,0-21 0,0 22 16,0-1-16,0 22 0,0-21 0,0 20 15,0 22-15,0-21 0,0 21 16,-22 21-16,1 0 0,21 21 16,-21 0-16,0 0 0,21 0 0,-21 22 15,21-1-15,-21 0 0,21 22 16,0-22-16,0 22 0,0-22 15,0 0-15,0 22 0,0-22 0,0 0 16,0 1-16,0-1 0,0-21 0,21 0 16,0 22-16,0-22 0,0 0 0,0-21 15,1 21-15,-1-21 0,0 0 16,21 0-16,-21 0 0,1 0 0,-1 0 16,0-21-16,21 0 0,-21 0 0,1 0 15,-1-1-15,-21-20 0,21 21 16,0-21-16,-21 20 0,21 1 0,-21-21 15,0 21-15,0 0 0,-21 42 32,0 0-32,0 0 15,21 0-15,-21 0 0,21 1 0,0-1 16,0 0-16,0 21 0,0-21 16,0 1-16,0-1 0,0 0 0,21 0 15,0-21-15,0 21 0,0 0 0,0-21 16,22 0-16,-1 22 0,-21-22 15,22 0-15,-1 0 0,-21 0 0,21 0 16,1-22-16,-22 1 0,21 21 0,-21-21 16,1 0-16,-1-21 0,-21 20 15,0-20-15,21 0 0,-21-1 0,0 1 16,0 0-16,0-1 0,-21 1 16,21 0-16,-43 21 0,22-1 15,0 1-15,-21 0 0,21 21 0,-22 0 16,1 0-16,21 21 0,-22 0 0,1 1 15,21-1-15,0 21 0,0 0 16,-1 1-16,22-22 0,-21 21 0,21 1 16,0-1-16,0 0 0,21-21 0,1 22 15,-1-22-15,0 0 0,0 0 16,21 0-16,-20 1 0,20-1 16,0-21-16,22 0 0,-22 0 0,22 0 0,-22 0 15,21 0-15,1 0 0,-22 0 16,22 0-16,-1-21 0,-20-1 15,-1-20-15,21 21 0,-20-21 0,-1 20 16,-21-20-16,22 0 0,-22-22 16,0 22-16,0 0 0,-21 20 0,0-20 15,0 21-15,0-21 0,-21 20 16,0 22-16,-22 0 0,22 0 16,-21 0-16,0 22 0,-1-22 0,22 42 15,-21-21-15,21 0 0,-22 22 0,22-22 16,0 21-16,21-21 0,0 22 15,0-22-15,0 21 0,0-21 0,0 0 16,0 1-16,0-1 0,0 0 0,21-21 16,0 0-16,0 21 15,22-21-15,-22 0 0,0 0 0,0 0 16,0-21-16,1 21 0,20-21 0,-21 0 16,0-1-16,0-20 0,1 21 15,-1-21-15,0 20 0,0-20 0,0 21 16,-21 0-16,0-22 0,21 43 15,-21-21-15,0 0 0,-21 42 16,21 0 0,0 1-16,0-1 0,-21 0 15,21 0-15,0 0 0,0 0 0,0 1 16,0-1-16,0 0 0,0 0 0,21 0 16,0 0-16,1 1 15,20-1-15,-21-21 0,21 21 0,-20-21 16,20 0-16,0 0 0,1 0 0,-1 0 15,0 0-15,-21 0 0,22 0 16,-1-21-16,-21 0 0,0-1 0,1 1 16,-1 0-16,0-21 0,0-1 15,0 22-15,0-21 0,-21 0 0,0-1 16,0 1-16,0 21 0,0-22 0,0 22 16,-42 0-16,21 21 15,0 0-15,0 0 0,-22 21 0,22 0 16,-21 1-16,21-1 0,-1 21 15,1 0-15,0-20 0,0 20 16,21 0-16,0-21 0,0 22 0,0-1 16,0-21-16,0 0 0,21 1 0,0-1 15,-21 0-15,21 0 0,1-21 16,-1 0-16,21 0 0,-21 0 0,0 0 16,1 0-16,20 0 0,-21 0 15,0-21-15,0 0 0,1 0 0,-1-22 16,0 22-16,0-21 0,0-22 15,0 22-15,1-22 0,-1 1 0,0-1 16,0 1-16,0-1 0,-21 1 0,0 21 16,0-22-16,0 22 0,0 21 0,0-22 15,0 22-15,0 0 16,-21 21-16,0 21 0,0 0 16,0 0-16,-22 1 0,22 20 0,0 0 15,21 1-15,-21-1 0,0 21 16,21-20-16,0 20 0,0-20 0,0 20 15,0-21-15,0 1 0,0-1 16,21 0-16,-21 1 0,21-1 0,21-21 16,-21 0-16,1 1 0,20-1 0,-21 0 15,21-21-15,1 0 0,-22 0 16,21 0-16,1 0 0,-22 0 0,21-21 16,-21 0-16,22-1 0,-22 1 15,21 0-15,-21-21 0,22 21 16,-22-22-16,0 22 0,0 0 0,0 0 15,0 0-15,-21-1 0,22 22 16,-22 22 0,0-1-16,0 0 0,0 0 15,0 0-15,0 0 0,0 1 16,0-1-16,0 0 0,0 0 0,0 0 16,21 0-16,0 1 0,0-1 15,0-21-15,0 21 16,1-21-16,-1 0 0,0 0 0,0 0 15,0 0-15,0 0 0,1-21 16,-1 0-16,0-1 0,0 1 0,0 0 16,0 0-16,1 0 0,-1-22 0,0 22 15,0 0-15,0-42 16,0 41-16,-21 44 31,0-1-31,0 0 0,0 0 16,0 0-16,0 0 0,0 1 15,0-1-15,-21 0 0,21 0 0,0 0 16,0 0-16,0 1 16,0-1-16,21 0 15,1-21-15,-1 0 0,0 21 0,0-21 16,21 0-16,-20 0 0,-1 0 0,21 0 16,-21 0-16,22-21 0,-22 0 15,21 0-15,0-22 0,1 22 0,-22-21 16,21-1-16,1 22 0,-22-21 15,21 0-15,-21-1 0,-21 1 0,0 0 16,0 20-16,0 1 0,0 0 16,-21 21-16,0 0 0,-21 0 0,20 0 15,-20 0-15,0 0 0,-1 21 16,22 0-16,-21 1 0,21-1 16,0 0-16,-1 0 0,22 0 0,0 0 15,0 1-15,0-1 0,0 0 16,0 0-16,0 0 0,22-21 0,-1 21 15,0-21-15,0 0 0,0 22 16,0-22-16,1 0 0,-1 0 16,-21 21-16,21-21 0,-21 21 0,0 0 15,0 0-15,0 22 16,0-22-16,0 0 0,0 21 0,0 1 16,0-1-16,0 0 0,0 22 15,0-22-15,0 22 0,-21-1 16,21 1-16,-21-1 0,21 1 0,-22 20 15,22-20-15,0-1 0,-21 1 16,0-1-16,21 22 0,-21-22 0,0 1 16,0-1-16,-22 1 0,22-1 15,-21-20-15,-22 41 0,22-41 16,-43-1-16,43-21 16,0 0-16,-1-21 0,1 0 0,21 0 15,0 0-15,-1 0 0,1 0 0,0 0 16,0-21-16,21 0 0,-21 0 0,21-21 15,0 20-15,0-20 0,0 0 16,0-1-16,0 1 0,0 0 16,0-22-16,0 1 0,0-1 0,21 1 15</inkml:trace>
  <inkml:trace contextRef="#ctx0" brushRef="#br0" timeOffset="118636.5">29379 11769 0,'0'0'16,"0"-21"-16,-21-1 0,21 1 16,0 0-16,0 42 78,0 0-78,-21-21 15,0 22 1,0-22-16</inkml:trace>
  <inkml:trace contextRef="#ctx0" brushRef="#br0" timeOffset="165744.59">14605 12234 0,'0'0'0,"21"-21"0,0 0 0,-21-21 15,0 21-15,21-22 0,-21 22 0,0-21 16,22 21-16,-22-1 16,0-20-16,0 21 0,-22 21 15,1 0-15,-21 0 0,21 21 16,-22 0-16,-20 22 0,21-1 16,-22 21-16,1-20 0,-1 20 0,22 1 15,-22-1-15,22 1 0,0-1 16,-1 1-16,43-1 0,0 1 0,0-1 15,0 1-15,0-22 0,43 0 0,-22 1 16,21-1-16,22 0 0,-22-20 16,21-1-16,1 0 0,21-21 0,-22 0 15,1 0-15,-1 0 0,22-21 16,-22 21-16,1-43 0,20 22 16,-20 0-16,-1-21 0,1-1 0,-1 1 15,-20 0-15,20-1 0,-20-20 16,-1 21-16,-21-1 0,21 1 0,-42 21 15,0-22-15,0 1 0,0 21 0,0 0 16,0 0-16,0-1 0,-21 22 16,0 0-16,0 0 0,0 22 0,0-1 15,-1 0-15,1 21 0,0-21 0,0 22 16,0-1-16,21 0 0,-21 22 16,21-22-16,0 1 0,0-1 0,0 0 15,21 1-15,0-1 0,0-21 16,0 21-16,22-20 0,-1-1 15,-21-21-15,21 21 0,1-21 0,-1 0 16,-21 0-16,22 0 0,-1-21 16,0 0-16,-21-1 0,22 1 0,-22-21 15,-21 21-15,21-22 0,-21 1 0,0 0 16,0-1-16,0 1 0,-21 0 16,0 21-16,0-22 0,-1 22 0,-20-21 15,0 21-15,21-1 0,-22 1 16,22 21-16,-21-21 0,21 21 0,-1 0 15,22-21-15,22 21 16,-1 0-16,0 0 16,21 0-16,1-21 0,-1 21 15,0 0-15,1 0 0,20 0 0,-21-21 16,22 21-16,-22 0 0,1 0 16,20 0-16,-21 21 0,1 0 0,-1-21 15,-21 42-15,22-21 0,-43 1 0,0 20 16,0-21-16,0 21 0,0 1 15,0-1-15,0 0 0,-22-20 0,1 20 16,0 0-16,21-21 0,-21 1 16,0-1-16,21 0 0,-21 0 0,-1-21 15,22-21 17,0 0-32,0 0 0,22-22 15,-1 22-15,0-21 0,21-1 0,1-20 16,-22 21-16,21-1 0,0 1 15,1-22-15,20 22 0,-20 21 0,-1-21 16,21 20-16,-20 1 0,-1 21 0,0 0 16,1 0-16,-22 21 0,0 22 15,-21-22-15,0 0 0,0 21 0,0 1 16,0-1-16,0-21 0,-21 22 0,0-1 16,0 0-16,-1 1 0,1-1 15,0-21-15,0 21 0,0-20 0,0-1 16,21 0-16,0 0 15,0 0-15,21-21 16,0 0-16,0-21 16,21 0-16,-20 0 0,20-22 15,0 22-15</inkml:trace>
  <inkml:trace contextRef="#ctx0" brushRef="#br0" timeOffset="167027.98">17611 12340 0,'0'0'0,"-64"0"31,22 0-31,21 0 0,-22 0 0,1 0 16,21 21-16,-22 1 0,1-22 15,21 21-15,0 0 0,0-21 16,21 21-16,0 0 0,0 0 16,0 1-16,21-1 0,0 0 0,0-21 15,0 21-15,22 0 0,-22 0 16,21 1-16,-21 20 0,22-21 0,-22 0 15,21 0-15,-21 22 0,0-22 0,1 0 16,-1 0-16,-21 0 0,0 1 16,-21-22-16,-1 0 15,1 0-15,0 0 0,-21 0 16,21-22-16,-22 1 0,1 21 16,0-42-16,20 21 0,-20 0 0,21-1 15,-21 1-15,20 0 0,1 0 0,0 0 16,0 0-16,21 42 31,0 0-31,0 0 0,21 21 16,0-20-16,0-1 0,22 21 0,-22-21 15,0 0-15,21 1 0,1-1 0,-22 0 16,21 0-16,1 0 0,-1-21 16,0 0-16,1 0 0,20 0 0,-21 0 15,22 0-15,-22 0 0,1-21 16,-1 0-16,0 0 0,1-22 15,-1 22-15,0-42 0,-21 20 0,22 1 16,-1-21-16,0-1 0,-20 1 0,20-22 16,0 21-16,-21-20 0,22-1 15,-22 22-15,21-22 0,-21 21 0,1 1 16,-1 21-16,-21-1 0,21 22 16,-21 0-16,0 0 0,0 42 15,-21 0-15,0 0 16,-1 22-16,1-1 0,0 21 15,0 1-15,-21-1 0,20 1 0,1-1 16,-21 1-16,21-1 0,0 1 16,-1-1-16,1-20 0,21 20 15,0-20-15,0-1 0,0 0 0,0 1 16,0-1-16,21-21 0,1 0 16,-1 0-16,0 1 0,21-22 0,-21 0 15,22 0-15,-22 0 0,21 0 0,1 0 16,-22-22-16,21-20 0,0 21 15,-20-21-15,20-1 0,-21 22 0,0-21 16,0-1-16,1 1 0,-22 0 0,21 21 16,-21-1-16,0 1 0,-21 21 15,-1 0-15,1 0 0,0 0 16,21 21-16,-21-21 0,0 22 16,21-1-16,-21 21 0,21-21 15,0 0-15,0 22 0,0-22 0,0 0 16,0 21-16,0-20 0,21 20 15,-21-21-15,42 0 0,-21 0 0,0 1 16,22-1-16,-22-21 0,21 21 0,1-21 16,-22 0-16,21 0 0,-21 0 15,0 0-15,22-21 0,-22 0 0,0-1 16,0 1-16,22-21 0,-22 0 16,0-1-16,0 1 0,0 0 0,0 20 15,1-20-15,-1 21 0,0-21 0,-21 20 16,0 1-1,-21 42 1,21 1-16,-21-22 0,-1 21 16,22 21-16,0-21 0,-21 0 15,21 1-15,-21 20 0,21-21 0,0 0 16,0 0-16,0 22 0,0-22 0,0 0 16,21 0-16,0 0 0,1 1 15,-1-1-15,0-21 0,0 0 0,0 0 16,0 0-16,1 0 0,-1 0 0,0-21 15,0 21-15,0-22 0,0 1 16,1-21-16,-1 21 0,0-22 16,0 1-16,0 21 0,0-21 15,1-1-15,-22 22 0,21-21 0,0 21 16,-21-1-16,0 44 31,0-1-31,0 0 0,0 0 0,-21 0 16,21 0-16,-21 1 0,21 20 0,0-21 15,0 0-15,0 22 0,0-22 16,0 0-16,0 0 0,0 0 0,0 0 16,21 1-16,0-1 0,0-21 15,0 0-15,0 21 0,22-21 16,-22 0-16,21 0 0,-21 0 0,22-21 16,-22 0-16,21-1 0</inkml:trace>
  <inkml:trace contextRef="#ctx0" brushRef="#br0" timeOffset="167275.84">20299 12425 0,'0'0'0,"-85"0"31,64 0-31,0 21 0,0 0 0,-1 0 16,1 1-16,21-1 0,-21 0 0,0 0 15,0 21-15,21-20 0,0 20 16,0-21-16,0 21 0,0-20 15,0 20-15,0-21 0,0 0 0,21 0 16,0 1-16,0-1 0,0 0 16,1 0-16,20-21 0,-21 0 0,21 0 15,-20 0-15,20 0 0,0-21 0,-21 0 16,22 0-16,-1-22 0,0 22 16,1-21-16</inkml:trace>
  <inkml:trace contextRef="#ctx0" brushRef="#br0" timeOffset="168152.31">21040 11769 0,'0'-21'0,"0"42"0,0-64 0,0 22 15,-22 21-15,1 0 16,0 0-16,0 21 16,21 1-16,0-1 0,-21 21 0,21 0 15,-21 1-15,21 20 0,0 1 16,-22-1-16,1 1 0,21-1 0,-21 1 15,21-1-15,0-20 0,-21 20 0,21-21 16,-21 22-16,21-22 0,0 1 16,0-1-16,0-21 0,0 21 0,0-20 15,0-1-15,0 0 0,0 0 16,21-21-16,0 0 16,0 0-16,0 0 0,1 0 0,20-21 15,-21 0-15,21 0 0,-20-22 16,-1 22-16,21-21 0,-21-1 0,0 22 15,1-21-15,-1 0 0,0-1 0,-21 22 16,0 0-16,21 0 0,-42 21 31,0 21-15,0 0-16,21 21 0,-22-20 0,1-1 16,21 21-16,-21-21 0,21 22 0,0-22 15,0 21-15,0-21 0,0 22 16,0-22-16,0 21 0,21-21 15,0 0-15,1 1 0,-1-1 16,0-21-16,0 0 0,0 21 0,0-21 16,1 0-16,-1 0 0,0-21 0,21 0 15,-21-1-15,1 1 0,-1 0 16,0-21-16,0-1 0,0 1 0,0 0 16,-21-1-16,0 22 0,0-21 0,0 0 15,0 20-15,0-20 0,0 21 16,-21 21-16,0-21 0,0 21 0,0 0 15,0 0-15,-1 0 0,1 21 16,0 0-16,0 0 0,0 0 0,0 1 16,21-1-16,0 0 0,-22 21 15,22-21-15,0 1 0,0 20 16,0-21-16,0 0 0,0 0 0,22 1 16,-22-1-16,21 0 0,0-21 0,0 0 15,0 0-15,0 0 0,1 0 16,-1 0-16,0-21 0,21 21 0,-21-21 15,22-22-15,-22 22 0,21-21 16,1 21-16,-1-22 0,-21 22 0,21-21 16,1 21-16,-22-1 0,0 1 15,0 0-15,0 21 0,-21 21 16,0 0-16,0 1 16,-21-1-16,21 0 15,-21 21-15,0-21 0,21 1 0,0-1 16,0 0-16,-21 21 0,21-21 0,0 1 15,0-1-15,0 0 16,0 0-16,21-21 0,0 0 16,0 0-16,0 0 0,1 0 15,-1 0-15,0-21 0,21 0 0,-21 0 16,1-1-16,-1 1 0,0-21 16,21 21-16</inkml:trace>
  <inkml:trace contextRef="#ctx0" brushRef="#br0" timeOffset="168404.61">21103 12150 0,'0'0'0,"-21"0"0,-21 0 15,20 0-15,22-21 0,43-1 16,-22 22-16,21-21 15,-21 21-15,22 0 0,-1 0 16,22 0-16,-22 0 0,0 0 16,1 0-16,-1 0 0,0 0 15,1 0-15,-22 0 0,0 0 0,-21-21 16,0 0-16,-21 0 16</inkml:trace>
  <inkml:trace contextRef="#ctx0" brushRef="#br0" timeOffset="168667.86">17949 11959 0,'0'0'0,"-42"0"0,-22 21 31,86-21-31,20 0 0,-21 0 16,21 0-16,1-21 0,-1 21 0,0-21 15,22 21-15,-22 0 0,22-21 16,-22 21-16,0 0 0,1-21 0,-22 21 16,0 0-16,-21-21 0</inkml:trace>
  <inkml:trace contextRef="#ctx0" brushRef="#br0" timeOffset="200695.47">18034 16404 0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9T02:10:05.7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14605 13547 0,'0'-21'31,"0"42"31,0 0-62,21-21 16,-21 21-16,0 0 0,21-21 0,0 21 16,1 1-16,-22-1 0,21 21 0,0-21 15,0 0-15,0 1 0,0 20 16,1-21-16,20 0 0,-21 0 0,0 1 15,22-1-15,-1 0 0,0 0 16,1 0-16,-1 0 0,0 1 0,1-22 16,-1 21-16,0 0 0,22-21 0,-22 21 15,0-21-15,1 0 0,-1 0 16,22 0-16,-22 21 0,21-21 0,-20 0 16,20 0-16,1 0 0,-1 0 0,1 0 15,20 0-15,-20 0 16,21 0-16,-22-21 0,22 21 0,-1-21 15,-20 21-15,21-21 0,-1 21 0,-20-21 16,20-1-16,-20 22 0,21-21 16,-1 0-16,1 0 0,0 0 0,-1 0 15,1-1-15,0 1 0,-1 0 0,1 0 16,0 0-16,-1 0 0,1-1 16,0 1-16,-1-21 0,1 21 0,0 0 15,20-1-15,-20 1 0,0-21 16,21 21-16,-22 0 0,1-1 0,21 1 15,-22 0-15,22 0 0,0 21 0,0-21 16,0 0-16,-22 21 16,22-22-16,0 22 0,-21 0 0,21-21 15,-22 21-15,22 0 0,-21 0 0,21 0 16,-22-21-16,22 21 0,0 0 16,-21 0-16,-1 0 0,1 0 0,0 0 15,-1 0-15,1 21 0,0-21 0,-1 21 16,1-21-16,0 22 0,-22-1 15,22-21-15,-22 21 0,22 0 0,-22 0 16,-20 0-16,20 1 0,-20 20 16,20-21-16,-21 0 0,1 0 0,-22 22 15,21-22-15,1 0 0,-1 21 0,-21-20 16,21-1-16,-20 0 0,-1 0 16,21 0-16,-21 0 0,0 1 15,1-1-15,-1 0 0,0-21 0,-21 21 16,0 0-16,21-21 0,-21 21 15,21-42 48,0 0-63,1 0 16,-22 0-16,21 0 15,0-1-15,0 1 0,0 0 16,0-21-16,1 21 0,-1-1 0,21-20 15,-21 21-15,22-21 0,-1 20 16,0 1-16,1-21 0,-1 21 0,0-22 16,22 22-16,-22 0 0,0 0 0,22-21 15,-1 20-15,1 1 0,-1 0 16,1 0-16,21 0 0,-22 0 0,22-1 16,-1 22-16,1-21 0,21 0 0,-21 0 15,-1 21-15,1 0 0,0-21 16,20 21-16,-20 0 0,21 0 0,-21 0 15,20 0-15,-20 0 0,21 0 0,-21 0 16,20 0-16,-20 0 0,21 0 16,0 21-16,0-21 0,-1 21 15,22-21-15,-21 21 0,0-21 16,21 21-16,-21-21 0,21 22 0,-21-1 16,21-21-16,0 0 0,0 0 0,-21 21 15,21-21-15,-22 21 0,22-21 16,-21 0-16,21 0 0,-21 0 0,21 0 15,-21 0-15,21 0 0,-21 0 0,0 0 16,21 0-16,-22 0 0,1-21 16,0 0-16,0 21 0,21 0 0,-21-21 15,0 21-15,-1-22 0,-20 22 16,21-21-16,-21 0 0,-1 0 0,1 21 16,0-21-16,-1 0 0,1-1 15,0 1-15,-22 0 0,1 0 16,-1 0-16,1 0 0,-22-1 0,0 1 15,-21 0-15,1 0 0,-1 0 16,0 0-16,0 21 0,-21-22 0,21 22 16,-42 0 77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9T02:06:54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8615 9419 0,'0'0'0,"0"-84"0,0 20 15,0 1-15,0-1 0,0 22 0,0 21 16,0-1-16,0 1 0,0 0 0,0 0 15,21 21 1</inkml:trace>
  <inkml:trace contextRef="#ctx0" brushRef="#br0" timeOffset="5037.35">2688 3090 0,'0'0'0,"-21"-42"16,0 21-16,21 0 0,-21 0 15,21-1-15,0 1 16,0 0-16,-22 0 0,22 0 16,-21 21-16,21-21 15,-21 21 1,0 0-16,0 0 15,21 21-15,0 0 0,0 0 16,-21 0-16,21 22 0,0-22 16,-22 21-16,22 22 0,0-22 0,0 21 15,-21-20-15,21 20 0,0-20 16,-21-1-16,21 0 0,0 1 0,0-1 16,0-21-16,0 0 0,0 0 15,0 1-15,0-1 0,0 0 16,0-42 15,0 0-15,0-1-16,21 1 0,0 0 15</inkml:trace>
  <inkml:trace contextRef="#ctx0" brushRef="#br0" timeOffset="5368.32">2773 3387 0,'0'0'0,"0"21"0,0 0 0,0 0 0,0 0 16,0 1-1,0-1-15,0 0 0,0 0 16,21-21 0,0 0-16,0 0 0,0 0 15,1 0-15,-1 0 0,-21-21 16,21 21-16,-21-21 0,21 0 0,-21-1 15,0 1 1,-21 21-16,0 0 16,0 0-16,-1 0 0,1 0 15,0 0-15,0 21 0,0 1 16,0-1 0,-1 0-16,22 0 31,0 0-16</inkml:trace>
  <inkml:trace contextRef="#ctx0" brushRef="#br0" timeOffset="6536.02">2794 5757 0,'0'22'0,"-21"-22"31,0 0-31,-1 0 16,1 0-16,21-22 16,0 1-1,-21 21-15,21-21 0,0 0 0,0 0 16,0 0-16,0-1 16,21 1-16,0 21 0,-21-21 15,22 21-15,-1 0 0,0-21 16,0 21-16,0 0 0,0 0 0,1 0 15,-1 0-15,-21 21 0,21-21 16,0 21-16,0 0 0,-21 1 16,0 20-16,21-21 0,-21 21 0,0-20 15,0 20-15,0 0 0,0 1 16,0-1-16,0 0 0,0 1 0,-21-1 16,0 0-16,0 1 0,0-1 15,0 0-15,-1-21 0,1 22 0,-21-1 16,21-21-16,0 0 0,-1 1 15,1-1-15,0 0 0,-21 0 0,21-21 16,-1 0-16,1 0 0,0 0 16,0 0-16,0 0 0,0-21 0,-1-21 15,22 20 1,-21 1-16,21 0 0,0-21 0,0 21 16,0-22-16,0 22 0,21 0 15,1-21-15,-1 20 0,-21 1 0,21 0 16,0 0-16,0 0 0,0 0 15,1-1-15,-1 22 0,0 0 0,0 0 16,0 0-16,0 0 0,1 0 0,-1 22 16,0-1-16,0 0 0,-21 0 15,21 0-15,0 0 0,-21 1 0,0-1 16,22 0-16,-22 0 0,21 0 16,-21 0-16,0 1 0,21-1 0,-21 0 15,21-21-15,0 21 0,-21 0 16,0 0-16,21-21 15,1 22-15,-1-22 16,0 0 0,0 0-16,0-22 0,0 22 0,-21-21 15,43 0-15</inkml:trace>
  <inkml:trace contextRef="#ctx0" brushRef="#br0" timeOffset="6859.77">3514 6160 0,'0'21'16,"0"0"-16,0 0 15,21 0 17,0-21-32,0 0 0,0 0 15,0 0-15,1 0 0,-1 0 0,0 0 16,-21-21-16,0 0 15,0 0-15,-21 0 16,0 21 0,-1 0-16,1 0 0,0 0 15,0 0-15,0 0 0,0 0 16,-1 21-16,1 0 16,21 0-1,0 0 1,21 0-1</inkml:trace>
  <inkml:trace contextRef="#ctx0" brushRef="#br0" timeOffset="8688.31">2561 10075 0,'-42'0'15,"21"0"1,-1 0-1,22-21 1,0 0 0,22 0-1,-1 21-15,0-21 0,0 21 16,0-21-16,0 21 0,1 0 16,-1 0-16,0 0 0,0 0 0,0 0 15,0 0-15,1 0 0,-1 21 16,-21 0-16,21 0 0,-21 0 0,0 0 15,0 1-15,-21 20 0,0-21 16,-1 0-16,-20 22 0,21-22 0,-21 21 16,-1-21-16,1 22 0,21-22 0,-22 0 15,22 0-15,-21 0 0,21 0 16,0 1-16,-1-22 16,1 0-16,21-22 31,0 1-31,0 0 15,0 0-15,21 21 0,1-21 0,-1 0 16,0-1-16,0 22 0,0-21 16,22 0-16,-22 21 0,21 0 0,-21 0 15,0 0-15,22 0 0,-22 0 0,21 0 16,-21 0-16,1 21 0,-1-21 16,0 21-16,0 22 0,0-22 0,-21 0 15,0 0-15,21 22 0,-21-22 16,0 0-16,0 21 0,0-21 15,-21 22-15,0-22 0,0 0 0,-21 21 16,-1-20-16,1-1 0,0 0 16,-1 0-16,1 0 0,-22-21 0,22 21 15,0-21-15,21 0 0,-22 0 16,1 0-16,21 0 0,-22 0 0,22-21 16,0 0-16,0 21 0,0-21 15,21 0-15,-21 0 0,21-22 0,-22 22 16,22 0-16,0 0 0,0 0 15,0-1-15,0 1 0,0 0 16,22 21 15,-1 0-31,0 0 0,0 0 0,0 0 16,0 0-16,1 0 0,-1 0 16,21 21-16</inkml:trace>
  <inkml:trace contextRef="#ctx0" brushRef="#br0" timeOffset="9127.98">3302 10478 0,'0'21'15,"-21"-21"-15,21 21 16,-21-21-16,21 21 0,-22-21 0,22 21 16,0 0-16,0 1 15,22-22 17,-1 0-32,0 0 0,-21-22 0,21 22 15,-21-21-15,21 21 0,-21-21 0,0 0 16,0 0-1,0 0-15,-21 21 0,0-22 0,0 22 16,0 0-16,-1 0 16,1 0-16,0 0 0,0 0 0,0 22 15,0-1-15,21 0 16,0 0-16,0 0 16,0 0-1,21-21 1,0 0-1,0-21-15,0 0 0,0 0 16</inkml:trace>
  <inkml:trace contextRef="#ctx0" brushRef="#br0" timeOffset="25216.41">8996 7535 0,'-21'0'62,"-1"0"-46,1 0-1,0 0 1,0 0 0,0 0-16,0 0 15,-1 0-15,1 0 0,0 0 16,0 0-16,0 0 0,0 0 0,-1 0 16,1 0-16,0 0 0,0 0 15,0 0-15,0 0 0,-1 0 16,1 0-16,0 0 0,0 0 15,0 0-15,0 0 16,-1 0 0,1 0-16,0 0 31,42 0 63,0 0-94,1 0 0,-1 0 15,0 0-15,0 0 16,0 0-16,0 0 0,1 0 0,-1 0 16,21 0-16,-21 0 0,0 0 0,1 0 15,-1 0-15,21 0 0,-21 0 16,0 0-16,1 0 0,20 0 0,-21 0 15,0 0-15,22 0 0,-22 0 0,0 0 16,21 0-16,-21 0 0,1 0 16,-1 0-16,21 0 0,-21 0 0,0 0 15,22 0-15,-22 0 0,0 0 16,21 0-16,-20 0 0,20 0 16,-21 0-16,0 0 0,22 0 0,-22 0 15,21 0-15,-21 0 0,22 0 0,-22 0 16,21 0-16,-21 0 0,22 0 15,-1 0-15,-21 0 0,21 0 0,1 0 16,-1 0-16,0 0 0,1 0 0,-1 0 16,0 0-16,1 0 0,-1 0 15,0 0-15,-20 0 0,20 0 0,0 0 16,-21 0-16,22 0 0,-1 0 0,-21 0 16,22 0-16,-1 0 0,-21 0 15,21 0-15,1 0 0,-1 0 16,-21 0-16,22 0 0,-1 0 0,0 0 15,1 0-15,-1 0 0,0 0 16,1 0-16,-1 0 0,0 0 0,1 0 16,-1 0-16,0 0 0,1 0 0,-1 0 15,0 0-15,1 0 0,-1 0 16,0 0-16,-21 0 0,22 0 0,-22 0 16,21 0-16,-21 0 0,22 0 0,-22 0 15,0 0-15,0 0 0,0 0 16,1 0-16,-1 0 0,0 0 0,0 0 15,0 0-15,0 0 16,-42 0 47,0 0-63,0 0 0,0 0 15,0 0-15,-22 0 0,1 0 0,0 0 16</inkml:trace>
  <inkml:trace contextRef="#ctx0" brushRef="#br0" timeOffset="26132.07">8678 7641 0,'0'0'15,"-21"0"-15,0 0 0,21 21 16,-21-21-16,0 0 15,-1 0-15,44 0 63,-1 0-63,0 0 16,0 0-16,0 0 0,0 0 15,1 0-15,20 0 0,-21 0 0,21 0 16,1 0-16,-1 0 0,0 0 15,1 0-15,-1 0 0,0 0 0,1 0 16,-1 0-16,22 0 0,-22 0 0,0 0 16,22 0-16,-22 0 0,22 0 0,-22 0 15,21 0-15,1 0 16,-1 0-16,1 0 0,-1 0 0,1 0 0,-1 0 16,1 0-16,-1 0 0,1 0 15,-1 0-15,-20 0 0,20 0 16,1 0-16,-22 22 0,22-22 0,-22 0 15,21 0-15,1 0 0,-22 0 0,22 0 16,-1 0-16,1 0 0,-1 0 16,1 0-16,-22 0 0,22 0 0,-1 0 15,-21 0-15,22 0 0,-22 0 0,1 0 16,-1 0-16,0 0 0,-21 0 16,22 0-16,-1 0 0,-21 0 15,0 0-15,22 0 0,-22 0 0,0 0 16,0 0-16,0 0 0,1 0 0,-1 0 15,0 0-15,0 0 16,0-22-16,0 22 0,1 0 16,-1 0-1,0 0-15</inkml:trace>
  <inkml:trace contextRef="#ctx0" brushRef="#br0" timeOffset="29732.69">11832 7197 0,'21'0'156,"-21"21"-156,21 0 16,1-21-16,-22 21 15,21-21-15,-21 21 0,21-21 16,0 22-16,0-22 16,0 21-16,1-21 0,-1 0 15,0 21-15,0-21 16,0 0-16,0 0 0,1 21 16,-1-21-16,0 0 0,0 21 15,0-21-15,0 0 0,1 0 16,-1 21-16,0-21 0,0 0 0,0 0 15,0 0-15,1 22 0,-1-22 0,0 0 16,0 0-16,0 0 0,22 0 16,-22 21-16,0-21 0,21 0 0,-21 0 15,22 0-15,-22 0 0,21 0 0,-21 0 16,22 0-16,-1 0 0,0 21 16,-20-21-16,20 0 0,0 0 15,1 0-15,-1 0 0,0 0 0,1 0 16,-1 0-16,0 21 0,1-21 0,-1 0 15,0 0-15,1 0 0,-1 0 16,0 0-16,-21 0 0,22 21 0,-1-21 16,-21 0-16,22 0 0,-1 0 0,-21 0 15,21 0-15,-20 0 0,20 21 16,-21-21-16,21 0 0,-20 0 0,20 0 16,-21 0-16,0 0 0,22 0 0,-1 0 15,-21 0-15,0 0 0,22 0 16,-22 0-16,21 0 0,-21 0 0,22 0 15,-22 0-15,21 0 0,-21 0 16,22 0-16,-22 0 0,0 0 16,21 0-16,-21 0 0,22 0 0,-22 0 15,0 0-15,0 0 0,22 0 0,-22 0 16,0 0-16,0-21 0,21 21 16,-20 0-16,-1 0 0,0 0 0,21-21 15,-21 21-15,1-21 0,20 21 0,-21 0 16,0 0-16,22-21 0,-22 21 0,0 0 15,21 0-15,-21-21 0,1 21 16,20 0-16,-21 0 0,0 0 0,22 0 16,-22 0-16,0-22 0,21 22 0,-21-21 15,1 21-15,20 0 16,-21 0-16,0 0 0,0-21 0,22 21 16,-22 0-16,0 0 0,21 0 0,-20 0 15,-1-21-15,21 21 0,-21 0 16,0 0-16,1 0 0,20 0 0,-21 0 15,0 0-15,22 0 0,-22-21 0,0 21 16,21 0-16,-21 0 0,1 0 16,20 0-16,-21 0 0,0-21 0,22 21 15,-22 0-15,21 0 0,-21-22 0,22 22 16,-22 0-16,21 0 0,-21-21 0,22 21 16,-22 0-16,0 0 0,21-21 15,-21 21-15,22 0 0,-22-21 16,0 21-16,0 0 0,22-21 0,-22 0 15,0 21-15,0 0 0,21-22 16,-20 22-16,-1 0 0,0-21 0,21 21 16,-21 0-16,1-21 0,-1 21 0,0-21 15,0 21-15,21 0 0,-20-21 16,-1 21-16,21 0 0,-21 0 0,0-21 16,22 21-16,-22 0 0,21-22 0,-21 22 15,1 0-15,20-21 0,-21 21 0,21-21 16,-20 21-16,20 0 0,-21-21 15,0 21-15,22-21 0,-22 21 0,0-21 16,21 21-16,-21-22 0,1 22 16,20-21-16,-21 21 0,21-21 15,-20 0-15,-1 21 0,21-21 0,-21 0 16,0-1-16,1 22 0,-1-21 0,0 0 16,21 0-16,-21 0 0,1 0 15,-1-1-15,0 1 0,0 0 0,0 0 16,22 0-16,-22 0 0,0-1 0,0 1 15,0 0-15,0-21 0,22 21 16,-22-1-16,0 1 0,0 0 0,22 0 16,-22 0-16,0 0 0,0-1 0,0 1 15,22 0-15,-22 0 16,0 0-16,0-22 0,0 22 0,0 0 16,1 0-16,-1 0 0,0-22 0,0 22 15,0 0-15,0-21 0,-21 21 16,22-22-16,-1 22 0,-21-21 0,21-1 15,-21 22-15,21-21 0,-21 0 16,0-1-16,21 22 0,-21-21 0,0 21 16,0-22-16,21 22 0,-21-21 0,0 21 15,0-22-15,0 22 0,0-21 16,0 21-16,0-22 0,0 22 0,0-21 16,0-1-16,-21 22 0,0-21 0,21 0 15,-21 20-15,0-20 0,21 0 16,-21 21-16,-1-22 0,22 22 15,-21-21-15,0 21 0,0-1 16,0 1-16,0 0 0,-22 0 0,22 0 16,0 0-16,-21-1 0,20 1 0,1 0 15,-21 0-15,21 0 0,0 0 16,-1 21-16,1-22 0,-21 1 0,21 21 16,0-21-16,-1 0 0,1 21 15,-21-21-15,21 0 0,0-1 16,-1 22-16,-20-21 0,21 0 0,0 21 0,0-21 15,-22 0-15,22 0 0,0-1 16,-21 1-16,20 0 0,1 0 16,0 0-16,-21 0 0,21-1 0,-1 22 15,-20-21-15,21 0 0,0 0 16,-22 0-16,22 0 0,-21-1 0,0 1 16,20 21-16,-20-21 0,0 0 15,-22 21-15,22-21 0,0 0 0,-1 21 16,1-22-16,-22 1 0,22 21 15,21-21-15,-21 21 0,-1 0 0,22-21 16,0 21-16,-21 0 0,20-21 0,1 21 16,-21-21-16,21 21 0,-22 0 15,22-22-15,0 22 0,-21 0 0,21 0 16,-22-21-16,22 21 0,0 0 16,0 0-16,-22 0 0,22 0 15,0 0-15,0-21 0,0 21 0,0 0 16,-1 0-16,1 0 15,0 0-15,0 0 0,0 0 16,0 0 0,-1 0-16,1-21 0,0 21 15,0 0-15,0 0 32,0 0-17,-1 0 1,22-21 62,22 21-78,-1 0 0,0 0 16,0 0-16,0-21 15,0 21-15,1 0 16,-1-22-16,0 22 0,0 0 15,0-21-15,0 21 16,1-21-16,-1 21 0,0-21 0,0 21 16,21-21-16,-20 21 0,20-21 0,-21-1 15,0 22-15,22-21 0,-22 21 16,0 0-16,0-21 0,0 21 0,0 0 16,1-21-16,-1 21 0,0 0 15,-42 0 48,0 0-63,-1 21 0,1-21 0,0 0 15,-21 21-15,21-21 0,-22 21 16,22-21-16,-21 0 0,-1 22 16,1-22-16,0 0 0,21 21 0,-22 0 15,1-21-15,21 0 0,-22 21 16,22-21-16,0 0 0,0 21 0,0-21 15,0 0-15,-1 0 0,1 21 16,0-21-16,0 0 0,0 0 0,0 0 16,21 22-1,-22-22-15,1 0 16,42 0 46,1 21-62,-1-21 0,0 0 16,0 21-16,0-21 0,0 21 16,-21 0-16,22-21 0,-1 21 15,0-21-15,0 22 0,0-1 0,0 0 16,1-21-16,-1 21 0,0 0 0,0 0 16,21 1-16,-20-22 0,-1 21 15,0 0-15,0 0 0,-21 0 0,21-21 16,0 21-16,1 1 0,-22-1 15,21 0-15,-21 0 16,21 0-16,0 0 0,-21 1 16,0-1-1,21-21 1,-21-21 15,-21-1-31,0 1 16,0 21-16,0-21 0,-1 21 15</inkml:trace>
  <inkml:trace contextRef="#ctx0" brushRef="#br0" timeOffset="33800.01">14309 2858 0,'0'-22'16,"0"1"-1,0 0-15,0 0 16,0 0 0,0 0-1,0 42 16,-22 0-15,1 0-16,21 0 0,-21 0 0,21 1 16,0-1-16,0 21 15,0-21-15,-21 0 0,21 1 0,0-1 16,-21 0-16,21 0 0,0 0 0,0 0 16,0 1-16,0-1 15,0 0-15,0 0 0,0 0 16,-21-21 62</inkml:trace>
  <inkml:trace contextRef="#ctx0" brushRef="#br0" timeOffset="34119.83">14055 3048 0,'21'0'62,"0"21"-62,0-21 0,-21 21 16,21-21-16,0 22 0,-21-1 16,22-21-16,-1 21 0,0 0 0,0 0 15,0-21-15,0 21 16,-21 1-16,22-22 0,-1 0 16,0 0 15,-21-22-16,0 1-15,21 21 0,-21-21 16</inkml:trace>
  <inkml:trace contextRef="#ctx0" brushRef="#br0" timeOffset="34355.69">14541 2963 0,'-21'0'15,"0"0"1,21 22-16,-21-22 0,0 21 0,-22-21 16,22 21-16,0-21 0,0 21 15,0-21-15,21 21 0,-21-21 16,-1 0-16,1 21 0,0-21 16,21 22-1,0-44 1</inkml:trace>
  <inkml:trace contextRef="#ctx0" brushRef="#br0" timeOffset="34839.69">14520 2074 0,'-21'0'16,"0"0"-1,0 0 1,21 22-16,-21-1 0,21 0 16,0 0-16,-22-21 0,22 21 15,-21 0-15,21 1 0,0-1 16,0 0-16,0 0 15,0 0-15,-21 0 0,21 1 16,-21-22 31,21-22-16,21 22-15</inkml:trace>
  <inkml:trace contextRef="#ctx0" brushRef="#br0" timeOffset="36184.91">14774 2138 0,'-21'0'32,"0"21"-17,21 0-15,-21 0 16,0 1-16,-1-1 16,22 0-16,0 0 15,0 0-15,-21-21 16,21 21-1,0 1-15,0-1 16,21-21-16,-21 21 16,22-21-16,-1 0 15,0 0-15,0 0 0,0 0 16,0 0-16,1 0 0,-1 0 16,0 0-16,0-21 0,0 21 0,-21-21 15,21 21-15,1-22 0,-1 22 0,0-21 16,0 0-16,0 0 15,-21 0-15,21 0 0,-21-1 16,0 1-16,0 0 16,0 0-16,0 0 15,-21 21 1,21-21-16,-21 21 16,0 0-16,0 0 15,0 0 1,-1 0-16,1 0 0,21 21 0,-21-21 15,0 21-15,0 0 16,0-21-16,21 21 0,-22 0 16,1 1-16,0-1 15,0 0-15,21 0 16,-21 0-16,21 0 16,0 1-1,0-1-15,0 0 16,21 0-1,0-21 1,0 0 0,0 0-16,1 0 0,-1 0 0,0 0 15,0 0-15,0-21 16,0 0-16,1 21 0,-1 0 0,0-21 16,0 21-16,-21-22 0,0 1 15,21 21-15,-21-21 0,21 0 0,-21 0 16,0 0-16,0-1 0,0 1 15,0 0 1,0 0-16,0 0 0,0 0 16,-21 21-16,0 0 15,21-22-15,-21 22 0,0 0 0,0 0 16,-1 0-16,1 0 0,0 0 16,0 0-16,0 0 0,0 0 15,-1 0-15,1 22 0,0-22 16,21 21-16,-21 0 0,0-21 15,21 21-15,-21-21 0,21 21 16,-22 0-16,22 1 16,0-1-16,-21 0 0,21 0 15,0 0 1,0 0 0,0 1-16,21-22 15,-21 21-15,22-21 16,-1 0-16,0 0 0,0 0 15,0 0-15,0 0 16,1 0-16,-1 0 0,0 0 0,0-21 16,0 21-16,0-22 0,1 22 15,-1-21-15,0 21 0,-21-21 0,21 0 16,-21 0-16,21 21 0,-21-21 16,0-1-16,0 1 0,0 0 15,0 0-15,0 0 0,0 0 16,-21 21-16,0 0 0,0-22 15,0 22-15,21-21 0,-22 21 16,1 0-16,0 0 0,0 0 16,0 0-16,0 0 15,-1 0 1,1 21-16,0 1 0,21-1 16,-21 0-1,21 0 1,0 0-16,0 0 15,0 1 1,0-1 15,0 0-31,21-21 16,0 0 0</inkml:trace>
  <inkml:trace contextRef="#ctx0" brushRef="#br0" timeOffset="41996.72">9059 11430 0,'-21'0'31,"0"0"-31,0 0 16,0 0-1,-1 0-15,1 0 0,0 0 16,0 0-16,-21 0 0,20 0 0,1 0 15,0 21-15,-21-21 0,21 0 16,-22 0-16,22 0 0,-21 21 0,21-21 16,-22 0-16,22 0 0,0 0 15,0 0-15,0 0 0,-1 0 0,1 0 16,42 0 62,1 0-62,-1 0-16,0 0 0,0 0 0,0 0 15,0 0-15,1 0 0,-1 0 16,21 0-16,0 0 0,1 0 0,-1 0 16,0 0-16,1-21 0,-1 21 0,22 0 15,-22 0-15,0-21 16,1 21-16,-1 0 0,21 0 0,-20 0 15,-1 0-15,0 0 0,1 0 0,-1 0 16,0 0-16,1 0 0,-1 0 16,0-21-16,1 21 0,-1 0 0,22 0 15,-22 0-15,0 0 0,22 0 16,-1 0-16,-20 0 0,20 0 0,-21 0 16,22 0-16,-22 0 0,1-21 0,20 21 15,-21 0-15,1 0 0,-1 0 16,0 0-16,1 0 0,-1 0 0,0-21 15,1 21-15,20 0 0,-20 0 16,-1 0-16,0 0 0,22 0 16,-22 0-16,0 0 0,22 0 0,-22 0 15,1 0-15,-1 0 0,21 0 0,-20 0 16,-1 0-16,0 0 0,1 0 16,-22 0-16,21 0 0,1 0 0,-22 0 15,21 0-15,0 0 0,-20 0 0,20 0 16,0 0-16,1 0 0,-1 0 15,0 0-15,1 0 0,-1 0 0,0 0 16,1 0-16,-1 0 0,0 0 0,-21 0 16,22 0-16,-1 0 0,0 0 15,-20 0-15,20 0 0,-21 0 16,21 0-16,-20 0 0,-1 0 0,21 0 16,-21 0-16,0 0 0,1 0 0,-1-22 15,0 22-15,0 0 16,0-21-16,0 21 0,1 0 31,-22-21 63,0 0-79,21 21 1</inkml:trace>
  <inkml:trace contextRef="#ctx0" brushRef="#br0" timeOffset="44600.36">13166 10964 0,'21'0'47,"0"0"-47,0 0 15,0 0-15,0 22 16,1-1-16,-1-21 15,0 0-15,0 21 0,0-21 16,0 21-16,1-21 0,-1 21 0,21-21 16,-21 21-16,0-21 0,22 22 0,-22-22 15,21 21-15,-21 0 0,22-21 16,-1 21-16,-21-21 0,22 0 0,-1 21 16,0-21-16,1 0 0,-1 0 0,21 21 15,1-21-15,-22 0 0,22 0 16,-1 0-16,1 0 0,-1 0 0,1 0 15,-1 22-15,1-22 0,-1 0 0,1 0 16,-1 0-16,1 21 0,-1-21 16,1 0-16,-1 0 0,22 21 0,-22-21 15,1 0-15,-1 0 0,1 21 16,21-21-16,-22 0 0,1 0 16,-22 21-16,21-21 0,1 0 0,-1 0 15,1 0-15,-22 0 0,22 21 0,-1-21 16,1 0-16,-1 0 0,1 0 15,-1 0-15,1 0 0,-1 0 0,-20 0 16,20 0-16,1 0 0,-1 0 0,-21 0 16,22 0-16,-22 0 0,22 0 15,-22 0-15,22 0 0,-1 0 0,1 0 16,-22 0-16,21 0 0,1 0 0,-1 0 16,1 0-16,-1 0 0,1-21 15,-1 21-15,-20 0 0,20 0 16,1 0-16,-22 0 0,22-21 0,-22 21 15,21 0-15,-20 0 0,20 0 0,-20 0 16,20-21-16,-21 21 0,1 0 16,20 0-16,-20 0 0,20-21 0,-21 21 15,22 0-15,-22 0 0,22 0 0,-22 0 16,22 0-16,-22-21 0,0 21 16,22 0-16,-22 0 0,0 0 0,1-22 15,20 22-15,-20 0 0,-1 0 0,0-21 16,22 0-16,-22 21 0,0-21 15,1 21-15,20-21 0,-20 0 0,-1 21 16,0-22-16,1 1 0,-1 21 16,0-21-16,1 0 0,-1 0 15,0 0-15,1-1 0,-22 1 0,21 0 16,0 0-16,-20 0 0,20 0 0,-21-1 16,21 1-16,-20 0 0,20 0 15,0-21-15,-21 20 0,22-20 0,-1 21 16,0-21-16,-20-1 0,20 1 0,0 21 15,1-22-15,-1 1 0,0 0 16,-21-1-16,22 1 0,-1 0 0,-21-1 16,22 22-16,-22-21 0,21 0 0,-21-1 15,0 1-15,22 0 0,-22-1 16,0 1-16,0 0 0,0-1 16,1 1-16,-1-22 0,0 22 0,0 0 15,0-22-15,0 22 0,1 0 16,-22-1-16,0 1 0,21 0 0,0-1 15,-21 1-15,0-22 0,0 22 0,21 0 16,-21-1-16,0 1 0,0 0 16,0-22-16,0 22 0,0 0 0,0-1 15,0 1-15,0 0 0,0-1 0,0 22 16,0-21-16,0-1 0,0 1 16,0 21-16,-21-21 0,21-1 15,0 22-15,0-21 0,0 21 0,-21-22 0,0 1 16,-1 21-16,22-22 15,-21 22-15,21-21 0,-21 0 0,0 20 16,0-20-16,21 21 0,-21 0 16,-1 0-16,1-22 0,21 22 0,-21 0 15,0 0-15,0 0 0,0 21 0,-1-22 16,22 1-16,-21 0 0,0 0 16,0 0-16,0 21 0,0-21 0,-1-1 15,-20 22-15,21-21 0,0 0 16,0 21-16,-1-21 0,-20 0 0,21 0 15,0 21-15,-22-22 0,22 1 0,0 0 16,-21 0-16,21 21 16,-22-21-16,22 0 0,0-1 0,-21 1 15,20 0-15,1 0 0,-21 0 16,21 0-16,0 21 0,-1-22 0,1 1 16,-21 0-16,21 0 0,0 21 0,-1-21 15,-20 0-15,21 21 0,0-22 16,-22 1-16,22 21 0,-21-21 0,21 21 15,-22-21-15,1 21 0,0-21 16,-1 0-16,1 21 0,0 0 0,-1-22 16,1 22-16,0 0 0,-1-21 15,22 21-15,-21 0 0,0 0 0,20-21 16,1 21-16,-21 0 0,21 0 0,-22 0 16,22-21-16,0 21 15,-21 0-15,21 0 0,-1 0 0,-20 0 16,21-21-16,-21 21 0,-1 0 0,22 0 15,-21 0-15,-1-21 0,22 21 16,0 0-16,-21 0 0,21 0 0,-1 0 16,1 0-16,0 0 0,21-22 15,-21 22-15,0 0 16,0 0-16,-1 0 16,1 0-16,0 0 15,0 0 1,42 0 78,-21-21-79,21 21-15,0 0 16,1 0-16,-22-21 0,21 21 0,0 0 15,0 0-15,0-21 0,0 0 16,1 21-16,-1-21 0,0 21 16,0-22-16,0 22 0,0-21 0,22 0 15,-22 21-15,0-21 0,0 21 16,0-21-16,1 0 0,-1 21 0,0-22 16,0 22-16,0-21 15,0 21-15,-42 0 47,0 21-31,0-21-16,0 0 0,-22 22 0,22-22 15,0 0-15,-21 21 0,-1-21 0,22 0 16,-21 21-16,0 0 16,-1-21-16,1 0 0,21 0 0,-22 21 15,22-21-15,-21 0 0,21 0 16,0 0-16,-1 21 0,1-21 15,0 0 1,21 22 0,0-1-1,21-21-15,0 21 0,1 0 16,-1-21-16,0 21 0,0 0 16,0-21-1,0 22-15,-21-1 0,22-21 0,-1 21 16,0 0-16,0 0 0,0 0 15,0 1-15,1-1 0,-1 0 16,0 0-16,-21 0 0,21-21 0,0 21 16,-21 1-16,21-1 0,-21 0 15,0 0-15,22-21 16,-22 21-16,0 0 16,-22-21-16,1 0 15,0 0-15,0 0 16,0 0-16,0 0 0</inkml:trace>
  <inkml:trace contextRef="#ctx0" brushRef="#br0" timeOffset="45700.28">13885 5715 0,'0'0'0,"0"-21"0,0 0 47,0 42-16,0 0-15,0 0-16,0 0 16,0 1-16,0-1 0,0 0 15,0 0-15,-21 0 0,21 0 0,0 1 16,0-1-16,-21 0 15,21 0-15,0 0 16</inkml:trace>
  <inkml:trace contextRef="#ctx0" brushRef="#br0" timeOffset="46256.01">14139 5673 0,'0'21'47,"-21"-21"-47,21 21 16,-21 0-16,21 0 16,0 1-16,-21-1 15,21 0-15,-21 0 0,21 0 0,0 0 0,0 1 16,0-1-1,0 0-15,0 0 0,0 0 16,21 0 0,0-21-16,0 0 15,0 0-15,0 0 0,1 0 16,-1 0-16,0 0 0,0 0 16,0 0-16,0 0 0,1-21 0,-1 21 15,0-21-15,0 21 0,0-21 0,-21 0 16,0 0-16,21-1 0,-21 1 15,0 0-15,0 0 0,0 0 0,0 0 16,0-22-16,0 22 16,0 0-16,0 0 0,-21 0 0,21-1 15,-21 22-15,0 0 0,0-21 0,0 21 16,-1 0-16,1 0 16,0 21-16,0-21 0,21 22 15,-21-1-15,0 0 0,21 0 16,0 0-16,21-21 31</inkml:trace>
  <inkml:trace contextRef="#ctx0" brushRef="#br0" timeOffset="47292.88">16404 5567 0,'-21'0'0,"0"0"16,21-21 31,21 21-32,0 0-15,0 0 16,0 0-16,1 0 0,-1 0 16,0 0-16,0 0 15,0 0 1,0 21-16,-21 0 0,0 0 15,0 0-15,0 1 16,-21-1-16,0-21 0,0 21 16,0 0-16,-22-21 0,22 21 0,0-21 15,0 21-15,0-21 0,0 0 16,-1 0-16,22 22 0,-21-22 16,42 0 30,1 0-30,-1-22-16,0 22 0,0 0 16,0 0-16,0 0 15,1 0-15,-1 0 0,0 0 16,0 0-16,0 0 0,0 22 16,1-22-16,-22 21 15,0 0-15,21-21 0,-21 21 0,21-21 16,-21 21-16,0 0 15,0 1-15,0-1 16,-21-21 0,0 21-16,-1-21 0,1 0 15,0 0-15,0 21 0,0-21 0,0 0 16,-1 0-16,1 0 0,0 0 0,0 0 16,0 0-16,0 0 15,-1 0-15,1 0 0,21-21 31,0 0 1,21 21-32,1 0 15,-22-21-15,21 21 0,0-22 16</inkml:trace>
  <inkml:trace contextRef="#ctx0" brushRef="#br0" timeOffset="48111.48">16912 5609 0,'0'21'47,"-21"-21"-47,21 22 16,-21-22-16,21 21 0,0 0 0,-21 0 15,21 0-15,-22 0 16,22 1-16,0-1 16,0 0-16,0 0 0,0 0 31,0 0-31,22-21 15,-1 0-15,0 0 16,0 0-16,0 0 16,0 0-16,1 0 15,-1 0-15,0-21 16,0 0-16,0 0 16,0 0-16,-21 0 0,0-1 15,22 1-15,-22 0 0,0 0 16,0 0-16,0 0 0,0-1 0,0 1 15,0 0-15,0 0 0,0 0 16,-22 21-16,1-21 0,0 21 16,0 0-16,0 0 15,0 0-15,-1 0 16,1 0-16,0 21 0,0 0 16,0 0-16,21 0 15,-21 0-15,-1 1 0,22-1 16,0 0-16,-21 0 0,21 0 0,0 0 15,0 1-15,0-1 16,0 0-16,21 0 0,1 0 16,-1-21-16,0 0 15,0 21-15,0-21 16,0 0-16,1 0 0,-1 0 0,0 0 16,0 0-16,0-21 15,0 0-15,1 21 0,-1-21 16,0 0-16,-21 0 0,21-1 0,-21 1 15,21 0-15,-21-21 0,0 21 16,0-1-16,0 1 0,0 0 0,0 0 16,0 0-16,-21 0 15,0 21-15,0 0 16,0 0-16,-1 0 16,1 0-16,21 21 15,-21-21-15,21 21 0,-21-21 0,21 21 16,-21 0-16,0 0 15,-1-21-15</inkml:trace>
  <inkml:trace contextRef="#ctx0" brushRef="#br0" timeOffset="52583.86">12552 15261 0,'-21'0'15,"-1"0"17,1 0-17,0 0-15,0 0 16,0 0 0,21 21-1,-21-21-15,21 22 31,21-22 16,0 0-47,0 0 16,0 0-16,0 0 16,1 0-16,-1 0 0,0 0 15,0 0-15,0 0 16,0 0-16,1 0 0,-1 0 15,0 0-15,0 0 0,0 0 16,0 0-16,22 0 0,-22 0 16,21 0-16,-21 0 0,22 0 0,-1 0 15,0 0-15,1 0 0,-1 21 0,0-21 16,1 21-16,20-21 0,-20 0 16,-1 0-16,21 21 0,-20-21 0,-1 0 15,22 21-15,-22-21 0,21 0 16,-20 0-16,20 21 0,1-21 0,-22 0 15,22 0-15,-1 0 0,1 0 0,-1 0 16,1 0-16,-1 0 0,1 0 16,-22 0-16,21 0 0,1 0 0,-1 0 15,-20 0-15,20 0 0,-20 0 16,20 0-16,-21 0 0,22 0 16,-22 0-16,22 0 0,-1 0 0,-20 0 15,20 0-15,1 0 0,-22 0 0,21 0 16,-20 0-16,20 0 0,-20 0 15,-1 0-15,0 0 0,1 0 0,-1 0 16,0 0-16,-21 0 0,22-21 16,-1 21-16,-21 0 0,0 0 0,22 0 15,-22 0-15,0 0 0,0-21 0,22 21 16,-22 0-16,0 0 0,0 0 16,0 0-16,22 0 0,-22 0 15,0 0-15,0 0 0,0 0 16,0-21-1,-42 0 64,0 21-79,0 0 15,0 0-15,0 0 0</inkml:trace>
  <inkml:trace contextRef="#ctx0" brushRef="#br0" timeOffset="55027.6">15092 15494 0,'0'0'16,"0"-21"-1,21 21 16,0 21 1,0-21-32,0 21 0,-21 0 15,22-21-15,-1 22 0,0-1 0,0 0 16,0-21-16,-21 21 16,21 0-16,1-21 0,-22 21 0,21 1 15,0-22-15,0 21 0,0 0 16,0 0-16,1 0 15,-1 0-15,21-21 0,-21 22 0,0-1 16,22-21-16,-1 21 0,0 0 0,-20 0 16,20-21-16,0 21 0,1 1 15,-1-22-15,21 21 0,-20-21 0,-1 21 16,0-21-16,22 21 0,-22-21 0,1 21 16,20-21-16,1 0 0,-22 21 15,21-21-15,1 0 0,-1 22 0,-20-22 16,20 0-16,1 0 0,-1 21 0,-20-21 15,20 0-15,1 0 16,-1 0-16,1 0 0,-1 0 0,1 0 16,-1 21-16,1-21 0,20 0 0,-20 0 15,-1 0-15,1 0 0,-1 0 16,1 0-16,-22 0 0,22 0 0,-1 0 16,-21 0-16,22 0 0,-22 0 0,22 0 15,-1 0-15,-20 0 0,20 0 16,1 0-16,-1 0 0,1 0 0,-1-21 15,1 21-15,-1 0 0,1 0 16,20-21-16,-20-1 0,-1 22 0,1 0 16,-1-21-16,1 21 0,20 0 0,-20-21 15,21 21-15,-1-21 0,1 21 16,-22-21-16,22 0 0,0 21 16,-1-22-16,1 22 0,0-21 0,-1 0 15,1 21-15,0-21 0,21 0 16,-22 21-16,22-21 0,-21-1 0,21 22 15,-22-21-15,1 0 0,0 0 0,-1 21 16,1-21-16,0 0 0,-22-1 16,22 1-16,-1 0 0,1 0 0,0 0 15,-22 0-15,22-1 0,-22 1 0,22 0 16,-21 0-16,-1 0 0,1 0 16,-1-22-16,1 22 0,-1 0 0,1-21 15,-1 20-15,1-20 0,-1 21 16,1-21-16,-1 20 0,-21-20 15,22 0-15,-1 21 0,-20-22 0,20 22 16,-20-21-16,20-1 0,-21 22 0,1-21 16,-1 0-16,0-1 0,1 1 15,-1 0-15,0-1 0,1 1 0,-1 0 16,0-1-16,1 1 0,-1-22 0,0 22 16,1 0-16,-1-1 0,0 1 15,-20 0-15,-1-1 0,21 1 0,-21 0 16,0-1-16,1 1 0,-1 0 0,0-1 15,0 1-15,-21 0 16,21-1-16,0-20 0,1 21 0,-22-1 0,21-20 16,0 20-16,0 1 0,0 0 15,-21-22-15,21 22 0,1 0 16,-1-22-16,0 22 0,-21-22 0,21 22 16,-21-22-16,21 1 0,-21 21 0,0-22 15,0 1-15,0 20 0,0 1 16,0-22-16,0 22 0,0 0 0,0-22 15,0 22-15,0 0 0,0-1 0,-21-20 16,21 20-16,-21 1 0,0-21 16,21 20-16,0-20 0,-21 20 0,21 1 15,-22 0-15,1-1 0,21-20 16,-21 21-16,0-1 0,0 1 16,21 0-16,-21-1 0,-1 1 0,1 0 15,-21-1-15,21 1 0,0 0 0,-1-1 16,-20 1-16,21 0 0,-21-1 0,20 1 15,-20 0-15,21 20 0,-21-20 16,-1 21-16,22-21 0,-21 20 0,-1 1 16,22 0-16,-21-21 0,0 21 0,20-1 15,-20 1-15,0 0 0,-1 21 16,22-21-16,-21 0 0,0 0 0,-1-1 16,1 22-16,21-21 0,-22 21 0,1-21 15,0 21-15,21-21 16,-22 21-16,1-21 0,0 21 0,-1 0 15,1-21-15,0 21 0,-1-22 0,-20 22 16,20-21-16,1 21 0,-21-21 0,20 21 16,1-21-16,0 21 0,-1-21 15,1 21-15,21 0 0,-22 0 0,1-21 16,0 21-16,-1 0 0,1 0 16,0-22-16,-1 22 0,1 0 0,0 0 15,-22-21-15,22 21 0,-22 0 0,1-21 16,-1 0-16,1 21 0,-1 0 15,22-21-15,-21 21 0,20 0 0,1 0 16,0 0-16,-1-21 0,1 21 16,0 0-16,-1 0 0,22 0 15,-21 0-15,-1 0 0,22 0 0,-21 0 16,0 0-16,20 0 0,-20 0 0,0 0 16,-1 0-16,-20 0 0,21 0 15,-1-22-15,1 22 0,21 0 0,-22 0 16,22 0-16,-21 0 0,21 0 0,0 0 15,-22 0-15,22 0 0,0 0 16,0 0-16,-22 0 0,22-21 0,0 21 16,-21 0-16,21 0 0,-22 0 0,1 0 15,0-21-15,-1 21 16,22 0-16,-21 0 0,-1 0 0,22-21 16,-21 21-16,0 0 0,20 0 0,-20 0 15,21 0-15,-21 0 0,20 0 16,1 0-16,-21 0 0,21-21 0,0 21 15,-1 0-15,1 0 0,0 0 0,0 0 16,0 0-16,0 0 16,-1 0-16,1 0 15,21-21 63,21 21-78,-21-22 16,22 22-16,-1-21 0,0 21 16,0-21-16,0 0 0,-21 0 0,21 0 15,1-1-15,-1 1 0,0 0 0,0 0 16,-21 0-16,21-22 0,-21 22 16,21 21-16,-21-21 0,0 0 0,0 0 15,22 21 1,-22 21 15,0 0-15,0 0-16,-22 0 0,1 1 15,21-1-15,-21 0 0,0 0 16,0 0-16,0-21 0,-1 21 0,1 1 16,0-1-16,-21-21 0,21 21 15,-1 0-15,1-21 0,0 21 0,0-21 16,0 0-16,21 21 0,-21-21 15,-1 0-15,22 22 79,22-22-79,-1 0 0,0 0 15,0 21-15,0-21 0,0 0 16,1 21-16,-1-21 0,0 21 15,21-21-15,-21 21 0,1 0 0,20-21 16,-21 22-16,21-1 0,-20 0 0,-1-21 16,21 21-16,-21 0 0,0 0 15,1-21-15,-22 22 0,21-1 0,0 0 16,-21 0 0,-21-21 62,0 0-78,-1-21 15</inkml:trace>
  <inkml:trace contextRef="#ctx0" brushRef="#br0" timeOffset="56003.85">13758 9483 0,'0'0'0,"0"-21"16,0-1 15,0 44-15,0-1-16,0 0 15,0 21-15,0-21 16,0 1-16,-21-1 0,21 21 0,0-21 16,0 0-16,0 1 0,0-1 0,-21 21 15,21-21-15,-21 0 16,21 1-16,0-1 0,0 0 16,0-42 30,21 0-30,0-1-16</inkml:trace>
  <inkml:trace contextRef="#ctx0" brushRef="#br0" timeOffset="56424.12">14055 9567 0,'0'-21'0,"0"42"0,0-21 32,0 22-17,-22-22-15,22 21 0,-21 0 16,21 0-16,0 0 0,0 0 16,0 1-16,0-1 0,-21 0 15,21 0-15,0 0 0,0 0 0,0 1 16,0-1-16,21-21 15,0 0-15,1 0 0,-1 0 16,0 0-16,0 0 0,0 0 16,0 0-16,1-21 0,-1 21 0,0-22 15,0 1-15,0 0 0,0 0 0,-21 0 16,0 0-16,22-1 0,-22-20 16,0 21-16,0 0 0,0-22 15,0 22-15,-22 0 0,1 21 0,0-21 16,0 0-16,0 21 0,0 0 15,-1 0-15,1 0 0,0 0 0,0 0 16,0 0-16,0 0 0,-1 0 0,22 21 16,0 0-16,0 0 15,0 0-15,22-21 0,-1 22 16,0-22-16</inkml:trace>
  <inkml:trace contextRef="#ctx0" brushRef="#br0" timeOffset="57416.56">17018 9335 0,'0'-22'31,"0"1"-16,21 21 1,0-21-16,0 21 16,1 0-16,-1 0 0,0 0 0,0 0 15,0 0-15,0 0 0,22 0 0,-22 0 16,0 21-16,0 0 0,0 1 16,-21-1-16,0 0 0,0 0 15,0 0-15,0 0 0,-21-21 0,0 22 16,0-1-16,0 0 0,0-21 15,-1 21-15,-20-21 0,21 0 0,0 21 16,0-21-16,-1 0 16,22-21-1,0 0 1,22 21-16,-1 0 16,0 0-16,0-21 0,0 21 0,0 0 15,1 0-15,-1 0 0,0 0 16,21 0-16,-21 0 0,1 0 0,-1 21 15,0-21-15,0 21 0,0 0 16,0 0-16,1 1 0,-22-1 16,0 0-16,0 0 0,0 0 0,-43-21 15,22 21-15,0 1 0,-21-22 16,20 21-16,-20-21 0,0 0 16,21 21-16,-22-21 0,22 0 0,0 0 15,0 0-15,0 0 0,-1 0 0,1 0 16,0 0-1,21-21-15,0 0 16,0-1-16,0 1 16,21 21-16,0-21 15,1 21-15,-1-21 0,0 21 0</inkml:trace>
  <inkml:trace contextRef="#ctx0" brushRef="#br0" timeOffset="57908.28">17822 9398 0,'-21'0'0,"0"0"15,0 0-15,0 21 16,-1 0-16,1 1 15,0-1-15,21 0 0,0 0 0,-21 21 16,21-20-16,-21-1 0,21 0 16,0 0-16,0 0 0,0 0 15,0 1-15,0-1 0,0 0 16,0 0-16,21-21 0,0 0 0,0 0 16,0 0-16,1 0 0,-1 0 15,0 0-15,0 0 0,0 0 0,0-21 16,1 21-16,-1-21 0,0 0 0,0-1 15,0 1-15,0 0 0,-21 0 16,0-21-16,0 20 0,22 1 0,-22-21 16,0 21-16,0 0 0,0-22 15,0 22-15,-22 0 0,1 21 0,0-21 16,0 21-16,0 0 16,0 0-16,-1 0 0,1 0 15,0 0-15,0 21 0,21 0 16,-21-21-16,21 21 0,0 0 0,-21 1 15,21-1-15,0 0 0,0 0 16,0 0-16,0 0 16,21-21-16,0 0 15</inkml:trace>
  <inkml:trace contextRef="#ctx0" brushRef="#br0" timeOffset="58128.15">18140 9525 0,'0'0'16,"21"0"77,0 0-77</inkml:trace>
  <inkml:trace contextRef="#ctx0" brushRef="#br0" timeOffset="58575.89">18478 9398 0,'0'0'0,"0"-42"31,-21 42-15,0 0-16,21 21 15,-21 0-15,0 0 16,0 0-16,21 1 16,-22-1-16,22 0 0,-21 21 0,21-21 15,0 1-15,0-1 0,0 0 16,0 0-16,0 0 0,0 0 15,21-21 1,1 0-16,-1 0 0,0 0 16,0 0-16,0 0 0,0-21 15,1 21-15,-1-21 0,0 0 0,0 21 16,-21-21-16,21 0 0,-21-1 16,21 1-16,-21 0 0,0 0 15,0 0-15,0 0 0,0-1 0,0 1 16,-21 0-16,0 21 0,0 0 0,0-21 15,0 21-15,-22 0 0,22 0 16,0 0-16,0 0 0,0 0 0,-1 0 16,22 21-16,-21-21 0,21 21 15,0 0-15,0 1 16,21-22-16,1 0 16,-1 0-16,0 0 0,0 0 0,0 0 15</inkml:trace>
  <inkml:trace contextRef="#ctx0" brushRef="#br0" timeOffset="59015.64">18923 9356 0,'0'0'0,"-21"0"31,0 0-15,-1 0-16,1 21 0,0-21 15,21 21-15,-21 0 0,0 0 0,21 1 16,-21-22-16,21 21 0,0 0 16,0 0-16,0 0 0,0 0 0,0 1 15,0-1-15,0 0 0,0 0 16,0 0-16,21-21 0,-21 21 0,21-21 16,0 0-16,0 0 0,0 0 15,1 0-15,-1 0 0,0-21 16,0 21-16,0-21 0,0 0 0,1 0 15,-22 0-15,21-1 0,-21-20 16,0 21-16,0 0 0,0-22 0,0 22 16,0 0-16,0 0 0,0 0 0,-21 0 15,-1-1-15,1 22 16,0 0-16,0 0 0,0 0 0,0 0 16,-1 0-16,1 22 15,0-1 1,21 0-16,0 0 0,0 0 15,0 0-15,0 1 16,0-1 0,0 0-16</inkml:trace>
  <inkml:trace contextRef="#ctx0" brushRef="#br0" timeOffset="100048.83">14012 3641 0,'0'0'0,"-21"0"0,21 21 16,-21-21-16,0 0 0,0 0 16,-1 0-16,1 0 0,0 0 15,0 21-15,0-21 16,0 0-16,21 21 31,21-21 0,21 0-31,-21 0 0,22 0 16,-1 0-16,-21 0 0,21 0 0,22 0 16,-22 0-16,1 0 0,-1 0 15,0 0-15,1 0 0,-1 0 0,-21 0 16,21 0-16,-20 0 0,-1 0 15,0 0 1,-42 0 0,0 0-16,-1 0 15,-20 0-15,0 0 0,-1 0 0,1 0 16,-21 0-16,20 0 0,1 0 16,-22 0-16,22 21 0,0-21 0,-1 0 15,1 0-15,21 0 0,0 0 16,0 0-16,-1 22 0,44-22 31,-1 0-31,0 0 16,0 0-16,0 0 0,22 0 0,-1 0 15,0 0-15,-21 0 0,22 0 16,-1 0-16,0 0 0,1 0 16,-1 0-16,0 0 0,-20 0 15,-1 0-15,0 0 0,0 0 0,-42 0 31,0 0-31,-22 0 0,1 0 16,-21 0-16,20 0 0,-20 0 0,20 0 16,-20 0-16,21 0 0,-1 0 15,22 0-15,0 0 0,0 0 0,0 0 16,42 0 15,0 0-31,21 0 0,1 0 0,-1 0 16,0 0-16,1 0 0,-1 0 15,21 0-15,1 0 0,-22 0 0,22-22 16,-22 22-16,0 0 0,1-21 16,-22 21-16,21-21 0,-42 0 15,-21 0 1,0 21-16,-21 0 0,-1-21 16,1 21-16,-22 0 0,1 0 15,-1 0-15,22 0 0,-21 0 0,20 0 16,-20 0-16,42 0 0,-22 0 0,22 0 15,21 21 1,21-21-16,22 0 16,-22 21-16,21-21 15,0 0-15,22 0 0,-22 0 0,22 0 16,-22 0-16,0 0 0,22 0 16,-22 0-16,1 0 0,-22 0 0,21 0 15,-21 0-15,-42 0 16,-21 0-1,-1 0-15,-20 0 0,21 0 16,-43 0-16,21 0 0,1 0 0,-22 0 16,22 0-16,-1 21 0,22-21 0,0 0 15,-1 0-15,22 0 16,0 21-16,42 0 16,21-21-1,-20 0-15,20 0 0,21 0 16,-20 0-16,20 0 0,1 0 0,-1 0 15,1 0-15,-22-21 0,22 21 16,-1 0-16,-21-21 0,1 21 0,-22 0 16,21-21-16,-21 21 0,-21-21 15,-21 21-15,0 0 16,-21 0-16,-22 0 0,22 0 0,-43 0 16,22-21-16,-1 21 15,-20 0-15,20 0 0,22 0 0,-1 0 16,1 0-16,21 0 0,0 0 15,21 21 1,21-21-16,0 0 0,0 0 16,22 0-16,-1 21 0,0-21 0,1 0 15,-1 0-15,21 0 0,-20 0 0,-1 0 16</inkml:trace>
  <inkml:trace contextRef="#ctx0" brushRef="#br0" timeOffset="101592.77">10541 7578 0,'0'-21'16,"0"-1"-1,0 1-15,21 0 16,0 21-16,0 0 16,1 0-16,-1-21 0,21 21 0,0 0 15,22 0-15,-22 0 0,22 0 16,-22-21-16,22 21 0,-22 0 16,21 0-16,-20 0 0,-1 0 0,0 0 15,-20 0-15,-1 0 0,0 0 16,-21 21-16,-21-21 15,-22 21-15,1-21 0,0 21 0,-22-21 16,1 0-16,-22 21 0,0-21 16,22 0-16,-1 0 0,1 22 0,-1-22 15,1 0-15,21 0 0,20 0 16,-20 0-16,21 0 0,42 0 16,0 0-1,0 0-15,22 0 16,20 0-16,-20-22 0,20 22 0,1 0 15,20 0-15,-20 0 0,-1-21 0,-20 21 16,-1 0-16,-21 0 0,0 0 16,-42 0-16,-21 0 15,-22 21-15,1-21 0,-1 22 16,-20-1-16,20-21 0,1 21 0,20-21 16,1 21-16,0-21 0,20 0 0,65 0 31</inkml:trace>
  <inkml:trace contextRef="#ctx0" brushRef="#br0" timeOffset="102500.08">12573 6752 0,'0'0'16,"-21"21"-16,0-21 0,-1 0 0,1 0 16,0 0-16,0 0 15,42 0 32,0 0-47,0 0 0,22 0 16,20 0-16,1 0 0,-1 0 0,43 0 15,-21 0-15,42 0 0,-21 0 16,21 0-16,21 0 0,0 0 0,0 0 16,21 0-16,1 0 0,20 0 15,-20 0-15,20 0 0,22 0 0,-22 22 16,1-22-16,-1 21 0,1-21 0,-22 21 16,0-21-16,-20 0 15,-1 21-15,0-21 0,-42 0 0,0 21 16,-1-21-16,-41 0 0,-1 0 0,1 0 15,-22 21-15,-21-21 0,1 0 16,-1 0-16,0 0 0,-21-21 94</inkml:trace>
  <inkml:trace contextRef="#ctx0" brushRef="#br0" timeOffset="104199.85">10266 11367 0,'0'0'0,"0"-22"0,21 22 47,0 0-47,0 0 16,22 0-16,-1 22 15,0-22-15,22 0 0,20 0 0,1 0 16,0 0-16,-1 0 0,22 0 0,-21 0 15,0 0-15,-1 0 0,1 0 16,-22 0-16,1 0 0,-22 0 0,1 0 16,-1 0-16,-21 0 0,-63 0 15,21 0 1,-22 0-16,-20 0 0,-1 0 0,-20 0 16,-1 0-16,0 0 0,1 21 0,-1-21 15,0 0-15,22 0 0,-1 21 16,1-21-16,20 0 0,22 0 0,0 0 15,21 21-15,21-21 16,0 0-16,22 0 16,-1 0-16,22 0 0,-1 0 0,1 0 15,20 0-15,-20 0 0,-1 0 0,1 0 16,-1 0-16,-20 0 0,20-21 16,-21 0-16,1 21 0,-1-21 0,0 21 15</inkml:trace>
  <inkml:trace contextRef="#ctx0" brushRef="#br0" timeOffset="142844">11663 7133 0,'0'21'109,"0"1"-93,0-1 0,21-21-16,0 21 0,0-21 15,-21 21-15,21 0 0,1 0 16,-1-21-16,-21 22 15,21-22-15,0 21 0,0 0 16,0-21-16,1 21 0,-1-21 16,0 21-16,0-21 0,21 21 0,-20-21 15,20 22-15,0-22 0,-21 21 16,22-21-16,-1 21 0,0-21 0,1 21 16,-22-21-16,21 21 0,1-21 0,-1 21 15,0-21-15,1 0 0,-1 22 16,0-22-16,1 0 0,-1 0 0,0 21 15,1-21-15,-1 0 0,0 0 0,1 0 16,20 0-16,-21 0 0,22 0 16,-22 0-16,22 0 0,-22 0 0,22 0 15,-22 0-15,21 0 0,-20 0 16,20 0-16,-20 0 0,-1 0 0,0 0 16,1-21-16,-1 21 0,21 0 15,-20 0-15,-1-22 0,22 22 0,-22 0 16,21 0-16,-20 0 0,20 0 0,1-21 15,-1 21-15,1 0 0,-1 0 16,1 0-16,-1 0 0,1 0 0,-22 0 16,22 0-16,-1 0 0,1 0 0,-1-21 15,1 21-15,-22 0 0,21 0 0,1 0 16,-1 0-16,1 0 0,21 0 16,-22 0-16,1 0 0,-1 0 0,1-21 15,-1 21-15,1 0 0,-1 0 16,1 0-16,-1 0 0,22-21 15,-22 21-15,1 0 0,20 0 0,-20-21 16,21 21-16,-22-22 0,22 22 0,-22 0 16,22-21-16,-22 21 0,1 0 0,-1-21 15,1 21-15,-1-21 0,1 21 16,-1-21-16,1 21 0,-1-21 0,1 21 16,-1-22-16,-20 1 0,20 0 0,1 21 15,-1-21-15,-20 0 0,20 0 16,-21-1-16,1 1 0,-1 21 15,0-21-15,1 0 0,-22 0 0,21 0 16,1-1-16,-22 1 0,21 0 16,0 0-16,1 21 0,-22-42 0,21 20 15,1 1-15,-22 0 0,21 0 0,-21 0 16,22 0-16,-22-1 0,21-20 0,-21 21 16,22 0-16,-22 0 0,0-22 15,21 22-15,-21 0 0,1-21 0,-1 20 16,21-20-16,-21 21 0,0-21 15,1-1-15,20 22 0,-21-21 0,0 21 16,0-22-16,1 1 0,-1 21 0,0-22 16,0 1-16,0 21 0,0-21 15,1-1-15,-22 22 0,0-21 0,21-1 16,0 1-16,-21 0 0,0-1 16,0 1-16,21 0 0,-21-1 15,21 1-15,-21 0 0,0-1 0,0 1 16,21 0-16,-21-1 0,0 1 0,22 0 15,-22-1-15,0-20 0,0 21 16,0-1-16,0 1 0,0-22 0,0 22 16,0 0-16,0-1 0,0 1 0,0 0 15,-22-1-15,1 22 0,0-21 16,0 0-16,0 20 0,0-20 16,-1 21-16,1 0 0,0-22 0,-21 22 15,21 0-15,-22-21 0,22 21 0,-21-1 16,-1 1-16,1 0 0,0-21 15,-1 21-15,1-1 0,0 1 16,-1 0-16,-20 0 0,21 0 0,-22 0 16,22 21-16,-22-22 0,22 1 0,0 0 15,-22 0-15,22 0 0,-1 21 16,1-21-16,0-1 0,-1 22 0,22-21 16,-21 21-16,-22-21 0,22 21 15,0 0-15,-1-21 0,-20 0 0,21 21 16,-22 0-16,1-21 0,-1 21 0,1 0 15,-1-22-15,22 22 16,-22 0-16,22 0 0,-22-21 0,22 21 0,0 0 16,21 0-16,-22 0 15,1 0-15,0 0 0,20 0 0,-20 0 16,0 0-16,-1 0 0,1 0 0,0 0 16,-1 0-16,22 0 0,-21 0 15,0 0-15,20 0 0,1 0 0,0 0 16,0 0-16,0 0 0,0 0 15,-1 0 1,22-21 62,22 0-62</inkml:trace>
  <inkml:trace contextRef="#ctx0" brushRef="#br0" timeOffset="147160.6">23918 3175 0,'0'0'16,"0"-21"-16,0 0 15,0 0 1,-21 21-1,21-22-15,-21 22 16,0 0 0,0 0-1,-1 0-15,1 0 16,0 0-16,0 22 0,0-22 16,0 21-16,-1 0 0,1 0 15,0 0-15,0 22 0,0-22 0,0 21 16,-1 0-16,1-20 0,0 20 15,0 0-15,21 1 0,0-1 0,-21-21 16,21 21-16,0 1 0,-21-1 16,21-21-16,0 22 0,0-1 0,0-21 15,0 21-15,0-20 0,0 20 16,21 0-16,0-21 0,-21 22 0,21-22 16,0 21-16,0-21 0,1 1 15,-1-1-15,21 0 0,-21 0 16,22 0-16,-22-21 0,21 21 0,0-21 0,1 0 15,-1 0-15,0 0 16,-20 0-16,20 0 0,0-21 0,1 21 16,-22-21-16,21 0 0,0 0 0,-20 0 15,20-1-15,-21 1 0,21-21 16,1 21-16,-22 0 0,21-22 0,-21 22 16,1-21-16,20 21 0,-21-22 15,0 1-15,0 0 0,1 20 0,-1-20 16,-21-21-16,0 20 0,21 1 15,-21 0-15,0-22 0,0 22 16,0-1-16,0 1 0,-21 0 0,0-1 16,-1 1-16,1 21 0,-21-21 15,0 20-15,20 1 0,-20 0 0,0 0 16,-1 21-16,1-21 0,21 0 16,-21 21-16,-1 0 0,1 0 0,0 0 15,-1 0-15,1 0 0,21 0 16,-22 0-16,1 21 0,0 0 0,-1 0 15,1 0-15,0 22 0,-1-22 0,1 21 16,0 0-16,-1 22 0,22-22 16,-21 1-16,21 20 0,0-21 0,-1 1 15,1-1-15,21 0 16,0 1-16,0-1 0,0 0 0,0 1 16,0-1-16,0 0 0,21 1 15,22-22-15,-22 21 0,0 1 0,21-22 16,1 21-16,-1-21 0,-21 0 15,43 1-15,-22-1 0,0 0 0,1-21 16,-1 21-16,0-21 0,1 0 0,-1 0 16,0 0-16,1 0 0,-1-21 15,0 0-15,1 0 0,20-1 0,-20-20 16,-1 21-16,0-21 0,1-1 16,-1-20-16,-21 20 0,21 1 0,-20-21 15,-1-1-15,0 1 0,-21-1 16,0 1-16,0-22 0,0 21 15,0 22-15,0-21 0,0 20 0,-21 1 16,0 0-16,-1 20 0,-20-20 16,21 21-16,-21 0 0,20 0 0,-20 21 15,21 0-15,-21-22 0,-1 22 16,1 0-16,0 0 0,-1 0 0,-20 22 16,-1-1-16,22-21 0,-22 21 15,1 21-15,-1-21 0,1 22 0,-1-1 16,1-21-16,21 43 0,-22-22 15,22 0-15,21 1 0,-22-1 0,22 0 16,0 1-16,21-1 0,0-21 16,0 22-16,21-22 0,0 0 15,0 0-15,22 0 0</inkml:trace>
  <inkml:trace contextRef="#ctx0" brushRef="#br0" timeOffset="147644.32">24405 3725 0,'0'0'16,"-21"0"-16,0 0 0,0 0 0,-1 0 15,1 0-15,0 0 0,42 0 32,22 0-32,-1 0 15,0 0-15,43 0 0,-22 0 0,22 0 16,21 0-16,-21 0 15,20 0-15,-20 0 0,21 0 0,-21 0 16,20 0-16,1 0 0,0 0 16,-21 0-16,-1 0 0,1 0 0,-21 0 15,-1 0-15,-21 0 0,-20 0 0,-1 0 16,0-21-16,-42 21 31,21-21-15,-21 21-16,42 0 31,-21-21-15,21 21-16</inkml:trace>
  <inkml:trace contextRef="#ctx0" brushRef="#br0" timeOffset="148251.99">26733 3196 0,'-21'-21'0,"42"42"0,-63-63 0,21 21 0,0 21 15,0-21-15,-1-1 0,1 22 16,0-21-16,0 21 0,-21 0 16,20 0-16,1 0 0,0 0 15,0 0-15,-21 21 0,20 1 16,1-1-16,0 21 0,0-21 0,0 22 15,-22-1-15,22 0 0,0 1 16,0 20-16,-21-21 0,20 1 0,1-1 16,0 22-16,0-22 0,0 0 15,21 1-15,0-22 0,0 21 0,0 0 16,0-20-16,0 20 0,0 0 0,21-21 16,0 1-16,21 20 15,-20-21-15,20 0 0,0 0 0,1 1 0,-1-1 16,0-21-16,22 0 15,-1 0-15,-20 0 0,20 0 0,1 0 16,-1 0-16,1-21 0,-1-1 16,1 22-16,-22-42 0,21 21 0,-20 0 15,-1-22-15,0 22 0,1-21 0,-1 0 16,-21-1-16,0 1 0,1-22 16,-1 22-16,0-21 0,-21 20 0,0-20 15,0-1-15,0 1 0,0 20 16,-21-20-16,0 21 0,-22-1 0,1 22 15,0-21-15,-22 21 16,22-1-16,-22 1 0,1 0 0,-1 21 16,1 0-16,-1 0 0,1 0 0,20 0 15,-20 21-15,21 0 0,-1 1 16,1-1-16,21 0 0,-22 21 0,22 1 16,-21-1-16,21-21 0,21 21 15,-21 1-15,21-1 0,-22 0 0,22-20 16,0 20-16,0-21 0,0 0 15,22 0-15,-1 1 0,21-1 0,-21 0 16,22-21-16</inkml:trace>
  <inkml:trace contextRef="#ctx0" brushRef="#br0" timeOffset="148632.68">27178 3662 0,'0'0'0,"-21"0"0,-22-21 0,22 21 0,0 0 15,0 0-15,0 0 0,63 0 32,-21 0-32,22 0 0,-1 0 15,21 0-15,1 0 0,-1 0 16,22 0-16,-21 0 0,41 0 0,-20 0 0,21 0 15,0 0-15,-22 0 16,1 0-16,0 0 0,-1 0 0,-20 0 16,-1-21-16,-20 21 0,-1 0 15,-21 0-15,0 0 0,1 0 0,-1 0 16,-21-22-16,0 1 31,21 21 0,0 0-31,0 0 16,0 0-16</inkml:trace>
  <inkml:trace contextRef="#ctx0" brushRef="#br0" timeOffset="149292.31">30099 3133 0,'0'0'0,"0"-21"0,0-1 0,0 1 15,0 0-15,0 0 0,-21 21 16,0 0-16,-1-21 0,1 21 16,0 0-16,0 0 0,0 0 15,0 0-15,-22 0 0,22 0 0,-21 0 16,-1 0-16,22 21 0,-42 0 15,20 0-15,1 0 0,-21 1 0,20 20 16,-20 0-16,20 1 0,-20-1 16,21 0-16,-1 1 0,22-1 0,-21 0 15,21 1-15,-1 20 0,1-21 16,21 1-16,0-22 0,0 21 0,0 1 16,21-1-16,22-21 0,-22 21 15,21-20-15,-21 20 0,22-21 0,-1 21 16,0-20-16,1-1 0,-1 0 15,22 0-15,-22 0 0,0 0 16,22 1-16,-22-22 0,22 0 0,-22 0 16,0 0-16,22 0 0,-22 0 15,22 0-15,-1-22 0,-21 1 0,22 0 16,-22-21-16,1 21 0,20-22 16,-21 1-16,1 0 0,-1-1 0,0-20 15,1 20-15,-1-20 0,-21-1 16,22 1-16,-43-1 0,0 22 0,0-21 15,0-1-15,0 22 0,-22-1 16,1 1-16,-21 0 0,0 21 16,-22-22-16,22 22 0,-22 0 15,1 0-15,-22 21 0,22 0 0,-22-21 16,21 21-16,-20 0 0,-1 0 16,22 21-16,-22-21 0,21 21 0,1 0 15,-1 0-15,1 22 0,-1-22 16,22 0-16,0 21 0,-1 1 0,1-22 15,21 21-15,0-21 0,21 22 16,0-22-16,0 21 0,0-21 0,21 0 16,21 1-16,-21-1 0,22 0 15,-1 0-15,0-21 0,1 21 0</inkml:trace>
  <inkml:trace contextRef="#ctx0" brushRef="#br0" timeOffset="149680.92">29697 3514 0,'0'0'0,"-21"0"0,-1 0 16,1 0-1,42 0 1,22 0 0,-1 0-16,0 0 0,22 0 0,-1 0 15,22 0-15,0 0 0,-1 21 16,1-21-16,-21 0 0,20 0 0,-20 0 16,-22 0-16,0 0 0,1 0 15,-1 0-15,-21 0 0,0 0 0,1 0 16,-1 0-16,-21-21 62,-21 0-46</inkml:trace>
  <inkml:trace contextRef="#ctx0" brushRef="#br0" timeOffset="150520.25">29887 3154 0,'0'0'0,"0"-21"0,0 0 16,0-1-1,0 1 1,0 0-1,0 0 1,0 0-16,21 21 0,-21-21 16,0-1-16,0 1 0,0 0 15,0 0-15,-21 0 16,21 0-16,-21-1 0,0 22 0,0-42 16,0 42-16,-1-21 0,1 0 15,0 0-15,0-22 0,-21 22 0,20 0 16,-20 0-16,21 0 15,-21-1-15,-1 1 0,-20-21 0,-1 21 16,1 0-16,-1-22 0,1 22 16,-22 0-16,22 0 0,-22 0 0,21-1 15,1 1-15,-22 0 0,22 0 16,-1 21-16,-20-21 0,-1 21 0,0-21 16,-21 21-16,22 0 0,-1-22 15,-21 22-15,22-21 0,-1 21 0,0 0 16,1 0-16,-22 0 0,21 0 15,-21 0-15,0 0 0,1 0 0,-22 0 16,21 0-16,-21 0 0,21 0 0,-21 0 16,21 0-16,-21 0 0,0 21 15,0 1-15,0-22 0,0 21 0,21-21 16,-21 21-16,21 0 16,1 0-16,-1 0 0,0-21 0,0 43 15,0-22-15,0 0 0,1 0 16,-1 22-16,21-22 0,22 21 0,-22 0 15,21 1-15,1-22 0,-1 21 16,22 1-16,0-1 0,-1-21 0,1 21 16,0-20-16,21 20 0,-1-21 15,1 0-15,0 0 0,21 1 0,0-1 16,0 0-16,-21-21 16,21-21 30,21 0-46,-21-1 16,21 1-16,0 0 16,-21 0-16</inkml:trace>
  <inkml:trace contextRef="#ctx0" brushRef="#br0" timeOffset="150868.6">24024 2519 0,'0'0'0,"0"-21"0,0 0 16,0-1 0,0 1-1,0 42 17,-21 1-32,0-1 0,0 0 15,21 21-15,-22-21 0,1 22 0,0-22 16,21 21-16,-21 1 0,0-22 15,21 0-15,-21 21 0,21-21 0,0 1 16,0-1-16,0 0 16,0 0-16,21-21 15,0 0-15,0 0 0,0 0 16,22 0-16,-1 0 0,0 0 16,1-21-16,-1 21 0,21-21 0,1 0 15,-1 21-15,1 0 0,-1-22 16,1 22-16,-1 0 0,1 0 0,-1 0 15,1 0-15,-22 0 0</inkml:trace>
  <inkml:trace contextRef="#ctx0" brushRef="#br0" timeOffset="151932.6">29379 2371 0,'0'0'0,"-42"-21"0,21-1 0,-22 1 0,-20-21 15,21 21-15,-1 0 0,1-1 16,0 1-16,-1 21 0,22-21 0,0 21 15,0-21-15,0 21 16,42 0 0,0 21-16,21 0 0,-21 0 15,43 22-15,-22-22 0,22 21 0,-1 22 16,1-22-16,-1 22 0,1-22 16,-22 21-16,22 1 0,-1-22 15,1 22-15,-1-22 0,-21 0 16,22 22-16,-1-22 0,1-21 0,-22 22 15,22-1-15,-22-21 0,0 0 16,1 22-16,-1-22 0,0-21 0,-20 21 16,-1-21-16,0 0 0,0 0 15,-21-21-15,0 0 16,0 0-16,0-1 0</inkml:trace>
  <inkml:trace contextRef="#ctx0" brushRef="#br0" timeOffset="152231.44">30311 2265 0,'0'-21'0,"0"42"0,-22-63 16,1 20-16,21 1 0,-21 0 0,0 0 16,0 0-16,-22 21 15,22 0-15,-21 0 0,0 0 0,-1 21 16,-20 0-16,-1 0 0,1 0 15,-1 1-15,-42 20 0,22 21 0,-22 1 16,-21-1-16,21 1 0,-21-1 16,0 1-16,21-1 0,0 1 15,1-1-15,-1-20 0,21 20 0,-21-20 16,22-1-16,-1 0 0,21 1 16,1-1-16,-1 0 0,22-21 0,0 22 15,-1-1-15,22-21 0,0 0 16,0 1-16,21-1 0,-21 0 0</inkml:trace>
  <inkml:trace contextRef="#ctx0" brushRef="#br0" timeOffset="153092.01">26628 5567 0,'0'0'0,"0"-21"0,0 0 16,0-1-16,-22 22 15,1 0-15,0 0 16,0 22-16,0-1 15,0 0-15,-22 21 0,22-21 0,0 22 16,0-1-16,0 0 0,-1 1 16,-20-1-16,21 0 0,0 1 15,0-1-15,-1 22 0,22-22 0,0 0 0,-21 1 16,21-1-16,0 0 0,0 1 16,0-1-16,0-21 0,21 21 15,1 1-15,-1-22 0,0 0 0,21 0 16,-21 0-16,22 1 0,-1-22 15,0 0-15,1 0 0,20 0 0,-20 0 16,-1 0-16,21 0 0,1-22 16,-22-20-16,22 21 0,-22-21 0,0 20 15,1-20-15,-1-21 0,0 20 0,1 1 16,-22-22-16,0 1 0,0-1 16,-21-20-16,0 20 0,0 1 0,-21-22 15,-21 43-15,21-22 16,-43 22-16,22 0 0,-22-1 0,1 22 15,-1 0-15,1 0 0,-22 0 0,22 21 16,20 0-16,-20 0 0,20 0 16,-20 21-16,42 0 0,-22 0 0,22 21 15,-21-20-15,42 20 0,0 0 16,0 1-16,0-1 0,0 0 0,21 1 16,0-22-16,22 21 0,-22-21 0,42 22 15,-20-22-15,20 0 0,1-21 16</inkml:trace>
  <inkml:trace contextRef="#ctx0" brushRef="#br0" timeOffset="153339.88">27241 5948 0,'-21'0'16,"42"0"-16,-63 0 0,21 0 0,0 0 0,0 0 15,21-21-15,21 21 16,21 0-16,-21 0 15,22 0-15,-1 0 0,0 0 16,22-21-16,-1 21 0,1 0 0,-1 0 16,22 0-16,0 0 0,-1 0 15,1 0-15,-22 0 0,22 0 16,-21 0-16,-22 0 0,0 0 0,1 0 16,-22 0-16,0 0 0,0 0 15,-21-22-15,21 22 0,-21-21 16</inkml:trace>
  <inkml:trace contextRef="#ctx0" brushRef="#br0" timeOffset="153803.6">28511 5609 0,'0'-21'0,"0"-21"16,-21 42-1,0 0-15,0 0 16,0 0-16,0 21 0,-1 0 15,-20 0-15,21 22 0,-21-22 0,-1 21 16,22 0-16,-21 1 0,-1-1 0,22 0 16,-21 1-16,21-1 0,-22 0 15,22 1-15,21-22 0,0 21 0,0 1 16,0-22-16,0 0 0,0 21 16,21-21-16,22 1 0,-22-1 0,21 0 15,22-21-15,-22 21 0,22-21 16,-22 21-16,21-21 0,1 0 0,-22 0 15,22 0-15,-22-21 0,22 0 0,-22 0 16,0 0-16,1-22 16,-1 22-16,-21-21 0,21-1 0,-20 1 15,-22-21-15,0-1 0,0 22 0,0-22 16,0 1-16,-22 20 0,1-20 16,-21 21-16,0 20 0,-1-20 0,1 21 15,0 0-15,-1 0 0,1 21 16,0 0-16,20 0 0,-20 0 0,0 21 15,21 0-15,-1 0 0,1 0 16,0 0-16,0 1 0,21 20 0,0-21 16,0 0-16,0 0 0,0 22 0,21-22 15,21-21-15,-20 21 0,-1 0 16,21-21-16,0 21 0</inkml:trace>
  <inkml:trace contextRef="#ctx0" brushRef="#br0" timeOffset="154097.45">28998 5948 0,'-21'0'0,"42"0"0,-63 0 16,63 0 15,0 0-15,0 0-16,1 0 0,20 0 0,0 0 15,1 0-15,-1 0 0,21 0 16,-20 0-16,-1 0 0,0 0 0,-20 0 16,20 0-16,-21 0 0,0 0 15,0 0 1,-21-21 0,0 0-1,22-1-15,-1 22 16</inkml:trace>
  <inkml:trace contextRef="#ctx0" brushRef="#br0" timeOffset="154583.17">30184 5588 0,'0'0'0,"-22"0"0,1-21 0,0 0 16,0 0-16,0 21 0,0 0 15,-1-22-15,-20 22 0,21 0 0,0 0 16,-22 0-16,22 22 0,-21-1 16,21 0-16,-22 0 0,1 0 0,21 22 15,-21-1-15,20 0 0,1 1 16,-21-1-16,21 0 0,0 1 16,-1-1-16,22 0 0,0-21 0,0 22 15,0-1-15,0-21 0,0 0 16,0 22-16,22-22 0,-1 0 0,0 0 15,0-21-15,21 21 0,1-21 16,-1 0-16,0 0 0,1 0 0,-1 0 16,0 0-16,1 0 0,20-21 0,-20 0 15,-1 0-15,0 0 0,1 0 16,-22-22-16,21 1 0,-21 0 0,0-1 16,1-20-16,-22 20 0,0-20 15,0-1-15,0 22 0,0 0 0,-43-1 16,22 1-16,-21 21 15,21-21-15,-22 20 0,1 22 0,0-21 16,-1 21-16,1 0 0,21 0 16,-22 0-16,1 21 0,21 1 0,0-22 15,0 42-15,-1-21 0,22 0 0,0 0 16,0 22-16,0-22 0,0 21 16,22-21-16,-22 1 0,42-1 0,-21 0 15,21 0-15</inkml:trace>
  <inkml:trace contextRef="#ctx0" brushRef="#br0" timeOffset="154847.59">30438 5927 0,'21'0'47,"0"0"-47,21 0 0,-21 0 15,1-21-15,20 21 0,-21 0 0,21 0 16,-20 0-16,20 0 0,0 0 16,1 0-16,-1 0 0,0 0 0,1 0 15,-1 0-15,-21 0 0,0 0 16,0 0-16,1 0 0,-1 0 16,-21-22-16,0 1 31,21 21-31</inkml:trace>
  <inkml:trace contextRef="#ctx0" brushRef="#br0" timeOffset="155301.32">31623 5630 0,'-21'-63'15,"0"63"-15,-1-21 0,1 21 16,0-21-16,0 21 0,-21 0 15,-1 0-15,1 0 0,0 21 0,-1 0 16,-20 0-16,20 0 0,-20 0 16,21 22-16,-22-1 0,22 0 0,-1 1 15,1-1-15,21-21 0,0 22 16,0-1-16,21 0 0,0-21 0,0 22 16,21-22-16,0 21 0,0-21 0,21 1 15,1-1-15,-1 0 0,0 0 16,22-21-16,-22 0 0,1 0 0,20 0 15,-21 0-15,1 0 16,-1-21-16,22 0 0,-22 0 0,0-1 16,-21-20-16,22 0 0,-1-1 15,-21-20-15,0 21 0,1-22 0,-1 1 16,-21 20-16,0-20 0,0 20 16,0 1-16,-21 21 0,-1 0 0,-20 0 15,21-1-15,-21 1 0,-22 21 16,22 0-16,-22 0 0,22 0 0,0 21 15,-1-21-15,1 22 0,0-1 16,20 21-16,1-21 0,21 0 0,0 22 16,0-22-16,0 0 0,21 0 15,22 0-15,-22 1 0,21-1 0,1-21 16,20 21-16</inkml:trace>
  <inkml:trace contextRef="#ctx0" brushRef="#br0" timeOffset="155544.19">31792 5842 0,'0'0'0,"-21"0"16,0 0-16,0 0 15,42 0 17,0 0-32,0 0 0,22 0 15,-22 0-15,21 0 0,0 0 16,1 0-16,20 0 0,1 0 15,-22 0-15,22-21 0,-22 21 0,0 0 16,1 0-16,-1 0 0,-21-21 16,0 21-16,0-21 0,1-1 15,-1 22-15,0 0 16</inkml:trace>
  <inkml:trace contextRef="#ctx0" brushRef="#br0" timeOffset="155952.96">32745 5588 0,'0'0'0,"0"-21"16,-21 21 15,-1 21-31,1 0 0,-21-21 16,21 21-16,-22 1 0,22 20 0,-21-21 16,21 0-16,-22 22 0,22-22 15,0 0-15,0 21 0,21-21 0,0 22 16,0-22-16,0 0 0,0 0 15,42 22-15,-21-22 0,22 0 0,-22 0 16,42 0-16,-20-21 0,-1 21 16,0-21-16,1 0 0,-1 0 15,0 0-15,1 0 0,-1 0 0,0-21 16,-20 0-16,20-21 0,-21 21 16,0-22-16,0 1 0,1-22 15,-22 22-15,0-21 0,0 20 0,0 1 16,-22 0-16,1-1 0,0 1 15,-21 21-15,21 0 0,-22-1 0,1 22 16,0 0-16,-1 0 0,22 0 16,-21 0-16,-1 0 0,22 0 15,-21 22-15,21-1 0,0 0 0,-1 21 16,22-21-16,0 1 0,0 20 16,0-21-16,0 0 0,22 22 15,-1-22-15</inkml:trace>
  <inkml:trace contextRef="#ctx0" brushRef="#br0" timeOffset="160916.82">11959 7303 0,'0'-22'0,"0"44"0,-21-65 0,0 22 16,0 21-1,-1-21-15,22 0 16,-21 21-16,0 0 16,0 0-16,0 0 15,21 21 16,0 0-15,0 0 0,21 0-16,0-21 15,0 22-15,0-22 16,1 21-16,-1 0 16,0-21-16,21 0 0,-21 21 0,1-21 15,20 21-15,-21-21 0,0 0 0,22 21 16,-22-21-16,21 22 0,0-22 15,-20 0-15,20 21 0,-21-21 0,21 0 16,1 21-16,-22 0 0,21-21 16,1 0-16,-22 21 0,21-21 0,0 0 15,1 21-15,-1-21 0,0 0 0,1 0 16,-1 22-16,0-22 0,22 0 16,-22 0-16,22 21 0,-22-21 0,22 0 15,-1 0-15,-21 0 0,22 0 0,-22 21 16,22-21-16,-22 0 15,22 0-15,-22 0 0,0 0 0,22 0 16,-22 0-16,22 0 0,-22 21 0,21-21 16,1 0-16,-22 0 0,22 0 15,-1 0-15,1 0 0,-1 0 0,-20 0 16,20 0-16,1 0 0,-1 0 0,-21 0 16,22 0-16,-1 0 0,-20 0 15,20 0-15,-20 0 0,20 0 0,-21 0 16,22 0-16,-22 0 0,22-21 0,-22 21 15,22 0-15,-22 0 16,21 0-16,-20-21 0,20 21 0,-20-21 0,-1 21 16,21 0-16,-20-22 0,-1 22 15,22 0-15,-22-21 0,0 21 16,1 0-16,-1 0 0,0-21 0,1 21 16,20-21-16,-21 21 0,1 0 15,-1 0-15,0-21 0,1 21 0,-1 0 16,0 0-16,1-21 0,-1 21 0,0-22 15,1 22-15,-1 0 0,0 0 16,-20-21-16,20 21 0,0 0 0,1 0 16,-22-21-16,21 21 0,-21 0 0,22-21 15,-22 0-15,21 21 0,-21-21 16,22 21-16,-22-22 0,21 22 16,-21-21-16,22 0 0,-22 21 0,21-21 15,-21 0-15,22 21 0,-1-21 16,-21 21-16,21-22 0,1 1 0,-22 21 15,21-21-15,1 21 0,-22-21 16,21 21-16,-21-21 0,22 0 0,-22 21 16,21-22-16,-21 22 0,0-21 0,22 21 15,-22-21-15,0 0 0,21 21 16,-20-21-16,-1 0 0,0 21 0,0-22 16,21 1-16,-20 0 0,-1 21 0,0-21 15,0 0-15,21 0 0,-20-1 16,-1 1-16,0 21 0,21-21 15,-21 0-15,22 0 0,-22 0 0,21-1 16,1 1-16,-22 0 0,21 0 16,0 0-16,-20 0 0,20-1 0,0 1 15,-21-21-15,22 21 0,-22 0 16,0-1-16,21 1 0,-20 0 0,-1-21 16,21 21-16,-21-1 0,0 1 0,1 0 15,-1 0-15,0-21 0,0 20 16,-21 1-16,21 0 0,0-21 0,1 21 15,-22-1-15,0 1 0,0-21 16,21 21-16,-21 0 0,0-22 16,21 22-16,-21 0 0,0-21 0,0 20 15,0 1-15,0-21 0,0 21 16,0-22-16,0 22 0,0-21 0,0 21 16,-21 0-16,21-22 0,0 22 15,-21 0-15,21 0 0,0 0 0,0-22 16,0 22-16,0 0 0,0 0 0,0 0 15,0-22-15,0 22 0,0 0 16,0-21-16,0 20 0,0 1 0,0-21 16,0 21-16,0-22 15,0 1-15,0 21 0,0-21 0,0 20 16,0-20-16,0 21 0,0-21 0,-22 20 16,22-20-16,-21 21 0,0 0 15,21 0-15,-21-1 0,0-20 0,0 21 16,-1 0-16,1 0 0,-21-1 15,21 1-15,0 0 0,-22-21 0,22 21 16,-21-1-16,21 1 0,-22-21 16,1 21-16,0 0 0,20-1 0,-20-20 15,0 21-15,-1 0 0,1-22 16,0 22-16,-1 0 0,1 0 0,0-21 16,-1 20-16,1 1 0,0 0 15,-1 21-15,1-21 0,0 0 16,21 0-16,-22-1 0,1 22 0,0-21 15,-1 0-15,22 0 0,-21 21 16,-22-21-16,22 21 0,0-21 0,-1-1 16,1 22-16,-22-21 0,22 21 0,-21-21 15,20 0-15,1 21 0,0-21 16,-22 21-16,22-21 0,-1 21 0,1-22 16,0 22-16,-1 0 0,1-21 15,0 0-15,-1 21 0,-20 0 0,21-21 16,-1 21-16,-20 0 0,20-21 15,1 21-15,-21 0 0,20 0 16,1 0-16,0 0 0,-1 0 16,1 0-16,0 0 0,20 0 0,-20 0 15,21 0-15,0 0 0,-22 0 0,22 0 16,0 0-16,0 0 0,0 0 16,0 0-16,-1 0 0,1 0 15,0 0 1,0 0-16,0 0 0,0 0 15,-1 0 1,44-21 93,-1 21-109,0-22 0,0 1 16,0 0-16,0 21 16,1-21-16,20 0 0,-21 21 0,0-21 15,22-1-15,-1 1 0,0 0 16,22-21-16,-22 21 0,22-1 0,-1 1 16,-21 0-16,22 0 0,-1-21 15,-20 20-15,-1 22 0,22-21 16,-22 0-16,0 0 0,1 21 15,-22-21-15,21 21 0,-21 0 0,0-21 16,1 21-16,-1 0 0,0 0 0,0 0 16,-21-22-16,21 22 31,-42 0-15,0 0-1,0 0-15,-22 22 16,22-22-16,0 21 0,-21-21 15,-1 21-15,1-21 0,0 21 0,-1 0 16,-20-21-16,21 21 0,-22 1 16,1-22-16,20 21 0,-20 0 0,20 0 15,-20-21-15,21 21 0,-1 0 16,1 1-16,0-22 0,20 21 0,-20-21 16,21 21-16,-21 0 0,20-21 15,1 21-15,-21-21 0,21 21 0,0-21 16,-1 22-16,1-1 15,21 0-15,0 0 32,0 0-32,21 0 15,1 1 1,-1-1-16,0-21 16,-21 21-16,21 0 0,0-21 15,0 21-15,1 0 0,-1 1 0,0-1 16,0 0-16,0 0 0,0 0 0,22 0 15,-22 1-15,21-1 0,-21 21 16,22-21-16,-1 0 0,-21 1 0,22 20 16,-1 0-16,-21-21 0,21 22 15,1-1-15,-22 0 0,21-20 16,1 20-16,-22 0 0,21 1 16,0-22-16,-20 21 0,20-21 0,-21 0 0,0 1 15,22 20-15,-22-42 0,0 21 16,0 0-16,0 0 0,0-21 15,-21 22-15,22-22 0,-1 0 32,-21-22-17,0 1 1,-21 0-16,-1 21 16,1-21-16,0 0 0,0 0 15,0-1-15,-22-20 16,22 21-16,0 0 0,-42-43 15,20 22-15,1 0 0,-22 20 16,22-20-16,0 0 0,-22-1 0,22 1 16,-22 21-16,22-21 0,0 20 0,-1-20 15,22 21-15,-42-21 16,42-1-16,-1 22 0,1 0 0,0 0 16,21-22-16,0 22 0,-21 0 15,21 0-15,0 0 0,-21 0 16,21-1-1,0 44 48,21-44-1,0 1-62,0 0 16,0 0-16,1 21 16,-1-21-16,21 0 0,0-22 0,22 22 15,-22 0-15,22-21 0,20 20 16,-20 1-16,-1 0 0,22-21 16,-21 21-16,-1-1 0,1 22 0,-1-21 15,-21 0-15,1 21 0,-1 0 0,-21-21 16,22 21-16,-22 0 0,0 0 15,-42 0 17,0 0-32,-1 21 15,1-21-15,-21 21 0,0 0 0,-1-21 16,1 22-16,0-1 0,-22 0 16,1 0-16,-1 21 0,-21-20 0,22 20 15,-1-21-15,-20 0 0,20 22 16,22-22-16,-22 0 0,22 0 0,0 0 15,21-21-15,-22 21 0,22 1 16,0-22-16,0 0 16,21 21-16,-21-21 0,21 21 15,0 0 1,0 0 0,0 0-16,0 1 15,21-22-15,0 21 0,0 0 16,21-21-16,-20 21 0,20 0 15,0 0-15,1 1 0,-1 20 0,0-21 16,1 0-16,-1 22 0,43 20 16,-43-42-16,43 64 15,-64-64-15,0 21 0,0-20 16,0-1-16,0 0 0,1 0 16,-1 0-16,-21 0 0,0 1 15,21-22-15,-21 21 16,21-21 31,-21 21-32</inkml:trace>
  <inkml:trace contextRef="#ctx0" brushRef="#br0" timeOffset="164075.79">13674 10986 0,'-22'0'0,"1"0"0,0 0 16,0 0-16,0 0 47,0 0-47,21 21 16,0 0-1,0 0-15,0 0 16,21 0-16,0-21 15,0 22-15,0-22 0,0 21 0,22-21 16,-22 0-16,21 21 0,-21-21 0,22 21 16,-1-21-16,0 0 0,22 21 15,-22-21-15,22 0 0,-22 0 0,22 21 16,-1-21-16,1 0 0,-1 0 16,-21 0-16,22 22 0,-1-22 15,1 0-15,21 0 0,-22 21 0,22-21 16,-22 0-16,22 0 0,0 21 0,-1-21 15,1 0-15,0 0 0,-1 21 16,1-21-16,0 0 0,-1 0 0,1 21 16,-22-21-16,22 0 0,0 0 0,-1 21 15,1-21-15,0 0 0,-22 0 16,22 0-16,0 22 0,-22-22 0,22 0 16,-22 0-16,22 0 0,-22 0 15,22 0-15,0 0 0,-22 0 16,22 0-16,0 0 0,-1 21 0,-20-21 15,20 0-15,1 0 0,0 0 0,-22 0 16,22 0-16,-22 0 0,1 0 0,21 0 16,-22 0-16,1 0 0,20 0 15,-20 0-15,-1 0 0,22 0 0,-22 0 16,1 0-16,21 0 0,-22 0 0,1 0 16,-1 0-16,22-21 0,-22 21 15,1 0-15,-1 0 0,1-22 0,-1 22 16,22 0-16,-22-21 0,1 21 0,-1-21 15,1 21-15,21-21 16,-22 0-16,1 21 0,-22-21 0,21-1 16,1 1-16,-22 0 0,22 0 0,-22 0 15,22 0-15,-22-1 0,21 1 0,-20 0 16,20 0-16,-20-21 0,-1 20 16,21 1-16,-20 0 0,20-21 0,-20 21 15,-1-1-15,0-20 0,1 21 0,20-21 16,-42 20-16,22-20 0,-1 0 15,0-1-15,1 1 0,-22 0 0,21-1 16,-21 1-16,0 0 0,22-1 0,-22 1 16,0-21-16,0 20 0,22 1 15,-22 0-15,0-1 0,0-20 16,0 20-16,-21-20 0,21 21 0,1-22 16,-1 22-16,-21-22 0,21 22 15,-21-22-15,21 22 0,-21 0 0,0-1 16,21-20-16,-21 21 0,0-1 0,21 1 15,-21-22-15,0 22 0,0-21 16,0 20-16,0-20 0,0 20 0,0-20 16,-21-1-16,0 22 0,21 0 15,-21-22-15,0 22 0,0 0 0,21-1 16,-22 1-16,1 0 0,0-1 0,0 1 16,-21 0-16,20-22 0,1 22 15,0-1-15,0 1 0,-21 0 16,20-22-16,-20 22 0,21 0 0,-21-1 15,-1 22-15,1-21 0,0-1 16,-1 22-16,1-21 0,-22 0 0,1 20 16,-1-20-16,22 21 0,-21-21 15,-1 20-15,1-20 0,-1 21 0,22 0 16,-22-22-16,22 22 0,-22 0 0,1 0 16,21 0-16,-22 0 0,22-1 15,-22 1-15,1 0 0,20 0 0,-20 0 16,-1 0-16,1 21 0,-1-22 15,1 22-15,-1-21 0,1 21 16,21 0-16,-22 0 0,22-21 0,-1 21 16,1 0-16,0 0 0,-1 0 15,1 0-15,0 0 0,21 0 0,-22 0 16,22 0-16,-21 0 0,21 0 16,-1 0-16,-20 0 0,21 0 0,-21 0 15,20 0-15,-20-21 0,0 21 0,-1 0 16,1 0-16,0 0 0,21-21 15,-22 21-15,1 0 0,21 0 0,0 0 16,-1 0-16,1 0 0,0 0 16,0 0-16,21-21 0,21 21 62,0 0-46,0 0-16,-21-22 15,22 22-15,-1 0 16,-21-21-16,21 21 0,-21-21 16,21 0-1,0 0-15,-21 0 16,21 21-16,1-22 0,-1 1 16,0 21-16,0-21 0,0 0 15,22 0-15,-22 0 0,21-1 0,0 1 16,-20 0-16,20 0 0,0 0 15,1 0-15,-1 21 0,0-22 16,1 1-16,-22 21 0,21-21 0,0 21 16,-20 0-16,-1 0 0,0 0 15,0 0-15,-42 0 32,0 0-32,0 21 15,-22-21-15,22 21 0,-21-21 0,-1 22 16,1-22-16,0 21 0,-1-21 15,-20 21-15,21-21 0,-22 21 16,22-21-16,-22 21 0,22-21 0,-22 0 16,22 21-16,-21-21 0,20 0 15,22 0-15,-21 22 0,21-22 0,-1 0 16,1 0-16,42 0 47,1 0-47,-1 0 15,0 0-15,0 21 0,0-21 16,0 21-16,1 0 0,-1 0 16,0 0-16,0 1 0,0 20 15,-21-21-15,21 21 0,1-20 16,-1 20-16,0 0 0,-21 1 0,21 20 0,0-21 16,0 1-16,22-1 15,-22 22-15,0-22 0,0 0 0,22 1 16,-22-1-16,0-21 0,21 21 15,-21 1-15,1-22 0,-1 0 0,0 21 16,0-20-16,0-1 0,0-21 0,-21 21 16,0 0-16,22-21 0,-44 0 47,22-21-47,-21 0 15,0 0-15,0 21 0,21-43 0,-21 22 16,0 0-16,-1 0 0,1-22 15,0 1-15,0 0 0,0-22 16,-22 22-16,22-22 0,-21 1 0,21-1 16,-22 22-16,22-21 0,0-1 0,0 22 15,-21-1-15,42 1 0,-22 0 16,1-1-16,21 1 0,-21 21 0,21-21 16,0 20-16,0-20 0,0 21 15,0 0-15,0 0 0,0-1 0,0 1 16,0 0-16,21 21 15,0 0-15,1 0 16,-1 0-16,0 0 16,0 0-16,0 0 0,0 0 0,22 0 15,-22 0-15,21 0 0,1 0 0,20 0 16,-21 0-16,22 0 0,-1 0 16,-20 0-16,20 0 0,1 0 0,-1 0 15,22 0-15,-22 0 0,22 0 16,0 0-16,-22-21 0,22 21 0,-22-21 15,1 21-15,-1 0 0,-20-21 16,20 21-16,-42 0 0,22 0 0,-22 0 16,0 0-16,0 0 0,0 0 15,-42 0 1,0 0 0,-21 0-16,21 21 0,-43-21 0,22 21 15,-22 0-15,1-21 0,-1 21 0,-20-21 16,20 21-16,-21 1 0,1-22 15,-1 21-15,22 0 0,-22 0 0,21-21 16,-20 21-16,20-21 0,1 21 16,-1 1-16,22-22 0,-22 0 0,22 21 15,0-21-15,21 0 0,-22 0 16,22 0-16,0 0 16,21 21 15,21-21-16,0 21-15,0-21 16,-21 21-16,22-21 0,-1 21 0,0 1 16,0-1-16,0 0 0,0 21 15,-21-21-15,22 22 0,-22-1 0,21-21 16,-21 22-16,0-1 0,0 0 0,0 1 16,0-1-16,0 0 0,0 1 15</inkml:trace>
  <inkml:trace contextRef="#ctx0" brushRef="#br0" timeOffset="166384.93">12573 6858 0,'0'0'0,"-64"0"31,43 0-31,0 0 16,0 0-16,0 0 31,0 0-31,-1 0 16,1 0-1,0 0 1,42 21 31,0-21-47,1 0 15,-1 0-15,0 0 0,21 0 0,-21 0 16,22 0-16,-1 0 16,22 0-16,-1 0 0,22 0 0,-1 0 15,22 0-15,0-21 0,21 0 0,0 21 16,21 0-16,22 0 0,-1-21 16,0 21-16,1 0 0,20 0 0,-21 0 15,1 0-15,-1 0 0,-21 0 16,22 0-16,-22 0 0,-21 0 0,0 21 15,0-21-15,-21 0 0,-22 0 0,22 0 16,-21 0-16,-1 0 0,-20 0 16,-1 0-16,1 0 0,-22 0 0,1-21 15,-1 21-15,-21 0 0,0 0 16,0-21-16,1 21 0,-1 0 16,0 0-16,-21-22 15,-21 22 32,-22 0-47,22 0 0</inkml:trace>
  <inkml:trace contextRef="#ctx0" brushRef="#br0" timeOffset="167972.3">10626 11303 0,'-22'0'16,"-41"0"-1,42 0-15,0 0 16,-1 0 15,22 21 0,22 0-31,-1-21 16,0 0-16,0 22 0,21-22 16,-20 0-16,20 0 0,0 0 0,1 0 15,-1 0-15,21 0 0,1 0 16,21 0-16,-22 0 0,22 0 16,-1 0-16,1 0 0,0 0 0,21-22 15,-1 22-15,1 0 0,0-21 16,21 0-16,-21 21 0,0-21 0,0 21 15,-1-21-15,1 21 0,-21-21 0,0 21 16,-1-22-16,-20 22 0,-1-21 0,-20 21 16,-1 0-16,0-21 0,1 21 15,-22 0-15,0 0 0,0 0 16,-42 0 78,0 0-94,0 0 15,-1 0-15,1 0 0,0 0 16,-21 21-16,21-21 0,-22 0 0,-20 0 16,20 21-16,-20-21 0,21 22 0,-22-22 15,-21 0-15,22 0 0,-22 21 16,22-21-16,-22 0 0,22 0 0,-22 21 15,21-21-15,-20 0 0,20 0 16,-20 21-16,20-21 0,-21 0 0,22 0 16,-1 21-16,-20-21 0,20 0 15,-20 0-15,20 21 0,1-21 0,-22 0 16,43 0-16,-22 22 0,22-22 0,-1 0 16,1 0-16,21 21 0,0-21 15,42 21 1,0-21-16,21 0 0,1 0 15,20 0-15,1 0 0,20 0 16,-20 0-16,21 0 0,-1 0 0,1 0 16,21 0-16,0 0 0,-1-21 0,1 21 15,21 0-15,0 0 16,-21 0-16,21-21 0,-21 21 0,21 0 16,-21 0-16,0-22 0,-1 22 0,-20 0 15,21 0-15,-43 0 0,22 0 0,-21 0 16,-22 0-16,21 0 0,-41 0 15,20 0-15,-21 0 0,-21-21 47,-21 21-47,0 0 16,0 0-16,-1 0 0,1 0 16,0 0-16,0 0 0,0 0 15,0 0-15,-1 0 0,1 0 16,0 0-16</inkml:trace>
  <inkml:trace contextRef="#ctx0" brushRef="#br0" timeOffset="168637.13">9059 11324 0,'-21'0'0,"-148"0"31,105 0-31,-20 0 0,-1 0 0,21 0 16,-20 0-16,-22 0 0,21 21 0,1-21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38CD-B04E-465F-A1DE-DB18F0F36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732AA-8567-47A0-8E23-A2849F77D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158EB-7FEB-45DA-A600-1BEF972B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7C84-84C1-4CE2-9BEE-6DFB59A31A7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17CD0-3178-414E-8593-48A0633A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CBEB4-4865-4A0A-93A9-2A37173C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219-EC9F-43DC-908F-CAA018A2D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04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DCC7-4F9B-4275-B988-817E7511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202E0-6359-4F7D-BAE1-E2DE0AD1B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083DE-E4A7-4DB3-BF9B-3653C02C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7C84-84C1-4CE2-9BEE-6DFB59A31A7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804D8-EE70-42EF-B638-D43AA163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D555A-B715-467D-9FEC-54FC05F9D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219-EC9F-43DC-908F-CAA018A2D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79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ECBF7-A0DE-4908-A9ED-68D48751C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23D34-CC37-4929-B6B4-6986B405C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B391-666B-48A8-AC23-0E42F35C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7C84-84C1-4CE2-9BEE-6DFB59A31A7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DE4FD-9F76-48E1-A056-BDF3F0FD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C97CF-4DEC-4D18-B56F-64616D8F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219-EC9F-43DC-908F-CAA018A2D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02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07EE-3ACC-42AD-BC1E-90CA3FBD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CB34-F4B2-4FEE-9498-DB8267C7C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6B2EB-F97B-4BFC-B43F-A1E7EDD4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7C84-84C1-4CE2-9BEE-6DFB59A31A7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2EED8-24FC-472A-BB2C-432BAB3E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BD84-FC8A-4BE2-9F25-562B1C49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219-EC9F-43DC-908F-CAA018A2D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78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A44C-3540-48DD-9316-77C0B3675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E461B-28A2-4F7B-948B-600BE428E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F86F1-9822-4F53-8E59-882EAD0B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7C84-84C1-4CE2-9BEE-6DFB59A31A7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212D5-D886-4710-BFE5-2AA7CC7B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AC615-294C-4851-909D-84A15FF7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219-EC9F-43DC-908F-CAA018A2D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11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FF15-7E74-4E5C-93C5-3D1DBF29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4E0EE-631A-4EA0-BBE0-33725AE6A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7656C-AE43-4BA3-B33A-DB3C7211B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027F4-5690-4051-AD44-EE6DC3E4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7C84-84C1-4CE2-9BEE-6DFB59A31A7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211CF-605F-41DC-A7FA-0EDC04DA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E3C4B-6A1B-49F5-85E9-45DEE4DD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219-EC9F-43DC-908F-CAA018A2D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1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F674-9B70-4254-8EC4-3996B91C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A5380-C496-4861-B2C4-A046D60E1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87EF8-AEFE-41E1-BC74-14B1D008A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C52F6-170D-492D-B85B-798514FFD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A74C4-7DE6-4BA5-872B-7AF1EA248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12B22B-8DFA-4A67-9EED-464F4F9A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7C84-84C1-4CE2-9BEE-6DFB59A31A7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396C7-A51D-42B2-AC4D-5ADF2321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73B0F-9808-4EAB-B080-7DC01803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219-EC9F-43DC-908F-CAA018A2D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74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880E-DD8D-4349-98EA-885B03F1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CF402-2F40-4DD6-99B8-66B69986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7C84-84C1-4CE2-9BEE-6DFB59A31A7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B5733-A253-472C-8FB6-7ABB70E7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BF767-FC76-47C7-8D75-1CB75CB8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219-EC9F-43DC-908F-CAA018A2D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27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9477D-DEBC-4456-85BC-3383FA78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7C84-84C1-4CE2-9BEE-6DFB59A31A7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B983B-3BE7-491C-9CA5-23C21628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E8455-1CCC-414C-A289-52D3D051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219-EC9F-43DC-908F-CAA018A2D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68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DCDB-A017-4D86-9FAB-8D2C3DB30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26B23-7AA2-4E8B-8091-8B35FE3A4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CF412-E317-4B0B-A103-5A3EDE9C5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76A44-0176-4269-B991-5E6EE573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7C84-84C1-4CE2-9BEE-6DFB59A31A7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33E09-EC93-4FB9-B74E-48B87E73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7954E-E536-4B06-9C76-6866843C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219-EC9F-43DC-908F-CAA018A2D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4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A9B2-38C4-4A2E-B587-ECF0DA95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84588-A53C-4860-977A-1132FDD1B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DC53B-B681-427D-8758-3F9FBFC1E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57417-D1F4-4531-8A87-AF312EFE4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7C84-84C1-4CE2-9BEE-6DFB59A31A7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0C2AC-4F74-4239-82BA-478C45EF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201C9-3C03-43E1-8CC4-3A5FE29D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219-EC9F-43DC-908F-CAA018A2D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32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9399B-BF65-414C-B639-C533EEA4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10854-0199-4B8D-9BE3-E603B777B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4F3E-EDDB-407E-B2B1-A34916E9A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7C84-84C1-4CE2-9BEE-6DFB59A31A7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BA267-A083-4D3A-A313-58444BD57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C4435-97E4-4481-B28F-38865AB9C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92219-EC9F-43DC-908F-CAA018A2D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45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D968-2190-4385-BDD1-0133BA748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E97F5-A6C5-4559-A0F0-C3712AB0E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2A8329-7F71-43C5-BC87-767C5D8CACA1}"/>
                  </a:ext>
                </a:extLst>
              </p14:cNvPr>
              <p14:cNvContentPartPr/>
              <p14:nvPr/>
            </p14:nvContentPartPr>
            <p14:xfrm>
              <a:off x="175320" y="122040"/>
              <a:ext cx="8031600" cy="231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2A8329-7F71-43C5-BC87-767C5D8CAC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112680"/>
                <a:ext cx="8050320" cy="233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698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D968-2190-4385-BDD1-0133BA748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E97F5-A6C5-4559-A0F0-C3712AB0E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B30089-BC91-4E09-9D46-B434D148BE16}"/>
                  </a:ext>
                </a:extLst>
              </p14:cNvPr>
              <p14:cNvContentPartPr/>
              <p14:nvPr/>
            </p14:nvContentPartPr>
            <p14:xfrm>
              <a:off x="769680" y="426600"/>
              <a:ext cx="5342040" cy="73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B30089-BC91-4E09-9D46-B434D148BE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320" y="417240"/>
                <a:ext cx="536076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7D81ED3-C326-4FE4-B894-6268ACBE7837}"/>
                  </a:ext>
                </a:extLst>
              </p14:cNvPr>
              <p14:cNvContentPartPr/>
              <p14:nvPr/>
            </p14:nvContentPartPr>
            <p14:xfrm>
              <a:off x="479880" y="914400"/>
              <a:ext cx="9281520" cy="5677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7D81ED3-C326-4FE4-B894-6268ACBE78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0520" y="905040"/>
                <a:ext cx="9300240" cy="56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654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D968-2190-4385-BDD1-0133BA748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E97F5-A6C5-4559-A0F0-C3712AB0E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00F42F-7FF1-4F67-BEC9-2F28DC87933A}"/>
                  </a:ext>
                </a:extLst>
              </p14:cNvPr>
              <p14:cNvContentPartPr/>
              <p14:nvPr/>
            </p14:nvContentPartPr>
            <p14:xfrm>
              <a:off x="198000" y="45720"/>
              <a:ext cx="9868320" cy="387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00F42F-7FF1-4F67-BEC9-2F28DC8793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36360"/>
                <a:ext cx="9887040" cy="38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822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D968-2190-4385-BDD1-0133BA748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&lt;=5;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java"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E97F5-A6C5-4559-A0F0-C3712AB0E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C39F85-C31F-4F70-AACD-9E85A93A9C0C}"/>
                  </a:ext>
                </a:extLst>
              </p14:cNvPr>
              <p14:cNvContentPartPr/>
              <p14:nvPr/>
            </p14:nvContentPartPr>
            <p14:xfrm>
              <a:off x="518040" y="0"/>
              <a:ext cx="6683040" cy="649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C39F85-C31F-4F70-AACD-9E85A93A9C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-9360"/>
                <a:ext cx="6701760" cy="651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608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D968-2190-4385-BDD1-0133BA748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E97F5-A6C5-4559-A0F0-C3712AB0E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4CA91C-4CCD-4F6B-B2B8-28753072C472}"/>
                  </a:ext>
                </a:extLst>
              </p14:cNvPr>
              <p14:cNvContentPartPr/>
              <p14:nvPr/>
            </p14:nvContentPartPr>
            <p14:xfrm>
              <a:off x="274320" y="137160"/>
              <a:ext cx="7079400" cy="467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4CA91C-4CCD-4F6B-B2B8-28753072C4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127800"/>
                <a:ext cx="7098120" cy="469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942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D968-2190-4385-BDD1-0133BA748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E97F5-A6C5-4559-A0F0-C3712AB0E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7511CD-B51A-40AE-A165-156325E5CECA}"/>
                  </a:ext>
                </a:extLst>
              </p14:cNvPr>
              <p14:cNvContentPartPr/>
              <p14:nvPr/>
            </p14:nvContentPartPr>
            <p14:xfrm>
              <a:off x="335160" y="1158120"/>
              <a:ext cx="6637320" cy="342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7511CD-B51A-40AE-A165-156325E5CE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148760"/>
                <a:ext cx="665604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009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D968-2190-4385-BDD1-0133BA748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E97F5-A6C5-4559-A0F0-C3712AB0E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E11C2B-AB96-44E8-BBC5-342B411EAB15}"/>
                  </a:ext>
                </a:extLst>
              </p14:cNvPr>
              <p14:cNvContentPartPr/>
              <p14:nvPr/>
            </p14:nvContentPartPr>
            <p14:xfrm>
              <a:off x="38160" y="23040"/>
              <a:ext cx="8732880" cy="547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E11C2B-AB96-44E8-BBC5-342B411EAB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3680"/>
                <a:ext cx="8751600" cy="54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9796B44-E143-45DB-B70A-6EAA0569B43D}"/>
                  </a:ext>
                </a:extLst>
              </p14:cNvPr>
              <p14:cNvContentPartPr/>
              <p14:nvPr/>
            </p14:nvContentPartPr>
            <p14:xfrm>
              <a:off x="10332720" y="47779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9796B44-E143-45DB-B70A-6EAA0569B4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23360" y="47685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76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D968-2190-4385-BDD1-0133BA748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E97F5-A6C5-4559-A0F0-C3712AB0E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0D96BA-FED8-4ECE-87A4-E61A10EDB121}"/>
                  </a:ext>
                </a:extLst>
              </p14:cNvPr>
              <p14:cNvContentPartPr/>
              <p14:nvPr/>
            </p14:nvContentPartPr>
            <p14:xfrm>
              <a:off x="144720" y="0"/>
              <a:ext cx="11590560" cy="621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0D96BA-FED8-4ECE-87A4-E61A10EDB1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-9360"/>
                <a:ext cx="11609280" cy="62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338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D968-2190-4385-BDD1-0133BA748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E97F5-A6C5-4559-A0F0-C3712AB0E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8C264A-DCE8-4579-AFE1-CE503C485D41}"/>
                  </a:ext>
                </a:extLst>
              </p14:cNvPr>
              <p14:cNvContentPartPr/>
              <p14:nvPr/>
            </p14:nvContentPartPr>
            <p14:xfrm>
              <a:off x="327600" y="251640"/>
              <a:ext cx="10889280" cy="565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8C264A-DCE8-4579-AFE1-CE503C485D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242280"/>
                <a:ext cx="10908000" cy="56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EEF8C3-CD56-4361-BA75-CCEDA0B912CB}"/>
                  </a:ext>
                </a:extLst>
              </p14:cNvPr>
              <p14:cNvContentPartPr/>
              <p14:nvPr/>
            </p14:nvContentPartPr>
            <p14:xfrm>
              <a:off x="5257800" y="4632840"/>
              <a:ext cx="5730480" cy="450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EEF8C3-CD56-4361-BA75-CCEDA0B912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8440" y="4623480"/>
                <a:ext cx="5749200" cy="4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48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D968-2190-4385-BDD1-0133BA748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E97F5-A6C5-4559-A0F0-C3712AB0E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B48709-C1B4-470E-96D2-713577B432DB}"/>
              </a:ext>
            </a:extLst>
          </p:cNvPr>
          <p:cNvSpPr txBox="1"/>
          <p:nvPr/>
        </p:nvSpPr>
        <p:spPr>
          <a:xfrm>
            <a:off x="3048000" y="751344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Sub(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Sub(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Sub(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(10,30);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Sub </a:t>
            </a:r>
            <a:r>
              <a:rPr lang="en-US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Sub(10,30.00);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9CCF41E-BE65-405F-A00A-395B1F5DBA03}"/>
                  </a:ext>
                </a:extLst>
              </p14:cNvPr>
              <p14:cNvContentPartPr/>
              <p14:nvPr/>
            </p14:nvContentPartPr>
            <p14:xfrm>
              <a:off x="754200" y="739080"/>
              <a:ext cx="11163960" cy="5060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CCF41E-BE65-405F-A00A-395B1F5DBA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840" y="729720"/>
                <a:ext cx="11182680" cy="507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590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D968-2190-4385-BDD1-0133BA748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E97F5-A6C5-4559-A0F0-C3712AB0E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7C1ED7-BD1B-498C-AEB0-2BA4D7BD83F2}"/>
                  </a:ext>
                </a:extLst>
              </p14:cNvPr>
              <p14:cNvContentPartPr/>
              <p14:nvPr/>
            </p14:nvContentPartPr>
            <p14:xfrm>
              <a:off x="830520" y="182880"/>
              <a:ext cx="3482640" cy="84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7C1ED7-BD1B-498C-AEB0-2BA4D7BD83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173520"/>
                <a:ext cx="3501360" cy="86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198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D968-2190-4385-BDD1-0133BA748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E97F5-A6C5-4559-A0F0-C3712AB0E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0040AE-2E75-43B1-B56C-EA25156FE913}"/>
                  </a:ext>
                </a:extLst>
              </p14:cNvPr>
              <p14:cNvContentPartPr/>
              <p14:nvPr/>
            </p14:nvContentPartPr>
            <p14:xfrm>
              <a:off x="198000" y="327600"/>
              <a:ext cx="9746280" cy="509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0040AE-2E75-43B1-B56C-EA25156FE9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318240"/>
                <a:ext cx="9765000" cy="511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663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for(int i=1;i&lt;=5;i++) { System.out.println("Hello java"); }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2021-09-29T02:25:42Z</dcterms:created>
  <dcterms:modified xsi:type="dcterms:W3CDTF">2021-09-29T02:26:12Z</dcterms:modified>
</cp:coreProperties>
</file>