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44:5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614 0,'0'-21'31,"-22"21"-15,1-21-1,21 42 32,0 0-47,0 0 0,-21 0 16,21 22-16,0-1 0,-21 21 15,21 1-15,-21-1 0,21 1 16,-21-1-16,-1 1 0,22-22 0,-21 22 16,0-1-16,0-20 0,21 20 15,0-21-15,0-20 0,0 20 16,0 0-16,0-21 0,0 1 16,0-1-16,0 0 0,0 0 0,21-21 31,0 0-31,-21-21 0,21-21 15,1 20-15,-22-20 0,21 0 0,0-1 16</inkml:trace>
  <inkml:trace contextRef="#ctx0" brushRef="#br0" timeOffset="307.82">2032 910 0,'0'0'0,"0"-42"0,0 21 0,0 0 15,0-22-15,0 22 0,0 0 16,0 0-16,0-22 0,0 22 15,21 0-15,0 0 0,-21 0 0,21 21 16,1 0-16,-1-21 0,0 21 16,0 0-16,0 21 0,22 0 15,-22 0-15,0 21 0,21 1 0,-21-1 16,1 22-16,-1-1 0,0-21 16,0 22-16,0-1 0,-21 1 0,21-22 15,-21 22-15,0-22 16,0 0-16,0 1 0,0-1 0,0-21 0,0 22 15,-21-22-15,21 0 0,-21 0 16,0 0-16,21 0 16,-21-21-16,0 0 0,-1 0 15,1 0-15,0 0 0,0 0 16,-21 0-16,20-21 0</inkml:trace>
  <inkml:trace contextRef="#ctx0" brushRef="#br0" timeOffset="500.71">1863 1355 0,'21'0'15,"0"-21"-15,0 21 16,21-22-16,-20 22 16,20-21-16,-21 21 0,21-21 0,1 0 15,-1 21-15,0-21 0,1 0 16,-1 21-16,-21-22 0,22 1 0,-22 21 15,0-21-15,0 21 0,0 0 16</inkml:trace>
  <inkml:trace contextRef="#ctx0" brushRef="#br0" timeOffset="1311.71">3133 1249 0,'0'0'0,"21"0"0,0 0 16,0-21-16,0 0 0,-21-1 15,0 1-15,0 0 16,0 0-16,0 0 0,0 0 0,0-1 16,-21 22-16,0-21 0,0 21 15,0 0-15,-1 0 0,-20 0 0,21 0 16,0 21-16,-22 1 0,22-1 15,-21 0-15,21 0 0,-22 21 0,22 1 16,0-22-16,0 21 16,0-21-16,21 1 0,-21-1 0,21 21 15,0-21-15,0 0 16,21-21-16,0 0 0,0 0 0,0 0 16,22 0-16,-22 0 0,21 0 15,-21-21-15,22 0 0,-22 0 0,21 0 16,-21 0-16,0-1 0,1 1 15,-1 0-15,0 0 0,-21 0 16,0 0-16,21-1 0,-21 1 0,0 0 16,21 0-16,-21 0 0,0 0 15,0 42 17,21 0-32,-21 0 15,0 0-15,0 22 0,0-22 16,0 21-16,0-21 0,0 22 0,22-1 15,-22 0-15,21 22 0,-21-22 16,21 22-16,0-1 0,0 22 0,0-22 16,1 22-16,-1-22 0,0 22 15,0 0-15,0-22 0,0 22 0,1 21 16,-22-22-16,21 1 0,0 0 0,0-1 16,-21 1-16,21-21 0,-21 20 15,21-20-15,-21 20 0,22-20 0,-22-1 16,21 1-16,-21-22 0,0 1 15,0-1-15,0 0 0,-21 1 16,-22-22-16,22 0 0,0 0 0,0-21 16,-22 0-16,22 0 0,-21 0 15,0 0-15,-22-21 0,22 0 0,-22-22 16,1 1-16,-1 0 0,22-22 0,-22-20 16,1-1-16,21 0 0,-1 1 15,1-22-15,21 0 0,0 0 0,21 0 16,0 0-16,0 1 15,0 20-15,0-21 0,21 21 0,0 22 0,0-1 16,0 1-16,0-1 16,22 1-16,-22 21 0,0 20 0,21-20 15,-20 21-15,-1 0 0,21 0 16,-21-1-16,0 1 0,1 0 0,20 0 16</inkml:trace>
  <inkml:trace contextRef="#ctx0" brushRef="#br0" timeOffset="3103.88">3471 1334 0,'0'0'0,"-21"0"0,21-22 15,-21 22-15,21-21 32,0 0-17,21 21-15,0-21 16,0 21-16,1-21 0,-1 21 0,0-21 16,0-1-16,0 1 15,0 21-15,-21-21 0,-21 21 31,0 0-15,0 0-16,-21 21 0,20 0 16,1 1-16,-21-1 0,21 0 0,0 0 15,-1 0-15,1 0 0,0 22 16,21-22-16,-21 0 0,21 0 0,0 0 16,0 1-16,0-1 15,21-21-15,0 0 0,0 0 0,22 0 16,-22 0-16,21 0 0,128-21 31,-128-1-31,21 1 0,-20 0 16,-1 0-16,0 0 0,1 0 0,-22-22 15,21 22-15,-21-21 0,1 21 16,-22-22-16,0 22 0,0 0 0,0 0 16,0 0-16,0 42 15,0 0 1,-22-21-16,22 42 0,-21-21 15,21 1-15,-21-1 0,21 21 0,-21-21 16,21 0-16,0 1 0,0 20 16,0-21-16,0 0 0,0 0 15,0 1-15,0-1 16,0-42 15,0-1-31,21 22 16,-21-21-16,21 0 0,0 0 0,-21 0 15,0 0-15,22-22 0,-1 22 16,-21 0-16,21-21 0,0 20 16,-21 1-16,21 0 0,0 21 0,-21-21 15,22 21-15,-1 0 16,0 0-16,-21 21 0,0 0 0,21 0 16,0 1-16,0-1 0,-21 0 15,22 0-15,-1 0 0,-21 22 16,21-22-16,0 0 0,0-21 0,0 21 15,1 0-15,20-21 0,-21 21 16,21-21-16,1 0 0,20 0 0,-20 0 16,-1 0-16,21 0 0,-20 0 15,20-21-15,-20 21 0,-1-21 0,0 0 16,1 21-16,-1-21 0,-21 0 16,0-1-16,0-20 0,-21 21 0,0-21 15,0 20-15,0-20 0,0 21 16,-21-21-16,0 20 0,0 1 0,0 0 15,0 0-15,-22 21 16,22 0-16,-21 0 0,21 0 0,-22 0 16,22 21-16,-21 0 0,21 0 15,-22 22-15,22-22 0,0 21 0,0 1 16,0-22-16,21 21 0,0-21 16,0 0-16,0 22 0,0-22 0,0 0 15,0 0-15,21 0 0,0-21 16,0 22-16,0-22 0,0 0 0,1 0 15,-1 0-15,0 0 0,0 0 16,0 0-16,22-22 0,-22 1 0,0 0 16,0 0-16,0 0 0,0 0 0,1-1 15,-1-20-15,0 0 16,0-1-16,0-20 0,-21 21 0,0-22 16,0 1-16,21-1 0,-21 1 15,0-1-15,0 22 0,0-1 0,0 1 16,0 0-16,0 21 0,0-1 15,0 1-15,0 42 16,0 1 0,0 20-16,-21-21 0,21 43 0,-21-22 15,21 21-15,0 1 0,0-1 16,0 1-16,0-22 0,0 22 0,0-22 16,0 22-16,0-22 0,21 0 15,-21-21-15,21 22 0,1-22 16,-1 0-16,0 21 0,0-20 15,0-22-15,22 21 0,-1 0 0,-21-21 16,21 0-16,1 0 0,-1 0 16,22 0-16,-22 0 0,0 0 0,1-21 15,-1 0-15,0-1 0,1 1 0,-1 0 16,-21 0-16,21-21 0,-20 20 16,-1-20-16,-21 0 0,0 21 0,0-22 15,0 1-15,0 0 16,0 20-16,0-20 0,0 21 0,-21 21 0,-1-21 15,1 21-15,0 0 0,0 0 16,-21 0-16,20 21 0,-20 0 16,21 0-16,-21 0 0,20 22 15,1-22-15,0 21 0,0 1 0,0-22 16,0 21-16,21-21 0,0 0 16,0 1-16,0-1 0,0 0 0,0 0 15,21 0 1,0-21-16,0 0 0,0 0 0,0 0 15,1-21-15,-1 21 16,0-21-16,0 0 0,0 0 0,0-1 16,1 1-16,-1 0 0,0-21 15,0 21-15,0-22 0,-21 22 16,21 0-16,-21 0 0,22 21 0,-22 21 31,0 0-31,0 21 0,0-20 16,0 20-16,0-21 0,0 21 15,0-20-15,0 20 0,0-21 0,21 0 16,-21 0-16,21 1 0,-21-1 16,21 0-16,0-21 0,0 21 0,1-21 15,20 0-15,-21 0 16,0 0-16,0 0 0,22 0 0,-22-21 16,0 0-16,0 21 0,0-21 0,-21-1 15,0 1-15,0 0 16,0 0-16,0 0 0</inkml:trace>
  <inkml:trace contextRef="#ctx0" brushRef="#br0" timeOffset="3679.73">1101 2201 0,'0'0'0,"-43"22"0,-20-22 0,20 0 15,1 0-15,0 0 0,21 0 16,-1 0-16,1 0 0,0 0 0,42 0 31,0 0-15,22 0-16,-1 0 0,0 0 15,22 0-15,-1 0 0,22 0 0,0 0 16,21 0-16,-1 0 0,1 0 16,21-22-16,0 22 0,0 0 15,21 0-15,1-21 0,20 21 0,-21 0 16,21 0-16,1-21 0,-1 21 15,22 0-15,-1 0 0,1-21 0,-1 21 16,1 0-16,-1 0 0,1 0 0,-1-21 16,1 21-16,-22 0 0,0 0 15,1 0-15,-22 0 0,0 0 0,0-21 16,-21 21-16,-21 0 0,21 0 16,-21 0-16,-22 0 0,1 0 0,0 0 15,-22 0-15,1 0 0,-1 0 16,-20 0-16,-1 0 0,-21 0 15,0 0-15,0 0 0,1 0 16,-44 0 15,1 0-15,0 21-16,0-21 0</inkml:trace>
  <inkml:trace contextRef="#ctx0" brushRef="#br0" timeOffset="4220.09">4149 3217 0,'0'0'0,"21"-42"0,-21 21 0,0 0 0,21 0 15,-21-1-15,0 1 0,0 0 16,0 0-16,21 21 0,0 0 16,-21 21-1,0 0 1,0 0-16,0 22 0,0-1 0,0 0 15,0 1-15,0 20 0,0-20 16,0 20-16,0-21 0,0 1 0,-21-1 16,21 0-16,0-20 0,0 20 15,0-21-15,0 0 0,0 0 0,0 1 16,0-1-16,0 0 0,0 0 16,0-42-1,21 0 1</inkml:trace>
  <inkml:trace contextRef="#ctx0" brushRef="#br0" timeOffset="4507.92">4614 3514 0,'0'0'0,"0"21"16,0 0-1,0 0-15,0 0 31,21-21-15,1 0-16,-1 0 0,-21-21 16,21 21-16,-21-21 15,0 0-15,0 0 16,-21 0 0,0 21-1,-1 0-15,1 0 0,21 21 16,21-21-1,1 0 1,-1 0-16,21 0 0</inkml:trace>
  <inkml:trace contextRef="#ctx0" brushRef="#br0" timeOffset="6815.97">6096 3239 0,'0'0'0,"0"-22"0,0 1 0,0-21 15,0 21-15,0 0 0,-21-1 0,21 1 16,-21 0-16,21 0 0,0 0 16,0 0-16,0-1 15,-22 22-15,22 22 16,0-1-1,-21 21-15,21-21 0,0 22 0,0-1 16,0 0-16,0 1 0,0-1 16,0 0-16,0 1 0,0-1 0,0 0 15,0-21-15,0 22 0,0-22 16,0 0-16,0 0 0,0 0 16,0 1-16,0-44 31,0 1-16,0 0-15,0 0 0,0 0 16,21-22-16,-21 22 0,22-21 0,-22 0 16,21-1-16,-21 1 0,0 0 0,21-1 15,0 1-15,0 0 0,-21 20 16,21 1-16,-21 0 0,22 0 0,-22 0 16,21 21-16,0 0 15,-21 21-15,0 0 0,21 0 16,-21 0-16,21 22 0,-21-1 0,21 0 15,-21 1-15,0-1 0,0 0 16,0-20-16,0 20 0,22-21 0,-22 21 16,0-20-16,21-1 0,-21 0 15,0 0-15,21-21 16,0 0-16,0 0 16,0-21-16,1 0 0,-1 0 15,0-1-15,0 1 0,0 0 0,0-21 16,1-1-16,-1 22 15,0-21-15,0 0 0,0-1 0,0 1 0,1 21 16,-1-22-16,-21 22 16,21 0-16,-21 0 0,21 21 0,-21 21 31,21 0-31,-21 0 0,0 1 16,0 20-16,0-21 0,0 21 0,0 1 15,0-22-15,0 21 0,0-21 16,0 22-16,0-22 0,0 0 0,0 0 15,0 0-15,0 1 0,0-1 16,0 0-16,21-21 16,1 0-16,-1 0 0,0 0 15,0 0-15,0 0 16,0 0-16,1-21 0,-1 0 16,0 21-16,0-22 0,-21 1 15,21 21-15,0-21 0,-21 0 0,22 21 16,-22-21-16,21 0 0,0-1 0,-21 1 15,21 0-15,-21 0 16,21 21-16,-21-21 0,0 0 0,0-1 16,21 22-16,-21-21 0,0 0 15,22 0-15,-22 0 0,0 0 0,0-1 16,0 1-16,0 0 16,-22 42 15,1 0-16,21 22-15,-21-22 0,21 21 16,-21 1-16,0-22 0,21 21 0,0 0 16,0-20-16,0 20 0,0-21 15,0 0-15,0 0 0,0 1 0,0-1 16,21-21 0,0 0-16,0 0 0,0 0 15,22 0-15,-22-21 0,0 21 0,21-22 16,-20 1-16,20-21 15,-21 21-15,21 0 0,-20-22 0,20 1 16,-21 0-16,0-1 0,0 1 0,1 0 16,-22-1-16,0 1 0,0 0 15,0-1-15,0 1 0,0 0 0,0 20 16,0-20-16,0 21 0,0 0 16,-22 21-1,1 0-15,21 42 16,-21-21-16,21 0 0,0 22 0,-21-1 15,21 0-15,0 1 0,-21-1 0,21 0 16,0 1-16,0-1 0,0 22 16,0-22-16,0 0 0,0-21 15,0 22-15,0-22 0,21 21 0,0-21 16,-21 1-16,21-22 0,0 21 16,1-21-16,-1 0 0,0 0 0,0 0 15,0 0-15,22 0 0,-22-21 16,21-1-16,0 1 0,1 0 0,-22-21 15,21 21-15,1-22 0,-22 1 0,21-22 16,-21 22-16,0 0 0,1-22 16,-1 1-16,0 20 0,-21-20 0,0-1 15,0 22-15,0-21 0,0 20 16,0 22-16,0-21 0,0 21 0,-21 21 16,0 0-1,21 21-15,-22 21 16,22-21-16,0 22 0,0-1 0,-21 21 15,21-20-15,0-1 0,-21 22 16,21-22-16,0 21 0,0-20 0,0 20 16,0-20-16,-21-1 0,21 0 15,0 1-15,0-22 0,0 0 0,0 0 16,0 0-16,0 0 0,0 1 0,21-22 31,0 0-31,-21-22 0,21 1 16,1 0-16,-1-21 0,-21 21 15,21-22-15,0 22 0,-21-21 16,21 21-16,0-22 0,-21 22 0,22 0 16,-1 0-16,0 42 31,-21 0-31,0 0 0,0 0 16,0 22-16,21-22 0,-21 0 15,0 0-15,0 22 0,0-22 0,0 0 16,21 0-16,-21 0 0,21-21 15,-21 21-15,22-21 0,-1 0 0,-21 22 16,21-22-16,0 0 0,0 0 0,0 0 16,1 0-16,-1 0 0,0-22 15,21 22-15,-21-21 0,1 0 16,62-85 0,-63 64-16,1 21 0,-1-22 15,-21 22-15,0 0 0,0 0 0,21 0 16,-21 42 15,-21 0-31,0 0 0,21 0 0,0 1 16,0-1-16,0 21 0,0-21 15,0 0-15,0 1 0,0-1 0,0 0 16,0 0-16,0 0 16,0 0-16,21-21 0,0 0 0,0 0 15,0 0-15,0 0 0,1 0 16,-1 0-16,0 0 0,0-21 15,0 0-15,0 0 0,-21 0 0,22 0 16,-1-1-16,0 1 0,-21-21 0,0 21 16,0-22-16,0 22 0,0-21 15,0 21-15,0-22 0,-21 22 0,21 0 16,-21 21-16,-1-21 0,1 21 16,-21 0-16,21 0 0,0 0 0,-1 0 15,-20 21-15,21-21 0,0 21 16,0 0-16,-1 1 0,22-1 0,0 21 15,0-21-15,0 0 0,0 1 16,0 20-16,0-21 0,0 0 0,0 0 16,22 1-16,-1-1 0,0-21 15,21 21-15,1-21 0,-1 0 0,0 0 16,1 0-16,-1 0 0,0 0 16,1 0-16</inkml:trace>
  <inkml:trace contextRef="#ctx0" brushRef="#br0" timeOffset="7351.82">9504 3154 0,'0'0'0,"21"-21"0,-21-64 32,0 64-32,0-21 0,0 20 0,0 1 15,-21 0-15,0 21 0,-1 0 16,1 0-16,0 0 16,0 0-16,0 0 0,0 21 0,-1 0 15,1 1-15,0-1 0,0 0 0,0 0 16,0 21-16,21-20 0,0 20 15,-22-21-15,22 21 0,0-20 0,0 20 16,0-21-16,0 0 0,0 0 16,0 1-16,22-1 0,-1 0 0,0-21 15,0 0-15,0 0 0,0 0 16,1 0-16,-1 0 0,0-21 16,0 0-16,0-1 0,0 1 0,1 0 15,-1-21-15,0 21 0,-21-22 16,0 1-16,21 0 0,-21-1 15,21-20-15,-21 20 0,0-20 0,0-1 16,0 1-16,0 21 0,0-22 16,0 22-16,0-1 0,0 22 0,0-21 15,0 21-15,0 42 16,0 0-16,-21 21 16,21 1-16,0-1 0,0 0 0,-21 22 15,21-1-15,-21-20 16,21 20-16,0 1 0,0-22 0,0 22 0,0-22 15,0 21-15,0-20 0,0-1 16,0-21-16,21 22 0,0-22 16,-21 0-16,21 0 0,0 0 0,22-21 15,-22 0-15,0 0 0,0 0 16,22 0-16,-22 0 0,21 0 0,-21-21 16,0 0-16,1 0 0,-1 0 0,0-1 15,0-20-15,-21 21 0,0-21 16,0-1-16,0 22 0</inkml:trace>
  <inkml:trace contextRef="#ctx0" brushRef="#br0" timeOffset="7595.87">7641 2942 0,'0'0'0,"-63"21"0,41 1 0,-20-22 16,21 0-16,21 21 0,21-21 16,0 0-1,22 0-15,-22 0 0,21 0 16,0-21-16,1 21 0,-1 0 0,0-22 16,22 1-16,-22 21 0,1 0 15,-1-21-15,-21 21 0,21-21 16,1 0-16</inkml:trace>
  <inkml:trace contextRef="#ctx0" brushRef="#br0" timeOffset="11823.25">11345 2307 0,'0'0'0,"0"-21"0,-21 0 16,0 0-16,0 21 0,0 0 15,-22-21-15,1 21 0,21 0 0,-22 0 16,1 0-16,0 21 0,-1-21 16,1 21-16,0 21 0,21-21 0,-22 22 15,1 20-15,21-20 0,0 20 0,-1 1 16,1-1-16,21 1 16,0-1-16,0 1 0,0-22 0,0 21 0,0-20 15,0 20-15,0-20 16,0-1-16,21 0 0,22 1 0,-22-1 15,21-21-15,1 21 0,20-20 0,-21-22 16,22 21-16,-1-21 0,1 0 16,-1 0-16,-20 0 0,20 0 0,-20-21 15,20-1-15,-21 1 0,22-21 0,-22 21 16,1-22-16,-1 1 0,-21 0 16,21-1-16,-20 1 0,-22 0 0,0-1 15,0-20-15,0-1 0,0 1 16,0-1-16,0 1 0,0-1 15,-43 1-15,22 21 0,0-22 0,-21 22 0,20-1 16,-20 22-16,0 0 16,-1 0-16,1 0 0,0 21 0,-1 0 15,1 0-15,-21 21 0,-1 0 16,22 0-16,-1 22 0,1-1 0,0 21 16,-1 1-16,22-1 0,21 1 0,0-1 15,0 1-15,0-22 0,0 22 16,0-1-16,21-20 0,1-1 0,-1 0 15,21 1-15,-21-1 0,22 0 16,-1-21-16,0 1 0,1-1 0,-1 0 16,0 0-16,1-21 0,-1 0 0,0 0 15,1 0-15,20 0 0,-21-21 16,1 0-16,-22 0 0,21-1 16,1 1-16,-1 0 0,-21-21 15,0 21-15,0-1 0,1-20 0,-1 21 16,0-21-16,0 20 0,-21 1 0,0 0 15,0 0-15,21 0 0,-21 42 32,0 0-32,0 0 0,0 0 15,0 1-15,0-1 0,0 21 16,0-21-16,0 0 0,0 1 0,0-1 16,0 0-16,0 21 0,21-21 15,-21 1-15,22-1 16,-1-21-16,0 21 0,0-21 15,0 0-15,0 0 0,1 0 16,-1 0-16,0-21 0,0 0 0,0-1 16,0 1-16,1 0 0,-1 0 15,-21 0-15,21 0 0,0-1 0,-21-20 16,0 21-16,0-21 0,21 20 0,-21 1 16,0 0-16,21 0 0,-21 0 15,0 0-15,0 42 31,0 0-31,0 0 0,0 0 16,0 0-16,0 1 0,0-1 16,0 21-16,0-21 0,0 0 15,0 1-15,0-1 0,0 21 0,0-21 16,22 0-16,-1 1 0,0-22 0,0 21 16,0 0-16,0-21 0,1 0 15,-1 21-15,0-21 0,0 0 0,0 0 16,22 0-16,-22-21 0,0 21 15,0-21-15,0 0 0,0-1 0,1 1 16,-22 0-16,21 0 0,-21 0 0,21-22 16,-21 22-16,21-21 0,-21 21 15,0-22-15,0 22 0,0 0 0,0-21 16,0 21-16,0-1 16,-21 22-1,0 22-15,21-1 16,0 0-16,-21 0 0,-1 0 15,22 0-15,0 22 0,0-22 0,0 0 16,0 0-16,0 0 0,0 1 0,0-1 16,0 0-16,0 0 0,0 0 15,22-21-15,-1 0 0,0 0 16,0 0-16,0 0 0,0 0 16,1 0-16,-1 0 0,0-21 0,0 0 15,0 0-15,22 0 0,-22-1 16,0 1-16,0 0 0,0 0 15,0 0-15,1 0 0,-22-22 0,21 43 16,0-21-16,-21 0 0,21 21 0,-21 21 31,0 0-31,0 0 16,0 1-16,0-1 0,0 0 16,0 0-16,0 0 0,0 0 0,0 1 15,0-1-15,21 0 0,0-21 0,1 21 16,-22 0-16,21-21 15,0 0-15,0 21 0,21-21 0,-20 0 16,-1 0-16,0 0 0,0 0 0,21 0 16,-20-21-16,-1 21 0,0-21 15,0 0-15,0 0 0,0-22 0,-21 22 16,22-21-16,-22 21 0,21-43 16,-21 22-16,0 0 0,21-22 0,-21 1 15,0-1-15,0 1 0,21-1 16,-21 22-16,0-1 0,0 1 0,0 21 15,0 0-15,0 0 0,0-1 0,0 44 32,-21-1-32,0 21 0,21-21 15,0 43-15,-21-22 0,21 0 16,-22 22-16,22-22 0,0 1 16,-21 20-16,21-21 0,0 1 0,0-1 15,0 0-15,0-20 0,0 20 16,0 0-16,21-21 0,1 1 0,-1-1 15,-21 0-15,21 0 0,0 0 0,0-21 16,0 0-16,1 0 16,20 0-16,-21 0 0,0 0 0,0 0 15,1-21-15,-1 21 0,0-21 16,0 0-16,0 0 0,0-1 0,1-20 16,-1 21-16,0 0 0,0-22 0,0 22 15,-21 0-15,0 0 16,21 0-16,1 21 15,-22 21 1,0 0-16,0 0 16,-22 0-16,22 1 0,-21-1 0,21 0 15,0 0-15,0 0 16,0 0-16,0 1 0,0-1 16,21-21-16,1 0 0,-1 21 0,0-21 15,0 0-15,0 0 0,22 0 16,-22 0-16,0 0 0,0 0 15,21-21-15,-20 21 0,-1-21 16,0-1-16,0 1 0,0 0 0,0 0 16,-21-21-16,22 20 0,-22-20 0,21 0 15,-21 21-15,0-22 0,0 1 16,0 0-16,0 20 0,-21 1 0,-1-21 16,1 21-16,0 21 0,0-21 15,-21 21-15,20 0 0,-20 0 0,21 0 16,-21 0-16,-1 21 0,22 0 0,0 0 15,-21 0-15,20 22 0,1-22 16,21 21-16,0 0 0,0-20 16,0 20-16,0 0 0,0-21 0,0 1 15,0 20-15,0-21 0,21 0 0,1 0 16,-1 1-16,0-1 0,21 0 16,-21 0-16,22-21 0,-1 0 15,0 21-15,1-21 0,-1 0 0,0 0 16,1 0-16,-1 0 0,0-21 15,1 21-15,20-21 0,-20 0 0,-1 0 16,0-1-16,1 1 0,-22-21 0,21 21 16,-21-22-16,0 22 0,1-21 15,-22 21-15,0-22 0,0 22 0,0 0 16,0 0-16,-22 21 0,1-21 0,0 21 16,0 0-16,0 0 15,0 0-15,-1 0 0,1 21 0,-21 0 0,21 0 16,0 0-16,-1 1 15,1-1-15,0 21 0,21-21 0,0 0 16,-21 1-16,21 20 0,0-21 0,0 0 16,0 0-16,0 1 0,0-1 15,21-21-15,-21 21 0,21-21 0,0 0 16,1 0-16,-1 0 0,0 0 16,0 0-16,0 0 0,22 0 0,-22 0 15,0-21-15,0 21 0,0-21 0,0-1 16,1 1-16,20 0 0,-21 0 15,0 0-15,-21-22 0,21 22 16,1 0-16,-1 0 0,-21 0 0,0 0 16,0 42 15,0 0-31,0 0 16,0 0-16,0 0 0,-21 1 0,21-1 15,0 0-15,0 0 0,0 21 0,21-42 16,-21 22-16,21-1 0,0 0 15,0 0-15,0 0 0,1-21 0,20 21 16,-21-21-16,21 0 0,-20 0 16,20 0-16,-21 0 0,21 0 0,1 0 15,-22 0-15,21-21 0,1 21 16,-22-21-16,21 0 0,-21 0 16,22 0-16,-22-1 0,0-20 0,0 21 15,0-21-15,0 20 0,-21-20 16,0 21-16,0-21 0,0 20 0,0 1 15,0 0-15,0 0 0,0 0 16,-21 21-16,0 0 0,0 0 0,0 0 16,-22 0-16,22 0 0,0 21 0,-21 0 15,21 0-15,-1 0 0,-20 1 16,42-1-16,-21 21 0,21-21 0,-21 22 16,21-22-16,0 0 0,0 0 15,0 21-15,0-20 0,0-1 16,21 0-16,0 0 0,-21 0 0,21-21 15,0 21-15,1-21 0,-1 0 16,0 0-16,0 0 0,0 0 0,22 0 16,-22 0-16,0-21 0,0 0 15,0 0-15,0 0 0,1-22 0,20 22 16,-21-21-16,0 0 0,0-1 0,1-20 16,-1-1-16,0-20 0,0 20 15,0-21-15,-21 1 0,0 20 0,21 1 16,-21-1-16,0 22 15,0 0-15,0-1 0,0 22 0,0 0 0,-21 0 16,0 21 0,0 0-16,0 0 0,0 21 0,-1 0 15,1 0-15,21 22 0,-21-1 16,0 0-16,21 1 0,-21 20 0,21 1 16,0-1-16,0 1 0,0-1 0,0-21 15,0 22-15,0-1 0,0-20 16,0-1-16,0 0 0,0 1 0,21-1 15,0-21-15,-21 0 0,21 22 16,0-22-16,1 0 0,-1 0 16,0-21-16,21 0 0,-21 0 15,1 0-15,-1 0 0,21 0 0,-21-21 16,22 0-16,-22 0 0,21 0 16,-21-1-16,0 1 0,22 0 15,-22 0-15,0-21 0,21 20 0,-20 1 16,-22 0-16,21 0 0,-21 0 15,21 21-15,-21 21 16,0 0 0,0 0-16,0 0 0,0 1 15,0-1-15,0 0 0,0 0 0,21-21 16,-21 21-16,0 0 0,0 1 16,21-1-16,0-21 0,1 21 15,-1-21 1,0 0-16,0 0 0,0 0 15,0 0-15,1-21 0,-1 0 0,0-1 16,0 1-16,0 0 0,0 0 16,1 0-16,-1 0 0,0-22 0,0 22 15,0 0-15,0 0 0,1 0 0,-22-1 16,21 22-16,-21 22 31,0-1-31,0 0 16,0 0-16,0 0 0,0 0 15,0 1-15,0-1 0,21 0 16,-21 0-16,21-21 0,0 21 16,0 0-16,1-21 0,-1 0 0,0 0 15,21 0-15,-21 0 0,22 0 16,-22 0-16,21 0 0,1 0 0,-22 0 16,21 0-16,0-21 0,-20 0 0,20 0 15,-21 0-15,21 0 0,-20-22 16,-1 1-16,21 0 0,-42-1 15,21 1-15,-21 0 0,0-1 0,0 22 16,0 0-16,0 0 0,-21 0 0,0 21 16,-21 0-16,20 0 15,-20 0-15,0 21 0,21 0 0,-22 0 16,1 0-16,21 0 0,-22 1 16,22-1-16,0 21 0,21-21 0,0 0 15,0 1-15,0-1 0,0 0 16,0 0-16,0 0 0,21-21 15,0 0-15,1 21 0,-1-21 0,21 0 16,-21 0-16,0 0 0,22 0 16,-22 0-16,0 0 0,0 0 0,0 0 15,1 0-15,-22-21 16,21 21-16,-21 21 16,0 1-1,0-1-15,0 0 0,0 0 16,0 21-16,0 1 0,-21-1 0,21 0 15,0 1-15,0 20 0,0-20 16,-22 20-16,22 1 0,0-22 0,0 21 16,0 1-16,0-22 0,0 22 0,0-1 15,0 1-15,0-1 0,0 1 16,0-1-16,-21 1 0,21-22 0,-21 22 16,21-22-16,-21 0 0,0 1 15,0-1-15,-1 0 0,1-21 16,0 1-16,-21-1 0,21 0 0,-22-21 15,22 0-15,0 0 0,-21 0 0,20 0 16,1 0-16,0 0 0,0 0 16,0-21-16,0 0 0,21-1 15,0 1-15,0 0 0,0-21 0,0 21 16,0-1-16,0-20 0,0 0 16,0-1-16,0 1 0,0 0 0</inkml:trace>
  <inkml:trace contextRef="#ctx0" brushRef="#br0" timeOffset="12052.12">16595 2519 0,'0'0'0,"-22"0"15,-41-21 1,42 21-16,0-21 0,-1 21 15,22 21 17,0 0-17,0 0-15,0 0 0,0 0 16,0 1-16</inkml:trace>
  <inkml:trace contextRef="#ctx0" brushRef="#br0" timeOffset="13040.06">4022 4678 0,'-22'0'31,"1"0"-16,21-21 1,0 0-16,0-1 16,0 1-16,0 0 0,21 0 15,1 21-15,-1-21 0,0 0 16,0 21-16,0 0 0,0-22 0,1 22 16,-1 0-16,0 0 0,21 0 0,-21 22 15,1-1-15,20 0 0,-21 21 16,0 1-16,0-1 0,1 0 0,-22 22 15,0-22-15,0 22 16,0-1-16,0-21 0,-22 22 0,-20-22 16,21 1-16,-21-1 0,-1 0 0,1 1 15,21-1-15,-22-21 0,1 0 16,0 0-16,21 1 0,-22-22 0,22 0 16,0 0-16,-21 0 0,20 0 15,1 0-15,0 0 0,0-22 0,0 1 16,21-21-16,0 21 0,0 0 15,0-22-15,0 1 0,0 0 0,0 20 16,21-20-16,0 0 0,0-1 0,0 22 16,1 0-16,20 0 0,-21 21 15,0 0-15,22 0 0,-22 21 16,0 0-16,0 0 0,0 1 16,0-1-16,1 21 0,-1-21 0,-21 22 15,0-22-15,21 21 0,0-21 0,-21 0 16,21 1-16,-21-1 0,21 0 15,-21 0-15,22 0 0,-1 0 0,-21 1 16,21-22-16,0 21 16,0-21-16,0 0 0,1 0 15,-1 0-15</inkml:trace>
  <inkml:trace contextRef="#ctx0" brushRef="#br0" timeOffset="13203.58">4974 5122 0,'0'0'0,"21"-21"94</inkml:trace>
  <inkml:trace contextRef="#ctx0" brushRef="#br0" timeOffset="16015.78">6562 4551 0,'0'0'0,"21"0"16,21-64-1,-42 43-15,0 0 0,0 0 16,0 0-16,0 0 0,0-1 0,0 1 16,-21 0-16,0 21 0,0 0 15,-1 0-15,1 0 0,0 0 16,-21 21-16,21 0 0,-1 1 0,-20-1 16,21 21-16,-21-21 0,-1 22 15,22-1-15,0 21 0,-21-20 0,20 20 16,1 1-16,21-1 0,-21 1 15,21 20-15,0-41 0,0 20 16,0-20-16,0 20 0,0-21 0,21-20 16,0 20-16,1-21 0,20 0 15,-21 0-15,21 1 0,1-22 0,-1 0 16,0 0-16,1 0 0,-1 0 0,0 0 16,1 0-16,-1-22 0,0 22 15,1-21-15,-1 0 0,0 0 0,-20-21 16,20 20-16,-21 1 0,0-21 0,0 21 15,1-22-15,-22 1 0,0 0 16,21 21-16,-21-22 0,0 1 0,21 21 16,-21-22-16,0 22 15,0 42 1,0 1-16,0 20 16,0-21-16,0 21 0,0 1 15,0-22-15,0 21 0,0 1 0,0-22 16,0 21-16,0-21 0,0 0 15,21 1-15,0-1 0,0 0 0,-21 0 16,22-21-16,-1 0 0,0 0 0,0 0 16,0 0-16,0 0 0,1 0 15,-1 0-15,21-21 0,-21 0 0,0 0 16,1-1-16,-1 1 0,0 0 0,0 0 16,0-21-16,-21 20 15,0-20-15,0 0 0,0-1 0,0 1 16,0 0-16,0-1 0,-21 1 0,21 0 15,-21 21-15,0-1 0,-22 1 16,22 0-16,0 21 0,0 0 0,0 0 16,-22 21-16,22 0 0,0 22 15,0-22-15,0 21 0,0 22 0,-1-22 16,22 0-16,-21 22 0,21-22 0,0 1 16,0-1-16,0-21 0,21 21 15,1-20-15,-1-1 0,21 0 0,-21 0 16,0-21-16,22 0 0,-1 0 0,-21 0 15,22 0-15,-1 0 16,0 0-16,1-21 0,-1 0 0,0 0 16,1-1-16,-1 1 0,0-21 0,-21 21 15,22-22-15,-22 22 0,0-21 16,0 0-16,0-1 0,1 1 0,-22 21 16,0-22-16,0 22 0,0 0 15,0 0-15,0 42 16,0 0-16,0 0 0,0 1 0,0 20 15,-22 0-15,22 1 0,-21-22 16,21 21-16,-21 0 0,21-20 0,-21 20 16,0-21-16,21 0 0,0 0 0,0 1 15,0-1 1,21-42 0,-21-1-1,21 1-15,0 21 0,0-42 16,-21 21-16,22 0 0,-1-22 0,-21 22 15,21-21-15,0-1 0,0 1 16,-21 0-16,21-1 0,1 1 0,-1 0 16,-21 21-16,21-1 0,0 1 0,0 0 15,0 21-15,1 21 16,-22 0-16,0 1 0,0-1 16,0 21-16,21-21 0,-21 22 0,0-1 15,0 0-15,0-21 16,0 22-16,0-1 0,0-21 0,0 0 15,21 22-15,-21-22 0,21 0 16,0 0-16,0-21 16,1 0-16,-1 0 0,0 0 0,0 0 15,21 0-15,-20 0 0,-1-21 16,21 0-16,-21 0 0,22 0 0,-22-1 16,21 1-16,-21 0 0,43-42 15,-22 20-15,-21 1 0,0 21 16,1-22-16,-1 1 0,-21 21 15,21 0-15,-21 0 0,0-1 0,0 1 16,-21 21 0,0 0-16,-1 21 0,1 1 0,21-1 15,0 0-15,-21 0 0,21 21 0,0-20 16,0 20-16,0-21 0,0 21 16,0-20-16,0-1 0,21 0 0,-21 0 15,21 0-15,1 0 0,-22 1 16,21-1-16,-21 0 0,21-21 15,-42-21 32,0 0-47,-1 21 0,1-22 16,21 1-16,-21 21 0,0-21 16,21 0-16,-21 21 0,21-21 15,-21 21-15,-1 0 0,22 21 16,0 0-16,0 0 15,0 0-15,0 1 0,0-1 16,0 0-16,22-21 0,-1 21 0,0 0 16,0-21-16,0 21 0,0-21 15,1 0-15,-1 0 0,0 0 0,0 0 16,21 0-16,-20 0 0,20 0 0,-21 0 16,21 0-16,-20-21 15,20 0-15,-21 0 0,0 0 0,22 0 16,-22-1-16,0-20 0,0 0 0,0-1 15,0-20-15,1 21 0,-1-22 16,0 1-16,0-1 0,21 1 0,-42-1 16,22 1-16,-1-22 0,0 21 15,-21 1-15,21-1 0,-21 1 0,0 21 16,0-1-16,0-20 16,0 42-16,0-1 0,0 44 15,-21-1-15,0 0 0,0 21 16,21 1-16,-22-1 0,1 0 15,21 22-15,-21-1 0,0-20 16,0 20-16,21 1 0,-21-1 0,-1-21 16,22 22-16,-21-1 0,21-20 15,0 20-15,0-20 0,0-1 0,0 0 16,0 1-16,0-22 0,21 0 0,1 0 16,-1 0-16,0 0 0,0-21 15,0 0-15,0 0 0,22 0 0,-22 0 16,0 0-16,0 0 0,22-21 0,-22 0 15,0 0-15,21 0 0,-21 0 16,1-1-16,-1-20 0,0 21 16,0-21-16,0-1 0,0 22 0,-21-21 15,0 21-15,0-22 0,0 22 16,0 0-16,0 0 0,-21 21 16,0 0-16,0 0 15,0 0-15,0 0 0,-1 21 0,22 0 16,0 0-16,0 0 0,0 1 0,0 20 15,0-21-15,0 0 0,0 0 16,0 22-16,22-22 0,-1 0 0,0 0 16,0 0-16,0 1 0,0-1 0,1 0 15,-1-21-15,0 21 16,0-21-16,0 0 0,0 0 16,1 0-16,-1 0 0,0-21 15,0 0-15,0 21 16,0-21-16,1-1 0,-1 1 0,0 0 15,0 0-15,0-21 0,0 20 16,-21 1-16,22 0 0,-1 0 0,0 0 16,-21 0-16,0-1 0,21 22 0,0 0 15,-21 22 1,0-1 0,0 21-16,0-21 0,0 0 0,0 22 15,0-22-15,0 0 0,0 0 16,0 22-16,0-22 0,0 0 0,0 0 15,0 0-15,0 0 16,21-21-16,1 0 16,-1 0-16,0 0 0,0 0 15,0-21-15,0 21 0,1-21 0,-1 0 16,0 0-16,0 0 0,0-1 16,0-20-16,1 21 0,-1-21 0,0-1 15,-21 22-15,21-21 0,0 21 16,-21-22-16,0 22 0,21 0 15,-21 42 1,0 0 0,0 0-16,0 1 0,0 20 0,0-21 15,-21 21-15,21-20 0,0-1 0,0 21 16,0-21-16,0 0 16,0 1-16,0-1 0,0 0 0,21-21 15,-21 21-15,22-21 0,-1 0 0,0 0 16,0 0-16,0 0 15,0 0-15,1 0 0,-1-21 16,0 0-16,0 0 0,0 21 0,0-22 16</inkml:trace>
  <inkml:trace contextRef="#ctx0" brushRef="#br0" timeOffset="17284.34">11155 4678 0,'0'0'0,"0"-21"0,0 0 0,0-1 16,-21 22-1,-1 0-15,1 0 16,0 0-16,0 0 0,0 22 0,0-22 16,-1 21-16,1 0 0,0 21 0,0-21 15,21 22-15,-21-22 0,21 21 16,-21-21-16,21 22 0,0-1 0,0-21 16,0 0-16,0 22 0,0-22 0,0 0 15,21 0-15,0-21 0,0 21 16,0-21-16,22 0 0,-1 0 0,-21 0 15,21 0-15,1 0 0,-1 0 16,0 0-16,1 0 0,-1-21 16,0 0-16,-20 0 0,20 0 0,-21-22 15,0 22-15,0-21 0,1 0 16,-1-22-16,0 22 0,0-22 0,0 22 16,-21-22-16,0 1 0,21-1 0,1 1 15,-22-1-15,21 1 0,-21 21 16,0-22-16,0 22 0,0 21 0,0-1 15,0-20-15,0 21 16,0 42 0,0 0-16,-21 0 0,21 1 0,0 20 15,-22 0-15,22 1 0,-21 20 16,21-21-16,-21 1 0,21 20 16,0-20-16,0 20 0,0-21 0,0 22 15,0-22-15,0 1 0,0-1 16,0 0-16,21 1 0,0-1 0,1-21 15,-22 0-15,21 0 0,0 1 16,0-1-16,0-21 0,0 0 0,1 0 16,20 0-16,-21 0 0,0 0 0,0-21 15,1 21-15,20-22 0,-21 1 16,0 0-16,0-21 0,22 21 0,-22-22 16,0 22-16,0-21 0,-21 21 0,21-22 15,-21 22-15,22 0 0,-22 0 16,0 0-16,0 42 31,-22 0-31,1-21 0,0 21 16,21 21-16,0-20 0,0-1 0,-21 21 15,21-21-15,0 22 0,0-22 0,0 0 16,0 0-16,0 0 0,21 0 16,0 1-16,0-1 0,1-21 0,-1 0 15,0 21-15,0-21 0,0 0 16,0 0-16,1 0 0,20 0 15,-21-21-15,0 0 0,0-1 0,1 1 16,-1 0-16,0 0 0,0-21 16,-21-1-16,0 1 0,0 0 0,0 20 15,0-20-15,0 21 0,0-21 0,0 20 16,0 1-16,-21 21 0,0 0 16,-22 0-16,22 0 0,0 0 0,-21 0 15,21 0-15,-22 21 0,22 1 0,0-1 16,0 21-16,0-21 0,21 22 15,0-22-15,0 21 0,0-21 0,0 22 16,0-22-16,21 0 0,0 21 16,0-21-16,21 1 0,-20-22 15,20 21-15,-21-21 0,21 0 0,1 0 16,-22 0-16,21 0 0,1 0 16,-22 0-16,21 0 0,-21-21 0,0-1 15,1 1-15,-1 0 0,0-21 0,0 21 16,-21-22-16,21 1 0,0 0 15,1 20-15,-1-20 0,0 0 0,-21 21 16,21-1-16,0 1 0,0 21 0,1-21 16,-1 21-16,0 0 15,0 0-15,-21 21 0,21 0 0,0 1 16,1-1-16,-22 0 0,21 21 16,-21 1-16,21-22 0,-21 21 15,21 0-15,-21-20 0,0 20 0,0-21 16,0 21-16,21-20 0,-21-1 15,0 0-15,0 0 0,0 0 16,-21-42 0,21 0-1,-21 21-15,21-21 0,0 0 0,0-1 16,0-20-16,0 21 0,0 0 0,0-22 16,0 22-16,0-21 0,0 21 15,21 0-15,0-22 0,0 22 0,1 0 16,-22 0-16,42 0 0,-21 21 15,0-22-15,0 22 0,1 0 16,20-21-16,-21 21 0,0 0 0,0-21 16,1 21-16,-1 0 0,0 0 15,0 0-15</inkml:trace>
  <inkml:trace contextRef="#ctx0" brushRef="#br0" timeOffset="17648.43">13843 4551 0,'0'0'0,"21"-21"15,-21 0-15,0-1 16,-21 22-16,0 0 16,0 0-16,-1 0 0,1 0 15,0 0-15,-21 22 0,21-22 16,-1 21-16,1 0 0,0 0 0,0 0 16,0 0-16,21 1 0,-21-1 15,21 0-15,0 0 0,0 21 0,0-20 16,21-1-16,0 0 0,0 0 0,0-21 15,0 21-15,22 0 0,-22-21 16,0 22-16,0-1 0,0-21 0,1 21 16,-1-21-16,-21 21 0,21 0 15,-21 0 1,0 1-16,-21-1 16,0-21-16,-1 0 15,1 0-15,0 0 0,0 0 16,0 0-16,0 0 0,-1 0 0,-20 0 15,21 0-15,0 0 0,-22-21 16,1-1-16,21 22 0,-21-21 0,-1 0 16,1 0-16,0 0 0</inkml:trace>
  <inkml:trace contextRef="#ctx0" brushRef="#br0" timeOffset="17972.24">11366 4276 0,'0'0'0,"-21"-21"0,0-1 31,42 22-31,0 0 0,22 0 0,-1 0 16,0 0-16,1 0 0,20-21 15,1 21-15,20 0 0,-20 0 0,21 0 16,-1 0-16,1 0 0,0 0 0,-22 0 16,1 0-16,-1 0 0,1 0 15,-22-21-15,-21 21 0,21 0 16,-20 0-16,-22-21 16,-22 0-1,-20 0-15,21 21 0,-21 0 16,-1-22-16</inkml:trace>
  <inkml:trace contextRef="#ctx0" brushRef="#br0" timeOffset="18335.89">9250 4382 0,'0'0'0,"-43"0"0,1 0 0,0 0 16,21 0-16,-1 0 0,44 0 15,20 0 1,-21-22-16,21 22 0,-20-21 0,20 21 16,21 0-16,-20-21 0,-1 21 15,0 0-15,22 0 0,-22-21 0,1 21 16,20 0-16,-21 0 0,1 0 15,-1 0-15,0 0 0,-20-21 0,20 21 16,-21 0-16,0 0 0,0 0 16,-21 21 15,-21 0-15,0 0-1,0-21-15</inkml:trace>
  <inkml:trace contextRef="#ctx0" brushRef="#br0" timeOffset="22411.03">6286 6900 0,'22'0'0,"-1"0"16,0 0-16,0 0 0,0 0 0,0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45:19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1249 0,'0'0'0,"0"-21"15,-22 0-15,22-1 0,-21 22 16,0-21-16,0 21 16,0 0-1,0-21-15,-1 21 16,1 0-16,0 0 15,0 0-15,0 0 0,0 21 16,-1-21-16,1 21 0,0-21 16,0 22-16,0-1 0,0-21 0</inkml:trace>
  <inkml:trace contextRef="#ctx0" brushRef="#br0" timeOffset="1864.36">1757 1058 0,'0'0'0,"0"-21"16,0 0-16,0 0 15,0 0-15,0 0 16,0 42 15,0 21-31,21-21 16,-21 22-16,21-1 0,-21 21 15,21 1-15,-21-22 0,0 22 16,21 20-16,-21 1 0,22 0 16,-22-1-16,0 1 0,0 0 0,0-22 15,0 22-15,-22-22 0,22 1 16,-21-22-16,21 1 0,0-1 16,0 0-16,0 1 0,0-22 0,0 0 15,0 0-15,21-21 16,1 0-1,-22-21-15,0 0 16,21 0-16,-21-22 0,21 22 0,-21 0 16</inkml:trace>
  <inkml:trace contextRef="#ctx0" brushRef="#br0" timeOffset="2551.77">1757 1439 0,'0'0'0,"-21"-21"0,-1-21 16,1 21-16,21-22 0,0 22 0,0-21 16,0 21-16,0-22 0,0 1 15,0 21-15,21-21 0,1 20 0,20-20 16,-21 21-16,21 0 0,1 0 16,-22-1-16,21 1 15,1 21-15,-1 0 0,0 0 0,22 0 0,-22 21 16,0 1-16,22 20 15,-22 0-15,1 1 0,20-1 0,-42 0 16,22 22-16,-22-1 0,0-20 16,0 20-16,0 1 0,-21-1 0,0 1 15,0-1-15,0 22 0,0-22 16,0 1-16,0-1 0,-21 1 0,21-22 16,-21 0-16,21 1 0,0-1 15,0-21-15,0 0 0,0 1 0,0-44 47,0 1-47,0 0 16,0 0-16,0-21 0,0-1 0,0 1 15,0 0-15,21-22 0,-21 1 16,21-1-16,0-21 0,1 22 0,-1-1 16,0 1-16,0-22 0,21 22 15,-20-1-15,20 1 0,-21-1 16,21 1-16,1-1 0,-22 22 0,21 0 15,1-1-15,-1 22 0,-21 0 16,21 0-16,-20 21 0,-1 0 0,21 21 16,-21 21-16,0 1 15,22-1-15,-22 0 0,0 22 0,0-22 16,-21 22-16,21-1 0,-21 1 16,22-1-16,-22 1 0,0 20 0,0-20 15,0-1-15,0 1 0,0-1 16,-22 1-16,1-22 0,0 0 0,0 1 15,21-1-15,-21 0 0,0-20 16,21 20-16,-22-21 0,22 0 0,0 0 16,0 1-16,22-22 31,-1-22-31,0 1 16,0 0-16,0 0 0,0-21 15,1 20-15</inkml:trace>
  <inkml:trace contextRef="#ctx0" brushRef="#br0" timeOffset="2960.53">3619 1842 0,'-21'21'0,"0"0"16,21 0 0,21-21-1,0 0 1,1 0-16,-1 0 0,0-21 0,21 0 15,-21 21-15,22-21 16,-22-1-16,21 1 0,-21 21 0,22-42 16,-22 21-16,0 0 0,0-1 15,0 1-15,-21-21 0,22 21 0,-22 0 16,0-1-16,-22 1 16,-20 21-16,21 0 0,-21 0 0,-1 0 15,1 0-15,0 21 0,-1-21 16,1 22-16,0 20 0,20 0 0,-20-21 15,21 43-15,0-22 0,0 1 0,21-1 16,0 0-16,0 1 0,0-1 16,0-21-16,0 21 0,0-20 0,21-1 15,0 0-15,0 0 16,0 0-16,0-21 0,22 0 0,-22 0 16,21 0-16,-21 0 0,22 0 15,-1 0-15,-21 0 0,22-21 0,-1 0 16,-21 0-16,21-22 0,1 22 0,-22 0 15</inkml:trace>
  <inkml:trace contextRef="#ctx0" brushRef="#br0" timeOffset="3267.36">4424 1207 0,'0'0'0,"0"-43"0,0 1 0,0 0 0,0-1 0,0 22 15,0 0-15,-21 0 16,21 0-16,-22-1 0,1 22 15,21 22-15,0-1 16,0 0-16,0 21 0,0 1 0,0-1 16,0 21-16,0 1 0,0-22 15,0 22-15,0-1 0,0 1 0,0 20 16,-21-20-16,21-1 0,-21 1 16,21-22-16,0 22 0,0-22 0,-21 0 15,21 1-15,-21-1 0,21-21 16,0 22-16,0-22 0,0 0 0,0 0 15,21-42 17,0 0-32,-21 0 0,21-1 15,0-20-15,0 0 0,22-1 16</inkml:trace>
  <inkml:trace contextRef="#ctx0" brushRef="#br0" timeOffset="3788.16">4784 1164 0,'0'0'0,"21"-42"0,-21-85 32,0 106-32,0 42 15,0 0-15,0 0 0,0 22 16,0-1-16,0 0 0,0 1 16,0 20-16,0-21 0,0 22 15,0-1-15,0-20 0,0 20 0,0 1 16,0-1-16,0-20 0,0 20 15,0-21-15,0 1 0,0-1 0,0 0 16,-21 1-16,-1-22 0,22 21 0,-21-21 16,21 1-16,0-1 15,0 0-15,-21-21 0,0-21 32,21 0-32,0-1 15,0 1-15,0-21 0,0 21 16,0 0-16,0-22 0,21 1 15,0 0-15,0-1 0,1 1 0,-1 0 16,0-1-16,21 1 0,-21 21 16,22-22-16,-1 22 0,0 0 0,1 0 15,-1 0-15,-21 21 0,22 0 16,-1 0-16,-21 0 0,0 21 0,22 21 16,-22-21-16,0 22 0,-21-22 15,0 21-15,21 1 0,-21-22 0,0 21 16,0 0-16,0-20 15,0 20-15,0-21 0,-21 0 0,21 22 0,-21-22 16,0 0-16,21 0 16,-22 0-16,1-21 15,0 0-15,21-21 32</inkml:trace>
  <inkml:trace contextRef="#ctx0" brushRef="#br0" timeOffset="4020.27">4445 1482 0,'0'0'16,"-42"0"-16,-43 0 16,85-21-1,21 21 1,0 0-16,22 0 0,-1 0 15,0 0-15,1-22 0,20 22 0,-21 0 16,1 0-16,-1 0 0,0 0 16,1 0-16,-22 0 0,21 0 0,-21 0 15,1-21-15,-1 21 16</inkml:trace>
  <inkml:trace contextRef="#ctx0" brushRef="#br0" timeOffset="4664.29">5863 1672 0,'0'0'16,"0"-21"-16,0 0 0,0 0 15,-21 0-15,21-1 0,-21 1 16,0 0-16,-1 21 15,1 0-15,0 0 0,0 0 16,0 0-16,0 21 0,-1 0 16,1 22-16,0-22 0,-21 21 15,21 1-15,21-1 0,-22 0 16,1 1-16,0-1 0,21-21 16,0 21-16,0 1 0,0-22 0,0 21 15,0-21-15,21 1 0,0-1 16,1 0-16,20-21 0,0 0 0,1 21 15,-1-21-15,0 0 0,1 0 0,-1 0 16,0 0-16,1-21 0,-1 0 16,0 0-16,-21-1 0,22 1 0,-22 0 15,0 0-15,0-21 0,-21-1 16,0 22-16,0-21 0,0-22 0,0 22 16,0 0-16,-21-1 0,0 1 15,0 21-15,0-22 0,-22 22 16,22 21-16,-21-21 0,21 21 0,-22 0 15,1 0-15,0 0 0,20 0 16,-20 21-16,21-21 0,-21 43 0,20-22 16,22 0-16,0 21 0,0-21 15,0 22-15,0-22 0,0 21 0,0-21 16,22 1-16,20-1 0,0 0 16,-21 0-16</inkml:trace>
  <inkml:trace contextRef="#ctx0" brushRef="#br0" timeOffset="5259.97">6773 1693 0,'0'0'0,"21"-84"16,-21 63-16,0-1 0,0 1 16,0 0-16,-21 0 0,0 0 15,0 0-15,-21 21 0,20 0 16,1 0-16,0 0 0,-21 0 0,21 0 15,-1 21-15,-20 0 0,21 0 16,0 21-16,0-20 0,-22 20 0,22 0 16,21 1-16,-21-1 0,21 0 15,-21 22-15,21-43 0,0 21 0,0 1 16,0-22-16,0 21 16,0-21-16,21 0 0,0 1 0,0-1 15,22-21-15,-22 0 0,0 21 0,21-21 16,-21 0-16,22 0 0,-22 0 15,0 0-15,21-21 0,-20 0 0,20-1 16,-21 1-16,0 0 0,22 0 16,-22-21-16,0-1 0,0 1 0,0 0 15,0-22-15,1 1 0,-1-1 16,-21 1-16,21-1 0,0 1 16,-21-1-16,21 1 0,-21-1 0,0 1 15,0-1-15,0 1 0,0-1 0,0 22 16,0-1-16,0 22 15,0 0-15,0 0 0,-21 21 16,0 0-16,0 42 0,21-21 16,-21 22-16,-1 20 0,22 1 0,0-22 15,-21 22-15,21-1 0,-21 1 16,21 20-16,0-20 0,0-1 0,0 1 16,0-1-16,21-20 0,0 20 15,1-21-15,-1 1 0,0-1 0,0 0 16,0-20-16,0-1 0,22 0 15,-22 0-15,0-21 0,21 0 16,-20 0-16,20 0 0,-21 0 0,21 0 16,-20-21-16,20 0 0,-21 0 15,21-1-15,-20 1 0</inkml:trace>
  <inkml:trace contextRef="#ctx0" brushRef="#br0" timeOffset="6043.48">8403 1355 0,'0'0'0,"0"-21"0,0-22 0,21 22 0,0-21 16,1-1-16,20 1 0,-21 0 15,-21-1-15,21 1 0,0 0 16,-21-1-16,22 1 0,-22 0 15,0-1-15,0 22 0,0 0 0,0 0 16,-22 0-16,1 21 0,0 0 16,0 0-16,0 0 0,0 21 0,-22 21 15,1-21-15,21 43 0,-22-22 16,1 22-16,0-1 0,21 1 0,-22 20 16,22-20-16,0 21 0,0-22 15,0 22-15,-1-1 0,22-20 0,0 21 16,0-22-16,0 1 0,0-22 0,22 0 15,-1 1-15,21-1 16,-21-21-16,22 21 0,20-20 0,-21-22 16,1 21-16,20-21 0,1 0 15,-22 0-15,22 0 0,-1-21 0,1-1 16,-1 1-16,1 0 0,-1 0 0,1 0 16,-22-22-16,0 1 0,22 0 15,-43-22-15,21 22 0,-21-22 0,1 1 16,-1 21-16,-21-22 0,0 1 15,0-1-15,0-21 0,-21 22 0,-1-1 16,1 1-16,-21-1 0,21 1 16,-43 21-16,22-22 0,0 43 0,-22-21 15,1 20-15,-1 1 16,1 0-16,-1 21 0,1 0 0,-1 21 16,22 0-16,-22 22 0,22-1 15,0 22-15,-1-22 0,22 21 0,0 1 16,0-1-16,21 1 0,0 21 15,0-22-15,0 1 0,0-1 0,21 1 16,0-1-16,0-21 0,0 22 0,1-22 16,-1 1-16,0-1 0,21-21 15,1 0-15,-1 0 0,0 1 0,1-22 16,20 0-16,-21 0 0,1 0 16,20 0-16,-20 0 0</inkml:trace>
  <inkml:trace contextRef="#ctx0" brushRef="#br0" timeOffset="6436.25">9144 1715 0,'0'0'0,"21"-43"0,-21 1 16,0 21-16,0-22 0,21 1 16,-21 21-16,0-21 0,0 20 0,21 1 15,1-21-15,-1 21 0,0 21 16,0-21-16,0-1 0,0 22 0,1 0 16,20 0-16,-21 0 0,21 22 15,-20-1-15,-1 21 0,21-21 0,-21 22 16,0-1-16,1 0 0,-1 1 0,0-1 15,-21 21-15,0-20 16,0-1-16,0 0 0,0 1 0,0-22 16,0 0-16,0 21 0,-21-20 0,21-1 15,0 0 1,-21-21-16,21-21 16,0 0-16,0-1 15,0 1-15,0-21 0,21 21 0,-21-22 16,21 1-16,0 0 0,0-1 15,-21 1-15,21 0 0,1-1 0,20 1 16,-21 0-16,0 21 0,0-22 0,1 22 16,-1 0-16,0 0 0,0 21 15,0 0-15,0 0 0,1 0 0,-1 0 16,-21 21 0,21 0-16,-21 0 15,0 0-15,0 1 0,21-1 0</inkml:trace>
  <inkml:trace contextRef="#ctx0" brushRef="#br0" timeOffset="7072.46">10054 1715 0,'0'0'0,"0"21"0,0 0 16,0 0-16,0 0 0,21-21 15,0 0-15,1 0 16,-1 0-16,0 0 0,0-21 16,0 0-16,0 21 0,1-21 15,20 0-15,-21-1 0,0 1 0,0 0 16,1-21-16,-1 21 0,-21-1 15,0 1-15,0 0 0,0 0 16,0 0-16,-21 21 16,-1 0-16,1 0 0,-21 0 15,21 21-15,0 0 0,-22 0 0,22 0 16,0 1-16,0 20 0,0-21 0,-1 21 16,22 1-16,-21-22 0,21 21 15,0-21-15,0 22 0,0-22 0,0 0 16,21 0-16,1 0 0,-1 1 15,0-22-15,21 0 0,-21 21 0,22-21 16,-22 0-16,21 0 0,1 0 16,-22 0-16,21-21 0,-21-1 15,0 22-15,22-21 0,-22 0 0,0 0 16,0 0-16,-21 0 0,0-22 16,21 22-16,-21-21 0,0-1 0,22 22 15,-22-21-15,0 0 0,0 20 16,0 1-16,0 0 0,21 0 0,0 0 15,-21 0-15,21 21 0,0 0 16,0 0-16,1 0 0,-1 0 16,0 0-16,0 0 0,21 21 0,-20 21 15,20-21-15,-21 22 0,0-22 16,22 21-16,-22 0 0,0-20 16,0 20-16,-21-21 0,0 21 0,0-20 15,0 20-15,0-21 0,0 0 16,0 0-16,-21-21 0,0 0 15,0 0 1,-1 0-16,22-21 0,-21 0 0,21 0 16,0 0-16,0-22 0,0 22 15,0 0-15,0-21 0,0 21 16,0-22-16,0 22 0,21-21 0,1 21 16,-1-1-16,0-20 0,21 21 15,-21 0-15,22 0 0,-22-1 16,21 1-16,1 0 0</inkml:trace>
  <inkml:trace contextRef="#ctx0" brushRef="#br0" timeOffset="7596.52">11663 1418 0,'0'0'0,"0"-21"0,-21 0 0,21 0 16,0 0-16,0-22 0,0 22 15,0 0-15,0-21 0,-22 20 0,22-20 16,-21 21-16,21-21 0,0 20 16,0 1-16,-21 0 0,0 21 15,0 0-15,21 21 16,0 0-16,-21 22 0,-1-1 15,22 0-15,-21 1 0,21 20 16,0-20-16,0 20 0,-21-21 0,21 22 16,-21-1-16,21-20 0,-21 20 15,21-20-15,0-1 0,0 0 0,0 1 16,0-1-16,0-21 0,0 0 0,0 0 16,21 1-16,0-1 0,0-21 15,0 0-15,1 0 16,-1 0-16,21 0 0,-21-21 15,0 21-15,1-22 0,20 1 0,0-21 16</inkml:trace>
  <inkml:trace contextRef="#ctx0" brushRef="#br0" timeOffset="8056.19">12171 1503 0,'0'0'16,"0"-21"-16,-21 21 15,-1 0-15,1 0 16,0 0-16,0 0 0,-21 21 15,20 0-15,1 0 0,0 0 0,0 22 16,0-22-16,0 0 0,21 21 16,0-20-16,-22 20 0,22-21 15,0 0-15,0 22 0,0-22 0,0 0 16,22 0-16,-1 0 16,0 0-16,0-21 0,21 0 0,-20 0 15,20 0-15,0 0 0,1 0 0,-1-21 16,-21 0-16,21 0 0,1 0 15,-1 0-15,-21-1 0,0 1 0,22-21 16,-43 21-16,21-22 0,-21 1 16,0 0-16,0-1 0,0 22 0,-21-21 15,0 0-15,-1 20 0,1 1 16,0 0-16,-21 0 0,-1 21 16,22 0-16,-21 0 0,0 0 0,-1 0 15,1 0-15,0 21 0,-1 0 16,22 22-16,-21-22 0,21 21 0,-1 0 15,1 1-15,0-1 0,0 0 16,0-20-16,21 20 0,0 0 0,0 1 16,0-22-16,0 21 0,0-21 0,21 0 15,0 1-15,21-1 0,1-21 16,-1 0-16,0 21 0,1-21 0,20 0 16,-20 0-16,20-21 0,1 21 15,-1-21-15</inkml:trace>
  <inkml:trace contextRef="#ctx0" brushRef="#br0" timeOffset="8532.4">12954 1566 0,'0'0'0,"0"-21"0,21 0 0,-21-21 15,0 21-15,0-1 0,-21 1 16,0 0-16,0 21 0,-1 0 16,1 0-16,0 0 0,0 0 15,-21 21-15,20 0 0,1 1 0,0-1 16,-21 0-16,21 21 0,-1-21 0,1 22 15,0-1-15,21 0 0,-21 1 16,21-22-16,0 21 0,0-21 16,0 22-16,0-22 0,0 0 15,0 0-15,21-21 0,0 21 0,0-21 16,1 0-16,-1 0 0,0 0 0,21 0 16,-21 0-16,22 0 0,-22-21 15,21 0-15,-21 21 0,1-21 0,20 0 16,-21-22-16,0 22 0,0-21 15,1 21-15,-1-22 0,-21 1 0,0 21 16,0-21-16,0 20 0,0-20 0,0 21 16,0 0-16,0 0 15,-21 21 1,-1 0-16,22 21 16,-21 0-16,21 0 0,-21 0 0,21 0 15,0 1-15,-21 20 0,21 0 0,0-21 16,0 22-16,0-22 0,0 21 15,0-21-15,0 22 0,21-22 0,0 0 16,0 0-16,22 0 0,-1 1 16,0-22-16,1 0 0,-1 21 0,0-21 15,1 0-15,-1 0 0,22 0 0,-22 0 16,0-21-16,1-1 0</inkml:trace>
  <inkml:trace contextRef="#ctx0" brushRef="#br0" timeOffset="9759.86">13906 1672 0,'22'-42'0,"-44"84"0,44-105 0,-22 20 0,0 22 16,0 0-16,0-21 0,0 21 16,-22 21-16,1-22 0,0 1 0,0 21 15,0 0-15,0 0 0,-1 0 16,-20 0-16,21 0 0,0 0 0,0 0 16,-22 0-16,22 21 0,0 1 0,0 20 15,0-21-15,-1 21 0,1-20 16,0 20-16,21 0 0,-21 1 0,21-22 15,0 21-15,0-21 16,0 22-16,0-22 0,0 0 0,21 0 16,0 0-16,0-21 0,1 21 0,-1-21 15,0 0-15,0 0 0,0 0 16,22 0-16,-22 0 0,0 0 0,21-21 16,-21 0-16,1 21 0,-1-21 15,0-21-15,0 20 0,0 1 0,0-21 16,-21 0-16,22-1 0,-1 1 0,-21 0 15,0-1-15,21-20 0,-21 20 16,21 1-16,-21-21 0,0 20 0,0 1 16,0 0-16,0 20 0,0-20 15,0 21-15,0 0 0,0 42 32,-21 21-17,21-21-15,0 22 0,0-1 0,-21 0 16,21 1-16,0-1 0,-21 22 15,21-22-15,0 0 0,0 1 0,0 20 16,0-21-16,0 1 0,0-22 16,0 21-16,0-21 0,21 22 0,0-22 15,0 0-15,0 0 0,0-21 0,1 21 16,-1-21-16,0 0 0,21 0 16,-21 0-16,1 0 0,20 0 0,-21 0 15,21-21-15,-20 0 0,20 21 16,-21-21-16,0 0 0,22 0 15,-22-22-15,0 22 0,0-21 0,0 21 16,-21-22-16,21 22 0,-21 0 16,22-21-16,-22 20 0,21 1 0,-21 0 15,0 42 17,0 0-32,0 1 0,-21-1 0,21 0 15,-22 0-15,22 21 0,0-20 16,0-1-16,0 21 0,0-21 0,0 0 15,0 1-15,0-1 16,0 0-16,22-21 0,-1 21 0,21-21 16,-21 21-16,0-21 0,1 0 15,-1 0-15,21 0 0,-21 0 16,22 0-16,-22-21 0,21 21 0,-21-21 16,22 0-16,-22 0 0,0-1 15,21 1-15,-21-21 0,1 21 0,-1-22 16,-21 1-16,21 21 0,-21-21 0,21 20 15,-21 1-15,0 0 0,-21 42 32,0 0-17,21 1-15,-21 20 0,21-21 16,-22 21-16,1-20 0,21 20 0,0-21 16,0 21-16,-21-20 0,21-1 15,0 0-15,-21 0 0,21 0 0,0 0 16,0 1-16,0-1 15,0-42 17,0-1-32,0 1 15,0 0-15,0-21 0,21 21 16,-21-22-16,21 22 0,22-21 16,-22-1-16,0 1 0,21 0 0,1-1 15,-1 1-15,21 21 0,-20-21 16,-1 20-16,22 1 0,-22 0 15,0 0-15,-21 0 0,22 21 0,-22 0 16,0 0-16,-21 21 16,0 0-16,0 21 0,0-20 15,0 20-15,0 0 0,0 1 16,0-1-16,0 0 0,-21 1 0,21-1 16,0-21-16,0 21 0,0-20 0,0-1 15,0 0-15,0 0 0,0 0 16,0 0-16,21-21 0,0 22 15,0-22 1,1 0-16,-1 0 0,0 0 16,0-22-16,0 22 0,0-21 0,1 0 15,20 21-15</inkml:trace>
  <inkml:trace contextRef="#ctx0" brushRef="#br0" timeOffset="10496.34">16658 1439 0,'0'0'16,"0"-21"-16,0 0 0,-21 21 0,0-21 15,0 0-15,-1 0 0,1 21 16,0 0-16,-21-22 0,-1 22 0,1 0 16,21 0-16,-21 0 0,-1 22 0,1-1 15,0 0-15,-1 0 0,1 0 16,21 0-16,-22 22 0,22-22 0,0 21 15,0 1-15,0-22 0,21 21 16,-21 0-16,21-20 0,0 20 0,0-21 16,0 0-16,21 0 0,0 1 15,0-1-15,0 0 0,22-21 0,-1 0 16,-21 0-16,21 0 0,1 0 0,-22 0 16,21 0-16,1 0 15,-22-21-15,21 0 0,-21-1 0,0 1 16,22 0-16,-43 0 0,21-21 15,0-1-15,0 22 0,-21-21 0,0 21 16,0-22-16,0 22 0,0 0 16,21 21-16,-21-21 0,0 0 0,-21 21 31,21 21-31,-21 0 0,0 21 16,21-21-16,-21 22 0,21 20 0,-21-20 15,21-1-15,0 21 0,0 1 16,0-1-16,0-20 0,0 20 0,0 1 15,0-1-15,0 1 0,21-1 16,-21 1-16,21-1 0,-21 22 16,21-22-16,-21 22 0,21-21 0,-21-1 15,21 22-15,-21-22 0,0 22 16,0-22-16,0 22 0,0-21 0,0 20 16,0 1-16,0-22 0,0 1 0,0-1 15,0 1-15,0-1 0,0 1 16,0-22-16,0 22 0,0-22 0,0 22 15,-21-22-15,21 0 0,-21 1 0,0-22 16,0 21-16,21-21 0,-43 0 16,22-21-16,0 0 0,-21 0 0,21 0 15,-22 0-15,1 0 0,21 0 16,-22-21-16,1 0 0,0 0 0,21 0 16,-22 0-16,1-1 0,21-20 15,-22 21-15,22 0 0,0-22 0,-21 22 16,21-21-16,21 21 0,-22-22 0,22 22 15,-21-21-15,21 21 0,0-22 16,0 1-16,0 0 0,-21-1 0,21 1 16,0-21-16,0 20 0</inkml:trace>
  <inkml:trace contextRef="#ctx0" brushRef="#br0" timeOffset="10792.4">14922 1376 0,'0'0'15,"0"-21"-15,-21 21 0,0 0 16,0 0-16,0 0 15,0 0-15,-1 0 16,1 0-16,0 0 16,0 0 15,21 21-31,-21 0 0,0 0 16</inkml:trace>
  <inkml:trace contextRef="#ctx0" brushRef="#br0" timeOffset="11684.33">2688 3027 0,'0'0'16,"-85"0"-16,-20 0 0,20 0 0,0 0 15,1 0-15,20 0 0,-21-21 0,22 21 16,-1 0-16,22 0 0,-21 0 16,-1 0-16,22 0 0,-22 0 0,22 0 15,0 0-15,20 0 16,1 0-16,0 0 0,0 0 0,42 0 31,21 0-31,1 0 0,20 0 0,1 0 16,-1-21-16,22 21 0,21 0 15,0 0-15,-1 0 0,22-22 0,22 22 16,-22 0-16,21 0 0,-21-21 16,21 21-16,0 0 0,21-21 0,-20 21 15,-1 0-15,21-21 0,-21 21 16,0-21-16,1 21 0,-1 0 0,-21-21 16,21 21-16,-21 0 0,0 0 15,-21-22-15,0 22 0,-22 0 16,22 0-16,-42 0 0,20 0 0,-20 0 15,-1 0-15,-20 0 0,-1 0 16,-21 0-16,0 0 0,0 0 0,1 0 16,-22-21 46,21 21-62,0 0 0</inkml:trace>
  <inkml:trace contextRef="#ctx0" brushRef="#br0" timeOffset="12426.19">8784 2498 0,'-63'0'0,"126"0"0,-169 0 15,43 0-15,20 0 0,1 0 0,0 0 16,-1 0-16,1-21 0,-21 21 15,20 0-15,22 0 0,-21 0 0,-1 0 16,1 0-16,0 0 0,-1 0 16,22 0-16,-21 0 0,0-22 0,20 22 15,1 0-15,-21 0 0,21 0 16,0 0-16,-1 0 16,65 0 15,-22 22-31,21-22 15,1 0-15,-1 0 0,21 0 16,1 21-16,-1-21 0,1 0 0,21 0 16,-1 0-16,22 0 0,0 0 15,21 0-15,0 0 0,0 0 0,21 0 16,0 0-16,0 0 0,43 0 16,-22-21-16,22 21 0,-1 0 0,22-22 15,0 1-15,-1 21 0,22-21 16,0 0-16,0 21 0,0-21 15,-1 21-15,1-21 0,0 21 0,0 0 0,0 0 16,0-22-16,-22 22 16,1 0-16,0 0 0,-1 0 0,-20 0 15,-22 0-15,0 0 0,1 0 16,-1 0-16,-21 0 0,0 0 0,-21 0 16,0 0-16,-21 0 0,-21 0 15,0 0-15,-22 0 0,-21 0 0,1 0 16,-22 0-16,0-21 0,0 21 0,-21-21 15,0 0 1,0 0 15,-21 21-31,0 0 16,0 0 0,-22 0-16,1 0 0,0 21 0,-1-21 15</inkml:trace>
  <inkml:trace contextRef="#ctx0" brushRef="#br0" timeOffset="15016.53">614 5313 0,'0'0'0,"0"-106"31,0 85-31,0-21 16,0 20-16,0 1 16,0 0-16,0 0 0,0 42 47,0 0-47,0 22 0,0-22 15,0 42-15,0-20 0,0-1 0,0 0 16,0 22-16,0-22 15,0 22-15,0-22 0,-21 21 0,21-20 0,0-1 16,0 0-16,0 1 16,0-22-16,0 21 0,0-21 0,0 1 15,0-1-15,21-21 16,0 0 0,0-21-16,0-1 15,-21 1-15,21 0 0,1-21 16,-22 21-16,21-22 0,0 22 0,0-21 15,-21-1-15,21 1 0,0 0 16,1-1-16,-22 1 0,21 21 0,0-21 16,0 20-16,-21 1 15,0 0-15,0 0 0,21 21 0,0 0 16,-21 21 0,0 0-16,22 22 0,-22-22 15,0 21-15,21-21 0,-21 22 16,0-1-16,0 0 0,0 1 15,0-1-15,0 0 0,0-21 0,21 22 16,-21-22-16,21 0 0,0 0 16,0 0-16,1-21 0,-1 0 15,0 0-15,21 0 16,-21-21-16,1 0 0,20 0 16,-21 0-16,0 0 0,22-22 15,-22 1-15,0 21 0,0-22 0,0 1 16,0 0-16,1-1 0,-22 1 15,0-21-15,0 20 0,0 1 16,0-22-16,-22 22 0,1 0 0,0-1 16,0 1-16,0 21 0,0 0 15,-1 21-15,1 0 0,-21 0 0,21 0 16,0 21-16,-1 0 0,1 0 16,0 22-16,0-22 0,21 21 15,0 0-15,0 1 0,0-22 0,0 21 16,0-21-16,21 1 0,0-1 15,0 0-15,22-21 0,-1 21 16,0-21-16,1 0 0,-1 0 16,0 0-16,22 0 0,-22-21 0,1 0 15,20 0-15,-21-1 0,22 1 16,-22 0-16,1 0 0,-1-21 0,-21 20 16,21-20-16,-20 0 0,-1-1 15,-21 1-15,0-21 0,21 20 0,-21-20 16,0 20-16,0 1 0,0 0 15,0 21-15,0-22 0,0 22 0,-21 21 16,0 0 0,-1 0-16,22 21 0,-21 0 15,21 22-15,-21-1 0,21 0 16,-21 22-16,21-1 0,0 1 0,0-22 16,0 22-16,0-1 0,0-20 15,0 20-15,0-21 0,0 22 0,0-22 16,0 1-16,0-1 0,0 0 15,0 1-15,0-1 0,0-21 0,0 0 16,0 22-16,0-22 0,0 0 16,0 0-16,0-42 31,0 0-15,0 0-16,0-22 15,0 22-15,21-21 0,-21 21 0,21-22 16,-21 1-16,21 0 0,1-1 15,-22 1-15,21 21 0,0-22 0,0 22 16,0 0-16,0 0 0,1 21 16,-1 0-16,0 0 0,0 0 0,0 0 15,0 0-15,1 21 0,-1 0 16,0 0-16,-21 1 0,0 20 0,0-21 16,21 21-16,-21-20 0,0 20 15,0-21-15,0 21 0,0-20 0,0-1 16,0 0-16,0 0 0,21 0 15,-21 0-15,0 1 0,21-22 16,1 0-16,-22 21 0,21-21 16,0 0-16,0 0 0,0 0 0,0 0 15,22-21-15,-22 21 0,0-22 16,21 1-16,-20 0 0,-1 0 0,21 0 16,-21 0-16,0-22 0,1 22 0,-1 0 15,0-21-15,0-1 0,0 22 16,0-21-16,1 21 0,-22-1 0,0-20 15,21 21-15,-21 0 0,21 21 16,-21-21-16,0 42 16,0 0-1,0 21-15,0-21 16,-21 1-16,21 20 0,0-21 16,-21 21-16,21-20 0,0 20 0,0-21 15,0 0-15,0 22 0,0-22 0,21 0 16,0-21-16,0 21 0,0-21 15,0 21-15,1-21 0,20 0 0,-21 0 16,0-21-16,0 21 0,22-21 16,-22 0-16,0 0 0,0-1 0,0 1 15,1 0-15,-1-21 0,0 21 16,0-1-16,-21-20 0,0 21 0,21 0 16,-21-22-16,0 22 0,21 0 15,-21 0-15,0 0 0,0 0 16,0-1-16,0 44 31,0-1-31,0 0 16,0 0-16,0 21 0,0-20 15,0 20-15,-21 0 0,21 1 0,0 20 16,-21-21-16,21 22 0,0-1 0,0-20 16,0 20-16,0 1 0,0-1 15,0 1-15,0-22 0,0 22 0,0-1 16,0 1-16,0-1 0,0 22 15,0-22-15,0 22 0,0-22 16,0 1-16,0-1 0,0 1 0,0-1 16,0 1-16,0-1 0,0 1 0,21-1 15,0-20-15,-21 20 0,22-20 16,-22-1-16,0 0 0,0-21 0,0 22 16,0-22-16,0 0 0,0 0 0,-22-21 15,1 0-15,-21 0 16,21 0-16,0 0 0,-1 0 0,-20-21 15,21 0-15,-21-21 0,-1 20 0,1-20 16,0 0-16,-22-22 0,1 1 16,20 20-16,-20-20 0,-1-22 0,22 22 15,0-22-15,-1 22 0,22-22 16,0 0-16,21 1 0,0-1 16,0 0-16,21 22 0,0-1 0,22 1 15,-22-1-15,21 22 0,0-22 16,1 22-16,-22 0 0,21-1 0,1 1 15,-1 21-15,-21-21 0,0 20 16,22 22-16,-22-21 0,0 0 0,0 21 16,0 0-16</inkml:trace>
  <inkml:trace contextRef="#ctx0" brushRef="#br0" timeOffset="15624.15">4254 5419 0,'0'0'0,"-21"0"0,0 0 15,0 0-15,0 0 0,0 0 16,-1 0-16,1 0 15,0 0-15,0 0 0,42 0 47,0 0-47,22 0 0,-22 0 0,42 0 16,-20 0-16,20 0 16,1 0-16,-1 0 0,22 0 0,-1 0 15,-20 0-15,21 0 0,-1-21 0,-20 21 16,-1 0-16,22 0 0,-22 0 15,-20 0-15,20-22 0,1 22 0,-22 0 16,0 0-16,1 0 0,-22 0 0,0 0 16,0 0-16,0 0 0,1 0 15,-22-21 17,-22 21-32,1 0 0,0 0 15,0 0-15,-21 0 31,42-21-31,-22 21 0,1 0 16,21-21-16,-21 21 16,21-21-16</inkml:trace>
  <inkml:trace contextRef="#ctx0" brushRef="#br0" timeOffset="16084.83">5228 5080 0,'0'0'0,"0"-21"15,-21 0 1,0 21-16,0 0 0,-1 0 16,22 21-1,0 0 1,0 0-16,0 0 0,22 1 16,-1-1-16,0 0 0,0 0 15,-21 0-15,42-21 0,-20 21 0,-1-21 16,21 0-16,-21 22 0,22-22 0,-22 0 15,21 0-15,0 0 0,-20 0 16,20 0-16,-21 0 0,21 0 0,-20 0 16,-1-22-16,0 22 15,0-21-15,-42 21 32,0 0-32,0 0 15,-1 0-15,-20 0 0,21 21 0,0 1 16,-22-1-16,22 0 0,-21 0 0,21 21 15,0-20-15,-22 20 0,22-21 16,0 21-16,0 1 0,-22-1 0,22-21 16,0 22-16,0-22 0,0 21 15,0-21-15,21 0 0,0 1 0,-22-1 16,1 0-16,21 0 0,-21-21 31,21-21 0,0 0-31</inkml:trace>
  <inkml:trace contextRef="#ctx0" brushRef="#br0" timeOffset="17271.88">6583 5461 0,'0'21'15,"0"0"16,0-42 1,0 0-17,0 0-15,0 0 0,21 0 16,0-22-16,-21 22 0,21 0 16,0-21-16,1-1 0,20 1 0,-21-22 15,0 22-15,0-21 0,22-1 0,-22 22 16,21-22-16,-21 22 0,1-22 15,-1 22-15,0 21 0,0-21 0,-21 20 16,0 1-16,0 0 0,-21 21 31,0 0-31,0 0 0,-22 0 0,22 21 0,0 0 16,21 1-16,-21-1 0,21 0 16,0 21-16,0-21 0,0 22 15,0-1-15,21 0 0,0 1 0,21-1 16,-20 0-16,20 1 0,0-1 15,-21 0-15,22-20 0,-1 20 0,-21-21 16,22 21-16,-22-20 0,0-1 0,0 0 16,0 0-16,-21 0 15,0 0-15,-21-21 16,0 0 0,0 0-16,0 0 0,-1 0 15,1 0-15,0 0 0,0 0 0,0 0 16,0 0-16,-1-21 0,1 21 15,0 0-15,0 0 0,0-21 16,0 21-16,21-21 16,21 0-1,0 0-15,0 21 0,0 0 16,22 0-16</inkml:trace>
  <inkml:trace contextRef="#ctx0" brushRef="#br0" timeOffset="17851.66">7895 5228 0,'21'-21'0,"-42"42"0,63-63 0,-20 21 16,-1 21-16,0-21 0,-21-1 0,21 1 16,-21 0-16,0-21 0,0 21 0,0-1 15,0-20-15,-21 0 0,0 21 16,0-22-16,-1 22 0,1 0 0,0 0 15,0 0-15,-21 21 0,20 0 0,1 0 16,0 0-16,-21 0 0,21 21 16,-22 0-16,22 0 0,-21 21 0,21 1 15,-22-1-15,22 0 0,0 22 16,0-22-16,0 1 0,-1-1 0,22 0 16,0 1-16,0-1 0,0-21 15,0 0-15,0 22 0,22-22 16,20 0-16,-21-21 0,0 0 15,22 0-15,-22 0 0,21 0 0,-21 0 16,22-21-16,-1 21 0,0-21 16,1-1-16,-1 1 0,-21 0 0,21 0 15,1 0-15,-22 0 0,0-22 0,0 22 16,0-21-16,-21-1 0,0 22 16,0-21-16,0 21 0,0-22 0,0 22 15,0 0-15,0 0 0,0 42 31,0 0-31,0 0 16,-21 1-16,21 20 0,0-21 16,0 21-16,0 1 0,0-22 0,0 21 15,0-21-15,0 1 0,0 20 0,0-21 16,0 0-16,0 0 0,21-21 16,-21 22-16,22-22 0,-1 0 0,0 0 15,0 0-15,0 0 0,0 0 0,1 0 16,-1 0-16,0 0 0,0-22 15,21 1-15,-20 0 0,-1 0 0,-21 0 16,21 0-16</inkml:trace>
  <inkml:trace contextRef="#ctx0" brushRef="#br0" timeOffset="18560.3">8445 5144 0,'0'0'15,"0"-43"-15,0-63 16,0 85-16,0 0 0,0 0 16,0 0-16,0 0 15,-21 21-15,21 21 31,0 0-31,0 0 0,0 0 0,0 0 16,0 22-16,0-22 0,21 0 0,-21 21 16,0-20-16,0 20 0,0-21 15,0 0-15,0 0 0,0 1 0,0-1 16,0 0-16,0 0 0,0 0 16,0 0-16,0-42 46,0 0-46,-21 21 0,21-21 16,0 0-16,0 0 0,0-22 0,0 22 16,0 0-16,0-21 0,0-1 15,0 1-15,21 21 0,-21-22 0,22 1 16,20 0-16,-21 21 0,0-22 0,22 22 16,-1 0-16,0 21 0,1 0 15,-1 0-15,0 0 0,1 0 0,-1 21 16,0 0-16,-21 0 0,22 22 0,-22-22 15,0 21-15,0 1 16,0-1-16,-21-21 0,0 21 0,0-20 16,0 20-16,0-21 0,0 0 0,-21 0 15,0 1-15,21-1 0,-21 0 16,0-21-16,0 21 0,21-42 47,0 0-47,0 0 0,0-1 0,0 1 15,0 0-15,0 0 0,21-21 16,0 20-16,0-20 0,0 21 0,0-21 16,22-1-16,-22 22 0,21-21 0,1 21 15,-1-1-15,-21 1 16,21 21-16,1 0 0,-1 0 0,-21 0 16,0 21-16,22 1 0,-22-1 0,0 0 15,-21 21-15,0-21 0,0 22 16,0-22-16,0 21 0,0-21 0,0 1 15,-21 20-15,21-21 0,-21 0 0,0 0 16,21 1-16,-22-22 0,22 21 16,-21-21-16,0 21 0,21-42 47,21 0-47,0-1 15,1 1-15,-1 0 0</inkml:trace>
  <inkml:trace contextRef="#ctx0" brushRef="#br0" timeOffset="18924.78">9715 5080 0,'0'21'16,"22"-21"-16,-22 21 16,21-21-16,0 0 15,0 0-15,0 0 0,0 0 0,22 0 16,-22 0-16,0 0 0,21 0 0,-20 0 15,-1-21-15,0 21 0,0-21 16,0 0-16,0 0 0,-21 0 16,0-1-16,0 1 0,0 0 0,0 0 15,0 0-15,-21 0 16,0-1-16,0 22 0,0 0 0,-22 0 16,22 0-16,-21 0 0,21 22 0,0-1 15,-22 0-15,22 21 0,0-21 16,0 22-16,0-22 0,-1 21 0,22 1 15,-21-22-15,21 0 0,0 21 0,0-21 16,0 1-16,21-1 0,1 0 16,-1-21-16,0 21 0,0-21 0,21 0 15,-20 0-15,20 0 0,-21 0 16,21 0-16,-20 0 0,20-21 16,-21 0-16,21 0 0,1-1 0,-22 1 15</inkml:trace>
  <inkml:trace contextRef="#ctx0" brushRef="#br0" timeOffset="19752.54">11515 4509 0,'0'0'0,"21"-22"0,-21 1 0,21 0 0,-21 0 16,21 0-16,-21 0 0,0-22 0,21 22 16,-21-21-16,0 21 0,0-1 15,0 1-15,0 0 0,0 0 0,0 0 16,0 0-16,-21 21 0,0 0 0,0 0 15,0 0-15,-1 21 0,1 0 16,0 21-16,0-21 0,0 22 0,0-1 16,-1 22-16,-20-22 0,21 21 15,0 1-15,0-22 0,-1 22 16,1-1-16,21 1 0,0-1 0,0 1 16,0-22-16,0 0 0,0 22 15,21-43-15,1 21 0,20-20 0,-21-1 16,21 0-16,1 0 0,-1 0 0,22-21 15,-22 0-15,0 0 0,22 0 16,-1-21-16,1 0 0,-1 0 0,-20 0 16,20-1-16,1 1 0,-1-21 0,-21 0 15,1-1-15,-1 1 0,0 0 16,-20-1-16,-1-20 0,-21 20 0,0-20 16,0 21-16,0-22 0,-21 22 15,-1-1-15,-20-20 0,0 21 16,-1-1-16,-20-20 0,21 42 0,-22-22 15,1 22-15,-1 0 0,1 0 16,20 21-16,-20 0 0,20 0 0,-20 0 16,21 21-16,-1 0 0,1 0 0,21 22 15,0-1-15,-1 0 0,1 22 16,21-22-16,0 0 0,0 22 0,0-22 16,0 22-16,21-22 0,1 0 0,20 1 15,-21-1-15,21 0 0,-20 1 16,20-22-16,0 0 0,22 0 0,-22 0 15,0 1-15,22-22 0,-1 0 16,1 0-16,-22 0 0,22 0 16,-1-22-16,-20 1 0,20 0 0,-21-21 15</inkml:trace>
  <inkml:trace contextRef="#ctx0" brushRef="#br0" timeOffset="20120.32">12615 4424 0,'0'0'0,"0"-42"0,21-22 0,-21 22 16,0-1-16,0 1 0,0 0 15,0-1-15,0 22 0,0 0 0,-21 0 16,0 21-16,0 0 16,0 21-16,21 21 0,-21-20 0,21 20 15,-22 21-15,22-20 0,0 20 16,0 1-16,0-22 0,0 43 16,0-22-16,0 1 0,0 20 0,0 1 15,0 0-15,0-22 0,0 22 0,0 0 16,22-1-16,-1 1 0,-21 0 15,0-1-15,0 22 0,0-21 0,0-1 16,0 1-16,0 0 0,0-1 0,0 1 16,-21-21-16,-1 20 0,22 1 15,-21-22-15,21 22 0,-21-21 0,21-1 16,0 1-16,-21-22 0,0 0 0,21 1 16,-21-22-16,21 0 0,0-42 31,0 0-16,0-22-15,21 1 0,0 0 0,0-1 16,0-20-16,0-1 0,1 1 0,-1-22 16,0 22-16,0-22 0</inkml:trace>
  <inkml:trace contextRef="#ctx0" brushRef="#br0" timeOffset="20455.59">12552 5038 0,'0'0'0,"-21"-21"0,-1-22 0,1 1 15,0 21-15,0-22 0,21 22 16,0 0-16,0-21 0,0 21 0,0-1 16,0 1-16,0 0 0,0 0 15,21 0-15,0 21 0,22 0 16,-22 0-16,0 0 0,21 0 0,-21 0 16,22 0-16,-22 0 0,21 21 15,-21 0-15,1 21 0,-1-20 0,0 20 16,-21 0-16,0-21 0,0 22 0,0-1 15,-21 0-15,0-20 0,-1-1 16,1 21-16,0-21 0,-21 0 0,21 1 16,-1-22-16,-20 21 0,21-21 15,0 0-15,21 21 0,-21-21 16,21-21 0,21 21-1,0-21-15,0 21 0,0-22 0,0 1 16,1 0-16,-1 0 0,21 0 0,-21 21 15</inkml:trace>
  <inkml:trace contextRef="#ctx0" brushRef="#br0" timeOffset="21056.09">12975 4953 0,'0'0'0,"21"-21"0,0 21 15,1 0-15,-1-21 0,0 21 16,0-21-16,0 21 0,22-22 0,-22 1 16,21 0-16,-21 0 0,22 0 15,-22 0-15,0-1 0,21 22 16,-21-21-16,1 0 0,-22 0 0,0 0 15,21 21-15,-21-21 0,-21 21 16,-1 0 0,1 0-16,0 0 0,-21 21 0,21 0 15,-1 0-15,-20 0 0,21 0 16,0 22-16,0-22 0,-1 21 0,22-21 16,-21 22-16,21-22 0,0 21 0,0-21 15,0 1-15,0-1 0,21 0 16,1-21-16,-1 21 0,0-21 0,0 0 15,0 0-15,22 0 0,-22 0 0,0 0 16,21 0-16,-21 0 16,1-21-16,-1 0 0,21 0 0,-21 21 15,0-43-15,1 22 0,-1 0 0,-21-21 16,21 20-16,0-20 0,0 0 16,0 21-16,1-22 0,-1 22 0,0 0 15,0 0-15,0 0 0,0-1 0,1 1 16,20 21-16,-21 0 0,0 0 15,22 0-15,-22 0 0,0 21 0,0-21 16,0 22-16,0 20 0,1-21 16,-22 0-16,0 22 0,0-1 0,0-21 15,0 21-15,0 1 0,0-22 0,0 21 16,0-21-16,-22 1 0,1-1 16,21 0-16,-21 0 0,0-21 15,0 0-15,0 21 0,-1-21 16,22-21-1,-21 21-15,21-21 0,0 0 0,0 0 16,0-1-16,21 1 0,1-21 0,-22 0 16,21-1-16,0 22 0,0-21 15,0-1-15,22 1 0,-22 21 0,0-21 16,0 20-16,21 1 0,-20-21 16,-1 21-16,21 0 0,-21-1 15,0 22-15,1-21 0</inkml:trace>
  <inkml:trace contextRef="#ctx0" brushRef="#br0" timeOffset="21800.55">14859 4847 0,'0'0'0,"-21"21"0,42-21 31,0 0-15,0-21-16,-21 0 0,21 21 0,1-21 15,-1 0-15,0 0 0,-21-1 16,0 1-16,0 0 0,0 0 0,0 0 16,0 0-16,0-1 0,0-20 0,0 21 15,-21 0-15,0 0 0,-1-1 16,1 22-16,0 0 0,0 0 16,0 0-16,-22 0 0,22 0 0,-21 0 15,21 22-15,-22-1 0,22 0 16,-21 21-16,21 1 0,0-22 0,-1 21 15,1 0-15,0 1 0,21-1 16,-21 0-16,21-20 0,0 20 0,0-21 16,0 21-16,0-20 0,21-1 0,0-21 15,0 21-15,1-21 0,-1 0 16,21 0-16,-21 0 0,0 0 0,22 0 16,-22-21-16,0 0 0,21 21 0,-20-22 15,20 1-15,-21 0 0,0-21 16,22 21-16,-22-22 0,0 22 15,0-21-15,-21-1 0,0 1 0,0 21 16,0-21-16,0 20 0,0-20 16,0 21-16,0 0 0,0 0 15,-21 42 1,21 0-16,-21 0 16,21 0-16,0 22 0,0-22 0,0 21 15,0-21-15,0 22 0,0-1 0,0-21 16,0 21-16,0-20 0,0-1 15,21 0-15,0 0 0,-21 0 16,21 0-16,0-21 0,1 0 0,-1 0 16,0 0-16,0 0 0,0 0 15,22 0-15,-22-21 0,21 21 0,-21-21 16,22 0-16,-1-21 0,-21 20 0,21-20 16,-20 21-16,20-21 0,-21-1 15</inkml:trace>
  <inkml:trace contextRef="#ctx0" brushRef="#br0" timeOffset="22056.4">15621 4318 0,'0'-63'0,"0"126"0,0-169 0,0 43 16,0 20-16,0 22 0,0-21 0,0 21 16,-21 0-16,21-1 0,-21 22 15,-1 0-15,1 0 16,0 0-16,21 22 0,-21 20 16,21 0-16,-21 1 0,21-1 0,0 0 15,0 22-15,0-22 0,0 0 0,0 22 16,0-22-16,0 1 0,-21-1 15,21 0-15,0 1 0,0-1 0,0-21 16,0 21-16,0 1 0,0-22 0,21 21 16,0-21-16,0-21 15,0 22-15,0-22 0,1 0 0,-1 0 16,21 0-16,-21 0 0,0-22 16,1 1-16,20 21 0,-21-21 0,21 0 15,-20-21-15</inkml:trace>
  <inkml:trace contextRef="#ctx0" brushRef="#br0" timeOffset="22308.26">16002 4551 0,'0'-21'0,"0"42"0,0-63 0,21 20 0,-21 1 16,0 0-16,0 0 15,0 42 1,0 0-16,-21 0 16,21 22-16,-21-22 0,0 0 15,21 21-15,0-20 0,-22 20 0,22-21 16,-21 21-16,21 1 0,-21-22 0,21 21 15,0-21-15,0 1 0,0-1 16,0 21-16,0-21 16,0 0-16,21-21 15,0 0-15,1 0 0,-1 0 16,0 0-16,21 0 0,-21-21 0,22 0 16,-1 0-16,-21 0 0,22-22 15,-1 22-15,0 0 0</inkml:trace>
  <inkml:trace contextRef="#ctx0" brushRef="#br0" timeOffset="23003.77">16552 4593 0,'43'-63'16,"-86"126"-16,64-126 31,-21 84-31,-21 0 16,0 0-16,0 0 0,21 1 16,0-1-16,-21 0 0,21 21 15,-21-21-15,21 1 0,0 20 0,0-21 16,0 0-16,0 0 0,0 1 0,0-1 15,0 0-15,21 0 16,0-21-16,0 0 16,-21-21-1,0 0 1,0 0-16,0-1 0,0 1 16,0-21-16,0 21 0,0 0 0,0-22 15,0 22-15,0-21 0,0 21 16,0-22-16,21 22 0,-21-21 0,21 21 15,1-1-15,20 1 0,-21 0 16,0 21-16,22-21 0,-22 21 0,21 0 16,-21 0-16,22 0 0,-22 21 0,0-21 15,21 21-15,-21 0 0,1 22 16,-1-22-16,-21 0 0,0 21 0,21-20 16,-21-1-16,0 21 0,0-21 15,21 0-15,-21 22 0,0-22 0,0 0 16,0 0-16,0 0 0,0 1 15,0-1-15,-21-21 0,0 0 16,21 21-16,-21-21 0,-1 0 16,22-21-1,-21 0-15,21-1 0,0 1 16,0 0-16,0 0 0,0 0 0,0-22 16,21 22-16,1-21 0,-1 0 0,0-1 15,21 22-15,-21-21 0,22-1 16,-1 1-16,0 21 0,1 0 0,-1 0 15,0-1-15,22 1 0,-43 21 16,21 0-16,1 0 0,-22 21 0,0 1 16,0 20-16,0-21 0,-21 21 15,0-20-15,0 20 0,0 0 16,0 1-16,-21-1 0,21 0 0,-21-21 16,0 22-16,0-1 0,0-21 0,-1 0 15,22 1-15,-21-1 0,21 0 16,-21 0-16,0-21 15,0 0 1,21-21-16,0 0 16,0 0-16,-21-22 0,21 22 0,-22-21 15</inkml:trace>
  <inkml:trace contextRef="#ctx0" brushRef="#br0" timeOffset="23219.65">16806 3979 0,'0'0'0,"-21"0"0,0 0 0,0 0 15,0 0-15,-1 0 0,1 0 16,0 0-16,0 0 47,0 0-32,21 22-15,-21-22 0,-1 21 16</inkml:trace>
  <inkml:trace contextRef="#ctx0" brushRef="#br0" timeOffset="23428.53">15367 4445 0,'0'0'0,"0"21"31,21-21-31,0 0 0,0 0 16,1 0-16,-1 0 0,0 0 15,21 0-15,-21 0 0,1 0 16,-1-21-16,21 21 0,-21 0 0,0-21 16,1 21-16,20-21 0,-21 21 15,0-21-15</inkml:trace>
  <inkml:trace contextRef="#ctx0" brushRef="#br0" timeOffset="24876.18">18817 4678 0,'42'-42'31,"-42"20"-31,0 1 16,22 21-16,-22-21 0,21 0 0,0 0 16,-21 0-16,0-1 15,21 1-15,0 0 0,-21 0 0,0 0 16,0 0-16,0-22 0,0 22 0,0-21 15,0 21-15,-21-1 0,0-20 16,0 21-16,-22 0 0,22 0 0,-21 21 16,0 0-16,-22 0 0,22 0 15,-1 21-15,-20 0 0,21 0 0,-1 21 16,1-20-16,0 20 0,-1 0 16,22 1-16,0-1 0,0 0 15,21 1-15,0-1 0,0 0 0,0-21 16,0 22-16,21-22 0,0 0 15,0 0-15,0 0 0,22-21 0,-22 0 16,21 0-16,1 0 0,-1 0 0,0 0 16,1 0-16,-22 0 0,21-21 15,0 0-15,1 0 0,-22 0 0,21 0 16,-21-1-16,1 1 0,-1 0 16,0-21-16,0 21 0,-21-22 0,0 1 15,0 0-15,0 20 0,0-20 0,0 21 16,0 0-16,0 42 31,0 21-31,0-21 16,0 22-16,0-22 0,0 21 0,0 1 15,0-1-15,0-21 0,0 21 0,0-20 16,0 20-16,0-21 0,0 21 16,21-20-16,0-1 0,-21 0 0,43 0 15,-22-21-15,0 21 0,21-21 0,1 0 16,-22 0-16,21 0 15,22 0-15,-22-21 0,0 21 0,22-21 16,-22 0-16,22 0 0,-1-1 16,-20 1-16,20 0 0,-21-21 0,22 21 15,-22-22-15,1 22 0,-22-21 0,21-1 16,-21 22-16,-21-21 0,0 0 16,0-1-16,0 22 0,0 0 0,0 0 15,0 0-15,-21-1 0,-21 22 0,21 0 16,-22 0-16,22 0 0,-21 22 15,-1-1-15,1 0 0,-21 0 0,20 21 16,1-20-16,0 20 0,20 0 16,-20-21-16,21 22 0,0-22 0,0 21 15,21-21-15,0 1 0,0-1 16,21 0-16,0 0 0,21 0 16,-21-21-16,22 0 0,-1 0 0,0 0 15,22 0-15,-22 0 0,1 0 0,-1 0 16,0 0-16,1-21 0,-22 21 15,21-21-15,-21 21 0,0-21 0,-21 0 16,22-1-16,-22 1 16,0 0-16,0 0 0,0 0 0,0 0 15,-22 21-15,1 0 16,0 0 0,0 21-16,0 0 15,21 0-15,-21 21 0,21-20 0,-22 20 16,1 21-16,21-20 0,0 20 15,0 1-15,-21-1 0,21 1 0,-21-1 16,21 1-16,0 20 0,0 1 0,0 0 16,0-1-16,0 22 0,21-21 15,-21 21-15,0-22 0,0 22 0,0-21 16,0 21-16,0-22 0,-21 1 0,0 0 16,0-1-16,21-20 0,-22-1 0,1-20 15,0-1-15,0 0 0,0 1 16,0-22-16,-1 0 0,1-21 15,0 0-15,0 0 0,0 0 0,0 0 0,-22 0 16,22-42-16,0 21 0,0-22 16,-22 1-16,22 0 0,0-22 0,-21 1 15,21-22-15,-22 21 0,22-20 16,0-1-16,0-21 0,21 22 0,0-22 16,0 21-16,0 0 0,21 1 0,0-1 15,21 0-15,-20 22 0,20-1 16,0 1-16,1 21 0,-1-1 0,0-20 15,1 20-15,20 1 0,-21 0 0,1-1 16,20 1-16,-20 0 16,-1-1-16,21 1 0,-20 21 0,-1 0 0</inkml:trace>
  <inkml:trace contextRef="#ctx0" brushRef="#br0" timeOffset="25575.8">20447 4657 0,'0'0'0,"21"0"0,0 0 16,-21-21-16,21-1 15,1 22-15,-1-21 0,-21 0 16,21 0-16,-21 0 0,21 0 16,-21-1-16,0 1 15,0 0-15,0 0 0,-42 0 16,21 21-16,-1 0 0,1 0 16,0 0-16,-21 0 0,21 0 0,-22 0 15,1 21-15,21 0 0,-22 21 16,1-20-16,21 20 0,-21-21 15,20 21-15,1 1 0,0-1 0,0 0 16,0-20-16,21 20 0,0 0 0,0-21 16,0 22-16,0-22 0,21 0 15,0 0-15,0-21 0,0 0 0,1 0 16,-1 0-16,21 0 0,-21 0 0,22 0 16,-1-21-16,-21 21 0,21-21 15,-20 0-15,20-22 0,-21 22 0,21 0 16,-20-21-16,-1 21 0,0-22 15,0 22-15,0-21 0,0 21 16,-21-1-16,22-20 0,-22 21 0,0 0 16,-22 42 15,22 0-31,-21-21 0,0 21 0,21 0 16,0 1-16,0-1 0,0 21 15,0-21-15,0 0 0,0 1 0,0-1 16,0 0-16,0 0 0,0 0 15,21-21-15,0 0 0,1 0 16,-1 0-16,0 0 0,0 0 0,0 0 16,0 0-16,22-21 0,-22 0 0,0 21 15,0-21-15,0 0 16,1-1-16,-1 1 0,0 0 0,0-21 16,-21 21-16,0-1 0,21 22 0,-21-21 15,0 0-15,21 21 0,-21 21 31,0 0-31,0 1 0,0-1 0,-21 0 16,21 0-16,-21 0 0,21 0 16,0 22-16,0-22 0,0 0 0,0 0 15,-21 0-15,21 1 0,0-1 16,0 0 0,21-42-1,-21 0 1,0-1-16,21 1 0</inkml:trace>
  <inkml:trace contextRef="#ctx0" brushRef="#br0" timeOffset="25752.61">21018 4466 0,'0'0'16,"0"-21"-16,0 0 0,0 0 0,0 0 16,-21 21-16,0 0 15,0 0-15,0 0 16,0 0-16,21 21 15,0 0 1,21 0-16,0-21 16,0 0-16,0 21 0,0-21 0,1 0 15</inkml:trace>
  <inkml:trace contextRef="#ctx0" brushRef="#br0" timeOffset="26185.37">21357 4487 0,'0'0'0,"0"22"15,0-1 1,0 0-16,0 0 16,0 0-16,0 0 0,0 1 15,0-1-15,-21 0 0,21 0 16,-21 0-16,21 0 0,0 1 16,-21-1-16,21 0 0,0 0 0,-22 0 15,1-21-15,0 0 16,0 0-1,0-21 1,21 0-16,0 0 0,0 0 16,0-1-16,0-20 0,0 21 15,21 0-15,0-22 0,0 22 16,22-21-16,-22 21 0,21-22 0,0 22 16,1 0-16,-1 0 0,22 21 0,-22 0 15,21 0-15,-20 0 0,-1 21 16,0 0-16,1 22 0,-22-22 15,0 21-15,-21-21 0,0 22 0,0-1 16,0 0-16,0 1 0,0-22 0,0 21 16,-21 0-16,0-20 0,0-1 15,-1 0-15,22 0 0,-21 0 0,0 0 16,0-21-16,0 0 16,0-21-16,21 0 15,0 0-15,0 0 0</inkml:trace>
  <inkml:trace contextRef="#ctx0" brushRef="#br0" timeOffset="26884.48">23114 4763 0,'63'0'31,"-41"0"-31,-1 0 0,0 0 16,0-22-16,0 1 0,0 0 15,1 21-15,-22-21 0,0 0 16,0 0-16,0-1 0,0 1 0,0 0 16,0 0-16,0 0 0,0 0 15,-22-1-15,1-20 0,0 42 0,0-21 16,0 0-16,0 21 0,-1 0 16,-20 0-16,21 0 0,-21 21 15,-1 0-15,22 0 0,-21 0 0,-1 22 16,1-22-16,0 21 0,-1-21 15,22 22-15,-21-1 0,21 0 0,0 1 16,-1-1-16,1-21 0,21 22 0,0-22 16,0 0-16,0 0 0,21 0 15,1 0-15,-1-21 0,21 0 0,0 0 16,22 0-16,-22 0 0,1-21 0,20 21 16,-21-21-16,1 0 0,-1 0 15,0-22-15,1 22 0,-1-21 0,-21 21 16,22-22-16,-22 1 0,0 21 0,0-21 15,0 20-15,-21 1 16,21 0-16,-21 0 0,0 0 0,0 42 31,0 0-31,0 0 0,-21 0 16,21 22-16,0-22 0,-21 0 0,21 21 16,0-20-16,0 20 0,0-21 15,0 0-15,0 0 0,0 1 0,21-1 16,0 0-16,1 0 0,-1-21 0,0 0 15,0 21-15,0-21 0,22 0 16,-22 0-16,21 0 0,-21 0 0,22-21 16,-22 0-16,21 0 0,0 21 0,-20-21 15,-1-22-15</inkml:trace>
  <inkml:trace contextRef="#ctx0" brushRef="#br0" timeOffset="27324.23">23918 4720 0,'0'0'0,"21"-42"0,-21 21 0,0 0 0,0-1 15,0 1-15,0 0 0,0 0 16,-21 21-1,0 0-15,21 21 0,-21 0 0,21 0 16,-21 1-16,0-1 16,21 0-16,-22 0 0,22 21 0,0-20 15,0-1-15,-21-21 0,21 21 0,-21 0 16,21 0-16,-21-21 16,21 21-16,-21-21 15,21-21 1,0 0-1,0 0-15,0 0 0,0-22 16,0 22-16,21 0 0,0-21 16,0 21-16,22-22 0,-22 1 0,21 21 15,0-22-15,1 1 0,-1 21 0,0 0 16,1 0-16,-1 21 0,-21 0 16,22 0-16,-22 0 0,0 21 0,0 0 15,0 0-15,-21 21 0,21-20 0,-21 20 16,0-21-16,0 21 0,0-20 15,0 20-15,0-21 0,0 21 0,-21-20 16,21-1-16,-21 0 0,21 0 16,-21 0-16,21 0 15,0-42 17,0 0-17,21 0-15,0 21 0,0-21 16,1 0-16,20-1 0</inkml:trace>
  <inkml:trace contextRef="#ctx0" brushRef="#br0" timeOffset="27856.25">24955 4509 0,'0'0'0,"43"-22"16,-1 1-16,-21 21 0,0-21 0,1 0 16,-22 0-16,0 0 0,0-1 15,0 1-15,-22 21 0,1 0 16,0 0-16,0 0 0,-21 0 0,-1 0 15,1 0-15,0 0 0,-1 0 16,1 21-16,0 1 0,-1-1 0,1 0 16,0 0-16,20 21 0,-20-20 0,21 20 15,0-21-15,21 21 16,0-20-16,0-1 0,0 21 0,0-21 0,0 0 16,21 1-16,0-1 0,0 0 0,0-21 15,22 21-15,-22-21 16,21 0-16,1 0 0,-22 0 0,21 0 15,0 0-15,1-21 0,-1 0 16,0 21-16,-20-21 0,20-1 0,-21-20 16,0 21-16,0-21 0,1-1 0,-1 1 15,0 0-15,0-1 0,0-20 16,0-1-16,-21 1 0,22-1 0,-1 1 16,-21-1-16,21 22 0,-21 0 0,0-1 15,0 22-15,0 0 0,0 0 16,-21 21-16,0 21 0,-1 0 15,1 21-15,0 1 0,0-1 16,0 22-16,0-1 0,21 1 16,0-22-16,0 21 0,0 1 0,0-22 15,0 1-15,0-1 0,0 0 16,0 1-16,0-1 0,0-21 0,21 0 16,0 0-16,-21 1 0,21-1 0,0 0 15,0-21-15,1 0 16,-1 0-16,0 0 0,0 0 0,-21-21 15,21 21-15,0-21 0,1-1 0,-1 1 16</inkml:trace>
  <inkml:trace contextRef="#ctx0" brushRef="#br0" timeOffset="29220.15">26395 4530 0,'21'0'31,"0"0"-31,0 0 0,0 0 0,1 0 16,-1 0-16,0-21 0,0 21 15,0-22-15,0 1 0,1 0 0,-1 0 16,-21 0-16,0 0 0,0-22 0,0 1 16,0 21-16,0-22 0,0 1 15,0 21-15,-21-21 0,21 20 0,-22 22 16,1-21-16,-21 21 0,21 0 15,0 0-15,-22 0 0,22 21 0,-21 1 16,-1 20-16,22 0 0,-21-21 16,21 22-16,-22-1 0,22 0 15,0 1-15,0-1 0,0 0 0,21-20 16,0 20-16,0-21 0,0 0 16,0 22-16,0-22 0,21-21 0,0 21 15,0 0-15,0-21 0,1 0 0,20 0 16,-21 0-16,0 0 0,0 0 15,22 0-15,-22 0 0,0-21 0,0 21 16,22-21-16,-22 0 0,0-1 0,0 1 16,0 0-16,-21-21 0,21 21 15,-21-22-15,22 1 0,-22 21 0,0 0 16,21-1-16,-21 1 0,0 0 16,0 42-1,0 0-15,0 1 0,0-1 16,0 21-16,0-21 0,0 0 15,0 22-15,0-22 0,0 21 0,0-21 16,0 1-16,21 20 0,-21-21 0,21 0 16,0 0-16,22 1 0,-22-1 15,21 0-15,0-21 0,1 21 0,-1-21 16,0 0-16,22 0 0,-22 0 16,22 0-16,-1 0 0,-20-21 15,20 0-15,-21 0 0,22-1 0,-22 1 0,1 0 16,-22 0-16,21-21 0,-21 20 15,0-20-15,1 0 0,-22-1 16,0 1-16,0 0 0,0-1 0,0 1 16,-22 21-16,1-21 0,-21 20 15,21 22-15,-22 0 0,22 0 0,-21 0 16,0 0-16,-1 22 0,1-1 0,0 0 16,-1 21-16,1-21 0,0 22 15,-1-1-15,22-21 0,0 22 0,0-22 16,21 21-16,0-21 0,0 0 15,0 22-15,21-22 0,0-21 0,0 21 16,0 0-16,22-21 0,-1 0 0,0 21 16,1-21-16,-1 0 15,-21 0-15,22 0 0,-1-21 0,-21 21 16,0-21-16,0 21 0,1-21 0,-1 0 16,-21 0-16,0-1 0,21 1 15,-21 0-15,21 0 0,-21 0 0,21 0 16,-21-1-16,0 44 31,-21-22-31,0 42 16,0-21-16,0 0 15,21 22-15,-22-1 0,1 0 0,21 1 16,0 20-16,0-21 0,-21 22 0,21-1 16,0-20-16,0 20 0,0 1 15,0-1-15,21 1 0,-21-1 0,21 1 16,1-1-16,-1 1 0,0-1 0,-21 22 15,0-43-15,0 22 0,0-1 16,0-20-16,0 20 0,0-21 0,0 1 16,0-1-16,-21 0 0,0 1 0,-1-1 15,1 0-15,-21-20 0,21-1 0,0 0 16,-1 0-16,1 0 0,0 0 16,0-21-16,0 0 0,0 0 15,-1 0-15,1 0 0,0-21 0,21 0 16,0 0-16,-21 0 0,21-22 15,0 22-15,0-42 0,0 20 0,0-20 16,0-1-16,0 1 0,21-22 0,0 1 16,0-1-16,1 0 0,20 1 15,-21-1-15,21 0 0,-20 1 0,-1-1 16,21 21-16,-21 1 0,0-1 0,1 22 16,-22 0-16,21-1 0,0 1 15,0 21-15,0 0 0,0-22 0,1 22 16,-1 0-16,0 0 0,0 0 0,21 21 15,-20-21-15,20-1 16</inkml:trace>
  <inkml:trace contextRef="#ctx0" brushRef="#br0" timeOffset="29932.74">28279 4572 0,'0'0'0,"0"-21"16,42-21-1,-21 20-15,-21 1 0,0 0 16,21 0-16,-21-21 0,21 20 0,-21 1 15,22-21-15,-22 21 0,0-22 16,0 22-16,0 0 0,0 0 0,0 0 16,-22 21-16,1 0 0,0 0 15,-21 0-15,21 0 0,-22 42 16,1-21-16,0 0 0,-22 22 0,22-1 16,-1-21-16,22 22 0,-21-1 15,21-21-15,-22 0 0,43 22 0,-21-22 16,21 0-16,0 0 0,0 0 15,0 0-15,21 1 0,1-22 16,-1 21-16,21-21 0,-21 0 16,0 0-16,22 0 0,-22 0 15,21 0-15,1-21 0,-22 21 0,21-22 16,-21 1-16,22 21 0,-22-21 16,0 0-16,0 0 0,0-22 15,0 22-15,1 0 0,-22 0 0,0 0 16,0 0-16,0-1 0,0 44 31,0-1-15,0 0-16,-22 0 0,22 0 0,0 0 15,0 1-15,0-1 0,0 0 16,0 0-16,0 0 0,0 0 0,22 1 16,-1-1-16,0-21 0,0 0 15,0 0-15,0 0 0,1 0 16,-1 0-16,0 0 0,21 0 15,-21 0-15,22-21 0,-22-1 0,21 1 16,-21 21-16,1-42 0,20 21 16,-21 0-16,0-22 0,0 22 0,1-21 15,-1 21-15,-21-1 0,21 1 16,-21 0-16,0 42 16,-21-21-1,0 21-15,21 22 0,-22-22 0,22 0 16,0 0-16,-21 0 0,21 1 0,0-1 15,-21 0-15,21 0 0,0 0 16,0 0-16,0 1 0,0-1 16,21-21-16,0 0 15,1 0-15,-1 0 0,0 0 16,0 0-16,0 0 0,0-21 16,1-1-16,-1 1 0,-21 0 15,21 21-15,0-21 0</inkml:trace>
  <inkml:trace contextRef="#ctx0" brushRef="#br0" timeOffset="30285.54">29062 3958 0,'-43'0'0,"86"0"0,-107 0 16,22 0-16,21 21 0,0 1 15,-1-1-15,1-21 0,21 21 0,-21 0 16,21 0-16,21 0 15,0-21-15,1 0 16,-1 0-16,0 0 0,0 0 0,21 0 16,-20-21-16,-1 21 0,0-21 15,0 0-15,-21 0 0,0 0 0,0-1 16,0 1-16,0 0 0,0 0 16,0 0-16,-21 0 0,0-1 15,0 22-15,-1 0 0,1 0 16,0 0-16,0 0 0,-21 0 0,20 22 15,1-1-15,21 0 16,-21 0-16,21 0 0,-21 0 0,21 22 16,0-22-16,0 0 0,0 21 15,0-20-15,21-1 0,0 0 0,0 0 16,1 0-16,20 0 0,0 1 0,1-1 16</inkml:trace>
  <inkml:trace contextRef="#ctx0" brushRef="#br0" timeOffset="30752.27">29464 4318 0,'0'0'16,"21"0"-16,-21-21 0,0 42 47,0 0-47,0 0 0,-21 1 16,21-1-16,-21 0 0,21 0 15,-21-21-15,21 21 0,0 0 16,0 1-16,-22-22 0,22 21 0,-21-21 15,0 21-15,0-21 16,0 0 0,21-21-16,-21 0 15,21-1-15,-22 1 16,22 0-16,0 0 0,0 0 16,0 0-16,0-22 0,22 22 15,-1-21-15,0 21 0,21-22 0,-21 22 16,22 0-16,-1 0 0,0 0 15,1 21-15,-1 0 0,0 0 0,1 0 16,-1 0-16,0 21 0,1 0 16,-1 0-16,-21 0 0,22 22 0,-22-22 15,0 0-15,-21 21 0,0-21 0,0 1 16,0 20-16,0-21 0,0 0 16,0 0-16,-21 1 0,0-1 0,-1 0 15,1-21-15,0 21 0,0-21 16,0 0-16,0 0 15,42 0 17,0 0-32,0 0 0,0 0 15</inkml:trace>
  <inkml:trace contextRef="#ctx0" brushRef="#br0" timeOffset="30904.38">30332 4551 0,'-21'0'31,"-1"0"-15,1 21-16,0-21 0,0 0 15,0 0-15,0 0 16,-1 21-16,1-21 0,0 0 0</inkml:trace>
  <inkml:trace contextRef="#ctx0" brushRef="#br0" timeOffset="45827.84">529 8467 0,'0'-21'16,"0"-1"-16,0 1 16,0 0-16,21 0 0,-21 0 15,0 0-15,0-22 0,0 22 16,0 0-16,0 0 0,0 0 15,0-1-15,0 1 0,0 0 16,0 42 0,0 0-16,0 22 15,0-1-15,0 0 0,0 22 16,-21-22-16,21 22 0,-21-22 16,21 22-16,0-22 0,0 21 0,0-20 15,0-1-15,-21 22 16,21-22-16,0-21 0,0 21 0,0-20 15,0-1-15,0 0 0,0 0 16,21-21 0,0-21-1,0 21-15,0-42 0,1 20 0,-22 1 16,21-21-16,0 21 0,0-22 16,0 1-16,-21 21 0,21-21 15,1-1-15,-22 22 0,21-21 0,0 21 16,-21-1-16,21 1 0,-21 0 15,21 21-15,0 0 0,1 21 16,-22 0 0,21 1-16,-21 20 0,0-21 0,0 21 15,21 1-15,-21-1 0,0 0 16,21-20-16,-21 20 0,0 0 0,0-21 16,21 1-16,0-1 0,-21 0 15,22 0-15,-1-21 0,0 0 16,0 0-16,0 0 0,0 0 15,1 0-15,-1 0 0,0-21 0,0 0 16,21 0-16,-20-22 0,-1 22 16,0-21-16,0-1 0,0 22 15,0-21-15,1 0 0,-22-1 0,0 1 16,0 0-16,0-1 16,0 1-16,0 0 0,0 20 0,0-20 15,0 21-15,0 0 0,0 0 16,0 63-1,0-21 1,-22 0-16,22 22 0,-21-1 0,21 0 16,0-21-16,0 22 0,0-1 15,0 0-15,0 1 0,0-1 0,0-21 16,0 22-16,0-22 16,0 0-16,21 0 0,1 0 0,-1 0 0,0-21 15,0 0-15,0 0 0,22 0 16,-1 0-16,-21-21 0,21 21 15,1-21-15,-1 0 0,-21-21 16,22 20-16,-1 1 0,-21-21 0,21 0 16,-20 20-16,-1-20 0,0 0 15,0-1-15,-21 1 0,0 0 0,0-1 16,0 1-16,0-21 0,0 20 16,0 1-16,0 21 0,0-22 0,-21 22 15,21 0-15,0 0 0,-21 21 16,21 21-16,-21 0 15,21 0-15,-22 22 0,22-1 0,0 0 16,0 1-16,0-1 0,0 22 16,0-22-16,0 21 0,0-20 15,0 20-15,0 1 0,0-22 0,0 0 16,0 1-16,0-1 0,0 0 16,0-20-16,0 20 0,0-21 0,0 0 15,22-21 16,-1-21-31,-21 0 0,21 0 16,0 0-16,-21-1 0,21-20 0,0 0 16,-21 21-16,22-22 0,-1 1 0,-21 21 15,21-22-15,-21 22 16,0 0-16,21 0 0,0 21 0,0 0 16,-21 21-1,22 0-15,-22 0 0,21 1 16,-21 20-16,0-21 0,0 21 15,0-20-15,21 20 0,0-21 0,-21 0 16,21 22-16,0-22 0,1 0 16,-1 0-16,0 0 0,0 0 0,21-21 15,1 0-15,-22 22 0,21-22 0,1 0 16,-1 0-16,0 0 16,22-22-16,-22 1 0,0 21 0,1-21 15,-1 0-15,0 0 0,1-22 16,-22 22-16,21-21 0,-21 21 0,1-22 15,-1 1-15,-21 0 0,0-1 16,0 1-16,0 0 0,0 21 0,0-22 16,0 1-16,0 21 0,0 0 0,0-1 15,-21 1-15,-1 0 0,1 21 16,0 0-16,0 0 0,0 0 0,-22 21 16,22 0-16,-21 1 0,21 20 15,-22-21-15,22 21 0,0 1 0,0-1 16,0 0-16,0 1 0,21-1 15,0 0-15,0 1 0,0-22 0,0 21 16,0-21-16,0 1 0,0-1 16,21 0-16,0 0 0,0-21 15,0 0-15,0 0 0,1 0 0,-1 0 16,21 0-16,-21-21 0,0 0 16,1 21-16,-1-21 0,0-22 0,21 22 15,-21-21-15,-21 21 0,22-22 0,-1 1 16,0 0-16,-21-1 0,21 1 15,-21 21-15,0-22 0,0 1 0,0 21 16,21 0-16,-21 0 0,0-1 16,0 44 15,0 20-31,0-21 0,0 0 16,0 22-16,0-1 0,0-21 0,0 21 15,0 1-15,0-1 0,21 0 16,-21-20-16,22 20 0,-1-21 0,0 0 15,0 0-15,0 1 0,22-22 0,-22 21 16,0-21-16,21 0 0,-21 0 16,1 0-16,20 0 0,-21-21 0,0 21 15,0-22-15,22 1 0,-22 0 16,0-21-16,0 21 0,0-22 16,1 1-16,-1 0 0,0-1 0,0 1 15,-21 0-15,0-22 0,0 22 16,21-22-16,-21 1 0,0 20 0,0-20 15,0 21-15,0-22 0,0 22 0,0-1 16,0 22-16,0 0 0,0 0 16,0 0-16,-21 21 15,21 21-15,0 0 0,0 21 16,-21-20-16,21 20 0,-21 21 0,21-20 16,0 20-16,-21-20 0,21 20 15,0-21-15,0 22 0,0-22 0,0 1 16,0 20-16,0-21 0,0 1 15,0-1-15,0-21 0,21 22 16,0-22-16,0 0 0,0 0 0,0 0 16,-21 0-16,22-21 0,-1 0 0,0 0 15,0 0-15,0 0 0,22 0 16,-22 0-16,0-21 0,0 21 0,0-21 16,0 0-16,1 0 0,-1 0 15,-21-1-15,21 1 0,0-21 0,-21 21 16,21 0-16,-21-22 0,0 22 0</inkml:trace>
  <inkml:trace contextRef="#ctx0" brushRef="#br0" timeOffset="46108.68">3535 8340 0,'0'0'0,"-85"42"16,64-42-16,21 21 15,21-21-15,0 0 0,0 0 16,22 0-16,-22 0 0,21 0 0,1 0 16,-1 0-16,21 0 0,-20-21 0,-1 21 15,22 0-15,-22-21 0,0 21 16,1-21-16,-1 21 0,0 0 0,1-21 16,-22 21-16,0 0 0,21 0 15,-21-22-15,1 22 16,-1 0-16,0 0 15</inkml:trace>
  <inkml:trace contextRef="#ctx0" brushRef="#br0" timeOffset="46812.28">5122 8446 0,'0'0'0,"-21"0"0,-21 0 0,21 0 0,-22 0 16,22 0-16,-21 0 0,21 0 0,-1 0 15,22-22-15,22 22 31,-1 0-31,0 0 0,21 0 0,-21 0 16,43 0-16,-22 0 0,1 22 16,20-22-16,-21 0 0,22 0 0,-1 0 15,1 21-15,-1-21 0,22 0 16,-21 0-16,-1 0 0,1 0 16,-1 0-16,1 0 0,-1 0 0,-21 0 15,22 0-15,-22 0 0,1 0 16,-1-21-16,0-1 0,-21 22 0,1 0 15,-1-21-15,0 21 0,-21-21 0,0 0 16,0 0 0,0 0-16,-21-1 0,0 1 0,-1 0 15,1 21-15,0-21 0,-21 0 0,21 0 16,-1 21-16,1-22 0,0 22 16,0 0-16,0 0 0,0 0 15,-1 0 1,44 0 15,-1 0-15,0 0-16,21 0 0,-21 22 0,1-22 15,20 0-15,-21 0 0,0 21 0,0-21 16,22 0-16,-22 0 0,-21 21 16,21-21-16,0 21 0,-21 0 15,0 0-15,0 1 0,0-1 16,0 0-16,0 0 0,-21 0 15,-21 0-15,21 22 0,-1-22 0,-20 0 16,0 21-16,21-20 0,-22-1 16,1 0-16,0 21 0,20-21 15,-20 1-15,21-1 0,0 0 0,0 0 16,-1 0-16,1-21 0,21 21 0,-21-21 16</inkml:trace>
  <inkml:trace contextRef="#ctx0" brushRef="#br0" timeOffset="47772.41">7324 7451 0,'0'0'0,"0"21"47,0 0-32,0 0-15,-22-21 0,22 21 16,0 1-16,0-1 16,22-21 15,-1 0-16,-21-21 1,0-1-16,0 1 16,0 0-16,0 0 15,0 0-15,0 0 0,0-1 16,-21 22 0,-1 0-1,1 22-15,21-1 16,0 0-16,-21 0 0,21 0 15,0 0-15,0 1 0,0-1 0,0 0 16,0 0-16,0 0 16,21-21-1,0 0-15,1 0 16,-1 0-16,0 0 16,0-21-16,0 21 0,-21-21 15,0 0-15,0 0 16,0-1-16,0 1 15,0 0-15,0 0 0,0 0 0,0 0 16,-21 21-16,0-22 16,0 22-16,0 0 0,21 22 15,-22-1-15,1 0 0,21 0 16,-21 0-16,21 0 0,0 22 16,0-22-16,0 0 0,0 0 0,0 0 15,0 1-15,0-1 0,0 0 0,0 0 16,0 0-16,0 0 15,21-21 1,0 0-16,1 0 16,-1 0-16,0 0 15,0-21-15,0 0 0,0 21 16,-21-21-16</inkml:trace>
  <inkml:trace contextRef="#ctx0" brushRef="#br0" timeOffset="48156.19">7832 7472 0,'0'0'16,"0"21"0,0 0-1,0 0 1,21-21 15,0 0-31,0 0 16,-21-21-16,21 21 0,-21-21 15,21 0-15,-21 0 0,0 0 16,0-1-16,0 1 16,0 0-16,0 0 15,-21 21-15,0 0 16,0 21-16,21 0 0,-21 0 15,21 1-15,0 20 0,0-21 16,-21 0-16,21 0 0,0 22 0,0-22 16,0 0-16,0 0 0,0 0 15,21 1-15,0-22 16,0 0-16,0 0 0,0 0 0</inkml:trace>
  <inkml:trace contextRef="#ctx0" brushRef="#br0" timeOffset="-149688.3">8615 7874 0,'0'21'110,"21"-21"-48</inkml:trace>
  <inkml:trace contextRef="#ctx0" brushRef="#br0" timeOffset="-149443.24">8763 7684 0,'0'-43'16,"-21"43"0,21-21-16</inkml:trace>
  <inkml:trace contextRef="#ctx0" brushRef="#br0" timeOffset="-148957.14">8213 8594 0,'-22'21'0,"-83"42"16</inkml:trace>
  <inkml:trace contextRef="#ctx0" brushRef="#br0" timeOffset="-147236.83">8805 7705 0,'-21'-21'16,"21"-1"-16,0 1 0,-21 21 16,21-21-16,-21 21 0,21-21 31,-21 21-31,-1 0 15,22 21-15,-21-21 0,21 21 16,0 0-16,0 1 0,-21-1 0,21 0 16,0 0-16,-21 21 0,21-20 0,0 20 15,0-21-15,0 21 0,-21 1 16,0 20-16,21-20 0,-22-1 0,1 21 16,21-20-16,-21-1 0,0 0 15,0 1-15,0-1 0,21 0 16,-22 1-16,1-1 0,0-21 0,21 22 15,0-22-15,-21 0 0,21 0 16,-21 0-16,21 0 0,0 1 16,0-44-1,0 1 1,0 0-16,0 0 0,0 0 16,0 0-16,0-1 0,0-20 0,0 21 15,0-21-15,0-1 0,0 22 16,0-21-16,0-1 0,0 1 0,0 21 15,21 0-15,-21-22 0,21 22 16,0 0-16,-21 0 16,21 21-16,1 0 15,-22 21-15,21 0 0,-21 0 16,21 1-16,0-1 0,-21 0 16,0 21-16,0-21 0,21 1 0,-21-1 15,21 21-15,1-21 0,-22 0 16,0 1-16,21-1 0,0 0 0,-21 0 15,21-21-15,0 21 0,-21 0 0,21-21 16,1 0-16,-1 22 0,0-22 16,0 0-16,21 0 0,-20 0 15,-1 0-15,0 0 0,21 0 0,-21-22 16,22 1-16,-22 0 0,0 0 16,21 0-16,-20 0 0,-1-1 0,0 1 15,0 0-15,0-21 0,-21 21 0,21-22 16,-21 1-16,22 21 0,-22-22 15,0-20-15,0 21 0,0-1 0,0 1 16,0 0-16,0-1 0,0 1 0,-22 0 16,1-1-16,0 1 0,0 0 15,0 20-15,-22-20 0,22 21 0,0 0 16,-21 0-16,-1-1 0,1 1 16,0 21-16,-1 0 0,1 0 15,21 0-15,-21 21 0,-1 1 0,1-1 16,0 0-16,20 21 0,1-21 15,0 22-15,0-1 0,0-21 0,21 22 16,0-1-16,0 21 0,0-20 0,0-1 16,0-21-16,0 22 0,21-1 15,0-21-15,-21 21 0,42-20 0,-20-1 16,-1 0-16,0 0 0,0 0 16,21-21-16,-20 0 0,20 21 0,-21-21 15,21 0-15,-20 0 0,20 0 0,-21 0 16,21 0-16,-20 0 15,-1-21-15,21 21 0,-21-21 0,0 21 16,1-21-16,-1 21 0,0-21 0,0 0 16,0-1-1,0 1-15</inkml:trace>
  <inkml:trace contextRef="#ctx0" brushRef="#br0" timeOffset="-145380.95">9356 8297 0,'42'22'16,"-21"-22"0,0 0-16,0-22 15,-21 1-15,22 21 0,-1-21 0,-21 0 16,21 0-16,0 0 0,0-1 15,-21 1-15,21 0 0,1-21 0,-22 21 16,0-1-16,0 1 0,0 0 0,0 0 16,0 0-16,0 0 0,0-1 15,-22 22-15,1 0 0,0 0 16,0 0-16,0 0 0,0 0 16,-1 22-16,1-1 0,0 0 0,0 0 15,0 0-15,21 0 0,-21 1 16,21 20-16,-22-21 0,22 21 0,0-20 15,0 20-15,0-21 0,0 21 16,0-20-16,0-1 0,0 0 0,0 0 16,0 0-16,0 0 0,22 1 0,-1-1 15,0-21-15,0 21 16,0-21-16,0 0 0,1 0 16,-1 0-16,0 0 0,0 0 0,21 0 15,-20-21-15,-1 0 0,0 21 16,21-22-16,-21 1 0,1 0 0,-1 0 15,0 0-15,0 0 0,0-22 0,0 22 16,1 0-16,-1-21 0,-21 20 16,0-20-16,0 21 0,21 0 0,-21 0 15,0-1-15,0 1 0,0 0 16,0 42 0,0 0-1,0 1-15,0-1 16,0 0-16,0 0 0,0 0 0,0 22 15,0-22-15,0 0 0,0 0 0,0 0 16,0 0-16,0 1 16,21-1-16,-21 0 0,0 0 0,21 0 15,0-21-15,1 0 0,-22 21 16,21-21-16,0 0 0,0 0 16,0 0-16,0 0 0,1 0 0,-1 0 15,0-21-15,0 0 0,0 0 0,0 21 16,1-21-16,-1-22 0,-21 22 15,21 0-15,0 0 0,0-21 0,0 20 16,1-20-16,-22 21 0,21-43 16,0 43-16,-21 0 0,0 0 15,0 0-15,0 0 16,0 42 0,0 0-16,0 0 15,-21 0-15,21 22 16,-21-22-16,21 0 0,0 0 0,-22 21 15,22-20-15,0-1 0,0 21 0,0-21 16,0 0-16,0 1 0,0-1 16,0 0-16,0 0 0,22-21 0,-1 21 15,0 0-15,0-21 0,0 0 0,0 22 16,22-22-16,-22 0 16,0 0-16,21 0 0,-20-22 0,-1 1 15,21 21-15,-21-21 0,0 0 0,22 0 16,-22 0-16,0-1 0,0 1 15,-21-21-15,21 21 0,-21 0 16,22-22-16,-22 22 0,0-21 0,0 21 16,0-1-16,0 1 0,0 0 15,0 0-15,-22 0 0,1 0 0,0 21 16,0 0-16,0 0 0,0 0 16,-1 0-16,22 21 0,-21 0 0,0 0 15,21 0-15,0 0 0,0 22 16,0-22-16,0 0 0,0 21 0,0-20 15,0-1-15,0 21 0,0-21 0,0 0 16,0 1-16,0-1 0,21 0 16,0 0-16,1-21 0,-1 21 0,0 0 15,0-21-15,0 0 0,0 0 16,1 0-16,20 0 0,-21 0 16,0 0-16,22 0 0,-22-21 0,0 21 15,21-21-15,-21 0 0,1 0 0,-1 0 16,0-22-16,0 22 0,0-21 15,0 21-15,1-22 0,-1 1 0,-21-22 16,21 22-16,0 0 0,0-22 0,0 22 16,-21 0-16,0-1 0,0-20 15,22 20-15,-22 1 0,0 21 0,0-21 16,0 20-16,0 1 0,0 0 16,0 0-16,-22 21 15,1 0 1,21 21-16,0 21 0,-21-20 0,21-1 15,-21 21-15,0 0 0,21 1 16,0-1-16,0 0 0,-21 1 0,21-1 16,-22 22-16,22-22 0,0 0 0,0 1 15,0-1-15,0 0 0,0 1 16,0-22-16,0 21 0,0-21 0,0 0 16,22 1-16,-1-1 0,0 0 0,0 0 15,0-21-15,0 0 0,1 0 0,-1 0 16,21 0-16,-21 0 15,0 0-15,1 0 0,-1-21 0,0 0 16,0 0-16,0-1 0,0 1 0,1 0 16,-1 0-16,0-21 0,-21 20 15,21-20-15,0 21 0,0-21 0,-21 20 16,0 1-16,0 0 0,22 0 0,-22 0 16,0 0-16,0 42 31,0 0-31,0 0 0,0 0 0,0 22 15,-22-22-15,22 0 0,0 21 16,0-21-16,0 1 0,0 20 0,0-21 16,0 0-16,0 0 0,0 1 15,22-1-15,-1-21 0,0 0 16,0 0-16,0 0 16,0 0-16,1 0 0,-1-21 0,0-1 15,21 22-15,-21-21 0,1 0 0,-1 0 16,0 0-16,0-22 0,0 22 15,0-21-15,1 21 0,-22-22 0,21 1 16,-21 21-16,0-21 0,0 20 0,0-20 16,-21 21-16,-1 0 0,1 0 15,0 21-15,0 0 0,-21-22 0,20 22 16,-20 0-16,0 0 0,21 0 0,-22 22 16,22-22-16,0 21 0,0 0 15,0 0-15,-1 0 0,1 0 16,0 1-16,0-1 0,21 0 0,0 0 15,0 0-15,0 0 0,0 1 0,0-1 16,0 0-16</inkml:trace>
  <inkml:trace contextRef="#ctx0" brushRef="#br0" timeOffset="-144727.1">12404 7959 0,'21'0'0,"-42"0"0,63-21 0,-21-1 15,-21 1 1,21 21-16,-21-21 0,21 0 0,-21 0 16,0 0-1,0 42 17,0 0-17,0 0-15,0 21 16,0 1-16,0-1 0,0 0 0,0 1 15,0 20-15,0-20 0,0 20 0,0 1 16,0-22-16,-21 21 0,21 1 16,-21-22-16,21 22 0,0-1 0,-21 1 15,21-1-15,0 1 0,0 20 0,-21-20 16,21-1-16,-21 1 0,21-22 0,0 22 16,0-22-16,0 0 0,0 22 15,0-43-15,-22 21 0,22 1 0,0-22 16,0 0-16,0 0 0,0 0 0,0-42 47,0 0-47,0 0 0,0-21 0,0 20 15,0-20-15,0 0 0,0-1 0,0-20 16</inkml:trace>
  <inkml:trace contextRef="#ctx0" brushRef="#br0" timeOffset="-144356.02">12425 8276 0,'0'0'0,"0"-21"0,-21-21 0,21 21 16,0-22-16,0 22 0,0 0 15,0-21-15,0 20 0,0 1 0,0 0 16,0-21-16,0 21 0,21-1 16,0 22-16,0-21 0,-21 0 0,21 0 15,0 21-15,1 0 0,-1 0 0,21 0 16,-21 0-16,22 0 0,-22 0 15,21 0-15,-21 21 0,22-21 0,-22 21 16,21 0-16,-42 22 0,21-22 16,-21 21-16,0-21 0,0 1 0,0 20 15,-21-21-15,0 21 0,0-20 0,0-1 16,-22 0-16,22 0 0,-21 0 16,21 0-16,-1 1 0,-20-22 15,21 21-15,0-21 0,0 0 16,-1 0-16,44-21 47,-1 21-47,-21-22 0,21 1 15,0 0-15,0 0 0,0 0 0</inkml:trace>
  <inkml:trace contextRef="#ctx0" brushRef="#br0" timeOffset="-144108.15">13081 7811 0,'0'0'0,"0"21"31,0 0-31,0 0 0,0 0 16,0 0-16,0 22 0,0-22 16,-21 21-16,21-21 0,-21 22 0,21-22 15,0 0-15,-22 0 0,22 0 16,0 1-16,0-1 0,0 0 0,0 0 15,0 0-15,22-21 32,-1-21-32,-21 0 0,21 21 15,-21-21-15,0 0 0</inkml:trace>
  <inkml:trace contextRef="#ctx0" brushRef="#br0" timeOffset="-143696.17">13144 7535 0,'0'0'16,"-21"-21"-16,0 21 0,0 0 0,0 0 15,0 0-15,-1 21 0,1-21 16,0 22-16,21-1 0,0 0 0,0 0 16,-21 0-16,21 0 0,0 1 15,0-1-15,0 0 0,0 0 16,21 0-16,0-21 0,0 0 15,1 0-15,-1 0 0,0 0 0,0 0 16,0 0-16,0 0 0,1 0 16,-1 0-16,0 0 0,0-21 0,-21 0 15,21 21-15,-21-21 0,0 0 0,0-1 16,0 1-16,0 0 0,0 0 16,0 0-16,-21 0 0,21-1 0,-21 1 15,0 21-15,0-21 0,-1 21 0,1 0 16,0 0-16,0 0 15,0 0-15,0 0 0,-1 21 0,1 0 16,21 1-16,-21-1 0,21 21 16,0-21-16,0 0 0,0 1 15,0-1-15,0 21 0,0-21 0,0 0 16,21 1-16,0-1 0,1 0 16,-1 0-16,0 0 0,21-21 15</inkml:trace>
  <inkml:trace contextRef="#ctx0" brushRef="#br0" timeOffset="-143196.43">13462 7895 0,'0'43'31,"0"-22"-31,0 0 0,0 0 16,0 0-16,0 0 0,0 1 0,0-1 15,0 0-15,0 0 0,0 0 0,0 0 16,0 1-16,0-1 16,0 0-16,0 0 15,-21-21 17,0-21-32,21 0 15,0 0-15,0-1 16,0 1-16,0 0 0,0 0 15,0 0-15,0-22 0,0 22 0,0-21 16,0 21-16,21-22 0,0 22 0,0 0 16,0-21-16,22 21 0,-22-1 15,0 22-15,21-21 0,1 0 0,-22 21 16,21 0-16,0 0 0,-20 0 0,-1 21 16,21 0-16,-21 1 0,-21-1 15,21 0-15,-21 0 0,22 0 0,-22 22 16,0-22-16,0 0 0,0 21 15,0-21-15,-22 1 0,1-1 0,21 0 16,-21 0-16,21 0 0,-21 0 16,0-21-16,21 22 0,0-44 47,0 1-47,21 21 15</inkml:trace>
  <inkml:trace contextRef="#ctx0" brushRef="#br0" timeOffset="-142288.95">14520 7874 0,'0'0'0,"0"-21"0,0 0 15,0 0-15,0-1 0,0 1 16,-21 0-16,0 21 0,0 0 15,0 0-15,-1 0 0,-20 0 0,21 0 16,-21 0-16,20 21 0,-20-21 0,0 21 16,21 1-16,-22 20 0,1-21 15,21 0-15,0 22 0,-1-22 0,1 0 16,0 21-16,21-21 0,-21 1 0,21 20 16,0-21-16,0 0 15,0 0-15,21-21 0,0 22 0,0-22 16,1 0-16,-1 0 0,21 0 0,-21 0 15,22 0-15,-1 0 0,-21 0 16,21 0-16,-20-22 0,-1 1 0,21 0 16,-21 0-16,0 21 0,-21-21 0,22-22 15,-22 22-15,21 0 0,-21 0 16,0 0-16,0 0 0,0-1 16,0 1-16,0 0 15,0 42 16,0 0-15,0 1-16,0 20 16,0-21-16,0 21 0,0-20 0,0 20 15,0 0-15,0 1 0,-21-1 0,21 0 16,0 22-16,-22-22 0,22 22 16,0-22-16,0 21 0,0 1 0,0-1 15,0 22-15,0-21 0,0 20 0,0-20 16,0 20-16,0 1 0,0-21 0,22 20 15,-22-20-15,21 20 0,-21 1 16,0-21-16,0 20 0,21 1 0,-21-22 16,0 22-16,21-21 0,-21-1 15,0 1-15,0-1 0,0-21 0,0 22 16,0-22-16,0 22 0,-21-22 16,0 0-16,0-20 0,-1 20 0,22-21 15,-21 0-15,0 0 0,0-21 0,0 0 16,-22 0-16,22 0 0,-21 0 0,21 0 15,-22-21-15,-20 0 0,21 0 16,-1 0-16,-20-22 0,-1 1 0,22 0 16,-22-22-16,22 22 0,0-22 0,-1 1 15,1-1-15,21 1 0,0-22 16,-22 22-16,43-22 0,0 0 0,0 1 16,0-1-16,0 22 0,0-22 15,0 0-15,0 1 0,22 20 0,-1-21 16,0 22-16,0-22 0,0 22 15,22-1-15,-22 22 0,21-22 0,-21 22 16,22 0-16,-1-1 0,-21 22 0,21-21 16,-20 21-16,20 0 0,-21-1 15,0 1-15,0 0 0,1 0 0,-1 21 16,-21-21-16,21 0 16,-21-1-1,0 1 1,21 21-16,0-21 15</inkml:trace>
  <inkml:trace contextRef="#ctx0" brushRef="#br0" timeOffset="-140016.25">15515 7747 0,'21'-21'15,"-42"42"-15,42-63 0,-21 21 0,21 21 0,-21-22 0,22 22 16,-22-21-16,21 21 0,0 0 31,-21 21-15,0 1-16,0-1 0,0 21 15,0-21-15,0 22 0,21-22 0,-21 21 16,0 0-16,0 1 0,0-1 16,0-21-16,0 22 0,0-1 0,0-21 15,-21 21-15,21-20 0,0-1 0,0 0 16,-21-21-16,21 21 0,0 0 16,-21-21-16,21-21 31,-22 0-31,22 0 15,0 0-15,0-22 0,0 22 0,0-21 16,0 21-16,0-22 0,0 1 16,0 0-16,22 20 0,-22-20 15,21 0-15,0 21 0,-21-22 0,21 22 16,0 0-16,0 0 0,1 0 0,-1-1 16,0 1-16,0 21 0,0 0 15,0 0-15,1 0 0,-1 0 0,0 21 16,0 1-16,0-1 0,0 0 0,1 21 15,-22-21-15,21 1 0,0 20 16,-21-21-16,21 21 0,-21-20 0,0 20 16,0 0-16,0-21 0,0 1 15,0 20-15,0-21 0,0 0 16,0 0-16,-21 1 0,0-22 16,21-22 15,0 1-31,0 0 15,0 0-15,0-21 0,0 20 16,0 1-16,0-21 0,21 21 0,-21-22 16,21 22-16,0-21 0,0 21 0,1-22 15,-1 22-15,0 0 0,0 0 16,0 0-16,0 0 0,1-1 0,-1 1 16,21 21-16,-21 0 0,0 0 0,1 0 15,-1 0-15,0 0 16,0 21-16,0 1 0,-21-1 0,21 21 15,-21-21-15,22 22 0,-22-22 0,0 21 16,0-21-16,0 22 0,0-22 16,0 21-16,0-21 0,0 22 0,0-22 15,0 0-15,0 0 0,0 0 16,0 0-16,0 1 0,21-22 0,0 0 16,0 0-16,0 0 0,0 0 15,1 0-15,-1 0 16,21-22-16,-42 1 0,42 0 0,-42 0 15,43-21-15,-43 20 0,21 1 16,0-21-16,0 0 0,0 20 0,-21-20 16,0 21-16,22-21 0,-22-1 15,0 22-15,0 0 0,0 0 0,0 0 16,0-1-16,0 1 0,-22 42 31,22 1-15,0-1-16,0 0 0,0 0 15,0 0-15,0 22 0,0-22 0,0 21 16,0-21-16,0 22 0,0-22 16,0 0-16,0 21 0,0-21 15,0 1-15,0-1 0,0 0 0,22-21 16,-1 21-16,0-21 0,0 0 16,0 0-16,0 0 15,1 0-15,-1 0 0,0 0 0,0-21 16,0 0-16,22 0 0,-22-1 0,0 1 15,-21 0-15,21 0 0,0-21 16,0 20-16,-21 1 0,0-21 0,0 21 16,22 0-16,-22-22 0,0 22 0,0 0 15,0 0-15,0 0 0,0-1 16,0 44 15,0-1-31,-22 21 16,22-21-16,0 0 0,-21 1 0,21 20 15,0-21-15,0 21 0,0-20 0,0-1 16,0 21-16,0-21 0,0 0 16,0 1-16,0-1 0,21 0 0,1 0 15,-1 0-15,0-21 0,21 0 16,-21 0-16,1 0 0,-1 0 16,21 0-16,-21 0 0,0-21 0,22 0 15,-22 0-15,0 0 0,0-1 0,0 1 16,22 0-16,-22-21 15,0 21-15,0-22 0,0 1 0,-21 0 16,22-1-16,-1 1 0,-21 0 0,0-1 16,21 1-16,0 0 0,-21-1 15,0 1-15,21 0 0,-21-1 0,0 1 16,0 21-16,0-22 0,0 22 16,0 0-16,0 42 15,0 0-15,0 1 0,-21-1 16,21 21-16,-21 0 0,0 1 15,21 20-15,0-20 0,0-1 0,-21 0 16,21 1-16,-22 20 0,22-21 0,-21-20 16,21 20-16,0 0 15,0 1-15,0-1 0,0 0 0,0-21 16,0 1-16,0 20 0,0-21 0,0 0 16,21 0-16,1 1 0,-1-22 15,0 21-15,0-21 0,0 0 0,0 0 16,1 0-16,-1 0 0,0-21 0,21 21 15,-21-22-15,1 1 0,-1 0 16,0-21-16,0 21 0,21-22 0,-20 1 16,-1 0-16,0-1 0,0 1 0,0 0 15,22-1-15,-22 1 0,-21-22 16,21 22-16,0 0 0,-21-1 0,21-20 16,-21 42-16,0-22 0,0 1 15,0 21-15,0 0 0,0 0 16,-21 21-1,0 0-15,0 0 0,21 42 16,0-21-16,-21 0 0,-1 22 16,1-1-16,21 0 0,0 1 0,-21 20 15,21-21-15,-21 1 0,0-1 16,21 0-16,0 1 0,0-1 0,0 0 16,0 1-16,0-1 0,0-21 0,0 22 15,0-22-15,0 0 0,21 0 16,0 0-16,0-21 0,0 21 0,1-21 15,-1 0-15,0 0 0,0 0 16,21 0-16,-20-21 0,20 0 0,-21 0 16,21 21-16,-20-42 0,-1 20 15,21 1-15,-21-21 0,0 21 0,1-22 16,-22 22-16,21 0 0,-21-21 0,21 21 16,-21-1-16,21 1 0,-21 0 15,0 42 16,0 0-31,0 1 0,0 20 16,-21-21-16,21 0 0,0 0 0,0 1 16,0-1-16,0 21 0,0-21 15,0 0-15,0 1 16,0-1-16,21-21 0,0 21 16,0-21-16,1 0 15,-1 0-15,0 0 0,0-21 16,0 0-16,0-1 0,1 1 15,-1-21-15,-21 21 0,0 0 16,21-1-16</inkml:trace>
  <inkml:trace contextRef="#ctx0" brushRef="#br0" timeOffset="-139844.34">18881 7451 0,'0'0'0,"-22"0"31,1 0 16</inkml:trace>
  <inkml:trace contextRef="#ctx0" brushRef="#br0" timeOffset="-139628.47">18034 7789 0,'0'0'0,"0"22"0,21-22 31,0 0-31,0 0 16,1 0-16,20 0 0,-21 0 0,21 0 15,1-22-15,-1 22 0,0 0 0,1-21 16,-1 0-16,0 21 0,1 0 16,-1-21-16</inkml:trace>
  <inkml:trace contextRef="#ctx0" brushRef="#br0" timeOffset="-139220.87">19092 7662 0,'0'0'16,"-21"0"-16,0 0 0,0 0 15,0 0-15,-1 0 16,22 22-16,0-1 16,0 0-16,-21 0 15,21 0-15,0 0 0,0 22 0,-21-22 16,21 21-16,0 1 0,0-1 0,0 21 15,0-20-15,0 20 0,-21-20 16,21 20-16,-21 1 0,21-1 0,0-21 16,0 22-16,-21-1 0,-1 22 0,22-21 15,-21-1-15,21 1 0,-21 20 0,0-20 16,21-1-16,-21 1 0,21-1 16,0-20-16,-21 20 0,21-21 0,-22 1 15,22-1-15,0 0 0,0-20 0,0-1 16,0 0-16,0 0 0,0 0 15,0-42 1,22 0 0,-1 0-16,0-22 0,-21 22 0,21-21 15,0 0-15,0-1 0,1 1 16,-1-22-16,-21 22 0</inkml:trace>
  <inkml:trace contextRef="#ctx0" brushRef="#br0" timeOffset="-138884.55">19029 8086 0,'0'0'0,"-21"-43"0,-1 1 0,1 0 0,21-1 16,0 22-16,0 0 15,0 0-15,0 0 0,0 0 0,0-1 16,0 1-16,0 0 0,21 21 16,1 0-16,-1 0 0,0 0 15,0 0-15,0 0 0,22 0 0,-22 0 16,0 0-16,21 0 0,-21 21 0,1 0 15,-1 1-15,0-1 0,-21 0 16,0 0-16,21 21 0,-21-20 0,0-1 16,0 0-16,0 21 0,-21-21 0,0 1 15,0-22-15,-22 21 0,22 0 16,-21 0-16,21-21 0,-22 21 16,22-21-16,0 0 0,-21 0 0,20 21 15,1-21-15,0 0 16,21-21-1,0 0 1,21 0-16,0 21 0,1-21 16</inkml:trace>
  <inkml:trace contextRef="#ctx0" brushRef="#br0" timeOffset="-138584.16">19643 7366 0,'0'0'15,"0"-42"-15,0-1 0,0 22 0,0-21 16,0 21-16,0 0 0,0-1 0,0 1 16,-22 21-16,1 0 15,0 0-15,21 21 0,-21 22 16,0-22-16,21 21 0,-21 22 0,-1-22 16,22 0-16,-21 22 0,0-22 15,0 22-15,21-22 0,-21 0 0,21 22 16,-21-22-16,-1 1 0,22-22 0,0 21 15,0 0-15,0-20 0,0 20 16,0-21-16,0 0 0,0 0 0,0 1 16,22-22-16,-1 0 0,0 0 15,0 0 1,0 0-16,0-22 0,1 1 0,-1 21 16,0-21-16</inkml:trace>
  <inkml:trace contextRef="#ctx0" brushRef="#br0" timeOffset="-138240.71">19706 7832 0,'64'0'31,"-43"-21"-31,0 21 16,0 0-16,-21-22 0,21 22 16,0-21-16,1 21 0,-1-21 15,0 0-15,0 0 0,-21 0 16,21-1-16,-21 1 15,0 0-15,0 0 16,-21 21-16,0 0 0,0 0 0,0 0 16,-1 0-16,1 21 0,-21 0 15,21 0-15,-22 1 0,22-1 0,0 0 16,0 0-16,0 0 0,0 0 0,21 22 16,0-22-16,0 0 0,0 0 15,0 0-15,0 1 0,21-1 0,0 0 16,0 0-16,21-21 0,-20 21 15,-1-21-15,0 0 0,21 0 16,-21 0-16,1 0 0,20 0 0,-21 0 16,0-21-16,0 0 0,22 21 0,-22-21 15</inkml:trace>
  <inkml:trace contextRef="#ctx0" brushRef="#br0" timeOffset="-137267.23">20997 7705 0,'0'0'0,"0"-21"0,-21-1 0,21 1 16,0 0-16,0 0 16,0 0-16,0 0 15,0 42 16,0 0-15,0 0-16,0 21 0,0-20 16,0-1-16,0 0 0,0 21 15,0-21-15,0 1 0,0-1 0,0 21 16,0-21-16,-21 0 0,21 1 0,0-1 16,0 0-16,0 0 15,-21-21-15,21 21 16,-21-21-16,21-21 31,0 0-31,0 0 0,0 0 16,0-1-16,0 1 0,0 0 0,0 0 15,0 0-15,0-22 0,21 22 16,0 0-16,0-21 0,-21 21 0,21-1 16,0-20-16,1 21 0,-1 0 0,0 0 15,0-1-15,0 1 0,0 21 16,1 0-16,20-21 0,-21 21 0,0 0 15,22 0-15,-22 0 0,21 21 16,-21 0-16,0 1 0,22-1 0,-22 21 16,-21-21-16,21 0 0,-21 1 0,0 20 15,0-21-15,0 0 16,0 0-16,0 1 0,0-1 0,0 0 16,0 0-16,-21 0 0,0-21 31,0 0-16,21-21 1,0 0-16,0 0 16,0 0-16,0-1 0,0 1 0,0 0 15,0 0-15,21 0 0,0-22 0,0 22 16,0 0-16,0-21 0,1 21 16,20-1-16,-21-20 0,21 21 0,-20 0 15,20 0-15,0 21 0,-21 0 16,22 0-16,-22 0 0,0 0 15,0 21-15,0 0 0,1 0 0,-1 21 16,-21-20-16,0 20 0,0 0 0,0-21 16,0 22-16,0-22 0,0 21 15,0-21-15,-21 1 0,-1-1 0,22 0 16,0 0-16,-21 0 0,21 0 16,-21-21-16,42 0 31,0 0-16,1-21-15,-22 0 16,21 21-16,0-21 0</inkml:trace>
  <inkml:trace contextRef="#ctx0" brushRef="#br0" timeOffset="-136876.45">22119 7705 0,'21'0'16,"0"0"-1,1 0-15,-1 0 16,0 0-16,-21-21 0,21 21 16,0-22-16,-21 1 0,21 0 15,-21 0-15,0 0 16,0 0-16,0-1 0,0 1 16,0 0-16,-21 0 0,0 21 15,0 0-15,0 0 16,0 0-16,-1 0 0,1 21 0,0 0 15,21 0-15,-21 1 0,0-1 0,21 21 16,0-21-16,0 22 0,-21-22 16,21 21-16,0-21 0,0 0 0,0 22 15,0-22-15,0 0 0,0 0 0,21 0 16,-21 1-16,21-22 16,0 0-16,0 0 0,0 0 0,1 0 15,-1 0-15,21 0 0,-21 0 16,22 0-16,20-22 0,-21 1 15,1 0-15,20 21 0,-20-21 0,-1-21 16,0 20-16,1 1 0,-1 0 0,0-21 16,-21-1-16</inkml:trace>
  <inkml:trace contextRef="#ctx0" brushRef="#br0" timeOffset="-136627.6">22945 7197 0,'0'0'0,"0"-21"15,0-1-15,-43-20 16,22 42-1,0 21-15,0 0 0,21 1 0,-21-1 16,-1 21-16,1 0 0,21 1 0,0-1 16,-21 22-16,0-22 0,21 0 15,-21 1-15,21-1 0,0 0 0,0 1 16,0-1-16,0-21 0,0 21 0,0-20 16,0-1-16,0 0 0,0 0 15,0 0-15,0 0 0,21-21 16,0 0-16,0 0 0,0 0 15,1 0-15,-1 0 0,0-21 16,0 0-16,0 0 0,0 0 0,1 0 16,-1-1-16</inkml:trace>
  <inkml:trace contextRef="#ctx0" brushRef="#br0" timeOffset="-136128.06">23199 7112 0,'0'0'15,"0"21"1,0 0-16,0 1 0,0-1 16,-22 21-16,22 0 0,-21 1 0,21-1 15,0 0-15,0 1 0,-21-1 16,21 0-16,-21 1 0,21-1 0,0 0 16,0-20-16,-21 20 0,21 0 15,0-21-15,-21 1 0,21-1 16,0 0-16,0 0 0,0 0 0,0 0 15,0-42 17,0 0-17,0 0-15,0 0 0,0 0 16,21-1-16,0-20 0,0 21 16,-21-21-16,21 20 0,0-20 0,1 21 15,-1-21-15,0 20 0,21-20 16,-21 21-16,22 0 0,-22 0 0,21-1 15,-21 1-15,1 21 0,20 0 16,-21 0-16,0 0 0,0 21 16,1 1-16,-1 20 0,-21-21 0,0 21 15,0 1-15,0-22 0,0 21 0,0 1 16,0-22-16,-21 21 0,21-21 16,-22 22-16,1-22 0,21 0 0,-21 0 15,21 0-15,-21 0 0,0-21 16,21-21 15,21 0-15,0 21-16</inkml:trace>
  <inkml:trace contextRef="#ctx0" brushRef="#br0" timeOffset="-135688.24">24003 7451 0,'-21'0'15,"0"0"-15,21 21 16,-22 0-16,1 0 0,0 22 16,0-22-16,21 0 0,-21 21 15,0-21-15,-1 22 0,22-22 0,0 0 16,-21 21-16,21-20 0,0-1 15,0 0-15,0 0 0,0 0 16,21 0-16,1-21 0,-1 0 16,0 0-16,0 0 0,21 0 15,-20 0-15,-1 0 0,21 0 0,-21-21 16,0 0-16,22 21 0,-22-21 0,0 0 16,0-22-16,-21 22 0,21-21 15,-21 21-15,22-22 0,-22 1 16,0 21-16,0-21 0,0-1 0,0 22 0,0 0 15,0-21-15,-22 42 16,1-22-16,21 1 0,-21 21 0,0 0 16,0 0-16,0 0 0,-1 21 15,1-21-15,0 22 0,21-1 16,0 0-16,-21 0 0,21 0 0,0 0 16,0 1-16,0-1 0,0 0 15</inkml:trace>
  <inkml:trace contextRef="#ctx0" brushRef="#br0" timeOffset="-135100.23">24786 7430 0,'0'-22'0,"0"44"0,-21-65 0,0 43 16,0-21-16,-1 0 0,1 21 0,0 0 15,0 0-15,0 0 0,0 0 16,-22 0-16,22 21 0,0-21 0,-21 42 16,20-20-16,1-1 0,0 21 0,0-21 15,0 22-15,0-22 0,21 0 16,-22 21-16,22-21 0,0 1 0,0-1 16,0 0-16,0 0 0,0 0 15,22 0-15,-1 1 16,0-22-16,0 0 0,0 0 15,0 0-15,1 0 0,-1 0 0,0 0 16,0 0-16,0 0 0,0-22 16,1 22-16,-22-21 0,21 0 0,0 0 15,0 0-15,-21 0 0,21-22 0,0 22 16,-21-21-16,22-1 0,-1 1 16,0 0-16,0-22 0,-21 22 0,21 0 15,0-22-15,-21 22 0,0 21 0,22-22 16,-22 22-16,0 0 0,0 0 15,0 0-15,-22 21 32,1 21-17,21 0-15,-21 21 0,21 1 0,-21-1 16,0 0-16,21 1 0,-21 20 16,21-21-16,-22 1 0,22-1 0,0 0 15,-21 1-15,21-1 0,-21 0 0,21-20 16,0-1-16,-21 0 0,21 0 15,0 0-15,0 0 0,0 1 16,21-22 15,0 0-31,0 0 0,1 0 16,-1-22-16</inkml:trace>
  <inkml:trace contextRef="#ctx0" brushRef="#br0" timeOffset="-134712.22">25231 7514 0,'-64'0'31,"43"0"-31,0 0 0,0 0 0,-1 21 16,1 1-16,0-22 0,0 21 15,0 0-15,0-21 0,21 21 0,0 0 16,-22-21-16,22 21 0,0 1 15,0-1-15,0 0 16,22-21-16,-1 0 0,-21 21 0,21-21 16,0 0-16,0 21 0,0-21 15,1 0-15,-1 0 0,-21 21 0,21-21 16,-21 22-16,21-22 0,-21 21 16,0 0 15,-21-21-31,0 0 0,0 0 0,-1 0 15,1 0-15,0 0 16,0 0-16,0 0 0,0 0 0,-1 21 16,1-21-16,0 0 0,0 0 0,0 0 15,0 0-15,-1 0 16,22-21 0</inkml:trace>
  <inkml:trace contextRef="#ctx0" brushRef="#br0" timeOffset="-134331.45">22733 7493 0,'0'0'0,"21"0"0,0-21 0,0 21 16,1 0-16,-1 0 0,21 0 15,-21 0-15,0 0 0,1 0 0,-1 0 16,0 0-16,0 0 0,0 0 0,0 0 16</inkml:trace>
  <inkml:trace contextRef="#ctx0" brushRef="#br0" timeOffset="-131516.83">127 10308 0,'0'0'0,"0"-21"16,0 0-1,0 0-15,0 0 16,0-1 0,0 1-16,0 0 0,0 0 31,0 42 0,0 0-31,0 0 0,0 22 16,0-22-16,0 21 0,0 1 0,0-22 15,0 21-15,0 0 0,0 1 16,0-1-16,0 0 0,0-20 0,0 20 16,0-21-16,0 21 0,0-20 15,0-1-15,0 0 0,0 0 0,0 0 16,0-42 31,21 0-47,-21 0 0,21 0 15,-21-1-15,21 1 0,1-21 16,-22 21-16,21-22 0,0 1 0,0 0 16,-21 21-16,21-22 0,0 1 15,1 21-15,-1 0 0,-21-1 0,0 1 16,21 0-16,0 21 16,0 0-16,0 0 15,1 21-15,-22 0 0,0 1 16,21 20-16,0-21 0,-21 21 15,21-20-15,-21 20 0,0 0 16,21-21-16,0 22 0,-21-22 0,0 0 16,22 0-16,-1 0 0,-21 1 15,21-1-15,0 0 0,-21 0 0,21-21 16,0 0-16,1 0 16,-1 0-16,0 0 0,0 0 0,0 0 15,0-21-15,1 0 16,-1 0-16,0-1 0,-21 1 0,21-21 15,-21 21-15,21-22 0,-21 1 16,0 0-16,0 21 0,0-22 0,0 1 16,0 0-16,0-1 0,0 22 15,0 0-15,0 0 0,0 0 16,0-1-16,0 44 47,0-1-32,0 0 1</inkml:trace>
  <inkml:trace contextRef="#ctx0" brushRef="#br0" timeOffset="-131255.98">1291 10181 0,'0'21'16,"-21"1"0,21-1-16,-21 0 0,21 0 0,0 0 15,0 22-15,0-22 0,0 21 16,0 0-16,0-20 0,0 20 0,0-21 16,0 21-16,0-20 0,0-1 15,0 0-15,0 0 0,0 0 0,0 0 16,0-42 15,0 0-15</inkml:trace>
  <inkml:trace contextRef="#ctx0" brushRef="#br0" timeOffset="-130844.22">1206 9948 0,'-21'-21'0,"42"42"0,-63-42 0,21 21 0,0 0 0,0 0 16,-1 21-16,1 1 15,21-1-15,0 0 0,0 0 16,0 0-16,0 0 0,0 22 16,0-22-16,0 0 0,21 0 0,1-21 15,-22 21-15,21 1 0,21-22 16,-21 0-16,0 0 0,1 0 0,-1 0 15,0 0-15,0 0 0,0-22 16,0 1-16,-21 0 0,0 0 16,22 21-16,-22-21 0,0 0 0,0-1 15,0 1-15,0 0 0,-22 0 16,1 0-16,0 0 0,0-22 0,0 43 16,0-21-16,-1 0 0,1 21 15,0 0-15,0 0 0,0 0 16,0 21-16,-1 0 0,22 0 15,0 1-15,-21-1 0,21 0 0,0 21 16,0-21-16,0 1 0,0 20 16,0-21-16,0 0 0,0 0 0,21 22 15,1-22-15,-1-21 0,0 21 16,0 0-16,21-21 0</inkml:trace>
  <inkml:trace contextRef="#ctx0" brushRef="#br0" timeOffset="-130536.39">1799 9927 0,'0'0'16,"0"-21"-16,0 0 0,-21 21 16,0 0-1,0 21-15,21 0 16,0 0-16,0 1 0,0-1 0,0 21 15,0-21-15,0 22 0,-22-1 0,22-21 16,0 21-16,0 1 0,0-1 16,0 0-16,-21 1 0,21-1 0,0 0 15,0-20-15,0 20 16,0-21-16,0 0 0,0 22 0,0-22 16,0 0-16,21-21 15,1 0 1,-1-21-1,0 0-15</inkml:trace>
  <inkml:trace contextRef="#ctx0" brushRef="#br0" timeOffset="-130004.33">2053 9864 0,'0'0'0,"0"-21"0,0 42 31,-21-21-15,21 21-16,0 0 0,0 21 16,0-20-16,0 20 0,0-21 0,0 21 15,0-20-15,0 20 0,0 0 16,0-21-16,0 22 0,0-1 0,0 0 16,0 1-16,0-22 0,0 21 15,0 1-15,0-22 0,0 0 0,0 0 16,0 0-16,0 0 0,0 1 0,21-22 15,-21-22 32,0 1-47,0 0 0,0 0 0,0 0 16,0 0-16,0-22 0,0 1 0,0 21 16,0-22-16,0 1 0,0 21 15,21-21-15,0 20 0,-21-20 0,22 21 16,20 0-16,-21 0 0,0-1 15,22 22-15,-22 0 0,21 0 0,-21 0 16,0 0-16,22 0 0,-22 0 16,0 22-16,0-1 0,0 0 0,1 0 15,-1 0-15,-21 22 0,0-22 16,0 0-16,0 21 0,0-21 16,0 22-16,0-22 0,0 21 0,0-21 15,0 1-15,-21-1 0,-1 0 16,22 0-16,-21-21 0,21 21 0,-21-21 15,0 0 1</inkml:trace>
  <inkml:trace contextRef="#ctx0" brushRef="#br0" timeOffset="-129763.45">1630 10181 0,'21'-21'31,"0"21"-31,21 0 16,-20 0-16,-1-21 0,21 21 0,-21 0 15,22 0-15,-22-21 0,21 21 0,-21 0 16,0 0-16,1 0 0,-1 0 15,0 0-15,0 0 0</inkml:trace>
  <inkml:trace contextRef="#ctx0" brushRef="#br0" timeOffset="-127379.81">3641 10414 0,'0'-21'47,"0"0"-47,0 0 16,0-1-16,21 1 16,0 21-16,-21-21 0,21 0 0,0 0 15,0 0-15,-21-1 0,22 1 0,-1 0 16,0 0-16,0 0 15,-21-22-15,21 22 0,0 0 0,-21 0 16,22-21-16,-22 20 0,0 1 0,0 0 16,0 0-16,0 0 15,-22 21-15,1 0 0,0 0 0,0 0 16,0 0-16,0 21 0,-1 0 16,1 0-16,0 0 0,0 1 0,21-1 15,0 0-15,0 0 0,0 21 0,0-20 16,0-1-16,42 21 0,-21-21 15,1 0-15,-1 22 0,0-22 0,0 0 16,0 0-16,0 22 0,1-22 16,-1 0-16,0 0 0,-21 0 15,0 0-15,21 1 0,-21-1 0,0 0 16,0 0-16,-21 0 16,0-21-16,0 0 15,-1 0-15,1 0 0,0 0 0,0 0 16,0 0-16,0 0 0,-22 0 15,22 0-15,0-21 0,0 21 0,0-21 16,-22 0-16,22 0 0,0-1 16,21 1-16,-21 0 0,0 0 0,-1 0 15,22 0-15,0-22 0,0 22 0,-21 0 16,21 0-16,21 21 31,1 0-31,-22 21 16,21 0-16,0 0 0,0 0 15,0 1-15,0-1 0,1 0 0,-1 21 16,21-21-16,-21 1 0,0-1 16,1 0-16,-1 0 0,0-21 0,21 21 15,-21-21-15,22 0 0,-22 0 0,0 0 16,21 0-16,-20 0 0,20 0 16,0 0-16,-21 0 0,22-21 0,-1 21 15,0-21-15,-20 0 0,20 0 16,0-1-16,1 1 0,-1 0 0,-21 0 15,0-21-15,22 20 0,-43 1 16,0 0-16,21-21 0,-21 21 0,0-1 16,0 1-16,0-21 0,0 21 15,-21 0-15,-1-22 0,1 22 0,0 0 16,0 0-16,-21 0 0,20 21 16,1 0-16,0 0 0,-21 0 0,21 0 15,-1 0-15,1 0 0,0 21 0,0 0 16,0 0-16,0 0 0,21 0 15,0 22-15,-22-22 0,22 21 0,0-21 16,0 22-16,0-1 0,0-21 16,0 22-16,0-22 0,0 0 0,0 21 15,22-21-15,-1 1 0,0-22 16,0 21-16,0-21 0,0 0 16,1 0-16,-1 0 0,0 0 0,21 0 15,-21-21-15,1-1 0,-1 22 0,21-21 16,-21-21-16,0 21 0,1 0 15,-1-1-15,0 1 0,0 0 0,-21-21 16,0 21-16,21-1 0,-21 1 0,0-21 16,0 21-16,0 0 0,0-1 15,0 1-15,-21 21 16,21 21 15,0 1-31,-21-1 0,21 0 0,0 0 16,0 0-16,0 22 0,0-22 0,0 0 15,21 0-15,-21 21 0,0-20 16,21-1-16,0 0 0,1 0 0,-1-21 16,0 21-16,0-21 0,0 0 15,0 0-15,1 0 0,-1 0 0,0 0 16,0-21-16,0 21 0,0-21 0,1 0 16,-1 0-16,21-1 0,-21 1 15,0 0-15,-21 0 0,22 0 0,-22 0 16,21-1-16,-21 1 0,0 0 0,0 0 15,0 0-15,0-22 0,0 22 16,0 0-16,0 42 31,0 0-15,0 1-16,-21-1 0,21 0 16,0 0-16,0 21 0,0-20 0,0-1 15,0 0-15,0 0 0,0 21 0,0-20 16,-22-1-16,22 0 0,0 0 15,0 0-15,0 0 0,0 1 16,-21-22 0,21-22 15,0 1-31,0 0 16,0 0-16,0 0 0,0 0 15,0-22-15,21 22 0,-21 0 0,22 0 16,-22-22-16,0 22 0,21 0 0,0 0 15,0 0-15,-21 0 0,21-1 16,-21 1-16,21 21 0,1 0 16,-1 0-16,0 21 15,-21 1-15,21-1 0,0 0 16,-21 0-16,0 0 0,21 0 16,-21 1-16,0-1 0,22 0 15,-22 0-15,0 0 0,0 0 16,0 1-1,21-22 1,0-22 15,0 1-31,0 0 0,-21 0 16,21 0-16,1 21 0,-1-21 16,0-1-16,0-20 0,0 21 0,0 21 15,1-21-15,-1 0 0,0-1 0,0 1 16,0 21-16,0 0 15,1 0-15,-1 0 16,-21 21 0,21-21-16,-21 22 0,0-1 15,0 0-15,0 0 0,0 0 16,0 0-16,0 1 0,0-1 0,0 0 16,0 0-16,0 0 0,0 0 15,21-21-15,-21 22 0,0-1 0,21 0 16,0-21-16,1 0 15,-1 0-15,0 0 16,0 0-16,0 0 0,0 0 0,1 0 16,-1-21-16,0 21 0,0-21 15,21-1-15,-20 22 0,-22-21 0,21 0 16,0 0-16,0 0 0,0 0 16,-21-1-16,0 1 0,0 0 15,0 0-15,0 0 0,0 0 0,0-1 16,0 1-16,0 0 0,-21 0 15,0 21-15,0 0 16,0 0-16,-1 21 16,22 0-16,-21 0 0,21 1 15,0-1-15,0 0 0,0 21 0,0-21 16,0 1-16,0-1 0,0 21 0,0-21 16,0 0-16,21 1 15,-21-1-15,22 0 0,-1-21 0,-21 21 16,21-21-16,0 0 0,0 0 15,0 0-15,1 0 0,-1 0 16,0 0-16,0-21 16,0 0-16</inkml:trace>
  <inkml:trace contextRef="#ctx0" brushRef="#br0" timeOffset="-125192.62">7070 10118 0,'0'0'0,"-22"0"0,22-21 0,-21-1 16,0 1-16,21 0 16,0 0-16,0 0 0,0 0 15,0-1-15,0 1 0,21 0 16,0 21-16,-21-21 0,22 0 0,-1 21 15,0 0-15,0 0 0,0 0 16,0 0-16,1 0 0,-1 21 0,0-21 16,0 21-16,0 0 0,0 22 0,1-22 15,-1 0-15,-21 21 0,0-21 16,21 1-16,-21 20 0,0-21 0,0 0 16,0 22-16,0-22 0,0 0 15,0 0-15,0 0 0,0 0 0,0 1 16,0-1-16,0 0 0,-21-21 15,21-21 17,0 0-32,0-1 15,0 1-15,0-21 0,0 21 16,0 0-16,0-22 0,0 22 0,21-21 16,0 21-16,0-22 0,0 1 15,1 21-15,20-22 0,-21 22 0,0 0 16,22 0-16,-22 0 0,0 0 0,0-1 15,21 22-15,-20 0 16,-1 0-16,0 22 0,0-1 0,0 0 16,0 0-16,1 0 0,-22 0 0,21 22 15,-21-22-15,21 0 0,-21 21 16,0-20-16,21-1 0,0 0 0,0 21 16,-21-21-16,22 1 0,-1-1 0,0 0 15,0-21-15,0 21 0,0-21 0,1 0 16,-1 0-16,0 0 15,0 0-15,0 0 0,0 0 16,-21-21-16,0 0 16,0 0-16,22-1 0,-22 1 15,21 0-15,-21-21 0,0 21 16,0-1-16,21-20 0,0 0 0,0 21 16,0-22-16,-21 1 0,22 21 15,-1-22-15,0 22 0,0 0 0,21-21 16,-20 42-16,-1-21 0,0 21 0,21 0 15,-21 0-15,1 0 0,-1 0 16,0 21-16,0-21 0,0 21 0,0 0 16,-21 0-16,0 0 0,22 22 0,-22-22 15,0 0-15,0 0 0,0 22 16,0-22-16,0 0 0,0 0 0,0 0 16,0 0-16,0 1 0,0-1 15,-22-21 1,22-21 15,0-1-31,0 1 16,0 0-16,0 0 0,0 0 15,0 0-15,0-1 0,0 1 0,0 0 16,0 0-16,-21 0 0,0-22 0,0 22 16,21 0-16,-21 0 0,0 21 15,-1-21-15,1 21 0,0 0 0,0 0 16,0 0-16,0 0 0,-1 0 15,1 21-15,0 0 0,0 0 16,0 0-16,21 1 0,-21 20 16,-1-21-16,22 21 0,-21 1 0,21-22 15,0 21-15,-21-21 0,21 22 0,0-22 16,-21 21-16,21-21 0,0 1 16,0-1-16,0 0 0,0 0 0,21 0 15,0 0-15,0-21 0,1 0 16,-1 0-16,0 0 0,21 0 15,-21 0-15,1 0 0,-1-21 0,21 0 16,-21 21-16,0-21 0,1 0 0,-1 0 16,0-22-16,0 22 0,0 0 15,0-21-15,-21 20 0,0-20 16,0 0-16,0 21 0,22-22 0,-22 22 16,0-21-16,0 21 0,0-1 0,0 1 15,0 0-15,-22 21 31,22 21-31,0 0 0,0 1 0,0 20 16,0-21-16,0 0 0,0 22 16,0-22-16,0 21 0,0-21 0,0 0 15,0 1-15,0-1 0,22 0 0,-22 0 16,21 0-16,0 0 0,21-21 16,-21 0-16,1 22 0,20-22 0,-21 0 15,21 0-15,-20 0 0,20 0 16,-21-22-16,0 22 0,0-21 0,1 0 15,-1 21-15,-21-21 0,0 0 16,21-22-16,-21 22 0,0 0 0,21-21 16,-21 21-16,0-1 0,0-20 0,0 21 15,0-21-15,0 20 0,0 1 16,0 0-16,0 0 16,-21 21-16,0 21 15,21 0-15,0 0 0,0 1 16,0-1-16,0 0 0,0 0 15,0 21-15,-21-20 0,21-1 0,0 21 16,0-21-16,-22 0 0,22 1 0,0-1 16,0 0-16,0 0 0,0 0 15,0 0-15,0-42 47,0 0-31,0 0-16,0 0 0,0 0 0,0-1 15,0 1-15,22-21 0,-22 21 16,21-22-16,0 22 0,-21-21 16,21 21-16,0-22 0,0 22 0,1 0 0,-1 0 15,0 0-15,0 0 0,0 21 16,0 0-16,1 0 0,-1 0 16,-21 21-16,21 0 0,0 0 15,-21 0-15,0 22 0,0-22 0,0 0 16,21 21-16,-21-21 0,0 22 15,0-22-15,0 0 0,0 0 0,0 0 16,0 1-16,0-1 0,0 0 0,0 0 16,0 0-16,0 0 15,0-42 32,0 0-47,0 0 0,21 0 16,-21 0-16,0-1 0,22 1 0,-1 0 15,0-21-15,0 21 0,0-22 0,0 22 16,1-21-16,-1 21 0,0-22 16,0 22-16,0 0 0,22 0 0,-22 0 15,0 21-15,0-22 0,0 22 0,22 0 16,-22 0-16,0 0 0,-21 22 0,21-1 16,0 0-16,-21 0 0,0 0 15,0 22-15,0-22 0,0 21 0,0-21 16,0 22-16,0-22 0,0 0 15,0 21-15,0-21 0,0 1 16,0-1-16,0 0 0,0 0 0,0 0 16,0 0-16,0 1 15,-21-22-15,42 0 32,0-22-17</inkml:trace>
  <inkml:trace contextRef="#ctx0" brushRef="#br0" timeOffset="-124710.67">10308 9991 0,'21'0'46,"0"0"-30,-21-21-16,22 21 0,-1-22 16,0 22-16,-21-21 0,21 21 15,0-21-15,0 0 0,1 0 16,-1 0-16,0 21 16,0-22-16,-21 1 0,0 0 0,21 0 15,-21 0-15,0 0 0,0-1 16,0 1-16,-21 21 15,0-21-15,0 21 0,0 0 0,-1 0 16,1 0-16,0 21 0,0 0 0,0 1 16,0-1-16,-1 0 0,1 0 0,0 21 15,21 1-15,0-22 0,-21 21 16,21-21-16,-21 22 0,21-22 0,0 0 16,0 0-16,0 0 0,0 1 0,21-1 15,0 0-15,0 0 0,0-21 16,22 0-16,-22 21 0,0-21 15,21 0-15,-20 0 0,20 0 0,-21 0 16,0 0-16,22 0 0,-22 0 0,0-21 16,0 21-16,0-21 0,0 0 15,1 21-15,-22-21 0,0-1 0,0 1 16,21 0-16,-21 0 0</inkml:trace>
  <inkml:trace contextRef="#ctx0" brushRef="#br0" timeOffset="-112520.04">12086 9610 0,'0'-21'0,"0"-1"16</inkml:trace>
  <inkml:trace contextRef="#ctx0" brushRef="#br0" timeOffset="-110968.8">12023 9292 0,'0'21'31,"0"1"-15,0-1-16,0 0 0,0 0 16,0 21-16,0-20 0,0 20 15,0 0-15,0-21 0,0 22 0,0-1 16,0 0-16,0-20 0,0 20 0,0 0 16,0-21-16,0 22 0,0-1 15,0-21-15,0 0 0,0 22 0,0-22 16,0 0-16,0 0 0,0 0 0,0 1 15,0-1 1,21-21 0,-21-21-1,0-1 1,0 1-16,0 0 16,0 0-16,0 0 15,0 0-15,0-1 0,0 1 0,21 21 16,-21-21-16,0 0 0,0 0 15,21 0-15,-21-1 0,21 22 16,-21-21-16,0 0 0,21 0 16,1 21-16,-1-21 15,0 21-15,0 0 16,0-21-16,0 21 0,1 0 0,-1 0 16,0 0-16,0 0 0,0 0 15,0 21-15,1-21 0,-1 21 0,0 0 16,0 0-16,0 0 0,-21 1 15,21-1-15,-21 0 0,0 0 16,0 0-16,0 0 0,0 1 0,0-1 16,0 0-16,0 0 0,-21-21 15,0 21-15,0 0 0,0-21 16,0 22-16,-1-22 0,1 0 16,0 21-16,0-21 0,0 0 0,-22 0 15,22 0-15,0 0 0,0 0 16,0 0-16,-22-21 0,22 21 15,0 0-15,0 0 16,21-22-16,0 44 47,0-1-47,21-21 16,21 0-16,-20 0 0,-1 21 0,0-21 15,0 0-15,21 0 16,-20 0-16,-1 0 0,0 0 15,21 0-15,-21 0 0,22 0 0,-22 0 16,21 0-16,-21 0 0,1-21 16,20 21-16,-21-21 0,0 21 0,22-22 15,-22 1-15,0 21 0,0-21 0,0 0 16,-21 0-16,21 0 0,-21-1 0,22 1 16,-22-21-16,21 21 0,-21 0 15,0-1-15,0 1 0,0 0 0,0 0 16,0 0-16,0 0 15,0 42 1,0 0-16,-21 0 16,21 0-16,-22 0 0,22 1 15,0-1-15,0 0 0,0 0 16,0 0-16,0 0 0,0 1 0,0-1 16,0 0-16,0 0 0,0 0 15,0 0-15,0 1 0,22-22 16,-1 0-16,0 0 15,-21 21-15,21-21 0,0 0 0,0 0 16,1 0-16,-1 0 0,0 0 0,0-21 16,0-1-16,0 22 0,1-21 15,-1 0-15,0 0 0,0 0 0,0 0 16,0-1-16,-21 1 0,22 0 16,-1-21-16,-21 21 0,21-22 0,-21 22 15,0 0-15,0-21 0,0 20 16,21 1-16,-21 0 0,0 0 0,0 0 15,0 0-15,0-1 16,0 44 0,0-1-1,0 0-15,0 0 0,-21 0 16,21 22-16,0-22 0,0 21 0,0-21 16,0 0-16,-21 22 0,21-22 0,0 0 15,0 0-15,0 22 0,0-22 16,0 0-16,0 0 15,0 0-15,21 0 0,0-21 0,-21 22 16,21-22-16,22 0 0,-22 0 0,0 0 16,0 0-16,21 0 0,-20 0 15,-1 0-15,0 0 0,0 0 0,21 0 16,-20-22-16,-1 22 0,0-21 0,0 0 16,0 0-16,-21 0 0,21 0 15,1-1-15,-1 1 0,-21-21 0,0 0 16,21-1-16,-21 22 0,21-42 0,-21-22 15,0 43-15,0-1 0,0 22 16,0-21-16,0-1 0,0 22 16,0 0-16,0 0 0,0 0 15,0 0-15,0 42 32,0 0-17,0 0-15,0 21 0,0-20 0,0 20 16,0 0-16,0 1 0,-21-1 15,21 0-15,0 1 0,0-1 0,0 0 16,0 1-16,0-1 0,0-21 0,0 21 16,0-20-16,0-1 0,0 21 15,0-21-15,0 0 0,0 1 0,0-1 16</inkml:trace>
  <inkml:trace contextRef="#ctx0" brushRef="#br0" timeOffset="-110868.86">13970 10118 0,'0'0'15,"21"0"-15,0-21 0,0 21 0,1-22 16,-22 1-16,21 0 0,0 21 16,-21-21-16,21 0 0,-21 0 0,21-1 15</inkml:trace>
  <inkml:trace contextRef="#ctx0" brushRef="#br0" timeOffset="-110548.68">13631 9737 0,'0'0'0,"0"21"0,21-21 31,1 0-15,-1 0-16,0 0 0,0 0 15,0 0-15,0 0 0,1 0 0,-1 0 16,0 0-16,0 0 16,0 0-16,0 0 15,1 0-15,-1 0 16,0 0 0</inkml:trace>
  <inkml:trace contextRef="#ctx0" brushRef="#br0" timeOffset="-110105.1">13801 9906 0,'-22'21'31,"22"0"-31,0 1 16,-21-1-16,21 0 15,0 0-15,0 0 0,0 0 16,0 1-16,0-1 0,0 0 16,0 0-16,0 0 15,21-21 1,1 0-1,-1 0-15,0 0 0,0 0 16,0 0-16,0 0 0,1-21 16,-1 21-16,-21-21 15,0 0-15,21 0 0</inkml:trace>
  <inkml:trace contextRef="#ctx0" brushRef="#br0" timeOffset="-108560.58">14944 9398 0,'42'-42'16,"-21"42"15,0 0-31,0 21 15,1 0 1,-1 0-16,0 0 0,0 22 0,-21-1 16,21 0-16,0 1 0,1-1 0,-1 22 15,0-22-15,0 0 0,-21 1 16,21-1-16,0 0 0,-21 1 0,22-22 16,-22 21-16,0-21 0,21 0 15,-21 1-15,0-1 0,0 0 0,0 0 16,0-42 31,0 0-47,0 0 0,0-22 15,0 22-15,21 0 0,-21-21 16,21-1-16,0 1 0,-21 0 0,21-1 16,-21-20-16,22 20 0,-1-20 15,0 21-15,0-1 0,-21 1 0,21 0 16,0-1-16,1 1 0,-1 21 0,0-22 15,-21 22-15,0 0 0,21 21 16,-21-21-16,21 21 16,-21 21-1,0 0 1,0 0-16,0 1 0,0-1 16,0 0-16,0 0 15,0 21-15,0-20 0,21-1 0</inkml:trace>
  <inkml:trace contextRef="#ctx0" brushRef="#br0" timeOffset="-105556.62">16192 10033 0,'0'0'0,"64"-63"31,-64 41-31,21 1 0,-21 0 16,0 0-16,0 0 0,0 0 16,0-22-16,0 22 0,0-21 0,-21-1 15,0 22-15,0-21 0,-1 21 16,1 0-16,-21-1 0,21 1 0,0 0 16,-22 21-16,22 0 0,0 0 0,-21 21 15,20-21-15,1 43 0,-21-22 16,21 0-16,0 21 0,-1 1 0,22-1 15,-21 0-15,21 1 0,-21-1 16,21 0-16,0 1 0,0-22 16,0 21-16,0-21 0,0 0 0,0 1 15,0-1-15,21 0 0,-21 0 16,21-21-16,1 0 0,-1 0 0,0 0 16,0 0-16,0 0 0,22 0 0,-22 0 15,0 0-15,21-21 0,-21 21 16,1-21-16,-1 0 0,0-1 0,0 1 15,0 0-15,0-21 0,1 21 0,-22-1 16,21-20-16,-21 21 0,21-21 16,-21-1-16,21 22 0,-21 0 0,0-21 15,0 20-15,0 1 16,0 42 0,0 1-1,0-1-15,-21 0 0,21 0 16,-21 21-16,21-20 0,-21-1 0,21 21 15,0-21-15,0 22 0,0-22 0,0 0 16,0 0-16,0 0 0,0 0 16,0 1-16,0-1 0,0 0 0,21-21 15,0 21-15,0-21 0,0 0 0,0 0 16,1 0-16,20 0 16,-21 0-16,0 0 0,22 0 0,-22 0 15,21-21-15,-21 0 0,0 0 0,22-1 16,-22 1-16,0 0 0,0 0 15,0 0-15,1-22 0,-1 22 0,-21 0 16,21-21-16,-21 21 0,0-22 16,0 22-16,0 0 0,0 0 0,-21 21 15,0-21-15,-1 21 0,1 0 16,0 0-16,0 0 0,21 21 16,-21-21-16,21 21 0,0 0 0,0 0 15,0 0-15,0 1 0,0-1 0,0 0 16,0 0-16,21 0 0,0 0 15,0 1-15,-21-1 0,21 0 16,1 0-16,-22 0 0,21 0 16,0-21-16,-21 22 15,21-22-15,0 0 16,0 0-16,1 0 0,-1 0 16,0 0-16,0 0 0,0 0 15,0 0-15,1-22 0,20 22 0,-21-21 16,0 0-16,22 21 0,-22-21 15,0 0-15,0 0 0,0-1 0,0-20 16,1 21-16,-22 0 0,0 0 16,21-22-16,0 22 0,-21 0 15,0 0-15,0 0 0,0-1 0,0 1 16,0 42 15,0 1-31,-21-1 0,21 21 16,-21-21-16,21 0 0,0 22 15,0-22-15,0 0 0,0 0 0,0 22 16,0-22-16,0 0 0,0 0 0,0 0 16,0 0-16,0 1 15,21-1-15,0-21 0,0 0 16,0 0-16,0 21 0,22-21 16,-22 0-16,21 0 0,1 0 15,-1 0-15,0 0 0,1-21 0,-1 21 16,0-21-16,1 21 0,-22-22 0,21 1 15,0 0-15,-20 0 0,-1 0 16,0 0-16,0-1 0,0-20 0,-21 21 16,0-21-16,0 20 0,0-20 0,0 21 15,0 0-15,0-22 0,-21 22 16,0 0-16,0 21 0,0-21 0,-1 21 16,1 0-16,0 0 0,0 0 15,0 21-15,0 0 0,-22 0 0,22 1 16,0-1-16,0 0 0,0 21 15,-1-21-15,22 22 0,-21-22 16,21 21-16,-21-21 0,21 1 0,0 20 16,0-21-16,0 0 0,0 0 0,0 1 15,21-1-15,0 0 16,1-21-16,-1 0 0,0 0 16,0 0-16,0 0 0,0 0 0,1 0 15,-1 0-15,0-21 0,0 21 16,0-21-16,0-1 0,-21 1 0,22 0 15,-1 0-15,0 0 0,-21-22 0,21 22 16,0-21-16,-21 21 0,21-22 16,1 22-16,-22 0 0,0-21 15,0 21-15,0-1 0,0 44 32,0-1-32,0 0 15,0 0-15,0 0 0,-22 0 16,22 1-16,0 20 0,0-21 0,-21 0 15,21 0-15,0 22 0,0-22 0,0 0 16,0 0-16,0 0 0,0 1 16,0-1-16,21-21 0,1 0 15,-22 21-15,21-21 0,0 0 0,0 0 16,0 0-16,0 0 0,1 0 16,20 0-16,-21-21 0,0 21 15,0-21-15,1-1 0,20 1 0,-21 0 16,0 0-16,0-21 0,1-1 15,-22 22-15,21-42 0,0 20 0,-21 1 16,21-22-16,-21 22 0,0-21 0,0 20 16,0 1-16,0-22 0,0 22 15,0 21-15,0-21 0,0 20 0,0-20 16,0 21-16,0 0 0,-21 21 16,21 21-1,-21 0-15,21 0 0,0 22 16,0-22-16,0 21 0,0 0 15,0 22-15,0-22 0,0 22 16,0-22-16,0 0 0,0 22 0,0-22 16,0 1-16,0-1 0,0 0 15,0-21-15,0 22 0,0-22 0,21 0 16,0 0-16,0 0 0,0-21 0,1 22 16,-1-22-16,0 0 0,0 0 15,0 0-15,0 0 0,22 0 0,-22 0 16,0-22-16,21 22 0,-20-21 0,-1 0 15,0 0-15,21 0 0,-21 0 16,1-1-16,-1-20 0,0 21 0,0-21 16,0 20-16,-21-20 0,0 21 15,21 0-15,-21 0 0,0-1 16,0 1-16,0 42 16,0 1-1,-21-1-15,21 0 0,0 21 16,-21-21-16,21 1 0,-21 20 0,21-21 15,0 0-15,0 0 0,0 1 16,0-1-16,0 0 0,0 0 0,0 0 16,0 0-16,21-21 15,0 0-15,0 0 16,1 0-16,-1 0 0,0 0 0,0 0 16,0-21-16,0 0 0,1 21 15,20-21-15,-21 0 0,0 0 16,0-22-16,1 22 0,-1 0 0,0-21 15,0 20-15,-21-20 0,21 21 0,0-21 16,-21 20-16,22 1 0,-22 0 16,0 0-16,0 42 31,-22 0-31,1 0 0,21 22 16,-21-22-16,21 21 0,0 1 0,-21-22 15,21 21-15,0-21 0,0 0 0,0 22 16,0-22-16,0 0 0,0 0 15,0 0-15,21-21 0,0 22 16,0-22-16,1 21 0,-1-21 16,0 0-16,0 0 0,0 0 15,0 0-15,1 0 0,-1 0 0,-21-21 16,21-1-16,0 22 0,0-21 0,-21 0 16,0 0-16,0 0 0,0 0 15,0-22-15,0 22 0,0 0 0,0-21 16,-21 20-16,0 1 0,0 0 0,0 0 15,-1 0-15,1 0 0,-21 21 16,21 0-16,21-22 0,-21 22 0,-1 0 16,22-21-16,-21 21 15,21-21 1,21 21 0,1 0-16,-1-21 0,0 21 15,0-21-15,0 21 0,22-21 0,-22 21 16,21 0-16,-21-22 0,22 22 0,-1-21 15,-21 21-15,21 0 0,-20 0 16,-1 0-16,21 21 0,-21 1 0,0-22 16,1 21-16,-22 0 0,21 0 15,-21 0-15,21 0 0,-21 1 16,0-1-16,0 0 0,0 0 0,0 0 16,0 22-16,0-22 0,0 0 0,0 0 15,0 0-15,0 0 0,0 1 16,0-1-16,0 0 0,0 0 0,-21 0 15,21 0 1,-21-21-16,21 22 16,0-44 15,0 1-31,0 0 16,0 0-16,0 0 0,0 0 15,0-22-15,0 22 0,0-21 16,21 21-16,0-22 0,0 1 0,0 0 15,-21-1-15,21 1 0,22 0 16,-22 20-16,0-20 0,0 21 16,22 0-16,-22 0 0,21-1 0,-21 22 15,22 0-15,-22 0 0,42 0 16,-42 0-16,1 22 0,-1-1 16,0 21-16,0-21 0,0 22 15,-21-1-15,0 0 0,0 1 0,0-1 0,0 0 16,0-21-16,-21 22 0,21-1 15,-21-21-15,0 22 0,0-22 0,21 0 16,-22 0-16,22 0 0,-21 0 16,21 1-16,0-1 15,-21-21-15,0 0 16,21-21 0,0-1-16,0 1 15,0 0-15,-21 0 0,21 0 16</inkml:trace>
  <inkml:trace contextRef="#ctx0" brushRef="#br0" timeOffset="-105332.75">19854 9313 0,'0'0'0,"-21"-21"0,0 21 0,0 0 0,0 0 16,-1 0-16,1 0 31,0 0 16,0 0-31,0 0-16</inkml:trace>
  <inkml:trace contextRef="#ctx0" brushRef="#br0" timeOffset="-105091.89">18563 9652 0,'0'0'0,"21"0"0,0-21 0,22 21 0,-22 0 15,0-21-15,21 21 0,-20-21 16,-1 21-16,21-22 0,-21 22 0,0 0 16,1-21-16,-1 21 15,0 0-15,-21-21 0</inkml:trace>
  <inkml:trace contextRef="#ctx0" brushRef="#br0" timeOffset="-104883.45">17611 9525 0,'0'0'0,"-22"0"0,1 0 16,42 0 30,1 0-30,-22-21-16,21 21 16</inkml:trace>
  <inkml:trace contextRef="#ctx0" brushRef="#br0" timeOffset="-104304.77">21209 9504 0,'0'21'31,"0"0"-31,0 0 0,-21 22 16,21-22-16,0 21 0,0-21 15,0 22-15,0-1 0,-21-21 0,21 22 16,0-22-16,0 0 0,0 21 0,0-21 16,0 1-16,-22-1 15,22 0-15,0-42 47,22 21-47,-22-21 16</inkml:trace>
  <inkml:trace contextRef="#ctx0" brushRef="#br0" timeOffset="-103916.18">21167 9250 0,'0'0'0,"-64"42"15,43-21-15,21 1 16,0-1 0,21-21-1,0 0-15,0 0 0,1 0 16,-1 0-16,0 0 0,21 0 16,-21 0-16,1-21 0,20 21 0,-21-22 15,0 22-15,-21-21 0,0 0 16,0 0-16,0 0 0,0 0 15,-21 21-15,0-22 0,0 1 0,0 21 16,-1 0-16,1 0 0,0 0 16,0 0-16,0 0 0,0 0 0,21 21 15,0 1 1,0-1-16,0 0 0,0 0 16,0 0-16,0 0 0,0 1 0,0-1 15,21 0-15,-21 0 16,21-21-16,0 21 0,0-21 0,0 21 15</inkml:trace>
  <inkml:trace contextRef="#ctx0" brushRef="#br0" timeOffset="-103399.8">21759 9462 0,'0'21'0,"0"0"0,0 0 15,0 0-15,0 0 0,0 1 16,0-1-16,0 0 0,0 21 16,0-21-16,0 1 0,0 20 0,0-21 15,0 0-15,0 0 0,0 22 16,0-22-16,0 0 0,0 0 0,0 0 16,0 1-16,0-1 0,0 0 15,0-42 48,0 0-63,0-1 15,0 1-15,0 0 0,0 0 16,0-21-16,0 20 0,0-20 0,0 21 16,21-21-16,1-1 0,-1 1 0,21 21 15,-21-22-15,0 22 0,22-21 16,-1 21-16,-21 0 0,22-1 0,-22 22 15,21 0-15,0 0 0,1 0 0,-22 0 16,21 0-16,-21 22 0,1-1 16,20 0-16,-21 42 15,-21-20-15,21-22 0,-21 21 0,0 1 16,0-22-16,0 21 0,0-21 0,0 0 16,0 1-16,0-1 0,0 0 15,-21 0-15,0 0 0,0-21 0,0 21 16,-1 1-16,1-22 0,0 21 15,0-21-15,0 21 0,0-21 0,-22 21 16</inkml:trace>
  <inkml:trace contextRef="#ctx0" brushRef="#br0" timeOffset="-102392.34">8149 11367 0,'0'0'0,"0"-22"0,0 1 15,0 0-15,0 0 0,-21-21 0,21 20 16,-21 1-16,21 0 0,-21-21 0,21 21 15,0-1-15,-22 1 16,1 0-16,0 21 0,0-21 0,0 21 16,0 0-16,-22 0 0,22 0 0,-21 0 15,-1 21-15,1 0 0,21 0 16,-21 22-16,-1-1 0,1 0 0,21 1 16,0 20-16,-22-20 0,22 20 15,0-21-15,0 22 0,0-22 0,21 1 16,0-1-16,0-21 0,0 21 0,0-20 15,0-1-15,0 0 0,21-21 16,0 0-16,0 0 0,21 0 0,-20 0 16,20 0-16,0-21 0,1 21 15,-22-21-15,21-1 0,0 1 16,22 0-16,-22-21 0,-21 21 0,22-22 16,-1 1-16,-21 21 0,22-22 15,-22 1-15,0 0 0,-21 21 0,0-22 16,0 1-16,0 21 0,0 0 0,0-1 15,-21 22 1,21 22-16,0-1 0,-21 0 16,21 21-16,-22 1 0,22-22 15,0 21-15,0 0 0,0-20 0,0 20 16,0 0-16,0-21 0,0 1 0,0-1 16,0 0-16,0 0 15,22 0-15,-1-21 0,0 21 0,0 1 16,0-22-16,0 0 0,1 0 15,-1 0-15,0 0 0,0 0 16,0-22-16,0 1 0</inkml:trace>
  <inkml:trace contextRef="#ctx0" brushRef="#br0" timeOffset="-101967.58">8445 11324 0,'0'0'0,"-21"-21"16,0 0-16,21 0 0,-21 0 0,21-1 15,0 1-15,0 0 0,0 0 16,0 0-16,0 0 16,21 21-16,0 0 15,0 0-15,1 0 0,20 0 0,-21 0 16,21 21-16,1 0 0,-1 21 0,0-21 16,-20 22-16,20-22 0,-21 21 15,0 1-15,0-1 0,1-21 0,-22 21 16,0-20-16,0 20 0,0-21 15,0 21-15,-22-20 0,1-1 0,0-21 16,0 21-16,21 0 0,-21-21 16,0 0-1,21-21-15,0 0 16,0 0-16,0-22 16,0 22-16,21 0 0,-21 0 15,0-22-15,21 1 0,0 21 0,0-21 16,-21-1-16,21 1 0,1 21 0,-1 0 15,0-22-15,0 22 0,0 21 16,0-21-16,1 21 0,-1 0 0,0 0 16,0 0-16,0 0 0,0 21 15,1 0-15,-1-21 0,0 21 16,-21 1-16,21-1 0</inkml:trace>
  <inkml:trace contextRef="#ctx0" brushRef="#br0" timeOffset="-98935.06">9694 11430 0,'0'0'0,"21"0"0,64-106 31,-85 85-31,0 0 0,0 0 0,0 0 16,0-1-16,-21-20 0,0 21 0,0 21 15,-1-21-15,-20 0 0,21 21 16,0 0-16,-22 0 0,22 0 15,-21 21-15,21 0 0,-22 0 0,22 0 16,-21 0-16,21 22 0,0-22 16,-1 21-16,1 1 0,0-22 0,0 21 15,21 0-15,0-20 0,0 20 0,0-21 16,0 0-16,0 0 0,0 1 16,21-22-16,0 21 0,0-21 0,1 0 15,-1 0-15,0 0 0,21 0 16,-21 0-16,22-21 0,-22 21 0,21-22 15,-21 1-15,22 0 0,-22 0 0,21 21 16,-21-21-16,1 0 0,-1-1 16,0-20-16,-21 21 0,0 0 15,21 0-15,-21-1 0,0 1 0,0 0 16,0 0-16,0 0 16,0 42 15,-21 0-31,21 0 15,0 0-15,0 1 0,0-1 0,0 21 16,0-21-16,0 22 0,0-22 0,0 21 16,0-21-16,0 22 0,0-1 15,0 0-15,0 1 0,21-1 0,0 0 16,-21 22-16,21-22 0,-21 22 0,0-1 16,22 1-16,-1-22 15,0 21-15,-21 1 0,0-1 0,21-20 16,-21 20-16,21 1 0,-21-22 0,0 22 15,0-1-15,0 1 0,0-1 16,0-21-16,0 22 0,0-22 0,0 1 16,0-1-16,0-21 0,-21 21 0,0-20 15,21-1-15,-21-21 0,0 0 0,-1 0 16,1 0-16,0 0 0,0 0 16,-21-21-16,20-1 0,-20 1 0,21-21 15,-21 0-15,20-1 0,-20 1 0,21-22 16,0 1-16,0-1 0,-1 1 15,22-1-15,0 1 0,0-22 16,0 22-16,0-22 0,22 22 0,-1-22 16,0 0-16,0 22 0,21-22 15,1 22-15,-1-1 0,22 1 0,-22-22 16,21 21-16,1 1 0,-22-1 0,22 1 16,-22 21-16,-21-1 0,22 1 15,-22 0-15,0 20 0,-21 1 0,0 0 16,-21 21-1,0 0-15,-1 0 0,1 0 0,-21 0 16,21 21-16,0 0 0,-1-21 0,1 22 16,0-1-16,21 0 0,0 0 15,0 0-15,0 0 16,0 1-16,21-1 0,0 0 0,1 0 16,-1 0-16,0 0 0,0-21 15,0 22-15,0-1 0,1 0 16,-1 0-16,-21 0 0,21-21 15,0 0-15,-21 21 16,21-21-16,0 0 16,1 0-16,-1 0 15,0-21 1,0 0-16,0 21 0,0-21 0,-21 0 0,22 0 16,-1-1-16,0 1 0,0 0 15,0-21-15,-21 21 0,0-1 16,21-20-16,-21 21 0,22 0 0,-22 0 15,0-1-15,0 44 32,0-1-17,0 0-15,-22 0 0,22 21 16,0-20-16,0-1 0,0 21 0,0-21 16,0 0-16,0 1 0,0-1 0,0 0 15,0 0-15,0 0 0,0 0 16,22-21-16,-1 22 0,0-22 15,0 0-15,0 0 0,0 0 16,1 0-16,-1 0 0,0 0 16,0-22-16,0 1 0,0 0 0,1 21 15,-1-21-15,0 0 0,0-22 0,-21 22 16,0 0-16,21 0 0,-21-21 16,0 20-16,0-20 0,0 21 0,0 0 15,0 0-15,0-1 0,0 44 31,-21-22-31,21 21 0,-21 0 16,21 21-16,0-21 0,0 1 0,0 20 16,-21-21-16,21 0 15,0 22-15,0-22 0,0 0 0,0 0 16,0 0-16,21 0 0,0 1 0,0-1 16,0-21-16,1 0 15,-1 0-15,21 0 0,-21 0 0,22 0 16,-1 0-16,-21 0 0,21 0 0,1-21 15,-22-1-15,0 1 0,21 0 16,-20 0-16,-22 0 0,21 0 0,-21-1 16,21 1-16,-21-21 0,0 21 0,0 0 15,0-22-15,0 22 0,0 0 16,0 0-16,-21 21 16,0 21-1,21 0 1,0 0-16,0 0 0,-22 1 0,22 20 15,0-21-15,-21 0 0,21 22 0,0-22 16,0 0-16,0 0 0,0 0 16,0 0-16,0 1 0,0-1 0,0 0 15,0 0-15,21-42 47,-21 0-47,22 0 0,-1-1 16,-21 1-16,0 0 0,21-21 15,0 21-15,-21-1 0,21-20 16,0 21-16,-21 0 0,22-22 0,-1 22 16,-21 0-16,0 0 0,21 21 15,0-21-15,0 21 0,-21 21 16,0 0-16,21 0 16,-21 0-16,0 1 0,0 20 15,0-21-15,0 0 0,22 0 0,-22 22 16,0-22-16,0 0 0,0 0 0,0 0 15,21 1-15,0-22 16,0 0 0,0-22-1,0 1-15,-21 0 16,22 21-16,-1-21 0,-21 0 16,21-22-16,0 22 0,0 0 0,0-21 15,1-1-15,-1 22 0,0-21 0,21 21 16,-21-22-16,1 22 0,-1 0 15,0 21-15,0-21 0,0 21 16,-21 21 0,0 0-16,0 0 0,0 1 15,0-1-15,0 21 0,0-21 0,0 22 16,0-22-16,-21 0 0,21 21 16,0-21-16,0 1 0,0-1 0,0 0 15,0 0-15,21 0 0,0 0 16,1 1-16,-1-22 0,0 0 0,0 21 15,0-21-15,22 0 0,-22 0 16,21 0-16,-21 0 0,22 0 0,-22-21 16,21-1-16,-21 22 0,0-21 0,22 0 15,-22 0-15,0 0 0,0 0 0,-21-1 16,21 1-16,-21 0 0,22-21 16,-22 21-16,0-1 0,0-20 0,0 21 15,0 0-15,0 0 0,0-1 0,0 1 16,-22 21-1,1 0-15,0 0 0,0 0 16,0 21-16,0 1 0,-1-1 0,22 0 16,0 21-16,-21-21 0,21 1 15,0 20-15,0-21 0,0 21 0,0-20 16,0-1-16,0 0 0,21 21 0,1-42 16,-22 21-16,21 1 0,0-1 15,0-21-15,21 0 0,-20 0 0,-1 0 16,0 0-16,21 0 0,-21 0 0,1 0 15,20 0-15,-21-21 0,0 21 0,0-22 16,1 1-16,-1 0 0,0 0 16,0 0-16,0 0 0,-21-1 15,21-20-15,1 21 0,-22-21 0,0 20 16,0-20-16,0 21 0,0 0 16,0 0-16,0-1 0,0 44 31,0 20-31,0-21 15,0 0-15,0 22 0,0-22 0,0 0 16,0 21-16,-22-21 0,22 1 0,-21 20 16,21-21-16,0 0 0,0 0 15,0 1-15,0-1 16,0-42 31,0-1-47,0 1 0,21 0 15,1-21-15,-1 21 0,0-1 16,0-20-16,21 21 0,-20-21 0,20-1 16,0 1-16,1 21 0,-1-22 15,0 22-15,1 0 0,-22 0 0,0 21 0,21 0 16,-21 0-16,1 21 16,-22 0-16,0 0 0,0 1 0,0 20 15,0-21-15,0 21 0,0 1 0,0-22 16,0 21-16,0-21 15,0 22-15,0-22 0,21 0 0,-21 0 16,0 0-16,21 1 0,0-22 0,-21 21 16,21-21-16,0 0 0,1 0 15,-1 0-15,0 0 16,0 0-16,0-21 0,0 21 0,-21-22 16,22 1-16,-1 0 0,0 0 0,0 0 15,0-22-15,0 22 0,-21-21 16,22 0-16,-1-1 0,0 1 0,-21 0 15,21-1-15,0 1 0,-21 0 0,0-1 16,21 1-16,-21 0 0,0 20 0,0 1 16,0 0-16,-21 42 31,21 0-31,-21 22 0,0-22 16,21 21-16,-21 1 0,0-22 15,21 21-15,-22 0 0,22 22 0,0-43 16,0 21-16,0 1 0,0-1 0,0-21 15,0 0-15,0 1 0,0 20 16,0-21-16,0 0 0,0 0 16,22-21-16,-1 0 0,0 0 0,0 0 15,0 0-15,0 0 16,1-21-16,-1 21 0,0-21 16,-21 0-16,21 0 0,0 0 15,0-1-15,-21 1 0,0 0 0</inkml:trace>
  <inkml:trace contextRef="#ctx0" brushRef="#br0" timeOffset="-98745.17">13779 11155 0,'0'0'0,"-21"0"0,0 21 16,0-21 0,21 21-16,0 0 0,21-21 15,0 0 1,0 0-16,1 0 0,-1 0 15,0 0-15,0 0 0,21 0 16,-20 0-16,-1 0 0,0 0 0,0-21 16,0 21-16,0 0 0,1-21 0</inkml:trace>
  <inkml:trace contextRef="#ctx0" brushRef="#br0" timeOffset="-96988.59">15833 11240 0,'0'-85'15,"0"64"-15,0 0 16,21-1-16,-21 1 0,21 0 15,-21-21-15,0 21 0,21-1 0,0 1 16,-21 0-16,0-21 0,0 21 16,0-1-16,0 1 0,0 0 0,0 0 15,0 42 17,0 21-32,0-20 0,-21 20 15,21 0-15,-21 1 0,21-1 0,-21 21 16,21-20-16,0 20 15,-21 1-15,-1-22 0,22 0 0,0 22 16,-21-22-16,0 1 0,0-1 0,21-21 16,-21 21-16,21-20 0,0-1 15,-21 0-15,-1 0 0,22 0 0,-21 0 16,0-21-16,0 0 16,0 0-16,0 0 15,-1 0-15,22-21 0,-21 0 0,0 0 16,0 0-16,21 0 0,0-22 0,0 1 15,0 21-15,0-22 0,0-20 16,0 21-16,0-1 0,0 1 0,0 0 16,0-1-16,0 22 0,21-21 15,-21 21-15,21-1 0,0 1 16,1 21 0,-22 21-16,0 1 15,21-1-15,-21 21 0,0 0 16,0-20-16,0 20 0,21 0 0,-21 1 15,21-1-15,-21-21 0,0 21 0,21-20 16,0 20-16,-21-21 0,22 0 16,-1 0-16,0 1 0,0-22 0,0 21 15,0-21-15,1 0 0,-1 0 0,0 0 16,21 0-16,-21 0 0,22 0 16,-22 0-16,21 0 0,1-21 15,-1-1-15,-21 22 0,21-21 0,-20 0 16,20-21-16,-21 21 0,0-1 15,0-20-15,1 21 0,-1-21 0,0-1 16,-21 22-16,21 0 0,-21-21 0,0 20 16,0 1-16,0 0 15,-21 21 1,21 21 0,-21 0-16,21 1 0,0-1 15,0 0-15,0 21 0,0-21 0,0 1 16,0 20-16,0-21 0,0 0 0,0 0 15,0 1-15,0-1 16,0 0-16,21 0 0,-21 0 0,21-21 16,0 21-16,0-21 0,1 0 0,-1 0 15,0 0-15,0 0 0,0 0 16,0 0-16,1 0 0,-1 0 0,0 0 16,21-21-16,-21 0 0,1 0 0,-1 0 15,21 0-15,-21-1 0,0 1 16,1-21-16,-1 21 0,-21-22 0,21 1 15,0 21-15,-21-21 0,21 20 0,-21-20 16,0 21-16,0 0 0,0 42 47,0 0-47,0 0 0,0 0 0,0 22 16,0-22-16,0 21 0,0-21 0,0 22 15,0-22-15,0 0 0,0 0 16,0 0-16,21 1 0,-21-1 0,0 0 15,0 0-15,22-21 0,-22 21 0,0 0 16,-22-21 15,1-21-31,0 0 16,0 0 0,21 0-16,-21 0 0,21-1 15,-21 22-15,21 22 47,0-1-47,0 0 0,0 0 16,21-21-16,0 21 15,0-21-15,0 0 0,0 0 16,1 0-16,-1 0 0,0 0 0,0 0 16,21 0-16,-20 0 0,-1 0 15,21-21-15,-21 21 0,22-21 0,-22 21 16,0-21-16,21 0 0,-21-22 0,1 22 15,-1 0-15,0-21 0,0-1 16,0 1-16,0 0 0,1-22 16,-1 22-16,0-1 0,-21 1 15,21-21-15,0 20 0,-21 1 0,21 0 16,-21 20-16,0-20 0,0 21 0,0 0 16,0 0-16,-21 21 31,21 21-31,-21 0 0,0 0 0,21 21 15,-21-20-15,21 20 0,0 0 0,-21 1 16,21-22-16,-22 21 0,22 22 16,0-22-16,0 0 0,0 1 0,0-1 15,0 0-15,0 1 0,0-22 16,0 21-16,0-21 0,0 0 16,22 1-16,-1-1 0,-21 0 0,21 0 15,0-21-15,21 0 0,-20 21 0,-1-21 16,0 0-16,0 0 0,0 0 15,22 0-15,-22 0 0,0 0 0,0-21 16,0 21-16,0-21 0,1 0 0,-1 0 16,0-1-16,0-20 0,-21 21 15,21 0-15</inkml:trace>
  <inkml:trace contextRef="#ctx0" brushRef="#br0" timeOffset="-96715.75">17357 11091 0,'0'0'15,"21"0"1,0 0-16,0 0 16,21 0-16,-20 0 0,20 0 0,-21-21 15,21 21-15,1 0 0,-1 0 0,-21-21 16,22 21-16,-22 0 0,21 0 15,0-21-15,-20 21 0,-1 0 16,0 0-16,0 0 0,0 0 0,-21-21 16,0 0-1,-42 21 1,21 0-16,0 0 0,-22-22 0</inkml:trace>
  <inkml:trace contextRef="#ctx0" brushRef="#br0" timeOffset="-96392.93">16383 10943 0,'0'0'0,"-21"21"16,42-21 15,0 0-31,0 0 0,0 0 16,-21-21 15,22 21 31,-1 0-62,0 0 16,0 0-16,0 0 0</inkml:trace>
  <inkml:trace contextRef="#ctx0" brushRef="#br0" timeOffset="-95688.99">18648 10922 0,'0'0'0,"-21"-21"31,-1 21-31,1 0 15,0 0 1,21-21 15,0 0 32,0-1-48,21 22 1,-21 22 15,0-1-15,-21 0-16,0-21 16,0 21-16,0-21 15,-1 21-15,1 0 16,0-21-16,0 0 0,0 22 15,0-22 1,21-22 15,0 1-31,0 0 16,0 0-16,0 0 0,0 0 16,0-1-16,0 1 0,21 21 15,0-21-15,-21 0 0,21 21 16,0 0-1,-21 21 1,0 0-16,0 0 16,0 1-16,0-1 0,0 0 0,0 21 15,0-21-15,0 1 0,-21-1 0,0-21 16,21 21-16,-21 0 0,21 0 16,-21-21-16,21 21 0</inkml:trace>
  <inkml:trace contextRef="#ctx0" brushRef="#br0" timeOffset="-95044.3">18881 10901 0,'-22'0'47,"1"0"-31,21-21 15,0 0-15,0-1-1,0 1-15,21 21 16,1-21-16,-1 21 16,0 0 15,0 21-15,-21 0-16,0 1 0,0-1 15,0 0-15,0 0 16,0 0-16,0 0 0,-21-21 15,0 22-15,0-22 47,21-22-31,0 1-16,0 0 16,0 0-1,0 0-15,21 21 0,-21-21 0,21-1 16,-21 1-16,21 21 0,-21-21 0,21 21 15,0 0-15,1 0 16,-1 0 0,-21 21-16,0 0 0,0 1 15,0-1-15,0 0 16,0 0-16,0 0 0,-21 0 0,21 22 16,-22-22-16,1 0 0,0 0 0,0 0 15,0 1-15,0-1 0,-1-21 16,-20 21-16,21 0 0,0 0 0</inkml:trace>
  <inkml:trace contextRef="#ctx0" brushRef="#br0" timeOffset="-81599.45">1460 13229 0,'0'-21'15,"0"0"-15,0 0 16,0 0 0,0-1-16,0 1 15,0 0 1,0 0 0,0 42 15,0 0-31,0 0 0,0 1 15,0-1-15,0 0 0,0 21 16,0-21-16,0 1 0,0 20 16,0-21-16,0 21 0,0-20 15,0 20-15,0 0 0,0-21 16,0 22-16,0-22 0,0 21 0,0-21 16,0 1-16,0-1 0,0 0 15,0 0-15,0 0 0,22-21 16,-22 21-16,0-42 47,21 21-47,-21-21 15,0 0-15,0 0 0,0 0 0,21 21 16</inkml:trace>
  <inkml:trace contextRef="#ctx0" brushRef="#br0" timeOffset="-81236.54">1820 13420 0,'0'0'0,"43"42"32,-43-21-32,0 0 15,21-21 1,0 0-16,0 0 15,0-21 1,0 0 0,-21 0-1,0 0-15,-21 21 32,0 0-32,0 0 15,21 21 1,-21-21-1,21 21-15,0 0 16</inkml:trace>
  <inkml:trace contextRef="#ctx0" brushRef="#br0" timeOffset="-78960.8">2921 13145 0,'0'-64'31,"0"43"-31,0 0 0,0 0 0,0-1 16,0 1 0,0 0-16,0 0 0,0 42 46,0 21-46,0-20 16,0-1-16,0 21 0,0 0 0,0 1 16,-21-1-16,21 0 0,0 1 15,0-1-15,-21 0 0,-1 1 0,22-1 16,-21 0-16,21 1 0,-21-1 16,0 0-16,0 1 0,21-22 0,-21 21 15,-1-21-15,22 1 0,0-1 16,0 0-16,-21 0 0,0-21 15,0 0 1,0 0-16,0-21 16,-1 0-16,1 0 0,21-1 15,-21 1-15,0-21 0,21 0 0,0 20 16,-21-20-16,21 0 0,-21-1 16,21 1-16,0 21 0,0-21 0,0 20 15,0-20-15,0 21 0,0 0 16,0 0-16,21 21 15,0 0 1,-21 21-16,21-21 0,0 21 0,-21 0 16,0 0-16,21 22 0,1-22 15,-22 0-15,0 21 0,0 1 16,21-22-16,0 21 0,-21 0 16,21-20-16,0 20 0,0-21 0,-21 0 15,22 0-15,-1 1 0,0-1 16,21-21-16,-21 0 0,1 0 0,20 0 15,-21 0-15,21 0 0,1 0 16,-22 0-16,21-21 0,1-1 0,-1 1 16,0-21-16,1 21 0,-1-22 15,-21 22-15,21-21 0,-20 21 16,-1-22-16,0 1 0,0 21 0,-21-21 16,21 20-16,-21 1 0,0 0 15,0 0-15,0 0 0,0 0 16,0-1-16,-21 22 0,0 0 0,0 0 15,0 0-15,-1 0 16,1 0-16,0 22 0,0-1 0,0 0 16,0 0-16,21 0 0,0 22 15,-22-22-15,22 0 0,0 21 0,0-21 16,0 22-16,0-22 0,0 21 16,0-21-16,22 1 0,-1-1 0,0 0 15,0 0-15,0 0 0,0 0 16,22-21-16,-22 0 0,21 22 0,1-22 15,-1 0-15,0 0 0,1 0 16,-1-22-16,-21 1 0,21 0 16,1 0-16,-22-21 0,21 20 0,-21-20 15,1 21-15,-22-21 0,21 20 16,-21-20-16,0 0 0,0 21 0,0-1 16,0 1-16,0 0 0,0 0 15,0 0-15,-21 21 16,-1 21-1,22 0 1,0 0-16,0 0 0,-21 1 0,21 20 16,0-21-16,0 21 0,-21-20 15,21 20-15,0-21 0,0 0 16,0 22-16,0-22 0,0 0 16,0 0-16,0 0 0,0 0 15,0-42 16,21 21-31,-21-21 0,21-21 16,-21 21-16,0-1 0,22-20 16,-1 21-16,0-21 0,-21-1 0,21 22 15,0-21-15,-21 21 0,21-1 16,1 1-16,-1 0 0,0 0 0,0 0 16,0 21-16,0 0 0,1 0 15,-1 0 1,-21 21-16,21 0 0,-21 0 0,0 0 15,0 1-15,0-1 0,0 0 16,0 0-16,0 0 0,0 0 0,21 22 16,0-22-16,0 0 0,-21 0 15,22 0-15,-1-21 0,0 22 0,0-1 16,21-21-16,-20 0 0,-1 21 16,21-21-16,0 0 0,1 0 0,-1 0 15,0 0-15,22-21 0,-22 0 0,1-1 16,20 1-16,-21 0 0,1 0 15,-1 0-15,-21 0 0,22-1 16,-22-20-16,21-21 0,-21 41 16,-21-20-16,21 21 0,-21 0 15,0 0-15,0-22 0,0 22 0,-21 21 16,0-21-16,0 21 0,0 0 16,0 0-16,-22 0 0,22 0 0,-21 0 15,21 21-15,-22 0 0,22 0 16,-21 1-16,21-1 0,-1 0 0,1 0 15,21 0-15,0 0 0,-21 22 0,21-22 16,0 0-16,0 0 16,0 0-16,0 1 0,21-22 15,0 0-15,-21 21 0,22-21 16,20 0-16,-21 0 0,0 0 0,0 0 16,1-21-16,-1 21 0,0-22 0,0 1 15,0 21-15,0-21 0,-21 0 16,22 0-16,-1 0 0,-21-1 15,0 1-15,21 0 16,-21 42 47,0 0-63,0 1 15,0-1-15,0 0 0,0 0 16,0 0-16,0 0 0,0 22 0,0-1 15,0-21-15,0 22 0,0-1 16,0 0-16,0 1 0,0-1 0,0 21 16,0-20-16,0-1 0,0 22 0,0-22 15,0 21-15,21 1 0,-21-22 16,0 22-16,0-1 0,21 1 0,0-1 16,-21 1-16,22-1 0,-22-20 15,0 20-15,21-21 0,0 1 0,0-1 16,-21 0-16,0 1 0,21-1 0,-21-21 15,0 22-15,0-22 16,0 21-16,0-21 0,0 0 0,0 1 16,-21-1-16,0-21 0,0 0 15,0 0-15,-1 0 16,1 0-16,0-21 0,0 21 0,-21-22 16,20 1-16,1 0 0,-21-21 0,21 21 15,-22-22-15,22 22 0,-21-21 16,21-1-16,-22-20 0,22 21 0,0-22 15,0 1-15,0-1 0,0 1 16,21-1-16,0 1 0,0-22 0,0 21 16,0 22-16,0-21 0,0-1 15,0 22-15,21-22 0,0 22 16,0 0-16,0-22 0,0 22 0,-21 21 16,22-22-16,-1 1 0,0 21 15,0 0-15,-21-1 0,21 1 0,0 0 16,1 21 15,-1 0 0,0 0-15,0 0 0</inkml:trace>
  <inkml:trace contextRef="#ctx0" brushRef="#br0" timeOffset="-78613">5440 12975 0,'0'0'0,"21"-21"0,-21 0 16,0 0-16,0 0 0,0-1 15,0 1-15,0 42 31,-21 1-31,21-1 0,0 0 16,0 21-16,0-21 0,0 22 16,0-1-16,0 0 0,0 1 0,0-22 15,0 21-15,0 1 0,0-1 16,0 0-16,0-21 0,0 22 0,0-22 16,0 21-16,0-21 0,0 1 0,0-1 15,0 0-15,0 0 0,0 0 16,0 0-16,0-42 31,21 0-15,0 0-16,-21-21 15,21 20-15,0 1 0</inkml:trace>
  <inkml:trace contextRef="#ctx0" brushRef="#br0" timeOffset="-78076.31">5884 12869 0,'0'0'0,"0"-21"0,0 0 16,0 0-16,0 42 31,0 0-31,0 0 16,0 22-16,0-22 0,0 21 16,0 1-16,0-22 0,0 21 15,0 0-15,0 1 0,0-22 0,0 21 16,0 1-16,0-1 0,0-21 15,0 21-15,0-20 0,0-1 0,0 21 16,0-21-16,0 0 0,0 1 0,0-1 16,0-42 31,0-1-47,0 1 0,0 0 15,0 0-15,0 0 0,0-22 16,0 22-16,0 0 0,0-21 0,21 21 15,1-22-15,-22 22 0,21-21 16,0 21-16,0-22 0,0 22 16,0 0-16,1 0 0,-1 21 0,21 0 15,-21 0-15,0 0 0,1 0 16,-1 21-16,0-21 0,0 21 0,0 21 16,0-20-16,1-1 0,-1 21 0,-21 0 15,0-20-15,0-1 0,0 21 16,0-21-16,0 22 0,0-22 0,0 0 15,0 0-15,0 0 0,0 0 16,0 1-16,0-1 16,-21-21-16,-1 0 15,22-21 1,0-1 0,0 1-16,0 0 0,-21 0 0</inkml:trace>
  <inkml:trace contextRef="#ctx0" brushRef="#br0" timeOffset="-77812.46">5334 13187 0,'21'0'0,"-42"0"0,0 0 0,0 0 0,21 21 0,-22-21 15,44 0 1,-1 0-1,0 0-15,0 0 0,0 0 16,22 0-16,-1 0 0,-21 0 0,21-21 16,1 21-16,-1 0 0,-21 0 0,22 0 15,-1 0-15,-21 0 0,0 0 16,0 0-16,1 0 0,-1 0 16,-42 0-1</inkml:trace>
  <inkml:trace contextRef="#ctx0" brushRef="#br0" timeOffset="-76540.19">1206 14965 0,'0'-21'62,"0"0"-46,0-1 0,22 22-16,-1-21 0,0 0 0,0 21 15,-21-21-15,21 0 0,0 21 16,1-21-16,20 21 0,-21-22 15,0 22-15,0 0 0,1-21 0,-1 21 16,0 0-16,0 0 0,0 0 16,0 0-16,1 0 0,-1 0 0,0 21 15,-21 1-15,21-1 0,-21 0 16,21 0-16,-21 21 0,0-20 0,0 20 16,0 0-16,0 1 15,0-22-15,0 21 0,0 0 0,0 1 16,-21-1-16,21-21 0,-21 22 15,0-22-15,0 21 0,-22-21 16,22 22-16,0-22 0,-21 0 0,20 0 16,-20 0-16,21 0 0,0-21 15,-22 22-15,22-22 0,0 0 0,0 0 16,0 0-16,0 0 0,-1 0 16,1 0-16,0 0 0,0-22 15,21 1-15,0 0 0,-21 0 0,0 0 16,21-22-16,0 22 0,0-21 15,0 21-15,-22-22 0,22 22 16,0-21-16,0 21 0,0 0 16,0-1-16,22-20 0,-1 42 15,-21-21-15,21 0 0,0 21 0,0 0 16,22 0-16,-22 0 0,0 0 16,0 0-16,0 0 0,0 0 15,22 21-15,-22 0 0,0 0 0,0 0 16,0 22-16,-21-22 0,22 0 15,-1 0-15,-21 22 0,0-22 0,0 0 16,21 0-16,-21 0 0,0 0 16,21 1-16,-21-1 0,0 0 15,0 0 1,21-21 31,-21-21-47,0 0 0,21 0 15</inkml:trace>
  <inkml:trace contextRef="#ctx0" brushRef="#br0" timeOffset="-75460.26">2011 15155 0,'0'22'16,"21"-1"-16,-21 0 15,21-21 1,0 0-16,0 0 31,1-21-31,-22 0 16,0-1-16,0 1 15,0 0 1,0 0-16,-22 21 31,1 0-15,21 21 0,-21-21-16,21 21 0,0 0 15,0 1 1,21-22 15,0 0-15,1 0-1,-22-22-15,0 1 16,0 0 0,-22 21-1,1 0-15,0 0 31,21 21-15,0 0 0,0 1-16,0-1 15</inkml:trace>
  <inkml:trace contextRef="#ctx0" brushRef="#br0" timeOffset="-72996.66">3090 14923 0,'0'0'0,"0"-22"0,0 1 15,0 0-15,0-21 0,0 21 0,0-1 16,0 1-16,-21 0 15,0 21-15,0 0 0,0 0 0,-1 0 16,1 0-16,0 21 16,0 0-16,0 22 0,0-22 0,21 21 15,-22 1-15,1-1 0,21 0 16,-21 22-16,21-22 0,0 0 0,0 1 16,0-1-16,0 0 0,0-20 15,0-1-15,21 0 0,-21 0 16,21 0-16,1 0 0,-1-21 15,21 0-15,-21 0 0,0 0 0,1 0 16,-1-21-16,0 0 0,21 21 16,-21-21-16,1 0 0,-1 0 0,21-22 15,-21 22-15,0 0 0,1-21 16,-1 20-16,-21-20 0,0 21 0,0-21 16,0 20-16,0-20 0,0 21 15,-21 0-15,-1-22 0,1 22 0,0-21 16,0 21-16,-21 0 0,20-1 15,1 1-15,-21 0 0,21 21 0,0 0 16,-22 0-16,22 0 16,0 21-16,-21 0 0,20 1 0,1-1 15,0 0-15,21 21 0,0-21 16,0 22-16,0-1 0,0 0 0,0 1 16,0-1-16,0-21 0,21 22 15,0-1-15,1-21 0,-1 0 0,21 0 16,-21 1-16,0-1 0,22 0 15,-22-21-15,0 0 0,21 0 0,-20 0 16,20 0-16,-21 0 0,21 0 16,-20-21-16,-1 0 0,21-1 0,-21 1 15,22 0-15,-22-21 16,21 21-16,-21-1 0,0-20 0,1 21 16,-1-21-16,0 20 0,0 1 15,-21 0-15,0 0 0,21 0 0,-21 0 16,21 21-16,1 21 31,-22 0-15,0 0-16,21 0 0,-21 22 0,0-22 15,0 0-15,0 21 0,21-21 16,0 1-16,0 20 0,-21-21 0,21 0 16,1 0-16,-1 1 15,0-22-15,0 21 0,0-21 0,0 0 16,1 0-16,-1 0 0,0 0 15,0 0-15,21 0 0,-20 0 0,-1-21 16,0-1-16,0 1 0,0 0 0,0 0 16,22-21-16,-43 20 0,21-20 15,0 21-15,-21 0 0,0-22 0,0 22 16,0-21-16,0 21 0,0 0 16,0-1-16,0 1 0,-21 0 0,0 0 15,0 0-15,-1 21 0,1 0 16,0 0-16,0 0 0,0 0 0,0 0 15,-1 21-15,1 0 16,0 0-16,0 0 0,21 22 0,-21-22 16,21 0-16,-21 21 0,21-20 15,0 20-15,0-21 0,0 0 0,0 22 16,21-22-16,0 0 0,0 0 16,-21 0-16,21 0 0,0-21 0,1 0 15,-1 0-15,0 0 0,0 0 16,0 0-16,0 0 0,1 0 0,-1-21 15,0 0-15,-21 0 0,21 0 0,0 0 16,-21-1-16,0-20 0,21 0 16,-21 21-16,22-22 0,-22 1 0,0 0 15,21-1-15,-21 1 16,0 0-16,0-1 0,21-20 0,-21 20 16,0 1-16,0 21 0,0-21 15,0 20-15,0 1 0,0 0 0,0 42 31,-21 0-31,0 1 0,21-1 16,0 21-16,0 0 0,0 1 16,-22-1-16,22 0 0,0 1 0,0-1 15,0 0-15,0 1 0,0-1 16,0 0-16,0 1 0,22-22 16,-1 21-16,0-21 0,0 22 0,0-22 15,22 0-15,-22-21 0,21 21 16,-21-21-16,22 0 0,-1 0 0,-21 0 15,21 0-15,-20 0 0,20 0 16,-21-21-16,0 21 0,22-21 0,-22 0 16,0 0-16,-21-1 0,21 1 15,-21-21-15,21 21 0,-21 0 0,0-1 16,0 1-16,0 0 0,0 0 16,0 0-16,0 0 0,-21 21 15,0 0 1,0 21-16,21 0 15,0 0-15,0 0 0,0 22 16,0-22-16,0 0 0,0 0 16,0 0-16,0 0 0,0 1 0,0-1 15,21 0-15,0-21 16,0 21-16,0-21 0,1 0 16,-1 0-16,0 0 0,-21-21 0,21 21 15,0-21-15,0 0 0,1-1 16,-1 1-16,0 0 0,21 0 0,-21 0 15,1-22-15,-1 22 0,0 0 16,0 0-16,0 0 0,0 0 16,-21-1-16,22 22 0,-1 0 15,-21 22 1,0-1-16,0 0 16,0 0-16,0 0 0,0 0 15,0 1-15,0-1 0,0 0 16,0 0-16,21-21 15,0 0-15,0 0 16,0 0-16,1 0 0,-1-21 0,0 21 16,0-21-16,0 0 0</inkml:trace>
  <inkml:trace contextRef="#ctx0" brushRef="#br0" timeOffset="-71832.61">6562 15028 0,'0'0'0,"-22"22"0,1-22 0,0 0 16,0 0-16,0 0 0,0 0 0,21-22 31,0 1-31,0 0 0,0 0 16,0 0-16,0 0 0,0-1 16,0-20-16,21 21 0,-21-21 0,21 20 15,-21-20-15,0 21 0,0 0 0,0 0 16,0-1-16,0 1 0,0 42 31,0 1-15,0-1-16,0 0 0,0 21 0,0-21 15,0 22-15,0-22 16,0 0-16,0 21 0,0-20 0,0-1 16,0 0-16,0 0 0,0 0 0,21 0 15,0 1-15,0-22 0,1 21 16,-1-21-16,0 0 0,0 0 0,0 0 15,0 0-15,1 0 0,-1 0 16,21-21-16,-21-1 0,0 22 0,1-21 16,-1 0-16,0 0 0,-21 0 0,0 0 15,0-1-15,0 1 0,0 0 16,0 0-16,0 0 0,-42 0 16,20-22-16,1 22 0,-21 21 0,21-21 15,-22 0-15,22 21 0,-21 0 16,21 0-16,-22 0 0,22 0 0,0 0 15,0 0-15,42 0 32,0 0-17,22 0-15,-22 0 0,21 0 0,22 0 16,-22 0-16,21-21 0,-20 21 0,20-22 16,-20 1-16,20 0 0,-21 0 15,1 0-15,-1 0 0,0-1 0,1 1 16,-22-21-16,0 21 15,0 0-15,0-1 0,-21 1 0,0 0 16,22 0-16,-22 42 47,-22 0-47,22 22 16,0-22-16,0 21 0,0-21 0,0 22 15,0-1-15,0 0 0,0 1 0,0-1 16,0 0-16,0 22 0,0-22 15,0 0-15,0 22 0,0-1 0,0 1 16,0-1-16,0 1 0,0-1 16,0 1-16,0 21 0,0-22 15,0 1-15,0 20 0,0 1 0,0-22 16,0 22-16,0 0 0,0-1 16,0 1-16,0 0 0,0-22 0,0 22 15,0-22-15,0 1 0,0-1 0,0-20 16,0-1-16,0 0 0,0 1 15,0-1-15,0-21 0,0 0 0,-21-21 16,0 0 0,0 0-16,0 0 0,0-21 0,-1 0 15,1-21-15,-21 21 0,0-22 0,-1 1 16,22 0-16,-21-1 16,-1-20-16,22-1 0,0 1 0,0-1 15,21 1-15,0-22 0,0 22 0,0-1 16,0 1-16,0-1 0,21 1 15,0-1-15,0 22 0,1-22 0,-1 22 16,21 0-16,-21-22 0,22 22 16,-22-1-16,21 1 0,0-21 0,1 20 15,-1 1-15,0 0 0,1-1 0,-1-20 16,0 42-16,1-22 0,-1 1 16,0 0-16</inkml:trace>
  <inkml:trace contextRef="#ctx0" brushRef="#br0" timeOffset="-68348.53">8361 14224 0,'0'0'0,"0"-21"0,-21 21 0,21-21 0,-22 0 16,1 21-16,0 0 16,0 0-16,0 0 0,0 0 15,-1 21-15,1 0 0,0 21 16,0-21-16,0 22 0,21-1 16,0 22-16,-21-22 0,21 21 0,-22-20 15,22-1-15,0 22 0,0-22 16,0 0-16,0 1 0,0-1 0,0-21 15,22 21-15,-1-20 0,0-1 0,0 0 16,0 0-16,0 0 0,22-21 16,-22 0-16,0 21 0,21-21 0,1 0 15,-22 0-15,21 0 0,-21-21 16,22 21-16,-1-21 0,0 0 16,-20 0-16,20 0 0,-21-1 0,21 1 0,-20 0 15,-1-21-15,0 21 16,-21-22-16,0 1 0,0-22 0,0 22 15,0 0-15,0-22 0,0 22 16,-21-22-16,0 22 0,-1 0 0,-20-1 16,21 1-16,-21 0 0,-1 21 0,22-1 15,-21 1-15,-1 0 0,22 21 16,-21 0-16,21 0 0,-22 0 0,22 0 16,-21 0-16,21 21 0,-22 0 15,22 22-15,0-1 0,0 0 0,21 1 16,0 20-16,0 1 0,0-1 15,0 1-15,0-1 0,21-20 0,0 20 16,22-21-16,-22 1 0,0-22 16,21 21-16,-21-21 0,22 1 15,-1-1-15,0-21 0,1 0 0,-1 0 16,0 0-16,1 0 0,-1 0 16,0 0-16,1 0 0,-1 0 0,0-21 15,1-1-15,-22 1 0,21-21 0,1 21 16,-22 0-16,0-22 0,21 1 15,-21 21-15,1-22 0,-1 1 0,0 21 16,-21-21-16,21 20 0,-21 1 16,21 0-16,-21 42 31,0 0-31,0 1 16,0-1-16,0 0 15,21-21-15,1 21 16,-22-42 15,0 0-15,0 0-16,0-1 0,0 1 15,0 0-15,0 0 16,-22 21-16,1 0 16,0 0-16,0 0 15,0 0-15,21 21 0,-21 0 16,-1 0-16,22 1 0,-21 20 0,21-21 15,0 21-15,0-20 0,0-1 16,0 21-16,0-21 0,0 0 0,0 1 16,0-1-16,0 0 0,21 0 0,1 0 15,-22 0-15,21-21 0,0 0 16,0 22-16,0-22 0,0 0 16,1 0-16,-1 0 0,0 0 0,0-22 15,0 1-15,0 21 0,1-21 16,-1 0-16,0 0 0,0 0 0,0-22 15,0 22-15,1 0 0,-1-21 16,0 20-16,0-20 0,0 21 16,0 0-16,-21 0 0,22-1 0,-22 1 15,21 21-15,0 0 16,-21 21 0,0 1-16,0-1 15,21-21-15,-21 21 16,0-42 31,0 0-47,0-1 15,0 1-15,0 0 0,-21 0 16,0 0 0,0 21-16,-1 0 15,22 21-15,-21-21 16,0 21-16,21 0 0,0 22 15,0-22-15,-21 0 0,21 21 0,0-21 16,-21 22-16,21-22 0,0 0 16,0 0-16,0 22 0,0-22 0,21 0 15,-21 0-15,21 0 0,0-21 16,0 0-16,-21 21 0,22-21 16,-1 0-16,0 0 0,0 0 0,0 0 15,22 0-15,-22-21 0,0 21 16,21-21-16,-21 0 0,1 0 15,20 0-15,-21-1 0,0 1 0,0-21 16,1 21-16,-22-22 0,21 22 16,-21-21-16,21 21 0,-21 0 0,0-1 15,0 1-15,0 0 0,0 0 0,0 42 32,0 0-32,0 22 15,0-22-15,0 0 0,0 0 16,0 21-16,0-20 0,0-1 15,0 0-15,0 0 0,0 0 0,0 0 16,0 1-16,0-1 0,0 0 16,21-21-16,0 0 0,0 0 15,1 0-15,-1 0 0,0 0 0,0 0 16,0 0-16,0 0 0,1 0 16,-22-21-16,21 0 0,0-1 0,-21 1 15,0 0-15,21-21 0,-21 21 16,21-1-16,-21-20 0,0 21 0,0-21 15,0 20-15,0 1 0,0 0 16,0 0-16,0 0 0,0 42 31,0 0-31,0 0 0,0 0 16,0 22-16,0-22 0,0 0 16,0 0-16,0 0 0,0 22 0,0-22 15,0 0-15,0 0 16,0 0-16,21-21 0,1 22 15,-1-22-15,0 0 0,0 0 16,0 0-16,0 0 0,1-22 16,-1 22-16,0-21 0,-21 0 0,21 0 15,0 0-15,0 0 0,1-1 0,-22-20 16,0 21-16,0 0 0,0-22 16,0 22-16,0 0 0,0-21 15,0 21-15,0-1 16,0 1-16,0 42 15,0 1 1,0 20-16,0-21 0,0 0 16,21 0-16,-21 22 0,21-22 0,-21 0 15,0 21-15,0-20 0,21-1 16,0 0-16,-21 0 0,21 0 0,1-21 16,-1 21-16,0-21 0,0 0 0,0 0 15,0 0-15,1 0 0,-1 0 16,21 0-16,-21 0 0,0 0 0,1-21 15,20 21-15,-21-21 0,0 0 16,0 0-16,22 0 0,-22-22 16,0 22-16,-21-21 0,21 21 0,-21-22 15,21 1-15,-21 21 0,0-22 16,0 22-16,0-21 0,0 21 0,-21 0 16,0 21-16,0 0 15,0 0-15,0 0 0,-22 21 16,22 0-16,0 0 0,0 0 0,0 22 15,-1-22-15,1 21 0,21-21 16,0 22-16,0-22 0,-21 21 0,21-21 16,0 0-16,0 1 0,0-1 15,0 0-15,21 0 16,0-21-16,1 0 0,-1 0 16,0 0-16,0 0 0,0 0 15,0-21-15,1 0 16,-1 0-16,0-1 0,-21 1 0,0 0 15,21-21-15,-21 21 0,21-22 16,-21 22-16,0-21 0,0 21 0,0-1 16,0 1-16,0 0 0,0 0 0,0 42 31,0 0-31,0 0 0,0 1 16,0 20-16,0-21 0,0 0 15,0 22-15,0-22 0,0 0 16,0 0-16,21 0 0,1 0 0,-1 1 15,0-1-15,0 0 0,0-21 16,0 0-16,22 21 0,-22-21 0,0 0 16,0 0-16,0 0 0,1 0 15,-1-21-15,0 21 0,0-21 0,0 0 16,0-1-16,-21 1 0,22 0 0,-1-21 16,-21 21-16,0-22 0,0 22 15,0-21-15,0-1 0,0 22 0,0 0 16,0 0-16,0 0 0,0 0 15,0 42 1,0 0-16,0 0 16,0 0-16,0 22 0,0-22 15,-21 0-15,21 21 0,0-21 0,0 1 16,0-1-16,0 0 0,0 0 0,0 0 16,0 0-16,0 1 15,0-44 16,0 1-15,0 0-16,21 0 16,0 0-16,-21 0 0,21-1 0,0-20 15,0 21-15,1-21 0,-1 20 16,-21 1-16,21 0 0,0 0 16,0 0-16,0 21 0,1 0 15,-1 21-15,-21 0 0,0 0 16,0 0-16,21 22 0,-21-22 15,0 0-15,21 0 0,-21 0 0,21 1 16,-21-1-16,21 0 0,1 0 16,-1 0-16,0-21 0,0 0 15,0 0-15,0 0 16,1-21 0,-1 0-16,-21 0 0,0 0 15,21-1-15,0 1 0,0-21 0,-21 21 16,21-22-16,1 22 0,-1-21 15,0 21-15,0 0 0,0-1 0,0 1 16,1 0-16,-1 0 0,0 21 31,-21 21-15,0 0 0,0-42 46,-21 21-46,0 0-16,21-21 15,-22 21-15,1 0 16,0 0-16,0 0 16,0 21-16,21 0 0,-21-21 15,21 43-15,0-22 0,0 0 0,-22 0 16,22 21-16,0-20 0,0 20 15,0-21-15,0 0 0,0 22 0,0-22 16,0 0-16,22 0 0,-1 0 16,0 0-16,0 1 0,0-1 15,22-21-15,-22 21 0,21-21 0,-21 0 16,22 0-16,-22 0 0,21 0 16,-21 0-16,0 0 0,22-21 0,-22 21 15,0-21-15,0-1 0,22 1 0,-22 0 16,0-21-16,0 21 0,0-1 15,0-20-15,1 0 0,-22-1 0,0 22 16,0-21-16,0 21 0,0-22 16,0 22-16,-22 21 15,1 0-15,0 21 16,0 1-16,21 20 0,-21-21 16,21 21-16,0 1 0,0-22 15,0 21-15,0-21 0,0 22 0,0-22 16,0 0-16,21 0 0,0 0 15,0 1-15,0-22 0,1 21 0,-1-21 16,0 0-16,21 0 0,-21 0 0,22 0 16,-22 0-16,21 0 0,-21 0 15,1 0-15,-1-21 0,0-1 0,0 22 16,0-21-16</inkml:trace>
  <inkml:trace contextRef="#ctx0" brushRef="#br0" timeOffset="-67041.2">1164 16468 0,'0'0'0,"-21"-21"16,21-1 0,0 1-16,21 0 15,0 21-15,0-21 0,1 21 16,-1-21-16,0 21 0,0 0 15,21-21-15,-20 21 0,-1 0 0,0 0 16,0 21-16,0-21 0,-21 21 16,0 0-16,0 0 0,0 0 15,0 22-15,0-22 0,0 0 0,-21 0 16,0 22-16,0-22 0,0 0 16,-1 21-16,1-21 0,0 1 15,0-1-15,0 0 0,0-21 16,-1 21-16,22-42 31,0 0-15,0 0-16,22-1 15,-22 1-15,21 0 0,0 0 0,0 21 16,21-21-16,-20 0 0,20 21 16,-21 0-16,21 0 0,-20 0 15,20 0-15,0 0 0,-21 0 0,22 0 16,-22 21-16,21 0 0,-21 0 15,1 0-15,-1 22 0,-21-22 16,0 21-16,0-21 0,0 22 16,0-1-16,0 0 0,0-21 15,-21 22-15,-22-22 0,22 21 0,-21-21 16,21 22-16,-22-22 0,1 0 16,-22-21-16,22 21 0,0 0 0,-1-21 15,1 0-15,0 0 0,-1 0 16,1 0-16,21-21 0,-21 21 15,20-21-15,-20 0 0,21 0 0,-21 0 16,20-1-16,1 1 0,0 0 16,21 0-16,-21 0 0,21 0 15,-21-1-15,21 1 0,0 0 16,0 0 15,21 21-31,0 0 0,0-21 16,0 21-16,1-21 15</inkml:trace>
  <inkml:trace contextRef="#ctx0" brushRef="#br0" timeOffset="-66787.16">2053 16722 0,'0'0'0,"-21"0"63,21 21-32,21-21-15,0 0-16,0 0 15</inkml:trace>
  <inkml:trace contextRef="#ctx0" brushRef="#br0" timeOffset="-64884.26">3344 16785 0,'0'0'0,"21"0"31,-21-21-15,0 0-16,0 0 15,0 0-15,-21-1 0,21 1 0,-21 0 16,0 21-16,0-21 0,0 0 15,-1 0-15,-20-1 0,21 22 0,-21-21 16,20 0-16,-20 21 0,21 0 16,-21 0-16,20 0 0,-20 0 0,21 0 15,0 0-15,-22 21 0,22 0 16,0 1-16,0-1 0,21 0 0,-21 21 16,21 1-16,0-1 15,-21-21-15,21 21 0,0 1 0,0-1 16,0-21-16,0 22 0,0-22 15,21 0-15,0 0 0,0 0 0,0 0 16,0 1-16,1-22 0,-1 0 16,0 0-16,0 0 0,0 0 15,0 0-15,1 0 0,-1-22 0,0 22 16,21-21-16,-21 0 0,1 0 16,-1 0-16,0-22 0,0 22 0,0-21 15,0 0-15,1-1 0,-1 1 16,0 0-16,-21-1 0,0 1 0,21 0 15,-21-22-15,0 22 0,0-1 16,0 1-16,0 0 0,0-1 16,0 1-16,0 0 0,0 21 15,0-1-15,0 1 0,0 0 0,0 42 32,0 22-32,0-22 0,0 21 0,0 0 15,-21 1-15,21-1 0,0 0 16,0 1-16,-21-1 0,21 22 0,0-22 15,0 21-15,0-20 0,0-1 16,0 0-16,21 1 0,21-1 0,-21-21 16,1 22-16,20-22 0,-21 0 15,21 0-15,1-21 0,-1 21 16,0-21-16,22 0 0,-22 0 16,1 0-16,-1 0 0,0 0 0,1-21 15,-22 21-15,21-21 0,0 0 16,-20 0-16,-1-1 0,0 1 0,0-21 15,0 21-15,-21 0 0,21-22 16,-21 1-16,0 21 0,0-22 0,0 1 16,0 21-16,-21-21 0,0 20 15,0 1-15,0 0 0,0 0 16,-1 0-16,1 21 0,0 0 0,0 0 16,0 0-16,0 0 0,-1 21 15,1 0-15,0 0 0,0 0 16,21 1-16,-21-1 0,21 21 0,0-21 15,0 22-15,0-22 0,0 21 16,0-21-16,21 0 0,0 1 0,-21-1 16,21 0-16,0 0 0,1-21 15,-1 21-15,0-21 0,0 0 16,0 0-16,0 0 0,1-21 16,-22 0-16,21 21 0,-21-21 15,21 0-15,-21-1 0,0-20 0,0 21 16,21 0-16,-21 0 0,0-22 15,0 22-15,0 0 0,0 0 16,0 0-16,0-1 16,0 44-1,0-1 1,0 0-16,0 0 0,0 0 16,21 0-16,-21 1 0,0 20 15,21-21-15,-21 0 0,0 0 0,22 1 16,-1-1-16,-21 0 0,21-21 15,0 21-15,0-21 0,0 0 0,1 0 16,-1 0-16,0 0 0,21 0 16,-21 0-16,22 0 0,-22 0 0,21-21 15,-21 0-15,22 0 16,-22-1-16,0 1 0,21 0 0,-20 0 16,-22-21-16,21-1 0,0 22 0,-21-21 15,0-1-15,0 1 0,0 0 16,0 21-16,0-22 0,0 1 0,0 0 15,0-1-15,0 22 0,0 0 16,0 0-16,0 0 0,0-1 0,-21 22 16,0 0-1,-1 22-15,22-1 0,0 0 16,0 21-16,0-21 0,0 22 16,-21-1-16,21-21 0,0 22 15,0-1-15,0 0 0,0-21 16,0 22-16,21-1 0,-21-21 0,22 22 15,-1-22-15,0 21 0,0-21 16,0 0-16,0 1 0,22-1 0,-22-21 16,21 21-16,-21-21 0,22 0 0,-22 0 15,0 0-15,21 0 0,-20 0 16,-1 0-16,0-21 0,0 21 0,0-21 16,0-1-16,1 1 0,-1 0 15,0-21-15,0 21 0,-21-1 0,0-20 16,0 21-16,0-21 0,0 20 15,0-20-15,0 21 0,0-21 16,0 20-16,0 1 0,0 0 16,-21 21-16,21-21 0,-21 21 0,0 0 15,-1 0-15,1 21 0,0-21 16,0 21-16,21 0 0,0 1 16,0 20-16,-21-21 0,21 0 0,0 22 15,-21-22-15,21 21 0,0-21 16,0 0-16,0 1 0,0-1 0,0 0 15,0 0-15,21 0 0,0-21 16,-21 21-16,21-21 0,0 0 16,0 0-16,-21-21 15,22 0-15,-1 0 16,-21 0-16,0 0 0,0-1 0,21 1 16,-21 0-16,0 0 0,0 0 15,0-22-15,0 22 0,0 0 0,0 0 16,0 0-16,0 42 31,21 0-31,-21 0 16,0 0-16,0 1 0,0-1 0,0 0 15,0 0-15,21 0 0,-21 0 16,21 1-16,-21-1 0,0 0 0,22 0 16,-1-21-16,0 0 15,0 0 1,0 0-16,0 0 15,-21-21-15,22 0 16,-22 0-16,0-1 0,21 1 0,-21 0 16</inkml:trace>
  <inkml:trace contextRef="#ctx0" brushRef="#br0" timeOffset="-64564.41">4276 16468 0,'0'0'0,"-22"0"0,-20 21 31,63-21-15,0 0-16,1 0 0,-1 0 0,21 0 15,-21-21-15,22 0 0,-1 21 16,-21 0-16,21-22 0,1 22 0,-1 0 16,0-21-16,1 21 15,-1 0-15,-21 0 0,0-21 0,22 21 16,-22 0-16,0 0 16,-21-21-16,21 21 0,-21-21 15</inkml:trace>
  <inkml:trace contextRef="#ctx0" brushRef="#br0" timeOffset="-64116.67">5546 16150 0,'0'0'16,"-22"0"-16,1 0 0,-21 0 15,21 0-15,42 0 32,0-21-32,0 21 0,22 0 15,-1 0-15,0-21 0,22 21 16,-22-21-16,22 21 0,-22 0 0,21 0 16,-20-21-16,-1 21 0,0-22 15,22 22-15,-43 0 0,21 0 0,1 0 16,-22 0-16,0 0 0,0 0 15,-42 0 1,0 0 0,0 22-16,0-22 15,-1 0-15</inkml:trace>
  <inkml:trace contextRef="#ctx0" brushRef="#br0" timeOffset="-63799.85">5884 16129 0,'-21'21'15,"21"0"-15,0 1 16,-21-1-16,21 0 0,0 0 16,0 0-16,0 22 0,0-22 15,0 0-15,0 21 0,0-21 16,0 22-16,0-22 0,0 21 0,0-21 15,0 22-15,0-22 0,0 0 16,0 21-16,0-20 0,0-1 0,0 0 16,0 0-16,0 0 15,0 0-15,21-21 32,-21-21-17,21 21-15,0-21 0,-21 0 16,22 0-16</inkml:trace>
  <inkml:trace contextRef="#ctx0" brushRef="#br0" timeOffset="-63072.15">6223 16362 0,'0'21'16,"0"0"-16,0 0 0,0 1 15,-21-1-15,21 0 16,0 0-16,0 0 0,0 0 16,0 1-16,0-1 0,0 0 15,0 0-15,21 0 16,0-21-16,0 0 16,0 0-16,1 0 0,-1 0 15,0 0-15,0 0 0,0 0 0,0 0 16,1-21-16,-1 0 0,0 21 15,0-21-15,0 21 0,0-21 0,1-1 16,-1 1-16,-21 0 16,0 0-16,21 0 0,-21 0 0,0-1 15,0 1-15,0 0 0,0 0 16,0 0 0,0 0-16,0 42 31,0 0-16,-21-21-15,21 21 0,0 0 0,0 0 16,0 1-16,0-1 0,0 21 16,-21-21-16,21 0 0,0 22 0,0-22 15,0 21-15,0 1 0,0-22 16,0 21-16,0 0 0,0 1 0,0-1 16,0 0-16,0 1 0,0-1 15,0 0-15,0 1 0,0-1 0,0 0 16,0 1-16,0-1 0,0 0 0,0 1 15,0-1-15,0 0 16,0 1-16,0-1 0,0 0 0,0 1 16,0-1-16,0-21 0,0 22 15,0-22-15,-22 21 0,22-21 0,-21 0 16,0-21-16,0 0 0,0 0 16,0 0-16,-22 0 0,22 0 0,0-21 15,-21 0-15,20 0 0,-20 0 16,21 0-16,-21-22 0,20 1 0,-20 21 15,21-22-15,0 1 0,-22 0 16,43 21-16,-21-22 0,21 22 0,-21 0 16,21-21-16,0 20 0,0 1 15,0 0-15,0 0 16,21 0-16,0 0 0,1-1 0,20 1 16,-21 0-16,0 0 0,22-21 15</inkml:trace>
  <inkml:trace contextRef="#ctx0" brushRef="#br0" timeOffset="-62704.25">7048 16468 0,'0'0'0,"0"-21"0,0-1 15,0 1-15,0 0 0,0 0 16,0 0-16,-21 21 31,21 21-31,0 0 16,-21 21-16,21-20 0,0 20 15,0 0-15,0 1 0,0-1 0,0 21 16,0-20-16,0 20 0,0 1 0,0-22 16,0 22-16,0-1 0,0-21 15,-21 1-15,21 20 0,-21-20 0,21-1 16,0 0-16,0 1 0,-21-1 15,21-21-15,-22 21 0,22-20 16,0 20-16,0-21 0,0 0 16,0 0-16,22-21 15,-1-21 1,-21 0-16,0 0 0,21 0 16,0 0-16,-21-22 0</inkml:trace>
  <inkml:trace contextRef="#ctx0" brushRef="#br0" timeOffset="-62344.45">7091 16616 0,'0'0'0,"-21"-42"15,-1 20-15,22 1 0,0-21 16,0 21-16,0 0 0,0-1 0,0 1 16,0 0-16,0 0 0,0 0 15,22 21-15,-1-21 16,21 21-16,-21-22 0,0 22 0,1 0 15,20 0-15,-21 0 0,0 22 16,0-1-16,22 0 0,-22 0 0,0 0 16,0 0-16,-21 1 0,0-1 15,0 0-15,0 0 0,0 0 0,0 0 16,0 1-16,-21-1 0,0-21 16,0 21-16,0 0 0,-1-21 0,1 21 15,0-21-15,0 0 0,0 21 16,0-21-16,-1 0 0,1 0 15,21 22-15,-21-22 0,21-22 32,0 1-32,0 0 15,21 21-15,0-21 0,-21 0 16,22 21-16</inkml:trace>
  <inkml:trace contextRef="#ctx0" brushRef="#br0" timeOffset="-61896.7">7429 16574 0,'22'21'0,"41"0"15,-42-21 1,0 0-16,1 0 16,-1-21-16,21 21 0,-21-21 0,0-1 15,22 22-15,-22-21 0,0 0 16,21 21-16,-20-21 0,-1 0 0,0 0 15,0-1-15,0 1 0,-21 0 0,0 0 16,0 0-16,0 0 16,0-1-16,0 1 0,0 0 0,-21 21 0,0-21 15,0 21 1,0 0-16,-1 0 0,1 0 0,0 21 16,0-21-16,0 21 0,0 0 0,-1 1 15,22-1-15,0 21 0,-21-21 16,21 0-16,0 1 0,0 20 0,0-21 15,0 0-15,0 0 0,21 1 16,1-1-16,-1 0 0,0-21 0,0 21 16,0 0-16,0-21 0,1 0 15,20 0-15,-21 0 0,0 0 0,0 0 16,1 0-16,-1 0 0,0 0 16,0 0-16,0 0 0,0-21 15,1 0-15,-1 0 16,0 0-16,-21-1 15,21 1-15</inkml:trace>
  <inkml:trace contextRef="#ctx0" brushRef="#br0" timeOffset="-61679.83">8424 16531 0,'0'21'16,"-21"-21"62</inkml:trace>
  <inkml:trace contextRef="#ctx0" brushRef="#br0" timeOffset="26302.76">10816 15663 0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46:23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1990 0,'0'-21'0,"0"-1"16,0 1-16,0 0 16,0 0-16,0 0 15,0 0-15,0-1 0,0 1 16,0 0-16,0 0 15,0 42 17,-21-21-32,21 21 0,0 22 15,0-22-15,0 21 0,0 0 0,0 1 16,0-1-16,0 0 0,0 22 16,0-22-16,0 22 0,0-22 15,0 22-15,0-1 0,0-21 0,0 22 16,0-22-16,0 1 0,0-22 15,0 21-15,0-21 0,21 0 16,-21 1-16,21-22 0,1 0 16,-1 0-16,0 0 15,0 0-15,0-22 0,0 1 0,1 0 16,-1 0-16,0-21 0,0 20 16,0-20-16,0 0 0,-21-1 15,22 1-15,-1 0 0,0 21 0,-21-22 16,0 1-16,21 0 0,-21-1 15,21 22-15,-21 0 0,0 0 0,0 0 16,21 21 0,-21 21-1,0 0-15,0 0 0,0 21 16,0-20-16,0 20 0,0-21 16,0 21-16,22-20 0,-22 20 0,0-21 15,0 21-15,0-20 0,21-1 16,0 0-16,-21 0 0,21 0 0,0-21 15,0 0-15,1 0 16,-1 0-16,0 0 0,0-21 16,0 21-16,0-21 0,1 0 15,-22-22-15,21 22 0,0 0 16,0-21-16,-21-1 0,0 22 0,21-21 16,0 0-16,-21-1 15,0 1-15,0 0 0,0-22 0,22 22 16,-22-1-16,0 1 0,0 0 15,0-1-15,0 22 0,0 0 16,0 0-16,0 42 16,0 0-16,0 22 15,0-22-15,0 21 0,-22 0 0,1 1 16,21-1-16,-21 0 0,21 22 16,0-22-16,0 1 0,0-1 15,0 0-15,0 1 0,0-1 0,0 0 16,0-21-16,0 22 15,0-22-15,21 0 0,0 0 0,1 0 16,-22 1-16,42-22 0,-21 0 16,0 0-16,0 0 0,22 0 0,-1-22 15,-21 1-15,22 0 0,-1 0 16,-21-21-16,21 20 0,1-20 0,-22 0 16,0 21-16,21-22 0,-20-20 15,-1 20-15,0 1 0,-21-21 16,0 20-16,21-20 0,-21 20 0,0-20 15,0 21-15,0-22 0,0 22 16,0 21-16,-21-22 0,21 22 0,-21 0 16,0 21-1,-1 0-15,1 21 0,0 21 16,21-20-16,0 20 0,-21 21 16,21-20-16,0-1 0,-21 22 15,21-22-15,0 21 0,0-20 0,0 20 16,0-20-16,0-1 0,0 0 15,0 1-15,0-1 0,0-21 0,0 21 16,0-20-16,0 20 0,0-21 16,0 0-16,0 0 0,21-42 31,0 0-15,-21 0-16,21 0 15,0 0-15,-21-22 0,22 22 0,-1-21 16,-21 21-16,21-1 0,0-20 15,-21 21-15,21 0 0,-21 0 16,21 21-16,-21-22 0,22 22 16,-1 0-16,-21 22 15,0-1-15,21 0 0,-21 0 16,0 0-16,21 0 0,-21 1 16,0-1-16,0 21 0,21-21 0,0 0 15,-21 1-15,22-1 0,-1 0 16,0 0-16,0 0 0,0 0 0,0-21 15,1 0-15,20 22 16,-21-22-16,0 0 0,22 0 0,-22 0 16,21 0-16,0-22 0,-20 1 15,20 21-15,0-21 0,-21-21 0,22 21 16,-1-1-16,-21-20 0,0 21 16,22-21-16,-22 20 0,0-20 0,0 21 15,-21-21-15,0-1 0,0 22 16,0-21-16,0 21 0,0-1 0,-21 1 15,0 0-15,0 0 0,0 0 16,-1 21-16,1 0 0,0 0 0,0 0 16,0 21-16,-22 0 0,22 0 15,0 0-15,0 1 0,0 20 16,0-21-16,-1 21 0,1 1 16,21-1-16,0-21 0,-21 22 0,21-1 15,0-21-15,0 21 0,0-20 16,0-1-16,0 0 0,0 0 0,21-21 15,-21 21-15,21-21 16,1 0-16,-1 0 0,0 0 0,0-21 16,0 0-16,0 21 0,1-21 15,-1 0-15,-21-1 0,21-20 0,0 21 16,0 0-16,-21-22 0,0 22 16,21-21-16,-21 0 0,22 20 0,-22-20 15,0 21-15,0 0 16,0 0-16,0-1 0,0 1 0,0 42 31,0 1-15,0-1-16,0 0 0,0 0 15,0 21-15,0-20 0,0 20 0,0-21 16,0 21-16,0-20 0,0 20 16,0-21-16,0 0 0,0 0 0,21 1 15,0-1-15,-21 0 0,21 0 16,0 0-16,0-21 0,1 0 0,-1 0 15,0 0-15,0 0 0,21 0 0,-20 0 16,-1 0-16,0-21 16,0 0-16,0 0 0,0 0 0,1-1 15,-1-20-15,0 0 0,0 21 16,-21-22-16,21 1 0,0 0 0,1-1 16,-1 1-16,-21-22 0,21 22 15,0-21-15,0-1 0,-21 22 0,0-22 16,21 22-16,-21 0 0,0-1 15,0 1-15,0 21 0,0 0 0,-21 42 47,21 0-47,0 21 0,-21 1 0,21-1 16,-21 21-16,21-20 0,-21 20 16,21-20-16,0 20 0,0-21 15,0 1-15,0-1 0,0 0 0,0 1 16,0-1-16,0 0 0,0 1 15,0-22-15,0 21 0,0-21 0,0 1 16,0 20-16,21-21 0,0 0 16,0 0-16,0-21 15,1 0-15,-1 0 0,0 0 16,21 0-16,-21 0 0,22 0 0,-22-21 16,21 0-16,-21 0 0,22 0 15,-1 0-15,-21-22 0,22 22 16,-22 0-16,21-21 0,-21 20 15,0-20-15,-21 21 0,0 0 0,0 0 16,0-1-16,-21 22 31,0 0-31,0 22 16,0-22-16,21 21 0,0 0 0,0 0 16,0 0-16,0 0 0,0 1 15,0-1-15,0 0 0,21 0 16,0 0-16,0 0 0,-21 1 15,21-1-15,-21 0 16,22 0-16,-22 0 0,0 0 16,0 1-16,-22-1 15,1-21 1,0 0 0,0 0-16,0 0 0,0 0 15,-1 0-15,1-21 16,21-1-16,-21 1 0,0 0 0,0 0 15,0 0-15,-1 0 0,1-22 0</inkml:trace>
  <inkml:trace contextRef="#ctx0" brushRef="#br0" timeOffset="268.24">3958 1926 0,'64'0'32,"-43"0"-32,0 0 0,0-21 15,0 21-15,22 0 0,-22 0 0,21-21 16,-21 21-16,22 0 0,-1-21 16,-21 21-16,21-21 0,-20 21 15,20 0-15,-21 0 0,0 0 16,0 0-16</inkml:trace>
  <inkml:trace contextRef="#ctx0" brushRef="#br0" timeOffset="988.28">5016 1863 0,'0'0'0,"0"-43"0,0 22 0,0 0 16,0-21-16,0 21 0,0-1 0,0 1 15,0 0-15,0 42 32,0 0-32,0 1 15,0 20-15,-21-21 0,21 21 0,-21 1 16,21 20-16,-21-20 0,21-1 16,0 0-16,0 1 0,-21 20 15,21-21-15,0 1 0,0-1 16,0 0-16,0 1 0,0-1 0,21-21 15,0 22-15,0-22 0,0 0 16,1 0-16,20 0 0,-21-21 0,21 0 16,-20 0-16,20 0 0,-21 0 15,21 0-15,-20-21 0,20 21 0,-21-21 16,21 0-16,-20-22 0,-1 22 16,0 0-16,0-21 0,0-1 0,0 1 15,-21 0-15,22-1 0,-22 1 16,0 0-16,0-22 0,0 22 0,0 0 15,0-1-15,0 1 0,0 0 16,0 20-16,0 1 0,-22 0 16,22 0-16,-21 21 0,0 0 15,0 0 1,21 21 0,0 0-16,0 0 0,0 1 15,0-1-15,0 0 0,0 0 16,21-21-16,0 21 0,0 0 0,1-21 15</inkml:trace>
  <inkml:trace contextRef="#ctx0" brushRef="#br0" timeOffset="1643.61">5842 1947 0,'0'0'0,"0"-21"0,0 0 31,0 42-16,0 0-15,0 22 16,0-22-16,0 21 0,0-21 16,0 22-16,0-1 0,0 0 0,0 22 15,0-22-15,0 22 0,0-1 0,0 22 16,0-22-16,0 1 0,0 21 16,-21-22-16,21 1 0,-21 20 15,21-20-15,-22 20 0,22-20 16,0-1-16,-21 22 0,0-21 0,21-1 15,-21 1-15,21-1 0,0-21 0,0 1 16,-21-1-16,21 0 0,0 1 16,0-22-16,0 0 0,0 0 15,21-42 1,-21 0 0,0 0-16,21 0 0,0-1 0,-21-20 15,21 21-15,-21-21 0,0-22 16,22 22-16,-1-22 0,-21 1 0,0-1 15,0 1-15,21-22 0,-21 22 0,0-22 16,0 21-16,0-20 16,0-1-16,0 0 0,0 1 0,-21-1 15,21 22-15,0-1 0,-21 1 16,21-1-16,-22 22 0,22-22 0,0 22 16,0 0-16,0-1 0,22 1 15,-1 0-15,21-1 0,-21 22 0,0-21 16,22 21-16,-22-1 0,21 22 15,-21 0-15,1 0 0,-1 0 0,21 0 16,-21 22-16,0-1 16,-21 0-16,22 0 0,-1 21 0,-21-20 15,0 20-15,0 0 0,0-21 0,0 22 16,0-22-16,0 21 0,0-21 16,-21 1-16,-1-1 0,1 0 0,0 0 15,0 0-15,0 0 0,-22 1 16,22-22-16,0 21 0,0-21 0,0 0 15,0 21-15,-1-21 0,1 0 16,0 0-16,0 0 0,0 0 0,-22 0 16</inkml:trace>
  <inkml:trace contextRef="#ctx0" brushRef="#br0" timeOffset="2211.8">1841 2773 0,'-42'0'0,"84"0"0,-126 0 0,41 0 0,1 0 16,0 0-16,-1 0 16,1 0-16,0 0 0,-1 21 0,22-21 15,0 0-15,-21 0 0,21 0 16,21 21-16,21-21 16,21 0-1,22 0-15,20 0 0,1 0 16,21 0-16,0 0 0,21 0 0,0 0 15,42 0-15,-21 0 0,21 0 16,1 0-16,-1 0 0,0 0 0,22 0 16,-22 0-16,22 0 0,-1 0 15,1 0-15,-1 0 0,1 0 0,-1-21 16,-20 21-16,-1 0 16,0 0-16,-21 0 0,1 0 0,-1 0 15,-21 0-15,0 0 0,-21-21 16,-1 21-16,1 0 0,-21 0 0,-22 0 15,1 0-15,-1 0 0,-20 0 16,-1 0-16,-21 0 0,22 0 0,-22 0 16,0 0-1,-21-21 17,-21 21-32,0 0 0,-22 0 15,22 0-15</inkml:trace>
  <inkml:trace contextRef="#ctx0" brushRef="#br0" timeOffset="2355.71">6540 2794 0,'0'0'0,"22"0"0,-1 0 16,-21 21-16,21-21 16,0 0-16,0 0 15,0 0-15,1 0 0,-1 0 16,0 0-16</inkml:trace>
  <inkml:trace contextRef="#ctx0" brushRef="#br0" timeOffset="10460.03">4127 6371 0,'0'21'0</inkml:trace>
  <inkml:trace contextRef="#ctx0" brushRef="#br0" timeOffset="11467.58">4191 6456 0,'0'21'16,"-21"-21"0,21 21-1,0 0 48,21-21-16,0 0-32,0-21-15,-21 0 0,21 21 16,1 0-16,-22-21 0,21 21 15,0-21-15,-21 0 0,21 21 0,-21-22 16,21 1-16,-21 0 0,21 21 16,-21-21-16,0 0 15,0 0-15,-21-1 16,0 22-16,-21 0 0,21 0 16,-1 0-16,-20 0 0,21 0 0,-21 0 15,-1 0-15,22 0 0,-21 0 16,-1 22-16,22-22 0,-21 21 0,0 0 15,20 0-15,-20 0 0,21 0 16,-21 1-16,20-1 0,1 0 0,0 0 16,0 21-16,0-20 0,21-1 15,0 0-15,0 0 0,0 0 0,0 0 16,0 1 0,21-22-16,0 21 0,0-21 0,0 0 15,22 21-15,-22-21 0,21 0 16,-21 0-16,22 21 0,-1-21 0,0 21 15,-20-21-15,20 0 0,0 0 16,-21 21-16,22-21 0,-1 0 0,0 0 16,-20 22-16,20-22 0,-21 21 15,0-21-15,0 0 0,1 21 0,-1-21 16,-21 21-16,21 0 16,-21 0-16,0 1 0,0-1 15,0 0-15,0 0 0,0 0 16,-21 0-16,0-21 15,-1 22-15,-20-1 0,21 0 0,0 0 16,-22-21-16,22 21 0,-21 0 16,21 1-16,-22-22 0,-20 21 0,21-21 15,-1 0-15,-20 21 0,-1-21 16,1 0-16,20 0 0,-20 0 0,-1-21 16,22 0-16,0 21 0,-1-22 15,1 1-15,0 0 0,-1 0 0,22 0 16,-21 0-16,21-1 0,0 22 15,-1-21-15,1 0 0,21 0 16,-21 21-16,21-21 16,21 21 15,0-21-31,1 21 0,-1 0 16,21 0-16,-21 0 0,22 0 0,-1-22 15,0 22-15,1 0 0</inkml:trace>
  <inkml:trace contextRef="#ctx0" brushRef="#br0" timeOffset="12000.28">4614 6900 0,'0'0'0,"21"22"0,1-22 32,-1 0-32,0 0 0,0 0 15,0 0-15,0 0 0,1 0 16,-1-22-16,0 22 0,0-21 16,0 0-16,0 21 0,1-21 15,-1 0-15,0 0 16,-21-1-16,21 1 0,-21 0 15,0 0-15,0 0 0,0 0 0,0-1 16,-21 1-16,0 21 16,0 0-16,-1 0 0,1 0 0,0 0 15,0 0-15,0 0 0,-22 0 16,22 21-16,0 1 0,-21-22 0,21 21 16,-1 0-16,1 0 0,0 0 15,0 0-15,0 22 0,21-22 0,0 0 16,0 0-16,0 0 0,0 1 15,0-1-15,0 0 0,0 0 16,0 0-16,0 0 0,0 1 0,21-1 16,0-21-16,-21 21 0,21-21 15,0 21-15,1-21 0,-1 0 0,0 21 16,0-21-16,0 0 0,0 0 16,22 0-16,-22 0 0,0 0 0,21 0 15,-20 0-15,20 0 0,-21 0 0,21-21 16,-20 21-16,20-21 0,-21 0 15,0 0-15,0-1 0,1 22 0</inkml:trace>
  <inkml:trace contextRef="#ctx0" brushRef="#br0" timeOffset="12595.94">5334 6689 0,'0'-21'0,"0"42"47,-21-21-47,21 21 0,0 0 16,0 0-16,0 0 0,0 1 0,-21-1 15,21 0-15,0 0 0,0 0 16,0 0-16,0 1 0,0-1 0,0 0 16,0 0-16,0 0 0,0 0 15,0 1-15,0-1 0,0 0 16,0 0-16,0 0 15,-22-21 17,22-21-32,-21 21 15,21-21-15,0 0 0,0 0 16,-21-1-16,21 1 0,0 0 16,0 0-16,0 0 0,0-22 15,0 22-15,0 0 0,0 0 0,0-21 16,0 20-16,21 1 0,0 0 0,1 0 15,-1-21-15,21 20 16,-21 1-16,22 0 0,-1 0 0,0 0 16,22 0-16,-22 21 0,0 0 15,22 0-15,-22 0 0,1 0 0,-1 21 16,0 0-16,1 0 0,-22 0 16,21 22-16,-21-22 0,-21 21 0,21-21 15,-21 22-15,0-22 0,0 0 0,0 21 16,0-21-16,0 22 0,-21-22 15,0 0-15,0 0 0,0 0 0,21 1 16,-21-1-16,-1 0 0,22 0 16,-21 0-16,21 0 0,0-42 47,0 0-32,0 0-15,21 0 0,-21 0 16</inkml:trace>
  <inkml:trace contextRef="#ctx0" brushRef="#br0" timeOffset="13532.8">6752 6795 0,'0'0'0,"0"-22"0,0 1 15,0 0-15,0 0 0,0 0 16,0 0-16,0-1 0,0 1 16,0 0-16,0 0 0,0-21 0,-21 20 15,0 1-15,0 0 16,21 0-16,-22 21 0,1-21 0,0 21 0,0 0 15,0 0-15,-22 0 16,22 0-16,0 0 0,0 0 16,0 0-16,0 21 0,-22 0 0,22 0 15,0 0-15,21 1 0,-21-1 16,0 21-16,-1-21 0,22 0 0,-21 22 16,21-22-16,0 21 0,0-21 0,0 1 15,0-1-15,0 21 0,0-21 16,0 0-16,0 1 0,0-1 0,0 0 15,0 0-15,21 0 16,1 0-16,-1-21 0,0 0 16,0 0-16,0 0 15,0 22-15,1-22 0,-1 0 16,0 0-16,0 0 0,0 0 16,0 0-16,1-22 0,-1 22 0,0-21 15,0 0-15,0 21 0,0-21 16,1 0-16,-1 0 0,0-1 0,0-20 15,0 21-15,0-21 0,1-1 16,-1 1-16,-21 0 0,21-22 0,0 22 16,-21-22-16,0 22 0,21-22 0,0 22 15,-21 0-15,0-22 0,0 22 16,0 21-16,0-22 0,0 1 16,0 21-16,0-21 0,0 20 0,0 1 15,0-21-15,0 21 0,-21 0 16,0-1-16,0 22 15,21 22 1,-21-1-16,21 0 0,-21 0 16,21 0-16,-22 0 0,22 1 15,0 20-15,0-21 0,0 0 0,0 22 16,-21-22-16,21 21 0,0-21 16,0 22-16,0-22 0,0 21 0,0 0 15,0 1-15,0-22 0,0 21 0,0 1 16,0-1-16,0-21 0,0 21 15,0-20-15,0 20 0,0-21 0,0 21 16,21-20-16,-21-1 16,0 0-16,0 0 0,22 0 0,-1 0 15,-21 1-15,21-1 0,0-21 0,0 21 16,0-21-16,1 0 16,-1 0-16,0 0 0,21 0 0,-21 0 15,1 0-15,-1 0 0,0 0 0,21 0 16,-21 0-16,1-21 0,20 0 15,-21-1-15,0 1 0,0 0 0,1 0 16,-1 0-16,21 0 0,-21-22 16,0 1-16,1 21 0,-1-22 15</inkml:trace>
  <inkml:trace contextRef="#ctx0" brushRef="#br0" timeOffset="14436.14">2942 5588 0,'0'0'0,"42"-85"32,-42 64-17,0 0 1,-21 21-1,0 0-15,0 21 16,0-21-16,0 21 16,21 22-16,-22-22 0,1 21 0,21 1 15,-21-1-15,21 0 0,0 1 16,-21 20-16,21-21 0,0 1 16,0 20-16,0-20 0,0-1 0,0 21 15,0-20-15,0 20 0,0 1 16,0-22-16,0 22 0,0-1 15,0 1-15,0-1 0,0 1 0,0-1 16,-21 1-16,21-1 0,0 1 16,0-1-16,0 1 0,0-1 0,0 22 15,-21-22-15,21 22 0,0-22 16,-22 1-16,22-1 0,0-20 0,0 20 16,0-20-16,0-1 0,0 0 15,0 1-15,0-1 0,0-21 0,0 21 16,0-20-16,0-1 0,0 0 15,22-21 1,-22-21 0,21 0-16,-21-1 0,21 1 15,-21 0-15,0-21 0,21 21 0,-21-22 16,21-20-16,-21 20 0</inkml:trace>
  <inkml:trace contextRef="#ctx0" brushRef="#br0" timeOffset="16833.95">2730 5567 0,'0'21'31,"22"-21"16,-1 0-47,0 0 16,0 0-16,0 0 0,0 0 15,1 0-15,-1 0 0,0 0 16,0 0-16,0 0 0,22 0 0,-22 0 15,21 0-15,0 0 0,1 0 16,-1 0-16,22 0 0,-1-21 16,1 21-16,-1 0 0,22 0 15,-22 0-15,22 0 0,-22 0 16,22-21-16,-21 21 0,20 0 0,-20 0 16,20 0-16,-20 0 0,21 0 15,-1 0-15,22 0 0,-21 0 0,-1 0 16,1 0-16,0 0 0,-1-21 0,1 21 15,0 0-15,21 0 0,-22 0 16,1 0-16,21 0 0,0 0 0,-22 0 16,22 0-16,-21 0 15,-1 0-15,1-22 0,0 22 0,-1 0 0,1 0 16,0 0-16,-1 0 16,22 0-16,-21 0 0,0 0 0,-1 0 15,1 0-15,0 0 0,-1 0 0,-20 0 16,20 0-16,-20 0 0,-1 0 15,-20 0-15,20 0 0,-20 0 0,-1 0 16,0 0-16,1 0 0,-1 0 16,0-21-16,-21 21 0,22 0 0,-22 0 15,21 0-15,-21 0 0,22 0 16,-22 0-16,21 0 0,-21 0 0,22 0 16,-22 0-16,21 0 0,-21-21 0,22 21 15,-22 0-15,0 0 16,0 0-16,0 0 0,1 0 0,-1 0 15,0 0-15,0 0 16,-21 21 31,0 0-31,0 1-16,0-1 15,0 0-15,0 0 0,0 0 16,0 0-16,0 22 15,0-22-15,0 21 0,0-21 0,21 22 16,-21-22-16,0 21 0,0-21 0,0 22 16,0-22-16,0 21 0,0 1 15,0-22-15,0 21 0,0 0 0,0-20 16,0 20-16,0 0 0,0 1 16,0-1-16,0 0 0,0 1 0,0 20 15,0-21-15,0 1 0,21-1 0,-21 0 16,0 22-16,0-22 0,22-21 15,-22 22-15,0-1 0,21 0 0,-21-20 16,0 20-16,0-21 0,0 21 0,0 1 16,0-22-16,0 21 15,0 1-15,0-22 0,0 21 0,0 0 16,0 1-16,0-22 0,0 21 0,0 1 16,0-22-16,0 21 0,0-21 15,21 0-15,-21 22 0,0-22 0,0 0 16,21 0-16,-21 0 0,0 22 0,0-22 15,0 0-15,0 0 0,0 0 16,0 1-16,0-1 0,0 0 0,0 0 16,0 0-16,0 0 0,0 1 15,0-1-15,0 0 0,0 0 16,-21 0-16,21 0 16,-21-21-16,21 22 15,-21-1-15,-1 0 47,1-21-31,0 0-1,0 0-15,0 0 16,0 0-16,-1 0 0,1 0 16,0 0-16,0 0 15,0 0-15,0 0 0,-1 0 0,1 0 16,0 0-16,-21 0 0,21 0 0,-22 0 15,1 0-15,0 0 0,-1 0 16,-20 0-16,20 0 0,1 0 16,0 0-16,-22 0 0,22 0 0,0 0 15,-1 0-15,1 0 0,0 0 0,-22 0 16,22 0-16,-1 0 0,-20 0 16,21 0-16,-22 0 0,1 0 0,-1 0 15,-21 0-15,22 0 0,-1 0 0,-20 0 16,-1 0-16,22 21 0,-1-21 15,-21 0-15,22 0 0,-1 0 0,1 0 16,-1 0-16,1 0 0,21 0 0,-22 0 16,1 0-16,20 0 0,-20 0 15,-1 21-15,1-21 0,-1 0 16,1 0-16,-1 0 0,22 0 0,-22 0 16,1 0-16,-1 0 0,1 0 0,21 0 15,-22 0-15,22 0 0,-22 0 16,22 0-16,0 0 0,-22 0 0,22 0 15,-22 0-15,22 0 0,0 0 0,-22 0 16,22 0-16,-22 0 0,22 0 16,-22 0-16,22 0 0,0 0 0,-1 0 15,1 0-15,0 0 0,-1 0 16,1 0-16,0 0 0,-1 0 0,1 0 16,0 0-16,-1 0 0,1 0 15,0 0-15,-1 0 0,1 0 16,0 0-16,-1 0 0,1 0 0,0 0 15,-1 0-15,1 0 0,21 0 0,-21 0 16,-1 0-16,22 0 0,0 0 16,0 0-16,0 0 0,-1-21 0,1 21 15,0 0 1,0 0 15,0 0 16,0 0-47,-1 0 16,1 0-1,0 0-15,0 0 16,0 0-16,0 0 16,-1 0-16,1 0 31,0 0 63,21-21-1,0 0-61,0 0-17,0-1-15,0 1 16,0 0-16,0 0 15,0 0-15,0 0 16,0-1-16,21 22 16,-21-21-1,0 42 17</inkml:trace>
  <inkml:trace contextRef="#ctx0" brushRef="#br0" timeOffset="35375.68">8276 6117 0,'0'0'0,"-21"21"0,0-21 0,0 0 31,-1 0-16,44 0 48,-1 0-63,0 0 16,0 0-16,0 0 0,0-21 15,22 21-15,-22 0 16,0-21-16,0 21 0,22 0 0,-22-21 15,21 0-15,0 21 0,1 0 16,20-21-16,-20-1 0,-1 22 0,21-21 16,1 21-16,-22-21 0,22 0 0,-1 0 15,1 21-15,-22-21 16,22-1-16,-1 1 0,1 0 0,20-21 16,-20 21-16,20-1 0,1 1 15,21 0-15,-21-21 0,-1 21 0,1-1 16,0-20-16,-1 21 0,1 0 0,0 0 15,-1-22-15,1 22 0,0 0 16,-1 0-16,1-22 0,0 22 0,-1 0 16,1-21-16,0 21 0,-22-22 15,22 22-15,-22-21 0,22 21 0,-22-1 16,1-20-16,-1 21 0,1 0 16,-1 0-16,1-1 0,-1 1 0,-20 0 15,20 21-15,-20-21 0,-22 0 16,21 21-16,-21-21 0,22 21 15,-22 0-15,0-22 0,-21 1 16,21 21-16,0 0 16,-21-21-16,0 0 62,-21 21-46,0 0-1,0 0-15</inkml:trace>
  <inkml:trace contextRef="#ctx0" brushRef="#br0" timeOffset="36131.25">11515 4678 0,'0'21'62,"21"-21"-46,0 0-16,0 0 0,0 21 16,0-21-16,1 0 15,-1 0-15,0 0 0,21 0 16,-21 0-16,22 0 0,-22 0 0,21 0 15,1 0-15,-22 0 0,21 0 16,0 0-16,1 0 0,-22 0 0,21 0 16,-21 0-16,22 0 0,-22 0 0,21 0 15,-21 0-15,1 0 0,-1 0 16,0 0-16,0 0 0,0 0 31,-42 21 47,0-21-78,21 22 0,-21-22 16,0 21-16,-1 0 0,22 0 16,-21 0-16,0 0 0,0 1 0,0 20 15,0-21-15,-1 21 0,1 1 0,-21-22 16,21 21-16,0 1 0,-1-22 15,1 21-15,0-21 0,0 22 16,0-22-16,0 0 0,-1 0 0,22 0 16,-21 0-16,21 1 0,0-1 15,0 0-15,-21 0 0,21 0 16,-21-21 0,21 21-16,0 1 31,-21-22-16,0 0-15,-1 0 16</inkml:trace>
  <inkml:trace contextRef="#ctx0" brushRef="#br0" timeOffset="40320.12">13208 3916 0,'-21'0'0,"0"0"0,-1 0 16,22 21-1,-21-21-15,21 21 0,0 0 16,0 1-16,0-1 15,0 0-15,21-21 0,-21 21 0,22 0 16,-1 0-16,0-21 16,-21 22-16,21-22 0,0 0 0,0 0 15,1 0-15,-1 0 0,0 0 16,0 0-16,0 0 0,0 0 16,1 0-16,20 0 0,-21-22 0,0 1 15,0 21-15,1-21 0,-22 0 0,21 0 16,-21 0-16,21 21 0,-21-22 15,0 1-15,0 0 0,0 0 16,0 0-16,0 0 0,0-1 16,-21 22 15,21 22-15,-21-1-16,21 0 0,0 0 15,0 21-15,0-20 0,0 20 0,0 0 16,0 1-16,0-1 15,0 0-15,0 22 0,0-22 0,0 0 16,0 22-16,0-22 0,0 1 16,0-1-16,-22 21 0,22-20 0,-21-1 15,21 0-15,0 22 0,-21-22 0,21 1 16,0-1-16,0-21 0,0 21 16,-21-20-16,21 20 0,-21-21 0,21 0 15,0 0-15,-21-21 16,-1 0-16,1 0 0,0 0 15,0 0-15,0 0 16,0-21-16,-22 21 0,22-21 0,-21 0 16,21 0-16,-22 0 0,1-22 15,0 22-15,20 0 0,-20-21 16,0 20-16,21 1 0,-1 0 0,-20 0 16,21 0-16,0 0 0,0-1 15,21 44 16,0-1-31,0 0 16,21 0-16,0 0 0,0 22 0,0-22 16,0 0-16,1 0 0,20 0 15,-21-21-15,21 21 0,-20 1 0,20-22 16,0 0-16,1 21 0,-1-21 16,0 0-16,22 0 0,-22 0 15,0 0-15,1-21 0,-1-1 16,0 22-16,1-21 0,-1 0 0,0 0 15,-20 0-15,-1 0 0,21-22 0,-21 22 16,-21 0-16,21-21 0,-21 20 16,22 1-16,-22 0 0,0 0 0,0 0 15,0 0-15,0-1 0,0 1 16,0 0-16,0 42 31,0 0-15,-22 1-16,22-1 0,0 21 0,0-21 15,0 0-15,0 22 16,0-1-16,0-21 0,-21 22 0,21-22 16,0 21-16,0-21 0,0 0 15,0 1-15,0-1 0,0 0 0,0 0 16,0 0-16,0-42 47,0 0-47,0 0 0,0 0 15,0-1-15,0-20 0,0 0 0,0 21 16,0-22-16,0 1 0,0 21 16,21-22-16,1 22 0,-1-21 0,-21 21 15,21 0-15,0-1 0,0 1 16,0 21-16,1 0 0,-1 0 16,0 0-16,0 0 0,0 21 15,0-21-15,-21 22 0,22-1 16,-1 0-16,-21 0 0,0 21 0,21-20 15,-21-1-15,21 0 0,-21 21 16,0-21-16,0 1 0,21-1 0,-21 0 16,0 0-16,0 0 0,21 0 15,-21 1 1,22-22-16,-1-22 31,0 1-31,-21 0 0,21 0 16,-21 0-16,21 0 0,0-1 0,-21-20 15,22 21-15,-1-21 0,0 20 16,0-20-16,0 21 0,0 0 0,1 0 16,-1-1-16,0 1 0,0 0 15,0 0-15,0 21 0,1 0 0,-1 0 16,0 0-16,0 0 16,0 0-16,-21 21 15,0 0-15,0 0 0,21 1 0,-21-1 16,22 0-16,-22 0 0,21 21 15,-21-20-15,0-1 0,0 21 0,21-21 16,-21 0-16,21 22 0,-21-22 16,0 0-16,0 0 0,21 0 15,0 1-15,1-1 0,-1-21 16,0 0-16,0 0 0,0 0 16,0 0-16,1 0 0,-1 0 0,21 0 15,-21 0-15,22-21 0,-22-1 16,21 1-16,-21 0 0,0 0 0,22 0 15,-22-22-15,0 22 0,0-21 0,22 21 16,-22 0-16,-21-22 0,21 22 16,0-21-16,-21 21 0,0-1 0,0 1 15,0-21-15,0 21 16,0 0-16,0-1 0,-21 1 16,0 21-16,0-21 0,-1 21 15,1 0-15,0 0 0,-21 0 16,21 21-16,-22-21 0,22 21 0,-21 1 15,21-1-15,-22 0 0,22 0 16,0 0-16,-21 22 0,20-22 0,1 21 16,0 0-16,21-20 0,-21 20 0,21 0 15,-21-21-15,21 1 0,0 20 16,0-21-16,0 0 0,0 0 16,0 1-16,21-22 0,0 0 15,0 0-15,0 0 0,1 0 16,-1 0-16,0 0 0,0-22 15,0 22-15,0-21 0,1 0 0,20 0 16,-21 0-16,0-22 0,0 22 0,1-21 16,-1 21-16,0 0 0,0-22 15,0 22-15,0 0 0,-21 0 0,22 0 16,-22-1-16,21 1 0,-21 0 0,21 21 16,-21-21-16,21 42 46,-21 0-46,0 0 0,0 1 0,0-1 16,0 0-16,0 0 0,0 0 16,0 0-16,0 22 0,0-22 15,21 0-15,-21 0 0,21 22 0,1-22 16,-22 0-16,21 0 0,0 0 16,0-21-16,21 21 0,-20 1 0,-1-22 15,21 0-15,-21 0 0,22 0 0,-1 0 16,0 0-16,-21 0 0,22-22 15,-1 22-15,0-21 0,-20 0 0,20 0 16,0 0-16,1 0 0,-22-22 16,21 22-16,0-21 0,-20 21 15,20-22-15,-21 22 0,0-21 0,0 21 16,1-1-16,-22-20 0,21 21 16,-21 0-16,0 0 0,0-1 0,0 1 15,-21 21 1,-1 0-16,1 0 0,0 0 0,0 0 15,-21 0-15,20 0 0,1 0 0,0 21 16,0 1-16,-21-22 0,20 42 16,1-21-16,0 0 0,0 0 0,21 1 15,-21-1-15,21 21 0,-21-21 16,21 0-16,0 1 0,0-1 16,0 0-16,0 0 0,0 0 0,0 0 15,21 1 1,0-22-16,0 0 0,0 0 0,0 0 15,1 0-15,-1-22 0,0 1 16,0 0-16,0 0 0,0 0 0,1 0 16,-1-1-16,0 1 0,0 0 0,0 0 15,-21 0-15,0 0 0,21-1 16,-21 1-16,22 0 0,-22 0 0,21 0 16,-21 42 46,0 0-62,0 0 0,0 0 0,0 1 16,-21-1-16,21 0 0,-22 21 15,1 1-15,21-22 0,-21 21 0,0 0 16,0 1-16,21 20 0,-21-20 0,21-1 16,-22 21-16,22-20 0,0 20 15,0 1-15,0-22 0,0 22 0,0-1 16,0 1-16,0-1 0,0 1 0,0-1 15,0 1-15,0-22 0,0 21 16,0 1-16,0-22 0,0 22 0,0-22 16,0 0-16,0 22 0,0-22 15,0 1-15,0-1 0,0 0 0,0 1 16,0-1-16,0-21 0,0 0 16,0 0-16,0 1 0,-21-1 0,0-21 15,0 0-15,0 0 0,0 0 16,-1-21-16,1-1 0,0 1 15,0-21-15,-21 0 0,42-1 0,-22 1 16,1 0-16,0-1 0,21 1 0,-21-22 16,21 1-16,0-1 0,0 1 15,0-1-15,0 1 0,0-1 0,0 1 16,0-1-16,21 1 0,0-1 0,0 22 16,-21-21-16,22 20 15,-1-20-15,0 20 0,0-20 0,0 21 16,0-22-16,1 22 0,-22-1 15,21 1-15,0 0 0,0-1 0,-21 22 16,0 0-16,21 0 0,-21 0 0,21 0 16,1-1-16,-22 1 15,21 21 1,0 0 0</inkml:trace>
  <inkml:trace contextRef="#ctx0" brushRef="#br0" timeOffset="41027.66">16383 4720 0,'63'-42'31,"-41"21"-15,-1 0-16,0 21 0,0-22 15,0 1-15,0 21 0,-21-21 0,22 0 16,-1 0-16,-21 0 0,0-1 15,0 1-15,0 0 16,-21 21 0,-1 0-1,1 0-15,0 21 0,0 0 16,0 1-16,21-1 0,-21 0 16,-1 0-16,1 0 0,21 0 0,0 1 15,0 20-15,0-21 0,-21 0 16,21 0-16,0 1 0,0-1 0,0 0 15,0 0-15,21 0 16,0-21-16,1 21 0,-1-21 16,0 0-16,0 0 0,0 0 0,0 0 15,22 0-15,-22 0 0,0-21 16,0 21-16,0-21 0,22 0 0,-22 0 16,0 0-16,21-1 0,-20-20 15,20 21-15,-21 0 0,0-22 16,22 22-16,-22 0 0,0-21 0,0 21 15,0-1-15,-21 1 0,0 0 16,0 0-16,0 0 0,0 0 16,-21 21-1,0 0-15,0 0 16,0 0-16,-1 0 0,22 21 16,-21 0-16,0 0 0,21 0 15,0 0-15,0 1 0,0-1 0,0 0 16,0 0-16,0 0 0,0 0 15,21 1-15,0-1 0,1-21 0,-22 21 16,21 0-16,0 0 16,-21 0-16,0 1 0,21-22 0,-21 21 15,21 0-15,-21 0 0,0 0 16,-21-21 0,0 21-16,0-21 15,0 0-15,-1 22 16,1-22-16,0 0 0,0 0 15,0 0-15,0 0 16,-1 0-16,1 21 16,0-21-16,0 0 0,-21 21 0</inkml:trace>
  <inkml:trace contextRef="#ctx0" brushRef="#br0" timeOffset="42240.43">8551 6964 0,'-21'21'15,"21"0"-15,0 0 31,21-21-15,0 0-16,1 0 0,20 0 16,-21 0-16,43 0 0,-22 22 0,0-22 15,22 0-15,20 0 0,-20 0 16,21 0-16,-1 0 0,1 0 0,0 0 16,20 0-16,1 0 0,21 0 15,0 0-15,0-22 0,0 22 16,0 0-16,0 0 0,0 0 0,0-21 15,21 21-15,-21 0 0,0 0 0,0-21 16,-21 21-16,0 0 0,0 0 16,0 0-16,-22-21 0,-20 21 0,21 0 15,-22 0-15,-21-21 0,22 21 16,-22 0-16,1 0 0,-1-21 0,-21 21 16,0-22-16,0 22 0,1 0 0,-1 0 15,-21-21-15,21 21 0,-21-21 16,0 0-1,-21 21 1,0 0-16,-1 0 0,1-21 16,-21 21-16,21-21 0,0 21 0,-22 0 15,1 0-15,21-22 0,-22 22 0,1 0 16,21 0-16,-21-21 0,20 21 16,1 0-16,0 0 15,42 0 32,0 0-47,1 0 16,-1 0-16,0 0 15,0 0-15,0 0 0,22 21 0,-22-21 16,0 0-16,0 0 0,0 0 16,0 0-16,1 0 0,-22 22 0,21-22 15,0 0-15,-21 21 16,0 0-16,0 0 15,0 0-15,-21 0 16,0 1-16,-1-22 0,1 21 16,0 0-16,-21 0 0,21 0 0,-1 0 15,1 1-15,0-22 0,0 21 0,0 0 16,0 0-16,21 0 0,-22 0 16,22 1-16</inkml:trace>
  <inkml:trace contextRef="#ctx0" brushRef="#br0" timeOffset="42836.81">12827 6456 0,'0'0'0,"0"-21"0,0 0 0,0-1 15,0 1-15,-21 21 16,21 21 0,0 1-16,0-1 15,0 0-15,0 21 0,0 1 0,0-1 16,0 0-16,0 1 0,0 20 16,0-21-16,0 1 0,0 20 0,0-20 15,0 20-15,0-21 0,0 22 16,-21-22-16,21 22 0,-22-22 15,22 22-15,0-22 0,-21 0 0,21 1 16,-21-1-16,21-21 0,0 0 16,0 0-16,0 1 0,0-1 0,0 0 15,0-42 17,0 0-32,0-1 0,0 1 15,0 0-15</inkml:trace>
  <inkml:trace contextRef="#ctx0" brushRef="#br0" timeOffset="43227.59">12467 6922 0,'0'0'0,"0"-22"16,-21 22-16,0-21 0,21 0 0,0 0 15,0 0-15,0 0 0,0-1 0,0 1 16,0 0-16,0 0 0,0-21 15,0 20-15,21 1 0,0 0 0,0 0 16,0-21-16,1 20 0,-1 1 16,21 0-16,-21 21 0,22-21 15,20 0-15,-21 21 0,22 0 0,-1 0 16,1 0-16,-1 21 0,-20-21 16,20 42-16,-20-21 0,-1 1 0,0 20 15,-21 0-15,1 1 0,-22-22 16,0 21-16,0 0 0,0-20 0,-22 20 15,-20-21-15,21 21 0,-21-20 0,-1-1 16,1 21-16,0-21 0,-22 0 16,22 1-16,-1-1 0,22-21 0,-21 21 15,-22 0-15,43-21 16,21 21-16,-21-21 0,0 0 16,21-21-16,0 0 15,0 0-15,0 0 16,21-1-16,21 1 0</inkml:trace>
  <inkml:trace contextRef="#ctx0" brushRef="#br0" timeOffset="44304.31">13610 6371 0,'0'0'0,"0"-21"0,-42 0 31,21 21-31,-1 0 0,1 0 16,0 0-16,0 21 16,21 0-16,0 0 0,0 1 0,-21 20 15,21 0-15,0 1 0,0-1 16,0 0-16,0 22 0,0-22 0,0 22 16,0-22-16,0 0 0,0 1 0,0 20 15,0-21-15,0 1 0,-21-1 16,21 0-16,0 1 0,-22-1 0,22 0 15,0 1-15,0-22 0,0 0 16,-21 0-16,21 0 0,0 1 0,0-1 16,-21-21-1,21-21 1,0-1-16,0 1 16,0 0-16,0-21 0,0 21 0,0-22 15,21 1-15,-21 21 0,21-22 16,1 1-16,-1 21 0,-21-21 0,21 20 15,0 1-15,0 0 0,0 0 0,1 0 16,-1 0-16,-21-1 0,21 22 16,0 0-16,0 0 0,0 0 15,1 0-15,-1 22 16,-21-1-16,0 0 0,0 0 0,0 0 16,21 0-16,-21 1 0,0 20 15,0-21-15,0 0 0,0 22 16,0-22-16,0 0 0,0 0 0,0 0 15,0 0-15,21 1 0,-21-1 0,0 0 16,21-21-16,0 21 16,1-21-16,-1 0 0,0 0 15,0 0-15,0-21 0,0 0 16,1 21-16,20-21 0,43-85 16,-43 85-1,-21-1-15,0-20 0,0 21 0,-21-21 16,22 20-16,-1 1 0,-21 0 0,0 0 15,0 0-15,0 0 0,21 21 16,-21-22-16,0 44 31,0-1-31,-21 0 0,21 0 16,0 0-16,0 0 16,0 22-16,-21-22 0,21 0 0,0 0 15,0 22-15,0-22 0,0 0 16,0 0-16,0 0 0,0 0 0,0 1 15,0-1-15,0 0 0,21-21 0,0 21 16,0-21-16,0 0 0,22 0 16,-22 0-16,0 0 0,21 0 0,-21-21 15,22 21-15,-22-21 0,21 0 16,-21-1-16,1-20 0,20 21 16,-21 0-16,0-22 0,-21 22 0,21-21 15,-21 0-15,0 20 0,0-20 0,0 0 16,0-1-16,0 22 0,-21-21 15,0 21-15,0 0 0,0-1 0,-22 1 16,22 21-16,-21 0 0,21 0 16,-22 0-16,22 0 0,-21 0 0,21 21 15,0-21-15,-22 22 0,22-1 0,0 0 16,0 0-16,0 21 0,-1-20 16,22-1-16,0 0 0,0 21 15,0-21-15,0 1 0,0-1 0,0 21 16,0-21-16,22 0 0,-1-21 15,0 22-15,0-1 0,21-21 0,-20 0 16,-1 21-16,21-21 0,-21 0 0,0 0 16,1 0-16,20 0 0,-21-21 15,0 21-15,0-21 0,1-1 0,-1 1 16,0 0-16</inkml:trace>
  <inkml:trace contextRef="#ctx0" brushRef="#br0" timeOffset="44627.07">14901 6414 0,'0'0'0,"0"-43"16,0 22-16,0 0 0,0 0 15,0 0-15,-21 21 16,0 0 0,21 21-16,0 0 0,0 21 15,0-21-15,0 22 0,0 20 0,0-20 16,0-1-16,0 21 0,0-20 15,0 20-15,0-20 0,0-1 16,0 0-16,0 1 0,0-1 0,-21 0 0,21 1 16,0-1-16,0-21 0,0 21 15,0-20-15,0-1 0,0 0 16,0 0-16,0 0 0,0 0 0,0 1 16,21-22-1,0 0 1,0 0-16,0 0 0,1-22 0,-22 1 15,21 0-15,0-21 0,0 21 16</inkml:trace>
  <inkml:trace contextRef="#ctx0" brushRef="#br0" timeOffset="45108.24">15303 6816 0,'0'0'0,"0"-21"16,0 42 15,-21 0-31,21 0 16,0 0-16,-21 0 0,21 1 0,-21-1 15,21 0-15,0 21 0,0-21 0,0 1 16,0-1-16,0 0 0,0 21 16,0-21-16,0 1 0,0-1 0,0 0 15,0 0-15,0 0 16,21-21-16,0 0 0,-21 21 0,21-21 15,1 0-15,20 0 0,-21 0 16,0 0-16,0 0 0,1 0 0,-1-21 16,0 0-16,0 21 0,21-21 15,-20 0-15,-1 0 0,-21-22 0,21 22 16,0 0-16,0-21 0,0 20 16,-21-20-16,0 21 0,0-21 0,0 20 15,0 1-15,0-21 0,0 21 0,0 0 16,-21-1-16,0 22 15,0 0-15,0 0 0,0 0 16,-1 22-16,1-22 0,0 21 0,0-21 16,0 21-16,21 0 15,-21 0-15,-1-21 0,1 21 0,21 1 16,-21-1-16,21 0 0,0 0 16,21-21 15,0 0-31,1 0 0,-1 0 0</inkml:trace>
  <inkml:trace contextRef="#ctx0" brushRef="#br0" timeOffset="45563.98">16214 6795 0,'0'0'0,"-22"0"31,1 0-31,0 0 0,0 0 0,-21 0 16,20 0-16,1 21 16,0-21-16,0 21 0,0 0 15,0-21-15,-1 21 0,22 0 0,-21 1 16,21-1-16,0 0 16,0 0-16,21 0 15,1-21-15,-1 0 16,0 21-16,0-21 15,0 0-15,0 0 0,1 22 16,-1-22-16,0 0 0,0 0 0,0 0 16,0 0-16,1 21 0,-22 0 15,21-21-15,-21 21 16,0 0 0,-21-21-16,-1 21 15,1-21-15,0 0 0,0 22 16,0-22-16,0 0 0,-1 0 0,1 21 15,0-21-15,0 0 0,0 0 16,0 0-16,-1 0 16,1 0-16,0 0 15,21-21-15,0-1 16,-21 22-16,0-21 0</inkml:trace>
  <inkml:trace contextRef="#ctx0" brushRef="#br0" timeOffset="45887.37">14711 6689 0,'0'0'0,"-21"0"15,-22 0 1,43-21-1,21 21 1,1 0-16,-1-22 0,0 22 16,0 0-16,21 0 0,-20 0 15,20-21-15,0 21 0,-21 0 0,22 0 16,-1-21-16,0 21 0,1 0 0,-1 0 16,0 0-16,-20 0 0,20 0 15,-21 0-15,0 0 0,0 0 0,1 0 16,-1 0-16,-21 21 31,-21 0-31,-1-21 0</inkml:trace>
  <inkml:trace contextRef="#ctx0" brushRef="#br0" timeOffset="46979.58">8721 8213 0,'-85'-43'31,"64"22"-31,0 21 0,-1 0 16,1 0-16,21-21 15,21 42 17,1 0-32,20-21 15,-21 22-15,21-1 0,22 0 0,-22 0 16,22 21-16,-1-20 0,1 20 15,-1-21-15,1 21 0,-1-20 16,22 20-16,-22 0 0,22 1 0,0-1 16,-1 0-16,22 1 0,-21-1 15,21 0-15,-22 22 0,22-22 0,-21 0 16,21 1-16,-22-1 0,1 0 16,21 1-16,-21-22 0,-1 21 0,1-21 15,0 22-15,-1-22 0,1 0 0,-22 0 16,-20 0-16,20 1 0,-20-22 15,-1 21-15,-21-21 0,0 0 0,0 0 16,1 0-16,-44-21 31,1-1-15,0 22-16,0-21 0,-21 0 16,20 0-16,1 21 0,-21-21 0,21 0 15,-22-1-15,22 22 0,-21-21 16,21 0-16,0 21 0,-1-21 15,1 21-15,0 0 0,21-21 16,21 21 15,22 0-31,-22 0 0,0 0 16,21 21-16,1-21 0,-22 0 16,21 21-16,-21-21 0,22 0 0,-22 21 15,21-21-15,-21 21 0,0-21 0,1 22 16,-1-1-16,-21 0 15,0 0-15,0 0 16,-21-21-16,-1 21 0,-20 1 0,0-22 16,-1 21-16,-20-21 15,21 21-15,-22 0 0,22-21 0,-1 21 16,1-21-16,0 21 0,21 1 0,-1-22 16,1 0-16,0 0 0,21 21 15,-21-21-15,0 0 16,21-21-16</inkml:trace>
  <inkml:trace contextRef="#ctx0" brushRef="#br0" timeOffset="50791.58">12446 8742 0,'0'0'0,"0"-21"0,0 0 0,0-1 16,0 1-16,0 0 0,0 0 16,-21 42-1,21 0 1,0 22-16,0-22 0,-21 21 0,-1 0 16,22 22-16,-21-22 0,0 1 15,21 20-15,-21-21 0,0 22 0,21-22 16,-21 1-16,-1-1 0,1 0 0,0 1 15,0-22-15,21 21 0,-21-21 16,0 0-16,-1 1 0,22-1 0,-21-21 31,0 0-15,21-21-16,0-1 0,0 1 16,0 0-16,0 0 0,0-21 0,0 20 15,0-20-15,0 0 0,21 21 16,-21-22-16,21 1 0,-21 0 0,22 20 15,-22 1-15,21 0 0,0 0 16,-21 0-16,21 21 0,0 0 16,-21 21-16,0 0 15,21 0-15,1 0 0,-1 22 0,-21-22 16,21 0-16,0 21 0,-21-20 0,21 20 16,0-21-16,1 0 15,-22 22-15,21-22 0,0 0 0,0 0 16,0 0-16,0 0 0,22 1 0,-22-1 15,0-21-15,21 0 0,-20 0 16,20 0-16,-21 0 0,21 0 0,1 0 16,-1 0-16,-21-21 0,22-1 0,-1 1 15,0 0-15,1-21 0,-22 21 16,21-22-16,-21 22 0,0-21 0,1-1 16,-22-20-16,0 21 0,0-22 0,0 22 15,0-22-15,0 1 0,-22 20 16,1 1-16,0 0 0,0-1 15,-21 1-15,-1 21 0,22 0 0,-21 0 16,-1-1-16,22 1 0,-21 21 16,21 0-16,-22 0 0,22 0 0,-21 21 15,21 1-15,0-1 0,-22 0 16,22 0-16,21 21 0,-21 1 0,21-1 16,-21 22-16,21-22 0,0 21 15,-21-20-15,21 20 0,0-20 0,0-1 16,0 0-16,0 1 0,21-1 0,0-21 15,0 21-15,0-20 0,0-1 16,1 0-16,20 0 0,-21-21 0,21 0 16,1 21-16,-1-21 0,0 0 15,1 0-15,-1 0 0,0-21 0,1 0 16,-1 21-16,0-21 0,1 0 16,-1-1-16,-21 1 0,22-21 0,-22 21 15,0 0-15,0-22 0,0 22 16,-21 0-16,0 0 0,0 0 0,0-1 15,0 1-15,0 42 32,0 1-17,0-1-15,0 0 0,0 0 16,0 0-16,0 0 0,0 1 16,-21-1-16,21 0 0,0 0 0,0 21 15,0-20-15,0-1 0,0 0 16,0 0-16,21 0 0,-21 0 15,21-21-15,1 0 0,-1 22 0,0-22 16,0 0-16,0 0 0,22 0 16,-22 0-16,0 0 0,0-22 15,0 1-15,22 0 0,-22 0 0,0 0 16,0 0-16,0-1 0,-21 1 0,0 0 16,21-21-16,-21 21 0,0-22 15,0 1-15,0 21 0,0-22 0,0 22 16,-21-21-16,0 21 15,0 0-15,0-1 0,0 22 0,-1 0 0,1 0 16,0 0-16,0 0 0,0 0 16,0 0-16,-1 22 0,1-1 15,0 0-15,0 0 0,0 21 0,21-20 16,0 20-16,0-21 0,0 21 0,0-20 16,0 20-16,0-21 0,0 0 15,21 0-15,0 1 0,0-1 0,0 0 16,1-21-16,-1 21 0,0-21 0,21 0 15,-21 0-15,1 0 0,-1 0 16,21 0-16,-21 0 0,0 0 0,1 0 16,-1-21-16,21 0 0,-21 0 15,0-1-15,1 1 0,20 0 16,-21 0-16,0-21 0,22 20 0,-22-20 16,0 0-16,0 21 0,0-22 0,22 1 15,-43 21-15,21 0 0,0-1 16,0 1-16,0 21 0,-21 21 31,0 1-31,0-1 0,0 0 16,0 0-16,0 0 0,0 0 15,0 1-15,0-1 16,21-21 15,-21-21-15,0-1-16,0 1 0,0 0 15,0 0-15,0 0 16,0 0-16,0-1 0,0 1 0,0 0 16,0 0-16,-21 0 0,21 0 0,-21 21 15,0 0-15,0 0 16,0 0-16,-1 21 16,22 21-16,-21-21 15,0 0-15,21 1 0,0 20 0,0-21 16,-21 21-16,21-20 0,0 20 0,0-21 15,0 21-15,0-20 0,0 20 16,0-21-16,0 0 0,21 0 16,-21 1-16,21-22 0,0 21 0,1 0 15,-1-21-15,0 0 0,21 0 0,-21 0 16,22 0-16,-22 0 0,21 0 16,1 0-16,-1 0 0,-21 0 0,21-21 15,-20 0-15,20 21 0,-21-22 16,0 1-16,0-21 0,1 21 0,-1 0 15,0-22-15,-21 22 0,21-21 0,-21 21 16,0-22-16,0 22 16,0-21-16,0 21 0,0-1 0,0 1 15,0 0-15,0 42 32,0 0-32,-21 1 0,21-1 15,0 21-15,0-21 0,0 0 0,0 22 16,0-22-16,0 0 0,0 21 15,0-20-15,0-1 0,0 0 0,0 0 16,21-21-16,0 0 0,-21 21 16,21-21-16,1 0 0,-1 0 15,0 0-15,0 0 0,0 0 0,0-21 16,1 21-16,-1-21 0,0 0 0,0 0 16,0-1-16,0 1 15,1 0-15,-1 0 0,0-21 0,0 20 16,0-20-16,0 21 0,1-21 0,-22 20 15,0-20-15,21 21 0,-21 0 16,0 0-16,0-1 16,-21 44-1,21-1-15,0 0 0,0 0 16,-22 21-16,22-20 0,0 20 0,0-21 16,0 21-16,0-20 0,0 20 15,0-21-15,0 0 0,0 0 0,0 1 16,0-1-16,22-21 0,-22 21 15,21-21-15,0 0 0,0 0 0,0 0 16,0 0-16,1 0 0,-1 0 16,0 0-16,0-21 0,0 0 0,0 21 15,1-22-15,-1 1 0,-21 0 16,21 0-16,0 0 0,-21-22 0,0 22 16,0-21-16,0 21 0,21-22 15,-21 22-15,0-21 0,0 21 0,0 0 16,0-1-16,0 1 0,0 42 31,0 1-31,0-1 0,0 21 16,0-21-16,0 0 0,0 22 15,0-22-15,0 21 0,0-21 16,0 22-16,0-22 0,0 0 0,-21 0 16,21 0-16,0 1 15,0-1-15,0-42 47,0-1-47,0 1 0,0 0 16,0-21-16,21 21 0,0-1 0,-21-20 15,22 21-15,-22-21 0,21-1 16,0 22-16,-21-21 0,0 21 0,21-1 16,-21 1-16,21 0 0,0 0 15,1 21 1,-22 21-16,21 0 0,-21 0 0,21 1 15,-21 20-15,21-21 0,-21 21 16,0-20-16,0 20 0,0-21 0,21 0 16,-21 22-16,0-22 0,21 0 0,-21 0 15,0 0-15,0 0 16,22-21 15,-22-21-31,21 0 16,-21 0-16,0 0 0,0 0 15,21-1-15,-21-20 0,21 21 16,0-21-16,-21-1 0,21 1 0,1 21 16,-1-22-16,0 22 0,0-21 0,0 21 15,0 0-15,1 21 0,-1-22 16,0 22-16,0 0 0,0 0 16,-21 22-16,21-1 15,-21 0-15,0 0 0,0 0 16,0 22-16,0-22 0,0 21 0,0-21 15,0 22-15,0-22 0,0 21 0,0-21 16,0 0-16,0 1 0,22-1 16,-22 0-16,21 0 0,0-21 15,0 0-15,0 21 0,0-21 16,1 0-16,-1 0 0,0 0 16,0 0-16,21 0 0,-20-21 0,20 21 15,-21-21-15,21 0 0,-20 21 16,-1-21-16,21-1 0,-21 1 0,0-21 15,1 21-15,-22 0 0,21-22 0,-21 22 16,21-21-16,-21 21 0,0-22 16,0 22-16,0 0 0,0 0 0,0 0 15,-21 21-15,0 0 0,-1 0 0,1 0 16,0 0-16,0 21 16,0 0-16,0 0 0,-1 0 0,22 22 15,0-22-15,0 21 0,0 0 16,0-20-16,0-1 0,0 21 15,0-21-15,0 0 0,0 1 0,0-1 16,22 0-16,-1-21 0,0 21 16,0-21-16,21 0 0,-20 0 0,-1 0 15,21 0-15,-21 0 0,22 0 0,-22 0 16,21 0-16,-21-21 0,0 0 16,1 0-16,20-1 0,-42 1 0,21 0 15,0 0-15,0-21 0,1-1 16,-22 22-16,21-21 0,0-1 0,-21 22 15,0 0-15,0-21 0,0 21 16,0-1-16,0 44 31,0-1-31,0 0 0,0 0 0,0 0 16,-21 22-16,21-22 0,0 21 0,0-21 16,0 0-16,-21 22 0,21-22 15,0 0-15,0 0 0,0 0 0,0 1 16,0-1-16,0-42 62,0-1-62,0 1 0,0 0 0,0 0 16,21-21-16,0 20 0,-21-20 16,21 21-16,0-21 0,0 20 15,1-20-15,-1 0 0,0 21 0,0-1 16,21-20-16,-20 21 0,20 0 0,21 0 15,-41 21-15,20 0 16,-21 0-16,0 0 0,0 0 0,1 21 16,-22 0-16,21 0 0,-21 21 0,21-20 15,-21 20-15,0-21 0,0 21 16,0 1-16,0-22 0,0 21 16,0-21-16,-21 1 0,21-1 0,-21 0 0,21 0 15,0 0-15,-22-21 0,22 21 16,-21-21-16,21-21 47,21 0-47,1 0 0,-22 0 15,21 0-15,0-22 0</inkml:trace>
  <inkml:trace contextRef="#ctx0" brushRef="#br0" timeOffset="51087.41">17949 8276 0,'0'0'0,"0"-42"16,0 21-16,21-85 16,-21 127 15,0 21-31,-21-20 16,21 20-16,0 0 0,0 1 0,0-1 15,-21 21-15,21-20 0,-21-1 0,21 0 16,0 22-16,0-22 0,-21 1 15,21-1-15,-21 0 0,21 1 0,0-22 16,0 21-16,0-21 0,0 0 0,0 1 16,0-1-16,0 0 15,0 0-15,21-21 32,0 0-32,0-21 0,0 0 0,0 21 15,1-21-15,20-1 0</inkml:trace>
  <inkml:trace contextRef="#ctx0" brushRef="#br0" timeOffset="51499.17">18478 8594 0,'0'0'0,"0"-21"0,0-1 0,0 1 16,-21 21-16,0 0 16,0 0-16,0 0 0,0 0 15,-1 0-15,1 0 0,0 21 16,-21 1-16,21-22 0,21 21 0,-22 0 15,1 0-15,21 0 0,0 0 0,0 1 16,0-1-16,0 0 0,0 0 16,0 0-16,21 0 0,1-21 15,-1 22-15,0-22 0,0 21 16,0-21-16,22 0 0,-22 21 0,0-21 16,0 21-16,0-21 0,0 21 0,1-21 15,-1 21-15,0-21 0,-21 22 16,0-1-16,0 0 15,0 0 1,-21-21-16,0 0 0,-1 21 16,-20-21-16,21 0 0,0 21 0,0-21 15,-22 0-15,22 0 0,0 22 16,0-22-16,0 0 0,-1 0 0,1 0 16,0 0-16,0 0 15,0 0 1,21-22-16,0 1 0,0 0 0,0 0 15,0 0-15,0 0 0</inkml:trace>
  <inkml:trace contextRef="#ctx0" brushRef="#br0" timeOffset="51812.56">17399 8319 0,'-64'0'16,"128"0"-16,-106 0 15,63 0-15,21 0 0,0 0 16,1 0-16,20 0 16,-20 0-16,20 0 0,1 0 0,-1 0 0,1 0 15,-1 0-15,-21 0 0,22 0 16,-1 0-16,-20 0 0,-1 0 15,0 0-15,1-22 0,-1 22 0,-21 0 16,0 0-16,1 0 0,-1 0 16,0 0-16,-21-21 15,-21 21 1,0-21-16</inkml:trace>
  <inkml:trace contextRef="#ctx0" brushRef="#br0" timeOffset="52716.91">7641 8446 0,'-21'-22'0,"42"44"0,-63-44 0,42 1 16,-21 0-16,-1 21 16,1 0-1,21 21 1,0 0-16,0 1 16,21 20-16,22-21 0,-22 21 0,0 1 15,21-1-15,1 0 0,-1 22 16,22-1-16,-22 22 0,0-21 0,22 20 15,-1-20-15,-20 20 0,20-20 16,-21 21-16,22 20 0,-1-20 0,1 0 16,-1-1-16,1 1 0,21 21 15,-22-21-15,22-1 0,-22 1 16,22 0-16,-22-1 0,1 1 0,-1 0 16,1-22-16,-22 22 0,22-22 0,-22 1 15,0-1-15,1 1 0,-1-22 16,-21 22-16,22-22 0,-22 21 0,21-20 15,-21-1-15,0 0 0,1 1 0,-1-22 16,0 21-16,-21-21 0,21 22 16,-21-22-16,0 0 0,0 0 15,-21-21 1,0 0-16,0 0 0,-1-21 16,1 0-16,0 21 0,0-21 0,0 0 15,-22-1-15,1 1 0</inkml:trace>
  <inkml:trace contextRef="#ctx0" brushRef="#br0" timeOffset="53088.1">8890 11113 0,'0'0'0,"-42"-22"0,20 22 0,1 0 15,-21 0-15,42-21 0,-21 21 0,42 21 47,0 1-47,0-22 0,22 21 16,-22 0-16,21 0 0,-21 0 15,22 0-15,-1 1 0,0 20 0,-21-21 0,22 0 16,-1 0-16,0 1 0,-20-1 16,20 0-16,0 0 0,-21 0 15,22-21-15,-22 21 0,0-21 0,0 0 16,0 0-16,1 0 0,-1 0 0,0 0 16,0 0-16,0 0 0,0 0 15,1-21-15,-22 0 0,21 0 16,0-21-16,0 20 0,-21-20 0,21 0 15,0-1-15,-21 1 0,22 0 16,-1-1-16,-21 22 0,0-21 0,0 0 16,0-1-16,0 22 0,0 0 0,0 0 15,0 0-15,0-1 16,0 1-16,21 21 16,0 0-1</inkml:trace>
  <inkml:trace contextRef="#ctx0" brushRef="#br0" timeOffset="54351.74">11134 11070 0,'0'0'0,"21"-21"15,0-21-15,-21 21 0,21-22 16,-21 22-16,21-21 0,-21 21 0,0-1 16,0 1-16,0 0 0,0 0 15,0 0-15,-21 21 16,0 0-16,21 21 0,-21 0 0,0 0 15,-1 0-15,22 22 0,-21-1 16,0 0-16,0 1 0,21 20 0,-21 1 16,0-22-16,21 22 0,-22-1 15,1 1-15,21-1 0,-21 1 16,0-22-16,0 0 0,0 22 0,-1-22 16,1-21-16,0 22 0,0-1 15,0-21-15,21 0 0,-21 0 0,-1 1 16,1-1-16,0 0 0,0-21 15,0 0-15,0 0 0,-1 0 16,1 0-16,0-21 0,21 0 0,-21-1 16,0 1-16,0 0 0,21 0 15,-22-21-15,22 20 0,-21-20 0,0 0 16,21-1-16,0 1 0,0 21 0,-21-21 16,21-1-16,0 22 0,0-21 15,0 21-15,0-1 0,0 1 16,0 42-1,21 1-15,0-1 16,0 0-16,-21 0 0,22 21 0,-1 1 16,0-22-16,0 21 0,0-21 15,0 22-15,1-22 0,-1 21 0,0-21 16,0 1-16,0-1 0,0 0 0,1 0 16,-1-21-16,0 21 0,0-21 15,0 0-15,22 0 0,-22 0 16,0 0-16,0 0 0,21 0 0,-20 0 15,20 0-15,0-21 0,-21 0 0,22 0 16,-22 0-16,21-1 0,-21 1 16,22-21-16,-22 21 0,0 0 15,0-22-15,-21 22 0,0-21 0,21 21 16,-21-1-16,22 1 0,-22 0 16,0 42-1,0 0 1,0 1-16,0-1 0,0 0 0,-22 0 15,22 0-15,0 0 0,0 22 16,0-22-16,0 0 0,0 0 0,0 22 16,0-22-16,22 0 0,-22 0 15,21-21-15,0 21 0,0 0 16,0-21-16,0 0 0,1 0 16,20 0-16,-21 0 0,0 0 0,0-21 15,1 0-15,20 21 0,-21-21 16,0 0-16,0 0 0,1-22 0,-1 22 15,0 0-15,-21-21 0,0-1 16,0 22-16,0-21 0,0-1 0,0 1 16,-21 0-16,0-1 0,-1 22 0,1-21 15,0 21-15,0 0 0,0 21 16,0 0-16,-22 0 0,22 0 16,0 0-16,0 21 0,0 21 15,21-21-15,-22 22 0,22-22 16,0 21-16,0 0 0,0-20 0,0 20 15,0 0-15,0-21 0,0 22 16,0-22-16,0 0 0,22 0 0,-1 22 16,0-22-16,0 0 0,0 0 15,0-21-15,1 0 0,-1 21 16,0-21-16,21 0 0,-21 0 0,22 0 16,-22 0-16,21-21 0,1 0 0,-1 21 15,0-21-15,1 0 0,-1-1 16,0 1-16</inkml:trace>
  <inkml:trace contextRef="#ctx0" brushRef="#br0" timeOffset="56655.98">12531 11388 0,'0'0'0,"0"-21"0,0-1 0,0 1 0,0 0 16,0 0-16,0 0 16,-22 21-16,1 0 0,21-21 0,-21 21 15,0 0-15,0 0 0,0 0 0,-1 0 16,1 0-16,21 21 0,-21 0 15,0 0-15,0 0 0,21 0 0,-21 22 16,21-22-16,0 21 0,0-21 16,0 22-16,0-22 0,0 21 0,0-21 15,0 1-15,0 20 0,0-21 16,21 0-16,0 0 0,-21 1 0,21-22 16,0 21-16,0 0 0,1-21 15,20 0-15,-21 0 0,21 0 0,-20 0 16,20 0-16,0 0 0,1 0 0,-1 0 15,0-21-15,1 0 0,20-1 16,-21 1-16,22 0 0,-22 0 0,22 0 16,-22-22-16,22 22 0,-22-21 15,0 21-15,-21-22 0,1 1 0,-1 21 16,-21-21-16,0 20 0,0 1 16,0 0-16,0 0 0,0 0 15,-21 0-15,-1-1 0,1 22 0,-21 0 16,21 0-16,-22 0 0,1 0 0,0 0 15,-128 85 1,128-43-16,21-20 16,0 20-16,0 0 0,-1 1 15,22-1-15,-21-21 0,21 21 0,0 1 16,0-22-16,0 0 0,0 21 0,21-20 16,1-1-16,-1-21 0,0 21 15,0 0-15,0-21 0,0 0 0,22 0 16,-22 0-16,21 0 0,-21 0 15,22-21-15,-22 21 0,21-21 16,-21 0-16,22-1 0,-22 1 0,0-21 16,21 21-16,-20-22 0,-1 1 0,-21 0 15,21-1-15,-21 1 0,0 0 16,0-22-16,0 22 0,0 0 0,0 20 16,0-20-16,0 21 0,0 0 0,-21 21 15,0 0 1,-1 21-1,22 21-15,-21-21 0,21 22 0,0-1 16,0-21-16,0 22 0,0-1 16,0 0-16,0 1 0,21-22 15,1 21-15,-1-21 0,0 0 0,0 1 16,-21-1-16,42 0 0,-20 0 16,-1 0-16,0-21 0,0 0 0,21 0 15,-20 0-15,-1 0 0,0 0 0,21 0 16,-21-21-16,1 21 0,-1-21 15,0 0-15,21 0 0,-21-22 0,1 22 16,-22-21-16,21-1 0,0 1 0,0 0 16,0-22-16,-21 22 0,0-22 15,21 22-15,-21-21 0,0 20 0,0-20 16,0 20-16,0 1 0,0 0 0,0 21 16,0-22-16,0 22 15,0 0-15,-21 21 0,21 21 31,-21-21-31,21 42 0,0-20 16,0-1-16,0 21 0,0 0 0,-21 1 16,21-1-16,0 0 0,0 22 15,0-22-15,0 1 0,0 20 0,0-21 16,0 1-16,0-1 0,0-21 0,0 22 16,21-22-16,0 0 0,0 21 15,1-21-15,-1 1 0,0-22 16,0 0-16,0 0 0,0 0 0,1 0 15,-1 0-15,0 0 16,0-22-16,0 22 0,22-21 0,-22 0 16,0 0-16,0 0 0,21 0 0,-20-22 15,-1 22-15,0-21 0,0 21 16,0-22-16,-21 22 0,21-21 0,-21-1 16,22 22-16,-22 0 0,0 0 0,0 0 15,21 21-15,-21 21 16,0 0-1,0 0-15,0 0 0,0 1 16,0 20-16,0-21 0,0 0 0,0 22 16,0-22-16,0 0 0,0 0 15,21 0-15,0 0 0,-21 1 16,0-1-16,21 0 0,0-21 0,1 21 16,-1-21-16,0 0 0,0 0 15,0 0-15,0 0 0,1 0 16,-1-21-16,0 0 0,0 0 15,0-1-15,0 1 0,1 0 16,-1 0-16,0-21 0,0 20 0,0-20 16,0 21-16,-21-21 0,22 20 0,-22 1 15,21 0-15,-21 0 0,21 21 16,-21 21 15,0 0-31,0 0 0,0 1 16,0-1-16,0 21 0,0-21 0,0 0 15,0 1-15,0 20 0,0-21 16,0 0-16,0 0 0,0 1 16,21-1-16,0-21 0,-21 21 0,21-21 15,1 0-15,-1 0 0,0 0 16,0 0-16,0 0 0,0 0 0,1 0 16,-1-21-16,0 21 0,0-21 0,0-1 15,0 1-15,-21 0 0,22 0 16,-1-21-16,-21 20 0,0-20 15,0 0-15,0-1 0,0 1 0,0 0 16,0-1-16,0 22 0,0-21 16,-21 21-16,-1-22 0,1 22 0,0 21 15,0-21-15,0 21 0,0 0 16,-22 0-16,22 0 0,0 0 0,0 21 16,0-21-16,21 21 0,-22 1 0,1 20 15,21-21-15,-21 21 0,21 1 16,0-22-16,0 21 0,0 1 0,0-22 15,0 21-15,21-21 0,0 0 0,1 22 16,-1-22-16,0 0 16,0-21-16,21 21 0,-20-21 0,-1 0 15,21 0-15,-21 0 0,22 0 0,-1 0 16,0 0-16,1 0 0,-1 0 16,-21-21-16,21 0 0,1 0 0,-1 0 15,0-1-15,-20 1 0,20 0 16,-21-21-16,0 21 0,0-22 0,1 22 15,-1-21-15,0 21 0,0-1 0,-21 1 16,0 0-16,0 0 0,0 42 31,0 0-15,0 0-16,0 1 0,-21-1 16,21 21-16,-21-21 0,21 22 15,-21-22-15,21 0 0,0 21 0,0-21 16,0 1-16,0-1 0,0 0 15,0 0-15,0 0 0,-22 0 16,22-42 31,0 0-47,0 0 16,0 0-16,22-22 0,-22 22 15,21-21-15,0 21 0,0-22 16,0 22-16,-21-21 0,43 0 0,-22 20 15,0 1-15,21-21 0,-21 21 16,22 0-16,-22-1 0,21 1 0,-21 21 16,1-21-16,-1 21 0,0 0 15,0 0-15,0 0 0,0 21 16,-21 0-16,0 22 16,0-22-16,0 21 0,0 1 0,0-1 15,0-21-15,0 21 0,0 1 0,0-22 16,0 0-16,0 21 0,0-20 15,22-1-15,-1 0 0,0 0 16,0-21-16,0 0 0,0 0 16,1 0-16,-1 0 0,0 0 15,0-21-15,0 0 0,0 0 16,1-1-16,-1 1 0,21 0 16,-21-21-16,22 21 0,-22-22 0,21 22 15,-21-21-15,0 21 0,1-22 16,-1 22-16,0 0 0,0 0 0,-21 0 15,0-1-15,0 1 0,0 0 0,0 0 16,0 0-16,0 0 0,0-1 16,0 1-16</inkml:trace>
  <inkml:trace contextRef="#ctx0" brushRef="#br0" timeOffset="56979.86">15811 10245 0,'0'0'0,"-21"0"0,-63 0 31,62 0-31,1 0 79,0 0-64,0 0 1</inkml:trace>
  <inkml:trace contextRef="#ctx0" brushRef="#br0" timeOffset="57359.65">13970 10859 0,'0'0'0,"-42"0"0,20 21 0,1-21 15,0 0-15,0 0 16,42 0 0,0 0-16,0 0 0,1 0 15,-1 0-15,0 0 0,21 0 0,1 0 16,-22 0-16,21 0 15,0 0-15,1 0 0,-1-21 0,-21 21 16,22 0-16,-1 0 0,-21 0 0,0 0 16,0 0-16,1 0 0,-22-22 15,-22 22 32,1 0-31,0 0-1</inkml:trace>
  <inkml:trace contextRef="#ctx0" brushRef="#br0" timeOffset="65939.88">6964 8594 0,'0'0'0,"-21"0"16,21-21-16,-22 21 15,22-22 1,0 1-16,-21 21 31,21 21 0,0 1-15,21-22-16,-21 21 0,22 21 0,-1-21 16,-21 22-16,21-22 0,0 21 0,-21 0 15,21 22-15,0-22 0,-21 22 16,22-22-16,-22 22 0,21-1 0,0 1 15,0-22-15,-21 21 0,21 1 0,0-1 16,1 22-16,-1-21 0,21-1 16,-21 1-16,0-1 0,22 22 0,-1-22 15,-21 1-15,22-22 0,-1 22 16,21-1-16,-20 1 0,-1 20 0,0-20 16,1-1-16,-1 22 0,0-22 0,1 1 15,-22 21-15,21-22 0,-21 22 16,22-22-16,-22 22 0,0 0 15,21-1-15,-20 1 0,-1 0 0,0-22 16,0 22-16,0-1 0,0-20 0,1 21 16,-1-22-16,0 22 0,0-1 15,0-20-15,0 21 0,1-22 0,-1 1 16,-21 20-16,21-20 0,0-22 0,-21 22 16,21-1-16,0-21 0,-21 22 15,22-22-15,-1 22 0,-21-22 0,21 0 16,0 1-16,-21-22 0,0 21 15,21-21-15,-21 1 0,21-1 16,-21 0-16,22 0 0,-22 0 16,0-42 15,-22 21-31,1-21 0,0 0 16</inkml:trace>
  <inkml:trace contextRef="#ctx0" brushRef="#br0" timeOffset="66267.69">8022 12891 0,'-21'0'0,"42"0"0,-21 0 46,21 0-46,0 21 0,1-21 16,-1 21-16,0-21 0,0 21 0,0 0 16,22 0-16,-22 1 0,0-1 15,0 0-15,21 0 0,-20 0 0,-1 0 16,21 1-16,-21-1 0,0 0 0,1-21 16,-1 21-16,0 0 0,21 0 15,-21-21-15,1 22 0,-1-22 16,-21 21-16,21-21 0,0 0 15,-21-21 1,0-1 0</inkml:trace>
  <inkml:trace contextRef="#ctx0" brushRef="#br0" timeOffset="66492.56">8975 12573 0,'-22'0'16,"1"21"0,0 0-16,0 1 0,0 20 15,21 0-15,-21 1 0,-64 126 16,64-127-16,0 1 16,21-1-16,0 0 0,0-21 15,0 22-15,0-22 0,0 0 0,0 0 16,0 0-16,21 1 0,0-22 0,21 0 15,1 0-15</inkml:trace>
  <inkml:trace contextRef="#ctx0" brushRef="#br0" timeOffset="67039.99">9631 12679 0,'0'0'15,"0"-21"-15,21 21 16,0 0-1,-21 21-15,21-21 0,0 21 0,1 21 16,-1-20-16,21 20 0,-21 0 0,0 22 16,22-22-16,-22 0 0,0 22 15,0-22-15,0 1 0,1 20 0,20-21 16,-21 1-16,0-1 0,-21 0 16,21 1-16,1-22 0,-1 21 0,-21 1 15,21-22-15,-21 0 0,21 0 0,-21 0 16,21 0-16,-21 1 0,0-44 31,0 1-15,0 0-16,0 0 0,0 0 15,0-22-15</inkml:trace>
  <inkml:trace contextRef="#ctx0" brushRef="#br0" timeOffset="67344.82">10372 12615 0,'0'0'0,"0"-21"0,0 0 0,0 0 0,0 0 16,0 42 15,-22 0-31,22 0 0,-21 0 0,21 22 16,0-1-16,-21 22 0,0-22 15,21 21-15,-21 1 0,21-22 16,0 22-16,-21-22 0,-1 22 0,22-22 15,-21 0-15,21 1 0,0-1 16,0-21-16,-21 21 0,21-20 0,0-1 16,0 0-16,0 0 0,0 0 0,0 0 15,21-21 17,-21-21-17,21 0-15,1 0 16</inkml:trace>
  <inkml:trace contextRef="#ctx0" brushRef="#br0" timeOffset="67606.67">10668 13102 0,'0'85'15,"0"-64"-15,0 0 0,0 0 16,0 1-16,0-1 0,0 0 15,0 0-15,0 0 0,0 0 0,0 1 16,0-1-16,0 0 16,0 0-16,0 0 15,0-42 32,0 0-47,0 0 16,0 0-16</inkml:trace>
  <inkml:trace contextRef="#ctx0" brushRef="#br0" timeOffset="67807.55">10731 12891 0,'22'0'0,"-44"0"0,44-22 0,-22 1 0,-22 21 31,1 0-16,42 0 17,1 0-32,-1 21 0,0 1 15,0-22-15,0 21 16,0-21-16,1 21 0</inkml:trace>
  <inkml:trace contextRef="#ctx0" brushRef="#br0" timeOffset="68447.19">11642 13145 0,'0'-22'0,"0"44"0,0-65 0,21 22 16,-21 0-16,0 0 0,0 0 15,-21-1-15,-1 22 16,1 0-16,0 0 0,0 0 15,0 0-15,-22 0 0,22 0 16,0 22-16,-21-1 0,21 0 0,-1 0 16,-20 0-16,21 0 0,0 1 15,0 20-15,-1-21 0,1 21 16,0-20-16,0 20 0,21-21 0,0 21 16,0-20-16,0-1 0,0 21 0,0-21 15,0 0-15,0 1 0,0-1 16,21 0-16,-21 0 0,21-21 0,0 0 15,1 21-15,-1-21 0,0 0 0,0 0 16,0-21-16,0 0 0,1 21 16,-1-21-16,0 0 0,0-22 0,0 22 15,0 0-15,1-21 0,-1-1 16,0 22-16,0-21 0,21-1 0,-20-20 16,-1 21-16,-21-1 0,21-20 15,0 20-15,-21-20 0,0-1 16,0 22-16,0 0 0,0-1 0,0 22 15,0-21-15,0 21 0,0 0 0,-21 21 16,0 0-16,0 0 0,-1 0 16,1 0-16,0 21 0,21 0 15,0 21-15,-21-21 0,21 22 0,-21-1 16,21 0-16,0 1 0,0-1 16,0 22-16,0-22 0,0 0 0,21 1 15,0-1-15,0 0 0,0-21 16,-21 22-16,22-22 0,-1 0 0,0 0 15,0 0-15,0 1 0,-21-1 16,21 0-16,1-21 0,-1 0 0,0 21 16,0-21-16,0 0 0,0 0 15,1 0-15,-1 0 0,0 0 0,0-21 16,0 0-16,0 21 0,1-21 0,-1-1 16,0 1-16</inkml:trace>
  <inkml:trace contextRef="#ctx0" brushRef="#br0" timeOffset="68855.95">12171 13229 0,'0'21'0,"21"-21"16,-21 22-16,21-22 15,-21 21 1,21-21-16,0 0 0,1 0 16,-1 0-16,0 0 0,0 0 15,0-21-15,0 21 0,1-22 16,-1 1-16,0 21 0,0-21 0,-21 0 15,21 0-15,-21 0 0,21-1 0,-21 1 16,0 0-16,0 0 0,0 0 16,0 0-16,0-1 0,-21 1 15,0 21-15,0 0 0,0 0 0,-22 0 16,22 21-16,0 1 16,0-1-16,0 0 0,-22 0 0,22 21 15,0-20-15,21 20 0,-21 0 16,21-21-16,-21 22 0,21-22 15,0 0-15,0 21 0,0-20 0,0-1 16,21 0-16,0 0 0,0-21 16,0 0-16,1 0 0,20 0 15,-21 0-15,0 0 0,22 0 0,-22 0 16,0 0-16,21-21 0,-21 0 0,1 21 16,-1-21-16,0-1 0,0 1 15,21 21-15,-20-21 0,-1 0 16,0 0-16,0-22 0,0 22 0</inkml:trace>
  <inkml:trace contextRef="#ctx0" brushRef="#br0" timeOffset="69283.71">12933 12996 0,'0'0'15,"0"22"17,-21-1-32,-1 0 0,22 0 15,-21 0-15,21 0 0,0 1 16,0-1-16,-21 0 0,21 21 0,0-21 15,0 1-15,-21-1 0,21 0 0,0 0 16,0 0-16,0 0 0,0 1 16,21-1-16,0-21 0,-21 21 15,21-21-15,1 0 0,-1 0 0,0 0 16,21 0-16,-21 0 0,1 0 16,-1 0-16,21-21 0,-21 21 15,0-21-15,1-1 0,-1 1 0,0 21 16,0-21-16,0-21 0,-21 21 0,0-1 15,0 1-15,0-21 0,0 0 16,0 20-16,0-20 0,-21 0 0,0 21 16,0-22-16,0 22 0,-1 0 15,1 0-15,0 0 0,0 21 0,0 0 16,0 0-16,-1 0 0,-20 0 0,21 21 16,0 0-16,0-21 0,-1 21 15,1 0-15,21 22 0,-21-22 16,21 0-16,-21 0 0,21 0 0,-21 0 15,21 1-15,0-1 16,0 0-16,21-21 16,0 0-16,0 0 15</inkml:trace>
  <inkml:trace contextRef="#ctx0" brushRef="#br0" timeOffset="69775.88">13843 12869 0,'-64'-21'31,"43"21"-31,0 0 0,0 0 0,0 0 16,21 21-16,-21-21 0,-1 22 0,22-1 15,-21-21-15,21 21 0,-21 0 16,0-21-16,21 21 0,0 0 0,0 1 15,0-1-15,0 0 16,0 0-16,21-21 16,0 0-16,0 0 0,1 0 15,20 0-15,-21 0 0,0 0 16,0 0-16,1 0 0,-1 0 16,0 0-16,0 21 0,0-21 0,0 0 15,-21 21-15,22 1 0,-1-1 16,-21 0-1,0 0-15,-21 0 16,-22 0-16,22-21 0,0 22 0,0-1 16,-22-21-16,22 21 0,0 0 15,-21-21-15,21 21 0,-22-21 16,22 21-16,-21-21 0,21 0 0,-22 0 0,22 22 16,-21-22-16,21 0 0,-1 0 15,1 0-15,-21 0 0,21 0 16,0 0-16,-1 0 0,1 0 15,0 0-15,0-22 0,0 22 16,21-21-16,-21 21 16,-1 0-16,1-21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47:5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3175 0,'0'-21'15,"21"21"17,1 21-1,-1-21-31,0 0 15,0 0-15,0 0 0,0 0 16,1-21-16,-1 21 16,0-21-16,0 21 0,0-21 15,-21-1-15,21 22 0,1-21 0,-22 0 16,0 0-16,0 0 16,0 0-1,-22 21-15,-20 0 16,21 0-16,0 0 0,-22 0 15,1 21-15,21-21 0,-21 21 0,-1 0 16,1 0-16,0 0 0,-1 1 16,22 20-16,-21-21 0,21 0 15,-1 22-15,1-22 0,21 21 16,-21-21-16,21 0 0,0 1 16,0-1-16,21 0 0,0 0 0,1-21 15,-1 21-15,21 0 0,-21-21 16,22 22-16,-1-1 0,0-21 0,1 21 15,-1-21-15,-21 21 0,21 0 16,1-21-16,-22 21 0,21 1 0,-21-1 16,1 0-16,-1 0 0,0-21 15,-21 21-15,21 0 0,-21 22 0,0-22 16,0 0-16,-21 0 16,0 0-16,-22 1 0,22-1 0,-21 0 15,0 0-15,-1 0 0,1-21 16,0 21-16,-22-21 0,22 0 0,-1 0 15,-20 0-15,21 0 0,-1 0 16,1 0-16,0-21 0,20 0 16,-20 0-16,21 0 0,-21 0 0,20-1 15,1 1-15,0 0 0,21 0 16,0 0-16,-21 0 0,21-1 16,0 1-16,0 0 0,0 0 0,21 21 15,-21-21-15,21 0 0,22 21 16,-22 0-16,21-22 0,0 22 0,1 0 15,-1 0-15,0 0 16,1-21-16,-1 21 0,0 0 0,22 0 16</inkml:trace>
  <inkml:trace contextRef="#ctx0" brushRef="#br0" timeOffset="432.05">2455 3683 0,'0'21'0,"0"-42"0,21 42 0,1-21 16,-1 0-16,0 0 15,0 0-15,0-21 16,0 0-16,1 0 0,-1 21 16,0-21-16,0 21 0,-21-22 15,21 1-15,-21 0 0,21 21 0,-21-21 16,0 0-16,0 0 0,0-1 15,-21 1-15,0 0 0,0 21 16,0 0-16,0 0 0,-1 0 16,1 0-16,-21 0 0,21 0 0,0 0 15,-22 21-15,22 0 0,0 1 16,0-1-16,-22 0 0,43 21 0,-21-21 16,0 1-16,21 20 15,-21-21-15,21 0 0,0 22 0,0-22 16,0 0-16,0 0 0,0 0 15,21 0-15,0-21 0,0 22 0,1-1 16,-1-21-16,0 21 0,0-21 16,21 0-16,-20 21 0,20-21 0,0 0 15,-21 0-15,22 0 0,-1 0 16,0 0-16,1 0 0,-1-21 0,-21 0 16,22 21-16,-1-21 0</inkml:trace>
  <inkml:trace contextRef="#ctx0" brushRef="#br0" timeOffset="1007.87">3387 3535 0,'0'0'0,"0"-21"0,0 0 0,0-1 16,0 1-16,0 0 0,0 0 16,-22 0-16,1 21 0,0-21 0,0-1 15,0 22-15,0 0 0,-1 0 16,1 0-16,0 0 0,0 0 0,0 22 15,0-1-15,-1 0 0,22 0 16,-21 0-16,0 22 0,0-22 0,0 21 16,21-21-16,0 22 0,0-22 15,-21 21-15,21-21 0,0 0 16,0 22-16,0-22 0,0 0 0,0 0 16,0 0-16,0 1 0,21-22 15,-21 21-15,21-21 0,0 0 0,0 0 16,0 0-16,1 0 0,-1 0 15,0 0-15,0 0 0,0-21 0,0-1 16,22 1-16,-22 0 0,0 0 16,0 0-16,0 0 0,1-1 0,-1 1 15,0-21-15,0 21 0,0-22 16,0 22-16,-21 0 0,0-21 0,22 21 16,-22-1-16,0 1 0,0 42 46,0 1-46,0-1 0,0 0 0,0 0 16,0 0-16,0 22 0,0-22 0,0 21 16,-22-21-16,22 0 0,0 22 15,0-22-15,0 0 0,0 0 0,0 0 16,0 1-16,0-1 0,0 0 16,0 0-16,0 0 0,22 0 0,-1-21 15,0 22-15,0-22 16,0 0-16,0 0 0,1 0 15,-1 0-15,0-22 0,0 1 16,0 21-16,0-21 0,-21 0 16,22 0-16,-1 21 0</inkml:trace>
  <inkml:trace contextRef="#ctx0" brushRef="#br0" timeOffset="1455.62">3916 3662 0,'0'0'16,"-21"0"-16,21-21 0,-22 0 0,1-1 15,21 1-15,0 0 16,0 0-16,0 0 16,0 0-16,0-1 0,21 22 15,1-21-15,-22 0 0,21 21 0,0-21 16,0 21-16,0 0 0,0 0 16,1 0-16,-1 0 0,0 0 15,-21 21-15,21 0 0,0 0 0,0-21 16,1 43-16,-1-22 0,0 0 15,0 0-15,-21 0 0,0 1 0,0 20 16,0-21-16,0 0 0,0 0 16,0 1-16,0-1 0,0 0 0,0 0 15,0 0-15,-21-21 0,21 21 0,-21-21 16,0 0-16,21 22 0,-22-22 16,1 0-1,21-22 1,0 1-16,0 0 15,0 0-15,0 0 0,0-22 16,0 22-16,0 0 0,0 0 16,21 0-16,-21-22 0,22 22 0,-1 0 15,-21 0-15,21 0 0,0 21 16,-21-21-16,21-1 0,0 1 0,1 21 16,-22-21-16,21 21 0,0 0 0,0 0 15,0-21-15,0 21 16</inkml:trace>
  <inkml:trace contextRef="#ctx0" brushRef="#br0" timeOffset="1859.38">4868 3344 0,'0'0'0,"0"-21"0,0 0 0,0 0 16,0 0-16,0 0 16,0-1-16,0 1 15,0 0-15,0 0 16,-21 21 0,0 0-16,0 0 0,0 21 0,-1 0 15,1 0-15,0 1 0,0-1 0,0 21 16,0-21-16,-1 22 0,1-1 15,21-21-15,-21 21 0,21 1 0,-21-22 16,21 21-16,0-21 0,0 22 16,0-22-16,0 0 0,0 0 0,0 0 15,21 1-15,0-22 16,22 21-16,-22-21 0,0 0 16,21 0-16,-21 0 0,22 0 15,-22 0-15,0 0 0,21-21 16,-20 21-16,20-22 0,-21 1 0,0 21 15,0-21-15,1 0 0,-1 0 0,0 0 16</inkml:trace>
  <inkml:trace contextRef="#ctx0" brushRef="#br0" timeOffset="2440.05">5313 2942 0,'0'0'0,"0"-42"0,0 0 15,0 20-15,0-20 0,0 21 16,0-21-16,0 20 0,0 1 15,0 0 1,-21 21-16,21 21 16,-22 0-16,22 1 15,0 20-15,-21-21 0,21 21 0,0-20 16,0 20-16,0 0 0,0 1 16,0-1-16,0 0 0,0 1 0,0 20 15,0-21-15,0 1 0,21-1 0,-21 0 16,0 1-16,0-1 0,0 0 15,0-20-15,22 20 0,-22-21 0,0 0 16,0 0-16,0 1 0,0-1 16,0 0-16,0 0 15,0-42 17,0 0-32,0 0 0,0-1 15,0 1-15,0-21 0,0 21 16,0-22-16,0 1 0,21 0 0,0-1 15,-21 22-15,21-21 0,0 0 0,0-1 16,22 22-16,-22-21 0,21 21 16,1-1-16,-1 1 0,0 0 0,22 21 15,-22 0-15,22 0 0,-22 0 16,0 0-16,1 21 0,-22 0 0,0 1 16,0 20-16,0-21 0,-21 21 15,0 1-15,0-1 0,0-21 16,0 22-16,0-1 0,0-21 0,-21 21 15,0-20-15,0 20 0,21-21 0,0 0 16,-21 0-16,-1 1 0,1-1 16,21 0-16,-21 0 0,0 0 15,21-42 17,0 0-32,0 0 15</inkml:trace>
  <inkml:trace contextRef="#ctx0" brushRef="#br0" timeOffset="2919.78">6710 3133 0,'0'0'16,"-21"0"-16,-1 0 0,44-21 94,-22-1-79,0 1 1,-22 21-16,1 0 16,0 0-16,0 0 15,0 21 1,0-21-16,21 22 15,-22-22-15,22 21 0,0 0 16,0 0 0,22-21-16,-1 21 15,0-21-15,0 21 0,0 1 16</inkml:trace>
  <inkml:trace contextRef="#ctx0" brushRef="#br0" timeOffset="3216.61">6604 3556 0,'0'21'0,"21"-21"31,0 0-15,0 0-16,-21-21 0,0 0 15,-21 21 32,0 0-47,21 21 16,-21-21-16,0 0 16,21 21-16,0 0 15,21-21 1,-21-21-16</inkml:trace>
  <inkml:trace contextRef="#ctx0" brushRef="#br0" timeOffset="3739.31">8043 3048 0,'0'0'16,"0"-21"-16,0 0 0,0 0 15,0-1-15,-21 1 0,21 0 16,0 0-16,0 0 0,-21 0 0,21-1 16,0 1-16,-21 0 0,21 0 15,-21 21 1,21 21-16,-22 0 16,22 0-16,0 1 0,0-1 15,-21 21-15,21 0 0,-21 1 0,21-1 16,0 0-16,-21 1 0,21 20 15,0-20-15,0 20 0,0-21 0,-21 22 16,21-22-16,0 1 0,-21-1 0,21 0 16,0 1-16,0-22 15,0 21-15,0-21 0,0 0 0,0 1 16,0-1-16,21-21 31,0 0-15,-21-21-16,0-1 15,21 1-15,0-21 0,-21 21 0,21-22 16,-21 1-16</inkml:trace>
  <inkml:trace contextRef="#ctx0" brushRef="#br0" timeOffset="4979.25">7937 2879 0,'0'0'0,"-21"0"16,0 0-16,42 0 63,0 0-63,1 0 0,20 0 15,-21 0-15,21 0 0,1 0 0,-1 0 16,0 0-16,1 0 0,-1 0 15,22 0-15,-1 0 0,-21 0 16,22 0-16,21 0 0,-22 0 0,22 0 16,-1 0-16,1 0 0,0 0 15,21 0-15,-22 0 0,1 0 0,0 0 16,20 0-16,-20 0 0,21 0 16,0 0-16,-22 0 0,22 0 0,0 0 15,-21 0-15,-1 0 0,1 0 0,0 0 16,-22 0-16,22 0 0,-22 0 15,22 0-15,-21 0 0,20 0 0,1 0 16,0 0-16,-1 0 0,1 0 16,21 0-16,0 0 0,-22 0 0,22 0 15,21 0-15,-21 0 0,21 0 16,-21 0-16,0 21 0,-1-21 16,-20 0-16,0 0 0,-22 0 0,1 21 15,-1-21-15,-20 0 0,-1 0 0,-21 0 16,0 0-16,0 0 0,1 0 15,-22 21 64,0 0-79,0 1 15,-22-22-15,22 21 16,-21 0-16,21 0 0,0 0 15,0 0-15,0 1 0,-21 20 0,21-21 16,0 0-16,0 22 0,-21-22 16,21 21-16,0-21 0,0 0 0,0 22 15,0-22-15,0 0 0,0 21 0,0-20 16,0-1-16,0 0 0,0 0 16,0 0-16,0 0 0,0 1 0,0-1 15,0 0-15,0 0 16,-21 0-16,0 0 15,-1-21-15,22 22 0,-21-22 32,0 0-32,21 21 15,-21-21-15,0 0 16,0 0-16,-1 0 0,1 0 16,0 0-16,-21 0 0,21 0 15,-1 0-15,-20 0 0,0 0 0,-1 0 16,1 0-16,-21 0 0,-1 0 15,1 0-15,-1 0 0,-21 0 0,22 0 16,-22 0-16,22 0 0,-22 0 0,22 21 16,-22-21-16,0 0 0,1 0 15,-1 0-15,0 0 0,1 0 0,-1 0 16,-21 0-16,21 0 0,-20 0 16,-1 0-16,-21 0 0,0 0 15,21 21-15,-21-21 0,21 0 0,0 0 16,0 0-16,1 0 0,-1 21 15,21-21-15,-21 0 0,22 0 0,-22 0 16,21 0-16,-21 21 0,22-21 0,-22 22 16,21-22-16,0 0 0,1 0 15,-1 21-15,0-21 0,1 0 0,20 0 16,-20 21-16,-1-21 0,21 0 0,1 0 16,-1 0-16,1 21 0,21-21 15,-22 0-15,22 0 0,21 0 0,-22 0 16,1 0-16,21 0 0,-22 0 15,22 21-15,0-21 0,0 0 16,0 0-16,0 0 0,21 21 109</inkml:trace>
  <inkml:trace contextRef="#ctx0" brushRef="#br0" timeOffset="5515.9">7599 5101 0,'0'0'0,"0"-21"0,21-21 16,-21 21-16,0-1 0,0 1 0,0 0 15,0 0-15,0 0 16,0 42 0,0 21-16,0-21 15,0 1-15,0 20 0,0 0 16,0 1-16,0-1 0,0 0 0,0 1 16,0-1-16,-21 0 0,21-21 0,0 22 15,0-1-15,-21-21 0,21 22 16,0-22-16,0 21 0,0-21 0,0 0 15,0 1-15,0-1 16,21-21 0,0-21-16,0-1 15</inkml:trace>
  <inkml:trace contextRef="#ctx0" brushRef="#br0" timeOffset="5815.78">8022 5419 0,'0'0'0,"0"21"0,21-21 0,0 0 31,1 0-31,-1 0 16,0 0-16,-21-21 0,21 21 15,-21-21-15,0-1 0,21 22 16,-21-21-16,0 0 15,0 0-15,-21 0 16,0 21-16,0 0 16,0 0-16,-1 0 0,1 0 15,0 21-15,0-21 0,21 21 16,0 0-16,0 0 16</inkml:trace>
  <inkml:trace contextRef="#ctx0" brushRef="#br0" timeOffset="6559.33">9631 5355 0,'0'0'0,"0"-42"16,0 21-1,0 0-15,0-1 16,0 1-16,0 0 0,0 0 15,0 0-15,0 0 0,0-1 16,0 1-16,0 0 0,0 0 0,0 0 16,0 0-16,0-1 0,-21 1 0,-1 0 15,1 21 1,-21 0-16,21 0 0,0 0 0,-1 0 16,-20 21-16,21 0 0,0 1 0,0 20 15,-22-21-15,22 21 0,0 1 16,0-1-16,0 0 0,-1 1 0,1-1 15,0-21-15,21 22 0,0-1 0,0-21 16,0 21-16,0-20 0,0-1 16,0 21-16,0-21 0,21 0 15,0-21-15,1 0 0,-1 0 16,0 0-16,0 0 0,0 0 0,0-21 16,1 0-16,20 21 0,-21-21 15,0-21-15,0 20 0,22 1 16,-22-21-16,0 21 0,0-22 0,0 1 15,1 0-15,-1-1 0,0-20 0,-21 21 16,0-22-16,0 1 0,0-1 16,21 1-16,-21 20 0,0-20 0,0 20 15,0 22-15,0-21 0,0 21 0,-21 21 16,21 42 0,-21-21-16,21 22 15,-21 20-15,21-21 0,0 22 16,-22-1-16,22 1 0,0-22 0,0 22 15,0-22-15,0 0 0,0 1 16,0-1-16,0 0 0,0-20 16,22-1-16,-1 21 0,0-21 0,-21 0 15,21-21-15,0 22 0,0-1 0,22-21 16,-22 0-16,0 0 0,21 0 16,-20 0-16,20 0 0,-21-21 0</inkml:trace>
  <inkml:trace contextRef="#ctx0" brushRef="#br0" timeOffset="6956.1">10118 5334 0,'0'0'16,"0"-21"-16,0 0 0,0 0 16,-22-1-16,1 22 0,21-21 15,0 0-15,0 0 0,0 0 16,0 0-16,21-1 16,1 22-16,-1 0 0,21-21 15,-21 21-15,22 0 0,-22 0 0,21 0 16,0 21-16,-20-21 0,20 22 15,-21-1-15,0 21 0,0-21 0,1 0 16,-1 1-16,0 20 0,-21-21 0,0 0 16,0 0-16,0 1 0,0-1 15,0 0-15,0 0 0,0 0 0,-21 0 16,0-21-16,-1 22 0,1-22 16,0 0-1,0 0-15,21-22 0,0 1 16,0 0-16,0 0 0,0 0 15,21 0-15,0-1 0,-21-20 16,21 21-16,1-21 0,-1-1 0,-21 22 16,21-21-16,0 21 0,0-22 15,-21 22-15,21 0 0,1 0 0,-1 0 16,0 21-16,0 0 0,0 0 16,0 0-16,1 0 0,-1 0 15,0 21-15,0 0 0,-21 0 16</inkml:trace>
  <inkml:trace contextRef="#ctx0" brushRef="#br0" timeOffset="7310.9">10985 5292 0,'85'0'16,"-64"0"-16,0-21 0,1-1 15,-1 22-15,0-21 0,0 0 16,0 0-16,0 0 0,1 0 0,-1-1 15,0 1-15,-21 0 0,0 0 0,0 0 16,0 0-16,-21 21 31,0 0-31,-1 21 0,1 0 16,0 0-16,0 0 0,0 0 16,0 1-16,-1-1 0,1 21 0,0-21 15,0 0-15,21 22 0,0-22 16,0 0-16,0 0 0,0 0 0,0 1 15,0-1-15,0 0 16,21-21-16,0 0 0,0 0 16,1 0-16,-1 0 0,0 0 0,0 0 15,0 0-15,0 0 0,22 0 0,-22-21 16,0 21-16,21-21 0,-20-1 16,-1 1-16,21 0 0,0 0 0</inkml:trace>
  <inkml:trace contextRef="#ctx0" brushRef="#br0" timeOffset="7687.73">11853 5017 0,'-42'-64'31,"21"64"-31,0 0 0,-1 0 16,1 0-16,0 0 0,-21 21 0,21 0 16,-1-21-16,1 22 0,21-1 15,-21-21-15,21 21 0,-21 0 0,21 0 16,0 0-16,0 1 15,0-1-15,21 0 0,-21 0 16,21-21-16,22 21 0,-22-21 16,0 21-16,0 1 0,21-22 15,-20 0-15,-1 21 0,0-21 0,0 21 16,0-21-16,-21 21 0,21 0 16,-21 0-1,0 1-15,-21-22 16,0 0-16,0 0 0,0 0 0,0 21 15,-1-21-15,1 0 0,-21 0 16,21 0-16,0 0 0,-1 0 0,1 0 16,0 0-16,0-21 15,21-1 1,21 22 0,0-21-16,0 21 0,1-21 15</inkml:trace>
  <inkml:trace contextRef="#ctx0" brushRef="#br0" timeOffset="8103.49">12425 5017 0,'0'0'0,"0"-64"31,0 43-31,-21 21 0,-1 0 16,1 0-16,0 0 0,0 0 15,0 0-15,0 21 0,-1 0 16,1-21-16,0 21 0,0 1 0,0-1 16,21 0-16,0 0 0,0 0 0,0 0 15,0 1-15,0-1 0,0 0 16,21-21-16,0 21 0,0-21 0,0 0 16,22 0-16,-22 21 0,0-21 0,21 0 15,-20 0-15,20 21 0,-21-21 16,0 0-16,22 0 0,-22 22 15,0-22-15,0 0 0,-21 21 0,0 0 16,0 0 0,0 0-16,-21-21 15,-21 0-15,20 21 0,1-21 0,-21 0 16,21 0-16,-22 22 0,1-22 16,21 0-16,-21 0 0,-1 0 0,22 21 15,-21-21-15,21 0 0,-22 0 0,22 0 16,0 0-16,0 0 0,0 0 15,-1 0-15</inkml:trace>
  <inkml:trace contextRef="#ctx0" brushRef="#br0" timeOffset="9016.95">7514 6773 0,'21'0'0,"-21"-21"0,0 0 16,0 0-16,0 0 16,0 0-16,0-1 15,21 1-15,1 0 0,-22 0 16,0 0-16,21 21 0,0-21 15,0 21-15,0 0 0,0 0 16,1 0-16,-1 0 0,21 0 0,-21 0 16,0 21-16,22 0 0,-22 0 15,21 0-15,-21 22 0,1-22 0,-1 21 16,0-21-16,0 22 16,-21-22-16,0 21 0,0-21 0,0 0 15,0 22-15,0-22 0,-21 0 0,0 21 16,-22-20-16,22-1 0,0 21 15,-21-21-15,21 0 0,-22 1 0,22-1 16,-21 0-16,21 0 0,-22-21 0,22 21 16,0-21-16,0 0 0,0 0 15,-1 0-15,1 0 0,0 0 16,0-21-16,21 0 16,0 0-16,0 0 0,0-1 0,-21 1 15,21 0-15,0 0 0,0 0 0,0 0 16,0-1-16,0 1 15,21 0-15,0 0 0,0 21 0,0 0 16,1 0-16,-1 0 0,0 0 0,0 0 16,0 0-16,22 21 0,-22 0 15,21-21-15,-21 21 0,22 1 0,-22-1 16,0 0-16,0 0 0,0 0 0,0 0 16,-21 1-16,22-1 0,-22 0 15,21 0-15,0 0 0,-21 0 16,21-21-1,0 0 1,0 0 0,1-21-16,-22 0 15</inkml:trace>
  <inkml:trace contextRef="#ctx0" brushRef="#br0" timeOffset="9352.12">8488 7006 0,'0'21'16,"0"1"-16,21-22 31,0 0-15,0-22-1,0 22-15,-21-21 16,0 0-16,0 0 16,-21 21-1,0 0 1,0 0 0,0 0-1,0 21-15,21 0 16,0 0-1,-22-21-15</inkml:trace>
  <inkml:trace contextRef="#ctx0" brushRef="#br0" timeOffset="10091.45">10075 6710 0,'0'0'0,"0"-21"16,43-43-1,-43 43-15,0 0 0,0 0 16,0 0-16,0-1 0,-22 22 0,1-21 15,-21 0-15,0 21 0,20 0 0,-20 0 16,-21 0-16,20 0 0,1 0 16,-22 21-16,22 0 0,0 22 0,-1-22 15,1 21-15,21 1 0,0-1 16,-22-21-16,43 21 0,0 1 0,0-1 16,0 0-16,0-20 0,0 20 0,0-21 15,0 0-15,0 0 0,0 1 16,22-1-16,-1-21 0,0 0 15,0 0-15,0 0 0,0 0 0,1 0 16,20 0-16,-21 0 0,21-21 0,-20-1 16,20 1-16,0 0 0,-21 0 15,22 0-15,-22 0 0,21-22 0,-21 22 16,1-21-16,-1-1 0,0 22 16,0-21-16,-21 0 0,21 20 0,-21-20 15,21 21-15,-21 0 0,0 0 0,0 42 31,0 0-31,0 0 0,0 21 16,0-20-16,0 20 0,0-21 0,0 21 16,0 1-16,0-22 0,0 21 15,0-21-15,0 1 0,22 20 0,-1-21 16,0 0-16,-21 0 0,21-21 0,0 22 16,0-22-16,22 0 0,-22 0 15,21 0-15,-21 0 0,22 0 0,-1 0 16,-21-22-16,22 1 0,-1 21 0</inkml:trace>
  <inkml:trace contextRef="#ctx0" brushRef="#br0" timeOffset="10351.31">10922 6689 0,'0'-43'0,"0"86"0,0-107 0,0 43 16,0 0-16,-21 0 0,21 0 16,-21-1-16,-1 22 0,1 0 0,0 0 15,0 0-15,-21 22 0,20-1 16,1 0-16,0 0 0,0 0 0,0 22 15,0-22-15,-1 21 0,1 0 0,21-20 16,0 20-16,0-21 0,0 21 16,0-20-16,0 20 0,0-21 0,0 0 15,0 0-15,0 1 0,21-22 0,1 21 16,-1 0-16,21-21 0,-21 0 16,22 0-16,-1 0 0,0 0 15,1 0-15,-1 0 0,21-21 0,1 0 16,-22-1-16,22 1 0,-1 0 0,-20 0 15,20 0-15</inkml:trace>
  <inkml:trace contextRef="#ctx0" brushRef="#br0" timeOffset="10592.17">11642 6668 0,'0'0'15,"0"-43"-15,0 22 0,0-21 0,0 21 16,0-1-16,0 1 0,0 0 0,-22 21 16,1 0-16,0 0 15,0 21-15,0 0 0,21 22 16,-21-22-16,-1 21 0,1-21 0,21 22 15,0-1-15,0-21 16,-21 22-16,21-22 0,0 21 0,0-21 16,0 0-16,0 1 0,0-1 0,0 0 15,21-21-15,-21 21 0,21-21 16,1 0-16,-1 0 0,0 0 0,0 0 16,21 0-16,-20 0 0,20 0 0,0 0 15,-21-21-15,22 0 0,-1 21 0,0-21 16,1-1-16,-1 1 0</inkml:trace>
  <inkml:trace contextRef="#ctx0" brushRef="#br0" timeOffset="12296.09">12044 6668 0,'0'0'0,"-21"0"31,21 21-15,21-21-16,0 0 15,0 0-15,0 0 16,0-21-16,1 21 0,-1-22 0,0 1 16,0 21-16,0-21 0,0 0 0,1 0 15,-22 0-15,0-1 16,0 1-16,0 0 0,-22 21 31,1 0-31,0 21 0,-21 0 16,21 1-16,-1-1 0,1 21 0,0-21 15,0 22-15,0-22 0,21 21 16,-21-21-16,21 22 0,0-22 0,0 0 16,0 0-16,0 0 0,0 0 0,21 1 15,0-22-15,21 0 0,-21 0 16,1 0-16,20 0 0,0 0 16,1 0-16,-1 0 0,0-22 0,22 1 15,-22 0-15,0 0 0,1 0 0,20-22 16,-20 22-16,-1-21 0,0 21 15,1-22-15,-1 22 0,-21-21 0,21 0 16,-20 20-16,-22-20 0,0 21 16,0 0-16,0 0 0,-22 21 15,1 0-15,-21 0 0,21 0 16,0 21-16,-1 0 0,1 0 16,0 0-16,21 0 0,0 22 0,0-22 15,0 21-15,0-21 0,0 22 0,21-22 16,0 0-16,1 21 0,-1-20 15,0-1-15,0-21 0,0 21 0,0 0 16,1-21-16,-1 21 0,0-21 0,0 0 16,-42 0 15,0 0-31,0 0 0,-1 0 16,1 0-16,0 0 0,0-21 0,0 21 15,0 0-15,-1 0 0,1 0 16,0 0-16,21 21 15,21 0 1,0-21-16,1 0 16,20 0-16,-21 0 0,21 0 0,-20 0 15,20 0-15,-21 0 0,21-21 0,1 21 16,-1-21-16,0 21 0,22-21 16,-22 0-16,1 0 0,20-1 15,-21 1-15,1-21 0,20 21 0,-20 0 16,-22-22-16,21 22 0,-21-21 15,0-1-15,1 1 0,-22 21 0,0-21 16,0 20-16,0 1 0,0 0 16,-22 21-16,1 0 15,0 21-15,0 0 0,21 1 0,0 20 16,0-21-16,0 21 0,0-20 16,0 20-16,0 0 0,21-21 0,0 22 15,-21-22-15,21 0 0,1 21 0,-22-20 16,21-22-16,-21 21 0,21 0 15,-21 0-15,0 0 16,-21-21 15,0 0-31,-1 0 0,1 0 0,0 0 16,0 0-16,21-21 16,21 0-1,0 0 1,0 21-16,1-21 0,-1 21 0,0-22 15,21 1-15,-21 0 0,22 21 16,-1-21-16,0-21 0,22 20 0,-22 1 16,22 0-16,-1 0 0,-20 0 0,20 0 15,-21-1-15,1 22 16,-22-21-16,0 21 0,0 0 0,0 0 16,-21 21-16,0 1 15,0-1-15,-21 0 0,0 0 16,21 0-16,-21 22 0,0-22 0,21 0 15,-21 0-15,21 0 0,0 0 16,0 1-16,0-1 0,0 0 16,21-21-16,0 0 0,0 21 0,0-21 15,0 0-15,22 0 0,-22 0 16,0 0-16,0 0 0,0 0 0,1-21 16,-1 21-16,0-21 0,0 0 15,0-1-15,-21 1 0,0 0 16,0-21-16,0-1 0,0 22 0,0-21 15,0 0-15,0-1 0,0 1 0,-21 0 16,0 20-16,0 1 0,21 0 16,-43 21-16,22 0 0,0 0 0,0 0 15,-21 21-15,20 0 0,-20 22 0,21-22 16,0 21-16,0-21 0,21 22 16,0-22-16,0 21 0,0-21 0,0 1 15,0-1-15,21 0 0,0-21 0,21 21 16,-21-21-16,22 21 0,-1-21 15,-21 0-15,22 0 0,-1 0 0,0 0 16,1-21-16,-1 0 0,0 21 16,1-21-16,-1 0 0,0-1 15,1 1-15,-1 0 0,-21 0 0,43-43 16,-22 43-16,-21-21 16,0 21-16,0 0 0,1 21 0,-1 0 15,0 0-15,0 0 0,0 0 0,0 0 16,1 21-16,-22 0 0,21 21 15,0-21-15,-21 22 0,21-22 0,-21 21 16,21-21-16,0 1 0,-21 20 0,22-21 16,-22 0-16,21 0 0,-21 1 15,21-1-15,0-21 32,0 0-17,0-21-15,1-1 0,-22 1 0,42 21 16,-21-42-16,0 21 0,22 0 0,-1-22 15,-21 22-15,21-21 0,1-1 16,-1 22-16,-21 0 0,22 0 0,-22 0 16,0 0-16,0 21 0,0 0 15,-21 21 1,0 0-16,0 0 0</inkml:trace>
  <inkml:trace contextRef="#ctx0" brushRef="#br0" timeOffset="13243.73">7959 8424 0,'0'0'16,"-22"0"-16,-41 0 15,42 0-15,0 0 0,-1 0 16,1 0-16,0 0 0,0 0 16,42 0 15,0 0-31,0 0 0,1 0 0,20 0 15,0 0-15,-21 0 0,22 0 16,-22 22-16,21-22 0,-21 21 0,1 0 16,-1 0-16,-21 0 0,0 0 0,0 1 15,0-1-15,0 0 16,0 0-16,0 0 0,-21-21 0,-1 21 16,1 1-16,0-22 0,0 21 0,0-21 15,0 0-15,21 21 0,-22-21 16,1 0-16,21-21 31,0 0-15,21 21-16,1 0 0,-1 0 15,0-22-15,21 22 0,-21 0 0,22 0 16,-22 0-16,21 0 0,-21 0 16,22 0-16,-22 22 0,0-1 0,0 0 15,0 0-15,1-21 0,-22 21 0,0 22 16,0-22-16,0 0 0,0 0 15,-22 0-15,1 0 0,-21 1 0,21-1 16,-22 0-16,1-21 0,0 21 0,-1 0 16,1-21-16,0 0 0,-1 0 15,1 0-15,0 0 0,21 0 0,-22 0 16,22 0-16,0 0 0,0 0 16,0-21-16,-1 0 0,1 21 0,21-21 15,0 0-15,0-1 0,0 1 16,0 0-16,0 0 0,0 0 0,0-22 15,0 22-15,21 0 0,1 0 0,-1 0 16,0 0-16</inkml:trace>
  <inkml:trace contextRef="#ctx0" brushRef="#br0" timeOffset="13427.63">8826 8530 0,'0'0'0,"22"0"62,-22-21-46,21 21-16,0-21 16</inkml:trace>
  <inkml:trace contextRef="#ctx0" brushRef="#br0" timeOffset="14287.83">10393 8043 0,'0'22'47,"0"-1"-47,0 0 15,0 0 1,0 0-16</inkml:trace>
  <inkml:trace contextRef="#ctx0" brushRef="#br0" timeOffset="14496.37">10456 8678 0,'0'22'15,"0"62"1,0-63 0,0 1-16,0-1 15,0 0-15,0 0 16,0 0-16,0 0 15,0 1-15,0-1 16,0 0-16,0 0 0,0 0 0</inkml:trace>
  <inkml:trace contextRef="#ctx0" brushRef="#br0" timeOffset="14691.25">10541 9610 0,'0'0'0,"21"21"0,-21 0 0,0 0 0,0 0 15,0 1-15,0-1 0,0 0 0,0 0 16,0 0-16,0 0 16,0 1-16,0-1 0,0 0 15,0 0-15,0 0 0,0 0 16,0 1-16,0-1 16,0 0-16,0 0 0,0 0 0,0 0 15,0 1-15</inkml:trace>
  <inkml:trace contextRef="#ctx0" brushRef="#br0" timeOffset="14927.12">10562 10753 0,'0'0'0,"0"21"0,0 0 0,0 0 16,0 0-16,0 1 15,0-1-15,0 0 0,0 0 16,0 0-16,0 0 0,0 1 15,0-1-15,0 0 0,0 0 16,0 0-16,0 0 0,0 1 0,0-1 16,0 0-16,0 0 0,0 0 0,0 0 15,0 1-15,0-1 0,0 0 0,0 0 16,0 0-16,0 0 0,0 1 16</inkml:trace>
  <inkml:trace contextRef="#ctx0" brushRef="#br0" timeOffset="15107.68">10562 11536 0,'0'0'15,"0"21"-15,0 21 16,0-20-16,21-22 16,-21 21-16,0 0 0,0 0 15,0 0-15,0 0 0,0 1 16,0-1-16,0 0 0,0 0 16,0 21-16,-21-20 0,21-1 15,-21 0-15,0 0 0,21 0 0,-21 0 16,21 1-16,0-1 0,-22 0 0,1 0 15,0 0-15,21 0 0</inkml:trace>
  <inkml:trace contextRef="#ctx0" brushRef="#br0" timeOffset="15271.12">10393 12510 0,'0'0'0,"0"21"16,-21-21-16,21 21 0,-22-21 16,22 21-16,0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07:58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1143 0,'0'0'0,"0"-21"0,0 0 15,21 21-15,-21-21 0,21-1 16,-21 1-16,21 0 0,-21 0 16,0 0-16,0 0 0,21-22 15,-21 22-15,21 0 0,-21 0 16,0 0-16,0-1 0,0 1 0,0 0 16,0 0-16,0 0 0,-42 21 15,21 0-15,0-21 16,0-1-16,-1 22 0,1 0 0,-42 0 15,42 0-15,-22-21 0</inkml:trace>
  <inkml:trace contextRef="#ctx0" brushRef="#br0" timeOffset="280.83">1058 1228 0,'0'21'0,"0"0"16,0 21-16,0 1 0,0-1 16,0 0-16,0 22 0,0-22 15,0 22-15,0-1 0,0 1 16,21-22-16,1 22 0,-1-22 0,0 0 15,21 1-15,-21-22 0,22 21 16,-22-21-16,21 0 0,1 1 0,-1-22 16,0 0-16,1 0 0,-1 0 15,0 0-15,22 0 0,-43 0 0,21-22 16,1 1-16,-1 0 0,0 0 16,-21-21-16,22-1 0,-22 22 15,0-21-15,21-22 0,-20 22 0,-1 0 16,-21-1-16,21 1 0,-21 0 15,21 20-15,-21-20 0,0 21 16,0 0-16,0 0 0,0-1 16,0 1-16</inkml:trace>
  <inkml:trace contextRef="#ctx0" brushRef="#br0" timeOffset="537.69">1990 1439 0,'0'0'0,"0"22"16,0-1-16,0 0 0,-22-21 15,1 42-15,0 1 0,0-22 0,0-21 16,21 21-16,21 0 15,-21 21-15,21 1 0,0-22 0,-21 0 16,21 0-16,1 22 0,-1-43 16,-21 21-16,21 0 0,0-21 15,0 0-15,0 0 0,22 0 16,-43-21-16,84 21 0,-20 0 0,-43-21 16,0 21-16,0-22 0,1 1 15,-1 0-15,-21 0 0,21 0 0,0 0 16,0-22-16,-21 22 0,21-21 15,-21 21-15,0-22 0,0 22 0,0-21 16,0-1-16,-63 22 0,-1 0 16,43 0-16,0 0 0,21 0 0</inkml:trace>
  <inkml:trace contextRef="#ctx0" brushRef="#br0" timeOffset="708.59">2074 3662 0,'0'0'16,"0"-381"-16,-21 0 0,0 42 0,0 85 15,21 43-15,-21 62 0,-1 44 16,22 41-16,0 22 0,0-1 0,0 65 31,0-1-31,0 0 0,0 0 16,0 0-16,22 0 0,-1-21 15,-21 22-15,21-22 0,0 0 0,0 0 16,0 0-16,1 0 16,-1-43-16,-21 22 0,21 0 15</inkml:trace>
  <inkml:trace contextRef="#ctx0" brushRef="#br0" timeOffset="2172.81">1587 1037 0,'0'21'16,"0"-42"30,0 0-46,22 21 0,-1-21 16,0 21-16,-21-21 0,21 0 16,0-1-16,0 1 0,-21 0 15,22 0-15,-22 0 0,21 0 16,-21-1-16,0 1 0,0 0 16,0 0-16,0 0 0,0 0 15,-21-1-15,-1 22 0,1-21 16,21 0-16,-21 21 0,0-21 0,0 21 15,0 0-15,-1 0 0,1 0 16,-21 0-16,21 0 0,0 0 16,-1 0-16,1 0 0,-21 0 15,21 0-15,0 21 0,-22-21 16,22 21-16,-21 0 0,21 1 0,-22-1 16,22 0-16,-21 0 0,21 0 15,-1 22-15,-20-22 0,21 21 0,0 0 16,0 1-16,-1-1 0,22 0 15,-21 1-15,21-1 0,-21 0 16,0-20-16,21 20 0,0 0 0,0 1 16,0-1-16,0 0 0,0 1 15,0-22-15,0 21 0,0 0 0,0 1 16,0-22-16,21 21 16,0-21-16,-21 22 0,21-22 0,1 0 15,20 0-15,-21 0 0,0-21 16,22 22-16,-1-22 0,-21 0 15,21 0-15,1 0 0,-1 0 0,0 0 16,1 0-16,-22-22 0,21 22 16,1-21-16,-1 0 0,0 0 0,1 0 15,-1 0-15,-21-1 0</inkml:trace>
  <inkml:trace contextRef="#ctx0" brushRef="#br0" timeOffset="5120.27">2074 1122 0,'0'0'0,"0"-21"15,0 0-15,-21-1 16,0 22 0,0 0-1,0 22 1,-1-22-16,22 21 0,-21 0 16,21 0-16,-21 0 0,21 22 0,-21-22 15,21 0-15,0 21 0,-21-21 16,21 22-16,-21-22 0,21 21 15,-22-21-15,22 1 0,0 20 0,0-21 16,0 21-16,0-20 0,0-1 16,0 0-16,0 21 0,22-21 0,-1 1 15,-21-1-15,21-21 0,0 21 16,-21 0-16,21-21 0,0 0 0,1 0 16,-1 0-1,0 0-15,0 0 0,0 0 0,0 0 16,1-21-16,-1 21 0,21-21 15,-21 0-15,0-1 0,22 1 0,-22 0 16,0 0-16,0-21 0,0 20 16,-21 1-16,22 0 0,-22-21 0,21 21 15,-21-1-15,0-20 0,0 21 16,0-21-16,0-1 0,0 22 16,-21-21-16,-1 21 0,1-22 15,0 22-15,0 0 0,0 0 0,0 21 16,-22-21-16,22 21 0,0 0 15,-21 0-15,20 0 0,1 0 16,0 0-16,0 0 0,-21 21 0,20 0 16,1 0-16,0 0 0,21 0 15,-21 22-15,21-22 0,-21 0 0,21 21 16,0-20-16,0 20 0,0-21 16,0 21-16,0-20 0,0-1 15,21 0-15,0 0 0,-21 21 0,21-42 16,0 22-16,1-1 0,-1 0 15,0-21-15,0 0 0,21 21 16,-20-21-16,20 0 0,-21 0 16,21 0-16,1-21 0,-1 21 0,0-21 0,1 0 15,-1-1-15,0 22 16,1-21-16,-1 0 0,-21-21 0,22 21 16,-22-1-16,0 1 0,0 0 15,0 0-15,-21 0 0,0 0 16,0-1-1,0 44 17,0-1-32,0 0 15,0 0-15,0 0 16,-21 0-16,21 1 0,0 20 0,0-21 16,-21 0-16,21 0 0,0 22 15,0-22-15,0 0 0,0 0 0,0 0 16,0 1-16,0-1 0,0 0 15,0 0-15,0-42 47,0 0-47,0 0 0,0-1 16,0 1-16,0 0 0,0 0 16,0-21-16,0 20 0,0 1 0,0-21 15,21 21-15,0 0 0,0-22 16,1 22-16,-1 0 0,0 0 15,21 0-15,-21-1 0,22 1 0,-22 0 16,0 21-16,0 0 0,22-21 16,-22 21-16,0 0 0,0 0 15,0 0-15,-21 21 0,21 0 0,-21 0 16,22 1-16,-22-1 0,21 0 16,-21 0-16,0 0 0,0 0 0,0 22 15,0-22-15,0 0 0,0 21 16,0-20-16,0-1 0,0 0 0,0 0 15,0 0-15,21 0 0,-21 1 16,21-1-16,0-21 16,0 0-16,1 0 15,-1 0-15,21 0 0,-21 0 0,0-21 16,22-1-16,-22 1 0,0 0 16,21 0-16,-20 0 0,20-22 0,-21 22 15,21 0-15,-20-21 0,-1 21 16,21-1-16,-42-20 0,21 21 0,0 0 15,-21 0-15,0-1 16,-21 22 0,0 0-1,0 0-15,21 22 0,-21-1 16,21 0-16,-21 0 0,21 0 16,0 0-16,0 1 0,0-1 15,0 0-15,0 0 0,21 0 16,0 0-16,-21 1 0,21-1 15,-21 0-15,21 0 0,-21 0 0,0 0 16,21 1-16,-21-1 16,-21-21 15,0 0-31,0 0 16,0 0-16,0-21 15,-1-1-15,1 22 0,0-21 0,0 21 16,0-21-1,0 21-15,-1 0 16,22 21 0,0 0-1,0 1-15,0-1 16,0 0-16,22-21 0,-1 21 16,0-21-16,-21 21 0,21-21 15,0 0-15,0 0 0,1 0 0,-1 21 16,0-21-16,21 0 0,-21 0 0,1 0 15,20 0-15,-21 0 0,21-21 16,-20 0-16,-1 21 0,21-21 16,-21 0-16,0 0 0,1-22 15,-1 22-15,21 0 0,-21-21 0,0-1 16,1 1-16,-1 0 0,0-1 16,0 1-16,0 0 0,0-22 0,-21 1 15,22 20-15,-1-20 0,-21-1 16,21 1-16,-21 20 0,0-20 0,0 21 15,0-1-15,0 22 0,0-21 16,0 21-16,0-1 0,0 1 0,0 0 16,0 0-16,0 42 47,0 0-47,0 22 0,0-22 15,0 21-15,0 0 0,-21 1 16,21-1-16,0 0 0,0 22 0,0-22 15,-21 22-15,21-22 0,-22 22 16,22-22-16,-21 0 0,21 1 0,0-1 16,0 0-16,0 1 0,0-22 15,0 21-15,0-21 0,0 22 0,0-22 16,0 0-16,0 21 0,0-21 16,0 1-16,0-1 0,21 0 15,1-21-15,-1 0 16,0 21-16,0-21 0,0 0 0,0 0 15,1 0-15,-1 0 0,21 0 16,-21-21-16,22 0 0,-22 0 0,21-1 16,-21 1-16,22 0 0,-22 0 15,21-21-15,-21 20 0,0-20 0,1 21 16,-1 0-16,-21-22 0,0 22 16,0 0-16,0 0 0,0 0 0,0 0 15,0-1-15,-21 22 16,-1 0-16,1 0 0,0 0 15,0 0-15,0 0 0,0 22 0,21-1 16,0 0-16,0 0 16,0 0-1,0 0-15,0 1 0,21-1 16,0-21-16,-21 21 0,21 0 16,0-21-16,0 21 0,-21 0 15,22-21-15,-22 22 0,21-1 0,-21 0 16,21 0-16,-21 0 15,21-21-15,-21 21 0,0 1 16,21-1-16,0-21 16,1 0-1,-1 0-15,0 0 0,0 0 16,0 0-16,0-21 0,1 21 16,-1-22-16,0 1 0,0 21 15,0-21-15,0 0 0,1-21 0,-22 20 16,21 1-16,0 0 0,0-21 15,-21 21-15,21-1 0,-21 1 0,21 0 16,-21 0-16,0 0 0,0 0 16,0-1-16,0 44 47,0-1-47,0 0 15,-21 0-15,21 0 0,0 0 16,-21 1-16,21-1 0,0 0 15,0 0-15,0 0 0,0 22 0,0-22 16,0 0-16,0 0 0,0 0 16,0 0-16,0 1 0,21-22 15,-21 21-15,21-21 0,1 0 16,-1 0-16,0 0 16,0 0-16,0 0 0,0-21 0,1-1 15,-1 22-15,21-21 0,-21 0 16,0 0-16,1 0 0,-1 0 0,0-1 15,0-20-15,0 21 0,0 0 16,1 0-16,-22-1 0,0 1 16,21 0-16,-21 0 0,21 21 0,-21-21 0,0 0 15,-21 21 17,21 21-17,-21-21-15,21 21 0,-22 0 0,22 0 16,0 0-16,0 1 0,0-1 0,-21 21 15,21-21-15,0 0 0,0 1 16,0-1-16,0 0 0,0 0 0,0 0 16,0 0-16,0 1 0,0-1 15,0 0 1,21-21 0,1 0-16,-1 0 15,0 0-15,0 0 0,0-21 0,0 21 16,1-21-16,20-1 0,-21 1 15,0 21-15,22-21 0</inkml:trace>
  <inkml:trace contextRef="#ctx0" brushRef="#br0" timeOffset="5472.86">6265 1355 0,'0'0'0,"0"-21"0,0-1 15,0 1-15,0 0 16,-21 21-16,0-21 15,0 21-15,0 0 0,-1 0 16,1 0-16,0 0 16,0 21-16,0-21 0,21 21 15,-21 0-15,-1 1 0,22-1 16,0 0-16,-21 0 0,21 0 0,-21 0 16,21 1-16,0-1 0,-21 21 15,21-21-15,0 0 0,0 1 0,0-1 16,0 21-16,0-21 0,0 0 15,0 1-15,0-1 0,21-21 0,0 21 16,-21 0-16,21-21 0,1 0 16,-1 0-16,0 0 15,0 0-15,0 0 0,0 0 16,1-21-16,-1 21 0,0-21 0,0 0 16,0 21-16,0-22 0,22-20 15,-22 21-15,0 0 0,0 0 0,0-22 16</inkml:trace>
  <inkml:trace contextRef="#ctx0" brushRef="#br0" timeOffset="5848.67">6752 847 0,'0'-21'0,"0"42"0,0-64 0,0 22 0,0 0 15,0 0-15,0 0 0,0 0 16,-21 21-1,0 0 1,0 0-16,21 21 16,-22 0-16,22 0 0,-21 21 15,0 1-15,21-1 0,-21 0 16,0 1-16,21 20 0,-21-20 16,-1-1-16,22 21 0,-21-20 0,21-1 15,-21 0-15,0 1 0,21-1 16,0-21-16,0 22 0,-21-22 15,21 21-15,-21-21 0,21 0 0,0 22 16,0-22-16,0 0 0,0 0 0,0 0 16,0 1-16,0-1 15,0-42 17,21 21-32,0-22 15,0 1-15,0 0 0,0 0 16</inkml:trace>
  <inkml:trace contextRef="#ctx0" brushRef="#br0" timeOffset="6396.35">6985 1355 0,'0'0'0,"-21"0"15,0 0 1,-1 0-16,1 21 0,0 0 15,0 0-15,0-21 0,21 21 16,-21 1-16,-1-1 0,22 0 16,-21 0-16,21 0 0,0 0 0,0 1 15,0-1-15,0 0 0,0 0 16,0 0-16,0 0 0,0 1 16,21-1-16,1 0 15,-1-21-15,0 21 16,0-21-16,0 0 0,0 0 0,1 0 15,-1 0-15,0 0 0,0-21 16,0 21-16,0-21 0,1 21 0,-1-21 16,-21-1-16,21 1 0,0 0 0,0 0 15,-21-21-15,0 20 0,0 1 16,0-21-16,0 21 0,0-22 0,0 22 16,0 0-16,0 0 0,0 0 15,-21 0-15,0-1 0,0 22 0,0 0 16,-1 0-16,1 0 15,0 0-15,0 0 0,0 0 0,0 22 16,-1-22-16,1 21 0,0-21 16,0 21-16,0 0 0,21 0 15,-21 0-15,-1 1 16,22-1-16,-21-21 16,21 21-16</inkml:trace>
  <inkml:trace contextRef="#ctx0" brushRef="#br0" timeOffset="10108.66">6477 1058 0,'-21'0'0,"0"0"0,-1 0 16,1 0-16,0 0 0,0 0 16,42 0 15,0 0-31,0 0 15,1-21-15,20 21 0,0 0 16,1 0-16,-1 0 0,21-21 0,22 21 16,-21 0-16,-22-21 15,0 21-15,1 0 0,-1-21 0,0 21 16,-21 0-16,1 0 0,-1 0 16,0-21-16,-42 21 31,-22-22-31,22 22 0,-21 0 0</inkml:trace>
  <inkml:trace contextRef="#ctx0" brushRef="#br0" timeOffset="10400.5">4635 1207 0,'22'0'15,"-1"0"-15,21 0 16,-21 0-16,22 0 0,20 0 16,-21-22-16,1 1 0,-1 21 0,22-21 15,-22 21-15,0 0 0,1-21 16,-22 21-16,21 0 0,-21 0 0,0 0 15,1 0-15,-1 0 0</inkml:trace>
  <inkml:trace contextRef="#ctx0" brushRef="#br0" timeOffset="11384.73">7535 1397 0,'0'0'0,"-42"-42"31,42 21-31,0-1 16,0 1 0,0 0-16,0 0 15,21 21 1,0 0-16,0-21 0,1 21 15,-1 0-15,0 0 0,0 0 16,0 21-16,0 0 0,1-21 0,-1 21 16,0 0-16,-21 1 0,21-1 0,0 0 15,-21 0-15,21 0 16,-21 0-16,0 22 0,0-22 0,0 0 16,0 0-16,0 22 0,0-22 15,0 0-15,0 21 0,0-21 0,0 1 16,0-1-16,-21 0 0,21 0 15,0 0-15,-21-21 0,0 0 32,21-21-17,0 0-15,0 0 16,0 0-16,0-1 0,0 1 16,0 0-16,21-21 0,-21 21 0,21-22 15,0 22-15,1-21 0,-1 21 16,0-22-16,0 1 0,21 0 15,-20 20-15,-1-20 0,0 21 0,0 0 16,21-22-16,-20 22 0,-1 0 16,0 0-16,-21 0 31,0 42 16,0 0-47,-21 0 15,0-21-15,21 21 16,-22-21-16</inkml:trace>
  <inkml:trace contextRef="#ctx0" brushRef="#br0" timeOffset="12398.06">1333 2709 0,'0'0'16,"-42"0"-16,0 0 0,-1 0 0,1 0 15,0 0-15,-1 0 0,22 0 16,-21 0-16,21 0 0,0 0 0,-1-21 16,1 21-16,0 0 15,42 0 16,0 0-15,1 0-16,-1 0 0,21 0 16,0 0-16,1 0 0,20 0 15,1 0-15,-1 0 0,22 0 16,-22 0-16,22-21 0,0 21 16,21 0-16,-22 0 0,1-21 0,21 21 15,21 0-15,-21 0 0,21-21 16,0 21-16,0 0 0,0 0 0,0 0 15,0-21-15,0 21 0,21 0 0,0 0 16,0 0-16,0 0 0,0 0 16,22 0-16,-1-22 0,-21 22 0,22 0 15,-1 0-15,0 0 0,1 0 16,-1 0-16,0-21 0,1 21 0,-1-21 16,0 21-16,1 0 0,-1-21 15,0 21-15,1 0 0,-1-21 16,-21 21-16,21-21 0,-20 21 0,20-22 15,-21 22-15,0-21 0,-21 21 16,21 0-16,-42-21 0,0 21 0,0 0 16,-21-21-16,-1 0 0,-20 21 0,-1 0 15,-20 0-15,-1-21 0,0 21 16,-21 0-16,1 0 0,-1 0 0,0 0 16,0 0-1,-21-22 1,-21 22 15,0 0-31,0 0 0,-1 0 16,-20 0-16</inkml:trace>
  <inkml:trace contextRef="#ctx0" brushRef="#br0" timeOffset="13197.06">2582 4318 0,'0'-21'0,"0"-64"32,0 64-32,0 0 0,0 0 0,0 0 15,0-1 1,0 44 15,0-1-31,0 0 0,0 0 16,0 21-16,0-20 0,0 20 15,0 0-15,0 1 0,0-1 16,0 21-16,0-20 0,-21-1 0,21 0 16,0 1-16,0-1 0,0 22 15,-21-22-15,21 0 0,-21-21 0,21 22 16,0-1-16,0-21 0,0 0 15,0 1-15,-21-1 0,21 0 0,0 0 16,0-42 15,0 0-15,0 0-16,0-1 0,0 1 16,21 0-16</inkml:trace>
  <inkml:trace contextRef="#ctx0" brushRef="#br0" timeOffset="13572.6">2921 4636 0,'0'21'0,"0"0"0,0 0 15,0 0 1,0 0-16,0 1 15,21-22 1,0 0 0,0-22-16,1 1 15,-1 0 1,-21 0-16,0 0 16,0 0-1,-21 21 16,-1 0-31,1 0 32,21 21-17,21-21 17</inkml:trace>
  <inkml:trace contextRef="#ctx0" brushRef="#br0" timeOffset="15980.74">3937 4212 0,'0'0'0,"0"-21"16,0 0-16,0 0 31,0 0-15,0 42 0,0 0-16,0 0 15,0 21-15,0-20 0,0 20 16,0-21-16,-21 21 0,21-20 0,0 20 15,0-21-15,0 21 0,0-20 16,0 20-16,0-21 0,0 0 0,0 0 16,0 1-16,0-1 0,0 0 0,0 0 15,0 0-15,0 0 16,0-42 15,21 0-15,0 21-16,0-21 0,-21 0 0,21 0 15,1-1-15,-1-20 0,-21 21 16,21-21-16,0 20 0,0-20 0,-21 21 16,21-21-16,1 20 0,-22 1 15,21-21-15,-21 21 0,0 0 0,21-1 16,-21 44 15,0-1-31,0 0 16,0 0-16,0 0 15,0 0-15,0 1 0,0-1 0,0 21 16,0-21-16,0 0 0,0 1 16,0-1-16,0 0 0,0 0 0,0 0 15,21-21-15,-21 21 0,21 1 0,0-1 16,1-21-16,-1 0 16,0 0-16,0 0 0,0 0 15,0 0-15,1 0 0,-1 0 16,0-21-16,0-1 0,0 22 0,0-21 15,1 0-15,-1 0 0,0 0 0,0 0 16,0-1-16,-21 1 0,21 0 16,-21-21-16,22 21 0,-22-22 15,0 22-15,0-21 0,0 21 16,0-1-16,21-20 0,-21 21 0,0 0 16,0 0-16,-21 21 31,21 21-16,0 0-15,0 0 0,-22 0 16,22 22-16,0-22 0,-21 0 0,21 21 16,0-21-16,0 22 0,0-22 15,0 0-15,0 21 0,0-20 16,0-1-16,0 0 0,0 0 0,0 0 16,0 0-16,21-21 15,1 22-15,-1-22 16,0 0-16,0 0 0,21 0 0,-20 0 15,-1-22-15,0 22 0,21-21 16,-21 0-16,1 0 0,-1 0 0,21 0 16,-21-1-16,0-20 0,1 21 15,-22-21-15,21-1 0,0 1 0,0-22 16,-21 22-16,0 0 0,0-22 0,21 22 16,-21 0-16,0-1 0,0 22 15,0-21-15,0 21 0,0-1 16,0 1-16,-21 21 31,21 21-31,0 1 0,0-1 16,0 21-16,-21-21 0,21 22 15,0-1-15,0 0 0,-21 1 0,21-1 16,0 0-16,0 1 0,0-1 0,0 0 16,-21 1-16,21-1 0,0-21 15,-22 0-15,22 22 0,0-22 0,0 0 16,0 0-16,0 0 0,0 0 15,0-42 32,22 0-47,-22 0 0,21 0 16,0 0-16,-21-1 0,0 1 0,21-21 16,0 21-16,-21 0 0,21-22 15,-21 22-15,22 0 0,-1 0 0,-21 0 16,0-1-16,21 1 0,0 21 15,0 0 1,0 0-16,-21 21 16,0 1-16,0-1 0,22 0 15,-22 0-15,21 0 0,-21 0 16,0 1-16,0-1 0,21 0 16,0 0-16,0 21 0,0-20 15,1-1-15,-1 0 0,0 0 0,0-21 16,21 21-16,-20-21 0,-1 0 15,21 0-15,-21 0 0,22 0 0,-22 0 16,21 0-16,-21 0 0,22-21 0,-22 21 16,21-21-16,-21 0 0,22 0 15,-22-1-15,0 1 0,21 0 0,-21-21 16,1 21-16,-22-22 0,21 22 16,-21-21-16,21-1 0,-21 1 0,0-106 31,-21 127-31,0 21 15,-1-21-15,1 21 0,0 0 16,0 0-16,0 0 0,0 0 0,-1 0 16,1 21-16,0 0 0,0 0 15,0 0-15,21 0 0,0 22 0,-21-22 16,21 21-16,-22 1 0,22-22 16,0 21-16,0-21 0,0 22 0,0-22 15,0 0-15,0 0 0,0 0 0,0 0 16,0 1-16,22-1 15,-1-21-15,0 0 0,0 0 16,0 0-16,0 0 16,1 0-16,-1-21 0,0-1 15,0 22-15,0-21 0,0 0 0,1-21 16,-22 21-16,21-1 0,0-20 0,-21 21 16,21-21-16,-21 20 0,0-20 15,0 21-15,0 0 0,0 0 0,0-1 16,0 1-16,0 42 31,0 1-31,0 20 16,0-21-16,0 0 0,0 0 15,0 1-15,0 20 0,0-21 0,0 21 16,0-20-16,0-1 0,0 0 16,0 21-16,0-21 0,0 1 15,0-1-15,21-21 0,0 21 0,1 0 16,-1-21-16,0 21 0,0-21 15,0 0-15,0 0 0,1 0 16,-1 0-16,21 0 0,-21-21 0,0 0 16,22 21-16,-22-21 0,0 0 15,0-1-15,0-20 0,1 21 0,-1-21 16,0-1-16,0 1 0,0 0 16,-21-1-16,21-20 0,1 20 0,-1-20 15,-21 21-15,0-22 0,21 22 0,-21-1 16,0 1-16,0 0 0,0-1 15,0 22-15,0 0 0,0 0 16,0 0-16,0 0 0,0-1 0,-21 22 31,21 22-31,-21-1 0,21 21 16,-22-21-16,22 22 0,-21-1 0,21 0 16,0 1-16,0 20 0,-21-21 15,21 22-15,-21-22 0,21 22 0,0-22 16,-21 0-16,21 22 0,0-22 15,0-21-15,0 22 0,0-22 0,0 21 16,0-21-16,21 1 0,0-1 0,0 0 16,0-21-16,1 21 0,-1-21 15,0 0-15,21 0 0,-21 0 16,1 0-16,20 0 0,-21 0 0,0 0 16,0-21-16,22 0 0,-22 21 15,0-21-15,0-1 0,0 1 0,1 0 16,-1-21-16,0 21 0</inkml:trace>
  <inkml:trace contextRef="#ctx0" brushRef="#br0" timeOffset="16259.87">6562 4022 0,'0'0'0,"-22"0"31,65 0-31,-22 0 0,0 0 0,21 0 16,-20-21-16,20 21 0,0-22 15,1 22-15,-1-21 0,0 21 0,1-21 16,-1 21-16,21-21 0,-20 21 16,-22 0-16,21 0 0,1-21 0,-22 21 15,0 0-15,0-21 0,0 21 16,0 0 15</inkml:trace>
  <inkml:trace contextRef="#ctx0" brushRef="#br0" timeOffset="17388.68">2328 6138 0,'0'-21'15,"0"0"1,0 0-1,0 0-15,21 21 0,1-21 16,-22-1-16,21 22 0,0-21 16,-21 0-16,21 21 0,0-21 15,0 21-15,1-21 0,-1 21 0,0 0 16,0-21-16,21 21 0,-20 0 16,-1 0-16,0 0 0,0 0 0,0 0 15,0 0-15,1 21 0,-1 0 16,0 0-16,-21 0 0,21 0 0,-21 22 15,21-22-15,-21 21 0,0-21 16,0 22-16,0-22 0,0 21 0,0 1 16,-21-22-16,0 21 15,0 0-15,0 1 0,-1-1 0,1-21 0,0 22 16,0-1-16,-21-21 0,20 21 16,-20-20-16,21-1 0,-21 0 15,20 0-15,-20 0 0,0 0 0,21-21 16,-1 22-16,-20-22 0,21 0 15,0 0-15,0 0 0,-1 0 0,1 0 16,21-22-16,-21 1 16,21 0-16,0 0 0,0 0 0,0-22 15,0 22-15,0-21 0,0 0 16,21 20-16,0-20 0,1 0 0,-22 21 16,21-1-16,0 1 0,0 0 15,0 0-15,0 0 0,1 21 16,-1 0-16,0 0 15,0 0-15,0 0 0,0 21 0,1 0 16,-1 0-16,0 0 0,0 22 16,-21-22-16,21 21 0,-21-21 0,21 22 15,-21-22-15,0 21 0,0-21 0,22 1 16,-22-1-16,21 21 0,-21-21 16,0 0-16,0 1 0,21-22 15,-21 21-15,21-21 0,0 0 16,0 0-1,1 0 1,-22-21-16,21-1 0</inkml:trace>
  <inkml:trace contextRef="#ctx0" brushRef="#br0" timeOffset="17600.8">3365 6329 0,'0'0'0,"-21"0"31,0 0-15,0 0 0</inkml:trace>
  <inkml:trace contextRef="#ctx0" brushRef="#br0" timeOffset="20376.45">4254 6117 0,'0'0'0,"22"-21"16,-22 0-16,0 0 0,0 0 16,0-1-16,21 22 0,-21-21 15,21 21-15,-21-21 0,0 42 31,0 0-15,0 1-16,0-1 16,0 21-16,0-21 0,0 22 0,0-22 15,0 21-15,0-21 0,0 22 16,0-1-16,-21-21 0,21 21 16,0-20-16,-21-1 0,21 21 0,0-21 15,0 0-15,0 1 16,0-1-16,21-21 31,0-21-15,0-1-16,0 1 0,-21 0 0,21 0 15,1 0-15,-1 0 0,0-22 16,0 22-16,0 0 0,22-21 0,-22 20 16,0 1-16,0-21 0,0 21 15,-21 0-15,21-1 0,1 1 16,-22 0-16,21 21 0,-21-21 15,21 42 1,-21 0 0,0 0-16,0 1 0,0-1 15,0 0-15,0 0 0,0 21 16,0-20-16,0-1 0,0 21 0,0-21 16,0 0-16,0 22 0,0-22 15,21 0-15,-21 0 0,21 0 0,-21 1 16,21-22-16,-21 21 0,22-21 0,-1 0 15,0 0-15,0 0 16,0 0-16,0 0 0,1 0 16,-1-21-16,21-1 0,-21 22 0,0-21 15,1 0-15,-1-21 0,0 21 16,0-1-16,0-20 0,0 21 0,-21 0 16,0-22-16,22 1 0,-22 21 0,21-21 15,-21 20-15,0-20 0,0 21 16,0-21-16,0 20 0,0 1 0,0 0 15,-21 0-15,-1 21 16,1 0-16,0 0 16,0 0-16,21 21 15,0 0-15,0 0 16,0 1 0,0-1-16,0 0 0,21-21 15,0 0-15,0 21 16,1-21-16,-1 0 0,0 0 0,0 0 15,0 0-15,22 0 0,-22 0 16,21-21-16,-21 21 0,22-21 0,-1 0 16,0 21-16,1-22 0,-22 1 0,21 0 15,-21 0-15,22 0 0,-22 0 16,0-1-16,0 1 0,0 0 0,-21-21 16,0 21-16,0-1 0,0-20 15,0 21-15,0 0 0,0 0 0,0-1 16,0 1-16,-21 21 0,21-21 15,-21 21-15,0 0 16,0 0-16,21 21 16,-22 0-16,22 1 0,-21-1 15,21 21-15,0 0 0,0-20 0,0 20 16,0 0-16,0 1 0,0-1 0,-21-21 16,21 21-16,-21 1 0,21-1 15,0-21-15,0 22 0,0-22 0,0 21 16,0-21-16,-21 22 0,21-22 0,0 0 15,0 0-15,0 0 0,0 0 16,0 1-16,0-1 0,0 0 16,0-42 15,0 0-31,21-1 16,-21 1-16,0 0 15,21 0-15,0-21 0,-21 20 0,21 1 16,1 0-16,-22-21 0,21 21 0,0-22 15,0 22-15,0 0 0,0-21 16,1 20-16,-1 1 0,0 0 0,-21 0 16,21 21-16,0-21 0,0 21 15,1 0-15,-1 0 0,0 0 16,0 0-16,-21 21 0,21 0 16,0 0-16,-21 0 15,22 22-15,-22-22 0,21 0 16,-21 0-16,0 0 0,21 1 0,-21-1 15,21 0-15,-21 0 0,21 0 0,-21 0 16,0 1-16,21-1 16,1 0-16,-1-21 0,0 21 15,0-21-15,0 0 16,0 0-16,1 0 0,-1 0 0,21 0 16,-21 0-16,0-21 0,22 0 0,-22 21 15,21-21-15,-21-1 0,22 1 16,-22 0-16,0 0 0,21 0 15,-20 0-15,-1-22 0,-21 22 0,21 0 16,-21 0-16,21 0 0,-21-1 16,0 1-16,0 0 0,0 0 0,0 0 15,-21 21 17,0 0-32,21 21 0,0 0 15,-21 0-15,21 0 0,0 1 16,0-1-16,-22-21 0,22 21 15,0 0-15,0 0 0,0 0 0,0 1 16,0-1-16,0 0 16,22-21-16,-1 21 0,0-21 15,0 0-15,0 0 0,22 0 16,-22 0-16,0 0 0,0 0 16,0 0-16,0-21 0,1 21 15,20-21-15,-21 0 0,0-1 16,0 1-16,1 0 0,-1 0 15,-21 0-15,21-22 0,-21 22 0,21 0 16,-21 0-16,0 0 0,0 0 0,0-1 16,21 1-16,-21 0 0,0 0 0,0 0 15,-21 21 32,21 21-31,0 0-16,0 0 0,0 0 15,0 1-15,0-1 0,0 0 16,0 0-16,0 21 0,0-20 0,0-1 16,0 0-16,0 21 0,0-21 0,0 22 15,0-22-15,0 21 0,0 1 16,0-1-16,0 0 0,0 1 0,0 20 16,0-21-16,0 1 0,0 20 0,0 1 15,0-22-15,0 22 0,0-1 0,0-21 16,0 22-16,0-1 15,0 1-15,0-1 0,0 1 0,0-1 16,0 1-16,0-22 0,0 22 0,0-1 16,0 1-16,0-22 0,0 22 0,0-22 15,0 0-15,0 1 0,0-1 16,0 0-16,21 1 0,-21-1 0,21 0 16,-21 1-16,0-22 0,0 21 0,0-21 15,0 22-15,0-22 0,0 0 0,0 21 16,0-21-16,0 1 0,0-1 15,0 0-15,0 0 16,-21-21 0,0 0-1,0 0-15,21-21 16,-21 0-16,0 21 0,-1-21 0,1 21 16,21-22-16,-21 1 0,-21 0 0,21-21 15,-1 21-15,1-1 0,-21-20 0,21 0 16,0-1-16,-22 1 0,22 0 15,0-1-15,0-20 0,0-1 0,-1 1 16,1-1-16,21 1 0,0-1 0,0-20 16,0 20-16,0-20 15,0 20-15,21 1 0,1-1 0,-1 1 0,0-1 16,0 22-16,0-22 0,0 22 0,1 0 16,-1-1-16,0 22 15,0-21-15,0 21 0,-21-22 0,21 22 16,-21 0-16,22 21 0,-22-21 0,0 0 15,0-1-15,21 22 16,-21-21-16,0 0 16,0 0-1,0 0 188</inkml:trace>
  <inkml:trace contextRef="#ctx0" brushRef="#br0" timeOffset="24176.4">8403 4022 0,'-21'0'32,"0"0"-17,0 0-15,-1 0 16,1 0-16,0 0 0,0 0 15,0 0-15,0 0 16,-1 0-16,1 0 0,0 0 16,42 0 46,0 0-62,1 0 0,20 0 16,0 0-16,-21 0 0,22 0 0,-1 0 15,22 0-15,-22 0 0,21 0 16,1 21-16,-1-21 0,1 0 0,-1 0 16,1 0-16,-1 0 0,1 0 15,-1 0-15,1 0 0,-1 0 0,-20 0 16,20 0-16,-20 0 0,20 0 16,-21 0-16,1 0 0,20 0 0,-20 0 15,-1 0-15,0 0 0,1 0 16,-1 0-16,0 0 0,-21 0 0,22 0 15,-22-21-15,0 21 0,0 0 16,-21-21-16,0-1 16,0 1-1,-21 21-15,0-21 0,0 21 16,0 0-16,-22-21 0,22 21 0,-21 0 16,-1 0-16,22-21 0,-21 21 0,21 0 15,0 0-15,-22-21 0,22 21 16,0 0-16,0 0 0,0 0 15,21-22-15,-22 22 0,1 0 16,0 0 0,42 0 31,0 0-32,1 22-15,-1-22 0,0 0 16,0 21-16,0-21 0,0 0 15,22 21-15,-22-21 0,21 0 0,-21 0 16,1 21-16,20-21 0,-21 21 16,21-21-16,-20 0 0,-1 0 15,0 0-15,0 0 0,0 0 0,0 0 16,1 0-16,-1 0 16,-21 21-1,0 1 1,-21-22-1,21 21-15,-22-21 0,1 21 0,-21-21 16,21 21-16,-22 0 0,22 0 16,-21 1-16,0-1 0,-1 0 0,22 0 15,-21 0-15,21 0 0,-22 1 16,22-1-16,0 0 0,21 0 0,-21 0 16,0-21-16,21 21 0,-22 1 15,22-1-15,0 0 16,0-42 46,0 0-62,22 21 16</inkml:trace>
  <inkml:trace contextRef="#ctx0" brushRef="#br0" timeOffset="25888.23">11070 3831 0,'0'-21'15,"21"0"-15,-21 0 0,0 0 16,0-1-16,0 1 0,0 0 16,0 0-16,0 0 15,0 42 16,0 0-31,0 21 16,-21-20-16,21-1 0,0 0 16,0 21-16,0-21 0,-21 22 15,21-22-15,0 21 0,0-21 0,0 1 16,-21-1-16,21 0 0,0 0 0,0 0 16,0 0-16,0 1 0,0-1 15,0-42 16,0-1-15,0 1-16,0 0 0,0 0 0</inkml:trace>
  <inkml:trace contextRef="#ctx0" brushRef="#br0" timeOffset="26320.99">11112 3260 0,'0'0'0,"-21"-21"0,0 21 0,0 0 16,0 0-16,0 0 16,-1 21-16,1-21 0,0 21 0,21 0 15,0 0-15,-21 22 0,21-22 16,0 0-16,0 0 0,0 0 16,0 0-16,0 1 0,21-1 0,0 0 15,0-21-15,1 0 0,-1 0 16,0 0-16,21 0 0,-21 0 15,22 0-15,-22-21 0,0 0 0,0-1 16,22 1-16,-22 0 0,0 0 16,-21 0-16,0 0 0,0-1 0,0 1 15,0 0-15,0 0 0,0 0 0,0 0 16,-21-1-16,0 1 0,-1 0 16,1 21-16,-21 0 0,21 0 0,0 0 15,-1 0-15,-20 0 0,21 0 16,0 21-16,0 0 0,-1 22 15,1-22-15,0 0 0,0 21 0,0 1 16,21-22-16,-21 21 0,21-21 16,0 22-16,0-22 0,0 21 0,0-21 15,0 1-15,21-1 0,21 0 0,-21 0 16,0 0-16,22-21 0,-22 0 16,21 21-16</inkml:trace>
  <inkml:trace contextRef="#ctx0" brushRef="#br0" timeOffset="51144.56">11578 3831 0,'-21'-21'16,"0"21"-1,0 0 48</inkml:trace>
  <inkml:trace contextRef="#ctx0" brushRef="#br0" timeOffset="52205.01">11578 3725 0,'0'-42'15,"0"21"-15,0 42 63,0 0-47,0 0-16,0 1 0,0-1 0,0 0 15,0 0-15,0 0 0,0 0 0,0 1 16,0 20-16,0-21 0,0 0 15,0 0-15,0 1 0,0 20 16,0-21-16,0 0 0,0 0 16,0 1-16,0-44 47,0 1-47,0 0 15,0 0-15,0 0 0,0-22 0,0 22 16,0 0-16,21-21 0,0 21 15,1-22-15,-1 22 0,0-21 0,0-1 16,0 22-16,0 0 0,22 0 16,-22 0-16,21 0 0,-21-1 0,1 1 15,20 21-15,-21 0 0,21 0 16,-20 0-16,-1 0 0,0 21 16,0 1-16,0-1 0,0 0 0,-21 0 15,22 21-15,-22-20 0,0-1 16,0 21-16,0-21 0,0 0 0,0 22 15,21-22-15,-21 0 0,21 0 0,-21 0 16,21 1-16,0-1 16,0 0-16,1-21 0,-1 0 15,0 0-15,0 0 0,0 0 16,0-21-16,1 0 0,-1 21 0,0-22 16,0 1-16,-21 0 0,21 0 0,0 0 15,1-22-15,-22 22 16,0 0-16,21-21 0,-21 21 0,21-22 15,-21 22-15,0 0 0,0 0 0,0 0 16,0 42 15,0 0-31,-21 0 16,0 0-16,21 0 0,-22 22 0,22-22 16,0 0-16,0 21 0,0-20 0,0-1 15,0 0-15,0 21 0,0-21 16,0 1-16,22-1 0,-1 0 0,0 0 15,0-21-15,0 0 0,0 0 16,1 0-16,20 0 16,-21 0-16,0 0 0,0-21 0,1 0 15,20 0-15,-21-1 0,0 1 16,0-21-16,1 21 0,20-22 0,-21 1 16,0 0-16,0-1 0,22 1 0,-22-21 15,0 20-15,0-20 0,0 20 16,1-20-16,-22-1 0,0 22 0,0 0 15,0-1-15,0 1 0,0 21 16,0 0-16,0 0 0,0-1 0,0 44 16,0-1-1,0 0-15,-22 21 0,22 1 16,0-1-16,-21 21 0,21-20 16,-21 20-16,0-20 0,21 20 15,0-21-15,0 22 0,-21-22 0,21 1 16,0-22-16,0 21 0,0 0 0,0-20 15,0-1-15,0 0 0,0 0 16,0 0-16,21 0 0,0-21 16,0 22-16,0-22 15,1 0-15,-1-22 0,0 22 16,0-21-16,0 0 0,0 0 0,-21 0 16,22 0-16,-1-1 0</inkml:trace>
  <inkml:trace contextRef="#ctx0" brushRef="#br0" timeOffset="52432.88">13060 3577 0,'0'0'0,"-21"0"0,-1 0 0,22-21 31,22 21-31,-1 0 16,0 0-16,0 0 0,21-21 0,-20 21 15,20 0-15,-21 0 0,21 0 16,-20 0-16,20-21 0,-21 21 16,0 0-16,0 0 0,1 0 15,-22-21-15,0-1 16</inkml:trace>
  <inkml:trace contextRef="#ctx0" brushRef="#br0" timeOffset="52645.76">12531 3387 0,'0'0'0,"-22"0"16,22 21 30,22-21-30,-1 0 0</inkml:trace>
  <inkml:trace contextRef="#ctx0" brushRef="#br0" timeOffset="53784.78">13991 3874 0,'42'-22'31,"-20"1"-31,-1 0 15,-21 0 1,0 0-16,21 0 0,-21-1 0,0 1 16,0 0-16,0 0 0,0 0 15,0 0-15,0-22 0,0 22 0,0 0 16,-21 0-16,21 0 0,-21 21 0,-1 0 16,-20 0-16,21 0 0,-21 0 15,20 0-15,-20 21 0,0 0 0,-1 0 16,1 0-16,21 22 0,-21-1 15,20-21-15,1 21 0,0 1 0,0-22 16,21 21-16,0-21 0,0 22 0,0-22 16,0 21-16,0-21 0,21 1 15,-21-1-15,21-21 0,0 21 16,22-21-16,-22 0 0,0 0 16,0 0-16,22 0 0,-22 0 0,21 0 15,-21-21-15,22 0 0,-22-1 0,0 1 16,21 0-16,-21 0 0,1 0 15,20-22-15,-21 22 0,0-21 0,0 0 16,1 20-16,-1-20 0,-21 0 0,0-1 16,21 22-16,-21-21 0,0 21 15,0 0-15,0-1 0,-21 44 32,0-1-32,21 0 0,-22 0 15,22 21-15,-21-20 0,21-1 16,0 21-16,0-21 0,0 22 15,0-22-15,0 0 0,0 21 0,0-21 16,0 1-16,0-1 0,0 0 16,21-21-16,1 21 0,-1 0 0,0-21 15,21 0-15,-21 0 0,1 0 0,20 0 16,0 0-16,-21-21 0,22 21 16,-1-21-16,-21 0 0,22 0 0,-1-1 15,-21-20-15,21 0 0,-20-1 16,-1 1-16,21 0 0,-21-22 0,0 22 15,1-22-15,-1 1 0,-21-1 0,0 1 16,21-1-16,-21 22 16,0 0-16,0-1 0,0 1 0,0 21 15,0 0-15,0 0 0,0-1 16,-21 22-16,0 0 16,21 22-16,-22-1 0,1 21 15,0-21-15,21 22 0,0-1 16,-21 21-16,0-20 0,21-1 0,0 22 15,0-22-15,0 21 0,-21-20 16,21-1-16,0 0 0,0 1 0,0-1 16,0-21-16,0 22 0,0-22 15,21 0-15,-21 0 0,21 0 0,0-21 16,0 21-16,0-21 0,1 0 16,20 0-16,-21 0 0,0 0 0,22 0 15,-1-21-15,-21 21 0,21-21 16,1 0-16,-22 0 0,21 0 0,-21-1 15,22 1-15,-22 0 0,0 0 16,0 0-16,0 0 0,1 21 16,-22 21-1,-22 0 1,1 0-16,0-21 0,21 21 0,-21 0 16,21 1-16,-21-1 15,21 0-15,-21 0 0,21 0 31,21-21-15,-21-21 0,21 21-16,0-21 0,-21 0 0,21 0 15</inkml:trace>
  <inkml:trace contextRef="#ctx0" brushRef="#br0" timeOffset="53988.66">15430 3366 0,'0'0'0,"-21"0"0,0 0 0,0 0 0,0 0 16,0 0-16,-1 0 16,1 0-1,42 0 32,1 0-31,-1 0-16,0 0 0,0 0 0,0 0 15</inkml:trace>
  <inkml:trace contextRef="#ctx0" brushRef="#br0" timeOffset="54677.39">15833 3514 0,'0'-21'31,"0"-1"-15,21 22-16,0-21 0,0 21 16,0 0-16,0 0 0,1 0 15,-1 0-15,0 0 0,0 0 0,0 21 16,0 1-16,1-1 0,-1 0 16,-21 0-16,0 0 0,0 0 0,0 22 15,0-22-15,-21 0 0,-1 0 0,1 0 16,0 22-16,-21-22 15,21 0-15,-22 0 0,22-21 0,-21 21 16,21 1-16,-1-22 0,1 0 0,0 21 16,42-42 31,0 21-47,1 0 0,-1 0 15,0-22-15,0 22 0,0 0 0,22 0 16,-22 0-16,0 0 0,21 0 15,-21 0-15,1 0 0,-1 0 0,21 0 16,-21 0-16,0 22 0,1-1 16,-22 0-16,21 0 15,-21 21-15,0-20 0,0 20 0,0-21 16,0 21-16,0 1 0,0-1 0,0 0 16,0 1-16,-21 20 0,21-20 15,-22-1-15,1 21 0,0-20 0,21-1 16,-21 22-16,0-1 0,0 1 0,-1-22 15,1 21-15,-21 1 0,21-1 16,-22-20-16,22-1 0,-21 0 0,21 1 16,-22-1-16,22-21 0,-21 0 15,21 1-15,-22-22 0,1 0 0,0 0 16,-1 0-16,1 0 0,0 0 16,-22-22-16,22-20 0,0 21 0,-22 0 15,43-22-15,-21 1 0,-1 0 16,22-1-16,21 1 0,0 0 0,0-1 15,0 1-15,0 0 0,0-1 16,0 1-16,0 0 0,21-1 0,0 1 16,22 0-16,-22-1 0,21 1 0,1-21 15,-1 20-15,0-20 0,22-1 16</inkml:trace>
  <inkml:trace contextRef="#ctx0" brushRef="#br0" timeOffset="55072.17">16468 3641 0,'0'21'0,"21"-21"0,0 0 16,0 0-16,0 0 15,0 0-15,22 0 0,-22-21 0,0 0 16,21 21-16,-20-22 0,20 1 15,-21 21-15,0-21 0,22 0 16,-22 0-16,0 0 0,-21-1 0,0 1 16,0-21-16,0 21 0,0 0 15,0-1-15,-21 1 0,0 21 16,-1 0-16,1 0 0,0 0 16,-21 0-16,21 21 0,-22 1 0,22-1 15,-21 21-15,21 0 0,-22 1 16,22-1-16,0 0 0,0-20 0,0 20 15,21 0-15,0 1 0,0-22 0,0 0 16,21 21-16,0-21 0,0 1 16,21-1-16,1-21 0,-22 21 0,21-21 15,1 0-15,-1 0 0,0 0 16,1 0-16,-1 0 0,0-21 16,1 0-16,20-1 0</inkml:trace>
  <inkml:trace contextRef="#ctx0" brushRef="#br0" timeOffset="55561.06">18711 2942 0,'0'0'0,"21"-42"0,-21 21 0,0 0 16,0-1-16,0 1 0,0 0 16,0 42-1,0 0-15,0 1 0,-21 20 16,21 0-16,0 1 0,-21-1 16,0 21-16,0-20 0,0 20 0,21 1 15,-22-1-15,1 1 0,0-22 0,0 22 16,0-22-16,0 0 0,-1 1 15,1-1-15,21-21 0,0 21 0,0-20 16,0-1-16,0 0 0,0 0 16,0 0-16</inkml:trace>
  <inkml:trace contextRef="#ctx0" brushRef="#br0" timeOffset="56216.67">17949 3471 0,'0'0'0,"-21"0"0,0 0 0,0 0 16,42 0 15,21 0-31,-21 0 0,22 0 16,20 0-16,1 0 0,-1 0 0,22 0 15,-22 0-15,22-21 0,0 21 16,-1-21-16,1 21 0,-21-21 15,-1 0-15,22 21 0,-43-43 16,22 22-16,-22 0 0,0-21 0,1 21 16,-1-22-16,-21 1 0,-21 0 15,0-1-15,0 1 0,0 0 0,0 20 16,0-20-16,0 21 0,0 0 0,0 0 16,-21-1-16,0 22 15,0 0-15,-1 0 0,22 22 16,-21-1-16,0 21 0,0 0 0,21 1 15,-21-1-15,0 0 0,21 22 0,0-22 16,-22 22-16,1-1 16,21-20-16,-21-1 0,21 21 0,0-20 15,0-1-15,0-21 0,0 22 16,0-1-16,0-21 0,0 0 0,0 0 16,0 1-16,0-1 0,0 0 15,0-42 16,0 0-31,0-1 0,0 1 16,0 0-16,0 0 0,21-21 0,0 20 16,1-20-16,-1 0 0,0-1 15,21 1-15,1 0 0,-1-1 0,0 22 16,1 0-16,-1 0 16,21 0-16,-20 21 0,-1 0 0,0 0 15,-20 0-15,-1 21 0,0 0 0,-21 0 16,0 22-16,0-22 0,0 21 15,0-21-15,-21 22 0,0-22 0,-1 0 16,1 0-16,0 21 0,0-20 16,0-22-16,21 21 0,-21 0 0,21 0 15,-22-21-15,22 21 16,22-21 0,-1 0-16,0 0 0,0 0 15,0-21-15</inkml:trace>
  <inkml:trace contextRef="#ctx0" brushRef="#br0" timeOffset="56594.62">19770 3493 0,'21'0'47,"0"0"-47,0 0 15,0 0-15,0 0 0,1-22 0,-1 1 16,0 21-16,0-21 0,0 0 16,0 0-16,1 0 0,-22-1 15,0 1-15,0 0 16,-22 21 0,1 0-16,-21 0 0,21 0 15,0 21-15,-1 0 0,1 1 16,0-1-16,-21 21 0,21-21 0,21 0 15,-22 22-15,22-22 0,-21 0 16,21 0-16,0 0 0,0 1 0,0-1 16,0 0-16,21-21 0,1 21 15,-1-21-15,0 0 0,21 21 16,-21-21-16,1 0 0,20 0 0,-21 0 0,0 0 16,22-21-16,-22 0 15,21 21-15,-21-21 0,22 0 0</inkml:trace>
  <inkml:trace contextRef="#ctx0" brushRef="#br0" timeOffset="58676.54">21907 3577 0,'0'0'0,"22"0"0,-1 0 16,0 0-16,0-21 0,-21 0 15,21 21-15,-21-21 0,21 0 16,-21-1-16,0 1 0,0 0 15,0 0-15,0 0 0,0 0 0,0-22 16,0 22-16,0 0 0,-21 0 16,0 0-16,0-1 0,0 1 0,0 0 15,-1 21-15,1 0 0,0 0 16,-21 0-16,21 0 0,-22 0 16,1 21-16,0 0 0,-1 1 0,1 20 15,0-21-15,20 21 0,-20 1 16,21-1-16,0-21 0,0 22 0,21-1 15,0-21-15,0 21 0,0-20 16,0-1-16,0 0 0,21 0 0,0-21 16,21 21-16,1-21 0,-22 0 0,21 0 15,0 0-15,1 0 0,-1 0 16,0 0-16,1-21 0,-1 0 0,0 21 16,-20-21-16,20-22 15,-21 22-15,0 0 0,0-21 0,1-1 16,-1 1-16,0 0 0,-21-1 0,0-20 15,21 21-15,-21-22 0,21 22 16,-21-1-16,0 1 0,0-21 0,0 20 16,0 22-16,0-21 0,0-1 15,0 22-15,0 0 0,0 0 0,0 42 32,0 0-17,-21 0-15,0 22 0,21-22 16,-21 21-16,21 1 0,0-1 0,0 0 15,-21 1-15,21 20 0,0-21 16,0 1-16,0 20 0,0-20 16,0-1-16,0 0 0,0 1 0,0-1 15,0 0-15,21-21 0,0 1 16,-21-1-16,21 0 0,0 0 0,0 0 16,1-21-16,20 0 0,-21 0 0,21 0 15,1 0-15,-1 0 0,0 0 16,1 0-16,-1-21 0,0 0 0,1 0 15,-1 0-15,-21-1 0,22-20 16,-1 0-16,-21 21 0,0-22 0,0 1 16,1 0-16,-1-1 0,-21 1 0,0 0 15,0-1-15,0 22 16,0-21-16,-21 21 0,-1 21 0,1-22 16,0 22-16,0-21 0,-21 21 15,20 0-15,-20 0 0,21 21 0,-21 1 16,20-1-16,-20 0 0,21 0 0,-21 21 15,20 1-15,1-22 0,0 21 16,21 1-16,0-22 0,0 21 0,0-21 16,0 22-16,0-22 0,0 0 15,0 0-15,21 0 0,0 0 0,1-21 16,-1 22-16,0-22 0,0 0 16,0 0-16,0 0 0,1 0 0,20 0 15,-21 0-15,0-22 0,0 1 16,1 0-16,-1 0 0,0 0 15,0-22-15,0 22 0,0-21 0,-21 0 16,22 20-16,-22-20 0,21 0 16,-21-1-16,21 22 0,-21 0 0,0 0 15,0 0-15,-21 42 32,21 21-32,-21-21 0,-1 22 15,22-22-15,0 21 0,0 1 16,0-1-16,0-21 0,0 21 0,0-20 15,0-1-15,0 0 0,0 0 16,0 0-16,22 0 0,-22 1 16,21-22-16,0 0 0,0 0 0,21 21 15,-20-21-15,-1 0 0,0 0 16,21 0-16,-21-21 0,1-1 0,-1 1 16,0 0-16,0-21 0,0 21 15,0-22-15,1 1 0,-1 0 0,0-22 16,0 22-16,0-1 0,0-20 0,1 21 15,-22-22-15,21 22 0,-21-22 16,21 22-16,-21 0 0,0 20 0,0-20 16,0 21-16,0 0 0,0 0 15,-21 21 1,0 21-16,-1 0 16,22 0-16,-21 21 0,0-20 0,21 20 15,0 0-15,-21 1 0,0-1 0,21 21 16,-21-20-16,21 20 0,-22-20 15,22-1-15,0 0 0,0 1 0,0-1 16,0 0-16,0 1 0,0-22 16,22 21-16,-1-21 0,0 0 0,0 1 15,0-22-15,0 21 0,1-21 16,-1 21-16,21-21 0,-21 0 0,22 0 16,-1 0-16,-21 0 0,21-21 0,1 0 15,-22 21-15,21-22 0,1 1 16,-22 0-16,21 0 0,-21-21 15,0-1-15,22 22 0,-22-21 16,-21-1-16,21 22 0,-21-21 0,0 0 16,0 20-16,0 1 0,0 0 0,0 0 15,0 0-15,-21 21 16,0-21-16,0 21 0,-1 0 0,1 0 16,0 0-16,0 21 0,0 0 15,0 21-15,-22-21 0,22 22 0,0-22 16,0 21-16,21 1 0,0-22 0,-21 21 15,21-21-15,0 22 0,0-22 16,0 0-16,0 0 0,21 0 0,-21 0 16,21-21-16,0 22 15,0-22-15,0 0 0,1 0 0,-1 0 16,0 0-16,0 0 0,0 0 0,0-22 16,1 1-16,-1 21 0,0-42 15,0 21-15,0 0 0,0-22 0,1 22 16,-1-21-16,-21 21 0,0-22 15,21 22-15,-21 0 0,21 0 0,-21 42 32,-21 0-32,21 0 15,-21 0-15,21 1 0,0-1 0,0 21 16,0-21-16,0 0 0,0 1 16,0-1-16,0 0 0,0 0 15,0 0-15,21-21 0,0 21 0,0 1 16,0-22-16,1 0 0,-1 0 15,21 0-15,-21 0 0,0 0 0,1 0 16,20 0-16,-21 0 0,0-22 0,0 1 16,1 0-16,-1 0 0,0 0 15,0-22-15,0 22 0,0-21 0,1 0 16</inkml:trace>
  <inkml:trace contextRef="#ctx0" brushRef="#br0" timeOffset="58952.53">23199 2985 0,'-43'0'0,"86"0"0,-128 0 16,64 0-16,0 0 0,-1 0 15,22 21-15,22-21 31,-1 0-31,21 0 0,-21 0 0,22 0 16,-1 0-16,0 0 0,1 0 0,-1 0 16,0 0-16,1 0 15,-1 0-15,0-21 0,1 21 0,-1 0 16,-21 0-16,0 0 0,0 0 16,1-22-16</inkml:trace>
  <inkml:trace contextRef="#ctx0" brushRef="#br0" timeOffset="59956.64">24913 3196 0,'0'-21'0,"0"42"0,21-42 0,-21 0 0,21 0 15,-21 0 1,0 42 15,0 0-31,0 0 0,0 0 16,0 0-16,0 22 0,-21-22 0,21 0 15,0 21-15,-21-20 16,21-1-16,-21 21 0,21-21 0,0 0 16,0 1-16,0-1 0,0 0 0,0 0 15,-21-21-15,21 21 16,0-42 15,0 0-31,0 0 16,0 0-16,0-1 0,0 1 0,0 0 15,0 0-15,21-21 0,0 20 16,-21-20-16,21 21 0,0-21 0,1 20 16,-1 1-16,21-21 0,-21 21 15,0 0-15,1-1 0,20 22 0,-21 0 16,0-21-16,0 21 0,22 0 16,-22 0-16,0 21 0,0 1 15,0-1-15,1 0 0,-1 21 0,0 1 16,0-22-16,-21 21 0,21 0 15,-21 1-15,0-1 0,0-21 0,0 22 16,0-22-16,0 0 0,0 21 16,0-21-16,-21-21 0,21 22 0,-21-1 15,0-21-15,0 0 16,-1 0 0,22-21-16,-21 21 0,21-22 15,0 1-15,0 0 0,0 0 16,0-21-16,0 20 0,0-20 15,21 0-15,1-1 0,-1 1 0,21 0 16,-21-1-16,0 22 0,22-21 16,-1 21-16,-21-22 0,22 22 0,-1 0 15,21 21-15,-20 0 0,-1 0 16,0 0-16,1 0 0,-22 21 0,21 0 16,-21 1-16,1-1 0,-1 21 15,-21 0-15,0 1 0,0-22 0,0 21 16,0 1-16,0-1 0,0-21 0,-21 21 15,-1-20-15,1-1 16,21 0-16,-21 0 0,0 0 0,0 0 16,0 1-1,21-44 17,21 1-32,0 21 15</inkml:trace>
  <inkml:trace contextRef="#ctx0" brushRef="#br0" timeOffset="60352.63">26310 3387 0,'0'0'0,"21"0"46,0 0-46,1-21 0,-1-1 16,0 22-16,0-21 0,0 0 0,0 21 16,22-21-16,-22 0 0,-21 0 0,0-1 15,21 1-15,-21 0 0,0 0 16,0 0-16,0 0 0,-21 21 0,0 0 16,0-22-16,-1 22 0,1 0 15,0 0-15,-21 0 0,21 22 16,-1-1-16,1 0 0,-21 0 0,21 21 15,0 1-15,21-22 0,-22 21 16,22 1-16,-21-22 0,21 21 0,0-21 16,0 22-16,0-22 0,0 0 15,21 0-15,1 0 0,-1 0 0,0-21 16,0 22-16,0-22 0,0 0 0,22 0 16,-22 0-16,21 0 0,1 0 15,-1 0-15,0-22 0,1 1 0,-1 0 16,0 0-16</inkml:trace>
  <inkml:trace contextRef="#ctx0" brushRef="#br0" timeOffset="61056.91">27051 3112 0,'0'0'0,"0"-22"0,0 1 32,-21 21-32,0 0 15,-1 21-15,22 1 0,-21 20 16,0-21-16,21 21 0,0 1 0,-21-22 15,0 21-15,21 1 0,-21-1 0,21-21 16,0 21-16,0-20 0,0 20 16,-22-21-16,22 0 0,0 0 15,0 1 1,0-44 0,0 1-1,0 0-15,0 0 16,0 0-16,0-22 0,22 22 0,-1-21 15,-21 0-15,21-1 0,0 1 16,0 0-16,0 20 0,22-20 0,-22 21 16,0-21-16,21 20 0,-20 1 15,-1 21-15,0-21 0,0 21 0,21 0 16,-20 0-16,-1 0 0,0 21 0,0 0 16,-21 1-16,21-1 0,-21 0 15,21 21-15,-21-21 0,0 22 0,0-22 16,0 21-16,0-21 15,0 22-15,0-22 0,0 0 0,0 0 16,0 0-16,0 1 0,0-1 0,0 0 16,0-42 15,-21 0-15,21-1-16,0 1 0,0 0 15,0 0-15,0-21 0,21 20 16,-21-20-16,22 0 0,-1 21 0,0-22 15,0 1-15,21 21 0,-20 0 0,-1-1 16,21 1-16,-21 21 16,22 0-16,-22 0 0,0 0 0,21 0 15,-21 0-15,1 21 0,-22 1 16,21-1-16,-21 21 0,21 0 0,-21-20 16,0 20-16,0 0 0,0 1 15,0-22-15,0 21 0,0-21 0,-21 22 16,0-22-16,21 0 0,0 0 0,-22-21 15,1 21-15,21 0 0,-21-21 16,21-21 15,0 0-31,21 0 16,0 0-16</inkml:trace>
  <inkml:trace contextRef="#ctx0" brushRef="#br0" timeOffset="61604.6">28321 2879 0,'0'-21'0,"0"42"0,0-64 0,0 22 0,0 0 16,0 0-16,0 0 0,0 42 31,0 0-31,0 0 16,-21 0-16,21 22 0,0-1 0,-21 0 15,21-20-15,0 41 0,0-21 16,-22 1-16,1 20 0,21-20 15,-21-1-15,21 0 0,0 1 0,-21-1 16,21 0-16,-21 1 0,21-22 16,-21 0-16,21 0 0,0 0 0,0 0 15,-22-21 1,22-21 15,0 0-31,0 0 0,0 0 0,0-22 16,22 22-16,-1-21 0,-21 0 15,21 20-15,0-20 0,21 0 0,-20 21 16,-1-22-16,0 22 0,21 0 0,-21 21 16,1-21-16,20 21 15,-21 0-15,0 0 0,0 0 0,1 0 16,-1 21-16,0 0 0,0 0 16,0 22-16,-21-22 0,0 21 0,0-21 15,0 22-15,0-1 0,0 0 16,0-21-16,-21 22 0,0-22 0,0 0 15,0 0-15,-1 0 0,-20 1 0,21-22 16,-21 21-16,20-21 0,1 0 16,-21 0-16,21 0 0,0 0 0,-1 0 15,1 0-15,0 0 0,0 0 16,21-21 0,21-1-1,0 1-15,0 0 0,1 0 16,20 0-16,0 0 0</inkml:trace>
  <inkml:trace contextRef="#ctx0" brushRef="#br0" timeOffset="62352.57">28829 3302 0,'0'0'0,"0"21"0,0 0 16,21-21-1,0 0-15,0 0 16,1 0-16,-1-21 0,21 0 16,-21 21-16,0-21 0,1 21 0,-1-21 15,0 0-15,-21-1 0,21 1 16,-21 0-16,0 0 0,-21 21 31,0 0-31,0 0 0,-1 21 16,1 0-16,-21 0 0,21 1 0,0 20 15,-1-21-15,1 21 16,0 1-16,0-22 0,0 21 0,21-21 0,0 22 16,0-22-16,0 0 15,0 0-15,0 0 0,0 1 0,21-1 16,0 0-16,0-21 0,22 0 16,-22 0-16,21 0 0,-21 0 0,22 0 15,-22 0-15,21 0 0,-21 0 0,0-21 16,1 0-16,-1 21 0,21-43 15,-21 22-15,0 0 0,-21-21 0,22-1 16,-1 22-16,0-21 0,0-1 16,0 1-16,0 0 0,1 21 0,-1-22 15,0 22-15,0 0 16,0 21-16,22-21 0,-22 21 0,0 0 16,0 0-16,0 0 0,0 21 15,-21 0-15,0 0 0,22 22 0,-22-22 16,0 21-16,21 0 0,-21-20 15,0 20-15,0 0 0,0-21 0,0 22 16,0-22-16,0 21 0,0-21 0,-21 1 16,21-1-16,-22 0 0,22 0 15,-21-21 1,0-21 0,21 0-16,0 0 15,0-1 1,0 1-16,0 0 0,0-21 0,21 21 0,0-22 15,1 1-15,-1 21 16,0-22-16,21 1 0,-21 0 0,1 21 16,20-22-16,-21 22 0,0 0 0,0 0 15,1 21-15,20-21 0,-21 21 16,0 0-16,0 0 0,1 0 0,-1 0 16,0 0-16,-21 21 15,21-21-15,-21 21 0,21 0 16</inkml:trace>
  <inkml:trace contextRef="#ctx0" brushRef="#br0" timeOffset="62832.29">30501 3387 0,'21'0'0,"-42"0"0,42-21 0,0-1 0,1 22 15,-1-21-15,0 0 0,-21-21 16,21 21-16,-21-1 0,21 1 0,-21 0 15,0 0-15,-21 21 32,0 0-32,0 0 0,-22 0 0,22 0 15,-21 21-15,21 0 0,-22 0 16,22 1-16,-21-1 0,21 0 16,0 21-16,-1-21 0,22 1 0,0-1 15,0 0-15,0 0 0,0 0 16,0 0-16,22 1 0,-1-1 0,0 0 15,0-21-15,0 21 0,0 0 16,22-21-16,-1 21 0,-21-21 0,22 0 16,-22 22-16,21-22 0,-21 0 15,0 0-15,1 0 0,-22 21 0,21-21 16,-21 21 0,0 0-16,-21-21 15,-1 21-15,1-21 16,-21 0-16,21 0 0,-22 21 0,22-21 15,-21 0-15,0 0 0,20 0 0,-20 0 16,21 0-16,-21 0 0,20 0 16,-20 0-16,21 0 0,0 0 0,0 0 15,-1 0-15,1 0 16</inkml:trace>
  <inkml:trace contextRef="#ctx0" brushRef="#br0" timeOffset="63052.56">30268 3747 0,'-21'0'31,"0"0"0,0 0-15,0-22-16,-1 1 15,1 21-15,21-21 0,-21 21 16</inkml:trace>
  <inkml:trace contextRef="#ctx0" brushRef="#br0" timeOffset="86789.87">7895 6096 0</inkml:trace>
  <inkml:trace contextRef="#ctx0" brushRef="#br0" timeOffset="86896.81">7916 6117 0</inkml:trace>
  <inkml:trace contextRef="#ctx0" brushRef="#br0" timeOffset="88157.16">8064 6117 0,'0'0'0,"-21"0"32,0 0-32,0 0 0,0 0 15,0 0-15,-1 0 0,1 0 16,0 0-16,0 0 15,0 0-15,0 0 16,42 0 47,0 0-48,0 0-15,0-21 0,2096-21 125,-2096 42-109,0 0-1,-42 0 32,0 0-47,-21 0 0,20-21 16,1 21-16,0 0 0,-21-22 16,21 22-16,-22-21 0,1 21 0,21-21 15,-22 21-15,1-21 0,21 21 16,-21-21-16,20 21 0,-20-21 15,21-1-15,0 22 0,0-21 0,-1 21 16,22-21-16,-21 21 0,0 0 16,21-21-1,-21 21 1,42 0 46,-21 21-62,21-21 16,0 0-16,1 0 0,-1 0 0,0 21 16,0-21-16,21 0 0,1 0 15,-1 0-15,0 0 0,1 0 0,-1 0 16,0 0-16,1 0 0,-1 0 0,0 0 16,1 0-16,-1 0 0,0 0 15,-20 0-15,-1 0 0,21 0 0,-21 0 16,0 0-16,-21 21 15,0 1 1,0-1-16,-21-21 16,0 21-16,0 0 0,0 0 0,-22-21 15,22 21-15,-21 1 16,21 20-16,-22-21 0,1 0 0,21 0 16,-21 1-16,-1-1 0,22 0 0,-21 0 15,21 0-15,-22 22 0,22-22 16,0 0-16,-21 0 0,20 0 0,1 0 15,21 1-15,-21-1 0,0 0 0,21 0 16,-21-21-16,21 21 0,0 0 16,0-42-16</inkml:trace>
  <inkml:trace contextRef="#ctx0" brushRef="#br0" timeOffset="88190.14">9567 6477 0,'21'0'0,"-42"0"0,85 0 0</inkml:trace>
  <inkml:trace contextRef="#ctx0" brushRef="#br0" timeOffset="89100.05">11430 5863 0,'0'21'16,"0"1"-16,0-1 0,-21 0 16,21 21-16,0-21 0,0 22 0,0-22 15,21 21-15,0-21 0,0 1 16,-21-1-16,21 0 0,1 0 0,-1 0 16,0 0-16,0 1 0,0-22 0,0 0 15,22 21-15,-22-21 0,21 0 16,-21 0-16,22 0 0,-22 0 0,21-21 15,-21 21-15,22-22 0,-1 1 16,-21 21-16,22-21 0,-1 0 0,-21-21 16,0 20-16,22 1 0,-22 0 15,0-21-15,-21 21 0,21-22 0,-21 1 16,21 21-16,-21-22 0,0 22 16,0-21-16,0 21 0,0 0 0,0-1 15,-21 1-15,0 21 0,0 0 16,0 0-16,-1 0 15,1 0-15,0 21 0,21 1 16,-21-22-16,21 21 0,-21-21 0,21 21 16,-21 0-16,21 0 15,0 0 1,0 1 0</inkml:trace>
  <inkml:trace contextRef="#ctx0" brushRef="#br0" timeOffset="91972.67">11684 5779 0,'0'-22'15,"0"1"1,0 0-16,0 0 15,0 0-15,0 0 16,0-1-16,0 1 16,0 0-16,0 0 0,0 0 15,0 0-15,0-1 16,-21 22-16,0 0 0,-1 0 16,1 0-1,0 0-15,0 0 0,0 0 16,21 22-16,-21-1 0,-1 0 15,22 0-15,0 0 0,-21 22 0,21-22 16,-21 21-16,21 0 0,-21 1 0,21-22 16,0 21-16,0 1 0,0-1 15,0-21-15,0 21 0,0-20 0,0-1 16,0 21-16,0-21 0,0 0 16,0 1-16,21-1 0,0-21 15,0 21-15,1 0 0,-1-21 0,-21 21 16,21-21-16,0 0 0,21 0 15,-20 0-15,-1 0 0,0 0 0,0 0 16,0 0-16,22 0 0,-22 0 0,0 0 16,0-21-16,0 21 0,22-21 15,-22 0-15,0 0 0,0 21 0,21-22 16,-20-20-16,-1 21 0,0 0 0,0 0 16,0-22-16,0 22 15,1-21-15,-1 21 0,0-22 0,-21 22 0,0-21 16,21 21-16,-21-1 0,0 1 15,0 0-15,0 0 0,0 0 16,-21 21-16,0 0 16,0 0-16,-1 0 15,1 0-15,0 21 0,0-21 16,0 21-16,21 0 0,-21 0 16,-1 1-16,22-1 15,0 0 1,0 0-16,22-21 15,-1 21-15,0-21 16,0 0-16,0 0 16,0 0-16,1 0 0,20 0 15,-21 0-15,0 0 0,22-21 0,-22 21 16,0-21-16,0 21 0,0 0 0,0 0 16,1 0-16,-1 0 0,0 0 15,0 0-15,-21 21 16,21 0-16,-21 0 0,0 1 15,0-1-15,0 0 0,0 0 16,0 0-16,0 0 0,0 1 0,0-1 16,0 0-16,0 0 0,0 0 15,0 0-15,0 1 0,21-1 16,1 0-16,-1-21 0,0 21 16,0-21-16,0 21 15,0-21-15,22 0 0,-22 0 16,0 0-16,21 0 0,-20 0 0,20 0 15,0 0-15,-21-21 0,22 0 16,-22 21-16,21-21 0,1 21 0,-22-21 16,0-1-16,21 1 0,-21 0 0,1 0 15,-1 0-15,0-22 0,0 22 16,0 0-16,-21-21 0,0 21 0,0-1 16,0 1-16,0-21 0,0 21 15,0 0-15,0-1 16,-21 22-16,0 0 15,0 0-15,0 0 0,-1 0 16,1 22-16,21-1 0,-21 0 16,0 0-16,0 0 0,21 0 0,0 1 15,0-1-15,0 21 0,0-21 16,0 0-16,0 1 0,0-1 0,0 0 16,0 0-16,0 0 0,21-21 0,0 21 15,0 1-15,-21-1 0,43-21 16,-22 21-16,0-21 0,0 0 0,21 0 15,-20 0-15,20 0 0,0 0 16,-21 0-16,22 0 0,-1 0 16,0 0-16,1 0 0,-22-21 0,21 21 15,1-21-15,-1-1 0,-21 22 0,21-21 16,1 0-16,-22 0 0,0-21 16,0 20-16,0 1 0,1 0 0,-22-21 15,0 21-15,0-1 0,0-20 0,0 21 16,0 0-16,0 0 0,0-1 15,-22 22-15,1-21 0,0 21 16,0 0-16,0 0 0,0 0 16,-1 0-16,1 21 0,0 1 0,0-1 15,0 0-15,0 0 0,-1 0 16,1 0-16,21 1 0,0 20 16,0-21-16,0 0 0,0 0 0,0 1 15,0-1-15,0 0 0,0 0 0,0 0 16,0 0-16,0 1 15,21-22 1,1 0-16,-1 0 0,0 0 16,0 0-16,0-22 15,0 1-15,1 0 0,-1 0 16,-21 0-16,0 0 0,21-1 0,0 1 16,-21 0-16,0 0 0,0-21 15,0 20-15,0 1 16,0 0-16,0 42 31,0 0-15,0 1-16,0-1 0,0 0 15,0 0-15,0 0 0,0 0 0,0 1 16,0-1-16,0 0 0,0 0 0,21-21 16,0 21-16,-21 0 0,22-21 15,-1 0-15,0 22 0,0-22 0,0 0 16,22 0-16,-22 0 0,0 0 0,21 0 15,-21 0-15,1 0 0,20-22 16,-21 1-16,0 21 0,22-21 16,-22 0-16,0 0 0,0 0 0,0-1 15,-21 1-15,21-21 0,1 21 16,-1-22-16,-21 1 0,0 0 0,0-1 16,21 1-16,-21 0 0,0-1 15,21 1-15,-21 21 0,0-21 0,0 20 16,0-20-16,0 21 0,0 0 15,0 0-15,0 42 32,0 0-32,0 0 0,-21 0 0,21 22 15,0-1-15,-21-21 0,21 21 16,0 1-16,0-1 0,0 0 16,0 1-16,-21-1 0,21 0 0,0-20 15,0 20-15,0-21 0,0 0 16,0 22-16,0-22 0,0 0 0,21 0 15,-21 0-15,21-21 16,0 0-16,0 21 0,0-21 0,1 0 16,-1 0-16,0 0 0,0 0 0,0 0 15,0 0-15,1 0 0,20-21 16,-21 21-16,0-21 0,0 21 0,1-21 16,-1 0-16,0 0 0,0-1 0,0 1 15,-21 0-15,0 0 0,0 0 16,21 0-16,-21-1 0,0 1 15,0 0-15,-21 21 16,0 0 0,21 21-16,-21 0 0,0-21 15,21 22-15,-21-1 0,21 0 0,0 0 16,0 0-16,0 0 0,-22 1 16,22-1-16,0 0 0,0 0 15,0 0 1,22-21-1,-1 0-15,0 0 16,0 0-16,0 0 0,0 0 16,1 0-16,-1-21 15,0 21-15,0-21 0,0 0 0,0 0 16,1 21-16,-22-22 16,0 1-16,0 0 0,0 0 15,0 0-15,0 0 0</inkml:trace>
  <inkml:trace contextRef="#ctx0" brushRef="#br0" timeOffset="92248.56">14097 5757 0,'0'0'0,"0"-21"0,-21 21 15,42 0 1,0 0-16,0-21 0,0 21 16,1 0-16,20-21 0,-21 21 15,21 0-15,-20-21 0,20 21 0,-21-21 16,21 21-16,1 0 0,-22-22 0,0 22 16,21 0-16,-20 0 0,-1 0 15,0 0-15,0-21 0,0 21 16,0 0-1</inkml:trace>
  <inkml:trace contextRef="#ctx0" brushRef="#br0" timeOffset="93025.12">16743 5969 0,'0'-21'16,"0"0"-1,0 0-15,0-1 16,0 1-16,21 21 0,-21-21 16,0 0-16,0 0 0,0 0 15,0-1-15,0 1 0,0 0 0,0 0 16,0 0-16,0 0 0,0-1 15,-21 1-15,0-21 0,-1 42 0,1-21 16,21 0-16,-21 21 0,0 0 0,0 0 16,0 0-16,-22 0 0,22 0 15,-21 0-15,21 21 0,-1 0 0,-20 0 16,21 0-16,-21 22 0,20-1 16,-20-21-16,21 21 0,0 1 0,21-1 15,-21 0-15,21-20 0,0 20 16,0-21-16,0 21 0,0-20 15,0-1-15,0 0 0,21 0 16,0 0-16,0-21 0,0 21 16,0-21-16,1 0 0,20 0 15,-21 0-15,0 0 0,0 0 0,22-21 16,-22 0-16,0 21 0,21-21 0,-20 0 16,-1 0-16,0-1 0,0 1 15,21 0-15,-20 0 0,-1-21 0,0 20 16,-21-20-16,21 21 0,-21 0 15,21 0-15,-21-1 0,0 1 0,0 0 16,0 42 0,0 0-1,0 1-15,0-1 0,0 0 0,0 21 16,0-21-16,0 1 0,0 20 0,0-21 16,0 0-16,0 0 0,0 1 15,0-1-15,0 0 0,0 0 16,21-21-16,1 0 0,-1 0 15,0 0 1,0 0-16,0 0 16,0-21-16</inkml:trace>
  <inkml:trace contextRef="#ctx0" brushRef="#br0" timeOffset="93852.65">18627 5440 0,'0'0'0,"0"-21"0,21 0 15,-21-1-15,0 1 16,0 0-16,0 0 16,0 0-16,0 0 15,-21 21-15,-1 0 16,1 0-16,0 0 0,0 21 16,0-21-16,0 21 0,-1 0 15,1 0-15,0 22 0,0-22 0,21 21 16,-21-21-16,0 22 0,21-1 15,0 0-15,0 1 0,-22-1 0,22 0 16,0 1-16,0-22 0,0 21 0,0 0 16,0-20-16,0-1 0,0 0 15,22 0-15,-22 0 0,21 0 0,0-21 16,0 22-16,0-22 0,0 0 16,1 0-16,-1 0 0,21 0 15,-21 0-15,0 0 0,1 0 0,20-22 16,-21 1-16,0 21 0,22-21 0,-22 0 15,0 0-15,0-22 0,21 22 16,-20 0-16,-1-21 0,-21-1 0,21 1 16,-21 0-16,21-1 0,-21 22 15,0-21-15,0 0 0,0-1 0,0 1 16,-21 21-16,0-22 0,-22 22 0,22 0 16,0 0-16,0 0 0,-21 21 15,20 0-15,-20 0 0,21 0 0,-21 0 16,-1 0-16,22 21 15,-21 0-15,-1-21 0,22 42 0,-21-20 16,21-1-16,0 0 0,-1 0 0,1 21 16,21-20-16,0-1 0,0 21 15,0-21-15,0 0 0,0 1 0,0-1 16,0 0-16,0 0 0,0 0 16,21-21-16,1 21 0,-1-21 15,0 0-15,0 0 0,0 0 0,22 0 16,-22 0-16</inkml:trace>
  <inkml:trace contextRef="#ctx0" brushRef="#br0" timeOffset="94513.28">19262 4847 0,'0'0'0,"0"-21"0,-22 21 0,1 0 32,21 21-32,-21 0 0,21 1 0,-21-1 15,21 21-15,0 0 0,0 1 16,0 20-16,-21-20 0,21-1 0,0 21 16,0-20-16,-21-1 0,21 22 15,0-22-15,0 0 0,0 22 16,0-22-16,0 0 0,0 1 0,0-1 15,0-21-15,0 22 0,0-22 16,0 21-16,0-21 0,0 0 0,0 1 16,0-1-16,0 0 15,-22-21 1,1 0 0,21-21-1,0 0-15,0-1 16,0 1-16,0 0 0,0 0 0,0-21 15,0 20-15,21 1 0,1-21 16,-1 21-16,0 0 0,0-1 0,21 1 16,-20 0-16,-1 0 0,0 0 15,21 0-15,-21 21 0,22 0 0,-22-22 16,0 22-16,21 0 0,-20 0 0,-1 0 16,0 0-16,0 22 0,0-1 15,0 0-15,-21 0 0,0 0 0,0 0 16,0 1-16,0 20 0,0-21 15,0 0-15,-21 0 0,0 22 16,0-22-16,-21 0 0,20 0 0,-20 0 16,0-21-16,21 22 0,-22-1 15,1-21-15,21 21 0,0-21 0,-22 0 16,22 0-16,0 21 0,0-21 0,0 0 16,-1 0-1,22-21 1,22 21-1,-1 0-15,0-21 0,0 0 0,0 21 16,22 0-16,-22 0 0</inkml:trace>
  <inkml:trace contextRef="#ctx0" brushRef="#br0" timeOffset="95161.36">19706 5906 0,'0'0'16,"21"0"-16,0 0 0,1 0 0,-1 0 0,-21-22 16,21 22-16,0-21 0,0 0 0,-21 0 15,21 21-15,1-42 0,-22 20 16,21 1-16,0 0 0,-21 0 0,21-21 16,-21 20-16,0 1 0,21 0 15,0 0-15,-21 0 0,22 0 0,-22-1 16,0 1-1,0 42 17,0 1-17,0-1-15,0 0 0,0 21 16,0-21-16,-22 1 0,22 20 0,0-21 16,0 21-16,-21 1 0,21-22 15,0 21-15,0 1 0,0-1 0,0 0 16,0 1-16,0-1 0,0 0 0,0 1 15,0 20-15,-21-21 0,21 22 16,0-1-16,0-20 0,0 20 16,0 1-16,0-1 0,0 1 0,0-1 15,0-20-15,0 20 0,0 1 16,0-1-16,0 1 0,0-1 0,0 1 16,0-1-16,0 1 0,-21-1 0,21 1 15,0-22-15,0 0 0,0 22 16,-21-22-16,21 0 0,-21-20 0,21 20 15,-22-21-15,22 0 0,0 0 0,-21-21 16,21 22-16,-21-22 0,0 0 16,0 0-1,21-22-15,-21 22 16,21-21-16,0 0 0,-22-21 0,1 21 16,0-22-16,21 22 0,0-21 15,-21-1-15,21 1 0,-21 0 0,21-1 16,-21-20-16,21 21 0,0-1 0,0 1 15,0 0-15,0-1 0,0 1 16,0 21-16,0-22 0,0 1 0,0 0 16,0-22-16,0 22 0,0 0 0,0-22 15</inkml:trace>
  <inkml:trace contextRef="#ctx0" brushRef="#br0" timeOffset="95476.54">19833 5059 0,'0'0'0,"0"-21"31,0 0-31,0 42 63,0 0-63,21-21 16,-21 21-16,21-21 0,-21 21 0,22-21 15,-22 21-15,21 1 16</inkml:trace>
  <inkml:trace contextRef="#ctx0" brushRef="#br0" timeOffset="95872.97">20087 5461 0,'21'0'16,"-42"0"-16,63 0 0,-20 0 0,-1 0 15,0 0-15,0 0 0,0 0 0,0 0 16,1 0-16,-1-21 0,0 21 16,0-21-16,-21 0 0,0-1 15,0 1-15,0 0 0,0 0 16,0 0-16,-21 21 16,0 0-16,0 0 0,-1 0 15,1 0-15,0 0 0,0 0 16,0 21-16,0-21 0,-1 21 15,1 0-15,21 0 0,0 1 0,-21 20 16,21-21-16,-21 0 0,21 0 16,0 22-16,0-22 0,0 0 0,0 21 15,0-20-15,0-1 0,0 0 16,0 0-16,21-21 0,0 21 0,0-21 16,1 21-16,-1-21 0,0 0 15,21 0-15,-21 0 0,22 0 16,-22-21-16,21 21 0,-21-21 0,22 0 15,-1 0-15,-21 21 0</inkml:trace>
  <inkml:trace contextRef="#ctx0" brushRef="#br0" timeOffset="96524.61">20849 5313 0,'0'0'0,"0"-21"15,-21 21 16,0 0-31,21 21 0,0 0 16,-21-21-16,-1 21 0,1 0 0,21 1 16,-21-1-16,21 0 0,0 21 0,0-21 15,0 1-15,0-1 0,0 0 16,0 0-16,0 0 0,0 0 16,0 1-16,21-1 0,0 0 15,1-21-15,-1 21 0,0-21 0,0 0 16,0 0-16,22 21 0,-22-21 0,0 0 15,21 0-15,-21 0 0,1 0 16,-1-21-16,0 0 0,21 21 0,-21-21 16,1 0-16,-22-22 0,21 22 15,0 0-15,0-21 0,0 20 0,-21-20 16,0 0-16,21-1 0,1 1 0,-22 0 16,0-1-16,21 1 0,0 0 15,-21-1-15,21 1 0,-21 0 0,0-1 16,0 1-16,0 21 0,0-21 15,0 20-15,0 1 0,0 0 16,0 0-16,0 0 0,0 42 31,0 21-15,0-21-16,-21 22 0,21-22 16,-21 21-16,21 1 0,-21-1 0,21 0 15,0 22-15,0-22 0,-22 0 16,1 1-16,21-1 0,0-21 0,0 22 15,-21-1-15,21 0 0,-21 1 16,21-22-16,0 21 0,0-21 0,0 0 16,0 22-16,0-22 0,0 0 15,0 0-15,0 0 0,0 1 16,21-22-16,0 21 0,0-21 16,1 0-16,-1 0 15,0 0-15,0 0 0,0 0 16,0-21-16,1-1 0,-1 1 15,0 0-15,0 0 0,0 0 16,-21 0-16,0-1 0,0 1 16,21 0-16</inkml:trace>
  <inkml:trace contextRef="#ctx0" brushRef="#br0" timeOffset="96868.55">21294 5207 0,'21'0'0,"0"0"0,0 0 0,0 0 16,22 0-16,-22 0 0,0-21 15,21 21-15,-21 0 0,1 0 16,20 0-16,-21 0 0,0 0 0,0 0 16,1 0-16,-1 0 15,0 0-15,-21 21 78</inkml:trace>
  <inkml:trace contextRef="#ctx0" brushRef="#br0" timeOffset="118996.77">8763 8170 0,'0'-21'16,"-21"21"15,0 0-16,-1 0 1,1 0 0,0 0-1,0 0-15,0 0 32,0 0-17</inkml:trace>
  <inkml:trace contextRef="#ctx0" brushRef="#br0" timeOffset="119428.53">8509 8149 0,'0'0'0,"-21"0"0,0 21 16,-1-21-16,1 0 0,0 0 0,0 0 16,0 0-16,0 0 0,-1 0 15,1 0 1,42 0 15,1 0-31,20 0 0,-21 0 16,21 0-16,22 0 0,-22 0 15,22 0-15,-1 0 0,22 0 0,-22 0 16,1-21-16,21 21 0,-22 0 16,1 0-16,-1-21 0,1 21 0,-1 0 15,1-21-15,-22 21 0,21 0 0,1 0 16,-22-21-16,1 21 0,20-21 16,-21 21-16,1 0 0,-22 0 0,21 0 15,-21 0-15,1 0 0,-1 0 16,-42 0 31,-22 0-47,22 0 0,0 0 0,-21 21 15,20-21-15,1 0 0,-21 21 16,21-21-16</inkml:trace>
  <inkml:trace contextRef="#ctx0" brushRef="#br0" timeOffset="119776.33">9292 8170 0,'0'0'0,"-21"0"16,0 0 0,21 22-1,0-1-15,-21-21 0,21 21 16,0 0-16,0 0 0,0 22 15,0-22-15,0 0 0,0 21 0,0-21 16,0 22-16,0-22 0,0 21 0,0 1 16,0-22-16,0 21 0,0-21 15,0 22-15,0-1 0,0-21 0,0 21 16,0-20-16,0 20 0,0-21 0,0 0 16,0 0-16,0 1 15,0-1-15,0 0 0,0 0 0,0 0 16,21-21-1,0 0 1,-21-21-16,21 0 16,-21 0-16,21 0 0</inkml:trace>
  <inkml:trace contextRef="#ctx0" brushRef="#br0" timeOffset="120528.9">9694 8530 0,'0'21'47,"0"1"-31,0-1-16,0 0 0,0 0 16,0 0-16,0 0 0,0 22 15,0-22-15,0 0 0,0 0 16,0 0-16,0 1 0,0-1 0,0 0 15,0 0-15,0 0 0,0 0 16,21-21-16,1 0 0,-1 0 16,0 0-16,0 0 0,0 0 0,0 0 15,1 0-15,20 0 0,-21-21 16,0 0-16,22 0 0,-22 0 16,21 0-16,-21-1 0,0 1 0,1 0 15,-1 0-15,0-21 0,0 20 0,0 1 16,0 0-16,-21 0 0,0 0 15,0 0-15,22-1 0,-22 1 16,0 0-16,0 42 47,0 0-31,-22 1-16,22-1 15,0 0-15,0 0 0,0 0 16,0 0-16,0 1 0,-21 20 0,21-21 15,0 21-15,0-20 0,0 20 16,0-21-16,0 21 0,0 1 0,0-1 16,0 0-16,0 1 0,0-22 0,0 21 15,0 1-15,0-1 0,0 0 16,21-21-16,-21 22 0,0-1 0,0 0 16,0 1-16,0-1 0,0 0 0,0 1 15,0-1-15,0 0 0,0-20 16,0 20-16,0-21 0,0 0 0,0 22 15,0-22-15,-21 0 0,0-21 0,0 21 16,0 0-16,0-21 16,-1 0-16,-20 21 0,21-21 0,-21 0 15,-1 0-15,1 0 0,21 0 0,-22 0 16,1-21-16,0 0 0,-1 21 16,22-21-16,0 0 0,-21 21 0,21-21 15,21-1-15,-22 22 0,1-21 0,21 0 16,-21 0-16,21 0 15,0 0-15,0-1 0,0 1 0,0 0 16,21 0-16,0 0 0,1 0 0,-1-22 16,21 22-16</inkml:trace>
  <inkml:trace contextRef="#ctx0" brushRef="#br0" timeOffset="120968.65">10604 8636 0,'0'0'0,"0"-21"0,0 0 15,0 0-15,0-1 0,0 44 47,0-1-31,0 21-16,0-21 15,0 22-15,0-22 0,0 21 0,0 22 16,22-22-16,-22 0 0,0 22 0,0-22 16,0 22-16,0-1 0,0-21 15,0 22-15,0-22 0,0 1 0,0 20 16,0-21-16,0 22 0,0-22 0,0 22 16,-22-22-16,22 0 0,-21 1 15,21-1-15,-21-21 0,21 22 0,0-22 16,0 0-16,0 21 0,0-21 15,0 1-15,0-1 16,0-42 15,0-1-15,0 1-16,0 0 0,0 0 16,0 0-16,0-22 0,21 22 0,-21-21 15,21 0-15,-21-1 0</inkml:trace>
  <inkml:trace contextRef="#ctx0" brushRef="#br0" timeOffset="121372.42">10604 8848 0,'0'0'0,"0"-43"0,-21 22 0,21 0 16,0 0-16,0 0 0,0 0 15,0-1-15,0 1 0,0 0 16,21 21-16,1-21 0,-1 0 15,0 21-15,0-21 0,0 21 0,22 0 16,-22 0-16,21 0 0,-21 0 0,22 0 16,-22 0-16,21 0 0,-21 0 15,22 0-15,-22 21 0,0 0 0,0 0 16,0-21-16,0 21 0,-21 0 0,0 22 16,0-22-16,0 0 15,0 0-15,0 0 0,0 1 0,-21-1 16,0 0-16,0 0 0,0 0 0,0 0 15,-22 1-15,1-1 0,21-21 16,0 21-16,-22 0 0,22-21 0,0 21 16,0-21-16,0 0 0,-1 21 0,1-21 15,21 22 1,-21-22-16,42 0 47,0 0-47,1-22 15</inkml:trace>
  <inkml:trace contextRef="#ctx0" brushRef="#br0" timeOffset="121820.16">11430 8890 0,'21'0'16,"-42"0"-16,63-21 0,-21 21 16,-21-21-16,22 21 0,-1 0 15,-21-21-15,21-1 16,0 1-16,-21 0 0,21 0 16,0 21-16,-21-21 0,0 0 15,0-1-15,0 1 16,0 0-16,0 0 15,0 0 1,-21 21 0,0 0-16,0 0 0,21 21 15,0 0-15,-21 0 0,0 0 0,21 1 16,-22-1-16,22 0 0,0 0 16,0 21-16,-21-20 0,21-1 0,-21 21 15,21-21-15,0 0 0,0 1 16,0-1-16,0 0 0,0 0 15,0 0-15,0 0 0,0 1 0,0-1 16,21-21-16,-21 21 16,21-21-16,1 0 15,-1 0-15,0 0 0,0 0 16,0-21-16,0 21 0,1-21 16,-1 21-16</inkml:trace>
  <inkml:trace contextRef="#ctx0" brushRef="#br0" timeOffset="122396.83">12255 8657 0,'0'0'0,"22"-21"16,-22-21 0,0 21-16,0-1 15,-22 22 1,1 0-1,0 0-15,0 0 0,0 0 0,0 0 16,-1 22-16,1-1 0,0-21 0,0 21 16,0 0-16,21 0 0,-21 0 15,21 1-15,-22-1 0,22 0 0,0 0 16,0 0-16,0 0 16,0 1-1,22-22-15,-1 0 0,0 0 16,0 21-16,0-21 0,0 0 15,1 0-15,-1 0 0,0 0 16,0 0-16,0 21 0,0-21 16,1 0-16,-1 21 15,0-21-15,0 21 0,0-21 16,-21 21-16,0 1 16,21-1-16,-21 0 15,0 0 1,-21-21-16,21 21 15,-21-21-15,0 0 0,0 0 0,0 21 16,-1-21-16,1 0 0,0 0 16,0 22-16,0-22 0,0 0 0,-1 0 15,1 0-15,0 21 0,0-21 0,0 0 16,0 0-16,-1 0 16,1 21-16,0-21 62,0 0-62,0 0 0,0 0 16</inkml:trace>
  <inkml:trace contextRef="#ctx0" brushRef="#br0" timeOffset="123305.31">7916 9737 0,'0'0'0,"-21"0"0,0 0 16,-21 21-16,20-21 0,1 0 15,0 0-15,0 0 0,0 0 0,0 0 16,-1 21-16,1-21 16,0 0-16,0 0 15,42 0 32,0 0-31,0 0-16,22 0 0,-22 0 0,0 0 15,21-21-15,1 21 0,-1 0 16,0-21-16,1 21 0,20-21 16,1 21-16,-22-22 0,43 22 0,-22-21 15,1 21-15,20-21 0,1 21 16,0 0-16,21-21 0,-22 21 0,22-21 16,0 21-16,0-21 0,21 21 0,-21 0 15,-1-22-15,22 22 0,-21 0 16,21-21-16,0 21 0,0 0 0,-21 0 15,21-21-15,0 21 0,-21-21 0,21 21 16,0 0-16,0-21 0,0 21 16,-21 0-16,0-21 0,-1 21 0,1 0 15,-21-22-15,21 1 0,-22 21 16,-20 0-16,21 0 0,-1-21 16,-20 21-16,-1 0 0,1 0 0,-22 0 15,22-21-15,-22 21 0,0 0 0,-21 0 16,22 0-16,-22 0 0,0 0 15,0 0-15,0-21 0,1 21 0,-1 0 16,-21 21 125</inkml:trace>
  <inkml:trace contextRef="#ctx0" brushRef="#br0" timeOffset="123484.21">12573 9377 0,'-21'0'94,"0"0"-78,-1 0-16</inkml:trace>
  <inkml:trace contextRef="#ctx0" brushRef="#br0" timeOffset="127356.6">2879 11155 0,'0'0'0,"0"-21"15,-22 0-15,1-1 0,21 1 16,-21 0-16,21 0 0,0 0 16,0 0-16,-21 21 15,21-22-15,-21 22 0,21-21 16,0 42 31,0 1-47,0-1 0,0 0 15,0 21-15,0 1 0,0 20 16,0 1-16,0-1 0,0 1 0,0 20 16,0-20-16,0-1 0,0 1 15,0-22-15,0 22 0,0-22 0,-21 0 16,21 1-16,0-1 15,0-21-15,0 21 0,0-20 0,0-1 16,0 0-16,0 0 0,0 0 16,0 0-16,0-42 47,0 0-47,0 0 0,0 0 15,21 0-15,-21-1 16,21 1-16,0 0 0</inkml:trace>
  <inkml:trace contextRef="#ctx0" brushRef="#br0" timeOffset="127700.74">3260 11748 0,'0'0'0,"21"0"16,-21 21-16,21-21 0,0 0 31,0 0-31,0 0 16,-21-21-16,0-1 0,0 1 16,0 0-1,0 0 1,-21 21-1,0 0-15,21 21 16,-21-21 0,21 21-16,0 0 15,21-21 17</inkml:trace>
  <inkml:trace contextRef="#ctx0" brushRef="#br0" timeOffset="131284.71">4953 11388 0,'0'0'0,"0"-21"15,0-1-15,0-20 0,0 21 0,0 0 16,0-22-16,0 22 0,0 0 16,-21 0-16,21 0 15,-21 21-15,21 21 16,0 0-16,-22 0 15,22 0-15,0 22 0,-21-1 16,21 0-16,0 1 0,0 20 0,0-20 16,0-1-16,0 0 0,-21 1 15,21-1-15,-21 0 0,21 1 0,-21-1 16,21 0-16,-21 1 0,-1-1 16,1 0-16,-21 1 0,21-22 15,0 21-15,-1-21 0,22 0 0,-21 1 16,0-1-16,0-21 15,21-21 1,0-22 0,-21 22-16,21 0 0,0-21 0,0 20 15,0-20-15,0 21 0,0-21 0,0 20 16,0-20-16,0 0 0,0 21 16,0-22-16,0 22 0,21 0 0,-21 0 15,0 0-15,21 21 0,0 0 16,0 0-16,1 21 15,-22 0-15,21 0 0,0 0 0,0 0 16,0 1-16,0 20 0,-21-21 16,22 21-16,-1 1 0,0-22 15,0 21-15,0-21 0,0 22 16,1-22-16,-1 21 0,0-21 0,21 1 16,-21-1-16,1 0 0,20-21 0,-21 0 15,0 0-15,22 0 0,-22 0 16,21 0-16,0-21 0,1 0 0,-1-1 15,0 1-15,1-21 0,-22 21 16,21-22-16,1 1 0,-22 21 0,0-21 16,0-1-16,0 1 0,0 0 0,-21-1 15,0 1-15,0-22 16,0 22-16,0 0 0,0-22 0,-21 1 0,0 20 16,-21-20-16,-1 21 0,22-1 15,-21 1-15,-22 0 0,22-1 16,0 22-16,-1 0 0,-20 0 0,21 0 15,-22-1-15,22 22 0,-22 0 16,1 0-16,20 22 0,-20-1 0,21 0 16,-1 0-16,22 21 0,-21 22 0,21-22 15,21 22-15,0-1 0,0 1 16,0-22-16,0 22 0,21-22 0,0 0 16,0 1-16,21-1 15,-20 0-15,20-21 0,0 1 0,1-1 16,-1 0-16,-21 0 0,21 0 0,1-21 15,-1 21-15,0-21 0,1 0 16,-1 0-16,0 0 0,1 0 0,20 0 16,-20 0-16,-1 0 0,0 0 0,22-21 15,-22 21-15,22-21 0,-22 0 16,21 0-16,1 0 0,-22-1 0,1 1 16,-1 0-16,0 0 0,1-21 15,-22 20-15,0 1 0,0 0 0,0-21 16,-21 21-16,0-1 0,0-20 0,0 21 15,0 0-15,0 0 16,-21 21-16,0 0 0,0 0 16,0 0-16,-1 0 0,1 21 0,0 0 15,0 0-15,0 0 0,0 0 16,-1 1-16,1 20 0,21-21 0,-21 21 16,21-20-16,-21-1 0,21 21 15,0-21-15,0 0 0,0 1 0,0-1 16,0 0-16,21 0 0,0-21 0,0 21 15,1-21-15,-1 21 0,0-21 16,21 0-16,-21 0 0,22 0 0,-22 0 16,21 0-16,1-21 0,-1 0 0,0 21 15,1-21-15,-1 0 16,0 0-16,1-22 0,-22 22 0,21 0 16,0-21-16,1-1 0,-22 1 0,0 0 15,0-1-15,0 1 0,-21 0 16,22-1-16,-22 1 0,0-22 0,0 43 15,0-21-15,0 0 0,-22 20 0,22 1 16,-21 0-16,21 0 0,-21 0 16,21 0-1,-21 21-15,0 21 16,21 0-16,-21 0 0,21 0 16,0 0-16,0 22 0,-22-1 0,22 0 15,0 22-15,-21-22 16,21 1-16,0 20 0,-21-21 0,21 22 15,0-22-15,0 22 0,-21-22 0,21 22 16,-21-1-16,21-21 0,-21 22 16,21-1-16,0 1 0,-22-1 0,22 1 15,-21-1-15,0 1 0,21-1 0,-21 22 16,0-21-16,0-1 0,-1 1 16,1-1-16,21 22 0,-21-22 0,0 1 15,0-1-15,21 1 0,-21-1 0,21-20 16,-22 20-16,22-21 0,0 1 15,0-1-15,0-21 0,0 22 0,0-22 16,0 0-16,0 0 0,22 0 16,-1-21-16,0 0 0,0 0 0,21 0 15,-20 0-15,20-21 0,0 0 16,-21 0-16,22 0 0,20-22 0,-20 22 16,-1-21-16,21-1 0,-20 22 0,20-42 15,-20 20-15,-1 1 0,0-21 16,22-1-16,-43 22 0,21-22 0,-21 1 15,1-1-15,-1 1 0,-21 20 0,0-20 16,0-1-16,0 1 0,-21-1 16,-22 1-16,22-22 0,-21 22 0,-1-1 15,-20 22-15,21-22 0,-22 22 0,1 21 16,20-21-16,-20 20 0,20 1 16,-20 0-16,21 0 0,20 21 15,-20 0-15,21 0 0,0 0 0,0 0 16,-1 0-16,22 21 31,22-21-31,-1 0 0,21 0 16,-21 0-16,22 0 0,-1 0 15,0 0-15,1-21 0,20 21 0,-21-21 16,22 0-16,-1 21 0,-20-22 0,20 1 16,-20 0-16,20 0 15,-21 0-15,1 0 0,-1-1 0,0-20 0,1 21 16,-22 0-16,0 0 0,0-22 15,0 22-15,-21 0 0,0 0 16,0 0-16,0-1 0,0 1 0,-21 0 16,0 0-16,0 21 0,0 0 15,0 0-15,-1 0 0,-20 0 16,21 0-16,0 0 0,-22 21 0,22 0 16,0 0-16,0 1 0,-21-1 0,20 0 15,1 21-15,0-21 0,21 1 16,0 20-16,-21-21 0,21 0 0,0 22 15,0-22-15,0 0 0,0 0 16,21-21-16,-21 21 0,21 0 0,0-21 16,1 0-16,20 22 0,-21-22 15,0 0-15,22 0 0,-22 0 0,21 0 16,-21-22-16,0 22 0,22-21 16,-22 0-16,0 21 0,0-21 0,0 0 15,1 0-15,-1-1 0,-21 1 16,0-21-16,21 21 0,-21 0 0,0-22 15,0 22-15,0 0 0,0 0 0,0 0 16,0-1-16,0 1 16,0 42-1,0 1 1,0-1-16,0 21 16,0-21-16,0 0 0,0 22 15,0-22-15,0 0 0,0 21 0,0-20 16,0-1-16,0 0 0,21 0 15,-21 0-15,21 0 0,0-21 0,-21 22 16,22-1-16,-1-21 0,0 0 0,0 0 16,0 0-16,0 0 0,22 0 15,-22 0-15,0 0 0,21-21 0,-20-1 16,-1 22-16,0-21 0,21 0 0,-21 0 16,1 0-16,-22 0 15,21-1-15,0-20 0,0 21 0,0-21 16,0 20-16,-21 1 0,0 0 0,22 0 15,-22 0-15,0 0 0,0-1 16,-22 44 15,22-1-31,-21 0 0,21 0 16,0 0-16,0 22 0,0-22 0,-21 0 16,21 0-16,0 21 0,0-20 15,0-1-15,0 0 0,0 0 16,21 0-16,0-21 0,1 21 15,-1-21-15,0 0 16,0 0-16,0 0 0,0 0 16,1 0-16,-1 0 0,0-21 0,0 0 15,0 21-15,-21-21 0,21 0 0,1 0 16,-22-1-16,0 1 0,21-21 16,-21 21-16,21 0 0,-21-22 0,21 22 15,-21-21-15,0 21 0,0-1 0,21 1 16,-21 0-16,0 0 15,0 42 1,0 0 0,0 0-16,0 1 0,0-1 15,0 0-15,0 21 0,0-21 16,0 1-16,0 20 0,0-21 0,0 0 16,0 0-16,0 1 0,0-1 15,21 0-15,-21 0 0,22 0 0,-1-21 16,-21 21-16,21-21 0,0 0 0,-21 22 15,21-22-15,0 0 0,1 0 16,-1 0-16,0 0 0,0 0 0,21 0 16,-20-22-16,-1 1 0,0 21 0,0-21 15,21 0-15,-20 0 0,-1-22 16,0 22-16,0-21 0,-21 21 0,21-22 16,0 1-16,-21-21 0,22-22 15,-1 21-15,-21 22 16,21-21-16,-21 20 0,0 1 0,0 21 15,0-22-15,0 22 0,0 0 0,0 0 16,0 0 0,-21 21-16,0 0 0,-1 21 15,1 0-15,0 0 16,21 0-16,0 22 0,0-22 16,0 21-16,0 1 0,-21-1 0,21 0 15,0 22-15,0-22 0,0 0 0,0 1 16,0-1-16,0 0 0,0 1 15,21-1-15,-21-21 0,21 0 0,0 22 16,1-22-16,-1 0 0,0-21 16,0 21-16,0 0 0,0-21 15,1 0-15,20 0 0,-21 0 0,0 0 16,0 0-16,22 0 0,-22-21 0,0 21 16,0-21-16,0 0 0,22 0 15,-22 0-15,0-1 0,0-20 0,0 21 16,1-21-16,-1-1 0,0 1 0,0-22 15,0 22-15,0-21 0,1 20 16,-22-20-16,21 20 0,-21 1 0,21 0 16,-21-1-16,0 1 0,0 0 0,0 21 15,0-1-15,0 1 0,0 0 16,0 0-16,-21 21 16,21 21-16,-21 0 15,-1 0-15,22 1 0,0-1 16,0 21-16,-21 0 0,21 1 0,0-1 15,0 0-15,-21 1 0,21 20 0,0-20 16,0 20-16,0-21 0,0 1 16,0-1-16,0 0 0,0-20 0,0 20 15,0-21-15,21 21 0,-21-20 0,21-1 16,-21 0-16,22 0 16,-1-21-16,-21 21 0,21-21 15,0 0-15,0 0 16,0 0-16,1 0 0,-1 0 0,0-21 15,0 21-15,0-21 0,0 0 16,1 0-16,-1 21 0,21-22 0,-21 1 16,0-21-16,1 21 0,-22 0 0,21-1 15</inkml:trace>
  <inkml:trace contextRef="#ctx0" brushRef="#br0" timeOffset="131585.54">9144 11155 0,'0'0'0,"63"0"31,-20 0-31,-1 0 0,-21 0 16,22-21-16,-1 21 0,0-21 0,1 21 15,-1 0-15,0-22 0,1 1 0,-22 21 16,21 0-16,0 0 0,1-21 16,-22 21-16,21 0 0,-21 0 15,1 0-15,-1 0 0,0 0 0,-42 0 47</inkml:trace>
  <inkml:trace contextRef="#ctx0" brushRef="#br0" timeOffset="132700.73">2328 13483 0,'0'0'0,"0"-21"32,0 0-32,0 0 15,0 0-15,0-1 16,0 1 0,21 0-16,1 0 15,-22 0-15,21 21 16,0 0-16,0-21 0,0 21 0,0 0 15,1 0-15,-1 0 0,0 0 16,0 0-16,21 0 0,-20 0 0,-1 21 16,0 0-16,21 21 0,-21-21 15,1 22-15,-22-1 0,21 0 0,-21 1 16,21-1-16,-21 22 0,0-22 0,0 21 16,0-20-16,-21 20 0,0-20 15,-1-1-15,1 0 0,-21 1 0,21-1 16,-22 0-16,1-21 0,0 22 15,21-22-15,-22 0 0,22 0 0,-21 0 16,21 1-16,-1-1 16,-20-21-16,21 0 0,0 0 0,0 0 15,-1 0-15,1-21 0,0-1 16,0 22-16,0-21 0,21 0 0,-21 0 16,-1-21-16,22 20 0,-21 1 15,21-21-15,0 21 0,0-22 16,0 22-16,0-21 0,0 21 0,0-22 15,0 22-15,0 0 0,21 0 16,-21 0-16,22 0 0,-1 21 0,0 0 16,0 0-16,0 0 0,0 0 15,22 21-15,-22 0 0,0 0 0,21 0 16,-20 0-16,-1 1 16,21-1-16,-21 21 0,0-21 0,1 0 15,-1 1-15,0-1 0,0 0 0,-21 0 16,21 0-16,-21 0 0,21 1 15,-21-1-15,22 0 0,-22 0 16,21-21 0,-21 21-16,21-21 15,-21-21 1,21 0 0</inkml:trace>
  <inkml:trace contextRef="#ctx0" brushRef="#br0" timeOffset="133072.51">3133 13949 0,'0'0'0,"21"0"0,0 0 0,0 0 16,0 0-1,0 0 1,-21-21-16,0 0 16,0-1-1,0 1-15,-21 21 0,0-21 16,0 21-16,0 0 16,0 0-16,21 21 31,-22-21-16,22 21-15,0 1 16,0-1-16,0 0 16,22-21 15,-1 0-31,0 0 16</inkml:trace>
  <inkml:trace contextRef="#ctx0" brushRef="#br0" timeOffset="134618.67">4614 13187 0,'-21'0'47,"0"0"-32,21 21 1,-21-21-16,21 21 15,0-42 173,0 0-157,0 0-15,0 0 15,0-1-31,0 1 31,21 0 360,0 21-360,-21-21-31,0 42 78,0 21-62,0-20-16,0 20 0,0 0 0,0 1 16,0-1-16,21 21 0,-21 1 15,21-1-15,-21 1 0,0-22 0,0 22 16,0-1-16,0 1 0,0-22 0,0 0 15,0 1-15,0-1 0,0 0 16,0-20-16,0 20 0,0-21 0,0 0 16,0 0-16,0 1 15,-21-44 32,21 1-47,0 0 16,0 0-16,0-21 0,0-1 15</inkml:trace>
  <inkml:trace contextRef="#ctx0" brushRef="#br0" timeOffset="135021.43">4551 13250 0,'0'0'0,"-21"-21"0,21 0 0,-22 0 15,22 0-15,-21 0 0,21-1 16,0 1-16,0 0 0,21 0 16,1 0-16,-1 0 0,0-1 0,21 22 15,1-21-15,-1 0 0,0 0 16,1 21-16,-1 0 0,21 0 0,-20 0 16,-1 0-16,0 21 0,1-21 15,-1 21-15,0 22 0,1-22 0,-22 21 16,0-21-16,0 22 0,-21-1 15,0-21-15,0 21 0,0 1 16,-21-22-16,0 21 0,0 1 0,-22-22 16,22 21-16,-21-21 0,21 0 15,0 22-15,-22-22 0,22 0 0,0 0 16,0 0-16,21 1 16,-21-22-16,42 0 46,0 0-46,0 0 0,0 0 16,0 0-16,1 0 0,-1 0 16</inkml:trace>
  <inkml:trace contextRef="#ctx0" brushRef="#br0" timeOffset="138928.21">5673 13907 0,'21'0'0,"-42"0"0,63 0 16,-21 0-16,0 0 0,0 0 16,-21-22-16,22 1 0,-1 21 15,-21-21-15,0 0 0,0 0 16,0 0-16,0-1 0,0 1 0,0 0 16,0 0-16,0-21 0,0 20 0,-21 1 15,-1-21-15,1 21 16,-21 0-16,21-22 0,0 22 0,-22 0 15,22 21-15,-21-21 0,21 21 16,-1 0-16,-20 0 0,21 0 0,0 0 16,0 0-16,-1 21 0,1 0 0,0 21 15,0-20-15,0 20 0,0 0 16,21-21-16,0 22 0,0-1 0,-22 0 16,22 1-16,0-1 0,0 0 15,0-20-15,0 20 0,0-21 0,0 0 16,0 0-16,0 1 0,22-1 15,-1-21-15,0 0 0,0 0 16,0 0-16,0 0 16,22-21-16,-22-1 0,0 1 15,21 21-15,-20-21 0,-1 0 0,0-21 16,21 20-16,-21 1 0,1-21 0,-1 21 16,-21-22-16,21 22 0,-21-21 15,21 0-15,-21 20 0,0-20 0,21 21 16,-21 0-16,0-22 0,0 22 15,0 0-15,0 42 32,0 0-17,0 1-15,0-1 0,0 21 16,0-21-16,0 22 0,0-22 0,0 21 16,0-21-16,0 22 0,0-22 15,0 21-15,0-21 0,0 0 0,0 1 16,0-1-16,21-21 0,1 21 15,-1-21-15,0 0 0,0 0 16,21 0-16,-20 0 0,-1 0 0,0-21 16,0 21-16,21-21 0,-20-1 15,-1 1-15,0 0 0,0 0 0,0 0 16,0-22-16,1 22 0,-1 0 16,-21-21-16,0 21 0,0-22 0,0 22 15,0 0-15,0 0 0,0 0 16,0-1-16,0 1 15,-21 21-15,-1 0 16,22-21 15,22 21-15,-1 0-16,-21-21 0,21 21 16,0 0-16,0 0 0,0 0 15,1 0-15,-1 0 0,0 0 16,0 21-16,-21 0 15,0 0-15,0 1 0,0-1 16,0 0-16,0 0 0,0 0 16,0 0-16,0 22 0,0-22 15,0 0-15,0 0 0,0 0 0,0 1 16,21-1-16,-21 0 0,21 0 16,1 0-16,-1 0 0,0-21 15,0 22-15,0-22 0,0 0 16,1 0-16,-1 0 0,0 0 15,0 0-15,0 0 0,0-22 0,1 1 16,-1 21-16,0-21 0,-21 0 0,21 21 16,0-21-16,0 0 0,-21-22 15,22 22-15,-1 0 0,0-21 0,-21 20 16,21-20-16,0 0 16,0 21-16,1-1 0,-1-20 0,0 21 15,0 0-15,0 0 0,0-1 0,1 22 16,-1-21-16,0 21 15,0 0-15,0 0 0,0 0 0,1 0 16,-1 21-16,0 1 0,0-1 16,-21 0-16,21 0 15,-21 0-15,0 0 0,21 1 16,-21-1-16,22-21 0,-22 21 16,0 0-16,21-21 15,0 0 1,-21-21-1,0 0 1,0 0-16,0-1 0,0 1 16,0 0-16,0 0 0,-21 0 15,0 0-15,-1-1 0,1 1 16,0 0-16,0 21 0,0 0 16,0-21-16,-1 21 0,1 0 15,0 0-15,0 0 0,0 0 0,-22 0 16,22 21-16,0 0 0,-21 0 0,21-21 15,-22 43-15,22-22 0,0 0 16,0 21-16,0-20 0,-1 20 16,22-21-16,-21 21 0,21-20 0,0 20 15,0 0-15,0-21 0,0 1 16,0 20-16,21-21 0,1 0 0,-1-21 16,0 21-16,-21 1 0,42-22 0,-21 0 15,1 0-15,-1 0 0,0 0 16,0 0-16,21 0 0,-20 0 0,-1 0 15,0-22-15,21 1 0,-21 0 0,1 0 16,-1 0-16,0 0 0,-21-1 16,21 1-16,0-21 0,-21 21 0,21 0 15,-21-22-15,0 1 0,0 21 16,0 0-16,0-1 0,0-20 0,0 21 16,0 0-16,0 0 15,0 42 16,0 0-31,0 0 16,0 0-16,0 0 0,0 22 16,0-22-16,0 0 0,0 21 0,0-20 15,0-1-15,0 0 0,0 0 0,22 0 16,-1 0-16,-21 1 0,21-1 16,0-21-16,0 0 0,0 21 0,1-21 15,-1 0-15,0 0 0,21 0 16,-21 0-16,1 0 0,-1-21 15,0 0-15,0 21 0,0-22 0,-21 1 16,21 0-16,1 0 0,-22 0 0,21-22 16,-21 22-16,21 0 0,-21-21 15,0 21-15,0-22 0,0 22 0,0 0 16,0 0-16,0 0 0,0-1 16,0 44 15,0-1-31,0 0 15,0 0-15,0 0 16,0 0-16,0 22 0,0-22 0,0 0 16,0 0-16,0 0 0,0 22 0,-21-22 15,21 0-15,0 0 0,0 0 16,-21-21-16,21 22 0,0-1 16,0-42 15,0-1-31,0 1 15,0 0-15,0 0 16,21 0-16,-21 0 0,21-1 0,-21-20 16,0 21-16,0 0 0,21-22 0,0 22 15,-21 0-15,21 0 16,1 0-16,-22 0 0,21-1 0,0 1 16,0 21-16,0 0 15,0 0-15,1 0 16,-22 21-16,21 1 15,-21-1-15,21 0 0,-21 0 16,21 21-16,-21-20 0,0-1 16,0 0-16,0 21 0,21-21 0,-21 1 15,0-1-15,0 0 0,0 0 16,0 0-16,0-42 47,0 0-32,21 0-15,-21 0 0,22-1 16,-22-20-16,21 21 0,0 0 0,-21-22 16,21 22-16,0 0 0,0-21 15,-21 21-15,22-1 0,-1 1 0,0 0 16,0 0-16,0 0 0,0 0 0,1 21 16,-1 0-16,0 0 15,0 0-15,0 0 16,-21 21-16,0 0 15,0 0-15,0 0 0,0 0 0,0 22 16,0-22-16,0 0 0,0 21 16,0-20-16,0-1 0,0 21 15,0-21-15,0 0 0,0 1 0,21-1 16,-21 0-16,22 0 0,-22 0 0,21-21 16,0 21-16,0-21 0,0 0 15,0 0-15,1 0 0,20 0 0,-21 0 16,21 0-16,-20 0 0,20-21 0,-21 0 15,21 21-15,-20-21 0,-1 0 16,21 0-16,-21-1 0,0 1 16,1-21-16,-1 21 0,-21-22 0,0 22 0,21-21 15,-21 21-15,0 0 0,0-22 16,0 22-16,0 0 0,0 0 16,0 0-16,0-1 0,-21 22 0,21-21 15,-21 21 1,-1 0-16,22 21 15,-21-21-15,21 22 0,0-1 0,-21 0 16,21 0-16,0 0 0,-21 0 16,21 1-16,0-1 0,0 0 0,0 0 15,0 21-15,0-20 0,0-1 0,0 0 16,0 0-16,0 0 0,0 0 16,0 1-16,21-1 0,0-21 15,0 0-15,1 0 16,-1 0-16,0 0 0,0 0 15,0 0-15,0 0 0,1 0 0,-1-21 16,0-1-16,0 1 0,0 21 16,0-21-16,1-21 0,-1 21 0,0-1 15,-21 1-15,0-21 0,21 21 0,-21-22 16,0 1-16,21 0 0,-21-1 16,0 1-16,0 0 0,0-1 0,0 1 15,0 0-15,0-1 0,0 1 0,0 21 16,0-21-16,0 20 0,0 1 15,0 0-15,0 0 16,0 42 0,0 0-1,0 0-15,0 1 0,0 20 0,0 0 16,0-21-16,0 22 0,0-1 0,0 0 16,0 1-16,0-1 0,0 0 15,0 1-15,0-22 0,0 21 0,0 1 16,0-22-16,0 21 0,0 0 15,0-20-15,0-1 0,0 0 0,0 21 16,0-21-16,21 1 0,-21-1 16,22-21-16,-1 0 0,0 0 15,0 21-15,0-21 0,0 0 0,1 0 16,-1 0-16,21-21 0,-21 21 0,0-21 16,1 21-16,-1-22 15,0 1-15,21 0 0,-21 0 0,1 0 16,-22 0-16,21-1 0,-21 1 0,21 0 15,-21-21-15,0 21 0,0-1 16,0 1-16,0 0 0,0 0 0,-21 0 16,0 0-16,-1 21 0,1 0 15,0 0 1,0 0-16,21 21 16,0 0-1,0 0-15,0 0 0,0 0 16,0 1-16,0-1 0,0 0 15,21 0-15,-21 0 0,21 0 16,-21 1-16,21-22 0,-21 21 0,0 0 16,22 0-16,-1-21 15,-21 21-15,21-21 16,0 0-16,0 0 31,0 0-31,-21-21 0,22 0 16,-1 0-16,0 0 0,0-1 15,0 1-15,-21 0 16,21 0-16,1-21 0,-1 20 0,0 1 16,0 0-16,0 0 0,0 0 0,1 0 15,-1-1-15,-21 1 0,21 21 16,0-21-16,0 21 31,-21 21-31,0 0 0,0 1 16,0-1-16,0 0 0,0 0 15,0 0-15,0 0 0,0 1 0,0-1 16,0 0-16,0 0 0,0 0 16,0 0-16,0 1 0,21-22 0,1 21 15,-22 0-15,21-21 0,0 21 16,0-21-16,0 0 0,0 0 16,1 0-16,-1 0 0,0 0 0,0 0 15,0 0-15,0 0 0,1-21 0,-1 21 16,0-21-16,0 0 0,0-1 15,0 1-15,1 0 0,-22 0 0,0 0 16,21-22-16,-21 22 0,21-21 0,-21 21 16,0-22-16,0 1 0,0 21 15,0 0-15,0-22 0,0 22 0,0 0 16,0 0-16,-21 0 16,0 21-16,-1 0 0,1 0 15,21 21-15,0 0 0,0 0 16,0 0-16,0 1 0,0-1 0,0 0 15,0 0-15,0 0 0,0 0 16,21 1-16,-21-1 0,22 0 0,-1 0 16,0-21-16,0 21 0,0 0 0,0-21 15,1 22-15,-1-22 0,0 21 16,-21 0-16,21-21 16,-21 21-16,0 0 15,0 0-15,-21-21 0,0 0 16,0 22-16,-22-22 15,22 0-15,0 0 0,0 21 16,0-21-16,-1 0 16,1 0-1,0 0-15,21-21 0,0-1 16,-21 22-16</inkml:trace>
  <inkml:trace contextRef="#ctx0" brushRef="#br0" timeOffset="139272.43">8890 13039 0,'-21'0'0,"42"0"0,-63 0 0,63 0 15,0 0 1,0 0-16,21-21 0,1 21 0,20 0 16,-20-22-16,20 22 0,-21-21 15,22 0-15,-22 21 0,22-21 16,-22 21-16,22-21 0,-22 21 0,21-21 0,-20 21 16,20 0-16,-20-22 0,-1 22 15,0 0-15,1 0 0,-22 0 16,0 0-16,0 0 0,-21 22 31,-21-22-31,0 21 0,0 0 16,-22-21-16</inkml:trace>
  <inkml:trace contextRef="#ctx0" brushRef="#br0" timeOffset="140541.09">2265 15494 0,'0'0'15,"-21"0"-15,21 21 0,-22-21 0,1 0 16,0 0 0,21-21-16,0 0 0,0 0 15,0 0-15,0-1 16,0 1-16,21 0 15,0 0-15,1 0 0,-1 0 0,21 21 16,-21-22-16,22 1 0,-22 21 16,21 0-16,-21-21 0,22 21 0,-22 0 15,0 0-15,0 0 0,0 0 16,0 21-16,1 0 0,-22 1 0,0-1 16,0 0-16,0 0 0,0 21 15,-22-20-15,1 20 0,-21-21 16,21 21-16,0-20 0,-22 20 0,1-21 15,21 21-15,-22-20 0,22-1 16,-21 0-16,21 0 0,0 0 0,-1-21 16,22 21-16,-21-21 15,21-21 1,0 0 0,0 0-16,21 0 0,1 0 15,-1 21-15,0-22 16,0 1-16,0 21 0,22-21 0,-22 0 15,21 21-15,-21 0 0,22-21 16,-1 21-16,-21 0 0,21 0 0,1 0 16,-22 0-16,21 21 0,-21 0 15,1 0-15,-1 0 0,0-21 0,0 22 16,0 20-16,-21-21 0,21 0 16,-21 0-16,0 1 0,0 20 0,0-21 15,-21 21-15,-21-20 0,21-1 16,0 21-16,-22-21 0,1 0 0,0 22 15,-1-22-15,1 0 0,0-21 16,-22 21-16,22 0 0,-1-21 16,1 0-16,0 0 0,21 0 0,-22 0 15,22 0-15,0-21 0,-21 21 16,42-21-16,-22 0 0,1 0 0,0 0 16,0-1-16,21 1 0,0 0 15,0 0-15,-21 0 0,21 0 16,0-1-16,0 1 15,0 0-15,0 0 16,21 21-16,0-21 0,0 21 16,0-21-16,1 21 0,-1-22 15,21 22-15</inkml:trace>
  <inkml:trace contextRef="#ctx0" brushRef="#br0" timeOffset="140856.91">3238 15748 0,'0'0'0,"22"0"0,41-21 32,-42 0-32,0 0 15,-21-1 1,0 1-16,-21 0 15,0 21-15,0 0 16,0 0-16,0 0 0,-1 0 16,1 0-16,0 21 0,21 0 15,-21 1-15,0-1 16,21 0-16,0 0 16,21-21 15,0 0-31</inkml:trace>
  <inkml:trace contextRef="#ctx0" brushRef="#br0" timeOffset="142060.26">4445 15558 0,'0'0'0,"0"-22"0,-21 1 0,21 0 15,-21 0-15,21 0 0,0 0 16,0-1-16,0 1 0,-22 0 0,1 21 31,21 21-15,0 0-16,0 1 0,0 20 15,0-21-15,0 21 0,0 1 16,0-1-16,0-21 0,0 22 0,0-1 16,0 0-16,0 1 0,0-1 15,0-21-15,0 21 0,-21 1 0,21-22 16,0 0-16,0 0 0,0 0 16,0 1-16,21-22 31,-21-22-31,21 1 15,1 0-15,-1-21 0,-21 21 0,21-1 16,0-20-16,0 21 0,0-21 16,1-1-16,-1 22 0,0-21 15,0 21-15,0-22 0,0 22 0,-21 0 16,22 0-16,-1 0 0,0 21 16,0 0-16,0 0 15,0 21 1,-21 0-16,22 0 0,-22 0 0,21 22 15,-21-22-15,0 0 0,0 0 0,0 21 16,21-20-16,-21 20 0,21-21 16,-21 0-16,0 0 0,21 22 0,0-22 15,1 0 1,-1 0-16,0-21 0,0 0 0,0 0 16,0 0-16,1 0 0,-1-21 15,0 0-15,0 0 0,0 0 16,0-1-16,1 1 0,-1 0 0,0-21 15,0 21-15,-21-1 0,0-20 16,21 21-16,-21-21 0,0 20 0,0-20 16,0 21-16,0-21 0,0 20 0,0-20 15,0 21-15,0 0 0,0 0 16,-21 21 15,21 21-31,0 0 0,0 0 0,0 0 16,0 0-16,0 1 0,0 20 0,0-21 15,0 21-15,0-20 0,0 20 16,0-21-16,0 21 0,0-20 0,0 20 16,0-21-16,0 0 0,0 0 15,21 1-15,0-1 0,1 0 0,-1-21 16,0 0-16,0 0 0,0 0 0,0 0 16,1 0-16,20-21 0,-21 21 15,0-21-15,22-1 0,-22 1 0,0 0 16,0-21-16,21 21 0,-20-1 15,-22 1-15,21-21 0,0 21 16,-21 0-16,21-1 0,-21-20 0,0 21 16,0 0-16,0 0 15,0 42 1,0 0-16,0 0 0,0 0 16,0 0-16,0 1 0,0-1 15,0 0-15,0 0 0,0 0 0,0 0 16,0 1-16,0-1 0,0 0 15,0 0 1,21-21 0,0 0-16,-21-21 15,0 0-15,0 0 16,22-1-16,-22 1 0</inkml:trace>
  <inkml:trace contextRef="#ctx0" brushRef="#br0" timeOffset="142400.07">5673 15346 0,'0'0'0,"0"21"0,21-21 15,0 0 1,0 0-16,0 0 0,0 0 15,1 0-15,-1-21 0,-21 0 16,21 0-16,-21-1 16,0 1-16,0 0 15,-21 0 1,0 21-16,-1 0 0,1 0 16,0 0-16,0 0 0,0 0 15,0 0-15,-1 21 16,22 0-16,0 0 15,22 1 1,-1-22-16,0 0 16,-21 21-16,21-21 0</inkml:trace>
  <inkml:trace contextRef="#ctx0" brushRef="#br0" timeOffset="142728.88">6392 15240 0,'0'0'16,"0"-21"-16,0 0 0,0 0 15,0 42 17,0 0-17,0 0-15,0 0 0,-21 22 0,21-22 16,0 21-16,-21 0 0,21 1 15,0-1-15,-21-21 0,21 22 0,0-1 16,0 0-16,0-21 0,0 22 0,0-22 16,0 0-16,0 21 0,0-20 15,0-1-15,0 0 0,0 0 0,0 0 16,-21-42 31</inkml:trace>
  <inkml:trace contextRef="#ctx0" brushRef="#br0" timeOffset="143421.26">5905 15706 0,'0'0'16,"22"0"15,-1 0-31,21 0 0,-21-21 15,22 21-15,-22 0 0,21-22 0,0 22 16,1-21-16,-1 0 16,0 21-16,1-21 0,-1 0 0,0 21 15,1-21-15,-1-1 0,0-20 0,1 21 16,-1 0-16,0 0 0,-20-22 16,-1 22-16,0 0 0,0-21 0,0 20 15,-21-20-15,0 21 0,0 0 16,0-22-16,0 22 0,0 0 0,-21 0 15,0 21-15,0 0 16,0 21 0,21 0-16,0 0 0,-22 1 15,22 20-15,0-21 0,0 21 16,0 1-16,0-22 0,0 21 16,0 1-16,0-1 0,0-21 0,0 21 15,0 1-15,0-22 0,0 21 0,0 1 16,-21-22-16,21 0 0,-21 21 15,21-21-15,0 1 0,0-1 0,0 0 16,0 0-16,-21-21 16,21-21-1,0 0 1,0 0-16,0-1 16,21 1-16,-21 0 0,21-21 0,0 21 15,-21-22-15,22 22 0,-1-21 16,21 21-16,-21-22 0,0 22 15,22 0-15,-22 0 0,21 0 0,-21-1 16,22 22-16,-22 0 0,21 0 0,-21 0 16,1 0-16,-1 22 0,0-1 15,0 0-15,-21 0 0,0 0 0,21 0 16,-21 1-16,0-1 0,0 0 0,0 21 16,0-21-16,0 1 0,0-1 15,0 0-15,0 0 0,-21 0 0,21 0 16,0 1-16,-21-22 0,21 21 15,0-42 17,0-1-17,0 1-15</inkml:trace>
  <inkml:trace contextRef="#ctx0" brushRef="#br0" timeOffset="144872.53">7895 15346 0,'0'0'0,"0"-21"0,-42-22 31,42 22-31,-21 21 0,-1 0 16,1 0-16,0 0 0,0 0 15,0 0-15,0 21 16,-1 1-16,1-1 0,21 0 15,-21 21-15,0-21 0,21 1 0,0 20 16,0-21-16,-21 0 0,21 22 0,0-22 16,0 0-16,0 21 0,0-21 15,0 1-15,0-1 0,0 0 0,0 0 16,21-21-16,0 21 16,0-21-16,0 0 0,1 0 15,-1 0-15,0 0 0,0 0 0,0-21 16,22 0-16,-22 21 0,0-21 15,0 0-15,0 21 0,22-22 0,-22 1 16,-21 0-16,21 0 0,-21-21 16,21 20-16,-21 1 0,0-21 15,0 21-15,0-22 0,-21 22 0,0 0 16,21-21-16,-21 21 0,-1-1 0,-20 1 16,21 21-16,0 0 0,0 0 15,-1 0-15,1 0 0,0 0 0,0 0 16,0 21-16,0 1 0,-1-1 0,1 0 15,0 0-15,21 21 0,0-20 16,-21 20-16,21-21 0,0 0 0,0 22 16,0-22-16,0 0 0,0 0 15,21 0-15,-21 0 0,21 1 0,0-1 16,1-21-16,-1 21 0,0-21 16,21 0-16,-21 0 0,1 0 15,20 0-15,-21 0 0,21 0 0,-20 0 16,20 0-16,-21-21 0,21 0 0,-20 21 15,20-22-15,-21 1 0,0 0 16,22 0-16,-22 0 0,0 0 0,-21-1 16,21 1-16,-21-21 0,21 21 0,-21 0 15,0-1-15,0-20 0,0 21 16,0 0-16,0 0 0,0 42 47,0 0-47,-21 0 0,21 0 15,0 22-15,0-22 0,-21 0 0,21 0 16,0 0-16,0 22 0,0-22 16,0 0-16,0 0 0,0 0 15,21 0-15,0-21 16,0 0-16,1 0 16,-1 0-16,0 0 0,0 0 15,0-21-15,0 0 0,1 0 16,-1 0-16,0 0 0,-21-1 15,21 1-15,-21-21 0,21 21 0,-21 0 16,0-1-16,0-20 0,0 21 16,21 21-16,-21-21 0,0 0 15,0 42 1,0 0 0,0 0-16,0 0 0,0 0 0,0 1 15,0 20-15,0-21 0,0 0 0,0 0 16,0 1-16,0-1 0,0 0 15,22 0-15,-1 0 0,0-21 16,0 21-16,0-21 0,0 0 16,1 0-16,20 0 0,-21 0 15,0 0-15,0-21 0,22 21 0,-22-21 16,0 0-16,21 21 0,-20-21 16,-1 0-16,0-22 0,0 22 15,0-21-15,0 21 0,-21-22 0,22 1 16,-22 0-16,21-1 0,-21 1 0,0-22 15,0 22-15,0 0 0,0-1 16,0 1-16,0 0 0,0 21 0,0-22 16,0 22-16,0 0 0,-21 21 15,21-21-15,-22 21 16,22 21-16,-21 0 16,21 0-16,-21 0 0,21 1 15,0 20-15,0 0 0,0 1 0,0-1 16,-21 21-16,21-20 0,0-1 15,0 22-15,0-22 0,0 0 16,0 1-16,0-1 0,0-21 0,0 21 16,0-20-16,0-1 0,21 0 0,0 0 15,-21 0-15,21-21 0,1 0 16,-1 21-16,0-21 0,0 0 16,0 0-16,0 0 0,1 0 0,-1-21 15,-21 0-15,21 21 0,0-21 16,0 0-16,-21 0 0,0-1 0,21 1 15,-21 0-15,0 0 0</inkml:trace>
  <inkml:trace contextRef="#ctx0" brushRef="#br0" timeOffset="145117.4">8911 15198 0,'0'0'0,"-21"21"0,0-21 16,0 0-16,21 21 15,21-21 1,0 0-16,0 0 0,0 0 16,0 0-16,22 0 0,-22 0 15,0-21-15,21 21 0,-20 0 16,20-21-16,-21 21 0,21-21 0,-20 21 16,-1 0-16,21-22 0,-21 22 15,0 0-15,1-21 0,-1 21 0,0-21 16,0 0-16</inkml:trace>
  <inkml:trace contextRef="#ctx0" brushRef="#br0" timeOffset="145637.1">10668 14901 0,'0'0'0,"0"-21"15,-21-106 1,21 106-16,0 0 16,-21 21-16,21 21 15,-22 0 1,22 22-16,0-1 0,0 0 15,0 1-15,0 20 0,0 1 0,0 20 16,0-20-16,0-1 0,0 22 0,0-22 16,0 1-16,0-1 0,0 1 15,0-22-15,0 1 0,0-1 16,-21 0-16,21 1 0,0-1 0,0-21 16,0 0-16,0 0 0,0 1 15,0-1-15,0-42 16,0-1-1,0 1-15,0 0 0,21-21 16,-21 21-16,22-22 0</inkml:trace>
  <inkml:trace contextRef="#ctx0" brushRef="#br0" timeOffset="145980.9">10414 14944 0,'-64'-64'15,"128"128"-15,-128-149 0,64 64 16,0 0-16,0 0 0,0-1 0,0 1 16,0 0-16,22 0 0,20 0 0,-21 0 15,0-1-15,22 22 0,-1-21 16,0 21-16,1 0 0,-1 0 0,21 0 16,-20 0-16,-1 21 0,22 1 15,-22-1-15,0 0 0,-21 21 0,22 1 16,-22-1-16,0-21 0,-21 21 0,0 1 15,0-1-15,0 0 0,-42-20 16,21 20-16,-22 0 0,22-21 16,-21 1-16,-1 20 0,22-21 0,-21 0 15,0 0-15,20 1 0,-20-1 16,21-21-16,0 21 0,0-21 0,21 21 16,21-21 15,0-21-31</inkml:trace>
  <inkml:trace contextRef="#ctx0" brushRef="#br0" timeOffset="146917.01">11303 15600 0,'0'0'0,"21"0"0,85 21 31,-85-21-31,-21-21 0,21 21 16,-21-21-16,0 0 0,0-1 16,0 1-16,0 0 0,0 0 15,0 0-15,0-22 0,0 22 0,-21-21 16,0 21-16,0 0 0,21-1 16,-21 1-16,-1 0 0,1 21 0,-21 0 15,21 0-15,0 0 0,-1 21 0,-20 0 16,21 1-16,-21 20 15,20-21-15,1 21 0,-21 1 0,21-22 16,0 21-16,-1 1 0,22-22 0,0 21 16,-21-21-16,21 22 0,0-22 15,0 0-15,0 0 0,21 0 16,1-21-16,-1 0 0,0 0 0,0 0 16,0 0-16,0 0 0,22 0 15,-22 0-15,0 0 0,21-21 0,-20 0 16,-1 21-16,0-21 0,0 0 0,0-1 15,0 1-15,1 0 16,-1 0-16,-21 0 0,0 0 0,0-1 16,0 1-16,0-21 0,0 21 15,0 0-15,0 42 16,0 0 0,0 0-16,0 0 0,0 0 15,0 1-15,0 20 0,0-21 16,0 0-16,0 0 0,21-21 0,-21 22 15,21-1-15,0 0 0,0-21 16,-21 21-16,22-21 0,-1 0 16,0 0-16,0 0 0,0 0 15,0 0-15,1-21 16,-1 0 0,0 0-16,-21-1 0,0 1 15,0 0-15,21-21 0,-21 21 16,0-1-16,21-20 0,-21 21 15,0 0-15,0-22 0,21 1 0,1 21 16,-22 0-16,21 0 0,0-1 0,0 1 16,0 0-16,0 21 0,1 0 15,-1 0-15,0 0 0,0 0 0,0 21 16,0 0-16,1 1 0,-1-1 16,0 0-16,0 21 0,-21-21 0,21 22 15,-21-22-15,21 21 0,-21-21 16,0 1-16,0 20 0,0-21 15,0 0-15,0 0 0,0 1 0,0-1 16,0 0-16,-21-21 16,0 0-1,21-21 1,0 0-16,0-1 16,0 1-16,0 0 0,0 0 15,0-21-15,0 20 0,21-20 0,0 21 16,1-21-16,-22 20 0,21 1 0,0-21 15,0 21-15,0 0 0,0-1 16,1 1-16,-1 21 0,0-21 16,0 21-16,0 0 0,0-21 0,1 21 15,-1 0-15</inkml:trace>
  <inkml:trace contextRef="#ctx0" brushRef="#br0" timeOffset="147127.9">13123 15663 0,'0'0'0,"-21"0"0,-42 22 31,41-22-31,1 0 0</inkml:trace>
  <inkml:trace contextRef="#ctx0" brushRef="#br0" timeOffset="149456.71">12975 15663 0,'0'-21'15,"0"42"-15,0-63 0,0 21 16,0 0-16,0 0 0,0-1 16,0 1-16,21 0 15,-21 0-15,0 0 0,0 0 0,0-1 0,0 1 16,-21 0-16,0 0 15,0 0-15,21 0 0,-21-1 0,-1 22 16,1 0-16,-21 0 0,21 0 0,0 0 16,-22 0-16,22 22 0,-21-1 15,21 0-15,-22 21 0,22-21 0,-21 1 16,21 20-16,-1 0 0,1-21 0,0 22 16,0-22-16,21 21 0,0-21 15,0 22-15,0-22 0,0 0 0,0 0 16,21 0-16,0 1 0,0-22 15,1 0-15,-1 0 0,0 0 16,21 0-16,-21 0 0,1 0 0,20 0 16,-21 0-16,21-22 0,-20 22 15,20-21-15,-21 0 0,0 0 16,22 21-16,-22-21 0,0-22 0,0 22 16,0 0-16,-21 0 0,21-21 0,-21 20 15,22-20-15,-22 0 0,0 21 16,0-22-16,0 22 0,0-21 0,0 21 15,0-1-15,0 44 32,0-1-32,0 0 0,0 0 0,0 0 15,0 22-15,0-22 0,0 0 16,0 21-16,0-21 0,0 1 0,0-1 16,0 0-16,21 0 0,0 0 15,-21 0-15,21 1 0,0-22 0,0 0 16,1 0-16,-1 0 0,0 0 15,0 0-15,0 0 0,0 0 0,22 0 16,-22 0-16,0-22 0,0 1 0,0 21 16,22-21-16,-22 0 0,0 0 15,-21 0-15,21-1 0,-21 1 0,21 0 16,-21-21-16,0 21 0,0-1 16,0 1-16,0 0 0,0 0 0,0 0 15,0 42 16,0 0-31,-21 0 0,21 0 0,-21 1 16,21 20-16,0-21 0,0 0 0,0 22 16,0-22-16,-21 0 0,21 0 15,0 0-15,0 0 0,-21 1 0,21-1 16,0 0-16,0-42 47,0 0-47,0-1 15,0 1-15,0 0 16,0-21-16,0 21 0,0-1 16,21-20-16,0 0 0,-21 21 0,21-22 15,0 22-15,1-21 0,-1 21 16,0-1-16,-21 1 0,21 21 0,0 0 16,0 0-16,1 0 0,-1 0 0,0 21 15,0 1-15,0 20 16,0-21-16,-21 0 0,0 0 0,22 22 15,-1-22-15,-21 0 0,0 0 0,0 0 16,0 1-16,0-1 0,21 0 16,-21 0-16,0 0 0,0-42 62,0 0-62,0 0 0,0 0 0,0-1 16,0 1-16,0 0 0,0 0 15,21-21-15,-21 20 0,21-20 0,0 0 16,1 21-16,-1-22 0,0 22 0,0 0 16,21 0-16,-20 0 0,20-1 15,-21 22-15,0 0 0,22 0 0,-22 0 16,0 0-16,0 22 0,0-1 0,0 21 16,-21-21-16,0 0 0,22 22 15,-22-1-15,0-21 0,0 22 16,0-22-16,21 21 0,-21-21 0,0 22 15,21-22-15,0 0 0,-21 0 16,21 0-16,0-21 0,1 21 0,-1 1 16,21-22-16,-21 0 0,0 0 0,22 0 15,-22 0-15,0 0 0,21 0 16,-20 0-16,-1 0 0,21-22 0,-21 1 16,0 21-16,1-21 0,-1 0 0,0 0 15,0 0-15,0-1 0,0 1 16,-21-21-16,0 21 0,0-22 0,0 22 15,0-21-15,0 0 0,0 20 0,0-20 16,-21 21-16,21 0 16,-21 21-16,0-21 0,0 21 15,0 0-15,21 21 0,-22-21 0,1 21 16,0 0-16,21 21 0,-21-20 16,21-1-16,-21 21 0,21-21 0,-21 22 15,21-22-15,0 0 0,0 0 16,0 21-16,0-20 0,0-1 0,21 0 15,0 0-15,0-21 0,0 21 16,0-21-16,1 0 0,-1 0 16,0 0-16,21 0 0,-21 0 0,1 0 15,20 0-15,-21 0 0,21-21 0,-20 21 16,20-21-16,-21 0 0,21 0 16,-20-22-16,-1 22 0,21-21 15,-21 21-15,0-22 0,1-20 0,-1 20 16,-21 1-16,21-21 0,-21 20 15,21 1-15,-21-22 0,0 22 0,0 0 16,0-1-16,0 1 0,21 21 0,-21-21 16,0 20-16,0 1 0,21 0 15,-21 0-15,0 42 16,0 0 0,0 0-16,0 1 0,-21 20 15,21-21-15,-21 21 0,21-20 16,0 20-16,-21 0 0,21 22 0,0-22 15,0 0-15,0 1 0,0-1 16,-21 22-16,21-22 0,0-21 0,0 21 16,0 1-16,0-22 0,0 0 0,21 21 15,0-20-15,0-1 0,0-21 16,1 21-16,-1 0 0,0-21 0,0 0 16,0 0-16,0 0 0,22 0 0,-22 0 15,0 0-15,0-21 0,0 21 16,1-21-16,-1 21 0,0-21 0,0-1 15,0-20-15,0 21 0,-21 0 16,22-22-16,-22 1 0,21 21 16,-21-21-16,0-1 0,0 1 0,0 21 15,0 0-15,0-1 0,0 1 16,0 0-16,-21 21 16,21 21-16,-22 0 0,1-21 15,21 43-15,0-22 0,0 0 16,0 0-16,-21 22 0,21-22 0,0 0 15,0 21-15,0-21 0,0 1 0,0-1 16,0 0-16,0 0 0,0 0 16,21 0-16,-21 1 0,21-1 15,1-21-15,-1 0 0,0 0 16,0 0-16,0 0 16,0 0-16,1 0 0,-1-21 15,0 21-15,0-22 0,0 1 0,0 0 16,1-21-16,-22 21 0,21-22 15,0 22-15,-21-21 0,21-1 0,-21 1 16,0 21-16,0-21 0,0 20 0,0 1 16,0 0-16,0 0 0,0 0 15,0 42 32,21-21-47,0 21 0,1 0 16,-1-21-16,-21 21 15,0 1-15,21-1 0,0 0 16,-21 0-16,0 0 0,0 22 16,0-22-16,0 0 0,0 0 0,0 0 15,0 0-15,0 1 0,0-1 16,0 0-16,0 0 0,0 0 0,0 0 16,21 1-16,0-22 15,1 0 1,-1 0-16,0 0 0,0 0 15,0 0-15,0-22 0,1 22 16,-22-21-16,21 21 0,0-21 16,0 0-16,-21 0 0,21 21 15,0-21-15,-21-1 0,0 1 0,0 0 16,22 0-16,-22-21 0,0 20 16,0 1-16,0 0 0,0-21 0,0 21 15</inkml:trace>
  <inkml:trace contextRef="#ctx0" brushRef="#br0" timeOffset="149820.82">15071 14859 0,'-22'0'16,"44"0"-16,-22 0 16,42 0-1,-21 0-15,21 0 0,-20-21 16,20 21-16,0 0 0,1 0 0,-1 0 16,0-21-16,1 21 0,-1 0 15,0 0-15,1 0 0,-22 0 0,21 0 16,-21 0-16,0-21 0,1 21 0,-1 0 15,0 0-15,0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10:4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2731 0,'0'21'0,"0"0"16,21-21 78,0 0-94,0 0 0,1-21 0,20 21 15,-21-21-15,0-1 0,0 1 16,1 21-16,-1-21 0,0 0 0,0 0 15,0 21-15,-21-21 0,0-1 16,0 1-16,-21 21 16,0 0-16,0 0 15,-22 0-15,22 0 0,-21 0 16,0 21-16,-22-21 0,22 22 0,-1-1 16,1 0-16,0 0 15,-22 0-15,22 0 0,21 1 0,-22-1 16,22 0-16,0 0 0,0 21 15,21-20-15,0-1 0,0 0 0,0 0 16,0 0-16,21 0 16,0 1-16,0-1 0,1-21 15,-1 21-15,21 0 0,-21-21 0,22 21 16,-1 0-16,-21-21 0,21 22 16,1-22-16,-1 21 0,0-21 0,1 21 15,-22 0-15,21-21 0,1 21 16,-22 0-16,21-21 0,-21 22 0,0-1 15,1 0-15,-1-21 16,0 21-16,-21 0 0,0 0 0,0 1 16,0-1-16,0 0 0,0 0 15,-21 0-15,-22 0 0,22 1 0,-21-1 16,-22 0-16,22-21 0,-21 21 16,-1 0-16,1-21 0,-22 0 0,21 21 15,1-21-15,-22 0 0,22 0 16,20 0-16,-20 0 0,-1-21 0,22 21 15,0-21-15,-1 0 0,22 0 16,-21 0-16,21-22 0,0 22 16,-1 0-16,1-21 0,21 20 15,0 1-15,0 0 0,0 0 16,0 0-16,0 0 0,0-1 16,21 1-16,1 21 0,-1 0 15,0 0-15,21-21 0,-21 21 16,22 0-16,-22 0 0,21-21 0</inkml:trace>
  <inkml:trace contextRef="#ctx0" brushRef="#br0" timeOffset="735.79">3514 3260 0,'21'0'16,"-42"0"-16,42-21 0,-21-1 0,21 1 15,-21 0-15,0 0 16,21 0-16,-21 0 0,0-1 16,0 1-16,0 0 0,0 0 15,-21 0-15,0 0 0,0-1 0,-1 22 16,1-21-16,0 0 0,-21 21 16,21 0-16,-22 0 0,22 0 15,-21 0-15,-1 0 0,22 0 0,-21 21 16,21 0-16,-22 1 0,22-1 15,0 21-15,0-21 0,0 22 0,0-1 16,-1 0-16,22 1 0,0-1 16,0 0-16,0-21 0,0 22 15,0-1-15,0-21 0,22 0 16,-1 22-16,0-22 0,0-21 0,0 21 16,0 0-16,22-21 0,-22 0 15,0 0-15,21 0 0,-20 0 0,20 0 16,-21-21-16,21 0 0,-20 0 15,-1 0-15,21-1 0,-21 1 0,0-21 16,1 0-16,-1 20 0,-21-20 16,0 0-16,21 21 0,-21-22 0,0 1 15,0 21-15,0 0 0,0-1 16,0 1-16,-21 21 16,0 0-1,21 21-15,-22-21 16,22 22-16,0 20 0,0-21 15,0 0-15,0 0 0,0 22 0,0-22 16,0 0-16,0 21 0,0-20 16,22-1-16,-22 0 0,21 0 0,0 0 15,-21 0-15,21-21 0,0 22 16,0-22-16,1 0 0,-1 0 0,0 0 16,0 0-16,0 0 0,0 0 15,22-22-15,-22 1 0,0 0 0</inkml:trace>
  <inkml:trace contextRef="#ctx0" brushRef="#br0" timeOffset="1513.19">4000 3027 0,'0'0'0,"-21"0"16,21 21-1,0 0 1,0 0-16,0 1 0,0-1 15,0 0-15,0 21 0,0-21 0,0 1 16,0 20-16,0-21 0,0 0 16,0 0-16,0 22 0,0-22 0,0 0 15,0 0-15,0 0 0,0 1 16,0-1-16,0 0 16,0-42 15,0 0-16,0-1-15,-21 1 0,21 0 16,0-21-16,-21 21 0,21-22 0,0 22 16,0-21-16,0 21 0,0-22 15,0 22-15,21-21 0,-21 21 0,21-1 16,0 1-16,1 0 0,-1 0 16,0 21-16,21 0 0,-21-21 0,1 21 15,20 0-15,-21 0 0,21 0 16,-20 21-16,-1 0 0,21-21 15,-21 21-15,0 0 0,22 1 0,-22-1 16,0 21-16,0-21 0,-21 0 16,0 1-16,21-1 0,-21 0 0,0 0 15,0 0-15,0 0 0,0 1 16,0-1-16,-21 0 0,0-21 16,0 0-1,0 0 1,0 0-16,21-21 15,0 0-15,0-1 0,0 1 16,0-21-16,0 21 0,0 0 0,0-22 16,0 22-16,21-21 0,-21 21 0,21-1 15,0-20-15,21 21 0,-20 0 16,20 0-16,0-1 0,1 22 16,-1 0-16,0 0 0,1 0 0,-1 0 15,-21 0-15,21 0 0,-20 22 16,20-1-16,-21 0 0,0 0 0,0 0 15,1 0-15,-22 1 0,0-1 16,0 21-16,0-21 0,0 0 0,0 22 16,0-22-16,0 0 0,0 0 0,-22 0 15,22 1-15,-21-1 16,21 0-16,-21 0 0,0-21 16,21 21-1,-21-21-15,21-21 31,21 0-31</inkml:trace>
  <inkml:trace contextRef="#ctx0" brushRef="#br0" timeOffset="1948.93">5397 2963 0,'0'0'0,"0"-21"0,-21 21 0,21-21 16,-21 21 0,0 0-16,21 21 15,-21 0 1,21 1-16,-21-1 0,21 21 16,-22-21-16,22 22 0,0-1 0,-21 0 15,0 1-15,21 20 0,-21-21 16,21 22-16,0-1 0,0 1 0,0-1 15,-21-20-15,21 20 0,0 1 16,0-1-16,0 22 0,0-22 16,0 1-16,0-1 0,0 1 0,0-1 15,21 1-15,-21-1 0,0-20 16,21 20-16,-21-20 0,21-1 0,-21 0 16,0 22-16,0-22 0,0 0 0,21 1 15,-21-22-15,0 21 0,0-21 16,0 1-16,0-1 0,0 0 0,22-42 31,-22 0-15,0-22-16,0 22 0,21-21 0,0-1 15,-21 1-15,21 0 0,-21-22 16,0 1-16</inkml:trace>
  <inkml:trace contextRef="#ctx0" brushRef="#br0" timeOffset="2296.73">5334 3154 0,'0'0'0,"0"-21"0,0 0 16,0-1-16,0 1 0,0 0 0,21 21 16,0-21-16,0 21 0,1 0 15,-1 0-15,0-21 0,21 21 16,-21 0-16,22 0 0,-22 0 0,21 21 15,-21-21-15,1 21 0,-1 0 16,0 0-16,-21 1 0,0 20 0,0-21 16,0 21-16,0 1 0,-21-22 15,0 21-15,-1 1 0,-20-22 0,0 21 16,-1-21-16,22 0 0,-21 22 16,0-22-16,-1-21 0,22 21 0,0 0 15,0-21-15,0 0 0,-1 21 0,1-21 16,21-21 15,21 0-31,1 21 16,-22-21-16,21-21 0,0 20 0</inkml:trace>
  <inkml:trace contextRef="#ctx0" brushRef="#br0" timeOffset="2632.56">5969 2413 0,'-21'-21'0,"42"42"0,-42-63 0,21 21 0,-21 21 16,-1 0-16,22 21 16,0 21-16,0-21 15,0 22-15,0 20 0,0-21 16,0 22-16,0-22 0,0 22 0,0-1 15,0-20-15,0 20 0,0-21 16,0 22-16,0-22 0,0 1 0,0 20 16,0-21-16,0 1 0,-21-1 15,21-21-15,0 22 0,0-22 0,0 0 16,0 0-16,0 0 0,21-21 16,1 0-1,-1 0-15,0-21 16,0 0-16,0 0 0,0 0 15,1-1-15</inkml:trace>
  <inkml:trace contextRef="#ctx0" brushRef="#br0" timeOffset="3096.28">6265 3175 0,'0'21'0,"0"0"15,0 1 1,21-22 15,1 0-31,-1 0 16,0 0-16,0 0 0,0 0 0,0-22 15,1 1-15,-1 21 0,0-21 16,0 0-16,0 21 0,0-21 0,-21 0 16,22-1-16,-1 1 15,-21 0-15,0 0 0,0 0 0,0 0 16,0-1-16,0 1 15,-21 21-15,-1 0 0,1 0 0,0 0 16,0 0-16,0 0 0,0 21 0,-1 1 16,1-1-16,0 0 15,0 0-15,0 21 0,21 1 0,-21-22 16,21 21-16,-22 1 0,22-1 16,0 0-16,0-21 0,0 22 0,0-22 15,22 0-15,-1 0 0,-21 0 16,21 1-16,21-1 0,-21 0 0,1-21 15,-1 0-15,21 0 0,-21 0 0,0 0 16,1 0-16,-1 0 0,0 0 16,0 0-16,0 0 0,-21-21 15,21 0-15,-21-1 16,0 1-16,0 0 0,22 0 16,-22 0-1</inkml:trace>
  <inkml:trace contextRef="#ctx0" brushRef="#br0" timeOffset="12604.49">9102 3154 0,'0'0'0,"21"0"16,0 0-16,0-21 0,0 21 16,0-21-16,1 21 0,-1-22 15,0 1-15,0 0 16,0 21-16,-21-21 0,21 21 15,1-21-15,-22 0 0,0-1 16,0 1-16,0 0 16,0 0-1,-22 21-15,-20 0 16,21 0-16,0 0 0,-22 0 0,22 0 16,-21 0-16,0 21 0,20 0 15,-20-21-15,0 21 0,21 1 0,-22-22 16,22 21-16,0 0 0,0-21 15,0 21-15,21 0 0,0 0 16,21-21 0,0 22-16,0-22 15,0 21-15,0-21 0,1 21 0,20-21 16,-21 0-16,0 21 0,22-21 16,-22 21-16,21-21 0,-21 21 0,22 1 15,-22-1-15,0 0 0,21-21 16,-21 21-16,1 0 0,-22 0 0,0 1 15,21-1-15,-21 0 0,0 0 16,0 0-16,0 0 0,-21 1 0,-1-1 16,1-21-16,0 21 0,0 0 0,-21-21 15,-1 21-15,22-21 16,-21 21-16,-1-21 0,1 0 0,0 0 0,-1 0 16,1 0-16,21 0 15,-21 0-15,-1-21 0,22 0 0,0 21 16,0-21-16,0 0 0,-1 21 0,1-21 15,0-1-15,0 1 0,21 0 16,-21 0-16,21 0 0,-21 21 16,21-21-16,0-1 15,21 22 17,0 0-32,0-21 0,21 21 15,-20 0-15</inkml:trace>
  <inkml:trace contextRef="#ctx0" brushRef="#br0" timeOffset="13068.23">10753 3154 0,'0'0'0,"-85"21"31,106-21 1,0 0-32,0 0 0,1 0 15,-1-21-15,21 21 16,-21 0-16,0 0 0,1 0 0,-1 0 16,0 0-16,0-21 0,0 21 0,0 0 15,1 0-15,-1 0 16,-42 0 46,-1 0-62,22 21 0,-21 0 16</inkml:trace>
  <inkml:trace contextRef="#ctx0" brushRef="#br0" timeOffset="13284.63">10689 3323 0,'0'0'0,"0"21"16,21-21 31,0 0-47,1 0 15,-1 0-15,0 0 0,0 0 16,0 0-16,0 0 0,1 0 15,-1-21-15,0 21 0,0 0 0,0-21 16,0 0-16,1 21 0,-1-21 0</inkml:trace>
  <inkml:trace contextRef="#ctx0" brushRef="#br0" timeOffset="14036.5">11980 3090 0,'0'0'0,"-21"-63"15,21 42 1,0 0-16,0-1 0,21 1 16,0 0-16,1 21 0,-22-21 15,21 21-15,0 0 0,21-21 16,-21 21-16,1 0 0,-1 0 0,0 0 16,21 0-16,-21 0 0,1 0 15,-1 0-15,0 21 0,0 0 16,0 0-16,0 0 0,1 22 0,-1-22 15,0 0-15,0 21 0,-21-20 16,0 20-16,0-21 0,21 21 0,-21 1 16,0-22-16,0 0 0,0 21 15,0-20-15,0-1 0,0 0 0,0 0 16,0 0-16,0 0 16,-21-21-16,0 0 15,0 0 1,21-21-1,0 0-15,0 0 0,0 0 0,0 0 16,0-1-16,0-20 0,0 21 16,0-21-16,0 20 0,0-20 15,21 21-15,-21-21 0,21 20 0,0-20 16,0 21-16,1 0 0,20-22 16,-21 22-16,0 0 0,22 21 0,-1-21 15,0 21-15,1 0 0,-1 0 16,0 0-16,-21 0 0,22 21 0,-1-21 15,-21 21-15,22 0 0,-22 22 0,-21-22 16,21 0-16,-21 21 0,21-20 16,-21 20-16,0-21 0,0 21 0,0-20 15,0 20-15,0-21 0,0 0 16,0 0-16,-21 1 0,0-1 16,21 0-16,-21 0 0,-1-21 15,22 21-15,0-42 47,0 0-47,0 0 16</inkml:trace>
  <inkml:trace contextRef="#ctx0" brushRef="#br0" timeOffset="14488.25">13335 3175 0,'0'0'0,"21"0"0,0 0 16,0 0-1,1 0-15,-1 0 0,0 0 16,0-21-16,0 21 0,0-21 16,1 0-16,-1-1 0,0 22 15,0-21-15,0 0 0,-21 0 16,21 0-16,-21 0 0,0-1 15,0 1-15,0 0 0,0 0 16,0 0-16,0 0 16,-21 21-16,0 0 0,0 0 15,0 0-15,0 0 16,-1 0-16,1 21 0,0 0 16,0 0-16,21 0 0,-21 0 0,21 22 15,0-22-15,0 21 0,-21-21 16,21 22-16,0-22 0,0 21 0,0-21 15,0 1-15,0 20 0,0-21 16,0 0-16,0 0 0,0 1 0,0-1 16,0 0-16,21-21 15,0 0 1,0 0-16,0 0 16,0 0-16,1 0 15,-1-21-15,0 21 0,-21-21 0,21-1 16</inkml:trace>
  <inkml:trace contextRef="#ctx0" brushRef="#br0" timeOffset="15189.15">13970 2900 0,'0'0'0,"0"-21"31,0 42-16,0 0-15,0 0 16,-21-21-16,21 21 0,-21 1 16,21-1-16,-22 21 0,22-21 0,0 0 15,0 1-15,0 20 0,0-21 16,0 0-16,0 0 0,0 1 0,0-1 16,0 0-16,0 0 0,0 0 15,0 0-15,22-21 47,-1 0-47,-21-21 0,21 21 0,0-21 16,-21 0-16,21 0 0,0 0 0,-21-1 15,22 1-15,-1-21 0,0 21 16,0 0-16,-21-1 0,21 1 0,0 21 16,-21-21-16,0 0 0,22 21 15,-1 0-15,0 0 16,-21 21-16,0 0 15,0 0-15,0 1 16,0-1-16,0 21 0,0-21 0,0 0 16,0 1-16,0-1 0,0 0 15,0 0-15,0 0 0,0 0 16,0 1-16,21-1 0,0-21 0,0 0 16,-21 21-16,22-21 0,-1 0 15,0 0-15,0 0 0,0 0 16,0-21-16,1 21 0,-1-21 0,0-1 15,-21 1-15,21 0 0,0 0 16,0 0-16,-21-22 0,0 22 0,22-21 16,-22 21-16,0-22 0,0 22 15,0-21-15,0 21 0,0 0 0,0-1 16,-22 1-16,22 0 0,-21 0 0,21 0 16,-21 21-1,0 0 1,0 0-1,21 21 1</inkml:trace>
  <inkml:trace contextRef="#ctx0" brushRef="#br0" timeOffset="16188.76">16976 2731 0,'21'0'47,"0"0"-47,0 0 15,0 0-15,0 0 0,1 0 16,-1 0-16,0 0 0,21-22 15,-21 22-15,22-21 0,-22 21 0,21-21 16,-21 0-16,22 0 0,-22 0 16,0-1-16,0 1 0,0 0 0,-21 0 15,0 0-15,0-22 0,0 22 16,0 0-16,-21 0 0,0 0 0,-21 0 16,21-1-16,-22 1 0,1 0 15,0 21-15,-1 0 0,1 0 0,0 0 16,-1 0-16,1 0 0,0 0 15,20 0-15,-20 0 0,21 21 0,0 0 16,0 1-16,-1-1 0,22 0 16,0 21-16,-21-21 0,21 22 15,0-22-15,0 0 0,0 21 0,0-20 16,21 20-16,-21-21 0,22 21 16,-1-20-16,0-1 0,0 21 0,0-21 15,22 0-15,-22 1 0,0 20 16,21-21-16,-21 0 0,1 0 0,20 1 15,-21-1-15,0 0 0,0 0 0,1 0 16,-1 0-16,0 1 0,0-1 16,-21 0-16,0 0 0,21 0 0,-21 0 15,0 1-15,0-1 0,0 0 16,0 0-16,0 0 0,-21-21 16,0 21-16,-21 1 0,20-22 15,-20 21-15,0-21 0,-1 0 0,1 0 16,0 0-16,-1 0 0,22 0 0,-21 0 15,0 0-15,-1 0 0,1 0 16,21-21-16,-22-1 0,22 1 0,-21 0 16,21-21-16,0 21 0,-1-1 15,1-20-15,0 21 0,21-21 0,0 20 16,-21 1-16,21 0 0,0 0 16,-21 0-16,21 0 0,0-1 0,0 1 15,21 21 16,0 0-31,0 0 16,0 0-16,1 0 16,-1 0-16,0 0 0,0 0 0,0 0 15,22 0-15,-22 21 0,21 1 0</inkml:trace>
  <inkml:trace contextRef="#ctx0" brushRef="#br0" timeOffset="17460.12">17928 3154 0,'21'-21'0,"-42"42"0,63-63 0,-42 20 16,0 1-16,0 0 15,0 0-15,0 0 0,0 0 0,-21-1 16,0 1-16,0-21 0,0 21 15,0 0-15,-1-1 0,1 1 0,0 0 16,0 21-16,0 0 16,0 0-16,-1 0 0,1 21 0,0-21 15,0 21-15,0 22 0,0-22 16,-1 0-16,1 21 0,0 1 16,0-22-16,0 21 0,0 1 0,21-1 15,0-21-15,0 21 0,0 1 16,0-22-16,0 0 0,0 0 0,21 0 15,0 1-15,0-22 0,0 0 16,0 0-16,22 0 0,-22 0 0,0 0 16,0 0-16,0 0 0,22-22 15,-22 1-15,0 0 0,0 0 0,0 0 16,-21 0-16,22-1 0,-1-20 16,-21 21-16,0-21 0,0 20 0,21-20 15,-21 21-15,0 0 0,0 0 0,0-1 16,0 1-16,0 42 47,-21 1-47,21 20 0,0-21 0,0 0 15,0 22-15,-21-22 0,21 0 16,0 21-16,0-21 0,0 1 0,0 20 16,0-21-16,21 0 0,0 0 15,0 1-15,0-22 16,0 0-16,1 0 0,-1 0 0,0 0 15,21 0-15,-21 0 16,1-22-16,-1 1 0,0 0 0,0 0 0,0 0 16,0 0-16,1-1 15,-22 1-15,21-21 0,-21 21 0,21 0 16,-21-22-16,0 22 0,0 0 0,0 0 16,0 0-16,0-1 0,0 1 15,-21 21 1,0 21-1,21 1-15,-22 20 0,22-21 16,0 0-16,0 0 0,0 22 16,0-22-16,0 21 0,0-21 0,0 1 15,0 20-15,0-21 0,0 0 16,0 0-16,0 1 16,0-1-16,0-42 31,-21-1-16,21 1-15,0 0 0,0 0 16,0 0-16,0 0 0,0-22 0,0 22 16,0-21-16,0 21 0,21-22 15,1 22-15,-1 0 0,0-21 0,0 20 16,0 1-16,22 0 0,-22 0 0,21 21 16,0 0-16,1 0 15,-1 0-15,0 0 0,1 21 0,-22 0 16,21 0-16,-21 1 0,1 20 15,-1-21-15,0 0 0,-21 22 0,21-1 16,-21-21-16,0 21 0,0-20 16,0 20-16,0-21 0,0 0 0,0 0 15,0 1-15,0-1 0,0 0 0,-21-21 16,0 0-16,0 0 31,21-21-31,0 0 16,0-1-16,0 1 0,0 0 0,0-21 15,21 21-15,-21-22 16,21 22-16,0-21 0,0-1 0,0 1 16,22 21-16,-22-21 0,0 20 15,21 1-15,1 0 0,-22 21 0,21 0 16,-21 0-16,22 0 0,-22 0 0,0 21 16,0 0-16,0 1 0,-21-1 15,0 21-15,0-21 0,0 22 0,0-22 16,0 0-16,0 21 0,0-21 15,-21 22-15,0-22 0,21 0 0,-21 0 16,21 0-16,-21 1 16,0-1-16,42-42 47,0 21-47</inkml:trace>
  <inkml:trace contextRef="#ctx0" brushRef="#br0" timeOffset="17831.91">19664 2879 0,'0'0'0,"0"21"32,0 0-32,-21 0 15,21 0-15,0 1 0,-22 20 16,22-21-16,0 21 0,0 22 0,0-22 15,0 1-15,0 20 0,0 1 16,-21-22-16,21 21 0,-21 1 0,0-22 16,0 22-16,21-1 0,-21 1 15,-1-1-15,1 22 0,0-22 0,0 22 16,0-21-16,0 20 0,-1 1 0,1-22 16,-21 22-16,21-21 0,0-1 15,-1 1-15,1-1 0,0-21 0,0 22 16,21-22-16,0-21 0,0 22 0,0-22 15,0 0-15,0-42 32,0 0-32,21 0 0,0-1 0,0-20 15,22 0-15,-22-1 0,21-20 16,-21-1-16,22 1 0,-1-1 0,0 1 16</inkml:trace>
  <inkml:trace contextRef="#ctx0" brushRef="#br0" timeOffset="18152.74">19579 3090 0,'0'-42'15,"0"84"-15,0-126 0,0 63 0,0-22 0,0 22 16,0 0-16,21 0 0,0 0 16,1 21-16,20-22 0,-21 22 0,21 0 15,-20 0-15,20 0 0,-21 0 16,21 0-16,-20 22 0,20-1 0,-21 0 15,0 0-15,-21 0 0,0 22 0,0-22 16,0 21-16,0-21 0,0 22 16,-21-22-16,0 21 0,-21-21 0,20 22 15,-20-22-15,0 0 0,-1 0 16,1-21-16,0 21 0,-1 0 0,1-21 16,21 0-16,0 0 0,0 0 15,-1 0-15,22-21 31,22 21-31,-1-21 0,0 0 0,0-21 16,21 20-16,-20 1 0</inkml:trace>
  <inkml:trace contextRef="#ctx0" brushRef="#br0" timeOffset="18432.56">20383 2307 0,'0'0'0,"-21"21"32,21 1-32,-21 20 0,21 0 15,0 22-15,-21-1 0,0-20 0,21 20 16,-21 1-16,21-1 0,0 1 16,-22-1-16,22 1 0,-21-22 0,21 21 15,-21-20-15,21-1 0,0 0 0,0-20 16,0 20-16,0-21 0,0 0 15,0 0-15,0 1 0,0-1 16,21-21 0,0-21-16,1-1 15,-1 1-15</inkml:trace>
  <inkml:trace contextRef="#ctx0" brushRef="#br0" timeOffset="18816.33">20532 3069 0,'0'21'31,"21"-21"-31,0 0 0,0 0 0,0 0 16,0 0-16,1 0 0,-1 0 16,21 0-16,-21 0 0,22-21 15,-22 21-15,0-21 0,0 0 0,21 21 16,-42-21-16,22 0 0,-22-1 0,21 1 15,-21 0-15,0 0 16,0 0-16,-21 0 16,-1 21-16,-20 0 0,21 0 15,0 0-15,-22 0 0,22 21 16,-21 0-16,21 0 0,-22 0 0,22 0 16,0 22-16,0-22 0,0 21 15,0-21-15,-1 22 0,22-1 0,0-21 16,0 22-16,0-22 0,0 0 0,0 21 15,0-21-15,22-21 16,-1 22-16,0-1 0,0-21 0,0 0 16,22 0-16,-22 0 0,21 0 15,0 0-15,-20 0 0,20-21 0,0-1 16</inkml:trace>
  <inkml:trace contextRef="#ctx0" brushRef="#br0" timeOffset="19133.25">21971 2498 0,'0'0'0,"-85"21"15,64 0 1,0 0-16,0 0 0,0 22 15,-1-1-15,1-21 0,0 22 0,0-1 16,0 0-16,21 22 0,-21-22 16,21-21-16,-22 22 0,22-1 0,0 0 15,-21 1-15,21-22 0,0 21 16,0-21-16,0 22 0,0-22 0,21 0 16,1 0-16,-1 0 0,0-21 15,0 21-15,0-21 0,22 0 16,-22 0-16,21 0 0,0 0 0,1 0 15,-1-21-15</inkml:trace>
  <inkml:trace contextRef="#ctx0" brushRef="#br0" timeOffset="19516.02">22945 2371 0,'21'0'16,"21"0"-16,-21 0 16,22 21-16,-1 0 0,-21 0 0,21 0 15,1 22-15,-1-22 0,0 21 16,-20 1-16,-1-1 0,0 0 0,0 1 15,-21-1-15,0 0 0,0 1 16,0-1-16,0 0 0,-21 1 0,0-1 16,0 0-16,-1-21 0,-20 22 15,21-1-15,0-21 0,-22 22 16,22-22-16,-21 0 0,21 0 0,0 0 16,-1 0-16,1-21 0,0 0 15,21-21 16,0 0-31,42 0 0</inkml:trace>
  <inkml:trace contextRef="#ctx0" brushRef="#br0" timeOffset="19783.98">24342 2794 0,'0'0'0,"-22"0"0,1 0 16,0 0-16,0 0 16,0 0-1,21 21-15,0 0 16,0 1-1,0-1 1,0 0 0</inkml:trace>
  <inkml:trace contextRef="#ctx0" brushRef="#br0" timeOffset="20004.86">24426 3217 0,'-21'22'0,"42"-44"0,-42 65 16,21-1-16,-21-21 0,0 0 0,21 22 16,-21-1-16,21-21 0,-22 22 15,1-22-15,0 21 0,0-21 0,-21 22 16,20-22-16,-20 21 0,0-21 16,-1 0-16,-20 1 0,21-1 15,-22 0-15,22 0 0,-22 0 0,22 0 16,-22-21-16,22 0 0,-21 22 0,20-22 15</inkml:trace>
  <inkml:trace contextRef="#ctx0" brushRef="#br0" timeOffset="21796.82">16595 3916 0,'0'0'0,"-22"0"0,-20 42 31,21-21-31,21 1 0,0-1 0,0 0 16,0 0-16,0 0 0,0 0 16,0 1-16,0 20 0,0-21 0,0 21 15,0-20-15,0 20 0,21-21 0,-21 0 16,21 22-16,0-22 0,1 21 15,-1-21-15,0 0 0,0 1 0,0-1 16,0 0-16,22 0 0,-22 0 16,0 0-16,21-21 0,-20 22 15,20-22-15,0 21 0,-21-21 16,22 0-16,-1 0 0,0 0 0,1 0 16,-1-21-16,22-1 0,-22 22 0,0-21 15,22 0-15,-22 0 0,0 0 16,22 0-16,-1-1 0,-20-20 0,-1 21 15,22 0-15,-22-22 0,0 22 16,22 0-16,-22 0 0,0 0 0,22 0 16,-22-1-16,22 1 0,-22 0 15,22 21-15,-22-21 0,21 21 16,-20 0-16,20 0 0,-20 0 16,-1 0-16,21 0 0,-20 0 0,-1 0 15,0 0-15,1 21 0,-1 0 0,-21-21 16,22 21-16,-1 1 0,-21-1 15,21 0-15,-20 0 0,-1 0 0,0 0 16,0 1-16,0-1 0,0 0 16,1 0-16,-22 0 0,0 0 0,0 1 15,21-1-15,-21 0 0,21 0 16,-21 0-16,0 0 0,21 1 16,-21-1-16,21 0 0,-21 0 15,0 0-15,21 0 16,-21 1-1,0-44 32,0 1-47,0 0 16,0 0-16,22 21 0,-22-21 0,0-22 16,0 22-16,21 0 0,0 0 15,0-21-15,-21 20 0,21 1 0,0-21 16,1 21-16,-1-22 0,0 22 0,0 0 15,21-21-15,-20 21 0,20-1 16,-21 1-16,21 0 0,1 21 16,-1-21-16,22 21 0,-22 0 15,0 0-15,1 0 0,-1 0 0,0 0 16,1 0-16,-1 0 0,-21 21 16,21 0-16,-20-21 0,20 21 0,-21 1 15,0-1-15,22 0 0,-22 0 0,21 0 16,-21 0-16,22-21 0,-1 22 15,-21-1-15,21 0 0,-20-21 0,20 21 16,0 0-16,-21 0 0,22-21 16,-1 22-16,0-22 0,1 21 0,-1-21 15,0 0-15,1 21 0,-22-21 16,21 0-16,1 0 0,-1 0 16,-21 0-16,21 21 0,1-21 0,-1 0 15,0 0-15,1 0 0,-1 0 0,0 0 16,1 0-16,-1 0 0,0 0 15,1 0-15,-1 0 0,0-21 0,1 21 16,-1 0-16,0-21 0,1 0 16,-22 21-16,21-22 0,1 22 0,-22-21 15,21 21-15,0-21 0,-20 0 0,-1 0 16,21 0-16,-21-1 0,0 1 16,1 0-16,-1 0 0,0 0 0,21 0 15,-21-1-15,1 1 16,-22 0-16,21-21 0,0 21 0,0-1 15,0 1-15,-21 0 0,21 0 0,-21 0 16,22 0-16,-1-1 0,-21 1 16,21 21-16,0-21 0,-21 0 0,21 0 15,0 21-15,-21-21 0,22 21 16,-22-22-16,21 22 0,0 0 31,-21-21-31,-21 21 47,0 0-47,-1 0 0,1 21 16,-21-21-16,21 22 0,0-22 0</inkml:trace>
  <inkml:trace contextRef="#ctx0" brushRef="#br0" timeOffset="24086.44">16616 5461 0,'0'0'0,"21"-21"16,0 0-16,0 0 15,-21-1 1,0 1-16,0 0 15,0 0 1,-21 21 0,0 0-1,21 21 126</inkml:trace>
  <inkml:trace contextRef="#ctx0" brushRef="#br0" timeOffset="37365.44">16827 5440 0,'0'-21'16,"-21"21"15,0 0-31,0 0 16,0 0-16,0 21 0,-1 0 15,1 0-15,0-21 16,0 43-16,0-22 0,0 0 0,-1 21 16,-20 1-16,42-1 0,-21 0 15,0 1-15,0-1 0,-1 0 0,22 1 16,-21-1-16,21 0 0,0 22 0,0-22 16,0 0-16,0 1 0,0-1 15,21 0-15,1 1 0,-1-1 0,0-21 16,0 22-16,21-22 0,1 21 15,-22-21-15,21-21 0,1 21 0,-1-21 16,0 0-16,1 0 0,-1 0 0,0 0 16,1-21-16,-1 0 0,0 21 15,1-42-15,-22 21 0,21-1 16,0 1-16,-20-21 0,-1 21 0,21 0 16,-21-22-16,-21 22 0,21 0 15,-21-21-15,22 20 0,-22-20 0,0 21 16,0 0-16,0-22 0,0 22 0,0 0 15,0 0-15,0 42 32,0 0-32,0 0 15,0 1-15,-22-1 0,22 21 0,-21-21 16,21 0-16,-21 22 0,21-22 0,0 0 16,0 21-16,0-20 0,0-1 15,0 21-15,0-21 0,21 0 16,0 1-16,1-22 0,-22 21 0,42 0 15,-21-21-15,0 0 0,0 0 16,1 0-16,20 0 0,-21-21 0,0 0 16,22-1-16,-22 22 0,0-21 15,0 0-15,0 0 0,0 0 0,1 0 16,-22-22-16,21 22 0,-21 0 0,0-21 16,0 20-16,0-20 0,0 21 15,0-21-15,-21-1 0,-1 22 0,-20-21 16,21 21-16,0-1 0,-22-20 0,22 42 15,0-21-15,-21 21 0,21 0 16,-22 0-16,22 0 0,-21 0 16,21 21-16,-1-21 0,1 42 15,0-20-15,0-1 0,21 21 0,-21-21 16,21 22-16,0-22 0,0 21 0,0 0 16,21-20-16,0-1 0,0 0 15,0 0-15,22 0 0,-22 0 0,21 1 16,-21-22-16,22 0 0,-22 0 0,21 0 15,1 0-15,-22 0 0,21 0 16,-21 0-16,22 0 0,-22-22 0,21 1 16,-21 21-16,0-21 0,1 0 15,-1 0-15,0 0 0,0-1 0,-21 1 16,21-21-16,-21 21 0,21 0 16,-21-22-16,0 22 0,0-21 15,0 21-15,22-1 0,-22 1 0,0 42 31,0 1-31,0-1 16,0 0-16,0 0 0,0 21 0,0-20 16,0-1-16,0 21 0,0-21 15,0 0-15,0 1 0,0-1 0,0 0 16,0 0-16,0 0 0,0 0 0,0 1 16,0-44 46,0 1-62,0 0 0,0 0 16,0 0-16,0 0 0,0-1 0,0 1 15,0-21-15,0 21 0,0-22 16,0 22-16,21-21 0,0 21 0,0 0 16,0-22-16,0 22 0,1 21 15,-1-21-15,21 21 0,-21 0 0,0 0 16,22 0-16,-22 0 0,0 21 15,0 0-15,22 0 0,-22 1 0,0-1 16,-21 21-16,21-21 0,-21 0 16,0 22-16,0-22 0,0 21 15,0-21-15,0 1 0,0-1 0,0 0 16,0 0-16,0 0 0,0 0 0,0 1 16,0-1-16,21-21 15,0 0 1,1 0-16,-1 0 0,0-21 15,21-1-15,-21 1 0,1 0 16,-1 0-16,0 0 0,21 0 0,-21-1 16,1-20-16,-1 0 0,0 21 0,0-22 15,-21 22-15,0-21 0,0 21 16,0-1-16,0 1 0,0 0 16,0 0-16,-21 21 15,0 0 1,21 21-16,0 0 0,-21 0 0,21 1 15,-22-1-15,22 0 0,0 0 16,0 0-16,0 0 0,0 1 0,0-1 16,0 0-16,22 0 0,-22 0 0,0 0 15,21-21-15,0 22 0,-21-1 16,21-21-16,-21 21 0,21-21 16,-21 21-16,-21-21 46,0 0-46,0 0 0,0 0 16,-1-21-16,1 0 16,0 21-16,0-21 0,0 21 0,0 0 15,21 21 17,0 0-32,0 0 15,21 0-15,-21 0 0,21-21 16,0 22-16,-21-1 0,21-21 15,0 21-15,1-21 0,20 0 16,-21 0-16,0 0 0,22 0 0,-22 0 16,21 0-16,-21 0 0,22 0 15,-22-21-15,21 21 0,-21-21 0,0-1 16,22 22-16,-22-21 0,0-21 0,0 21 16,0 0-16,1-22 0,20 1 15,-42 0-15,21-1 0,0 1 0,0-22 16,-21 1-16,0 21 0,0-22 15,22 22-15,-22-22 0,0 22 0,0 0 16,0-1-16,0 1 0,0 21 0,0-22 16,0 22-16,0 0 0,0 0 15,0 42 17,0 0-32,0 0 0,0 1 15,-22 20-15,22 0 0,0 1 0,0-1 16,0 0-16,0 22 0,0-22 15,0 0-15,0 22 0,0-22 0,0 1 16,0-1-16,0-21 0,0 21 16,0 1-16,0-22 0,0 0 0,0 21 15,0-20-15,0-1 0,0 0 16,22 0-16,-1-21 16,0 21-16,0-21 0,0 0 15,0 0-15,1 0 0,20 0 0,-21 0 16,0 0-16,0-21 0,22 21 15,-22-21-15,0 0 0,0 21 0,0-21 16,1-1-16,-22 1 0,0 0 0,0-21 16,0 21-16,0-1 0,0-20 15,0 21-15,0 0 0,0 0 0,-22-1 16,1 22-16,0 0 0,21-21 0,-21 21 16,0 0-16,0 0 0,-1 0 15,22 21-15,0 1 0,0-1 0,0 0 16,0 0-16,0 0 15,0 0-15,0 1 0,22-1 16,-22 0-16,21 0 0,-21 0 0,21 0 16,-21 1-16,21-1 15,-21 0-15,21-21 0,-21 21 0,21 0 16,1-21 0,-1 0-16,0 0 15,0 0-15,0 0 0,0 0 16,1 0-16,-1 0 0,0 0 0,0-21 15,0 0-15,0 21 0,-21-21 16,22 0-16,-1-1 0,-21 1 0,0 0 16,21 0-16,0 0 0,-21 0 0,21-22 15,-21 22-15,0 0 16,0 0-16,21 0 0,-21 42 31,0 0-15,0 0-16,0 0 0,-21 0 15,21 1-15,0-1 0,0 0 16,0 0-16,0 0 0,0 0 0,0 1 16,0-1-16,0 0 0,0 0 15,21 0-15,1-21 0,-1 21 16,0-21-16,0 0 0,0 0 16,0 0-16,1 0 0,-1 0 15,0-21-15,0 21 0,0-21 16,0 0-16,1 0 0,-1 0 15,0-1-15,0 1 0,-21 0 0,21-21 16,0 21-16,-21-22 0,0 22 16,0-21-16,0 21 0,0-1 0,0 1 15,0 0-15,0 42 32,0 0-32,0 1 0,0 20 15,0-21-15,0 0 0,-21 0 16,21 1-16,0-1 0,0 21 15,0-21-15,0 0 0,0 1 0,0-1 16,0 0-16,0 0 16,21-21-16,1 0 15,-22 21-15,21-21 0,0 0 0,0 0 16,0 0-16,0 0 0,1 0 16,-1 0-16,0-21 0,21 0 0,-21 0 15,1 21-15,20-21 0,-21-1 0,21 1 16</inkml:trace>
  <inkml:trace contextRef="#ctx0" brushRef="#br0" timeOffset="37645.26">21103 5779 0,'0'0'0,"0"-22"15,0 1-15,0 0 0,-21 0 0,0 21 0,0-21 16,-1 21 0,1 0-16,0 0 0,0 21 15,0 0-15,0 0 0,-1 0 0,22 1 16,-21 20-16,0-21 0,0 21 15,21-20-15,-21 20 0,21 0 0,-21-21 16,21 22-16,-22-22 0,22 21 0,0-21 16,0 1-16,0-1 15,0 0-15,22 0 0,-1 0 0,0-21 16,0 21-16,0-21 0,0 0 0,1 0 0,-1 0 16,0 0-16,0 0 15,21 0-15,-20 0 0,-1-21 0,0 0 16,21 0-16,-21 21 0,1-21 0,-1-22 15,21 22-15,-21 0 0,22-21 16</inkml:trace>
  <inkml:trace contextRef="#ctx0" brushRef="#br0" timeOffset="37937.1">21484 5376 0,'0'0'0,"0"-21"0,0-21 0,0 21 15,0 0-15,0-1 0,0 1 16,-21 0-16,21 0 0,-21 21 15,0 21 1,21 0-16,-22 0 0,22 1 16,0 20-16,-21 0 0,21 1 0,-21-1 15,21 0-15,0 22 0,0-1 16,0-20-16,0 20 0,0 1 0,0-22 16,0 0-16,0 1 0,0-1 0,0 0 15,0-21-15,0 22 0,0-22 16,0 0-16,0 0 0,21 0 0,-21 1 15,0-1-15,21-21 0,1 0 16,-1 0-16,0 0 16,0 0-16,0-21 0,0-1 15,1 22-15,-1-21 0</inkml:trace>
  <inkml:trace contextRef="#ctx0" brushRef="#br0" timeOffset="38312.87">21823 5779 0,'0'0'0,"0"-22"0,0 44 31,-21-1-31,21 0 0,-22 0 0,1 21 16,0-20-16,0-1 0,0 21 15,21-21-15,0 22 0,-21-22 0,21 0 16,0 0-16,0 0 0,0 0 0,0 1 16,0-1-16,21 0 0,0-21 15,0 0-15,0 21 0,0-21 16,22 0-16,-22 0 0,21 0 0,-21 0 15,22 0-15,-22-21 0,21 0 16,-21 21-16,1-21 0,-1-1 0,0 1 16,-21-21-16,0 21 0,21-22 15,-21 1-15,0 21 0,0-21 0,0-1 16,-21 1-16,0 21 0,21 0 0,-21-1 16,-1 22-16,1 0 0,0 0 15,0 0-15,0 0 0,0 0 0,-1 22 16,1-1-16,0 0 0,0 0 0,0 21 15,0-20-15,21-1 0,0 0 16,0 0-16,0 0 16,0 0-16,21-21 0,0 0 15,0 0-15,21 0 0</inkml:trace>
  <inkml:trace contextRef="#ctx0" brushRef="#br0" timeOffset="38708.69">22415 5800 0,'0'-21'0,"0"-64"31,22 64-31,-1 21 0,0 0 16,0 0-16,0 0 16,0 0-16,1 21 0,-1 0 15,0 0-15,0 22 0,0-22 0,0 21 16,1-21-16,-1 22 0,0-22 15,0 21-15,-21-21 0,0 22 0,0-22 16,0 0-16,0 21 0,0-21 0,0 1 16,0-1-16,0 0 15,-21-42 17,21 0-17,0-1-15,0 1 0,0 0 0,0-21 16,21 21-16,0-22 0,0 22 15,1-21-15,-1-1 0,0 22 16,0-21-16,0 0 0,0 20 0,1 1 16,-1 0-16,-21 0 0,21 0 15,0 21-15,0-21 0,-21-1 16,0 1-16</inkml:trace>
  <inkml:trace contextRef="#ctx0" brushRef="#br0" timeOffset="39016.81">21188 5503 0,'0'0'0,"-21"-21"31,21 0-31,21 21 0,21 0 0,0 0 16,1-21-16,-1 21 0,0 0 16,22 0-16,-1 0 0,1 0 0,-1-21 15,1 21-15,-22 0 0,22 0 16,-22 0-16,0 0 0,1 0 16,-1 0-16,-21-21 0,0 21 0,1 0 15,-44 0 1,1 0-1,0 0-15,0 0 0,-21-22 0</inkml:trace>
  <inkml:trace contextRef="#ctx0" brushRef="#br0" timeOffset="39312.55">18923 5588 0,'0'0'15,"21"0"-15,21 0 16,-20 0-16,20-21 0,21 0 0,1 21 16,-1-21-16,1 21 0,21-22 0,-22 22 15,1 0-15,-1-21 0,1 21 16,-1 0-16,-21-21 0,1 0 0,-22 21 15,21 0-15,-21 0 16,1 0-16,-22-21 0,21 21 16</inkml:trace>
  <inkml:trace contextRef="#ctx0" brushRef="#br0" timeOffset="72553.5">1841 7303 0</inkml:trace>
  <inkml:trace contextRef="#ctx0" brushRef="#br0" timeOffset="74852.33">1905 7324 0,'21'0'16,"-21"-21"15,0-1-15,0 1-1,0 0 1,0 0-1,0 0 1,-21 0 0,0-1-16,0 22 0,-1 0 15,1 0-15,0-21 0,0 21 16,0 0-16,0 0 0,-22 0 0,22 0 16,0 21-16,-21 1 0,20-1 15,1 0-15,-21 0 0,21 0 0,-22 22 16,22-22-16,0 21 0,-21 0 15,21 1-15,-1-1 0,1 0 0,0 1 16,0 20-16,21-20 0,-21-1 16,0 21-16,21-20 0,0 20 15,-22-20-15,22 20 0,0-21 0,0 1 16,0-1-16,0 0 0,0 1 16,22-1-16,-1-21 0,0 22 15,21-22-15,-21 0 0,22 0 16,-1 0-16,0 0 0,1-21 0,-1 22 15,0-22-15,1 0 0,-1 0 16,0 0-16,1 0 0,-1 0 0,0 0 16,1 0-16,-1-22 0,-21 1 0,22 0 15,-1 21-15,0-42 0,-21 21 16,22-1-16,-22 1 0,21-21 0,-21 21 16,1-22-16,-1 1 15,0 21-15,0-21 0,0 20 0,-21-20 16,0 21-16,21-21 0,-21 20 15,0 1-15,22 0 0,-44 21 47,1 21-47,21 0 16,0 1-16,0 20 0,-21-21 16,21 0-16,0 22 0,0-22 0,0 21 15,0-21-15,0 22 0,0-22 16,0 21-16,0-21 0,21 0 0,-21 1 15,21-1-15,1 0 16,20 0-16,-21-21 0,0 0 0,22 0 16,-22 0-16,21 0 0,0 0 0,1 0 15,-22 0-15,21-21 0,1 21 16,-22-21-16,21 0 0,0-1 0,-20 1 16,-1 0-16,0-21 0,0 21 15,0-22-15,-21 1 0,0 21 0,0-22 16,0 1-16,0 0 0,0-1 0,0 1 15,0 0-15,0 21 0,0-22 16,-21 22-16,0-21 0,0 21 0,0-1 16,-22 1-16,22 21 0,-21-21 15,21 21-15,-22 0 0,1 0 16,21 0-16,-22 0 0,22 0 0,-21 0 16,21 21-16,-22 0 0,22 1 15,0-1-15,0 0 0,0 0 0,0 21 16,21-20-16,0 20 0,0 0 15,0-21-15,0 22 0,0-1 0,0-21 16,0 22-16,0-1 0,21-21 16,0 21-16,0-20 0,0-1 0,22 0 15,-22 0-15,21-21 0,0 21 16,1-21-16,-1 0 0,0 0 0,1 0 16,-1 0-16,0 0 0,1 0 0,-1-21 15,0 0-15,1 0 16,-1 0-16,0-1 0,-20 1 0,20-21 15,0 21-15,-21-22 0,1 22 0,-1-21 16,0 0-16,0 20 0,0-20 16,-21 21-16,0 0 0,21 0 0,-21-1 15,0 1-15,0 0 0,0 0 16,0 42 15,-21 0-15,21 0-16,0 1 0,0-1 0,0 0 15,0 21-15,0-21 0,0 22 16,0-22-16,0 0 0,0 21 16,0-20-16,0-1 0,0 21 0,0-21 15,0 0-15,0 1 0,0-1 16,0 0-16,0 0 16,0-42 15,0 0-31,0 0 15,0-1-15,0 1 0,0 0 16,0-21-16,0 21 0,0-22 0,0 1 16,21 21-16,-21-22 0,22 22 0,-1-21 15,0 21-15,0-22 0,0 22 16,0 0-16,1 0 0,-1 0 16,0 0-16,0 21 0,0-22 0,0 22 15,1 0-15,-1 0 0,0 0 16,0 0-16,0 22 0,0-22 0,1 21 15,-1 0-15,0 0 0,0 0 16,-21 22-16,21-22 0,-21 0 0,21 21 16,-21-21-16,0 22 0,0-22 0,0 0 15,0 21-15,0-20 0,0-1 16,0 0-16,0 0 0,0 0 16,0 0-16,0 1 0,0-1 0,0-42 46,0-1-30,0 1-16,0 0 0,0 0 16,0 0-16,0-22 0,0 1 0,22 21 15,-1-21-15,-21 20 0,21-20 0,0 21 16,-21-21-16,21 20 0,0 1 16,1 0-16,-1-21 0,0 21 0,21 21 15,-21-22-15,1 1 0,-1 21 16,0 0-16,0 0 0,0 0 0,0 0 15,22 0-15,-22 21 0,0 1 0,0-1 16,0 0-16,-21 21 16,0-21-16,0 1 0,0 20 0,0-21 15,0 21-15,0-20 0,0 20 0,0-21 16,0 21-16,0-20 0,0-1 16,0 0-16,0 0 0,22 0 0,-22 0 15,21 1-15,0-22 0,0 21 0,0-21 16,0 0-16,1 0 0,-1 0 15,21 0-15,-21 0 0,22 0 0,-1-21 16,0-1-16,-21 1 0,22 0 0,-1 0 16,-21 0-16,22-22 0,-22 22 15,0-21-15,0 0 0,0 20 0,-21-20 16,0 21-16,21-21 0,-21 20 0,0 1 16,0-21-16,0 21 0,0 0 15,0-1-15,0 1 16,0 0-16,0 42 47,0 0-47,0 1 0,-21 20 15,21-21-15,0 0 0,-21 22 0,21-1 16,-21-21-16,21 21 0,0 22 16,0-22-16,0 1 0,0 20 0,0 1 15,0-22-15,0 21 0,0 1 16,0-22-16,0 22 0,0-1 15,0 1-15,0-1 0,0 22 0,21-22 16,-21 1-16,0 21 0,0-22 0,0 22 16,21-22-16,-21 1 0,0-1 0,0 1 15,0-1-15,21 1 0,-21-1 16,22-20-16,-22 20 0,0-21 0,21 22 16,-21-22-16,21 1 0,-21-1 0,21 0 15,-21 1-15,0-22 0,0 21 16,0-21-16,0 0 0,0 1 0,0-1 15,0 0-15,0-42 32,0 0-17,0-22-15,0 22 0,0-21 16,0 21-16,0-43 0,0 22 0,0-22 16,0 22-16,0-22 0,0-20 0,0 20 15,0 1-15</inkml:trace>
  <inkml:trace contextRef="#ctx0" brushRef="#br0" timeOffset="75276.21">5016 8149 0,'0'0'0,"-21"-42"16,21 21-16,0-22 15,0 22-15,0 0 0,0 0 16,0 0-16,0 0 0,0-1 0,0 1 15,0 0-15,0 0 0,0 0 16,21 0-16,1 21 0,-1-22 0,0 1 16,0 21-16,0 0 0,22-21 15,-22 21-15,0 0 0,0 0 0,0 0 16,0 0-16,1 0 0,-1 21 0,0 0 16,0 1-16,0-1 0,-21 0 15,21 0-15,-21 0 0,0 22 16,0-22-16,0 0 0,0 21 0,-21-21 15,0 1-15,0-1 0,0 21 16,0-21-16,-22 0 0,22 1 0,0-22 16,0 21-16,0 0 0,-1 0 0,1-21 15,0 21-15,0-21 0,0 0 16,21 21-16,-21-21 0,42 0 62,-21-21-62,21 21 0,0 0 16,0-21-16,0 21 0</inkml:trace>
  <inkml:trace contextRef="#ctx0" brushRef="#br0" timeOffset="76320.62">5419 8255 0,'0'0'0,"0"21"0,0 0 0,21-21 16,0 0-16,0 0 15,0 0 1,0 0-16,1-21 0,-1 21 16,0-21-16,21 0 0,-21 0 0,1 0 15,-1-22-15,0 22 0,21-21 16,-21-1-16,1 1 0,-1 0 16,0-1-16,0 1 0,-21-21 0,21 20 15,0 1-15,-21-22 0,22 22 16,-22 0-16,0-1 0,0 1 0,0 0 15,0-1-15,0 22 0,0 0 0,0 0 16,0 0-16,-22 0 0,22-1 16,-21 22-16,21 22 15,-21-1-15,21 0 16,0 0-16,0 0 0,0 22 16,-21-22-16,21 21 0,0 0 0,0 1 15,0-1-15,0 0 0,0 1 16,0-22-16,0 21 0,0 1 15,0-1-15,0 0 0,0 1 0,0-1 16,0 0-16,0-21 0,21 22 0,-21-22 16,21 21-16,-21-21 0,21 1 15,1-1-15,-22 0 0,21 0 0,0-21 16,0 0-16,0 0 0,0 0 16,1 0-16,-1 0 0,0-21 15,0 21-15,0-21 0,0 0 0,1-22 16,-1 22-16,0 0 0,0-21 0,0-1 15,0 22-15,-21-21 0,22 21 16,-1-1-16,-21 1 0,21 0 16,-21 0-16,0 0 0,0 0 0,0-1 15,0 44 17,0-1-17,0 0-15,0 0 16,0 21-16,0-20 0,0-1 0,0 21 15,0-21-15,0 0 0,0 22 0,0-22 16,0 0-16,0 0 0,0 0 16,21 1-16,0-1 0,0-21 0,1 21 15,-1 0-15,21-21 0,-21 0 0,22 0 16,-22 0-16,21 0 16,0 0-16,-20 0 0,20 0 0,0 0 15,1-21-15,-1 0 0,-21 21 0,21-21 16,-20-22-16,20 22 0,-21 0 15,0 0-15,0-22 0,1 1 0,-1 21 16,0-21-16,0 20 0,-21-20 0,0 21 16,0 0-16,0-22 0,0 22 0,0 0 15,0 0-15,0 0 16,0 0-16,0-1 16,-21 22-16,0 0 0,0 0 15,-1 0-15,22 22 16,-21-1-16,0 0 0,21 0 15,0 0-15,0 0 0,-21 1 0,21 20 16,0-21-16,0 0 0,0 22 16,0-22-16,0 21 0,0-21 0,0 0 15,21 1-15,0-1 0,-21 0 0,21 0 16,1 0-16,-1-21 0,0 21 16,0-21-16,0 0 0,0 0 0,1 0 15,-1 0-15,0 0 0,0 0 0,0-21 16,0 21-16,1-21 0,-1 0 15,0 0-15,0 0 0,0-1 0,0-20 16,1 21-16,-1-21 0,-21 20 16,0 1-16,21-21 0,-21 21 0,0-22 15,0 22-15,0-21 0,0 21 16,0 0-16</inkml:trace>
  <inkml:trace contextRef="#ctx0" brushRef="#br0" timeOffset="76876.5">6435 7027 0,'0'0'15,"-22"0"-15,1 0 0,21 22 16,-21-22-16,21 21 16,-21 0-16,21 0 15,0 0-15,0 0 0,0 1 16,21-22-1,0 21-15,0-21 0,1 0 16,-1 0-16,0 0 0,0 0 0,0 0 16,0-21-16,1 21 0,-1-22 15,0 1-15,0 21 0,0-21 0,-21 0 16,0 0-16,0 0 0,0-1 16,0 1-16,0 0 15,-21 21-15,0 0 0,0-21 0,0 21 16,-1 0-16,1 0 0,0 0 15,0 0-15,0 0 16,0 0-16,21 21 0,-22-21 0,22 21 16,0 0-16,-21-21 0,21 22 15,-21-22-15,21 21 0,0 0 16,-21-21-16,21 21 16,0 0-1,0 0 1</inkml:trace>
  <inkml:trace contextRef="#ctx0" brushRef="#br0" timeOffset="80500.78">7429 7832 0,'-21'0'0,"21"-21"16,0-1-1,0 1 1,0 0-1,21 21 1,1-21-16,-1 21 0,0 0 16,0 0-16,0-21 15,0 21-15,1 0 0,-1 0 0,0 0 16,0 0-16,0 0 0,0 0 0,1 0 16,-1 21-16,0-21 0,0 21 15,0 0-15,22 0 0,-43 1 0,21-1 16,0 0-16,0 0 0,0 21 0,-21-20 15,0-1-15,0 21 0,0-21 16,0 0-16,0 1 0,0 20 16,0-21-16,0 0 0,0 0 15,0 1-15,0-1 16,-21-21 0,0 0-16,0 0 31,21-21-31,0-1 0,0 1 0,0 0 15,0-21-15,0 21 0,0-22 0,21 1 16,0 21-16,0-22 0,-21 1 16,21 0-16,1 21 0,-1-22 0,0 1 15,0 21-15,0 0 0,0-22 0,1 22 16,-1 0-16,21 21 16,-21-21-16,0 21 0,22-21 0,-22 21 15,0 0-15,21 0 0,-20 0 0,-1 0 16,0 21-16,0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12:25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1630 0,'0'0'0,"-21"0"0,21-21 0,-22 21 31,22-21-31,-21 21 0,21 21 31,0 0-15,0 0-16,0 21 0,0-20 15,0 20-15,0 0 0,0 1 0,0 20 16,21-21-16,-21 22 0,22-22 16,-22 22-16,0-22 0,0 22 15,0-1-15,0 22 0,0-22 0,0 1 16,0-1-16,0 1 0,0-1 16,0-20-16,0-1 0,0 0 15,0 1-15,0-1 0,0-21 0,21 0 16,-21 0-16,0 1 0,21-1 15,-21-42 32,0-1-47,0 1 0,0-21 16,0 21-16</inkml:trace>
  <inkml:trace contextRef="#ctx0" brushRef="#br0" timeOffset="1258.72">2222 2032 0,'0'0'16,"-21"0"-16,0-21 0,0 0 0,0 21 15,0-21-15,-1-1 0,22 1 0,-21 21 16,21-21-16,0 0 0,0 0 15,0 0-15,0-1 0,0 1 16,0 0-16,0 0 0,0 0 0,21 0 16,1-1-16,-1-20 0,21 42 15,-21-21-15,22 0 0,-1 0 16,21-1-16,-20 1 0,20 21 16,1-21-16,-22 21 0,22 0 0,-1 0 15,-21 0-15,22 0 0,-22 21 16,1 0-16,-1 1 0,0 20 0,1 0 15,-22 1-15,0-1 0,0 0 16,0 22-16,-21-22 0,21 0 16,-21 1-16,0-1 0,0 0 0,-21 1 15,0-1-15,-21 0 0,21 1 16,-22-22-16,-20 21 0,20 1 0,-20-1 16,21-21-16,-22 21 0,22-20 15,-22-1-15,43 0 0,-21 0 16,-1-21-16,22 0 0,0 21 15,0-21-15,0 0 0,0 0 0,21-21 16,-22 21-16,22-21 16,0 0-16,0 0 0,0-1 15,22 22 1,-1-21-16,0 21 16,21 0-16,-21 0 0,1 0 0,20 21 15,-21-21-15,0 22 0,22-1 16,-22 21-16,0-21 0,0 0 0,0 22 15,0-22-15,1 21 0,-1 1 16,0-1-16,0-21 0,-21 21 16,21 1-16,0-22 0,-21 21 0,22-21 15,-1 1-15,0 20 0,0-21 16,0 0-16,0 0 0,1-21 0,20 22 16,-21-22-16,0 0 0,22 0 15,-22 0-15,21 0 0,0 0 0,1-22 16,-1 1-16,-21 21 0,22-21 15,-1 0-15,0-21 0,1 20 0,-22 1 16,21-21-16,-21 0 0,22-1 16,-22 1-16,0 0 0,0-1 0,0 1 15,0 0-15,1 20 16,-22-20-16,0 0 0,0 21 0,0-1 0,0 1 16,0 0-1,0 42 1,-22 0-16,22 1 15,-21-1-15,0 21 0,21-21 0,-21 22 16,21-1-16,-21 0 0,21-21 16,0 22-16,-21-1 0,21-21 0,0 22 15,0-22-15,0 0 0,0 21 0,21-42 16,0 21-16,0 1 0,0-1 16,0-21-16,1 0 0,-1 21 15,0-21-15,0 0 0,0 0 16,0 0-16,1 0 0,-1-21 0,21 0 15,-21 21-15,0-22 0,1 1 0,-1-21 16,0 21-16,-21 0 0,21-22 16,0 1-16,0 0 0,-21-1 0,22 1 15,-22 0-15,21-1 0,-21 1 16,0 0-16,0-1 0,0 1 0,0 21 16,0 0-16,0-1 0,0 44 31,0 20-16,0-21-15,0 21 0,0 1 16,0-1-16,0-21 0,0 22 16,0-1-16,0 0 0,0 1 0,0-22 15,0 21-15,0-21 0,0 0 0,0 1 16,0-1-16,21 0 0,0 0 16,0 0-16,0-21 0,1 0 15,-1 0-15,21 0 0,-21 0 16,0 0-16,22 0 0,-22-21 0,21 0 15,-21 0-15,22 0 0,-1-1 16,-21-20-16,22 21 0,-1-21 0,-21-1 16,21 1-16,-20 0 0,20-22 0,-21 22 15,0-22-15,0 22 16,1-22-16,-1 1 0,0 21 0,-21-22 16</inkml:trace>
  <inkml:trace contextRef="#ctx0" brushRef="#br0" timeOffset="1567.07">4974 1588 0,'0'0'0,"-21"-43"0,21 1 0,-21 21 0,21 0 16,0-1-16,0 1 0,-21 0 16,-1 21-1,22 21-15,0 22 16,0-22-16,0 21 0,0 0 0,0 22 16,0-1-16,0 1 15,0-1-15,0 22 0,0-21 0,0-1 16,0 1-16,0-1 0,0 1 0,0-1 15,0 1-15,0-22 0,0 21 16,0-20-16,0 20 0,0-20 0,0-1 16,0-21-16,0 21 0,0-20 15,0 20-15,0-21 0,0 0 0,0 0 16,0 1 0,22-22-16,-1 0 15,0 0-15,0-22 0,0 1 16,-21 0-16,21 0 0,1 0 15,-1 0-15,0-22 0</inkml:trace>
  <inkml:trace contextRef="#ctx0" brushRef="#br0" timeOffset="2026.81">5376 2540 0,'0'21'16,"0"22"-1,0-22 1,21-21 0,1 0-16,-1 0 15,0 0-15,0 0 0,0-21 16,0 21-16,1-22 0,-1 1 16,0 0-16,0 21 0,0-21 0,0 0 15,1 0-15,-22-1 0,0-20 16,21 21-16,-21 0 0,0 0 0,0-1 15,0 1-15,-21 21 16,-1-21-16,1 21 16,0 0-16,-21 0 0,21 0 0,-1 21 15,1 0-15,0 1 0,0-1 16,0 0-16,0 0 0,-1 21 0,1 1 16,21-22-16,-21 21 15,21 1-15,0-22 0,0 21 0,0-21 16,0 22-16,0-22 0,0 0 0,0 0 15,0 0-15,0 0 0,21 1 16,0-1-16,1 0 0,-1-21 16,0 21-16,0-21 15,0 0-15,0 0 0,1 0 16,-1 0-16,0 0 0,21-21 16,-21 21-16,22-21 0,-22 0 0,21-1 15</inkml:trace>
  <inkml:trace contextRef="#ctx0" brushRef="#br0" timeOffset="2507.53">6540 2328 0,'0'0'0,"-42"-42"16,21 42-1,0 0-15,0 0 0,-1 0 16,1 0-16,0 21 0,0 0 15,0-21-15,0 22 0,-1-1 16,1 0-16,0 0 0,21 0 0,0 0 16,-21 1-16,21-1 0,0 0 15,0 0-15,0 0 16,0 0-16,21-21 16,0 22-16,0-22 15,1 0-15,-1 0 0,21 0 0,-21 0 16,0 0-16,1 0 0,-1 21 15,21-21-15,-21 0 0,0 0 0,1 0 16,-1 21-16,0 0 0,0-21 16,-21 21-16,0 0 15,0 1-15,0-1 16,0 0 0,-21-21-16,0 21 0,0-21 0,-1 0 15,1 21-15,0-21 0,-21 21 16,21-21-16,-1 0 0,-20 0 15,21 0-15,0 0 0,0 0 0,-1 0 16,1 0-16,0 0 16,21-21 15,0 0-31</inkml:trace>
  <inkml:trace contextRef="#ctx0" brushRef="#br0" timeOffset="3319.07">1926 3471 0,'0'0'0,"-21"0"0,0 22 15,0-22-15,-1 0 0,1 0 31,42 0 16,1 0-31,-1 0-16,0 0 0,0 0 16,0 0-16,22 0 0,-1 0 0,-21 0 15,21 0-15,22 0 0,-22 0 16,22 0-16,-1 0 0,22 0 0,0 0 15,-1 0-15,1 0 0,21 0 16,-22 0-16,22-22 0,0 22 0,0 0 16,21-21-16,0 21 0,0-21 15,0 21-15,0 0 0,0-21 16,0 21-16,0 0 0,21 0 0,-21-21 16,21 21-16,-21 0 0,21 0 15,-21-21-15,0 21 0,0-22 0,0 22 16,-21 0-16,21 0 0,-21-21 0,0 21 15,0 0-15,-22 0 0,1 0 16,0 0-16,-22-21 0,1 21 0,-1 0 16,-20 0-16,-1 0 0,-21 0 0,21 0 15,-20 0-15,-1 0 0,0 0 16,0 0-16,-21-21 0,0 0 47,-21 21-47,-21 0 0,20 0 15,-20 0-15,0 0 0</inkml:trace>
  <inkml:trace contextRef="#ctx0" brushRef="#br0" timeOffset="4078.6">2244 3662 0,'0'0'0,"-43"0"0,22 0 16,0 0-16,0 0 0,0 0 0,-1 0 15,1 0-15,0 0 0,0 0 16,0 0-16,0 0 0,-1 0 16,1 0-16,0 0 0,0 0 0,0 0 15,0 0-15,-1 0 16,1 0-16,0 0 16,0 0-1,42 0 32,0 0-47,22 0 16,-22 0-16,0 0 0,21 0 15,1 0-15,-1 0 0,0-21 16,1 21-16,20 0 0,22 0 0,-22-21 16,22 21-16,21 0 0,-22 0 15,22-22-15,0 22 0,0 0 0,21-21 16,-21 21-16,21-21 0,-21 21 15,21 0-15,0-21 0,-22 21 0,22 0 16,-21 0-16,21-21 0,-21 21 16,21 0-16,0 0 0,0-21 0,0 21 15,0-22-15,-21 22 0,0 0 0,21 0 16,-21-21-16,-1 21 0,1 0 16,-21 0-16,21-21 0,0 21 15,-1 0-15,-20 0 0,0 0 0,-22 0 16,22-21-16,-22 21 0,1 0 15,-22 0-15,1 0 0,-1 0 0,-21 0 16,0 0-16,0 0 0,1 0 16,-1 0-16,-21-21 31,0 0 0,21 21 0,-21-22-31</inkml:trace>
  <inkml:trace contextRef="#ctx0" brushRef="#br0" timeOffset="5755.46">1947 4614 0,'0'22'0,"0"-44"31,0 1-15,0 0 0,0 0-16,0 0 15,0 0-15,0-1 16,-21 22-16,21-21 0,-21 21 31,21-42-31,0 63 16,0 0-16,0 0 15,0 1-15,0-1 0,0 21 0,-21-21 16,21 0-16,0 22 0,21 20 0,-21-20 16,0-1-16,0 21 0,0-20 15,0-1-15,0 22 0,0-22 0,0 0 16,-21 1-16</inkml:trace>
  <inkml:trace contextRef="#ctx0" brushRef="#br0" timeOffset="5799.44">1905 5398 0,'0'21'16</inkml:trace>
  <inkml:trace contextRef="#ctx0" brushRef="#br0" timeOffset="5828.42">1926 5440 0,'-21'0'16</inkml:trace>
  <inkml:trace contextRef="#ctx0" brushRef="#br0" timeOffset="5879.39">1905 5398 0,'0'-43'31,"21"22"-31,-21 0 0</inkml:trace>
  <inkml:trace contextRef="#ctx0" brushRef="#br0" timeOffset="6095.16">2328 5080 0,'0'0'16</inkml:trace>
  <inkml:trace contextRef="#ctx0" brushRef="#br0" timeOffset="6171.11">2349 5144 0,'22'0'15,"-44"-22"1</inkml:trace>
  <inkml:trace contextRef="#ctx0" brushRef="#br0" timeOffset="6251.07">2413 5038 0,'0'-64'32,"-21"43"-32,0 21 0,-22 21 0,22-21 15,0 0-15</inkml:trace>
  <inkml:trace contextRef="#ctx0" brushRef="#br0" timeOffset="6291.04">2222 5059 0,'0'0'15,"0"21"-15,-21-21 0</inkml:trace>
  <inkml:trace contextRef="#ctx0" brushRef="#br0" timeOffset="6438.96">2244 5165 0,'0'0'0,"21"0"16,0 0-16,0 0 16,0 0-16,0 0 15,-21-21-15,22 21 0,-22-22 16,0 1-16,0 0 16,0 0 15,-22 21-31,1 0 15</inkml:trace>
  <inkml:trace contextRef="#ctx0" brushRef="#br0" timeOffset="6472.94">2201 5038 0,'0'0'16</inkml:trace>
  <inkml:trace contextRef="#ctx0" brushRef="#br0" timeOffset="6771.87">1778 5038 0</inkml:trace>
  <inkml:trace contextRef="#ctx0" brushRef="#br0" timeOffset="6895.81">1820 5207 0,'0'21'0,"0"0"0,0 64 31,0-64-31,-21-21 0,21 21 0,0 1 16,0-1-16,0 0 0,0 0 15,0 0-15,21-21 0,0 0 16</inkml:trace>
  <inkml:trace contextRef="#ctx0" brushRef="#br0" timeOffset="7402.8">2328 4995 0,'0'22'31,"0"-1"-31,0 0 16,0-42 31,0 0-32,0-1 1,0 1-16,0 0 16,-63 21-1,63 21 1,-21 0-16,-1 1 15,22-1-15,0 0 0,0 0 16,0 0-16,0 0 16,0 1-16,0-1 15</inkml:trace>
  <inkml:trace contextRef="#ctx0" brushRef="#br0" timeOffset="7438.78">2349 7959 0,'0'21'15,"0"-42"-15</inkml:trace>
  <inkml:trace contextRef="#ctx0" brushRef="#br0" timeOffset="8683.07">4043 4572 0,'0'-63'31,"0"41"-31,0 1 16,0 0-16,0 0 15,0 0-15,0 0 16,0-1-1,-21 22-15,-1 0 0,1-21 0,0 0 16,0 21-16,0 0 16,0 0-16,-1 0 0,1 0 0,-21 21 15,21 0-15,0 1 0,-22-1 16,1 21-16,21-21 0,-22 22 0,22-1 16,-21-21-16,21 21 0,-22 22 15,22-22-15,0 1 0,0 20 0,21 1 16,0-22-16,0 21 0,0 1 15,0-22-15,0 22 0,0-22 0,0 0 16,0 1-16,21-22 0,0 21 16,0-21-16,1 22 0,-1-22 15,21 0-15,-21-21 0,0 21 0,22-21 16,-22 0-16,21 0 0,-21 0 16,1 0-16,20 0 0,-21 0 0,0 0 15,0 0-15,22-21 0,-22 0 16,0 21-16,0-21 0,0 0 0,1-1 15</inkml:trace>
  <inkml:trace contextRef="#ctx0" brushRef="#br0" timeOffset="9514.59">4233 4890 0,'0'-22'0,"0"44"0,0-65 0,-21 43 31,21 21-16,-21 1-15,21-1 0,-21 0 16,0 21-16,21-21 0,-22 22 0,22-22 16,0 21-16,0 1 0,0-22 15,0 21-15,0-21 0,0 0 0,0 22 16,0-22-16,0 0 0,0 0 16,0 0-16,22 1 15,-1-22-15,0 0 0,0 0 16,0 0-16,22 0 15,-22 0-15,0-22 0,0 1 0,0 0 16,0 0-16,-21 0 16,0 0-16,0-1 0,0 1 15,0 0-15,0 0 0,0 0 0,-21-22 16,0 22-16,21 0 0,-21 0 16,0 0-16,0 0 0,21-1 0,0 1 15,0 0-15,0 0 0,0 0 16,0 0-16,0-1 0,21 1 15,0 0-15,0 21 16,0 0-16,0-21 0,22 21 0,-22 0 16,21 0-16,-21 0 0,22 21 15,-1-21-15,-21 21 0,22 0 0,-22 1 16,21-1-16,-21 21 0,0-21 0,1 0 16,-1 22-16,0-22 0,-21 0 15,21 21-15,-21-20 0,0-1 0,0 21 16,0-21-16,0 0 0,0 1 15,0-1-15,0 0 0,0 0 16,0-42 31,0 0-31,0 0-16,0-1 0,0 1 0,0 0 15,0 0-15,0-21 0,0 20 0,0-20 16,21 21-16,0-21 0,1-1 15,-1 22-15,0-21 0,0 21 0,0-22 16,0 22-16,22 0 0,-22 0 16,21 0-16,-21 21 0,22 0 0,-22 0 15,21 0-15,-21 0 0,22 21 16,-22 0-16,0 0 0,0 0 0,-21 0 16,0 22-16,21-22 0,-21 21 0,0-21 15,0 22-15,0-22 16,0 21-16,0-21 0,-21 1 0,21-1 15,0 0-15,0 0 0,-21 0 16,21 0-16,-21-21 0,21 22 16,0-44 15,0 1-31,0 0 16,21 21-16</inkml:trace>
  <inkml:trace contextRef="#ctx0" brushRef="#br0" timeOffset="10475.04">5884 4805 0,'0'0'16,"21"-21"-16,1 21 0,-22-21 0,0-1 16,0 1-16,0 0 15,0 0 1,-22 21-16,1 0 0,0 0 15,0 0-15,0 0 0,0 0 0,-1 0 16,1 0-16,-21 21 0,21 0 16,0-21-16,-1 21 0,1 1 0,0-1 15,21 0-15,0 0 0,0 0 16,0 0-16,0 1 16,21-22-16,-21 21 15,43-21-15,-22 21 0,0-21 16,0 21-16,21-21 0,-20 21 0,-1-21 15,21 0-15,-21 21 0,0-21 16,1 22-16,-1-22 0,0 21 0,0 0 16,-21 0-16,0 0 15,0 0-15,0 1 0,0-1 16,-21 0-16,0-21 0,0 21 16,-1-21-16,1 21 0,0-21 15,0 0-15,0 0 0,0 0 0,-1 0 16,1 0-16,0 0 15,0 0-15,0-21 0,21 0 16,-21 0-16,21 0 16,-22-1-16,22 1 0,0 0 15,0 0-15,0 42 47,0 0-47,0 0 0,0 1 16,0-1-16,0 0 0,0 0 0,0 0 15,22 0-15,-1 1 0,0-22 16,-21 21-16,21-21 0,0 0 0,0 21 16,22-21-16,-22 0 0,0 0 15,21 0-15,-20 0 0,20 0 16,0 0-16,-21-21 0,22 0 0,-22 21 16,21-22-16,-21 1 0,1 0 0,20 0 15,-21 0-15,0-22 0,0 1 16,1 21-16,-1-21 0,0-1 0,0-20 15,-21 20-15,21 1 0,0-21 16,-21 20-16,0 1 0,0-22 0,22 22 16,-22-21-16,0 20 0,0 1 0,0 0 15,0-1-15,0 22 0,0 0 16,0-21-16,0 20 0,0 1 16,-22 21-16,22 21 15,0 1-15,0-1 16,-21 0-16,21 21 0,0-21 15,0 22-15,0-1 0,0 0 0,-21 22 16,21-22-16,0 1 0,0 20 0,0 1 16,0-22-16,0 21 0,0-20 15,0-1-15,-21 0 0,21 1 0,0-1 16,0 0-16,0-20 0,0-1 16,0 21-16,0-21 0,0 0 15,21-21-15,0 0 16,0 0-16,1 0 15,-1 0-15,0 0 0,0-21 16,0 0-16,-21 0 0,21 0 0,-21 0 16,22-1-16,-22 1 0</inkml:trace>
  <inkml:trace contextRef="#ctx0" brushRef="#br0" timeOffset="10702.92">6265 4826 0,'0'0'0,"21"0"47,1 0-31,-1 0-16,0-21 0,0 21 15,0 0-15,0 0 0,1-21 0,-1 21 16,0 0-16,0 0 0,0-21 15,0 21-15,-21-22 0,22 22 16</inkml:trace>
  <inkml:trace contextRef="#ctx0" brushRef="#br0" timeOffset="11290.58">6816 4868 0,'0'0'15,"0"-21"1,0 0-16,0 0 16,0 0-16,21 21 15,0-21-15,0-1 16,0 22-16,0 0 15,1 0-15,-1 0 0,0 0 0,0 0 16,0 0-16,0 0 0,1 22 0,-1-22 16,0 21-16,-21 0 0,21 21 15,-21-21-15,21 22 0,-21-22 0,0 21 16,0-21-16,0 22 0,0-22 16,0 21-16,0-21 0,0 1 0,0-1 15,-21 0-15,21 0 0,-21 0 0,21 0 16,0 1-1,-21-22-15,21-22 32,0 1-32,0 0 15,0 0-15,0 0 0,0 0 0,0-1 16,21-20-16,-21 21 0,0-21 0,21 20 16,-21-20-16,21 21 0,-21-21 15,0 20-15,21-20 0,1 21 0,-22 0 16,21 0-16,-21-1 15,21 22-15,0 22 16,-21-1 0,0 0-16,0 0 0,0 0 0,0 0 15,0 1-15,0-1 16,0 0-16,0 0 0,0 0 0,0 0 16,0 1-16,0-1 15</inkml:trace>
  <inkml:trace contextRef="#ctx0" brushRef="#br0" timeOffset="11847.26">7620 4763 0,'0'0'16,"0"-22"-16,0 1 0,0 0 15,-21 21-15,0 0 16,-1 0-16,1 0 15,21 21 1,-21 0-16,21 1 0,0 20 16,0-21-16,-21 0 0,21 22 15,0-1-15,0-21 0,0 21 0,0-20 16,0 20-16,0-21 0,0 21 0,0-20 16,0-1-16,0 0 0,0 0 15,0 0-15,21 0 0,0-21 16,-21 22-16,21-22 0,1 0 0,-1 0 15,0 0-15,0 0 0,0 0 16,0 0-16,1-22 0,-1 1 16,21 0-16,-21 21 0,0-21 0,1 0 15,-1 0-15,0-22 0,0 22 16,0 0-16,-21-21 0,0-1 0,21 22 16,-21-21-16,22 21 0,-22-22 15,0 22-15,0 0 0,0 0 0,0 0 16,0-1-16,-22 44 31,22-1-31,-21 0 16,21 21-16,0-21 0,0 1 0,0 20 15,0-21-15,0 21 0,0-20 16,0-1-16,0 21 0,0-21 16,0 0-16,0 1 0,0-1 0,0 0 15,21-21 1,1 0-16,-1 0 15,0 0-15,0 0 0,0 0 16,0-21-16,1 0 0,-1 21 16,0-22-16,0 1 0</inkml:trace>
  <inkml:trace contextRef="#ctx0" brushRef="#br0" timeOffset="12136.1">8340 4741 0,'0'0'0,"0"-21"0,0 0 16,0 0-16,-22 21 31,1 0-31,0 21 16,0 0-16,21 0 15,-21 22-15,21-22 0,0 21 0,0 1 16,-21-22-16,21 21 0,-22 0 16,22-20-16,0 20 0,0-21 0,0 21 15,0-20-15,0-1 0,0 0 0,0 0 16,0 0-16,22 0 15,-1-21-15,0 0 0,0 0 16,0 0-16,0 0 0,1 0 16,-1-21-16,0 0 15,0 0-15,0 0 0,0 0 16,1-1-16,-1 1 0,0 0 0,0-21 16</inkml:trace>
  <inkml:trace contextRef="#ctx0" brushRef="#br0" timeOffset="12459.71">8678 4276 0,'0'-21'16,"0"42"-16,0-64 0,0 22 0,0 0 15,0 0-15,0 0 16,-21 21 0,0 21-16,21 0 0,0 0 15,0 22-15,-21-1 0,21-21 16,-21 43-16,21-22 0,-22 0 0,22 1 15,0 20-15,0-21 0,-21 22 16,21-22-16,-21 22 0,21-22 0,0 0 16,0 1-16,0-1 0,0 0 0,0-20 15,0 20-15,0-21 0,0 0 16,0 0-16,0 1 0,0-1 16,21 0-16,0-21 15,1 0 1,-1 0-16,-21-21 0,21 0 15,0 21-15,0-22 0,0 1 0,1 0 16,-22 0-16,21 0 0</inkml:trace>
  <inkml:trace contextRef="#ctx0" brushRef="#br0" timeOffset="12851.49">8911 4741 0,'-21'64'15,"21"-22"-15,-21-21 0,21 1 16,-21 20-16,21-21 0,0 21 16,-22-20-16,22-1 0,0 21 15,0-21-15,0 0 0,0 1 0,0-1 16,0 0-16,22-21 0,-1 0 16,0 0-16,0 0 0,0 0 15,22 0-15,-22 0 0,0 0 0,21 0 16,-21-21-16,1 21 0,-1-21 0,0-1 15,0 1-15,0 0 0,-21 0 16,21 0-16,-21 0 0,0-22 0,0 22 16,0-21-16,0 21 0,0-22 0,-21 22 15,0 0-15,0 0 0,21 0 16,-21 21-16,0 0 0,-1 0 16,-20 0-16,21 0 0,0 0 0,0 0 15,-22 0-15,22 0 0,0 21 16,0 0-16,0 0 0,-1-21 0,22 21 15,0 0-15,22-21 32,-1 0-32,0 0 0,0 0 0</inkml:trace>
  <inkml:trace contextRef="#ctx0" brushRef="#br0" timeOffset="13271.25">9334 4720 0,'22'-42'31,"-1"21"-31,0 21 0,0 0 0,0 0 16,0 0-16,1 0 16,20 0-16,-21 0 0,0 0 0,22 21 15,-22-21-15,0 21 0,0 0 0,0 0 16,-21 1-16,0 20 15,0-21-15,0 0 0,0 22 0,0-22 0,0 21 16,0-21-16,-21 0 0,21 22 16,-21-22-16,0 0 0,0 0 15,-1-21-15,22 21 0,0 1 0,-21-22 16,0 0-16,21-22 31,0 1-15,0 0-16,21 0 0,-21 0 0,21 0 15,1-1-15,-22-20 0,21 21 16,0-21-16,-21-1 0,21 22 0,0-21 16,0 21-16,-21-1 0,22-20 0,-1 21 15,0 0-15,-21 0 0,0-1 16,21 22-16,-21-21 0,0 0 16,0 0-16,0 0 0</inkml:trace>
  <inkml:trace contextRef="#ctx0" brushRef="#br0" timeOffset="13559.08">8318 4424 0,'0'0'0,"-21"21"0,-21-21 31,63 0-31,0 0 0,0 0 16,22 0-16,-22 0 0,21 0 0,1 0 15,-1 0-15,0 0 0,1-21 0,20 21 16,-21 0-16,1 0 0,-1 0 16,0 0-16,1 0 0,-1 0 0,-21-21 15,0 21-15,1 0 0,-1 0 0</inkml:trace>
  <inkml:trace contextRef="#ctx0" brushRef="#br0" timeOffset="14403.53">10520 4509 0,'0'0'0,"0"-22"15,0 44 32,0-1-47,0 21 0,0-21 16,0 22-16,0-22 0,0 21 0,0 0 16,0 1-16,0 20 0,0-20 15,0-1-15,0 0 0,0-21 0,0 22 16,0-1-16,0-21 0,0 0 0,0 1 15,0-1-15,0 0 0,0-42 47,0 0-31,0-1-16,0 1 0,0-21 0,0 21 16,0 0-16,0-22 0,0 1 0,21 0 15,0-1-15,-21 22 0,21-21 16,0-1-16,1 1 0,-1 0 0,0 21 15,0-22-15,0 22 0,22-21 16,-22 21-16,21-1 0,0 22 0,1-21 16,-22 21-16,21 0 0,1 0 0,-22 0 15,21 21-15,0 1 16,-20-1-16,-1 0 0,0 0 0,0 21 16,0 1-16,-21-1 0,21-21 0,-21 22 15,0-1-15,0 0 0,0 1 16,0-1-16,0 0 0,0-21 0,0 1 15,-21-1-15,21 0 0,-21 0 0,21 0 16,-21 0-16,21-42 63,0 0-63,0 0 0,21 0 0,0 0 15</inkml:trace>
  <inkml:trace contextRef="#ctx0" brushRef="#br0" timeOffset="15730.79">12001 4720 0,'0'0'0,"0"-21"0,22 21 0,-22-21 15,0 0-15,0 0 0,-22-1 16,1 1-16,0 21 15,0-21-15,0 0 0,-22 21 16,22-21-16,-21 0 0,21 21 0,-22 0 16,22 0-16,-21 0 0,21 0 15,-22 0-15,22 0 0,0 21 0,0 0 16,0 0-16,0 21 0,-1-20 16,1 20-16,21 0 0,0-21 0,0 22 15,0-1-15,0 0 0,0 1 0,0-22 16,0 0-16,0 21 0,0-20 15,0-1-15,21 0 0,1 0 16,-1-21-16,0 0 0,0 0 0,0 0 16,22 0-16,-22 0 0,0-21 15,0 21-15,21-21 0,-20 0 0,-1-1 16,21 1-16,-21 0 0,0 0 16,1-21-16,-1 20 0,0-20 15,-21 0-15,21 21 0,-21-22 0,21 22 16,-21 0-16,0-21 0,0 20 0,0 1 15,0 0-15,-21 42 32,21 0-17,-21 1-15,21-1 0,0 21 0,0-21 16,0 22-16,0-22 0,0 21 16,0-21-16,0 0 0,0 22 0,21-22 15,0 0-15,0 0 0,1 0 0,-1-21 16,0 22-16,0-1 0,0-21 15,0 0-15,1 0 0,-1 0 16,0 0-16,0 0 0,21 0 0,-20-21 16,-1-1-16,0 1 0,0 21 0,21-21 15,-20-21-15,-1 21 0,0-1 16,0-20-16,-21 21 0,21-21 0,-21 20 16,21-20-16,-21 21 0,22 0 0,-22-22 15,0 22-15,0 0 16,0 0-16,0 42 31,0 0-15,0 0-16,0 22 15,0-22-15,0 0 0,0 0 0,0 22 16,-22-22-16,22 0 0,0 21 16,0-21-16,0 1 0,0-1 0,0 0 15,0 0-15,0 0 16,0-42 15,0 0-31,-21 0 16,21 0-16,0-1 0,0 1 15,0 0-15,0 0 0,0-21 16,0 20-16,0 1 0,0-21 0,21 21 16,1-22-16,-1 22 0,-21 0 15,21-21-15,0 21 0,0-1 0,0 1 16,1 0-16,-1 0 0,0 21 15,21 0-15,-21 0 0,1 0 0,20 0 16,-21 0-16,0 21 0,0-21 0,1 21 16,-1 22-16,0-22 0,0 0 15,-21 21-15,21-21 0,-21 22 0,0-22 16,0 0-16,0 21 0,0-20 0,0 20 16,0-21-16,0 0 15,0 0-15,-21 1 0,21-1 0,-21 0 16,21 0-16,-21-21 15,0 0 1,21-21 0,0 0-16,0 0 0,0-1 15,0 1-15,0-21 0,21 21 16,0 0-16,-21-22 0,42 22 0,-21-21 16,22-1-16,-22 22 0,21-21 0,1 21 15,-1-22-15,0 22 0,1 0 16,-1 0-16,0 0 0,-21 0 0,22 21 15,-22 0-15,0 0 0,0 0 16,0 21-16,1 0 0,-22 0 16,0 0-16,0 22 0,0-22 0,0 21 15,0-21-15,0 22 0,0-22 16,0 0-16,-22 21 0,22-21 0,0 1 16,-21 20-16,0-21 0,21 0 0,-21 0 15,21 1-15,0-1 16,-21 0-16,21-42 47,21 0-47,0-1 15</inkml:trace>
  <inkml:trace contextRef="#ctx0" brushRef="#br0" timeOffset="16143.56">13843 4593 0,'0'21'31,"21"-21"-31,0 0 16,0 0-16,1 0 0,-1-21 15,0 21-15,0-21 0,0 21 16,0-21-16,1 0 0,-1 21 15,-21-21-15,21-1 0,0 22 0,-21-21 16,0 0-16,0 0 0,0 0 16,-21 21-1,0 0-15,0 0 0,-1 0 16,1 0-16,-21 21 0,21 0 0,-22 0 16,22 0-16,0 22 0,0-22 15,0 21-15,21-21 0,-21 1 0,21 20 16,0-21-16,-22 21 0,22-20 15,0-1-15,0 0 0,0 0 0,0 0 16,22 0-16,-1 1 0,0-22 16,0 0-16,0 0 0,22 0 15,-22 0-15,0 0 0,0 0 16,0 0-16,0-22 0,1 1 0,-22 0 16,21 21-16,0-21 0</inkml:trace>
  <inkml:trace contextRef="#ctx0" brushRef="#br0" timeOffset="18731.49">15028 4720 0,'0'0'16,"-21"0"-16,0 0 0,0 0 16,0 0-1,21-21 1,0 0-16,0 0 16,0 0-16,21-1 0,0 1 15,0 0-15,0 0 0,0-21 0,22 20 16,-22-20-16,0 0 0,21-1 0,-20 1 15,20 0-15,0-1 0,-21 1 16,1 0-16,20-22 0,-21 43 0,0-21 16,-21-1-16,0 22 15,0 0-15,0 0 0,0 0 16,-21 21-16,0 0 16,0 21-16,0-21 0,-22 21 15,22 0-15,0 0 0,21 22 0,0-22 16,-21 21-16,21 1 0,0-1 15,0-21-15,0 21 0,21 1 0,-21-1 16,21-21-16,0 22 0,0-22 16,-21 21-16,22-21 0,-1 0 15,0 1-15,0 20 0,-21-21 0,0 0 16,0 0-16,0 1 16,-21-22 15,0 0-31,0 0 0,-1-22 15,1 22-15,0-21 0,0 21 0,0-21 16,0 0-16,-1 0 0,1 21 16,21-21-16,-21-1 0,0 1 0,0 0 15,21 0-15,0 42 32,0 0-32,0 0 15,0 1-15,0-1 0,0 0 0,21 0 16,-21 0-16,21 0 0,0 1 15,0-1-15,22 0 0,-22-21 0,21 21 16,-21-21-16,22 0 0,-22 0 16,21 0-16,1 0 0,-1 0 0,-21 0 15,21 0-15,1-21 0,-1 21 0,-21-21 16,22 0-16,-1-1 0,-21 1 16,21 0-16,1 0 0,-22-21 0,21 20 15,-21-20-15,22 0 0,-22-1 16,0-20-16,0 21 0,0-1 0,-21-20 15,0 20-15,0-20 0,0 21 0,0-22 16,0 22-16,0-1 16,0 1-16,0 0 0,0 21 0,0-22 15,0 22-15,0 0 0,-21 21 16,21 21 0,-21 0-16,21 0 0,-21 22 15,21-22-15,0 21 0,0 22 0,-21-22 16,21 22-16,-21-1 0,21 1 0,0-1 15,-22-21-15,22 22 0,-21-22 16,21 22-16,0-22 0,0 0 0,0-20 16,-21 20-16,21-21 0,0 0 15,0 0-15,-21 1 0,21-1 16,0-42 15,0-1-31,21 22 16,-21-21-16,21 0 0,0 0 0,-21-21 15,22 20-15,-1 1 0,0-21 16,0 21-16,0-22 0,0 22 0,1 0 16,-1 0-16,0 0 0,0 0 15,0 21-15,0 0 0,1 21 16,-1 0 0,-21 0-16,0 0 0,0 22 0,0-22 15,0 0-15,0 0 0,21 0 16,-21 0-16,0 1 0,0-1 15,0 0-15,0 0 0,21 0 0,-21 0 16,21-21-16,-21 22 0,21-22 0,1 0 16,-1 0-16,0 0 0,0 0 15,21 0-15,-20 0 0,20 0 0,-21 0 16,21 0-16,-20-22 0,20 1 16,-21 21-16,21-21 0,-20 0 0,-1 0 15,21-22-15,-21 22 0,0 0 0,1-21 16,-1-1-16,0 22 0,0-21 15,-21 21-15,0-22 0,0 22 16,0 0-16,0 0 0,0 42 31,-21 21-15,21-20-16,-21-1 0,0 21 16,21-21-16,0 22 0,0-22 0,0 21 15,-22-21-15,22 0 0,0 1 16,0-1-16,0 0 0,0 0 0,0 0 15,0 0-15,22-21 0,-22 22 0,21-22 16,0 0-16,0 0 0,0 0 16,0 0-16,1 0 0,-1 0 0,0 0 15,21 0-15,-21-22 0,1 22 16,20-21-16,-21 0 0,0 21 16,0-21-16,1 0 0,-22 0 0,21-22 15,-21 22-15,21 0 0,-21-21 16,0 20-16,0-20 0,0 0 0,0-1 15,-21 22-15,0-21 0,21 0 0,-22 20 16,1 1-16,0-21 0,0 42 16,0-21-16,0 21 0,-22 0 0,22 0 15,0 0-15,0 21 0,0 0 16,-1 0-16,22 22 0,-21-22 0,21 21 16,-21 0-16,21 1 0,0-1 15,0-21-15,0 22 0,0-22 16,0 21-16,0-21 0,21 22 0,0-22 15,1 0-15,-1 0 0,0-21 16,21 21-16,-21-21 0,22 0 0,-22 21 16,21-21-16,1 0 0,-22 0 15,21 0-15,0 0 0,-20-21 0,20 21 16,-21-21-16,21 0 0,-20 0 0,-1 21 16,0-43-16,0 22 0,0 0 15,0 0-15,-21-21 0,0 20 0,22-20 16,-22 21-16,21-21 0,-21 20 15,0 1-15,0 0 0,0 0 16,0 0-16,0 42 31,0 0-31,0 0 0,0 22 0,0-22 16,0 21-16,0-21 0,0 22 16,0-22-16,0 21 0,0-21 0,0 0 15,0 1-15,0-1 0,0 0 0,0 0 16,21 0-16,0-21 0,0 0 15,0 21-15,1-21 0,-1 0 0,0 0 16,0 0-16,0 0 0,0 0 16,1-21-16,-1 21 0,0-21 0,0 0 15,0 0-15,0 0 0,1-1 16,-22 1-16,21 0 0,0-21 16,-21 21-16,0-1 0,0-20 0,0 21 15,0 0-15,0 0 0,0-1 16,0 1-16,0 42 15,0 1 1,0-1-16,0 21 16,0-21-16,0 0 0,0 1 0,0 20 15,0-21-15,0 0 0,0 0 16,0 1-16,0-1 0,0 0 16,0 0-16,21-21 0,0 0 0,0 21 15,1-21-15,-1 0 16,0 0-16,0 0 0,0 0 0,22 0 15,-22-21-15,0 0 0,0 21 16,0-21-16,0 0 0,1-1 0,-1 1 16,0-21-16,0 21 0,0-22 0,0 1 15,-21 0-15,22-1 0,-1-20 16,-21 21-16,0-22 0,21 22 0,-21-1 16,21 1-16,-21 21 0,0-21 15,0 20-15,0 1 0,0 0 0,0 0 16,-21 21-1,0 0-15,0 0 16,-1 0-16,22 21 0,-21 21 16,21-20-16,-21 20 0,21 0 15,-21 1-15,21-1 0,0 0 0,0 22 16,0-22-16,0 0 0,0 1 16,0-1-16,0-21 0,0 22 0,0-22 15,0 21-15,0-21 0,0 0 0,0 1 16,0-1-1,21-21 1,0 0-16,0-21 16,1 21-16,-1-22 15</inkml:trace>
  <inkml:trace contextRef="#ctx0" brushRef="#br0" timeOffset="19325.16">18986 4255 0,'0'-127'15,"0"105"1,-21 1-16,0 0 0,0 21 16,0 0-16,0 0 15,-1 0-15,1 21 16,0 0-16,0 1 0,0 20 15,0-21-15,-1 0 0,22 22 0,-21-22 16,0 21-16,21-21 0,-21 22 16,21-22-16,0 0 0,0 0 0,0 0 15,0 0-15,0 1 0,0-1 16,21 0-16,0-21 0,0 0 16,1 0-16,-1 0 0,0 0 15,0 0-15,0 0 0,-21-21 16,21 21-16,1-21 0,-1-1 0,0 1 15,-21 0-15,21-21 0,-21 21 16,0-22-16,21 1 0,0 0 0,1-22 16,-22 22-16,0-1 0,0-20 15,21 21-15,-21-1 0,0 1 16,21 21-16,-21-22 0,0 22 0,0 0 16,0 0-16,-21 21 15,0 0 1,21 21-16,0 0 0,0 0 15,-22 22-15,22-22 0,0 21 0,0 22 16,0-22-16,-21 22 0,21-22 16,0 0-16,0 22 0,0-22 0,0 0 15,0 1-15,0-22 0,0 21 0,0-21 16,0 1-16,0-1 16,0 0-16,0 0 0,21-21 0,1 0 15,-1 0 1,0 0-16,0-21 15,0 0-15,0 0 0,1-1 16</inkml:trace>
  <inkml:trace contextRef="#ctx0" brushRef="#br0" timeOffset="19906.68">19833 3704 0,'0'0'0,"21"-42"31,-21 63-15,0 0-1,0 0-15,0 1 0,0-1 0,-21 21 16,21 0-16,0 1 0,-21 20 16,21-20-16,0 20 0,0-21 0,-21 22 15,21-22-15,-21 1 0,21-1 16,0 0-16,0 1 0,0-1 0,0-21 15,0 0-15,-22 0 0,22 1 16,0-1-16,0-42 47,0-1-31,0 1-16,0 0 0,22 0 0,-22 0 15,21 0-15,0-1 0,-21-20 16,21 21-16,0 0 0,0-22 0,1 22 15,-1 0-15,0 0 0,0 0 0,0 0 16,22-1-16,-22 22 0,21 0 16,-21 0-16,22 0 0,-1 0 0,0 0 15,1 22-15,-22-1 16,0 0-16,0 21 0,0-21 0,-21 1 16,0 20-16,0-21 0,0 21 0,0-20 15,0-1-15,-21 21 0,0-21 16,-21 0-16,20 1 0,-20-1 0,21-21 15,-21 21-15,20 0 0,-20-21 0,21 0 16,-21 21-16,20-21 0,1 0 16,0 0-16,0 0 0,0 0 0,0 0 15,21-21 1,21 21 0,0-21-16,0 0 0,0 0 0,0-1 15,1 1-15</inkml:trace>
  <inkml:trace contextRef="#ctx0" brushRef="#br0" timeOffset="20275.59">20447 4360 0,'0'0'0,"21"0"0,0 0 0,0 0 15,1-21-15,-1 21 16,0 0-16,0-21 0,0 21 0,0-21 15,22 0-15,-22 21 0,0-21 16,0-1-16,22 1 0,-22 0 16,-21 0-16,21 0 0,-21 0 0,0-1 15,0 1-15,-21 21 16,0 0 0,-1 0-16,1 21 0,-21 1 15,21-1-15,0 21 0,-22-21 0,22 22 16,0-22-16,0 21 0,21-21 0,0 22 15,-21-22-15,21 0 0,0 21 16,0-21-16,0 1 0,21-1 16,0 0-16,0-21 0,0 0 0,0 0 15,1 0-15,20 0 16,-21 0-16,0 0 0,0 0 0,1-21 16,-1 21-16,0-21 0,0-1 0,0 1 15</inkml:trace>
  <inkml:trace contextRef="#ctx0" brushRef="#br0" timeOffset="22515.62">21780 4382 0,'-21'21'16,"21"-42"15,0-1-31,0 1 0,0 0 15,0 0-15,21 0 0,1-22 16,-1 22-16,0-21 0,0 0 0,21-1 16,-20-20-16,-1 20 0,21 1 15,-21 0-15,0-1 0,1 1 16,-1 0-16,0 21 0,-21-22 0,0 22 16,0 0-16,-21 21 15,0 21 1,-1-21-16,1 21 15,0 0-15,21 22 0,0-22 0,0 21 16,0-21-16,0 22 0,0-1 16,0 0-16,21 1 0,0-22 0,-21 21 15,22 1-15,-1-22 0,0 21 0,0-21 16,0 22-16,-21-22 0,0 0 16,0 0-16,21 0 0,-21 0 15,-21-21 1,0 0-1,0 0-15,0 0 0,0 0 16,-1-21-16,1 21 16,21-21-16,0 0 0,-21 21 0,0-21 15,21 42 17,0 0-32,0 0 0,0 0 15,21 1-15,0-1 16,-21 0-16,21-21 0,1 21 0,20 0 15,-21 0-15,0-21 0,22 22 16,-1-22-16,0 0 0,1 0 16,20 0-16,1 0 0,-22 0 0,21 0 15,1 0-15,-1 0 0,1-22 16,-1 22-16,-20-21 0,20 0 0,-20 0 16,-22 0-16,21 0 0,-21-1 0,22-20 15,-22 21-15,-21-21 0,21-1 16,-21 1-16,0 0 0,0-1 0,0 1 15,0 0-15,0 20 16,-21-20-16,0 21 0,-1 0 0,1 21 0,-21 0 16,21 0-16,-22 0 0,1 0 15,21 0-15,-21 0 0,-1 21 16,1 0-16,0 21 0,20-20 0,-20 20 16,21 0-16,0 1 0,0-1 15,-1-21-15,1 21 0,21 1 0,0-22 16,0 0-16,0 0 0,0 22 15,21-43-15,1 21 0,-1 0 0,0-21 16,21 0-16,-21 0 0,22 0 0,-22 0 16,21 0-16,1 0 0,-22 0 15,21 0-15,-21-21 0,22 21 0,-22-21 16,0-1-16,0 1 0,0 0 16,0 0-16,-21-21 0,0 20 0,22 1 15,-22-21-15,21 21 0,-21 0 16,0-1-16,0 1 0,0 0 15,0 42 1,0 0 0,0 1-16,-21-1 0,21 21 0,0-21 15,0 0-15,0 22 0,0-22 0,0 0 16,0 0-16,0 0 0,0 1 16,0-1-16,0 0 0,21-21 0,0 21 15,0-21-15,0 0 0,0 0 16,1 0-16,-1 0 0,21 0 0,-21 0 15,0 0-15,22 0 0,-22-21 0,0 0 16,21 21-16,-20-21 16,-1-1-16,0 1 0,0 0 0,0-21 15,0 21-15,-21-1 0,22-20 0,-22 21 16,21 0-16,-21 0 0,0-1 16,0 1-16,0 42 15,0 1 1,0-1-16,0 0 0,-21 0 0,21 21 15,-22-20-15,22-1 0,-21 21 16,21-21-16,0 0 0,0 1 0,0-1 16,-21 0-16,21 0 0,0 0 15,0-42 32,0 0-31,0 0-16,0 0 0,21-1 15,-21-20-15,21 21 0,1 0 16,-22-22-16,21 1 0,0 21 0,0-21 16,0 20-16,-21-20 0,21 21 0,1 0 15,-1 0-15,0-1 0,0 22 16,0 0-16,0 0 0,-21 22 16,0-1-16,22 0 15,-22 0-15,21 21 0,-21 1 0,0-22 16,21 21-16,-21 1 0,0-22 0,0 21 15,0-21-15,21 22 0,-21-22 16,0 0-16,21 0 0,-21 0 0,0 0 16,21-21 15,1 0-31,-22-21 16,21 0-1,0 0-15,0 0 0,-21 0 0,21-22 16,0 22-16,1-21 0,-1 21 0,0-22 15,0 22-15,0-21 16,0-1-16,22 22 0,-22 0 0,0 0 16,0 0-16,0 0 0,1-1 15,-1 22-15,0 0 0,-21 22 16,0-1-16,0 0 0,0 0 16,0 21-16,0-20 0,0 20 15,0-21-15,-21 21 0,21-20 0,0-1 16,-21 21-16,21-21 0,0 0 15,0 1-15,0-1 0,0 0 16,0 0-16,21 0 16,0-21-16,0 0 0,0 0 15,0 0-15,1 0 0,20 0 16,-21 0-16,0-21 0,22 0 0,-22 21 16,0-21-16,21 0 0,-21-1 15,1 1-15,20 0 0,-21 0 0,0 0 16,0-22-16,-21 1 0,22 21 15,-22-21-15,0-1 0,0 22 0,0-21 16,0 21-16,0-1 0,0 1 16,-22 21-16,1 0 15,0 21-15,0 1 0,0-1 16,0 21-16,-1 0 0,1-20 16,0 20-16,21 0 0,0-21 0,-21 22 15,21-22-15,0 0 0,0 0 16,0 22-16,0-22 15,0 0-15,21 0 0,0-21 0,0 21 16,1-21-16,-1 0 0,21 0 16,-21 0-16,0 0 0,22 0 15,-22 0-15,0 0 0,21 0 0,-20 0 16,20-21-16,-21 0 0,21 21 16,-20-21-16</inkml:trace>
  <inkml:trace contextRef="#ctx0" brushRef="#br0" timeOffset="23075.29">26141 4191 0,'0'0'16,"21"-21"-16,21-64 15,-42 64-15,0 0 0,0-21 0,0 20 16,0 1-16,0 0 0,0 0 0,-21 0 16,0 21-16,0-21 0,0 21 0,-22 0 15,22 0-15,0 0 0,-21 0 16,-1 21-16,22-21 0,-21 42 16,-1-21-16,1 0 0,21 22 0,-21-1 15,20 0-15,-20 1 0,21-22 16,0 21-16,21 1 0,0-22 0,0 21 15,0-21-15,0 0 0,0 1 16,21-1-16,0 0 0,0 0 0,0-21 16,1 0-16,-1 0 0,0 0 0,0 0 15,0 0-15,0 0 16,1 0-16,-1-21 0,0 0 0,0 21 16,0-21-16,0-1 0,1 1 15,-1-21-15,-21 21 0,21-22 0,0 22 16,0-21-16,0 21 0,1-22 15,-22 22-15,21 0 0,-21 0 16,21 0-16,-21 0 0,0 42 31,0 0-31,0 0 0,0 0 16,0 22-16,-21-22 0,0 21 0,21-21 16,-22 22-16,1-22 0,21 0 15,0 21-15,-21-21 0,21 1 0,0-1 16,0 0-16,21-21 15,0 0 1</inkml:trace>
  <inkml:trace contextRef="#ctx0" brushRef="#br0" timeOffset="23487.06">26818 4064 0,'0'0'15,"0"-21"-15,0 0 0,0 0 0,-21 21 16,0 0 0,0 0-16,-1 0 0,-20 0 15,21 21-15,0-21 0,-22 21 16,22 0-16,0 0 0,0 0 0,0 1 0,21-1 16,0 0-16,-21-21 15,21 21-15,0 0 0,0 0 16,21-21-16,0 0 15,0 22-15,0-22 0,0 0 0,1 0 16,20 21-16,-21-21 0,0 0 0,0 21 16,1-21-16,-1 21 0,0-21 15,0 0-15,-21 21 0,0 0 16,0 1-16,-21-22 31,0 21-31,0-21 0,-1 0 0,1 0 16,0 0-16,0 21 0,0-21 0,0 0 15,-1 0-15,1 0 0,0 0 16,0 0-16,0 0 0,0 0 0,-1 0 16,1 0-16,0-21 15,21 0-15</inkml:trace>
  <inkml:trace contextRef="#ctx0" brushRef="#br0" timeOffset="24141.69">28363 3789 0,'0'0'0,"0"-21"0,21 21 0,-21-85 31,0 64-31,0 0 0,0 0 0,0-1 16,-21 22-16,0-21 0,0 0 15,-21 21-15,20 0 0,-20 0 0,0 0 16,-1 0-16,1 0 0,-21 0 0,20 21 16,-20 22-16,20-22 0,1 21 15,0 0-15,-1 1 0,1-1 0,0 22 16,21-22-16,-1 21 0,1-20 16,21 20-16,0-20 0,0-1 0,0 0 15,0 1-15,21-1 0,1 0 16,-1-21-16,21 1 0,-21-1 0,22 0 15,-1 0-15,0 0 0,22-21 0,-22 0 16,22 0-16,-22 0 16,21 0-16,-20 0 0,20 0 0,-20 0 15,-1 0-15,0-21 0,1 0 16,-1 0-16,0 0 0,1-22 0,-1 22 16,0-21-16</inkml:trace>
  <inkml:trace contextRef="#ctx0" brushRef="#br0" timeOffset="24454.82">28977 3196 0,'0'0'15,"0"-21"-15,-42-21 16,21 42 0,-1 21-16,1 21 0,0 1 0,0-1 15,0 0-15,21 22 0,0-22 16,-21 22-16,21-1 0,-22 1 0,22-1 15,0 1-15,0-1 0,0 1 0,0-1 16,-21-21-16,21 22 0,0-1 16,0-20-16,0-1 0,0 0 0,0 1 15,0-22-15,0 21 0,-21-21 16,21 1-16,0-1 0,0 0 16,21-21 15,0 0-31,1-21 15,-1 0-15,0 21 0,0-22 16,0 1-16,22 0 0</inkml:trace>
  <inkml:trace contextRef="#ctx0" brushRef="#br0" timeOffset="25618.81">29358 4043 0,'0'0'15,"21"-21"-15,0 0 0,-21-1 0,0 1 16,0 0-16,0 0 0,0 0 0,0 0 15,-21-1-15,0 1 16,0 21-16,-21 0 0,20 0 16,1 0-16,-21 0 0,21 0 0,-22 21 15,22 1-15,-21 20 0,21-21 16,-22 21-16,22-20 0,0 20 0,0-21 16,0 21-16,0-20 0,-1 20 15,22-21-15,0 0 0,0 22 0,0-22 16,0 0-16,0 0 0,22-21 15,-1 21-15,0-21 16,0 0-16,0 0 0,0 0 16,1 0-16,-1 0 0,21 0 0,-21-21 15,0 0-15,1 0 0,-1 0 16,0-1-16,0 1 0,0 0 0,0 0 16,1-21-16,-1 20 0,0-20 15,0 21-15,-21 0 0,0 0 0,21-1 16,-21 1-16,21 21 0,-21 21 31,0 1-31,0-1 16,-21 0-16,21 0 0,0 0 0,0 0 15,0 22-15,-21-22 0,21 0 16,0 0-16,0 0 0,0 1 0,0-1 16,0 0-16,21-21 15,0 21-15,1-21 16,-1 0-16,0 0 0,0 0 15,0 0-15,0 0 0,1 0 16,-1-21-16,21 0 0,-21 21 0,0-21 16,1-1-16,-1-20 0,21 21 15,-21 0-15,0-22 0,1 22 0,-22-21 16,21 21-16,-21 0 0,0-1 16,0 1-16,-21 42 31,21 1-16,0-1-15,0 0 0,0 21 0,0-21 16,0 1-16,0 20 0,0-21 0,0 0 16,0 0-16,0 1 0,0-1 15,0 0-15,0 0 16,0 0-16,-22-21 16,1 0-1,0 0-15,0 0 16,0-21-16,21 0 15,-21 21-15,-1-21 16,44 21 47,-1 0-48,0 0-15,-21 21 0,21-21 0,0 0 16,0 0-16,1 0 0,-1 0 15,0 0-15,21 0 0,-21 0 0,22 0 16,-1-21-16,-21 0 0,22 21 16,-22-22-16,21 22 0,-21-21 0,0 0 15,1 0-15,-1 0 0,0 0 16,0-1-16,-21-20 0,21 21 0,-21 0 16,0 0-16,0-1 15,0 1-15,0 0 16,0 42-1,-21-21-15,21 21 16,0 1-16,0-1 0,0 0 16,0 0-16,0 0 0,0 0 0,0 1 15,0-1-15,0 0 0,0 0 16,0 0-16,0 0 0,0 1 16,0-1-16,0 0 0,-21-21 15,0 0-15,0 0 16,-1 21-16,1-21 0,0 0 0,0 0 0,0 0 15,0 0-15,-1 0 16,22-21 15,0 0-31,22 0 0,-1-1 16</inkml:trace>
  <inkml:trace contextRef="#ctx0" brushRef="#br0" timeOffset="25950.62">31390 3577 0,'0'0'0,"-63"0"31,41 0-31,1 0 0,0 0 0,21 21 15,-21 1-15,0-1 0,0 0 0,21 21 16,0-21-16,-22 22 0,22-1 16,-21 0-16,21-20 0,-21 41 0,21-21 15,0 1-15,0-1 0,0-21 16,-21 22-16,21-1 0,-21-21 0,21 0 16,0 22-16,0-22 0,-21 0 15,21 0-15,0 0 16</inkml:trace>
  <inkml:trace contextRef="#ctx0" brushRef="#br0" timeOffset="26510.95">31094 3577 0,'0'0'0,"21"-21"16,0 0-16,0 21 0,0 0 15,-21-21-15,22 21 0,-1 0 16,0 0-16,0 0 0,21 0 0,-20 0 16,-1 0-16,0 21 0,0 0 15,0 0-15,0 0 0,1 1 16,-1 20-16,-21-21 0,21 21 0,-21 1 15,21-1-15,-21 0 0,0 1 16,0-1-16,0 0 0,0 1 0,21-1 16,-21 22-16,21-22 0,1-21 15,-1 21-15,-21 1 0,21-22 16,-21 0-16,21 0 0,-21 0 16,0 1-16,0-44 31,0 1-31,0 0 0,0 0 15,0 0-15,0 0 0,0-22 16,0 22-16,0-21 0,0-22 0,0 22 16,0 0-16,21-22 0,0 22 15,-21-22-15,22 22 0,-1-22 0,0 22 16,-21-21-16,21 20 0,0 1 16,0 0-16,-21-1 0,0 22 15,22 0-15,-22 0 0,21 21 16,-21-21-16,0 42 31,0 0-31,0 0 16,0 0-16,0 0 0,0 1 15,0-1-15,0 0 16,0 0-16,0 0 16</inkml:trace>
  <inkml:trace contextRef="#ctx0" brushRef="#br0" timeOffset="28099.04">32173 4043 0,'21'0'0,"1"0"16,-1 0-1,-21-21-15,0 0 16,21-1-16,-21-20 15,0 21-15,0 0 0,0 0 16,0-1-16,0 1 0,0 0 0,-21 0 16,0 0-16,-1 21 0,1 0 15,0 0-15,0 0 16,0 0-16,0 21 0,-22 0 0,22 0 16,0 0-16,0 1 0,0 20 15,-1-21-15,1 21 0,21-20 16,-21 20-16,21 0 0,0-21 0,0 1 15,0 20-15,0-21 0,0 0 16,21 0-16,-21 1 0,21-1 0,1-21 16,-1 0-16,0 0 15,0 0-15,0 0 0,0 0 16,1-21-16,-1-1 0,0 22 16,0-21-16,-21-21 15,21 21-15,0 0 0,1-22 0,-1 22 16,0-21-16,0 21 0,0-22 15,0 22-15,-21 0 0,0 0 0,22 0 16,-22 42 15,0 0-31,0 0 0,0 21 0,0-20 16,-22-1-16,22 21 0,0-21 16,0 22-16,0-22 0,22 21 0,-1-21 15,0 0-15,0 1 0,0-1 16,0 0-16,1-21 0,-1 0 0,-21 21 15,21-21-15,0 0 16,0 0-16,0 0 0,-21-21 16,22 0-16,-22 0 15,21-1-15,-21 1 0,21 0 16,-21 0-16,0-21 0,21 20 0,0-20 16,0 21-16,-21-21 0,0 20 15,0 1-15,22 0 0,-22 0 16,21 21-16,-21 21 15,0 0 1,0 0-16,0 1 0,0-1 16,0 21-16,-21-21 0,21 0 15,-22 1-15,22-1 16,0 0-16,0 0 0,0 0 0,-21 0 16,21 1-16,-21-1 15,0-21 16,21-21-15,0-1 0,0 1-16,0 0 0,0 0 15,21 0-15,-21 0 0,21-1 0,0-20 16,1 21-16,-1 0 0,0-22 16,0 22-16,0 21 0,0-21 15,1 0-15,-1 21 0,0 0 16,0 0-16,0 0 15,-21 21-15,0 0 0,0 0 0,0 1 16,0-1-16,0 0 0,0 0 16,0 0-16,0 0 0,0 1 0,0-1 15,0 0-15,0 0 0,0 0 16,0 0-16,0 1 16,-21-22 15,21-22-16,0 1 1,0 0-16,21 0 0,-21 0 16,21 0-16,1-22 15,20 22-15,-21 0 0,0 0 16,0-22-16,22 22 0,-22 21 0,21-21 16,-21 21-16,1 0 0,-1 0 15,21 0-15,-21 0 0,-21 21 16,0 0-16,0 1 0,0-1 15,0 0-15,0 0 0,0 0 16,0 22-16,-21-22 0,21 0 0,0 0 16,-21 0-16,0 0 15,21 1-15,-21-1 16,42-21 31,0 0-32,0 0-15,-21-21 0,21 21 16,0-22-16,1 22 0,-1-21 16,0 21-16,0-21 0,0 0 15,0 21-15,1-21 0,-1 0 0,0-1 16,0 22-16,0-21 0,0 0 16,-21 0-16,22 0 0,-22 0 15,0-1 1,-22 22-1,1 0 1,0 22-16,-21-1 0,21 0 16,-1 0-16,1 0 0,0 0 15,0 1-15,21-1 0,0 0 0,-21 0 16,21 0-16,0 0 0,0 1 16,0-1-16,0 0 0,21-21 15,-21 21-15,21-21 16,0 0-16,0 0 0,1 0 15,-1 0-15,0 0 0,0 0 16,0 0-16,0 0 0,1 0 16,-1 0-16,0-21 0</inkml:trace>
  <inkml:trace contextRef="#ctx0" brushRef="#br0" timeOffset="28259.95">33697 4297 0,'-21'0'31,"0"0"-31,0 0 16</inkml:trace>
  <inkml:trace contextRef="#ctx0" brushRef="#br0" timeOffset="36972.83">1630 6731 0,'0'0'0,"0"-21"16,0 0 15,0 0-15,-21 21-1,21-22 1,-22 22-1,22-21-15,0 0 16,0 0-16,0 0 0,0 0 16,0-1-1,22 22-15,-22-21 16,21 21-16,-21-21 0,21 21 0,0 0 16,0 0-16,0 21 15,1 0-15,-1-21 0,-21 22 0,21-1 16,0 21-16,0-21 0,-21 0 15,0 22-15,21-22 0,-21 21 0,0-21 16,22 22-16,-22-1 16,0-21-16,0 22 0,0-1 0,0-21 15,-22 21-15,1 1 0,0-1 16,-21 0-16,21 1 0,-1-1 0,-20 0 16,21 1-16,0-1 0,-22-21 15,22 0-15,0 1 0,-21-1 0,21 0 16,-1-21-16,1 0 0,0 0 15,0 0-15,0 0 0,0-21 16,-1 0-16,22-1 0,-21 1 16,21 0-16,0 0 0,0-21 15,0-1-15,0 1 0,0 21 16,0-22-16,0 22 0,0-21 0,0 21 16,0-22-16,0 22 0,0 0 15,21 0-15,1 0 0,-1 21 16,0 0-16,0 0 15,0 0-15,22 21 0,-22 0 16,0-21-16,0 42 0,21-20 0,-20-1 16,-1 0-16,0 21 0,-21-21 15,21 22-15,-21-22 0,21 21 0,-21-21 16,0 1-16,21 20 0,-21-21 16,22 0-16,-22 0 0,0 1 15,0-1-15,0 0 16,21-21-16,-21 21 15,21-21-15,-21-21 32,21 21-32,-21-21 0</inkml:trace>
  <inkml:trace contextRef="#ctx0" brushRef="#br0" timeOffset="37395.58">2244 7133 0,'0'0'0,"21"0"62,0 0-46,0 0-1,-21-21-15,21 21 0,-21-21 16,21 0-16,-21 0 16,0-1-1,-21 22 1,0 0 0,0 0-16,21 22 15,-21-22-15,21 21 0,-21 0 16,21 0-1,0 0-15,0 0 16,21-21 0,0 0-1,0 0 1,0 0-16,0 0 16,-21-21-16</inkml:trace>
  <inkml:trace contextRef="#ctx0" brushRef="#br0" timeOffset="40383.51">3662 6625 0,'0'0'0,"-21"-21"0,-22-64 31,43 64-31,-21 21 0,0-21 16,21 0-16,-21 0 0,0 21 0,-1-21 15,22-1-15,-21 22 0,0 0 16,0 0-16,0 0 0,0 0 0,-1 0 16,-20 22-16,21-1 0,0 21 15,0-21-15,-1 22 0,1-1 0,0 21 16,0-20-16,21-1 0,-21 22 16,21-1-16,-21-21 0,21 22 0,-22-22 15,22 22-15,0-1 0,0-20 16,0 20-16,0-21 0,0 1 15,0-1-15,0 0 0,0-20 0,22-1 16,-1 21-16,0-42 0,21 21 16,-21 0-16,22-21 0,-1 0 0,0 0 15,1 0-15,-1 0 0,0-21 16,1 0-16,-1 0 0,0 0 0,1 0 16,-1-1-16,0-20 0,1 21 0,-1-21 15,-21-1-15,22 22 0,-22-21 16,0-1-16,-21 22 0,0-21 0,21 21 15,-21 0-15,0-22 0,0 22 16,0 0-16,-21 21 16,0 0-16,0 0 15,-1 21-15,1 0 16,0 0-16,0 22 0,21-22 0,-21 21 16,0-21-16,21 22 0,0-1 15,0 0-15,0-20 0,0 20 0,0-21 16,0 0-16,21 0 0,0 1 0,0-1 15,0 0-15,22-21 0,-22 0 16,21 0-16,0 0 0,-20 0 0,20 0 16,-21-21-16,21 21 0,1-21 0,-22-1 15,21 1-15,-21 0 16,22 0-16,-22 0 0,0 0 0,21-22 16,-20 22-16,-22-21 0,0-1 15,0 22-15,0-21 0,0 21 0,0-22 16,0 22-16,-22-21 0,1 21 0,0 0 15,-21-1-15,21 1 0,-22 0 16,22 0-16,-21 21 0,-1 0 0,22 0 16,-21 0-16,21 0 0,-22 21 15,22-21-15,-21 21 0,21 0 0,0 22 16,-1-22-16,22 0 0,0 21 0,0-20 16,0 20-16,0 0 0,0-21 15,0 22-15,22-22 0,-1 0 16,0 0-16,0 0 0,21 1 15,-20-1-15,20-21 0,0 0 0,-21 0 16,22 0-16,20 0 0,-20 0 0,-1 0 16,21 0-16,-20-21 0,-1-1 15,22 1-15,-22 0 0,0 0 0,-21 0 16,22 0-16,-22-1 0,21-20 0,-21 21 16,1 0-16,-1 0 0,-21-1 15,0 1-15,0 0 0,21 0 0,-21 0 16,0 42-1,-21 0 1,21 0-16,-21 0 16,21 1-16,0-1 0,0 21 15,-22-21-15,22 22 0,-21-22 0,21 0 16,0 21-16,0-21 0,0 1 0,0-1 16,0 0-16,0 0 0,0 0 15,0 0 1,0-42 15,0 0-31,0 0 0,0 0 16,0-22-16,0 22 0,0-21 15,21 21-15,-21-22 0,22 1 0,-1 21 16,-21-21-16,21-1 0,0 22 16,0-21-16,0 21 0,22-1 15,-22 1-15,0 0 0,21 0 0,-20 0 16,20 21-16,-21 0 0,0 0 0,0 0 15,1 21-15,-1 0 0,0 0 16,0 0-16,-21 22 0,0-22 0,0 0 16,0 21-16,0-20 0,0 20 15,0-21-15,0 21 0,0-20 0,0-1 16,0 21-16,0-21 0,0 0 0,21 1 16,-21-1-16,21-21 0,1 21 15,-1-21-15,0 0 0,0 0 16,21 0-16,-20 0 0,20-21 15,0 0-15,1 21 0,-1-22 16,-21-20-16,21 21 0,1 0 0,-1-22 16,0 22-16,-20-21 0,20 21 0,0-22 15,-21 22-15,1-21 0,-1 0 16,0 20-16,-21 1 0,0 0 0,0-21 16,0 21-16,-21-1 15,0 22-15,-1 0 0,1 0 16,0 22-16,0-1 0,21 0 0,0 0 15,-21 0-15,21 0 0,0 1 16,0-1-16,0 21 0,0-21 0,21 0 16,0 1-16,-21-1 0,21 21 15,0-21-15,-21 0 0,22 1 0,-22-1 16,21-21-16,0 21 0,-21 0 16,0 0-16,0-42 46,-21 21-46,0-21 0,-1 21 16,1-21-16,0 0 0,0-1 16,0 22-16,0-21 0,-1 21 15,1-21-15,0 21 16,21 21 0,0 0-16,0 1 0,0-1 15,21 0-15,0 0 0,1 0 16,-1 0-16,0 1 0,0-22 15,0 21-15,0-21 0,1 0 0,20 0 16,-21 0-16,0 0 0,22 0 0,-22 0 16,0 0-16,21-21 0,-21 21 15,22-22-15,-22 1 0,0 0 0,21 0 16,-20 0-16,20-22 0,-21 22 0,21-21 16,-20 21-16,20-22 15,-21 1-15,0 0 0,22-1 0,-22-20 16,0 21-16,0-22 0,0 1 0,0 20 15,-21-20-15,0-1 0,0 1 16,0 20-16,0 1 0,0 0 0,0-1 16,0 1-16,0 21 0,0 0 15,-21 0-15,21-1 0,-21 22 16,21 22-16,-21-1 16,0 0-16,0 21 0,21 1 15,-22-1-15,1 21 0,0 1 0,21-1 16,-21 1-16,0-1 0,0 1 15,21-1-15,-22-20 0,22 20 16,-21-20-16,21-1 0,0 0 0,0 1 16,0-1-16,0 0 0,0 1 15,0-22-15,21 0 0,1 0 0,-22 0 16,21 0-16,0-21 0,21 0 0,-21 0 16,1 0-16,-1 0 0,0 0 15,21 0-15,-21-21 0,1 0 0,20 0 16,-21 0-16,21 0 0,-20-1 0,-1-20 15,21 21-15,-21-21 0,0 20 16,1 1-16,-22-21 0,0 21 0,0 0 16,0-22-16,0 22 0,0 0 0,-22 0 15,1 21 1,0 0-16,0 0 0,0 0 0,0 0 16,-1 0-16,1 21 0,0 0 15,21 0-15,0 0 0,0 1 16,0-1-16,0 0 0,21 0 0,0-21 15,-21 21-15,22 0 0,-1 1 0,0-1 16,0 0-16,0 0 16,0 0-16,1-21 0,-22 21 0,21-21 15,-21 22-15,21-22 0,-21 21 16,21-21-16,0 0 16,0 0-16,1 0 15,-1 0-15,0 0 0,-21-21 16,21-1-16,0 1 0,0 21 15,1-21-15,-22 0 0,21 0 0,0 0 16,-21-1-16,0 1 0,0-21 0,21 21 16,-21 0-16,0-1 0,0 1 15,0 0-15,0 0 0,0 0 16,0 42 15,-21 0-31,21 0 0,0 0 16,0 1-16,-21-1 0,21 0 0,0 0 15,0 0-15,0 0 0,0 1 16,0-1-16,0 0 0,0 0 16,0 0-16,0 0 0,21-21 15,0 22-15,0-22 16,0 0-16,1 0 0,-1 0 16,0 0-16,0 0 0,0-22 0,0 1 15,1 21-15,20-21 0,-21 0 16,0 21-16,-21-21 0,21 0 0,1-1 15,-1 1-15,-21-21 0,0 21 0,0 0 16,0-1-16,0 1 0,0 0 16,0 0-16,0 42 31,0 0-31,0 0 16,0 1-16,0 20 0,0-21 15,0 0-15,0 0 0,0 1 16,0-1-16,0 0 0,0 0 15,0 0-15,0 0 0,21-21 16,0 0-16,0 0 16,0 0-16,1 0 15,-1-21-15,0 21 0,0-21 16,0 0-16,22 21 0,-22-21 0</inkml:trace>
  <inkml:trace contextRef="#ctx0" brushRef="#br0" timeOffset="41602.87">8107 6710 0,'0'0'0,"-21"-42"31,-1 42-31,1 0 0,0 21 16,0 0-16,0 0 0,21 0 16,-21 22-16,-1-22 0,22 0 0,-21 21 15,21-21-15,0 22 0,0-22 16,0 0-16,0 21 0,0-20 0,0-1 15,0 0-15,0 0 0,0 21 0,21-20 16,1-1 0,-1 0-16,0-21 0,0 0 0,0 21 15,0-21-15,1 0 0,20 0 0,-21 0 16,0 0-16,0-21 0,1 0 16,-1 21-16,0-21 0,0-1 0,21 1 15,-20 0-15,-1 0 0,0-21 0,0 20 16,-21-20-16,21 21 0,0-21 15,1-1-15,-1 1 0,0-22 0,-21 22 16,0-21-16,0 20 0,0-20 0,0 20 16,0 1-16,0 0 0,0-1 15,0 22-15,0 0 0,0 0 16,0 0-16,0 0 0,-21 21 31,21 21-31,0 21 0,-21-21 0,21 22 16,0-1-16,0 0 0,0 1 0,0 20 15,0-21-15,0 1 0,0-1 16,0 0-16,0 1 0,0-1 0,0 0 16,0 1-16,0-22 0,0 0 0,0 21 15,0-20-15,0-1 0,0 0 16,0 0-16,0 0 0,21 0 16,0-21-16,0 0 0,0 0 15,0 0-15,1 0 16,-1 0-16,0-21 0,0 0 15,0 21-15,0-21 0,1 0 0,-1 0 16,0-1-16,0 1 0,-21 0 16,21 0-16,0 0 0,-21-22 0,22 22 15,-22 0-15,0 0 0,0 42 32,0 0-17,-22-21-15,22 21 0,0 1 0,0-1 16,0 0-16,0 0 0,0 0 15,0 0-15,0 1 0,0-1 0,0 0 16,0 0-16,0 0 0,22-21 16,-1 21-16,0-21 0,0 0 15,0 0-15,0 0 0,1 0 16,20 0-16,-21 0 0,21 0 0,-20 0 16,-1 0-16,21-21 0,-21 21 0,0-21 15,1 0-15,-1 0 0,0 0 16,-21-1-16,0 1 0,0 0 0,0 0 15,0-21-15,0 20 0,0-20 0,0 21 16,-21-21-16,0 20 0,-1 1 16,1 0-16,0 0 0,0 21 15,0 0-15,0 0 0,-1 0 16,1 21-16,0 0 0,0 0 0,0 1 16,0-1-16,-1 21 0,22-21 15,0 0-15,0 1 0,0 20 0,0-21 16,0 0-16,0 0 0,0 1 15,22-1-15,-1-21 0,0 0 16,0 21-16,0-21 0,22 0 0,-22 0 16,0 0-16,0 0 0,21 0 0,-20-21 15,-1 21-15,0-21 0,0-1 16,0 22-16,0-21 0,1 0 0,-22 0 16,21 0-16,0 0 0,0-1 15,-21 1-15,21 0 0,0 21 16,-21 21 15,0 0-31,0 1 0,0-1 16,0 0-16,0 0 0,0 0 15,0 0-15,0 1 0,0-1 0,0 0 16,0 0-16,0 0 16,22-21-1,-1 0 1,-21-21-16,21 21 15,-21-21-15,21 0 0,-21 0 16,0-1-16,0 1 16,0 0-16,0-21 0,0 21 0,0-1 15</inkml:trace>
  <inkml:trace contextRef="#ctx0" brushRef="#br0" timeOffset="41859.73">8657 6498 0,'0'0'0,"-21"0"31,21 21-31,21-21 16,0 0-16,0 0 16,22 0-16,-22 0 0,0 0 15,21 0-15,-20 0 0,20 0 0,-21 0 16,21 0-16,-20-21 0,-1 21 0,21 0 15,-21 0-15,-21-21 16,-21 21 0,0-21-16,0 21 0,-22 0 15,1 0-15</inkml:trace>
  <inkml:trace contextRef="#ctx0" brushRef="#br0" timeOffset="42127.58">6921 6541 0,'0'0'0,"-42"0"0,-21 0 0,20 0 16,22 0-16,0 0 0,0 0 0,42 0 16,21 0-1,-21 0-15,22 0 0,-1 0 0,0 0 16,1-22-16,-1 22 0,22 0 15,-22 0-15,0-21 0,1 21 0,-1 0 16,0 0-16,-21-21 0,22 21 16,-22 0-16,0 0 0,0 0 15,0-21-15</inkml:trace>
  <inkml:trace contextRef="#ctx0" brushRef="#br0" timeOffset="45158.97">10287 7091 0,'21'0'0,"0"-21"31,0 0-31,1-1 16,-1 1-16,0 0 0,0 0 15,0 0-15,0 0 16,1-1-16,-1-20 0,0 21 0,0-21 16,21-1-16,-20 1 0,-1 0 0,21-1 15,-21 1-15,0 0 0,1 20 16,-22-20-16,0 21 0,0-21 0,0 20 16,0 1-16,-22 21 15,1 0-15,0 0 0,-21 21 16,21 1-16,-1-1 0,1 0 0,0 0 15,21 0-15,0 22 0,0-22 0,0 21 16,0 0-16,0-20 0,0 20 16,0-21-16,21 21 0,0-20 0,1-1 15,-1 0-15,0 0 0,0 0 16,0 0-16,0 1 0,1-1 16,-1-21-16,-21 21 0,0 0 15,-21-21 1,-1 0-1,1 0-15,0 0 0,-21-21 0,21 21 16,-1-21-16,1 21 0,0-21 0,0 21 16,0-22-16,0 1 0,-1 21 15,1 0-15,21-21 0,0 42 32,0 0-32,0 1 0,0-1 15,0 0-15,21-21 16,1 21-16,-1 0 0,0-21 0,0 21 15,21 1-15,1-22 0,-22 0 0,21 0 16,1 0-16,-1 0 0,21 0 16,-20 0-16,-1 0 0,0 0 0,22-22 15,-22 22-15,1-21 0,-1 0 0,0 21 16,-21-21-16,22 0 0,-22 0 16,21-22-16,-21 22 0,1 0 0,-1-21 15,0-1-15,0 1 0,0 0 0,-21-1 16,0-20-16,21 20 0,-21-20 15,0-1-15,22 22 0,-22 0 0,0-22 16,0 22-16,0 0 0,0 20 16,0-20-16,0 21 0,0 0 15,-22 63 1,1-21-16,21 0 16,-21 22-16,21-1 0,0 22 15,0-1-15,0-21 0,0 22 0,-21-1 16,21 1-16,0-22 0,0 22 0,-21-22 15,21 0-15,0 1 0,0-1 16,0-21-16,0 22 0,0-22 0,0 0 16,0 0-16,0 0 0,0-42 47,21 0-32,0 0-15,0 0 0,-21-1 16,21 1-16,1-21 0,-22 21 15,21 0-15,0-22 0,0 22 0,-21 0 16,21 0-16,0 0 0,-21-1 16,0 1-16,22 21 0,-22 21 15,0 1-15,0-1 16,0 0-16,0 0 0,0 0 16,0 22-16,0-22 0,21 0 0,-21 21 15,0-21-15,0 1 0,0-1 16,21 0-16,-21 0 0,21-21 0,0 21 15,-21 0-15,21-21 0,1 0 16,-1 0-16,0 22 0,0-22 0,0 0 16,0 0-16,22 0 0,-22 0 0,0-22 15,0 22-15,0-21 0,22 0 16,-22 21-16,0-21 0,0 0 0,0-22 16,1 22-16,-1 0 0,0-21 0,0 21 15,-21-22-15,0 22 0,21-21 16,-21 21-16,21-22 0,-21 22 0,0 0 15,0 0-15,0 42 32,-21 0-32,21 0 0,-21 0 15,0 1-15,21-1 0,0 0 0,-21 21 16,21-21-16,-21 1 0,21-1 16,0 21-16,0-21 0,0 0 0,0 1 15,0-1-15,21 0 0,0-21 16,-21 21-16,21-21 0,0 0 15,0 0-15,1 0 0,-1 0 0,0 0 16,0 0-16,0 0 0,0 0 0,1-21 16,-1 21-16,0-21 0,0 0 15,0 21-15,0-22 0,-21 1 16,0 0-16,22 0 0,-22 0 0,0-22 16,0 22-16,0-21 0,0 0 0,0-1 15,0 22-15,-22-21 0,1-1 16,21 1-16,-21 21 0,-21-21 0,21 20 15,-1 1-15,-20 21 0,21 0 0,0 0 16,-22 0-16,22 0 0,-21 0 16,21 21-16,-22 1 0,22-1 0,0 21 15,0 0-15,21 1 0,0-22 0,0 21 16,0 1-16,0-1 0,0-21 16,0 21-16,0-20 0,21 20 15,21-21-15,-20 0 0,-1-21 0,21 21 16,-21 1-16,22-22 0,-22 0 15,21 0-15,-21 0 0,22 0 0,-22 0 16,0 0-16,21 0 0,-21 0 0,1-22 16,-1 1-16,0 21 0,0-21 15,0 0-15,0 0 0,1-22 0,-1 22 16,0 0-16,0-21 0,-21 21 0,21-22 16,0 1-16,1 21 0,-22 0 15,0-1-15,0 1 0,0 0 0,0 42 31,-22 0-31,22 1 16,0 20-16,-21-21 0,21 0 16,-21 22-16,21-22 0,0 0 0,0 21 15,0-21-15,0 1 0,0-1 0,0 0 16,0 0-16,21 0 0,0-21 16,1 21-16,-1-21 0,0 0 0,0 0 15,0 0-15,0 0 0,22 0 0,-22 0 16,0 0-16,0 0 0,0 0 15,1-21-15,-1 0 0,0 0 0,0 21 16,0-21-16,0 0 0,1-22 0,-22 22 16,21-21-16,0 21 0,0-22 15,-21 1-15,0 21 0,0-22 0,0 1 16,0 21-16,0 0 0,0 0 16,0 42-1,-21 0 1,21 21-16,0-21 0,-21 1 0,21 20 15,-21 0-15,21-21 0,0 22 16,0-22-16,0 0 0,0 0 0,0 0 16,0 1-16,0-1 0,21 0 0,0-21 15,0 21-15,0-21 0,0 0 16,1 0-16,-1 0 0,0 0 0,0 0 16,0 0-16,0 0 0,22-21 0,-22 21 15,0-21-15,0 0 16,0-1-16,-21 1 0,22-21 0,-1 21 15,0-22-15,0 1 0,0-21 0,-21 20 16,21 1-16,1-22 0,-22 22 16,21 0-16,-21-22 0,21 22 0,-21 0 15,0-1-15,21 22 0,-21-21 0,0 21 16,0-1-16,-21 22 16,0 22-1,0-1-15,-1 0 0,22 0 16,-21 21-16,21 1 0,-21-1 0,0 0 15,21 1-15,0 20 0,0-20 0,-21 20 16,21-21-16,0 1 0,0 20 16,0-20-16,0-1 0,0-21 15,0 21-15,21-20 0,0 20 0,-21-21 16,21 0-16,0 0 0,1-21 16,-1 22-16,21-22 0,-21 21 0,0-21 15,22 0-15,-22 0 0,21 0 0,1 0 16,-22 0-16,21-21 0,0-1 0,-20 22 15,20-21-15,-21 0 0,0 0 16,0 0-16,1 0 0,-22-1 0,0-20 16,21 21-16,-21-21 0,0 20 15,0 1-15,0-21 0,0 21 16,0 0-16,-21-1 0,-1 22 16,1 0-16,0 0 0,0 0 0,0 0 15,0 22-15,-1-1 0,1 0 16,0 0-16,0 0 0,0 22 0,0-22 15,21 0-15,0 21 0,0-21 0,0 1 16,0-1-16,0 0 0,0 0 16,0 0-16,0 0 0,0 1 15,21-22-15,0 0 0,0 0 16,0 0-16,0 0 0,1 0 16,-1 0-16,0-22 0,0 22 0,0-21 15,0 0-15,1 0 0,-1 0 16,0-22-16,0 22 0,0-21 15,0 0-15,1-22 0,-22 22 0,21-22 16,0 1-16,0 20 0,-21-20 0,0 21 16,21-1-16,-21 1 0,21 0 15,-21-1-15,0 22 0,0 0 0,0 0 16,0 0-16,-21 21 16,0 21-16,0 0 0,21 0 15,-21 0-15,21 22 0,-21-22 0,21 21 16,0 0-16,0 1 0,0 20 0,0-20 15,0 20-15,0-21 16,0 1-16,0-1 0,0 0 0,21 1 16,-21-1-16,21-21 0,0 0 0,0 22 15,0-43-15,-21 21 0,22 0 16,-1-21-16,0 0 0,21 0 0,-21 0 16,1 0-16,20 0 0,-21-21 0,0 0 15,0 0-15,22-1 0</inkml:trace>
  <inkml:trace contextRef="#ctx0" brushRef="#br0" timeOffset="45919.55">15219 6329 0,'0'0'0,"-21"-85"16,21 64-16,0 0 16,0 0-16,21 0 15,0 21-15,0 0 0,0 0 16,0 0-16,1 0 0,20 0 0,-21 0 16,0 0-16,0 21 0,22 0 15,-22 0-15,0 21 0,0-20 0,0 20 16,-21 0-16,0 1 0,0-1 0,0 21 15,0-20-15,0-22 16,0 21-16,0 1 0,0-22 0,0 21 16,0-21-16,0 0 0,0 1 0,0-1 15,-21-21-15,21 21 0,-21-21 16,0 0-16,21-21 16,0 0-1,0-1-15,0 1 16,0-21-16,0 21 0,21-22 0,0 22 15,0-21-15,1 0 0,-1-1 0,0 1 16,21 0-16,-21 20 0,1-20 16,-1 21-16,21 0 0,-21 0 0,22-1 15,-22 1-15,0 21 0,0 0 16,21 0-16,-20 0 0,-22 21 16,21 1-16,0 20 0,-21-21 0,21 21 15,-21 1-15,0-1 0,0 0 0,0-20 16,0 20-16,0 0 0,0 1 15,0-22-15,0 0 0,-21 21 0,21-21 16,-21 1-16,0-1 0,21 0 16,-22 0-16,1-21 15,21 21-15,0-42 32,21 0-17,1 0-15,-1 0 16,0-1-16</inkml:trace>
  <inkml:trace contextRef="#ctx0" brushRef="#br0" timeOffset="46347.62">16510 6392 0,'0'0'0,"-21"0"31,0 22-31,-1-22 0,22 21 16,-21 0-16,0 21 0,0-21 15,21 1-15,0 20 0,-21-21 0,21 0 16,-21 22-16,21-22 0,0 0 16,0 0-16,0 0 0,0 0 15,0 1-15,21-1 0,-21 0 16,21-21-16,0 0 0,0 0 0,0 0 16,1 0-16,-1 0 0,0 0 15,0 0-15,0 0 0,0 0 0,22 0 16,-22-21-16,0 0 0,-21-1 0,21 22 15,0-21-15,1-21 0,-22 21 16,0-22-16,0 22 0,0-21 0,0 0 16,0-1-16,0 22 0,0-21 0,0-1 15,0 22-15,0 0 16,-22 0-16,1 0 0,0 21 0,0 0 16,0 0-16,0 0 0,-1 0 0,1 0 15,0 0-15,0 0 0,0 0 16,21 21-16,0 0 0,0 0 0,-21-21 15,21 21-15,0 1 0,0-1 16,21-21-16,0 0 0,0 0 16,0 0-16,0 0 0</inkml:trace>
  <inkml:trace contextRef="#ctx0" brushRef="#br0" timeOffset="46659.45">17060 6033 0,'0'0'0,"21"-22"0,-21 1 16,0 0-16,0 42 31,0 0-31,0 1 16,0 20-16,-21-21 0,21 21 0,-21-20 15,21 20-15,0 0 0,-21 1 16,21-1-16,-21 0 0,0 1 0,21-1 15,0 21-15,0-41 0,-22 20 0,22 0 16,0-21-16,0 22 16,0-22-16,0 0 0,0 0 0,0 0 15,0 1-15,22-22 16,-1 0-16,0 0 0,0 0 16,0 0-16,0-22 0,1 1 15,-1 0-15,0 0 0</inkml:trace>
  <inkml:trace contextRef="#ctx0" brushRef="#br0" timeOffset="46855.33">16891 6265 0,'0'0'0,"-21"0"0,0-21 16,42 21 15,0 0-31,0 0 0,0 0 15,0 0-15,1 0 16,-1 0-16,0 0 0,0 0 0,0 0 16,0 0-16,1 0 0</inkml:trace>
  <inkml:trace contextRef="#ctx0" brushRef="#br0" timeOffset="47534.94">18119 6435 0,'0'-21'31,"-22"-1"-31,22 1 15,0 0-15,0 0 16,0 0-16,0 0 16,0-1-16,22 1 15,-1 21-15,0-21 0,0 21 0,21 0 0,-20 0 16,20 0-16,0 0 16,1 0-16,-1 0 0,-21 0 0,21 0 15,1 21-15,-1 0 0,-21 22 0,22-22 16,-22 21-16,0-21 0,0 22 15,-21-1-15,0 0 0,0 1 0,0-22 16,0 21-16,-21-21 0,0 22 0,0-22 16,-1 0-16,1 0 0,0-21 15,0 21-15,0-21 0,0 0 0,-1 0 16,1-21 0,21 0-1,0 0-15,0 0 0,21 0 16,1-22-16,-1 22 0,-21-21 15,21 21-15,0-22 0,0 1 0,0 21 16,22-22-16,-22 22 0,0-21 0,0 21 16,0 0-16,-21-1 0,22 1 15,-1 21-15,0-21 0,0 21 0,0 0 16,0 0-16,1 0 16,-1 0-16,0 21 15</inkml:trace>
  <inkml:trace contextRef="#ctx0" brushRef="#br0" timeOffset="49307.68">19071 6414 0,'0'0'0,"85"-22"16,-64 22-16,0-21 15,0 0-15,0 21 0,1-21 16,-1 0-16,0 21 0,-21-21 0,0-1 15,0 1-15,0 0 0,0 0 16,0 0-16,-21 21 16,0 0-16,-1 0 0,1 0 0,0 0 15,0 0-15,0 21 0,0-21 16,-22 21-16,22 0 0,0 22 16,0-22-16,21 21 0,-21-21 0,21 22 15,0-1-15,-22 0 0,22 1 16,0-22-16,0 21 0,0-21 0,0 0 15,22 1-15,-1-1 0,0 0 0,21-21 16,-21 0-16,1 0 0,20 0 16,-21 0-16,21 0 0,1 0 0,-1 0 15,-21-21-15,22 0 0,-1 21 0,0-22 16,-21 1-16,22-21 0,-1 21 16,-21-22-16,0 1 0,22 0 0,-22-1 15,0 1-15,0 0 0,0-1 16,-21 1-16,22-21 0,-22 20 15,21-20-15,-21 20 0,21-20 0,-21 21 16,0-1-16,0 1 0,0 0 16,0-1-16,0 22 0,0 0 0,0 0 15,-21 21 1,0 0-16,-1 21 0,22 0 0,0 21 16,-21 1-16,21-1 0,-21 0 0,21 1 15,-21-1-15,21 0 0,0 22 16,0-22-16,-21 1 0,21-1 0,0 21 15,-21-20-15,21-1 0,0 0 16,0 1-16,0-1 0,0 0 16,21-20-16,0 20 0,0-21 0,-21 0 15,21 0-15,0 1 0,1-22 0,-1 0 16,0 0-16,0 0 0,0 0 16,0 0-16,1 0 0,-1 0 0,0-22 15,0 1-15,0 0 0,-21 0 16,21 0-16,1 0 0,-22-22 0,0 22 15,21-21-15,0-1 0,-21 22 0,21-21 16,-21 21-16,0-22 0,0 22 16,0 0-16,0 0 0,0 0 0,0 42 47,0 0-47,0 0 0,0 0 15,-21 22-15,21-22 0,0 21 0,-21-21 16,21 1-16,0 20 0,0-21 15,0 21-15,0-20 0,0-1 0,0 0 16,0 0-16,0 0 0,0 0 16,21-21-1,0 0-15,0 0 0,0 0 0,1 0 16,-1 0-16,0 0 0,0-21 16,0 0-16,0 0 0,1 0 0,20 0 15,-21-1-15,0 1 0,0-21 16,1 0-16,-1 20 0,-21-20 15,21 21-15,0-21 0,-21 20 0,21 1 16,-21 0-16,0 0 0,0 0 0,0 42 31,-21 21-15,21-21-16,-21 1 0,21-1 16,0 21-16,-21 0 0,21-20 0,0-1 15,-21 21-15,21-21 0,0 0 0,0 1 16,0-1-16,0 0 0,21 0 15,0 0-15,0-21 0,0 0 0,22 21 16,-22-21-16,0 0 0,21 0 16,-21 0-16,22 0 0,-22 0 15,21-21-15,-21 0 0,22 21 0,-22-42 16,0 21-16,21-1 0,-20 1 0,-1-21 16,-21 0-16,21 20 0,-21-20 15,21 21-15,-21 0 0,0 0 0,0-1 16,0 1-16,0 0 0,-21 21 15,0 0-15,0 0 16,-1 0-16,22 21 0,-21 0 0,21 1 16,-21-1-16,21 0 0,-21 21 15,21-21-15,0 1 0,0 20 16,0-21-16,0 0 0,0 0 0,0 1 16,21-1-16,0 0 0,0-21 15,-21 21-15,22 0 0,-1-21 0,21 0 16,-21 0-16,0 0 0,22 0 0,-22 0 15,0 0-15,0 0 0,0-21 16,1 0-16,-1 0 0,0 0 0,0-1 16,0-20-16,-21 21 0,21 0 0,1-22 15,-22 22-15,21 0 0,-21-21 16,0 21-16,0-1 0,0 1 16,0 42 15,-21 1-31,21-1 0,0 0 15,-22 0-15,22 21 0,-21-20 0,21 20 16,0-21-16,-21 0 0,21 22 16,-21-22-16,21 0 0,0 0 0,-21 0 15,21 0-15,0 1 16,0-44 15,0 1-31,0 0 16,0 0-16,0 0 0,0 0 0,21-1 15,0 1-15,0-21 0,0 0 16,1 20-16,-1-20 0,0 0 16,21 21-16,-21-22 0,22 1 0,-1 21 15,-21 0-15,22-22 0,-1 22 0,-21 21 16,21-21-16,1 21 0,-22 0 16,21 0-16,-21 21 0,1 0 0,-1 0 15,-21 1-15,0-1 0,0 0 0,0 21 16,0 1-16,-21-1 0,-1-21 15,1 21-15,21 1 0,-21-1 0,0-21 16,0 22-16,0-22 0,21 0 16,0 0-16,-22 0 0,1-21 0,21 21 15,-21 1-15,21-44 47,0 1-47,0 0 16,0 0-16,0 0 0,0 0 15</inkml:trace>
  <inkml:trace contextRef="#ctx0" brushRef="#br0" timeOffset="49570.53">19664 5990 0,'0'0'0,"-43"0"0,22 0 0,0 0 16,42 0-1,0 0-15,1 0 16,20 0-16,0-21 0,1 21 16,-1 0-16,0 0 0,-21-21 0,22 21 15,-1 0-15,0 0 0,-20-21 0,20 21 16,-21 0-16,0 0 0,0-21 15,1-1-15</inkml:trace>
  <inkml:trace contextRef="#ctx0" brushRef="#br0" timeOffset="50837">22966 5736 0,'0'0'0,"0"-21"0,21 0 15,-21 0-15,21 21 0,-21-21 16,0-1-16,0 44 31,0-1-31,-21 21 0,0 0 0,0 1 16,-1 20-16,22-20 0,-21 20 15,0-21-15,0 22 0,0-22 0,21 1 16,0 20-16,-21-21 0,21 1 0,0-1 16,0 0-16,0-20 0,0 20 15,0-21-15,21 0 0,-21 0 16,21 1-16,0-22 0,0 21 0,0-21 16,1 0-16,-1 0 0,21 0 15,-21 0-15,0 0 0,1 0 16,-1-21-16,0-1 15,-21 1-15,21 0 0,-21 0 0,0 0 16,0 0-16,0-1 0,0 1 0</inkml:trace>
  <inkml:trace contextRef="#ctx0" brushRef="#br0" timeOffset="51548.34">22691 6138 0,'0'0'0,"-22"0"0,44 0 31,-1 0-31,21 0 16,-21 0-16,22 0 0,-22 0 0,21 0 16,0 0-16,1 0 0,-1-21 15,0 21-15,1 0 0,20 0 0,-20-21 16,-22 21-16,21 0 0,0 0 0,1 0 16,-22 0-16,0 0 0,0 0 15,-21 21 1,0 0-16,-21 1 15,0-1-15,0 0 0,21 0 16,-21 0-16,21 0 16,-22 1-16,22-1 15,0 0-15,0 0 0,22-21 16,-1 0-16,0 21 0,21-21 16,-21 0-16,1 0 0,-1 0 15,21 0-15,0 0 0,-20 0 0,20 0 16,0 0-16,-21-21 0,22 0 15,-22 21-15,21-21 0,-21 0 0,1-1 16,-1 1-16,0 0 0,-21 0 0,0 0 16,21 0-16,-21-1 0,21 1 15,-21 0-15,0 0 0,0 0 16,-21 42 15,21 0-31,-21 0 0,0 0 16,21 1-16,-21 20 0,21-21 0,-22 21 15,22 1-15,-21-22 0,0 42 16,21-20-16,0-1 0,0 0 0,-21 1 16,21-1-16,0 0 0,0 22 15,0-22-15,0 1 0,0-22 0,0 21 16,0 0-16,0 1 0,0-22 0,0 21 16,0-21-16,0 22 0,-21-22 15,21 0-15,-21 0 0,-1 22 0,1-43 16,0 21-16,0 0 0,-21-21 15,20 0-15,-20 0 0,21 0 16,-21 0-16,20 0 0,-20 0 0,21 0 16,-21-21-16,-1 0 0,22 21 0,0-22 15,0 1-15,0 0 0,21 0 16,0 0-16,0 0 0,0-1 0,0 1 16,0 0-16,0 0 0,21-21 0,0 20 15,0 1-15,0 0 0,22 0 16,-1-21-16</inkml:trace>
  <inkml:trace contextRef="#ctx0" brushRef="#br0" timeOffset="51887.15">24278 5990 0,'0'0'0,"-21"0"0,0 0 15,0 0-15,-1 0 16,22 21-16,0 1 0,-21 20 16,21-21-16,-21 21 0,21 1 15,0-1-15,0 0 0,0 1 0,0 20 0,0 1 16,0-22-16,0 22 0,0-22 16,0 21-16,0-20 0,0-1 15,-21 0-15,21 1 0,0-1 0,-21-21 16,21 22-16,0-22 0,0 0 15,0 0-15,0 0 0,-21 0 0,21 1 16,0-1-16,0-42 47,0-1-47,0 1 0,0 0 16</inkml:trace>
  <inkml:trace contextRef="#ctx0" brushRef="#br0" timeOffset="52207.01">24236 6138 0,'0'0'0,"21"0"0,64-42 31,-64 42-31,0 0 0,0 0 0,0 0 0,0 0 16,1 0-16,-1 0 15,0 21-15,-21 0 0,0 1 16,0-1-16,0 0 0,0 0 16,0 0-16,-21 0 0,0 1 15,-1-22-15,-20 21 0,21 0 0,0-21 16,0 21-16,-22-21 0,22 0 16,0 21-16,0-21 0,0 0 15,42 0 16,0 0-31,21 0 16,-21 0-16</inkml:trace>
  <inkml:trace contextRef="#ctx0" brushRef="#br0" timeOffset="52594.79">24744 6287 0,'0'0'0,"21"0"15,0 0-15,0 0 0,0 0 16,1 0-16,-1 0 16,0 0-16,0 0 0,0 0 0,22 0 15,-22 0-15,0-22 0,0 22 0,0-21 16,0 21-16,1-21 0,-1 0 16,0 0-16,-21 0 15,0-1-15,0 1 0,0 0 0,0 0 16,0 0-16,0 0 0,-21 21 15,0-22-15,-1 22 0,1 0 0,0 0 16,0 0-16,0 0 0,-22 22 16,22-1-16,0 0 0,0 0 0,0 0 15,0 22-15,-1-22 0,22 0 0,0 21 16,0-21-16,0 1 0,0 20 16,0-21-16,0 0 0,0 0 0,22 1 15,-1-1-15,0 0 0,0 0 16,0-21-16,22 21 0,-22-21 0,0 0 15,0 0-15,0 0 0,0 0 16,22 0-16,-22 0 0,0 0 16,0 0-16</inkml:trace>
  <inkml:trace contextRef="#ctx0" brushRef="#br0" timeOffset="52775.24">25231 6456 0,'0'-21'15,"-22"21"79</inkml:trace>
  <inkml:trace contextRef="#ctx0" brushRef="#br0" timeOffset="54358.82">1672 8721 0,'-21'0'0,"0"0"0,0 0 16,-1 0-16,1 0 15,0 0-15,0 0 0,0-21 16,0-1-1,21 1-15,0 0 16,0 0-16,21 21 16,0 0-16,0-21 0,21 21 0,-20 0 15,-1 0-15,0 0 0,21 0 16,-21 0-16,1 0 0,-1 0 0,0 21 16,0 0-16,0-21 0,-21 21 15,0 0-15,0 22 0,0-22 16,0 0-16,-21 21 0,-21-20 0,21 20 15,-22-21-15,22 0 0,-21 22 16,-1-22-16,22 0 0,-21 0 16,21-21-16,0 21 0,-1-21 0,1 0 15,0 0-15,21-21 32,21 0-17,0 21-15,1-21 0,-1 0 0,0 21 16,0-22-16,0 22 0,0-21 15,22 21-15,-22 0 0,21 0 16,-21 0-16,22 0 0,-22 0 16,21 0-16,1 21 0,-22 1 0,0-1 15,21 21-15,-21-21 0,1 0 16,-1 22-16,-21-22 0,0 21 0,0 1 16,0-22-16,0 21 0,-21-21 15,-1 0-15,1 22 0,-21-22 0,21 0 16,0 0-16,-22 0 0,22 1 15,-21-1-15,21-21 0,-22 0 0,22 0 16,0 0-16,0 0 0,0 0 16,-1 0-16,1 0 0,0-21 0,0 21 15,0-22-15,0 22 16,-1-21-16,1 0 0,0 0 0,21 0 16,-21 0-16,0 21 0,0-22 15,-1 1-15,22 0 0,-21 21 16,0 0-1,21-21-15,21 21 16,0 0-16,1 0 16,-1 0-16,0 0 0,21 0 0,-21 0 15,22-21-15</inkml:trace>
  <inkml:trace contextRef="#ctx0" brushRef="#br0" timeOffset="54586.69">2434 9059 0,'0'0'0,"21"0"0,0 0 16,-42 0 31,21-21-16</inkml:trace>
  <inkml:trace contextRef="#ctx0" brushRef="#br0" timeOffset="57871.56">3619 8721 0,'0'0'16,"0"-21"-16,0-1 0,0 1 0,0 0 0,0 0 16,0 0-16,0 0 0,0-1 15,0 1-15,0 0 16,-21 21-1,21 21 1,-21 0-16,21 22 16,0-22-16,-21 21 0,21 1 15,0-1-15,0 21 0,0-20 0,0 20 16,0-20-16,-21 20 0,0-21 16,-1 22-16,1-22 0,0 1 0,0-1 15,-21 0-15,20 1 0,-20-22 0,21 21 16,0-21-16,0 0 0,-1 1 15,22-1-15,-21-21 16,21-21 0,0-1-1,0 1-15,0 0 0,0 0 0,0 0 16,21-22-16,-21 22 0,0-21 16,22 0-16,-1-1 0,0 1 0,-21 0 15,21-1-15,-21 1 0,21 21 0,-21-22 16,21 22-16,-21 0 15,22 21-15,-22 21 16,21 0-16,-21 1 0,0-1 16,0 21-16,21-21 0,-21 22 0,21-1 15,-21-21-15,21 21 0,-21-20 16,21 20-16,1-21 0,-1 0 16,0 0-16,0 1 0,0-1 0,0 0 15,22-21-15,-1 0 0,-21 0 16,22 0-16,-1 0 0,0 0 0,-21 0 15,22 0-15,-1-21 0,0 21 0,1-21 16,-22-1-16,21 1 0,1 0 16,-22 0-16,21-21 0,-21 20 0,22-20 15,-22 0-15,-21-1 0,0 1 0,21 0 16,-21-22-16,0 22 0,0 0 16,0-22-16,-21 22 0,0-22 0,-1 22 15,1 0-15,-21-1 0,21 1 16,-22 0-16,1 20 0,0 1 15,-1 0-15,1 0 0,21 21 16,-21 0-16,-1 0 0,1 21 0,21 0 16,-22 0-16,22 1 0,0 20 0,0 0 15,0 1-15,0-1 0,21 21 0,0 1 16,0-1-16,0 1 0,0-22 16,0 22-16,21-22 0,0 22 0,-21-22 15,42 0-15,-21-21 0,1 22 16,20-22-16,-21 0 0,21 0 0,1-21 15,-1 21-15,0-21 0,1 0 0,-1 0 16,0 0-16,1 0 16,20-21-16,-20 21 0,20-21 0,-21 0 15,1 0-15,20 0 0,-20-1 0,-1-20 16,0 21-16,1-21 0,-22 20 16,0-20-16,0 0 0,0 21 0,-21-22 15,21 22-15,-21-21 0,0 21 0,0-1 16,0 1-16,0 0 0,-21 21 15,0 0-15,0 0 0,0 0 16,0 0-16,-1 21 0,1 0 16,0 1-16,0-1 0,0 0 15,0 21-15,21-21 0,0 22 0,0-22 0,0 21 16,0-21-16,0 1 16,0 20-16,0-21 0,0 0 0,0 0 15,21-21-15,0 22 0,0-22 0,0 0 16,22 0-16,-22 0 0,21 0 15,0 0-15,1 0 0,-1 0 0,0 0 16,1-22-16,-1 1 0,0 0 0,1 0 16,-1-21-16,-21 20 0,22-20 15,-22 21-15,0-21 0,0-1 0,0 1 16,0 0-16,-21-1 0,22-20 16,-22 20-16,0 1 0,0 0 0,0-1 15,0 1-15,0 0 0,0-1 0,0 22 16,-22 0-16,22 0 15,0 0-15,-21 21 0,0 0 16,0 0-16,21 21 16,0 0-16,0 21 0,0-20 15,0 20-15,-21 0 0,21 22 0,0-22 16,0 22-16,0-1 0,0 1 0,0-1 16,-21 1-16,21-1 0,0 1 15,0-1-15,-22 1 0,22-1 0,-21 1 16,21 20-16,-21-20 0,21-1 0,-21 22 15,21-22-15,0 1 0,0-1 16,-21 1-16,21-1 0,0 1 0,-21-1 16,21 1-16,0-22 0,0 22 15,0-22-15,0 22 0,0-22 0,0 0 16,0-21-16,0 22 0,0-22 16,0 0-16,21-21 0,0 0 15,0 0-15,0 0 0,0 0 0,1-21 16,-1 0-16,0 0 0,0-22 0,21 22 15,-20-21-15,-1-1 0,21 22 16,-21-21-16,0 0 0,1-1 0,20-20 16,-21 20-16,0-20 0,-21 21 15,0-22-15,21 1 0,-21-1 0,0-21 16,0 22-16,-21 21 0,0-22 16,0 1-16,0 20 0,-22 1 0,1 0 15,21 20-15,-21-20 0,-1 21 0,22 0 16,-21 21-16,-1 0 0,22 0 15,0 0-15,0 0 0,0 0 0,0 0 16,42 0 15,0 0-31,21 0 0,-21 0 0,1 0 16,20 0-16,0 0 0,1-21 0,-1 21 16,21-22-16,-20 1 0,-1 0 15,22 0-15,-22 0 0,0 0 16,22-22-16,-22 22 0,-21 0 0,22-21 15,-22-1-15,0 22 0,0-21 16,-21-1-16,0 22 0,0 0 0,0-21 16,0 21-16,-21-1 0,0 1 0,21 0 15,-43 21-15,22 0 0,0 0 16,0 0-16,-21 0 0,20 0 0,-20 0 16,21 21-16,-21 0 0,-1 1 15,22 20-15,-21-21 0,21 21 0,-22 1 16,22-1-16,0 0 0,21 1 0,0-1 15,0 0-15,0-20 0,0 20 16,0-21-16,0 0 0,0 0 0,21 1 16,0-22-16,0 0 0,1 21 15,-1-21-15,21 0 0,-21 0 16,22 0-16,-22 0 0,21-21 0,-21-1 16,22 1-16,-22 0 0,0 0 0,21 0 15,-21 0-15,1-1 0,-1 1 16,0-21-16,-21 21 0,0-22 0,0 22 15,21-21-15,-21 21 0,0 0 0,0-22 16,0 22-16,0 0 16,0 0-16,-21 21 15,0 0-15,21 21 16,0 0-16,0 0 16,0 0-16,0 22 0,0-22 0,0 0 15,0 21-15,0-20 0,0-1 0,0 21 16,0-21-16,0 0 0,21 1 15,-21-1-15,21 0 0,0-21 0,0 21 16,1-21-16,-1 0 0,0 0 0,0 0 16,0 0-16,0 0 0,1 0 15,-1 0-15,21 0 0,-21-21 0,0 21 16,1-21-16,-22 0 0,21-1 0,0 1 16,0 0-16,-21-21 0,0 21 15,0-22-15,21 22 0,-21-21 16,0 21-16,0-22 0,0 22 0,0 0 15,0 0-15,0 0 0,0 42 32,-21 0-17,21 0-15,0 0 0,0 22 0,0-22 16,0 0-16,0 21 0,0-21 16,0 22-16,0-22 0,0 0 0,0 0 15,0 0-15,21 1 0,0-1 0,1-21 16,-1 21-16,0-21 15,0 0-15,0 0 0,0 0 16,1 0-16,-1-21 0,0 0 0,21 21 16,-21-22-16,1 1 0,-1 0 15,0 0-15,0 0 0,-21-22 0,21 22 16,-21-21-16,21 21 0,-21-22 0,22 22 16,-22-21-16,0 21 0,0 0 15,0-22-15,0 22 0,0 0 16,0 0-16,-22 42 31,22 0-31,-21 21 0,21-20 0,-21-1 16,21 21-16,0 0 0,0 1 0,0-22 15,0 21-15,0 1 0,0-22 16,0 21-16,0-21 0,21 0 16,0 1-16,1-1 0,-1 0 0,0 0 15,21-21-15,-21 0 0,22 0 0,-22 0 16,0 0-16,21 0 0,-20 0 15,-1 0-15,0-21 0,21 0 0,-21 0 16,1-1-16,20 1 0,-21 0 0,0 0 16,0-21-16,1-1 0,-1 1 15,0 0-15,0-1 0,0 1 16,-21 0-16,21-1 0,-21 1 0,22 0 16,-22-1-16,0 1 0,0 0 0,0 20 15,0-20-15,0 21 0,0 0 16,0 0-16,0 42 31,0 0-31,0 21 0,0-21 16,-22 1-16,22 20 0,-21 0 0,21 1 15,0-22-15,0 21 0,0 0 0,0 1 16,0-1-16,0 0 0,0 1 16,0-22-16,0 21 0,0-21 0,0 1 15,0-1-15,0 0 0,21 0 0,1-21 16,-1 0-16,0 0 0,0 0 15,0 0-15,0 0 0,1 0 16,-1 0-16,0-21 0,21 0 0,-21 0 16,1-1-16,20 1 0,-21-21 15,0 21-15,22-22 0,-22 1 0,0 0 16,21-1-16,-21 1 0,1 0 16,-1-1-16,0 1 0,-21 0 0,0-1 15,0 1-15,21 0 0,-21 21 0,0-22 16,0 22-16,0 0 0,-21 21 15,0 0-15,0 21 16,-1 0-16,1 0 0,21 1 16,-21 20-16,0 0 0,21 1 0,-21-1 15,21 0-15,0 1 16,0-1-16,-21 0 0,21 1 0,0-1 16,0 0-16,0-21 0,0 22 0,0-1 15,21-21-15,-21 0 0,21 22 0,0-22 16,0-21-16,0 21 0,1 0 15,-1-21-15,0 0 0,0 0 0,0 0 16,22 0-16,-22 0 0,0 0 0,0-21 16,21 0-16,-20 0 0,-22 0 15,21-1-15,0 1 0,-21 0 0,21 0 16</inkml:trace>
  <inkml:trace contextRef="#ctx0" brushRef="#br0" timeOffset="58135.43">7747 8530 0,'0'0'0,"-21"0"0,0 0 0,21 21 31,21-21-31,0 0 16,0 0-16,0 0 0,0 0 15,22 0-15,-22 0 0,0 0 0,0 0 16,22 0-16,-22 0 0,0 0 0,0 0 15,0 0-15,0 0 0,1 0 16,-1 0 0,-21-21-16,0 0 31</inkml:trace>
  <inkml:trace contextRef="#ctx0" brushRef="#br0" timeOffset="61252.47">9356 8234 0,'0'0'0,"21"-21"0,0 0 0,0-1 15,-21 1-15,0 0 0,0 0 0,0 0 16,0 0-16,0-1 0,0 1 16,0 0-16,0 0 0,0 0 15,-21 0-15,0-1 0,0 22 0,-1-21 16,1 21-16,0-21 0,0 21 0,0 0 15,0 0-15,-1 21 0,1 0 16,-21 1-16,21-1 0,0 0 0,-1 21 16,-20 1-16,21 20 0,0-21 0,0 22 15,-1-22-15,1 22 0,21-1 16,0-20-16,0 20 0,0-21 0,0 22 16,0-22-16,0 22 0,0-22 0,0 0 15,21-20-15,22 20 0,-22-21 16,0 21-16,0-20 0,22-22 15,-22 21-15,21-21 0,0 0 0,1 0 16,-22 0-16,21 0 0,1 0 16,-22-21-16,21 21 0,0-22 0,-20 1 15,20 0-15,0 0 0,-21-21 0,22 20 16,-22 1-16,21-21 0,-21 21 16,1-22-16,-1 22 0,0 0 0,-21 0 15,0-21-15,21 42 0,-21-22 0,0 1 16,-21 21 15,0 0-31,21 21 0,-21 1 0,-1-1 16,22 0-16,0 0 15,-21 0-15,21 0 0,0 1 0,-21-1 16,21 0-16,0 0 0,0 0 0,0 0 16,0 1-16,21-1 0,0-21 15,1 21-15,-1-21 0,0 0 16,0 0-16,21 0 0,-20 0 0,-1 0 15,21-21-15,-21 0 0,0 21 16,1-22-16,-1 1 0,0 0 0,0 21 16,-21-21-16,0 0 0,0 0 15,0-1-15,0 1 0,0 0 0,0 0 0,-21 0 16,-21 0-16,20-1 0,1 1 16,0 0-16,-21 21 0,21-21 15,-22 21-15,22 0 0,0 0 0,0 0 16,0 0-16,-1 0 0,22-21 15,-21 21-15,42-21 16,1 21 0,20 0-16,-21-22 0,21 22 0,1 0 15,-1-21-15,0 21 0,1-21 0,-1 21 16,0 0-16,1 0 0,-1 0 16,0 0-16,-20 0 0,20 0 15,-21 0-15,0 0 0,0 21 0,1 0 16,-1 1-16,-21-1 0,0 0 0,0 0 15,0 0-15,0 0 0,0 1 16,0-1-16,0 0 0,0 0 0,0 0 16,0 0-16,0 1 0,0-1 0,0 0 15,0 0-15,0 0 16,-21-21 15,21-21-15,-22 0-16,22 0 0,0 0 15,0-1-15,0 1 0,0 0 0,0 0 16,0-21-16,22 20 0,-1-20 16,0 21-16,0-21 0,-21 20 15,21-20-15,0 21 0,22-21 0,-22 20 16,21 1-16,-21 0 0,22 0 0,-22 21 16,21 0-16,-21 0 0,22 0 15,-22 0-15,21 0 0,-21 21 0,1 0 16,20 0-16,-42 22 0,21-22 0,-21 0 15,21 21-15,-21-20 0,0 20 16,0-21-16,0 0 0,0 22 0,0-22 16,0 0-16,0 0 0,0 0 15,0 0-15,0 1 0,0-1 0,0 0 16,0 0-16,21 0 16,1-21-16,-1 0 0,0 0 15,21 0-15,-21 0 0,1-21 16,-1 0-16,21 0 0,-21 21 15,22-21-15,-22-1 0,0 1 0,21 0 16,-21 0-16,1-21 0,-1 20 0,0-20 16,0 21-16,0-21 0,0 20 15,-21-20-15,22 21 0,-22 0 0,0 0 16,0-1-16,0 1 0,0 0 0,-22 21 31,1 0-31,0 21 0,21 0 16,-21 1-16,21-1 0,0 0 15,0 0-15,0 0 0,0 0 0,0 1 16,0-1-16,0 0 0,0 0 16,0 0-16,21 0 0,0 1 0,-21-1 15,21-21-15,-21 21 0,0 0 0,22-21 16,-22 21-16,21 0 0,-21 1 31,-21-22-15,-1-22-1,1 22-15,0-21 16,0 21-16,21-21 16,-21 21-16,0-21 0,21 0 15,-22 21-15,1 0 16,21 21 0,0 0-1,0 0-15,21 0 0,1-21 16,-22 22-16,21-1 0,0 0 15,0-21-15,0 0 0,0 21 16,1-21-16,-1 0 0,0 0 0,0 0 16,21 0-16,-20 0 0,-1 0 15,21 0-15,-21 0 0,0-21 0,1 0 16,20 21-16,-21-21 0,0-1 16,22 1-16,-22 0 0,0 0 0,21-21 15,-21 20-15,1-20 0,-1 0 16,0-1-16,21-20 0,-21 21 0,1-22 15,-1 22-15,0-22 0,0 1 0,0 20 16,-21-20-16,0 21 0,0-1 16,0 22-16,0-21 0,0 21 0,0-1 15,0 1-15,-21 21 16,21 21 0,-21-21-16,0 22 0,21 20 0,-21-21 15,21 21-15,0 1 0,-22-1 0,22 0 16,-21 1-16,21-1 15,-21 22-15,21-22 0,0 0 0,0 1 16,-21-1-16,21-21 0,-21 21 0,21 1 16,0-22-16,0 0 0,0 21 15,0-20-15,0-1 0,0 0 0,0 0 16,0 0-16,0 0 0,21 1 16,0-22-16,0 0 0,0 0 15,1 0-15,-1 0 0,0 0 0,0 0 16,0 0-16,0 0 0,1-22 0,-1 22 15,0-21-15,0 0 0,0 0 0,0 0 16,1 0-16,-22-1 16,21 1-16,-21 0 0,21-21 0,-21 21 15,0-1-15,0 1 0,0-21 0,0 21 16,0 0-16,0-1 16,0 1-16,-21 21 0,0 0 15,21 21-15,0 1 0,0-1 16,0 0-16,0 0 0,0 0 15,0 0-15,0 1 0,0-1 0,0 0 16,0 0-16,0 0 0,0 0 0,0 1 16,0-1-16,0 0 0,0 0 15,0 0-15,21 0 16,0 1-16,-21-1 0,21-21 0,0 0 16,0 0-16,1 0 15,-1 0 1,0 0-16,0 0 0,0-21 15,0-1-15,1 1 0,-1 0 16,0 0-16,0 0 0,0 0 16,-21-1-16,21 1 0,1 0 15,-1-21-15,-21 21 0,21-1 0,-21 1 0,21 21 16,-21-21-16,0 42 31,0 0-15,0 1-16,-21-1 15,21 0-15,-21 0 0,21 0 16,0 0-16,0 1 0,0-1 0,0 0 16,0 0-16,0 0 15,21-21 1,0 0-16,0 0 0,0 0 16,1 0-16,-1-21 0,0 21 15,0-21-15,0 0 0,0 0 16,1-1-16,-1 1 15,-21 0-15,21 0 0,-21 0 0,21 0 0,-21-1 16,0 1-16,0 0 16,0 0-16,0 42 31,0 0-15,0 0-16,0 1 0,-21-1 0,21 0 15,-21 0-15,21 0 0,0 0 0,-21 1 16,21-1-16,0 0 0,0 0 0,0 0 15,21-21 17,0 0-32,0 0 0,0 0 0,0 0 15,1 0-15,-1 0 0,0-21 16,0 0-16</inkml:trace>
  <inkml:trace contextRef="#ctx0" brushRef="#br0" timeOffset="61554.32">13568 8297 0,'0'-21'0,"0"42"0,0-63 0,0 21 16,0 0-1,-21 21-15,-1 0 0,1 0 16,0 21-16,0 0 0,21 0 16,-21 0-16,0 1 0,-1-1 15,22 0-15,0 0 0,-21 21 0,21-20 16,-21-1-16,21 0 0,0 0 15,0 0-15,0 0 0,0 1 16,0-1-16,0 0 0,0 0 0,0 0 16,0 0-16,21-21 0,0 0 15,1 0-15,-1 0 0,0 0 16,0 0-16,0 0 16,0 0-16,1 0 0,-1-21 15,-21 0-15,21 21 0,0-21 0,0 0 16,-21 0-16,21-1 0</inkml:trace>
  <inkml:trace contextRef="#ctx0" brushRef="#br0" timeOffset="61883.25">13970 7916 0,'0'-21'16,"0"42"-16,0-63 0,0 21 0,0 0 0,0 0 15,-21 21 16,0 21-31,21 0 16,-22 0-16,1 21 0,21-20 16,0 20-16,-21 0 0,0 1 0,21-1 15,0 0-15,-21 1 0,21-1 16,-21 0-16,21 1 0,-22-1 16,22-21-16,0 21 0,0-20 0,0 20 15,0-21-15,-21 0 0,21 0 0,0 1 16,0-1-16,0 0 0,0 0 15,21-21 32,1-21-47,-1 0 16,0 0-16,0-1 0</inkml:trace>
  <inkml:trace contextRef="#ctx0" brushRef="#br0" timeOffset="62299.39">14097 8319 0,'0'0'16,"21"-22"-16,-21 44 31,-21-22-31,21 21 16,-21 0-16,0 0 0,21 0 0,0 22 16,-22-22-16,22 0 0,-21 0 15,21 0-15,0 0 0,0 1 16,0-1-16,0 0 0,21 0 15,1-21-15,-1 0 16,0 0-16,0 0 0,0 0 16,0 0-16,1 0 0,-22-21 15,21 21-15,0-21 0,0 0 0,0 21 16,0-22-16,1 1 0,-22 0 16,0-21-16,21 21 0,-21-1 0,0-20 15,0 21-15,0 0 0,0-22 0,0 22 16,0 0-16,0 0 0,-21 21 15,-1-21-15,1 21 0,0 0 0,0 0 16,0 0-16,0 0 0,-1 0 0,1 21 16,0 0-16,0-21 0,0 21 15,0 0-15,21 1 0,-22-22 16,22 21-16,0 0 16,22-21 15</inkml:trace>
  <inkml:trace contextRef="#ctx0" brushRef="#br0" timeOffset="62586.66">13589 8065 0,'0'0'0,"-21"0"0,0 0 16,-1 0-1,44 0 1,-1 0-16,0 0 16,0 0-16,21 0 0,-20 0 15,20 0-15,0 0 0,-21 0 0,22 0 16,-22 0-16,21 0 0,-21-22 0,1 22 16,-1 0-16,0 0 0,-21-21 46,-21 21-46,21-21 16,-21 21-16,-1 0 0,1 0 16</inkml:trace>
  <inkml:trace contextRef="#ctx0" brushRef="#br0" timeOffset="62918.49">12150 8001 0,'0'0'0,"-22"0"0,1 0 16,42 0 15,1 0-31,20 0 0,-21 0 0,0 0 15,22 0-15,-22 0 0,21 0 16,-21 0-16,22 0 0,-22 0 0,21 0 16,-21 0-16,0 0 0,1 0 15,-1 0-15,0 0 0,0 0 16,0 0 0</inkml:trace>
  <inkml:trace contextRef="#ctx0" brushRef="#br0" timeOffset="65523.87">14541 8213 0,'0'-21'15,"-21"21"-15,0 0 16,21-22-16,0 1 15,0 0 1,21 0 15,0 21-31,1 0 0,-1 0 16,0 0-16,0 0 0,0 0 0,0 21 16,22 0-16,-43 0 0,21 1 15,0-1-15,0 0 0,0 0 0,1 0 16,-22 22-16,21-22 0,-21 0 0,0 0 15,0 0-15,0 0 0,0 1 16,0-1-16,0 0 0,0 0 16,-21-21-16,-1 0 31,22-21-31,0 0 16,0 0-16,0-1 15,22 1-15,-22 0 16,21 0-16,0 0 0,-21 0 0,21-1 15,0-20-15,0 21 0,1 0 0,-22 0 16,21-1-16,0 1 0,0 0 16,-21 0-16,21 21 0,0-21 0,1 0 15,-1 21-15,0 0 16,0 0 0,0 0-16</inkml:trace>
  <inkml:trace contextRef="#ctx0" brushRef="#br0" timeOffset="66057.13">16298 8107 0,'0'0'0,"0"-21"0,-42-64 32,42 64-32,0 0 15,0 0-15,0-1 16,-21 22-16,0 22 16,21-1-1,0 0-15,0 21 0,0-21 0,-22 22 16,22-22-16,0 21 0,-21 1 15,21-22-15,0 21 0,0-21 16,-21 22-16,21-22 0,-21 0 0,0 0 16,21 0-16,0 0 0,0 1 0,-21-1 15,21 0 1,21-21 15,0-21-31,0 0 0,0-1 16,0 1-16,22 0 0,-22 0 15</inkml:trace>
  <inkml:trace contextRef="#ctx0" brushRef="#br0" timeOffset="66466.89">16700 8065 0,'-21'21'0,"42"-42"0,22-1 0,-22 1 16,0 0-16,0 21 0,-21-21 16,0 0-1,-21 21 1,0 0-16,0 0 0,0 21 15,-22-21-15,22 21 0,0 0 0,0-21 16,-22 21-16,22 1 0,0-1 16,21 0-16,-21-21 0,21 21 15,0 0-15,-21-21 0,21 21 0,0 1 16,21-1 0,0-21-16,0 0 0,0 0 15,1 21-15,20-21 0,-21 0 0,0 0 16,0 21-16,22-21 0,-22 21 15,0-21-15,0 0 0,0 21 0,1-21 16,-22 22-16,0-1 16,0 0-1,-22-21-15,-20 0 0,21 0 16,0 0-16,-22 0 0,1 0 0,21 0 16,-21 0-16,20 0 15,-20 0-15,21 0 0,0 0 0,0 0 16,-1 0-16,1 0 15,21-21-15,0 0 16,0-1-16,-21 1 16,21 0-16</inkml:trace>
  <inkml:trace contextRef="#ctx0" brushRef="#br0" timeOffset="66724.82">16341 7789 0,'0'0'0,"-43"-21"31,43 0-31,0 42 78,21-21-62</inkml:trace>
  <inkml:trace contextRef="#ctx0" brushRef="#br0" timeOffset="67511.37">17992 8128 0,'0'-21'0,"0"42"0,0-63 16,0 21-16,-22-1 0,22 1 16,0 0-16,0 0 15,0 0-15,0 0 0,0-1 0,22 1 16,-22 0-16,21 21 0,0-21 0,0 21 15,0 0-15,0-21 0,1 21 16,20 0-16,-21 0 0,0 0 16,22 0-16,-22 0 0,0 21 0,21 0 15,-21-21-15,1 42 0,-1-20 16,-21-1-16,0 21 0,0 0 0,0-20 16,0 20-16,0 0 0,0 1 15,0-22-15,0 21 0,-21-21 0,21 22 16,-22-22-16,1 0 0,0 0 0,0 0 15,21 0-15,-21-21 16,0 0 0,21-21-1,0 0 1,0 0-16,0 0 0,0 0 16,0-22-16,21 22 0,0-21 0,0 21 15,0-22-15,0 1 0,1 0 16,-1 20-16,21-20 0,0 0 0,-20 21 15,20-1-15,0 1 0,1 0 0,-22 0 16,21 21-16,0 0 0,-20 0 16,-1 0-16,21 0 0,-21 0 0,0 21 15,-21 0-15,22 22 0,-22-22 0,0 21 16,0-21-16,0 22 0,0-1 16,0-21-16,0 21 0,0-20 0,0 20 15,-22-21-15,22 0 0,-21 0 0,21 1 16,0-1-16,-21 0 15,21 0-15,-21-21 0,21 21 0,0 0 16,-21-21 0,42-21 15,0 21-31,-21-21 0,21 0 0,0 21 16</inkml:trace>
  <inkml:trace contextRef="#ctx0" brushRef="#br0" timeOffset="68266.94">19346 8022 0,'0'0'0,"0"-21"0,21 0 0,-21 0 15,-21 21 1,0 0 0,21 21-16,-21 0 0,0 0 0,0 0 15,21 1-15,-22-1 0,22 0 16,-21 21-16,21-21 0,-21 1 0,21-1 15,0 21-15,0-21 0,0 0 16,0 1-16,0-1 0,0 0 16,21 0-16,0-21 31,-21-21 0,0 0-31,0 0 0,0-22 16,0 22-16,0 0 0,0-21 15,0 20-15,0-20 0,22 21 0,-22-21 16,21 20-16,0-20 0,0 21 0,0-21 16,0 20-16,22 1 0,-22 0 15,21 21-15,-21-21 0,22 21 0,20 0 16,-20 0-16,-22 0 0,21 0 16,-21 0-16,0 21 15,1 0-15,-1 0 0,0 22 0,0-22 0,-21 0 16,0 21-16,0-20 0,0 20 15,0-21-15,0 21 0,0-20 16,0 20-16,0-21 0,0 0 0,0 0 16,0 1-16,0-1 0,-21-21 15,0 21-15,0-21 32,-1 0-32,22-21 15,0 0-15,0-1 16,0 1-16,0 0 0,0-21 0,0 21 15,22-1-15,-1-20 0,0 0 16,0-1-16,0 22 0,22-21 0,-22 0 16,21 20-16,-21-20 0,22 21 15,-22 0-15,21 0 0,0 21 0,-20 0 16,-1 0-16,21 0 0,-21 0 16,0 0-16,-21 21 0,0 0 0,22 0 15,-22 21-15,0-20 0,0 20 0,0-21 16,-22 21-16,22 1 0,-21-22 15,0 21-15,0-21 0,0 22 0,21-22 16,-21 0-16,21 0 0,-22-21 0,22 21 16,0 1-16,-21-22 15,21-22 17</inkml:trace>
  <inkml:trace contextRef="#ctx0" brushRef="#br0" timeOffset="69315.94">21082 7938 0,'21'0'31,"0"0"-31,0-22 0,1 22 16,-22-21-16,21 21 0,0-21 0,0 0 15,0 0-15,-21 0 16,21 21-16,1-22 16,-22 1-16,0 0 0,0 0 15,0 0-15,0 0 16,-22 21-16,1 0 0,0-22 0,0 22 16,-21 0-16,20 0 0,1 0 0,0 0 15,0 0-15,-21 22 0,20-22 16,1 21-16,0 0 0,21 0 0,0 0 15,-21-21-15,21 21 0,0 1 0,0-1 16,0 0-16,0 0 0,21 0 16,-21 0-16,21 1 0,0-1 15,1 21-15,-1-21 0,0 0 0,21 1 16,-21-1-16,1 0 0,20 0 16,-21 0-16,0 0 0,0 1 0,1-1 15,-22 0-15,0 0 0,0 0 16,-43-21-1,22 0-15,0 0 0,-21 0 16,20 0-16,1 0 0,-21 0 0,21 0 16,-22-21-16,22 21 0,-21-21 15,21 21-15,0-21 0,-1 0 0,1 21 16,0-22-16,0 1 0,21 42 47,0 1-47,21-1 15,-21 0-15,21-21 0,0 21 16,1 0-16,-1 0 0,0 1 0,0-22 16,0 21-16,0 0 0,1-21 0,20 0 15,-21 21-15,21-21 0,1 0 16,-22 0-16,21 0 0,1 0 0,-1 0 16,0 0-16,1-21 0,20 0 0,-21 0 15,-20 21-15,20-43 0,0 22 16,1 0-16,-22 0 0,0-22 0,0 1 15,21 0-15,-42-1 0,22 1 0,-1 0 16,0-1-16,-21 1 16,0 0-16,21-22 0,-21 22 0,21 0 15,-21-1-15,0 1 0,0 21 0,0 0 16,0-1-16,0 1 0,0 0 16,0 42-1,-21 0-15,0 22 0,21-22 16,-21 21-16,0 1 0,-1-1 0,22 0 15,-21 1-15,0-1 0,0 0 0,21 22 16,0-22-16,0 0 0,0 1 16,0-22-16,0 21 0,0 1 0,0-22 15,0 0-15,0 0 0,21 0 16,0-21-16,0 21 0,1-21 16,-1 0-16,0 0 0,0 0 15,0 0-15,0-21 0,1 0 16,-22 0-16,21 0 15,-21 0-15,0-1 0</inkml:trace>
  <inkml:trace contextRef="#ctx0" brushRef="#br0" timeOffset="69495.84">21569 7938 0,'0'0'16,"-21"-22"-16,-22 22 0,22 0 15,42 0 1,0 0-1,1 0-15,-1 0 0,0 0 0,21 0 16,1 0-16,-1 0 0,0 0 16,1 0-16,-1 0 0,0 0 0,1 0 15,-22 0-15,21 0 0,0 0 0,-20 0 16</inkml:trace>
  <inkml:trace contextRef="#ctx0" brushRef="#br0" timeOffset="70970.99">22542 8149 0,'0'21'0,"0"-42"0,22 42 0,-1-21 16,0 0-16,0 0 16,0-21-16,0 0 0,1 0 15,-1 0-15,-21 0 0,0-1 16,0 1-16,0 0 0,0 0 15,0-21-15,0 20 0,-21 1 0,-1 0 16,1 0-16,0 0 0,0 21 0,-21-21 16,20 21-16,-20 0 0,21 0 15,-21 0-15,-1 0 0,22 21 16,-21 0-16,21 0 0,-22 21 0,22-20 16,0 20-16,0 0 0,21-21 15,0 22-15,0-1 0,0 0 0,0-20 16,0-1-16,0 21 0,0-21 0,21 0 15,0 1-15,0-22 0,0 21 16,22-21-16,-22 0 0,0 0 0,0 0 16,22 0-16,-22 0 0,21 0 0,-21 0 15,0-21-15,22-1 0,-22 1 16,0 21-16,0-42 0,0 21 0,1 0 16,-22-1-16,21-20 0,-21 0 0,21 21 15,-21-22-15,0 1 16,0 21-16,0 0 0,0-1 0,-21 44 31,0-1-31,-1 0 16,22 0-16,0 21 0,-21-20 0,21 20 15,0-21-15,0 21 0,0-20 16,0-1-16,0 21 0,0-21 0,0 0 16,21 1-16,1-22 0,-1 21 0,0 0 15,21-21-15,-21 0 0,22 0 16,-22 0-16,21 0 0,1 0 15,-22 0-15,21 0 0,-21-21 0,22 0 0,-22-1 16,21 1-16,-21 0 16,0-21-16,1-1 0,-1 1 0,0 0 15,0-1-15,0-20 0,-21 21 0,21-22 16,1 22-16,-22-22 0,21 22 16,-21-22-16,21 22 0,-21 0 0,0-1 15,0 22-15,0 0 0,0 0 0,0 0 16,0 42-1,0 21-15,-21-21 0,0 22 16,21-22-16,-22 21 0,1 1 16,21-1-16,-21 21 0,21-20 0,-21-1 15,21 22-15,0-22 0,0 0 16,0 1-16,0-1 0,0 0 16,0 1-16,0-22 0,0 21 0,0-21 15,21 0-15,0-21 0,0 22 0,1-22 16,20 0-16,-21 0 0,0 0 15,0 0-15,1 0 0,20-22 0,-21 22 16,0-21-16,22 0 0,-22 0 0,21-21 16,-21 20-16,0-20 0,1 21 15,-1-21-15,0-1 0,0 22 0,-21 0 16,0 0-16,0 0 0,-21 42 31,0 0-31,21 0 0,-21 21 0,21-20 16,-22 20-16,22-21 0,-21 21 15,21-20-15,0-1 0,0 21 16,0-21-16,0 0 0,0 1 0,21-1 16,1 0-16,20-21 0,-21 21 0,0-21 15,0 0-15,1 0 0,-1 0 16,21 0-16,-21 0 0,0 0 0,1-21 16,-1 21-16,0-21 0,0 0 0,0-1 15,0-20-15,22 21 0,-22-21 16,0 20-16,0-20 0,0 0 15,1-1-15,20 1 0,-21 21 0,0-21 16,0 20-16,1 1 0,-22 0 16,0 0-16,21 21 0,-21 21 31,0 0-15,0 0-16,0-42 62,0 0-62,0 0 16,-21 21-1,21-21-15,-22 21 16,1 0 0,0 0-16,0 0 15,21 21-15,-21 0 0,0 21 0,-1-20 16,1 20-16,21-21 0,-21 21 0,21-20 15,-21 20-15,21-21 0,0 21 16,0-20-16,0-1 0,0 0 0,21 0 16,0 0-16,0 0 0,1-21 0,-1 22 15,0-22-15,0 0 16,0 0-16,0 0 0,22 0 0,-22 0 16,0-22-16,21 1 0,-20 21 15,-1-21-15,0 0 0,0 0 16,0-22-16,0 22 0,1 0 0,-1-21 15,0-1-15,-21 22 0,21-21 0,-21 0 16,21 20-16,-21-20 0,0 21 16,0-21-16,0 20 0</inkml:trace>
  <inkml:trace contextRef="#ctx0" brushRef="#br0" timeOffset="71179.23">24257 7557 0,'0'0'0,"-21"0"16,0 0-16,-1 0 0,22 21 15,-21-21-15</inkml:trace>
  <inkml:trace contextRef="#ctx0" brushRef="#br0" timeOffset="71431.08">22542 7726 0,'0'0'0,"43"21"16,-22-21 0,0 0-16,0 0 0,0 0 15,22 0-15,-22 0 0,21 0 0,-21 0 16,22 0-16,-22 0 0,0 0 16,21 0-16,-20 0 0,-1 0 0,0 0 15,0 0-15,-42 0 16,0 0-1</inkml:trace>
  <inkml:trace contextRef="#ctx0" brushRef="#br1" timeOffset="84088.14">2222 10435 0,'0'0'16,"0"-21"-16,22 0 15,-22 0-15,0 0 16,0-1-16,0 1 16,0 0-1,0 0-15,-22 21 16,1 0-16,0 0 0,0-21 16,0 21-16,0 0 15,-1 0-15,1 0 0,0 21 0,-21 0 16,21 0-16,-1 0 0,-20 22 15,21-22-15,-21 21 0,20 1 0,-20-1 16,0 0-16,21 1 0,-1 20 16,1-21-16,0 1 0,0-1 15,21 0-15,0 1 0,0-22 0,0 21 16,0-21-16,0 22 0,21-22 16,0 0-16,0 0 0,1 0 0,20 1 15,-21-1-15,0-21 0,22 0 16,-22 21-16,21-21 0,-21 0 15,22 0-15,-1 0 0,0-21 16,1 0-16,-1-1 0,0 1 0,1 0 16</inkml:trace>
  <inkml:trace contextRef="#ctx0" brushRef="#br1" timeOffset="84378.97">2815 10245 0,'0'0'15,"0"-21"-15,0-1 0,0 1 0,0 0 16,-21 0-16,0 21 0,0 0 31,21 21-31,-22 0 0,22 0 0,0 1 16,0 20-16,0 0 0,-21 22 16,21-22-16,-21 22 0,21-1 0,0-21 15,0 22-15,-21-22 0,21 1 16,-21 20-16,21-21 0,-21 1 0,21-22 15,0 21-15,0 1 0,0-22 16,0 21-16,0-21 0,0 22 0,0-22 16,0 0-16,21-21 15,0 0-15,0 0 0,0-21 16,0 21-16</inkml:trace>
  <inkml:trace contextRef="#ctx0" brushRef="#br1" timeOffset="84955.64">3514 10647 0,'0'0'0,"-43"-85"15,22 64 1,0 0-16,0 0 0,0 0 0,-1-1 15,-20 22-15,21-21 0,0 21 16,-22 0-16,22 0 0,0 0 16,0 0-16,0 21 0,0 1 0,21-1 15,-22 21-15,1-21 0,21 22 16,-21-1-16,21 0 0,0 1 0,0-1 16,-21 0-16,21-21 0,0 22 15,0-22-15,0 21 0,0-21 0,0 1 16,0-1-16,0 0 0,21-21 15,0 21-15,0-21 16,1 0-16,-1 0 0,0 0 0,21-21 16,-21 0-16,1 21 0,-1-21 15,0-1-15,21 1 0,-21 0 16,1 0-16,-1 0 0,0-22 0,-21 22 16,21-21-16,-21 21 0,21-22 15,-21 22-15,0-21 0,0 21 0,0 0 16,0-1-16,-21 44 31,21-1-31,-21 0 0,21 0 16,0 21-16,0-20 0,-21 20 0,21-21 15,0 21-15,0-20 0,0-1 16,0 0-16,0 0 0,0 0 0,0 0 16,0 1-16,0-1 0,21-21 15,-21 21-15,21-21 16,0 0-16,0 0 0,1 0 15,-1 0-15,0 0 0,-21-21 16,21 0-16</inkml:trace>
  <inkml:trace contextRef="#ctx0" brushRef="#br1" timeOffset="85443.37">4064 10520 0,'0'0'0,"0"-21"0,-21 21 32,0 0-32,-1 21 15,1 0-15,0-21 0,0 21 0,0 0 16,0 1-16,-1-1 0,1-21 16,21 21-16,-21 0 0,21 0 0,-21 0 15,21 1-15,0-1 16,21-21 15,0 0-31,0 0 0,1 0 0,-1 0 16,0 21-16,0-21 0,0 0 0,0 21 15,1-21-15,-1 0 0,0 21 16,0-21-16,0 21 0,-21 1 16,0-1-16,0 0 15,0 0 1,0 0-16,-21 0 0,0-21 15,0 0-15,0 0 0,-1 22 16,1-22-16,0 0 0,0 0 0,0 0 16,0 0-16,-1 0 0,1 0 0,0 0 15,0 0-15,0 0 16,0 0-16,-1 0 0,1 0 16,21-22-16,-21 22 0,21-21 15,0 0 1,21 0-16,0 21 15,1-21-15,-1 21 0</inkml:trace>
  <inkml:trace contextRef="#ctx0" brushRef="#br1" timeOffset="85887.67">4657 10562 0,'0'0'0,"0"-21"16,0 0-16,0 0 16,-22 21-16,1 0 15,0 0-15,0 0 0,0 0 0,0 0 16,-1 0-16,1 21 0,0 0 16,-21-21-16,21 21 0,-1 0 0,22 1 15,-21-1-15,21 0 0,0 0 16,0 0-16,0 0 0,0 1 15,21-1-15,1-21 0,-1 21 16,21-21-16,-21 0 0,22 21 16,-22-21-16,21 0 0,-21 21 0,22-21 15,-22 0-15,0 0 0,0 21 16,0 1-16,0-22 0,-21 21 16,0 0-1,-21-21-15,0 21 16,-21-21-16,21 0 0,-22 21 0,22-21 15,-21 0-15,-1 21 0,22-21 0,-21 22 16,21-22-16,0 0 0,-1 0 16,1 0-16,0 0 0,0 0 0,0 0 15,21-22 1,0 1-16</inkml:trace>
  <inkml:trace contextRef="#ctx0" brushRef="#br1" timeOffset="86816.14">6667 10224 0,'0'0'16,"22"0"-16,-1 0 15,0-22-15,0 22 16,0-21-16,0 0 0,1 21 16,-1-21-16,0 21 0,-21-21 15,21 0-15,0 21 0,-21-22 0,0 1 16,21 0-16,-21 0 0,0 0 0,0 0 16,0-1-16,0 1 15,-21 0-15,0 21 0,0 0 0,0 0 16,-22 0-16,1 0 15,0 0-15,-1 0 0,-20 0 0,21 21 16,-22 0-16,22 1 0,-1-22 0,1 21 16,0 21-16,-1-21 0,22 0 15,0 1-15,0-1 0,21 0 0,0 0 16,0 0-16,0 0 0,0 1 0,0 20 16,21-21-16,0 0 0,0 0 15,1 1-15,20-1 0,0 0 0,1 0 16,-22 0-16,21 22 0,0-22 15,1 0-15,-1 0 0,0 0 16,-20 0-16,20 1 0,-21-1 0,0 0 0,0 0 16,-21 0-16,0 22 15,0-22-15,0 0 0,0 0 0,-21 0 16,-21 0-16,21 1 0,-22-1 0,1 0 16,0 0-16,-1-21 0,1 21 15,0 0-15,-1-21 0,1 0 0,0 0 16,-1 0-16,22 0 0,-21 0 0,21 0 15,-22-21-15,22 21 0,0-21 16,0 0-16,0 0 0,0 0 0,21-1 16,0 1-16,-22 0 0,22-21 15,-21 21-15,21-1 0,0-20 16,0 21-16,0 0 0,0 0 0,0-1 0,0 1 16,0 0-16,21 0 15,1 0-15,-1 21 0,0 0 16,0 0-16,21 0 0,-20 0 0,-1 0 15,21 0-15</inkml:trace>
  <inkml:trace contextRef="#ctx0" brushRef="#br1" timeOffset="87379.44">7429 10647 0,'0'0'0,"22"-64"32,-22 43-32,0 0 0,0 0 0,0 0 15,-22 0-15,1-1 0,0 1 16,0 0-16,0 0 0,0 21 0,-1 0 16,22-21-16,-21 21 0,0 0 0,0 0 15,0 21-15,0-21 0,-1 21 16,1 21-16,0-20 0,0-1 0,0 21 15,0-21-15,-1 22 0,1-1 16,21-21-16,-21 21 0,21-20 16,0-1-16,0 21 0,0-21 0,0 0 15,0 1-15,21-22 0,0 21 16,1-21-16,-1 21 0,0-21 0,0 0 16,21 0-16,-20 0 0,-1 0 0,0-21 15,21 0-15,-21 21 0,1-22 16,-1 1-16,21 0 0,-21 0 0,0 0 15,1 0-15,-1-1 0,0-20 0,-21 21 16,0 0-16,21-22 0,-21 22 16,0-21-16,0 21 0,0 0 0,0-1 15,0 1-15,-21 42 32,21 1-32,-21-1 15,21 0-15,-21 21 0,21-21 16,0 1-16,0 20 0,0-21 0,0 0 15,0 0-15,0 22 0,0-22 16,21 0-16,0 0 0,0-21 16,0 0-16,0 0 0,1 0 0,20 0 15,-21 0-15,0 0 0,0 0 0,22 0 16,-22-21-16</inkml:trace>
  <inkml:trace contextRef="#ctx0" brushRef="#br1" timeOffset="88063.04">7916 10435 0,'-42'43'31,"42"-22"-31,0 0 0,0 21 16,0-21-16,0 1 0,0-1 0,-21 0 15,21 0-15,0 0 0,0 0 0,0 1 16,0-1-16,0 0 15,-21 0-15,21 0 0,0-42 47,0 0-31,-22 0-16,22 0 0,0-1 0,0 1 16,0 0-16,0-21 0,0 21 15,0-22-15,0 1 0,0 21 0,0-22 16,22 22-16,-1-21 0,0 21 15,0 0-15,0-1 0,0 1 0,1 0 16,20 21-16,-21 0 0,0 0 0,22 0 16,-22 21-16,0 0 0,0 1 15,0-1-15,0 0 0,1 0 0,-1 21 16,-21-20-16,0-1 0,21 0 16,-21 21-16,0-21 0,0 1 15,0-1-15,0 0 0,0 0 0,0 0 16,0 0-16,-21-21 31,0 0-15,21-21-16,0 0 15,0 0-15,0 0 0,0 0 16,0-1-16,0 1 0,21-21 0,-21 21 16,21-22-16,0 1 0,0 21 15,0 0-15,1-22 0,-1 22 0,0 0 16,21 21-16,-21-21 0,1 21 15,-1 0-15,21 0 0,-21 0 16,0 21-16,1-21 0,-22 21 0,21 0 16,-21 1-16,0 20 0,0-21 0,0 0 15,0 22-15,0-22 0,0 0 16,0 21-16,-21-21 0,-1 1 0,1-1 16,21 0-16,-21 0 0,21 0 0,-21-21 15,21 21-15,21-21 16,0 0-1,0 0-15</inkml:trace>
  <inkml:trace contextRef="#ctx0" brushRef="#br1" timeOffset="88427.84">8996 10202 0,'0'0'15,"-21"0"1,21 22-16,0-1 0,-22 0 0,22 0 16,0 0-16,0 0 0,0 22 15,0-1-15,0-21 0,0 22 16,0-1-16,-21 0 0,21 1 0,-21-1 16,21 21-16,-21-20 0,21-1 15,0 0-15,-21 22 0,0-22 0,-1 22 16,1-22-16,21 22 0,-21-22 0,21 21 15,-21 1-15,21-22 0,0 1 16,0-1-16,0 0 0,0-21 0,0 22 16,0-22-16,0 0 0,0 0 0,21-21 31,0 0-31,0-21 16,-21 0-16,0 0 0,22 0 0,-22-22 15,21 22-15,-21-21 16,0-22-16,21 22 0,-21-22 0</inkml:trace>
  <inkml:trace contextRef="#ctx0" brushRef="#br1" timeOffset="88739.67">8805 10329 0,'0'0'16,"0"-21"-16,0 0 0,0-21 0,0 21 0,0-1 15,0 1-15,21 0 16,22 0-16,-22 21 0,21-21 0,1 21 15,-1 0-15,0 0 0,1 0 16,-1 0-16,0 0 0,1 0 16,-22 21-16,21-21 0,-21 21 0,-21 21 15,0-20-15,0-1 0,0 21 0,0 0 16,0-20-16,0 20 0,-42 0 16,21-21-16,-22 22 0,22-22 0,-21 21 15,0-21-15,-1 1 0,1-1 0,0 0 16,-1 0-16,1-21 0,21 21 15,0-21-15,-1 0 0,1 0 0,42 0 32,1-21-32,-1 0 15,0 0-15,21 0 0</inkml:trace>
  <inkml:trace contextRef="#ctx0" brushRef="#br1" timeOffset="89043.72">9610 9737 0,'0'0'0,"0"21"32,0 0-32,-22 0 0,22 0 0,-21 22 0,21-1 15,0 0-15,-21 1 16,21-1-16,-21 0 0,21 1 0,-21-1 15,21 0-15,-21 22 0,21-22 0,0 1 16,0-1-16,0-21 0,-22 21 16,22 1-16,0-22 0,0 0 0,0 0 15,0 0-15,0 1 0,0-1 16,22-21-16,-1 0 16,0 0-16,0 0 0,-21-21 15,21-1-15,0 1 0,1 0 16</inkml:trace>
  <inkml:trace contextRef="#ctx0" brushRef="#br1" timeOffset="89423.5">9864 10308 0,'21'0'47,"0"0"-32,0 0-15,0 0 0,0 0 0,1 0 16,-1 0-16,0-21 16,0 0-16,0 21 0,-21-21 0,21 0 15,1-1 1,-22 1 0,-22 21-1,1 0-15,0 0 0,0 0 16,-21 21-16,20 1 0,1-1 15,0 0-15,0 0 0,0 21 0,21-20 16,-21 20-16,21-21 0,-22 21 0,22-20 16,0-1-16,0 21 0,0-21 15,0 0-15,0 1 0,0-1 0,22 0 16,-1-21-16,0 0 0,0 0 16,21 0-16,-20 0 0,20 0 15,-21 0-15,21-21 0,1 0 16,-22 21-16,21-22 0</inkml:trace>
  <inkml:trace contextRef="#ctx0" brushRef="#br1" timeOffset="89847.26">10668 9927 0,'0'0'0,"0"-42"31,-21 42-16,21 21 1,-21 0-16,21 0 16,-22 22-16,22-22 0,-21 0 0,21 21 15,0-20-15,0 20 0,0-21 16,-21 21-16,21 1 0,0-22 16,0 21-16,0-21 0,0 22 0,0-22 15,0 0-15,0 0 0,21 0 16,-21 1-16,21-1 0,1-21 0,-1 0 15,0 21-15,0-21 0,0 0 0,0 0 16,1 0-16,-1 0 0,0-21 16,0 0-16,0 21 0</inkml:trace>
  <inkml:trace contextRef="#ctx0" brushRef="#br1" timeOffset="90664.05">11155 9843 0,'0'-22'32,"21"22"-17,0 0 1,0 0 0,0 0-16,1 0 0,-1 0 15,0 0-15,0 22 0,-21-1 0,21 0 16,0 21-16,-21-21 15,0 22-15,0-22 0,0 21 0,0-21 16,0 22-16,0-22 0,0 21 0,0-21 0,0 22 16,0-22-16,-42 21 15,42-21-15,-42 1 0,21-1 0,-1 0 16,1 0-16,21 0 0,-21 0 0,0 1 16,0-22-16</inkml:trace>
  <inkml:trace contextRef="#ctx0" brushRef="#br1" timeOffset="91651.68">12086 9589 0,'0'0'0,"21"0"0,0 0 16,-21-22-16,-21 22 63,0 0-63,0 0 0,0 0 15,-22 0-15,22 22 0,0-1 0,-21-21 16,21 21-16,-22 0 0,22-21 15,0 21-15,0 0 0,0-21 0,-1 22 16,1-22-16,0 21 0,21 0 16,-21-21-16,21 21 0,0 0 15,0 0-15,21-21 16,0 22-16,0-22 0,1 0 16,20 0-16,-21 21 0,0-21 15,0 21-15,22-21 0,-22 0 0,0 21 16,0-21-16,0 0 0,1 21 15,-1-21-15,0 21 0,-21 1 16,21-1-16,-21 0 0,0 0 16,0 0-16,0 0 15,-21 1-15,0-1 0,0-21 0,-1 21 16,1 0-16,0 0 0,-21-21 16,21 21-16,-1 1 0,1-22 15,0 21-15,0-21 0,0 0 16,21 21-16,21-21 31,0 0-15,0 0-16,0 0 15,1 0-15,-1 0 0,0 0 0,0 0 16,-21 21-16,0 0 16,0 0-16,0 1 15,0-1-15,0 0 0,0 0 0,0 0 16,0 0-16,-21 22 0,21-22 0,-21 0 15,21 21-15,0-20 16,-21-1-16,21 0 0,-22 0 0,22 0 16,0 0-16,0 1 0,0-1 15,0 0 1,22-21-16,-1 0 0,0 0 0,0 0 16,0 0-16</inkml:trace>
  <inkml:trace contextRef="#ctx0" brushRef="#br1" timeOffset="92719.49">11832 13695 0,'0'-42'31,"0"20"-15,21 1-16,0 21 15,1-21-15,-1 0 0,0 21 16,0 0-16,0 0 15,0 0-15,1 0 0,-1 0 0,0 0 16,0 0-16,-21 21 0,21-21 0,0 21 16,-21 0-16,0 1 0,22-1 15,-22 21-15,0-21 0,0 22 16,0-22-16,0 21 0,0-21 0,0 22 16,-22-1-16,22-21 0,-21 21 15,0-20-15,-21 20 0,21-21 0,-22 21 16,22-20-16,0-1 0,-21 21 0,20-21 15,-20 22-15,21-22 0,0 0 16,0 0-16,-1 0 0,1 0 0,0 1 16,0-22-16,21-22 31,0 1-31,0 0 16,0 0-16,0 0 15,21 21 16,0 21-15,-21 0-16,21 0 0,-21 0 0,22 1 16,-1-1-16,-21 21 0,21-21 0,0 22 15,0-1-15,0 0 0,22-21 16,-22 22-16,0-1 0,0 0 0,0 1 16,1-1-16,-22 0 0,0 1 0,21-1 15,-21 0-15,0 1 0,0-1 16,0 0-16,-21 1 0,21-1 0,-43-21 15,22 22-15,0-22 0,-21 21 16,20-21-16,-20 0 0,21 1 0,-21-1 16,-1-21-16,1 21 0,21-21 15,-22 0-15,22 0 0,-21 0 0,21 0 16,0 0-16,-22-21 0,22 21 0,21-21 16,-21-1-16,0 22 0,21-21 15,-21 0-15,21 0 0,0 0 16,0 0-16,0-1 15,0 1 1,21 21-16,-21-21 0,21 21 0,-21-21 16,21 21-16</inkml:trace>
  <inkml:trace contextRef="#ctx0" brushRef="#br1" timeOffset="110074.88">3323 12933 0,'0'0'0,"21"0"16,-21-21-1,0 0-15,21 21 16,-21-22-16,0 1 16,0 0-16,22 21 0,-22-21 0,21 0 15,-21 0-15,0-1 0,0 1 16,0 0-16,0 0 0,0 0 15,0 0-15,-21 21 16,-1-22-16,1 22 16,0 0-16,0 0 0,0 0 15,0 0-15,-1 22 0,1-22 16,0 21-16,0 0 0,0 0 0,0 0 16,-1 0-16,1 22 0,0-22 15,0 0-15,0 0 0,0 0 0,21 22 16,0-22-16,-22 0 0,22 0 15,-21 0-15,21 1 0,0-1 16,0 0-16,21 0 16,-21 0-16,22-21 15,-1 21-15,0-21 0,0 22 0,0-22 16,0 0-16,22 21 0,-22-21 16,0 21-16,21-21 0,-20 0 0,20 21 15,-21-21-15,21 21 0,-20-21 16,20 21-16,-21 1 0,0-22 0,0 21 15,1-21-15,-1 21 0,-21 0 16,0 0-16,0 0 0,0 1 0,0-1 16,0 0-16,0 0 0,-21 0 15,-1 0-15,1 1 0,-21-1 16,21 0-16,-22-21 0,22 21 0,-21-21 16,0 0-16,20 0 15,-20 0-15,0 0 0,21 0 0,-22 0 16,22 0-16,-21-21 0,21 0 15,-22 21-15,22-21 0,0-1 0,-21 1 16,20-21-16,1 21 0,0 0 16,0-1-16,0 1 0,21 0 0,-21 0 15,21 0-15,0 0 0,0-1 0,0 1 16,0 0 0,21 21-16,0 0 15,0 0-15,0 0 0,0 0 16,1 0-16,-1 0 0,0 0 15,0 0-15,21 0 16,-20 0-16</inkml:trace>
  <inkml:trace contextRef="#ctx0" brushRef="#br1" timeOffset="110715.51">4360 13250 0,'0'0'0,"0"-21"0,0 0 16,0 0-16,0 0 0,0 0 16,0-1-16,-21 1 0,0 0 15,0 0-15,0 0 0,-1 0 16,1 21-16,-21-22 0,21 22 0,0 0 15,-1 0-15,-20 0 0,21 0 16,0 0-16,0 0 0,-22 22 0,22-1 16,0 0-16,-21 21 0,20-21 15,1 1-15,0 20 0,21 0 0,0-21 16,-21 22-16,21-22 0,-21 21 0,21-21 16,0 1-16,0 20 0,0-21 15,0 0-15,0 0 0,21 1 16,0-22-16,-21 21 0,21-21 15,0 0-15,1 0 0,-1 0 0,0 0 16,0 0-16,0 0 0,22-21 0,-22-1 16,0 22-16,0-21 0,0 0 15,0 0-15,22-21 0,-22 20 0,0 1 16,0-21-16,0 21 0,-21-22 16,22 22-16,-22-21 0,21 21 0,-21-22 15,0 22-15,0 0 0,0 0 16,0 0-16,0 42 15,0 0 1,0 0-16,0 0 16,0 1-16,0-1 0,0 0 0,0 21 15,0-21-15,0 1 0,0-1 16,0 0-16,21 0 0,0 0 0,0-21 16,-21 21-16,21 1 0,1-22 0,-1 0 15,0 21-15,0-21 0,0 0 16,0 0-16,1 0 0,-1 0 0,0 0 15,21 0-15,-21-21 0,1-1 16,-1 22-16,0-21 0,21 0 0,-21 0 16</inkml:trace>
  <inkml:trace contextRef="#ctx0" brushRef="#br1" timeOffset="111431.11">4868 13060 0,'-21'0'31,"21"21"-15,0 0-16,-21-21 0,21 21 0,0 1 16,0-1-16,0 0 0,0 0 0,0 0 15,0 0-15,0 1 16,0-1-16,0 0 0,0 0 0,0 0 16,0 0-16,0 1 15,0-1 1,0-42 15,-21 21-31,21-22 16,0 1-16,-21 21 0,21-21 0,0 0 15,-22 0-15,22 0 0,0-22 16,0 22-16,0 0 0,0 0 0,0 0 16,0-22-16,22 22 0,-1 0 15,0 0-15,0 0 0,0-1 0,0 22 16,1 0-16,-1-21 0,0 21 0,0 0 15,0 0-15,0 21 0,1-21 16,-1 22-16,0-1 0,0 0 16,-21 0-16,0 0 0,21 0 0,-21 1 15,21-1-15,-21 0 0,0 21 16,0-21-16,0 1 0,0-1 16,0 0-16,0 0 0,0-42 62,0 0-62,0 0 0,0-1 16,0 1-16,0-21 0,0 21 15,0 0-15,0-1 0,22-20 16,-22 21-16,21 0 0,0 0 0,0-1 16,0 1-16,22 21 0,-22 0 15,0 0-15,0 0 0,21 0 16,-20 21-16,-1 1 0,0-1 0,0 0 15,0 0-15,-21 0 0,0 0 16,21 1-16,-21-1 0,0 0 0,0 0 16,0 0-16,0 0 0,0 1 0,0-1 15,0 0-15,0 0 16,0 0-16,-21-21 0,42 0 47,1-21-32</inkml:trace>
  <inkml:trace contextRef="#ctx0" brushRef="#br1" timeOffset="111839.05">5778 12954 0,'0'0'0,"0"-21"0,0 0 16,0 42 15,0 0-31,0 0 0,0 0 16,0 1-16,0-1 0,0 21 0,0-21 15,0 22-15,0-1 0,0-21 16,0 21-16,0 1 0,0-1 0,0 22 16,0-22-16,0 21 0,0 1 15,0-1-15,0 1 0,0-1 0,0 1 16,0 21-16,0-22 0,0 1 0,0-1 15,0-21-15,22 22 0,-22-1 16,21-20-16,-21 20 0,0-20 0,0-1 16,21-21-16,-21 21 0,0-20 15,0-1-15,0 0 0,0 0 16,0-42 0,0 0-1,0 0-15,0-1 0,0 1 0,0 0 16,0-21-16,21-1 0,-21 22 15,0-21-15,21 0 0,-21-1 0,0-20 16,0 20-16,0 1 0,0-21 0,0-1 16</inkml:trace>
  <inkml:trace contextRef="#ctx0" brushRef="#br1" timeOffset="112180.4">5863 13208 0,'-21'-42'0,"42"84"0,-63-127 0,21 64 0,-1-21 0,1 21 16,21 0-16,0-1 0,0 1 15,0 0-15,0 0 0,0 0 16,0 0-16,0-1 0,21 22 0,1-21 16,-1 0-16,21 21 0,-21 0 15,22-21-15,-22 21 0,21 0 0,0 0 16,-20 0-16,-1 21 0,21 0 0,-21 0 16,0 22-16,1-22 0,-22 0 15,0 21-15,0 1 0,0-22 0,0 21 16,0-21-16,-22 22 0,1-22 0,0 0 15,-21 21-15,21-20 16,-22-1-16,1 0 0,21-21 0,-22 21 16,1 0-16,21-21 0,-21 0 0,20 0 15,1 21-15,0-21 0,0 0 16,21-21 0,0 0-16,21 0 15,0 0-15,0 0 0,1-1 16,-1 1-16,0 0 0,21 0 0</inkml:trace>
  <inkml:trace contextRef="#ctx0" brushRef="#br1" timeOffset="112467.32">6477 12446 0,'0'0'0,"0"-21"0,-21 21 31,0 21-31,21 0 16,-22 0-16,22 1 0,0 20 0,0-21 16,-21 43-16,21-22 0,0 0 15,-21 22-15,21-22 0,0 22 0,-21-22 16,21 0-16,0 22 0,0-22 0,0-21 16,0 22-16,0-22 0,0 21 15,0-21-15,0 0 0,21 1 16,-21-1-16,21-21 0,0 0 15,1 0-15,-1 0 16,0 0-16,0 0 0,0-21 0,0-1 16,1 1-16</inkml:trace>
  <inkml:trace contextRef="#ctx0" brushRef="#br1" timeOffset="112883.57">6710 12996 0,'0'22'15,"-21"-22"1,21 21-16,0 0 16,21-21-1,0 0-15,0 0 0,0 0 16,22 0-16,-22-21 16,0 21-16,0-21 0,0-1 0,0 22 15,1-21-15,-1 0 0,0 0 0,0 0 16,-21 0-16,0-1 0,21 1 15,-21 0-15,0 0 0,0 0 0,0 0 16,0-1-16,-21 1 16,0 21-16,0 0 0,0 0 15,-1 21-15,1 1 0,0-22 0,-21 42 16,21-21-16,-1 0 0,1 22 16,0-1-16,0-21 0,21 21 15,-21 1-15,21-22 0,0 21 0,0-21 16,0 22-16,0-22 0,0 0 15,0 0-15,21 0 0,0 1 0,0-1 16,0 0-16,1-21 0,20 0 0,-21 0 16,0 0-16,22 0 0,-1 0 0,-21 0 15,21 0-15,1 0 0,-22-21 16,21 0-16,1-1 0,-1 1 0</inkml:trace>
  <inkml:trace contextRef="#ctx0" brushRef="#br1" timeOffset="113207.39">7832 12488 0,'0'0'16,"-22"0"-16,1-21 0,0 21 15,0 0-15,0 0 0,0 0 16,-1 0-16,1 0 0,0 0 15,21 21-15,-21 1 0,0-1 16,21 0-16,0 21 0,-21-21 16,21 22-16,-22-1 0,22-21 0,0 22 15,0-1-15,0 0 0,0 1 16,0-1-16,0 0 0,0-21 0,0 1 16,0 20-16,0-21 0,0 0 0,22 0 15,-1 1-15,0-22 0,0 21 16,0-21-16,0 21 0,1-21 0,-1 0 15,21 0-15,-21 0 0,22 0 0,-22-21 16,0 0-16,21-1 0</inkml:trace>
  <inkml:trace contextRef="#ctx0" brushRef="#br1" timeOffset="113535.6">8297 12383 0,'0'0'16,"0"-22"-16,0 1 16,21 0-16,1 21 15,-1 0-15,0 0 0,21 0 16,-21 21-16,1 0 0,20 1 16,-21-1-16,0 0 0,22 0 0,-22 21 15,0-20-15,0 20 0,0 0 16,-21 1-16,0-1 0,0 0 15,0 1-15,0-1 0,0 0 0,-21 1 16,0-1-16,0-21 0,0 21 0,-22-20 16,22 20-16,0-21 0,0 0 15,0 0-15,-1-21 0,1 22 0,21-44 47,21 1-47</inkml:trace>
  <inkml:trace contextRef="#ctx0" brushRef="#br1" timeOffset="114211.54">9588 12383 0,'0'-22'16,"0"44"-16,0-65 0,-21 43 0,0 0 16,0-21-16,0 21 0,0 0 15,-1 0-15,1 0 16,0 0-16,0 0 0,0 21 16,0-21-16,-1 21 0,1 1 15,0-1-15,0 0 0,0 0 16,0 0-16,21 0 0,0 1 15,0-1 1,21-21 0,0 21-16,0-21 0,0 0 0,0 0 15,1 0-15,-1 21 0,0-21 0,0 21 16,0-21-16,0 0 0,1 21 16,-22 1-16,21-22 0,-21 21 15,0 0-15,0 0 0,0 0 16,0 0-16,0 1 0,0-1 0,-21 0 15,-1 0-15,1 0 0,0-21 16,0 21-16,0 1 0,0-1 0,-1 0 16,1 0-16,0-21 0,21 21 0,-21-21 15,0 0-15,21 21 0,-21-21 16,21-21 31,21 21-47,0 0 15,0 0-15,0 0 0,0 0 32,-21 21-32,0 1 15,0-1-15,0 0 0,0 0 0,0 0 16,0 0-16,-21 1 0,0-1 16,0 0-16,21 0 0,-21 0 15,21 0-15,0 1 0,-21-22 0,21 21 16,-22 0-16,22 0 15,0 0 1</inkml:trace>
  <inkml:trace contextRef="#ctx0" brushRef="#br1" timeOffset="114887.47">9525 14393 0,'0'0'0,"0"-21"0,0 0 16,0 0-16,21 0 16,0 0-16,0 21 0,1-22 15,-1 22-15,0 0 0,0-21 0,0 21 16,0 0-16,1 0 0,-1 0 15,0 0-15,-21 21 0,0 1 16,0-1-16,0 21 16,-21-21-16,0 22 0,-1-22 15,1 21-15,-21-21 0,21 22 0,-22-22 16,1 21-16,21-21 0,-21 22 0,20-22 16,-20 0-16,21 0 0,0 0 15,0-21-15,-1 21 0,22 1 16,0-1-1,22 0 1,20-21-16,-21 21 0,0-21 16,22 21-16,-22-21 0,21 21 0,0 1 0,-20-22 15,20 21-15,-21 0 0,0 0 16,22 0-16,-22 0 0,-21 1 16,21-1-16,-21 0 0,0 0 0,0 0 15,0 0-15,0 22 0,-21-22 0,0 0 16,-1 0-16,1 0 0,-21 1 15,0-1-15,20 0 0,-20 0 0,0-21 16,-1 21-16,1-21 0,0 0 0,-1 0 16,22 0-16,-21 0 0,0 0 15,20-21-15,1 0 0,-21 0 0,21 0 16,0-22-16,21 22 0,-22-21 0,22-22 16</inkml:trace>
  <inkml:trace contextRef="#ctx0" brushRef="#br1" timeOffset="115375.56">8932 13589 0,'0'0'16,"-21"0"-16,21-21 0,-21 21 16,0 0-16,21-21 15,21 21 16,0 0-31,0 0 16,22 0-16,-1 0 0,0 0 16,1 0-16,20 0 0,-21-21 0,22 21 15,-22 0-15,1 0 0,20 0 16,-21-22-16,22 22 0,-22 0 16,1 0-16,-1-21 0,0 21 0,1 0 15,-1 0-15,-21 0 0,0 0 0,0 0 16,1 0-16,-1 0 0,-42 0 31,-1 0-31,-20 0 16,21 0-16,-21 0 0,20 0 15,-20 0-15,0 0 0,21 0 0,-22 0 16,1 0-16</inkml:trace>
  <inkml:trace contextRef="#ctx0" brushRef="#br1" timeOffset="115663.41">8721 13716 0,'0'0'0,"0"21"0,0 0 16,21-21 0,0 0-16,21 0 0,1 0 0,-1 0 15,0 0-15,1 0 0,20 0 16,-21 0-16,22 0 0,-1 0 0,-20 0 15,20 0-15,1-21 0,-22 21 16,22-21-16,-22 21 0,21 0 16,-20 0-16,-1 0 0,-21 0 0,22 0 15,-22 0-15,0 0 0,0 0 16,0 0-16,-42-21 31,0 21-31</inkml:trace>
  <inkml:trace contextRef="#ctx0" brushRef="#br1" timeOffset="116003.19">8636 14012 0,'0'0'0,"-21"0"0,0 0 0,21 22 15,-22-22-15,44 0 16,20 0 0,-21 0-16,0 0 0,22 0 0,-1 0 15,0 0-15,22-22 0,-22 22 0,22 0 16,-1 0-16,-21 0 0,22-21 16,-22 21-16,22 0 0,-22 0 0,0 0 15,1 0-15,-1 0 0,0-21 0,1 21 16,-22 0-16,21 0 15,-21 0-15,1 0 0,-1 0 0,0 0 16,-21 21 15,-21-21-31,0 0 16,-1 0-16</inkml:trace>
  <inkml:trace contextRef="#ctx0" brushRef="#br1" timeOffset="116311.17">8678 14224 0,'-21'0'0,"42"0"0,-63 21 16,21-21-16,42 0 31,0 0-31,21 0 0,-20 0 16,20 0-16,0 0 0,22 0 0,-22 0 15,22 0-15,-22 0 0,21-21 16,1 21-16,-22 0 0,1 0 0,20 0 16,-21 0-16,1-21 0,-22 21 0,21 0 15,1 0-15,-22 0 16,0 0-16,0 0 0,0-21 0,0 21 16</inkml:trace>
  <inkml:trace contextRef="#ctx0" brushRef="#br1" timeOffset="198621.13">13314 4424 0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14:25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5863 0,'0'0'0,"0"-21"16,0 0-16,0 0 0,0 42 47,0 0-47,0 21 15,0 1-15,0-22 0,0 42 0,0-20 16,0-1-16,0 22 16,0-1-16,0-21 0,0 22 0,0-1 15,0 1-15,0-1 0,0 1 16,0-1-16,0-20 0,0-1 0,0 22 15,-21-43-15,21 21 0,0-21 16,0 0-16,0 1 0,0-1 16,0 0-16,0-42 31,0 0-31,0-1 0,0 1 0,0-21 16,0 21-16</inkml:trace>
  <inkml:trace contextRef="#ctx0" brushRef="#br0" timeOffset="355.79">1376 6075 0,'0'0'0,"-21"0"0,-22-21 0,22 0 0,0-1 16,0 22-16,21-21 0,0 0 16,0 0-16,0 0 0,21 0 15,0-1-15,21 1 0,1 0 16,-1 0-16,22 0 0,-22 21 15,21 0-15,1 0 0,-22 0 16,22 0-16,-22 0 0,0 0 16,1 21-16,-1 21 0,-21-21 0,-21 22 15,0-22-15,0 21 0,0 1 16,-21-1-16,-21-21 0,21 21 0,-22 1 16,1-22-16,0 21 0,20-21 15,-20 1-15,0-1 0,-1 0 0,22 0 16,-21-21-16,21 21 0,0-21 15,-1 0-15,22-21 32,22 21-32,-1-21 15,21 0-15,-21 0 0,22-1 16,-1 1-16</inkml:trace>
  <inkml:trace contextRef="#ctx0" brushRef="#br0" timeOffset="816.68">2138 5842 0,'0'0'0,"0"-21"0,42 21 31,-42 21-15,0 21-16,0-20 16,0-1-16,0 21 0,0-21 0,0 22 15,0-22-15,0 21 0,0-21 16,0 22-16,0-22 0,0 0 15,0 21-15,0-21 0,0 1 0,21-22 16,0 21-16,1 0 0,20-21 16,-21 0-16,0 0 0,0 0 0,22 0 15,-22 0-15,21-21 0,-21 0 16,1-1-16,20 1 0,-21 0 0,0 0 16,0-21-16,1 20 0,-1-20 15,0 21-15,-21-21 0,21 20 0,-21-20 16,0 21-16,0-21 15,0 20-15,0 1 0,0 0 0,0 42 32,0 0-32,0 1 15,0-1-15,0 0 0,0 21 16,-21-21-16,21 22 0,0-22 0,0 0 16,0 21-16,0-20 0,0-1 15,0 0-15,0 0 0,21 0 0,0 0 16,0-21-16,-21 22 0,22-22 15,-1 0-15,0 0 0,0 0 0,0 0 16,0 0-16,1-22 0</inkml:trace>
  <inkml:trace contextRef="#ctx0" brushRef="#br0" timeOffset="1371.97">3260 5503 0,'-22'-21'0,"44"42"0,-65-42 16,22 21 0,21 21-16,0 1 0,0-1 15,0 21-15,0 0 0,0 1 16,-21-1-16,21 22 0,0-22 0,0 0 16,0 22-16,0-22 0,0 0 15,0 1-15,-21-22 0,21 21 16,0-21-16,0 1 0,0-1 0,0 0 15,0 0-15,0 0 0,0-42 47,0 0-47,0 0 16,0 0-16,0-1 0,21-20 16,0 21-16,-21 0 0,21-22 15,-21 22-15,21 0 0,1 0 0,-1-21 16,0 20-16,0 1 0,0 21 15,22-21-15,-22 21 0,21 0 16,-21 0-16,22 0 0,-1 0 16,-21 21-16,21 0 0,1 1 0,-22-1 15,0 0-15,0 0 0,0 21 0,-21-20 16,0-1-16,0 21 0,-21-21 16,0 0-16,-21 1 0,21 20 0,-22-21 15,22 0-15,-21 0 0,21 1 16,-1-22-16,-20 21 0,21 0 0,0-21 15,0 0-15,-1 21 0,-20-21 16,21 0-16,0 0 0,0 0 0,-1 0 16,1 0-1,21-21-15,0 0 0,0 0 16,21-1-16,-21 1 16,22 0-16</inkml:trace>
  <inkml:trace contextRef="#ctx0" brushRef="#br0" timeOffset="2319.96">4127 5461 0,'0'0'0,"0"-63"31,0 84-16,0 0 1,0 0-16,0 0 0,0 22 0,0-1 16,0 0-16,-21 1 0,21-1 15,0 21-15,0-20 0,0-1 0,0 0 16,0 1-16,0-1 0,0 0 16,0-20-16,0 20 0,0-21 0,0 0 15,0 0-15,21-21 0,1 22 0,-1-22 16,0 0-16,0 0 15,0 0-15,0 0 16,1 0-16,-1-22 0,0 1 0,0 21 16,0-21-16,0-21 0,1 21 15,-22-1-15,21-20 0,-21 0 0,21 21 16,0-22-16,-21 1 0,0 21 16,0 0-16,0-1 0,0 1 0,0 0 15,21 21-15,-21 21 16,0 0-16,0 1 0,0-1 15,0 21-15,0-21 0,0 22 0,0-22 16,0 21-16,21-21 0,-21 0 16,0 22-16,22-22 0,-22 0 0,21-21 15,0 21-15,0 0 0,0-21 16,0 0-16,1 22 0,-1-22 16,0 0-16,0 0 0,0 0 0,0 0 15,1 0-15,-1-22 0,0 22 16,0-21-16,0 0 0,0 0 0,1 0 15,-1 0-15,0-1 0,0-20 0,0 21 16,0-21-16,1 20 0,-1-20 16,0 0-16,0 21 0,0-22 0,0 22 15,1 0-15,-1 0 0,-21 0 16,0-1-16,21 22 0,0 0 16,-21-21 77,0 0-93,0 0 16,-21 21 0,0 0-1,0 0-15,-1 21 16,1 21-16,0-20 0,0-1 15,21 21-15,-21-21 0,0 22 16,-1-1-16,1 0 0,21-21 0,0 22 0,0-22 16,0 21-16,0-21 15,0 1-15,0-1 0,0 0 0,21-21 16,1 21-16,-1-21 0,0 0 0,0 0 16,0 0-16,0 0 0,22 0 15,-22 0-15,0 0 0,0 0 0,0-21 16,22 0-16,-22 21 0,0-21 15,-21-1-15,21 1 0,-21 0 0,21 0 16,-21 0-16,22-22 0,-22 22 0</inkml:trace>
  <inkml:trace contextRef="#ctx0" brushRef="#br0" timeOffset="2651.9">4953 5292 0,'-21'21'0,"42"-42"0,-42 63 0,21-21 15,-21 0-15,21 1 0,0-1 16,21-21 0,0 0-16,0 0 0,0 0 15,0 0-15,-21-21 0,22 21 16,-1-22-16,0 22 0,-21-21 0,21 0 15,-21 0-15,0 0 16,0 0-16,0-1 0,-21 22 16,0 0-16,0 0 0,-1 0 15,1 0-15,0 0 0,0 0 0,0 22 16,0-1-16,-1 0 0,1 0 16,21 0-16,-21 0 0,0 1 15,21-1-15,0 0 16</inkml:trace>
  <inkml:trace contextRef="#ctx0" brushRef="#br0" timeOffset="3147.98">6329 5440 0,'0'0'16,"0"-21"-16,0 0 0,0-1 16,0 44 15,21-1-31,0 0 16,-21 0-16,21 21 0,0 1 15,-21-22-15,22 21 0,-22 1 0,21-1 16,-21 0-16,0 1 0,0-1 15,0 0-15,0-21 0,0 22 16,0-22-16,0 0 0,0 0 0,0 0 16,0 1-16,0-1 0,0 0 15,21-42 17,0 0-17,0-1-15,-21 1 0</inkml:trace>
  <inkml:trace contextRef="#ctx0" brushRef="#br0" timeOffset="3424.8">6943 5398 0,'0'0'0,"0"-22"16,21 22 15,-42 0-31,-1 0 0,1 0 0,21 22 16,-21-1-16,0 0 0,0 0 0,-22 21 15,22-20-15,0 20 0,-21 0 0,21 1 16,-22-22-16,22 21 0,0 0 16,0 1-16,0-22 0,-1 21 15,1-21-15,21 1 0,-21-1 16,21 0-16,0 0 0,0 0 16,21-21 15,0 0-31,1 0 15,-1-21-15,0 21 0</inkml:trace>
  <inkml:trace contextRef="#ctx0" brushRef="#br0" timeOffset="3916.5">7239 5525 0,'0'0'0,"0"-22"15,-21 22 17,21 22-32,-21-1 0,-1 0 15,1 0-15,21 0 0,-21 0 16,0 22-16,21-22 0,-21 21 0,21-21 16,-21 1-16,21 20 0,0-21 15,0 0-15,0 0 0,0 1 0,0-1 16,0 0-16,0 0 0,21 0 15,0-21-15,0 0 16,0 0-16,0 0 0,1 0 0,-1 0 16,0 0-16,0 0 0,21 0 0,-20 0 15,-1 0-15,0-21 0,0 0 16,21 0-16,-42 0 0,22-1 0,-1 1 16,-21 0-16,0 0 0,0 0 0,0-22 15,0 22-15,0-21 0,0 21 16,0-22-16,-21 22 0,-1 0 0,1 0 15,0 0-15,0 0 0,0-1 16,0 22-16,-1 0 0,1 0 0,0 0 16,0 0-16,0 0 0,0 0 0,-1 22 15,1-22-15,21 21 16,0 0-16,-21 0 0,21 0 0,0 0 16,0 1-16,0-1 0,0 0 0,0 0 15,21-21-15,0 0 16,1 21-16,-1-21 0,0 0 0,0 0 15</inkml:trace>
  <inkml:trace contextRef="#ctx0" brushRef="#br0" timeOffset="4200.97">7789 5546 0,'0'21'31,"0"0"-31,0 0 0,0 0 16,0 1-16,0 20 0,0-21 15,0 0-15,0 0 0,0 1 0,0-1 16,-21 0-16,21 21 0,0-21 0,0 1 16,-21-22-16,21 21 0,0 0 15,0 0-15,0 0 0,0-42 47</inkml:trace>
  <inkml:trace contextRef="#ctx0" brushRef="#br0" timeOffset="4580.47">7810 5249 0,'0'0'0,"-63"0"31,63 22 1,0-1-17,21-21-15,0 0 16,0 0-16,1 0 0,-1 0 15,0 0-15,0-21 0,-21-1 16,0 1-16,0 0 16,0 0-1,-21 21-15,0-21 16,0 21-16,-1 0 0,1 0 16,0 0-16,0 0 0,0 21 15,0 0-15,21 0 16,-22 0-16,22 1 0,0-1 15,0 0-15,0 0 0,0 0 16,0 0-16,22 1 0,-1-1 16,0 0-16</inkml:trace>
  <inkml:trace contextRef="#ctx0" brushRef="#br0" timeOffset="5268.62">8594 5694 0,'0'-64'32,"0"43"-32,0 0 0,0 0 15,-22 0-15,1 21 0,0-21 0,21-1 16,-21 22-16,0-21 0,0 21 0,-1 0 15,1 0-15,0 0 16,0 0-16,0 0 0,0 21 16,-1 1-16,1-1 0,0 0 15,0 21-15,0-21 0,0 22 16,-1-1-16,1-21 0,21 22 0,-21-22 16,21 21-16,0-21 0,0 22 0,0-22 15,0 0-15,21 0 0,0-21 16,1 21-16,-22 0 0,21-21 0,0 0 15,0 0-15,0 0 0,22 0 16,-22 0-16,0 0 0,0 0 0,0-21 16,0 21-16,1-21 0,-1 0 0,0 0 15,0 0-15,0-1 0,0 1 16,1-21-16,-1 0 0,0-1 0,0 1 16,0 0-16,0-1 0,1 1 15,-22-22-15,0 22 0,21 0 16,-21-1-16,21 1 0,-21-21 0,0 41 15,0-20-15,0 0 0,0 21 0,0-22 16,0 22-16,0 0 0,0 0 16,0 0-16,0 42 31,0 0-31,0 21 0,0-21 16,0 22-16,0-1 0,0 0 0,0 1 15,-21-1-15,21 0 0,0 1 16,-21-1-16,21 0 0,0 1 0,0-1 15,0 0-15,0 1 0,0-1 16,0-21-16,0 22 0,0-22 16,0 0-16,0 0 0,21 0 0,0-21 15,0 21-15,0-21 0,0 0 0,1 0 16,-1 0-16,0 0 0,0 0 16,0 0-16,0 0 0,1-21 0,-1 0 15,0 0-15,0 0 0</inkml:trace>
  <inkml:trace contextRef="#ctx0" brushRef="#br0" timeOffset="6228.8">10689 5757 0,'0'0'0,"21"0"0,0 0 0,1 0 15,-1-21 1,0 21-16,0-21 16,0 21-16,-21-21 0,21 0 15,1 0-15,-22-1 0,0 1 16,0 0-16,0 0 0,0-21 16,0 20-16,0 1 0,0 0 15,0 0-15,-22 0 0,1 21 16,0-21-16,0-1 0,0 22 0,0 0 15,-22 0-15,22 0 0,-21 0 0,21 0 16,-22 22-16,1-1 0,0 0 16,-1 21-16,1-21 0,21 22 15,-22-1-15,22 0 0,0 1 0,0-1 16,21 0-16,-21 1 0,21-1 0,0-21 16,0 22-16,21-22 0,0 0 15,0 0-15,22 0 0,-22 0 0,0-21 16,21 0-16,-21 0 0,22 0 15,-1 0-15,0 0 0,-20 0 0,20-21 16,0 21-16,22-21 0,-22 0 0,0 0 16,1 0-16,-1-22 0,-21 22 15,22-21-15,-1-1 0,-21-20 0,21 21 16,-20-22-16,-1 22 0,0-22 16,-21 22-16,21-22 0,-21 1 15,21-1-15,-21 1 0,0-1 0,0 22 16,0-21-16,0 20 0,0 1 15,0 21-15,0 0 0,-21-1 0,21 1 16,-21 21-16,0 0 0,0 21 16,-1 1-16,1 20 0,0 0 0,0 1 15,0-1-15,0 21 0,-1-20 0,22 20 16,-21 1-16,21-22 0,0 22 16,0-1-16,0-21 0,0 22 0,0-22 15,0 1-15,0 20 0,21-42 16,1 22-16,-1-1 0,0-21 0,-21 0 15,21 0-15,0 1 0,0-1 16,1-21-16,-1 21 16,0-21-16,0 0 0,0 0 0,0 0 15,1-21-15,-1 21 0,0-21 0,21-1 16</inkml:trace>
  <inkml:trace contextRef="#ctx0" brushRef="#br0" timeOffset="6619.58">11536 5652 0,'-43'0'16,"65"0"15,-1 0-31,0 0 16,0 0-16,0-22 15,0 22-15,1-21 0,-1 21 0,0-21 16,-21 0-16,21 21 0,-21-21 15,21 0-15,-21-1 0,0 1 16,0 0-16,-21 21 16,0 0-16,0 0 15,0 0-15,-1 21 0,1 0 16,0 1-16,0-1 0,0 0 0,0 21 16,21-21-16,0 22 0,-22-22 15,22 0-15,0 21 0,0-20 16,0-1-16,0 0 0,0 0 0,0 0 15,0 0-15,22-21 0,-1 22 16,0-22-16,0 0 0,0 0 16,0 0-16,1 0 0,20 0 15,-21 0-15,0 0 0,22 0 0,-22-22 16,0 1-16,21 0 0,-21 0 0,22 0 16</inkml:trace>
  <inkml:trace contextRef="#ctx0" brushRef="#br0" timeOffset="7344.38">12192 5419 0,'0'0'0,"-21"21"31,21 0-31,-21-21 16,21 21-16,0 0 0,-22 1 0,22-1 16,0 0-16,0 21 0,0-21 0,0 1 15,0-1-15,0 21 0,0-21 16,0 0-16,0 1 0,0-1 0,0 0 15,0 0-15,0 0 16,0 0-16,0-42 63,0 0-63,0 0 0,0 0 0,22 0 15,-22-22-15,21 22 0,-21-21 16,21 21-16,-21-22 0,21 1 0,0 21 15,0-22-15,1 22 0,-1-21 0,0 21 16,0 0-16,0-1 0,0 22 16,22 0-16,-22-21 0,0 21 0,0 0 15,0 21-15,1 1 0,-1-1 0,0 0 16,-21 0-16,0 0 0,21 22 16,-21-22-16,0 21 0,0 0 0,0-20 15,0 20-15,0-21 0,0 0 16,0 0-16,0 22 0,0-22 15,0 0-15,0 0 16,-21-21-16,0 0 16,21-21 15,0 0-31,0 0 0,0 0 16,0-1-16,0 1 0,21-21 0,0 21 15,0-22-15,0 1 0,1 0 0,-1 21 16,21-22-16,0 22 0,-20-21 15,20 21-15,0 21 0,1-22 0,-1 22 16,-21 0-16,0 0 0,0 0 16,1 22-16,-22-1 0,0 0 15,0 0-15,0 0 0,0 22 0,0-22 16,0 21-16,0-21 0,0 22 0,-22-22 16,1 0-16,0 21 0,21-21 15,0 1-15,-21-1 0,0 0 0,21 0 16,0 0-1,-21-21-15,42-21 32,0 21-32,0-21 15</inkml:trace>
  <inkml:trace contextRef="#ctx0" brushRef="#br0" timeOffset="7828.1">13568 5355 0,'-64'0'31,"43"0"-31,0 21 16,0 1-16,0-1 0,-1 0 0,22 0 16,-21 0-16,0 0 0,0 22 15,0-22-15,21 21 0,0-21 16,-21 1-16,21 20 0,-22-21 15,22 0-15,0 0 0,0 22 0,0-22 16,22 0-16,-1 0 0,0-21 16,0 21-16,21-21 15,-20 0-15,-1 0 0,0 0 0,0 0 16,0 0-16,0 0 0,22-21 0,-22 0 16,0 21-16,-21-21 0,21 0 15,0 0-15,1-1 0,-1 1 0,-21-21 16,0 21-16,21-22 0,-21 1 15,21 0-15,-21-1 0,0 1 0,0 21 16,0-21-16,0 20 0,0-20 0,0 21 16,-21 0-16,0 21 15,0 0-15,-1-21 0,1 21 0,0 0 16,-21 0-16,21 21 0,-1 0 0,1-21 16,-21 21-16,21 0 0,0 0 15,-1 1-15,1-1 0,21 0 0,0 0 16,0 0-16,0 0 0,0 1 15,0-1-15,0 0 16,21-21-16,1 0 0,-1 0 0,0 0 16,0 0-16</inkml:trace>
  <inkml:trace contextRef="#ctx0" brushRef="#br0" timeOffset="8164.47">14287 5080 0,'0'0'0,"-21"-21"31,0 21-31,0 0 0,0 21 16,21 0-16,0 0 15,-21 1-15,-1 20 0,1 0 16,21-21-16,-21 22 0,21-22 0,-21 21 15,21 1-15,0-1 0,-21-21 0,21 21 16,0-20-16,-21 20 0,21-21 16,0 21-16,0-20 0,0-1 0,0 0 15,0 0-15,0 0 0,21-21 16,0 21-16,0-21 0,0 22 16,0-22-16,1 0 0,-1 0 15,0 0-15,0 0 0,0-22 16,0 22-16,22-21 0,-22 21 0</inkml:trace>
  <inkml:trace contextRef="#ctx0" brushRef="#br0" timeOffset="8520.26">14795 5059 0,'0'0'0,"0"-21"0,0 0 0,22-1 31,-1 22-31,0 0 0,0 0 16,0 0-16,0 22 0,1-1 15,-1-21-15,0 21 0,0 0 0,0 21 16,-21-20-16,0-1 0,0 21 16,0-21-16,0 22 0,0-1 15,0-21-15,0 21 0,0-20 0,0 20 16,-21-21-16,0 21 0,21-20 0,-21 20 15,0-21-15,-1 0 0,22 0 16,-21 1-16,0-1 0,21 0 0,0 0 16,-21 0-16,0-21 0,0 21 15,21-42 17,0 0-32,21 0 15,0 21-15</inkml:trace>
  <inkml:trace contextRef="#ctx0" brushRef="#br0" timeOffset="9383.76">15981 4911 0,'0'-21'0,"0"42"0,0-64 16,0 22-16,0 0 16,0 0-1,-21 21-15,-1-21 0,1 21 0,0 0 16,0 0-16,0 0 15,0 0-15,-1 0 0,1 21 0,0 0 16,0-21-16,0 21 0,0-21 0,-1 21 16,22 1-16,0-1 15,0 0 1,0 0 0,22-21-16,-1 0 0,0 21 0,0-21 15,0 21-15,0-21 0,1 22 16,-1-22-16,0 21 0,0-21 0,0 21 15,0-21-15,1 21 0,-1 0 0,-21 0 16,21 1-16,-21-1 16,0 0-16,0 0 0,0 0 0,0 0 15,0 1-15,-21-1 0,0 0 0,-1 0 16,1 0-16,0 0 0,-21-21 16,21 22-16,-1-1 0,1 0 15,-21-21-15,21 21 0,0-21 0,-1 0 16,22 21-16,-21-21 0,0 0 15,42 0 17,0 0-32,1 0 15,-1 0-15,0 0 0,0 0 0,0 0 16,0-21-16,1 21 16,-1 0-16,-21 21 15,0 0-15,0 1 16,0-1-16,0 21 15,0-21-15,0 0 0,-21 1 16,-1-1-16,1 21 0,0-21 0,0 22 16,0-22-16,0 0 0,21 21 15,-22-21-15,22 1 0,-21 20 0,21-21 16,0 0-16,0 0 0,0 1 0,0-1 16,0 0-16,21-21 0,1 21 15,-1 0-15,0-21 0,0 21 0,0-21 16,0 0-16,22 0 0,-22 0 0,0 0 15,0 0-15,0 0 0,1 0 16,-1 0-16,0 0 16,-21-21-16,0 0 0,21 0 31,-21 0-31,0 0 16</inkml:trace>
  <inkml:trace contextRef="#ctx0" brushRef="#br0" timeOffset="10348.54">14351 9356 0,'-21'-21'0,"42"42"0,-42-64 15,21 22-15,0 0 16,0 0 0,21 21-16,0-21 0,0 21 15,0-21-15,22 21 0,-22 0 0,0 0 16,0 0-16,0 0 0,1 0 16,-1 0-16,0 0 0,0 0 15,0 21-15,-21 0 0,21 0 16,-21 0-16,0 0 0,0 22 15,-21-22-15,0 0 0,0 0 0,-21 0 16,20 22-16,-20-22 0,21 0 0,-21 21 16,-1-20-16,1-1 0,21 21 15,-22-21-15,22 0 0,0 1 0,0-1 16,0 0-16,21 0 0,0 0 16,0 0-16,0 1 15,0-1-15,21-21 0,0 21 0,0 0 16,22 0-16,-22-21 0,0 21 0,21 1 15,-21-1-15,22 0 0,-22 0 0,21 0 16,-21 0-16,1 1 16,-1-1-16,0 0 0,0 0 0,0 21 15,-21-20-15,21 20 0,-21-21 0,0 21 16,0-20-16,0 20 0,-21 0 16,0-21-16,0 22 0,0-22 0,-22 0 15,1 21-15,21-20 0,-21-1 0,-1-21 16,1 21-16,0-21 0,-1 0 0,1 0 15,0 0-15,-1 0 0,1 0 16,0 0-16,20 0 0,-20-21 0,21 0 16,0-1-16,0-20 0,-1 0 0,22-1 15,0 1-15,0 0 0</inkml:trace>
  <inkml:trace contextRef="#ctx0" brushRef="#br0" timeOffset="10960.33">12996 7366 0,'0'0'0,"-21"0"0,0 0 16,0 0-16,-22 0 0,22 0 0,0 0 16,0 0-16,0 21 0,42-21 31,21 0-31,1 0 0,20 0 15,1 0-15,20 0 0,1 0 0,0 0 16,20 0-16,1 0 0,0 0 16,0 0-16,0 0 0,21 0 0,-21 0 15,-1 0-15,1 0 0,0 0 16,-21 0-16,-1 0 0,1 0 16,-21 0-16,-1 0 0,1 0 0,-22 0 15,0 0-15,-21 0 0,1 0 16,-1 0-16,-21 21 15,-21-21-15,-1 0 0,1 0 0,-21 0 16,0 0-16,-1 0 0,1 0 16,-22 0-16,1 0 0,-1 0 0</inkml:trace>
  <inkml:trace contextRef="#ctx0" brushRef="#br0" timeOffset="11292.14">12594 7832 0,'0'0'15,"0"21"-15,0 0 0,0 0 16,42-21-16,-20 0 0,20 0 16,0 0-16,1 0 0,20 0 0,1 0 15,20 0-15,-20 0 0,20 0 0,1 0 16,0 0-16,-1 0 0,1 0 15,0 0-15,-1-21 0,1 21 0,-21 0 16,20 0-16,1 0 0,0-21 16,-1 21-16,-20 0 0,20 0 0,-20 0 15,-22 0-15,22 0 0,-22 0 16,-21 0-16,0 0 0,1 0 0,-1 0 16,-42 0-1,-1 0-15,1 0 16,-21 0-16,0 0 0,20 0 0,-41 0 15</inkml:trace>
  <inkml:trace contextRef="#ctx0" brushRef="#br0" timeOffset="11607.96">12615 8382 0,'0'0'0,"-21"21"0,0 22 31,21-22-31,42-21 0,-21 0 0,22 0 16,-1 0-16,0 0 0,22 0 0,-1 0 15,1 0-15,21 0 0,-22 0 16,22-21-16,-1 21 0,-20 0 0,21 0 16,-22 0-16,22 0 0,-22 0 15,1-22-15,-1 22 0,1 0 16,-22 0-16,22 0 0,-22 0 0,0 0 15,1 0-15,-1 0 0,-21 0 0,0 0 16,0 0-16,-21 22 16,-21-22-16,0 0 15,0 21-15,0-21 0,-22 21 0,1-21 16,0 0-16</inkml:trace>
  <inkml:trace contextRef="#ctx0" brushRef="#br0" timeOffset="11924.78">12488 8827 0,'-21'21'0,"42"-42"0,-42 63 16,42-42 0,0 0-16,1 0 0,20 21 15,0-21-15,1 0 0,20 0 0,1 0 16,-1 0-16,1 0 0,20 0 15,-20 0-15,20 0 0,1 0 0,0 0 16,-1 0-16,1 0 0,-21 0 16,20 0-16,-20 0 0,-1 0 0,1 0 15,-1 0-15,-20 0 0,-1-21 16,0 21-16,1 0 0,-1 0 0,-21 0 16,0 0-16,0 0 0,-21-21 15,0 0 1,0-1-1,-21 1-15,0 21 0</inkml:trace>
  <inkml:trace contextRef="#ctx0" brushRef="#br0" timeOffset="12975.92">1693 6837 0,'-21'0'0,"0"0"16,0 0-16,0 0 16,-1 0-16,1 0 15,0 0 1,42 0 0,0 0-16,22 0 15,-1 0-15,0 0 0,1 0 0,20 0 16,1 0-16,-1 0 0,22 0 15,0-21-15,-1 21 0,22 0 0,0 0 16,0-21-16,21 21 0,0 0 0,-21 0 16,21-22-16,0 22 15,-22 0-15,22 0 0,0-21 0,0 21 16,-21 0-16,0-21 0,0 21 16,0-21-16,-22 21 0,1-21 0,21 21 15,-21-21-15,-22 21 0,22 0 0,-22-22 16,1 22-16,-1 0 0,-20 0 15,-1 0-15,-21 0 0,0 0 0,0 0 16,-42 0 0,0 0-1,0 0-15,-21 0 0,20 22 0</inkml:trace>
  <inkml:trace contextRef="#ctx0" brushRef="#br0" timeOffset="13780.31">2201 7493 0,'0'0'0,"-63"21"31,63 0-31,0 1 0,-21-1 16,21 0-16,-22 0 0,22 21 15,0-20-15,0 20 0,0 0 0,-21 1 16,21-1-16,-21-21 0,21 21 0,-21 1 15,21-1-15,0 0 0,0 1 16,-21-1-16,21-21 0,-21 22 0,21-22 16,0 0-16,0 0 0,0 0 15,0-42 17,0 0-17,0 0-15,0 0 0,0-22 16,0 1-16,21 0 0,-21-1 0,21 1 15,-21 0-15,0-1 0,21 1 0,0-22 16,-21 22-16,21 0 0,1-22 16,-1 22-16,0 0 0,0-1 0,0 1 15,0 21-15,1 0 0,-1-1 16,0 1-16,0 21 0,0 0 0,0 21 16,1 1-16,-1-1 0,0 0 15,0 21-15,0 1 0,0-1 0,1 0 16,-1 1-16,-21-1 0,0 21 15,21-20-15,-21-1 0,0 0 0,0 1 16,21-1-16,-21 0 0,0-20 16,0 20-16,0-21 0,0 21 15,0-20-15,0-1 0,-21 0 16,0-21 0,21 21-16,-21-21 0,-1 0 15,1-21-15,0 0 16</inkml:trace>
  <inkml:trace contextRef="#ctx0" brushRef="#br0" timeOffset="14032.16">1947 8001 0,'21'0'16,"1"-21"-1,-1 21-15,0 0 0,0-21 0,0 21 16,0 0-16,1-21 0,20 21 0,-21 0 16,21 0-16,-20-22 0,20 22 15,-21 0-15,0 0 0,0 0 0,1 0 16,-1 0-16,0 0 0,-21-21 16,21 21-1,0 0 1</inkml:trace>
  <inkml:trace contextRef="#ctx0" brushRef="#br0" timeOffset="14547.87">2879 7916 0,'0'0'0,"0"22"15,21-22 1,0 0-16,-21-22 31,21 22-31,-21-21 0,21 21 0,-21-21 16,0 0-16,0 0 16,-21 21 15,0 0-31,0 0 15,0 0-15,-1 21 16,1 0-16,21 0 16,0 0-1,21-21 1,1 0 0,-1 0-16,0 0 0,0 0 15,0-21-15,-21 0 16,0 0-1,0 0 1,-21 21 0,0 0-16,0 0 0,0 0 15,-1 0-15,1 0 0,0 0 16,21 21 0,-21-21-16,21 21 15,21-21 1,0 0-1,0 0-15</inkml:trace>
  <inkml:trace contextRef="#ctx0" brushRef="#br0" timeOffset="15101.55">4043 7599 0,'21'-21'16,"-21"0"-1,0-1-15,-21 1 16,0 21-16,-1 0 16,1 0-16,0 0 0,0 0 15,0 0-15,0 0 0,-1 0 0,-20 0 16,21 21-16,0-21 0,-22 22 15,22-1-15,0 0 0,0 0 0,-21 0 16,42 0-16,-22 1 0,22-1 0,0 0 16,0 0-16,0 0 15,0 0-15,22-21 16,-1 22-16,0-22 0,0 21 0,21-21 16,-20 0-16,20 21 0,-21-21 15,21 0-15,-20 21 0,-1-21 0,21 0 16,-21 21-16,0-21 0,1 0 15,-1 21-15,-21 1 0,21-22 0,-21 21 16,0 0-16,0 0 16,0 0-16,-21 0 15,0 1-15,-22-22 0,22 21 16,0 0-16,-21-21 0,-1 21 0,22-21 16,-21 0-16,-1 0 0,22 21 15,-21-21-15,21 0 0,0 0 16,-1 0-16,1 0 0,0 0 0,0 0 15,0 0-15,0 0 0,21-21 16,-22 21-16,22-21 16,0 0-16,0 0 0,0-43 15</inkml:trace>
  <inkml:trace contextRef="#ctx0" brushRef="#br0" timeOffset="15804.15">6096 6329 0,'0'0'0,"-21"0"0,-85 21 31,148-21 1,-21 0-32,22 0 0,-1 0 0,0 0 15,22 0-15,-1 0 0,22 0 0,0 0 16,-1 0-16,1 0 0,21 0 16,-21 0-16,20 0 0,-20 0 0,21 0 15,-21 0-15,-1 0 0,1 0 16,21 0-16,-22 0 0,-20 0 0,21 0 15,-1 0-15,-20-21 0,-1 21 0,1 0 16,-1 0-16,1 0 16,-22-21-16,0 21 0,1 0 0,-1 0 15,0 0-15,-20 0 0,-1 0 0,0 0 16,0 0-16,-42 0 62,0 21-62,0-21 0,-1 21 0</inkml:trace>
  <inkml:trace contextRef="#ctx0" brushRef="#br0" timeOffset="16369.31">5863 7493 0,'0'0'0,"-21"0"0,-21-63 31,20 63-31,1 0 16,0 0-16,21 21 16,0 0-16,0 0 0,0 0 15,-21 22-15,21-22 0,0 21 0,0 0 16,-21-20-16,21 20 0,0 0 0,0 1 16,-21-1-16,21-21 0,-22 21 15,22 1-15,0-1 0,0-21 0,0 0 16,0 22-16,0-22 0,0 0 0,0 0 15,0 0-15,22-21 47,-22-21-47,0 0 0,0 0 16,21 0-16,-21 0 0,0-1 16</inkml:trace>
  <inkml:trace contextRef="#ctx0" brushRef="#br0" timeOffset="16764.08">5715 7789 0,'0'-42'0,"0"84"0,21-105 0,-21 21 15,0-1-15,0 22 0,0-21 0,21 21 16,-21-1-16,21-20 0,-21 21 16,22 0-16,-22 0 0,21-1 0,0 1 15,0 21-15,0-21 0,0 21 16,22 0-16,-22 0 0,21 0 0,-21 0 16,1 21-16,20 0 0,-21 1 0,0-1 15,0 0-15,-21 0 0,0 0 16,0 22-16,0-22 0,0 0 15,0 0-15,-21 0 0,-21 0 0,21 1 16,-22-1-16,1 0 0,21 0 16,-21-21-16,20 21 0,-20-21 0,21 0 15,0 0-15,0 0 16,21 21 0,0 1-1,21-22-15,0 21 0,0 0 16,0 0-16,0-21 0,1 21 15,-1 0-15,0 1 0,0-1 0,0 0 16,0 0-16,1-21 0,-1 21 0,0 0 16,0-21-16,0 0 15,0 0-15,1 0 0,-1 0 16,0 0-16,0 0 0,0-21 16,0 21-16,-21-21 15</inkml:trace>
  <inkml:trace contextRef="#ctx0" brushRef="#br0" timeOffset="17076.9">6350 7811 0,'42'-43'32,"-21"22"-32,1 21 0,-1 0 0,-21-21 15,21 0-15,-21 0 0,0-1 16,0 1-1,-21 21 1,0 0-16,-1 0 0,22 21 16,-21-21-16,0 22 0,0-1 15,0 0-15,0 0 0,21 0 0,-22 22 16,22-22-16,-21 0 0,21 0 0,0 21 16,0-20-16,0-1 15,0 0-15,0 0 0,0 0 16,0 0-16,21-21 0,1 0 15,-1 0-15,21 0 16,-21 0-16,0-21 0,22 0 0,-22 21 16,21-21-16</inkml:trace>
  <inkml:trace contextRef="#ctx0" brushRef="#br0" timeOffset="18468.23">6794 7324 0,'0'0'15,"0"-21"-15,0-1 0,0 1 0,-21 21 32,0 0-32,21 21 0,0 1 15,0-1-15,-21 21 0,21-21 0,-21 22 16,21-1-16,-21 0 0,21 1 0,0-1 16,0 0-16,0 1 0,0-22 15,0 21-15,0 0 0,0-20 0,0-1 16,0 21-16,0-21 0,0 0 0,0 1 15,0-1-15,21 0 0,0 0 16,0-21-16,0 0 16,0 0-16,1 0 0,-1-21 15,0 0-15,-21 0 16,21 21-16,0-22 0,0 1 0,1 0 16,-22-21-16,21 21 0,0-1 0,-21-20 15,0 21-15,21 0 0,-21 0 16,21-22-16,-21 22 0,0 0 15,0 0-15,0 42 32,0 0-32,0 0 0,0 0 15,0 1-15,0-1 0,0 0 0,-21 0 16,21 0-16,0 22 0,0-22 16,0 0-16,0 0 0,0 0 0,0 0 15,0 1-15,21-1 16,0-21-16,1 21 15,-1-21-15,0 0 0,0 0 16,0 0-16,0 0 0,1-21 0,-1 0 16,0 21-16,-21-22 0,21 1 15,0 21-15,0-21 0,-21 0 0,0 0 16,22 0-16,-22-1 0,21 1 0,-21 0 16,0 0-16,0 0 0,0 0 15,0-1-15,0 44 47,0-1-47,-21 0 16,21 0-16,0 0 0,-22 0 0,22 1 15,0-1-15,0 0 0,0 0 16,0 0-16,0 0 0,0 1 16,22-1-16,-1-21 15,0 21-15,0-21 0,0 0 16,0 0-16,22 0 0,-22 0 15,0-21-15,21 21 0,-20-21 0,-1-1 16,21 22-16,-21-21 0,0 0 0,1 0 16,-22 0-16,21 0 0,-21-1 15,21 1-15,-21 0 0,0 0 16,0-21-16,0 20 0,0 1 16,0 0-16,-21 21 0,0 0 15,-1 0-15,1 0 0,0 0 16,0 21-16,21 0 15,0 1-15,0-1 0,0 0 16,0 0-16,0 0 0,0 0 0,0 1 16,0-1-16,0 0 0,21 0 0,0 0 15,0-21-15,1 21 0,-1-21 16,0 0-16,0 0 0,0 0 0,0 0 16,22 0-16,-22 0 0,21 0 0,-21 0 15,1-21-15,20 21 0,-21-21 16,0 0-16,0 0 0,1 21 15,-22-21-15,21-1 0,-21 1 0,21 0 16,-21-21-16,0 21 0,0-1 0,0 1 16,0 0-16,0 0 15,0 42 1,-21-21-16,21 21 16,0 0-16,-21 1 0,21-1 15,0 0-15,0 0 0,0 0 16,0 0-16,0 1 0,0-1 15,0 0-15,-22-21 47,22-21-31,0 0 0,0-1-16,0 1 0,0 0 0,0 0 15,0 0-15,22 0 0,-22-1 0,21-20 16,0 21-16,0 0 0,0-22 15,0 22-15,22 0 0,-22 0 0,0 0 16,21 0-16,-20 21 0,-1 0 0,0 0 16,0 0-16,21 21 0,-42 0 15,22 0-15,-1 0 0,0 0 0,-21 22 16,0-22-16,0 0 0,0 21 16,0-20-16,0-1 0,0 0 15,0 0-15,0 0 0,0 0 0,0 1 16,0-1-16,0 0 0,-21 0 15,0-21-15,-1 0 16,1 0-16,0 0 16,0 0-16,0-21 0,0 0 15</inkml:trace>
  <inkml:trace contextRef="#ctx0" brushRef="#br0" timeOffset="18720.08">6583 7430 0,'-21'21'0,"42"-42"0,0 42 16,0-21-1,0 0-15,22 0 0,-1 0 0,0 0 16,22 0-16,-22-21 0,0 21 15,22-22-15,-22 22 0,1 0 0,-1 0 16,0-21-16,-21 21 0,1 0 0,-1 0 16,0 0-16</inkml:trace>
  <inkml:trace contextRef="#ctx0" brushRef="#br0" timeOffset="19235.78">6371 8678 0,'0'0'0,"0"-21"16,21 21 0,0 0-16,1-21 0,20 21 0,0 0 15,22 0-15,-22-21 0,22 21 16,-1 0-16,1 0 0,-1-21 0,1 21 15,-22 0-15,21 0 0,-20 0 16,-1 0-16,0 0 0,-20 0 16,-1 0-16,0 0 0,0 0 15,-42 0 1,0 0-16</inkml:trace>
  <inkml:trace contextRef="#ctx0" brushRef="#br0" timeOffset="19508.04">6837 8615 0,'0'0'0,"0"21"0,-21-21 15,21 21-15,-22-21 0,22 21 0,0 1 16,0-1-16,0 0 0,0 21 0,-21-21 16,21 22-16,0-1 0,-21 0 15,21-20-15,0 20 0,0 0 16,-21-21-16,21 22 0,-21-22 0,21 0 15,-21 0-15,21 0 0,0 1 0,0-1 16,0 0-16,0 0 16,21-21-1,0 0 1,0 0-16,0-21 16,0 0-16,1 21 0,-1-21 15</inkml:trace>
  <inkml:trace contextRef="#ctx0" brushRef="#br0" timeOffset="20124.68">7133 8932 0,'0'0'0,"21"0"0,-21 22 31,0-1-31,0 0 16,-21 0-16,21 0 0,-21 0 0,21 1 15,0-1-15,0 0 0,0 0 16,0 0-16,0 0 15,0 1-15,21-22 0,0 21 16,0-21-16,1 0 0,-1 0 16,0 0-16,0 0 0,21 0 0,-20-21 15,20 21-15,-21-22 0,0 1 0,22 21 16,-22-21-16,21 0 0,-21 0 16,0 0-16,1-1 0,-22 1 0,0 0 15,21 0-15,-21 0 0,0 0 0,0-1 16,0 1-16,0 0 15,0 42 17,0 0-32,-21 1 0,21-1 15,0 0-15,0 0 0,0 0 16,0 0-16,0 1 0,-22-1 0,22 0 16,0 21-16,0-21 0,0 1 0,0 20 15,0-21-15,0 21 0,0-20 16,0-1-16,0 21 0,0-21 0,0 22 15,0-22-15,0 21 0,0-21 0,0 0 16,0 22-16,0-22 0,0 0 16,-21 21-16,21-20 0,-21-1 0,21 0 15,-21 0-15,0-21 0,0 21 0,21 0 16,-22-21-16,1 0 0,0 0 0,0 0 16,0 0-16,0 0 15,-1 0-15,1 0 0,0 0 0,-21 0 16,21 0-16,-22 0 0,22-21 0,0 0 15,0 21-15,0-21 0,21 0 16,-22 21-16,22-21 0,0-1 16,0 1-16,0 0 15,0 0-15,22 21 0,-22-21 0,21 0 16,0-1-16,0 1 0,21 0 16,-20 0-16</inkml:trace>
  <inkml:trace contextRef="#ctx0" brushRef="#br0" timeOffset="20503.47">7959 8848 0,'0'0'15,"0"-21"-15,-22 21 0,1 0 16,0 0-1,0 0-15,21 21 0,0 0 0,0 0 16,0 0-16,-21 0 0,21 22 0,0-1 16,0 0-16,0 1 0,0-1 15,0 0-15,0 1 0,0-1 0,0 0 16,0 1-16,0-1 0,0 0 16,0 1-16,-21-1 0,21 0 0,0-20 15,0 20-15,-22 0 0,22-21 16,0 22-16,-21-22 0,21 0 0,0 0 15,0 0-15,0 1 0,0-1 16,0-42 15,0-1-15,21 1-16,-21-21 0,22 21 16,-22 0-16,0-22 0</inkml:trace>
  <inkml:trace contextRef="#ctx0" brushRef="#br0" timeOffset="20819.29">7937 9038 0,'0'-21'15,"0"42"-15,0-84 0,0 42 0,0-1 0,0 1 16,0 0-16,22 0 0,-22 0 0,21 0 16,0-1-16,0 22 15,0 0-15,-21-21 0,21 21 0,1 0 16,-1 0-16,0 0 0,0 0 0,0 21 15,-21 1-15,21-22 16,-21 21-16,0 0 0,0 0 16,0 0-16,0 0 0,0 1 0,0-1 15,-21 0-15,0 0 16,0 0-16,0-21 0,0 21 0,-1-21 16,1 22-16,0-22 0,0 0 15,0 0-15,42 0 47,0 0-47,-21-22 0,21 22 0</inkml:trace>
  <inkml:trace contextRef="#ctx0" brushRef="#br0" timeOffset="21264.53">8340 8975 0,'0'0'0,"21"0"0,0 0 31,0 0-31,-21-21 0,21 21 16,-21-22-16,21 1 0,1 21 0,-22-21 16,21 0-16,-21 0 15,21 0-15,-21-1 0,21 1 16,-21 0-16,0 0 0,0 0 0,0 0 15,0-1 1,-21 22 0,0 0-16,0 0 0,-1 22 15,1-22-15,21 21 0,-21 0 16,21 0-16,0 0 0,0 22 16,-21-22-16,21 0 0,0 0 0,0 0 15,0 0-15,0 1 0,0-1 0,0 0 16,0 0-16,21 0 15,0-21-15,-21 21 16,21-21-16,1 0 0,-1 0 16,0 0-1,-21-21 1,21 21-16,0 0 0,-21-21 0,21 0 16,-21 0-16,22 21 15</inkml:trace>
  <inkml:trace contextRef="#ctx0" brushRef="#br0" timeOffset="21475.41">8636 8996 0,'0'0'0,"-21"0"16,21-21 31,0 0-47,0-1 15</inkml:trace>
  <inkml:trace contextRef="#ctx0" brushRef="#br0" timeOffset="22832.07">13758 6138 0,'21'0'15,"1"0"-15,-1 0 0,0 0 16,0 0-16,0-21 0,0 21 16,-42 0 30,0 0-46,0 0 16,0 0-16,0 21 0,-1-21 16,1 0-16,0 0 0</inkml:trace>
  <inkml:trace contextRef="#ctx0" brushRef="#br0" timeOffset="23564.34">10096 6223 0,'0'0'0,"-21"0"0,42 0 47,1 0-47,-1 21 15,21-21-15,-21 0 0,22 0 0,-22 0 16,21 0-16,0 0 0,22 0 0,-22 0 15,22 0-15,-1 0 0,1 0 16,20 0-16,1 0 0,21 0 0,-21 0 16,20 0-16,1 0 0,0 0 0,21 0 15,-21-21-15,21 21 0,0 0 16,21 0-16,-21 0 0,0-21 16,0 21-16,0 0 0,0 0 0,0-21 15,0 21-15,0-21 0,-21 21 16,21 0-16,-21-22 0,0 22 0,-1 0 15,1-21-15,-21 21 0,0-21 16,-1 21-16,-20 0 0,20-21 0,-20 21 16,-22 0-16,22 0 0,-22-21 0,0 21 15,1 0-15,-22 0 0,0 0 16,0 0-16,0 0 16,-42 0-1,0 0 1,0 0-16,0 0 0,0 0 15,-1 0-15,1 0 0,0 0 16,-21 0-16</inkml:trace>
  <inkml:trace contextRef="#ctx0" brushRef="#br0" timeOffset="24592.65">10647 6816 0,'0'0'0,"-21"0"15,-1 0 1,22 21 15,0 0-31,0 0 0,0 0 16,0 1-16,0-1 0,0 0 0,0 0 16,0 0-16,0 0 15,0 1-15,0-1 0,0 0 0,0 0 16,0 0-1,-21-21-15,21 21 16,-21-21-16,21-21 31,-21 21-31,21-21 16,0 0-16,0 0 16,0 0-16,0-1 0,0 1 0,0 0 15,21 0-15,-21 0 0,21 0 16,0-1-16,-21 1 0,22 0 15,-1 0-15,0 21 0,0-21 16,0 0-16,0 21 0,1 0 0,-1 0 16,0 0-16,0 0 0,0 0 15,22 0-15,-22 0 0,0 21 0,0 0 16,0 0-16,0-21 0,-21 21 0,22 0 16,-22 1-16,21-1 0,-21 0 15,0 0-15,0 0 0,0 0 0,0 1 16,0-1-16,-21 0 15,-1-21-15,1 0 32,0 0-17,21-21 1,0 0-16,0-1 16,0 1-16,21 0 0,0 0 0,-21 0 15,22 0-15,-1-1 0,0 1 16,0 0-16,0 0 0,22 0 0,-22 0 15,0 21-15,21-22 0,-21 22 0,1 0 16,20 0-16,-21 0 0,0 0 16,0 0-16,1 0 0,-22 22 0,21-1 15,-21 0-15,21 0 0,-21 0 0,0 0 16,0 1-16,0-1 0,0 0 16,0 0-16,-21 0 15,21 0-15,-21-21 0,21 22 0,0-1 16,-22-21-16,1 0 31,42 0 0,1-21-31</inkml:trace>
  <inkml:trace contextRef="#ctx0" brushRef="#br0" timeOffset="25336.4">12023 6816 0,'0'0'15,"0"-21"-15,-22 21 0,1-22 16,0 22-16,0 0 0,0-21 0,0 21 16,-1 0-16,1 0 15,0 0-15,0 0 0,-21 0 0,20 21 16,1-21-16,0 22 0,0-1 0,0 0 15,0 0-15,-1 0 0,22 0 16,-21 1-16,21 20 0,-21-21 0,21 0 16,0 0-16,0 1 0,0-1 15,0 0-15,0 0 0,21-21 16,0 21-16,1-21 16,-1 0-16,0 0 0,0 0 15,0 0-15,0 0 0,1 0 0,-1-21 16,0 0-16,0 21 0,0-21 15,0 0-15,-21-1 0,22 1 0,-1 0 16,0 0-16,-21 0 0,0 0 0,21-1 16,-21 1-16,21 0 0,-21 0 15,21 0-15,-21 0 0,0-1 16,0 44 15,0-1-15,0 0-16,0 0 0,0 0 0,0 0 15,0 1-15,0-1 16,0 0-16,22 0 0,-1 0 16,0-21-16,0 21 0,0-21 15,0 0-15,1 0 16,-1 0-16,0 0 0,0 0 0,0 0 16,0 0-16,1-21 0,-1 21 15,0-21-15,-21 0 0,21 21 16,-21-21-16,21 0 0,-21-1 0,0 1 15,0 0-15,0 0 0,0 0 32,0 42-17,0 0-15,-21-21 16,21 21-16,-21 0 0,21 1 16,0-1-16,0 0 0,0 0 15,0 0-15,-21-21 0,21 21 0,0 1 16,0-1-16,21-21 47,-21-21-47,0-1 0</inkml:trace>
  <inkml:trace contextRef="#ctx0" brushRef="#br0" timeOffset="25675.45">12404 6668 0,'-22'0'16,"1"0"-16,21 21 31,21-21 0,1 0-31,-1-21 16,-21-1-1,0 1 1,-21 21 0,21-21-16,-22 21 0,1 0 15,0 0-15,0 21 16,21 0 0,0 1-16,0-1 15,21-21 1,0 0-16,0 0 15,1 21-15</inkml:trace>
  <inkml:trace contextRef="#ctx0" brushRef="#br0" timeOffset="26251.54">12785 6710 0,'-22'21'16,"1"-21"-16,21 21 16,0 0-16,-21 1 15,21-1 1,-21 0-16,21 0 16,0 0-16,0 0 15,0 1-15,0-1 16,0 0-1,0-42 32,0 0-31,0-1-16,0 1 16,0 0-16,0 0 15,0 0-15,0 0 0,21-1 16,-21 1-16,21 0 0,0 0 15,1 0-15,-1 0 0,0-1 0,0 1 16,0 0-16,22 21 0,-22-21 0,21 21 16,-21 0-16,0 0 0,22 0 15,-22 0-15,0 21 0,0 0 0,-21 0 16,0 1-16,21-1 0,-21 0 0,0 0 16,22 0-16,-22 0 0,0 1 15,0-1-15,0 0 0,0 0 0,0 0 16,0 0-16,-22 1 0,22-1 15,-21-21 1,21 21-16,-21-21 16,0 0-1,21-21 17</inkml:trace>
  <inkml:trace contextRef="#ctx0" brushRef="#br0" timeOffset="26452.42">13123 6922 0,'0'21'31,"-21"-21"-15,0 0-1,0-21 17</inkml:trace>
  <inkml:trace contextRef="#ctx0" brushRef="#br0" timeOffset="31400.24">20532 5186 0,'0'0'0,"0"-21"31,0 0-31,0-1 16,0 1 0,0 0-16,0 0 0,0 0 15,0 0 1,0 42 15,0 21-15,0 0-16,0 1 0,0 20 0,0 234 31,0-213-31,0 1 0,0 0 0,0-1 16,0-20-16,0 20 0,0-20 15,0 21-15,0-22 0,0 1 0,0 20 16,-22-20-16,22-1 0,-21 1 0,21-1 15,-21-20-15,21-1 0,0 0 16,0 1-16,0-1 0,0-21 0,0 0 16,0 0-16,0-42 31,0 0-31,0 0 16,0-21-16,0 20 0,0-20 0,0 0 15,0-22-15,0 22 0,0-22 16</inkml:trace>
  <inkml:trace contextRef="#ctx0" brushRef="#br0" timeOffset="31748.04">20405 5525 0,'0'0'16,"-22"-22"-16,1-20 0,0 21 0,0-21 16,0 20-16,0 1 0,21 0 15,0 0-15,0-21 0,0 20 0,0 1 16,0 0-16,21 0 0,0 0 15,0 0-15,21-1 0,1 22 0,-1-21 16,0 0-16,1 21 0,20 0 16,-20 0-16,20 0 0,-21 0 0,1 21 15,-1 0-15,0 1 0,1 20 16,-22 0-16,0-21 0,0 22 0,-21-1 16,0 0-16,0 1 0,-21-1 0,-21-21 15,-1 22-15,1-1 0,0-21 16,-1 0-16,1 0 0,0 22 0,-1-43 15,1 21-15,0 0 0,21-21 16,-1 0-16,1 21 0,21-42 31,21 0-31,1 0 16,-1 0-16,0-1 0,21 1 0,-21 0 16,22-21-16</inkml:trace>
  <inkml:trace contextRef="#ctx0" brushRef="#br0" timeOffset="32217.91">21230 5101 0,'0'0'0,"21"-21"16,-21 42-1,-21 0 1,0 1-16,21 20 0,-21-21 16,21 0-16,-21 22 0,21-22 15,-22 21-15,22 0 0,-21-20 0,21 20 16,0-21-16,0 21 0,0-20 15,0 20-15,0-21 0,0 0 0,21 0 16,1 1-16,20-1 0,-21-21 16,0 0-16,0 0 0,22 0 15,-22 0-15,21 0 0,-21 0 0,22-21 16,-1-1-16,-21 1 0,22 0 16,-22-21-16,0 21 0,21-22 15,-21 22-15,1-21 0,-1-1 0,0 1 16,-21 0-16,0-1 0,21 1 15,-21 0-15,21 21 0,-21-1 0,0-20 16,0 21-16,-21 42 16,0-21-1,0 42-15,21-20 0,-21-1 0,21 21 16,-22 0-16,22-20 0,0 20 16,-21 0-16,21-21 0,0 22 0,0-1 15,0-21-15,0 0 0,0 1 16,21-1-16,1 0 0,-1 0 0,0 0 15,0-21-15,0 0 0,0 0 16,1 0-16,-1 0 0,21 0 16,-21 0-16,0-21 0,1 0 0,20 0 15,-21 0-15</inkml:trace>
  <inkml:trace contextRef="#ctx0" brushRef="#br0" timeOffset="32735.61">22204 4720 0,'0'0'0,"0"-21"16,0 0-16,0 0 16,-21 21-16,-1 21 15,1 0-15,21 0 0,-21 22 0,21-1 16,0 0-16,-21 22 0,21-22 16,-21 22-16,21-1 0,0-21 0,0 1 15,0 20-15,0-20 0,0-1 16,0-21-16,0 21 0,0 1 0,0-22 15,0 0-15,0 0 0,0 0 16,0 1-16,0-44 31,0 1-15,0 0-16,0 0 0,0 0 16,0 0-16,0-1 0,0-20 15,21 21-15,0-21 0,0 20 16,0 1-16,1-21 0,-1 21 0,21 0 15,-21-1-15,22 22 0,-22 0 0,21 0 16,0 0-16,-20 0 0,20 22 16,0-1-16,-21 0 0,1 0 0,-1 21 15,-21-20-15,0 20 0,0-21 16,0 21-16,0-20 0,-21 20 0,-22-21 16,22 0-16,-21 0 0,-1 1 0,1-1 15,0 0-15,21 0 0,-22 0 16,22-21-16,-21 21 0,21-21 0,-1 0 15,1 0-15,0 0 0,0 0 16,21-21 0,0 0-16,0 0 15,0 0-15,21 0 0,-21-1 16,42 1-16,-20-21 0</inkml:trace>
  <inkml:trace contextRef="#ctx0" brushRef="#br0" timeOffset="33660.08">23008 4720 0,'0'0'0,"0"-21"16,-21 21 0,0 21-16,21 0 0,-21 22 15,-1-22-15,1 21 0,21 1 0,-21 20 16,21-21-16,-21 22 0,21-22 15,0 22-15,0-22 0,-21 0 0,21 22 16,0-43-16,0 21 0,0 1 16,0-22-16,0 21 0,21-21 0,0 1 15,0-1-15,-21 0 0,21-21 0,1 0 16,-1 0-16,0 0 0,0 0 16,0 0-16,0 0 0,1 0 0,-1-21 15,0 0-15,0-1 16,0 1-16,-21 0 0,21 0 0,1-21 15,-22 20-15,21-20 0,0 0 0,-21 21 16,0-22-16,21 22 0,-21 0 16,21 0-16,-21 42 31,0 21-31,0-21 0,0 1 0,0 20 16,0-21-16,0 0 0,0 22 0,0-22 15,0 0-15,0 0 0,0 0 16,0 0-16,0 1 0,0-1 0,21 0 15,1-21 1,-1 0-16,0 0 0,0 0 16,0 0-16,0 0 0,1-21 0,20 21 15,-21-21-15,0-1 0,0 1 16,1 0-16,-1 0 0,0 0 0,0 0 16,0-1-16,0-20 0,1 21 0,-1 0 15,0-22-15,0 22 0,0 0 16,0 0-16,1 21 0,-22-21 0,21 21 15,-21 21 1,0 0 0,0 0-16,0 0 0,0 1 15,21-22 32,-21-22-31,21 1-16,-21 0 0,0 0 15,0 0-15,0 0 16,0-1-16,0 1 0,0 0 0,0 0 16,0 0-16,-21 21 15,0 0 1,0 21-16,-1 0 0,1 21 0,0-20 16,0 20-16,0 0 0,0 1 15,-1-22-15,1 21 0,21 0 0,-21-20 16,21-1-16,0 21 0,0-21 15,0 0-15,0 1 0,21-1 16,0 0-16,1 0 0,-1-21 16,0 0-16,21 0 0,-21 0 0,1 0 15,20 0-15,0-21 0,-21 21 16,22-21-16,-22 0 0,21-1 0,-21 22 16,1-21-16,-1 0 0,0-21 0,0 21 15,0-1-15,-21 1 0,0-21 16,21 21-16,-21 0 0</inkml:trace>
  <inkml:trace contextRef="#ctx0" brushRef="#br0" timeOffset="33979.9">23495 4890 0,'0'21'16,"0"-42"-16,-21 63 0,21-21 0,-21-21 0,21 21 16,21-21 15,0 0-31,0-21 0,0 0 0,0 0 16,1 0-16,-1-1 15,-21 1-15,0 0 0,0 0 0,0 0 16,0 0-16,0-1 0,-21 1 15,-1 21-15,1 0 0,0-21 0,0 21 16,0 0-16,0 0 0,-1 0 0,1 21 16,21 0-1,0 1 1</inkml:trace>
  <inkml:trace contextRef="#ctx0" brushRef="#br0" timeOffset="34721.43">25569 4614 0,'0'0'0,"21"0"0,1 0 0,20 0 0,-21 0 16,21 0-16,-20 0 0,20 0 0,-21 0 15,21 0-15,1 0 16,-22-21-16,0 0 0,21 21 0,-20-21 16,-1 21-16,-21-21 0,0 0 15,0-1-15,0 1 0,-43 21 16,22 0-16,-21-21 0,-22 21 0,22 0 15,-21 0-15,20 0 0,-20 0 16,20 21-16,-20-21 0,21 21 0,-1 1 16,1-1-16,0 21 0,20-21 15,1 0-15,0 22 0,21-22 0,0 0 16,0 21-16,0-20 0,21 20 16,0 0-16,22-21 0,-22 22 0,21-22 15,1 21-15,-1-21 0,0 22 16,1-22-16,-1 21 0,0-21 15,-21 1-15,22-1 0,-22 21 0,0-21 16,0 0-16,-21 1 0,0-1 16,0 0-16,0 0 0,-21-21 15,0 21-15,-21 0 0,-1-21 0,-20 0 16,20 22-16,-20-22 0,-1 0 0,22 0 16,-21 0-16,-1 0 0,22 0 15,-22 0-15,22 0 0,21 0 0,-22-22 16,22 1-16,0 21 0,0-21 0,21 0 15,0 0-15,0 0 16,21 21-16,0-22 16,0 22-16,1-21 0,20 21 0,0 0 15,1-21-15</inkml:trace>
  <inkml:trace contextRef="#ctx0" brushRef="#br0" timeOffset="35848.5">26395 5038 0,'0'0'0,"21"-21"16,-21-1-16,0 1 0,21 21 16,-21-21-16,0 0 0,0 0 0,0 0 15,0-1-15,0 1 0,-21 0 16,0 21-16,0 0 0,-1 0 0,1 0 16,0 0-16,0 0 0,-21 21 15,-1 0-15,1 1 0,21 20 16,-22-21-16,1 21 0,0 1 0,21-22 15,-22 21-15,22 1 0,0-22 16,0 21-16,21-21 0,0 0 0,0 1 16,0-1-16,21 0 0,0 0 0,0-21 15,0 0-15,22 21 0,-1-21 16,-21 0-16,22 0 0,-1 0 0,-21 0 16,21 0-16,-20-21 0,20 21 15,-21-21-15,21 0 0,-20 0 16,-1-1-16,0 1 0,0 0 0,0-21 15,0 21-15,1-22 0,-22 1 16,0 0-16,21-1 0,-21 22 0,21 0 16,-21 0-16,0 0 0,0 42 31,0 0-31,-21 0 0,0 0 0,21 0 16,0 1-16,-22 20 0,22-21 15,0 0-15,0 22 0,0-22 0,0 0 16,0 0-16,0 0 0,22 0 0,-1-21 15,0 22-15,0-22 16,0 0-16,0 0 0,22 0 0,-22 0 16,21 0-16,-21 0 0,22 0 15,-1 0-15,-21 0 0,22-22 0,-22 22 16,0-21-16,21 0 0,-21 0 0,1 0 16,-1 0-16,-21-22 0,21 22 15,0 0-15,-21 0 0,0 0 0,0-1 16,21 1-16,-21 42 15,0 1 1,0-1-16,-21 0 0,21 0 16,0 21-16,-21-20 0,21-1 15,-21 0-15,21 0 0,-21 0 16,21 0-16,0 1 0,0-1 16,0 0-16,0-42 46,0 0-30,0-1-16,0 1 0,21 0 16,-21 0-16,21 0 0,0-22 15,0 22-15,0-21 0,1 0 0,-1 20 16,0-20-16,0 21 0,21-21 16,-20 20-16,-1 22 0,0-21 15,21 21-15,-21 0 0,1 0 0,-1 21 16,-21 1-16,21-1 0,-21 0 15,21 21-15,-21-21 0,21 1 0,-21 20 16,0-21-16,0 0 0,0 22 16,0-22-16,0 0 0,0 0 15,0 0-15,0 0 16,-21-21-16,0 0 16,21-21-1,0 0-15,0 0 16,0 0-16,0 0 0,0-1 0,21 1 15,0 0-15,0-21 0,1 21 16,20-22-16,-21 22 0,21-21 16,-20 21-16,20-1 0,0 1 0,1 21 15,-22 0-15,21 0 0,-21 21 16,0 1-16,1-1 0,-1 0 0,-21 0 16,21 21-16,-21-20 0,0 20 15,0-21-15,0 21 0,0-20 0,-21-1 16,21 0-16,-21 0 0,21 0 0,0 0 15,-22 1-15,22-44 47,22 22-47</inkml:trace>
  <inkml:trace contextRef="#ctx0" brushRef="#br0" timeOffset="36152.37">28236 4826 0,'0'0'0,"0"-21"0,-21 42 32,21 0-32,-21 0 0,0 1 15,21 20-15,-21-21 0,21 21 0,0 1 16,-22-1-16,22 0 0,-21 1 16,21-1-16,0 0 0,0 1 0,0-1 15,0 22-15,0-22 0,0 0 16,0 22-16,0-1 0,0-20 15,0-1-15,0 21 0,0-20 0,0-1 16,-21 0-16,21-20 0,0 20 0,-21-21 16,21 0-16,-21 0 0,21 1 15,0-1-15,0 0 0,-21-21 0,21-21 32,21 0-17,0-1-15,0 1 0,-21-21 0,21 21 16</inkml:trace>
  <inkml:trace contextRef="#ctx0" brushRef="#br0" timeOffset="36428.21">28194 5207 0,'0'0'0,"-21"-42"15,21-22-15,0 22 0,0 0 16,0-1-16,0 1 0,21 0 0,0-1 16,0 22-16,0 0 0,1 0 15,20 21-15,-21 0 0,0 0 0,22 0 16,-22 0-16,0 21 0,0 0 15,0 0-15,-21 0 0,0 22 0,0-22 16,0 21-16,0 1 0,0-22 16,-21 21-16,21-21 0,-42 22 0,21-22 15,-1 0-15,-20 0 0,21-21 0,-21 21 16,-1 0-16,22-21 16,0 0-16,-21 0 0,20 0 0,1 0 15,21-21 1,21 0-1,1 0-15,-1 0 0,0 0 0</inkml:trace>
  <inkml:trace contextRef="#ctx0" brushRef="#br0" timeOffset="36696.06">28829 4255 0,'0'0'0,"0"21"31,0 0-31,0 0 16,0 0-16,0 22 0,-21-1 0,0 0 16,21 1-16,-22-1 0,22 0 15,0 22-15,-21-22 0,0 22 0,21-1 16,-21-21-16,21 22 0,0-22 0,0 1 16,0-1-16,0-21 0,0 21 15,0-20-15,0-1 0,0 0 0,0 0 16,21-21-1,0 0-15,0 0 0,1 0 16,-1-21-16,21 21 0,-21-21 16</inkml:trace>
  <inkml:trace contextRef="#ctx0" brushRef="#br0" timeOffset="37051.86">29062 4953 0,'0'42'31,"0"-20"-16,0-1-15,21-21 32,0 0-32,0 0 0,0 0 15,22 0-15,-22 0 0,21 0 0,-21 0 16,1-21-16,20-1 0,-21 22 16,0-21-16,0 0 0,-21 0 0,22 0 15,-22 0-15,21-22 0,-21 22 16,0 0-16,0 0 0,-21 21 15,-1 0-15,-20 0 16,21 0-16,-21 21 0,-1 0 0,1 21 16,0-20-16,-1 20 0,22 0 15,-21-21-15,21 22 0,-1-1 0,1-21 16,21 22-16,0-22 0,0 21 0,0-21 16,0 0-16,21 1 15,1-1-15,-1 0 0,0 0 0,0-21 16,21 21-16,1-21 0,-1 0 0,0 0 15,22 0-15,-22 0 0</inkml:trace>
  <inkml:trace contextRef="#ctx0" brushRef="#br0" timeOffset="37331.69">30099 4657 0,'0'-21'0,"0"42"0,0-64 0,-21 43 15,0 0-15,-1 0 0,1 0 16,0 0-16,0 22 16,21-1-16,-21 0 0,0 0 0,21 21 15,-22 1-15,22-1 0,-21 0 16,21 1-16,-21-1 0,21-21 0,-21 22 16,21-1-16,0 0 0,0 1 15,0-22-15,0 0 0,0 21 0,0-21 16,0 1-16,0-1 0,21 0 0,0-21 15,0 21-15,1-21 0,-1 0 16,0 0-16,21 0 0,-21 0 0,22 0 16,-1 0-16,-21 0 0</inkml:trace>
  <inkml:trace contextRef="#ctx0" brushRef="#br0" timeOffset="37644.51">30586 4487 0,'0'0'16,"21"0"-1,0 22 1,-21-1-16,0 0 16,21 0-16,-21 0 0,21 0 0,-21 22 15,22-22-15,-22 21 0,0 1 16,0 20-16,0-21 0,0 1 15,0-1-15,0 0 0,0 22 0,0-43 16,0 21-16,-22 1 0,1-22 16,0 21-16,0-21 0,21 1 0,-21-1 15,0-21-15,-1 21 0,1-21 16,0 0-16,0 0 0,0 0 16,21-21-1,0 0-15</inkml:trace>
  <inkml:trace contextRef="#ctx0" brushRef="#br0" timeOffset="38316.39">31792 4466 0,'0'0'0,"-42"-42"31,21 42-31,0 0 0,-1 0 0,-20 0 16,21 0-16,-21 0 16,-1 21-16,1-21 0,21 21 0,-22 0 15,22 1-15,0-1 0,0 0 16,0 0-16,0 0 0,21 0 15,0 1-15,0 20 0,0-21 16,21 0-16,0 0 0,0 1 0,0-1 16,0 21-16,1-21 0,-1 0 15,0 1-15,0-1 0,0 21 0,0-21 16,1 0-16,-1 22 0,-21-22 16,0 21-16,0-21 0,0 22 0,0-22 15,0 21-15,0-21 16,0 1-16,-21-1 0,-1 21 0,1-21 15,0 0-15,-21-21 0,-1 22 16,1-1-16,0-21 0,-1 0 0,1 0 16,0 0-16,21 21 0,-22-21 15,22 0-15,0 0 0,0 0 0,42 0 32,21 0-17,-21 0-15,22 0 0,-1 0 0,0 0 16,-20 0-16,20 0 0,0 0 15,1 21-15,-22 0 0,21 0 0,-21 1 16,-21-1-16,0 0 16,0 21-16,0-21 0,0 22 0,-21-1 15,0 0-15,-21-20 0,20 20 16,-20 0-16,21-21 0,-21 22 0,-1-22 16,22 21-16,-21-21 0,21 1 0,-1-1 15,1 21-15,0-21 0,0 0 16,0 1-16,0-1 0,-1 0 0,22 0 15,0 0-15,0 0 16,0 1-16,0-1 0</inkml:trace>
  <inkml:trace contextRef="#ctx0" brushRef="#br0" timeOffset="39021.12">30840 9652 0,'0'0'0,"0"-85"31,0 64-31,0 0 0,21 0 15,-21 0-15,21 0 0,0 21 0,0-22 16,1 22-16,-1 0 16,0 0-16,21 0 0,-21 0 0,1 0 15,-1 0-15,0 22 0,-21-1 16,21 0-16,-21 0 0,0 0 0,0 22 16,-21-22-16,-21 0 0,20 21 0,-20-21 15,21 22-15,-21-1 0,-1-21 16,1 22-16,0-22 0,-1 21 0,1-21 15,0 0-15,20 1 0,1-1 16,21 0-16,0 0 0,0 0 16,0 0-16,0 1 0,21-1 0,22 0 0,-22 0 15,21 0-15,1 0 0,-1 1 16,0-1-16,1 21 0,20-21 16,-21 22-16,1-22 0,-22 21 0,21-21 15,-21 22-15,1-22 0,-22 0 16,0 21-16,0-21 0,0 22 0,-22-22 15,1 0-15,-21 21 0,0-20 16,-1-1-16,-20 0 0,-1 0 0,1 0 16,-1-21-16,22 21 0,-43-21 0,43 0 15,-22 0-15,1 0 0,-1 0 0,1 0 16,21-21-16,-22 0 0,22 0 16,-1-21-16,1 20 0,21-20 0,0 0 15,0-1-15,21 1 0</inkml:trace>
  <inkml:trace contextRef="#ctx0" brushRef="#br0" timeOffset="39500.1">29464 7599 0,'0'0'0,"-21"0"0,0 0 15,42 0-15,0 0 16,0-21-16,21 21 0,22 0 16,-1 0-16,1 0 0,42 0 15,0 0-15,21 0 0,0 0 16,0 0-16,21 0 0,0 0 0,0 0 16,21 0-16,-20 0 0,20 0 15,-21 0-15,-21 0 0,21 0 0,-42 21 16,21-21-16,-42 0 0,-1 21 15,1-21-15,-43 21 0,1-21 0,-1 0 16,-21 0-16,0 0 0,-21 21 16,-21-21-16,0 0 15,-21 0-15,-1 0 0,1 0 16,-21 0-16,-1 0 0,-21 0 16,1 0-16,-1 0 0</inkml:trace>
  <inkml:trace contextRef="#ctx0" brushRef="#br0" timeOffset="39820.92">30035 7895 0,'-63'21'0,"126"-42"0,-190 64 15,64-22-15,42 0 0,-22-21 0,22 21 16,64 0 0,-22-21-16,42 0 0,1 0 15,-1 0-15,22 0 0,21 0 0,-22 0 16,22 0-16,0 0 0,0 0 15,0 0-15,21 0 0,-21-21 16,21 21-16,-22 0 0,1 0 0,0 0 16,0 0-16,-21 0 0,-1 0 15,-20 0-15,-1 0 0,1 0 16,-22 0-16,0 0 0,-20 0 0,-1 0 16,0 0-16,-21 21 15,-21-21 1,0 0-16,-1 0 0,1 21 15,-21-21-15,0 0 0,-22 0 0,22 0 16,-22 22-16,-20-22 0</inkml:trace>
  <inkml:trace contextRef="#ctx0" brushRef="#br0" timeOffset="40123.75">29760 8551 0,'0'0'15,"-42"22"-15,0-22 0,20 21 0,22 0 16,22-21 0,20 0-16,0 0 0,1 0 0,20 0 15,22 0-15,-1 0 0,1 0 0,21 0 16,-21 0-16,20 0 0,-20 0 16,21 0-16,0 0 0,0 0 15,-1 0-15,-20 0 0,21 0 16,0 0-16,-22 0 0,1 0 0,0 0 15,-22 0-15,-20 0 0,20 0 0,-21 0 16,-20 0-16,-1 0 0,0 0 16,-42 0-1,0 0-15,-1 0 0,-20 0 16,0-21-16,-22 21 0,1 0 0,-1 0 16,-20 0-16</inkml:trace>
  <inkml:trace contextRef="#ctx0" brushRef="#br0" timeOffset="40376.6">29781 8911 0,'-42'21'15,"84"-42"-15,-105 64 0,42-22 0,21 0 16,21-21-16,0 21 16,21-21-16,1 0 0,-1 0 0,22 0 15,-1 0-15,1 0 0,20 0 16,1 0-16,0 0 0,-1 0 0,1 0 15,0 0-15,-1 0 0,1 0 16,-22 0-16,22-21 0,-21 21 0,-1 0 16,-21-21-16,1 21 0,-1 0 0,-21-21 15,0 21-15,1 0 16,-22-22-16,0 1 16,-22 21-16,1 0 0</inkml:trace>
  <inkml:trace contextRef="#ctx0" brushRef="#br0" timeOffset="41583.74">22627 2392 0,'0'-42'15,"0"84"-15,0-63 16,0 63 0,0 0-16,0 1 0,0-1 0,0 22 15,0-22-15,0 21 0,-21 1 16,21-22-16,-21 22 0,0-22 0,21 0 16,0 1-16,-22-1 15,1 0-15,21-20 0,-21 20 0,21-21 16,0 0-16,-21 0 0,21 1 0,-21-22 15,21-22 17,0 1-32</inkml:trace>
  <inkml:trace contextRef="#ctx0" brushRef="#br0" timeOffset="42055.47">22542 2752 0,'22'-43'0,"-44"86"0,44-149 0,-22 64 16,0-22-16,21 22 0,0-1 15,-21 22-15,21-21 0,-21 21 16,21 21-16,0 0 0,1 0 16,-1 0-16,21 21 0,-21 21 0,0-21 15,1 43-15,20-22 0,-21 1 16,21-1-16,-20 0 0,-1 22 0,21-43 16,-21 21-16,0 1 0,1-22 0,-1 21 15,0-21-15,0 0 0,0 1 16,-21-1-16,21-21 0,1 0 31,-1 0-31,0-21 16,-21-1-16,21 1 0,0 0 15,-21 0-15,21 0 0,1-22 16,-22 22-16,21-21 0,0-22 0,0 22 16,0 0-16,-21-22 0,21 1 15,1 20-15,-22 1 0,0 0 0,0 21 16,0-1-16,0 1 0,0 0 15,0 42-15,-43 0 16,22 22-16,0-1 0,0 0 16,0 1-16,-1-1 0,1 22 0,-21-22 15,21 21-15,0-20 0,-1-1 16,22 0-16,-21 1 0,21-22 0,-21 21 16,21-21-16,0 1 0,0-1 0,0 0 15,0 0 1,21-21-1,0 0-15,1 0 0,-1 0 16</inkml:trace>
  <inkml:trace contextRef="#ctx0" brushRef="#br0" timeOffset="42504.22">24066 2519 0,'0'0'0,"22"-21"0,-1 0 0,-21-1 0,0 1 15,-21 21 1,-1 0 0,-20 0-16,21 0 0,-21 0 0,-1 0 15,22 21-15,-21 1 0,-1-22 16,22 21-16,-21 0 0,21 0 0,-22 0 16,22 0-16,0 1 0,0-1 15,21 0-15,0 0 0,0 0 0,0 0 16,0 1-16,21-1 0,0 0 15,22 0-15,-22 0 0,42-21 0,-20 21 16,-1-21-16,21 0 0,-20 22 16,20-22-16,-20 0 0,20 21 15,-21-21-15,1 0 0,-1 0 0,-21 21 0,0-21 16,-21 21-16,0 0 16,-21-21-16,-21 21 15,0-21-15,20 22 0,-41-22 16,21 21-16,-1-21 0,-20 0 0,20 21 15,1-21-15,0 0 0,-1 21 0,1-21 16,0 0-16,21 0 0,-1 0 16,1 21-16,0-21 0,42 0 31,0 0-15,1 0-16,-1 0 0</inkml:trace>
  <inkml:trace contextRef="#ctx0" brushRef="#br0" timeOffset="42732.09">24299 3069 0,'0'0'0,"0"-21"94,0 0-63,0 0-15</inkml:trace>
  <inkml:trace contextRef="#ctx0" brushRef="#br0" timeOffset="45036.19">6392 4233 0,'0'0'0,"-42"-84"32,21 84-32,0 0 0,-1-21 15,1 21-15,0 0 16,0 0-16,0 21 0,21 0 0,-21-21 16,-22 21-16,22 0 0,0 0 15,-21 22-15,20-22 0,-20 21 0,21-21 16,-21 22-16,20-1 0,-20 0 15,21 22-15,0-22 0,-22 22 0,22 20 16,0-20-16,0 21 0,0-22 16,0 22-16,21-22 0,0 22 0,0-22 15,0 1-15,0 21 0,0-22 16,0 22-16,21-22 0,-21 1 16,21 20-16,0-20 0,21-1 0,-20 1 15,-1-1-15,21 1 0,0-1 16,1-20-16,-22 20 0,21 1 0,1-1 15,-1-20-15,0 20 0,22-21 0,-22 22 16,22-22-16,-1 22 0,1-22 16,20 0-16,1 1 0,-22-22 0,22 21 15,0-21-15,-1 22 0,1-22 0,0 0 16,-22 0-16,22-21 0,0 21 16,-1-21-16,1 0 0,0 0 15,20 0-15,-41 0 0,21-21 0,-1 0 16,1 0-16,0 0 0,-22 0 0,22-1 15,-22 1-15,1-21 0,20 21 16,-20-22-16,-1 22 0,22-21 0,-21 0 16,-1-1-16,1 1 0,-1 0 0,1-1 15,-1 1-15,-21 0 0,22-1 16,-22 1-16,1 0 0,-1-22 0,0 22 16,1-1-16,20-20 0,-21-1 0,1 22 15,-1-21-15,0-1 0,1-21 16,-22 22-16,21-1 0,-21 1 0,1-22 15,-1 22-15,0-1 0,-21 1 0,0-22 16,0 22-16,0-22 16,-21 0-16,0 22 0,-22-1 0,22 1 15,-21-1-15,21 1 0,-22 20 16,1-20-16,0 21 0,-1-22 0,1 22 16,0-22-16,-1 22 0,-20-22 0,-1 22 15,1-21-15,-22 20 0,0-20 16,22 20-16,-22 1 0,1 21 0,-1-21 15,0 20-15,1-20 0,20 21 16,-21 0-16,1 21 0,-1-21 0,0 21 16,-20 0-16,20 0 0,0 0 15,1 0-15,-1 0 0,0 0 0,22 21 16,-22 0-16,22 0 0,-22 0 16,0 22-16,22-22 0,-22 42 15,0-20-15,1-1 0,-1 21 0,0 1 16,22-1-16,-1 1 0,22-1 15,0 1-15,-1-1 0,22 22 0,0-21 16,21 20-16,0 1 0,0-22 16,0 22-16,21-21 0,0 20 0,1-20 15,-1-1-15,0 1 0,21-22 16,-21 22-16,1-1 0,20 1 16,-21-22-16,21 21 0,1-20 0,-22 20 15,21-20-15,-21-1 0,1 0 0,-1-21 16,21 22-16,-21-22 0</inkml:trace>
  <inkml:trace contextRef="#ctx0" brushRef="#br0" timeOffset="45181.11">7747 6075 0,'0'0'16,"21"21"-16,-21 0 0,0 0 15,0 1-15,0-1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16:12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868 0,'21'0'16,"1"0"15,-1 0-31,0-21 16,-21 0-1,0-1-15,0 1 16,0 0-16,-21 0 16,0 21-16,21-21 15,-43 21-15,22 0 0,0-21 0,0 21 16,0-22-16,-1 22 0,1 0 15,0 0-15,-21 0 0,21 22 0,-1-1 16,1 0-16,-21 0 0,21 0 16,0 22-16,-1-1 0,-20 0 15,21 1-15,0-1 0,0 0 0,-1 22 16,22-22-16,0 22 16,-21-22-16,21 21 0,0-20 0,0 20 15,0-20-15,0-1 0,0 21 16,0-20-16,0-1 0,0 0 0,21-20 15,1 20-15,-1-21 0,0 0 16,0 0-16,0 1 0,0-22 0,22 0 16,-22 0-16,0 0 0,0 0 15,0 0-15,1 0 0,20 0 16,-21-22-16,0 1 0,0 21 0,1-42 16,-1 21-16,21 0 0,-21-1 15,0-20-15,1 21 0,20-21 16,-21 20-16,0 1 0,-21-21 15,21 21-15,1-22 0,-22 22 0,21 0 16,-21 0-16,0 0 0,0 0 16,0-1-16,0 1 0,0 0 15,0 42 17,-21 0-32,21 1 15,0-1-15,0 0 0,-22 21 0,22-21 16,0 1-16,-21-1 0,21 21 15,0-21-15,0 0 0,0 22 16,0-22-16,0 0 0,0 0 16,0 0-16,21 1 0,1-22 0,-1 21 15,0-21-15,0 0 0,21 0 16,-20 0-16,-1 0 0,0 0 0,0-21 16,0-1-16,0 1 0,1 21 15,-1-21-15,0-21 0,-21 21 0,0-1 16,0 1-16,0 0 0,0 0 15,0 0-15,0-22 0,-21 22 0,0 0 16,-1 0-16,-20 21 0,21-21 16,0 0-16,0 21 0,-1-22 15,22 1-15,0 0 16,0 0-16,22 21 16,-1-21-16,21 0 15,-21 21-15,22 0 0,-22 0 0,21 0 16,-21 0-16,22 0 0,-1 21 15,-21 0-15,21 0 0,-20-21 16,20 21-16,-21 0 0,0 1 0,0-1 16,1 21-16,-22-21 0,0 0 15,21 1-15,-21-1 0,0 0 0,0 21 16,0-21-16,0 1 0,0-1 16,0 0-16,0 0 0,0 0 15,0 0-15,0 1 0,-21-22 16,-1-22-1,1 1 1,21-21-16,0 21 16,0 0-16,0-22 0,0 22 0,0-21 15,0-1-15,0 22 0,21-21 16,1 0-16,-1-1 0,0 1 0,0 21 16,21-22-16,-20 22 0,20 0 15,0 0-15,1 21 0,-1 0 16,0 0-16,-21 0 0,22 21 0,-1 0 15,-21 0-15,22 1 0,-22 20 16,0-21-16,-21 0 0,0 22 16,0-22-16,0 21 0,0-21 0,0 0 15,0 1-15,0 20 0,0-21 16,-21 0-16,0 0 0,21 1 16,-22-1-16,1-21 15,21-21 1,21 21-1,1-22-15</inkml:trace>
  <inkml:trace contextRef="#ctx0" brushRef="#br0" timeOffset="583.49">3916 1312 0,'21'0'0,"0"0"0,0 0 16,0 0 0,1-21-16,-1 0 0,-21 0 15,21 21-15,-21-21 0,21 0 16,-21-1-16,0 1 0,0 0 16,-21 21-1,0 0-15,0 0 16,-1 0-16,1 0 0,0 0 0,0 21 15,21 0-15,-21-21 0,0 22 16,-1-1-16,22 0 0,-21-21 0,21 21 16,0 0-16,0 0 0,0 1 15,0-1-15,0 0 16,21 0-16,1 0 16,-1-21-16,0 21 0,0-21 0,0 22 15,0-22-15,1 21 0,-1 0 16,0-21-16,0 21 0,0 0 0,0 0 15,1 1-15,-22-1 16,0 0-16,0 0 0,0 0 16,0 0-16,-22 1 0,1-1 15,-21-21-15,21 0 16,0 0-16,-22 0 0,22 0 0,-21 0 16,-1 0-16,22 0 0,-21 0 15,21-21-15,-22 21 0,22-22 0,0 1 16,0 21-16,0-21 0,0 0 15,-1 21-15,22-21 0,0 0 0,0-1 16,0 1 0,22 21-1,-1 0-15,0-21 16,0 21-16,0 0 0,0 0 16,1-21-16,-1 0 0,21 21 0</inkml:trace>
  <inkml:trace contextRef="#ctx0" brushRef="#br0" timeOffset="939.28">4635 550 0,'0'-21'15,"0"42"-15,0-63 0,0 21 0,-21 21 31,0 21-15,21 0-16,0 22 0,-21-22 0,21 21 16,-21 22-16,0-22 0,21 21 15,-22 1-15,1-1 0,0 1 0,0-1 16,0 1-16,0 21 0,-1-43 16,22 21-16,-21 1 0,0-22 0,0 22 15,21-22-15,0 0 0,0 1 16,0-1-16,0-21 0,0 22 0,0-22 15,21 0 1,0-21-16,0 0 0,22 0 16,-22 0-16,0-21 0,0 21 15,0-21-15,22-1 0,-22-20 0,0 21 16,0-21-16,0 20 0</inkml:trace>
  <inkml:trace contextRef="#ctx0" brushRef="#br0" timeOffset="1168.15">4212 1312 0,'0'0'0,"21"0"31,0 0-31,1 0 16,-1 0-16,0 0 0,0 0 0,0 0 15,0 0-15,1 0 0,-1 0 16,21 0-16,-21-21 0,0 21 0,1 0 16,-1 0-16,21-21 0,-21 21 15</inkml:trace>
  <inkml:trace contextRef="#ctx0" brushRef="#br0" timeOffset="1663.54">4826 1355 0,'0'0'0,"-21"0"0,21-21 16,0-1-1,0 1-15,0 0 16,0 0-16,21 0 0,0 21 15,0 0-15,0 0 16,1 0-16,-1 0 0,0 0 16,0 0-16,0 21 0,0 0 0,1-21 15,-1 21-15,0 22 0,0-22 16,0 0-16,0 0 0,1 0 0,-22 0 16,21 22-16,-21-22 0,0 0 15,0 0-15,0 22 0,0-22 0,0 0 16,0 0-16,-21 0 15,-1-21-15,22-21 32,0 0-32,0 0 15,0 0-15,0-1 0,0 1 0,0-21 16,0 21-16,0 0 16,0-22-16,0 22 0,22 0 0,-1-21 15,-21 20-15,0 1 0,21 0 16,-21 0-16,21 0 0,0 0 0,0-1 15,1 22-15,-1 0 16,0 0 0,0 0-16,-21 22 0</inkml:trace>
  <inkml:trace contextRef="#ctx0" brushRef="#br0" timeOffset="2175.23">5588 1249 0,'0'0'0,"21"-42"32,-21 20-32,0 1 15,0 42 1,0 1 0,0-1-16,0 0 0,0 21 15,0-21-15,0 1 0,-21 20 0,21-21 16,0 0-16,0 22 15,0-22-15,0 0 0,0 21 0,0-21 16,0 1-16,21-22 0,0 21 0,-21 0 16,21-21-16,1 0 0,20 0 15,-21 0-15,0 0 0,0 0 0,22 0 16,-22-21-16,21 0 0,-21 21 16,1-22-16,-1 1 0,0 0 0,0 0 15,0 0-15,0-22 0,-21 22 16,0 0-16,0-21 0,0 21 0,0-1 15,0 1-15,0 0 0,0 0 16,0 0-16,0 42 31,-21 0-31,21 0 16,0 0-16,0 1 0,-21-1 0,21 21 16,0-21-16,0 0 0,0 22 15,0-22-15,0 0 0,0 21 0,0-20 16,0-1-16,21 0 0,-21 0 15,21 0-15,1-21 0,-22 21 0,21-21 16,0 0-16,0 0 0,0 0 16,0 0-16,1 0 0,-1-21 15,0 0-15,0 21 0</inkml:trace>
  <inkml:trace contextRef="#ctx0" brushRef="#br0" timeOffset="2455.08">6562 1207 0,'0'0'0,"0"-22"0,0 1 16,0 0-16,-22 0 0,1 0 16,0 21-16,0 0 15,0 0-15,0 0 0,21 21 0,-22 0 16,1 0-16,0 0 0,21 1 16,0 20-16,-21-21 0,21 21 0,-21 1 15,21-22-15,0 21 0,0-21 16,0 22-16,0-22 0,0 21 0,0-21 15,0 1-15,0-1 0,0 21 16,21-42-16,0 21 0,0 0 16,0-21-16,1 0 0,-1 0 15,21 0-15,-21 0 0,0 0 16,22 0-16,-22-21 0,0 0 0,21 0 16,-20 0-16,20 0 0</inkml:trace>
  <inkml:trace contextRef="#ctx0" brushRef="#br0" timeOffset="2779.45">7048 720 0,'0'0'0,"0"-43"0,0 22 15,0-21-15,0 21 16,0 0-16,-21-1 0,21 1 0,-21 21 16,21-21-16,-21 21 15,0 21-15,21 0 16,0 22-16,0-22 0,0 21 15,-21 22-15,21-22 0,0 22 16,0-1-16,0 1 0,0-1 0,-22 1 16,22-22-16,0 21 0,0 1 15,0-22-15,-21 1 0,21-1 0,-21 0 16,21 1-16,-21-1 0,21-21 16,0 21-16,0-20 0,0-1 0,0 0 15,0 0-15,0 0 0,0 0 16,21-21 15,0 0-31,-21-21 0,21 21 16,1-21-16</inkml:trace>
  <inkml:trace contextRef="#ctx0" brushRef="#br0" timeOffset="3203.11">7260 1291 0,'-21'21'31,"21"1"-15,-21-1-16,21 0 15,0 0-15,0 0 0,0 0 0,0 22 16,0-22-16,0 0 0,0 0 16,0 0-16,0 1 0,0-1 0,0 0 15,0 0-15,0 0 0,21-21 16,0 0-16,0 0 15,0 0-15,1 0 0,-1 0 0,0 0 16,0-21-16,0 21 0,0-21 16,1 0-16,-1 0 0,0-1 0,0 1 15,-21-21-15,0 21 0,21-22 16,-21 22-16,0-21 0,0 21 16,0-22-16,0 22 0,-21 0 0,0 0 15,0 0-15,21 0 0,-21 21 16,-1 0-16,-20 0 0,21 0 0,0 0 15,0 0-15,-1 21 0,1-21 16,0 21-16,21 0 0,0 0 0,-21 0 16,21 1-16,-21-1 0,21 0 0,0 0 15,0 0-15,0 0 16,21 1-16,0-22 16,0 0-16</inkml:trace>
  <inkml:trace contextRef="#ctx0" brushRef="#br0" timeOffset="3667.51">7832 1228 0,'0'0'0,"-22"-43"31,22 22-31,22 21 0,-1 0 15,0-21-15,0 21 16,0 0-16,0 0 0,22 0 0,-22 21 16,0-21-16,21 21 0,-20 1 15,-1-1-15,21 0 0,-42 0 0,21 0 16,0 22-16,-21-22 0,0 21 0,0-21 16,0 22-16,0-22 0,0 21 15,0-21-15,0 0 0,0 22 0,-21-22 16,0 0-16,0 0 0,0 0 0,21 1 15,-21-22-15,-1 0 16,22-22 0,0 1-1,0 0-15,0 0 0,0 0 16,22-22-16,-1 22 0,-21 0 0,21-21 16,0-1-16,0 22 0,-21-21 15,21 0-15,1 20 0,-1-20 0,0 21 16,0 0-16,-21 0 0,21-1 15,0 1-15,-21 0 0,22 21 16,-22-21-16,21 21 16</inkml:trace>
  <inkml:trace contextRef="#ctx0" brushRef="#br0" timeOffset="4132.08">6667 762 0,'-21'0'0,"42"0"0,-63 0 15,63 0 1,0 0-16,22 0 0,-22 0 16,21 0-16,22 0 0,-22 0 0,22 0 15,-1 0-15,-21 0 0,22 0 16,-1 0-16,1 0 0,-22 0 0,22-21 15,-22 21-15,0 0 0,1 0 0,-1 0 16,-21 0-16,0 0 0,1 0 16,-1 0-16,-21-21 31,-21 21 0,-1 0-15</inkml:trace>
  <inkml:trace contextRef="#ctx0" brushRef="#br0" timeOffset="9015.37">9207 931 0,'0'0'0,"0"-21"0,0 0 15,0 0-15,22 0 16,-22 0-16,0-1 0,21 22 16,-21-21-16,0 42 47,0 1-47,0 20 0,0-21 0,0 21 15,0 22-15,0-22 0,0 22 16,0-22-16,-21 22 0,-1-1 0,22-21 15,-21 22-15,21-1 0,-21-20 16,0 20-16,21-20 0,-21 20 16,21-21-16,0 1 0,-21-1 0,21-21 15,0 22-15,-22-22 0,22 0 16,0 0-16,0 0 16,0-42-1,0 0 1,22 0-16,-22 0 0,21-22 15,-21 22-15,0 0 0,0-21 16,21-1-16</inkml:trace>
  <inkml:trace contextRef="#ctx0" brushRef="#br0" timeOffset="9400.15">9165 1143 0,'0'0'0,"-21"-21"0,21 0 0,-21 0 16,0-1-16,21 1 0,0 0 15,0 0-15,0 0 0,0 0 16,0-1-16,0 1 0,21 0 16,0 0-16,0 0 15,0 21-15,22-21 0,-22-1 0,21 22 16,0 0-16,22 0 0,-22 0 16,1 0-16,20 0 0,-21 0 15,22 0-15,-22 22 0,1-1 0,-22 0 16,21 21-16,-21-21 0,-21 22 15,0-22-15,0 21 0,-21 1 0,-21-22 16,21 21-16,-22-21 0,1 0 16,0 22-16,-1-22 0,1 0 0,0 0 15,-1 0-15,1-21 0,0 22 16,-1-1-16,22-21 0,0 0 0,-21 21 16,20-21-16,1 0 0,21 21 31,21-21 0,1 0-31,-1 0 0,0 0 0,0 0 16</inkml:trace>
  <inkml:trace contextRef="#ctx0" brushRef="#br0" timeOffset="9979.41">9948 1545 0,'0'0'0,"21"0"16,1 0-16,-1 0 0,0 0 16,0 0-16,-21-21 0,0 0 0,21 21 15,-21-21-15,21 0 0,-21-1 16,0 1-16,0 0 16,0 0-16,0 0 0,-21 0 0,0-1 15,0 1-15,21 0 0,-21 21 16,0-21-16,-1 21 0,1 0 0,-21 0 15,21 0-15,0 0 0,-1 0 0,-20 21 16,21 0-16,0 0 0,-22 22 16,22-22-16,0 21 0,0 1 0,0-22 15,0 21-15,-1 0 0,22 1 16,-21-1-16,21-21 0,0 22 0,0-22 16,0 0-16,0 0 0,0 0 15,21-21-15,1 0 0,-1 0 0,0 0 16,0 0-16,0 0 0,0 0 15,22 0-15,-22-21 0,0 0 16,21 0-16,-20 0 0,-1-1 0,21-20 16,-21 21-16,0 0 0,1 0 0,-22-22 15,21 22-15,-21 0 0,21 0 16,-21 0-16,0-1 0,0 1 16,0 42-1,0 1 1,-21-1-16,21 0 15,0 0-15,0 0 0,0 0 0,0 22 16,0-22-16,0 0 0,0 0 16,0 0-16,0 1 15,0-1-15,21-21 0,0 21 0,0-21 16,0 0-16,1 0 0,-1 0 16,0 0-16,0 0 15,0 0-15,0 0 0,-21-21 0,22 0 16</inkml:trace>
  <inkml:trace contextRef="#ctx0" brushRef="#br0" timeOffset="10368.19">10287 1503 0,'0'-21'0,"0"42"0,0-63 16,0 20-16,0 1 16,0 0-16,21 0 15,0 21-15,-21-21 0,21 21 16,1 0-16,-1 0 0,0 0 15,0 0-15,0 0 0,0 21 16,1-21-16,-1 21 0,0 0 16,0 0-16,0 1 0,-21 20 0,21-21 15,-21 0-15,22 22 0,-22-22 0,0 0 16,0 21-16,0-21 0,0 1 16,0-1-16,0 0 0,0 0 15,-22-21-15,22 21 0,-21-21 0,0 0 31,21-21-31,0 0 0,0 0 16,0-22-16,0 22 16,0 0-16,0-21 0,21 21 0,0-22 15,-21 22-15,22 0 0,-1-21 16,0 20-16,-21 1 0,21 0 0,0 0 16,0 0-16,1 21 0,-1-21 0,0 21 15,0 0-15,0 0 16,0 0-16,1 0 0</inkml:trace>
  <inkml:trace contextRef="#ctx0" brushRef="#br0" timeOffset="10971.05">11218 1672 0,'0'0'0,"64"-21"31,-64 0-31,21 0 0,-21 0 0,0-1 0,21 1 16,0 0-16,-21 0 0,21 0 0,-21 0 15,0-1-15,0 1 0,0 0 16,0 0-16,0 0 0,0 0 0,0-1 16,-21 22-1,0-21-15,0 21 0,-21 0 0,20 0 16,1 0-16,-21 21 0,21 1 0,-22-1 15,22 0-15,-21 21 0,21-21 16,-22 1-16,22 20 0,0 0 0,0-21 16,0 22-16,21-1 0,0-21 15,0 22-15,0-22 0,0 0 0,0 0 16,0 0-16,0 0 0,21 1 0,0-22 16,0 0-16,0 0 0,22 0 15,-22 0-15,21 0 0,-21-22 16,22 1-16,-1 0 0,-21 0 0,22 0 15,-22 0-15,0-22 0,0 22 16,0 0-16,0-21 0,1 20 0,-22-20 16,21 21-16,-21-21 0,0 20 15,0 1-15,0 0 0,-21 21 32,-1 0-32,22 21 0,-21 0 15,21 1-15,0-1 0,-21 0 0,21 0 16,-21 0-16,21 22 0,0-22 15,0 0-15,0 0 0,0 21 16,0-20-16,0-1 0,0 0 0,21 0 16,0-21-16,0 0 15,1 0-15,-1 0 0,0 0 16,0 0-16,0 0 0,0-21 0,1 0 16,-1 21-16,0-21 0,0-1 15,0-20-15,0 21 0</inkml:trace>
  <inkml:trace contextRef="#ctx0" brushRef="#br0" timeOffset="11639.7">11663 1503 0,'21'-21'0,"-42"42"0,42-63 0,0 20 16,-21 1-16,0 0 0,0 42 47,0 0-47,0 1 16,0-1-16,-21 0 0,21 21 15,0-21-15,-21 1 0,21-1 0,0 0 16,0 21-16,0-21 0,-21 1 15,21-1-15,-22 0 0,22 0 16,0-42 15,-21 0-31,21 0 16,0-1-16,0-20 16,0 21-16,0 0 0,0-22 0,0 22 15,21 0-15,1-21 16,-1 21-16,-21-1 0,42-20 0,-21 21 15,0 0-15,22 0 0,-22 21 0,21 0 16,1-22-16,-1 22 0,-21 0 16,21 0-16,-20 22 0,20-1 0,-21 0 15,0 0-15,0 0 0,1 0 16,-22 1-16,0 20 0,0-21 0,0 21 16,0-20-16,0-1 0,0 21 0,0-21 15,-22 0-15,22 1 0,-21-1 16,0-21-16,21 21 0,-21-21 15,0 0-15,0 0 16,21-21 0,0 0-1,0-1-15,21 1 0,0 0 16,0 0-16,0-21 0,0 20 0,22 1 16,-22-21-16,21 21 0,-21-22 0,22 22 15,-1 0-15,0 0 0,1 0 16,-1 0-16,0 21 0,1 0 0,-22 0 15,0 0-15,0 0 0,0 21 16,1 0-16,-22 0 0,0 0 0,0 0 16,0 1-16,0-1 0,0 21 0,0-21 15,-22 0-15,1 1 0,0-1 16,0 0-16,0 0 0,21 0 16,-21 0-16,-1 1 0,44-22 46,-1-22-46,0 1 16</inkml:trace>
  <inkml:trace contextRef="#ctx0" brushRef="#br0" timeOffset="12011.49">12742 1545 0,'21'0'16,"1"0"-1,-1 0-15,0-21 0,0 21 16,0 0-16,0-21 0,1 21 0,-1-21 16,0 21-16,0-21 0,0 21 15,0-22-15,1 22 0,-1-21 0,-21 0 16,0 0-16,0 0 16,-21 21-1,-1 0-15,1 0 0,0 0 0,0 0 16,0 21-16,0 0 0,-1-21 15,-20 21-15,21 0 0,21 22 16,-21-22-16,0 0 0,21 0 0,-22 22 16,22-22-16,0 0 0,0 0 15,0 0-15,0 0 0,0 1 0,0-1 16,22 0-16,-1-21 16,0 0-16,0 0 0,0 0 0,0 0 15,1 0-15,-1 0 0,21 0 0,-21-21 16,0 21-16,22-21 0,-22-1 15,21 1-15,-21 0 0,22 0 0,-22-21 16</inkml:trace>
  <inkml:trace contextRef="#ctx0" brushRef="#br0" timeOffset="12287.33">13525 995 0,'0'0'0,"0"-42"15,0 20-15,0 1 0,0 0 16,-21 21-1,0 21-15,21 0 0,-21 1 16,21 20-16,-21-21 0,21 21 16,0 1-16,-21-1 0,21 22 0,-22-22 15,22 0-15,-21 1 0,21-1 0,0 0 16,0-21-16,-21 22 0,21-22 16,0 21-16,-21-21 0,21 1 15,0 20-15,0-21 0,0 0 16,0 0-16,0 1 15,21-44 17,0 1-32,0 0 0,-21 0 0</inkml:trace>
  <inkml:trace contextRef="#ctx0" brushRef="#br0" timeOffset="13023.27">13568 1503 0,'0'21'31,"21"-21"-15,0 0-1,0 0-15,0 0 0,1 0 16,-1 0-16,0 0 16,0-21-16,0 21 0,-21-21 0,21 21 15,1-21-15,-22-1 0,0 1 16,0 0-16,0 0 15,0 0 1,-22 21-16,1 0 16,0 0-16,21 21 0,-21 0 0,0-21 15,21 42-15,-21-20 16,21-1-16,0 0 0,-22 0 0,22 0 16,0 22-16,0-22 0,0 0 0,0 0 15,0 0-15,0 0 16,0 1-16,22-22 0,-1 0 15,0 0-15,0 0 0,0 0 16,0 0-16,1 0 0,-1 0 16,0 0-16,-21-22 0,21 1 0,0 21 15,0-21-15,1 0 0,-22 0 16,21 0-16,-21-1 0,21 1 0,-21 0 16,21 0-16,-21 0 0,0 0 15,0-1-15,21 22 0,-21-21 16,21 0-16,-21 0 0,22 21 15,-1 0-15,0 0 0,0 0 16,0 0-16,0 0 16,1 0-16,-1 0 0,0 21 0,0 0 15,-21 0-15,0 1 0,21-1 16,-21 21-16,0-21 0,0 0 16,0 1-16,0-1 0,0 0 0,-21 0 15,21 0-15,0 0 0,0 1 0,-21-1 16,0-21-16,21 21 15,-21-21-15,21-21 32,0 0-32,0-1 15,0-20-15,0 21 0,21 0 16,0 0-16,0-22 0,0 22 16,0-21-16,1 21 0,-1-1 0,0-20 15,0 21-15,0 0 0,0 21 0,1-21 16,-1 21-16,-21-22 0,21 22 15,0 0-15</inkml:trace>
  <inkml:trace contextRef="#ctx0" brushRef="#br0" timeOffset="13320.1">13123 1143 0,'0'0'0,"0"-21"0,21 21 16,22 0-16,-1-21 16,0 21-16,22 0 0,-1 0 15,1 0-15,-1 0 0,1-21 16,-1 21-16,1 0 0,-1 0 0,1 0 15,-1 0-15,-20 0 0,-1 0 0,0 0 16,1 0-16,-22 0 0,0 0 16,-42 0-1,0-22 1,0 22-16,-1 0 0,-20 0 0</inkml:trace>
  <inkml:trace contextRef="#ctx0" brushRef="#br0" timeOffset="14347.61">2095 2350 0,'-21'0'0,"42"0"0,-63 0 0,21 0 16,0 0 0,0 0-16,42 0 46,0 0-46,0 0 0,0 0 16,0 0-16,22 0 0,-22 0 16,21 0-16,22 21 0,-1-21 15,1 0-15,-1 0 0,1 0 0,20 0 16,1 0-16,21 0 0,-21 0 16,-1 0-16,22 0 0,21 0 0,-21 0 15,21 0-15,21 0 0,-21 0 16,0 0-16,21 0 0,0 0 0,22 0 15,-1 0-15,0 0 0,1 0 16,-1 0-16,0 0 0,1 0 0,-1 0 16,0 0-16,1 0 0,-1 0 0,22 0 15,-22 0-15,21 0 0,1 0 16,-22 0-16,22 0 0,-1 0 16,1 0-16,-1 0 0,1 0 0,-1 0 15,1 0-15,-1 0 0,1 0 16,-1 0-16,-20 0 0,20 0 0,-21 0 15,22 0-15,-1 0 0,-20 0 0,-1 0 16,0 0-16,-20 0 0,20 0 16,-21 0-16,0 0 0,0 0 0,-21-21 15,22 21-15,-22 0 0,-22 0 0,22 0 16,0 0-16,-21-22 0,21 22 16,-21 0-16,0 0 0,-21 0 0,20 0 15,-20 0-15,-21 0 0,20-21 0,-20 21 16,-1 0-16,-20 0 15,20 0-15,-42 0 0,22 0 0,-22 0 16,0 0-16,0-21 0,0 21 16,-21-21-1,-21 21 1,0 0-16,21-21 16,-21 21-16,21-21 15</inkml:trace>
  <inkml:trace contextRef="#ctx0" brushRef="#br0" timeOffset="15535.71">16679 826 0,'0'0'0,"0"-43"16,0-41 0,0 62-16,0 1 0,0 0 15,21 0-15,-21 0 32,0 42-17,0 0-15,0 0 16,0 0-16,0 22 0,0-22 15,0 21-15,0 1 0,0-1 16,0 21-16,0-20 0,0-1 16,0 22-16,0-22 0,0 21 0,0-20 15,0 20-15,0 1 0,0-1 16,0 1-16,-21-1 0,21 1 0,-21-1 16,21 22-16,0-22 0,0 1 0,-21 21 15,21-22-15,-21 22 0,21-22 16,0 22-16,0 0 0,0-1 0,0 1 15,-21 0-15,21-1 0,0 1 0,0 0 16,0 20-16,0-20 0,0 0 16,0 21-16,0-1 0,0-20 0,-22 21 15,22-21-15,0 20 0,0-20 16,0 21-16,0 0 0,-21 0 16,21-1-16,-21 1 0,21 0 0,-21 21 15,0-21-15,21 0 0,-21 21 16,-1-21-16,1 21 0,0-22 0,21 1 15,-21 21-15,0-21 0,0 0 0,-1 21 16,1-21-16,0 21 0,0-21 16,0 21-16,0 0 0,-1 0 0,1 0 15,0 0-15,0 0 0,0 0 0,0 0 16,21 0-16,-22 0 0,1 0 0,0 0 16,0 21-16,21-21 0,-21 0 15,0 21-15,21-21 0,-22 0 16,22 21-16,0-21 0,-21 21 0,21-21 15,-21 21-15,21-21 0,-21 22 16,21-22-16,0 21 0,0-21 0,0 21 16,0-21-16,0 21 0,0-21 0,0 21 15,0-21-15,0 0 0,0 21 0,0 1 16,0-22-16,0 21 0,0-21 16,0 21-16,0-21 0,0 21 0,0 0 15,0-21-15,0 21 0,0 1 0,0-22 16,0 21-16,0-21 0,0 21 15,0-21-15,0 0 0,0 21 0,0-21 16,0 0-16,0 0 0,0 0 16,0 21-16,0-21 0,0 0 15,0-21-15,21 21 0,-21 0 0,21-21 16,-21 21-16,0 0 0,0-21 0,21 21 16,-21-21-16,22-1 0,-22 1 15,0 0-15,0 0 0,0 0 0,0 0 16,21-22-16,-21 1 0,0 0 0,21-1 15,-21-20-15,0-1 0,0 22 0,0-43 16,0 22-16,0-22 0,0-21 16,0 22-16,0-22 0</inkml:trace>
  <inkml:trace contextRef="#ctx0" brushRef="#br0" timeOffset="16828.93">17928 1355 0,'0'0'0,"21"-21"0,-21-1 0,0 1 16,0 0-16,0 0 0,0 0 15,0 0-15,0-1 0,0 1 0,-21 0 16,0 0-16,0 0 0,0 0 0,-1 21 16,-20 0-16,21 0 0,-21 0 15,20 21-15,-20 0 0,0 21 0,-1 1 16,22-1-16,-21 0 0,0 1 16,20 20-16,1 1 0,0-1 0,0-21 15,0 22-15,21-1 16,0 1-16,0-22 0,0 22 0,0-22 15,0 0-15,0-20 0,21 20 0,0-21 16,0 0-16,0 0 0,1 1 16,20-1-16,0-21 0,-21 0 0,22 0 15,-22 0-15,21 0 0,1 0 16,-22 0-16,21-21 0,-21-1 0,22 1 16,-22 0-16</inkml:trace>
  <inkml:trace contextRef="#ctx0" brushRef="#br0" timeOffset="17531.61">18161 1651 0,'0'-21'0,"0"42"0,21-63 0,-21 63 31,-21 21-31,21-21 16,-21 1-16,0 20 0,21-21 0,-22 21 16,22 1-16,-21-22 0,21 21 15,0-21-15,0 1 0,0-1 0,0 0 16,0 0-16,0 0 0,21 0 15,1-21-15,-1 0 0,0 0 0,0 0 16,0 0-16,0 0 0,1 0 16,-1 0-16,0-21 0,0 0 0,0 21 15,-21-21-15,0 0 0,0 0 0,0-22 16,0 22-16,0 0 16,0-21-16,0-1 0,-21 1 0,0 21 15,21-22-15,0 1 0,0 21 16,0-21-16,0 20 0,0-20 0,0 21 15,0 0-15,21 21 0,0-21 0,0 21 16,1 0-16,-1 0 0,21 0 16,-21 21-16,0-21 0,22 42 0,-22-21 15,0 22-15,0-22 0,0 21 16,1 0-16,-22 1 0,21-1 0,-21-21 16,0 22-16,0-1 0,0-21 15,0 21-15,0-20 0,0-1 0,0 0 16,0 0-16,0 0 15,0-42 17,0 0-32,0 0 0,0 0 15,0-1-15,0 1 0,0 0 0,21-21 16,0-1-16,0 22 0,-21-21 0,21 0 16,1-1-16,-1 1 0,21 21 15,-21-22-15,0 22 0,1 0 0,-1 21 16,0 0-16,0 0 0,0 0 15,0 0-15,1 21 0,-1 0 0,-21 22 16,21-22-16,-21 21 0,0 1 16,0-22-16,0 21 0,0 0 15,0-20-15,0 20 0,0-21 0,0 0 16,0 22-16,0-22 16,0 0-16,0 0 0,0 0 15,21-21 16,0-21-31,0 0 0,22 21 0,-22-21 16,21 0-16,-21-1 0,22 1 16,-1-21-16</inkml:trace>
  <inkml:trace contextRef="#ctx0" brushRef="#br0" timeOffset="18883.84">19558 1715 0,'0'0'0,"42"-43"0,1 22 0,-22 0 16,0 0-16,0 0 0,0-1 0,-21 1 15,0 0 1,-21 21-16,0 0 0,0 0 15,-22 0-15,22 21 0,-21 0 0,21 1 16,-22-22-16,22 21 0,-21 0 16,21 0-16,0 21 0,21-20 0,0-1 15,0 0-15,0 0 16,0 0-16,21 0 0,0 1 16,0-22-16,21 21 0,-20 0 0,20-21 15,-21 21-15,21 0 0,-20-21 0,20 21 16,-21-21-16,0 22 0,0-1 15,1-21-15,-22 21 0,0 0 16,-22-21 0,1 0-16,0 21 0,-21-21 15,21 0-15,-22 0 0,22 0 16,-21 0-16,21 0 0,-22-21 0,22 21 16,0-21-16,0 0 0,0 21 15,-1-21-15,1-1 16,21 44 15,21-22-31,-21 21 0,22 0 0,-1-21 16,0 21-16,0 0 0,0-21 15,0 21-15,1-21 0,20 0 0,-21 22 16,21-22-16,1 0 0,-1 0 0,0 0 16,1 0-16,-1 0 0,0 0 15,1-22-15,-1 1 0,-21 0 0,22 0 16,-1 0-16,-21 0 0,21-1 15,-20-20-15,20 0 0,-21-1 0,21 1 16,-20 0-16,-1-22 0,21 22 0,-21-22 16,0 1-16,1-1 15,-22 1-15,0 21 0,21-22 0,-21 22 16,0-22-16,0 22 0,0 21 16,0-22-16,0 22 0,0 0 0,-21 21 15,-1 0 1,22 21-16,-21 0 0,21 1 0,0 20 15,-21 0-15,0 1 0,0-1 16,0 21-16,21-20 0,-22 20 0,1 1 16,21-1-16,0-20 0,-21 20 0,21 1 15,0-22-15,0 0 0,0 1 16,0-1-16,0 0 0,0-21 0,21 22 16,-21-22-16,43-21 15,-22 21-15,0-21 0,21 0 0,-21 0 16,22 0-16,-1 0 0,0 0 0,1 0 15,-1-21-15,0 0 0,1 0 16,-1-1-16,0 1 0,-20 0 0,-1-21 16,0 21-16,0-22 0,-21 1 15,0 21-15,0-22 0,0 22 0,0 0 16,0 0-16,-21 21 0,0-21 16,0 21-16,-1 0 0,1 0 15,0 21-15,21 0 0,0 0 0,0 0 16,0 1-16,0-1 0,0 0 15,0 21-15,0-21 0,0 1 16,0 20-16,21-21 0,-21 0 16,21 0-16,1 1 0,-22-1 0,21-21 15,0 21-15,0 0 0,0-21 16,0 0-16,1 0 0,-1 0 16,0 0-16,0 0 0,0 0 0,0-21 15,1 21-15,-1-21 0,0 0 16,0-1-16,0 1 0,0 0 0,1-21 15,-1 21-15,0-22 0,-21 22 0,0-21 16,21 21-16,-21-22 0,0 22 16,21 0-16,-21 0 0,0 42 31,-21 0-15,21 0-16,-21 0 0,21 1 0,0-1 15,0 21-15,0-21 0,0 0 16,0 22-16,0-22 0,0 0 0,0 0 15,0 0-15,42 22 16,-21-43-16,1 0 16,-1 0-16,0 0 0,0 0 0,0 0 15,0 0-15,1 0 0,-1 0 16,0-21-16,0-1 0,0 1 0,0 0 16,1 0-16,-1-21 0,0 20 15,0 1-15,-21-21 0,21 21 16,-21-22-16,21 22 0,-21 0 0,0 42 31,0 0-15,0 1-16,0-1 0,-21 0 15,21 0-15,-21 0 0,21 0 0,0 1 16,0-1-16,0 0 0,0 0 16,0 0-16,0 0 0,0 1 15,0-1-15,21-21 16,0 0-1,1 0-15,-1 0 0,0 0 0</inkml:trace>
  <inkml:trace contextRef="#ctx0" brushRef="#br0" timeOffset="19143.98">22098 1630 0,'0'0'0,"0"-21"0,0 0 15,0-1-15,0 1 16,-21 21-16,0 0 0,-1 0 15,1 0-15,0 21 0,0 1 0,0-1 16,21 0-16,-21 21 0,-1-21 16,1 1-16,21 20 0,0-21 0,0 21 15,0-20-15,0-1 16,0 0-16,0 21 0,0-21 0,21 1 16,1-1-16,-1 0 0,0-21 15,0 21-15,0-21 16,0 0-16,1 0 0,-1 0 0,0 0 15,0-21-15,21 0 0,-20 21 16,-1-21-16,0-1 0</inkml:trace>
  <inkml:trace contextRef="#ctx0" brushRef="#br0" timeOffset="19415.83">22627 1185 0,'0'0'0,"0"-42"0,0 21 0,0-21 16,0 20-16,0 1 0,-21 42 15,0-21 1,0 43-16,-1-22 0,22 21 0,-21 1 16,0-1-16,0 0 0,21 22 15,-21-22-15,0 22 0,21-22 0,-22 21 16,22-20-16,0-1 0,0 0 0,-21 1 16,21-1-16,0-21 0,0 22 15,0-22-15,0 0 0,0 0 0,0 0 16,21-21-1,1 0-15,-1 0 16,0-21-16,0 21 0,0-21 16,22 0-16,-22 0 0,21-22 15</inkml:trace>
  <inkml:trace contextRef="#ctx0" brushRef="#br0" timeOffset="19755.63">22839 1545 0,'0'0'0,"0"-21"0,-21 42 31,-1 0-31,22 1 15,-21-1-15,0 0 0,0 0 0,21 21 16,0-20-16,-21-1 0,21 21 16,0-21-16,0 0 0,0 1 0,0-1 15,0 0-15,21 0 0,0 0 16,0-21-16,0 0 16,1 0-16,20 0 0,-21 0 0,0 0 15,0 0-15,1-21 0,-1 21 16,0-21-16,0 0 0,0 0 0,0-1 15,-21-20-15,0 21 0,0-21 0,0-1 16,0 22-16,0-21 0,0 21 16,0-1-16,-21 1 0,0 0 0,0 21 15,0 0-15,0 0 16,-1 0-16,1 0 0,0 21 0,0 0 16,21 1-16,-21-22 0,21 21 15,0 0-15,0 0 0,0 0 0,0 0 16,21-21-16,0 22 0,0-22 15,22 0-15,-22 0 0</inkml:trace>
  <inkml:trace contextRef="#ctx0" brushRef="#br0" timeOffset="20103.43">23326 1715 0,'0'0'0,"0"-22"0,0-83 31,0 83-31,0 1 0,0 0 0,0 0 16,0 0-16,21 21 0,-21-21 15,21 21-15,0-22 0,0 22 0,0 0 16,1 0-16,-1 22 16,0-1-16,0 21 0,-21-21 15,0 22-15,21-1 0,-21-21 0,0 21 16,0 1-16,0-1 0,0-21 0,0 22 16,-21-22-16,0 0 0,21 0 15,0 0-15,-21 0 0,0-21 16,21-21 15,0 0-31,0 0 0,0 0 16,0 0-16,21-1 0,0 1 15,0-21-15,-21 21 0,21-22 0,0 22 16,1-21-16,-1 21 0,0-22 16,0 22-16,-21 0 0,21 0 15,-21 0-15,0 0 0,0-1 0</inkml:trace>
  <inkml:trace contextRef="#ctx0" brushRef="#br0" timeOffset="20363.28">22437 1207 0,'0'0'0,"-43"0"0,22 0 0,42-22 15,0 22 1,1 0-16,20 0 0,21 0 16,-20 0-16,20 0 0,1 0 0,20 0 15,-20 0-15,-1 0 0,-20 0 16,20 0-16,-20 0 0,-1 0 0,0 0 16,-21 0-16,1 0 0,-44 0 15,1 0 1,-21 0-16,21 0 0</inkml:trace>
  <inkml:trace contextRef="#ctx0" brushRef="#br0" timeOffset="20800.04">20489 1143 0,'0'0'0,"-21"0"0,21 21 31,42-21-31,-20 0 0,20 0 0,0 0 16,22 0-16,-22 0 0,0 0 15,22 0-15,-1 0 0,-20 0 16,-1 0-16,0 0 0,1 0 15,-22 0-15,0 0 0,0 0 0,-21 21 16,-21-21 0,0 0-16,0 22 0,-22-22 15,22 21-15,-21-21 0</inkml:trace>
  <inkml:trace contextRef="#ctx0" brushRef="#br0" timeOffset="21419.08">17970 2286 0,'0'0'0,"-21"0"0,-106 21 32,106-21-32,42 21 46,0-21-46,1 0 0,-1 0 16,21 0-16,0 22 0,22-22 0,-1 0 16,1 0-16,21 0 0,20 21 0,22-21 15,0 0-15,0 21 0,0-21 16,22 0-16,20 21 0,-21-21 0,21 21 16,1-21-16,-1 21 0,22-21 15,-22 0-15,21 22 0,-20-22 16,-1 21-16,0-21 0,1 0 0,-22 0 15,21 0-15,-21 0 0,22 0 16,-43 0-16,21 0 0,0 0 0,-21 0 16,0 0-16,0 0 0,0 0 0,-21 0 15,0 0-15,-22 0 0,1 0 16,-21 0-16,-1 0 0,1 0 0,-22 0 16,0 0-16,-21 0 0,22 0 15,-22 0-15,0 0 16,0 0-16,-21-21 47,21 21-32</inkml:trace>
  <inkml:trace contextRef="#ctx0" brushRef="#br0" timeOffset="21568.52">23643 2604 0,'0'0'0,"0"21"16,21-21 15,0 0-15</inkml:trace>
  <inkml:trace contextRef="#ctx0" brushRef="#br0" timeOffset="23388.04">25273 1820 0,'0'0'0,"0"-21"0,0 0 0,0 0 15,0 0-15,0 0 16,0-1-16,0 44 31,0-1-15,0 0-16,0 21 0,0 1 16,0-1-16,0 0 0,0 1 0,0-22 15,-21 21-15,21 0 0,0 1 0,0-22 16,0 0-16,0 0 0,0 0 15,0 1-15,0-1 0,0-42 47,0-1-47,0 1 16,21 0-16,0 0 0,0 0 16,-21 0-16,0-1 0,21 1 0,1 0 15,-1 0-15,-21 0 0,21 21 16,0 0-16,0 0 15,0 21-15,1 0 16,-22 0-16,21 0 0,-21 1 0,21-1 16,-21 0-16,21-21 0,-21 21 15,21 0-15,-21 0 0,21-21 0,1 22 16,-1-22-16,0 0 16,0 0-16,0 0 0,0 0 0,1 0 15,-1-22-15,0 22 0,0-21 0,0 0 16,0 0-16,1 0 15,-22-22-15,0 22 0,0-21 0,0 0 16,0-1-16,0 22 0,0-21 0,0-1 16,-22 22-16,1 0 0,0-21 15,21 21-15,-21 21 0,0 0 16,0 0-16,21 21 16,0 0-16,0 0 15,0 0-15,0 0 0,0 1 16,0-1-16,21 0 0,0 0 0,0 0 15,-21 0-15,42-21 16,-20 22-16</inkml:trace>
  <inkml:trace contextRef="#ctx0" brushRef="#br0" timeOffset="23619.91">26162 1926 0,'0'-21'0,"0"42"0,21-42 16,-21 0-16,21 21 0,-21-21 15,0 0-15,0 42 31,0 0-31,0 0 16,0 0-16,-21 22 0,21-22 16,0 0-16,0 0 0,-21 0 0,21 0 15,0 1-15,-21-1 0,21 0 16,0 0-16,0 0 16,21-21 15,-21-21-31,21 0 0,0 0 0,-21 0 15</inkml:trace>
  <inkml:trace contextRef="#ctx0" brushRef="#br0" timeOffset="23880.06">26247 1651 0,'0'0'0,"0"-21"0,0 0 0,-22 21 0,1 0 16,0 0-16,0 0 15,0 0 16,0 0 48,-1 0-79,22 21 15,0 0-15,22-21 16,-1 0-1,0 0-15</inkml:trace>
  <inkml:trace contextRef="#ctx0" brushRef="#br0" timeOffset="24147.91">26628 1524 0,'0'0'0,"0"-21"16,-22 21-1,1 0-15,21 21 16,-21 0-16,21 0 0,0 22 16,-21-1-16,21 0 0,-21 1 0,0-1 15,21 22-15,0-22 16,0 0-16,-22 22 0,1-22 0,21 0 16,-21 1-16,21-22 0,0 21 15,0-21-15,0 1 0,0-1 0,0 0 16,0 0-16,21-21 31,-21-21-31,21 0 0,1 0 0</inkml:trace>
  <inkml:trace contextRef="#ctx0" brushRef="#br0" timeOffset="24599.65">26924 1503 0,'0'0'0,"-21"0"15,21 21 1,-21 0-16,-1 0 0,22 1 16,-21 20-16,21 0 0,0 1 15,0-1-15,0 0 0,-21 1 0,21-22 16,-21 21-16,21 0 0,0-20 16,0 20-16,-21-21 0,21 0 0,0 0 15,-21 1-15,21-1 0,0 0 31,0-42-15,0 0-16,0-1 16,21 1-16,0 0 0,0-21 0,0-1 15,0 22-15,22-21 0,-22 0 16,21-1-16,1 1 0,-22 21 0,21 0 16,0-1-16,-20 22 0,-1 0 15,21 0-15,-21 0 0,0 22 0,1-1 16,-22 21-16,0-21 0,21 22 15,-21-1-15,0-21 0,0 21 0,0 1 16,0-22-16,0 21 0,0 1 0,0-22 16,0 0-16,-21 0 0,-1 0 15,22 0-15,-21 1 16,0-1 0,0-21-16,0 0 0,0 0 15,-1-21-15,1-1 0</inkml:trace>
  <inkml:trace contextRef="#ctx0" brushRef="#br0" timeOffset="24795.54">26501 1842 0,'0'0'16,"-22"0"-16,22 21 31,22-21-16,-22 21-15,42-21 0,-21 0 16,0 21-16,22-21 0,-22 0 0,21 0 16,0 0-16,1 0 0,-1 0 15,0 0-15</inkml:trace>
  <inkml:trace contextRef="#ctx0" brushRef="#br0" timeOffset="25227.55">27601 1863 0,'-63'0'31,"42"21"-31,-1 0 16,1 0-16,0 0 0,21 1 16,-21-1-16,21 0 0,-21 21 0,21-21 15,0 1-15,0-1 0,0 0 16,0 0-16,0 0 0,0 0 15,21-21 1,0 0-16,0 0 0,0 0 0,1 0 16,20 0-16,-21 0 0,21 0 15,-20 0-15,-1-21 0,21 21 0,-21-21 16,0 0-16,22 0 0,-43 0 16,21-1-16,-21 1 0,0-21 15,0 21-15,0 0 0,0-22 0,-21 22 16,0 0-16,21 0 0,-22 0 15,1 21-15,0 0 0,0-22 0,-21 22 16,20 0-16,1 0 0,0 0 16,0 22-16,21-1 0,-21-21 0,21 21 15,-21 0-15,21 0 0,0 0 16,0 1-16,0-1 16,21-21-1,0 21-15,0-21 0,0 0 16</inkml:trace>
  <inkml:trace contextRef="#ctx0" brushRef="#br0" timeOffset="25915.94">28088 1884 0,'0'0'0,"0"-21"32,-21 42-1,21 0-31,-21 0 0,21 0 15,-21 1-15,21 20 0,0-21 16,0 0-16,0 0 0,0 22 0,0-22 16,0 0-16,0 0 0,0 0 15,0 1-15,0-1 0,0 0 16,21-21-16,0 0 0,0 0 16,0 0-16,0 0 0,1 0 0,-1 0 15,21 0-15,-21 0 0,0-21 16,1 0-16,-1 21 0,0-22 0,0 1 15,-21-21-15,21 21 0,0 0 0,1-22 16,-22 22-16,0-21 0,21 21 16,-21-1-16,21-20 0,-21 21 15,0 0-15,0 42 32,0 0-17,0 0-15,0 22 0,0-22 0,0 0 16,0 0-16,0 21 0,0-20 15,0-1-15,0 0 0,0 0 0,0 0 16,0 0-16,21-21 16,-21 22-16,21-22 0,0 0 15,1 0-15,-1 0 0,0 0 16,0-22-16,21 22 0,-20-21 0,-1 0 16,0 0-16,0 0 0,-21 0 0,21-22 15,0 1-15,1 0 16,-1-1-16,-21 1 0,21 0 0,-21-22 15,21 43-15,-21-21 0,0-1 16,21 22-16,-21 0 0,0 0 0,0 42 31,0 0-31,0 0 0,-21 0 0,21 22 16,-21-22-16,0 21 0,21 1 16,-21-22-16,21 21 0,0 0 0,-22-20 15,22-1-15,-21 21 0,21-21 16,0 0-16,0 1 0,0-1 0,0 0 15,0 0-15,21-21 32,1-21-17</inkml:trace>
  <inkml:trace contextRef="#ctx0" brushRef="#br0" timeOffset="26131.81">28575 1969 0,'0'0'0,"21"0"31,0 0-31,0 0 0,1 0 0,20 0 16,-21 0-16,0 0 0,0 0 16,22 0-16,-22 0 0,0 0 15,21 0-15,-20 0 0,-1 0 0,0 0 16,0 0-16,0 0 15,0 0-15,-21-22 0</inkml:trace>
  <inkml:trace contextRef="#ctx0" brushRef="#br0" timeOffset="26724.74">29972 1990 0,'0'0'16,"0"-21"-16,0-1 0,0 1 0,0 0 15,0-21-15,0 21 0,0-1 0,0 1 16,0-21-16,0 21 0,0-22 15,0 22-15,0 0 0,0 0 0,0 0 16,0 0-16,-21 21 31,0 21-15,21 21-16,-22 0 16,22 1-16,0-1 0,0 0 15,-21 22-15,21-22 0,-21 1 0,21 20 16,0-21-16,-21 1 0,21-1 0,0 0 15,0-20-15,0 20 0,0-21 16,-21 0-16,21 0 0,0 1 0,0-1 16,0 0-16,0 0 0,-21-21 15,21-21 17,0 0-32,0 0 15,0-1-15,0 1 0</inkml:trace>
  <inkml:trace contextRef="#ctx0" brushRef="#br0" timeOffset="27078.96">29739 1778 0,'0'0'16,"0"-21"-16,-21 0 0,21 0 0,-21-1 16,21 1-16,0 0 15,0 0 1,21 21-16,0-21 0,21 21 0,-20-21 15,20 21-15,-21 0 0,21 0 16,1 0-16,-1 0 0,0 0 16,1 0-16,-1 21 0,-21 0 15,22 0-15,-22 0 0,0 22 0,-21-22 16,0 21-16,0 0 0,0-20 16,0 20-16,-21 0 0,0-21 0,-1 1 15,-20 20-15,0-21 0,21 0 16,-22-21-16,1 21 0,21 1 0,-22-22 15,22 0-15,0 21 0,0-21 0,0 21 16,0-21-16,42 0 31,0 0-15,0 0-16,21 0 0,-20 0 16,-1 0-16,21 0 0</inkml:trace>
  <inkml:trace contextRef="#ctx0" brushRef="#br0" timeOffset="27596.04">30543 2138 0,'0'-42'32,"0"20"-32,0 1 15,0 0-15,0 0 0,0 0 16,0 0-16,-21 21 15,0 0-15,0 0 16,0 0-16,0 21 0,-1 0 16,1 0-16,0 0 0,0 0 15,0 22-15,0-22 0,-1 0 0,1 21 16,21-20-16,0-1 0,0 0 16,0 0-16,0 0 0,21-21 31,1 0-31,-1 0 0,0 0 15,0 0-15,0 0 0,0 0 16,1 0-16,-1-21 0,0 0 16,0 0-16,0 0 0,0-1 15,-21 1-15,0 0 0,22 0 16,-22 0-16,21 0 0,-21-1 16,0 1-16,0 42 15,0 1 1,0-1-16,0 0 15,0 0-15,0 0 0,0 0 16,0 1-16,0-1 16,0 0-16,0 0 15,21-21-15,0 0 0,0 21 16,0-21 0,1 0-16,-1 0 0,0 0 15</inkml:trace>
  <inkml:trace contextRef="#ctx0" brushRef="#br0" timeOffset="28055.75">30903 2053 0,'0'0'0,"0"-21"16,0 0-16,-21 0 0,21 0 16,0-1-1,0 1-15,21 21 16,0 0-1,1 0-15,-1 0 0,0 0 16,0 21-16,0-21 0,-21 22 16,21-1-16,1 0 0,-1 0 0,-21 0 15,0 0-15,21 1 0,-21-1 16,21 0-16,-21 0 0,0 0 0,0 0 16,0 1-16,0-1 15,0 0-15,-21-21 31,0 0-31,21-21 32,0 0-32,0-1 0,0 1 15,0 0-15,0 0 0,0 0 16,0 0-16,21-1 0,0 1 0,-21 0 16,21-21-16,-21 21 0,21-1 15,1 1-15,-22 0 0,21 0 16,0 21-1,0 0 1,0 0 0,-21 21-16,0 0 15,0 0-15</inkml:trace>
  <inkml:trace contextRef="#ctx0" brushRef="#br0" timeOffset="28571.79">31644 2096 0,'21'-22'31,"-21"1"-31,0 0 16,0 0-16,0 0 16,0 0-16,-21 21 0,21-22 15,-21 22-15,0 0 16,0 0-16,-1 0 0,1 0 15,0 22-15,0-1 16,0 21-16,0-21 0,21 0 0,-22 1 16,1-1-16,21 0 0,-21 0 15,21 0-15,0 0 0,0 1 0,0-1 16,0 0-16,21-21 31,0 0-31,1 0 16,-1 0-16,0 0 0,0-21 15,-21 0-15,21 21 0,0-22 16,1 1-16,-22 0 0,21 0 16,-21 0-16,21 0 0,-21-1 15,0 1-15,0 42 32,0 1-32,0-1 0,0 0 15,0 0-15,0 0 0,0 0 16,0 1-16,0-1 0,0 0 0,0 0 15,0 0-15,0 0 16,0 1 0,21-22-16,0 0 0,0 0 15,1 0-15,-1 0 16,0 0-16,0-22 0,0 22 16</inkml:trace>
  <inkml:trace contextRef="#ctx0" brushRef="#br0" timeOffset="29251.64">31940 2096 0,'0'-22'0,"0"44"0,0-65 16,0 22 0,-21 21-1,21 21-15,-21 0 16,21 1-16,-21-1 16,21 0-16,0 0 0,0 0 15,0 0-15,0 1 0,0-1 0,0 0 0,0 0 16,0 0-1,0 0 1,0-42 15,0 0-15,0 0-16,0 0 0,0 0 16,0-1-16,0 1 0,0-21 15,21 21-15,-21 0 0,21-22 0,0 22 16,1-21-16,-1 21 0,0-1 15,0 1-15,0 0 0,0 21 0,1 0 16,-1 0-16,0 0 16,0 0-16,0 21 0,-21 0 15,0 22-15,21-22 0,-21 0 16,0 21-16,22-20 0,-22-1 0,0 21 16,0-21-16,0 0 0,0 1 15,0-1-15,0 0 0,0 0 16,0 0-16,-22-21 31,22-21-15,0 0-16,0 0 15,0 0-15,22-1 0,-22 1 16,21 0-16,0-21 0,0 21 16,0-1-16,0 1 0,1 0 15,20 0-15,-21 0 0,0 0 16,0 21-16,1 0 0,-1 0 0,0 0 15,0 0-15,-21 21 0,0 0 16,0 0-16,21 0 0,-21 0 16,0 1-16,0-1 0,0 0 0,0 0 15,0 0-15,0 0 0,-21 1 16,21-1-16,-21-21 0,21 21 0,0 0 31,0-42 0</inkml:trace>
  <inkml:trace contextRef="#ctx0" brushRef="#br0" timeOffset="29615.88">32660 2180 0,'21'0'47,"0"-21"-31,1 21-1,-22-21-15,0 0 16,0 0-16,21 21 0,-21-22 0,0 1 31,-21 42-15,-1 1-16,1-1 15,21 0-15,-21 0 16,21 0-16,0 0 0,-21 1 16,0-22-16,21 21 0,0 0 0,0 0 15,0 0 1,21 0 0,0-21-1,0 0-15,0 0 0,1 0 16,-1-21-16,0 0 0</inkml:trace>
  <inkml:trace contextRef="#ctx0" brushRef="#br0" timeOffset="29880.64">33041 1736 0,'0'0'0,"0"-21"0,0-1 0,0 1 0,0 0 15,0 42 1,-21 22-1,0-22-15,21 21 16,-21 0-16,21 1 0,-22-1 0,1 0 16,21 1-16,0-1 0,-21-21 15,21 22-15,-21-1 0,21-21 16,-21 21-16,21-20 0,0-1 0,0 0 16,-21-21-16,21 21 0,0 0 15,21-21 1,0 0-16,0 0 0,0 0 15,0 0-15,1 0 0</inkml:trace>
  <inkml:trace contextRef="#ctx0" brushRef="#br0" timeOffset="30259.43">33210 2138 0,'-42'0'31,"42"21"-31,-21-21 0,21 21 0,0 0 15,0 1-15,0-1 16,21-21 0,0 0-1,0 0-15,1 0 0,-1 0 16,0-21-16,0-1 16,0 1-1,-21 0-15,21 0 0,-21 0 16,0 0-16,0-1 0,0 1 15,-21 21 1,0 0 0,0 0-16,0 21 0,0-21 0,-1 22 15,1-1-15,21 0 0,-21 0 16,0 0-16,21 0 0,-21 1 0,21-1 16,0 0-1,0 0-15,0 0 0,21-21 16,0 21-16,0-21 15,0 0-15,1 0 0,-1 0 16</inkml:trace>
  <inkml:trace contextRef="#ctx0" brushRef="#br0" timeOffset="30651.21">33507 2117 0,'0'0'0,"0"-21"15,0-1-15,21 22 0,-21-21 0,21 21 16,-21-21-1,21 21-15,0 0 16,1 0-16,-22 21 16,21 0-16,-21 1 15,0-1-15,21 0 0,-21 0 0,0 0 16,0 0-16,0 1 0,0-1 16,0 0-16,0 0 0,-21-21 0,21 21 15,-21 0-15,21 1 16,-22-22-16,22 21 15,0-42 1,0-1 0,0 1-16,0 0 15,0 0-15,0 0 0,22 0 16,-22-1-16,21 1 0,0 0 0,0 0 16,0 0-16,-21 0 0,21-1 15,1 22-15,-1-21 0,0 21 16,0 0-16,0-21 0,0 0 15,-21 0 1</inkml:trace>
  <inkml:trace contextRef="#ctx0" brushRef="#br0" timeOffset="30943.9">32470 1672 0,'0'0'0,"-43"-21"0,43 0 0,43 21 16,-22 0-16,21 0 16,0 0-16,22 0 0,-22 0 15,22 0-15,20 21 0,-20-21 0,21 0 16,-22 21-16,22-21 0,-1 0 15,-20 0-15,-1 0 0,1 21 16,-22-21-16,-21 0 0,22 0 16,-86 0 15,22 0-31,-21 0 0</inkml:trace>
  <inkml:trace contextRef="#ctx0" brushRef="#br0" timeOffset="31959.8">26120 2879 0,'-106'-21'31,"85"21"-31,-1 0 0,1 0 16,0-22-16,0 22 16,0-21-1,42 21 16,0 0-15,0 21-16,0-21 0,1 22 16,20-22-16,-21 0 0,21 0 0,1 0 15,-1 0-15,22 0 0,-22 0 16,21 0-16,1 0 0,-1 0 16,22 0-16,0 0 0,-1 0 0,1 0 15,21 0-15,0 0 0,-22 21 16,22-21-16,0 0 0,0 0 0,21 0 15,0 0-15,0 21 0,0-21 16,-21 0-16,21 0 0,0 0 0,0 0 16,0 0-16,0 0 0,21 0 15,-21 0-15,21 21 0,-21-21 0,0 0 16,21 0-16,0 0 16,1 21-16,20-21 0,-21 0 0,0 0 0,-21 21 15,21-21-15,1 0 16,-1 22-16,0-22 0,0 0 0,-21 21 15,0-21-15,0 21 0,0-21 16,-21 0-16,21 0 0,0 21 0,-21-21 16,0 0-16,21 0 0,-22 0 15,-20 0-15,21 0 0,-21 0 0,-1 0 16,-20 0-16,-1 0 0,1 0 16,-1 0-16,1 0 0,-22 0 15,0 0-15,1 0 0,-1 0 0,-21 0 16,22 0-16,-22 0 0,0 0 15,0 0-15,-21-21 32,-21 21-1,0 0-31,-22 0 0,22 0 16,-21 0-16,0 0 0,-22 0 0</inkml:trace>
  <inkml:trace contextRef="#ctx0" brushRef="#br0" timeOffset="38711.44">1778 3450 0,'21'-21'16,"0"21"-16,-21-21 15,0 0-15,0 0 16,0-1-16,0 1 16,0 0-16,0 0 15,0 0-15,-21 21 0,0-21 0,0 21 16,-22 0-16,22 0 16,0 0-16,-21 21 0,-1 0 15,22 0-15,-21 0 0,0 22 0,20-22 16,-20 21-16,21 0 0,-21 22 15,20-22-15,1 1 0,21-1 0,0 21 16,0-20-16,0 20 16,0 1-16,0-22 0,0 22 0,0-1 15,0-21-15,21 1 0,1-1 16,-1 0-16,0-20 0,0 20 16,21-21-16,-20 0 0,20-21 0,0 0 15,-21 0-15,22 0 0,-1 0 16,0 0-16,-20 0 0,20-21 0,-21 0 15,0 0-15,22 0 0,-22-1 16,0-20-16,0 21 0,0-21 0,0 20 16,1-20-16,-22 21 0,0-21 15,21 20-15,-21 1 0,0-21 0,0 21 16,0 0-16,0-1 16,0 1-16,0 0 0,0 42 31,0 0-16,0 1-15,0-1 0,0 21 16,0-21-16,0 22 0,0-22 0,0 21 16,0 0-16,0-20 0,0 20 15,0-21-15,21 0 0,-21 0 0,21 1 16,0-1-16,0-21 16,1 0-16,-1 0 0,0 0 15,0 0-15,0 0 0,0 0 16,1-21-16,20-1 0,-21 1 0,0 0 15,0 0-15,1-21 0,-1 20 16,-21 1-16,0-21 0,0 21 0,0-22 16,0 22-16,0 0 0,-21-21 15,21 21-15,-43-1 0,22 1 0,0 21 16,-21-21-16,20 21 0,-20 0 16,21 0-16,0 0 0,0 0 0,-1 0 15,1 0-15,0 0 0,21 21 16,0 0-1,21-21 1,0 0-16,1 0 16,-1-21-16,21 21 0,-21-21 15,22 21-15,-22-21 0,21 0 16,0 21-16,-20-21 0,20 21 0,0 0 16,-21-22-16,22 22 0,-1 0 15,-21 0-15,22 0 0,-22 0 0,21 0 16,-21 22-16,0-1 0,1 0 15,-1-21-15,0 21 0,0 0 0,0 0 16,-21 1-16,0 20 0,0-21 0,0 0 16,0 0-16,0 22 0,0-22 15,0 0-15,0 0 0,0 0 16,0 1-16,0-1 0,0 0 16,-21-21-16,0 0 15,21-21 1,0 0-1,0-1-15,0-20 0,0 21 16,0-21-16,0 20 0,21-20 0,0 21 16,0-21-16,-21 20 0,22-20 15,20 21-15,-21-21 0,0 20 0,0 1 16,22 0-16,-22 0 0,0 21 16,0 0-16,22 0 0,-22 0 15,0 21-15,0 0 0,0 0 16,0 1-16,-21-1 0,0 0 0,22 21 15,-22-21-15,0 22 0,0-1 16,0-21-16,0 22 0,21-1 0,-21-21 16,0 21-16,0-20 0,0-1 15,0 0-15,21 0 0,0 0 16,0-21-16,0 0 16,22 0-16,-22 0 0,0-21 0,0 0 15,22 0-15,-22 0 0,21-1 0,-21-20 16,22 21-16,-22-21 0,21 20 15,-21-20-15,0 0 0,1 21 16,-1-22-16,0 1 0,0 21 16,-21 0-16,0-1 0,0 1 0,0 0 15,0 0-15,-21 42 32,0-21-32,21 21 0,0 0 15,0 1-15,0-1 0,0 0 0,0 0 16,0 21-16,0-20 0,0-1 0,0 0 15,0 0-15,21 85 32,-21-85-32,0-42 47,0 0-47,0 0 15,-21 21-15,0-22 0,-1 1 16,1 0-16,21 0 0,-21 0 0,0 0 15,0 21-15,0-22 0,21 1 0,-22 21 16,1 0 0,21 21-16,0 1 15,0 20-15,0-21 16,0 0-16,21 0 0,1 1 0,-1 20 16,0-21-16,0 0 0,-21 0 15,42 1-15,-20-1 0,-1 0 16,0 0-16,21-21 0,-21 0 0,1 0 15,20 0-15,0 0 0,-21 0 16,22 0-16,-22-21 0,21 0 0,-21 0 16,22-1-16,-1 1 0,-21-21 15,22 21-15,-22-22 0,21 1 0,-21 0 16,22-1-16,-22 1 0,0 0 16,0-22-16,0 22 0,-21-22 0,0 22 15,21-21-15,-21-1 16,0 22-16,0-1 0,0-20 0,0 21 0,0 20 15,0-20-15,0 21 0,-21 0 16,0 21 0,0 0-16,0 21 0,21 0 15,-21 21-15,21 1 0,0-1 16,0 0-16,-22 22 0,22-22 0,0 22 16,-21-22-16,21 0 0,0 22 15,0-22-15,0 1 0,0 20 0,0-21 16,0 1-16,0-1 0,0 0 15,0-20-15,0 20 0,21-21 0,-21 0 16,22 0-16,-1 1 16,0-22-16,21 0 0,-21 0 0,1 0 0,20 0 15,-21 0-15,21-22 0,-20 1 0,20 0 16,-21-21-16,21 21 16,-20-1-16,-1 1 0,0-21 0,0 21 15,0-22-15,0 22 0,-21 0 16,0-21-16,0 21 0,0-1 0,0 1 15,0 0-15,-21 21 0,0 0 0,0 0 16,0 0-16,0 0 0,-1 21 16,1-21-16,0 21 0,21 1 0,0-1 15,0 0-15,0 21 0,0-21 16,0 1-16,0-1 0,0 21 0,0-21 16,21 22-16,-21-22 15,21 0-15,1 0 0,-1 0 0,0 0 16,-21 1-16,21-1 0,0-21 0,0 0 15,22 0-15,-22 0 0,0 0 16,0 0-16,0 0 0,1-21 0,-1 21 16,21-22-16,-21 1 0,0 0 15,1-21-15,-1 21 0,-21-1 0,21-20 16,0 21-16,0 0 0,-21-22 0,0 22 16,21 0-16,-21 0 0,22 0 15,-22 0-15,0-1 0,0 44 31,0-1-31,-22 0 16,22 0-16,0 0 0,0 0 16,0 1-16,0 20 0,0-21 15,0 0-15,0 0 0,0 22 0,0-22 16,0 0-16,0 0 0,0 0 16,22-21-16,-1 0 15,0 0-15,0 0 0,0 0 0,0 0 16,1 0-16,-1 0 0,0-21 15,0 0-15,0 0 0,-21 0 0,21 0 16,1-1-16,-1-20 0,0 21 16,-21 0-16,21-22 0,-21 22 0,21 0 15,-21 0-15,21 0 0,-21 0 0,0-1 16,0 44 15,0-1-31,0 0 0,0 0 16,0 0-16,0 22 0,0-22 15,0 0-15,-21 21 0,21-21 0,0 1 16,0-1-16,0 0 0,0 21 16,0-21-16,0 1 0,0-1 15,21-21-15,1 0 16,-1 0 0,0-21-16,0-1 0,0 22 15</inkml:trace>
  <inkml:trace contextRef="#ctx0" brushRef="#br0" timeOffset="38987.68">6159 3662 0,'0'-21'15,"0"42"-15,0-63 0,0 20 0,0 1 16,-21 21-16,0 0 16,0 0-16,0 21 0,0 1 15,-1-1-15,22 0 0,-21 0 0,0 0 16,21 22-16,-21-22 0,21 21 15,0-21-15,-21 22 0,21-22 0,0 21 16,0-21-16,0 0 16,0 22-16,0-22 0,0 0 0,0 0 15,0 0-15,21-21 0,0 0 0,0 22 16,43-22-16,-43 0 16,21 0-16,-21-22 0,22 1 0,-1 21 15,0-21-15,1 0 0,-1-21 0,0 20 16,1 1-16</inkml:trace>
  <inkml:trace contextRef="#ctx0" brushRef="#br0" timeOffset="39267.87">6752 3239 0,'0'0'0,"0"-43"16,0 22-16,0 0 0,0 0 16,-21 0-16,0 21 0,0 21 15,-1 0 1,22 0-16,-21 21 0,21 1 0,0-1 15,-21 0-15,21 22 0,-21-22 16,0 22-16,21-22 0,0 22 0,-21-22 16,21 21-16,-22-20 0,22-1 0,-21 0 15,21-20-15,0 20 0,0 0 16,0-21-16,0 22 0,0-22 0,0 0 16,0 0-16,21-21 0,1 0 15,-1 0-15,21 0 16,-21 0-16,0 0 0,22-21 0,-22 0 15,21 0-15,-21 0 0,22-1 16,-1-20-16,-21 21 0</inkml:trace>
  <inkml:trace contextRef="#ctx0" brushRef="#br0" timeOffset="39619.19">7091 3641 0,'0'0'0,"-43"21"31,22 0-31,0 0 0,21 0 16,0 1-16,-21 20 0,0-21 0,21 0 15,0 0-15,0 22 0,0-22 16,0 0-16,0 0 0,0 0 16,0 1-16,0-1 0,0 0 0,21-21 15,0 0-15,0 0 16,0 0-16,22 0 0,-22 0 0,0 0 16,0-21-16,22 0 0,-22-1 15,0 1-15,0 0 0,0 0 0,0 0 16,-21 0-16,0-1 0,0-20 0,0 21 15,0 0-15,0-22 0,0 22 16,0 0-16,0 0 0,-21 0 0,0 21 16,0 0-16,0 0 0,0 0 15,-1 0-15,1 0 0,0 21 16,-21 0-16,21 0 0,-1-21 0,22 21 16,-21 1-16,0-1 0,21 0 15,21-21 1</inkml:trace>
  <inkml:trace contextRef="#ctx0" brushRef="#br0" timeOffset="39979.99">7345 3577 0,'0'0'0,"21"-21"0,-21 0 0,21 0 0,0 0 15,0-1-15,1 22 16,-1 0-16,0 0 0,0 0 16,0 0-16,22 22 0,-22-1 0,0 0 15,21 21-15,-21-21 0,1 1 16,-1 20-16,0-21 0,-21 21 0,0-20 16,0 20-16,0-21 0,0 21 0,0-20 15,-21-1-15,0 0 0,-1 0 16,1 0-16,21 0 0,-21 1 0,0-22 15,0 0 1,21-22 0,0 1-16,0 0 15,21 0-15,0 0 16,0 0-16,0-1 0,1-20 0,-1 21 16,0 0-16,21-22 0,-21 22 0,1-21 15,20 21-15,-21 0 0,0-22 16</inkml:trace>
  <inkml:trace contextRef="#ctx0" brushRef="#br0" timeOffset="40263.98">6202 3302 0,'-43'0'0,"86"0"0,-128 0 0,64 0 16,0 0-16,42 0 16,0 0-16,21 0 15,1-21-15,-1 21 0,0 0 16,22 0-16,-22-21 0,22 21 0,-1 0 16,1 0-16,-1 0 0,1 0 15,-1 0-15,1 0 0,-1 0 16,-20 0-16,-1-21 0,-21 21 0,0 0 15,0 0-15,-21-22 16</inkml:trace>
  <inkml:trace contextRef="#ctx0" brushRef="#br0" timeOffset="40503.23">4106 3323 0,'0'0'16,"-21"0"-16,-21 0 0,63 0 15,0 0 1,21 0-16,1 0 0,20 0 16,1 0-16,-1 0 0,22 0 0,0-21 15,-1 21-15,1 0 0,-22 0 16,22-21-16,0 21 0,-22 0 0,-20-21 15,20 21-15,-21 0 0</inkml:trace>
  <inkml:trace contextRef="#ctx0" brushRef="#br0" timeOffset="41719.58">9567 3408 0,'0'0'0,"-21"0"0,21-21 0,0 0 16,-21 21-1,21 21-15,-21 0 16,21 0-16,0 0 0,0 22 15,-21-22-15,21 21 0,-22 0 0,22-20 16,0 20-16,0-21 0,0 21 16,-21-20-16,21-1 0,-21 21 0,21-21 15,0 0-15,0 1 16,-21-22-16,21 21 16,-21-42-1,21-1-15,0 1 16,0 0-16,0-21 15,0 21-15,21-1 0,0-20 0,0 21 16,0-21-16,-21 20 0,22 1 16,-1 0-16,0 0 0,0 0 0,0 21 15,0 0-15,1 0 0,-1 0 0,0 21 16,0-21-16,0 21 0,0 0 16,1 0-16,-1 22 0,0-22 0,0 0 15,-21 0-15,21 0 0,0 22 16,1-22-16,-1 0 15,-21 0-15,21 0 0,0-21 0,0 0 16,-21 22-16,21-22 0,1 0 16,20 0-16,-21 0 0,0 0 0,0-22 15,1 22-15,20-21 0,-21 0 0,0 0 16,0 0-16,1 0 0,-1-1 16,0-20-16,0 21 0,-21-21 0,0 20 15,0-20-15,0 0 0,0 21 16,0-22-16,0 22 0,0 0 0,0 0 15,0 0-15,0 42 32,0 21-32,0-21 15,-21 0-15,21 22 0,0-22 0,0 0 16,0 21-16,0-20 0,0 20 16,0-21-16,0 21 0,21-20 0,0-1 15,0 0-15,1 0 0,-1-21 16,0 21-16,0-21 0,0 21 0,22-21 15,-22 0-15,21 0 0,-21 0 0,22 0 16,-22-21-16,21 0 0,-21 0 16,0 21-16,22-21 0,-22 0 0,0-1 15,0 1-15,0-21 0,-21 21 16,0 0-16,22-1 0,-22 1 16,0-21-16,0 21 0,0 0 15,0 42 1,0 0-16,0 0 15,0 0-15,0 0 0,-22 1 0,22-1 16,-21 0-16,21 0 0,0 0 16,0 0-16,0 1 0,0-1 0,0 0 15,0 0-15,21-21 32,1 0-32,-22-21 15,21 0-15,0 21 0</inkml:trace>
  <inkml:trace contextRef="#ctx0" brushRef="#br0" timeOffset="42103.38">10985 3175 0,'0'0'0,"0"-42"0,0 21 0,-21-1 16,0 22 0,0 22-16,0-22 0,0 42 15,21-21-15,0 0 0,-22 22 16,22-22-16,-21 21 0,21-21 15,0 0-15,0 22 0,0-22 0,0 0 0,21-21 16,1 21-16,-1-21 16,0 0-16,0 0 0,0 0 0,22 0 15,-22 0-15,0 0 0,0-21 16,0 0-16,0 0 0,1 0 0,-1-1 16,-21 1-16,0 0 0,0-21 0,0 21 15,0-1-15,0-20 0,0 21 16,0-21-16,-21 20 0,-1 1 0,1 0 15,0 21-15,0 0 0,0 0 16,0 0-16,-1 21 0,-20-21 0,21 21 16,0 1-16,0 20 0,21-21 15,-22 21-15,22 1 0,-21-22 16,21 21-16,0 1 0,0-22 0,0 21 16,0-21-16,0 0 0,21 1 15,1-1-15,-1 0 0,21-21 0,-21 0 16</inkml:trace>
  <inkml:trace contextRef="#ctx0" brushRef="#br0" timeOffset="42387.46">11726 2985 0,'0'0'0,"0"-22"0,-21 22 0,0 0 0,0 0 16,0 22-16,-1-1 15,1 0-15,21 0 0,-21 21 0,0 1 16,21-1-16,-21 0 0,0 22 16,21-1-16,-22-20 0,22 20 0,0-20 15,0-1-15,-21 0 0,21 1 0,0-1 16,0-21-16,0 21 0,0-20 16,0-1-16,0 0 0,0 0 0,0 0 15,21-21-15,1 0 16,-1 0-16,0 0 15,0 0-15,0 0 0,0-21 0,1 0 16,-1 0-16</inkml:trace>
  <inkml:trace contextRef="#ctx0" brushRef="#br0" timeOffset="42867.63">12128 3027 0,'0'0'0,"0"-21"0,0 0 0,0-1 16,0 44-1,0-1 1,-21 0-16,0 21 0,21 1 0,-21-1 16,21 0-16,0 22 0,0-1 15,-21-20-15,21 20 0,0-21 16,-21 22-16,21-22 0,0 1 0,0-22 16,0 21-16,0 0 0,0-20 15,0-1-15,0 0 0,0 0 0,0 0 16,0-42 15,0 0-31,0 0 16,0 0-16,0-1 0,0 1 0,0 0 15,0-21-15,0-1 0,0 1 16,0 0-16,42-1 0,-21 1 16,0 0-16,22 21 0,-1-22 0,0 22 15,22 0-15,-22 0 0,0 21 16,1 0-16,-22 21 0,21-21 0,-21 42 15,22-21-15,-22 22 0,0-1 16,0-21-16,-21 22 0,0-1 0,0 0 16,0 1-16,0-22 0,0 21 15,0-21-15,0 22 0,0-22 0,-21 0 16,21 0-16,-21 0 0,0-21 0,21 21 16,-21 1-16,-1-22 15,1 0-15,0 0 16,0-22-16,0 1 0</inkml:trace>
  <inkml:trace contextRef="#ctx0" brushRef="#br0" timeOffset="43074.86">11366 3493 0,'0'0'0,"22"0"15,-1 0-15,21 0 16,0 0-16,-20 0 0,20 0 0,0 0 16,1 0-16,20 0 0,-21 0 15,1-22-15,-22 22 0,21 0 16,-21 0-16,1 0 0,-1 0 0</inkml:trace>
  <inkml:trace contextRef="#ctx0" brushRef="#br0" timeOffset="43623.5">5567 4741 0,'0'0'16,"0"-21"-16,0 0 0,0 0 0,-21 0 0,21 42 31,0 0-31,0 21 0,0 1 0,0-1 16,-22 22-16,22 20 0,0-20 15,0-1-15,0 22 0,-21-22 0,21 1 16,0-1-16,0 1 0,-21-1 0,0-20 16,21 20-16,0-20 0,0-1 15,-21 0-15,21-21 0,0 22 16,-21-22-16,21 0 16,0-42-1,0 0 1,0 0-16,0-1 0,0-20 15,0 21-15</inkml:trace>
  <inkml:trace contextRef="#ctx0" brushRef="#br0" timeOffset="43927.33">5228 5059 0,'0'-64'0,"0"128"0,0-170 0,0 64 16,0-1-16,0 1 0,0 0 15,21 21-15,0-22 0,22 22 16,-22 0-16,21 21 0,1-21 0,20 21 15,-21 0-15,22 0 0,-22 21 16,22 0-16,-1 0 0,-20 0 0,-1 22 16,0-1-16,-21 0 0,1 1 15,-22-1-15,0 22 0,0-22 0,-43 0 16,22 1-16,-42-1 0,20 0 0,-20 1 16,-1-22-16,1 21 0,-1-21 15,1 0-15,-1 1 0,22-1 0,0-21 16,-1 0-16,22 0 15,0 0-15,0 0 0,63 0 16,-21 0 0,22 0-16,-22-21 0,21 21 15,22-22-15,-22 22 0,21 0 0</inkml:trace>
  <inkml:trace contextRef="#ctx0" brushRef="#br0" timeOffset="44473">6392 5419 0,'0'-21'15,"0"-1"-15,0 1 16,0 0-16,0 0 0,0 0 16,-21 0-16,0-1 0,0 1 15,0 0-15,-1 21 0,1-21 0,0 0 16,0 21-16,0 0 0,0 0 15,-1 0-15,1 21 0,0-21 0,0 42 16,0-21-16,0 1 0,-1 20 0,22-21 16,-21 21-16,0 1 0,21-1 15,-21-21-15,21 22 0,0-1 0,0 0 16,0-21-16,0 1 0,0 20 16,21-42-16,0 21 0,0 0 15,1-21-15,-1 0 0,0 0 0,21 0 16,-21-21-16,1 0 0,-1 21 15,0-21-15,0 0 0,0-22 0,0 22 16,1 0-16,-1 0 0,0-22 0,-21 22 16,21 0-16,-21-21 0,21 21 15,-21-1-15,0-20 0,0 21 0,0 0 16,0 42 15,0 0-31,0 0 0,0 0 16,0 1-16,0 20 0,0-21 15,0 0-15,0 22 0,0-22 0,0 0 16,21 0-16,1 21 0,-1-20 0,-21-1 16,21-21-16,0 21 0,0 0 15,0-21-15,1 0 0,20 21 16,-21-21-16,0 0 0,22 0 0,-22 0 16,21 0-16,-21-21 0,0 0 0,1 0 15,20 21-15</inkml:trace>
  <inkml:trace contextRef="#ctx0" brushRef="#br0" timeOffset="44847.79">6921 5334 0,'0'0'0,"0"-21"0,22-106 31,-22 106-31,21 21 0,0-21 0,21 21 16,-21 0-16,1 0 0,20 0 0,-21 0 15,21 21-15,-20 0 0,20 0 16,-21 0-16,21 0 0,-20 22 0,20-22 15,-21 21-15,0-21 0,0 22 16,-21-22-16,0 21 0,0-21 0,0 22 16,0-22-16,0 0 0,0 0 0,0 0 15,-21 1-15,0-22 16,0-22 0,21 1-16,0 0 15,0 0-15,0 0 16,0 0-16,0-1 0,0 1 0,0-21 15,0 21-15,0-22 0,0 22 0,0-21 16,0 0-16,0 20 0,21-20 16,0 0-16,-21 21 0,21-1 0,1 1 15,-1 0-15,0 0 0,0 0 16,0 21-16,0 0 0,1 0 0,-1 0 16,0 0-16,0 0 0,0 21 0,0 0 15,1 0-15</inkml:trace>
  <inkml:trace contextRef="#ctx0" brushRef="#br0" timeOffset="47019.24">8255 5525 0,'0'0'0,"21"0"0,0 0 0,-21-22 15,21 1-15,1 21 0,-22-21 16,21 0-16,-21 0 0,0 0 0,0-1 15,21-20-15,-21 21 0,0 0 0,0 0 16,0-22-16,0 22 0,-21-21 16,0 21-16,-1-1 0,1 1 0,0 0 15,-21 21-15,21 0 16,-22 0-16,22 0 0,-21 0 0,-1 21 16,22 0-16,-21 22 0,21-22 0,-22 21 15,22 1-15,0-22 0,0 21 16,0 0-16,0 1 0,21-1 0,0 0 15,0 1-15,0-22 0,0 21 0,0-21 16,0 22-16,42-22 0,-21-21 16,0 21-16,0 0 0,1-21 0,20 0 15,-21 0-15,21 0 0,-20 0 16,20-21-16,-21 0 0,21 0 0,-20 0 16,-1-1-16,21 1 0,-21-21 0,0 21 15,1 0-15,-1-22 16,0 1-16,0 21 0,-21-22 0,0 1 15,21 21-15,-21-21 0,21 20 0,-21-20 16,0 21-16,0 0 0,0 0 16,-21 21-1,21 21-15,-21 0 16,21 21-16,0-21 0,0 1 16,0 20-16,0-21 0,0 21 0,0-20 15,0-1-15,0 21 0,0-21 16,0 22-16,0-22 0,0 0 0,21 0 15,0 0-15,1-21 0,-22 21 16,21-21-16,0 0 0,0 0 16,21 0-16,-20 0 0,-1 0 0,21-21 15,-21 0-15,22 0 0,-22 0 0,0 0 16,21-1-16,-21 1 0,1 0 16,-1 0-16,0-21 0,0 20 0,0-20 15,-21 21-15,0-21 0,0 20 0,21 1 16,-21 0-16,0 0 0,0 42 31,0 0-15,0 0-16,0 1 0,0-1 15,-21 0-15,21 21 0,0-21 16,0 1-16,-21-1 0,21 0 0,0 21 16,-21-21-16,21 1 0,0-1 15,0 0-15,0 0 16,0-42 15,0 0-31,0 0 16,0-1-16,0 1 0,0 0 15,21 0-15,0-21 0,-21 20 0,21-20 16,1 21-16,-1-21 0,0 20 16,0 1-16,0-21 0,0 21 0,1 0 15,-1-1-15,0 22 0,0 0 16,0 0-16,0 0 0,1 0 15,-1 22-15,0-1 0,-21 0 16,21 0-16,0 21 0,-21-20 0,0-1 16,0 0-16,21 21 0,-21-21 0,0 1 15,0-1-15,0 0 0,0 0 16,0 0-16,0 0 0,0 1 16,0-44 15,22 22-31,-22-21 0,0 0 15,0 0-15,21 21 0,0-21 0,-21-22 16,21 22-16,0 0 16,-21-21-16,21 21 0,1-1 0,-1-20 15,0 21-15,0 0 0,0-22 0,0 43 16,1-21-16,-1 0 0,0 21 16,0 0-16,0 0 0,0 0 0,-21 21 15,22 0-15,-22 1 16,21-1-16,-21 0 0,0 0 0,21 21 15,-21-20-15,0-1 0,0 0 0,0 21 16,0-21-16,0 1 0,0-1 16,21 0-16,-21 0 0,21 0 0,0 0 15,1 1-15,-1-22 0,0 0 16,0 0-16,0 0 16,0 0-16,1 0 0,-1 0 0,21 0 15,-21 0-15,22-22 0,-22 1 0,21 0 16,0 21-16,-20-21 0,20 0 15,-21-22-15,21 22 0,-20 0 0,-1 0 16,21-21-16,-21 20 0,-21-20 0,21 0 16,-21 21-16,22-22 0,-22 22 15,0 0-15,0 0 0,0 0 0,0-1 16,-22 22-16,1 0 16,0 0-16,0 22 0,0-1 15,0 0-15,-1 21 0,22-21 0,0 22 16,0-22-16,-21 21 0,21-21 15,0 22-15,0-22 0,0 21 16,0-21-16,21 1 0,-21-1 0,22 0 16,-1 0-16,0 0 0,0 0 0,0-21 15,0 0-15,22 0 16,-22 0-16,0 0 0,0 0 0,22 0 16,-22-21-16,21 21 0,-21-21 0,22 0 15,-22 0-15,0-22 0,21 22 16,-21-21-16,1 21 0,-1-22 0,0-20 15,21 21-15,-21-1 0,1-20 0,-1-1 16,0 22-16,-21-22 16,0 22-16,0 0 0,0-1 0,0 22 15,0-21-15,0 21 0,0 0 16,-21 21 0,0 0-16,21 21 0,-22 0 15,1 21-15,21-21 0,0 43 16,-21-22-16,0 1 0,21 20 0,-21-21 15,21 22-15,0-22 0,0 1 0,0-1 16,0 0-16,0 1 0,0-1 16,0-21-16,0 21 0,21-20 0,-21-1 15,21 0-15,0-21 0,0 21 16,1-21-16,-1 21 0,0-21 0,0 0 16,0 0-16,22 0 0,-1 0 15,-21-21-15,21 0 0,-20 0 0,20 21 16,-21-21-16,0-1 0,0 1 15,1-21-15,-1 21 0,0 0 0,0-1 16,-21-20-16,0 21 0,0 0 0,0 0 16,0 42 15,-21 0-31,0 0 0,21 0 0,-21 0 16,21 1-16,0 20 15,0-21-15,0 0 0,0 0 0,0 1 16,0-1-16,0 0 0,0 0 0,21-21 15,-21 21-15,21-21 0,0 0 16,0 0-16,0 0 0,1 0 16,-1 0-16,0 0 0,0-21 0,0 21 15,0-21-15,1 0 0,-1 0 16,0-1-16,0-20 0,0 21 0,0-21 16,1-1-16,-1 22 0,0-21 0,0 21 15,0-22-15,0 22 0,-21 0 16,22 21-16,-1 0 0,-21 21 15,0 0 1,0 0-16,0 1 0,0 20 16,0-21-16,0 0 0,0 22 0,0-22 15,0 0-15,21 0 0,0 0 0,0 0 16,-21 1-16,21-22 16,1 0-16,-1 0 0,0 0 0,0 0 15,0 0-15,0 0 0,1 0 16,-1 0-16,0-22 0,0 1 15,0 21-15,0-21 0,1 0 0,-1 0 16,-21-22-16,21 22 0</inkml:trace>
  <inkml:trace contextRef="#ctx0" brushRef="#br0" timeOffset="47327.8">10689 4911 0,'0'0'0,"-42"0"0,63 21 31,0-21-31,0 0 16,22-21-16,-1 21 0,0-21 15,1-1-15,-1 22 0,21-21 16,-20 0-16,-1 21 0,22-21 0,-22 0 15,0 21-15,-21-21 0,22 21 0,-22 0 16,0-22-16,0 22 0,0 0 16,1 0-16,-44 0 31,1 0-15,-21 0-16</inkml:trace>
  <inkml:trace contextRef="#ctx0" brushRef="#br0" timeOffset="55035.48">1079 7620 0,'0'0'0,"-21"0"16,0-21-16,0 21 0,0 0 16,0 0-1,-1 21 1,1 0-16,21 0 0,0 1 15,0-1 1,21-21-16,1 0 0,-1 21 0,0-21 16,0 21-16,0-21 0,0 0 15,22 0-15,-22 0 0,21 0 0,-21 0 16,22 0-16,-22 0 16,21-21-16,-21 0 0,1 21 0,-1-21 15,0 21-15,0-22 0,-21 1 16,0 0-16,0 0 0,0 0 15,-21 0-15,-21 21 16,20-22-16,1 1 0,-21 21 0,21 0 16,-22 0-16,22 0 0,-21 0 15,0 0-15,-1 21 0,22 1 0,-21-1 16,-1 0-16,22 0 16,-21 21-16,21-20 0,-22 20 0,22 0 15,0-21-15,21 22 0,0-1 0,0 0 16,0-20-16,0 20 15,0-21-15,21 21 0,0-20 0,1-1 16,20 0-16,-21-21 0,0 21 16,22-21-16,-22 0 0,21 0 0,-21 0 15,22 0-15,-1 0 0,-21 0 16,21 0-16,-20 0 0,-1-21 0,0 21 16,0 0-16,-21-21 0,0 0 15,-21 21-15,0-22 16,-22 22-16,22 0 0,-21 0 15,0 0-15,-1 0 0,1 0 0,21 0 16,-22 22-16,1-1 16,0 0-16,21 0 0,-22 0 0,22 22 15,0-22-15,21 21 0,0-21 16,-21 22-16,21-22 0,0 21 0,0-21 16,0 0-16,21 1 0,-21-1 15,21 0-15,0 0 0,0 0 16,22 0-16,-22-21 0,0 0 0,21 22 15,-20-22-15,20 0 0,0 0 16,1 0-16,-1 0 0,0-22 0,1 1 16,20 21-16,-21-21 0</inkml:trace>
  <inkml:trace contextRef="#ctx0" brushRef="#br0" timeOffset="55768.02">1905 8001 0,'0'0'0,"0"-21"0,0 0 0,-21 21 16,0 0-16,-1 0 0,-20 0 16,21 0-16,0 21 0,-22 0 0,22 0 15,-21 0-15,0 1 0,20 20 16,-20-21-16,21 0 0,0 22 0,0-22 16,21 21-16,0-21 15,0 0-15,0 1 0,0-1 0,0 0 16,0 0-16,21 0 15,0-21-15,0 0 0,21 0 0,-20 0 16,-1 0-16,21 0 0,0-21 16,-20 21-16,20-21 0,-21 0 0,21 0 15,-20-1-15,-1 1 0,21 0 16,-42 0-16,21 0 0,0 0 0,-21-22 16,22 22-16,-22 0 0,0 0 15,0 0-15,0-1 16,0 44 15,0-1-31,0 21 0,0-21 16,0 0-16,0 22 0,0-1 15,0-21-15,0 22 0,0-1 0,0 21 16,0-20-16,0-1 0,0 22 16,0-1-16,0 1 0,0-1 0,0 1 15,0 20-15,0-20 0,21 20 16,-21-20-16,0 21 0,0-22 0,0 22 15,0-22-15,0 22 0,0-22 0,0 1 16,0 21-16,0-22 0,-21 1 16,-1-22-16,22 21 0,-21-20 0,0 20 15,0-20-15,0-1 0,0-21 16,-1 21-16,1-20 0,-21-1 16,21-21-16,-22 21 0,22-21 0,-21 0 15,-22 0-15,22 0 0,-21-21 16,-1 0-16,-21-1 0,22-20 0,-22 21 15,22-21-15,-1-1 0,1-20 16,-1-1-16,22 22 0,0-43 0,-1 22 16,22-1-16,0 1 0,0-1 15,21 1-15,0-1 0,0 1 0,0-22 16,21 22-16,0-1 0,21 1 16,-20 20-16,20-20 0,0-1 0,1 1 15,-1 20-15,21 1 16,-20 0-16,20-1 0,1 1 0,-22 0 15,22 21-15,-22-22 0,21 22 16,-20 0-16,-1 0 0</inkml:trace>
  <inkml:trace contextRef="#ctx0" brushRef="#br0" timeOffset="56078.84">2222 8107 0,'0'0'0,"0"21"16,0 0-1,22-21-15,-1 0 16,0 0 0,0-21-1,-21 0-15,-21 0 31,0 21-31,0 0 16,-1 0 0,22 21-16,-21 0 0,21 0 15,0 0-15,0 1 16,0-1-16,0 0 16,0 0-16</inkml:trace>
  <inkml:trace contextRef="#ctx0" brushRef="#br0" timeOffset="56327.29">2307 8509 0,'0'0'0,"0"-21"47,21 21-47,-21-21 16,-21 21 15</inkml:trace>
  <inkml:trace contextRef="#ctx0" brushRef="#br0" timeOffset="56899.34">3852 8086 0,'0'-21'16,"0"42"-16,-21-85 0,21 43 0,0 0 15,0-21-15,0 20 0,0 1 16,0 0-16,-21 21 0,0 0 16,21 21-1,-21 0-15,21 22 0,-22-1 16,22 0-16,0 22 0,0-1 16,-21 1-16,0-1 0,21 1 0,-21 21 15,21-22-15,-21 22 0,0-22 16,-1 22-16,22 0 0,-21-1 15,0 1-15,0-22 0,21 22 0,-21 0 16,0-22-16,-1 22 0,1 0 0,0-22 16,0 1-16,0 20 0,0-41 15,21 20-15,0-21 0,-22 1 0,22-1 16,-21-21-16,21 0 0,0 1 0,0-1 16,-21-21-16,21-21 15,0-1-15,0 1 0,0 0 16,0-21-16,0-1 0,0 1 15,0 0-15,0-22 0,0 22 16,21-22-16,-21 1 0,0-22 0,21 22 16</inkml:trace>
  <inkml:trace contextRef="#ctx0" brushRef="#br0" timeOffset="57240.15">3344 8488 0,'0'-42'15,"0"84"-15,0-127 0,-21 43 0,21 0 0,-21-1 16,21 22-16,0-21 0,0-1 15,0 22-15,0-21 0,21 21 0,0 0 16,0-22-16,22 22 0,-1 0 0,0 0 16,1 0-16,-1-1 15,22 22-15,-22 0 0,21 0 0,-20 0 16,20 22-16,-20-1 0,-1 0 16,-21 0-16,21 21 0,-20 1 0,-22-1 15,0-21-15,0 22 0,0-1 0,0 0 16,-22-21-16,-20 22 0,21-22 15,-21 21-15,20-21 0,-20 1 0,0-22 16,-1 21-16,22 0 0,-21-21 16,21 0-16,0 0 0,-1 0 0,1 0 15,0 0-15,42-21 47,0 21-47,1-21 0,20-1 0,-21 22 16,0-21-16,0 0 0</inkml:trace>
  <inkml:trace contextRef="#ctx0" brushRef="#br0" timeOffset="57711">4233 8022 0,'0'21'15,"-21"-21"-15,21 22 16,0-1-16,0 21 0,-21-21 15,21 0-15,-21 22 0,21-1 16,0-21-16,0 22 0,0-22 0,0 0 16,0 0-16,0 0 0,0 0 15,0 1-15,0-1 0,21-21 16,0 21-16,0-21 0,0 0 16,1 0-16,-1 0 0,0 0 0,21-21 15,-21 21-15,22-21 0,-22-1 0,0 1 16,21 0-16,-20 0 0,20 0 15,-21 0-15,0-22 0,0 1 16,1 21-16,-1-22 0,-21 22 0,21-21 0,-21 21 16,0-22-16,0 22 0,0 0 15,0 0-15,-21 21 16,0 0-16,-1 21 16,22 0-16,-21 0 0,21 22 15,-21-22-15,21 21 0,0-21 0,0 22 16,0-1-16,0-21 0,0 22 15,0-22-15,0 0 0,0 21 0,0-21 16,0 1-16,21-1 0,0 0 0,1 0 16,-1-21-16,0 0 15,0 0-15,0 0 0,0 0 0,22 0 16,-22-21-16,0 0 0,0 0 0,0 21 16,22-22-16,-22-20 0</inkml:trace>
  <inkml:trace contextRef="#ctx0" brushRef="#br0" timeOffset="58263.2">5143 7768 0,'0'0'0,"0"-21"0,0 0 15,-21 21 1,21 21-16,-21 0 16,21 0-16,0 1 0,-21-1 15,21 21-15,0 0 0,0 1 0,0-1 16,0 0-16,0 1 0,0-1 0,0 0 15,0-20-15,0 20 16,0 0-16,0-21 0,0 1 0,0 20 16,0-21-16,0 0 0,0 0 15,-21-42 17,21 0-17,0 0-15,0 0 0,0 0 16,0-22-16,0 22 0,0 0 0,0-21 15,0 20-15,0 1 0,21-21 0,0 21 16,0 0-16,0-1 0,1 1 16,-1 0-16,0 0 0,0 21 0,0 0 15,22 0-15,-22 0 0,0 0 16,21 21-16,-21 0 0,1 0 16,-1 1-16,0-1 0,0 0 0,0 21 15,-21-21-15,0 22 0,0-22 0,0 0 16,0 0-16,-21 22 0,0-22 15,-21 0-15,20 0 0,1 0 0,-21 0 16,21 1-16,-22-22 0,22 21 16,0-21-16,-21 0 0,21 0 0,-1 0 15,1 0-15,0 0 0,0 0 0,0 0 16,0 0-16,-1 0 0,22-21 16,0-1-1,0 1-15,0 0 0,0 0 16,22 21-16,-1-21 15,0 21-15,0-21 0,-21-1 0,21 22 16,0-21-16</inkml:trace>
  <inkml:trace contextRef="#ctx0" brushRef="#br0" timeOffset="59256.38">5990 7641 0,'0'-21'0,"0"42"0,0-63 16,-21 42-16,0 0 15,0 0-15,-1 21 16,1 0-16,21 0 16,-21 1-16,21 20 0,0-21 15,0 21-15,-21-20 0,21 20 0,0 0 16,-21 1-16,21-1 0,0 0 0,0 1 15,0-1-15,0 0 0,0 1 16,0-22-16,0 21 0,0-21 0,0 0 16,0 1-16,0-1 0,0 0 0,0 0 15,21-21-15,0 0 0,0 0 16,0 0-16,1 0 16,-1 0-16,0 0 0,0-21 0,0 0 15,0 21-15,1-21 0,-1-22 16,0 22-16,-21 0 0,21 0 0,0-22 15,-21 22-15,0-21 0,21 21 0,-21-22 16,22 22-16,-22 0 0,0-21 16,0 21-16,0-1 0,0 44 31,0-1-31,0 0 16,0 0-16,0 0 0,0 22 15,0-22-15,0 21 0,0-21 0,0 22 0,0-22 16,0 0-16,0 0 0,0 21 15,0-20-15,21-1 0,0 0 16,0 0-16,0-21 16,0 0-16,1 0 0,-1 0 15,0 0-15,0 0 16,0-21-16,0 0 0,1 0 0,-1-1 16,0 1-16,0 0 0,0-21 0,0 21 15,1-22-15,-1 22 0,0-21 16,0-1-16,0 22 0,22-21 0,-22 21 15,0 0-15,-21-1 0,21 1 0,0 0 16,-21 0-16,21 21 16,1 0-16,-22 21 15,0 0 1,0 0-16,0 1 16,0-44 30,0 1-30,0 0 0,0 0-1,-22 21-15,1-21 0,0 21 16,0 0-16,0 0 16,0 0-1,21 21-15,-22 0 0,22 0 0,-21 0 16,21 1-16,0-1 0,0 21 0,0 0 15,-21-20-15,21 20 0,0 0 16,0-21-16,0 22 0,0-22 0,0 0 16,0 0-16,0 0 0,21 1 0,0-1 15,1 0-15,-1 0 0,0-21 16,0 0-16,0 0 0,0 0 0,1 0 16,20 0-16,-21 0 0,0 0 15,0 0-15,1-21 0,-1 21 16,0-21-16,0 0 0,0-1 0,0 1 15,1 0-15,-22-21 0,0 21 0</inkml:trace>
  <inkml:trace contextRef="#ctx0" brushRef="#br0" timeOffset="59647.38">6498 7535 0,'-21'22'0,"42"-44"0,-63 65 0,42-22 16,-21-21-16,21 21 0,0 0 31,21-21-31,0 0 16,0 0-16,0 0 0,-21-21 15,21 21-15,-21-21 16,22 21-16,-22-21 0,0 0 16,-22-1-1,1 22-15,0 0 0,0 0 16,0 0-16,0 0 16,-1 0-16,1 0 0,21 22 15,0-1-15,0 0 16,0 0-1,21 0 1,1-21-16</inkml:trace>
  <inkml:trace contextRef="#ctx0" brushRef="#br0" timeOffset="61447.14">8699 7599 0,'0'-21'0,"0"0"16,0 42 0,0 0-1,-21 0-15,0 21 0,0-20 0,0 20 16,0 0-16,-1 1 0,1-1 16,0 21-16,0-20 0,-21-1 0,20 22 15,1-22-15,0 0 0,-21 1 16,21-1-16,-1 0 0,1-21 15,0 22-15,0-22 0,0 0 0,21 0 16,-21 0-16,21-42 31,0 0-31,0 0 16,0 0-16,0 0 16,0-22-16,0 22 0,0-21 0,21 21 15,-21-22-15,21 1 0,-21 21 0,21-22 16,0 1-16,-21 21 0,0-21 15,21 20-15,1 1 0,-22 0 0,21 21 16,0 0 0,-21 21-16,21 0 15,-21 1-15,0 20 0,0-21 16,0 21-16,0 1 0,21-22 0,-21 21 16,0 1-16,21-22 0,-21 21 15,0-21-15,22 0 0,-1 22 0,0-22 16,-21 0-16,21-21 0,0 21 0,0-21 15,22 0-15,-22 0 0,0 0 16,21 0-16,1 0 0,-22 0 0,21 0 16,1-21-16,-22 0 0,21 0 0,0 0 15,1-1-15,-22 1 0,21-21 16,-21 21-16,22-22 0,-22 1 0,0 0 16,0-1-16,-21 1 0,0 0 15,0-22-15,0 22 0,0 0 16,0-1-16,0 1 0,0 0 0,-21-1 15,0 1-15,0 0 0,0-1 0,-22 22 16,1-21-16,21 21 0,-22-1 16,1 1-16,0 21 0,-1 0 0,1 0 15,21 0-15,-21 21 0,-1 22 16,22-22-16,0 21 0,0 1 0,0-1 16,21 0-16,-22 1 0,22-1 0,0 0 15,0 22-15,0-22 0,0 0 16,22 1-16,-1-1 0,0 0 0,-21 1 15,21-1-15,21-21 0,-20 22 16,-1-22-16,0 0 0,21 0 16,-21-21-16,1 21 0,20-21 0,-21 0 15,21 0-15,-20 0 0,-1 0 0,21 0 16,-21-21-16,0 21 0,22-21 16</inkml:trace>
  <inkml:trace contextRef="#ctx0" brushRef="#br0" timeOffset="61854.9">9229 8086 0,'0'0'0,"0"21"0,0 0 31,0 0-15,21-21-16,0 0 0,0 0 15,0 0-15,0-21 16,1 21-16,-1-21 0,0 21 0,0-21 15,-21 0-15,21-1 0,0 22 0,1-21 16,-1 0-16,-21 0 0,0 0 16,0 0-16,0-1 0,0 1 15,0 0-15,-21 21 16,-1 0-16,1 0 16,0 0-16,0 21 0,0 0 15,21 1-15,-21-1 0,21 21 16,-22-21-16,22 22 0,-21-1 15,21-21-15,0 21 0,0-20 0,0-1 16,0 0-16,0 0 0,0 0 0,0 0 16,0 1-16,21-1 15,1-21-15,-1 0 0,0 0 16,0 0-16,0 0 0,0 0 0,1 0 16,-1-21-16,0 21 0,21-22 15,-21 1-15,1 0 0,-1-21 0,0 21 16</inkml:trace>
  <inkml:trace contextRef="#ctx0" brushRef="#br0" timeOffset="62536.69">9779 7895 0,'0'0'0,"0"21"32,0 1-32,0-1 0,0 0 0,-21 0 15,21 21-15,0-20 0,0-1 16,0 0-16,0 21 0,-21-21 0,21 1 15,0-1-15,0 0 0,0 0 0,0 0 16,0 0-16,0 1 0,-22-22 16,22 21-16,-21-21 15,21-21 17,0-1-32,0 1 15,0 0-15,0 0 0,0 0 0,0 0 16,0-22-16,0 22 0,0-21 15,0 21-15,0-22 0,0 22 0,21-21 16,1 21-16,-22-1 0,21 1 0,0 0 16,0 21-16,0 0 0,0 0 15,1 0-15,-1 0 0,0 0 0,0 0 16,0 21-16,0 0 0,1 1 0,-22-1 16,0 21-16,0-21 0,0 0 15,21 22-15,-21-22 0,0 0 0,0 0 16,0 0-16,0 1 0,0-1 15,0 0-15,0 0 16,0-42 15,0 0-15,0 0-16,0-1 0,0 1 0,0 0 16,0 0-16,21-21 0,-21 20 0,21 1 15,-21-21-15,21 21 0,0-22 16,1 22-16,-1 0 0,0 0 0,0 0 15,0 0-15,0 21 0,1 0 0,-1-22 16,0 22-16,0 0 0,0 0 16,-21 22-16,21-1 15,-21 0-15,0 0 0,0 0 0,0 0 16,0 22-16,0-22 0,0 0 0,0 21 16,0-20-16,0-1 0,-21 0 15,0 21-15,21-21 0,0 1 0,-21-22 16,21 21-16,-21 0 0,21 0 15,0-42 17</inkml:trace>
  <inkml:trace contextRef="#ctx0" brushRef="#br0" timeOffset="62963.41">10753 7853 0,'-43'0'15,"22"0"-15,0 21 16,0-21-16,21 21 0,-21 0 16,-1 1-16,22-1 0,0 21 0,-21-21 15,21 0-15,-21 22 0,21-22 16,0 0-16,0 0 0,0 22 0,0-22 15,0 0-15,0 0 16,21 0-16,0-21 0,1 0 16,-1 0-16,0 0 0,0 0 0,0 0 15,0 0-15,1-21 0,-1 21 0,0-21 16,0 0-16,0 0 16,0-22-16,1 22 0,-22 0 0,0-21 15,0 20-15,0-20 0,0 21 0,0-21 16,0 20-16,0 1 15,0 0-15,0 0 0,-22 0 0,1 0 16,0 21-16,0 0 0,0 0 0,0 0 16,-1 0-16,1 0 0,-21 0 15,21 0-15,0 0 0,-1 21 0,1-21 16,21 21-16,-21 0 0,21 0 16,0 0-16</inkml:trace>
  <inkml:trace contextRef="#ctx0" brushRef="#br0" timeOffset="63356.13">12171 7176 0,'0'0'15,"0"-22"-15,0 1 0,0 0 0,-21 0 0,-1 0 16,1 21-16,0 0 16,0 0-16,0 0 0,0 0 0,-1 0 15,1 21-15,-21 0 0,21 0 0,-22 22 16,22-1-16,-21 0 0,0 22 16,-1-22-16,1 22 0,-22-1 15,22 1-15,0-1 0,-22 1 0,22-1 16,0 1-16,20 20 0,-20-20 15,21-1-15,21 1 0,0-1 0,0 1 16,0-22-16,0 0 0,0 1 0,21-1 16,21 0-16,-20 1 0,-1-22 15,21 0-15,0 0 0,1 0 0,-22 1 16,21-1-16,1-21 0,-1 0 0,0 0 16,1 0-16,-22 0 0,21 0 0,0 0 15,-20-21-15,20 21 0,-21-22 16</inkml:trace>
  <inkml:trace contextRef="#ctx0" brushRef="#br0" timeOffset="63995.43">12065 7789 0,'0'22'31,"-21"-1"-15,21 0-16,0 0 0,0 21 16,-21-20-16,-1-1 0,22 21 0,-21-21 15,21 0-15,-21 1 0,21-1 0,-21 0 16,21 0-16,-21 0 0,21 0 16,0 1-16,0-44 31,0 1-31</inkml:trace>
  <inkml:trace contextRef="#ctx0" brushRef="#br0" timeOffset="64367.27">12044 7535 0,'0'0'0,"-21"22"0,-22 62 31,22-63-31,21 1 0,0-1 16,0 0-16,0 0 0,0 0 15,21-21 1,0 0 0,1-21-16,-1 21 15,0-21-15,0 0 0,0 0 16,-21-1-16,0 1 0,0 0 15,0-21-15,0 21 0,0-1 16,0 1-16,-21 0 0,0 0 16,0 21-16,0 0 0,-1 0 15,1 0-15,0 0 0,0 21 0,0 0 16,0 0-16,21 1 0,0 20 0,0-21 16,0 0-16,0 0 0,0 22 15,0-22-15,0 0 0,0 0 0,21 0 16,0-21-16,0 22 0,0-1 0</inkml:trace>
  <inkml:trace contextRef="#ctx0" brushRef="#br0" timeOffset="64847.43">12467 7768 0,'-42'0'15,"21"21"-15,21 1 16,-22-22-16,22 21 0,0 0 16,0 0-16,0 0 0,0 0 15,0 1-15,-21-1 0,21 0 0,0 21 16,-21-21-16,21 1 0,-21-1 16,21 0-16,0 0 15,0-42 16,0 0-31,0 0 0,0-1 16,0 1-16,21 0 0,-21 0 0,21 0 16,0 0-16,1-22 0,-1 22 15,0 0-15,0 0 0,21 0 0,-20-1 16,-1 1-16,0 21 0,0 0 0,0 0 16,0 0-16,1 0 0,-1 21 15,-21 1-15,21-1 16,-21 0-16,0 0 0,0 21 0,0-20 15,0-1-15,0 21 0,-21-21 16,0 0-16,21 22 0,0-22 0,-22 0 16,22 0-16,-21 0 0,21 1 15,21-44 17,1 1-32,-1 21 0,-21-21 15,21 0-15</inkml:trace>
  <inkml:trace contextRef="#ctx0" brushRef="#br0" timeOffset="65103.29">13102 7387 0,'0'0'0,"0"-21"0,0 0 0,0 0 0,0 42 31,0 0-31,-21 21 0,21-20 16,-21 20-16,0 0 0,-1 22 0,1-22 15,0 0-15,0 22 0,0-22 0,21 1 16,-21 20-16,21-21 0,-22 1 16,22-22-16,0 21 0,0-21 15,0 22-15,0-22 0,0 0 16,22-21-16,-1 0 0,0 0 16,0 0-16,0 0 0,0 0 0,1 0 15,-1-21-15,0 0 0,0 0 0,0-1 16</inkml:trace>
  <inkml:trace contextRef="#ctx0" brushRef="#br0" timeOffset="65295.41">12848 7726 0,'0'0'0,"21"0"31,0 0-31,1 0 0,-1 0 15,0 0-15,21-21 0,-21 21 16,22 0-16,-22 0 0,21 0 0,1 0 16,-22 0-16,21-21 0,-21 21 15,0 0-15</inkml:trace>
  <inkml:trace contextRef="#ctx0" brushRef="#br0" timeOffset="65843.57">13991 7747 0,'0'0'16,"0"-21"-16,0 0 0,0 0 0,-21 21 15,0-22-15,21 1 0,-21 0 0,-1 21 16,1-21-16,0 21 0,0 0 16,0 0-16,0 0 0,-1 0 15,1 21-15,-21 0 0,21 0 0,0 1 16,-1-1-16,1 0 0,0 21 16,0-21-16,21 22 0,0-1 0,-21-21 15,21 22-15,0-22 0,0 21 0,0-21 16,0 0-16,0 1 0,21-1 15,0-21-15,0 0 0,0 21 0,1-21 16,-1 0-16,0 0 0,21 0 0,-21-21 16,1 21-16,20-21 0,-21-1 15,0 1-15,0 0 0,22 0 0,-22-21 16,0 20-16,-21 1 0,21-21 16,0 21-16,-21-22 0,0 22 0,0 0 15,0 0-15,0 0 0,0 0 0,-21 42 31,0 21-15,21-21-16,0 0 0,0 1 16,-21-1-16,21 0 0,0 21 0,0-21 15,0 1-15,0-1 0,0 0 16,0 0-16,0 0 0,0 0 0,0 1 16,21-22-16,-21 21 0,21-21 15</inkml:trace>
  <inkml:trace contextRef="#ctx0" brushRef="#br0" timeOffset="66179.58">14330 8022 0,'0'-21'15,"21"0"17,0 21-1,-21 21-15,0 0-16,0 0 15,0 1-15,0-1 0,0 0 16,0 0-16,-21 0 0,0 0 15,0 1-15,-1-1 0,1 0 0,0 0 16,0-21-16,0 21 0,0-21 16,-1 0-16</inkml:trace>
  <inkml:trace contextRef="#ctx0" brushRef="#br0" timeOffset="66460.42">14774 7641 0,'0'85'15,"0"-64"-15,-21 0 16,0 0-16,21 1 0,0-1 15,0 0-15,-21 0 0,21 0 16,-21 0-16,21 1 0,0-1 0,0 0 16,-22-21-16,22 21 15,0-42 1,0 0 0,0 0-16</inkml:trace>
  <inkml:trace contextRef="#ctx0" brushRef="#br0" timeOffset="66779.52">14817 7324 0,'-22'0'0,"-41"21"16,63 0-1,0 0-15,-21-21 0,21 21 0,0 1 16,21-22-1,0 0-15,0 0 16,0 0-16,1 0 0,-1-22 16,-21 1-16,0 0 15,0 0-15,0 0 16,0 0-16,-21-1 0,-1 22 16,1 0-1,0 0-15,0 0 16,21 22-16,0-1 0,-21 0 15,21 0-15,0 0 0,0 22 16,0-22-16,0 0 0,0 0 0,0 0 16,0 0-16</inkml:trace>
  <inkml:trace contextRef="#ctx0" brushRef="#br0" timeOffset="67235.88">15092 7662 0,'-21'0'0,"-1"0"15,22 22-15,0-1 16,0 0-16,-21-21 0,21 21 16,-21 0-16,21 0 0,0 1 0,-21-22 15,21 21-15,0 0 0,0 0 0,-21-21 16,21 21-16,-21 0 0,21 1 15,0-44 17,0 1-17,0 0-15,0 0 16,21 0-16,-21 0 0,21 21 0,0-43 16,0 43-16,-21-21 0,21 0 15,1 0-15,-1 0 0,0 21 16,0 0-16,-21 21 15,0 0 1,0 0-16,0 0 0,0 0 16,0 1-16,0-1 0,0 0 0,0 0 15,0 0-15,0 0 16,0 1-16,21-22 16,0 0-16,1 0 15,-1-22 1,0 22-16,0-21 0</inkml:trace>
  <inkml:trace contextRef="#ctx0" brushRef="#br0" timeOffset="67479.74">15579 7345 0,'0'0'0,"0"-21"0,-22 42 47,1 21-47,21-21 0,-21 1 15,0 20-15,0-21 0,21 21 0,-21 1 16,-1-22-16,22 21 0,0-21 16,0 22-16,-21-22 0,21 0 15,0 21-15,-21-20 0,21-1 0,0 0 16,0 0-16,0 0 16,21-21-1,0 0-15,1 0 0,-1-21 16</inkml:trace>
  <inkml:trace contextRef="#ctx0" brushRef="#br0" timeOffset="67659.63">15303 7662 0,'-21'0'16,"42"0"15,1 0-31,-1 0 0,21 0 0,-21 0 15,0-21-15,22 21 0,-1 0 16,-21 0-16,22-21 0,-22 0 0,21 21 16,-21-21-16,0 21 0</inkml:trace>
  <inkml:trace contextRef="#ctx0" brushRef="#br0" timeOffset="68119.62">15896 7345 0,'-21'0'0,"0"21"0,21 0 0,-21 0 16,21 1-16,0-1 16,-22 21-16,22-21 0,-21 0 0,21 1 15,-21 20-15,21-21 0,0 0 0,0 0 16,-21 22-16,21-22 0,-21 0 16,21 0-16,0 0 0,0 1 0,0-1 15,0 0-15,0 0 0,-21 0 0,21 0 16,-22-21-1,22-21 17,0 0-17,0 0-15,0 0 0,22 0 16,-1-1-16,-21 1 0,21 21 0,-21-21 16,21 0-16,0 0 0,0 21 15,1 0-15,-22-21 0,21 21 0,0 0 16,0 0-16,-21 21 0,21 0 15,-21 0-15,0 0 16,0 0-16,0 1 0,0-1 16,0 0-16,-21 0 0,21 0 0,-21-21 15,0 21-15,0 1 0,-1-22 16,22 21-16,-21-21 0,0 21 16,0-21-16,21-21 31,21 0-16</inkml:trace>
  <inkml:trace contextRef="#ctx0" brushRef="#br0" timeOffset="68463.38">16214 7070 0,'0'0'0,"0"-21"0,-22 21 0,44 21 32,-1 0-32,0 0 15,0 0-15,21 0 0,-20 1 0,-1 20 16,0-21-16,0 21 0,0 1 16,0-1-16,-21 0 0,0 1 0,0-1 15,0 0-15,0 1 0,-21-1 0,0 0 16,0 1-16,-21-1 0,-1 0 15,22 1-15,-21-22 0,-1 21 16,1 1-16,0-1 0,-1-21 0,1 21 16,0-20-16,-1-1 0,22 21 15,-21-21-15,21 0 0,0 1 0,-1-22 16,-20 21-16,21 0 0,0 0 0,0-21 16,-1 21-16,1-21 0,0 21 15</inkml:trace>
  <inkml:trace contextRef="#ctx0" brushRef="#br0" timeOffset="69471.7">6816 9250 0,'-22'-21'0,"-83"21"16,83 0-1,-20 0-15,21 21 16,-21-21-16,-1 21 0,22-21 0,-21 21 16,21-21-16,-22 21 0,22-21 0,0 22 15,0-1-15,0-21 16,21 21-16,0 0 15,21 0 1,0-21-16,0 0 0,0 0 16,0 21-16,1-21 0,-1 22 0,21-22 15,-21 21-15,0 0 0,1 0 16,-1 0-16,0 0 0,-21 1 0,21 20 16,-21-21-16,0 0 0,0 22 0,-21-22 15,0 0-15,-22 21 16,22-21-16,-21 1 0,21-1 0,-22 0 15,1 0-15,21-21 0,-21 21 0,20-21 16,-20 0-16,21 0 0,0 0 16,21-21-1,21 0 1,0 0-16,0 21 16,22 0-16,-22 0 0,21 0 0,-21 0 15,22 0-15,-1 0 0,-21 0 0,0 21 16,22 0-16,-22 0 0,-21 0 15,0 1-15,0 20 0,0-21 0,0 0 16,-21 22-16,-1-22 0,1 21 16,0-21-16,-21 22 0,21-22 15,-22 21-15,22-21 0,0 22 0,0-22 16,0 21-16,21-21 0,0 22 0,-22-22 16,22 0-16,0 0 0,0 0 15,0 22-15,0-22 0</inkml:trace>
  <inkml:trace contextRef="#ctx0" brushRef="#br0" timeOffset="70127.88">6435 11705 0,'0'0'0,"0"-21"0,0 0 16,0 0-16,0 0 16,21-1-16,0 1 15,0 21-15,0-21 0,0 21 16,1 0 0,-22 21-1,0 0-15,0 1 0,0-1 16,0 0-16,-22 0 0,1 0 15,0 22-15,0-22 0,-21 0 0,20 0 16,1 21-16,0-20 0,0-1 16,0 0-16,0 0 0,21 0 15,-22 0-15,22 1 0,0-1 16,0 0-16,22-21 16,20 21-16,-21 0 0,21-21 15,-20 21-15,20-21 0,0 22 0,1-1 16,-1 0-16,-21-21 0,21 21 0,-20 21 15,-22-20-15,0-1 0,0 0 16,0 0-16,0 0 0,-43 22 0,22-22 16,-21 0-16,-1 0 0,1 0 0,0 0 15,-22 1-15,22-1 16,0 0-16,-22-21 0,22 0 0,-1 21 16,1-21-16,0 0 0,-1 0 0,22 0 15,-21 0-15,21-21 0,21 0 16,0 0-16,-21-1 0,21-20 0,0 21 15,0-21-15,0-1 0</inkml:trace>
  <inkml:trace contextRef="#ctx0" brushRef="#br0" timeOffset="71056.31">7451 10520 0,'21'0'15,"-42"0"-15,63-21 0,-21 21 0,0-21 0,0-1 16,1 22-16,-1-21 0,0 0 16,0 0-16,0 0 0,-21 0 0,21-1 15,-21 1-15,0 0 0,-21 21 16,0 0-16,-21 0 15,21 0-15,-22 0 0,1 0 0,21 0 16,-22 21-16,1-21 0,0 21 0,-1 1 16,22-1-16,0 0 0,-21 0 15,42 21-15,-21-20 0,21-1 0,0 0 16,0 0-16,0 0 0,0 0 0,21 1 16,0-1-16,0 0 0,21 0 15,-20 0-15,20 0 0,0 1 0,1-1 16,-1-21-16,0 21 0,-21 0 0,22 0 15,-1-21-15,-21 21 16,0 1-16,1-1 0,-22 0 16,0 0-16,-22-21 0,-20 21 0,21 0 15,-21-21-15,-1 0 0,1 22 16,-22-22-16,22 0 0,0 0 0,-1 0 16,1 0-16,0 0 0,-1 0 0,1-22 15,0 1-15,21 21 0,-1-21 16,1 0-16,0 0 0,0 0 0,21-1 15,0 1-15,0 0 0,0 0 16,0 0-16,21 21 0,0-21 16,0-1-16,22 22 0,-22-21 15,21 21-15,1-21 0,-1 21 0,0-21 16</inkml:trace>
  <inkml:trace contextRef="#ctx0" brushRef="#br0" timeOffset="71464.08">8170 10372 0,'0'0'0,"-21"21"31,0 0-31,0 0 0,21 22 0,-21-22 16,-1 21-16,1-21 0,21 22 0,0-1 16,-21 0-16,21 1 0,-21-22 15,21 21-15,0 0 0,0-20 16,0-1-16,0 0 0,0 21 0,21-42 15,0 21-15,22 1 0,-22-22 0,0 0 16,21 0-16,1 0 0,-22 0 16,21 0-16,-21-22 0,22 1 0,-22 0 15,21 21-15,-21-21 0,22-21 0,-22 20 16,0 1-16,0-21 0,0 0 16,-21 20-16,0-20 0,0-21 0,0 20 15,-21 1-15,0 0 0,0-1 0,0 1 16,-22 21-16,22 0 0,-21-1 15,21 1-15,-22 21 0,1 0 16,21 0-16,-22 21 0,22 1 0,-21-1 16,21 0-16,0 21 0,-1-21 15,22 22-15,0-22 0,0 21 0,0-21 16,0 1-16,0-1 0,0 0 0,22 0 16,-1 0-16,0-21 0,21 0 15</inkml:trace>
  <inkml:trace contextRef="#ctx0" brushRef="#br0" timeOffset="71707.94">9102 10372 0,'0'-21'16,"0"42"-16,-22-42 16,1 21-16,0 21 15,0 0-15,0 21 0,21-21 0,-21 22 16,-1-22-16,1 21 0,21 1 0,0-22 15,-21 21-15,0 0 0,21-20 16,0 20-16,0-21 0,0 21 0,-21-20 16,21-1-16,0 0 0,0 0 15,0 0-15,21-21 0,0 0 16,0 0-16,0 0 0,1-21 16,-1 0-16,0 0 0</inkml:trace>
  <inkml:trace contextRef="#ctx0" brushRef="#br0" timeOffset="71951.81">9038 10541 0,'0'0'0,"0"-42"0,0-85 16,0 84-16,0 22 0,0-21 15,21 21-15,0 0 0,1 21 0,20-22 16,-21 22-16,0 0 0,0 0 0,1 0 16,-1 22-16,0-22 0,0 21 15,0 0-15,0 0 0,-21 21 0,0-20 16,0-1-16,0 21 0,0-21 0,0 22 15,-21-22-15,-21 0 0,21 21 16,0-21-16,-22 1 0,1-1 16,21 0-16,-22-21 0,22 21 0,0-21 15,0 0-15,0 21 0,21-42 32</inkml:trace>
  <inkml:trace contextRef="#ctx0" brushRef="#br0" timeOffset="72263.45">10329 10012 0,'0'0'0,"-21"0"0,-21 21 15,-1 0-15,1 0 0,0 22 16,-1-22-16,1 21 0,0 1 0,-1-1 16,1 0-16,0 1 0,-1 20 0,1-21 15,0 22-15,21-22 0,-22 1 16,22-1-16,21 0 0,0 1 0,0-1 16,0 0-16,0-21 0,21 1 0,0-1 15,22 0-15,-1 0 0,0 0 16,1 0-16,20-21 0,-20 0 15,20 0-15,1 0 0,-1 0 0,1 0 16,-1 0-16</inkml:trace>
  <inkml:trace contextRef="#ctx0" brushRef="#br0" timeOffset="72679.92">10901 10562 0,'-21'-42'15,"42"84"-15,-42-126 0,-22 41 0,22 22 16,0-21-16,0 21 0,-22-1 15,22 1-15,-21 21 0,21 0 0,0 0 16,-1 0-16,-20 21 0,21 1 16,0-1-16,0 0 0,-1 21 0,-20 1 15,21-22-15,0 21 0,0 0 0,21 1 16,-22-22-16,22 21 0,0-21 0,0 22 16,0-22-16,0 0 0,0 0 15,0 0-15,22-21 0,-1 0 0,0 22 16,0-22-16,0 0 0,0 0 0,22 0 15,-22-22-15,0 1 0,21 21 16,-20-21-16,20 0 0,-21-21 0,0 20 16,22 1-16,-22-21 0,0 21 15,0-22-15,-21 1 0,0 21 16,21 0-16,-21 0 0,0-1 0,0 1 16,0 42-1,-21 1-15,21-1 16,-21 0-16,21 0 0,0 0 0,0 22 15,-21-22-15,21 0 0,0 21 0,0-21 16,0 1-16,0-1 0,0 0 0,0 0 16,21-21-1,0 0-15,0 0 0,0 0 0</inkml:trace>
  <inkml:trace contextRef="#ctx0" brushRef="#br0" timeOffset="72928.78">11366 10329 0,'0'0'0,"0"-21"0,0 0 15,0 42 1,0 22-16,0-22 16,0 0-16,0 21 0,0-21 0,0 22 15,0-1-15,0-21 0,0 22 16,-21-22-16,21 21 0,0-21 0,-21 22 15,21-22-15,0 0 0,0 0 0,0 0 16,0 0-16,-21-21 31</inkml:trace>
  <inkml:trace contextRef="#ctx0" brushRef="#br0" timeOffset="73083.69">11091 10626 0,'0'0'15,"21"0"1,1-21 0,-1 21-16,21 0 0,-21 0 0,64-22 15,-43 22-15,1 0 0,-1-21 16,0 0-16,1 21 0,20-21 16,-21 0-16,1 0 0,-1-1 0</inkml:trace>
  <inkml:trace contextRef="#ctx0" brushRef="#br0" timeOffset="73543.46">11938 10224 0,'0'0'0,"0"-22"0,0 1 0,0 0 16,0 0-16,0 0 0,-21 0 0,0 21 16,-1 0-16,1 21 15,0 0-15,21 21 16,-21-21-16,21 22 0,0-1 0,0-21 16,0 43-16,0-22 0,0 0 15,-21 1-15,21-1 0,0-21 0,0 22 16,0-1-16,0-21 0,0 21 15,0-20-15,0-1 0,0 0 0,0 0 16,0-42 31,0 0-47,0 0 16,0-1-16,0 1 0,0-21 15,21 21-15,-21 0 0,21-1 0,0 1 16,0 0-16,1 0 0,20 0 15,-21 0-15,21 21 0,-20 0 0,20 0 16,-21 0-16,0 0 0,22 21 0,-22 0 16,0 0-16,0 0 0,-21 0 15,0 22-15,0-22 0,0 0 16,0 21-16,0-20 0,0-1 0,-21 0 16,0 0-16,0 0 0,-22 0 0,22 1 15,-21-22-15,-1 21 0,1-21 0,0 0 16,21 21-16,-22-21 0,22 0 15,-21 0-15,21 0 0,21-21 16,0 0 0,21-1-16,0 1 15,21 0-15</inkml:trace>
  <inkml:trace contextRef="#ctx0" brushRef="#br0" timeOffset="73872.24">12531 10054 0,'0'0'0,"0"-21"0,0 0 0,0 0 16,21 21-1,0 0-15,0 0 0,21 0 16,-20 21-16,-1 0 0,21 21 16,0-20-16,-20 20 15,20-21-15,0 21 0,-21 1 0,22-1 16,-22 0-16,0 1 0,0-1 0,0 0 15,-21 1-15,22-1 0,-22 0 0,0 1 16,0-22-16,0 21 0,-22-21 16,1 22-16,0-22 0,0 0 0,-21 0 15,20-21-15,-20 21 0,21-21 0,0 0 16,-22 22-16,22-22 0,0 0 16,0 0-16,0 0 0,21-22 15,0 1 1,21 0-16,0 0 0,0 0 15</inkml:trace>
  <inkml:trace contextRef="#ctx0" brushRef="#br0" timeOffset="74075.55">13462 10456 0,'21'0'32,"-21"22"-17,21-22 1,-21 21-16,0 0 0,21 0 16</inkml:trace>
  <inkml:trace contextRef="#ctx0" brushRef="#br0" timeOffset="74271.42">13525 10922 0,'0'0'0,"0"21"0,0 0 0,0 1 16,-21-1-16,0 0 0,0-21 15,0 21-15,21 0 16,-21-21-16,-22 21 0,22 1 0,0-1 15,0-21-15,-22 21 0,22 0 0,-21-21 16,21 21-16,-22 0 0,22-21 0</inkml:trace>
  <inkml:trace contextRef="#ctx0" brushRef="#br0" timeOffset="82767.34">18627 3577 0,'0'0'0,"0"-21"16,0 0 15,0 42 0,0 0-31,0 0 16,0 1-16,0 20 0,0-21 0,0 21 16,0 1-16,0-22 0,0 21 0,0-21 15,-22 22-15,22-1 0,0-21 16,-21 22-16,21-22 0,0 21 0,0-21 15,0 0-15,0 1 0,0-44 47,21 1-47,1 0 0,-1-21 0,-21 21 16,21-1-16,0-20 0,0 21 0,0 0 16,1-22-16,-1 22 0,-21-21 15,21 21-15,0 0 0,0-1 16,0 1-16,1 0 0,-1 21 15,0 0 1,-21 21-16,0 0 16,0 1-16,0-1 0,0 0 0,0 0 15,0 21-15,0-20 0,0 20 0,0-21 16,0 21-16,0-20 0,0 20 16,0-21-16,0 21 0,21-20 0,0-22 15,-21 21-15,21 0 0,1-21 16,-1 0-16,0 0 0,0 0 0,0 0 15,22-21-15,-22 0 0,0-1 16,21 1-16,-21 0 0,22-21 16,-22 21-16,0-1 0,0-20 0,0 21 15,1-21-15,-1 20 0,0-20 16,-21 21-16,0-21 0,0 20 0,0-20 16,21 21-16,-21 0 0,0 0 15,0-1-15,0 1 0,0 42 31,-21 1-31,0-1 0,21 21 16,0-21-16,-21 0 0,21 22 16,-22-22-16,22 21 0,0-21 0,0 1 15,0 20-15,0-21 0,0 21 0,0-20 16,22-1-16,-1 0 16,0 0-16,0 0 0,0-21 0,0 0 15,1 0-15,20 0 0,-21 0 0,21 0 16,1 0-16,-1-21 0,0 0 15,-20 0-15,20 0 0,-21-1 0,21-20 16,-20 21-16,-1-21 0,0 20 16,0-20-16,0 21 0,-21-21 0,0-1 15,21 1-15,-21 21 0,22-22 0,-22 1 16,0 0-16,0 21 0,0-1 16,0 1-16,0 0 0,0 42 31,-22 22-31,1-22 0,0 21 15,21-21-15,-21 22 0,0-1 16,21 0-16,0-21 0,-21 22 0,-1-1 16,22-21-16,-21 22 0,21-1 0,0-21 15,0 21-15,0-20 0,0-1 16,0 0-16,0 0 0,0 0 0,21-42 47,-21-21-47,22 21 15,-1-1-15,0 1 0,-21-21 0,21 21 16,0 0-16,0-22 0,1 22 0,-22 0 16,21 0-16,0 0 15,0 21-15,0 0 16,0 0-16,-21 21 16,0 0-16,0 0 0,0 0 15,0 0-15,0 1 0,0-1 0,0 21 16,0-21-16,0 0 0,22 1 15,-1 20-15,-21-21 0,21 0 0,0 0 16,0 1-16,22-22 0,-22 0 16,0 0-16,0 0 15,21 0-15,-20 0 0,20-22 0,-21 1 0,0 0 16,22 0-16,-22 0 0,0 0 16,0-1-16,0 1 0,0-21 15,-21 21-15,0 0 0,22-22 0,-22 22 16,0 0-16,0 0 15,0 42 1,0 0 0,-22 0-16,22 0 0,-21 1 0,21-1 15,0 0-15,-21 0 0,21 0 16,-21 0-16,21 1 0,0-1 0,0 0 16,0 0-16,0 0 15,0-42 16,0 0-31,0 0 16,0 0-16</inkml:trace>
  <inkml:trace contextRef="#ctx0" brushRef="#br0" timeOffset="82927.24">20659 3662 0,'0'0'0,"0"-21"0,0 0 0,-22 21 31,22-22-31,-21 22 0,21 22 31,0-1-15,0 0-16,21-21 15,1 21-15,-1-21 0</inkml:trace>
  <inkml:trace contextRef="#ctx0" brushRef="#br0" timeOffset="83220.08">21336 3598 0,'-21'0'15,"-106"0"1,106 0 0,-1 22-16,1-1 0,-21 21 0,21-21 15,0 22-15,-1-22 0,1 21 16,21 0-16,-21 1 0,21-1 0,0 0 15,0-20-15,0 20 0,0 0 16,0-21-16,21 22 0,0-22 0,1 0 16,-1-21-16,0 21 0,0-21 0,21 0 15,-20 0-15,20 0 0,0 0 16,1 0-16,-1-21 0,-21 0 0,21 0 16,1 0-16,-1-22 0,-21 22 15,22-21-15</inkml:trace>
  <inkml:trace contextRef="#ctx0" brushRef="#br0" timeOffset="83619.85">21717 3514 0,'0'0'0,"0"-43"0,0 1 16,0 21-16,0-21 0,0 20 15,-21 22-15,21 22 16,-21 20 0,21-21-16,-22 21 0,22 1 0,-21-1 15,21 0-15,0 1 0,0-1 0,-21 0 16,21 1-16,-21-1 0,21 0 15,0 1-15,0-1 0,-21-21 16,21 22-16,-21-22 0,21 0 16,0 0-16,0 0 0,0 0 0,-22-21 15,22-21 1,0 0 0,0 0-16,0-21 0,0 20 0,22-20 15,-1 21-15,0-21 0,0 20 16,21-20-16,1 0 0,-22 21 0,21-22 15,1 22-15,-1 0 0,-21 0 16,21 21-16,1 0 0,-22 0 16,0 0-16,0 21 0,0 0 0,1 0 0,-22 0 15,0 1-15,0 20 16,0-21-16,0 21 0,0-20 0,0-1 16,-22 21-16,1-21 0,0 0 15,0 1-15,0-1 0,21 0 0,0 0 16,-21 0-16</inkml:trace>
  <inkml:trace contextRef="#ctx0" brushRef="#br0" timeOffset="84403.93">23961 4022 0,'0'0'0,"21"0"0,21-106 15,-42 85 1,0 0-16,0-1 0,0-20 15,0 21-15,0 0 0,-42 0 0,21-1 16,-1 1-16,1 0 16,-21 0-16,21 21 0,-22 0 0,1 0 15,0 0-15,-1 21 0,1 0 0,0 0 16,-1 1-16,1 20 0,0-21 16,21 21-16,-22 1 0,22-1 0,0 0 15,21 1-15,0-1 0,0 0 16,0 1-16,0-22 0,0 0 0,21 21 15,0-20-15,0-22 0,1 21 0,20-21 16,0 0-16,-21 0 0,22 0 16,-1-21-16,0 21 0,1-22 0,-1-20 15,0 21-15,-20 0 0,20-22 16,-21 1-16,0 0 0,22-1 16,-22 1-16,0 0 0,0-22 0,-21 22 0,21-22 15,0 22-15,1-21 0,-22-1 16,21 1-16,0-1 0,-21 1 15,0 20-15,21 1 0,-21 21 16,21 0-16,-21 42 16,0 0-16,0 21 0,0 1 15,-21-1-15,0 21 0,0-20 0,0 20 16,21-20-16,-22 20 0,22-21 0,-21 1 16,21 20-16,-21-20 0,21-1 15,0 0-15,0-21 0,0 22 0,0-1 16,0-21-16,0 0 0,0 1 15,21-1-15,0-21 0,1 0 0,-1 0 16,0 0-16,0 0 16,0-21-16</inkml:trace>
  <inkml:trace contextRef="#ctx0" brushRef="#br0" timeOffset="84787.71">24511 3916 0,'0'21'0,"21"-21"47,0 0-47,0 0 16,1 0-16,-1 0 0,0-21 16,0 21-16,-21-21 0,21 21 0,0-21 15,1 21-15,-22-22 0,0 1 16,0 0-16,0 0 0,0 0 15,-22 21 1,1 0-16,0 0 16,0 0-16,21 21 0,-21 0 0,0 0 15,-1 0-15,1 1 0,21-1 0,-21 0 16,21 21-16,-21-21 0,21 1 16,0 20-16,0-21 0,0 0 0,0 0 15,0 1-15,0-1 16,0 0-16,21 0 0,0-21 15,0 0-15,1 0 0,-1 0 16,21 0-16,-21 0 0,22-21 16,-22 21-16,21-21 0,0 0 0</inkml:trace>
  <inkml:trace contextRef="#ctx0" brushRef="#br0" timeOffset="85279.43">25188 3789 0,'0'0'0,"21"-21"0,-21 0 0,0-1 16,0 1-16,-21 21 15,0 0 1,0 0-16,0 21 16,0 1-16,-1-1 0,1 0 0,0 0 15,0 0-15,21 22 0,0-22 0,-21 21 16,21-21-16,0 22 0,0-22 16,0 21-16,0-21 0,0 0 0,0 1 15,21-1-15,0 0 0,0 0 0,0 0 16,1-21-16,20 0 0,-21 0 15,21 0-15,-20 0 0,20 0 0,0 0 16,-21-21-16,22 0 0,-1 21 16,-21-42-16,22 20 0,-22 1 15,0-21-15,0 0 0,21 20 0,-20-20 16,-1 0-16,0-1 0,0 1 16,0-21-16,-21 20 0,21 1 0,-21-22 15,22 22-15,-22 0 0,0-1 16,0 22-16,0-21 0,0 21 0,0 42 15,-22 0 1,1 0-16,0 22 0,0-22 16,21 21-16,-21 22 0,0-22 0,21 0 15,-22 1-15,22-1 0,0 0 16,0 1-16,-21-1 0,21 0 0,0-21 16,0 22-16,0-22 0,0 21 15,0-21-15,0 1 0,21-1 16,1-21-16,-1 21 0,0-21 0,0 0 15,0 0-15,22 0 0,-1 0 0,-21 0 16,21 0-16,1 0 0,-1-21 16,0 21-16</inkml:trace>
  <inkml:trace contextRef="#ctx0" brushRef="#br0" timeOffset="85731.17">26352 3916 0,'0'-21'15,"0"42"-15,0-63 0,0 20 0,0 1 16,0 0-16,0 0 0,0 0 15,0 0-15,0-1 0,-21 22 0,0 0 16,0 0-16,0 0 16,0 0-16,-1 22 0,-20-1 0,21-21 15,0 42-15,0-21 0,-1 0 16,1 1-16,-21 20 0,21-21 0,21 21 16,-21 1-16,21-22 0,-22 21 0,22-21 15,0 22-15,0-22 0,0 0 16,0 0-16,22 0 0,-1-21 0,0 22 15,0-22-15,0 0 0,0 0 0,1 0 16,20 0-16,-21 0 0,0-22 16,0 22-16,1-21 0,-1 0 15,0 0-15,0-21 0,0 20 16,0-20-16,-21 0 0,0 21 0,22-22 16,-22 22-16,21 0 0,-21 0 0,0 0 15,0-1-15,-21 44 31,21-1-31,-22 0 0,22 0 16,0 0-16,0 22 0,0-22 16,0 0-16,0 21 0,0-21 0,0 1 15,0-1-15,0 0 0,22 0 16,-22 0-16,21-21 0,0 21 0,0-21 16,0 0-16,0 0 0,1 0 15,-1 0-15,0 0 0,21 0 16,-21 0-16</inkml:trace>
  <inkml:trace contextRef="#ctx0" brushRef="#br0" timeOffset="86095.96">26733 3937 0,'0'0'15,"22"-21"-15,-1 0 0,-21 0 0,21-1 16,0 1-16,0 0 0,0 0 0,1 0 16,-1 21-16,0 0 0,0-21 0,21 21 15,-20 0-15,-1 0 0,0 0 16,0 21-16,0 0 0,0 0 0,-21 0 15,0 0-15,0 22 0,0-22 16,0 21-16,0 1 0,0-22 16,0 21-16,0-21 0,0 22 0,-21-22 15,21 0-15,-21 0 0,0 0 16,21 0-16,-21-21 16,21-21-1,0 0-15,0 0 16,0 0-16,21 0 0,-21-1 15,21-20-15,0 21 0,0-21 16,1 20-16,-1 1 0,-21-21 0,21 21 16,0 0-16,0-1 0,0 1 0,1 0 15,-1 21-15,0-21 16,0 21-16,0 0 0,0 0 16,1 0-1,-1 0-15</inkml:trace>
  <inkml:trace contextRef="#ctx0" brushRef="#br0" timeOffset="86415.86">27453 4001 0,'0'0'0,"21"0"16,0 0 0,1 0-16,-1 0 0,0 0 15,0-22-15,0 22 16,0-21-16,1 0 0,-1 21 15,0-21-15,-21 0 0,0 0 16,0-1-16,0 1 16,0 0-16,-21 21 15,0 0-15,-1 0 0,1 0 16,21 21-16,-42 0 0,42 1 0,-21-1 16,0 0-16,-1 21 0,22-21 15,-21 1-15,21 20 0,0-21 16,0 0-16,0 0 0,0 22 0,0-22 0,0 0 15,43-21-15,-22 21 0,0 0 16,21-21-16,-21 0 0,22 22 16,-1-22-16,0 0 0,22 0 0,-22 0 15</inkml:trace>
  <inkml:trace contextRef="#ctx0" brushRef="#br0" timeOffset="86891.59">28363 3916 0,'0'0'15,"0"-42"-15,0 20 0,0 1 0,0 0 16,-21 0-16,0 21 0,0 0 0,0-21 16,-1 21-16,1 0 0,-21 0 15,21 21-15,-22 0 0,22-21 0,-21 21 16,21 0-16,0 22 0,-22-22 16,22 0-16,0 21 0,21-20 15,0 20-15,-21-21 0,21 21 0,0-20 16,0-1-16,0 0 0,0 0 15,21 0-15,0 0 0,0-21 0,0 0 16,1 22-16,-1-22 0,21 0 0,-21 0 16,22 0-16,-22-22 0,0 22 15,21-21-15,-21 0 0,1 0 0,-1-21 16,0 20-16,21-20 0,-21 0 16,1-1-16,-1 1 0,0 0 0,0-22 15,-21 22-15,21-22 0,0 1 0,1 21 16,-22-22-16,0 22 15,0-1-15,0 22 0,0 0 0,0 0 16,0 42 0,-22 0-16,1 0 0,0 22 0,21-22 15,-21 21-15,21 22 0,-21-22 16,21 0-16,-21 1 0,21-1 0,0 0 16,0 22-16,0-22 0,0 1 0,0-22 15,0 21-15,0 0 0,0-20 16,21-1-16,0 0 0,0 0 0,0-21 15,0 0-15,1 0 16,-1 0-16</inkml:trace>
  <inkml:trace contextRef="#ctx0" brushRef="#br0" timeOffset="87783.02">29739 3874 0,'0'0'0,"21"0"0,0-22 0,1 1 16,-1 0-16,0 0 0,0 0 15,0 0-15,0 21 31,-21 21-31,0 0 16,0 0-16,0 0 0,0 22 16,0-22-16,0 21 0,0-21 0,-21 22 15,21-1-15,-21 0 0,0-21 16,0 22-16,21-22 0,-21 0 0,-1 0 16,22 0-16,-21 1 0,21-1 0,0-42 46,21-22-30,-21 22-16,22 0 0,-1-21 0,0 20 16,0-20-16,0 0 0,0-1 0,1 1 15,-1 21-15,0-21 0,0 20 16,0 1-16,-21 0 0,21 21 16,-21 21-1,0 0 1,0 1-16,0 20 0,0-21 15,0 21-15,22 1 0,-22-22 0,0 21 16,0 1-16,21-22 0,0 21 16,-21-21-16,21 0 0,0 1 0,0-1 15,22-21-15,-22 0 0,0 0 16,21 0-16,-20 0 0,20 0 16,-21 0-16,0-21 0,22-1 0,-22 1 15,0 0-15,0 0 0,0-21 16,0-1-16,1 22 0,-1-21 0,-21-1 15,0 1-15,21 0 0,-21-1 16,21 1-16,-21 0 0,0 21 0,0-22 16,0 22-16,-21 42 31,0 0-31,21 1 0,-21-1 16,21 0-16,-22 21 0,1-21 15,21 22-15,0-22 0,0 21 0,0-21 16,0 22-16,0-22 0,0 0 15,0 0-15,0 0 0,0 1 0,0-1 16,21-21-16,1 0 0,-1 0 16,0 0-16,0 0 0</inkml:trace>
  <inkml:trace contextRef="#ctx0" brushRef="#br0" timeOffset="88004.01">31051 3874 0,'0'0'16,"0"-22"-16,0 1 0,-21 21 31,0 0-31,21 21 16,-21 1-16,0-1 0,21 0 15,-21 0-15,-1 21 0,1-20 0,21-1 16,0 0-16,-21 0 0,21 0 16,0 0-16,-21-21 0,21 22 0,0-1 15,21-21 1,0 0-1,-21-21-15,21-1 0</inkml:trace>
  <inkml:trace contextRef="#ctx0" brushRef="#br0" timeOffset="88327.83">31115 3493 0,'0'0'0,"0"-22"0,0 1 0,-21 21 0,0 0 16,-1-21-16,1 21 0,0 0 15,0 21-15,0-21 0,21 21 16,0 1-16,0-1 16,0 0-16,0 0 0,21-21 15,0 0 1,0 0-16,0 0 0,1 0 16,-1 0-16,-21-21 15,0 0-15,0 0 16,-21-1-1,-1 22-15,1 0 0,0 0 16,0 0-16,0 0 0,0 0 16,-1 22-16,1-1 0,0-21 0,21 21 15,0 0-15,0 0 0,0 0 16,0 1-16,21-22 0,22 0 16,-22 21-16</inkml:trace>
  <inkml:trace contextRef="#ctx0" brushRef="#br0" timeOffset="88587.68">31686 3429 0,'0'0'16,"0"-21"-16,-21 21 0,0 0 16,0 0-16,0 21 0,0 0 15,-1 0-15,1 22 0,0-1 0,0-21 16,0 22-16,0-1 0,-1 21 15,1-20-15,0-1 0,0 0 0,0 1 16,21-22-16,0 21 0,0 1 16,0-22-16,0 21 0,0-21 15,0 0-15,0 1 16,21-22-16,0 0 0,0 0 16,0 0-16,1 0 0,-1-22 15</inkml:trace>
  <inkml:trace contextRef="#ctx0" brushRef="#br0" timeOffset="89071.86">31940 3344 0,'0'0'0,"0"43"16,-21-22-16,0 21 15,0 1-15,21-1 0,-21 0 16,0 1-16,21-1 0,-22 0 15,1 22-15,21-22 0,0-21 0,-21 22 16,0-1-16,21 0 0,-21-21 16,21 1-16,0 20 0,0-21 0,0 0 15,-21-21-15,21-21 47,0 0-47,0 0 0,0 0 0,21-1 16,-21 1-16,21 0 0,0-21 15,0 21-15,0-1 0,1-20 0,20 21 16,-21-21-16,21 20 16,1 1-16,-1 0 0,-21 0 0,22 21 15,-22 0-15,21 0 0,-21 21 16,-21 0-16,0 0 0,0 1 0,0-1 16,0 21-16,0-21 0,0 22 15,-21-22-15,0 21 0,0-21 16,21 0-16,-21 1 0,-1-1 0,22 0 15,-21 0-15,21 0 0,0 0 16,-21 1-16,0-22 31,21-22-31,0 1 16,0 0-16,-21 0 16</inkml:trace>
  <inkml:trace contextRef="#ctx0" brushRef="#br0" timeOffset="89239.75">31411 3747 0,'0'0'0,"-21"0"0,0 0 15,42 0 1,0 0-16,0 0 16,1 0-16,20 21 0,-21-21 0,21 0 15,1 0-15,-1 0 16,0 0-16,1 0 0,-1 0 0</inkml:trace>
  <inkml:trace contextRef="#ctx0" brushRef="#br0" timeOffset="89635.53">32512 3747 0,'0'0'0,"-21"0"31,0 21-31,-1-21 0,1 21 15,0 0-15,0 0 0,-21 0 16,20 22-16,1-22 0,0 0 16,21 0-16,0 0 0,0 22 15,0-22-15,0 0 0,0 0 0,0 0 16,21 1-16,0-1 16,22-21-16,-22 0 0,0 0 15,21 0-15,-20 0 0,20 0 0,-21 0 16,0-21-16,22-1 0,-22 1 15,0 0-15,0 0 0,-21-21 0,0 20 16,21-20-16,-21 21 0,0 0 16,0-22-16,0 22 0,0 0 15,0 0-15,-21 21 0,0 0 16,21-21-16,-21 21 0,-22 0 0,22 0 16,0 0-16,0 21 0,0-21 15,21 21-15,-21 0 0,21 0 16,0 1-16,0-1 15,21-21 1</inkml:trace>
  <inkml:trace contextRef="#ctx0" brushRef="#br0" timeOffset="90051.29">32808 3852 0,'21'0'0,"-42"0"0,42-21 15,1 0-15,-22 0 16,0 42 15,0 0-31,-22 0 16,22 1-16,-21 20 0,21-21 15,0 0-15,0 0 0,0 22 16,0-22-16,0 0 0,0 0 0,0 0 16,0 1-16,21-22 15,1 0-15,-1 21 0,0-21 16,0 0-16,0 0 15,0 0-15,1-21 0,-1-1 0,0 22 16,0-21-16,0 0 0,0-21 16,-21 21-16,22-1 0,-1 1 15,-21 0-15,0 0 0,0 0 0,21 0 16,-21-1-16,0 1 16,0 42 15,-21-21-31,21 22 15,0-1-15,-21-21 0,21 21 0,0 0 16,-22-21-16,22 21 0,22-21 31,-1 0-31,0 0 0</inkml:trace>
  <inkml:trace contextRef="#ctx0" brushRef="#br0" timeOffset="90347.12">33591 3577 0,'0'0'16,"0"-42"-16,22 0 0,-22-1 0,0 22 0,0 0 16,0 0-16,0 0 0,-22 21 15,22 21 1,-21 0-16,0 0 0,0 21 0,0 1 16,0-22-16,-22 42 15,22-20-15,0-1 0,0 0 0,0 1 16,21-1-16,-22 0 0,22 1 15,0-1-15,-21-21 0,21 22 0,0-22 16,0 21-16,0-21 0,0 0 16,0 1-16,21-22 0,1 21 15,-1-21-15,0 0 0,21 0 16,-21 0-16,1 0 0,-1-21 16,0-1-16,0 1 0,0 0 0,0 0 15,1 0-15</inkml:trace>
  <inkml:trace contextRef="#ctx0" brushRef="#br0" timeOffset="90564">33210 3725 0,'0'0'16,"-21"0"-16,0 0 0,42 0 15,22 0 1,-22 0-16,21 0 0,0 0 15,22 0-15,-22 0 0,1 0 0,-1 0 16,21 0-16,-20 0 0,-22 0 16,21 0-16,-21 0 0,1 0 15,-65 0 1</inkml:trace>
  <inkml:trace contextRef="#ctx0" brushRef="#br0" timeOffset="91283.39">17928 4953 0,'0'0'0,"21"-21"0,-21 0 16,0 0-16,0-1 0,0 65 31,0-22-31,0 42 0,0-20 0,0 20 16,0 1-16,-21 20 0,21 1 0,-21-21 15,21 20-15,0 22 0,0-42 16,-21 20-16,21 1 0,-21-22 0,-1 1 16,22-1-16,0-20 0,0 20 15,-21-20-15,21-22 0,0 21 0,0-21 16,0 0-16,0 1 0,0-1 15,21-21 1,-21-21-16,22-1 16,-22 1-16,21 0 0</inkml:trace>
  <inkml:trace contextRef="#ctx0" brushRef="#br0" timeOffset="91599.21">17738 5525 0,'-22'-43'16,"44"86"-16,-65-128 0,22 43 0,0-1 15,21 1-15,0 0 0,0 20 16,0-20-16,0 0 0,0 21 16,0-22-16,21 1 0,0 21 0,22-22 15,-22 22-15,21-21 0,0 21 0,1 21 16,20-21-16,-20 21 0,20 0 16,-21 21-16,1 0 0,20 0 0,-42 21 15,1 1-15,-1 20 0,-21-20 16,0-1-16,0 21 0,-21-20 0,-22 20 15,22-20-15,-21-1 0,-1 0 16,-20 1-16,21-1 0,-1 0 0,1-21 16,0 22-16,20-22 0,-20 0 15,21 0-15,0-21 0,0 21 16,21 1-16,21-22 31,0 0-31,0 0 0,0 0 0</inkml:trace>
  <inkml:trace contextRef="#ctx0" brushRef="#br0" timeOffset="94327.27">18732 5863 0,'0'0'0,"0"-21"16,0-21-1,0 21-15,0-1 0,0 1 0,0 0 16,0 0-16,0-21 0,0 20 0,0-20 15,-21 21-15,0-21 0,21 20 16,-21-20-16,0 21 0,0 0 0,-1 21 16,-20 0-16,21 0 0,0 0 15,0 21-15,-22 0 0,22 0 16,-21 22-16,21-1 0,-1 21 0,-20-20 16,21-1-16,0 0 0,21 1 15,0-1-15,0 0 0,0 1 0,0-22 16,0 0-16,0 0 0,21 0 0,0 1 15,0-22-15,22 0 16,-22 0-16,21 0 0,0 0 0,-20 0 16,20-22-16,0 1 0,-21 21 0,22-21 15,-22 0-15,0 0 0,0-22 16,0 22-16,1-21 0,-1 21 0,-21-22 16,0 1-16,21 0 0,-21 21 15,21-22-15,-21 22 0,0 0 0,0 0 16,0 0-16,0 42 15,0 0-15,0 0 16,0 0-16,0 22 0,0-22 0,0 21 16,0-21-16,0 22 0,0-22 15,0 0-15,0 21 0,0-21 16,0 1-16,0-1 0,21 0 16,0 0-16,1-21 15,-1 0-15,0 0 0,0 0 0,0 0 16,0-21-16,1 0 0,-1 21 0,0-21 15,0-1-15,21 1 0,-20 0 16,-1-21-16,0 21 0,0-1 0,0-20 16,0 21-16,1-21 0,-22 20 15,21 1-15,-21 0 0,21 21 0,-21 21 32,0 0-32,0 1 15,0 20-15,0-21 0,0 0 16,0 22-16,0-22 0,0 21 0,0-21 15,0 0-15,0 22 0,21-22 16,0 0-16,0 0 0,1 0 0,-1-21 16,0 22-16,21-1 0,-21-21 0,22 0 15,-1 0-15,22 0 0,-22 0 16,0 0-16,1 0 0,-1 0 0,0 0 16,1-21-16,-1-1 0,0 1 15,1 0-15,-22 0 0,21 0 0,-21-22 16,0 22-16,-21-21 0,0 0 0,0-1 15,0 1-15,0 21 0,0-22 16,-21 1-16,0 21 0,0 0 16,0 0-16,0-1 0,-1 22 0,1 0 15,-21 0-15,21 0 0,-22 22 16,22-1-16,0 0 0,-21 21 0,21-21 16,-1 22-16,1-1 0,0-21 15,21 22-15,0-1 0,0-21 0,0 21 16,0-20-16,0-1 0,0 21 0,21-42 15,0 21-15,1 0 0,-1 1 16,0-22-16,0 0 0,0 0 0,22 0 16,-22 0-16,0 0 0,0 0 0,21-22 15,-20 1-15,-1 0 0,0 0 16,0 0-16,0 0 0,0-22 16,1 1-16,-1 21 0,0-22 0,-21 1 15,0 0-15,0-1 0,0 22 16,0-21-16,0 21 0,0 0 0,-21 21 31,21 21-31,0 0 16,-21 21-16,21-21 0,-22 22 0,22-22 15,0 21-15,0 1 0,0-22 16,0 0-16,0 21 0,0-21 0,22 1 16,-1-1-16,0 0 0,21-21 15,-21 21-15,22-21 0,-1 0 0,0 0 16,1 0-16,-1 0 0,0 0 15,1-21-15,-1 0 0,-21 21 16,22-21-16,-1-1 0,-21 1 0,21-21 16,-20 21-16,-1-22 0,0 22 0,0-21 15,-21 21-15,0-22 0,0 22 16,0 0-16,0 0 0,0 0 0,0 42 31,0 0-31,-21 21 16,21-20-16,-21-1 0,21 21 0,-21-21 15,21 22-15,-22-22 16,22 21-16,0-21 0,0 0 0,-21 1 16,21-1-16,0 0 0,0 0 0,-21-21 15,21 21-15,0-42 32,0 0-32,0 0 15,0 0-15,21-1 0,-21 1 16,21 0-16,1-21 0,-22-1 0,21 22 15,0-21-15,0 0 0,0-1 16,0 1-16,1 21 0,-1 0 0,0-1 16,0 1-16,0 0 0,0 21 0,1 0 15,-1 21 1,-21 0-16,0 1 0,0 20 16,0-21-16,0 21 0,0-20 0,0 20 15,0-21-15,0 21 0,21-20 16,-21 20-16,0-21 0,0 0 0,21 0 15,-21 1-15,0-1 0,0 0 16,21-21-16,0 0 16,1-21-1,-1 0 1,-21-1-16,21 1 0,-21-21 0,21 21 16,0-22-16,-21 1 0,21 21 0,1-21 15,-1-1-15,0 1 16,0 21-16,0-22 0,22 22 0,-22 0 15,0 21-15,0 0 0,0 0 0,0 0 16,1 0-16,-22 21 16,21 0-16,-21 22 0,0-22 0,0 21 15,0-21-15,0 22 0,0-22 16,0 21-16,21 1 0,-21-22 0,0 0 16,21 21-16,0-21 0,0 1 0,-21-1 15,22-21-15,-1 21 0,21 0 16,-21-21-16,0 0 0,1 0 0,20 0 15,-21 0-15,21 0 0,-20 0 0,-1 0 16,21 0-16,-21-21 16,0 0-16,22 0 0,-22-1 0,0 1 15,-21 0-15,21-21 0,-21 21 16,21-22-16,-21 1 0,0 21 0,0-22 16,0 22-16,0-21 0,0 21 0,0 0 15,-21 21-15,0 0 0,0 0 16,0 0-16,0 0 0,-1 21 15,1 0-15,0 0 0,21 21 0,-21-20 16,21 20-16,0-21 16,0 21-16,0-20 0,0 20 0,0-21 0,0 21 15,0-20-15,21-1 0,0 0 16,0 0-16,1-21 0,-1 21 16,0-21-16,0 0 0,21 0 0,-20 0 15,-1 0-15,0 0 0,21 0 16,-21 0-16,1-21 0,-1 21 0,0-42 15,0 21-15,0-1 0,0-20 0,1 0 16,-1-1-16,0-20 0,0 21 16,0-22-16,0 1 0,1 20 15,-22-20-15,21 20 0,0 1 0,-21 0 0,0-1 16,0 22-16,0-21 0,0 21 16,0 42-1,-21 0 1,0 0-16,-1 0 0,1 22 15,21-1-15,-21-21 0,0 22 0,0-1 16,21 0-16,0 1 0,-21-1 16,21 0-16,0 1 0,0-1 0,0 0 15,0 1-15,0-22 0,21 21 0,0-21 16,0 0-16,0 1 0,0-1 16,1 0-16,-1 0 0,21-21 0,-21 0 15,22 0-15,-22 0 0,21 0 16,-21 0-16,22 0 0,-22 0 15,21 0-15,-21-21 0,0 21 0,1-21 0,-1 0 16,0-1-16,0 1 0,-21-21 16,0 21-16,0-22 0,0 22 15,0-21-15,0 21 0,0-22 0,0 22 16,0 0-16,-21 21 16,0 21-1,0 0-15,21 1 0,0-1 16,-22 21-16,22-21 0,-21 0 0,21 22 15,0-22-15,0 0 0,0 0 16,0 0-16,0 1 0,0-1 0,0 0 16,21-21-16,1 21 0,-1-21 15,0 0-15,0 0 0,0 0 16,0 0-16,1 0 0,-1 0 16,0 0-16,0-21 0,0 0 0,0 0 15,1-1-15,-1 1 0,0 0 16,0 0-16,0 0 0,-21 0 0,21-1 15,1 1-15,-22 0 0,21 0 0,-21 42 47,0 0-47,0 0 0,0 1 16,0-1-16,0 0 0,0 0 16,0 0-16,0 0 15,0 1-15,0-1 16,21 0-1,0-21-15,0 0 0,0 0 16,1 21-16,-1-21 16,0 0-16,0 0 15,-21-21-15,21 0 16,-21 0-16,21 21 0,-21-22 16</inkml:trace>
  <inkml:trace contextRef="#ctx0" brushRef="#br0" timeOffset="94664.07">22288 5334 0,'-21'0'16,"-42"0"-1,84 0 1,21 0-16,-21 0 0,22 0 16,20 0-16,-20 0 0,20 0 0,1 0 15,-1 0-15,1 0 16,-1 0-16,-21 0 0,22 0 0,-22 0 16,22 0-16,-22 0 0,0 0 15,-20 0-15,-1 0 0,0 0 0,0 0 16,0 0-16,-21-21 15</inkml:trace>
  <inkml:trace contextRef="#ctx0" brushRef="#br0" timeOffset="98576.5">25146 5630 0,'0'0'0,"0"-21"16,0 0 0,0 0-16,0 0 15,0 0-15,0-1 0,0 1 16,0 0-16,21 21 0,0-21 0,-21 0 15,21 0-15,1-1 0,20 22 16,-21-21-16,0 21 0,0 0 0,1 0 16,20 0-16,-21 0 0,0 0 15,0 0-15,22 21 0,-22 1 0,0-1 16,-21 21-16,21-21 0,-21 22 0,0-1 16,0 0-16,0 1 0,0-1 15,0 0-15,0 1 0,0-1 16,-21-21-16,21 21 0,-21 1 0,0-22 15,21 21-15,-21-21 0,21 1 16,0-1-16,-22-21 16,22-21-1,0-1 1,0 1-16,0 0 0,0 0 0,0 0 16,0-22-16,0 22 0,0-21 0,22 0 15,-1-1-15,0 1 0,0 0 16,0 20-16,0-20 0,1 21 0,20-21 15,-21 20-15,21 1 0,-20 0 16,20 21-16,-21 0 0,21 0 0,-20 0 16,20 0-16,-21 0 0,0 0 15,0 21-15,1 0 0,-22 22 16,0-22-16,0 21 0,0 1 0,0-22 16,0 21-16,0 0 0,0 1 0,0-22 15,-22 21-15,1-21 0,21 1 16,-21 20-16,0-21 0,0-21 0,21 21 15,0 0-15,-21-21 0,21 22 16,21-44 15,-21 1-15,21 0-16,21 0 0,-21 0 16,1 0-16</inkml:trace>
  <inkml:trace contextRef="#ctx0" brushRef="#br0" timeOffset="99307.87">26352 5609 0,'0'0'0,"22"0"0,20-42 16,-42 21 0,0 42-1,0 0-15,-21 0 16,0 0-16,-1 1 0,22-1 0,-21 21 16,0-21-16,0 22 0,21-22 15,0 21-15,-21-21 0,0 0 16,21 22-16,0-22 0,0 0 0,0 0 15,0 0-15,21-21 16,0 22-16,0-22 16,0 0-16,0 0 0,1 0 0,-1-22 15,0 22-15,-21-21 0,21 0 0,-21 0 16,0 0-16,21 0 0,-21-1 16,0 1-16,0-21 0,0 0 0,0 20 15,0-20-15,0 0 0,0 21 16,0-22-16,0 22 0,0 0 0,0 0 15,0 0-15,21-1 0,1 1 16,-1 0-16,0 21 16,0-21-16,21 21 0,-20 0 0,-1 0 15,0 0-15,0 21 0,21 0 0,-20 0 16,-1 1-16,0-1 0,0 21 16,0-21-16,0 22 0,-21-22 0,0 21 15,22-21-15,-22 22 0,0-22 16,0 21-16,0-21 0,0 0 0,0 1 15,0 20-15,0-21 0,0 0 16,0 0-16,-22-21 47,22-21-47,0 0 16,0 0-16,0 0 0,0-22 0,0 22 15,0 0-15,0-21 0,22-1 0,-1 1 16,-21 0-16,21-1 0,0 22 15,0-21-15,22 0 0,-22 20 0,0 1 16,21 0-16,1 0 0,-22 0 16,21 21-16,0 0 0,1 0 0,-22 0 15,21 21-15,-21 0 0,22 0 0,-22 0 16,0 22-16,-21-1 0,21 0 16,-21-20-16,0 20 0,0 0 0,0 1 15,0-1-15,0-21 0,0 21 16,0-20-16,-21-1 0,21 0 15,-21 0-15,21 0 0,-21-21 0,21 21 16,-21-21-16,21-21 31,0 0-31</inkml:trace>
  <inkml:trace contextRef="#ctx0" brushRef="#br0" timeOffset="100347.27">28025 5482 0,'0'-21'16,"0"0"-16,0 0 15,0 0 1,0 42 15,0 0-31,0 21 0,0 1 0,0-1 16,-22 21-16,22 1 0,-21-1 15,0 1-15,21-1 0,-21 1 0,0-1 16,0 22-16,-1-21 0,1-1 0,0 22 16,0-22-16,0 22 15,0 0-15,-1-1 0,1-20 0,0 20 16,0 1-16,0-21 0,0 20 0,-22 1 15,22 0-15,0-22 0,0 1 16,0-1-16,-1 1 0,1-22 0,21 0 16,0 1-16,0-22 0,0-42 31,21-1-31,-21-20 0,22 0 16,-1-1-16,0 1 0,0-21 0,0-1 15,0 1-15,1-1 0</inkml:trace>
  <inkml:trace contextRef="#ctx0" brushRef="#br0" timeOffset="100691.29">27876 5800 0,'0'0'0,"-21"-21"16,21-170-1,0 149 1,0 21-16,21-1 0,1 1 0,-1 0 15,21 0-15,0 0 0,1 21 0,-1 0 16,0 0-16,22 0 0,-22 0 16,-21 21-16,22 0 0,-22 0 15,0 22-15,0-1 0,-21 0 0,0 1 16,0-1-16,0-21 0,-21 21 16,0 1-16,0-1 0,0-21 0,-22 0 15,1 1-15,21-1 0,-22 0 16,1 0-16,21-21 0,-21 0 0,20 21 15,1-21-15,0 0 0,21-21 32,21 21-17,0-21-15,22 21 0,-22-21 16,21 0-16,-21 21 0</inkml:trace>
  <inkml:trace contextRef="#ctx0" brushRef="#br0" timeOffset="103547.95">28787 5694 0,'0'-21'0,"0"42"0,21-63 15,-21 20-15,0 1 0,0 0 0,0 0 16,0 0-16,0 0 0,-21-22 16,-1 43-16,22-21 0,-21 0 0,0 0 15,0 21-15,0 0 16,0 0-16,-1 0 0,1 0 15,0 0-15,0 21 0,0 0 16,0 21-16,-1-20 0,1 20 16,21 0-16,-21 1 0,0-1 0,21 0 15,-21 1-15,21-1 0,0-21 16,0 21-16,0-20 0,0 20 0,0-21 16,0 0-16,21 0 0,0-21 15,0 0-15,0 0 0,1 0 16,-1 0-16,0 0 0,0 0 0,0 0 15,0-21-15,1 0 0,-1 21 16,0-21-16,21-21 0,-42 20 0,21 1 16,1-21-16,-1 21 0,0-22 0,-21 1 15,0 0-15,0 21 16,21-22-16,-21 22 0,0 0 0,0 0 16,0 0-16,0 42 31,0 21-16,0-21-15,0 0 0,0 22 16,0-22-16,-21 21 0,21 1 0,0-22 16,0 21-16,0-21 0,0 0 15,0 1-15,0-1 0,21 0 0,0 0 16,0 0-16,1-21 0,-1 0 0,0 21 16,0-21-16,21 0 0,-20 0 15,-1 0-15,21 0 0,-21-21 16,22 0-16,-22 21 0,21-21 15,-21-21-15,0 20 0,1-20 0,-1 21 16,0-21-16,-21-1 0,21 22 0,-21-21 16,0-1-16,0 22 0,0 0 15,0 0-15,0 0 0,-21 21 0,0 0 16,0 0-16,-1 0 0,1 0 16,21 21-16,-21 0 0,21 0 15,0 0-15,0 1 0,0-1 0,0 21 16,0-21-16,0 0 0,0 22 15,21-22-15,0 0 0,-21 21 0,22-20 16,-1-1-16,-21 0 16,21 0-16,0 0 0,0-21 0,-21 21 15,21 1-15,1-22 0,-1 0 0,21 0 16,-21 0-16,22 0 0,-22 0 16,21 0-16,-21-22 0,22 22 0,-1-21 15,-21 0-15,21 21 0,-20-21 16,20-21-16,-21 20 0,21 1 0,-20-21 15,-1 21-15,0-22 0,-21 1 0,21 21 16,-21-21-16,0 20 16,0-20-16,0 21 0,-21 0 0,0 0 0,0-1 15,-1 22-15,-20 0 0,21 0 16,0 0-16,0 0 0,-22 0 16,22 0-16,0 22 0,0-1 0,0 0 15,-22 0-15,22 21 0,0-20 16,21 20-16,-21-21 0,21 21 0,-21-20 15,21 20-15,0-21 0,0 0 16,0 0-16,0 1 0,0-1 0,0 0 16,21 0-16,0-21 0,0 0 0,0 0 15,0 0-15,1 0 0,-1 0 16,21 0-16,-21 0 0,0-21 0,22 21 16,-22-21-16,0 0 0,0-1 15,0 1-15,1 0 0,-1-21 0,-21 21 16,0-22-16,21 22 0,-21-21 15,0 21-15,0-22 0,0 22 16,0 0-16,-21 42 31,21 0-31,-21 0 0,21 22 16,0-22-16,0 21 0,0-21 16,0 1-16,0 20 0,0-21 0,0 0 15,0 0-15,0 1 0,0-1 0,21 0 16,0-21-16,0 21 15,0-21-15,22 0 0,-22 0 16,21 0-16,-21 0 0,22-21 16,-22 0-16,21 21 0,-21-21 15,0-1-15,1-20 0,-1 21 0,0-21 16,0 20-16,0-20 0,-21 0 16,21 21-16,-21-22 0,0 22 0,0 0 15,0 0-15,0 42 16,0 0-1,0 0-15,-21 0 0,0 1 16,0 20-16,21-21 0,0 21 0,0-20 16,-21-1-16,21 21 0,-21-21 0,21 0 15,0 1-15,0-1 16,0 0-16,0 0 16,0-42 15,0 0-31,0 0 0,0-1 15,21 1-15,0 0 0,-21 0 16,21 0-16,-21-22 0,21 1 0,0 21 16,1-21-16,-1-1 0,0 22 15,-21 0-15,21 0 0,0 0 0,0-1 16,1 22-16,-1 0 0,0 0 16,-21 22-16,0 20 15,0-21-15,0 0 0,0 22 16,0-22-16,0 21 0,0-21 0,0 0 15,0 22-15,0-22 0,0 0 0,0 0 16,0 0-16,0 1 0,21-1 16,0-42 15,-21-1-31,21 22 16,-21-21-16,22 0 0,-22 0 15,21-21-15,0 20 0,0-20 0,0 21 16,0-21-16,-21 20 0,22-20 0,-1 21 15,0 0-15,0 0 16,0-1-16,-21 44 31,0-1-31,0 0 0,0 0 0,0 0 16,0 22-16,0-22 0,0 21 16,0-21-16,0 0 0,0 1 0,0-1 15,0 21-15,21-21 0,1 0 16,-1 1-16,0-22 0,0 0 15,0 0-15,22 0 0,-22 0 0,0 0 16,21 0-16,-21 0 0,22 0 16,-22 0-16,0-22 0,0 1 0,0 0 15,1 0-15,-1 0 16,-21 0-16,0-22 0,0 22 0,0-21 16,0 21-16,0-1 0,0 1 15,0 0-15,0 0 0,-21 21 16,-1 0-16,1 0 0,0 0 15,0 21-15,0 0 0,0 0 16,21 1-16,0 20 0,0-21 0,0 0 16,0 0-16,0 1 0,0-1 15,0 0-15,0 0 0,0 0 0,21 0 16,0-21-16,0 0 0,-21 22 16,21-22-16,0 0 0,1 0 15,20 0-15,-21 0 0,0 0 16,22-22-16,-22 1 0,0 21 0,0-21 15,0-21-15,0 21 0,1-22 0,-1 1 16,0 0-16,0-1 0,0-20 16,0 20-16,-21 1 0,22-21 0,-22 20 15,21 1-15,-21 0 0,0-1 16,0 1-16,0 0 0,0 20 0,0 1 16,0 0-16,-21 21 15,-1 21-15,22 0 0,0 1 16,-21 20-16,21-21 0,-21 21 15,21 1-15,0-1 0,0 0 16,0 1-16,0-1 0,0 0 16,0 1-16,0-1 0,0 0 0,0 1 15,0-1-15,21-21 0,0 22 16,-21-22-16,22 0 0,-1 0 0,-21 0 16,21 0-16,0-21 0,0 0 15,0 0-15,1 0 0,-1 0 0,0 0 16,0 0-16,0-21 0,0 0 15,-21 0-15,22 0 0,-1-22 0,-21 22 16,21-21-16,-21 21 0,0 0 16,0-1-16,0 1 0,0 0 15,-21 42 1,0 0-16,21 1 16,-22-1-16,22 0 0,0 0 0,0 21 15,0-20-15,0-1 0,0 0 16,0 0-16,0 0 0,0 0 0,0 1 15,22-22-15,-1 0 16,-21 21-16,21-21 0,0 0 0,0 0 16,0 0-16,1 0 15,-1 0-15,0-21 0,0-1 16,0 22-16,0-21 0,1 0 16,-1-21-16,0 21 0,0-22 0,0 22 15,0 0-15,-21-21 16,22 20-16,-22 1 0,21 21 0,-21 21 31,0 1-31,0-1 16,0 21-16,0-21 0,0 0 15,-21 1-15,21-1 0,0 0 0,0 0 16,0 0-16,0 0 0,21-21 16,-21 22-16,21-22 0,0 0 15,0 0-15,0 0 16,1 0-16,-1-22 0,0 1 15,0 0-15,0 0 16,-21 0-16,0 0 0,21-1 0,-21 1 16,22 0-16,-22 0 15,0 42 1,0 0 0,0 0-16,-22 1 0,22-1 15,-21 0-15,21 0 16,0 0-1,0-42 17,21 0-17</inkml:trace>
  <inkml:trace contextRef="#ctx0" brushRef="#br0" timeOffset="103738.84">32660 5440 0,'-21'0'16,"0"0"0,0 0-16,-1 0 15,1 0-15,21 21 32,-21-21-1,0 21-31</inkml:trace>
  <inkml:trace contextRef="#ctx0" brushRef="#br0" timeOffset="103955.72">31390 5482 0,'0'0'0,"-21"0"0,-21 0 0,20 0 15,44 0 17,-1 0-32,0 0 0,0 0 15,21 0-15,-20 0 0,20 0 16,-21 0-16,21 0 0,1 0 0,-22 0 16,21 0-16,1 0 0</inkml:trace>
  <inkml:trace contextRef="#ctx0" brushRef="#br0" timeOffset="104527.39">32766 5779 0,'-21'0'0,"21"-22"15,21 22 1,0 0 0,-21 22-16,21-22 0,-21 21 15,0 0-15,21-21 0,-21 21 0,0 0 16,0 0-16,0 1 0,0-1 16,0 0-16,-21 0 0,21 0 0,-42 0 15,21 1-15,-22-1 0,22-21 16,-21 21-16,0 0 0,-1-21 15,1 21-15,0-21 0,20 0 16,1 21-16,0-21 0,21 22 16,0-1-16,21 0 15,0 0-15,1-21 16,20 21-16,-21 0 0,21 1 16,-20-1-16,-1 0 0,21 0 0,-21 0 15,0 0-15,1 1 0,-1 20 16,0-21-16,-21 0 0,0 22 15,0-22-15,0 0 0,0 21 16,0-21-16,-21 22 0,0-22 0,-22 0 16,22 0-16,-21 0 0,-1 1 15,-20-1-15,21-21 0,-1 21 0,-20-21 16,20 0-16,-20 0 0,21 0 16,-1 0-16,22 0 0,-21 0 0,21 0 15,-1-21-15,1 0 0,21-1 16,0 1-16,21 0 15,1-21-15,20 21 0,-21-22 0,21 1 16,22 0-16,-22-1 0,1-20 16</inkml:trace>
  <inkml:trace contextRef="#ctx0" brushRef="#br0" timeOffset="104856.2">33062 5906 0,'0'0'0,"0"-22"0,21 1 31,1 0-31,-1 0 0,0 0 16,0 21-16,0-21 0,0 21 15,1-22-15,-1 22 0,0 0 0,-21-21 16,0 0-16,21 21 0,-42 0 31,0 0-15,0 0-16,-1 21 0,1-21 0,0 21 15,0 1-15,0-1 0,0 0 16,-1 0-16,22 0 0,0 0 0,0 1 16,0-1-16,0 0 0,0 0 15,22 0-15,-1-21 16,0 21-16,0-21 0,0 0 16,0 0-16,22 0 0,-22 0 15,21 0-15,1 0 0,-22 0 0,21 0 16</inkml:trace>
  <inkml:trace contextRef="#ctx0" brushRef="#br0" timeOffset="105326.93">33676 5884 0,'0'0'0,"0"-21"0,0 0 15,0 0-15,-21 21 32,0 0-32,0 0 15,21 21-15,-22 0 0,1-21 0,21 21 16,0 1-16,-21-1 0,0 0 15,21 0-15,0 0 16,0 0-16,21-21 16,0 0-1,0 0-15,1 0 16,-1 0-16,0 0 0,0-21 16,0 21-16,0-21 0,1 0 0,-22 0 15,21 0-15,0-22 0,0 22 16,0-21-16,0-1 0,-21 1 0,0 0 15,0-1-15,0-20 0,0 21 16,0 20-16,0-20 0,0 0 0,0 21 16,0-1-16,0 1 0,0 0 15,0 42 1,0 0-16,0 1 16,0 20-16,0-21 0,0 21 15,0 1-15,0-1 0,0 0 16,0 1-16,0-1 0,0 0 15,0-20-15,0 20 0,0 0 0,0-21 16,0 1-16,0-1 0,0 0 16,0 0-16,0 0 0,0 0 15,0-42 17</inkml:trace>
  <inkml:trace contextRef="#ctx0" brushRef="#br0" timeOffset="109819.84">17208 8234 0,'-21'21'16,"0"-21"-16,0 0 15,42 0 1,0 0-1,22 0-15,-22-21 0,21 0 16,-21 21-16,22-21 0,-1-1 16,0 22-16,1-21 0,-22 0 0,21 0 15,-21 0-15,0 0 0,1 21 16,-22-22-16,0 1 0,0 0 0,0 0 16,0 0-16,-43 0 0,22 21 15,0 0-15,-21 0 0,20 0 16,-20 0-16,0 21 0,-1 0 0,1 0 15,0 0-15,-1 22 0,22-1 16,0-21-16,-21 21 0,21 1 0,21-1 16,0-21-16,0 22 0,0-22 0,0 0 15,0 0-15,0 0 16,0 0-16,21 1 0,0-1 0,0-21 16,0 21-16,0-21 0,22 0 0,-22 0 15,21 0-15,-21 0 0,22 0 16,-1 0-16,-21 0 0,22 0 0,-22 0 15,0 0-15,0-21 0,-63 21 32,21 0-32,-22 0 0,1 0 15,0 0-15,-22 21 0,22-21 0,-1 21 16,-20 0-16,21 0 0,-1-21 16,1 22-16,21-1 0,-22 0 0,22 0 15,0 0-15,21 0 0,0 1 16,0 20-16,0-21 0,0 0 15,21 0-15,0 1 0,1-1 16,20-21-16,0 0 0,1 0 16,-1 0-16,0 0 0,1 0 0,-1 0 15,21 0-15,-20-21 0,-1 21 0,22-22 16,-22 1-16,0 0 0</inkml:trace>
  <inkml:trace contextRef="#ctx0" brushRef="#br0" timeOffset="110491.45">18055 8509 0,'21'-21'0,"-42"42"0,42-63 0,-21 21 0,0-1 0,0 1 16,0 0-16,0 0 0,-21 21 16,0-21-16,0 21 15,0 0-15,-1 0 0,1 0 0,0 21 16,0 0-16,0-21 0,0 21 0,-1 0 16,22 22-16,-21-22 0,21 0 15,-21 0-15,21 0 0,0 1 0,0-1 16,0 0-16,0 0 0,0 0 0,21-21 15,-21 21-15,21-21 0,1 0 16,-1 0-16,0 0 0,0 0 0,0 0 16,0 0-16,22-21 0,-22 0 0,0 21 15,0-21-15,0 0 0,1 21 16,-22-21-16,21-1 0,-21 1 16,21 0-16,-21 0 0,21 0 15,-21 0-15,0-1 0,21 22 16,-21-21-16,0 42 15,0 1 1,0-1-16,0 0 16,0 0-16,0 21 0,0-20 0,0 20 15,0 0-15,0-21 0,0 43 0,0-22 16,0 1-16,0 20 0,21-21 16,1 22-16,-22-22 0,21 22 15,-21-22-15,0 22 0,21-1 0,-21-21 0,21 22 16,-21-1-16,0 1 0,0 21 15,0-22-15,0 1 0,0-1 16,0 1-16,-21-1 0,0 1 0,0-22 16,-1 21-16,1-20 0,0-1 0,0 0 15,0-20-15,0 20 0,-1-21 16,22 0-16,-21 0 0,0-21 0,0 0 16,0 0-16,0 0 0,-1-21 15,-20 0-15,21 0 0,0-21 0,0 20 16,-1-20-16,-20 0 0,21-1 15,0-20-15,21 21 0,0-22 0,-21-21 16,21 22-16,0-1 0,0-20 16,0 20-16,0-20 0,21 20 15,0 1-15,0-22 0,0 21 0,0 1 16,22 21-16,-22-22 0,21 1 0,-21 20 16,22-20-16,-1 20 0,0 1 15,1 0-15,-1-1 0,0 22 0,-20-21 16,-1 21-16,0-22 0,21 22 0</inkml:trace>
  <inkml:trace contextRef="#ctx0" brushRef="#br0" timeOffset="110711.32">18648 8340 0,'0'-21'31,"0"42"16,0 0-31,0 0 0,0 0-16,0 0 15</inkml:trace>
  <inkml:trace contextRef="#ctx0" brushRef="#br0" timeOffset="110879.23">18669 8657 0,'21'0'0,"-42"0"0,42 21 15,0-21 32,0 0-31,-21-21-16,22 21 0,-1 0 15,-21-21-15,21 21 0</inkml:trace>
  <inkml:trace contextRef="#ctx0" brushRef="#br0" timeOffset="111411.92">20870 8424 0,'0'0'0,"0"-21"0,-21 0 0,21 0 0,0 0 15,0 0-15,0-1 0,0-20 0,0 21 16,0 0-16,0 0 0,0-1 16,0 44 15,0-1-31,0 21 0,0 0 0,0 1 16,0-1-16,0 0 0,0 1 0,0 20 15,0 1-15,0-1 16,0 1-16,0 20 0,0-20 0,-21 21 15,0-22-15,21 22 0,-21-1 0,-1 1 16,1-21-16,0 20 0,0 22 16,0-21-16,0-1 0,-22 1 0,22-21 15,0 20-15,0 1 0,-43 42 16,64-64-16,-21 1 0,0-22 0,0 22 16,21-43-16,0 21 0,0-21 15,-21 1-15,21-1 0,-22-42 16,22-1-16,0 1 15,0-21-15,0 21 0,0-22 0,0-20 16,0 21-16,0-22 16,22 1-16,-1-22 0,0 21 0</inkml:trace>
  <inkml:trace contextRef="#ctx0" brushRef="#br0" timeOffset="111723.7">20574 8721 0,'0'0'0,"-21"-43"0,0 1 0,21 0 0,0-1 15,-22 1-15,22 0 0,0 21 16,0-22-16,0 22 0,22-21 0,-1 21 16,0-22-16,21 22 0,1 0 0,-1 21 15,0 0-15,22 0 0,-22 21 16,0 0-16,1 0 0,-22 1 16,21 20-16,-21 0 0,-21 1 15,0-22-15,0 21 0,0 0 0,0-20 16,-21-1-16,0 21 0,0-21 0,0 0 15,-22 1-15,22-1 0,0-21 16,0 21-16,0-21 0,0 0 0,-1 0 16,1 0-16,0 0 0,21-21 15,0 0 1,0-1-16,21 1 16,0 0-16,22 0 0,-22 21 0,0-21 15,0 0-15</inkml:trace>
  <inkml:trace contextRef="#ctx0" brushRef="#br0" timeOffset="112163.83">21230 8340 0,'0'0'0,"21"-21"15,0 21-15,-21 21 16,0 0 0,0 0-16,0 0 0,0 0 15,0 1-15,0-1 0,-21 0 0,21 21 16,0-21-16,0 1 0,0-1 0,0 0 15,0 0-15,0 0 0,0 0 16,21-21-16,1 0 16,-1 0-16,0 0 0,0 0 0,0 0 15,0 0-15,1 0 0,-1 0 0,21-21 16,-21 0-16,0 21 0,1-21 16,20 0-16,-21 0 0,0-22 0,0 22 15,1 0-15,-1 0 0,0 0 0,-21-22 16,0 22-16,0 0 0,0 0 15,0 0-15,0 42 16,-21 0 0,21 0-16,-21 0 0,21 0 15,0 1-15,0-1 0,0 0 16,0 0-16,0 21 0,0-20 0,0-1 16,0 0-16,0 0 15,21 0-15,0-21 0,-21 21 0,21-21 16,0 0-16,0 0 0,1 0 0,-1 0 15,0 0-15,0-21 16,0 21-16,0-21 0,1 0 0,-1 0 16,0 0-16,-21-1 0,21 1 0</inkml:trace>
  <inkml:trace contextRef="#ctx0" brushRef="#br0" timeOffset="112643.64">22056 7938 0,'0'0'0,"-22"0"15,22 21 1,0 0-16,0 0 0,-21 0 0,21 22 16,0-1-16,0 0 0,0 1 0,0-1 15,0 0-15,0 1 0,0-22 16,0 21-16,0 0 0,0-20 0,0 20 16,-21-21-16,21 0 0,0 0 0,0 1 15,0-1-15,0 0 16,-21-21-1,21-21 1,0 0 0,0-1-16,0 1 0,0 0 0,21 0 15,-21 0-15,21 0 0,0-22 0,1 22 16,-1 0-16,0 0 0,0 0 16,0 21-16,0-22 0,1 22 0,20 0 15,-21 0-15,0 0 0,0 0 0,1 22 16,-1-1-16,0-21 0,0 21 15,0 0-15,-21 0 0,0 0 0,0 1 16,0-1-16,0 0 0,-21 0 0,0 0 16,0 0-16,0 1 0,-22-1 15,22-21-15,0 21 0,-21 0 0,20-21 16,1 0-16,0 0 0,0 0 16,0 0-16,0 0 0,-1 0 15,22-21 1,0 0-16,0 0 15,0-1-15,22 1 16,-1 21-16,0-21 0</inkml:trace>
  <inkml:trace contextRef="#ctx0" brushRef="#br0" timeOffset="113544.21">22733 7874 0,'0'-21'32,"0"42"-17,-21 0-15,21 0 0,0 22 0,0-1 16,-21 0-16,21 1 0,-22-1 0,22 0 16,0 1-16,0-1 0,-21 0 15,21 1-15,-21-22 0,21 21 0,0 1 16,0-22-16,0 0 0,0 21 15,0-21-15,0 1 0,21-1 16,0-21-16,1 0 0,-1 0 0,0 0 16,0 0-16,21 0 0,-20 0 15,-1 0-15,21-21 0,-21-1 16,0 1-16,22 0 0,-22 0 0,0 0 16,0-22-16,0 22 0,1-21 0,-1 21 15,-21 0-15,0-22 0,0 22 16,0 0-16,0 42 31,0 0-31,0 0 0,0 1 16,-21 20-16,21-21 0,0 0 15,0 0-15,0 22 0,0-22 0,0 0 16,0 0-16,0 0 0,0 1 16,21-1-16,0-21 15,0 21-15,0-21 0,0 0 0,1 0 16,-1 0-16,0 0 0,0 0 15,0-21-15,0 0 0,1 21 0,-1-22 16,0 1-16,0 0 0,0 0 0,0 0 16,1 0-16,-1-1 0,-21-20 15,21 21-15,0-21 0,0 20 0,-21 1 16,0-21-16,21 21 0,1 0 16,-1 21 15,-21 21-16,21-21-15,-21 21 16,0-42 31,0 0-31,0-1-16,-21 22 15,0 0-15,-1 0 16,1 0-16,0 0 0,0 22 15,0-1-15,21 0 0,-21 0 16,-1 0-16,22 22 0,0-22 16,-21 0-16,21 0 0,-21 21 0,21-20 15,0-1-15,0 0 0,0 0 16,0 0-16,0 0 0,21-21 16,-21 22-16,21-22 0,1 0 0,-1 0 15,0 0-15,0 0 0,0 0 16,0 0-16,1 0 0,-1 0 15,0 0-15,0-22 0,0 1 0,0 21 16,-21-21-16,22 0 0,-1-21 16,-21 20-16,0 1 0,0 0 15</inkml:trace>
  <inkml:trace contextRef="#ctx0" brushRef="#br0" timeOffset="113795.58">23304 7895 0,'0'0'0,"-21"0"15,0 0-15,0 0 16,0 0-16,21-21 0,-21 21 0,-1 0 31,22 21 47</inkml:trace>
  <inkml:trace contextRef="#ctx0" brushRef="#br0" timeOffset="114815.52">25082 7789 0,'22'-21'15,"-1"0"-15,-21 0 0,0 0 0,0 0 16,21-1-16,-21 1 0,21 0 15,-21 42 1,0 0 0,0 1-16,-21-1 0,0 21 15,21-21-15,0 43 0,-21-22 0,-1 0 16,1 22-16,0-22 0,21 22 0,-21-22 16,0 22-16,0-22 15,-1 0-15,1 22 0,0-22 0,0-21 0,0 22 16,0-1-16,-1-21 0,22 0 15,0 0-15,-21 1 0,0-1 16,21-42 0,-21-1-1,21 1-15,0 0 16,0 0-16,0 0 0,0-22 0,0 22 16,0-21-16,0 0 0,0 20 0,21-20 15,0 0-15,0-1 0,-21 1 16,22 0-16,-1-1 0,-21 22 0,21 0 15,0 0-15,-21 0 0,21 21 16,0 21 0,1 21-16,-22-21 0,0 22 15,0-22-15,21 21 0,-21 1 0,21-1 16,-21-21-16,21 21 0,-21 1 16,0-22-16,21 21 0,0-21 0,-21 1 15,22 20-15,-1-21 0,0-21 0,0 21 16,0 0-16,0-21 0,1 0 15,-1 0-15,21 0 0,-21 0 0,22 0 16,-1 0-16,-21-21 0,21 21 0,1-21 16,-1 0-16,0 0 15,1-22-15,-1 22 0,-21-21 0,22 0 16,-22-1-16,0 1 0,0 0 0,0-22 16,-21 22-16,0-22 0,0 1 15,0 20-15,0-20 0,0-1 0,-21 1 16,0 21-16,-21-22 0,20 1 0,-20 20 15,0-20-15,-1 20 0,1 1 16,0 21-16,-1 0 0,1 0 0,-21-1 16,20 22-16,1 0 0,-22 22 15,22-1-15,-21 0 0,20 21 0,1 1 16,21-1-16,-22 21 0,22-20 0,21 20 16,0 1-16,0-22 15,0 22-15,0-1 0,43-21 0,-22 22 16,0-22-16,21 1 0,-21-1 0,22 0 15,-1-21-15,0 1 0,1-1 16,-22 0-16,21 0 0,1 0 0,-1-21 16,0 0-16,1 0 0,-1 0 15,0 0-15,1 0 0,-1-21 0,-21 0 16,21 0-16,-20 21 0</inkml:trace>
  <inkml:trace contextRef="#ctx0" brushRef="#br0" timeOffset="116268.33">25908 8107 0,'0'0'0,"21"0"0,-21 21 16,21-21-1,0 21-15,1-21 16,-1 0-16,0 0 0,0 0 16,0 0-16,0 0 0,22 0 0,-22-21 15,0 0-15,0 21 0,0-21 16,-21 0-16,22-1 0,-22 1 0,21 0 15,-21 0-15,0 0 0,0 0 0,0-1 16,0 1-16,0 0 16,-21 21-16,-1 0 0,1 0 15,0 0-15,0 0 0,0 21 0,0 0 16,-1 1-16,-20-1 16,42 0-16,-21 21 0,0-21 0,0 22 15,21-1-15,0-21 0,0 22 0,0-22 16,0 21-16,0-21 0,0 0 15,0 1-15,21-1 0,0 0 0,0-21 16,0 21-16,0-21 0,1 0 0,-1 0 16,21 0-16,-21 0 0,0 0 15,22 0-15,-1 0 0,-21 0 0,0-21 16,22 0-16,-22 0 0,0-1 0,0 1 16,0 0-16,1 0 15,-1-21-15,0 20 0,-21-20 0,0 21 0,0 0 16,0 0-16,0-1 0,0 1 15,-21 42 1,21 1 0,0-1-16,-21 0 0,21 21 15,-22-21-15,22 1 0,0 20 16,0-21-16,0 0 0,0 0 0,-21 1 16,21-1-16,0 0 0,0 0 15,-21 0-15,21 0 0,0-42 47,0 0-47,0 0 16,0 0-16,0 0 0,0-1 15,21 1-15,0-21 0,1 21 16,-22-22-16,21 22 0,0-21 0,0 21 16,0-22-16,0 22 0,1 0 0,-22 0 15,21 0-15,0 21 0,0 0 16,0 0-16,0 0 0,1 0 0,-22 21 15,21 21-15,-21-21 0,21 1 0,-21 20 16,21-21-16,-21 21 0,0-20 16,0 20-16,0-21 0,21 0 15,-21 22-15,0-22 0,21 0 0,-21 0 16,0 0-16,0 0 16,22-21 15,-22-21-31,21 0 0,0 0 15,0 0-15,-21 0 0,21-1 16,0 1-16,1-21 0,-1 21 0,0-22 16,0 22-16,0-21 0,0 21 15,1 0-15,-1-22 0,0 43 0,0-21 16,0 0-16,0 42 16,-21 0-1,0 0-15,0 1 0,0 20 0,0-21 16,0 21-16,-21-20 0,21-1 15,0 21-15,0-21 0,-21 0 16,21 1-16,0-1 0,0 0 0,0 0 16,0 0-16,0 0 0,21-21 0,0 22 15,1-22-15,20 0 16,-21 0-16,0 0 0,0 0 0,1 0 16,-1 0-16,0 0 0,0-22 15,0 22-15,0-21 0,1 0 0,-1 0 16,0 0-16,0 0 0,0-22 15,0 22-15,1 0 0,-22 0 16,0-22-16,21 22 0,-21 0 0,0 0 0,-21 21 47,-1 21-47,1 0 0,21 0 0,0 22 16,-21-22-16,0 0 0,21 0 0,0 0 15,0 1-15,0-1 0,0 0 16,0 0-16,0 0 0,0 0 15,0 1-15,21-22 0,0 0 0,0 0 16,1 0-16,-1 21 0,0-21 16,21 0-16,1 0 0,-22 0 15,21 0-15,-21-21 0,0-1 0,1 1 16,-1 0-16,0 0 0,0 0 16,0 0-16,0-22 0,-21 22 0,0-21 15,0-1-15,0 1 0,0 0 16,0-1-16,0 1 0,0 21 0,-21-21 15,0 20-15,0 1 0,0 0 0,-22 21 16,22 0-16,-21 0 0,21 0 16,-22 0-16,22 21 0,-21 0 0,21 1 15,0-1-15,-22 21 0,22 0 0,0-20 16,21 20-16,-21 0 0,21-21 16,-21 22-16,21-22 0,0 21 15,0-21-15,0 1 0,0-1 0,0 0 16,0 0-16,21 0 0,0-21 15,0 0-15,0 21 0,0-21 0,1 0 16,-1 0-16,21 0 0</inkml:trace>
  <inkml:trace contextRef="#ctx0" brushRef="#br0" timeOffset="116580.13">28956 7726 0,'-64'-42'15,"43"42"-15,0 0 16,0 21-16,0 0 0,-22 0 16,22 21-16,0-20 0,0 20 0,0 21 15,0-20-15,-1-1 0,1 22 0,0-22 16,21 0-16,0 1 0,-21-1 15,21 0-15,-21 1 0,21-22 0,0 21 16,0-21-16,0 0 0,0 1 0,0-1 16,21 0-16,0 0 0,0-21 15,0 0-15,1 21 0,-1-21 16,0 0-16,0 0 0,0 0 0,22 0 16,-22-21-16,21 0 0</inkml:trace>
  <inkml:trace contextRef="#ctx0" brushRef="#br0" timeOffset="116863.96">29654 7705 0,'85'42'16,"-170"-84"-16,191 84 0,-85 0 15,-21-20-15,22 20 0,-22 0 16,0 1-16,0-1 0,0 21 0,0-20 16,-22-1-16,1 22 0,0-22 0,0 0 15,21 1-15,-21-22 0,0 21 16,-1-21-16,1 0 0,0 1 0,0-1 16,21 0-16,-21 0 0,0 0 15,-1-21-15,1 21 16,0 1-16,0-22 0</inkml:trace>
  <inkml:trace contextRef="#ctx0" brushRef="#br0" timeOffset="117587.55">24426 9483 0,'0'0'0,"0"-21"0,21-22 0,-21 22 0,0 0 16,0 0-16,0 0 0,0-1 0,0 1 15,0 0-15,0 0 0,-21 21 16,0 0-16,0-21 0,-21 21 0,20 0 16,-20 0-16,21 0 0,-21 0 0,-1 0 15,22 0-15,-21 21 16,21 0-16,-1-21 0,1 0 0,0 21 15,21 0-15,21 1 16,0-22 0,1 21-16,-1-21 0,21 21 0,-21 0 15,0 0-15,22 0 0,-22 1 0,0 20 16,0 0-16,0-21 0,1 22 16,-22-1-16,0 0 0,0-20 0,0 20 15,-22 0-15,1-21 0,-21 1 0,21-1 16,0 21-16,-22-42 0,22 21 15,-21 0-15,21-21 0,-1 0 16,1 0-16,0 0 0,0 0 16,42-21-1,0 21 1,0-21-16,1 21 0,-1 0 16,0 0-16,0 0 15,0 21-15,-21 0 16,0 1-16,0-1 0,0 0 0,0 0 15,0 0-15,0 22 0,0-22 0,-21 0 16,21 0-16,0 0 0,0 0 16,0 1-16,0-1 0,0 0 15,0 0 1,21-21-16,0 0 0,1 21 16,-1-21-16,0 0 15</inkml:trace>
  <inkml:trace contextRef="#ctx0" brushRef="#br0" timeOffset="118176.08">23897 11176 0,'21'-21'0,"-42"42"0,63-84 0,-20 41 15,-1-20-15,0 21 0,-21 0 0,0 0 16,0-1-16,0 1 15,0 0-15,-21 21 0,0-21 0,-22 21 16,22 0-16,-21 0 0,-1 0 0,1 0 16,0 0-16,-1 0 0,1 0 15,0 0-15,-1 21 0,22 0 0,-21-21 16,21 21-16,0 1 0,21-1 0,0 0 16,0 21-16,0-21 0,21 1 15,0-1-15,21 21 0,1-21 0,-1 22 16,0-22-16,1 0 0,-1 21 0,0-21 15,1 1-15,-1-1 0,-21 21 16,0-21-16,0 0 0,1 1 0,-22-1 16,0 0-16,0 0 15,-22-21-15,-20 21 0,0-21 16,-1 0-16,-20 0 0,-1 0 0,22 0 16,-21 0-16,-1 0 0,1 0 0,-1 0 15,22 0-15,-22 0 0,22-21 16,21 21-16,-22-21 0,22 21 0,21-21 15,0 0-15,0-1 0,0 1 0,0 0 16,0 0-16,0 0 0,21 0 16,22-1-16,-22-20 0,21 21 0,1-21 15,20 20-15,-21 1 0</inkml:trace>
  <inkml:trace contextRef="#ctx0" brushRef="#br0" timeOffset="118563.34">24257 11049 0,'-42'106'16,"42"-85"0,-22 21-16,1 1 0,21-22 0,-21 21 15,21-21-15,-21 22 0,21-22 16,0 21-16,0-21 0,0 22 0,0-22 16,0 0-16,21 0 0,0 0 0,0 1 15,22-22-15,-22 0 16,0 0-16,21 0 0,-20 0 0,20 0 15,-21 0-15,21 0 0,1 0 0,-1-22 16,-21 1-16,22 0 16,-22 0-16,0-21 0,-21 20 0,0-20 15,0 0-15,0 21 0,0-22 0,0-20 16,-21 20-16,0 1 0,-22 0 16,22-1-16,-21 22 0,21 0 0,-22 0 15,22 0-15,0 21 0,-21 0 0,20 0 16,-20 21-16,21 0 0,0 0 15,0 0-15,-1 1 0,1 20 0,21 0 16,0-21-16,0 22 0,0-1 0,0-21 16,21 22-16,1-22 0,20 0 15,-21 0-15,21 0 0,1-21 16,-1 0-16,0 0 0</inkml:trace>
  <inkml:trace contextRef="#ctx0" brushRef="#br0" timeOffset="118803.2">25082 10964 0,'0'0'0,"22"-21"0,-22 0 0,0 0 0,21 21 15,-21 21 1,0 0-16,-21 22 0,21-22 16,-22 21-16,1 0 0,21 1 15,0 20-15,0-20 0,-21-1 0,21 0 16,-21 1-16,21-1 0,0 0 0,-21 1 15,21-22-15,0 21 0,0-21 16,0 0-16,0 1 0,0-1 0</inkml:trace>
  <inkml:trace contextRef="#ctx0" brushRef="#br0" timeOffset="119071.51">25040 11049 0,'0'0'0,"21"-42"16,0-1-16,1 22 0,-1-21 0,127-64 31,-106 106-31,-21 0 16,22 0-16,-22 21 0,21 0 0,-21 1 16,1-1-16,-1 0 0,-21 21 15,0-21-15,0 22 0,0-1 0,-21-21 16,-1 22-16,-20-1 0,21-21 0,-21 21 15,-1-20-15,1-1 0,0 0 16,-1 0-16,1 0 0,0-21 0,-1 21 16,22-21-16,0 0 0,0 0 0,42 0 31,0 0-31,0-21 16</inkml:trace>
  <inkml:trace contextRef="#ctx0" brushRef="#br0" timeOffset="119396.29">26606 10562 0,'0'0'0,"0"-63"15,-21 63-15,0 0 16,0 0-16,0 0 0,0 0 0,-22 21 15,22 0-15,-21 0 0,21 0 16,-1 22-16,-20-1 0,21 0 0,-21 1 16,20-1-16,1 22 0,-21-22 0,21 21 15,0 1-15,-1-1 0,1 1 16,0-1-16,21 1 0,0-1 0,0 1 16,0-22-16,0 22 0,0-22 0,21 0 15,0 1-15,22-22 0,-22 21 0,0-21 16,21 1-16,1-1 0,-1-21 15,0 0-15,-20 0 0,20 0 16,0 0-16,1 0 0,-22 0 0</inkml:trace>
  <inkml:trace contextRef="#ctx0" brushRef="#br0" timeOffset="120735.28">26987 10964 0,'0'0'0,"0"-21"15,-21 21 1,0 0-16,0 21 15,21 1-15,0-1 16,0 0-16,0 0 0,-21 0 0,21 22 16,0-22-16,0 21 0,0-21 0,0 22 15,0-22-15,0 21 0,-21-21 16,21 0-16,0 1 0,0-1 0,0 0 16,0 0-16</inkml:trace>
  <inkml:trace contextRef="#ctx0" brushRef="#br0" timeOffset="121744.07">26924 11007 0,'0'0'15,"0"-21"-15,0-1 16,0 1-16,21 21 16,0-21-16,0 21 15,-21-21-15,22 21 0,-1-21 16,0 21 15,-21 21 0,0 0-15,21-21 15,0 0-15,0 0 0,-21-21-16,22 21 15,-1-21-15,0 21 0,-21-21 16,21 21-16,0-22 0,0 22 0,1 0 15,-1 0-15,0 0 16,0 0-16,0 0 0,0 0 16,-21 22-1,22-1-15,-22 0 16,0 0 0,0 0-16,0 0 15,-22-21-15,1 0 16,0 0 15,0 0-15,21-21-1,0 0-15,-21 21 0,0 0 16,21-21-16,-22 21 16,1-21-16,0 21 15,21-21 1,-21 21-1</inkml:trace>
  <inkml:trace contextRef="#ctx0" brushRef="#br0" timeOffset="122012.02">27178 10837 0,'-21'0'15,"0"0"17,-1 0-32,22 22 15,-21-1-15,21 0 0,0 0 0,0 0 16,0 0-16,-21 22 0,21-1 0,0 0 15,-21 1-15,21-1 16,0 0-16,0 1 0,0-1 0,-21 0 16,21-20-16,-21 20 0,-1 0 0,22-21 15,0 1-15,-21 20 0,21-21 16,-21-21-16,21 21 0,-21 0 0,42-42 47,0 0-47,0 21 15,-21-21-15,22-21 0,-1 20 0,0 1 16</inkml:trace>
  <inkml:trace contextRef="#ctx0" brushRef="#br0" timeOffset="122504.1">27771 10880 0,'0'0'0,"21"0"0,-21 21 32,0 0-17,0 0-15,0 0 0,-21 1 0,-1-1 16,1 21-16,21 0 0,-21 1 0,0-1 15,0 0-15,0 1 0,21-22 16,0 21-16,0 1 0,-22-22 0,22 0 16,0 21-16,0-21 0,0 1 0,22-22 15,-1 21-15,0-21 0,0 0 16,21 0-16,1 0 0,-22 0 0,21 0 16,1 0-16,-1 0 0,0-21 0,1-1 15,-22 1-15,21 0 0,0-21 16,-20 21-16,-1-22 0,0 1 0,0 0 15,0-1-15,-21-20 0,0 20 16,0 1-16,0 0 0,0-1 16,-21 1-16,0 0 0,0 21 0,-22-1 15,22 1-15,-21 0 0,21 21 0,-22 0 16,1 0-16,21 21 0,-21 0 16,-1 1-16,22-1 0,0 0 0,0 21 15,0-21-15,21 1 0,0-1 0,0 0 16,0 0-16,0 0 0,21 0 15,0 1-15,0-1 0</inkml:trace>
  <inkml:trace contextRef="#ctx0" brushRef="#br0" timeOffset="122738.96">28808 10795 0,'0'0'0,"21"-21"0,0-43 31,-21 86-31,0-1 0,0 0 0,-21 0 16,0 21-16,21 1 0,-21-22 0,-1 21 15,22 22-15,-21-22 0,21 0 16,0 1-16,0-1 0,0 0 0,0 1 16,0-1-16,0 0 0,0-20 15,0 20-15,21-21 0,-21 0 16,22-21-16,-1 21 0</inkml:trace>
  <inkml:trace contextRef="#ctx0" brushRef="#br0" timeOffset="122923.86">28554 11134 0,'0'0'0,"0"-21"15,0-1-15,21 22 16,0-21-16,0 21 15,0 0-15,1 0 0,20 0 0,0 0 0,-21-21 16,22 21-16,20 0 16,-20 0-16,20-21 0,1 21 0,-1-21 15,1 0-15,-1 21 0</inkml:trace>
  <inkml:trace contextRef="#ctx0" brushRef="#br0" timeOffset="123391.59">30099 10605 0,'0'0'0,"0"-22"15,0 1-15,0 0 16,21 21-16,0 0 0,0-21 16,22 21-16,-22 0 0,0 0 0,21 21 15,-20 0-15,-1 0 0,0 22 16,0-22-16,-21 42 0,0-20 0,0-1 15,0 22-15,0-22 0,-21 0 16,0 22-16,-22-22 0,22 22 0,-21-22 16,0 0-16,-1 1 0,-20-22 0,20 21 15,1-21-15,-21 0 0,20 1 16,1-22-16,0 0 0,-1 21 0,1-21 16,21 0-16,-22 0 0,22-21 0,-21-1 15,21 22-15,21-21 0,0-21 16,0 21-16,0 0 0,0-1 15,0-20-15,21 21 0,0-21 0,0 20 16,0 1-16,22 0 0,-22 0 16,0 0-16,21 21 0,-20 0 0,20 0 15,-21 0-15,0 0 0,0 21 0,1 0 16,-1 0-16,0 0 0,0 1 16,-21-1-16,21 0 0,0 21 0,1-21 15,-1 1-15,0-1 0,0 0 0,0 0 16,22 0-16,-22-21 0,0 21 15,0-21-15,21 0 0,-20 0 16,-1 0-16,0 0 0</inkml:trace>
  <inkml:trace contextRef="#ctx0" brushRef="#br0" timeOffset="123768.38">31073 10795 0,'-64'-21'16,"128"42"-16,-149-42 0,64 21 0,0 0 16,-1 21-16,1 0 0,-21 0 15,21 1-15,0 20 0,-1-21 0,1 21 16,0-20-16,21 20 0,0 0 16,0 1-16,0-22 0,0 21 0,0-21 15,21 22-15,-21-22 0,21 0 0,1 0 16,20 0-16,-21-21 0,0 0 15,0 0-15,22 0 0,-22 0 0,0 0 16,21 0-16,-20-21 0,20 0 16,-21 0-16,0 0 0,0-22 0,1 22 15,-1-21-15,0-1 0,-21 22 0,0-21 16,0 0-16,0 20 0,0 1 16,0-21-16,-21 21 0,0 21 15,-22-21-15,22 21 0,-21 0 16,21 0-16,-22 0 0,22 0 0,-21 21 15,21-21-15,-1 0 0,22 21 0,0 0 16</inkml:trace>
  <inkml:trace contextRef="#ctx0" brushRef="#br0" timeOffset="124067.6">31708 10266 0,'21'0'16,"-42"0"-16,63 21 0,-21 0 0,21 0 0,-20 22 16,-1 20-16,0-20 0,0 20 15,0 1-15,-21-1 0,0 1 0,0-1 16,0 22-16,0-22 0,0 1 15,-21 20-15,0-20 0,0-1 0,-22 1 16,22-1-16,-21-20 0,0-1 16,-1 0-16,-20 1 0,20-1 15,-20-21-15,-1 22 0,22-22 0,-21 0 16,-1 0-16,22 0 0</inkml:trace>
  <inkml:trace contextRef="#ctx0" brushRef="#br0" timeOffset="124720.64">24744 13441 0,'0'-21'0,"0"42"0,-21-63 16,21 20-16,0 1 0,0 0 15,0 0-15,21 0 16,0 0-16,0 21 0,0 0 0,0 0 16,22 0-16,-22 0 0,0 0 0,21 0 15,-20 0-15,-1 21 0,0-21 16,0 21-16,-21 0 0,21 0 0,-21 0 16,0 1-16,-21-1 0,0 0 15,0 0-15,-22 0 0,1 0 0,0 22 16,-1-22-16,1 0 0,21 0 0,-21 0 15,-1 1-15,22-1 0,-21 0 16,21 0-16,21 0 0,0 0 0,0 1 16,0-1-16,21 0 15,0 0-15,21-21 0,-21 21 16,22-21-16,-1 21 0,0 1 16,1-22-16,-1 21 0,-21 0 0,22 0 15,-22 0-15,0 0 0,0 1 16,-21-1-16,0 0 0,0 0 15,-21 0-15,0 0 0,0 1 0,-1-1 16,1 0-16,0 0 0,-21 0 16,21 0-16,-1-21 0,1 22 0,0-1 15,0-21-15,0 0 0,0 21 0,-1-21 16,1 0-16,0 0 16,0 0-16,0 0 0,0 0 0,-22-21 15,22 0-15</inkml:trace>
  <inkml:trace contextRef="#ctx0" brushRef="#br0" timeOffset="145570.99">11747 14245 0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21ED-059B-481D-B7A6-DFB02DFAD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76C18-37A3-46E4-921C-2476F4D1E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4DED-8183-4764-9270-BF42F754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E594-DE77-495A-A1ED-8CD1116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B8A9-8922-4745-855F-04E183E6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977-6618-48B3-86EF-2FE8846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8680-F333-4EE6-8F18-D50E8F95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8CB5-6740-4472-B1F2-50CC5263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6A0C-5611-43BE-86AB-E1594D6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9440-1809-4AB9-8DE6-F64A13F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47550-E689-4E49-A8BF-CBB4C6564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6BEC-087E-45EA-8ACF-B40D42DC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2680-18A5-428F-8220-DBE72180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A390-5069-4F45-AC96-2D380243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031-C4BA-4312-B370-20636A5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2911-8CA7-447E-9CE4-408456C7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18AC-FB98-48BF-95B1-9EEA36D0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31C6-A6CB-4273-8283-9F182BB8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ED35-AE6F-4F66-8881-7A4AA72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5A0D-BF5F-4F63-8952-2F48C60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183-FD54-45BB-A053-CE4A1FB8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AE9-F000-4CFD-82C0-065A459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4ECE-48B2-49E4-BA9A-38379F28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F451-7A47-4B3C-A81F-26D3753D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25A9-0BB5-4A57-8764-645CC370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FE3B-B76F-4596-901B-F9C3D5C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5974-515C-4894-8C35-8B02C8E2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654B-8DBA-4552-928E-25994F66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53B4-647A-4F8D-B47F-8BCB8B98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A322-3258-419D-A684-0AA4BCB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CA0F-D26F-4405-9D83-A17F0662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1341-E10B-4CEF-A133-C81DF42D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4642-0DE5-4018-A3EB-BEA2600A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2F64-F8A3-427D-8BEC-84E1234C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097B2-042B-4980-B066-304D2097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B61E9-A3AE-4B81-8C5E-4DA419F28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BB537-161B-44D2-B027-AC2A9F5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F4EDE-B025-4D30-9CEA-84BE130C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6F561-0B49-40AE-B790-8BC103BD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F69-98EE-4453-A033-D9F3E95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65F3A-9E27-441B-9649-850E1512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4249-7404-4D2D-B24A-B2E793A8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DA4F2-AA06-4406-958D-659049B0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080D3-5866-441A-99C3-A3C2062E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2E2FA-74FB-481F-BC48-4A52C19E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E2624-43F0-4ACF-B92C-811B465E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D57-B1F9-4613-88C5-2B1E15B8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158F-CC4C-4F36-8A20-F887EF87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44C4-29C8-43D9-8A8E-B38FBC50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A60-5B7F-45C4-A5C2-E7CFB21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41F47-3EB0-499C-B9E1-05B0D8C3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DF21-6F52-4395-9E58-D2092000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1E3B-1EA9-4336-9D74-97F1F67B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9B7D-1517-4E72-85A4-2EEFC0F6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1A2F-672F-4827-9C65-147907A56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4EC7-F807-429E-BFA9-DDCC0C2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A730-0C2C-49D8-8709-D076D4DF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3B78-2134-4EB3-8A09-A237A06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2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6586D-741E-422E-BF72-C58D753E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A410-4C30-4CAC-9393-0FEBCEB3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5016-5F13-4846-B007-665DF4818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288F-D45E-4A23-A8B6-738676E3A3B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705B-BD05-43C9-AF6C-0FB166358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9B1D-5004-4156-85CF-C7E839968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CF41-9D5C-4C3B-847F-3B51A83AF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ECB63-84C1-4A3A-B4C5-CC196B92FFBF}"/>
                  </a:ext>
                </a:extLst>
              </p14:cNvPr>
              <p14:cNvContentPartPr/>
              <p14:nvPr/>
            </p14:nvContentPartPr>
            <p14:xfrm>
              <a:off x="281880" y="190440"/>
              <a:ext cx="613440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ECB63-84C1-4A3A-B4C5-CC196B92F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81080"/>
                <a:ext cx="615312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26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B0F663-E29F-4A9A-AB22-C1CA098D069E}"/>
                  </a:ext>
                </a:extLst>
              </p14:cNvPr>
              <p14:cNvContentPartPr/>
              <p14:nvPr/>
            </p14:nvContentPartPr>
            <p14:xfrm>
              <a:off x="45720" y="259200"/>
              <a:ext cx="10874160" cy="615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B0F663-E29F-4A9A-AB22-C1CA098D0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49840"/>
                <a:ext cx="1089288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72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332D7-844F-45D5-91A7-23BB8210B400}"/>
                  </a:ext>
                </a:extLst>
              </p14:cNvPr>
              <p14:cNvContentPartPr/>
              <p14:nvPr/>
            </p14:nvContentPartPr>
            <p14:xfrm>
              <a:off x="464760" y="571680"/>
              <a:ext cx="621072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332D7-844F-45D5-91A7-23BB8210B4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62320"/>
                <a:ext cx="622944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6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89C82F-AECF-49F3-B270-BB140BF66B82}"/>
                  </a:ext>
                </a:extLst>
              </p14:cNvPr>
              <p14:cNvContentPartPr/>
              <p14:nvPr/>
            </p14:nvContentPartPr>
            <p14:xfrm>
              <a:off x="411480" y="960120"/>
              <a:ext cx="536472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89C82F-AECF-49F3-B270-BB140BF66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950760"/>
                <a:ext cx="538344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5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3D13A-6642-4A6A-A2E5-F14BF4D12A3E}"/>
                  </a:ext>
                </a:extLst>
              </p14:cNvPr>
              <p14:cNvContentPartPr/>
              <p14:nvPr/>
            </p14:nvContentPartPr>
            <p14:xfrm>
              <a:off x="320040" y="221040"/>
              <a:ext cx="1073700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3D13A-6642-4A6A-A2E5-F14BF4D12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11680"/>
                <a:ext cx="1075572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7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ED7FEE-A090-4C87-96CE-F6AEFCF97373}"/>
                  </a:ext>
                </a:extLst>
              </p14:cNvPr>
              <p14:cNvContentPartPr/>
              <p14:nvPr/>
            </p14:nvContentPartPr>
            <p14:xfrm>
              <a:off x="434160" y="822960"/>
              <a:ext cx="835956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ED7FEE-A090-4C87-96CE-F6AEFCF97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813600"/>
                <a:ext cx="837828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4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7532D-5365-4364-AA87-86FBB0107272}"/>
                  </a:ext>
                </a:extLst>
              </p14:cNvPr>
              <p14:cNvContentPartPr/>
              <p14:nvPr/>
            </p14:nvContentPartPr>
            <p14:xfrm>
              <a:off x="464760" y="502920"/>
              <a:ext cx="1166652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7532D-5365-4364-AA87-86FBB0107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493560"/>
                <a:ext cx="1168524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01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47812A-6F83-4D19-8664-E501CD56BF9E}"/>
                  </a:ext>
                </a:extLst>
              </p14:cNvPr>
              <p14:cNvContentPartPr/>
              <p14:nvPr/>
            </p14:nvContentPartPr>
            <p14:xfrm>
              <a:off x="449640" y="822960"/>
              <a:ext cx="1118628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47812A-6F83-4D19-8664-E501CD56B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13600"/>
                <a:ext cx="1120500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5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36A0-1991-4724-B826-D5FC2A5F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1C1A-550B-4297-9EE7-38118562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3BCF25-79E6-456E-8E38-3F2A66F6CEF1}"/>
                  </a:ext>
                </a:extLst>
              </p14:cNvPr>
              <p14:cNvContentPartPr/>
              <p14:nvPr/>
            </p14:nvContentPartPr>
            <p14:xfrm>
              <a:off x="266760" y="175320"/>
              <a:ext cx="1191780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3BCF25-79E6-456E-8E38-3F2A66F6C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5960"/>
                <a:ext cx="119365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63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2021-09-28T02:23:19Z</dcterms:created>
  <dcterms:modified xsi:type="dcterms:W3CDTF">2021-09-28T02:23:47Z</dcterms:modified>
</cp:coreProperties>
</file>