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1:36:09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3852 4297 0,'0'-21'62,"0"0"-46,0-1-16</inkml:trace>
  <inkml:trace contextRef="#ctx0" brushRef="#br0" timeOffset="1191.67">1947 741 0,'0'0'0,"0"-21"0,21-43 31,-21 43-31,0 0 0,0 0 16,22 0-16,-22-1 15,0 44 16,0-1-15,0 0-16,0 21 0,0 1 0,0-1 16,0 21-16,-22 1 0,1-1 15,0 1-15,0-1 0,21 22 16,-21-21-16,0-22 0,-1 21 16,1-20-16,21-1 0,0 0 0,-21 1 15,21-22-15,-21 0 0,21 0 16,0-42 15,0-21-31,21 21 0,0-1 16,0-20-16,1 0 0,-22-1 15,21-20-15,0 21 0,0-22 0</inkml:trace>
  <inkml:trace contextRef="#ctx0" brushRef="#br0" timeOffset="1463.52">2053 699 0,'0'0'0,"0"-22"0,0 1 31,21 42 0,-21 1-31,21 20 16,-21 0-16,22 1 0,-22-1 0,0 0 16,0 1-16,21 20 0,-21-21 15,0 22-15,21-22 0,-21 1 0,0-1 16,0-21-16,0 21 0,0-20 15,21-1-15,-21 21 0,0-21 16,0 0-16,0 1 16,0-44 15,0 1-31,0 0 16,0 0-16</inkml:trace>
  <inkml:trace contextRef="#ctx0" brushRef="#br0" timeOffset="1655.41">1905 1291 0,'-21'0'0,"42"0"0,-63 0 16,42 21-16,-22-21 0,44 0 31,-1 0-15,0 0-16,0-21 0,21 21 15,-20 0-15,-1-21 0,0 0 0,0 21 16,21 0-16,-20-21 0,-1 21 15,21 0-15,-21-21 0,0 21 0,22-22 16,-22 22-16,0-21 0</inkml:trace>
  <inkml:trace contextRef="#ctx0" brushRef="#br0" timeOffset="2516.92">2921 1270 0,'0'-21'47,"21"0"-47,0 0 0,-21-1 15,21 1-15,1 0 16,-22 0-16,0 0 15,0 0 1,-22 21-16,1 0 0,0 0 16,0 0-16,0 21 0,0-21 0,-1 21 15,-20 0-15,21 0 0,-21 0 16,20 1-16,1-1 0,0 21 0,-21-21 16,42 0-16,-21 1 0,21-1 15,0 0-15,0 0 0,0 0 16,21-21-1,0 0-15,0 0 0,0 0 0,0 0 16,22-21-16,-1 21 0,-21-21 16,22 0-16,-22 0 0,21 21 0,-21-22 15,0 1-15,1 0 0,-1 21 16,0-21-16,0 0 0,-21 0 16,21-1-1,-21 44 16,0-1-31,0 0 16,0 0-16,0 0 0,0 22 16,0-22-16,0 21 0,0 0 0,0 1 15,0-1-15,0 22 0,0-22 16,0 21-16,0 1 0,21-1 0,-21 1 16,22-1-16,-22 1 0,21 21 15,0-22-15,0 1 0,0 20 16,0-20-16,1 20 0,20 1 0,-21-21 15,0 20-15,0-20 0,1-1 16,-1 1-16,-21-1 0,0-20 0,0 20 16,0-21-16,0 1 0,0-1 0,0-21 15,-21 0-15,-1 1 0,-20-1 16,21 0-16,-21-21 0,-1 0 0,1 0 16,21 0-16,-22-21 0,1 0 15,-21-1-15,20-20 0,1 0 0,0-1 16,-1 1-16,1-21 0,0-1 15,-1 1-15,1-1 0,21-21 0,0 22 16,-1-22-16,22 22 0,0-22 16,0 22-16,0-22 0,0 21 15,0 1-15,22-1 0,-1 1 0,0-1 16,0 1-16,0-1 0,22 22 16,-22-21-16,21 20 0,0 1 0,1 21 15,-22-22-15,21 22 0,1 0 16,-1 0-16,-21 0 0,21 0 0,-20 21 15,20 0-15</inkml:trace>
  <inkml:trace contextRef="#ctx0" brushRef="#br0" timeOffset="4164.91">3450 1461 0,'21'0'15,"0"-22"1,1 22-16,-1-21 0,0 0 0,0 21 16,0-21-16,0 0 0,1 0 15,-1-1-15,-21 1 0,21 21 0,-21-21 16,21 0-16,-42 21 31,0 0-31,0 0 0,-1 21 16,1 0-16,0 0 15,0 1-15,21 20 0,0-21 0,-21 0 16,21 0-16,-21 1 0,21-1 16,0 0-16,0 0 0,0 0 0,0 0 15,0 1-15,21-1 0,0-21 16,0 0-16,0 0 0,0 0 0,1 0 16,-1 0-16,0 0 0,21-21 15,-21-1-15,22 22 0,-1-21 0,-21 0 16,22 0-16,-22 0 0,0 0 15,21-1-15,-21-20 0,1 21 16,-22 0-16,0 0 0,21-1 0,-21 1 16,21 0-16,-21 42 31,0 0-31,0 1 16,0-1-16,-21 0 0,21 0 0,-21 0 15,21 0-15,-22 22 0,22-22 16,0 0-16,0 0 0,0 0 15,0 1-15,0-1 16,0-42 15,0-1-15,0 1-16,22 21 0,-1-21 0,0 0 16,-21 0-16,21 21 0,-21-21 15,21-1-15,0 1 0,1 0 0,-1 21 16,0-21-16,0 21 0,0 0 15,0 0-15,1 0 0,-1 0 16,0 21-16,-21 0 0,21-21 0,0 21 16,-21 1-16,21-1 0,1 0 15,-1-21-15,-21 21 0,21 0 0,0 0 16,0-21-16,-21 22 0,21-22 16,22 0-16,-22 0 0,0 0 15,21 0-15,1 0 0,-1 0 0,0 0 16,1-22-16,-1 22 0,-21-21 15,22 0-15,-1 0 0,0 21 0,-21-21 16,22 0-16,-22-1 0,0 1 16,-21 0-16,0-21 0,0 21 0,0-1 15,0 1-15,0 0 0,0-21 0,-21 21 16,0-1-16,0 1 16,-22 21-16,22 0 0,0 0 0,0 0 15,0 0-15,-22 21 0,22 1 16,0-1-16,0 0 0,0 0 0,-1 0 15,1 22-15,0-22 0,0 0 16,21 0-16,0 21 0,0-20 16,0-1-16,0 0 0,0 0 15,0 0-15,21-21 16,0 0-16,0 0 0,1 0 0,20 0 16,-21 0-16,0 0 0,0-21 0,1 21 15,20-21-15,-21 0 0,0 0 16,0-1-16,22 1 0,-22-21 0,0 21 15,0-22-15,0 1 0,1 0 16,-1-1-16,0 1 0,0-21 0,-21 20 16,21 1-16,-21-22 0,0 22 15,0 0-15,0-1 0,0 22 16,0 0-16,0 0 0,0 0 0,-21 21 16,0 0-16,0 0 15,21 21-15,0 0 0,0 21 0,-21 1 16,21-22-16,-22 42 0,22-20 15,0-1-15,0 0 0,0 1 0,0 20 16,0-20-16,0-1 0,0 0 16,0 1-16,0-22 0,0 21 0,22-21 15,-22 0-15,21 22 0,-21-22 0,21 0 16,0 0-16,0-21 0,0 21 16,1 1-16,-1-22 0,0 0 0,0 0 15,0 0-15,22 0 0,-1 0 16,0 0-16,-21-22 0,22 1 15,-1 0-15,0 21 0,1-21 0,-22 0 16,21 0-16,-21-1 0,22 1 16,-22 0-16,-21 0 0,0 0 0,21 0 15,-21-1-15,0 1 0,0 0 0,0 0 16,0 0-16,-21 21 0,0 0 16,0 0-16,-1 0 0,1 0 15,0 0-15,0 0 0,0 21 16,0 0-16,-1 0 0,1 0 0,0 1 15,0-1-15,21 0 0,0 0 0,0 0 16,0 0-16,0 1 16,0-1-16,0 0 0,21-21 31,0 0-31,0 0 0,1 0 16,-1 0-16,0 0 0,0-21 0,0 21 15,0-21-15,1-1 0,-1 1 16,0 21-16,0-21 0,-21 0 0,21 21 15,0 0-15,-21-21 0,22 21 16,-22 21 0,0 0-16,21-21 0,-21 21 15,0 0-15,0 1 0,0-1 0,0 0 0,21-21 16,-21 21-16,21 0 16,0 0-16,0-21 0,1 22 15,-1-22-15,0 0 0,0 0 16,21 0-16,-20 0 0,-1 0 0,21 0 15,0-22-15,-20 22 0,20-21 0,-21 0 16,21 21-16,-20-21 0,20 0 16</inkml:trace>
  <inkml:trace contextRef="#ctx0" brushRef="#br0" timeOffset="4767.75">1736 2011 0,'0'0'0,"-43"0"0,22 0 0,0 0 0,0 0 16,0 21-16,-1-21 0,44 21 31,-1-21-16,0 0-15,21 0 0,1 0 0,-1 0 16,0 0-16,22 0 0,-1 0 0,1 0 16,20 0-16,22 0 15,0 0-15,0 0 0,21 0 0,0 0 16,0 0-16,0 0 0,21 0 16,0 0-16,0 0 0,1-21 0,20 21 15,-21 0-15,21-21 0,-20 0 0,20 21 16,0 0-16,-21-21 0,1 21 15,-1-22-15,-21 22 0,0 0 0,0-21 16,0 21-16,0-21 0,-21 21 16,-1-21-16,1 21 0,-21 0 0,0 0 15,-22 0-15,1 0 0,-22 0 0,0 0 16,1 0-16,-22 0 0,0 0 16,0 0-16,0 0 15,-21 21 1,0 0-16,-21-21 15,0 0-15,0 21 0,0-21 0</inkml:trace>
  <inkml:trace contextRef="#ctx0" brushRef="#br0" timeOffset="5471.51">2625 3852 0,'0'0'0,"0"-21"0,0 0 15,0 0-15,0 0 0,0 0 0,-22-1 16,22 1-16,-21 0 16,21 42 15,0 0-31,0 1 0,0 20 0,0-21 16,0 21-16,0 1 0,0-1 15,0 22-15,0-22 0,0 0 0,21 1 16,-21-1-16,0 0 0,0 1 15,0-22-15,0 21 0,22-21 16,-22 0-16,0 1 0,0-1 16,0 0-16,21-21 0,0 0 15,0 0 17,0-21-32,0 21 0</inkml:trace>
  <inkml:trace contextRef="#ctx0" brushRef="#br0" timeOffset="5800.77">3090 4128 0,'21'0'31,"1"0"-31,-1 0 15,0-22-15,0 22 0,-21-21 0,21 21 16,-21-21-16,21 0 16,-21 0-16,-21 21 31,0 0-31,0 0 16,0 21-1,21 0 1,0 0-1,21-21 17,0 0-32</inkml:trace>
  <inkml:trace contextRef="#ctx0" brushRef="#br0" timeOffset="8223.54">4805 3747 0,'0'0'0,"0"-22"0,0-20 32,0 63-1,0 0-15,0 1-16,0-1 0,0 0 15,0 21-15,0-21 0,0 22 16,0-1-16,-21 0 0,-1 1 0,22-1 15,0 0-15,-21-20 0,21 20 0,-21-21 16,21 0-16,0 0 0,0 1 16,0-1-16,0-42 343,0-1-343,0 1 0,21 0 16,-21 0-16,0 0 16,0 0-16,21-1 0,1-20 0,-22 21 15,21-21-15,-21 20 0,0 1 16,21-21-16,-21 21 0,21 0 0,-21-1 16,0 1-16,0 0 0,21 0 15,-21 0-15,21 21 31,-21 21-15,22 0-16,-22 0 16,21 0-16,-21 1 0,0 20 0,21-21 15,-21 21-15,21-20 0,-21 20 0,0-21 16,21 21-16,-21-20 0,21-1 16,-21 21-16,0-21 0,0 0 15,22 1-15,-1-22 16,0 0-1,0 0 1,0 0-16,-21-22 0,21 1 0,-21 0 16,22 0-16,-22 0 0,21 0 15,0-1-15,-21-20 0,21 21 0,-21 0 16,21-22-16,-21 22 0,21 0 16,-21 0-16,22 0 0,-1 0 0,-21-1 15,21 22-15,0 0 16,0 22-1,-21-1-15,21 0 16,-21 0-16,0 0 0,0 22 16,0-22-16,0 0 0,22 21 0,-22-21 15,21 1-15,0-1 0,-21 0 16,21 0-16,-21 0 0,21 0 16,0 1-16,1-22 0,-1 0 0,0 21 15,0-21-15,0 0 0,0 0 0,1 0 16,-1 0-16,0 0 0,21-21 15,-21-1-15,22 1 0,-22 21 0,0-21 16,0 0-16,22 0 0,-22 0 0,0-22 16,0 22-16,0 0 0,-21-21 15,0 20-15,21 1 0,-21 0 0,0-21 16,0 21-16,0-1 0,0 1 0,0 0 16,0 0-1,-21 21 1,0 21-16,21 0 15,0 0-15,-21 22 16,21-22-16,0 0 0,0 0 0,0 22 16,0-22-16,0 0 0,0 21 0,0-21 15,0 1-15,0-1 0,0 0 16,0 0-16,0 0 0,0 0 0,21-21 16,0 22-16,0-22 15,1 0-15,-1 0 16,0 0-16,0 0 0,0-22 0,0 22 15,1-21-15,-1 0 16,0 21-16,0-21 0,-21 0 16,21 21-16,0-21 0,-21-1 0,22 1 15,-1 0-15,0 0 0,-21 0 0,21 0 16,0-22-16,-21 22 0,21 0 16,1 0-16,-22-22 0,21 22 0,0 0 15,-21-21-15,0 21 0,21-1 0,-21 1 16,0 0-16,21 0 0,-21 0 15,0 0-15,0-1 16,-21 22 140,21 22-124,-21-22-17,21-22 188,0 1-187,0 0 0,0 0-16,0 0 31,0 42 0,0 0-15,0 0-16,0 22 0,0-22 15,0 0-15,-21 21 0,21 1 0,-21-1 16,-1 0-16,22 1 0,-21-1 16,0 0-16,21 1 0,0-1 0,-21 0 15,21-21-15,-21 22 0,21-22 16,0 0-16,0 21 0,0-20 15,0-1-15,0 0 16,0-42 15,0 0-31,0-1 16,0 1-16,0 0 0,0 0 16,0-21-16,0 20 0,0 1 15</inkml:trace>
  <inkml:trace contextRef="#ctx0" brushRef="#br0" timeOffset="8948.18">6138 3789 0,'0'0'0,"0"21"32,0 0-32,21-21 15,1 0 1,-1 0-16,0 0 0,21 0 0,-21 0 15,22 0-15,-1 0 0,0 0 16,22 0-16,-22-21 0,1 21 16,20-21-16,-21 0 0,22 21 0,-22-21 15,1-1-15,20 22 0,-21-21 16,-20 0-16,20 0 0,-21 0 0,0 0 16,0 21-16,1-22 0,-22 1 0,0 0 15,0 0-15,-22 21 31,1 0-15,21 21-16,-21 0 0,21 0 16,0 1-16,-21-1 0,0 21 0,21-21 15,-21 22-15,21-22 0,0 0 16,-22 21-16,22-21 0,-21 22 16,21-22-16,0 21 0,0-21 0,0 22 15,0-22-15,0 0 0,0 0 0,0 0 16,0 1-16,0-1 0,0 0 15,-21-21-15,21 21 0,0-42 47,0 0-47,0 0 16,0-1-16,0 1 0,0 0 16,21-21-16,-21 21 0,21-1 15,1-20-15,-22 21 0,21 0 16,0 0-16,0-1 0,0 1 0,22 0 15,-22 0-15,0 0 0,0 21 16,0 0-16,0 0 0,1 0 0,-1 0 16,0 0-16,0 0 0,0 21 0,-21 0 15,0 0-15,21 0 0,-21 1 16,0-1-16,0 0 0,0 21 0,0-21 16,0 1-16,0 20 0,0-21 0,0 0 15,0 0-15,0 1 0,-21-1 16,21 0-16,0 0 15,-21-21-15,0 21 0,21-42 47,0 0-47,21 0 16,0 0-16</inkml:trace>
  <inkml:trace contextRef="#ctx0" brushRef="#br0" timeOffset="9393.07">7683 3831 0,'0'0'0,"-21"0"47,0 0-47,0 21 16,0 1-16,21-1 0,-21 0 0,-1 0 15,1 0-15,21 0 0,0 1 16,-21 20-16,21-21 0,0 0 0,-21 0 15,21 1-15,0-1 0,0 0 0,0 0 16,0 0-16,21 0 16,0-21-16,0 0 0,1 0 15,-1 0-15,0 0 0,0 0 0,21 0 16,-20-21-16,-1 0 0,0 21 0,0-21 16,0 0-16,0 0 0,1-1 15,-1 1-15,0-21 0,-21 21 16,0 0-16,21-22 0,-21 22 0,0 0 15,0 0-15,0-22 0,0 22 16,-21 0-16,21 0 0,-21 21 16,0 0-16,-1 0 0,1 0 0,0 0 15,0 0-15,0 0 0,0 0 16,-1 0-16,1 21 0,0 0 0,0-21 16,0 21-16,21 1 0,-21-1 15,21 0 1,21-21-1,0 0-15</inkml:trace>
  <inkml:trace contextRef="#ctx0" brushRef="#br0" timeOffset="10364.81">8530 3874 0,'0'-22'0,"-21"22"16,0 0-16,21-21 0,-21 21 16,-1 0-16,1 0 15,0 0-15,0 0 0,0 0 0,0 0 16,-1 0-16,1 0 0,0 21 16,0-21-16,0 22 0,0-1 15,-1 0-15,1 0 0,0 0 0,0 0 16,0 22-16,0-22 0,21 0 0,0 21 15,0-20-15,0-1 0,0 0 16,0 0-16,0 0 0,0 0 0,21-21 16,-21 22-16,21-22 0,0 0 0,0 0 15,0 0-15,22 0 0,-22 0 16,0 0-16,0-22 0,0 22 0,1-21 16,-1 0-16,0 0 0,0 0 0,0-22 15,0 22-15,1-21 16,-1 21-16,0-22 0,0 1 0,-21 0 15,21 21-15,0-22 0,-21 1 0,0 0 16,0-22-16,22 22 0,-22-1 16,21 1-16,-21 0 0,0 21 0,0-22 15,0 22-15,0 0 0,0 0 0,0 0 16,0 42 0,0 0-1,0 0-15,0 0 0,-21 22 0,21-22 16,-22 21-16,22 0 0,-21 1 15,21-1-15,0 0 0,0-20 16,0 20-16,-21 0 0,21 1 0,0-22 16,-21 21-16,21-21 0,0 22 15,0-22-15,0 21 0,0-21 0,0 0 16,0 1-16,0-1 0,21 0 16,0-21-16,0 21 15,1-21-15,-1 0 0,0 0 0,0 0 16,0 0-16,22 0 0,-22 0 0,0 0 15,21-21-15,-21 0 0,1 21 16,20-21-16,0-1 0,-21 1 0,22 0 16,-22 0-16,21 0 0,-21-22 15,22 22-15,-22 0 0,0 0 0,0-21 16,0 20-16,1 1 0,-22 0 16,0 0-16,0 0 0,-22 21 31,1 0-31,0 0 15,0 0-15,0 21 0,0 0 0,-1-21 16,22 21-16,0 0 0,-21 1 0,21-1 16,0 0-16,0 0 15,0 0-15,0 0 0,21 1 16,1-22-16,-22 21 0,21-21 16,0 0-16,0 21 15,0-21-15,0 21 0,-21 0 16,22-21-16,-22 21 31,-22 1-15,1-22-16,0 0 15,0 0-15,0 0 0,0 0 16,-1 0-16,1 0 0,0 0 16,0 0-16,0 0 15,0 0-15,21-22 0</inkml:trace>
  <inkml:trace contextRef="#ctx0" brushRef="#br0" timeOffset="11584.67">10626 3747 0,'0'0'0,"0"-22"16,0-20-1,0 21-15,0 0 0,0 0 16,0 42 15,-22 0-31,22 0 0,0 21 16,0-20-16,0 20 0,0-21 16,-21 21-16,21 1 0,0-1 0,0 0 15,-21 1-15,21-1 0,-21 0 0,21-20 16,-21 20-16,21-21 0,0 0 15,0 0-15,0 1 0,0-1 16,0-42 15,0-1-31,21 1 0,0 0 16,-21 0-16,21 0 0,0 0 0,1-22 16,-22 22-16,21 0 0,0-21 15,-21 20-15,21 1 0,0 0 0,-21 0 16,0 0-16,21 21 0,1 0 15,-1 0-15,-21 21 16,21-21-16,-21 21 16,21 21-16,-21-20 0,0-1 0,0 0 15,0 0-15,21 0 16,-21 0-16,21 1 0,-21-1 0,0 0 16,22 0-16,-1-21 0,0 0 0,-21 21 15,21-21-15,0 0 0,0 0 16,1 0-16,-1 0 0,0-21 15,0 0-15,0 0 0,0 0 0,1-1 16,-1 1-16,0 0 0,-21 0 16,0-21-16,21 20 0,-21-20 0,21 21 15,-21-21-15,0-1 0,0 22 0,0 0 16,0 0-16,0 0 0,0-1 16,0 1-16,0 42 31,0 1-31,0-1 0,0 21 15,0-21-15,0 22 0,0-22 16,0 21-16,0-21 0,0 22 0,0-1 16,0-21-16,0 21 0,0-20 0,0-1 15,0 0-15,0 0 0,0 0 16,21-21-16,1 0 16,-1 0-16,0 0 0,0 0 0,0 0 15,0-21-15,1 21 0,-1-21 16,0 0-16,0 0 0,0-1 15,0 1-15,1-21 0,-1 21 0,0 0 0,-21-1 16,21-20-16,-21 21 16,21 0-16,-21 0 0,0-1 0,0 1 15,0 42 17,0 1-32,0-1 0,0 0 15,0 0-15,0 0 0,0 0 0,0 1 16,0-1-16,0 21 0,0-21 15,0 0-15,-21-21 0,21 22 0,0-1 16,0-42 31,21-1-47,-21 1 0,21 0 16</inkml:trace>
  <inkml:trace contextRef="#ctx0" brushRef="#br0" timeOffset="11940.47">11811 3577 0,'-42'21'31,"42"1"-31,-22-1 0,22 0 16,0 0-1,22-21 1,-1 0-16,0 0 15,0 0-15,0 0 16,0-21-16,1 21 0,-22-21 0,21 0 16,-21-1-16,0 1 15,0 0-15,0 0 16,0 0-16,-21 21 0,-1-21 16,1 21-16,0 0 15,0 0-15,0 21 16,0 0-16,21 0 0,0 0 15,0 0-15,0 1 16,0-1-16,0 0 16,21-21-1,0 0-15</inkml:trace>
  <inkml:trace contextRef="#ctx0" brushRef="#br0" timeOffset="12271.37">12382 3217 0,'0'0'0,"0"-21"0,-21 21 32,0 21-32,21 1 0,-21-1 15,21 0-15,0 0 0,0 21 0,-21 1 16,21-22-16,-21 21 0,21 1 0,0-1 15,0 0-15,0 1 0,-22-1 16,22 0-16,0 1 0,-21-1 0,21-21 16,0 21-16,-21 1 0,21-22 0,0 21 15,0-21-15,0 1 0,0-1 16,0 0-16,0 0 0,0 0 0,0 0 16,0-42 15,0 0-16,21 0-15,0 0 0,1 0 0,-1-1 16</inkml:trace>
  <inkml:trace contextRef="#ctx0" brushRef="#br0" timeOffset="12807.78">12827 3090 0,'-21'22'16,"21"-1"-16,-21 0 0,21 0 0,0 0 16,0 0-16,-22 22 0,22-22 0,0 21 15,0 1-15,-21-1 0,21 0 16,0 1-16,0-1 0,0 0 0,0 1 16,-21-1-16,21 0 0,-21 1 0,21-1 15,0-21-15,-21 21 0,21-20 16,0 20-16,0-21 0,0 0 0,0 0 15,0 1-15,-21-22 47,21-22-47,0 1 16,0 0-16,0 0 0,0 0 16,0 0-16,0-1 0,21-20 0,0 21 15,-21 0-15,21-22 0,0 1 0,0 21 16,1 0-16,-1-22 0,0 22 15,21 0-15,-21 0 0,1 0 0,-1 21 16,21 0-16,-21 0 0,0 0 0,1 0 16,-1 0-16,-21 21 0,21 0 15,-21 0-15,21 0 0,-21 1 0,0-1 16,0 21-16,0-21 0,0 22 0,0-22 16,0 0-16,-21 21 15,21-21-15,-21 1 0,21-1 0,0 0 16,0 0-16,-21-21 31,-1 0-15,22-21-16,-21 0 15</inkml:trace>
  <inkml:trace contextRef="#ctx0" brushRef="#br0" timeOffset="13052.3">12107 3556 0,'0'0'0,"-21"0"0,42 0 15,0 0 1,22 0-16,-22 0 0,0 0 16,21 0-16,1 0 0,-1 0 0,-21 0 15,22 0-15,-1-21 0,0 21 0,-21 0 16,22-21-16,-22 21 0,0 0 15,21 0-15,-20-21 0,-1 21 16,0-22-16</inkml:trace>
  <inkml:trace contextRef="#ctx0" brushRef="#br0" timeOffset="13683.5">14457 3133 0,'0'0'0,"0"-21"0,0-43 31,-21 64-16,21 21-15,-22 22 16,22-22-16,0 21 0,0 22 16,0-1-16,-21 1 0,21-1 0,-21 22 15,0-22-15,0 22 0,21-22 16,-21 22-16,-1-21 0,1-1 16,0 1-16,0-1 0,0 1 0,21-22 15,0 0-15,-21-21 0,21 22 0,0-22 16,0 0-16,0-42 31,0 0-15,0 0-16,21-22 0,-21 22 15,0-21-15</inkml:trace>
  <inkml:trace contextRef="#ctx0" brushRef="#br0" timeOffset="14011.73">14118 3302 0,'0'0'0,"0"-42"0,0-1 16,0 1-16,0 0 0,0-1 0,21 1 16,0 21-16,22-21 0,-1 20 0,0-20 15,1 21-15,20 0 0,1 0 16,-22 21-16,22 0 0,-1 0 0,-21 0 16,22 21-16,-1-21 0,-20 42 15,20-21-15,-20 0 0,-22 22 0,0-1 16,0 0-16,-21 1 0,0-1 15,0 0-15,-21 1 0,21-1 16,-42 0-16,20 1 0,-20-1 0,0-21 16,-1 22-16,22-22 0,-21 21 0,21-21 15,-22 0-15,22-21 0,0 22 16,0-1-16,0-21 0,0 0 0,42 0 47,0 0-32,0 0-15</inkml:trace>
  <inkml:trace contextRef="#ctx0" brushRef="#br0" timeOffset="14891.61">15219 3937 0,'0'0'0,"63"-21"31,-42 21-31,1-21 0,-22 0 0,21 21 0,-21-22 16,0 1-16,0 0 0,0 0 15,0 0-15,0 0 0,0-1 0,-21 1 16,21 0-16,-22-21 0,1 21 0,0-1 16,-21 1-16,21 0 15,-1 21-15,-20 0 0,21 0 0,-21 0 16,-1 0-16,22 0 0,-21 0 0,21 21 15,-22 0-15,1 1 0,21-1 16,0 0-16,-1 21 0,1-21 0,21 1 16,0 20-16,0-21 0,0 0 0,0 0 15,0 1-15,0-1 0,0 0 16,0 0-16,0 0 0,21-21 16,1 0-16,-1 0 0,0 0 0,0 0 15,0 0-15,22 0 0,-22-21 16,0 21-16,21-21 0,-21 0 15,1 21-15,-1-21 0,0-1 0,0 1 16,0 0-16,-21 0 0,0 0 16,0 0-16,21-1 0,-21 1 0,0 0 15,0 0-15,0 0 0,0 0 0,0-1 16,0 44 15,0-1-31,0 0 0,0 0 0,0 0 16,0 0-16,0 1 0,0-1 15,0 0-15,0 0 0,0 0 0,0 0 16,0 1-16,0-1 0,0 0 0,0 0 16,0 0-16,22 0 15,-1-21-15,0 0 0,0 0 16,0 0-16,22 0 0,-22 0 16,0 0-16,0-21 0,21 21 15,-20-21-15,20 0 0,-21 0 0,21 21 16,-20-21-16,20-1 0,-21-20 0,21 21 15,-20 0-15,-1 0 0,21-22 16,-21 22-16,-21-21 0,21 21 0,-21-1 16,0 1-16,0 0 0,0 0 0,0 0 15,-21 21 1,0 0-16,21 21 16,0 0-16,0 0 15,-21 0-15,21 1 0,0-1 16,0 0-16,0 0 0,0 0 0,0 0 15,0 1-15,0-1 0,0 0 0,0 0 16,0 0-16,21 0 0,-21 1 16,0-1-16,0 0 0,0 0 15,21-21-15,-21 21 16,21-21-16,1 0 16,-1 0-1,0 0-15,0 0 0,0-21 0,22 0 16,-22 21-16,21-21 0,-21 0 15,22 21-15,-1-22 0</inkml:trace>
  <inkml:trace contextRef="#ctx0" brushRef="#br0" timeOffset="17272.54">16531 3620 0,'0'0'0,"0"-22"0,0 1 16,0 0-16,0 0 15,-21 21-15,0 0 0,21-21 16,-21 21-16,-1 0 0,1 0 15,0 0-15,0 0 0,0 0 0,0 0 16,-1 21-16,1 0 0,0-21 0,0 21 16,0 0-16,0 22 15,-1-22-15,1 0 0,0 0 0,0 0 16,21 1-16,-21-1 0,21 0 0,0 0 16,0 0-16,0 0 0,0 1 15,0-1-15,21-21 16,0 0-16,0 0 0,0 0 15,1 0-15,-1 0 0,0 0 16,0 0-16,0-21 0,0 21 0,1-22 16,-1 1-16,0 0 0,0 0 0,0 0 15,0 0-15,1-1 0,-1 1 16,-21 0-16,0 0 0,21 0 0,-21 0 16,21-1-16,-21 1 15,0 42 1,0 1-1,0-1-15,0 0 0,-21 0 0,21 0 16,-21 0-16,21 1 0,0-1 16,0 0-16,0 0 0,0 0 0,0 0 15,0 1-15,0-1 0,21-21 16,0 0-16,0 0 0,0 0 16,1 0-16,-1 0 0,0 0 15,0 0-15,0-21 0,0 21 16,1-22-16,-1 1 0,-21 0 0,21 21 15,0-21-15,-21 0 16,0 0-16,0-1 0,21-20 0,-21 21 16,21 0-16,-21 0 0,0-1 0,0 44 47,0-1-47,0 0 0,-21 0 15,21 0-15,-21 22 0,21-22 0,0 0 16,-21 0-16,21 0 0,-21 0 0,21 1 15,0-1-15,0 0 0,0-42 47,0 0-31,21-1 0,-21 1-16,0 0 0,21 0 0,0 0 15,0 0-15,-21-22 0,22 22 0,-1 0 16,0-21-16,0 20 0,0 1 15,0 0-15,1 0 0,-1 0 0,0 21 16,0 0-16,0 0 0,0 0 16,1 21-16,-22 0 15,0 0-15,0 0 0,0 1 0,0 20 16,0-21-16,0 0 0,0 0 16,0 1-16,0-1 0,0 0 15,0 0-15,0 0 0,0 0 0,0 1 16,0-44 31,0 1-47,21 21 0,0-21 15,-21 0-15,21 0 0,0 0 16,0-1-16,1 1 0,20-21 0,-21 21 16,21 0-16,-20-22 0,20 22 0,-21 0 15,21 0-15,-20 0 0,-1 21 16,21 0-16,-21 0 0,0 0 15,-21 21-15,0 0 16,0 0-16,0 0 0,0 0 16,0 1-16,0-1 0,0 0 0,0 0 15,-21 21-15,21-20 0,0-1 16,0 0-16,0 0 0,0 0 0,0 0 16,0 1-16,0-1 0,21-21 15,1 0-15,-1 21 0,0-21 0,0 0 16,0 0-16,0 0 0,22 0 15,-22 0-15,0 0 0,0-21 0,0 0 16,1 21-16,-1-22 0,0 1 0,0 0 16,0 0-16,0 0 15,1-22-15,-22 22 0,0 0 16,21 0-16,0 0 0,-21 0 0,0-1 16,0 1-16,0 0 15,-21 21 1,0 21-1,-1 0-15,1 1 0,0-1 16,21 0-16,-21 0 0,21 0 0,-21 0 16,21 1-16,0-1 0,0 0 15,0 0-15,0 0 0,0 0 16,0 1-16,21-1 16,0-21-1,0 0-15,0 0 16,1 0-16,-1 0 0,0 0 0,0-21 15,0 21-15,0-22 0,22 1 0,-22 21 16,0-21-16,0 0 0,0-21 16,1 20-16,20 1 0,-21-21 0,0 0 15,22-1-15,-22 1 0,0 0 16,21-1-16,-21-20 0,1 20 0,-1 1 16,-21-21-16,21 20 0,-21 22 0,0-21 15,21-1-15,-21 22 0,0 0 16,0 0-16,-21 21 31,0 21-31,0 0 0,-1 0 16,22 1-16,-21 20 0,0 0 0,21 1 15,0-1-15,-21 0 0,21 1 16,-21-1-16,21 0 0,0 1 0,0-1 16,-21-21-16,21 21 0,0 1 0,-22-22 15,22 21-15,0-21 0,0 1 16,0-1-16,0 0 0,0 0 0,0 0 15,0 0-15,0 1 0,22-22 16,-1 0-16,0 0 0,0 0 16,0 0-16,0 0 0,1 0 0,-1 0 15,21 0-15,-21 0 0,0-22 16,22 1-16,-22 0 0,0 0 0,21 0 16,-20 0-16,-1-1 0,0 1 15,0 0-15,-21-21 0,0 21 0,0-1 16,0 1-16,0 0 15,0 0-15,-21 21 16,0 0-16,0 0 0,-1 21 16,22 0-16,-21 0 0,21 1 15,0-1-15,0 0 0,0 0 16,0 0-16,0 0 16,21-21-16,1 0 15,-1 0-15,0 0 16,0 0-16,0 0 15,0 0-15,1 0 16,-1 0-16,0 0 0,0 0 16,-21 22 15,0-1-31,0 0 16,0 0-16,0 0 0,0 0 15,0 1 1,21-22-1,0 0-15,1 0 16,20 0 0,-21 0-16,0-22 0,0 22 0,1-21 15,-1 0-15,21 21 0,-21-21 0,22 0 16,-22 0-16,21-1 0,-21 1 16,22 0-16,-22 0 0,0 0 0,0-22 15,0 22-15,0 0 0,-21 0 0,0 0 16,0 0-16,0-1 0,-21 22 31,0 0-31,0 22 0,0-1 16,0 0-16,-1 0 15,1 0-15,21 0 0,-21 1 0,0-1 16,21 0-16,0 0 0,0 0 0,0 0 16,0 1-16,0-1 15,0 0-15,21-21 16,0 21-16,0 0 15,-21 0 1,0 1 0,-21-22-1,0 0-15,0 0 0,0 0 16,0 21-16,-1-21 16,1 0-1,21-21 1,0-1-16,0 1 15,0 0-15,-21 0 0,21 0 16</inkml:trace>
  <inkml:trace contextRef="#ctx0" brushRef="#br0" timeOffset="17620.63">17759 2985 0,'-43'21'0,"86"-42"0,-107 42 16,43-21-16,21 21 15,42-21 1,-20 0-16,20 0 0,0 0 0,1 0 16,20 0-16,1 0 0,-1 0 15,22 0-15,-22 0 0,22 0 0,0 0 16,-22 0-16,22 0 0,-22 0 0,1-21 15,-1 21-15,-20 0 0,-1 0 16,0 0-16,-21 0 0,22-21 0,-22 21 16,0 0-1,-42 0 17,0 0-17,0 0-15,-1 0 0,1 0 0,0 0 16,0 0-16</inkml:trace>
  <inkml:trace contextRef="#ctx0" brushRef="#br0" timeOffset="19207.95">3069 5144 0,'0'0'0,"-85"21"31,64-21-31,0 0 0,21-21 16,0-1-16,-21 22 0,21-21 0,-21 21 16,21-21-16,0 0 0,0 0 15,0 0-15,21 21 16,0 0-16,0 0 16,0 0-16,22 0 0,-22 0 0,0 0 15,0 0-15,22 21 0,-22 0 16,0 0-16,0 0 0,0 0 0,0 22 15,1-22-15,-1 21 0,-21-21 0,0 22 16,0-1-16,0 0 0,0-20 16,-21 20-16,-1 0 0,1 1 15,0-1-15,-21-21 0,21 21 0,-22-20 16,22-1-16,-21 0 0,21 0 16,-22-21-16,22 0 0,0 0 0,-21 0 15,20 0-15,1 0 0,0 0 0,-21 0 16,21-21-16,21 0 0,-22 0 15,22-1-15,-21 1 0,21 0 0,0-21 16,0 21-16,0-22 0,0 22 16,0-21-16,21 21 0,1-22 0,-1 22 15,0 0-15,0 0 16,0 21-16,0 0 0,1 0 16,-1 0-16,0 21 0,21 0 0,-21 0 15,1 22-15,-1-22 0,0 0 16,0 21-16,0-21 0,-21 22 0,21-22 15,1 21-15,-1-21 0,-21 22 16,21-22-16,-21 0 0,21 0 0,-21 0 16,0 1-16,21-1 0,0-21 15,1 0 1,-1 0-16,0 0 16</inkml:trace>
  <inkml:trace contextRef="#ctx0" brushRef="#br0" timeOffset="19383.84">3768 5398 0,'0'0'0,"-22"0"32,22 21-17,22-21 16</inkml:trace>
  <inkml:trace contextRef="#ctx0" brushRef="#br0" timeOffset="21624">5630 5249 0,'0'0'0,"-21"-21"0,0 21 0,0-21 16,0 0-16,-1 21 0,1 0 16,0 0-16,0 0 0,21 21 0,-21 0 15,21 0-15,-21 22 0,21-1 16,-22 0-16,22 1 0,0-1 0,0 22 16,0-22-16,0 0 0,0 22 15,0-22-15,0 0 0,0 1 0,0-22 16,0 21-16,0-21 0,0 1 0,0-1 15,22-21 1,-22-21 0,21-1-16,-21 1 0,0 0 15,21 0-15,-21-21 0,0 20 16,0-20-16,21 0 0,-21-1 0,21 1 16,-21-21-16,0 20 0,21 1 15,1 0-15,-22-1 0,21 1 0,-21 21 16,21 0-16,0-1 0,-21 1 0,21 21 15,0 0-15,1 21 16,-1 1-16,0-1 0,-21 21 0,21-21 16,0 22-16,0-1 0,1 0 0,-22 1 15,21-1-15,0 0 16,-21 1-16,21-22 0,-21 21 0,21 0 16,0-20-16,-21-1 0,22 0 0,-1 0 15,-21 0-15,21 0 0,0-21 16,0 0-16,0 0 0,1 0 15,-1 0-15,0-21 0,0 0 0,0 0 16,22 0-16,-22 0 0,0-22 16,0 22-16,0-21 0,0-1 0,22 1 15,-22 0-15,0-1 0,-21 22 16,21-21-16,0 0 0,-21 20 0,22 1 16,-22 0-16,0 42 31,0 22-16,-22-22-15,22 0 0,-21 21 0,21-21 16,0 22-16,0-22 0,0 21 16,0 1-16,0-22 0,0 21 0,0-21 15,0 22-15,21-22 0,1 0 16,-1 0-16,0 0 0,0-21 0,0 21 16,22-21-16,-22 0 0,21 0 0,-21 0 15,22 0-15,-22 0 0,21 0 16,-21-21-16,22 21 0,-22-21 15,21 0-15,-21 0 0,22 0 0,-22-1 16,0 1-16,0-21 0,0 21 0,0-22 16,1 22-16,-22-21 0,0 21 15,0 0-15,0-22 0,0 22 0,0 0 16,0 0-16,0 0 16,-22 21-16,1 0 0,21 21 15,-21 0-15,0 0 0,21 0 16,-21 0-16,21 1 0,0 20 0,0 0 15,0-21-15,0 22 0,0-22 16,0 21-16,0-21 0,0 1 0,0-1 16,0 0-16,21 0 0,0 0 15,0-21-15,0 0 0,1 0 16,-1 0-16,0 0 0,21 0 0,-21 0 16,1 0-16,20-21 0,-21 0 0,21 0 15,-20 0-15,20-1 0,-21 1 16,21-21-16,-20 0 0,20 20 0,-21-20 15,21 0-15,-20-1 0,-1 1 0,0 0 16,0-1-16,0 1 0,-21 0 16,0-1-16,0 1 0,0 0 0,0 21 15,0-22-15,0 22 0,0 42 32,0 22-32,-21-22 15,0 21-15,21-21 0,0 22 0,0-1 16,0 0-16,-21 1 0,21-1 15,0 0-15,0 1 0,0-1 0,0 0 16,0 1-16,0-22 0,0 21 0,0-21 16,21 0-16,0 1 0,-21-1 15,21-21-15,0 0 0,1 0 0,20 0 16,-21 0-16,0 0 0,22 0 0,-22 0 16,21-21-16,-21-1 0,0 1 15,22 0-15,-22 0 0,0-21 0,0 20 16,0-20-16,1 0 0,-1-1 0,0 1 15,-21 0-15,0-1 0,21 1 16,-21 0-16,0-1 0,0 1 16,0 21-16,0 0 0,0 0 0,0-1 15,0 44 1,0-1-16,-21 0 0,21 21 16,-21-21-16,21 22 0,0-22 0,0 21 15,-21 1-15,21-1 0,0 0 0,-22 1 16,22-22-16,0 21 0,0 0 15,0-20-15,0-1 0,0 0 0,0 0 16,0 0-16,0 0 0,22-42 47,-1 0-47,0 0 16,-21 0-16,21 0 0,0-22 15,0 22-15,-21 0 0,22-21 0,-1 20 16,-21 1-16,21 0 0,-21 0 0,21 21 15,0 0-15,-21 21 32,0 0-32,0 0 0,0 22 0,0-22 15,0 0-15,0 0 0,0 0 0,0 1 16,0-1-16,0 0 0,0 0 16,21-21-16,-21 21 0,22-21 0,-1 0 15,0 0-15,0 0 16,0 0-16,0 0 0,1 0 15,-1-21-15,21 0 0,-21 21 16,0-21-16,1 0 0,-1-1 0,0 1 16,0 0-16,0 0 0,0 0 0,1 0 15,-1-1-15,0 1 0,-21 0 16,0 0-16,21 21 0,-21 21 31,-21 0-31,21 0 0,0 1 16,-21-1-16,0 0 0,21 0 0,-22 0 15,22 0-15,0 1 0,0-1 0,0 0 16,0 0-16,0 0 16,22-21-1,-1 0-15,0 0 0,0 0 16,0 0-16,0-21 0,1 21 16,-1-21-16,0 0 0,0 0 0,0-1 15,0 1-15,1 0 0,-1 0 16,-21 0-16,0-22 0,0 22 0,0 0 15,0 0-15,0 0 0,0 0 0,-21-1 16,-1 22-16,1-21 0,0 21 16,0 0-16,-21 0 0,20 0 0,1 0 15,0 0-15,0 21 0,0-21 0,0 22 16,-1-1-16,22 0 16,-21-21-16,21 21 0,0 0 0,0 0 15,0 1-15,21-1 0,1-21 16,20 0-16,-21 0 0</inkml:trace>
  <inkml:trace contextRef="#ctx0" brushRef="#br0" timeOffset="22399.35">9588 5398 0,'0'0'0,"0"-22"0,-21 1 0,0 0 16,0 21-16,21-21 0,-21 0 0,0 21 15,-1 0-15,22-21 0,-21 21 0,0 0 16,0 0-16,0 21 0,0-21 16,-1 21-16,1 0 0,0 21 0,0-20 15,0-1-15,0 21 0,-1-21 0,22 22 16,-21-1-16,21 0 0,-21-21 0,21 22 16,0-22-16,0 21 0,0-21 15,0 1-15,0-1 0,0 0 0,21-21 16,0 21-16,1-21 0,-1 0 15,0 0-15,0 0 16,0-21-16,22 0 0,-22 21 0,0-43 16,0 22-16,21 0 0,-20-21 0,-1 21 15,21-22-15,-21 1 0,0 0 0,1-22 16,-1 22-16,0-1 0,0-20 16,0 21-16,-21-22 0,0 22 0,21-1 15,-21 1-15,0 0 0,0-1 0,0 22 16,0 0-16,0 0 0,-21 21 15,21 21-15,-21 0 16,0 0-16,0 22 0,0-1 0,21 0 16,-22 1-16,1-1 15,21 0-15,0 22 0,0-22 0,0 1 16,0 20-16,0-21 0,0 1 0,0-1 16,0 0-16,0 1 0,0-22 15,21 0-15,1 21 0,-1-20 0,0-22 16,21 21-16,-21-21 0,22 0 0,-1 0 15,0 0-15,-20 0 0,20-21 0,0 21 16,1-22-16,-1 1 0,0 0 16,-21 0-16,22 0 0,-22-22 0,21 22 15,-21-21-15,1 21 0,-1-22 0,0 22 16,-21-21-16,0 21 0,0 0 16,0-1-16,0 1 0,-21 21 15,0 0-15,-1 0 16,1 0-16,21 21 0,-21 1 15,21-1-15,0 21 0,0-21 16,0 0-16,0 1 0,21 20 0,-21-21 16,0 0-16,21 0 0,-21 1 0,22 20 15,-22-21-15,21 0 0,-21 0 16,0 1-16,0-1 0,0 0 16,0 0-16,-21-21 15,-1 0-15,1 0 0,0 0 16,0 0-16,0 0 0,0-21 15,-1 0-15,1 21 0,0-21 16,-21-1-16</inkml:trace>
  <inkml:trace contextRef="#ctx0" brushRef="#br0" timeOffset="22648.21">7472 5313 0,'0'0'0,"0"21"0,21-21 15,0 0 1,21 0-16,1 0 0,20 0 0,-20 0 16,20-21-16,1 21 0,-1-21 15,-21 21-15,22 0 0,-1-21 0,1 21 16,-22-22-16,1 22 0,-1 0 0,0-21 15,-21 21-15,1 0 0,-1-21 16</inkml:trace>
  <inkml:trace contextRef="#ctx0" brushRef="#br0" timeOffset="23860.27">11769 5144 0,'-22'0'15,"44"0"-15,-65 0 0,22 0 16,0 0-16,21 21 0,0 0 15,-21 0-15,0 0 0,21 22 0,0-22 16,0 21-16,-22-21 0,22 22 0,-21-1 16,21-21-16,-21 0 0,21 22 15,0-22-15,0 0 0,0 0 0,0 0 16,0 0-16,0 1 16,21-44 15,-21 1-31,21 21 0,1-21 0,-1 0 15,-21 0-15,21 0 0,0-1 16,0-20-16,0 21 0,1 0 0,-1-22 16,0 22-16,-21 0 0,21 0 0,0 0 15,0 21-15,1 0 16,-22 21 0,21 0-16,-21 0 0,0 0 15,0 22-15,21-22 0,-21 0 0,21 21 16,0-20-16,-21-1 0,0 0 0,21 0 15,1 0-15,-22 0 0,21 1 16,0-22-16,0 21 16,0-21-16,0 0 0,1 0 0,-1 0 15,0 0-15,0-21 0,0 21 0,0-22 16,1 1-16,-1 0 0,0 0 16,0 0-16,0 0 0,-21-1 0,21 1 15,1 0-15,-22-21 0,0 21 0,0-1 16,0-20-16,0 21 0,0 0 15,0 0-15,0-1 0,0 44 32,0 20-17,0-21-15,0 0 0,0 22 16,0-22-16,0 21 0,0-21 0,0 0 16,0 22-16,0-22 0,0 0 15,21 0-15,-21 0 0,21 1 0,-21-1 16,21-21-16,0 0 0,0 0 15,1 0-15,-1 0 16,0 0-16,0-21 0,-21-1 0,21 22 16,0-21-16,1 0 0,-22 0 0,21 0 15,-21 0-15,21-1 0,0 1 16,-21 0-16,0 0 0,0 0 0,21 0 16,-21-1-16,0 1 0,0 42 31,0 1-16,0-1-15,0 0 0,-21 0 16,21 0-16,-21 0 0,21 1 0,0-1 16,0 0-16,0 0 15,-21-21-15,21-21 47,0 0-47</inkml:trace>
  <inkml:trace contextRef="#ctx0" brushRef="#br0" timeOffset="24187.88">12763 5122 0,'0'22'16,"0"-1"-1,0 0-15,22-21 16,-1 0-16,0 0 15,0 0-15,0 0 0,0 0 16,1 0-16,-22-21 0,0 0 16,21 21-16,-21-22 0,0 1 15,-21 0 1,-1 21 0,1 0-16,0 0 0,0 0 0,0 0 15,0 0-15,-1 0 0,22 21 16,-21 0-16,21 1 15,0-1-15,0 0 0,0 0 16,0 0-16,0 0 0,21-21 16,1 0-16,-1 0 0,0 0 15,21 0-15,-21 0 0</inkml:trace>
  <inkml:trace contextRef="#ctx0" brushRef="#br0" timeOffset="24460.7">13568 5038 0,'0'0'0,"0"-43"16,-21 65 15,21-1-31,-22 0 0,22 0 16,-21 0-16,21 0 0,-21 22 0,21-22 15,0 21-15,0-21 0,-21 22 0,21-1 16,-21-21-16,0 22 15,21-22-15,0 0 0,0 21 0,-22-21 16,22 1-16,-21-1 0,21 0 0,0 0 16,0 0-16,0 0 15,-21-21 1,0-21 0</inkml:trace>
  <inkml:trace contextRef="#ctx0" brushRef="#br0" timeOffset="25103.67">12975 5419 0,'0'0'0,"21"-21"15,0 21 1,1-22-16,20 22 0,0 0 16,-21 0-16,22-21 0,-1 21 0,0-21 15,1 21-15,-1-21 0,22 21 0,-22-21 16,0 0-16,1-1 0,-1 1 15,0 0-15,1 0 0,-22 0 0,21 0 16,-21-1-16,22 1 0,-22-21 0,0 21 16,-21 0-16,0-1 0,0 1 15,0 0-15,0 0 0,-21 42 47,21 0-47,-21 0 0,21 1 0,0 20 16,0 0-16,0-21 0,0 22 0,0-1 15,0-21-15,0 22 0,0-22 16,-22 21-16,22-21 0,0 22 0,-21-22 16,21 0-16,0 0 0,0 0 0,0 0 15,-21 1-15,21-1 16,-21-21 0,21-21-1,0-1 1,0 1-16,0 0 0,0 0 15,0-21-15,0 20 16,21 1-16,0 0 0,0-21 16,1 21-16,-1-1 0,0 1 0,21 0 15,-21 0-15,1 0 0,20 21 0,-21 0 16,0 0-16,0 0 0,1 21 16,-1-21-16,0 21 0,0 21 0,0-20 15,0-1-15,1 0 0,-22 21 0,0-21 16,0 1-16,0 20 0,0-21 15,0 0-15,0 0 0,0 1 0,0-1 16,-22 0-16,1 0 0,0-21 16,21 21-1,0-42 1,21 0 0,0 0-16,-21 0 15,22 21-15</inkml:trace>
  <inkml:trace contextRef="#ctx0" brushRef="#br0" timeOffset="26240.3">14520 5165 0,'0'0'0,"0"-21"15,-21 42 17,21 0-32,-21 0 15,0 0-15,0 0 0,21 22 0,-22-22 16,1 0-16,21 21 0,-21-20 15,21-1-15,0 21 0,0-21 0,0 0 16,0 1-16,0-1 0,21 0 16,0-21-16,1 0 0,-1 0 15,0 0-15,21 0 0,-21 0 0,1 0 16,-1 0-16,21 0 0,-21-21 0,0 0 16,1 21-16,-1-22 0,0 1 15,0 0-15,-21 0 0,0 0 0,21-22 16,-21 22-16,0-21 0,0 21 0,0-22 15,0 22-15,0-21 16,-21 21-16,0-22 0,0 22 0,0 21 16,-22-21-16,22 21 0,0 0 0,0 0 15,-22 0-15,22 21 0,-21 0 16,21 1-16,0-1 0,-1 21 0,1-21 16,0 22-16,21-22 0,0 21 0,0-21 15,0 22-15,0-22 0,0 0 16,0 21-16,21-21 0,0-21 0,1 22 15,-1-1-15,21-21 0,-21 0 0,22 0 16,-22 0-16,21 0 0,-21 0 16,22 0-16,-1 0 0,-21-21 15,21-1-15,1 22 0,-1-21 0,-21 0 16,22 0-16,-22 0 0,21 0 0,-21-1 16,0-20-16,1 21 0,-1 0 15,-21 0-15,0-1 0,0 1 0,21 0 16,-42 42 15,0 0-31,21 1 0,-22-1 0,1 0 16,21 0-16,0 0 0,-21 0 0,0 1 15,21-1-15,0 0 0,0 0 16,0 0-16,0 0 0,0 1 16,21-22-1,0 0-15,0 0 0,1 0 16,-1 0-16,0 0 0,0 0 0,0-22 15,22 1-15,-1 0 0,-42 0 16,21 0-16,0 0 0,0-22 16,1 22-16,-1-21 0,0 21 0,0-1 15,0-20-15,0 21 0,1 0 0,-22 0 16,21 21-16,-21 21 16,0 0-1,0 0-15,0 0 0,0 22 0,-21-22 16,21 0-16,-22 21 0,22-21 0,0 1 15,0 20-15,0-21 16,0 0-16,0 0 0,0 1 0,22-22 16,-1 21-16,0-21 0,0 0 15,0 0-15,0 0 0,1 0 16,-1 0-16,0 0 0,21 0 0,-21-21 16,1-1-16,-1 1 0,0 21 0,0-21 15,0 0-15,0-21 0,22 20 16,-22 1-16,0-21 0,0 0 0,0-1 15,1 1-15,-1 0 0,0-1 0,0 1 16,-21 0-16,0-1 0,21 1 16,-21 0-16,0 20 0,21 1 0,-42 64 31,0-22-15,21 21-16,-21-21 0,21 22 0,0 20 15,0-21-15,-21 1 0,21-1 0,-21 0 16,21 1-16,0-1 0,-22-21 15,22 22-15,0-22 0,0 21 0,0-21 16,0 0-16,0 1 0,0-1 16,22-21-1,-1 0-15,0 0 16,0 0-16,0 0 0,0-21 16,1-1-16,-1 1 15,0 0-15,0 0 0,-21 0 16</inkml:trace>
  <inkml:trace contextRef="#ctx0" brushRef="#br0" timeOffset="26457.64">15854 5165 0,'0'21'16,"21"-21"-1,0 0 1,0 0-16,0 0 0,1 0 15,-1 0-15,0 0 0,0 0 16,0 0-16,0 0 16,1 0-16,-1-21 0,-21 0 31,-21 21-31</inkml:trace>
  <inkml:trace contextRef="#ctx0" brushRef="#br0" timeOffset="27010.03">17611 4784 0,'0'0'0,"0"-43"0,0 22 0,0 0 15,0 0-15,0 0 16,0 0-16,0 42 16,0 0-16,-22 0 15,22 21-15,0 1 0,-21-1 16,21 22-16,0-1 0,0 1 0,0-1 15,0 1-15,-21-1 0,21 1 16,-21-22-16,0 21 0,21-20 16,-21-1-16,-1 0 0,1 1 0,21-1 15,0-21-15,-21 0 0,21 1 0,-21-1 16,21 0-16,0 0 0,0-42 31,0 0-15,0 0-16,0-1 15</inkml:trace>
  <inkml:trace contextRef="#ctx0" brushRef="#br0" timeOffset="27343.7">17441 5038 0,'0'0'0,"0"-43"0,0 22 0,-21-85 31,21 64-31,0 21 0,0 0 0,0 0 15,21-1-15,0 1 0,-21 0 0,43 0 16,-22 21-16,0-21 0,21 0 16,-20 21-16,20 0 0,-21 0 0,21 0 15,1 0-15,-22 0 0,0 0 16,21 0-16,-20 21 0,-1 0 0,0 21 16,-21-21-16,0 22 0,0-1 15,0 0-15,0 1 0,0-1 16,-21-21-16,0 22 0,-22-1 0,22-21 15,-21 21-15,21-20 0,-22 20 0,22-21 16,0 0-16,0 0 0,0-21 16,-1 22-16,1-22 0,21 21 15,21-21 1,1 0-16,-1 0 16,0-21-16,0 21 0</inkml:trace>
  <inkml:trace contextRef="#ctx0" brushRef="#br0" timeOffset="30435.47">18330 5313 0,'0'0'0,"21"0"0,1-42 31,-22 20-31,0 1 0,0 0 16,0 0-16,0 0 0,0 0 0,0-1 15,0 1-15,0 0 0,-22 0 16,1 0-16,21 0 0,-21-1 0,21 1 16,-21 21-16,0 0 15,0 0-15,-1 21 16,1 1-16,0-1 0,0 21 0,21-21 16,-21 22-16,0-1 0,-1 0 15,1-21-15,0 22 0,21-1 0,0-21 16,-21 22-16,21-22 0,0 0 0,0 0 15,0 0-15,0 0 0,21 1 16,0-22 0,0 0-16,1 0 0,-1 0 0,0 0 15,0-22-15,0 1 0,0 21 16,-21-21-16,22 0 0,-1 21 0,0-21 16,0 0-16,0-1 0,-21 1 15,21 0-15,1 0 0,-22-21 0,0 20 16,21 1-16,0 0 0,-21 0 15,21 0-15,-21 0 0,0-1 0,21 22 32,-21 22-32,0-1 15,0 0-15,0 0 0,0 0 16,0 22-16,0-22 0,0 0 16,0 0-16,0 0 0,0 0 0,0 1 15,0-1-15,0 0 0,21 0 0,-21 0 16,0 0-16,22 1 15,-1-22-15,0 0 0,0 0 16,0 0-16,0 0 0,1 0 16,20 0-16,-21 0 0,0-22 15,0 1-15,22 21 0,-22-21 0,0 0 16,0-21-16,0 20 0,1 1 0,-1 0 16,0 0-16,0-21 0,-21 20 15,21 1-15,-21 0 0,0 0 0,0 0 16,0 42 15,0 0-31,0 0 16,0 0-16,0 1 0,0-1 0,0 0 15,0 0-15,0 0 0,0 0 16,0 1-16,0-1 0,0 0 16,0 0-16,21 0 0,1 0 15,-1-21-15,0 22 0,0-22 16,21 0-16,-20 0 0,-1 0 15,21 0-15,-21 0 0,22 0 0,-22 0 16,21 0-16,0-22 0,1 22 0,-22-21 16,21 0-16,1 0 0,-22 21 15,21-21-15,-21 0 0,0-1 0,1 1 16,-1-21-16,-21 21 0,21 0 0,-21-22 16,0 22-16,0 0 15,0 0-15,-21 0 0,0-1 0,-1 1 16,-20 0-16,21 21 0,0 0 0,0 0 15,-1 0-15,1 0 0,-21 0 16,21 21-16,0 0 0,-1 1 0,1-1 16,0 0-16,21 0 0,-21 0 0,21 0 15,-21 22-15,21-22 0,0 0 16,0 0-16,0 0 0,0 1 0,0-1 16,0 0-16,21-21 0,0 0 15,0 0-15,0 0 16,1 0-16,-1 0 0,0 0 15,0 0-15,0 0 0,0-21 0,1 21 16,-1-21-16,0 21 0,0-22 16,0 1-16,0 0 0,-21 0 0,0 0 15,22 0-15,-22-1 0,21 1 0,-21 0 16,0 0-16,0 0 0,0 0 16,0 42-1,0 0 1,0 0-16,0 0 0,-21 0 15,21 22-15,-22-22 0,22 0 16,0 0-16,0 0 0,0 1 16,0-1-16,0 0 0,0 0 15,0 0-15,22-21 16,-1 0-16,0 0 0,0 0 0,0 0 16,0 0-16,1 0 0,-1 0 0,21 0 15,-21 0-15,0 0 0,1-21 16,-1 21-16,0-21 0,0 0 0,0 0 15,-21-1-15,21 1 0,-21 0 16,0 0-16,0 0 0,22 0 16,-22-1-16,0 1 0,0 0 0,0 42 47,0 0-47,0 1 15,0-1-15,0 0 0,0 0 0,-22-21 16,22 21-16,0 0 0,0 1 15,0-1-15,0 0 0,0 0 0,-21-21 16,21 21-16,0 0 0,0-42 63,0 0-63,0 0 0,21 0 15,-21 0-15,0-1 0,22 1 16,-1-21-16,0 21 0,0 0 0,0-1 15,0 1-15,-21-21 16,22 21-16,-1 0 0,0 21 0,0-22 16,0 22-16,0 0 0,1 0 0,-1 0 15,0 0-15,-21 22 16,21-1-16,-21 0 0,0 0 16,0 0-16,0 0 0,0 1 0,0-1 15,0 0-15,0 0 0,0 0 16,0 0-16,0 1 0,0-1 0,0 0 15,0 0 1,21-42 15,0 0-15,1 21-16,-22-21 0,21-1 16,0 1-16,0 0 0,0 0 15,0 0-15,22 0 0,-22-1 0,21 1 16,1 0-16,-1 0 0,-21 0 15,21 0-15,1-1 0,-22 1 0,21 21 16,-21 0-16,1 0 0,-1 0 0,-21 21 31,0 1-31,0-1 0,0 0 16,0 0-16,0 0 0,0 22 0,0-22 16,-21 0-16,21 0 0,0 0 15,-22 0-15,22 1 16,0-1-16,0 0 0,0 0 15,22-21-15,-1 0 0,0 0 0,0 0 16,0 0-16,0 0 0,1 0 16,-1 0-16,21 0 0,-21 0 0,0 0 15,1 0-15,20 0 0,-21-21 0,0 21 16,0-21-16,1 0 0,-1 21 16,0-22-16,0 1 0,0 0 0,-21 0 15,0 0-15,21 0 0,-21-22 0,0 22 16,0 0-16,0 0 0,0 0 15,0-1-15,-21 22 16,0 0 0,0 22-16,0-1 15,0 0-15,21 0 0,-22 0 0,1 0 16,0 1-16,21-1 0,0 0 0,0 0 16,0 0-16,-21 0 0,21 1 15,0-1-15,0 0 0,0 0 16,21 0-16,0-21 15,0 0-15,1 0 0,-1 0 16,0 0-16,0 0 16,0 0-16,0 0 0,1-21 0,-1 0 15,0 21-15,0-21 0,0 0 16,0-1-16,1 1 0,-1 0 16,-21 0-16,21-21 0,0-1 0,0 22 15,0-21-15,1-1 0,-1-20 0,0 21 16,-21-1-16,21 1 0,0 0 15,-21-1-15,0 1 0,21 0 0,-21 20 16,0 1-16,22 0 0,-22 0 0,-22 21 31,1 21-15,21 0-16,0 0 0,-21 1 0,0 20 16,0-21-16,21 21 0,0 1 15,-21-1-15,-1 0 0,22-20 16,-21 20-16,21 0 0,0 1 0,-21-1 15,21-21-15,-21 21 0,21-20 16,0-1-16,0 21 0,0-21 0,0 0 16,0 1-16,0-1 0,0 0 15,0 0-15,21-21 16,-21 21-16,21-21 0,0 0 0,1 0 16,-1 0-16,0 0 0,0 0 0,0 0 15,0 0-15,1-21 0,-1 21 16,0-21-16,0 0 0,0 0 15,0-1-15,1 1 0,-22 0 16,0 0-16,21 0 0,-21 0 0,0-1 16,0 1-16,0 0 0,0 0 15,0 0-15,0 0 16,-21 21 0,21 21-16,0 0 15,-22 0-15,1 0 0,21 0 0,-21 1 16,21-1-16,0 0 0,-21 0 0,21 0 15,-21 0-15,21 1 16,0-1-16,0 0 0,0 0 16,21-21-1,0 0-15,0 0 16,0 0-16,1 0 0,-1 0 16,0 0-16,0 0 0,0 0 0,0-21 15,1 0-15,-1 21 0,0-21 16,0-1-16,0 22 0,0-21 0,1 0 15,-1 0-15,0 0 0,-21 0 0,0-1 16,21 1-16,-21 0 0,0 0 16,0 42 31,0 0-32,21 0-15,-21 1 16,0-1-16,21 0 15,-21 0 1,0 0-16,0 0 0,0 1 16,0-1-16,0 0 0,0 0 15,-21 0-15,21 0 16,0 1-16,0-1 16,21-21-1,1 0-15,-1 0 16,0 0-16,0 0 0,0 0 0,0 0 15,1-21-15,-1 21 0,0-22 16,0 22-16,0-21 0,0 0 16,1 0-16,-1 0 0,0 0 15,-21-1-15,21-20 0</inkml:trace>
  <inkml:trace contextRef="#ctx0" brushRef="#br0" timeOffset="30791.9">21061 4868 0,'0'0'0,"21"0"16,0 0 0,21 0-16,-20 0 0,20 0 0,0 0 15,22 0-15,-22-21 0,22 21 0,-22 0 16,21 0-16,-20-21 0,20 21 16,-20 0-16,-1 0 0,0 0 0,1 0 15,-1-21-15,-21 21 0,0 0 16,0 0-16,1 0 0,-1 0 15,0 0-15,-21-21 0,0 0 16</inkml:trace>
  <inkml:trace contextRef="#ctx0" brushRef="#br0" timeOffset="35611.98">2879 7070 0,'0'0'16,"-22"0"0,1 0-16,0 0 15,0 0 1,0 0-16,21-21 0,0-1 16,0 1-16,0 0 0,21 0 15,0 0-15,0 0 16,0 21-16,1-22 0,-1 1 0,0 21 15,0 0-15,21-21 0,-20 21 16,-1 0-16,0 0 0,0 0 0,0 0 16,0 21-16,-21 0 0,0 1 15,22-1-15,-22 0 0,0 21 0,0-21 16,0 22-16,-22-1 0,1-21 0,0 22 16,0-1-16,-21 0 0,20 1 15,1-22-15,-21 21 0,21-21 16,0 0-16,-1 1 0,1-1 15,0 0-15,0-21 0,21-21 32,0 0-17,0-1-15,21 1 0,0 21 0,0-21 16,1 0-16,-1 21 0,0-21 16,0 0-16,0 21 0,22 0 0,-22 0 15,0 0-15,0 0 0,21 0 16,-20 21-16,20 0 0,-21 0 0,0 21 15,0-20-15,1 20 0,-1-21 16,0 21-16,-21 1 0,0-1 16,0-21-16,0 22 0,-21-1 0,0 0 15,-1-21-15,1 22 0,-21-1 0,0-21 16,20 0-16,-20 1 0,0-1 16,-1 0-16,1-21 0,0 0 0,21 0 15,-22 0-15,1-21 0,21 0 16,-22 21-16,22-22 0,0 1 0,0 0 15,0 0-15,0 0 0,-1 0 0,22-1 16,0 1-16,-21 0 16,21 0-16,0 0 0,0 0 0,0-1 15,0 1 1,21 21-16,1 0 16,-1 0-16,0 0 0,0 0 15,0 0-15,0 0 0</inkml:trace>
  <inkml:trace contextRef="#ctx0" brushRef="#br0" timeOffset="35955.58">3683 7641 0,'0'0'0,"21"0"47,-21-21-47,21 21 16,-21-21-16,0 0 16,0 0 15,0 42 16</inkml:trace>
  <inkml:trace contextRef="#ctx0" brushRef="#br0" timeOffset="36903.94">5588 7176 0,'0'0'0,"0"-22"16,0 1-1,0 0-15,0 0 16,0 0-16,0 0 16,0-1-16,0 1 0,0 0 15,0 0-15,0 0 16,-21 21 0,0 0-16,-1 0 15,1 21-15,-21 0 0,21 0 16,0 0-16,-1 1 0,1-1 0,0 21 15,0 0-15,0 1 0,0-1 16,21 0-16,-22 1 0,22-1 0,0 22 16,0-22-16,0 0 0,0 1 0,0-1 15,0-21-15,22 21 0,-1-20 16,0-1-16,0 0 0,0 0 16,0 0-16,22 0 0,-22-21 0,0 0 15,21 0-15,-20 0 0,20 0 16,-21 0-16,21 0 0,-20-21 0,20 21 15,-21-21-15,21 0 0,1 0 0,-22-22 16,21 22-16,-21-21 0,22 21 16,-22-22-16,0 1 0,21-21 0,-20 20 15,-1-20-15,-21-1 0,0 22 0,0-22 16,0 22-16,0 0 0,0-22 16,-21 22-16,-1 21 0,-20-22 0,0 22 15,-1-21-15,1 21 0,0 21 0,-22 0 16,22-21-16,0 21 15,-1 0-15,1 0 0,0 21 0,-1 0 16,22 0-16,-21 21 0,21-20 0,21 20 16,-22 0-16,22 22 0,0-22 15,0 0-15,0 22 0,0-1 0,0-20 16,0-1-16,0 22 0,22-22 0,-22 0 16,21-21-16,0 22 0,0-22 15,0 0-15,0 0 0,22 0 0,-22 1 16,21-22-16,-21 0 0,22 0 0,-22 0 15,21 0-15,1 0 0,-1-22 16,0 1-16</inkml:trace>
  <inkml:trace contextRef="#ctx0" brushRef="#br0" timeOffset="37479.79">6625 6731 0,'0'0'15,"0"-21"-15,-21 0 0,0 21 16,0 0-16,-1 21 16,22 0-16,0 0 0,0 0 15,0 1-15,0 20 0,0-21 0,0 21 16,0 1-16,0-1 0,0 0 16,0 22-16,0-22 0,0 1 0,0 20 15,0-21-15,0 1 0,0-1 0,0 0 16,0 1-16,0-1 0,0-21 15,0 0-15,0 1 0,0-1 0,0 0 16,0 0-16,0 0 16,0-42 15,0 0-31,0 0 0,0 0 0,0-1 16,0 1-16,0 0 0,22-21 15,-1 21-15,-21-22 0,21 22 0,0-21 16,0-1-16,0 1 0,1 0 15,-1 21-15,21-22 0,-21 22 0,22 0 16,-22 0-16,21 21 0,-21 0 16,22 0-16,-1 0 0,-21 0 0,21 0 15,-20 21-15,-1 0 0,0 0 0,0 0 16,0 22-16,-21-22 0,0 0 16,0 21-16,0-20 0,0-1 0,0 0 15,-21 21-15,0-21 0,0 1 0,0-1 16,-1 0-16,-20 0 15,21-21-15,-21 21 0,20 0 0,1-21 0,-21 0 16,21 22-16,0-22 0,-1 0 0,1 0 31,0 0-31,42-22 32,0 22-32,1-21 0,-22 0 15</inkml:trace>
  <inkml:trace contextRef="#ctx0" brushRef="#br0" timeOffset="38075.58">7408 7493 0,'21'0'0,"22"-21"31,-22 0-31,0 21 0,-21-21 0,21-1 15,-21 1-15,21 0 0,-21 0 0,0 0 16,22 0-16,-22-22 0,0 22 0,0 0 16,0 0-16,0 0 0,0-1 15,0 1-15,0 0 0,0 0 0,0 0 16,0 0-16,21 21 0,-21 21 31,0 0-15,0 0-16,0 0 0,0 22 0,0-1 15,0 0-15,0 1 0,0 20 16,0-21-16,0 22 0,0-22 0,0 22 16,-21-22-16,21 22 0,0-1 0,0-21 15,0 22-15,0-1 0,0 1 16,0-1-16,0 22 0,0-21 0,-22-1 16,22 1-16,0-1 0,0 1 0,0-1 15,0 1-15,-21-1 0,21 22 0,0-22 16,0 1-16,0-22 0,0 22 15,-21-22-15,21 0 0,0 1 16,-21-1-16,21-21 0,0 0 0,0 0 16,-21-21-16,0 0 15,-1 0-15,22-21 16,-21 0-16,0 0 16,0-21-16,21 20 0,0 1 0,-21-21 15,0 0-15,-1 20 0,22-20 0,0 0 16,-21-1-16,21 1 0,-21 0 0,21-1 15,-21-20-15,21 21 0,0-1 16,0 1-16,0 0 0,0-1 0,0 1 16,0-22-16,0 22 0,0 0 15,0-22-15,0 22 0,0-22 0,0 1 16,21 21-16</inkml:trace>
  <inkml:trace contextRef="#ctx0" brushRef="#br0" timeOffset="38348.68">7641 6964 0,'-63'0'31,"41"0"-31,1 0 0,21-21 31,21 21 16,1 21-47,-1 0 16,0 0-16</inkml:trace>
  <inkml:trace contextRef="#ctx0" brushRef="#br0" timeOffset="38707.44">7916 7281 0,'0'0'0,"21"0"0,1 0 16,-1 0-16,0 0 15,-21-21-15,21 0 0,0 21 0,-21-21 16,21 0-16,1 0 15,-22-1-15,0 1 0,0 0 16,0 0-16,0 0 0,0 0 16,-22 21-1,1 0-15,0 0 0,0 0 16,0 0-16,0 0 0,-1 21 16,1 0-16,21 0 0,-21 0 0,21 0 15,-21 22-15,21-22 0,0 21 16,-21-21-16,21 22 0,0-22 0,0 21 15,0-21-15,0 22 0,0-22 0,0 0 16,0 0-16,21 0 0,-21 1 16,21-22-16,0 21 0,0-21 0,1 0 15,-1 0-15,0 0 0,0 0 16,0 0-16,22-21 0</inkml:trace>
  <inkml:trace contextRef="#ctx0" brushRef="#br0" timeOffset="39316.42">8678 7112 0,'-42'-21'16,"21"21"-16,0-21 0,-1 21 16,1 0-16,0 0 15,21 21-15,-21-21 16,21 21-16,-21 0 0,21 0 15,0 1-15,-21-1 0,21 21 16,0-21-16,0 22 0,0-22 0,0 21 16,0-21-16,0 0 0,0 1 15,0 20-15,0-21 0,21 0 0,0 0 16,0-21-16,0 22 0,0-22 16,1 21-16,-1-21 0,0 0 0,0 0 15,0 0-15,0 0 0,22 0 16,-22-21-16,0 21 0,0-22 0,22 1 15,-22 0-15,0 0 0,21 0 0,-21 0 16,1-22-16,-1 22 0,0-21 16,0 21-16,0-22 0,0 1 0,1 0 15,-1-1-15,0 1 0,0 0 16,0-1-16,0 1 0,-21 0 0,0 20 16,22-20-16,-22 21 0,21-21 15,-21 20-15,0 1 0,0 0 16,0 42-1,0 0 1,-21 1-16,21 20 0,-22-21 16,22 0-16,-21 0 0,21 22 0,0-22 15,-21 21-15,21 1 0,-21-22 16,21 21-16,-21 0 0,21-20 0,0 20 16,0 0-16,0-21 0,0 22 15,0-22-15,0 21 0,0-21 0,0 1 16,0-1-16,0 0 0,0 0 15,0 0-15,0 0 0,0 1 16,21-22-16,0 0 16,0 0-1,0 0-15</inkml:trace>
  <inkml:trace contextRef="#ctx0" brushRef="#br0" timeOffset="39616.33">9165 7091 0,'0'0'0,"-21"0"0,42 0 15,0 0 1,0 0-16,1-21 0,-1 21 0,0-21 15,21 21-15,-21-22 0,22 22 16,-22-21-16,21 21 0,1-21 0,-1 21 16,0 0-16,1-21 0,-1 21 0,0 0 15,1 0-15,-22-21 16,0 21-16,0 0 0,0 0 0,-42 0 31,0 0-31,0 0 16</inkml:trace>
  <inkml:trace contextRef="#ctx0" brushRef="#br0" timeOffset="40780.28">2582 9144 0,'0'0'0,"21"-148"31,-21 106-31,0 20 16,0 1-16,22 21 0,-22 21 31,0 1-31,0 20 16,0 0-16,0 1 0,0-1 0,0 0 15,0 1-15,-22-1 0,1 21 16,0-20-16,0-1 0,0 0 0,0-20 15,-1 20-15,1 0 0,0-21 16,21 1-16,0-1 0,-21 0 16,21 0-16,0-42 31,0 0-31,21 0 0,0-1 16,0 1-16,1 0 0,-1 0 0,0 21 15,0-21-15,21 0 0,-20-1 16,-1 1-16,21 21 0,-21-21 0,22 0 15,-22 0-15,21 21 0,-21-21 0,22-1 16,-22 22-16,21-21 0,-21 0 16,0 21-16,1-21 0,-1 21 0,0-21 15,-21 0-15,0-1 16,0 1 0,0 0-16,0 42 46,0 0-46,0 1 16,0 20-16,0 0 0,0-21 16,0 22-16,0-1 0,-21 22 0,0-22 15,-1 0-15,22 1 0,-21-1 0,0 0 16,21 1-16,0-22 0,-21 21 16,21-21-16,-21 0 0,21 22 0,0-22 15,0 0-15,0 0 16,21-21-1,0 0-15,0-21 16,0 21-16,1-21 0</inkml:trace>
  <inkml:trace contextRef="#ctx0" brushRef="#br0" timeOffset="40983.64">3556 9483 0,'0'0'15,"21"0"-15,-21-21 32,21 21-1,0 0-15,1 0-16,-1 0 0,0 0 0,0 0 15,0 0-15</inkml:trace>
  <inkml:trace contextRef="#ctx0" brushRef="#br0" timeOffset="41736.15">5630 9081 0,'0'0'0,"0"21"0,21-21 16,1 0 0,-1-21-16,0 21 0,0-22 15,0 22-15,0-21 0,1 0 16,-1 21-16,0-21 0,0 0 0,0 0 16,0 21-16,1-22 0,-22 1 0,0 0 15,0 0-15,0 0 16,0 0-16,0-1 0,-22 22 0,1-21 15,0 0-15,0 21 0,-21 0 16,-1 0-16,1 0 0,0 0 16,-1 0-16,-20 0 0,20 21 0,1-21 15,0 21-15,-1 1 0,1-1 0,21 0 16,0 0-16,0 21 0,21-20 16,0-1-16,0 0 0,0 0 0,0 0 15,21 0-15,0 1 0,0-1 0,21 0 16,1 0-16,-1 0 0,0 0 15,1 1-15,-1-1 0,0 0 0,1 0 16,-1 0-16,0 0 0,1 1 0,-22-22 16,0 21-16,0 0 0,0 0 15,-21 0-15,0 0 0,0 1 16,0-1-16,-21 0 0,0 0 0,0 0 16,-21 0-16,-1 1 0,1-22 0,0 21 15,-22 0-15,22-21 0,-22 0 0,22 0 16,-22 0-16,22 0 0,0 0 15,-1 0-15,1-21 0,21 0 0,-21 21 16,20-22-16,1 1 0,-21 0 0,42 0 16,-21 0-16,0-22 0,21 22 15,0 0-15,0-21 0,0-1 0,0 1 16,0 21-16,21-21 0,0-1 0,0 1 16,0 0-16,22-1 15,-1 22-15,0-21 0,1 21 0</inkml:trace>
  <inkml:trace contextRef="#ctx0" brushRef="#br0" timeOffset="42032.07">6456 8678 0,'0'0'0,"-21"0"16,-1 0-16,22 22 15,-21-1-15,21 0 0,-21 0 16,21 21-16,0 1 0,0-22 16,0 21-16,-21 1 0,21-1 0,-21 0 15,21 1-15,-21-1 0,21 0 0,0 1 16,-22-22-16,22 21 0,-21-21 16,21 22-16,0-22 0,-21 0 0,21 0 15,0 0-15,0 0 16,0-42 15</inkml:trace>
  <inkml:trace contextRef="#ctx0" brushRef="#br0" timeOffset="42231.76">6138 9165 0,'0'0'0,"21"0"31,1 0-31,-1 0 16,0 0-16,0 0 0,0-21 0,22 21 15,-22 0-15,0 0 0,21-21 0,-21 21 16,22 0-16,-1-21 0,-21 21 16,22 0-16,-1-21 0,-21 21 15,21-22-15,1 22 0</inkml:trace>
  <inkml:trace contextRef="#ctx0" brushRef="#br0" timeOffset="43668.11">7239 9335 0,'0'0'15,"0"-22"1,0 1-1,0 0-15,0 0 0,0 0 16,0 0-16,0-1 0,0 1 0,0 0 16,0-21-16,0 21 0,-21-1 15,0-20-15,21 21 0,-22 0 0,22 0 16,-21 21-16,21-22 0,-21 22 0,0 0 16,0 0-16,21 22 0,-21-22 15,-1 21-15,1 21 0,0-21 0,0 0 16,21 22-16,-21-1 0,21-21 0,-21 22 15,21-1-15,0-21 0,0 21 0,0-20 16,0-1-16,0 21 0,0-21 16,0 0-16,0 1 15,21-22-15,0 0 0,0 0 16,0 0-16,0 0 0,1-22 16,-1 22-16,0-21 0,0 0 15,-21 0-15,21 0 0,0 0 0,1-1 16,-1-20-16,-21 21 0,21 0 0,0-22 15,-21 1-15,21 21 0,-21-21 16,0 20-16,0 1 0,0-21 0,0 21 16,0 0-16,0 42 15,0 0 1,0 0-16,0 21 0,0-20 16,0-1-16,0 21 0,0-21 15,0 22-15,0-22 0,0 21 0,0-21 16,0 0-16,21 1 0,1-1 0,-1-21 15,0 21-15,0-21 0,0 21 16,0-21-16,1 0 0,-1 0 0,0 0 16,21 0-16,-21-21 0,1 21 0,20-21 15,-21 0-15,0-1 0,22 1 16,-22 0-16,0 0 0,0-21 0,0 20 16,0-20-16,1 0 0,-1 21 0,-21-43 15,21 22-15,0-1 0,-21-20 0,0 21 16,0-1-16,21-20 0,0 20 15,-21 1-15,22 0 0,-22 21 16,0-22-16,0 22 0,21 0 0,-21 42 31,0 0-31,0 22 0,0-22 16,0 21-16,0 0 0,0 1 0,0 20 16,0-20-16,0 20 0,-21-21 0,21 22 15,-22-22-15,22 22 0,0-22 16,0 0-16,0 1 0,0-1 0,0-21 15,0 22-15,0-22 0,0 0 0,0 0 16,22 0-16,-1 0 0,0-21 16,0 0-16,0 0 0,0 0 0,1 0 15,-1 0-15,0 0 0,0 0 16,21-21-16,-20 0 0,-1 0 0,0 0 16,0 0-16,0-1 0,0-20 15,1 21-15,-1-21 0,0-1 0,0 22 16,-21-21-16,21 21 0,0-22 0,1 22 15,-1 0-15,0 21 16,-21 21 0,0 0-16,0 0 0,0 1 15,0-1-15,0 0 0,0 0 0,0 0 16,0 0-16,21 1 0,-21-1 16,0 0-16,0 0 0,21 0 15,0-21-15,1 0 16,-1 0-16,0 0 0,0 0 15,0 0-15,-21-21 0,21 21 0,1-21 16,-1 0-16,0 0 0,0-1 16,0 1-16,0 0 0,1 0 0,-1-21 15,0 20-15,0-20 0,0 21 0,0-21 16,1 20-16,-1-20 0,0 21 16,0 0-16,-21 0 0,21 21 15,0 0-15,-21 21 16,0 0-1,0 0 1,0-42 47,0 0-63,0 0 15,-21 21-15,21-22 0,-21 22 0,21-21 16,-21 21-16,0 0 15,0 0-15,-1 21 0,22 1 16,-21-1-16,0 0 0,0 0 0,0 21 16,0-20-16,-1 20 0,1 0 15,21 1-15,0-22 0,0 21 0,0 0 16,0-20-16,0 20 0,0-21 16,21 0-16,-21 0 0,22 1 0,20-22 15,-21 21-15,0 0 0,22-21 16,-22 0-16,21 0 0,-21 0 0,0 0 15,22 0-15,-22-21 0,21 0 0,-21-1 16,22 1-16,-22 0 0,0 0 0,21-21 16,-20 20-16</inkml:trace>
  <inkml:trace contextRef="#ctx0" brushRef="#br0" timeOffset="43899.97">8848 8509 0,'0'0'0,"-127"21"31,105-21-31,22 21 0</inkml:trace>
  <inkml:trace contextRef="#ctx0" brushRef="#br0" timeOffset="44015.91">7832 8954 0,'0'0'0,"21"0"0</inkml:trace>
  <inkml:trace contextRef="#ctx0" brushRef="#br0" timeOffset="44068.88">8382 11578 0,'63'0'16</inkml:trace>
  <inkml:trace contextRef="#ctx0" brushRef="#br0" timeOffset="44908.32">7916 8932 0,'0'0'0,"-63"0"15,84 0 17,21 0-32,-21 0 0,22-21 15,-22 21-15,21-21 0,1 21 0,-1-21 16,-21 21-16,21-21 0,1 21 0,-1-21 16,0 21-16,-20 0 0,-1-22 15,21 22-15,-21 0 0,0 0 16,1 0-16,-1 0 31,0 0-31</inkml:trace>
  <inkml:trace contextRef="#ctx0" brushRef="#br0" timeOffset="46492.12">11112 8932 0,'43'-21'31,"-43"0"-31,0 0 0,0 0 16,0 0-16,0-1 0,0 1 16,0 0-16,0 0 0,0 0 15,0 0-15,-21-1 0,-1 1 0,1 0 16,-21 0-16,21-21 0,0 20 16,-22 1-16,1 0 0,21 21 0,-22-21 15,1 21-15,21 0 0,-21 0 16,20 0-16,-20 0 0,21 21 0,-21 0 15,20 0-15,1 1 0,0-1 0,-21 21 16,21 0-16,21 1 0,-22-1 16,22 0-16,-21 22 0,21-22 0,0 1 15,0-1-15,0 0 0,0 1 0,0-22 16,21 0-16,1 21 0,-1-42 0,0 21 16,0 1-16,21-22 0,-20 0 15,20 0-15,0 0 0,-21 0 0,22 0 16,-1 0-16,-21-22 0,22 22 0,-1-21 15,-21 0-15,21 0 0,-20 0 16,20 0-16,-21-22 0,0 22 16,0-21-16,1 21 0,-22-22 0,0 22 15,0-21-15,0-1 0,0 1 0,0 21 16,0 0-16,-22-22 0,1 22 16,21 0-16,-21 21 0,0 0 0,0 0 15,0 0-15,-1 0 0,22 21 16,0 0-16,0 22 0,0-22 0,0 21 15,0-21-15,0 22 0,0-1 16,22-21-16,-1 22 0,21-22 0,-21 0 16,22 0-16,-22 0 0,21 0 0,0-21 15,-20 0-15,20 0 0,0 0 16,-21 0-16,22 0 0,-1 0 16,-21 0-16,22-21 0,-1 21 0,-21-21 15,0 0-15,22 0 0,-22-22 0,0 22 16,-21 0-16,21-21 0,-21 21 0,21-22 15,-21 1-15,0 21 0,0-22 16,0 1-16,0 21 0,0 0 0,0 0 16,0-1-16,0 1 0,-21 21 15,0 21 1,21 1-16,0-1 16,0 21-16,-21-21 0,21 22 0,-21-1 0,21-21 15,0 21-15,0 1 0,0-22 16,0 21-16,0-21 0,0 1 15,0-1-15,0 0 0,0 0 16,0-42 0,0 0-1,21 0-15,0-1 16,-21 1-16,21 0 0,0 0 0,-21-21 16,21 20-16,1 1 0,-22 0 0,21-21 15,0 21-15,-21-1 0,21 1 0,0 21 16,0 0-1,1 0-15,-22 21 0,0 22 16,21-22-16,-21 0 16,21 0-16,0 0 0,-21 22 0,21-22 15,0 0-15,1 0 0,-1 22 0,0-22 16,21 0-16,-21 0 0,22-21 16,-1 21-16,-21 0 0,22-21 0,-1 0 15,0 0-15,1 0 0,-22 0 0,21 0 16,0 0-16,1 0 0,-22-21 15,21 21-15,-21-21 0,22 0 0,-22 0 16,0-22-16,0 22 0,0 0 0,-21-21 16,22-1-16,-22 22 0,0-21 0,0 0 15,0-1-15,0 22 16,0-21-16,-22 21 0,1-22 0,0 22 16,0 21-16,21-21 0,-21 21 0,0 0 15,-22 0-15,22 0 0,0 21 0,0 0 16,-22-21-16,22 43 0,-21-22 15,21 0-15,0 21 0,-1 1 0,1-22 16,21 21-16,0 0 0,0 1 0,0-22 16,0 21-16,0-21 0,0 1 15,21-1-15,1 0 0,-1 0 0,0-21 16,0 0-16,0 0 0,0 0 0,1 0 16,-1 0-16,0 0 0,0 0 0,21-21 15,-20 0-15,-1 0 16,21-22-16,-21 22 0,0-21 0,22-1 15,-1 1-15,-21 0 0,22-1 0,-22 1 16,0 0-16,21-22 0,-21 1 0,1 20 16,-1-20-16,-21-1 0,0 1 15,21-1-15,-21 22 0,0-21 0,0 20 16,0 1-16,0 0 0,0 20 0,0 1 16,-21 42-1,21 1-15,-21 20 0,-1 0 16,22 1-16,-21 20 0,0-21 15,21 22-15,0-1 0,-21 1 0,21-1 0,-21 1 16,21-1-16,0 1 16,0-1-16,0-20 0,0 20 0,0-20 15,0-1-15,0 0 0,21-21 0,0 22 16,-21-22-16,21 0 0,0 0 0,1-21 16,-1 0-16,0 0 15,0 0-15,0 0 0,0 0 0,1-21 16</inkml:trace>
  <inkml:trace contextRef="#ctx0" brushRef="#br0" timeOffset="47904.11">13970 8615 0,'0'0'0,"-85"0"31,85-21-31,-21 0 15,21-1-15,0 1 16,0 0-16,0 0 0,0 0 0,21 0 16,-21-22-16,21 22 0,1 0 0,20 0 15,-21 0-15,0-1 0,22 1 16,-22 21-16,0 0 0,21 0 0,-21 0 16,22 0-16,-22 0 0,0 21 0,0 1 15,0 20-15,1-21 0,-1 21 16,-21-20-16,0 20 0,0-21 0,0 21 15,0 1-15,0-22 0,0 21 0,0-21 16,0 22-16,0-22 0,0 0 16,-21 0-16,-1 0 0,22 1 15,-21-22-15,21-22 32,0 1-32,0 0 0,0-21 15,21 21-15,-21-1 0,22-20 16,-1 0-16,0-1 0,0 1 0,21 0 15,-20-1-15,-1 1 0,0 0 0,0-1 16,21 1-16,-20 0 0,-1-1 16,0 22-16,0 0 0,0 0 0,0 21 15,1 0-15,-1 0 0,-21 21 16,0 21-16,21-20 0,-21 20 0,21-21 16,-21 21-16,0 1 0,0-1 15,0 0-15,0 22 0,0-22 0,0 1 16,0-1-16,0-21 0,0 21 0,0 1 15,21-22-15,-21 21 0,21-21 16,1 1-16,-1-1 0,-21 0 0,21-21 16,0 0-16,0 21 0,0-21 0,1 0 15,-1 0-15,0 0 0,0-21 0,0 21 16,22-21-16,-22 0 0,0-1 16,0 1-16,0-21 0,22 21 15,-22 0-15,0-22 0,0 22 0,0-21 16,0-1-16,1 22 0,-1-21 0,0 21 15,0 0-15,-21-1 0,0 1 16,21 0-16,-21 42 16,0 0-16,-21 1 15,0-1-15,0 0 0,21 21 16,-21 1-16,-1-22 0,1 21 0,0 0 16,21 1-16,0-22 0,-21 21 0,21-21 15,0 22-15,0-22 0,0 0 0,0 0 16,21 0-16,0-21 15,0 22-15,1-22 0,-1 0 0,0 0 16,0 0-16,0 0 0,0-22 16,-21 1-16,22 0 0,-1 0 0,0 0 15,-21 0-15,0-1 0,0 1 16,0-21-16,0 21 0,0-22 0,0 22 16,0-21-16,0 21 0,0-22 0,-21 22 15,21-21-15,0 21 0,-21 0 16,21-22-16,-22 22 0,22 0 0,0 0 15,0 0-15,0-1 0,0 1 0,0 0 16,22 0-16,-1 21 0,0-21 16,0 0-16,0 21 15,22 0-15,-22-22 0,21 22 0,-21 0 16,22 0-16,-1 0 0,0 22 0,1-1 16,-1 0-16,0 0 0,1 21 15,-1-20-15,0 20 0,-21 0 0,22 1 16,-22-22-16,0 21 0,0 0 0,-21-20 15,0 20-15,0-21 0,0 21 0,0-20 16,0 20-16,0-21 0,-21 0 16,0-21-16,0 21 0,0-21 15,-1 0-15,1 0 16,0 0-16,0 0 16,21-21-16,0 0 0,0 0 15,0 0-15,0 0 0,0-1 0,0-20 16,21 21-16,0-21 0,0 20 0,1-20 15,20 0-15,0-1 0,1 1 16,-1 0-16,21-1 0,1 1 0,-22 0 16,22 21-16,-1-1 0,-20 22 0,20 0 15,-21 0-15,1 0 0,-22 43 0,0-22 16,0 21-16,0-21 0,-21 22 16,0-1-16,0 0 0,0-20 0,0 20 15,-21-21-15,0 21 0,21-20 0,-21-1 16,0 21-16,0-21 0,-1 0 15,1 1-15,0-22 16</inkml:trace>
  <inkml:trace contextRef="#ctx0" brushRef="#br0" timeOffset="48887.31">17314 8805 0,'85'-42'32,"-64"42"-32,0-21 0,0 0 0,1 0 0,-1-1 15,0-20-15,0 21 0,0 0 16,22-22-16,-22 1 0,0 0 0,0-1 15,0 1-15,0 0 0,1-1 16,-1 1-16,-21-21 0,0 20 0,0 1 16,0 0-16,0-1 0,0 22 0,0 0 15,-21 0-15,-1 21 0,1 0 16,0 0-16,0 0 0,-21 21 0,20 0 16,1 0-16,0 22 0,0-1 0,21 0 15,0 1-15,0 20 0,0-21 16,0 1-16,0-1 0,21 0 15,0 1-15,0-1 0,1 0 0,-1-20 16,-21 20-16,21-21 0,0 0 16,-21 0-16,21 1 0,-21-1 0,0 0 15,0 0-15,0 0 0,-21-21 16,0 0 0,0 0-16,-22 0 0,22 0 15,0-21-15,0 21 0,0-21 0,-22 0 16,22 21-16,0-21 0,0-1 0,0 1 15,42 21 17,0 0-17,0 0-15,0 21 0,22-21 0,-22 0 16,0 0-16,21 22 0,1-22 16,-22 0-16,21 0 0,1 0 0,-1 0 15,0-22-15,1 22 0,-1-21 0,0 0 16,22 21-16,-22-21 0,0 0 15,22 0-15,-22-22 0,1 22 0,-1 0 16,0-21-16,1-1 0,-22 22 0,0-21 16,21-22-16,-21 22 0,1 0 15,-22-22-15,21 22 0,-21-1 0,21 1 16,-21-21-16,0 41 0,0-20 0,0 21 16,0 0-16,0 0 0,0 42 31,0 0-31,0 0 0,-21 21 0,21 1 15,-21 20-15,-1-20 0,1 20 0,0 1 16,-21-22-16,21 21 0,-1-20 16,1 20-16,0-20 0,0-1 0,21 0 15,0-21-15,-21 22 0,21-22 0,0 0 16,0 0-16,0 0 0,0 1 16,21-22-1,-21-22 1,21 1-16,-21 0 0,0 0 15</inkml:trace>
  <inkml:trace contextRef="#ctx0" brushRef="#br0" timeOffset="49099.75">18203 8319 0,'-21'-22'0,"42"22"31,-21-21-31,21 21 0,1 0 15,20-21-15,-21 21 0,21 0 0,-20 0 16,20 0-16,0-21 0,1 21 16,-22 0-16,21 0 0,0-21 0,1 21 15,-22 0-15,21-21 0,-21 21 0,22 0 16,-22 0-16,0-22 16,21 22-16,-20-21 0,-1 21 0</inkml:trace>
  <inkml:trace contextRef="#ctx0" brushRef="#br0" timeOffset="50515.97">19389 8424 0,'0'0'16,"21"0"-16,0 0 0,0 0 0,0 0 15,0-21-15,-21 0 0,22 21 0,-1-21 16,-21 0-16,21 0 0,-21-1 15,0-20-15,0 21 0,0 0 0,0-22 16,0 22-16,0-21 0,0 21 0,-21 0 16,0-1-16,-1 1 0,1 21 15,0 0-15,0 0 0,0 0 0,0 0 16,-22 21-16,22 1 0,0-1 0,-21 21 16,20-21-16,1 22 0,0-1 15,0 0-15,0 1 0,0-22 0,-1 21 16,22 0-16,0-20 0,0 20 0,0-21 15,0 0-15,0 0 0,0 1 16,22-22-16,-1 21 0,0-21 16,0 0-16,0 0 0,0 0 0,1 0 15,-1 0-15,0 0 0,21 0 0,-21-21 16,1-1-16,-1 1 0,0 0 0,0 0 16,0 0-16,0 0 0,1-22 15,-1 22-15,0-21 0,-21-1 0,21 1 16,0 0-16,-21 21 0,0-22 0,0 1 15,0 21-15,0 0 0,0-1 16,0 44 0,-21-1-16,21 0 0,-21 21 15,0 1-15,21-22 16,-21 21-16,21 0 0,0-20 0,0 20 16,0-21-16,0 21 0,0-20 0,21-1 15,0 0-15,0 0 0,21 0 0,-20-21 16,-1 21-16,21-21 0,-21 0 15,0 0-15,22 0 0,-1 0 0,-21 0 16,22-21-16,-22 0 0,21 0 0,-21 0 16,22-22-16,-22 22 0,21-21 15,-21 0-15,22-1 0,-22-20 0,21-1 16,-21 22-16,22-22 0,-22 1 0,21-1 16,-21 1-16,0 21 0,1-1 0,-1 1 15,0 0-15,-21-1 16,0 22-16,0 0 0,0 42 15,-21 0-15,0 0 16,-1 1-16,1 20 0,21 0 16,-21 1-16,0-1 0,0 21 0,0-20 15,21 20-15,0-20 0,-22 20 0,22-21 16,0 22-16,0-22 0,0 1 16,0-22-16,0 21 0,0-21 0,0 22 15,0-22-15,22 0 0,-1-21 0,0 21 16,21 0-16,-21-21 0,1 0 15,-1 0-15,0 0 0,21 0 16,-21-21-16,1 0 0,-1 0 16,0 0-16,0-1 0,21 1 0,-20 0 15,-1-21-15,0 21 0,0-22 0,0 22 16,0 0-16,-21 0 0,0 0 16,22 21-16,-22 21 15,0 0-15,0 0 0,0 0 16,-22 22-16,22-22 0,0 0 15,0 0-15,0 21 0,0-20 0,0-1 16,0 0-16,0 0 0,0 0 16,22-21-16,-1 21 0,0-21 15,0 0-15,0 0 0,0 0 16,22 0-16,-22 0 0,0 0 16,0-21-16,22 0 0,-22 0 0,21 21 15,-21-21-15,22 0 0,-1-22 16,0 22-16,1 0 0,-1-21 0,0-1 15,1 22-15,-1-21 0,0 21 0,-21-22 16,22 22-16,-22 0 0,0 0 0,-21 42 47,0 0-47,0 0 16,-21-21-16,21-21 46,0 0-30,0 0-16,0 0 16,-21-1-16,21 1 0,0 0 15,-21 0-15,-1 21 16,1 0-16,0 0 16,0 0-16,21 21 0,-21 0 0,0 22 15,-1-22-15,1 21 0,0-21 0,0 22 16,21-1-16,0 0 0,-21 1 15,21-22-15,0 21 0,0-21 16,0 0-16,0 1 0,0-1 0,21 0 16,-21 0-16,21 0 0,0-21 0,0 0 15,1 21-15,-1-21 0,0 0 16,0 0-16,0 0 0,22 0 0,-22 0 16,0-21-16,0 0 0,21 21 0,-20-21 15,-1 0-15,0 0 0,0-22 0,0 22 16,0 0-16,1-21 0,-1-1 15,0 1-15,0 0 0</inkml:trace>
  <inkml:trace contextRef="#ctx0" brushRef="#br0" timeOffset="50736.19">21399 7578 0,'0'0'15,"-21"0"-15,0 0 0,0 21 0,0-21 16,21 21-16,-21-21 0,21 21 16,0 0-1,0 1 1,-22-22 15</inkml:trace>
  <inkml:trace contextRef="#ctx0" brushRef="#br0" timeOffset="50921.08">20383 7959 0,'0'0'16,"-21"0"-16,0 21 0,0-21 0,42 0 31,0 0-31,0 0 0,22 0 16,-1 0-16,0 0 0,1 0 0,-1 0 15,22 0-15,-22-21 0,0 21 16,1 0-16,-1 0 0,-21-21 16,21 21-16,-20 0 0</inkml:trace>
  <inkml:trace contextRef="#ctx0" brushRef="#br0" timeOffset="93539.8">28469 7027 0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2:07:43.8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1461 0,'0'0'0,"0"-22"0,0 1 16,0 0-16,0 0 15,0 42 32,0 0-31,0 0-16,0 1 15,0-1-15,0 0 0,0 0 0,0 21 16,0-20-16,0 20 0,0 0 16,0 1-16,0-1 0,0 0 0,0 1 15,-21-1-15,21 21 0,0-20 16,0-1-16,0 0 0,0 1 15,0-22-15,0 21 0,0-21 0,0 1 16,0-1-16,0 0 0,0 0 16,0 0-16,0-42 47,0 0-32,0 0-15,0 0 0</inkml:trace>
  <inkml:trace contextRef="#ctx0" brushRef="#br0" timeOffset="779.37">1016 1503 0,'0'0'0,"-21"-21"0,0 21 0,-1-21 16,22-1-16,-21 1 0,21 0 16,-21 21-16,21-21 0,0 0 15,0 0 1,21 21-16,0 0 0,-21-22 16,22 1-16,-1 21 0,0 0 0,0 0 15,21-21-15,-20 21 16,-1 0-16,21 0 0,0 0 0,-20 0 15,20 0-15,0 0 0,-21 21 16,22 0-16,-22-21 0,0 22 16,0-1-16,-21 21 0,0-21 0,0 0 15,0 22-15,-21-1 0,0-21 16,0 22-16,0-1 0,-22 0 0,22-21 16,-21 22-16,21-1 0,-22-21 15,22 0-15,0 22 0,-21-43 16,42 21-16,-22 0 0,1-21 15,0 0 1,21-21 0,0 0-1,0 0-15,21-1 0,0 1 16,1 0-16,-1 21 0,0-21 16,0 0-16,0 21 0,22-21 0,-22 21 15,21 0-15,-21 0 0,22 0 16,-22 0-16,21 0 0,-21 0 0,22 0 15,-22 0-15,21 21 0,-21 0 16,0 0-16,1 0 0,-1 0 0,0 1 16,0 20-16,-21-21 15,0 0-15,21 22 0,-21-22 0,0 21 16,0-21-16,0 0 0,-21 22 16,0-22-16,0 0 0,0 21 0,-22-20 15,22-1-15,-21 0 0,-1 0 16,1 0-16,0 0 0,-1 1 0,1-1 15,0-21-15,-1 21 0,1-21 16,0 0-16,21 0 0,-22 0 16,22 0-16,-21 0 0,21 0 0,-1 0 15,1-21-15,0 0 0,21-1 16,0 1-16,-21 21 0,21-21 16,0 0-16,0 0 15,0 0-15,21-1 0,0 22 16,-21-21-16,21 0 0,1 0 15,-1 21-15,0-21 0</inkml:trace>
  <inkml:trace contextRef="#ctx0" brushRef="#br0" timeOffset="1116.23">1905 1630 0,'0'21'47,"0"0"-47,0 0 16,-21 1-16,21-1 0,-21 21 0,21-21 15,-22 22-15,22-1 0,0-21 16,-21 21-16,21 1 0,-21-22 0,21 21 15,0-21-15,0 1 0,0-1 16,0 21-16,0-21 0,0 0 16,0 1-16,21-22 15,0 21-15,1-21 0,-1 0 16,0 0-16,0 0 0,0 0 16,0-21-16,1 21 0,-1-22 0,0 1 15</inkml:trace>
  <inkml:trace contextRef="#ctx0" brushRef="#br0" timeOffset="1307.11">2117 1947 0,'0'0'16,"0"-21"-16,0-21 0,0 0 0,-22 20 0,1-20 16,0 21-16,21 0 0,-21 0 15,0-1-15,0 1 0,-1 0 0,1 21 16,0 0-16,0 0 16,0 0-16,0 21 0,21 0 0,-22 1 15,22-1 1,-21 0-16,21 0 0,0 0 0,0 0 15,0 1-15,0-1 16,21-21-16,1 0 16,-1 0-16</inkml:trace>
  <inkml:trace contextRef="#ctx0" brushRef="#br0" timeOffset="1539.98">2455 1355 0,'-42'0'31,"21"0"-31,0 0 16,-1 21-1,22 0-15,-21 0 16</inkml:trace>
  <inkml:trace contextRef="#ctx0" brushRef="#br0" timeOffset="2051.34">1990 1736 0,'21'0'47,"0"21"-47,-21 0 15,21 0-15,0 0 16,0 1-16,-21-1 0,0 0 15,22 0-15,-22 0 0,21 0 16,-21 1-16,0-1 0,0 0 16,0 0-16,0 0 0,0 0 0,0 1 15,-21-1-15,-1 0 0,1 0 16,0 0-16,0 0 0,0 1 0,0-1 16,-22 0-16,22 0 15,0-21-15,0 0 0,0 0 16,21-21-1,0 0 1,0 0-16,0-1 0</inkml:trace>
  <inkml:trace contextRef="#ctx0" brushRef="#br0" timeOffset="2503.08">2434 1355 0,'0'0'0,"0"-21"31,0 42 16,21 0-47,-21 0 16,0 21-16,0-20 16,0-1-16,0 21 0,0 0 0,-21-20 15,21 20-15,-21 21 0,0-20 16,21-1-16,0 0 0,-21 1 0,-1-1 15,22-21-15,-21 22 16,21-1-16,0-21 0,0 21 0,0-20 16,0-1-16,0 0 0,0 0 15,0 0-15,0 0 0,0 1 16,21-22-16,1 0 0,-1 0 16,0 0-16,0 0 15,0 0-15,0-22 0,1 1 0</inkml:trace>
  <inkml:trace contextRef="#ctx0" brushRef="#br0" timeOffset="2875.87">3027 1228 0,'0'0'0,"0"-21"0,0-1 15,-21 22-15,-1 0 16,22 22 0,-21-1-16,21 0 15,-21 0-15,21 0 0,-21 22 16,21-22-16,0 21 0,0 0 0,-21 1 16,21-1-16,-21 22 0,21-22 15,-22 0-15,22 22 0,0-22 16,-21 0-16,21 1 0,-21-1 0,21 0 15,0 1-15,0-1 0,0-21 16,0 22-16,0-22 0,0 0 0,0 0 16,0 0-16,0 0 0,0 1 15,21-1-15,0-21 16,1 0-16,-1 0 16,0 0-16,0 0 0,0 0 0,-21-21 15,21-1-15,1 22 0</inkml:trace>
  <inkml:trace contextRef="#ctx0" brushRef="#br0" timeOffset="3247.66">3450 1270 0,'0'0'16,"0"-21"-16,0 0 0,-21 42 47,21 0-32,-21 21-15,21-20 0,0 20 16,0 0-16,0 1 0,0-1 16,-21 0-16,21 1 0,-22 20 0,22-21 15,-21 1-15,21 20 0,0-20 16,-21-1-16,0 0 0,21 1 0,-21-1 15,21-21-15,0 21 0,0-20 16,0-1-16,-21 21 0,21-21 0,0 0 16,0 1-16,0-1 0,21-21 31,0 0-15,0 0-16,0-21 0,0-1 15,1 22-15</inkml:trace>
  <inkml:trace contextRef="#ctx0" brushRef="#br0" timeOffset="3771.13">3704 1905 0,'21'0'16,"0"0"-1,1 0-15,-1 0 16,0-21-16,0 21 0,-21-21 16,21 21-16,0-21 0,-21-1 15,22 1-15,-1 0 16,-21 0-16,0 0 0,0 0 0,0-1 15,0 1-15,0 0 16,-21 21-16,-1-21 16,1 21-16,0 0 15,0 21-15,21 0 0,-21-21 16,0 21-16,-1 1 0,1-1 0,0 21 16,0-21-16,21 0 0,-21 22 15,0-22-15,21 0 0,-22 21 0,22-20 16,0-1-16,0 0 0,0 0 15,0 0-15,0 0 0,0 1 0,22-1 16,-1-21-16,0 21 0,0-21 0,0 0 16,0 0-16,1 0 0,-1 0 15,0 0-15,0 0 0,0 0 0,0 0 16,22 0-16,-22 0 0,0-21 0,0 0 16,22 21-16,-22-22 0,0 1 15,21 0-15,-21 0 0,1 0 16,-22 0-16,21-1 0,-21-20 15</inkml:trace>
  <inkml:trace contextRef="#ctx0" brushRef="#br0" timeOffset="4343.68">2095 1651 0,'22'0'31,"-1"0"-16,0 0-15,0 0 0,21 0 16,1 0-16,-1 0 0,22-21 0,-22 21 16,21-21-16,22 21 0,-21 0 15,-1-21-15,22 21 0,-22-22 0,1 22 16,-22-21-16,22 21 16,-22-21-16,21 21 0,-41 0 0,20 0 0,-21-21 15,0 21-15,0 0 0,1 0 16,-1 0-1,-21-21 1,21 21 0,-21-21 15</inkml:trace>
  <inkml:trace contextRef="#ctx0" brushRef="#br0" timeOffset="62068.06">6181 1207 0,'0'0'0,"0"-22"0,-22 1 16,22 0-16,0 0 0,0 0 15,0 0-15,-21 21 0,21-22 16,0 44 15,0-1-15,0 21-16,0-21 0,0 22 0,0-1 16,0 0-16,0 1 0,0-1 15,0 21-15,0-20 0,-21 20 0,21-20 16,0 20-16,-21 1 0,21-22 15,0 21-15,0-20 0,0-1 0,0 0 16,0 1-16,0-1 0,0-21 0,0 22 16,0-22-16,0 0 0,0 0 15,0-42 32,0 0-47,0 0 16,0-1-16,0 1 0,0-21 15,0 21-15,0-22 0,0 22 0,0-21 16,0 21-16,0-22 0,21 22 16,0-21-16,-21 21 0,21 0 0,1-1 15,-1 1-15,-21 0 0,21 21 16,0 0-16,0-21 0,0 21 0,22 0 16,-22 0-16,0 0 0,21 21 15,-20-21-15,20 21 0,0 0 0,-21 1 16,1 20-16,20-21 0,-21 0 15,-21 22-15,21-22 0,-21 0 16,0 21-16,0-21 0,0 1 0,-21-1 16,-21 21-16,21-21 0,-22 0 15,1 1-15,0-1 0,-1 0 0,1-21 16,0 21-16,-1-21 0,1 21 16,21-21-16,-22 0 0,22 0 0,-21 0 15,21 0-15,0 0 0,-1 0 16,44-21 31,-1 0-47,0 21 0,0-21 0</inkml:trace>
  <inkml:trace contextRef="#ctx0" brushRef="#br0" timeOffset="62504.24">7916 1736 0,'0'-21'47,"21"21"-47,1 0 15,20 0-15,-21-22 16,0 22-16,0 0 0,22 0 0,-22-21 15,21 21-15,-21 0 0,22 0 16,-22-21-16,0 21 0,0 0 16,22 0-16,-22 0 0,0 0 0,0 0 15,0 0 1,-42 0 15,0 0-31,0 0 0,0 21 0</inkml:trace>
  <inkml:trace contextRef="#ctx0" brushRef="#br0" timeOffset="62735.2">7895 1947 0,'0'0'0,"127"0"31,-106 0-31,22 0 0,-22 0 0,21 0 16,-21 0-16,0-21 0,22 21 16,-22-21-16,0 21 0,0 0 0,0 0 15,1 0-15,-22-21 16,21 21-16</inkml:trace>
  <inkml:trace contextRef="#ctx0" brushRef="#br0" timeOffset="65960.64">10012 1693 0,'0'-21'0,"-21"21"0,21-21 16,-22 21-16,22-21 0,0 0 16,0 0-16,0-1 15,0 1-15,0 0 16,22 0-16,-22 0 15,21 0-15,0 21 0,0-22 0,0 22 16,0 0-16,1-21 0,-1 21 16,0 0-16,0 0 0,0 0 0,0 0 15,1 0-15,-1 0 0,0 21 0,0 1 16,0-22-16,0 21 0,-21 0 16,0 0-16,22 21 0,-22-20 0,21-1 15,-21 21-15,0-21 0,0 0 16,0 22-16,0-22 0,0 21 0,0-21 15,0 1-15,0 20 0,0-21 16,0 0-16,0 0 16,0 1-16,0-1 15,0 0 1548,0 0-1532,0 0 16,-21-21-31,-1 0 796,1 0-796,0 0-1</inkml:trace>
  <inkml:trace contextRef="#ctx0" brushRef="#br0" timeOffset="66507.39">10435 1863 0,'0'0'0,"0"-64"31,0 43-31,0 0 0,0 0 0,0 0 16,0-1-16,0 1 0,0-21 15,0 21-15,21 0 0,0-1 0,-21-20 16,0 21-16,22 0 0,-1 0 16,0-22-16,-21 22 0,21 0 15,0 0-15,0 0 0,1-1 16,-1 1-16,0 0 0,0 0 0,0 21 15,22-21-15,-22 21 0,0 0 16,0 0-16,21 0 0,-20 0 0,-1 0 16,0 21-16,0 0 0,0 0 0,-21 0 15,21 1-15,1-1 0,-1 0 16,0 21-16,-21-21 0,0 22 0,0-22 16,21 21-16,-21 1 0,0-22 15,0 21-15,0 0 0,0-20 0,0 20 16,0-21-16,0 0 0,0 0 15,0 1-15,0-1 0,-21 0 16,21 0-16,0 0 0,0 0 16,-21-21-1,21 22-15,0-44 47,0 1-47,0 0 0,21 21 0,-21-21 16</inkml:trace>
  <inkml:trace contextRef="#ctx0" brushRef="#br0" timeOffset="66979.73">11345 1715 0,'21'0'32,"1"-22"-17,-1 1-15,0 0 16,0 0-16,0 0 0,0 0 16,-21-1-16,0 1 0,22 0 15,-22 0-15,0 0 0,21 0 16,-21-1-16,0 1 0,0 0 15,0 0-15,-21 21 16,-1 0-16,1 0 16,0 0-16,0 21 0,0 0 15,0 0-15,21 1 0,-22 20 16,1-21-16,0 21 0,21-20 0,0 20 16,-21-21-16,21 21 0,-21-20 15,21 20-15,0-21 0,0 0 0,0 0 16,0 1-16,0-1 0,0 0 0,21 0 15,0-21 1,0 0-16,0 0 0,1 0 16,-1 0-16,21 0 15,-21-21-15,0 0 0,1 21 0,-1-21 16,21-1-16,-21 1 0,22 0 0,-22-21 16</inkml:trace>
  <inkml:trace contextRef="#ctx0" brushRef="#br0" timeOffset="67549.03">11917 1503 0,'0'0'0,"21"-21"0,-21 42 32,0 0-17,0 0-15,-21 0 0,0 1 16,21 20-16,0-21 0,0 0 16,-22 0-16,22 22 0,-21-22 0,21 0 15,0 0-15,0 0 0,0 1 16,0-1-16,21-21 31,1 0-31,-1 0 16,0-21-16,0 21 0,0-22 0,0 1 15,1 0-15,-1 0 0,0 0 0,0-22 16,0 22-16,0 0 0,1 0 16,-1-21-16,0 20 0,0 22 15,-21-21-15,0 0 0,21 21 16,-21 21-1,0 0-15,0 1 0,0-1 16,0 0-16,0 21 0,-21-21 16,21 1-16,0 20 0,0-21 0,0 0 15,0 0-15,0 22 0,21-22 16,0-21-16,1 21 0,-1 0 0,0 0 16,0-21-16,21 0 0,-20 0 0,-1 0 15,0 0-15,0 0 0,0 0 16,0-21-16,1 21 0,-1-21 0,0 0 15,0 0-15,-21 0 0,0-22 16,21 22-16,-21-21 0,21 21 16,-21-22-16,0 1 0,0 0 0,0-1 15,0 1-15,0 21 0,0-22 16,0 22-16,0 0 0,0 0 0,0 0 16,-21 21-1,0 0-15,0 0 0,0 0 16,0 21-16,-1 0 0,1-21 15,21 21-15,-21-21 16</inkml:trace>
  <inkml:trace contextRef="#ctx0" brushRef="#br0" timeOffset="68071.16">15388 1143 0,'0'0'0,"21"-21"0,-21 0 0,0 0 15,0-1-15,0 1 0,0 0 16,0 0-16,-21 21 31,0 0-31,0 21 0,21 21 0,0 1 0,-21-1 16,-1 0-16,22 1 15,-21 20-15,21-20 0,0 20 0,-21 1 16,0-22-16,0 0 0,21 22 0,0-22 16,-21 0-16,-1 1 0,22-1 15,0-21-15,0 22 0,-21-22 0,21 0 16,0 0-16,-21-21 0,21 21 15,0-42 1,0 0 0,0 0-16,0 0 15</inkml:trace>
  <inkml:trace contextRef="#ctx0" brushRef="#br0" timeOffset="68635.89">15113 1312 0,'0'0'15,"0"-21"-15,0-21 0,-21 21 0,21-22 0,0 22 16,0 0-16,0-21 0,0 21 16,0-1-16,0 1 0,21 0 0,0 0 15,21 0-15,-20 0 0,20-1 16,0 22-16,1 0 0,-1 0 0,0 0 16,1 0-16,-1 22 0,0-1 15,1 0-15,-1 21 0,-21 1 16,21-1-16,-20 0 0,-22 1 0,0-1 15,0 0-15,0 1 0,0-1 16,-22-21-16,1 21 0,0 1 0,-21-22 16,-1 0-16,1 0 0,-21 0 15,20 1-15,1-1 0,0-21 0,-1 0 16,1 0-16,21 21 0,0-21 0,-1 0 16,1 0-16,21-21 15,0 0-15,21-1 0,1 22 16,20-21-16,-21 0 0,0 21 15,22-21-15,-1 0 0,0 21 0,1 0 16,-1-21-16,0 21 0,1 0 16,-1 0-16,-21 0 0,21 21 15,1 0-15,-1 0 0,0 0 0,-20 0 16,-1 1-16,21 20 0,-21-21 16,0 21-16,-21-20 0,0 20 0,0-21 15,0 21-15,0-20 0,-21 20 16,0-21-16,0 0 0,-21 0 0,20 1 15,-20-1-15,0-21 0,-1 21 0,1-21 16,0 0-16,-22 21 0,22-21 16,0 0-16,-1 0 0,22 0 15,-21 0-15,21 0 0,-1 0 0,1-21 0,21 0 16,0 0 0,0-1-16,21-20 0,1 21 15,20 0-15,0 0 0,1-1 16,-1-20-16</inkml:trace>
  <inkml:trace contextRef="#ctx0" brushRef="#br0" timeOffset="69055.64">16235 1397 0,'0'0'0,"-43"0"15,43 21-15,-21 0 16,0 1-16,0-1 15,0 0-15,0 21 0,-22-21 0,22 22 16,0-1-16,0 0 0,0-20 16,21 20-16,-22-21 0,22 21 0,-21-20 15,21-1-15,0 0 0,0 0 16,0 0-16,21 0 16,1-21-16,-1 0 0,0 0 0,0 0 15,21-21-15,-20 21 0,20-21 16,-21 0-16,0 0 0,22 0 15,-22-22-15,0 22 0,0-21 0,0-1 16,0 1-16,-21 21 0,0-21 16,0-1-16,0 22 0,0-21 0,-21 21 15,0-1-15,0 1 0,0 0 16,-22 21-16,22 0 0,0 0 0,-21 0 16,21 0-16,-1 0 0,1 0 15,-21 0-15,21 0 0,21 21 16,-21 0-16,21 1 15,0-1-15,21-21 16,0 0-16,0 0 0,21 0 0,-20 0 16</inkml:trace>
  <inkml:trace contextRef="#ctx0" brushRef="#br0" timeOffset="69343.56">16743 1058 0,'0'0'0,"0"-42"0,21 21 0,-21 0 0,0 0 16,0-1-16,0 44 16,0 20-16,0-21 15,-21 21-15,21 1 0,-21-1 16,-1 0-16,22 22 0,-21-22 16,0 22-16,0-22 0,21 0 0,-21 1 15,21-1-15,-21 22 0,21-43 16,-22 21-16,22 0 0,0-20 15,0 20-15,0-21 0,0 0 0,0 0 16,0 1-16,22-22 16,-1 0-1,0 0-15,0-22 0,0 1 0,0 0 16,1 0-16,-1 0 0</inkml:trace>
  <inkml:trace contextRef="#ctx0" brushRef="#br0" timeOffset="69631.39">17124 826 0,'-43'127'32,"43"-85"-32,-21 0 15,0 22-15,0-22 0,0 22 16,21-22-16,-21 21 0,-1-20 0,1-1 15,21 0-15,0 1 0,0-1 0,-21 0 16,21-20-16,0 20 0,-21-21 16,21 0-16,0 0 0,0 1 15,0-1-15,0 0 16,21-21 0,-21-21-16,21 0 15,0-1-15,-21 1 0,22 0 16</inkml:trace>
  <inkml:trace contextRef="#ctx0" brushRef="#br0" timeOffset="69948.22">17568 910 0,'-21'43'0,"42"-86"0,-105 255 16,62-149-16,1 1 15,0-22-15,0 1 0,0 20 16,21-21-16,-21 1 0,21-1 0,-22 0 16,22-20-16,0 20 0,-21-21 15,21 21-15,0-20 0,0-1 0,0 0 16,0 0-16,21-21 31,1 0-31,-1 0 16,0-21-16,0 0 0,0 0 15</inkml:trace>
  <inkml:trace contextRef="#ctx0" brushRef="#br0" timeOffset="70407.87">17632 1524 0,'0'0'0,"0"21"0,0 0 16,21-21 0,0 0-1,0 0-15,0 0 0,1 0 16,-1 0-16,0 0 0,0-21 0,21 21 15,-20-21-15,-1 0 0,0 21 16,0-21-16,-21 0 0,21-1 0,-21 1 16,21 0-16,-21 0 0,0 0 15,0 0-15,0-1 0,-21 1 16,0 0-16,0 21 0,0 0 16,0 0-16,-1 0 0,1 0 15,0 21-15,0 0 0,0-21 16,0 22-16,-1 20 0,1-21 15,0 0-15,21 22 0,0-22 0,-21 0 16,0 21-16,21-21 0,0 1 0,0 20 16,0-21-16,0 0 0,0 0 15,0 1-15,0-1 0,21-21 0,0 21 16,0-21-16,0 0 0,1 0 16,-1 0-16,0 0 0,0 0 0,0 0 15,22 0-15,-22-21 0,0 21 16,21-21-16,-21-1 0,1 1 0,20 0 15,-21-21-15,0 21 0</inkml:trace>
  <inkml:trace contextRef="#ctx0" brushRef="#br0" timeOffset="70728">16065 1207 0,'0'0'0,"-21"0"16,42 0-1,1 0 1,20 0-16,0 0 0,22 0 0,-22 0 15,22 0-15,-1 0 0,1 0 16,20 0-16,-20-22 0,-1 22 0,22 0 16,-22 0-16,1-21 0,-1 21 15,1-21-15,-1 21 0,-20 0 0,-1-21 16,0 21-16,1 0 0,-22 0 16</inkml:trace>
  <inkml:trace contextRef="#ctx0" brushRef="#br0" timeOffset="71156.22">19367 910 0,'0'0'0,"0"-21"16,0 0-16,-21 21 16,0 0-16,0 0 15,0 21-15,0 0 0,-1 0 16,1 22-16,-21-22 0,21 21 15,0 1-15,21-1 0,-22 0 0,1 22 16,0-22-16,0 0 0,21 1 16,0-1-16,0 0 0,0 1 15,0-1-15,0-21 0,0 22 0,0-22 16,0 21-16,0-21 0,0 0 16,0 1-16,21-1 0,0 0 0,0-21 15,1 0-15,-1 21 0,0-21 16,21 0-16,1 0 0,-1 0 0,0-21 15,1 21-15,20-21 0</inkml:trace>
  <inkml:trace contextRef="#ctx0" brushRef="#br0" timeOffset="71507.5">20278 783 0,'0'0'16,"-22"-21"-16,22 0 0,0 0 0,0 0 16,0-1-16,0 1 0,22 21 15,-1 0 1,0 0-16,21 0 0,-21 0 0,22 21 16,-1-21-16,-21 22 0,22 20 0,-1-21 15,0 21-15,1 1 0,-22-1 16,0 0-16,21 22 0,-21-22 15,1 22-15,-1-22 0,-21 22 16,0-22-16,0 0 0,0 22 0,0-22 16,0 0-16,0 1 0,-21-1 15,-1-21-15,-20 22 0,21-22 0,-21 0 16,-1 0-16,22 0 0,-21 0 0,-1 1 16,1-1-16,21-21 0,-21 0 15,20 0-15,-20 0 0,21 0 0,0 0 16</inkml:trace>
  <inkml:trace contextRef="#ctx0" brushRef="#br0" timeOffset="71888.28">21696 1228 0,'0'0'0,"0"-21"0,-21-22 32,21 22-32,21 21 31,0 0-31,0 0 0,0 0 16,-21 21-16,21 0 15,1-21-15,-1 22 0,-21-1 16</inkml:trace>
  <inkml:trace contextRef="#ctx0" brushRef="#br0" timeOffset="72163.13">22034 1820 0,'0'0'0,"0"22"0,0 105 31,0-106-31,-21 0 0,0 21 16,0-21-16,0 22 0,0-22 0,-1 0 16,1 21-16,0-20 0,-21-1 0,-1 0 15,1 0-15,0 0 0,-1 0 16,1 1-16,-21-1 0,20 0 0,-20 0 15,-1 0-15,1-21 0,-1 21 16</inkml:trace>
  <inkml:trace contextRef="#ctx0" brushRef="#br0" timeOffset="73236.33">14732 2646 0,'-21'0'16,"42"0"46,0 0-46,21 0-16,-20 0 0,-1 0 0,21 0 15,0 0-15,1 0 0,-1 0 16,22 0-16,-22 0 0,21 0 16,1-21-16,21 21 0,-22 0 0,1 0 15,20 0-15,-20 0 0,20 0 16,1 0-16,0 0 0,-1 0 0,1 0 15,0 0-15,-1 0 0,1 0 16,0 0-16,-1 0 0,1 0 0,0-21 16,-1 21-16,22 0 0,-21 0 0,0 0 15,20 0-15,1 0 0,0 0 16,-21 0-16,21 0 0,-1-22 0,-20 22 16,0 0-16,21 0 0,-22 0 15,1-21-15,21 21 0,-22 0 0,1 0 16,0-21-16,-1 21 0,1 0 15,0-21-15,-1 21 0,1 0 16,-21 0-16,20-21 0,-20 21 0,20 0 16,-20 0-16,21 0 0,-22 0 15,22 0-15,-22 0 0,1-21 0,-1 21 16,1 0-16,-1 0 0,1 0 16,-22 0-16,0-22 0,22 22 0,-22 0 15,1 0-15,-22-21 0,21 21 0,0 0 16,-20 0-16,20-21 0,-21 21 15,21 0-15,-20 0 0,-1 0 0,0-21 16,0 21-16,0 0 0,0 0 16,1 0-1,-1 0-15,-21-21 110,-21 21-110,-1 0 15,1 0-15,21-21 16,-21 21-16,0 0 16,0 0-16</inkml:trace>
  <inkml:trace contextRef="#ctx0" brushRef="#br0" timeOffset="77148.03">15769 3239 0,'0'-22'16,"0"1"-1,-21 21-15,0 0 16,0 0 0,-1 0-16,1 0 0,0 0 15,0 21-15,0 1 16,21-1-16,-21 21 0,-1-21 0,1 22 15,21-1-15,-21-21 0,21 21 16,-21 1-16,21-22 0,-21 21 0,21-21 16,0 22-16,0-22 0,0 0 0,0 21 15,0-20 1,0-1-16,21 0 0,0-21 0,0 21 16,0-21-16,1 0 0,-1 0 0,0 0 15,0 0-15,0 0 0,0 0 16,1 0-16,-1-21 0,0 21 0,0-21 15</inkml:trace>
  <inkml:trace contextRef="#ctx0" brushRef="#br0" timeOffset="77875.39">16044 3429 0,'0'0'16,"0"-21"-16,-21 21 31,21 21-31,-21 0 0,0-21 15,0 21-15,21 22 0,0-22 16,-22 0-16,22 0 0,-21 0 0,21 1 16,0-1-16,0 0 0,0 0 15,0 0-15,0 0 0,0 1 16,21-22 0,1 0-16,-1 0 0,0 0 0,0 0 15,0 0-15,0 0 0,1 0 16,-1 0-16,0 0 15,-21-22-15,0 1 0,0 0 0,0 0 16,0 0-16,0 0 16,0-1-16,0 1 0,0 0 15,0 0-15,0 0 0,0 0 0,0-1 16,21 1-16,-21 0 0,0 0 16,21 21-16,0-21 0,1 21 15,-1-21-15,0 21 0,0 0 0,0 0 16,22 0-16,-22 0 15,0 0-15,0 21 0,0 0 0,0 0 16,-21 0-16,22 0 0,-1 1 16,0-1-16,-21 0 0,0 0 15,0 0-15,0 0 0,0 1 0,0-1 16,0 0-16,0 0 0,0 0 16,0 0-1,-21-21 1,0 0-1,21-21-15,0 0 16,0 0-16,0 0 16,0 0-16,0-1 0,0-20 0,0 21 15,21 0-15,0-22 0,0 22 0,0-21 16,0 21-16,22 0 0,-22-1 16,0 1-16,21 21 0,-20 0 15,-1 0-15,0 0 0,0 21 16,0 1-16,0-1 0,-21 0 0,0 0 15,22 21-15,-22-20 0,0 20 0,0-21 16,0 21-16,0-20 0,0-1 16,0 0-16,-22 0 0,22 0 0,-21 0 15,21 1-15,-21-22 0,21 21 0,21-42 47,0-1-47</inkml:trace>
  <inkml:trace contextRef="#ctx0" brushRef="#br0" timeOffset="78268.17">17378 3344 0,'0'0'0,"0"-21"0,0 0 0,-21 21 15,-1 0 1,1 0-16,0 0 0,0 0 0,-21 0 15,20 0-15,1 21 0,0-21 0,-21 21 16,21 1-16,-1-1 0,1 0 16,21 0-16,0 0 0,0 0 15,0 1 1,21-22-16,1 21 0,-1-21 0,0 0 16,21 21-16,-21-21 0,22 21 0,-22-21 15,21 21-15,-21-21 0,1 21 16,-1-21-16,0 22 0,0-22 0,-21 21 15,21-21-15,-21 21 0,-21 0 16,0-21 0,0 21-16,-22-21 0,22 0 0,-21 0 15,21 0-15,-22 0 0,22 0 16,0 0-16,-21 0 0,21 0 0,-1 0 16,1 0-16,21-21 15,0 0-15,0 0 16,21 0-16,1-1 0</inkml:trace>
  <inkml:trace contextRef="#ctx0" brushRef="#br0" timeOffset="79235.61">17780 2900 0,'0'0'0,"0"-21"16,-42 21-1,20 0-15,1 21 16,0 0-16,21 0 0,0 0 16,0 22-16,-21-22 0,21 21 15,-21 1-15,0-1 0,21 0 0,-22 1 16,22-1-16,0 21 0,-21-20 0,21-1 16,0-21-16,0 22 0,0-1 15,0-21-15,0 0 0,0 0 0,0 1 16,21-1-16,1 0 0,-1-21 15,0 0-15,0 0 0,0 0 0,22 0 16,-22 0-16,21 0 0,-21 0 0,22 0 16,-22-21-16,21 0 0,-21-1 15,22 1-15,-22 0 0,0-21 16,0 21-16,0-22 0,-21 1 0,21 21 16,-21-22-16,0 22 0,0-21 15,-21 21-15,0 0 0,0 21 0,0-22 16,0 22-16,-22 0 0,22 0 15,0 0-15,0 22 0,0-22 0,-1 21 16,22 0-16,0 0 0,0 0 16,0 0-16,0 1 0,0-1 0,0 21 15,22-21-15,-1 0 0,0 1 0,0-1 16,0 0-16,0 0 16,1-21-16,-22 21 0,21-21 0,0 0 15,0 0-15,0 0 16,0 0-1,1 0-15,-1 0 0,0 0 16,0-21-16,0 21 16,0-21-16,1 0 0,-1 0 15,0-1-15,-21 1 0,21 0 0,0-21 16,0 21-16,-21-22 0,22 22 16,-1 0-16,-21-21 0,0 20 0,21 22 15,-21-21-15,21 21 0,-21 21 31,0 1-31,0-1 0,0 0 16,-21 0-16,0 21 0,21-20 16,0-1-16,0 21 0,-21-21 0,21 0 15,0 1-15,0-1 0,0 0 16,0 0-16,21 0 16,0-21-16,21 0 15,-21 0-15,1 0 0,-1 0 16,0-21-16,0 21 0,0-21 15,0 0-15,-21 0 0,22-1 16,-1 1-16,-21 0 0,0 0 0,21-21 16,0 20-16,-21 1 0,21 0 15,-21 0-15,0 0 0,0 0 16,0 42 15,0 0-31,0 0 0,0 0 16,0 0-16,-21 1 0,21-1 0,0 0 15,0 0-15,0 0 0,0 0 16,0 1-16,0-1 0,0 0 16,21-21-16,0 0 15,1 0-15,-1 0 0,0 0 16,0 0-16,0 0 0,0 0 16,1 0-16,-1 0 0</inkml:trace>
  <inkml:trace contextRef="#ctx0" brushRef="#br0" timeOffset="79491.85">19092 3196 0,'0'0'0,"0"-21"0,0 0 15,-21 21 1,0 0 0,0 21-16,0 0 0,-1 0 0,22 1 15,-21-1-15,0 21 0,0-21 16,0 0-16,21 22 0,0-22 15,0 0-15,-21 0 0,21 0 0,0 1 16,0-1-16,0 0 0,0 0 16,21 0-16,0-21 15,0 21-15,0-21 0,0 0 16,1 0-16,-1 0 0,0 0 16,0-21-16,21 21 0,-20-21 0,20 0 15</inkml:trace>
  <inkml:trace contextRef="#ctx0" brushRef="#br0" timeOffset="79743.71">19537 2900 0,'0'0'0,"0"-21"0,0 0 0,0-1 0,0 1 16,-21 21 0,-1 0-16,1 21 15,0 1-15,21-1 0,-21 21 16,21-21-16,-21 22 0,0-1 0,21 0 15,-22 1-15,22 20 0,0-21 16,-21 1-16,21-1 0,-21 0 0,21-20 16,0 20-16,0-21 0,0 0 0,0 0 15,0 1-15,0-1 0,0 0 16,21-21-16,0 0 0,1 0 16,-1 0-1,0 0-15</inkml:trace>
  <inkml:trace contextRef="#ctx0" brushRef="#br0" timeOffset="80155.91">19812 3239 0,'-42'21'16,"20"-21"-1,22 21-15,-21 0 0,0 0 0,21 0 16,0 1-16,-21-1 0,0 0 15,21 0-15,0 0 0,0 0 16,0 1-16,0-1 0,0 0 16,21-21-1,0 0-15,0 0 16,0 0-16,1 0 0,-1 0 16,0 0-16,0-21 0,0 21 15,0-21-15,1-1 0,-1 1 0,-21 0 16,21 0-16,-21 0 0,21 0 0,-21-1 15,0 1-15,0 0 16,0 0-16,-21 21 0,0 0 16,0 0-16,-1 0 15,1 0-15,0 0 0,0 21 16,0-21-16,21 21 0,-21 0 0,21 1 16,0-1-16,0 0 15,0 0-15,0 0 16,21-21-1</inkml:trace>
  <inkml:trace contextRef="#ctx0" brushRef="#br0" timeOffset="80551.71">20172 3260 0,'0'-43'15,"0"22"-15,21 21 0,0-21 0,0 0 16,0 21-16,1 0 0,20-21 16,-21 21-16,0 0 0,0 0 15,1 0-15,-1 21 0,0-21 0,0 21 16,-21 0-16,21 0 0,-21 1 16,0 20-16,0-21 0,0 0 0,0 22 15,0-22-15,-21 0 0,0 0 0,21 21 16,-21-20-16,21-1 15,-21 0-15,-1-21 0,22 21 16,-21-21-16,21-21 31,0 0-15,0 0-16,21-1 0,1 1 16,-22 0-16,21-21 0,0 21 15,-21-1-15,21-20 0,0 21 0,0 0 16,1 0-16,-1-22 0,-21 22 15,21 0-15,-21 0 0,21 0 0,-21-1 16,0 1-16,0 0 16</inkml:trace>
  <inkml:trace contextRef="#ctx0" brushRef="#br0" timeOffset="80892.17">19431 2985 0,'0'0'0,"-42"0"0,20-22 0,1 22 15,0 0-15,21-21 16,21 21-1,0 0-15,22-21 0,-22 21 0,21 0 16,1 0-16,20-21 0,-21 21 16,22-21-16,-22 21 0,22 0 0,-22 0 15,0 0-15,1 0 0,-1-21 0,-21 21 16,0 0-16,1 0 0,-1 0 16,-21-22-1,-21 22 1</inkml:trace>
  <inkml:trace contextRef="#ctx0" brushRef="#br0" timeOffset="81177">17653 2985 0,'0'0'15,"42"0"1,-21 0-16,1 0 0,-1 0 16,0 0-16,0 0 0,21 0 0,-20 0 15,20-22-15,-21 22 0,0 0 0,22 0 16,-22-21-16,0 21 0,0-21 15,0 21-15,-21-21 0</inkml:trace>
  <inkml:trace contextRef="#ctx0" brushRef="#br0" timeOffset="83515.75">10181 2625 0,'0'0'0,"-21"0"0,0 0 15,0 0-15,-1 0 0,1 0 16,0 0-16,0 0 16,0 0-16,0 0 0,-1 0 15,1 0-15,0 0 16,0 0-16,21 21 15,-21-21-15,0 0 16,42 0 109,0 0-109,0 0-1,0 0-15,0 0 16,1 0-16,-1 0 16,0 0-1,0 0-15,0 0 0,0 0 16,1 0-16,-1 0 15,21 0-15,-21 0 0,22 0 0,-1 0 16,0 0-16,22 0 0,-22 0 0,43 0 16,-22 0-16,22 0 0,0 0 15,20 0-15,1 0 0,0-21 0,21 21 16,-21-21-16,21-1 0,21 22 16,-21-21-16,21 0 0,-21 21 0,0-21 15,-21 0-15,0 21 0,0 0 16,-22 0-16,-20 0 0,-1 0 0,-20 0 15,-1 0-15,0 0 0,-20 0 16,-44 0 15,1 0-15,0 0-16,0 0 31,0 0-31,0 0 16,-1 0-16</inkml:trace>
  <inkml:trace contextRef="#ctx0" brushRef="#br0" timeOffset="87020.1">10393 3260 0,'0'0'0,"0"-21"0,0-1 16,0 1-16,0 0 0,21 0 0,-21 0 15,21 0-15,-21-1 0,0 1 16,0 0-16,0 0 0,0 42 31,0 0-31,-21 22 16,0-1-16,21 21 0,-21 1 15,21-1-15,-22 1 0,22-1 16,0-20-16,-21 20 0,21 1 0,-21-22 16,21 0-16,-21 22 0,21-43 0,0 21 15,0 1-15,0-22 0,0 0 16,-21 0-16,21 0 0,-21-21 15,-1 0 1,22-21 0,0 0-16,0 0 0,0 0 0,0 0 15,0-1-15,0 1 0,0-21 16,0 21-16,22 0 0,-1-22 0,0 22 16,0-21-16,0-1 0,0 22 15,1-21-15,-1 21 0,21-22 16,-21 22-16,0 21 0,1-21 0,-1 21 15,21 0-15,-21 0 0,0 21 16,-21 0-16,0 1 0,0-1 16,0 0-16,0 0 0,0 0 15,-21 0-15,0 1 0,0-22 16,0 21-16,0 0 0,-1 0 0,1-21 0,-21 21 16,21-21-16,0 0 0,-1 21 15,1-21-15,0 0 0,0 0 0,21 22 16,0-1-1,0 0 1,0 0-16,21 0 0,0 0 16,0-21-16,1 22 0,-1-1 0,0-21 15,0 21-15,21 0 0,-20-21 16,-1 0-16,0 21 0,21-21 0,-21 0 16,1 0-16,-1 0 0,0 0 15,21 0-15,-21 0 0,1 0 0,-1 0 16,0 0-16,-21-21 0</inkml:trace>
  <inkml:trace contextRef="#ctx0" brushRef="#br0" timeOffset="87404.52">10880 3852 0,'0'0'0,"21"0"0,-21-21 16,21 21-16,0-21 0,0 21 15,0 0-15,1-21 16,-1 21-16,0-21 0,0 0 16,-21-1-16,0 1 15,0 0 1,-21 21-16,0 0 16,0 0-16,-1 0 15,1 0-15,0 21 0,0 0 0,0 1 16,21-1-16,-21 0 0,21 0 15,-22 0-15,22 0 0,0 1 0,0-1 16,0 0-16,0 0 0,0 0 16,22 0-16,-1-21 0,0 22 0,-21-1 15,42-21-15,-21 0 0,1 0 16,-1 0-16,21 0 0,-21 0 0,0 0 16,22-21-16,-22-1 0,0 22 0,21-21 15,-20 0-15,-1 0 0,0 0 16,0 0-16,0-1 0,-21 1 15,21 0-15,1 0 0</inkml:trace>
  <inkml:trace contextRef="#ctx0" brushRef="#br0" timeOffset="87940.08">11409 3683 0,'0'-21'0,"0"42"0,0-21 31,0 21-31,0 0 0,-21 1 16,-1-1-16,1 0 0,0 0 15,21 0-15,0 0 0,0 1 16,0-1-16,0 0 0,0 0 15,21-21-15,0 0 0,1 0 16,-1 0-16,0 0 16,0 0-16,0 0 0,0 0 0,1 0 0,-1 0 15,0-21-15,0 21 0,0-21 16,0 0-16,1-1 16,-1 1-16,0 0 0,-21 0 0,0 0 15,21 0-15,-21-1 0,0 1 16,21 21-16,-21 21 47,0 1-47,0-1 0,0 0 0,-21 0 15,21 21-15,0-20 0,0 20 0,-21 0 16,21 1-16,0-1 0,0 0 16,0 1-16,0-1 0,0 0 0,0 22 15,0-22-15,0 0 0,0 1 16,21-1-16,-21-21 0,21 22 15,-21-1-15,0-21 0,0 0 0,0 22 16,0-22-16,0 0 0,0 0 0,0 0 16,0 0-16,-21-21 0,0 22 15,0-22-15,0 0 0,-1 0 0,1 0 16,0 0-16,-21 0 0,21 0 0,-1 0 16,-20-22-16,21 1 0,0 0 15,-22 0-15,22 0 0,0 0 0,0-1 16,0 1-16,21-21 0,0 21 0,0-22 15,0 22-15,0-21 16,0 0-16,0-1 0,21 1 0,0 0 16,0-1-16,0 1 0,1 21 0</inkml:trace>
  <inkml:trace contextRef="#ctx0" brushRef="#br0" timeOffset="88511.78">11896 3620 0,'0'42'31,"0"-21"-31,0 0 0,0 0 16,0 1-16,0-1 0,0 0 16,0 0-16,0 0 15,0 0 1,21-21-1,0-21 17,0 0-32,0 0 15,-21 0-15,0 0 0,21 21 16,1-22-16,-22 44 31,0-1-15,21-21-16,-21 21 0,0 0 15,0 0-15,21 0 0,-21 1 16,21-22 0,0 21-16,0-21 0,1 0 15,-1 0-15,0 0 0,0 0 16,0 0-16,0 0 0,1-21 16,-1 21-16,0-22 0,0 1 0,0 0 15,0 0-15,1 0 0,-22 0 0,0-1 16,0 1-16,0 0 0,0 0 15,0 0-15,0 0 0,-22-1 16,1 22 0,0 0-16,0 0 0,0 0 0,0 0 15,-1 0-15,22 22 16,0-1-16,0 0 16,0 0-16,22-21 31</inkml:trace>
  <inkml:trace contextRef="#ctx0" brushRef="#br0" timeOffset="88911.55">12594 3577 0,'0'0'0,"21"-21"0,-42 21 47,0 0-47,21 21 0,-21 0 0,0-21 15,21 22-15,-22-1 0,22 0 0,-21 21 16,21-21-16,0 1 0,0-1 16,0 0-16,0 0 0,0 0 15,0 0-15,0 1 16,21-22-16,1 0 0,-1 0 16,0 0-16,0 0 15,0 0-15,0 0 0,1-22 0,-1 22 16,0-21-16,0 0 0,-21 0 15,21 21-15,-21-21 0,0 0 0,0-22 16,0 22-16,0 0 0,0 0 16,0 0-16,0-1 0,0 1 0,-21 21 15,0 0-15,21-21 0,-21 21 0,0 0 16,-1 0-16,1 0 16,0 21-16,0 0 0,21 1 15,0-1-15,0 0 16,0 0-1,0 0-15,21-21 16</inkml:trace>
  <inkml:trace contextRef="#ctx0" brushRef="#br0" timeOffset="89324.13">12869 3620 0,'0'0'16,"0"-22"-16,0 1 0,21 21 15,-21-21-15,22 0 0,-1 21 16,-21-21-16,21 21 0,0 0 0,0 0 16,0 0-1,1 0-15,-1 0 0,0 0 0,0 21 16,0 0-16,-21 0 0,21 0 16,-21 1-16,22-1 0,-22 0 0,0 0 15,0 0-15,0 0 0,0 1 0,0-1 16,0 0-16,0 0 15,0 0 1,-22-21 15,22-21-31,0 0 0,0 0 16,0 0-16,0-1 16,0 1-16,0 0 0,0 0 0,22 0 15,-22 0-15,0-1 0,21 1 0,-21 0 16,21 21-16,-21-21 15,0 0-15,21 21 0,0 0 0,0-21 16,1 21 0,-1 0-16</inkml:trace>
  <inkml:trace contextRef="#ctx0" brushRef="#br0" timeOffset="89881.7">13737 3577 0,'0'0'0,"0"-21"0,0 0 16,0 0-16,0 0 16,0-1-16,0 1 15,-21 21 1,0 0-16,0 21 15,-1 1-15,1-1 0,21 0 16,-21 0-16,0 0 0,0 0 0,0 22 16,21-22-16,-22 0 0,22 0 15,-21 0-15,21 1 0,0-1 0,0 0 16,0 0-16,0 0 16,21-21-1,1 0-15,-1 0 16,0 0-16,0 0 0,0-21 15,0 21-15,-21-21 0,22 0 16,-22 0-16,21-1 0,-21 1 0,0 0 16,21-21-16,0 21 0,-21-22 15,21 1-15,-21 0 0,0-1 0,21 1 16,-21 0-16,22-1 0,-22 1 0,0 0 16,0 20-16,0-20 0,0 21 15,0 0-15,0 0 0,0 42 31,0 0-31,0 0 16,0 0-16,0 22 0,0-1 0,0 0 16,0-21-16,0 22 0,0-1 15,0 0-15,0-20 0,0 20 0,0-21 16,0 0-16,0 0 0,0 1 16,0-1-16,0 0 0,0 0 15</inkml:trace>
  <inkml:trace contextRef="#ctx0" brushRef="#br0" timeOffset="90063.29">13906 3704 0,'22'0'15,"-44"0"48</inkml:trace>
  <inkml:trace contextRef="#ctx0" brushRef="#br0" timeOffset="90896.06">7726 2519 0,'-21'0'0,"42"0"0,-64 0 0,22 0 0,0 0 0,42 0 47,22 0-47,-1 0 15,0 0-15,1 0 0,20 0 0,1 0 16,-1-21-16,-21 21 0,22 0 0,-1 0 16,1 0-16,-1-21 0,1 21 15,-1 0-15,1 0 0,-22 0 0,1 0 16,-1 0-16,-21 0 0,0 0 16,0 0-16,-21 21 15,-21-21 1,0 21-16,0-21 0,-21 21 0</inkml:trace>
  <inkml:trace contextRef="#ctx0" brushRef="#br0" timeOffset="91539.89">8022 3027 0,'-21'0'0,"-21"21"31,42 0-31,0 0 0,0 1 0,-22 20 0,1-21 16,21 21-16,-21 1 0,0-22 0,21 21 16,-21 1-16,0-1 0,21-21 15,-22 21-15,1-20 0,0 20 0,21-21 16,0 0-16,0 0 0,-21 1 16,21-1-16,0 0 0,0 0 15,0-42 16,0 0-31,0 0 16,0-1-16,21 1 0,-21 0 16,0 0-16,21-21 0,0 20 15,1-20-15,-22 0 0,21-1 0,0 1 16,0 0-16,0 21 0,0-22 16,1 1-16,-1 21 0,0-22 0,0 22 15,0 0-15,0 21 16,-21 21-1,22 0-15,-22 1 0,0-1 16,0 21-16,0-21 16,21 22-16,-21-22 0,0 21 0,0 0 15,0-20-15,0 20 0,0-21 0,0 0 16,0 0-16,0 1 0,0-1 16,0 0-16,0 0 0,0 0 15,-21-21 1,-1 0-1,1 0-15,0 0 0,0 0 16</inkml:trace>
  <inkml:trace contextRef="#ctx0" brushRef="#br0" timeOffset="91712.79">7726 3471 0,'0'0'16,"-21"0"-16,21-21 0,21 21 15,0 0-15,0 0 16,0 0-16,0 0 0,22-21 0,-22 21 15,21 0-15,-21 0 0,22 0 0,-1 0 16,0-21-16,1 21 0,-22 0 16,21-21-16,1 0 0,-1 21 0,-21-22 15,21 22-15,-20-21 0,-1 21 16</inkml:trace>
  <inkml:trace contextRef="#ctx0" brushRef="#br0" timeOffset="92033.61">8530 3239 0,'0'21'16,"0"0"0,0 0-16,-21-21 0,21 21 15,0 0 1,21-21 15,0 0-15,0 0-16,-21-21 15,22 21-15,-22-21 16,0 0-16,0 0 16,-22 21-1,1 0-15,0 0 16,0 0-16,21 21 31,0 0-31,21-21 31,0 0-31</inkml:trace>
  <inkml:trace contextRef="#ctx0" brushRef="#br0" timeOffset="92383.65">8932 3217 0,'0'22'31,"-21"-1"-31,0 0 0,21 0 16,-21 0-16,21 0 0,0 1 0,0-1 16,0 0-16,0 0 15,0 0-15,0 0 16,21-21-16,0 0 0,0 0 16,0 0-16,1 0 0,-1 0 15,0-21-15,0 0 0,0 21 0,0-21 16,1 0-16,-1 0 15,-21-1-15,21 1 0,-21 0 16,0 0-16,0 0 0,0 0 0,0-1 16,0 1-16,0 0 0,-21 21 15,0-21-15,-1 21 0,1 0 16,0 0-16,0 0 0,0 0 0,0 21 16,-1-21-16,1 21 0,-21-21 15,21 0-15,0 21 0,-1-21 16</inkml:trace>
  <inkml:trace contextRef="#ctx0" brushRef="#br0" timeOffset="93051.89">5800 2604 0,'0'0'0,"0"21"31,21-21-31,21 0 0,-21 0 0,22 0 16,-1 0-16,0 0 16,1 0-16,-1 0 0,0 0 0,22 0 15,-22 0-15,0 0 0,22 0 16,-22 0-16,22 0 0,-22 0 0,0 0 16,1 0-16,-1 0 0,-21 0 0,0 0 15,1 0-15,-44 0 31,1 0-31,-21 0 0,21 0 16,0 0-16,-22 21 0,22-21 0</inkml:trace>
  <inkml:trace contextRef="#ctx0" brushRef="#br0" timeOffset="93332.73">6223 2773 0,'0'0'0,"0"21"0,0 0 0,0 0 15,0 1-15,0-1 0,-21 0 0,21 21 16,0-21-16,0 22 0,-21-1 16,21 22-16,0-22 0,0 21 0,0-20 15,0 20-15,-22-20 0,22-1 0,-21 0 16,21 22-16,0-43 15,0 21-15,0 1 0,-21-22 0,21 0 16,0 0-16,0 0 0,0 0 0,0 1 16,-21-22-1</inkml:trace>
  <inkml:trace contextRef="#ctx0" brushRef="#br0" timeOffset="93580.59">5927 3514 0,'0'0'0,"0"21"0,0 0 0,21 21 16,0-20-16,-21-1 0,21 0 15,-21 0-15,0 0 0,21 0 0,0 1 16,-21-1-16,0 0 0,22-21 15,-1 0-15,0 0 16,0 0 0,0 0-16,0-21 15,1 0-15</inkml:trace>
  <inkml:trace contextRef="#ctx0" brushRef="#br0" timeOffset="94504.05">6371 3429 0,'0'0'0,"0"-21"31,-21 42-15,21 0-16,-21-21 0,0 43 15,-1-22-15,1 0 0,0 0 0,21 0 16,-21 0-16,0 22 0,0-22 16,-1 0-16,1 0 0,0 0 0,0 1 15,0-1-15,0 0 0</inkml:trace>
  <inkml:trace contextRef="#ctx0" brushRef="#br0" timeOffset="96052.08">5419 4509 0,'0'-22'0,"0"1"16,0 0-16,0 0 15,0 42 17,0 0-32,0 22 15,0-22-15,0 21 0,0-21 0,0 22 16,0-1-16,0 0 0,0-21 16,0 22-16,0-1 0,0-21 0,0 22 15,-22-22-15,22 0 0,0 0 16,0 0-16,-21 0 0</inkml:trace>
  <inkml:trace contextRef="#ctx0" brushRef="#br0" timeOffset="96499.82">5419 4572 0,'0'0'0,"63"-85"15,-21 64 1,-20 21-16,-1 0 0,21 0 0,-21 0 16,22 0-16,-1 0 0,-21 0 0,21 21 15,1 1-15,-22-1 0,0 0 16,0 0-16,0-21 0,-21 21 0,0 0 16,0 1-16,0-1 0,0 0 0,-21 0 15,0 0-15,0 0 16,-21 1-16,20-22 0,-20 21 0,0 0 15,-1-21-15,22 0 0,-21 0 16,21 0-16,-22 0 0,22 0 0,0 0 16,21-21-16,-21 0 15,21-1-15,21 22 16,0 0 0,0 0-16,1 0 15,-1 22-15,0-22 0,0 21 0,0 0 16,0 0-16,1 0 0,-1 22 0,0-22 15,0 0-15,0 0 0,0 0 16,1 0-16,-1 1 0,0-1 16,-21 0-16,21-21 0,0 21 0,0-21 15,-21 21-15,22-21 16,-1 0-16,0 0 16,0 0-16,-21-21 0,21 0 15,0 0-15</inkml:trace>
  <inkml:trace contextRef="#ctx0" brushRef="#br0" timeOffset="96819.64">6181 4720 0,'-22'21'32,"22"1"-32,0-1 0,0 0 15,22-21 16,-1-21-15,0 0-16,-21-1 16,21 1-16,-21 0 15,0 0-15,0 0 16,-21 21 0,0 0-16,0 0 15,-1 0-15,1 0 0,21 21 16,-21 0-16,0 0 15,21 0-15,0 1 16,0-1-16,21-21 16,0 0-16,0 0 15</inkml:trace>
  <inkml:trace contextRef="#ctx0" brushRef="#br0" timeOffset="97103.26">6519 4509 0,'0'0'0,"0"-22"0,0 1 15,0 42 1,0 1 0,0-1-16,21 0 0,1 0 0,-22 0 15,21 0-15,0 22 0,-21-22 0,21 21 16,0-21-16,-21 22 0,0-22 15,0 0-15,21 21 0,-21-20 16,0-1-16,0 0 0,0 0 0,0 0 0,0 0 16,0-42 31,22 0-47</inkml:trace>
  <inkml:trace contextRef="#ctx0" brushRef="#br0" timeOffset="97307.15">7070 4403 0,'0'21'16,"-22"-21"-16,1 21 0,21 21 16,-21-20-16,0-1 0,0 21 0,0-21 15,-1 22-15,1-1 0,0-21 16,0 21-16,0-20 0,0 20 15,21-21-15,0 0 0,0 0 0,0 1 16,-22-22-16</inkml:trace>
  <inkml:trace contextRef="#ctx0" brushRef="#br0" timeOffset="99767.54">635 2794 0,'0'0'0,"-21"0"0,0 0 15,-1 0-15,1 0 0,0 0 0,0 21 16,0-21-16,0 21 0,-1-21 16,1 0-16,0 0 0,0 0 15,0 22-15,0-22 0,-1 0 16,1 0-16,21 21 15,43-21 1,-22 0 0,21 0-16,22 0 0,-1 0 15,1 0-15,20 0 0,22-21 0,0-1 16,21 22-16,21-21 0,21 0 16,22 0-16,-1 21 0,43-21 15,-21 0-15,21-1 0,0 22 0,-1-21 16,-20 0-16,21 21 0,-21-21 15,-22 21-15,-21-21 0,22 21 0,-43 0 16,0 0-16,-21-21 0,0 21 16,-21 0-16,-21-22 0,-22 22 0,1 0 15,-22 0-15,-21 0 0,0 0 16,1-21-16,-22 0 16,-22 0-1,1 21 1,0-21-16,0 21 0,0 0 0</inkml:trace>
  <inkml:trace contextRef="#ctx0" brushRef="#br0" timeOffset="103695.22">868 3598 0,'0'-21'15,"0"0"-15,0 0 16,0 0-1,0 0 1,-21 21-16,-1 0 16,1 0-16,0 0 0,-21 21 0,21 0 15,-22 0-15,22 0 0,-21 22 16,21-1-16,-22-21 0,22 21 0,-21 1 16,21-1-16,-1 0 0,1 1 15,21-1-15,0 0 0,0 1 16,0-22-16,0 21 0,21-21 15,1 1-15,-1-1 0,21 0 0,-21-21 16,22 0-16,-1 0 0,-21 0 16,21 0-16,1 0 0,-1 0 15,0 0-15,1-21 0,-22 0 0,21-1 16,1-20-16,-1 21 0,-21 0 16,21-22-16,1 22 0,-22-21 0,21 0 15,-21 20-15,22-20 0,-22 0 16,0-1-16,0 1 0,0 0 15,-21-1-15,0 1 0,0 21 0,0-21 16,0 20-16,0 1 0,0 0 16,-21 21-16,0 0 0,21 21 15,0 0-15,-21 1 16,0 20-16,21-21 0,-21 21 0,21 1 16,-22-1-16,22 0 0,0 1 15,0-1-15,0 0 0,0 1 0,0-1 16,0 0-16,0-20 0,0 20 15,0-21-15,0 21 0,0-20 16,0-1-16,22 0 0,-1-21 16,0 0-16,0 0 0,0 0 15</inkml:trace>
  <inkml:trace contextRef="#ctx0" brushRef="#br0" timeOffset="104771.4">1905 3789 0,'0'-21'0,"-42"0"31,20 21-31,1 0 16,0 0-16,0 21 0,0 0 0,0-21 16,-1 21-16,1 21 0,0-20 0,0-1 15,0 0-15,0 21 0,21-21 16,-22 1-16,22-1 0,0 21 0,0-21 15,0 0-15,0 1 16,0-1-16,22 0 0,-1-21 16,0 0-16,0 0 0,0 0 15,0 0-15,1 0 0,-1-21 16,0 0-16,0-1 0,0 22 16,0-21-16,1-21 0,-22 21 0,0 0 15,0-1-15,0 1 0,21 0 16,-21 0-16,0-21 0,0 20 0,0 1 15,0 0-15,0 42 32,0 0-32,0 1 15,0-1-15,0 21 0,0-21 16,0 0-16,0 22 0,21-22 16,-21 0-16,0 0 0,0 22 0,21-43 15,0 21-15,-21 0 0,21-21 16,1 0-16,-22 21 0,21-21 0,0 0 15,0 0-15,0 0 0,-21-21 16,43 21-16,-22-21 0,0 0 0,0-1 16,0 1-16,0 0 0,22 0 15,-22-21-15,0 20 0,21-20 0,-20 21 16,-1-21-16,0 20 0,21 1 16,-42-21-16,21 42 0,1-21 0,-22 0 15,0 42 1,0 0-16,0 0 15,0 0-15,0 0 0,0 1 0,0-1 16,0 0-16,0 0 0,0 21 16,0-20-16,0-1 0,0 0 0,0 0 15,0 0-15,21 0 16,-21 1-16,-21-22 47,-1-22-32,1 22-15,0-21 0,0 0 16,0 21-16,0-21 0,-1 0 0,1 21 16,21-21-16,-21 21 15,21 21 1,0 0 0,0 0-16,21-21 0,0 21 0,1-21 15,-1 0-15,0 21 0,0-21 16,0 0-16,0 0 0,1 0 0,20 0 15,-21 0-15,21-21 0,-20 21 16,20-21-16,-21 0 0,21 21 0,1-21 16,-22 0-16,21-1 0,-21 1 15,1 0-15,20 0 0,-21 0 16,-21 0-16,21-22 0,-21 22 0,21 0 16,-21 0-16,0-22 0,0 22 15,0 0-15,0 0 0,0 0 16,-21 21-16,0 0 15,21 21-15,0 0 0,0 0 16,-21 0-16,21 1 0,0-1 16,0 0-16,0 21 0,0-21 0,0 1 15,0 20-15,0-21 0,0 0 16,0 0-16,0 1 0,21-1 0,-21 0 16,0 0-16,0 0 0,0 0 15,0 1-15,0-1 16,0 0-16,0 0 0,-21-21 15</inkml:trace>
  <inkml:trace contextRef="#ctx0" brushRef="#br0" timeOffset="105203.16">1333 4911 0,'0'0'0,"-21"-21"0,0-1 16,0 1-16,0-21 0,21 21 15,-21 0-15,21-1 0,-22 1 0,22 0 16,0 42 15,0 0-31,0 22 16,0-1-16,0 0 0,0 1 0,0-1 16,22 22-16,-22-22 0,0 0 15,0 1-15,0-1 0,0 0 0,0-21 16,0 22-16,0-22 0,0 0 15,0 21-15,0-20 16,0-1-16,0 0 0,-22-21 31</inkml:trace>
  <inkml:trace contextRef="#ctx0" brushRef="#br0" timeOffset="105671.89">974 4826 0,'0'0'0,"0"-21"16,0-106-1,0 106-15,0 0 16,21 21-16,21 0 0,-21 0 16,22 0-16,-1 21 0,21 0 15,-20 21-15,20-21 0,1 43 0,-22-22 16,22 1-16,-22 20 0,0-21 15,1 1-15,-1 20 0,-21-20 0,21-1 16,-20-21-16,-22 21 0,21-20 16,-21 20-16,21-21 0,-21 0 15,21-21-15,-21 21 0,0 1 0,0-44 47,0 1-47,0 0 0,0 0 16,0 0-16,0-22 0,0 22 0,0-21 15,0 0-15,0-1 0,0 1 16,0-22-16,0 22 0,0-21 0,0 20 16,0 1-16,21-22 0,0 22 15,-21 21-15,22-21 0,-22 20 0,0-20 16,21 42-16,-21-21 16,21 21-16,0 0 0,-21 21 15,0 0 1,0 0-16,21 1 0,-21 20 15,0-21-15,0 0 0,21 0 16,-21 22-16,0-22 0</inkml:trace>
  <inkml:trace contextRef="#ctx0" brushRef="#br0" timeOffset="107103.14">2265 5186 0,'0'-21'15,"0"42"-15,0-63 0,0 20 16,0 1-16,0 0 0,0-21 0,0 21 16,0-1-16,-21 1 0,21 0 15,-22 0-15,1 0 0,0 21 16,0 0-16,0 0 0,0 21 15,-1 0-15,1 0 0,0 0 0,0 1 16,0 20-16,0-21 0,-1 21 16,22 1-16,0-22 0,-21 21 15,21-21-15,0 1 0,0 20 0,0-21 16,21 0-16,-21 0 16,22-21-16,-1 0 0,0 0 0,0 0 15,0 0-15,0 0 0,22 0 16,-22 0-16,0 0 0,21-21 0,-20 0 15,-1 21-15,0-21 0,0 0 16,0 0-16,0-22 0,1 22 0,-1 0 16,0-21-16,-21 20 0,0 1 15,0-21-15,0 21 0,21 0 0,-21 42 47,0 0-47,0 0 0,0 0 0,0 22 16,0-22-16,0 0 0,0 0 15,0 0-15,0 0 0,0 1 0,0-1 16,21 0-16,-21 0 16,21-21-16,1 0 0,-1 0 0,0 0 15,0 0-15,0 0 0,0 0 16,1 0-16,-1-21 16,0 21-16,0-21 0,0 0 0,0-1 0,1 1 15,-22 0-15,0 0 0,0 0 16,21-22-16,-21 22 0,0-21 15,0 21-15,0-22 0,0 22 0,0 0 16,0 0-16,0 42 31,0 0-31,0 0 16,0 1-16,0 20 0,-21-21 0,21 0 16,0 0-16,0 1 0,0 20 0,0-21 15,0 0-15,0 0 16,0 1-16,0-1 15,0-42 32,0-1-31,0 1-16,0 0 0,0 0 16,0 0-16,0-22 0,0 22 15,0-21-15,0 21 0,21-22 0,-21 1 16,21 21-16,0-21 0,-21 20 15,21 1-15,0 0 0,1 21 0,-1 0 16,0 0-16,-21 21 16,0 0-16,21 1 0,-21 20 15,21-21-15,-21 0 0,0 22 0,0-22 16,0 21-16,21-21 16,-21 0-16,0 1 0,0-1 0,0 0 15,0 0-15,0 0 0,22-42 63,-1 0-63,-21 0 15,21 0-15,-21-1 0,0 1 0,21 0 16,0 0-16,0-21 0,-21 20 16,22-20-16,-1 21 0,0-21 15,0-1-15,0 22 0,-21 0 16,21 0-16,1 0 0,-1 21 0,0 0 15,0 0-15,-21 21 16,21 0-16,-21 21 0,0-21 16,0 22-16,0-22 0,0 21 0,0-21 15,0 1-15,0 20 0,0-21 0,0 0 16,0 0-16,0 1 0,21-22 16,1 21-16,-22 0 0,21-21 0,0 0 15,0 0-15,0 0 16,0 0-16,1 0 0,-1 0 0,0 0 15,0 0-15,0 0 0,0 0 16,-21-21-16,22 0 0,-22-1 16,21 22-16,-21-42 0,0 21 0,0 0 15,0 0-15,0-22 0,0 22 0,0 0 16,0-21-16,0 20 0,0 1 16,0 0-16,0 0 0,0 42 31,-21 0-31,21 0 0,-22 1 0,1 20 15,21-21-15,-21 0 0,0 0 0,0 1 16,21 20-16,-21-42 0,21 21 16,-22 0-16,22 0 0,0 1 15,-21-22-15,0 0 16</inkml:trace>
  <inkml:trace contextRef="#ctx0" brushRef="#br0" timeOffset="113703.86">2222 8467 0,'22'0'0,"-1"0"16,0 0-16,0-21 15,-21-1-15,0 1 16,0 0-16,21 21 15,-21-21-15,0 0 0,0 0 0,0-1 0,0 1 16,0 0-16,0 0 16,-21 0-16,0 21 0,0-21 0,0-1 15,-1 1-15,-20 21 0,21 0 16,-21 0-16,20 0 0,-20 0 0,21 0 16,-21 0-16,-1 21 0,1 22 15,0-22-15,-1 21 0,-20 1 0,20-1 16,-20 0-16,21 22 0,-1-22 15,1 22-15,0-1 0,-1-21 0,22 22 16,0-1-16,21 1 0,0-1 16,0 1-16,0-22 0,21 22 0,0-22 15,0 0-15,1 1 0,-1-1 16,21-21-16,-21 22 0,22-22 16,-1 0-16,-21 0 0,21 0 15,1 0-15,-1 1 0,-21-22 0,22 0 16,-1 0-16,0 0 0,-21 0 15,22 0-15,-1 0 0,0 0 0,-20 0 16,20-22-16,0 22 0,-21-21 0,22 0 16,-22 0-16,21 0 0,-21 0 15,1-1-15,-1 1 0</inkml:trace>
  <inkml:trace contextRef="#ctx0" brushRef="#br0" timeOffset="114347.86">2984 8932 0,'0'0'0,"0"-21"16,0 0-16,0 0 15,0 0-15,0 0 0,-21-1 16,21 1-16,-21 0 0,0 0 15,0 0-15,0 0 16,-1 21-16,1 0 0,0 0 16,0 0-16,0 0 0,0 0 15,-1 0-15,1 42 0,0-21 0,0 21 16,-21-20-16,20 20 0,1 0 16,-21 1-16,21-1 0,0 0 0,-22 1 15,22-1-15,0 0 0,0-21 16,0 22-16,21-22 0,0 0 0,0 0 15,0 0-15,0 1 0,21-1 16,0-21-16,0 0 0,0 0 16,22 0-16,-22 0 0,0 0 15,21 0-15,-21 0 0,22 0 0,-22-21 16,0-1-16,21 1 0,-20 0 16,-1 0-16,21 0 0,-21 0 0,0-22 15,1 22-15,-1-21 0,0-1 16,-21 1-16,21 0 0,-21 21 0,21-22 15,-21 1-15,0 21 0,0 0 16,0-1-16,0 1 0,0 42 31,0 1-31,0-1 16,0 0-16,0 21 0,0-21 0,0 22 16,0-22-16,0 21 0,0-21 15,0 22-15,0-22 0,0 0 16,0 0-16,0 0 0,21 1 0,-21-1 15,22-21-15,-1 21 0,0 0 16,0-21-16,0 0 16,0 0-1,1 0-15,-1-21 0,0 0 16,0 21-16,0-21 0,0-1 0</inkml:trace>
  <inkml:trace contextRef="#ctx0" brushRef="#br0" timeOffset="114804.53">3387 8848 0,'0'0'0,"-22"-64"32,22 43-32,0 0 15,22 0 1,-22 0-16,21 21 0,0 0 0,0-22 15,0 22-15,0 0 0,1 0 16,-1 0-16,0 0 0,0 0 0,0 22 16,0-1-16,1 0 0,-1 0 15,0 0-15,0 22 0,0-22 16,-21 21-16,21-21 0,1 22 0,-22-22 16,21 21-16,-21-21 0,21 22 0,-21-22 15,0 0-15,0 0 0,0 0 16,0 0-16,0 1 0,0-1 15,-21-21 1,0 0-16,21-21 16,0-1-16,0 1 0,0 0 15,0 0-15,0 0 0,0-22 16,0 1-16,0 0 0,0-1 16,21 1-16,0 0 0,0-1 0,0 1 15,0 0-15,1-1 0,-1 22 16,0 0-16,21 0 0,-21 0 0,1 0 15,-1 21-15,0 0 0,21-22 0,-21 22 16,1 0-16,-1 0 16</inkml:trace>
  <inkml:trace contextRef="#ctx0" brushRef="#br0" timeOffset="123795.98">6689 8467 0,'21'0'0,"0"0"15,0 0 1,0-21 0,0-1-16,-21 1 15,22 21-15,-22-21 0,21 0 16,-21 0-16,0 0 15,0-1-15,0 1 16,-21 21 0,-1-21-16,1 21 0,0 0 0,0 0 15,-21 0-15,-1 0 0,22 21 16,-21 0-16,-1 1 0,1-1 16,0 0-16,-1 21 0,22-21 0,-21 1 15,21 20-15,0 0 0,-1-21 16,1 22-16,0-1 0,0 0 0,21 1 15,0-1-15,0 0 0,0 1 0,0-22 16,0 21-16,0-21 0,0 22 16,21-22-16,0 0 0,0 0 0,1 0 15,-1-21-15,21 0 0,0 22 16,-20-22-16,20 0 0,0 0 0,22 0 16,-22 0-16,0 0 0,1-22 0,-1 22 15,0-21-15,1 0 16,-1 21-16,0-21 0,1 0 0,-22 21 15,21-21-15,-21-1 0,22 1 0,-22 0 16,0 0-16</inkml:trace>
  <inkml:trace contextRef="#ctx0" brushRef="#br0" timeOffset="124159.77">8551 8446 0,'0'-22'31,"21"22"-31,1 0 16,-1 0-16,0 0 16,0 0-16,0 0 0,0 0 0,1 0 15,-1 0-15,0 0 16,0-21-16,0 21 16,0 0-16,1 0 0,-1 0 15,-21 21 16,-21-21-31</inkml:trace>
  <inkml:trace contextRef="#ctx0" brushRef="#br0" timeOffset="124344.66">8572 8636 0,'0'0'0,"0"21"0,22-21 31,-1 0-31,0 0 16,0 0-16,0 0 16,0 0-16,1 0 0,-1 0 0,0-21 15,0 21-15,0 0 0,0-21 16,1 21-16,-1-21 0</inkml:trace>
  <inkml:trace contextRef="#ctx0" brushRef="#br0" timeOffset="125123.58">10774 8403 0,'0'0'16,"0"-21"-16,0 0 0,0-21 0,0 20 15,0 1-15,0-21 0,0 21 0,0-22 16,0 22-16,0-21 0,21 21 0,0 0 16,0-1-16,0 1 0,1 0 15,-1 0-15,21 0 0,-21 21 0,22 0 16,-22 0-16,0 0 0,21 0 16,-21 0-16,22 21 0,-22 21 0,0-21 15,0 1-15,0 20 0,1 0 0,-1-21 16,-21 22-16,21-1 15,-21 0-15,0-20 0,0 20 0,0-21 16,0 21-16,0-20 0,-21-1 0,21 0 16,-21 0-16,-1 0 0,22 0 15,0 1-15,-21-22 16,21-22 15,0 1-31,0 0 0,0 0 16,0 0-16,21 0 0,-21-22 15,22 22-15,-1-21 0,0 21 0,0-22 16,0 1-16,0 0 0,1-1 16,20 22-16,-21-21 0,21 21 0,-20-1 15,20 22-15,-21 0 0,21 0 16,-20 0-16,20 22 0,-21-1 0,21 0 16,-20 21-16,-1-21 0,0 22 0,0-22 15,-21 21-15,0-21 0,0 22 16,0-22-16,0 21 0,0-21 0,0 1 15,0-1-15,0 0 0,-21 0 16,21 0-16,0-42 47,0 0-31,0 0-16,21 0 0,-21-1 15,21 1-15</inkml:trace>
  <inkml:trace contextRef="#ctx0" brushRef="#br0" timeOffset="126028.35">11938 8297 0,'21'0'31,"0"0"-31,0 0 16,1-21-16,-1 21 0,0-21 16,0 0-16,0 21 15,0-21-15,1 0 0,-22-1 16,21 22-16,-21-21 0,0 0 15,0 0-15,0 0 0,0 0 0,-21-1 16,21 1-16,-22 0 0,1 21 16,0 0-16,0 0 15,0 0-15,0 0 0,21 21 0,-22 0 16,22 1-16,-21-1 0,21 21 16,0-21-16,-21 22 0,21-22 0,0 21 15,-21-21-15,21 22 0,0-22 0,0 0 16,0 21-16,0-21 0,0 1 15,21-1-15,0 0 16,0-21-16,1 0 0,-1 0 16,0 0-16,0 0 0,0 0 15,0 0-15,1-21 0,-1 21 0,0-21 16,0 21-16,0-22 0,0 1 0,1 0 16,-1 0-16,0 0 0,0-22 15,0 22-15,0-21 0,-21 21 0,22-22 16,-1 22-16,-21-21 0,0 21 0,0-22 15,21 22-15,-21 0 0,21 0 16,-21 42 0,0 0-1,0 0-15,0 1 0,0-1 16,0 21-16,0-21 0,0 22 0,0-22 16,0 21-16,0-21 0,0 22 0,0-22 15,0 0-15,0 0 0,0 0 16,0 0-16,0 1 0,21-22 47,0-22-47,1 1 15,-1 0-15,-21 0 0,21 0 0,0 0 16,0-1-16,-21-20 0,21 21 16,1 0-16,-1 0 0,0-1 15,0 1-15,0 0 0,0 21 16,-21 21-1,22 0-15,-22 1 0,0-1 16,0 0-16,0 0 16,0 0-16,0 0 0,21 1 15,-21-1-15,21-21 0,0 21 16,0-21-16,0 0 0,1 0 16,-1 0-16,0 0 0,0 0 0,21 0 15,-20 0-15,-1-21 0,0 21 0,21-21 16,-21-1-16,-21 1 0,22 21 15,-22-21-15,21-21 0,-21 21 16,0-1-16,0 1 0,0-21 0,0 21 16,0-22-16,0 22 0,-21 0 15,-1 0-15,22 0 0,-21 0 0,0-1 16,0 22-16,0 0 16,0 0-16,-1 0 15,1 0-15,0 0 16,21 22-16</inkml:trace>
  <inkml:trace contextRef="#ctx0" brushRef="#br0" timeOffset="126568.05">15028 7599 0,'0'0'0,"21"-21"16,22 0-16,-1-1 0,-21 1 16,22-21-16,-22 21 0,0 0 0,-21-22 15,0 22-15,0 0 0,0-21 0,0 20 16,-21 1-16,0 0 0,-1 0 16,-20 0-16,0 0 0,-1 21 0,1 0 15,0 0-15,-22 0 0,22 21 16,0 21-16,-1-21 0,22 22 0,-21 20 15,21-21-15,-1 22 16,-20-1-16,42-20 0,-21 20 0,21 1 16,-21-1-16,21-20 0,0 20 0,0 1 15,0-22-15,0 0 0,0 1 16,21-1-16,0 0 0,0 1 0,0-22 16,1 21-16,-1-21 0,21 0 0,-21-21 15,22 22-15,-1-22 0,0 0 16,1 0-16,-1 0 0,0 0 0,1 0 15,-1 0-15,21-22 0,-20 22 0,-1-21 16,0 0-16,22-21 0,-22 21 16,1-1-16,-1-20 0,-21 0 0</inkml:trace>
  <inkml:trace contextRef="#ctx0" brushRef="#br0" timeOffset="127391.58">15727 7789 0,'0'0'0,"21"-21"0,-21-21 15,0 21-15,0 0 16,-21 21-16,0 0 0,-1 0 0,1 0 15,0 0-15,0 0 0,0 0 0,-22 21 16,22 0-16,0 0 0,-21 0 16,21 22-16,-1-22 0,1 21 0,21-21 15,0 22-15,-21-1 0,21-21 0,0 21 16,0-20-16,0-1 0,0 0 16,0 0-16,21 0 0,-21 0 0,21 1 15,1-22-15,-1 0 0,0 0 16,0 0-16,21 0 0,-20 0 15,-1-22-15,0 22 0,0-21 0,0 0 16,0 0-16,-21 0 0,0 0 16,22-1-16,-22 1 0,21 0 0,-21-21 15,0 21-15,0-22 0,0 22 0,0 0 16,0 0-16,0 0 0,0-1 16,0 1-16,0 42 31,0 1-31,21-1 0,-21 0 15,0 0-15,0 0 0,21 22 0,-21-22 0,0 0 16,0 21-16,0-21 0,21 1 16,-21-1-16,21 0 0,-21 0 15,22 0-15,-1 0 0,0 1 0,0-22 16,0 0-16,0 0 0,1 0 16,20 0-16,-21 0 0,0 0 0,0 0 15,1 0-15,-1-22 0,0 22 0,0-21 16,0 0-16,-21 0 0,0 0 15,0 0-15,0-1 0,0-20 0,0 21 16,0 0-16,0 0 0,0-22 0,0 22 16,0 0-16,0 0 0,0 0 15,0-1-15,0 1 0,0 0 16,0 0-16,21 21 16,1 0-16,-1-21 0,0 21 0,0 0 15,0 0-15,22 0 0,-22 0 0,0 0 16,21 0-16,-21 21 0,22-21 15,-22 21-15,21 0 0,-21 0 0,1 1 16,-1 20-16,0-21 0,0 43 16,-21-43-16,0 21 0,0-21 15,0 0-15,0 1 0,0-1 0,0 0 16,0 0-16,-21 0 0,0-21 16,21 21-16,-21-21 15,21-21 1,0 0-16,0 0 15,0 0-15,0 0 16,0-1-16,0-20 0,0 21 0,21 0 16,0-22-16,-21 22 0,21 0 15,0-21-15,0 21 0,-21-1 0,22 1 16,-1 0-16,0 21 0,-21-21 0,21 21 16,-21-21-16,21 21 0,0 0 15,1 0-15,-1 0 16,0 0-16</inkml:trace>
  <inkml:trace contextRef="#ctx0" brushRef="#br0" timeOffset="127703.4">17716 7451 0,'0'0'16,"0"-21"-16,0-1 0,0 1 0,0 0 0,0 0 15,0 0-15,0 42 32,-21 0-32,0 0 15,0 0-15,0 22 0,0-1 16,-1 0-16,22 1 0,-21-1 0,0-21 16,21 22-16,0-1 0,0 0 15,0-21-15,0 22 0,0-22 0,0 0 16,0 21-16,0-20 0,21-1 0,0 0 15,1 0-15,-22 0 0,21-21 16,0 21-16,0 1 0,0-22 0,0 0 16,1 0-16,-1 0 0,21 0 0,-21 0 15,22 0-15</inkml:trace>
  <inkml:trace contextRef="#ctx0" brushRef="#br0" timeOffset="128027.98">18605 7387 0,'0'0'0,"0"-21"0,0-64 31,0 64-31,22 21 16,-1 0-16,0 0 0,0 21 15,0 1-15,0-1 0,1 0 0,-1 21 16,-21 1-16,21-22 0,0 21 0,-21 0 15,0 1-15,0-1 0,21 0 16,-21 1-16,0-1 0,0 0 16,0 1-16,0-1 0,0-21 0,0 22 15,0-1-15,-21-21 0,0 0 16,0 0-16,21 1 0,-21-1 0,-1 0 16,1 0-16,21 0 0,-21-21 15,0 0-15,21-21 31,0 0-31</inkml:trace>
  <inkml:trace contextRef="#ctx0" brushRef="#br0" timeOffset="128255.85">19833 7345 0,'0'0'0,"-42"0"32,21 0-32,21 21 15,0 0 1,0 0 0,0 1-16,0-1 15,0 0-15</inkml:trace>
  <inkml:trace contextRef="#ctx0" brushRef="#br0" timeOffset="128471.73">19960 7980 0,'0'0'0,"0"21"0,0 0 0,0 22 0,0-22 16,0 0-16,0 0 0,0 21 0,0-20 15,0-1-15,0 0 16,-21 0-16,21 0 0,-21 0 0,0-21 16,-1 22-16,1-1 0,0 0 0,0-21 15,-21 21-15,20-21 0,1 0 16,-21 21-16,0 0 0,20-21 0</inkml:trace>
  <inkml:trace contextRef="#ctx0" brushRef="#br0" timeOffset="129203.31">14986 8954 0,'0'0'0,"-21"0"0,0 0 0,-1 0 16,1 0-16,0 0 15,0 0-15,0 0 0,-22 0 0,22 0 16,-21 0-16,0 0 0,20 0 15,-20 0-15,0 0 0,-1 0 16,1 0-16,0 0 0,21 21 0,-22-21 16,64 21-1,22-21-15,-1 0 16,0 0-16,22 0 0,21 0 0,20 0 16,1 0-16,21 0 0,21 0 0,1 0 15,20-21-15,21 0 0,1 21 16,21 0-16,-1-22 0,1 22 0,21-21 15,0 21-15,-22-21 0,22 21 16,-21-21-16,21 0 0,-22 21 0,-20-21 16,-1 21-16,1-22 0,-22 22 15,-21 0-15,0-21 0,-21 21 16,0-21-16,-21 21 0,-21-21 0,-22 21 16,1 0-16,-1 0 0,-41-21 0,-1 21 15,0 0-15,-21-21 16,-21-1-1,0 22-15,-1 0 0,1 0 16,0 0-16,0 0 0,0 0 16,0 0-16,-1 0 0,1 0 0,0 0 15,0 0-15,0 0 0</inkml:trace>
  <inkml:trace contextRef="#ctx0" brushRef="#br0" timeOffset="132043.48">16616 9737 0,'0'0'0,"21"-43"0,-21 22 16,0 0-16,0 0 0,0 0 15,0 0-15,0-1 0,0 1 0,0 0 16,-21 21 0,0 0-1,-1 21-15,1-21 0,0 43 16,0-22-16,0 21 0,-22 0 0,22 1 16,0-1-16,0 0 0,21 1 0,-21-1 15,21 0-15,-21 1 0,21-22 16,0 21-16,0-21 0,0 22 0,0-22 15,0 0-15,21 0 0,0 0 16,0-21-16,0 0 0,0 0 16,1 0-16,-1 0 0,0 0 0,21 0 15,-21-21-15,1 21 0,-1-21 16,21 0-16,-21 0 0,0 0 16,22-1-16,-22 1 0,0 0 0,0-21 15,0 21-15,1-1 0,-1-20 16,0 21-16,-21 0 0,21 0 0,-21-1 15,21 1-15,0 21 16,-21 21-16,0 1 16,22 20-16,-22-21 0,0 0 0,0 22 15,0-22-15,0 21 0,0-21 0,0 0 16,0 1-16,21-1 0,0 0 16,-21 0-16,21 0 0,0-21 0,0 0 15,1 21-15,-1-21 0,21 0 16,-21 0-16,0 0 0,1 0 15,20 0-15,-21-21 0,21 0 0,-20 0 16,-1 21-16,21-21 0,-21 0 0,0-22 16,-21 22-16,0 0 0,22 0 15,-22-22-15,0 1 0,0 21 0,0-21 16,-22-1-16,1 22 0,0-21 0,-21 21 16,21-1-16,-22 1 0,22 21 15,-21 0-15,21 0 0,-22 0 0,22 21 16,-21 1-16,21-1 15,-1 21-15,1-21 0,0 22 0,21-1 16,0-21-16,0 21 0,0-20 0,0-1 16,0 0-16,21 0 0,0 0 15,1 0-15,-1-21 0,0 0 0,21 22 16,1-22-16,-22 0 0,21 0 0,0 0 16,1 0-16,-22-22 0,21 22 15,1-21-15,-1 0 0,-21 0 0,21 0 16,-20 0-16,20-1 0,-21 1 0,0 0 15,0 0-15,1 0 0,-1 0 16,0-1-16,-21 1 0,21 21 16,0 0-16,-21 21 0,0 1 15,0-1-15,0 0 16,0 0-16,0 0 0,0 0 16,0 1-16,0-1 0,21 0 15,1 0-15,-1-21 16,0 0-1,0 0-15,0 0 0,0 0 0,1 0 16,20-21-16,-21 21 16,0-21-16,0 0 0,1-1 0,-1 22 15,0-21-15,21 0 0,-21 0 0,1 0 16,-1 0-16,0-1 0,0 22 16,-21-21-16,21 21 15,-21 21 1,0 1-16,21-1 0,-21 0 15,0 0-15,0 0 0,22 0 16,-22 1-16,0-1 0,0 0 16,21 0-16,0-21 0,0 21 15,0-21-15,0 0 16,1 0-16,-1 0 0,21 0 0,-21 0 16,0-21-16,1 21 0,20-21 0,-21 0 15,0 21-15,22-21 0,-22-1 16,0 1-16,21 0 0,-21 0 15,22 0-15,-22 0 0,21 21 0,-21-22 16,22 22-16,-22 0 0,0 0 16,0 0-16,0 0 0,1 0 0,-1 0 15,-21 22-15,0-1 0,21-21 0,-21 21 16,21 0-16,0-21 0,-21 21 0,21-21 16,1 0-16,20 21 0,0-21 15,-21 0-15,43 0 0,-22 0 0,1 0 16,20 0-16,1 0 0,-22 0 0,0-21 15,1 21-15,-1-21 0,-21 0 16,-21 0-16</inkml:trace>
  <inkml:trace contextRef="#ctx0" brushRef="#br0" timeOffset="132759.51">11599 9229 0,'0'0'16,"-21"0"-16,-21 0 0,21 0 0,-1 0 0,-20-21 16,0 21-16,21 0 0,-22 0 15,22 0-15,0 0 0,-21 0 16,20 0-16,1 0 0,42 0 31,1 0-31,20 0 0,21 0 16,1 0-16,21 0 0,-1 0 0,22 0 15,0-22-15,21 1 0,0 21 16,0-21-16,0 0 0,21 0 0,-21 0 16,0-1-16,0 1 0,0 0 15,-21 0-15,-21 0 0,-22 21 0,1-21 16,-22-1-16,0 22 0,-21 0 0,-21-21 16,-21 21 15</inkml:trace>
  <inkml:trace contextRef="#ctx0" brushRef="#br0" timeOffset="137143.91">11620 10202 0,'0'0'0,"0"-21"0,0 0 15,0 0-15,0 0 0,0 0 16,0-1-16,0 1 16,0 0-16,0 0 0,0 0 0,0 0 15,0-1 1,0 44 0,0-1-1,0 21-15,-21-21 0,21 22 16,0-1-16,-21 0 0,21 1 0,0 20 15,0-21-15,0 1 0,0-1 0,0 0 16,0 1-16,0-1 0,0 0 16,0-20-16,0 20 0,0-21 0,-21 0 15,21 0-15,0 1 0,-21-1 16,21-42 31,0-1-47,0 1 0,0 0 15,0 0-15,0 0 0,0 0 0,21-22 16,0 1-16,0 21 0,0-22 16,1 1-16,-1 0 0,0 21 0,0-22 15,0 22-15,22 0 0,-22 21 0,0-21 16,0 21-16,0 0 0,0 0 16,1 0-16,-1 21 0,-21 0 0,0 0 15,0 0-15,0 1 0,0-1 16,0 0-16,0 0 0,-21 0 15,-1 0-15,1 1 0,0-1 0,0 0 16,0 0-16,0 0 16,-1-21-16,1 0 0,0 0 15,21 21 1,0 1 0,0-1-16,0 0 0,0 0 15,0 0-15,21 0 16,0-21-16,1 0 0,-1 22 15,0-22-15,0 0 0,21 0 16,-20 0-16,20 0 0,0 0 16,-21 0-16,22 0 0,-1-22 0,-21 1 15,22 21-15,-1-21 0,-21 0 16,21 0-16,-20 0 0,20-1 0,-21 1 16,0 0-16,0 0 0,-21 0 0,0 0 15,0-22-15,0 22 0,0 0 16,0-21-16,0 20 0,0 1 0,0 0 15,-21 21-15,21-21 0,-21 21 0,0 0 16,0 0-16,0 21 0,21 0 16,-22 0-16,1 1 0,0 20 0,0 0 15,0 1-15,21-22 0,0 21 16,0 0-16,0-20 0,0 20 16,0-21-16,0 0 0,0 0 0,21 1 15,0-22-15,0 21 0,0-21 0,1 0 16,20 0-16,-21 0 0,0 0 15,22 0-15,-22-21 0,0-1 0,0 1 16,21 0-16,-20 0 0,-1 0 0,0 0 16,-21-1-16,21 1 0,0 0 15,0-21-15,-21 21 0,0-1 0,22 1 16,-1 21-16,0 0 16,-21 21-1,0 1-15,0-1 0,0 0 16,0 0-16,0 0 0,21 0 15,-21 1-15,21-1 16,0-21 0,1 0-16,-1 0 0,0 0 0,0 0 15,0 0-15,0 0 0,1-21 16,-1-1-16,21 22 0,-21-21 0,0 0 16,1 0-16,-1 0 0,-21 0 0,21-1 15,-21 1-15,21 0 0,-21 0 16,21 0-16,-21 0 15,0 42-15,0 0 16,21 0 0,-21 21-16,0-20 0,0 20 0,22 0 15,-22 1-15,0-1 0,0 0 0,0 1 16,0-1-16,0 0 0,0 1 16,0-1-16,0 21 0,0-20 0,0-1 15,0 0-15,0 22 0,0-22 0,0 1 16,0 20-16,-22-21 0,1 1 15,0-1-15,0 0 0,21-20 0,-42 20 16,20-21-16,1 0 0,0 0 0,0 1 16,0-22-16,0 0 0,-1 0 0,1 0 15,0 0-15,0 0 0,0-22 16,0 1-16,-1 0 0,1 0 16,0-21-16,0-1 0,21 1 0,0-22 15,-21 22-15,21-21 0,0-1 16,0 1-16,0 20 0,0-20 0</inkml:trace>
  <inkml:trace contextRef="#ctx0" brushRef="#br0" timeOffset="137672.1">13335 10435 0,'0'106'15,"0"-85"-15,0 0 0,0 1 16,0-1-16,0 0 16,0 0-16,21-42 47,0 21-47,-21-21 15,21 0-15,1-1 0,-22 1 0,21 0 16,0 0-16,-21 0 0,21 0 0,0-1 15,0 22 1,1 22 0,-22-1-16,0 0 0,0 0 15,0 0-15,21 0 16,-21 1-16,0-1 0,21-21 0,-21 21 16,21 0-16,0-21 15,0 0-15,1 0 16,-1-21-16,0 21 15,0-21-15,0 0 0,0-1 0,-21 1 16,0 0-16,22 0 0,-22-21 0,0 20 16,0 1-16,0-21 0,0 21 15,0 0-15,0-22 0,0 22 16,0 0-16,0 42 47,0 0-47,0 0 0,0 1 15,0-1-15,0 0 16</inkml:trace>
  <inkml:trace contextRef="#ctx0" brushRef="#br0" timeOffset="138379.7">14118 10287 0,'0'-21'31,"0"42"-31,-21-21 16,21 21-16,0 0 0,0 1 15,-21-1-15,21 0 0,0 0 0,-21 0 16,21 0-16,0 1 0,0-1 0,0 0 16,0 0-16,21-21 15,0 0-15,0 0 16,0 0-16,0 0 15,1 0-15,-22-21 0,0 0 16,21 21-16,0-21 0,-21-1 16,0 1-16,0 0 0,0 0 0,0-21 15,0 20-15,0 1 0,0 0 0,0 0 16,0 0-16,-21 21 16,0 0-1,-1 0-15,22 21 0,0 0 16,0 0-16,0 0 0,0 1 15,0-1-15,0 0 0,0 0 16,0 0 0,22-21-16,-1 0 0,0 0 15,0 0-15,0-21 16,0 0-16,1 21 16,-1-21-16,0 0 0,0 21 0,-21-22 15,42 22-15,1-21 16,-22 21-16,0 0 0,0 0 15,-21 21 1,21 1-16,-21-1 16,0 0-16,0 0 0,0 0 0,0 0 15,0 1-15,0-1 0,0 0 16,-21 0-16,21 0 16,0-42 30,0 0-46,0 0 16,0 0-16,0-1 0,0 1 16,0 0-16,0 0 0,21 0 0,-21 0 15,22-1-15,-22 1 0,21 0 0,0 21 16,0 0 0,0 0-16</inkml:trace>
  <inkml:trace contextRef="#ctx0" brushRef="#br0" timeOffset="138843.17">15092 10266 0,'0'-21'0,"0"42"0,0-63 15,-21 20 1,-1 22-16,1 0 15,0 0-15,0 0 0,0 22 16,0-22-16,-1 21 0,1 0 0,21 0 16,-21 21-16,0-20 15,0-1-15,0 21 0,-1-21 0,22 0 16,0 22-16,-21-22 0,21 0 0,0 0 16,0 0-16,21-21 15,1 0-15,-1 0 16,0 0-16,0 0 0,0-21 0,0 21 15,1-21-15,-1 0 0,0 0 0,-21 0 16,21-1-16,0 1 0,-21-21 16,0 21-16,21-22 0,1 22 0,-22-21 15,0 0-15,21 20 0,-21-20 0,0 0 16,0-1-16,0 1 0,0 0 16,0 21-16,0-22 0,0 22 15,0 0-15,0 42 16,0 0-1,0 22-15,0-22 0,-21 21 0,-1-21 16,1 22-16,21-1 0,-21-21 0,21 21 16,-21-20-16,21 20 0,-21-21 15,21 21-15,0-20 0,-21-1 0,21 0 16</inkml:trace>
  <inkml:trace contextRef="#ctx0" brushRef="#br0" timeOffset="139755.14">8636 9144 0,'0'0'0,"-42"0"0,20 0 0,1 0 16,0 0-16,42 0 31,22 0-31,-22-21 0,21 21 0,22-21 15,-22 21-15,21-21 0,1 21 16,-1-22-16,1 22 0,-1-21 0,1 0 16,-22 21-16,22-21 0,-1 0 0,-20 21 15,20-21-15,-21 21 0,-20 0 16,20-22-16,-63 22 31,0 0-31,-1 0 0,1 0 16</inkml:trace>
  <inkml:trace contextRef="#ctx0" brushRef="#br0" timeOffset="142031.54">9186 10181 0,'0'-21'16,"0"0"0,0 0-16,0 0 15,0-1-15,0 1 0,0 0 16,0 0-16,0 0 0,0 0 16,0-1-16,0 1 0,0 0 15,0 0-15,-21 21 16,0 0-16,0 21 15,21 0-15,-21 22 0,-1-1 0,1 0 16,0 1-16,0 20 0,0-21 16,0 22-16,-22-1 0,22 1 0,0-22 15,0 22-15,0-22 0,-1 0 16,1 1-16,0-22 0,0 21 0,21-21 16,0 1-16,0-1 15,0-42 1,0-1-1,0-20-15,21 21 0,0 0 16,0-22-16,-21 1 0,22 0 16,-1-1-16,0 1 0,-21 0 0,21-22 15,0 22-15,-21 0 0,21-1 0,1 1 16,-1 21-16,-21-22 0,21 22 16,0 21-16,0 0 0,0 0 15,1 21-15,-1 1 0,0-1 0,0 0 16,-21 21-16,21 1 0,0-1 15,1 0-15,-22 1 0,0-1 16,21 0-16,0 1 0,-21-1 0,0-21 16,21 21-16,-21-20 0,21-1 15,-21 0-15,0 0 0,0 0 0,0 0 16,0 1 0,-21-22-16,0 0 15,0 0-15,0 0 0,-22 0 0,1 0 16,21 0-16,-22 0 0,1-22 0,-21 1 15,20 21-15</inkml:trace>
  <inkml:trace contextRef="#ctx0" brushRef="#br0" timeOffset="142483.48">8763 10605 0,'-21'-22'16,"-22"22"-16,149 43 0,-148-64 0,-43-22 0,64 22 0,0 21 15,0 0-15,21-21 0,21 0 16,0 0 0,0 21-16,0-22 0,22 22 15,-1-21-15,0 0 0,1 21 0,-1-21 16,0 0-16,22 0 0,-22-1 0,22 1 15,-22 21-15,0-21 0,1 0 16,20 21-16,-20 0 0,-22 0 0,21 0 16,-21 0-16,22 0 0,-22 0 0,-21 21 15,0 0-15,0 0 16,0 1-16,0 20 0,0-21 16,0 0-16,0 0 0,0 1 0,0-1 15,-21 0-15,21 0 0,-22 0 16,22-42 31,22 0-47,-1 0 0,0 0 15,0-1-15,-21 1 0,21-21 16,0 21-16,-21 0 0,22-1 0,-22 1 16,0 0-16,0 0 15,-22 42 1,1 0-1,0 0-15,0 1 0,21-1 16,0 0-16,-21 0 0,21 0 16,-21 0-16,21 1 0,21-22 31,0 0-31,0 0 0,0-22 16,0 1-16,1 0 0</inkml:trace>
  <inkml:trace contextRef="#ctx0" brushRef="#br0" timeOffset="142799.29">10012 10118 0,'0'0'0,"0"84"16,0-62 0,-21-1-16,21 0 0,0 0 15,0 0-15,0 0 0,0 1 16,21-22-16,0 0 15,0 0-15,0 0 16,0-22-16,1 22 0,-1-21 0,0 0 16,0 0-16,0 0 0,0 0 0,1-1 15,-22 1-15,0 0 0,0 0 16,0-21-16,0 20 0,0 1 0,0 0 16,-22 21-16,1 0 0,0 0 15,0 0-15,0 0 0,0 0 16,-1 0-16,1 21 0,-21 0 0,21 1 15,0-1-15,-22 0 0,22 0 0,-21 0 16,21 0-16,-22 1 0,22-1 0</inkml:trace>
  <inkml:trace contextRef="#ctx0" brushRef="#br0" timeOffset="143568.16">6435 9525 0,'-22'0'0,"44"0"0,-86 0 0,43 0 16,-21 0-16,20 0 0,-20 0 16,0 0-16,21 0 0,-22 0 15,22 0-15,0 0 0,-21 21 0,20-21 16,1 0-16,42 0 31,1 0-31,20 0 0,0 0 0,22 0 16,-1-21-16,22 0 0,0 21 0,-1-21 15,22 0-15,0-1 0,21 1 16,-21 0-16,0 0 0,-22 0 16,22 0-16,-21 21 0,-1-22 0,-20 1 0</inkml:trace>
  <inkml:trace contextRef="#ctx0" brushRef="#br0" timeOffset="145935.88">5715 10414 0,'0'0'0,"0"-21"15,0 0-15,0 0 16,0 42 0,0 0-16,0 21 15,0-21-15,0 43 0,0-22 16,0 22-16,0-22 0,0 22 0,0-22 15,0 0-15,0 22 0,0-22 16,0-21-16,0 22 0,0-1 16,0-21-16,0 21 0,0-20 0,0-1 15,0 0-15,0-42 32,21 0-17,-21-1-15,0 1 16,0-21-16,0 21 0,0 0 0,0-1 15,0-20-15,0 21 0,-21-21 0,21-1 16,0 1-16,0 0 0,0-1 16,0 1-16,0-22 0,0 22 0,0 0 15,0-1-15,0 1 16,0 0-16,42-1 0,-21 22 0,1 0 16,-1 0-16,0 0 0,0 21 0,21 0 15,-20 0-15,20 0 0,-21 21 16,0 0-16,22 0 0,-22 22 0,0-22 15,-21 21-15,0 0 0,0-20 0,0 20 16,0 0-16,0-21 0,-21 22 16,0-22-16,21 0 0,-22 21 0,1-20 15,0-1-15,0-21 0,0 21 0,0 0 16,-1-21-16,1 0 16,0 0-16,0 0 0,21-21 31,-21 21-31,21-21 0,0 0 15,21 42 17,0 0-32,-21 0 0,21 0 0,0 22 15,1-22-15,-1 0 0,0 0 0,-21 21 16,21-20-16,0-1 0,0 0 16,-21 0-16,22 0 0,-1 0 0,0-21 15,-21 22-15,21-22 0,0 0 16,0 0-16,1 0 0,-1 0 15,0 0-15,-21-22 16,21 1-16,0 0 16,0 0-16</inkml:trace>
  <inkml:trace contextRef="#ctx0" brushRef="#br0" timeOffset="146223.72">6392 10710 0,'0'0'16,"0"22"-1,0-1-15,0 0 0,0 0 16,0 0-16,21-21 16,1 21-1,-1-21-15,-21-21 32,21 0-32,-21 0 15,21 21-15,-21-21 0,0 0 0,0-1 16,0 1-16,0 0 15,0 0-15,0 0 16,-21 21 0,21 21-16,0 0 15,0 0-15,0 0 16</inkml:trace>
  <inkml:trace contextRef="#ctx0" brushRef="#br0" timeOffset="146488.57">6773 10372 0,'0'0'15,"0"-21"-15,0-1 0,21 1 0,-21 0 16,22 21-16,-1 21 16,-21 0-16,21 1 0,0-1 15,-21 0-15,21 21 0,0-21 16,-21 22-16,22-22 0,-1 21 0,-21-21 15,21 22-15,-21-22 0,21 0 0,-21 0 16,0 22-16,21-43 16,-21 21-16,21 0 0,-21 0 0,0 0 15,0 0-15,22-21 0,-1 0 32</inkml:trace>
  <inkml:trace contextRef="#ctx0" brushRef="#br0" timeOffset="146711.88">7281 10287 0,'0'0'0,"0"-21"0,0 0 0,0 42 32,0 0-17,-21 0-15,21 0 0,0 22 0,-21-1 16,0 0-16,0-20 0,21 20 15,-22 0-15,1 1 0,0-1 0,21 0 16,-21-21-16,0 22 0,21-1 0,0-21 16,0 0-16,-21 1 0,21-1 0,-22 0 15,22 0-15,-21 0 0</inkml:trace>
  <inkml:trace contextRef="#ctx0" brushRef="#br0" timeOffset="148852.2">910 10414 0,'-21'0'32,"0"0"-32,0 0 0,-1 0 15,1 0-15,0 0 16,0 0-16,0 0 15,42 0 17,0 0-32,21 0 15,1-21-15,41 21 0,1-21 0,21 0 16,21-1-16,21 1 0,21 0 16,1 0-16,41 0 0,1 0 15,0-22-15,-1 22 0,1 0 16,0 0-16,-1 0 0,-20-1 0,-22 1 15,-21 0-15,1 21 0,-22-21 0,-22 0 16,-20 21-16,0 0 0,-22-21 16,-20 21-16,-1 0 0,0 0 0,-21 0 15,-21-22 17</inkml:trace>
  <inkml:trace contextRef="#ctx0" brushRef="#br0" timeOffset="152227.97">974 11176 0,'-22'0'16,"22"-21"-16,-21 21 0,0-21 31,0 21-31,0 0 32,0 0-32,-1 21 0,22 0 15,-21-21-15,21 42 0,-21-20 16,21-1-16,-21 0 0,0 21 0,21 1 15,0-1-15,0 0 0,0-21 16,0 22-16,0-1 0,0 0 16,0 1-16,0-1 0,0-21 15,21 0-15,-21 22 0,21-22 0,0 0 16,0 0-16,1-21 0,20 21 16,-21-21-16,0 0 0,22 0 0,-22 0 15,21 0-15,0 0 0,1-21 16,-1 0-16,22 0 0,-22-21 0,0 20 15,1-20-15,20 21 0,-21-21 16,1-22-16,-1 22 0,0-22 0,-20 22 16,20-22-16,-21 1 0,0-1 15,0 1-15,-21 21 0,0-22 0,0 1 16,0 20-16,0 1 16,0 21-16,0-22 0,0 22 0,-21 21 15,0 0-15,0 0 0,0 0 16,0 21-16,-1 1 0,1 20 0,0-21 15,21 43-15,0-22 0,-21 21 16,21-20-16,0 20 0,0 1 0,0-1 16,0 1-16,0-22 0,21 0 15,-21 1-15,21-1 0,0 0 0,1-20 16,20-1-16,-21 0 0,21 0 16,-20-21-16,20 0 0,-21 0 0,21 0 15,1 0-15,-1 0 0,-21-21 16,22 21-16,-22-21 0,21 0 15,-21-1-15,22-20 0,-22 21 0,0-21 16,0 20-16,-21-20 0,0 0 16,0 21-16,0-22 0,0 1 0,0 21 15,0 0-15,0-1 0,-21 1 16,0 21-16,0 21 16,21 1-16,0-1 0,-22 21 0,1-21 15,0 22-15,21-1 16,-21-21-16,21 21 0,0-20 0,0 20 0,0-21 15,0 0-15,0 0 16,0 1-16,21-22 31,0 0-31,0-22 0,1 1 16,-1 0-16,-21 0 0,21 0 0,0 0 16,0-1-16,-21-20 0,21 21 15,-21-21-15,22 20 0,-1-20 0,-21 21 16,21 21-16,0-21 0,0 21 15,0 0-15,1 0 0,-1 21 16,0 0-16,-21 0 16,21 0-16,-21 1 0,0-1 0,21 0 15,0-21-15,-21 21 0,22 0 16,-1 0-16,0-21 16,0 0-16,0 0 0,0 0 15,1 0-15,-1 0 0,0-21 0,0 21 16,0-21-16,0 0 0,1 21 15,-1-21-15,0 0 0,0-1 0,0 1 16,0 0-16,1 0 0,-1 0 16,0 21-16,-21 21 31,0 0-31,-21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2:11:15.7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3662 847 0,'-21'0'16,"21"21"31,0 0-31,21-21 15,0 0-16,64-63 1,-85 41 0,21 1-16,0 21 0,-21-21 0,0 0 15,0 0-15,0 0 16,0-1-16,0 1 16,0 0-16,-21 21 0,0 0 15,-1 0 1,1 0-16,0 0 0,0 0 0,0 21 0,-22-21 15,22 21-15,0 1 0,-21-1 16,21 0-16,-1-21 0,-20 21 16,21 21-16,0-20 0,21-1 15,-21 0-15,21 0 0,-22 0 16,22 0-16,0 1 0,0-1 0,0 0 16,0 0-16,0 0 0,22 0 15,-1 1-15,0-22 0,0 21 16,0-21-16,0 0 0,1 21 15,-1-21-15,21 21 0,-21-21 0,0 0 16,22 0-16,-22 21 0,21-21 16,-21 0-16,22 0 0,-1 21 0,-21-21 15,0 22-15,22-22 0,-22 21 16,0-21-16,0 21 0,0 0 16,1 0-16,-22 0 0,0 1 15,0-1-15,0 0 0,0 0 16,-43 0-16,22 0 0,0 1 15,-21-1-15,-1-21 0,1 21 16,0 0-16,-1-21 0,1 21 0,0-21 16,-1 0-16,1 0 0,0 0 15,-1 0-15,1 0 0,21 0 0,-22 0 16,22 0-16,-21 0 0,21-21 16,0 0-16,-1 0 0,1 0 15,21-1-15,-21 1 0,21 0 16,-21 0-16,21 0 0,0 0 15,0-1-15,0 1 0,0 0 16,21 21-16,0-21 16,0 0-16,1 21 0,-1-21 15,0-1-15,0 22 0</inkml:trace>
  <inkml:trace contextRef="#ctx0" brushRef="#br0" timeOffset="344.8">4149 677 0,'0'0'0,"0"-21"15,42-42 1,-42 84 31,0 0-47,0 0 0,0 0 15,0 1-15,0 20 0,0 0 0,0 1 16,0-1-16,0 0 0,0 1 16,0 20-16,0-21 0,0 1 15,0-1-15,-21 0 0,21-20 16,0 20-16,0-21 0,0 21 0,0-20 16,0-1-16,0 0 0,0 0 0,0 0 15,21-21 1,0 0-1,0 0-15,-21-21 0,21 21 16,-21-21-16,22 0 0</inkml:trace>
  <inkml:trace contextRef="#ctx0" brushRef="#br0" timeOffset="592.66">3979 1016 0,'-21'0'31,"42"0"-31,0 0 0,-21-21 16,22 21-16,-1 0 0,0-21 0,0 21 16,0-21-16,0 21 0,1 0 15,-1-22-15,21 22 0,-21-21 0,0 21 16,1 0-16,-1 0 0,0-21 15,0 21-15,0 0 16,0 0-16</inkml:trace>
  <inkml:trace contextRef="#ctx0" brushRef="#br0" timeOffset="1264.27">5016 1122 0,'0'-21'32,"0"0"-32,0-1 15,0 1-15,0 0 0,0 0 16,0 0-16,0 0 0,-21-1 15,0 1-15,21 0 0,-21 0 16,0 21-16,21-21 0,-21 21 0,-1 0 16,1 0-16,0 0 0,0 0 15,0 0-15,0 21 0,-1 0 0,-20 0 16,21 0-16,0 1 0,0 20 16,-1 0-16,1-21 0,0 22 0,0-1 15,0 0-15,0-20 16,21 20-16,-22-21 0,22 21 0,0-20 15,0-1-15,0 0 0,0 0 16,0 0-16,22 0 0,-1-21 0,0 0 16,0 22-16,0-22 0,0 0 15,1 0-15,-1 0 0,0 0 0,0 0 16,0-22-16,22 1 0,-22 21 0,0-21 16,0 0-16,0 0 0,0 0 15,1-1-15,-22-20 0,21 21 0,-21-21 16,21 20-16,-21-20 0,0 21 15,0 0-15,0-22 0,0 22 0,0 0 16,0 0-16,0 42 31,-21 0-15,21 0-16,0 1 0,0 20 16,0-21-16,0 21 0,0-20 0,0-1 15,0 21-15,0-21 0,0 0 16,0 1-16,0-1 0,0 0 0,0 0 15,21-21-15,-21 21 0,21-21 16,0 0-16,0 0 16,1 0-16,-1 0 0,0 0 15,-21-21 1,21 0-16,-21 0 0</inkml:trace>
  <inkml:trace contextRef="#ctx0" brushRef="#br0" timeOffset="2331.66">5292 550 0,'0'0'0,"-22"0"16,1 22-1,21-1-15,0 0 16,0 0-16,0 0 0,0 22 0,0-22 15,0 21-15,0 0 0,0 1 16,0-1-16,0 22 0,0-22 0,0 0 16,0 1-16,0-1 0,0 0 15,0-21-15,0 22 0,0-22 0,0 21 16,0-21-16,0 1 0,0-1 0,21 0 16,-21 0-16,22-21 15,-1 0-15,0 0 16,0 0-16,0 0 15,0 0-15,1-21 0,-1 0 0,-21 0 16,21-1-16,0 1 16,0 0-16,-21 0 0,21 0 0,-21-22 15,22 22-15,-22 0 0,0-21 0,0 21 16,21-1-16,-21 1 0,0 0 16,0 0-16,0 0 15,0 42 1,0 0-16,21-21 15,-21 21-15,0 0 0,0 22 16,0-22-16,0 0 0,0 0 0,0 0 16,0 1-16,0-1 0,0 0 15,21 0-15,-21 0 0,21 0 16,0-21-16,-21 22 0,22-22 0,-1 21 16,0-21-16,0 0 15,0 0-15,0 0 0,1 0 16,-1 0-16,0 0 0,-21-21 0,21-1 15,0 1-15,-21 0 16,21-21-16,1 21 0,-22-1 0,21-20 16,0 0-16,-21 21 0,21-22 15,0 1-15,0 21 0,-21-22 0,22 22 16,-1-21-16,-21 21 16,0 0-16,21 21 0,0 0 0,-21-22 15,21 22 1,-21 22-16,0-1 15,0 0-15,0 0 0,0 0 16,0 0-16,21-21 31,-21-21 1,0 0-17,0 0-15,0 0 0,0 0 16,0-1-1,-21 1-15,21 0 0,-21 0 16,0 21 0,0 0-1,0 21-15,21 0 16,-22 0-16,22 1 0,0-1 16,-21 21-16,21-21 0,-21 22 0,21-22 15,0 21-15,0 0 0,0-20 16,0 20-16,0-21 0,0 21 0,0-20 15,0-1-15,0 0 0,0 0 0,0 0 16,0 0-16,21 1 16,0-22-16,1 0 0,-1 0 15,0 0-15,0 0 16,0 0-16,0 0 0,1 0 16,-1 0-16,0-22 0,-21 1 0,21 0 15,0 0-15,0 0 0,-21 0 16,0-1-16,22-20 0,-22 21 0,0-21 15,21-1-15,-21 22 0</inkml:trace>
  <inkml:trace contextRef="#ctx0" brushRef="#br0" timeOffset="2732.43">5927 360 0,'0'0'0,"0"21"0,-22 0 16,22 0-16,0 1 0,0-1 16,0 0-16,0 0 0,0 0 15,0 0-15,22-21 16,-1 0-16,0 0 15,0 0 1,0 0-16,0 0 16,-21-21-16,0 0 15,0 0-15,0 0 16,0 0-16,-21 21 16,21-22-16,-21 22 0,0 0 15,0 0-15,0 0 16,21 22-1,-22-22-15,1 21 16,0-21-16,21 21 16</inkml:trace>
  <inkml:trace contextRef="#ctx0" brushRef="#br0" timeOffset="3017.3">5038 762 0,'84'0'31,"-63"0"-31,1 0 15,-1 0-15,0-21 0,21 21 0,-21 0 16,1 0-16,-1 0 0,0-21 16,0 21-16,0 0 0,0 0 15,1 0-15</inkml:trace>
  <inkml:trace contextRef="#ctx0" brushRef="#br0" timeOffset="5463.99">13631 804 0,'0'-21'16,"21"21"-16,-21-21 0,0 0 15,0 0 1,22 21-16,-22-21 0,0-1 16,0 1-1,0 0 17,0 42-1,0 0-16,0 1-15,0-1 16,0 0-16,0 0 0,0 0 16,0 0-16,0 22 0,0-22 15,0 0-15,0 21 0,0-20 0,0 20 16,21-21-16,-21 21 0,0-20 16,0 20-16,0-21 0,21 21 15,-21-20-15,0 20 0,0-21 0,0 21 16,0-20-16,0-1 0,0 21 15,21-21-15,-21 22 0,0-22 0,21 21 16,-21-21-16,0 22 0,0-22 0,0 21 16,21-21-16,-21 22 0,22-1 15,-22-21-15,0 21 0,0-20 0,0 20 16,0-21-16,0 21 0,0-20 16,0 20-16,0-21 0,0 21 0,0-20 15,0 20-15,21-21 0,-21 0 0,0 22 16,0-22-16,0 0 0,0 21 15,0-21-15,0 22 0,0-22 16,0 21-16,0 1 0,0-22 0,21 21 16,-21 0-16,0-20 0,21 20 15,-21 0-15,0 1 0,0-22 0,0 21 16,0 0-16,0-20 0,0 20 0,21-21 16,-21 21-16,0 1 0,21-22 15,-21 21-15,0 1 0,0-22 0,0 21 16,22 0-16,-22 1 0,21-1 0,-21 0 15,0 1-15,0-1 0,0 0 16,0-20-16,0 20 0,0 0 0,0 1 16,21-1-16,-21 0 0,0 1 15,0-22-15,0 21 0,0 0 16,0 1-16,0-1 0,0 0 0,21 1 16,-21-1-16,0 0 0,0 1 0,0-1 15,0 0-15,0 1 0,21 20 16,-21-20-16,0-1 0,0-21 0,0 21 15,0 1-15,0-1 0,0 0 0,0 1 16,21 20-16,-21-20 0,0-1 16,0 0-16,0 1 0,0 20 0,22-21 15,-22 1-15,0-1 0,0 0 0,0 1 16,0 20-16,0-20 0,0-1 16,0 0-16,0 1 0,0-1 15,0 0-15,21 1 0,-21-1 0,0 0 16,0 1-16,0-1 0,0 0 0,0 1 15,0-1-15,0 0 0,0 1 16,0-1-16,0 0 0,0-21 0,0 22 16,0-1-16,21 0 0,-21-20 0,0 20 15,0 0-15,0 1 0,0-1 16,0 0-16,0 1 0,0-1 0,0 0 16,0 22-16,0-22 0,0 0 0,0 22 15,0-22-15,0 1 0,0-1 16,0 0-16,0 22 0,0-22 0,0 0 15,0 1-15,0 20 0,0-20 16,0-1-16,0 21 0,0-20 16,0-1-16,0 22 0,0-22 0,0 0 15,0 22-15,0-22 0,0 0 0,0 1 16,0 20-16,0-20 0,0-1 0,0 21 16,0-20-16,0 20 0,0-20 15,0 20-15,0-21 0,0 22 0,0-22 16,0 22-16,0-22 0,0 22 0,0-22 15,0 0-15,0 22 0,0-22 0,0 22 16,21-22-16,-21 21 0,0-20 16,0 20-16,0-20 0,0 20 0,21-21 15,-21 22-15,0-22 0,21 22 16,-21-22-16,0 0 0,0 22 16,0-22-16,0 22 0,0-1 0,0-20 15,0 20-15,0 1 0,0-1 0,0-21 16,0 22-16,0-22 0,0 22 0,0-1 15,0-20-15,0 20 0,0-21 16,0 22-16,0-22 0,0 22 0,0-1 16,0-20-16,0 20 0,0 1 0,0-22 15,0 21-15,0 1 0,0-22 0,0 22 16,0-22-16,0 22 0,0-1 16,-21 1-16,21-1 0,0 1 0,0-1 15,-21 1-15,21-1 0,0 1 16,-21-1-16,21 1 0,0-1 0,0 1 15,0-1-15,0 1 0,-21 20 16,21-20-16,0 20 0,0-20 0,0-1 16,-21 22-16,21-21 0,0-1 0,0 1 15,0 20-15,0-20 0,0 20 16,0-20-16,0 21 0,0-22 0,0 22 16,0-22-16,0 1 0,0 20 0,0-20 15,0 21-15,0-22 0,0 22 16,0-22-16,0 22 0,0-22 0,-22 22 15,22-21-15,0-1 0,-21 1 0,21 20 16,0-20-16,0-1 0,0 22 16,0-22-16,0 1 0,0 21 15,0-22-15,0 1 0,0-1 0,0 1 16,0-1-16,0 1 0,0-1 0,0 1 16,0-1-16,0-21 0,0 22 15,0-1-15,0-20 0,0-1 0,0 0 16,21 1-16,-21-1 0,0-21 0,22 0 15,-22 1-15,0-1 0,0 0 16,0-42 78,0 0-79,-22 21 1,1 0 15,21 21 1,0 0-32,-21-21 15,21 21-15,-21 0 16,21 0-16,0 1 15,-42-22-15</inkml:trace>
  <inkml:trace contextRef="#ctx0" brushRef="#br0" timeOffset="5839.78">13949 15960 0,'0'84'15,"0"-62"1,0-1-16,0 21 0,0-21 15,0 0-15,0 22 0,0-22 16,0 21-16,0 1 0,21-22 0,-21 21 16,0 0-16,0 1 0,21-22 0,-21 21 15,0 1-15,0-1 0,0 0 16,0 1-16,0 20 0,0-21 0,0 1 16,0-1-16,0 22 0,21-22 0,-21 0 15,0 22-15,0-22 0,0 0 16,0 22-16,0-22 0,0 1 0,0-1 15,0 21-15,21-20 0,-21-1 16,0 22-16,0-22 0,22 0 0,-22 1 16,0-1-16,0 0 0,0 1 15,0-22-15,21 21 0,-21 0 16,21-20-16,-21-1 0,0 0 0,0 0 16,21-21-16,-21 21 0,21-21 0,0 0 15,1 0 1,-22-21-1,0 0-15,0 0 0,0 0 16</inkml:trace>
  <inkml:trace contextRef="#ctx0" brushRef="#br0" timeOffset="6633.28">13949 15621 0,'21'-21'16,"-21"42"46,0 0-62,0 0 0,0 1 16,0-1-16,0 0 0,0 0 15,0 0-15,-21 22 0,21-22 0,0 21 16,0-21-16,0 22 0,0-22 16,0 0-16,0 0 0,-21 0 15,21 0-15,-22 1 0</inkml:trace>
  <inkml:trace contextRef="#ctx0" brushRef="#br0" timeOffset="8127.85">15896 1016 0,'0'0'0,"0"-21"0,-21 21 0,21-21 16,-21 0-16,21-1 0,0 1 0,0 0 15,0 0-15,0 0 16,0 42 15,0 0-31,0 0 16,-21 0-16,21 22 0,0-22 15,-22 21-15,22 1 0,0-1 0,0-21 16,-21 21-16,21 1 0,-21-1 0,21 0 16,0 1-16,-21-22 0,0 21 15,0-21-15,21 22 0,-22-22 0,22 0 16,0 21-16,-21-20 0,21-1 15,0 0-15,0 0 16,21-42 15,1 0-31,-22 0 0</inkml:trace>
  <inkml:trace contextRef="#ctx0" brushRef="#br0" timeOffset="8622.58">15811 953 0,'0'0'0,"0"-127"31,0 105-31,0 44 32,0-1-32,22 0 15,-1 0-15,0 0 0,0 22 0,0-1 16,0 0-16,1 1 0,-1-1 0,0-21 15,-21 21-15,21 1 0,0-1 16,0-21-16,-21 22 0,22-22 0,-22 21 16,0-21-16,0 0 0,0 1 15,21-1-15,-21 0 0,21-21 16,-21 21-16,0-42 31,0 0-15,21 0-16,-21-1 0,0 1 0,0 0 15,0-21-15,0-1 0,21 1 16,-21 0-16,0-1 0,21-20 0,-21-1 16,0 22-16,22-21 0,-22-1 15,0 22-15,0-1 0,0 1 0,0 21 16,21-21-16,-21 20 0,0 1 0,0 0 16,0 42 30,0 0-46,0 1 16,0-1-16,21 21 0,-21-21 16,0 0-16,0 1 0,0 20 15,21-21-15</inkml:trace>
  <inkml:trace contextRef="#ctx0" brushRef="#br0" timeOffset="9412.5">16616 1122 0,'0'0'0,"0"-21"0,21 21 15,-21-21-15,-21 42 32,0 0-17,21 0-15,0 0 0,-22 22 16,22-22-16,-21 0 0,21 0 0,0 21 15,0-20-15,0-1 0,0 21 16,0-21-16,0 0 0,0 1 0,0-1 16,0 0-16,21 0 0,1 0 15,-1-21-15,0 0 16,0 0-16,0 0 0,0 0 16,1 0-16,-22-21 15,21 0-15,-21 0 16,0 0-16,0-1 0,0 1 15,0-21-15,0 21 0,0 0 16,0-22-16,0 22 0,0-21 0,0 21 16,0-1-16,0 1 0,0-21 0,0 21 15,0 0-15,21-1 16,0 1-16,0 21 0,0 0 16,1 0-16,-1 0 0,0 0 15,0 0-15,21 21 0,-20-21 0,-22 22 16,42-1-16,-42 21 0,21-21 15,0 0-15,0 22 0,-21-22 16,0 0-16,22 21 0,-22-20 0,0-1 16,21 0-16,-21 0 0,0 0 15,0 0-15,0 1 0,0-1 16,-21-21 15,21-21-15,0-1-16,0 1 15,0 0-15,0-21 0,0 21 0,0-1 16,21-20-16,-21 0 0,21 21 16,0-22-16,0 1 0,0 21 0,1-22 15,-1 22-15,0 0 0,0 0 16,0 0-16,0 21 0,22 0 16,-22 0-16,0 0 0,0 21 0,0 0 15,1 21-15,-1-20 0,0 20 16,-21-21-16,21 21 0,-21 1 0,0-1 15,0 0-15,0 1 0,0-22 16,0 21-16,0-21 0,-21 22 0,0-22 16,0 0-16,21 0 0,0 0 0,-22 1 15,22-44 17,22 1-32</inkml:trace>
  <inkml:trace contextRef="#ctx0" brushRef="#br0" timeOffset="9533.37">19748 889 0,'0'0'16,"22"0"-16,-1 0 0,21 0 0</inkml:trace>
  <inkml:trace contextRef="#ctx0" brushRef="#br0" timeOffset="9760.24">19304 974 0,'0'0'0,"21"0"0</inkml:trace>
  <inkml:trace contextRef="#ctx0" brushRef="#br0" timeOffset="10195.95">19516 868 0,'21'0'15,"-42"0"-15,63 0 0,-42-21 0,21 0 0,0-1 16,0 22-16,-21-21 0,22 0 0,-22 0 15,0 0-15,-22 21 16,1 0-16,0-21 0,-21 21 0,21 0 16,-22 0-16,1 0 0,0 0 15,-1 0-15,1 21 0,0-21 0,20 21 16,-20 0-16,21-21 0,0 21 0,0 0 16,-1 1-16,22-1 0,-21 0 15,21 0-15,0 0 0,0 0 16,0 1-16,21-1 15,1 0-15,-1 21 0,0-21 0,0 1 16,0-1-16,0 0 0,1 0 0,20 0 16,-21 0-16,0 1 0,0-1 15,1 0-15,-1 0 0,0 0 0,0 0 16,-21 1-16,0-1 0,0 0 16,0 0-16,-21-21 0,0 21 15,-22-21-15,22 21 0,-21-21 0,0 0 16,-1 0-16,1 0 0,0 0 15,20 0-15,-20 0 0,21 0 0,-21 0 16,20 0-16,1-21 16,0 0-16,21 0 0,-21 0 15,21 0-15,0-1 0,-21-20 0,21 21 16,0 0-16,0 0 0,0-1 16,0 1-16,0 0 0,21 0 0,0 0 15,-21 0-15,21-1 0,0 22 16,22-21-16,-22 21 0,-21-21 0,21 21 15</inkml:trace>
  <inkml:trace contextRef="#ctx0" brushRef="#br0" timeOffset="10524.76">19897 741 0,'0'0'0,"0"-21"0,0 0 15,0-1-15,-22 22 16,1 0 0,21 22-16,0-1 15,0 0-15,0 0 0,0 21 0,0-20 16,0 20-16,0 0 0,-21 1 0,21-1 16,0 0-16,-21 1 15,21-22-15,0 21 0,-21 0 0,21-20 16,0 20-16,0-21 0,0 21 15,0-20-15,0-1 0,0 0 16,0 0-16,21-21 31,0 0-31,0 0 0,-21-21 0,21 0 16,-21 0-16,22-1 16</inkml:trace>
  <inkml:trace contextRef="#ctx0" brushRef="#br0" timeOffset="10713.74">19685 1058 0,'0'0'0,"-42"-21"0,63 21 31,0 0-31,0 0 16,0-21-16,0 21 0,1-21 15,-1 21-15,21-21 0</inkml:trace>
  <inkml:trace contextRef="#ctx0" brushRef="#br0" timeOffset="10744.72">20087 910 0,'21'0'15,"0"0"-15</inkml:trace>
  <inkml:trace contextRef="#ctx0" brushRef="#br0" timeOffset="11364.47">20532 1164 0,'21'0'16,"-21"-21"0,0 0-16,21 0 15,-21 0-15,0-1 16,0 1-16,0 0 0,0 0 0,0 0 15,0 0-15,0-1 0,-21 1 16,0 21-16,-1-21 0,1 21 16,0 0-16,0 0 0,0 0 0,0 21 15,-1 0-15,-20-21 0,21 22 16,0 20-16,0-21 0,-1 0 0,1 0 16,0 22-16,0-22 0,0 21 15,21-21-15,0 1 0,0 20 0,0-21 16,0 0-16,0 0 0,0 1 15,0-1-15,21 0 16,0-21-16,0 0 0,0 0 16,1 0-16,-1 0 15,0 0-15,0 0 0,0-21 0,0 0 16,1 21-16,-1-22 0,0 1 16,0 0-16,-21 0 0,21-21 0,0 20 15,-21-20-15,0 21 0,22-21 0,-22-1 16,21 22-16,-21-21 0,0 21 15,0-1-15,0 1 0,0 42 32,0 1-32,0-1 15,0 0-15,0 0 0,0 21 16,0-20-16,0 20 0,0-21 16,0 21-16,0-20 0,0 20 0,0-21 15,0 0-15,0 0 0,0 1 16,0-1-16,21 0 0,-21 0 0,21-21 15,-21 21-15,21-21 0,0 0 16,1 0-16,-1 0 0,0 0 16,0-21-16,0 0 0</inkml:trace>
  <inkml:trace contextRef="#ctx0" brushRef="#br0" timeOffset="11811.58">20934 847 0,'0'0'0,"0"-21"0,0-22 0,63 1 15,-42 21-15,-21 0 0,0-1 16,-21 1-16,21 0 0,-21 0 16,0 21-1,21 21 1,0 0-16,0 0 0,0 1 0,0 20 16,-21-21-16,21 21 0,0 1 15,-21-1-15,21 0 0,0 1 0,-22 20 16,22-20-16,0-22 0,0 21 0,0 0 15,0-20-15,0 20 0,0-21 16,0 0-16,0 0 0,0 1 16,0-1-16,0 0 0,22-21 0,-1 0 15,0 21-15,0-21 16,0 0-16,0 0 0,1-21 16,-1 21-16,0-21 0,-21 0 15,21-1-15,0-20 0,0 21 16,1 0-16,-1 0 0,-21-22 0,0 22 15,21 0-15,-21 0 0,21 21 16,-21-21-16,0 42 31,0 0-31,0 0 16,0 0-16,0 22 16,0-22-16,0 0 0,0 0 15,0 0-15,0 0 0,21-21 16</inkml:trace>
  <inkml:trace contextRef="#ctx0" brushRef="#br0" timeOffset="12641.34">21463 677 0,'-21'0'16</inkml:trace>
  <inkml:trace contextRef="#ctx0" brushRef="#br0" timeOffset="12856.27">21421 635 0,'-22'21'31,"22"0"0,0 1-31,0-1 16</inkml:trace>
  <inkml:trace contextRef="#ctx0" brushRef="#br0" timeOffset="13040.17">20807 931 0,'0'0'0,"-21"0"0</inkml:trace>
  <inkml:trace contextRef="#ctx0" brushRef="#br0" timeOffset="13181.09">20786 931 0,'21'0'0,"0"0"0,0 0 16,21 0-16,-20 0 16,-1 0-16,21 0 0,0-21 0,-20 21 15,20 0-15,0 0 0,1 0 16,-22-21-16,21 21 0,-21 0 0,0 0 16,1 0-16</inkml:trace>
  <inkml:trace contextRef="#ctx0" brushRef="#br0" timeOffset="13776.34">19791 1037 0,'0'0'0,"0"21"0,-21-21 31,-1 0-15,1 0-1,21 22-15,21-22 47,1 0-47,-1 0 0,0-22 16,0 22-16,0 0 0,22-21 0,-22 21 15,21 0-15,-21-21 0,22 21 16,-1-21-16,-21 21 0,21 0 0,-20-21 16,20 21-16,-42-21 0,21 21 15,-21-22 1,-21 22-16,-21 0 16,20 0-16</inkml:trace>
  <inkml:trace contextRef="#ctx0" brushRef="#br0" timeOffset="28416.24">21844 1101 0,'-21'0'16,"21"-21"156</inkml:trace>
  <inkml:trace contextRef="#ctx0" brushRef="#br0" timeOffset="29571.93">21950 1058 0,'21'0'47,"-21"-21"-47,0 0 15,0 0 1,0 0 0,0 0-16,0-1 15,-21 22 1,0 0 0,-1 0-16,1 0 15,0 0-15,0 0 0,0 22 0,0-22 16,-22 21-16,22 0 0,0 0 15,0 0-15,-22 0 0,22 1 0,0-1 16,0 0-16,0 0 0,0 21 16,-1-20-16,22-1 0,0 0 15,-21 0-15,21 0 0,0 0 0,0 1 16,0-1-16,0 0 16,21 0-16,1 0 15,-1-21-15,0 21 16,0-21-16,0 0 0,0 0 0,1 0 15,-1 0-15,21 0 0,-21 0 0,0 0 16,1 0-16,-1 0 0,21 0 16,-21 0-16,0 0 0,1-21 0,20 21 15,-21 0-15,0 0 0,0-21 16,1 21-16,-1 0 16,-42 0 46,-1 0-62,1 21 0,0-21 0,0 0 16,0 0-16,0 21 0,-1-21 15,1 0-15,0 0 0,0 0 0,0 0 16,-22 0-16,22 0 0,0 0 16,0 0-16,0 0 0,0 0 0,-1 0 15,1 0-15,0 0 0,0 0 0,21-21 16,-21 0-16,0 0 15,21 0-15,0 0 16,0-1-16,0 1 16,0 0-16,0 0 0,0 0 15,0 0-15,0-1 0,21 1 16,0 0-16,0 0 0,0 0 0,0 0 16,1-1-16,-1 1 0,0 21 0,0-21 15,0 0-15,0 21 0,1 0 16,-1 0-16,0 0 0,0 0 15,0 0 1,-21 21-16,0 0 16,0 0-16,0-42 78,0 0-63,-21 21-15,0-21 0,0 21 16,0-21-16,-1 21 0,1 0 16,0 0-16,0 0 15,0 0-15,0 0 0,-1 0 16,1 21-16,0 0 0,0 0 16,0 0-16,0 1 0,-22 20 15,43-21-15,-21 21 0,0-20 0,0-1 0,21 21 16,-21-21-16,21 0 15,0 1-15,0-1 0,0 0 0,0 0 16,0 0-16,21-21 0,21 21 16,-21-21-16,22 0 0,-22 22 0,21-22 15,0 0-15,1 0 0,-1 0 0,0 0 16,1 0-16,-1 0 0,-21 0 16,22 0-16,-22-22 0,0 22 0,0-21 15,0 0-15,0 0 16,1 0-16,-1 21 15</inkml:trace>
  <inkml:trace contextRef="#ctx0" brushRef="#br0" timeOffset="31219.5">3768 1947 0,'-22'0'47,"1"0"-32,0 0 1,0 0-1,0 0-15,0 0 16,-22 0-16,22 0 0,-21 0 0,-1 0 16,1 0-16,0 0 0,-1 0 15,-20 0-15,21 0 0,-22 0 16,1 0-16,20 0 0,-20 0 0,20 0 16,1 0-16,0 0 0,-1 0 15,1 0-15,21 0 0,0 0 0,0 0 16,-1 0-16,22 22 15,0-1 17,22-21-32,-1 0 0,0 21 0,0-21 15,0 0-15,0 0 0,1 0 16,20 0-16,-21 21 0,21-21 0,-20 0 16,20 0-16,0 0 0,22 0 15,-1 0-15,1 0 0,-1 0 16,1 0-16,20 0 0,1 0 15,0 0-15,-22 0 0,22-21 0,0 21 16,-1-21-16,22 21 0,-21-21 0,21 21 16,-1-22-16,1 22 0,0-21 15,0 21-15,0 0 0,0-21 0,-1 21 16,1 0-16,-21-21 0,0 21 16,-1 0-16,1 0 0,-22-21 0,1 21 15,-1 0-15,-20 0 0,20 0 16,-20 0-16,-22 0 0,21 0 0,-21-21 15,0 21-15,1 0 0,-1 0 16,0 0 15,-21-22 63,21 22-94</inkml:trace>
  <inkml:trace contextRef="#ctx0" brushRef="#br0" timeOffset="31664.25">18881 1651 0,'0'0'16,"-43"0"-16,22-21 0,-21 21 0,21 0 0,-22-21 15</inkml:trace>
  <inkml:trace contextRef="#ctx0" brushRef="#br0" timeOffset="33239.46">15811 1884 0,'0'0'0,"-21"0"15,0-21-15,0 21 32,21-21-17,21 21 48,0 0-63,0 0 0,1 0 15,-1 0-15,0 0 16,0 0-16,0 0 0,22 0 16,-22 0-16,21 0 0,-21 0 0,22 0 15,-1 0-15,-21 21 0,21-21 16,1 0-16,-1 0 0,0 0 0,1 0 15,-1 0-15,0 0 0,1 0 16,-1 0-16,0 0 0,1 0 0,-1 0 16,0 0-16,1 0 0,-1 0 0,0 0 15,1 0-15,-1 0 0,0 21 16,1-21-16,20 0 0,-20 0 0,-1 0 16,0 0-16,1 0 0,20 0 15,-21 0-15,1 0 0,20 0 0,-20 0 16,-1 0-16,21 0 0,-20 0 15,-1 0-15,22 0 0,-22 0 16,21 0-16,-20 0 0,-1 0 0,22 0 16,-22 0-16,21 0 0,-20 0 15,20 0-15,-20 21 0,20-21 0,-21 0 16,22 0-16,-22 0 0,22 0 16,-22 0-16,0 0 0,22 0 0,-22 0 15,1 0-15,20 0 0,-21 0 0,1 0 16,-1 0-16,0 0 0,1 0 15,-1 0-15,0 0 0,1 0 0,-1 0 16,0 0-16,1 0 0,-1 0 16,0 0-16,1 0 0,-1 0 15,0 0-15,1 0 0,-1 0 0,0 0 16,1 0-16,-1 0 0,0 0 16,1 0-16,-22 0 0,21 0 0,1 0 15,-1 0-15,-21 0 0,21 0 16,1 0-16,-22 0 0,21 0 0,-21 0 15,22 0-15,-1 0 0,-21 0 16,22 0-16,-1 0 0,0-21 0,1 21 16,-1 0-16,0 0 0,1 0 15,-1 0-15,0-21 0,1 21 0,-1 0 16,0 0-16,1 0 0,-1 0 0,0 0 16,1 0-16,-1 0 15,0 0-15,-21 0 0,22 0 0,-1 0 16,0 0-16,1 0 0,-1 0 15,0 0-15,1 0 0,-1 0 0,0 0 16,1 0-16,20 0 0,-20 21 16,-1-21-16,21 0 0,-20 0 0,-1 0 15,22 0-15,-22 0 0,0 0 0,1 0 16,-1 0-16,0 0 0,1 0 16,-1 0-16,-21 0 0,21 0 0,-20 0 15,20 0-15,-21 0 0,21 0 16,-20 0-16,20 0 0,-21 0 0,21 0 15,-20 0-15,20 0 0,-21 0 16,21 0-16,-20 0 0,-1 0 16,21 0-16,-21 0 0,0 0 0,1 0 15,-1 0-15,0 0 16,0 0-16,-42 0 78,0 0-62,0 0-16</inkml:trace>
  <inkml:trace contextRef="#ctx0" brushRef="#br1" timeOffset="49961.28">1524 2942 0,'0'-21'47,"0"0"-32,0 0-15,0 0 16,21-1-16,-21 1 15,0 0-15,0 0 0,0 0 0,0 0 16,0-1-16,0 1 0,0 0 16,0 0-16,0 0 0,0 0 0,0-1 15,-21 1-15,21 0 0,-21 0 16,-22 0-16,22 0 0,0 21 16,0 0-16,0 0 0,0 0 0,-22 0 15,22 0-15,-21 21 0,21 0 16,-22 0-16,22 0 0,-21 0 0,21 22 15,-22-22-15,22 21 16,0 1-16,0-22 0,-22 21 0,22 0 16,21-20-16,0 20 0,-21-21 15,21 0-15,0 22 0,0-22 16,0 0-16,0 0 0,21 0 16,0-21-16,1 21 15,-1-21-15,0 0 0,0 0 0,21 0 16,-20 0-16,-1 0 0,21 0 15,-21-21-15,22 21 0,-22-21 0,21 0 16,-21 0-16,22 0 0,-22-1 16,21 1-16,-21 0 0,0-21 0,1 21 15,-1-1-15,0 1 16,0-21-16,-21 21 0,0 0 0,0-1 16,0 1-16,0 0 0,0 0 15,0 0-15,-21 21 16,0 0-16,0 21 15,21 0-15,-22 0 0,1 0 16,21 22-16,-21-22 0,21 0 16,0 21-16,-21-20 0,21 20 15,0-21-15,0 0 0,0 0 0,0 1 16,0-1-16,21 0 0,-21 0 16,21-21-16,0 21 0,1-21 0,-1 0 15,0 0-15,0 0 16,0 0-16,0 0 0,1 0 0,-1 0 15,0 0-15,0 0 16</inkml:trace>
  <inkml:trace contextRef="#ctx0" brushRef="#br1" timeOffset="50532.42">1905 2667 0,'0'21'16,"-21"-21"0,21 21-16,0 1 0,-21-1 15,21 0-15,0 0 0,0 21 16,0-20-16,0-1 0,-22 0 16,22 0-16,0 0 0,-21 0 0,21 1 15,0-1-15,0 0 16,0 0-16,-21 0 0,21 0 15,-21-21 17,21-21-17,0 0 1,0 0 0,0 0-16,0 0 0,0-1 0,0 1 15,0 0-15,0-21 0,21 21 16,0-1-16,0-20 0,1 21 0,-1-21 15,0 20-15,0 1 0,21 0 16,-20 0-16,-1 0 0,0 21 0,21 0 16,-21 0-16,1 0 0,-1 0 15,21 21-15,-21 0 0,0 0 0,-21 0 16,22 1-16,-22-1 0,21 0 16,-21 0-16,0 0 0,21 22 0,-21-22 15,0 0 1,0 0-16,0 0 0,0 0 15,0 1 1,0-44 31,0 1-31</inkml:trace>
  <inkml:trace contextRef="#ctx0" brushRef="#br1" timeOffset="51347.41">2709 2561 0,'0'0'0,"-21"21"31,21 1-31,0-1 16,-21 0-16,0 0 15,21 21-15,-21-20 0,21-1 0,0 0 16,0 0-16,-22 0 0,22 0 16,0 1-16,0-1 0,0 0 15,0 0-15,0 0 0,22-21 16,-1 0 0,0 0-16,0 0 0,0 0 15,0 0-15,1 0 16,-1-21-16,0 0 0,0 21 0,0-21 15,0 0-15,1-1 0,-1 1 16,0 0-16,-21 0 0,21-21 0,0 20 16,-21 1-16,0 0 0,21-21 0,1 21 15,-22-1-15,0 1 16,0 42 15,0 1-15,0-1-16,0 0 0,0 0 15,0 0-15,0 0 0,0 22 0,-22-22 16,22 21-16,0-21 0,0 22 0,0-22 16,0 21-16,0 1 0,0-22 15,0 21-15,0 0 0,0 1 0,0 20 16,0-20-16,0 20 0,0-21 16,0 22-16,0-22 0,0 22 0,0-22 15,0 22-15,0-22 0,0 21 0,0-20 16,0-1-16,0 22 0,0-22 15,0 0-15,0 1 0,0-1 16,0 0-16,0 1 0,0-1 0,0 0 16,-21-21-16,21 1 0,0 20 15,-21-21-15,0 0 0,21 0 0,-21 1 16,0-1-16,-1-21 0,1 21 16,-21-21-16,21 0 0,-22 0 0,1 0 15,0 0-15,-1 0 0,1 0 0,-21 0 16,-1 0-16,22-21 0,-22-22 15,1 22-15,-1 0 0,22-21 0,-22-1 16,22 1-16,0 0 0,21-22 16,-22 22-16,22-22 0,21 22 0,0-21 15,0 20-15,0-20 16,0 20-16,0-20 0,0 21 0,0-22 16,0 22-16,42-22 0,-20 22 0,83-106 31,-62 127-31,-22-22 0,21 22 0,-21 0 15,22 0-15,-1 0 0,-21 21 16,22-22-16,-1 1 0,-21 0 0</inkml:trace>
  <inkml:trace contextRef="#ctx0" brushRef="#br1" timeOffset="52383.82">4403 2582 0,'0'0'0,"0"-21"0,0 0 16,0 42 31,0 0-47,0 1 0,0-1 16,0 0-16,0 0 0,0 21 0,0-20 15,-22-1-15,22 21 0,-21-21 16,21 0-16,-21 1 0,21-1 0,0 0 15,-21 0-15,21 0 0,-21 0 0,21 1 16,0-1 0,0-42 15,0-1-15,0 1-16,0 0 0,0 0 0,0 0 15,0 0-15,21-22 16,0 22-16,-21 0 0,21-21 0,0 20 15,-21 1-15,22-21 0,-1 21 16,0 0-16,0-1 0,0 1 0,0 21 16,1-21-16,-1 21 0,0 0 0,21 0 15,-21 0-15,1 0 0,-1 21 16,0-21-16,0 21 0,21 1 0,-20 20 16,-22-21-16,21 0 0,0 22 15,-21-22-15,21 21 0,-21-21 0,0 0 16,0 22-16,0-22 0,0 0 15,0 0-15,0 0 0,0 1 16,0-1-16,-21-21 0,0 21 16,0-21-1,21-21 1,-22 0-16,22-1 16,0 1-16,0 0 0,0 0 15,0 0-15,22 0 0,-1-1 16,0-20-16,0 21 0,0-21 0,0 20 15,22-20-15,-22 21 0,21-21 16,1 20-16,-22 1 0,21 0 0,0 21 16,1 0-16,-1 0 0,-21 0 15,22 0-15,-22 0 0,0 21 16,0 22-16,0-22 0,0 0 0,-21 21 16,0-21-16,0 1 0,0 20 15,0-21-15,0 21 0,0-20 0,-21-1 16,0 0-16,0 0 0,21 0 0,-21-21 15,21 21-15,-21-21 0,-1 22 16,44-44 15,-1 22-31,0-21 16</inkml:trace>
  <inkml:trace contextRef="#ctx0" brushRef="#br1" timeOffset="52791.59">5588 2815 0,'42'0'32,"-21"0"-32,1 0 15,-1-21-15,0 21 0,0-21 0,0 0 16,0 21-16,1-21 0,-1 21 15,0-22-15,0 1 0,-21 0 16,21 0-16,-21 0 0,0 0 16,0-1-16,-21 22 15,0 0-15,0 0 16,0 0-16,-1 0 0,1 0 16,0 22-16,-21-1 0,21 0 0,-1 0 15,1 21-15,0-20 0,0-1 0,0 21 16,21-21-16,-21 0 0,21 1 15,0 20-15,0-21 0,0 0 0,0 0 16,0 1-16,21-22 0,0 0 16,0 21-16,0-21 0,0 0 15,1 0-15,20 0 0,-21 0 16,21 0-16,-20-21 0,20-1 0,0 22 16,-21-21-16,22 0 0,-1 0 15,0 0-15</inkml:trace>
  <inkml:trace contextRef="#ctx0" brushRef="#br1" timeOffset="53495.52">6308 2519 0,'0'0'15,"0"21"1,-22 0-16,22 0 0,0 1 0,-21-1 16,21 0-16,-21 0 0,21 21 15,-21-20-15,21-1 0,0 0 16,0 0-16,-21 0 0,21 0 0,-21 1 15,21-1-15,-22 0 16,22 0-16,0-42 47,0 0-31,0 0-16,0-1 15,0 1-15,22 0 0,-22 0 0,21 0 16,0 0-16,0-22 0,-21 22 0,21 0 15,0-21-15,1 20 16,-1 1-16,0 0 0,0 21 0,0-21 16,0 21-16,22 0 0,-22 0 0,0 0 15,0 21-15,0 0 0,1 0 16,-1 1-16,-21-1 0,21 0 0,0 0 16,-21 0-16,21 0 0,-21 1 15,0-1-15,0 0 0,0 0 0,0 0 16,0 0-16,-21 1 0,0-1 0,0 0 15,0 0-15,-1-21 16,1 0-16,0 0 16,21-21 15,0 0-31,0 0 0,0-1 16,21-20-16,0 21 0,-21 0 15,22 0-15,20-22 0,-21 22 16,21-21-16,-20 21 0,20-1 0,21-20 15,-20 42-15,-1-21 0,0 21 16,1 0-16,-1 0 0,0 0 0,-20 21 16,-1 0-16,0 0 0,0 1 0,-21-1 15,0 0-15,21 21 0,-21-21 16,0 1-16,0-1 0,0 0 0,0 0 16,0 0-16,0 0 0,-21 1 15,21-1-15,-21 0 16,21 0-16,-21-21 0,0 0 15,21-21 17,0 0-32,21 0 15,0-1-15</inkml:trace>
  <inkml:trace contextRef="#ctx0" brushRef="#br1" timeOffset="54076.4">7599 2053 0,'0'0'0,"-21"0"0,-1 0 15,22 21-15,-21 1 0,0-1 16,21 0-16,-21 0 0,0 21 0,21-20 16,-21 20-16,21 0 0,0 1 15,-22-1-15,1 0 0,21 1 0,-21-1 16,21 0-16,0 1 0,0-22 0,-21 21 15,21 0-15,0-20 0,0-1 16,0 21-16,0-21 0,0 0 0,0 1 16,0-1-16,0-42 62,0-1-62,0 1 16,0 0-16,0-21 0,0 21 0,0-1 15,21 1-15,0-21 0,-21 21 0,21-22 16,1 22-16,-1 0 0,0-21 16,21 21-16,-21-1 0,22 22 0,-22-21 15,21 21-15,-21 0 0,22 0 16,-22 21-16,21 1 0,-21-1 0,1 0 16,-1 0-16,0 0 0,0 22 0,-21-22 15,21 0-15,-21 21 16,0-21-16,0 1 0,0-1 0,-21 0 15,0 0-15,0 0 0,0 0 0,-1 1 16,1-22-16,-21 21 0,21-21 16,0 0-16,-22 21 0,22-21 0,0 0 15,0 0-15,-22 0 0,22 0 0,0 0 16,0 0-16,0 0 0,0 0 16,-1 0-16,22-21 15,0 0 1,0-1-1,22 22-15,-1-21 0</inkml:trace>
  <inkml:trace contextRef="#ctx0" brushRef="#br1" timeOffset="54496.16">8149 2667 0,'21'0'47,"0"0"-47,-21-21 0,22 21 0,-1-21 16,0 0-16,0 21 0,-21-22 0,21 1 15,0 0-15,-21 0 0,22 0 16,-22 0-16,0-1 0,0 1 15,-22 21 1,1 0-16,21 21 16,-21 1-16,0-1 0,0 0 0,0 0 15,21 0-15,-22 22 0,1-22 16,21 0-16,0 21 0,0-21 16,0 1-16,0-1 0,0 0 0,0 0 0,0 0 15,0 0-15,0 1 16,21-22-16,1 0 15,-1 0-15,0 0 0,0 0 0,0 0 16,0 0-16,22 0 0,-22 0 16,0-22-16,0 22 0,0-21 0,1 0 15,-1 21-15</inkml:trace>
  <inkml:trace contextRef="#ctx0" brushRef="#br1" timeOffset="54855.98">8551 2582 0,'0'0'0,"0"-21"0,0 0 0,21 21 0,-21-21 16,0 0-16,0 0 15,0-1-15,22 22 0,-1-21 16,0 21-16,0-21 16,0 21-16,0 0 0,1 0 15,20 0-15,-21 0 0,0 0 16,0 21-16,1 0 0,-1-21 0,-21 22 16,21 20-16,-21-21 0,21 0 15,-21 0-15,0 22 0,0-22 0,0 0 16,0 21-16,0-20 0,0-1 0,0 0 15,0 0-15,-21-21 0,0 21 16,0 0-16,-1-21 16,22-21 15,0 0-31,0 0 16,0 0-16,0 0 0,0-1 0,22 1 15,-1 0-15,-21-21 0,21 21 16,0-1-16,0-20 0,0 21 0,1 0 15,-1 0-15,0-1 0,0 1 0,0 0 16,0 0-16,1 0 0,-22 0 16</inkml:trace>
  <inkml:trace contextRef="#ctx0" brushRef="#br1" timeOffset="55759.47">9821 2646 0,'0'0'16,"0"-21"-16,0 0 0,0-1 0,0 1 15,21 0-15,1 0 0,-22 0 16,21 21-1,0 0-15,-21 21 16,0 0-16,0 0 16,0 0-1,0 22-15,0-22 0,0 0 0,0 21 16,0-20-16,0-1 0,-21 0 0,0 21 16,-1-21-16,22 1 0,0-1 15,-21 0-15,21 0 0,0 0 0,-21-21 16,21 21-16,21-21 31,0 0-15,1-21-16,-1 0 0,0 0 15,0 0-15,0 0 0,0-1 16,1 1-16,-1 0 0,0 0 0,0-21 16,0 20-16,0 1 0,1 0 15,-1 0-15,0 0 0,0 21 16,0 0-1,-21 21-15,0 0 16,0 0-16,0 0 0,0 1 16,0-1-16,0 0 0,0 0 0,-21 0 15,21 0-15,0 1 0,0-1 0,0 0 16,0 0-16,0 0 16,21-21-16,0 0 0,1 0 0,-1 0 15,0 0-15,0 0 0,0 0 16,0 0-16,1 0 0,-1 0 15,0-21-15,0 0 0,0 21 16,0-21-16,1 0 0,-22-1 0,0-20 16,21 21-16,-21-21 0,0 20 0,0-20 15,0 0-15,0-1 0,0 22 16,0-21-16,-21 0 0,21 20 0,-22 1 16,1 0-16,0 21 0,0 0 15,0 0-15,0 0 0,-1 0 16,1 21-16,0 0 0,21 1 15,-21-22-15,21 21 0,0 0 16,0 0-16,0 0 0,0 0 0,0 1 16,21-22-16,0 0 0,0 0 15,22 0-15,-22 0 16,0 0-16</inkml:trace>
  <inkml:trace contextRef="#ctx0" brushRef="#br1" timeOffset="56508.08">11070 2096 0,'0'0'0,"-21"0"16,0 0-16,0 21 0,-1 0 16,22 0-16,-21 0 0,0 0 15,21 22-15,-21-1 0,21 0 16,-21 1-16,0-1 0,21 0 0,-22 22 15,22-22-15,-21 1 0,21-1 0,-21 0 16,21-21-16,0 22 0,0-22 16,0 0-16,0 0 0,0 0 0,0 1 15,0-1-15,0 0 0,0-42 47,0 0-31,0-1-16,0 1 0,0 0 15,0 0-15,0 0 0,21-22 0,0 22 16,1-21-16,-1 21 0,0-22 16,21 22-16,-21 0 0,1 0 15,20 0-15,-21 0 0,0 21 0,22 0 16,-22 0-16,0 0 0,0 0 0,0 21 16,-21 0-16,21 0 0,-21 0 15,22 0-15,-22 1 0,0-1 0,0 21 16,0-21-16,0 0 0,0 1 0,0-1 15,0 0-15,0 0 0,0 0 16,0 0-16,0 1 16,21-22 15,0 0-15,0 0-16,0-22 0,0 1 0,1 21 15,-1-21-15,0 0 0,0 0 16,0 0-16,0-1 0,1-20 0,-22 21 15,21 0-15,0 0 0,0-1 0,-21 1 16,0 0-16,0 42 31,0 0-31,0 1 16,0-1-16,0 21 16,-21-21-16,21 0 0,-21-21 0,21 22 15,0-1-15,0 0 0,0 0 16,0 0-1,0-42 32,0 0-47,0 0 16</inkml:trace>
  <inkml:trace contextRef="#ctx0" brushRef="#br1" timeOffset="56835.89">11599 2350 0,'0'0'0,"0"21"16,0 0-1,21-21 1,1 0-16,-22-21 15,21 21-15,-21-21 0,21-1 16,-21 1-16,0 0 16,0 0-1,-21 0 1,0 21-16,-1 0 0,1 0 16,0 21-16,21 0 15,0 0-15,0 0 16,-21 1-16,21-1 0,0 0 0,0 0 15,0 0-15,0 0 0,0 1 0</inkml:trace>
  <inkml:trace contextRef="#ctx0" brushRef="#br1" timeOffset="57148.04">12150 2434 0,'0'0'0,"-22"-21"16,1 21-16,0 0 15,0 0-15,0 0 0,0 0 16,-1 0-16,1 0 0,0 21 0,0 0 16,0 1-16,0-1 0,-1 0 15,1 0-15,0 21 0,21-20 0,0-1 16,-21 21-16,21-21 0,0 0 15,0 1-15,0-1 0,0 0 16,0 0-16,21 0 0,0 0 16,22-21-16,-22 0 0,0 0 15,0 0-15,21 0 0,-20 0 16,20 0-16,-21 0 0,21-21 0,1 21 16</inkml:trace>
  <inkml:trace contextRef="#ctx0" brushRef="#br1" timeOffset="57635.76">12594 2053 0,'0'0'0,"0"-21"0,-21 63 16,0-42-16,0 0 16,-1 0-1,22 22-15,-21-1 0,21 0 16,-21 0-16,21 21 0,0-20 15,0 20-15,0-21 0,0 21 0,0 1 16,0-1-16,0-21 0,0 22 0,0-1 16,0-21-16,0 21 0,0-20 15,-21-1-15,21 0 0,0 0 0,0 0 16,0 0-16,0 1 16,0-44 15,0 1-16,0 0-15,0 0 0,0 0 0,21 0 16,-21-22-16,21 22 0,0-21 16,1-1-16,-1 22 0,21-21 0,-21 21 15,22 0-15,-22-1 0,21 1 16,0 0-16,-20 21 0,20 0 0,-21 0 16,0 0-16,0 0 0,1 21 0,-1 0 15,-21 1-15,21 20 0,-21-21 0,0 21 16,0-20-16,0 20 15,0-21-15,0 21 0,-21-20 0,0-1 16,21 0-16,-22 21 0,1-21 0,21 1 16,-21-1-16,0 0 15,0 0-15,0-21 16</inkml:trace>
  <inkml:trace contextRef="#ctx0" brushRef="#br1" timeOffset="57711.71">12150 5948 0,'-22'0'0,"1"21"0,-85 21 16</inkml:trace>
  <inkml:trace contextRef="#ctx0" brushRef="#br1" timeOffset="59523.81">1460 4064 0,'0'21'16,"0"0"-16,0 1 16,0 20-16,0-21 15,0 0-15,0 22 0,0-22 16,0 0-16,0 21 0,0-21 0,0 1 15,0 20-15,0-21 0,0 0 16,-21 0-16,21 1 0,0-1 16,0 0-16,21-21 31</inkml:trace>
  <inkml:trace contextRef="#ctx0" brushRef="#br1" timeOffset="60000.83">2074 4001 0,'-63'42'31,"42"-21"-31,-1 0 0,1-21 0,0 21 16,0 1-16,0-1 0,21 0 16,-21 0-16,21 0 0,-22 0 0,22 1 15,0-1 1,0 0-16,0 0 16,22-21-16,-1 0 15,0 0-15,0 21 0,0-21 16,0 0-16,1 0 0,-1 0 15,0 0-15,0 0 0,0 0 0,0 0 16,1 0-16,-1 0 0,-21 21 0,21-21 16,-21 22-16,21-22 0,-21 21 15,0 0-15,0 0 0,0 0 16,-21-21-16,0 21 0,0 1 16,-1-1-16,-20 0 0,21 0 15,0-21-15,0 21 0,-1-21 16,-20 0-16,21 21 0,0-21 15,0 0-15,21-21 16,-22 21 0,22-21-16,-21 0 0,21 0 15,0 0-15,0-1 0</inkml:trace>
  <inkml:trace contextRef="#ctx0" brushRef="#br1" timeOffset="60235.69">1482 3810 0,'21'0'78,"0"0"-78,0 0 0,0 0 16,0 0-16,1 0 0</inkml:trace>
  <inkml:trace contextRef="#ctx0" brushRef="#br1" timeOffset="61084.21">3852 4212 0,'0'0'0,"0"-21"0,21 0 16,-21 0-1,0 0-15,0-1 0,0 1 0,0 0 16,-21 0-16,0 0 16,0 0-16,0 21 0,0 0 0,-1-22 15,1 22-15,-21 0 0,21 0 16,-22 0-16,22 22 0,0-1 0,-21 0 15,21 0-15,-1 21 0,-20-20 0,21 20 16,21 0-16,-21-21 0,21 22 16,-21-1-16,21-21 0,0 22 0,0-22 15,0 0-15,0 21 16,0-21-16,21 1 0,0-22 16,0 0-16,0 0 0,0 0 15,22 0-15,-22 0 0,0 0 16,21 0-16,-20-22 0,20 1 0,-21 0 15,21 0-15,1-21 0,-22 20 16,21-20-16,-21 0 0,1-1 0,20 1 16,-21 0-16,0-1 0,-21-20 15,21 21-15,-21-1 0,0 1 16,22 0-16,-22-1 0,0 1 0,0 0 0,0-1 16,0 22-16,0 0 0,0 0 15,-22 21 1,1 0-16,21 21 15,0 21-15,0-21 0,0 1 16,0 20-16,0 0 0,0 1 0,0-1 16,0 0-16,0 1 0,0-1 15,0 0-15,0 1 0,0-1 0,0 0 16,0 1-16,0-1 0,0-21 16,0 0-16,0 22 0,0-22 0,0 0 15,0 0-15,0 0 0,21-21 31,1 0-31,-1 0 0,-21-21 16</inkml:trace>
  <inkml:trace contextRef="#ctx0" brushRef="#br1" timeOffset="61485.1">4297 4212 0,'21'0'15,"0"0"1,0 0-16,0 0 16,1 0-16,-1-21 15,0 21-15,0 0 0,0-21 0,0 0 16,1 21-16,-1-21 16,0 21-16,0-22 0,-21 1 0,21 21 15,-21-21-15,0 0 0,0 0 0,0 0 16,-21 21-1,0 0-15,0 0 16,0 0-16,-22 0 0,22 21 16,-21 0-16,21 0 0,-1 21 0,-20-20 15,21 20-15,0-21 0,0 21 16,-1-20-16,1 20 0,21-21 16,0 21-16,0-20 0,0-1 0,0 0 15,0 0-15,0 0 16,21 0-16,1-21 0,-1 0 0,0 0 15,21 0-15,-21 0 0,22 0 0,-22 0 16,21 0-16,-21-21 0,22 0 16,-22 21-16,21-21 0</inkml:trace>
  <inkml:trace contextRef="#ctx0" brushRef="#br1" timeOffset="62040.13">5122 4022 0,'0'0'0,"0"-21"15,0-1-15,0 1 0,0 0 0,0 0 16,-21 21 0,0 0-16,0 0 15,21 21-15,-21 0 0,-1 0 16,1 1-16,21 20 0,-21-21 0,0 21 16,21-20-16,-21 20 0,21-21 0,0 21 15,-21-20-15,21-1 0,0 21 16,0-21-16,0 0 0,0 1 0,0-1 15,21-21-15,0 0 16,0 0-16,0 0 0,0 0 16,1 0-16,20 0 0,-21 0 15,0-21-15,0-1 0,1 1 16,20 0-16,-21 0 0,0 0 16,22 0-16,-22-22 0,0 22 0,21-21 15,-21-1-15,1 1 0,-22 0 16,21-1-16,0 1 0,-21 0 0,21-1 15,-21 1-15,0 0 0,21-1 0,-21 1 16,21 21-16,-21-21 0,0 20 16,0 1-16,0 0 0,0 0 0,0 42 31,0 0-15,0 0-16,0 1 0,0 20 0,0-21 0,0 21 15,0 1-15,0-1 16,-21 0-16,21 1 0,-21-1 0,21 22 15,-21-22-15,21 0 0,0 1 0,-21-1 16,21-21-16,-21 21 0,21-20 16,0-1-16,0 0 0,0 0 0,0 0 15,0 0 1,21-21-16,0 0 0,0 0 16,0 0-16,0-21 0,1 21 0,-1-21 15</inkml:trace>
  <inkml:trace contextRef="#ctx0" brushRef="#br1" timeOffset="62575.82">6138 3895 0,'0'0'0,"-21"-21"0,0 21 16,0-22-16,0 22 0,-1 0 15,1 0-15,0 0 16,0 0-16,0 22 16,0-1-16,21 0 0,-22 0 0,22 21 15,0-20-15,-21-1 0,21 21 0,-21 0 16,21-20-16,-21-1 0,21 21 16,0-21-16,0 0 0,0 1 15,0-1-15,0 0 0,0 0 0,21 0 16,0-21-16,0 0 15,1 0-15,-1 0 16,-21-21-16,21 21 0,0-21 0,0 0 16,0 21-16,1-21 0,-1-1 0,-21 1 15,21 0-15,0-21 0,-21 21 16,0-1-16,0 1 0,0 0 16,21-21-16,-21 21 0,0-1 0,0 1 15,21 0-15,-21 42 31,0 0-31,0 1 16,0-1-16,0 0 0,0 0 0,0 21 16,0-20-16,0-1 0,0 0 0,0 21 15,0-21-15,0 1 0,0-1 16,0 0-16,0 0 0,22-21 16,-1 0-16,-21 21 0,21-21 0,0 0 15,0 0-15,0 0 0,1 0 16,-1 0-16,0-21 0,0 0 15,0 0-15</inkml:trace>
  <inkml:trace contextRef="#ctx0" brushRef="#br1" timeOffset="62964.72">6477 4022 0,'0'-21'16,"0"-22"-1,0 22-15,21 0 16,0 21-16,0 0 15,1-21-15,-1 21 0,0 0 16,0 0-16,0 0 0,0 0 0,1 0 16,-1 21-1,0 0-15,-21 0 0,0 22 16,0-22-16,0 0 0,0 0 0,0 0 16,0 0-16,0 1 0,0-1 15,0 0-15,0 0 0,0 0 0,0 0 16,0 1-16,-21-22 15,21 21-15,0-42 32,0-1-32,0 1 15,0 0-15,21 0 0,-21 0 16,21 0-16,-21-1 0,21 1 0,0 0 16,1-21-16,-22 21 15,21-1-15,0 1 0,0 0 0,0 0 16,0 21-16,1-21 15,-1 21-15,0 0 0,0 0 16,0 0-16</inkml:trace>
  <inkml:trace contextRef="#ctx0" brushRef="#br1" timeOffset="63351.88">7197 4170 0,'21'0'31,"0"-21"-31,0 0 16,0-1-16,0 1 0,-21 0 16,22 0-16,-22 0 0,0 0 15,21-1-15,-21 1 0,21 0 0,-21 0 16,0 0-16,0 0 0,-21 21 31,0 0-31,-1 0 16,1 21-16,21 0 0,-21 0 15,0 0-15,21 0 0,-21 1 16,21-1-16,0 0 0,0 21 0,0-21 16,0 1-16,0-1 0,0 0 0,0 0 15,0 0-15,0 0 16,21 1-16,0-22 0,0 0 0,0 0 15,1 0-15,-1 0 0,21 0 0,0 0 16,1 0-16,-1 0 0,0 0 16</inkml:trace>
  <inkml:trace contextRef="#ctx0" brushRef="#br1" timeOffset="63888.56">8128 3874 0,'0'0'0,"0"-22"15,-21 1-15,0 21 0,21-21 16,-22 21-16,1 0 0,0 0 0,0 0 16,0 0-16,0 0 0,-1 0 15,1 0-15,-21 0 0,21 0 0,0 21 16,-1-21-16,1 21 0,21 1 0,-21-1 16,0 0-16,21 0 0,-21 0 15,21 0-15,0 1 0,-21 20 0,21-21 16,0 0-16,0 0 0,0 1 15,0-1-15,0 0 0,21-21 16,0 21-16,-21 0 0,21-21 0,0 0 16,0 21-16,1-21 0,-1 0 15,0 0-15,0 0 0,0 0 16,0-21-16,1 0 0,-1 21 0,0-21 16,0 0-16,0 0 0,0-1 0,1-20 15,-1 21-15,-21-21 0,21 20 16,0-20-16,-21 0 0,0-1 0,21 1 15,0 0-15,-21-1 0,22 1 0,-22 0 16,0-1-16,0 1 0,0 0 16,0 21-16,0-1 0,0 1 15,0 0-15,-22 21 16,1 21 0,21 0-16,-21 22 0,21-22 0,0 21 15,-21 1-15,21-1 0,0 0 16,-21 1-16,21-1 0,0 0 0,0 1 15,0-1-15,0 0 0,0 1 0,21-1 16,0 0-16,-21-21 0,21 1 16,0 20-16,1-21 0,20 0 0,-21-21 15,21 21-15,1-21 0,-22 0 0,21 0 16,1 0-16</inkml:trace>
  <inkml:trace contextRef="#ctx0" brushRef="#br1" timeOffset="64864.43">9461 3725 0,'0'-21'16,"0"42"0,0 1-1,0-1-15,0 0 0,0 0 16,0 0-16,0 0 0,0 22 0,0-22 16,-21 0-16,21 21 0,-21-20 15,21-1-15,-21 0 0,21 0 16,0 0-16,0 0 0,0 1 0,0-1 15,0-42 17,0-1-32,21 22 0,0-21 0,0 0 15,-21 0-15,22-21 0,-1 20 0,0 1 16,-21 0-16,21 0 0,0-21 16,0 20-16,1 1 0,-22 0 0,21 0 15,0 21-15,0-21 0,0 21 16,0 0-16,-21 21 15,0 0-15,22 0 16,-22 0-16,0 1 0,0-1 16,0 0-16,0 0 0,21 21 0,-21-20 15,0-1-15,0 0 0,21 0 0,0 0 16,0-21-16,-21 21 0,21-21 16,1 0-16,-1 0 0,0 0 0,0 0 15,21 0-15,-20 0 0,-1 0 0,0 0 16,21-21-16,-21 21 0,1-21 15,-1 0-15,0 0 0,0-22 0,0 22 16,-21 0-16,0 0 0,0-21 0,0 20 16,0 1-16,0-21 0,0 21 15,0 0-15,0-22 0,0 22 16,-21 0-16,0 21 0,21-21 16,-21 21-16,0 0 15,-1 21-15,1 0 0,0 0 16,0 0-16,21 1 0,0-1 0,0 0 15,0 0-15,0 0 16,0 0-16,0 1 0,21-22 16,0 0-16,0 0 0,1 0 0</inkml:trace>
  <inkml:trace contextRef="#ctx0" brushRef="#br1" timeOffset="65107.44">10583 3620 0,'0'84'15,"0"-63"1,-21 1-16,21-1 0,0 0 0,-21 0 16,21 0-16,0 0 0,0 1 15,0-1-15,-21-21 0,21 21 16,0-42 31</inkml:trace>
  <inkml:trace contextRef="#ctx0" brushRef="#br1" timeOffset="65464.23">10520 3408 0,'0'0'0,"0"63"31,0-41-31,21-22 16,0 0-16,0 0 15,0 0-15,1 0 0,-1 0 16,0 0-16,0-22 0,-21 1 15,0 0-15,0 0 16,0 0-16,0 0 16,0-1-16,-21 22 0,0-21 0,0 21 15,-1 0-15,1 0 0,0 0 16,0 0 0,21 21-16,-21 1 0,21 20 0,-21-21 15,21 0-15,0 22 0,0-22 0,0 0 16,0 21-16,0-21 0,0 1 15,0-1-15,21 0 0,0 0 16,0-21-16</inkml:trace>
  <inkml:trace contextRef="#ctx0" brushRef="#br1" timeOffset="65756.07">11155 3302 0,'0'0'0,"0"-21"0,0 42 32,0 0-17,0 0-15,-21 1 0,21 20 0,0-21 16,-22 21-16,22 1 0,-21-1 16,0-21-16,21 22 0,0-1 0,0 0 15,-21-21-15,21 22 0,-21-22 0,21 0 16,0 21-16,0-20 0,0-1 15,0 0-15,0 0 0,0 0 16,21-21 0,0 0-1,0-21-15,0 0 0</inkml:trace>
  <inkml:trace contextRef="#ctx0" brushRef="#br1" timeOffset="66252.33">11620 3239 0,'0'0'0,"0"21"0,-21 21 0,21-21 16,-21 22-16,21-1 0,0-21 0,0 21 15,0 1-15,-21-1 0,21 0 16,-21 1-16,21-22 0,0 21 0,0 1 15,-21-22-15,21 0 0,-22 21 0,22-21 16,-21 1-16,21-1 0,0 0 16,0 0-16,0-42 47,0 0-47,0 0 15,0-1-15,21 1 0,-21 0 0,22 0 16,-1 0-16,-21 0 0,21-22 15,0 22-15,0 0 0,0 0 16,22 0-16,-22-1 0,21 1 0,-21 0 16,22 21-16,-22 0 0,0 0 15,0 21-15,0 0 0,1 1 0,-22-1 16,21 0-16,-21 0 0,0 0 0,0 0 16,0 22-16,0-22 0,0 0 15,0 0-15,0 0 0,-21 1 0,-1-1 16,22 0-16,-21-21 0,21 21 15,-21-21-15,0 0 16,21-21 15,0 0-31</inkml:trace>
  <inkml:trace contextRef="#ctx0" brushRef="#br1" timeOffset="66505.19">11112 3620 0,'0'0'0,"22"0"16,-1 0-1,0 0 1,21 0-16,-21 0 0,1 0 0,20 0 15,-21 0-15,21-22 0,-20 22 0,20 0 16,-21-21-16,0 21 0,0 0 16,22 0-16,-22 0 0</inkml:trace>
  <inkml:trace contextRef="#ctx0" brushRef="#br1" timeOffset="67699.82">1249 4932 0,'0'0'0,"-21"0"0,-1 0 16,1 0-16,21 21 15,0 0-15,0 22 16,-21-1-16,21 0 0,0 1 0,0 20 16,0-21-16,0 1 15,0 20-15,-21-20 0,21-1 0,0 0 16,-21 1-16,21-1 0,0-21 16,0 21-16,0-20 0,0-1 15,0 0-15,0 0 0,0 0 16,0-42 15,0 0-31,0 0 16,0 0-16,0-1 0,0-20 0,0 21 15,0 0-15,0-22 0,0 22 16,0 0-16,21-21 0,0 21 16,0-22-16,0 22 0,1 0 15,-1 0-15,21 0 0,-21 21 16,22 0-16,-1 0 0,-21 0 0,21 0 15,-20 0-15,-1 0 0,0 21 16,0 0-16,-21 0 0,0 0 16,0 0-16,-21 1 0,0-22 15,0 21-15,-1 0 0,1-21 0,0 21 16,-21 0-16,21-21 0,-1 0 16,1 0-16,0 21 0,0-21 0,0 0 15,0 0 1,42 0 31,0 22-32,0-1-15,0-21 0,0 21 0,1 0 16,-1 0-16,0-21 0,0 21 16,0 1-16,0-22 0,1 0 0,-1 21 15,0-21-15,0 0 0,0 0 16,0 0-16,1 0 0,-1 0 15</inkml:trace>
  <inkml:trace contextRef="#ctx0" brushRef="#br1" timeOffset="68096.17">1778 5503 0,'21'0'16,"0"-21"-16,0 21 16,1-21-16,-1 0 0,0 21 15,0-21-15,0 21 0,-21-21 16,21 21-16,-21-22 0,22 22 16,-22-21-16,0 0 15,0 0-15,-22 21 0,1 0 16,0 0-16,0 0 15,0 0-15,0 0 0,-1 0 0,1 0 16,0 21-16,0 0 0,0 0 16,0 1-16,21-1 0,0 21 0,0-21 15,0 0-15,0 22 0,0-22 16,0 0-16,0 0 0,0 0 0,21 1 16,0-1-16,0-21 0,-21 21 15,21-21-15,0 0 0,1 0 0,-1 0 16,0 0-16,0 0 0,0 0 0,22-21 15,-22 0-15,0 21 0,0-22 16,0 1-16,22 0 0</inkml:trace>
  <inkml:trace contextRef="#ctx0" brushRef="#br1" timeOffset="68603.89">2286 5292 0,'0'21'31,"0"0"-31,0 0 0,0 0 0,0 1 16,0-1-16,0 0 0,0 0 16,0 0-16,0 0 0,0 1 0,0-1 15,0 0-15,21-21 16,0 21-16,0-21 16,1 0-16,-1 0 15,0 0-15,0 0 0,0-21 16,0 0-16,1 21 0,-1-21 15,0-1-15,0 22 0,0-21 0,0 0 16,1 0-16,-22 0 0,0 0 0,21 21 16,-21-22-16,21 1 0,-21 0 15,0 0-15,0 0 0,21 21 0,-21-21 16,21 21-16,-21 21 31,0 0-31,0 0 16,0 0-16,0 22 0,0-22 15,0 0-15,0 21 0,0 1 0,0-22 16,0 21-16,0 0 0,0 1 16,0-1-16,0-21 0,0 22 0,0 20 15,21-21-15,1 1 0,-22-1 0,21 0 16,-21 1-16,0-1 0,21 0 16,-21 1-16,21-1 0,-21 0 0,0 1 15,0-1-15,0 22 0,0-22 16,0 0-16,0 1 0,0-1 15,0 0-15,0 1 0,-21-1 0,0-21 16,0 21-16,21-20 0,-22-1 0,1 0 16</inkml:trace>
  <inkml:trace contextRef="#ctx0" brushRef="#br1" timeOffset="68783.78">2540 6858 0,'-21'-21'0,"42"42"0,-85-42 0,22 0 16,21 0-16,-21-22 0,-1 22 0,1-21 15,21-1-15,-22 22 0,22-42 0,0 20 16,21 1-16,0 0 0,0-1 15,0 1-15,0 0 0,0-1 0,0 1 16,0 0-16,0 21 0,0-22 16,0 1-16,21 21 0,0-22 15,1 22-15,-22 0 0,21-21 0,21 21 16,-21-1-16,0-20 0,1 21 16,20 0-16,-21-22 0,21 22 0</inkml:trace>
  <inkml:trace contextRef="#ctx0" brushRef="#br1" timeOffset="69403.61">3027 5313 0,'0'21'15,"0"0"1,0 0-16,0 1 0,0-1 0,-21 21 15,21-21-15,-22 0 0,22 1 0,-21 20 16,21-21-16,0 0 0,0 0 16,0 1-16,0-1 0,0 0 15,0 0-15,21-42 47,1 0-47,-1 0 16,-21-1-16,0 1 0,21 0 15,0 0-15,-21 0 0,21 0 16,-21-1-16,21 1 0,1 21 16,-22 21 15,21 1-31,-21-1 0,0 0 16,0 0-16,21 0 0,-21 0 15,0 1-15,0-1 0,21-21 0,0 21 16,-21 0-16,21-21 0,1 0 15,-1 0-15,0 0 0,0 0 16,0 0-16,0 0 0,1-21 16,-1 21-16,0-21 15,0 0-15,-21-1 0,0 1 16,0 0-16,0 0 0,0 0 0,0-22 16,0 22-16,0 0 0,0-21 15,0 21-15,0-1 0,0 1 0,0 0 16,-21 0-16,21 0 0,-21 21 15,0 0-15,-1 21 16,22 0 0,0 0-16,0 0 15,0 1-15,0-1 0,22 0 16,-1-21 0</inkml:trace>
  <inkml:trace contextRef="#ctx0" brushRef="#br1" timeOffset="69867.67">3873 5313 0,'-84'21'15,"63"-21"-15,21 21 16,-22 0-16,1-21 0,0 22 15,21-1-15,0 0 0,-21 0 16,0 21-16,21-20 0,0-1 0,0 0 16,0 0-16,0 0 0,0 0 0,0 1 15,0-1-15,0 0 0,0 0 16,21-21 0,0 0-16,0 0 15,0 0-15,1 0 0,-1 0 0,0-21 16,0 0-16,0 21 0,-21-21 15,21-1-15,-21 1 0,22 0 16,-22 0-16,0 0 0,0 0 0,0-1 16,0 1-16,0-21 0,0 21 15,0 0-15,-22-1 0,1-20 16,21 21-16,-21 21 0,0-21 0,0 0 16,0 21-16,-1 0 0,1 21 15,0 0-15,0-21 16,21 21-16,-21 0 0,21 0 0,-21 1 15,21-1-15,0 0 0,0 0 0,0 0 16,0 0-16,0 1 0,0-1 16,0 0-16,21-21 0,0 21 0,0-21 15</inkml:trace>
  <inkml:trace contextRef="#ctx0" brushRef="#br1" timeOffset="70304.42">4085 5355 0,'0'0'0,"0"-21"15,0 0 1,21 21 15,0 21-15,1-21-16,-1 21 0,-21 0 15,0 1-15,21-1 0,-21 0 16,21 0-16,-21 0 0,21 0 16,-21 1-16,0 20 0,0-21 0,0 0 15,0 0-15,0 1 0,0-1 16,0 0-16,0 0 16,0-42 15,0 0-31,0 0 15,0-1-15,0 1 0,0 0 0,0-21 16,0 21-16,0-1 16,0 1-16,0 0 0,21-21 0,1 21 15,-1-1-15,-21 1 0,21 0 16,0 0-16,0 0 0,0 21 0,1 0 16,-1-21-16,0 21 0,0 0 15,0 0-15,0 0 0,1 0 0,-1 0 16</inkml:trace>
  <inkml:trace contextRef="#ctx0" brushRef="#br1" timeOffset="70900.36">4932 5376 0,'0'0'16,"0"-21"-16,0 0 0,0 0 0,0 0 16,0 0-16,0-1 0,0 1 0,0 0 15,0 0-15,-21 0 0,-1 21 16,1 0-16,0 0 0,0 0 16,0 0-16,0 21 0,-1 0 0,1 0 15,0 0-15,0 1 0,0-1 0,0 21 16,-1-21-16,1 0 0,0 22 15,21-22-15,0 0 0,0 0 16,0 22-16,0-22 0,0 0 0,0 0 16,21 0-16,0 0 15,1-21-15,-1 0 0,0 0 0,0 0 16,0 0-16,0 0 0,1-21 16,-1 0-16,0 0 15,0 21-15,-21-21 0,21 0 0,-21-1 16,21-20-16,-21 21 0,0 0 0,22-22 15,-1 1-15,-21 21 0,21-21 16,-21-1-16,21 1 0,0 0 0,-21-1 16,21 22-16,-21-21 0,0 21 0,22-22 15,-22 22-15,0 0 16,0 0-16,0 42 16,0 0-1,0 21-15,0-20 0,0 20 16,0 0-16,-22-21 0,22 22 0,0-1 15,0 0-15,0-20 0,0 20 0,0 0 16,0 1-16,0-22 0,0 21 16,0-21-16,0 0 0,0 1 0,0-1 15,22 0-15,-22 0 0,21 0 0,0-21 16,0 0-16,0 0 16</inkml:trace>
  <inkml:trace contextRef="#ctx0" brushRef="#br1" timeOffset="71779.89">6985 5122 0,'0'0'0,"-21"-21"0,0 21 16,21-21 0,0 0-1,0 0 1,21 21-16,0-21 15,0-1-15,0 1 16,0 21-16,1-21 0,-1 0 16,-21 0-16,21 21 0,-21-21 0,21-1 15,-21 1-15,0 0 0,0 0 16,-21 0-16,0 21 16,-22 0-16,22 0 0,0 0 0,-21 0 15,21 0-15,-22 0 0,22 0 16,-21 21-16,21-21 0,-1 21 15,1 0-15,0 0 0,0 1 0,0-1 16,21 21-16,0-21 0,0 0 0,0 1 16,0-1-16,0 0 0,0 0 15,21 0-15,0 0 0,0 1 0,22-22 16,-22 21-16,0 0 0,0-21 0,21 21 16,-20 0-16,20-21 0,-21 21 15,21 1-15,-20-22 0,-1 21 0,0-21 16,0 21-16,-21 0 0,0 0 31,0 0-31,-21-21 0,0 22 16,-22-22-16,1 0 0,0 21 0,-1-21 15,-20 0-15,21 0 0,-22 0 16,1 0-16,20 0 0,1 0 0,0 0 16,-1 0-16,1 0 0,21 0 0,0-21 15,-1-1-15,1 1 0,0 21 16,0-21-16,0-21 0,21 21 0,0-1 15,0 1-15,0-21 0,0 21 0,0 0 16,0-22-16,0 22 0,0 0 16,0 0-16,21 0 0,0-1 15,0 22-15,0-21 0,22 21 0,-22-21 16,21 21-16,1 0 0,-1 0 16,0-21-16,1 21 0</inkml:trace>
  <inkml:trace contextRef="#ctx0" brushRef="#br1" timeOffset="72076.72">7408 4699 0,'0'21'31,"0"0"-31,0 1 15,0-1-15,0 21 0,0-21 0,0 22 16,-21-1-16,21 0 0,0 1 16,0-22-16,0 21 0,-21 0 0,21 1 15,-21-22-15,21 21 0,0-21 0,0 22 16,0-22-16,0 0 0,0 0 16,0 0-16,0 1 0,21-22 31,0 0-31,0 0 0,-21-22 15</inkml:trace>
  <inkml:trace contextRef="#ctx0" brushRef="#br1" timeOffset="72308.28">7260 5080 0,'0'0'0,"21"0"32,0 0-32,1 0 0,-1 0 15,0 0-15,0 0 16,0-21-16,0 21 0,1 0 0,-1 0 16,0 0-16,0-21 0,0 21 0,0 0 15,1 0-15,-1-21 0,0 21 16,0 0-16</inkml:trace>
  <inkml:trace contextRef="#ctx0" brushRef="#br1" timeOffset="72943.97">8128 5228 0,'0'0'0,"21"0"16,-21-21-16,0 0 0,0 0 15,21 21-15,-21-21 0,0-1 0,0 1 16,0 0-16,0 0 16,0 0-16,-21 0 0,0-1 0,21 1 15,-21 21-15,0-21 16,-1 21-16,1 0 15,0 0-15,0 0 0,0 21 0,0 0 0,-1 1 16,-20-1-16,21 0 0,0 0 16,0 21-16,21-20 0,0-1 15,-22 21-15,22-21 0,0 22 0,0-22 16,0 0-16,0 0 0,0 0 0,0 0 16,22 1-16,-1-1 15,0-21-15,0 0 0,0 0 16,0 0-16,1 0 0,-1 0 15,0 0-15,-21-21 0,21-1 0,0 22 16,-21-21-16,0 0 16,21 0-16,1 0 0,-22 0 0,0-1 15,21 1-15,0 0 0,-21 0 0,21-21 0,-21 20 16,0 1-16,0-21 16,21 21-16,-21 0 0,0-1 0,0 1 15,0 42 16,0 1-31,0-1 0,0 0 16,0 0-16,0 0 0,0 22 0,0-22 16,0 0-16,0 21 0,0-21 15,0 1-15,0-1 0,0 0 0,0 0 16,0 0-16,0 0 16,21-21-16,1 22 15,-1-22-15,0 0 16,0 0-16,-21-22 0,21 22 0,0-21 15</inkml:trace>
  <inkml:trace contextRef="#ctx0" brushRef="#br1" timeOffset="73892.45">8636 4763 0,'0'0'15,"0"-22"-15,0 1 0,0 0 0,0 0 0,0 42 47,0 0-47,-21 0 16,21 22-16,-21-22 0,21 21 0,0 1 15,0-22-15,0 21 0,-22 0 16,22 1-16,0-1 0,0-21 0,0 22 16,0-22-16,0 21 0,0-21 0,0 0 15,0 1-15,0 20 0,0-21 16,0 0-16,22-21 15,-22 21-15,21-21 0,0 0 0,0 0 16,0 0-16,0 0 0,1 0 16,-1 0-16,0-21 15,0 0-15,0 0 0,0 0 16,-21 0-16,22-1 0,-1 1 0,-21 0 16,0 0-16,21-21 0,0 20 15,-21 1-15,0 0 0,0 0 0,21 0 16,-21 0-16,21 21 0,-21 21 31,0 0-31,0 21 0,0-21 16,0 1-16,0-1 0,0 0 0,0 0 15,0 21-15,0-20 0,0-1 0,0 0 16,0 0-16,0 0 16,22-21-16,-1 21 15,0-21-15,0 0 0,0 0 16,0 0-16,1 0 15,-1-21-15,-21 0 0,21 0 16,0 0-16,0 21 0,-21-21 16,21-22-16,1 22 0,-22 0 0,21 0 15,0-22-15,0 22 0,-21-21 16,21 21-16,0 0 0,1-1 0,-1 1 16,-21 0-16,21 0 0,0 21 15,-21 21 16,21 0-15,-21-42 47,0 0-48,0 0 1,0 0-1,-21 21 17,21 21-17,-21-21-15,21 21 0,-21 0 16,21 0-16,-21 22 0,21-22 0,0 0 16,0 21-16,0-21 0,-22 22 0,22-22 15,0 0-15,0 0 0,0 0 16,0 1-16,0-1 0,0 0 0,22 0 15,-1 0-15,0-21 0,0 0 16,0 0-16,0 0 0,1 0 16,-1 0-16,0 0 0,0 0 15,0-21-15,0 0 0,1 21 0,-1-21 16,0 0-16,0-1 0</inkml:trace>
  <inkml:trace contextRef="#ctx0" brushRef="#br1" timeOffset="74293.24">9440 4678 0,'-21'21'15,"42"-21"1,0 0 0,-21-21-1,22 21-15,-22-21 16,0 0-16,0-1 15,-22 22 17,22 22-32,-21-1 15,21 0 1,-21 0-16,21 0 16,-21 0-16,21 1 15</inkml:trace>
  <inkml:trace contextRef="#ctx0" brushRef="#br1" timeOffset="74580.08">8551 4974 0,'43'0'16,"-22"0"0,0 0-16,0 0 0,0 0 0,0 0 15,1 0-15,20-21 0,-21 21 16,0-21-16,0 21 0,1 0 0,-1 0 16,0 0-16,0-21 0,0 21 0</inkml:trace>
  <inkml:trace contextRef="#ctx0" brushRef="#br1" timeOffset="84499.97">2371 5863 0,'21'0'16,"0"0"15,0-21-31,0 21 0,0-21 16,1 21-16,-1-21 0,21 0 15,-21 21-15,0-22 0,22 1 16,-22 21-16,21-21 0,1 0 0,-22 0 16,21 0-16,-21-1 0,0 1 15,22 0-15,-22 21 0,0-21 0,0 21 16,-21-21-16,21 21 16,-21 21 30,0 0-30,0 0-16,0 0 16,0 1-1</inkml:trace>
  <inkml:trace contextRef="#ctx0" brushRef="#br2" timeOffset="130248.19">762 7070 0,'-21'0'31,"0"0"-15,21 21-1,0 0 1,0 0-16,21-21 31,0 0-31,0 0 16,0 0-16,22 0 0,-22 0 15,0-21-15,0 21 0,0-21 16,0 0-16,1 21 0,-1-21 0,-21-1 16,21 1-16,-21 0 15,0 0-15,-21 0 16,0 0-16,-1 21 15,1 0-15,0 0 0,0 0 16,0 0-16,0 0 0,-22 0 16,22 0-16,0 21 0,0 0 15,-22 0-15,1 0 0,21 0 0,-21 22 16,-1-22-16,22 21 16,0 1-16,0-22 0,21 21 0,-21-21 15,21 22-15,0-22 0,0 0 16,0 0-16,21 0 0,0 0 0,0 1 15,0-22-15,0 21 0,1-21 16,-1 0-16,0 21 0,0-21 16,0 0-16,22 0 0,-22 0 0,0 0 15,0 0-15,0 0 0,0 0 16,1 0-16,-1-21 0,-21 0 0,21-1 16,-21 1-1,0 0-15,-21 21 16,-22 0-1,22 0-15,0 0 0,-21 21 0,21-21 16,-22 21-16,22 1 0,-21-1 16,-1 0-16,22 0 0,-21 0 0,21 0 15,-22 1-15,22-1 0,0 21 16,0-21-16,0 0 0,21 1 16,0-1-16,0 0 0,0 0 0,0 0 15,21-21-15,0 21 0,0 1 16,0-22-16,1 21 0,-1-21 0,0 0 15,21 0-15,-21 0 0,22 0 16,-22 0-16,21 0 0,1 0 0,-22 0 16,21-21-16,-21-1 15,22 22-15,-1-21 0</inkml:trace>
  <inkml:trace contextRef="#ctx0" brushRef="#br2" timeOffset="130996.78">1524 7387 0,'0'0'16,"0"-21"-16,0 0 0,0 0 0,0 0 15,0-1-15,-21 22 16,0 0-16,-1 0 0,1 0 16,0 0-16,0 0 0,-21 22 15,20-1-15,1-21 0,0 42 16,-21-21-16,21 0 0,-1 1 0,1 20 15,0-21-15,0 0 0,21 22 16,0-22-16,0 0 0,0 0 16,0 0-16,0 0 0,21-21 15,0 0-15,0 0 0,1 0 16,-1 0-16,0 0 0,21 0 0,-21 0 16,22 0-16,-22-21 0,0 0 15,21 21-15,-20-21 0,-1 0 0,0 0 16,-21-1-16,21 1 15,-21 0-15,21-21 0,-21 21 0,0-1 16,0 1-16,0 0 16,0 42 15,0 0-31,0 1 16,0-1-16,0 0 0,0 0 15,0 21-15,0-20 0,0-1 0,0 21 16,0-21-16,0 22 0,0-1 15,0 0-15,0 1 0,0-1 16,0 21-16,0-20 0,0 20 0,0-20 16,0 20-16,0-21 0,0 22 15,0-22-15,21 1 0,-21 20 16,0-21-16,22 1 0,-22-1 0,0 0 16,0 1-16,0-1 0,0 0 15,0-20-15,0 20 0,0-21 0,-22 0 16,1 0-16,0 1 0,0-1 15,0 0-15,0-21 0,-22 0 0,22 0 16,-21 0-16,-1 0 0,1 0 16,0-21-16,-1 0 0,1-1 0,-21 1 15,20 0-15,1 0 0,-22-21 16,22 20-16,0 1 0,21-21 0,-22 21 16,22-22-16,0 22 15,0-21-15,0 21 0,21 0 0,0-22 16,0 22-16,0 0 0,0-21 15,0 20-15,21 1 0,0-21 0,0 21 16,0 0-16,0-1 0,1-20 16,-1 21-16,0-21 0,21 20 0,-21 1 15</inkml:trace>
  <inkml:trace contextRef="#ctx0" brushRef="#br2" timeOffset="131379.56">2011 7366 0,'0'0'0,"0"21"47,0 0-31,21-21 15,0 0-15,-21-21-1,0 0 1,-21 21 15,0 0-15,0 21-1,21 0 1,0 1-16,0-1 31</inkml:trace>
  <inkml:trace contextRef="#ctx0" brushRef="#br2" timeOffset="131712.57">2032 7705 0,'0'0'16,"0"21"-16,0 0 16,21-21-1,0 0 1,-21-21-1,0 0-15,0 0 16,-21 21 15,0 0-15,0 0-16,21 21 16,-21-21-1,21 21-15,21-21 31,0 0-31,0-21 16</inkml:trace>
  <inkml:trace contextRef="#ctx0" brushRef="#br2" timeOffset="132681.03">3387 7197 0,'0'0'0,"0"-21"0,0-1 16,0 1-16,0 0 16,0 0-16,0 0 15,-22 21 32,1 0-47,0 0 0,0 0 16,0 0-16,0 0 0,-1 21 15,1-21-15,0 0 0,0 21 0,0 0 16,0-21-16,-1 21 0,1 1 0,0-1 16,0 21-16,0-21 15,21 0-15,0 22 0,-21-22 0,21 0 16,0 0-16,0 22 0,0-22 15,0 0-15,0 0 0,21 0 16,0 0-16,0-21 16,21 0-16,-20 0 0,20 22 0,-21-22 15,21 0-15,-20 0 0,20 21 0,0 0 16,-21-21-16,1 0 0,20 21 16,-21-21-16,-21 21 0,0 0 15,-21 1 1,0-22-16,0 21 0,-1-21 0,-20 21 15,0-21-15,21 0 0,-22 21 16,1-21-16,21 0 0,-22 0 16,22 21-16,0-21 0,0 0 0,0 0 15,0 0 1,-1-21-16,22 0 16,0 0-1,0 0-15,22-1 16</inkml:trace>
  <inkml:trace contextRef="#ctx0" brushRef="#br2" timeOffset="133015.82">3725 7049 0,'0'21'32,"0"0"-32,0 0 15,0 0-15,-21 22 0,21-22 16,0 21-16,0 0 0,-21-20 16,21 20-16,0 0 0,-21 1 0,21-22 15,0 21-15,0-21 0,0 22 16,0-22-16,0 0 0,0 0 0,0 0 15,0 0-15,0 1 0,0-1 16,21-21 0,0 0-1,0-21 1,-21-1-16</inkml:trace>
  <inkml:trace contextRef="#ctx0" brushRef="#br2" timeOffset="133224.71">3492 7451 0,'-21'0'31,"42"0"-15,1-21-16,-1 21 0,0 0 0,21 0 15,-21 0-15,1-22 0,20 22 16,-21 0-16,21 0 0,-20-21 0,-1 21 15,0 0-15,0 0 0,0-21 16,0 21-16,1 0 0,-1 0 0</inkml:trace>
  <inkml:trace contextRef="#ctx0" brushRef="#br2" timeOffset="133802.38">4254 7472 0,'0'0'0,"22"-64"31,-22 43-31,0 0 0,0 0 16,0 0-16,-22 0 15,1-1-15,0 1 0,0 0 16,0 21-16,0 0 15,-1 0-15,1 0 0,0 0 16,0 21-16,0 0 0,21 1 0,-21-1 16,-1 21-16,1-21 0,0 22 15,21-22-15,-21 21 0,21 0 0,-21-20 16,21 20-16,-21-21 0,21 0 0,0 0 16,0 1-16,0-1 0,0 0 15,21-21-15,0 0 0,0 0 16,0 0-16,0 0 0,1 0 15,-1 0-15,0-21 16,0 0-16,0-1 0,0 22 0,1-21 16,-1-21-16,-21 21 0,0 0 15,21-1-15,-21 1 0,21-21 0,-21 21 16,0 0-16,0-1 0,0 1 0,0 0 16,0 42 15,0 0-31,0 1 15,0 20-15,0-21 0,0 0 0,0 0 16,0 1-16,0-1 0,0 0 0,0 0 16,0 0-16,0 0 15,0 1-15,21-22 16,0 0-16,1 0 16,-1 0-16,0 0 15,0-22-15,-21 1 0,21 21 0</inkml:trace>
  <inkml:trace contextRef="#ctx0" brushRef="#br2" timeOffset="134755.85">4572 6943 0,'0'0'16,"0"21"15,0 0-31,0 0 0,0 22 15,0-22-15,0 21 0,0 0 16,0 1-16,0-1 0,0 0 0,0 1 16,0-1-16,0 0 0,0-20 15,0 20-15,0-21 0,0 21 0,0-20 16,0-1-16,0 0 0,0 0 0,0 0 16,0 0-16,0 1 15,21-22-15,0 0 0,0 0 16,1 0-16,-1 0 0,0 0 15,0-22-15,0 1 16,0 0-16,1 0 16,-1 0-16,0 0 0,-21-1 0,21-20 15,0 21-15,-21 0 0,0-22 16,21 22-16,-21 0 0,22 0 0,-22 0 16,21 0-16,-21 42 31,0 0-16,0 0-15,0 0 0,0 22 16,0-22-16,0 0 0,0 0 0,0 21 16,0-20-16,0-1 0,0 0 15,0 0-15,0 0 16,21-21-16,0 21 0,0-21 16,0 0-16,1 0 15,-1 0-15,0 0 0,0 0 16,0-21-16,0 0 0,1 0 15,-1 0-15,-21 0 0,21-1 0,-21 1 16,21-21-16,0 21 0,-21 0 16,21-22-16,1 22 0,-22 0 0,21-21 15,-21 20-15,21 1 0,-21 0 16,21 21-16,0 0 16,0 0 15,1 0-16,-22-21 17,0 0-17,0 0 1,0-1 0,-22 22-1,1 0-15,0 0 16,0 22-1,21-1-15,0 0 0,-21 0 0,0 0 16,21 22-16,-22-22 0,22 0 16,0 21-16,0-21 0,0 22 0,0-22 15,0 21-15,0-21 0,0 1 0,0-1 16,0 0-16,0 0 16,22 0-16,-1-21 0,21 0 15,-21 0-15,0 0 0,1 0 0,20 0 16,-21 0-16,21 0 0,-20-21 15,-1 0-15,0 21 0,0-21 0,0 0 16,0-1-16,1 1 0,-1 0 0,0 0 16,-21 0-16,0 0 15,0-22-15,21 22 0,-21-21 0,0 21 16</inkml:trace>
  <inkml:trace contextRef="#ctx0" brushRef="#br2" timeOffset="134983.72">5419 6879 0,'0'0'0,"-22"0"0,-20 0 31,21 0-15,0 0 31</inkml:trace>
  <inkml:trace contextRef="#ctx0" brushRef="#br2" timeOffset="135183.6">4678 7112 0,'42'0'16,"-21"0"-16,22 0 16,-22 0-16,21 0 0,-21 0 15,22 0-15,-22-21 0,21 21 0,-21 0 16,22-21-16</inkml:trace>
  <inkml:trace contextRef="#ctx0" brushRef="#br2" timeOffset="135692.51">7070 7176 0,'0'0'0,"0"-22"0,0 44 46,0-1-46,0 0 16,0 0-16,0 21 0,0-20 16,0 20-16,-22-21 0,22 21 0,0-20 15,0-1-15,0 21 0,0-21 0,0 0 16,-21 1-16,21-1 16,0 0-16,0-42 31</inkml:trace>
  <inkml:trace contextRef="#ctx0" brushRef="#br2" timeOffset="136084.28">7175 6900 0,'0'0'0,"0"-21"0,0 0 0,0 0 16,-21 0-16,0 21 0,0-21 15,0 21-15,0 0 0,-1 0 16,1 0-16,0 0 0,0 0 0,0 21 16,0 0-16,21 0 0,0 0 15,0 0-15,0 1 0,0-1 0,0 21 16,0-21-16,0 0 0,0 1 0,0-1 15,21 0-15,0 0 0</inkml:trace>
  <inkml:trace contextRef="#ctx0" brushRef="#br2" timeOffset="136648.51">7345 7027 0,'0'22'15,"0"-1"-15,0 0 16,0 0-16,0 0 0,0 0 0,0 1 16,-21-1-16,21 21 0,0-21 15,0 22-15,0-22 0,0 0 0,0 0 16,0 21-16,0-20 0,0-1 0,0 0 15,0 0-15,0 0 16,0 0-16,0-42 47,0 0-31,0 0-16,0 0 0,0 0 0,0-1 15,0 1-15,0 0 0,0-21 16,0 21-16,21-22 0,-21 22 0,21-21 15,0 21-15,0-22 0,0 22 0,1 0 16,-1 21-16,21-21 0,-21 0 16,0 21-16,22 0 0,-22 0 0,0 0 15,21 0-15,-20 0 0,-1 21 0,-21 0 16,21 0-16,-21 0 0,21 22 16,-21-22-16,0 21 0,0-21 0,0 22 15,0-22-15,0 21 0,0-21 16,0 0-16,0 1 0,-21-1 0,21 0 15,0 0-15,0-42 47,0 0-31,0 0-16,0-1 0,21 1 16</inkml:trace>
  <inkml:trace contextRef="#ctx0" brushRef="#br2" timeOffset="136920.35">8149 6689 0,'0'21'16,"0"0"-16,0 21 16,0 1-16,0-22 15,0 21-15,0 1 0,-21-22 0,21 21 16,-21 0-16,21 1 0,-21-1 0,21 0 15,-22 1-15,22-1 0,0 0 16,0-20-16,-21 20 0,21-21 0,0 0 16,0 0-16,0 1 0,0-1 0,21 0 15,1-21 1,-1 0-16,0 0 16,0-21-16,0 0 0,-21-1 0,21 1 15,1 0-15</inkml:trace>
  <inkml:trace contextRef="#ctx0" brushRef="#br2" timeOffset="137133.23">7937 7006 0,'43'0'31,"-22"0"-31,21 0 15,-21 0-15,1 0 0,-1 0 0,0 0 16,0 0-16,0 0 16,0 0-16,1-21 0,-1 21 0,0 0 15,0 0-15,0-21 0</inkml:trace>
  <inkml:trace contextRef="#ctx0" brushRef="#br2" timeOffset="137867.79">9969 7281 0,'0'0'16,"-21"-42"0,21 21-16,0 0 0,0 0 0,0-1 15,0 1 1,0 0-16,21 0 0,-21 0 0,0 0 15,0-1-15,0 1 0,22 0 0,-22 0 16,0 0-16,0 0 0,0-1 16,-22 1-16,1 0 0,0 21 15,0 0-15,-21 0 0,20 0 0,1 0 16,-21 0-16,0 21 0,20 0 16,-20 1-16,21-1 0,-21 0 0,20 21 15,-20-21-15,21 22 0,0-1 0,21-21 16,-21 22-16,21-1 15,0 0-15,0-21 0,0 22 0,0-22 16,0 0-16,0 0 0,21 0 0,-21 1 16,21-22-16,0 0 0,0 0 15,0 0-15,1 0 0,-1 0 0,21 0 16,-21 0-16,0 0 0,1-22 0,-1 1 16,21 0-16,-21 0 0,0 0 15,1 0-15,-1-1 0,0-20 0,0 21 16,0 0-16,0-22 0,1 22 0,-22-21 15,0 21-15,21 0 0,-21-1 16,21 1-16,-21 0 0,0 42 47,0 0-47,0 1 0,0 20 0,0-21 16,0 0-16,0 22 0,0-22 0,0 21 15,0-21-15,21 0 0,-21 22 16,21-22-16,-21 0 0,21 0 15,1-21-15,-1 0 0,0 21 0,0-21 16,0 0-16,22 0 16,-22 0-16,0-21 0,0 0 0,0 21 15</inkml:trace>
  <inkml:trace contextRef="#ctx0" brushRef="#br2" timeOffset="138123.66">10774 7027 0,'21'0'32,"0"0"-32,0 0 0,0 0 15,1 0-15,20 0 0,-21 0 0,0 0 16,0 0-16,1 0 0,-1 0 15,0 0-15,0 0 0,0 0 16,0 0-16,-42 0 31,0 0-31</inkml:trace>
  <inkml:trace contextRef="#ctx0" brushRef="#br2" timeOffset="138308.54">10668 7218 0,'0'0'0,"21"0"31,0 0-31,0 0 0,1 0 16,-1 0-16,0 0 0,0 0 16,0 0-16,0 0 0,1 0 0,-1-21 15,0 21-15,0-21 0,0 21 0,22 0 16</inkml:trace>
  <inkml:trace contextRef="#ctx0" brushRef="#br2" timeOffset="138642.35">11959 6773 0,'0'0'16,"0"-21"-16,-21 21 0,0 0 0,0 0 16,21 21-1,-22 1-15,22-1 16,-21-21-16,21 42 0,0-21 0,-21 0 16,21 1-16,0 20 0,0-21 15,0 21-15,0-20 0,0 20 0,0-21 16,0 0-16,0 22 0,0-22 0,-21 0 15,21 0-15,0 0 16,0 0-16,21-21 31,0 0-15,0-21-16,1 0 0</inkml:trace>
  <inkml:trace contextRef="#ctx0" brushRef="#br2" timeOffset="139100.62">12298 6858 0,'0'21'16,"0"0"-16,-21 1 15,21-1-15,-22 0 0,1 0 16,21 0-16,0 22 0,0-22 0,-21 0 15,21 0-15,0 21 0,0-20 16,0-1-16,0 0 0,0 0 0,0 0 16,0 0-16,21 1 0,0-22 0,1 21 15,-1-21-15,0 0 0,0 0 16,21 0-16,-20 0 0,-1 0 0,0 0 16,0 0-16,0-21 0,0 21 15,1-22-15,-1 1 0,0-21 0,0 21 16,-21 0-16,21-22 0,-21 22 15,21-21-15,-21-1 0,22 1 0,-22 21 16,0-21-16,0-1 0,0 1 0,0 21 16,0 0-16,-22-22 0,1 43 15,0-21-15,0 21 0,0 0 0,0 0 16,-22 0-16,22 0 0,0 21 16,-21-21-16,20 21 0,1 1 0,0-1 15,-21 0-15,21 0 0,-1 0 0,22 0 16,-21 1-16,21-1 15,0 0-15,0 0 16,21-21-16</inkml:trace>
  <inkml:trace contextRef="#ctx0" brushRef="#br2" timeOffset="139563.57">13356 6773 0,'0'0'0,"-21"-21"15,0 21 1,21 21 47,0 1-63,0-1 31,0 0-31</inkml:trace>
  <inkml:trace contextRef="#ctx0" brushRef="#br2" timeOffset="139819.43">13293 7197 0,'0'0'0,"0"21"0,0 0 15,0 0 1,0 0-16,0 1 16,0-1-1,0 0-15,0 0 0,-22-21 16,1 21-16,21 0 0,-21 1 0,0-1 16,21 0-16,-21 0 0,0 0 0,-1-21 15,1 21-15,0 1 0,0-1 16,-21 0-16,20-21 0,-20 21 0,0 0 15</inkml:trace>
  <inkml:trace contextRef="#ctx0" brushRef="#br2" timeOffset="140720.28">635 9144 0,'0'0'0,"0"21"0,0 0 0,0 22 0,0-22 16,0 21-16,0 1 0,0-1 16,0 0-16,-21 1 0,0-1 15,21 0-15,-22 1 0,1-1 0,0 0 16,0-21-16,0 22 0,0-1 16,21-21-16,-22 0 0,1 22 0,21-22 15,-21 0-15,21-42 31,0 0-15,0 0-16,21 21 0</inkml:trace>
  <inkml:trace contextRef="#ctx0" brushRef="#br2" timeOffset="141060.09">360 9292 0,'-21'-84'15,"42"168"-15,-42-190 0,21 85 16,0 0-16,0 0 0,21 0 16,0 21-16,21-21 0,1-1 15,-22 22-15,21 0 0,0 0 0,22 0 16,-22 0-16,1 0 0,-1 22 16,0-1-16,-21 0 0,22 0 0,-43 0 15,21 22-15,-21-22 16,0 0-16,0 21 0,-21-21 0,0 22 15,-1-22-15,1 0 0,-21 0 16,21 0-16,-22 1 0,22-1 0,0-21 16,0 21-16,0-21 0,0 0 15,42 0 17,0-21-32,0 21 0,-21-21 15,21-1-15,0 22 0,1-21 16,20 0-16</inkml:trace>
  <inkml:trace contextRef="#ctx0" brushRef="#br2" timeOffset="141491.85">1122 9165 0,'0'0'0,"0"21"16,0 1-1,-21-1-15,21 21 0,-22-21 0,22 0 16,0 1-16,0-1 0,0 0 15,0 0-15,0 0 0,0 0 0,0 1 16,0-1-16,22-21 16,-1 0-1,0 0-15,21 0 0,-21 0 16,1 0-16,-1-21 0,21-1 0,-21 22 16,22-21-16,-22 0 0,0 0 15,0 0-15,0 0 0,0-1 0,1-20 16,-1 21-16,-21 0 0,0 0 15,0-1-15,0 1 0,0 42 32,-21-21-32,21 22 15,-22-1-15,22 0 0,-21 0 16,21 0-16,0 22 0,0-22 16,0 0-16,0 0 0,0 0 15,0 0-15,0 1 0,21-1 16,1-21-16,-1 0 15,0 0-15,0 0 0,0 0 16,0 0-16,1-21 0,-1 21 0,0-22 16,0 1-16,0 0 0,-21 0 15</inkml:trace>
  <inkml:trace contextRef="#ctx0" brushRef="#br2" timeOffset="141988.41">1820 8805 0,'0'0'0,"0"-21"31,0 42-31,0 1 16,0 20-16,0-21 0,0 21 15,0 1-15,0-22 0,0 21 0,0 1 16,0-1-16,0 0 0,-21 1 16,21-22-16,0 21 0,0-21 0,0 0 15,0 1-15,0-1 0,0 0 0,0 0 16,0-42 31,21 0-47,-21 0 0,21-1 15,-21 1 1,22 0-16,-1 0 0,-21 0 0,21 0 16,0-1-16,0 22 0,0-21 15,1 21-15,-1 0 0,0 0 0,0 0 16,21 0-16,-20 0 0,-1 0 0,0 0 15,0 21-15,0 1 0,0-1 16,-21 0-16,0 0 0,0 21 16,0-20-16,-21-1 0,0 0 15,0 0-15,-21 0 0,20 0 0,1 1 16,-21-22-16,21 21 0,-22 0 16,22 0-16,0-21 0,-21 0 0,21 21 15,-1-21-15,1 0 16,0 0-1,21-21-15,0 0 0,0 0 16,21 0-16,0-1 16,1 1-16,-1 0 0,0 0 0</inkml:trace>
  <inkml:trace contextRef="#ctx0" brushRef="#br2" timeOffset="142872.84">2413 8742 0,'0'0'0,"21"0"16,-21-21 0,0 42-16,0 0 15,0 0-15,0 0 0,-21 1 0,21 20 16,0 0-16,0 1 0,-21-1 0,21 0 16,0-21-16,0 22 0,0-1 15,0 0-15,0 1 0,0-22 0,0 0 16,0 21-16,0-20 0,0-1 15,21 0-15,0-21 0,0 0 16,0 0-16,1 0 16,-1 0-16,21 0 0,-21 0 0,0 0 15,1-21-15,-1 0 0,0-1 16,0 22-16,0-21 0,-21-21 16,21 21-16,-21 0 0,22-1 0,-22 1 15,21 0-15,-21 0 0,0 0 0,0 42 47,0 0-47,0 0 0,0 0 16,0 1-16,0-1 0,0 0 0,0 21 15,0-21-15,0 1 0,21-1 16,-21 0-16,21 0 16,0-21-16,0 0 0,1 21 0,-1-21 15,0 0-15,0 0 0,0 0 0,0 0 16,1 0-16,-1 0 0,-21-21 15,21 0-15,0 0 0,0 21 0,0-21 16,-21-22-16,22 22 0,-1 0 16,0-21-16,-21 20 0,21-20 0,0 0 15,0 21-15,1-22 0,-1 22 0,0 0 16,0 0-16,0 0 0,0-1 16,1 22-16,-22 22 31,0-1-31,0 0 15,0 0 1,0-42 31,0 0-47,0 0 16,0-1-16,-22 22 15,22-21-15,-21 21 16,0 0-16,0 0 0,0 0 15,0 0-15,-1 21 0,22 1 0,-21-1 16,0 0-16,0 0 0,21 21 16,-21-20-16,21 20 0,-21 0 15,21-21-15,0 22 0,0-22 0,0 0 16,0 0-16,0 0 0,21 1 16,0-1-16,0-21 0,0 21 0,0-21 15,1 0-15,20 0 0,-21 0 16,21 0-16,1 0 0,-22 0 0,21 0 15,1-21-15,-22 21 0,21-21 0,-21-1 16,0 22-16,1-21 0,-1 0 16,-21 0-16,0-21 0,0 20 0,0 1 15,0 0-15</inkml:trace>
  <inkml:trace contextRef="#ctx0" brushRef="#br2" timeOffset="143079.57">2984 8763 0,'-21'0'16,"21"21"-16,-21-21 0,21 21 16,0 1-1,21-22 16</inkml:trace>
  <inkml:trace contextRef="#ctx0" brushRef="#br2" timeOffset="143803.91">5080 8827 0,'0'0'0,"21"0"0,0 0 15,0-22-15,1 1 0,-1 21 0,-21-21 16,21 0-16,0 21 0,0-21 0,0 0 15,1 21-15,-22-22 0,21 1 16,-21 0-16,-21 0 16,-22 21-16,22 0 0,0 0 15,0 0-15,-22 0 0,22 0 16,-21 0-16,21 21 0,-22-21 0,22 21 16,0 0-16,-21-21 0,21 22 0,-1-1 15,22 0-15,-21 0 16,21 0-16,0 0 0,21 1 15,1-22-15,-1 21 0,0 0 16,21 0-16,-21-21 0,22 21 16,-22 0-16,21 1 0,1-1 0,-22-21 15,21 21-15,-21 0 0,0 0 16,1-21-16,-1 21 0,-21 1 0,0-1 16,0 0-16,-21 0 15,-1-21-15,1 0 0,-21 0 16,21 0-16,-22 0 0,1 0 0,21 0 15,-21 0-15,-1 0 0,22 0 0,-21 0 16,-1-21-16,22 21 0,-21-21 16,21 21-16,0-21 0,-1-1 15,1 1-15,0 0 0,21 0 16,0 0-16,0 0 0,0-1 16,21 1-16,0 0 0,1 0 15,20 0-15,-21 0 0,21-1 0,1 1 16</inkml:trace>
  <inkml:trace contextRef="#ctx0" brushRef="#br2" timeOffset="144063.76">5567 8488 0,'0'0'0,"0"-21"0,0 42 47,0 0-47,0 0 0,0 22 15,0-22-15,0 0 0,0 21 16,0-21-16,0 22 0,-21-1 0,21-21 16,0 22-16,0-1 0,0-21 0,-22 21 15,22-20-15,0-1 0,0 0 16,0 0-16,0 0 0,22 0 16,-1-21-16,0 0 0,0 0 15,0 0 1,0-21-16</inkml:trace>
  <inkml:trace contextRef="#ctx0" brushRef="#br2" timeOffset="144260.65">5334 8784 0,'0'0'0,"21"0"0,0 0 0,0 0 15,1 0-15,-1-21 0,0 21 0,0 0 16,0 0-16,22-21 0,-22 21 16,21 0-16,-21-21 0,22 21 15,-1 0-15,-21 0 0,21-21 0,-20 21 16,-1 0-16</inkml:trace>
  <inkml:trace contextRef="#ctx0" brushRef="#br2" timeOffset="144860.22">6223 8890 0,'21'0'16,"-21"-21"-16,21 21 0,-21-21 15,0 0-15,0-1 16,0 1-16,0 0 0,0 0 0,0 0 15,0 0-15,-21-1 0,0 1 16,0 0-16,0 0 0,-1 21 16,1-21-16,0 21 0,0 0 0,0 0 15,0 0-15,-22 0 0,22 0 0,0 21 16,0-21-16,0 21 0,-1 0 16,1 0-16,0 22 0,0-22 0,21 21 15,0-21-15,0 22 0,0-22 0,0 21 16,0-21-16,0 1 0,0-1 15,0 0-15,21 0 0,-21 0 0,21-21 16,0 0-16,1 21 0,-1-21 16,0 0-16,0 0 0,21 0 15,-20 0-15,-1-21 0,0 0 0,0 21 16,0-21-16,0 0 0,1 0 0,-22-1 16,21 1-16,0 0 0,0-21 15,-21 21-15,0-22 0,21 22 0,-21 0 16,21-21-16,-21 20 0,0 1 0,0 0 15,0 0-15,0 0 0,0 42 32,0 0-32,0 0 15,0 0-15,0 1 16,0 20-16,0-21 0,0 21 0,0-20 16,0-1-16,0 0 0,0 21 0,0-21 15,0 1-15,0-1 0,22-21 16,-1 0-16,0 0 15,0 0-15,0 0 0,0 0 16,1-21-16,-1-1 0,0 1 0,0 0 16,0 0-16</inkml:trace>
  <inkml:trace contextRef="#ctx0" brushRef="#br2" timeOffset="145708.57">6689 8340 0,'0'0'0,"0"-21"0,-22 21 31,22 21-31,-21 0 0,21 21 16,0-21-16,0 22 0,0-22 0,0 21 15,0 1-15,-21-22 0,21 21 16,0 0-16,0 1 0,0-22 0,0 21 16,0-21-16,0 22 0,0-22 0,0 0 15,0 0-15,21-21 0,0 21 16,1-21-16,-1 0 15,0 0-15,0 0 0,0 0 0,0 0 16,1-21-16,20 0 0,-21 0 16,0 0-16,0 0 0,1-1 0,-1 1 15,0 0-15,0 0 0,-21 0 0,0 0 16,21-1-16,-21 1 0,21 0 0,-21 42 31,0 0-31,0 1 16,-21-1-16,21 0 0,0 0 15,-21 0-15,21 22 0,0-22 16,0 0-16,0 0 0,0 0 16,0 0-16,21-21 15,0 22-15,1-22 0,-1 0 16,0 0-16,0 0 0,0 0 0,0 0 16,1-22-16,-1 22 0,-21-21 0,21 0 15,0 21-15,0-21 0,-21 0 16,21 0-16,1-1 0,-22-20 0,21 21 15,-21 0-15,21-22 0,0 22 0,-21 0 16,0 0-16,21 0 0,-21 0 16,21-1-16,1 22 0,-1 0 31,0 0 0,-21-21 32,-21 21-48,21-21 1,-21 21-16,-1 0 16,1 0-16,21 21 0,0 0 15,-21 1-15,21-1 16,-21 0-16,21 0 0,-21 0 0,21 0 15,0 22-15,0-22 0,0 0 16,0 0-16,0 0 0,0 1 16,0-1-16,0 0 0,21 0 15,0-21-15,0 21 0,0-21 16,1 0-16,-1 0 0,0 0 0,0 0 16,0-21-16,0 21 0,22-21 15,-22 0-15,0 0 0,0-1 0,0 1 16,1 0-16,-22 0 0,0 0 0,21-22 15,-21 22-15,0 0 0</inkml:trace>
  <inkml:trace contextRef="#ctx0" brushRef="#br2" timeOffset="145900.46">7387 8276 0,'-21'0'16,"42"0"-16,-63 0 0,21 0 15,21 21 1</inkml:trace>
  <inkml:trace contextRef="#ctx0" brushRef="#br2" timeOffset="146100.35">6392 8509 0,'0'0'0,"-42"21"0,21-21 0,0 21 16,21 1 0,21-22-1,0 0-15,21 0 16,-21 0-16,22 0 0,-1 0 0,0-22 15,1 22-15,-1-21 0,0 21 0,1-21 16,-1 21-16,0-21 16</inkml:trace>
  <inkml:trace contextRef="#ctx0" brushRef="#br2" timeOffset="146600.51">8678 8446 0,'0'-22'15,"0"44"-15,21-22 32,-21 21-32,22 0 0,-22 21 15,0-21-15,0 1 0,21 20 0,-21 0 16,0-21-16,21 22 0,-21-22 16,0 21-16,0-21 0,0 1 0,0-1 15,0 0-15,0 0 0,0 0 0,21-21 16,0 0-1,0 0 1,1 0-16,-22-21 16</inkml:trace>
  <inkml:trace contextRef="#ctx0" brushRef="#br2" timeOffset="146840.38">9123 8403 0,'-43'64'32,"22"-43"-32,0 0 0,0 0 0,0 22 0,0-22 15,-1 21-15,1-21 0,0 0 16,0 22-16,0-22 0,0 0 16,21 21-16,0-20 0,-22-1 0,22 0 15,0 0-15,22-21 16,-1 0-1,0 0-15,0 0 0,0 0 0,0-21 16,1 0-16</inkml:trace>
  <inkml:trace contextRef="#ctx0" brushRef="#br2" timeOffset="147272.13">9419 8467 0,'0'21'15,"-21"-21"1,0 21-16,0 0 0,21 0 0,0 1 16,-22-1-16,22 0 0,-21 21 15,0-21-15,21 1 0,0-1 0,0 21 16,0-21-16,0 0 0,0 1 0,0-1 16,0 0-16,0 0 0,21-21 15,0 0-15,1 0 0,-1 0 0,0 0 16,0 0-16,0 0 0,0 0 15,1 0-15,-1-21 0,0 0 0,0 0 16,0 21-16,0-22 0,1 1 16,-1 0-16,-21-21 0,0 21 15,0-1-15,0 1 0,0-21 0,0 21 16,0-22-16,0 22 0,0-21 0,-21 21 16,-1 0-16,22-1 0,-21 22 15,0 0-15,0 0 0,0 0 16,0 0-16,-1 0 0,1 0 15,21 22-15,-21-1 0,0 0 0,21 0 16,-21 0-16,21 0 0,0 1 0,0-1 16,0 0-16,0 0 0,0 0 15,0 0-15,0 1 16,21-22-16,0 0 0,21 0 16</inkml:trace>
  <inkml:trace contextRef="#ctx0" brushRef="#br2" timeOffset="147508.35">10012 8488 0,'0'63'16,"0"-41"0,0-1-16,0 0 0,0 0 0,-21 0 15,21 0-15,0 1 0,0-1 16,-22-21-16,22 21 0,0 0 0,-21-21 15,21 21-15,0-42 32,0 0-17,0 0-15,21 0 16</inkml:trace>
  <inkml:trace contextRef="#ctx0" brushRef="#br2" timeOffset="147676.25">9991 8319 0,'0'21'47,"0"0"-31,21-21-1,0 0-15,0 21 0</inkml:trace>
  <inkml:trace contextRef="#ctx0" brushRef="#br2" timeOffset="148251.93">10583 8488 0,'0'0'0,"0"-21"15,-21 21-15,0-21 16,0 21-16,0 0 0,-1 0 16,1 0-16,0 0 0,0 0 15,0 21-15,0 0 0,-1 0 16,1 0-16,0 0 0,0 1 16,21-1-16,-21 0 0,21 21 15,-21-21-15,21 1 0,0-1 0,0 0 16,0 0-16,0 0 0,0 0 15,21-21-15,0 22 0,0-22 0,0 0 16,0 0-16,1 0 0,-1 0 16,0 0-16,0-22 0,0 1 15,0 21-15,1-21 0,-1 0 0,21 0 16,-21 0-16,0-1 0,1 1 0,-1-21 16,-21 21-16,21-22 0,0 22 15,0-21-15,-21 0 0,0-1 0,21 1 16,1 0-16,-22-1 0,0 1 15,0 0-15,0 20 0,0-20 0,0 21 16,0 0-16,0 0 0,0 42 31,0 21-31,0-21 0,0 22 16,-22-1-16,22-21 0,0 21 16,0 1-16,0-1 0,-21 0 0,21 1 15,0-22-15,0 21 0,0-21 0,0 22 16,0-22-16,0 0 0,0 0 15,0 0-15,0 1 0,21-1 0,1 0 16,-1-21-16,0 21 0,0-21 16,0 0-16,0 0 15,1 0-15,-1 0 0,21 0 0</inkml:trace>
  <inkml:trace contextRef="#ctx0" brushRef="#br2" timeOffset="149544.19">11705 8509 0,'0'-21'16,"0"0"-1,0 0-15,0-1 16,-21 22 0,0 0-1,0 0 1,-1 0 171,1 0-155,0 0-32,0 0 0,0 0 15,0 0-15,-1 22 0,1-1 16,0 0-16,0 0 0,0 0 0,21 0 15,0 1-15,-21-1 0,21 0 16,0 0-16,0 0 0,0 0 0,0 1 16,0-1-16,0 0 15,21-21-15,0 21 16,0-21-16,0 0 0,0 0 0,1 0 16,-1 0-16,0-21 0,0 21 15,0-21-15,0 0 0,1-1 16,-1 1-16,-21 0 0,21 0 15,-21 0-15,0 0 0,21-1 0,-21-20 16,21 21-16,-21-21 0,21-1 0,-21 1 16,22 0-16,-22-1 0,0 1 15,0 0-15,0 20 0,0-20 0,0 21 16,0 0-16,0 0 0,0 42 31,0 0-31,0 0 0,-22 21 16,22-20-16,0 20 0,0 0 0,-21 1 15,21-22-15,0 21 0,0 0 16,-21 1-16,21-22 0,0 21 0,0-21 16,0 1-16,0 20 0,0-21 0,21 0 15,0-21-15,-21 21 0,22 1 16,-1-22-16,0 0 0,0 0 16,0 0-16,0 0 0,1 0 15,-1 0-15</inkml:trace>
  <inkml:trace contextRef="#ctx0" brushRef="#br2" timeOffset="150550.17">11980 8551 0,'21'0'15,"1"0"1,-1 0-16,0 0 0,-21-21 15,21 21-15,-21-21 0,21 21 0,-21-21 16,0 0 0,0 0-16,-21 21 31,0 0-31,0 0 16,21 21-16,-21-21 0,-1 21 15,22 0-15,0 0 0,0 0 0,0 1 16,-21-1-16,21 0 0,0 0 15,0 0-15,0 0 0,0 1 0,21-22 16,1 21-16,-1-21 0,0 0 0,21 0 16,-21 0-16,1 0 15,-1 0-15,0 0 0,0 0 0,0-21 16,0 21-16,1-22 0,-22 1 16,21 0-16,-21 0 15,21 0-15,-21 0 0,0-1 16,21 1-16,-21 0 0,0 0 0,0 0 15,0 0-15,0 42 47,0 0-47,0 0 16,0 0-16,0 0 0,0 1 16,-21-1-16,21 0 15,0 0-15,0 0 0,0-42 63,0 0-48,0 0-15,0 0 16,0-1-16,0 1 0,0 0 16,21 0-16,-21 0 0,21 0 0,0-1 15,1 1-15,-1 0 0,0 21 0,0-21 16,0 21-16,0 0 15,1 0-15,-1 0 0,0 21 0,0 0 16,-21 0-16,21 1 0,-21-1 16,0 0-16,0 0 0,0 0 15,0 0-15,0 1 0,0-1 16,0 0-16,0 0 16,0 0-1,0-42 16,0 0-15,0 0-16,0 0 0,21 21 16,-21-22-16,22 1 0,-1 0 0,0-21 15,0 21-15,0-1 0,0 1 16,1 0-16,-1 0 0,21 0 0,-21 21 16,0 0-16,1 0 0,-1 0 0,0 0 15,-21 21 1,0 0-16,0 21 0,0-20 15,0-1-15,0 0 0,0 0 0,0 0 16,0 0-16,0 1 0,0-1 0,-21-21 16,21 21-16,0 0 0,0-42 62</inkml:trace>
  <inkml:trace contextRef="#ctx0" brushRef="#br2" timeOffset="150932.66">13208 8340 0,'0'0'0,"-21"21"0,0-21 0,21 21 16,-22 0-16,1 0 0,0 1 0,0-1 15,21 0-15,0 0 0,-21 0 0,21 0 16,0 1-16,0-1 16,0 0-16,0 0 15,21-21-15,0 0 0,0 0 16,0 0-16,1 0 16,-1 0-16,0 0 0,0 0 0,0-21 15,0 21-15,1-21 0,-1 0 0,-21-1 16,21 1-16,-21 0 0,0-21 15,0 21-15,0-1 0,0 1 16,0 0-16,0 0 0,-21 21 16,0 0-16,-1 0 0,1 0 15,0 0-15,0 0 0,0 0 16,21 21-16,-21-21 0,21 21 16,-22-21-16,22 21 15</inkml:trace>
  <inkml:trace contextRef="#ctx0" brushRef="#br2" timeOffset="151183.51">13525 8255 0,'0'-21'15,"-21"21"1,0 21-1,21 0-15,-21 0 16,0 22-16,0-22 0,21 0 16,-22 0-16,22 0 0,0 22 0,-21-22 15,21 0-15,0 0 0,0 0 0,0 1 16,0-1-16,0 0 0,21-21 16,1 21-16,-1-21 15,0 0-15,0 0 0,0 0 0,0 0 16,22 0-16</inkml:trace>
  <inkml:trace contextRef="#ctx0" brushRef="#br2" timeOffset="151431.57">13864 8170 0,'0'0'0,"0"22"15,21-1-15,-21 0 0,21 0 16,-21 0-16,22 0 0,-22 1 16,0-1-16,0 21 0,0-21 0,0 0 15,0 1-15,0 20 0,0-21 0,0 0 16,0 0-16,-22 1 0,1-1 16,21 0-16,-21-21 0,0 21 15,21 0-15,-21-21 0,0 21 0,-1-21 16,22 22-16</inkml:trace>
  <inkml:trace contextRef="#ctx0" brushRef="#br2" timeOffset="152112.37">9461 9250 0,'0'0'0,"0"-21"0,22 0 0,-1-1 0,-21 1 16,0 0-1,21 0-15,-42 21 32,0 0-32,-1 0 0,1 0 15,0 21-15,0-21 0,0 21 0,0 0 16,-22-21-16,22 22 0,21-1 15,-21-21-15,21 21 16,21-21-16,0 0 16,0 0-16,-21 21 0,43-21 0,-22 0 15,0 0-15,0 21 0,0-21 0,1 21 16,-1-21-16,0 22 0,0-22 16,-21 21-16,0 0 0,0 0 15,0 0-15,-21 0 16,0-21-1,0 0-15,-1 22 0,1-22 0,0 0 16,0 0-16,0 0 0,21 21 16,0 0 15,0 0-15,0 0-16,0 0 15,0 1-15,0-1 16,0 0-16,0 0 15,21-21-15,0 0 16</inkml:trace>
  <inkml:trace contextRef="#ctx0" brushRef="#br2" timeOffset="152388.21">9038 9800 0,'0'0'0,"85"0"31,-43 0-31,0 0 16,1 0-16,20-21 0,-20 21 0,20 0 16,1-21-16,-1 21 0,1 0 0,-1-21 15,22 21-15,-22 0 0,1-21 16,-1 21-16,-20 0 0,20 0 0,-42 0 15,22 0-15,-22 0 0,-64 0 32,22 0-32,-21 0 0,21 0 15,-43 0-15,22 0 0,0 0 0,-22 0 16,22 21-16</inkml:trace>
  <inkml:trace contextRef="#ctx0" brushRef="#br2" timeOffset="152640.63">8911 9991 0,'0'0'0,"0"21"0,21-21 16,22 0-16,-22 0 15,21 0-15,22 0 0,-22 0 0,21 0 16,-20 0-16,20-21 0,1 21 0,-1 0 16,22-21-16,-22 21 0,1-22 15,21 22-15,-22-21 0,1 21 0,-1 0 16,1-21-16,-22 21 0,0 0 0,1 0 15,-22 0-15,0-21 16,-42 21 0,0 0-16,-22 0 15,22 0-15,-21 0 0,-1 0 0,1 0 16,-21 0-16</inkml:trace>
  <inkml:trace contextRef="#ctx0" brushRef="#br2" timeOffset="152784.54">9186 10181 0,'0'0'0,"0"21"0,21-21 31,1 0-31,-1 0 0,0 0 0,0 0 16,0 0-16,0 0 0</inkml:trace>
  <inkml:trace contextRef="#ctx0" brushRef="#br2" timeOffset="153476.48">9461 10435 0,'0'0'0,"-21"0"0,42 0 32,1 0-32,-1 0 15,21-21-15,-21 21 0,0 0 0,22 0 16,-22-21-16,21 21 0,1 0 0,-22 0 16,21-21-16,0 21 0,-20 0 15,20-21-15,0 21 0,-21 0 0,1 0 16,20 0-16,-21 0 0,0 0 0,0 0 15,-42 0 17,21 21-17,-21-21-15,21 21 0,-21-21 0,0 0 16,21 21 0,-21-21-1,-1 21 1,22 0-16,0 1 15,0-1 1,-21-21-16,21 21 0,0 0 16,-21 0-16,21 0 0,-21 1 0,0-1 15,0 0-15,-1 0 16,22 0-16,-21 0 0,0 1 0,21-1 16,0 0-16,0 0 0,0 0 15,0 0-15,21-21 0,0 22 16,1-22-16,-1 21 0,0-21 15,21 21-15,-21-21 0,22 0 0,-22 21 16,0-21-16,0 0 0,0 0 0,1 0 16,-22 21-16,-22-21 31,1 21-31,0-21 0,0 22 0,0-1 16,0-21-16,-22 21 0,22 0 0,0 0 15,-21 0-15,20 1 0,1-1 16,0-21-16,0 21 0,0 0 0,0 0 15,42-42 1,0 0 0</inkml:trace>
  <inkml:trace contextRef="#ctx0" brushRef="#br2" timeOffset="157765.21">9440 10160 0,'-21'0'47,"0"0"-47,0 0 15,0 0-15,-1 0 0,1 0 16,0 0-16,0 21 0,-21-21 16,20 0-16,1 0 0,-21 0 0,21 21 15,0-21-15,-1 0 0,1 0 0,0 0 16,0 0-16,21 22 0,-21-22 16,42 0 15,0 0-31,0 0 0,22 0 15,-22 0-15,21 0 0,-21 0 0,22 0 16,-1 0-16,0 0 0,1 0 16,-1 0-16,0 0 0,1 0 15,-1 0-15,0 0 0,1 0 0,20 0 16,-21 0-16,1-22 0,-1 22 0,0 0 16,1 0-16,-1 0 0,0 0 15,1-21-15,-1 21 0,-21 0 0,0 0 16,22 0-16,-22 0 0,0 0 15,-42 0 32,0 0-31</inkml:trace>
  <inkml:trace contextRef="#ctx0" brushRef="#br2" timeOffset="188651.8">7175 6816 0,'0'-21'78,"-21"21"-46,0 0-17,0 0 1,0 0 0,0 0-16,-1 0 15,1 0-15,0 21 31,0-21-31,0 21 16,21 0 0,-21-21-16,-1 21 15,22 0 1,0 1 0,0-1-1,0 0 1,22-21 31,-1 0-32,0 0 1,0 0 0,0 0-1,0 0-15,1 0 16,-1-21-1,0 0-15,-21-1 16,0 1 0,21 21-16,-21-21 15,0 0-15,0 0 16,0 0 0,-21 21-1,21-22 1,-21 22-1,0 0-15,-1 0 32,1 0-32,0 0 15,0 0 1,0 0 0,21 22-1,-21-1 1,21 0-1,-22-21-15,22 21 16,0 0 0,0 0-16,0 1 0,0-1 15,0 0 17,0 0-17,22-21 1,-1 0-1,0 0-15,0 0 16,0 0-16,0 0 16,1 0-16,-1 0 15,-21-21 1,21 21-16,0 0 0,0-21 16,-21 0-16,0-1 15,0 1 1,0 0-16,0 0 15,0 0 1,-21 21-16,0 0 16,0 0 15,0 0-31,-1 0 16,1 0 15,0 0 0,21 21-31,-21-21 16,0 0-16,0 21 15,-1-21 1,1 0-16,21 21 16,-21-21-16</inkml:trace>
  <inkml:trace contextRef="#ctx0" brushRef="#br1" timeOffset="210197.2">14986 2773 0,'0'21'16,"21"-21"-1,0 0 17,-21-21-17,0 0 1,0 0 15,21 21-15,-21-22-16,22 22 15,-22-21-15,0 0 0,21 21 16,-21-21-16,0 0 16,0 0-16,0-1 0,0 1 0,0 0 15,0 0 1,0 0-16,-21 0 0,21-1 0,-22 1 16,1 21-16,0-21 0,0 21 0,0 0 15,0 0-15,-1 0 0,-20 0 16,21 0-16,0 0 0,0 21 0,-1 0 15,1 1-15,0-1 0,0 21 16,0-21-16,0 22 0,-1-1 0,1-21 16,0 21-16,0 1 0,21-1 15,-21-21-15,21 22 0,0-22 16,0 21-16,0-21 0,0 0 0,0 1 16,21-22-16,0 21 0,0 0 0,0-21 15,1 0-15,-1 0 0,0 0 16,21 0-16,-21 0 0,22 0 15,-22 0-15,21 0 0,-21-21 0,22 0 16,-22 21-16,21-22 0,-21 1 0,1 0 16,20 0-16,-21 0 0,0 0 15,-21-22-15,21 22 0,1 0 0,-22-21 16,21 20-16,-21 1 0,0 0 16,0 0-16,0 0 0,0 0 0,0 42 31,-21 0-31,-1 0 15,22 0-15,-21 0 0,21 1 0,0 20 16,-21-21-16,21 0 16,0 22-16,0-22 0,0 0 0,0 0 15,0 0-15,0 0 0,21 1 16,0-1-16,1-21 0,-1 0 16,0 21-16,0-21 0,0 0 0,0 0 15,1 0-15,-1 0 0,21 0 0,-21 0 16,0 0-16,1-21 0,-1 0 15</inkml:trace>
  <inkml:trace contextRef="#ctx0" brushRef="#br1" timeOffset="210719.9">15663 2604 0,'0'21'31,"0"0"-31,-21 0 0,21 0 16,0 0-16,0 1 0,0-1 16,0 0-16,-21 21 0,21-21 0,-21 1 15,21-1-15,0 0 0,0 0 16,0 0-16,-21 0 0,21 1 16,0-1-16,0 0 0,0 0 15,0-42 16,0 0-15,0 0-16,0-1 16,0 1-16,0-21 0,0 21 0,0-22 15,0 22-15,21-21 0,-21 21 16,21-22-16,0 1 0,-21 21 0,21 0 16,0-22-16,1 22 0,-1 0 15,21 21-15,-21 0 0,0 0 0,1 0 16,20 0-16,-21 0 0,0 21 15,0 0-15,1 1 0,-1 20 16,-21-21-16,0 21 0,0-20 0,0 20 16,0-21-16,0 21 0,0-20 15,0-1-15,0 0 0,0 0 0,-21 0 16,21 0-16,-22 1 0,22-1 16,0 0-1,22-21 16,-1 0-31,0-21 0,0 0 16,21-1-16,-20 1 0</inkml:trace>
  <inkml:trace contextRef="#ctx0" brushRef="#br1" timeOffset="211460.06">16700 2540 0,'-21'0'32,"0"0"-32,0 21 0,21 0 15,-21 1-15,0-22 0,-1 21 0,22 21 16,-21-21-16,0 0 0,21 1 16,-21-1-16,21 0 0,0 0 15,0 0-15,0 0 0,0 1 0,0-1 16,0 0-16,0 0 15,21-21-15,0 0 0,0 21 0,1-21 16,-1 0-16,0 0 0,0 0 0,0 0 16,85-63-1,-85 42-15,-21-1 16,21 1-16,1 0 0,-1 0 16,-21 0-16,0 0 0,21-1 0,-21 1 15,21 0-15,-21 0 0,0 0 16,0 0-16,21 21 0,-21-22 15,0 44 17,0-1-32,0 0 15,-21 0-15,21 21 0,0-20 16,-21 20-16,0 0 0,21-21 0,-21 22 16,21-1-16,0 0 0,0 1 0,-22-1 15,22 22-15,0-22 0,0 0 16,0 22-16,0-22 0,0 22 0,0-22 15,0 0-15,22 22 0,-22-22 0,0 0 16,21 1-16,-21-1 0,21 0 16,-21 1-16,21-1 0,-21 0 0,0 1 15,0-1-15,0 0 16,0 1-16,0-1 0,0-21 0,0 22 16,0-22-16,0 0 0,0 0 0,-21 0 15,0 0-15,0-21 0,-1 0 16,-20 0-16,21 0 0,0 0 15,-22 0-15,22-21 0,-21 0 0,-22 0 16,22 0-16,0-22 0,-22 1 16,22 0-16,0-1 0,-1 1 0,1 0 15,21-1-15,0 1 0,-1 0 0,22-22 16,0 22-16,0-22 16,0 22-16,22-21 0,-1-1 0,0 22 15,21-22-15,1 22 0,-1-22 0,0 22 16,1 0-16,-1-1 0,0 1 15,1 21-15,20-21 0,-21 20 0,1 1 16</inkml:trace>
  <inkml:trace contextRef="#ctx0" brushRef="#br1" timeOffset="212396.53">18627 2752 0,'0'-21'0,"0"-1"0,21 1 0,0 0 16,-21 0-1,21 21-15,-21 21 31,0 0-31,0 0 0,0 1 16,0-1-16,0 0 0,0 21 0,0-21 16,0 22-16,0-22 0,0 0 15,-21 0-15,0 22 0,21-22 0,0 0 16,-21 0-16,21 0 0,-22-21 16,22 21-16,-21-21 0,21 22 15,0-44 16,0 1-31,0 0 0,0 0 16,0 0-16,0 0 0,21-22 16,1 22-16,-22-21 0,21 21 0,0-22 15,0 1-15,0 21 0,0-22 0,1 22 16,-1 0-16,21 0 0,-21 0 16,0 21-16,1 0 0,-1 0 0,21 0 15,-21 0-15,0 21 0,1-21 16,-1 21-16,0 21 0,-21-20 0,21-1 15,0 0-15,-21 0 16,0 21-16,0-20 0,21-1 0,-21 0 16,0 0-16,0 0 0,0 0 0,0 1 15,0-1 1,-21-21-16,0 0 16,21-21-1,-21 21-15,21-22 16,0 1-16,0 0 0,0 0 15,0 0-15,0-22 0,21 22 0,0-21 16,-21 21-16,21-22 0,1 22 16,20-21-16,-21 21 0,0 0 0,22-1 15,-22 1-15,21 21 0,-21 0 16,22 0-16,-22 0 0,21 0 16,-21 21-16,0 22 0,1-22 0,-1 0 15,0 21-15,-21-20 0,21 20 16,-21-21-16,0 21 0,0-20 0,0-1 15,0 0-15,-21 0 0,0 0 16,0 0-16,21 1 0,-22-22 0,1 21 16,0 0-16,42-21 47</inkml:trace>
  <inkml:trace contextRef="#ctx0" brushRef="#br1" timeOffset="212772.28">19812 2836 0,'21'0'47,"0"0"-47,0 0 16,1-21-16,-1 21 0,0-21 15,0 0-15,0 0 16,-21 0-16,21 21 0,-21-22 16,0 1-16,0 0 0,0 0 15,0 0-15,-21 21 0,0 0 0,0 0 16,0 0-16,-22 0 16,43 21-16,-42 0 0,42 0 0,-21 22 15,0-22-15,0 0 0,-1 21 16,22-21-16,-21 1 0,21-1 0,0 21 15,0-21-15,0 0 0,0 1 16,0-1-16,21 0 0,1 0 16,-1-21-16,0 0 0,0 0 0,0 21 15,0-21-15,1 0 16,20 0-16,-21 0 0,0 0 0,22-21 16</inkml:trace>
  <inkml:trace contextRef="#ctx0" brushRef="#br1" timeOffset="213476.88">20489 2625 0,'-21'21'16,"0"0"0,21 21-16,-21-20 0,0-1 0,21 0 15,0 0-15,-22 21 0,22-20 16,-21-1-16,21 0 0,-21 0 0,21 0 15,0 0-15,0 1 0,0-1 16,0 0-16,0 0 16,-21-21-16,21-21 47,0 0-47,0 0 15,0-1-15,0 1 0,21 0 16,-21 0-16,21-21 0,0 20 0,1-20 15,-22 21-15,21-21 0,0 20 16,0 1-16,0 0 0,0 21 16,1-21-16,-1 21 0,0 0 0,0 0 15,0 0-15,0 21 16,1-21-16,-22 21 0,21 0 0,0 1 16,-21-1-16,0 0 0,21 0 15,-21 0-15,21 0 0,-21 22 0,0-22 16,0 0-16,0 0 0,0 0 15,0 1-15,0-1 0,0 0 16,-21-21 31,21-21-47,0 0 0,0-1 16,0 1-16,21 0 15,0 0-15,1 0 0,-1 0 0,0-1 16,0-20-16,0 21 0,0-21 0,22 20 15,-22-20-15,21 21 0,-21 0 16,22 0-16,-22 21 0,21 0 0,-21 0 16,1 0-16,-22 21 0,0 0 15,21 21-15,-21-21 0,0 1 0,0 20 16,0-21-16,0 21 0,0-20 16,-21-1-16,21 21 0,-22-21 15,22 0-15,-21-21 0,21 22 0,-21-1 16,21 0-1</inkml:trace>
  <inkml:trace contextRef="#ctx0" brushRef="#br1" timeOffset="214012.58">21548 2328 0,'-43'43'31,"43"-22"-31,0 21 0,-21-21 16,21 22-16,-21-1 0,21 0 0,0 1 16,0-1-16,-21 0 0,0 1 15,21-1-15,0 0 0,0-20 0,-22 20 16,22-21-16,-21 0 0,21 0 15,0 1-15,0-1 0,0 0 16,0-42 31,0 0-31,0-1-16,0 1 0,0 0 15,21-21-15,1 21 0,-1-1 0,0-20 16,0 21-16,0-21 0,0 20 15,1 1-15,-1 0 0,21 21 0,-21 0 16,0 0-16,1 0 0,-1 0 0,0 0 16,0 21-16,0-21 0,-21 21 15,0 22-15,0-22 0,0 0 16,0 0-16,0 0 0,0 1 0,0-1 16,0 0-16,0 0 0,-21 0 15,0-21-15,0 21 0,0-21 0,-1 22 16,1-22-16,-21 0 0,21 0 15,0 21-15,-1-21 0,1 0 0,0 0 16,0 0-16,0 0 16,21-21-1,0-1 1</inkml:trace>
  <inkml:trace contextRef="#ctx0" brushRef="#br1" timeOffset="214416.5">22140 2858 0,'0'0'0,"21"0"16,1 0-16,-1-22 15,-21 1-15,21 21 0,0-21 0,-21 0 16,0 0-16,21 21 0,0-21 16,-21-1-16,0 1 0,0 0 15,0 0 1,-21 42 0,0 0-16,0 0 0,0 1 15,21-1-15,-21 0 0,-1 0 16,1 0-16,21 0 0,-21 22 0,21-22 15,0 0-15,0 0 0,0 0 16,0 1-16,0-1 0,0 0 16,21-21-1,0 0-15,1 21 16,-1-21-16,0 0 0,0 0 16,0 0-16,0 0 0,1-21 0,-1 21 15</inkml:trace>
  <inkml:trace contextRef="#ctx0" brushRef="#br1" timeOffset="-214740.24">22437 2858 0,'0'0'0,"0"-43"16,0 22-16,21 0 0,-21 0 0,21-22 16,0 22-16,-21 0 0,21 0 15,0 0-15,1 21 0,-1 0 16,0 0-16,0 0 0,0 0 16,0 0-16,1 0 0,-1 21 15,0 0-15,0 0 0,21 0 0,-20 1 16,-22-1-16,21 0 0,-21 0 15,21 21-15,-21-20 0,0-1 16,0 0-16,0 0 0,0 0 0,0 0 16,-21-21-16,0 22 0,21-1 15,-22-21-15,1 0 16,0 0-16,21-21 16,0-1-1,0 1-15,0 0 0,0 0 16,0 0-16,0-22 0,21 22 15,0-21-15,1 21 0,-1-22 0,0 1 16,0 0-16,21 21 0,-20-22 0,-1 22 16,0-21-16,0 21 0,0-1 15,0 1-15,-21 0 0,22-21 16</inkml:trace>
  <inkml:trace contextRef="#ctx0" brushRef="#br1" timeOffset="-212248.17">24278 2646 0,'0'-21'0,"0"0"16,0-1-16,0 1 31,0 0-31,-21 21 16,21 21-1,0 0 1,-21 1-16,21-1 0,-21 0 15,21 0-15,0 0 0,0 0 0,-22 1 16,1-1-16,21 21 0,-21-21 16,21 0-16,0 1 0,-21-1 0,21 0 15,-21 0-15,21 0 0,0 0 16,0 1 0,21-22-1,0 0 1,-21-22-16,21 22 15,-21-21-15,21 21 0,-21-21 16,22 0-16,-22 0 16,0 0-16,21 21 0,-21-22 0,0 1 15</inkml:trace>
  <inkml:trace contextRef="#ctx0" brushRef="#br1" timeOffset="-210838.38">24342 2519 0,'0'21'32,"0"0"-32,-22 0 15,22 22-15,-21-22 0,21 0 16,-21 21-16,21-20 0,-21-1 15,21 21-15,0-21 0,0 0 0,-21 1 16,21-1-16,0 21 0,0-21 16,0 0-16,0 1 0,0-1 15,21-21-15,0 0 16,0 0-16,0 0 16,1 0-16,-1 0 0,0-21 15,0 21-15,0-22 0,-21 1 0,21 21 16,1-21-16,-1 0 0,0 0 15,0 0-15,-21-22 0,21 22 0,0 0 16,-21 0 0,22 21-16,-22 21 31,0 0-31,-22 0 16,1 0-16,21 1 0,0-1 15,-21 0-15,21 0 0,0 0 16,0 0-16,0 1 15,21-22-15,0 0 0,1 0 16,-1 21-16,0-21 16,0 0-16,0 0 0,0 0 0,1-21 15,-1 21-15,0-22 0,0 1 16,0 21-16,0-21 0,22 0 16,-43 0-16,21-22 0,0 22 0,0-21 15,0 21-15,1-22 0,-22 22 16,21 0-16,-21-21 0,0 21 0,0-1 15,0 1-15,0 42 32,-21-21-32,-1 22 0,22-1 0,-21 0 15,0 21-15,21-21 0,-21 1 16,21-1-16,0 21 0,0-21 0,0 0 16,0 1-16,0-1 15,0 0-15,0 0 0,21-21 0,0 21 16,0-21-16,1 21 0,-1-21 15,21 0-15,-21 0 0,0 0 16,1 0-16,20 0 0,-21-21 0,0 21 16,0-21-16,22 0 0,-22 0 15,0 0-15,0-1 0,-21 1 0,21-21 16,-21 0-16,22-1 0,-1 1 0,-21 0 16,0-1-16,0 1 0,21 0 15,-21-1-15,0 1 0,21 21 0,-21-22 16,0 22-16,0 0 0,0 42 47,-21 0-47,21 22 0,-21-22 0,21 21 15,0 1-15,0-1 0,0 0 0,-21 1 16,21-22-16,0 21 0,0 0 16,-22-20-16,22 20 0,0-21 0,0 0 15,0 0-15,0 1 0,0-1 16,0 0-16,0 0 15,0-42 17,0 0-32,0 0 15,0-1-15,22 1 16,-22 0-16,21 0 0,0 0 0,0-22 16,-21 22-16,21 0 0,0-21 0,1 21 15,-1-1-15,0 22 0,0-21 16,0 21-16,-21 21 15,0 1-15,0-1 16,0 0-16,0 0 0,0 0 0,0 22 16,0-22-16,0 0 0,0 0 15,0 21-15,0-20 0,0-1 0,21 0 16,-21 0-16,22-21 16,-22 21-16,21-21 0,0 0 0,0 0 15,0 0-15,0 0 16,1 0-16,-1 0 0,0 0 15,0-21-15,0 0 0,0 21 16,1-21-16,-1 0 0,0-1 0,0 1 16,0 0-16,0 0 0,1-21 15,-1 20-15,0 1 0,-21 0 0,21 21 16,-21-21-16,0 42 16,-21-21-1,0 21-15,21 0 0,-21 1 0,21-1 16,-22 0-16,1 0 0,21 0 15,0 0-15,0 1 0,0-1 16,0 0-16,0 0 16,21-21 31,-21-21-47,22 21 0</inkml:trace>
  <inkml:trace contextRef="#ctx0" brushRef="#br1" timeOffset="-210652.49">26098 2477 0,'-21'-22'16,"0"22"15,21 22-31,0-1 16,0 0-1,21 0 1,0-21-16</inkml:trace>
  <inkml:trace contextRef="#ctx0" brushRef="#br1" timeOffset="-210356.66">26374 2519 0,'0'0'0,"0"-21"0,-22 21 31,1 0-31,21 21 0,-21 0 16,0-21-16,21 21 0,-21 22 15,0-22-15,-1 0 0,22 21 0,-21-21 16,0 1-16,0 20 0,21-21 0,0 0 16,0 22-16,0-22 0,0 0 15,0 0-15,0 0 0,21 0 16,-21 1-16,21-22 0,0 0 15,22 21-15,-22-21 0,0 0 0,21 0 16,-20 0-16,-1 0 0,0 0 16,21-21-16,-21 21 0,1-22 15,-1 1-15,0 0 0,0 0 0,-21-21 16,21 20-16,0-20 0</inkml:trace>
  <inkml:trace contextRef="#ctx0" brushRef="#br1" timeOffset="-209928.9">26670 2498 0,'0'-64'0,"-21"255"0,63-403 16,-63 297-16,63-212 0,-42 84 0,21 22 15,-21 0-15,0 0 0,0 42 32,0 0-32,0 0 0,0 1 15,-21 20-15,21-21 0,-21 21 0,21 1 16,-21-1-16,21 0 0,0 1 16,-21-1-16,21-21 0,-21 22 0,21-22 15,0 21-15,-22-21 0,22 0 16,0 1-16,0-1 0,0 0 15,0-42 32,0 0-47,0-1 0,22-20 16,-1 21-16,0 0 16,0-22-16,0 22 0,0-21 0,22 21 15,-1-22-15,0 22 0,-20 0 16,20 0-16,0 0 0,1 21 0,-22 0 15,0 0-15,0 21 0,0 0 16,-21 0-16,21 22 0,-21-22 0,0 21 16,0 0-16,0-20 0,0 20 0,0-21 15,-21 0-15,0 0 0,21 22 16,-21-22-16,0 0 0,0-21 0,21 21 16,0 0-16,-22-21 0,1 0 15</inkml:trace>
  <inkml:trace contextRef="#ctx0" brushRef="#br1" timeOffset="-209488.15">28046 2540 0,'0'0'16,"21"0"-16,-21-21 0,21 0 0,0 21 16,-21-21-1,0 42 1,0 0-16,0 0 16,-21 0-16,21 22 15,-21-22-15,21 0 0,0 21 0,-21-21 16,0 1-16,21 20 0,-22-21 15,22 0-15,-21 0 0,21 1 0,0-1 16,0 0-16,0 0 16,21-21-1,1 0 1</inkml:trace>
  <inkml:trace contextRef="#ctx0" brushRef="#br1" timeOffset="-209092.38">28554 2604 0,'0'0'0,"0"-22"0,0-20 31,-21 42-31,-1 0 16,1 0-16,0 0 0,0 0 16,0 21-16,0 0 0,-1-21 0,22 22 15,-21-22-15,21 21 0,0 0 16,0 0-16,0 0 15,0 0-15,21-21 16,1 22-16,-1-22 0,0 21 0,0 0 16,0-21-16,0 21 0,1 0 15,-1-21-15,0 21 0,0 1 16,0-22-16,0 21 0,-21 0 0,0 0 16,0 0-16,0 0 15,-21 1-15,0-22 16,0 0-16,0 0 0,0 0 15,-1 0-15,1 0 0,-21 0 0,21 0 16,0 0-16,-1 0 0,1 0 0,0 0 16,0-22-16,0 1 15,0 0 1,21 0-16,0 0 16,0 0-16</inkml:trace>
  <inkml:trace contextRef="#ctx0" brushRef="#br1" timeOffset="-208880.48">28003 2350 0,'22'0'63</inkml:trace>
  <inkml:trace contextRef="#ctx0" brushRef="#br1" timeOffset="-208144.42">29718 2561 0,'0'0'0,"0"-21"16,0 0-16,-21 21 15,21 21 17,0 0-32,0 0 0,0 22 15,0-22-15,0 0 0,0 0 0,0 22 16,0-22-16,0 0 0,0 21 16,0-21-16,0 1 0,-21-1 0,21 0 15,0 0-15,0 0 16,0 0-16,0 1 15,-22-44 17,22 1-32,-21 0 15,21 0-15,0 0 16,0 0-16,0-1 0,0 1 0,0-21 16,21 21-16,1 0 0,20-22 15,-21 22-15,0 0 0,22 0 0,-1 0 16,0-1-16,1 22 0,-1 0 0,0 0 15,1 0-15,-1 0 0,0 0 16,-21 22-16,22-1 0,-22 21 0,0-21 16,0 0-16,-21 22 0,21-22 15,-21 21-15,0-21 0,0 1 16,0-1-16,0 0 0,-21 0 16,0 0-16,0 0 0,0 1 15,0-22-15,21 21 16,21-42 15,0-1-31,0 22 16</inkml:trace>
  <inkml:trace contextRef="#ctx0" brushRef="#br1" timeOffset="-207744.64">30692 2561 0,'0'0'0,"-22"0"16,1 21 0,21 1-16,-21-1 0,0-21 0,0 21 15,21 0-15,-21 21 0,-1-20 16,1-1-16,0 0 0,21 0 0,0 0 16,0 0-16,0 1 0,0-1 15,0 0-15,0 0 0,21 0 16,0-21-16,1 0 15,-1 0-15,0 0 0,0 0 0,21 0 16,-20 0-16,-1 0 16,0 0-16,21-21 0,-21 0 0,1 0 15,-1 0-15,-21-1 0,0 1 0,21-21 16,-21 21-16,0-22 0,0 22 16,0-21-16,0 21 0,-21 0 0,0-1 15,-1 1-15,1 0 0,0 0 16,0 21-16,0 0 0,0 0 0,-1 0 15,1 0-15,0 0 0,0 0 16,0 21-16,21 0 16,0 0-1</inkml:trace>
  <inkml:trace contextRef="#ctx0" brushRef="#br1" timeOffset="-207444.56">31263 2307 0,'0'0'16,"42"-21"-16,-42 0 0,22 0 0,-1 0 15,-21-1-15,21 22 16,-21 22-16,0-1 16,0 0-16,-21 0 0,0 0 0,-1 22 15,1-1-15,0 0 0,-21 1 16,21-1-16,-1 0 0,1 1 0,0-1 15,21 0-15,0 1 0,-21-22 16,21 21-16,0-21 0,0 0 0,0 1 16,0-1-16,0 0 0,0 0 15,21-21-15,0 21 0,0-21 16,22 0-16,-22 0 16,0 0-16,0 0 0,0-21 0,22 21 15,-22-21-15,0 0 16</inkml:trace>
  <inkml:trace contextRef="#ctx0" brushRef="#br1" timeOffset="-207180.49">30988 2519 0,'0'0'15,"-21"0"-15,0 0 0,63 0 31,-21 0-31,21 0 0,22 0 0,-22 0 16,22 0-16,20 0 0,-20 0 16,-1-21-16,1 21 0,-22 0 0,22-21 15,-22 21-15,0 0 16,-20-22-16,20 22 0,-21 0 16,-42 0-1,0 0 1,-22 0-16,1 0 0</inkml:trace>
  <inkml:trace contextRef="#ctx0" brushRef="#br1" timeOffset="-205928.78">15388 4720 0,'0'0'0,"21"0"15,-21-21-15,21 21 0,1-21 16,-1 0-16,-21 0 15,21-1-15,0 22 0,-21-21 16,21 0-16,-21 0 16,0 0-16,0 0 0,0-1 15,-21 1-15,0 0 0,0 21 16,-22-21-16,22 0 0,0 21 16,-21-21-16,-1-1 0,1 22 0,21 0 15,-21-21-15,-1 21 0,1 0 0,21 0 16,-22 0-16,22 0 0,-21 21 15,21 1-15,0-1 0,-22 0 0,22 0 16,0 21-16,0-20 16,21 20-16,0-21 0,0 21 0,0-20 0,0 20 15,0-21-15,0 21 0,0-20 16,0-1-16,21 0 0,0-21 16,0 21-16,0-21 0,1 0 0,-1 0 15,21 0-15,0 0 0,-20 0 0,20-21 16,0 0-16,1 0 0,-1 21 15,0-22-15,-21 1 0,22 0 0,-1-21 16,0 21-16,-20-1 0,-1-20 16,21 21-16,-21-21 0,0-1 0,1 1 15,-22 0-15,21-1 0,-21 1 0,0 0 16,0-22-16,0 22 16,0-1-16,0 1 0,0 21 0,0-21 15,0 20-15,0 1 0,-21 21 16,21 21-1,-22 1-15,22 20 0,-21 0 0,0 1 16,21-1-16,-21 0 0,0 22 16,21-22-16,0 0 0,0 1 0,-21-1 15,21 0-15,0 1 0,0-22 0,0 21 16,0-21-16,21 1 0,-21-1 16,21 0-16,0 0 0,0-21 0,0 0 15,1 0-15,-1 0 0,0 0 0,0 0 16,0 0-1</inkml:trace>
  <inkml:trace contextRef="#ctx0" brushRef="#br1" timeOffset="-205532.01">15917 4572 0,'21'0'62,"1"-21"-62,-1 0 16,0 0-16,0 21 15,21-22-15,-20 22 0,-1-21 16,0 0-16,0 21 0,-21-21 0,0 0 16,0 0-16,0-1 0,0 1 15,-21 21-15,0 0 16,0 0-16,-1 0 0,1 0 0,-21 0 15,21 0-15,-22 21 0,22 1 16,0-1-16,0 0 0,0 0 0,0 0 16,21 0-16,0 22 0,-22-22 0,22 0 15,0 0-15,0 0 0,0 1 16,0-1-16,22 0 0,-1 0 16,0-21-16,0 0 0,0 21 15,0-21-15,22 0 0,-22 0 16,21 0-16,1 0 0,-22 0 0,21 0 15,0 0-15,-20 0 0,20-21 0,0 21 16</inkml:trace>
  <inkml:trace contextRef="#ctx0" brushRef="#br1" timeOffset="-205016.96">16785 4382 0,'0'-22'16,"-21"22"-1,0 0-15,0 0 0,-1 0 16,1 22-16,0-1 0,0-21 16,0 21-16,0 0 0,-1 0 0,1 22 15,0-22-15,21 0 0,-21 21 16,21-21-16,-21 1 0,21-1 0,0 21 16,0-21-16,0 0 0,0 1 0,0-1 15,21 0-15,0-21 16,0 0-16,0 0 0,1 0 0,20 0 15,-21 0-15,0 0 0,22-21 0,-22 0 16,0 21-16,0-22 0,21 1 16,-20 0-16,-1 0 0,21 0 15,-21-22-15,0 22 0,1-21 16,-1 21-16,-21-22 0,0 1 0,21 0 16,-21-1-16,0 1 0,0-21 0,0 20 15,0 1-15,0 0 0,0 20 16,0-20-16,0 21 0,0 0 0,-21 42 31,21 21-31,-21-21 0,21 22 16,0-1-16,0 0 0,-22 1 15,22 20-15,-21-20 0,21-1 16,0 0-16,0 1 0,-21-1 0,21-21 0,0 21 16,0-20-16,0 20 15,0-21-15,0 0 0,0 0 0,21 1 16,0-1-16,1-21 15,-1 0-15,0 0 16,0 0-16,0 0 0,0-21 16,1 21-16</inkml:trace>
  <inkml:trace contextRef="#ctx0" brushRef="#br1" timeOffset="-204520.1">17611 4403 0,'0'0'0,"0"-21"0,0-1 0,-22 1 16,1 21-1,0 0-15,0 0 0,-21 0 16,20 21-16,1 1 0,-21-1 0,21 0 16,0 0-16,-1 0 0,-20 0 15,21 1-15,0 20 0,0-21 0,-1 0 16,22 22-16,0-22 0,-21 21 0,21-21 15,0 0-15,0 1 0,0-1 16,0 0-16,21-21 0,1 0 16,-1 0-16,0 0 0,0 0 15,0 0-15,22 0 0,-22-21 16,0 0-16,21 21 0,-21-22 0,1 1 16,-1 0-16,0 0 0,0 0 15,0-22-15,-21 22 0,0 0 0,21-21 16,-21 21-16,0-1 0,22 1 0,-22 0 15,0 42 17,0 0-32,0 22 15,0-22-15,0 0 0,0 0 0,0 0 16,0 1-16,0 20 0,0-21 0,0 0 16,0 0-16,0 1 15,0-1-15,0 0 0,21 0 16,0 0-16,0-21 0,0 0 0,0 0 15,1 0-15,-1 0 16,0 0-16,0 0 0,0 0 0</inkml:trace>
  <inkml:trace contextRef="#ctx0" brushRef="#br1" timeOffset="-204093.13">17907 4509 0,'0'-22'0,"0"44"0,0-65 0,-21 22 0,21 0 15,0 0-15,0 0 16,0-1-16,0 1 0,21 21 16,0-21-16,0 21 0,0 0 15,1 0-15,-1 0 0,0 0 16,0 0-16,0 21 0,0 0 0,1 1 16,-1-1-16,0 0 0,-21 0 15,0 0-15,0 22 0,21-22 0,-21 0 16,0 0-16,0 0 0,0 22 0,0 20 31,0-42-31,0 0 0,-21-21 16,21-21 31,0 0-47,0 0 15,0 0-15,0 0 0,0-22 16,0 22-16,21-21 0,0 21 0,-21-22 15,21 22-15,1-21 0,-1 21 16,-21-1-16,21 1 0,0 0 0,0 21 16,0-21-16,1 21 0,-1 0 15,0 0-15,0 0 0,0 0 0,0 0 16,1 0-16,-1 0 0,0 0 0,0 0 16</inkml:trace>
  <inkml:trace contextRef="#ctx0" brushRef="#br1" timeOffset="-203736.34">18648 4636 0,'21'0'0,"42"0"16,-41-22-1,-1 22-15,0-21 0,0 0 16,0 0-16,0 21 0,1-21 15,-22 0-15,0-1 0,21 1 16,-21 0-16,21 0 0,-21 0 16,0 0-16,-21 21 15,0 0 1,-1 0-16,1 21 0,0 0 0,0 0 16,0 0-16,0 0 0,-1 1 0,1-1 15,21 21-15,-21-21 0,0 0 16,21 1-16,0-1 0,0 0 0,0 0 15,0 0-15,0 0 0,0 1 16,21-1-16,0-21 16,0 0-16,22 0 0,-22 0 0,0 0 15,0 0-15,22 0 16,-22 0-16</inkml:trace>
  <inkml:trace contextRef="#ctx0" brushRef="#br1" timeOffset="-203192.45">19516 4424 0,'0'0'0,"0"-21"0,-85-64 31,64 85-31,0 0 0,-1 0 16,1 0-16,0 0 0,0 21 15,0-21-15,0 21 0,-1 1 0,1-1 16,0 21-16,0-21 0,0 0 15,0 22-15,21-22 0,0 0 0,-22 21 16,22-20-16,0-1 0,0 21 16,0-21-16,0 0 0,0 1 0,22-1 15,-22 0-15,21-21 0,0 0 16,0 0-16,0 0 0,0 0 16,1 0-16,-1 0 0,0-21 0,21 0 15,-21-1-15,1 22 0,-1-21 0,0-21 16,0 21-16,0 0 0,0-22 15,1 1-15,-22 0 0,21-1 16,0-20-16,0-1 0,0 1 0,-21-22 16,21 22-16,-21-1 0,22 1 15,-22 20-15,0-20 0,21 20 0,-21 22 16,0-21-16,0 21 0,0 42 31,0 0-31,-21 0 16,-1 0-16,22 22 0,-21-1 0,0 22 15,21-22-15,0 21 0,-21 1 0,21-22 16,-21 22-16,21-22 0,0 0 16,0 1-16,0-1 0,0 0 0,0 1 15,21-22-15,0 21 0,-21-21 16,21 1-16,0-1 0,1-21 16,-1 21-16,0 0 0,0-21 0,0 0 15,0 0-15,1 0 0,-1 0 0,21 0 16</inkml:trace>
  <inkml:trace contextRef="#ctx0" brushRef="#br1" timeOffset="-201260.55">21336 4085 0,'0'0'0,"21"-21"0,0 0 0,-21 0 0,0 0 16,21-1-16,1 1 0,-22 0 16,21 21-16,-21-21 0,0 42 31,0 0-16,0 0-15,0 22 0,0-22 16,0 21-16,0 1 0,0-22 16,-21 21-16,21-21 0,0 22 0,-22-22 15,1 0-15,21 21 0,0-21 16,-21 1-16,21-1 0,0 0 16,21-21 15,-21-21-16,21 21-15,1-21 0,-1-1 0,0 1 16,0 0-16,0 0 0,-21 0 16,21 0-16,1-22 0,-1 22 0,-21 0 15,21 0-15,0 0 16,0 21-16,-21 21 16,0 0-16,0 0 15,0 0-15,0 22 0,0-22 16,0 0-16,21 0 0,-21 0 0,0 0 15,0 1-15,22-1 0,-1 0 0,0 0 16,0-21-16,21 21 16,-20-21-16,-1 0 0,0 0 0,0 0 15,0 0-15,22 0 0,-22 0 16,0 0-16,0-21 0,0 0 0,0 21 16,1-21-16,-1 0 0,-21-1 0,0 1 15,21 0-15,-21-21 0,21 21 16,-21-22-16,0 1 0,0 21 15,0-22-15,0 1 0,0 0 16,0 21-16,0-1 0,0 1 0,0 42 31,0 1-31,0-1 16,-21 0-16,21 21 0,0 1 0,-21-22 16,21 21-16,-21 0 0,21-20 15,0 20-15,0-21 0,0 0 0,0 22 16,0-22-16,0 0 0,0 0 15,0 0-15,21-21 0,0 0 16,0 0-16,0 0 0,0 0 16,1 0-16,-1 0 0,0 0 15,0 0-15,0-21 0,0 0 16,1 21-16,-1-21 0,0 0 0,0-1 16,0-20-16,0 21 0,1 0 15,-22-22-15,21 22 0,-21-21 0,21 0 16,-21 20-16,21 1 0,-21 0 0,0 0 15,0 0-15,0 42 16,0 0 0,-21 21-16,21-20 0,-21-1 15,21 21-15,-21-21 0,21 22 0,0-22 16,0 21-16,0-21 0,0 0 0,0 22 16,0-22-16,0 0 15,0 0-15,0 0 0,0 1 16,21-22-16,0 0 0,21 0 0,-21 0 15,1 0-15,-1 0 0,21 0 16,-21 0-16,22 0 0,-22 0 0,0-22 16,21 1-16,-21 0 0,1 21 0,-1-21 15,0-21-15,0 20 0,0 1 16,-21-21-16,0 0 0,21-1 0,-21 1 16,22 0-16,-22-1 0,21-20 15,-21 20-15,0 1 0,0 0 0,0-1 16,21 22-16,-21-21 0,0 21 0,0 0 15,0 42 17,0 21-32,-21-21 15,0 22-15,21-1 0,-22 0 0,22 1 16,-21-1-16,21 21 0,-21-20 0,21-1 16,0 0-16,0 1 0,0-22 15,0 21-15,0-21 0,21 1 0,0 20 16,1-21-16,-1 0 15,21-21-15,-21 0 0,0 0 0,1 0 16,-1 0-16,0 0 0,0 0 0,0 0 16,0 0-16,1-21 0,-1 0 15,0 0-15,-21 0 0,21-22 16,0 22-16,-21-21 0,21 21 0,1-43 16,-22 22-16,21-1 0,-21 1 15,0-21-15,21 20 0,-21 1 0,21 0 16,-21-1-16,0 1 0,0 21 15,0 0-15,0 42 32,0 21-32,-21-21 0,21 22 15,0-1-15,-21 0 0,21 1 0,0 20 16,-21-21-16,21 1 16,0-1-16,0 0 0,0 1 0,0-1 0,0-21 15,0 22-15,0-22 0,0 0 16,0 0-16,0 0 0,0 0 15,0-42 17,0 0-32,21 21 15,0-21-15,0 0 0,-21 0 0,21-1 16,0-20-16,1 21 0,-22-21 16,21 20-16,0-20 0,0 21 0,0 0 15,0-22-15,1 43 0,-1-21 0,0 21 16,-21 21-1,0 22-15,0-22 0,0 0 16,0 21-16,0-20 0,0-1 16,0 0-16,0 21 0,21-21 15,0 1-15,0-1 0,1 0 16,-1-21-16,0 0 0,0 21 16,0-21-16,22 0 0,-22 0 0,0 0 15,21 0-15,-21 0 0,1 0 0,-1-21 16,0 21-16,0-21 0,-21 0 15,21-1-15,-21 1 0,21 0 0,-21-21 16,0 21-16,0-22 0,0 22 16,0-21-16,0-1 0</inkml:trace>
  <inkml:trace contextRef="#ctx0" brushRef="#br1" timeOffset="-201021.05">23008 3958 0,'0'0'0,"21"0"16,0 0-16,1 0 16,-1 0-16,0 0 15,0 0-15,21 0 0,-20 0 16,-1-21-16,0 21 0,0-21 0,0 21 15,0-21-15,1 21 0,-22-21 0,0-1 16</inkml:trace>
  <inkml:trace contextRef="#ctx0" brushRef="#br1" timeOffset="-200824.17">22458 3704 0,'0'0'0,"-21"0"16,-1 0-1</inkml:trace>
  <inkml:trace contextRef="#ctx0" brushRef="#br1" timeOffset="-199936.67">25421 3852 0,'0'0'0,"0"-21"0,0 0 0,0-21 0,0 21 16,0-1-16,21 1 0,-21-21 16,0 21-16,0 0 0,21-1 0,-21 1 15,0 0-15,0 42 31,0 22-31,0-1 0,-21 0 0,21 1 16,-21-1-16,21 21 16,-21 1-16,21-1 0,0 1 0,0-1 15,-21-20-15,21 20 0,-21-20 0,21 20 16,0-21-16,0-20 0,0 20 16,0 0-16,-22-21 0,22 1 0,0-1 15,0 0-15,0 0 16,-21-21-1,21-21-15,0 0 16,0 0-16,0-1 16,0 1-16,0 0 0,0 0 0,0 0 15,0-22-15,0 1 0,21 0 0,1 21 16,-1-22-16,0-20 16,0 20-16,0 22 0,22-21 0,-22 0 15,0 20-15,21 1 0,-21 21 16,22 0-16,-22 0 0,0 0 0,0 0 15,0 0-15,1 0 0,-22 21 0,0 1 16,0-1-16,0 0 0,0 0 16,-22-21-16,1 21 0,0 0 0,-21 1 15,21-22-15,-22 21 0,22 0 16,0-21-16,-21 0 0,20 21 16,1-21-16,0 0 0,0 21 0,0-21 0,0 0 15,21 21-15,0 1 16,0-1-16,0 0 0,0 0 15,0 0-15,0 0 0,21 1 0,0-1 16,0 0-16,0 21 0,0-21 16,1-21-16,-1 22 0,0-1 0,0 0 15,0-21-15,0 21 0,22-21 16,-22 21-16,0-21 0,0 0 0,22 0 16,-22 0-16,0 0 0,21 0 0,-21 0 15,1 0-15,-1 0 0,0-21 16,21 0-16</inkml:trace>
  <inkml:trace contextRef="#ctx0" brushRef="#br1" timeOffset="-198996.23">26098 4424 0,'22'0'31,"-1"0"-31,0-21 16,0 21-16,0-21 15,0 21-15,1-22 0,20 22 0,-42-21 16,21 0-16,0 21 0,-21-21 16,21 0-16,-21 0 0,0-1 15,0 1-15,-21 0 16,0 21-16,0 0 0,0 0 16,0 0-16,-1 0 0,-20 0 0,21 21 15,0 0-15,0 1 0,-1-1 16,-20 21-16,42-21 0,-21 22 0,0-22 15,21 0-15,-21 21 0,21-21 0,0 1 16,0-1-16,0 0 0,0 0 16,21-21-16,0 21 0,0 0 0,0-21 15,0 0-15,22 0 0,-22 0 0,21 0 16,-21 0-16,22 0 16,-1 0-16,-21 0 0,22-21 0,-1 21 15,-21-21-15,21 0 0,-20 21 0,20-21 16,-21 0-16,21-1 0,-20 1 15,-1-21-15,0 21 0,0 0 0,21-43 16,-42 43-16,0 0 16,22 21-16,-22-21 0,0 42 31,0 0-31,0 0 16,-22 0-16,22 0 0,0 1 0,0-1 15,0 0-15,0 0 16,0 0-16,0 0 15,22-21-15,-1 22 16,0-22-16,21 0 16,-21 0-16,1 0 0,-1 0 0,0 0 15,0 0-15,21-22 0,-20 22 0,-1-21 16,0 0-16,0 0 16,-21 0-16,0 0 0,0-1 15,21 1-15,-21 0 0,0 0 0,0 0 16,0 0-16,21-1 15,-21 44 17,0-1-32,0 0 0,0 21 15,0-21-15,0 22 0,0-22 0,-21 21 16,21-21-16,-21 22 0,21-1 16,0-21-16,0 22 0,-21-1 0,21 0 15,0 1-15,0 20 0,0-21 0,0 1 16,0-1-16,0 22 0,0-22 15,0 0-15,0 1 0,-21-1 0,21-21 16,0 21-16,-21-20 0,21 20 0,-22-21 16,1 0-16,0 0 0,0 1 15,0-22-15,0 21 0,-1-21 0,1 0 16,-21 0-16,21 0 0,-22 0 0,22 0 16,-21 0-16,21 0 15,0 0-15,-1-21 0,1-1 0,0 1 16,0 0-16,21-21 0,-21 21 0,21-22 15,0 22-15,0-21 0,0-1 16,0 1-16,21 21 0,-21-21 0,21-1 16,0 22-16,22-21 0,-22 21 0,0-1 15,21-20-15,-21 21 0</inkml:trace>
  <inkml:trace contextRef="#ctx0" brushRef="#br1" timeOffset="-198404.57">27559 4233 0,'0'0'0,"0"-21"0,-21 21 15,0 0 1,-1 21 0,22 1-16,0-1 0,0 0 15,0 0-15,0 0 0,-21 0 0,21 1 16,0-1-16,0 0 0,0 0 15,0 0-15,21-21 32,1 0-17,-1 0-15,0-21 16,0 21-16,-21-21 0,0 0 16,21 0-16,0 21 0,-21-22 15,0 1-15,22 21 0,-22-21 0,21 21 16,0 0-16,-21 21 15,0 0 1,0 1-16,0-1 0,21 0 16,-21 0-16,0 0 0,21 0 15,0-21-15,1 22 16,-1-22-16,0 0 0,0 0 0,0 0 16,0 0-16,22 0 0,-22 0 15,0 0-15,21 0 0,-20-22 16,-1 22-16,0-21 0,0 0 15,0 0-15,-21 0 0,0 0 0,0-1 16,0 1-16,0 0 0,0-21 0,0 21 16,0-1-16,0 1 0,0 0 15,0 0-15,-21 0 0,0 21 0,0 0 16,0 0-16,-1 0 16,1 0-16,0 21 0,0 0 0,0-21 15,0 21-15,21 0 0,0 1 16,0-1-16,0 0 0,0 0 15,0 0-15,21-21 0,0 0 16,0 0-16</inkml:trace>
  <inkml:trace contextRef="#ctx0" brushRef="#br1" timeOffset="-197980.81">28427 4170 0,'0'0'0,"0"-21"0,0 0 15,-21 42 17,-1 0-32,1 0 0,21 0 15,-21 0-15,0 1 0,21-1 0,0 0 16,-21 21-16,21-21 0,-21 1 16,21-1-16,0 0 0,0 0 0,0 0 15,0 0-15,21-21 0,0 0 16,0 22-16,0-22 15,0 0-15,1 0 0,-1 0 0,0 0 16,0-22-16,0 22 16,0-21-16,1 0 0,-1 21 0,0-21 15,0 0-15,-21 0 0,0-22 0,21 22 16,0 0-16,-21-21 16,0 20-16,0 1 0,0 0 0,0 0 15,0 0-15,-21 21 16,0 0-16,0 0 15,0 21-15,0 0 0,21 0 16,-22 0-16,22 1 0,0-1 16,0 0-16,0 0 0,0 0 15,22-21 1</inkml:trace>
  <inkml:trace contextRef="#ctx0" brushRef="#br1" timeOffset="-197592.28">28702 4255 0,'0'0'0,"21"-22"0,-21 1 16,21 0-16,0 0 15,-21 0-15,22 0 0,-1 21 0,0-22 16,0 22-16,0 0 0,0 0 16,22 0-16,-22 0 0,0 22 0,0-22 15,0 21-15,1 0 0,-1 0 16,0 21-16,0-20 0,0-1 0,0 21 15,-21-21-15,0 0 0,0 22 0,0-22 16,0 0-16,0 0 16,0 0-16,-21 1 15,0-22-15,0 0 16,0 0 0,21-22-1,0 1-15,0 0 16,0 0-16,0 0 0,21 0 15,0-1-15,-21 1 0,21-21 16,0 21-16,1 0 0,-1-1 0,21 1 16,-42 0-16,21 0 0,0 21 0,1-21 15,-1 21-15,0 0 0,0 0 16,0-21-16,0 21 16,1 0-16</inkml:trace>
  <inkml:trace contextRef="#ctx0" brushRef="#br1" timeOffset="-197067.65">29845 4191 0,'0'-21'16,"0"0"-16,0 0 16,0-1-16,0 1 15,-21 0-15,21 0 0,-21 0 0,21 0 16,-22 21-16,1 0 15,0 0-15,0 0 0,-21 0 16,20 42-16,1-21 0,0 0 16,-21 22-16,21-1 0,-1 0 15,-20-21-15,21 22 0,0-1 0,21-21 16,0 22-16,0-22 0,0 0 16,0 0-16,0 0 0,0 0 0,21 1 15,0-22-15,0 0 16,0 0-16,1 0 0,-1-22 15,0 22-15,0-21 0,0 0 0,0 0 16,1 0-16,-1-22 16,0 22-16,0-21 0,0 0 0,0-22 15,22 22-15,-22-1 0,0-20 0,0 21 16,0-22-16,1 22 0,-1-1 16,0 1-16,0 0 0,0-1 0,-21 22 15,0 0-15,0 42 16,-21 0-1,0 1-15,-21 20 0,20-21 16,1 21-16,0 1 0,21-1 0,-21 0 16,0 22-16,21-22 0,-21 1 15,21-1-15,0 0 0,0-21 0,0 22 16,0-22-16,0 0 0,0 0 16,0 0-16,21 1 0,0-22 0,0 0 15,0 0-15,0 0 16</inkml:trace>
  <inkml:trace contextRef="#ctx0" brushRef="#br1" timeOffset="-196436.01">31009 4085 0,'0'0'0,"21"0"0,64-21 15,-43 0-15,-21 0 16,1 21-16,-1-21 0,21-1 16,-21 1-16,-21 0 15,0 0-15,0 0 0,0 0 16,-21 21-16,0 0 0,0-22 16,0 22-16,-22 0 0,1 0 0,0 0 15,20 0-15,-20 22 0,21-1 16,-21 0-16,20 0 0,1 0 0,21 0 15,0 1-15,0-1 16,0 0-16,0 0 0,0 0 0,0 0 16,0 1-16,21-1 0,22 0 15,-22 0-15,0 0 0,21 0 0,-20 1 16,20-1-16,-21-21 0,21 21 16,-20 0-16,-1 0 0,0 0 15,-21 1-15,0-1 0,0 0 16,-21-21-16,0 0 0,-22 0 15,1 21-15,0-21 0,-1 0 0,1 0 16,-22 0-16,22 0 0,0 0 16,-1-21-16,1 21 0,0-21 0,21 21 15,-1-21-15,1 21 0,21-22 16,0 1-16,0 0 0,0 0 16,0 0-16,0 0 0,21-1 15,1 1-15,-1 0 0,21-21 0,-21 21 16,22-1-16</inkml:trace>
  <inkml:trace contextRef="#ctx0" brushRef="#br1" timeOffset="-196173.16">31686 3683 0,'0'21'31,"-21"0"-31,21 1 16,-21-1-16,0 21 0,0-21 0,21 22 15,0-1-15,-21-21 0,21 21 16,0 1-16,-22-1 0,22 0 0,0 1 16,0-22-16,0 21 0,0-21 15,0 22-15,0-22 0,0 0 16,0 0-16,0 0 16,22-21 15,-1 0-31,0-21 15,-21 0-15</inkml:trace>
  <inkml:trace contextRef="#ctx0" brushRef="#br1" timeOffset="-195732.35">32004 4064 0,'0'0'0,"21"-21"0,-21 0 15,0 0-15,-21 21 16,0 0-1,0 0-15,-1 0 0,1 0 16,0 21-16,-21 0 0,21 0 0,-1 0 16,1 0-16,-21 1 0,21 20 15,0-21-15,-1 0 0,22 0 0,-21 1 16,21-1-16,-21 0 0,21 0 16,0 0-16,0 0 15,21-21-15,0 0 16,1 0-16,-1 0 0,0 0 15,0-21-15,0 21 16,0-21-16,1 0 0,-1 0 0,0 0 16,0-1-16,0 1 0,0 0 15,1 0-15,-1 0 0,-21 0 0,0-1 16,21 22-16,-21 22 16,0-1-1,0 0-15,-21 0 0,21 0 16,0 0-16,0 1 0,0-1 0,0 0 15,0 0-15,0 0 0,0 0 16,21-21-16,-21 22 16,21-22-16,0 0 15,0 0-15,1 0 0,-1 0 0,0 0 16,0 0-16,0-22 0</inkml:trace>
  <inkml:trace contextRef="#ctx0" brushRef="#br1" timeOffset="-194851.85">32575 3683 0,'0'0'15,"0"-21"-15,22 21 0,-22 42 32,-22-21-32,1 1 0,0 20 0,0 0 15,21-21-15,-21 22 16,0-1-16,-1 0 0,22 1 0,0-22 15,0 21-15,0 1 0,0-22 16,0 0-16,0 0 0,0 0 16,0 0-16,0 1 0,22-22 15,-1 21-15,0-21 0,0 0 16,0 0-16,0 0 0,1-21 16,-1-1-16,0 1 15,0 0-15,0 0 0,0 0 0,-21 0 16,22-1-16,-1 1 0,-21 0 15,0 0-15,21 0 0,-21 42 32,0 0-32,-21 0 15,21 0-15,-21 1 0,21 20 0,-22-21 16,22 0-16,0 0 0,0 1 16,-21-1-16,21 0 0,0 0 0,0 0 15,0 0-15,21-21 16,1 0-16,-1 0 15,0 0-15,0 0 16,0 0-16,0 0 0,-21-21 16,22 0-16,-1 0 0,0 0 15,0 0-15,21-22 0,-20 22 0,-1-21 16,21 21-16,-21-22 0,0 22 16,22 0-16,-22 0 0,0 0 15,0 21-15,0 0 0,1 0 16,-1 0 15,-21-22 32,0 1-48,0 0 1,-21 21-1,-1 0-15,1 0 0,0 21 16,0-21-16,0 21 0,0 1 16,-1-1-16,1 21 0,0-21 0,0 0 15,21 22-15,0-22 0,-21 0 16,21 21-16,-21-20 0,21-1 0,0 0 16,0 0-16,0 0 15,21-21-15,0 0 0,0 21 16,0-21-16,0 0 0,1 0 15,20 0-15,-21 0 0,21 0 16,1-21-16,-22 21 0,21-21 0,-21 0 16,22 0-16,-22-22 0,0 22 15,21 0-15,-20-21 0,-1 21 0,-21-22 16,21 22-16,0-21 0</inkml:trace>
  <inkml:trace contextRef="#ctx0" brushRef="#br1" timeOffset="-194533.03">33232 3577 0,'21'0'47,"0"-21"-47,-21 0 31,0 0-15,-21 21-1,0 0-15,-1 0 16,22 21-16,-21 0 15,0 0 1</inkml:trace>
  <inkml:trace contextRef="#ctx0" brushRef="#br1" timeOffset="-194251.58">32448 3747 0,'0'0'16,"-21"0"-16,42 0 31,1 0-31,20 0 0,-21 0 16,0 0-16,22 0 0,-22 0 0,21-22 15,-21 22-15,22-21 0,-1 21 16,0 0-16,-21 0 0,1-21 0,-1 21 15,0 0-15,0 0 0,-21-21 16,-21 21 15,0 0-31</inkml:trace>
  <inkml:trace contextRef="#ctx0" brushRef="#br1" timeOffset="-193964.59">31686 3810 0,'22'0'31,"-1"-21"-31,0 21 15,0 0-15,0 0 0,0-21 0,1 21 16,-1 0-16,0 0 0,0-21 16,0 21-16,0 0 0,1 0 15,-1 0-15,-21-22 32</inkml:trace>
  <inkml:trace contextRef="#ctx0" brushRef="#br2" timeOffset="-186156.64">14753 6287 0,'0'21'47,"0"0"-31,0 0-16,0 0 15,0 0 1,21-21 0,0 0-16,1 0 0,-1 0 15,0 0-15,0-21 0,0 0 16,0 21-16,1-21 0,-1 21 0,0-21 16,0 21-16,-21-21 0,21-1 15,-21 1-15,0 0 16,0 0-16,-21 21 15,0-21-15,0 21 16,0 0-16,-1 0 0,1 0 0,0 0 16,0 0-16,0 0 0,0 21 0,-1-21 15,1 21-15,0 0 0,0 0 16,0 1-16,0-1 0,-1 21 0,1-21 16,0 0-16,21 22 0,0-22 15,-21 21-15,21-21 0,0 1 0,0-1 16,0 21-16,0-21 0,21 0 15,0-21-15,0 22 0,1-22 16,-1 0-16,0 0 0,0 0 16,21 0-16,-20 0 0,-1 0 0,0 0 15,0 0-15,0 0 0,0 0 16,1 0-16,-22-22 16,-22 1-1,1 21-15,0 0 0,0 0 16,0 0-16,0 0 0,-1 0 15,-20 21-15,21-21 0,0 22 0,0-1 16,-1 0-16,1 0 0,21 0 0,-21 0 16,0 1-16,21-1 0,-21 0 15,21 0-15,0 0 0,0 0 0,0 1 16,0-1-16,21 0 16,0-21-1,0 0-15,0 0 0,1 0 0,-1 0 16,0 0-16,0 0 0,0 0 15,0 0-15,22 0 0,-22 0 16,0-21-16</inkml:trace>
  <inkml:trace contextRef="#ctx0" brushRef="#br2" timeOffset="-185363.8">15727 6541 0,'0'0'16,"0"-22"-16,0 1 0,-21 21 16,-1-21-16,1 21 0,0 0 15,0 0-15,0 0 0,0 0 0,-1 0 16,1 21-16,0-21 0,0 21 16,0 1-16,0-1 0,-1 0 0,1 21 15,0-21-15,0 1 0,0-1 0,21 21 16,0-21-16,-21 0 0,21 1 15,0-1-15,0 0 16,0 0-16,21-21 0,0 0 16,21 0-16,-21 0 15,1 0-15,-1 0 0,0-21 0,21 21 16,-21-21-16,1 21 0,-1-21 16,0-1-16,0 1 0,0 0 0,0 21 15,-21-21-15,0 0 0,0 0 0,22-1 16,-22 1-16,0 0 0,21 0 15,-21 0-15,0 42 47,0 0-47,0 0 16,0 0-16,0 1 0,0-1 16,0 0-16,0 0 0,-21 0 0,21 0 15,0 22-15,-22-22 0,22 0 0,0 21 16,0-20-16,0 20 0,0 0 15,0 1-15,0-1 0,0 0 0,0 1 16,0 20-16,0-21 0,0 22 0,0-22 16,0 1-16,0 20 0,0-21 15,0 1-15,0-1 0,0 0 0,0 1 16,0-1-16,0 0 0,0 1 16,0-1-16,0-21 0,0 22 0,0-1 15,-21-21-15,21 0 0,-21 22 16,0-22-16,21 0 0,-21-21 0,0 21 15,21 0-15,-22-21 0,1 0 0,0 0 16,0 0-16,0 0 16,0 0-16,-1 0 0,1-21 0,-21 0 15,21 0-15,0 0 0,-22-1 0,22 1 16,-21 0-16,-1-21 0,22 21 16,-21-22-16,21 1 0,0 0 0,-22-1 15,43 1-15,0 0 0,0-1 0,0 1 16,0 0-16,0-1 15,21 1-15,1 0 0,-1 20 0,21-20 16,-21 0-16,22 21 0,-1-22 0,-21 1 16,21 21-16,1 0 0,-1-22 15,-21 22-15,22 0 0,-22 0 0,0 0 16</inkml:trace>
  <inkml:trace contextRef="#ctx0" brushRef="#br2" timeOffset="-184952.12">16383 6519 0,'0'0'16,"0"43"0,0-22-16,21-21 31,-21-21 0,0 0-15,0-1-1,-21 22 1,0 0 0,21 22-16,-21-22 15,21 21-15,0 0 0,0 0 16,0 0-16,0 0 0,0 1 16,0-1-16,0 0 15</inkml:trace>
  <inkml:trace contextRef="#ctx0" brushRef="#br2" timeOffset="-184652.36">16383 6943 0,'0'21'15,"21"-21"16,0 0-31,-21-21 16,0 0 15,-21 21-15,0 0 0,0 0-16,0 0 15,21 21 1,-22-21-16</inkml:trace>
  <inkml:trace contextRef="#ctx0" brushRef="#br2" timeOffset="-184108.04">18224 6308 0,'0'0'0,"0"21"31,0 0-31,0 0 16,0 22-16,0-22 0,0 21 0,0-21 15,-21 22-15,21-22 0,-21 21 0,0-21 16,21 0-16,0 22 0,0-22 15,-21 0-15,21 0 0,-21 0 16,21 1-16,21-44 31,0 22-15,0-21-16</inkml:trace>
  <inkml:trace contextRef="#ctx0" brushRef="#br2" timeOffset="-183680.84">18373 5990 0,'-22'0'16,"44"0"-16,-65 0 0,22 0 0,0 0 16,0 21-16,0 1 15,21-1-15,-22 0 0,22 0 0,0 0 16,0 0-16,0 1 0,0-1 15,0 0-15,0 0 0,0 0 16,0 0-16,22-21 16,-1 0-16,0 0 0,0 0 0,0 0 15,0 0-15,1 0 0,-1-21 16,0 21-16,0-21 0,0 0 0,0 21 16,1-21-16,-1 0 0,-21-1 15,0 1-15,0 0 0,0 0 0,0 0 16,-21 0-16,-1-1 0,1 1 15,0 21-15,0 0 0,0 0 16,0 0-16,-1 0 0,1 0 0,-21 0 16,21 0-16,0 21 15,-1 1-15,22-1 0,0 0 0,-21 0 16,21 0-16,0 0 0,0 22 0,0-22 16,0 0-16,0 0 0,0 0 15,0 1-15,21-22 0,1 21 0,-1 0 16,0-21-16,0 0 0</inkml:trace>
  <inkml:trace contextRef="#ctx0" brushRef="#br2" timeOffset="-183160.54">18711 6244 0,'0'43'31,"0"-22"-31,0 0 0,0 21 16,0-21-16,0 1 0,0 20 0,0-21 16,0 0-16,-21 22 0,21-22 15,0 0-15,0 21 0,-21-21 0,21 1 16,0-1-16,0 0 0,0 0 16,0 0-1,0-42 16,0 0-31,0 0 16,0 0-16,0-1 0,0 1 16,0 0-16,0-21 0,0 21 15,0-22-15,0 1 0,21 21 0,0-22 16,0 1-16,1 21 0,-1 0 0,0 0 16,0-1-16,0 1 0,0 0 15,22 21-15,-22 0 0,0 0 0,21 0 16,-20 0-16,20 0 0,-21 21 15,0 0-15,22 1 0,-22-1 0,0 0 16,-21 21-16,0-21 0,21 22 16,-21-22-16,0 21 0,0-21 15,0 1-15,0 20 0,0-21 0,-21 0 0,21 0 16,-21 1-16,0-22 0,21 21 16,-22 0-16,1-21 15,0 0-15,21-21 31,0 0-31,0-1 0,21 1 16</inkml:trace>
  <inkml:trace contextRef="#ctx0" brushRef="#br2" timeOffset="-182832.73">19452 5969 0,'0'21'16,"0"0"-1,0 1-15,0-1 0,0 21 0,0-21 16,0 0-16,0 22 0,0-1 0,0-21 16,0 22-16,0-1 0,-21 0 15,21 1-15,0-1 0,-21 0 0,21-21 16,-21 22-16,21-22 0,0 0 15,0 0-15,0 0 0,0 1 16,0-1-16,21 0 16,0-21-16,0 0 15,0 0-15,0 0 0,1 0 0,-1-21 16,0 0-16,0-1 0,0 22 0,0-21 16,-21 0-16,22-21 0,-1 21 15</inkml:trace>
  <inkml:trace contextRef="#ctx0" brushRef="#br2" timeOffset="-182620.66">19452 6244 0,'0'0'0,"-21"0"16,-21 0-16,20 0 16,44 0-1,-1 0 1,0-21-16,0 21 0,21 0 15,-20 0-15,20 0 0,-21-21 0,0 21 16,22 0-16,-22 0 0,0-21 16,0 21-16,0 0 0,0-21 15</inkml:trace>
  <inkml:trace contextRef="#ctx0" brushRef="#br2" timeOffset="-181767.23">21675 6308 0,'0'-85'31,"0"64"-31,0 0 16,0 0-16,0-1 0,-22 1 15,22 0-15,-21 0 0,0 0 16,0 0-16,0-1 0,0 1 15,-1 21-15,1 0 0,0-21 0,0 21 16,-21 0-16,20 0 0,1 0 16,-21 21-16,0-21 0,20 21 0,-20 1 15,21-1-15,0 0 0,-22 21 16,22-21-16,0 22 0,0-1 0,0-21 16,21 22-16,-21-1 0,21-21 15,-22 21-15,22-20 0,0 20 16,0-21-16,0 0 0,0 0 0,22 1 15,-1-22-15,0 0 0,0 0 16,0 0-16,22 0 0,-22 0 16,0 0-16,21-22 0,1 1 0,-22 0 15,21 0-15,0 0 0,1 0 16,-22-1-16,21 1 0,1-21 0,-22 21 16,0 0-16,0-22 0,0 22 0,-21 0 15,0 0-15,0-22 0,21 22 16,-21 0-16,0 0 0,0 0 15,-21 42 1,21 0 0,-21 0-16,21 0 0,0 22 0,0-22 15,-21 21-15,21 1 0,0-22 16,0 21-16,0 0 0,0-20 0,0 20 16,0-21-16,21 0 0,0 0 0,-21 1 15,21-1-15,1 0 0,-1-21 16,21 0-16,-21 0 0,0 0 0,22 0 15,-22 0-15,0 0 0,21-21 16,-20 21-16,-1-21 0,21-1 0,-21 1 16</inkml:trace>
  <inkml:trace contextRef="#ctx0" brushRef="#br2" timeOffset="-181508.38">22458 6117 0,'42'0'16,"-21"0"-1,0 0-15,1 0 16,-1 0-16,0 0 0,0 0 0,0 0 15,0 0-15</inkml:trace>
  <inkml:trace contextRef="#ctx0" brushRef="#br2" timeOffset="-181320.49">22415 6287 0,'22'0'31,"-1"0"-31,0 0 16,0 0-16,0 0 16,0 0-16,1-22 0,-1 22 15,0 0-15,0-21 0,0 21 0</inkml:trace>
  <inkml:trace contextRef="#ctx0" brushRef="#br2" timeOffset="-180658.35">23622 6075 0,'0'-64'31,"0"43"-31,0 0 16,0 0-16,0 0 15,0 0-15,0-1 0,0 1 0,0 0 16,21 0-16,0 21 16,0 0-16,1-21 0,-1 21 15,0 0-15,21 0 0,-21 0 0,1 0 0,-1 0 16,0 21-16,0 0 15,-21 0-15,21 0 0,-21 22 0,21-22 16,-21 21-16,0-21 0,0 22 0,0-1 16,0 0-16,-21-20 0,0 20 15,0 0-15,0-21 0,0 22 0,-22-22 16,1 21-16,0-21 0,-1 1 16,1-1-16,0 0 0,-1 0 0,1 0 15,21 0-15,-22-21 0,22 0 0,0 0 16,-21 0-16,21 0 15,-1 0-15,1 0 0,0-21 16,0 0-16,21 0 0,-21 0 16,21 0-16,0-1 0,0 1 15,0 0-15,0-21 0,0 21 0,0-1 16,0 1-16,21 0 0,0 0 16,0-21-16,-21 20 0,21 22 0,1-21 15,-1 0-15,0 21 0,0 0 0,0 0 16,0 0-16,1 0 15,-1 21-15,0-21 0,-21 21 0,21 1 16,0-1-16,0 0 0,1 0 16,-22 21-16,0-20 0,21-1 15,0 0-15,-21 0 0,0 0 0,21 0 16,0-21-16,-21 22 0,21-1 16,1 0-16,-1-21 15,0 0-15,0 0 0,0 0 16,0 0-16,1 0 0,-1-21 15,21 21-15,-21-21 0,22-1 0,-1 1 16</inkml:trace>
  <inkml:trace contextRef="#ctx0" brushRef="#br2" timeOffset="-180225.07">24384 6011 0,'0'0'15,"0"-21"1,-21 42-1,0-21-15,21 22 0,-22-1 16,1 0-16,0 21 0,21-21 16,-21 1-16,0-1 0,0 21 0,21-21 15,-22 0-15,22 22 0,-21-22 0,21 0 16,0 0-16,0 0 0,0 1 16,0-1-16,0 0 0,21-21 15,1 21-15,-1-21 0,0 0 16,0 0-16,0 0 0,0 0 0,1 0 15,-1-21-15,0 21 0,21-21 0,-21 0 16,1-1-16,-1 1 16,0 0-16,0 0 0,0 0 0,-21 0 15,0-22-15,21 22 0,-21-21 16,0 21-16,0-22 0,0 1 0,0 21 16,0 0-16,-21-22 0,21 22 0,-21 21 15,0-21-15,0 0 0,0 21 16,-1 0-16,1 0 0,0 0 0,0 0 15,0 21-15,0 0 0,-1 0 16,1-21-16,21 21 0,0 1 0,-21-1 16,21 0-16,0 0 0,-21-21 15,21 21-15,0 0 0,0 1 16,21-22 0</inkml:trace>
  <inkml:trace contextRef="#ctx0" brushRef="#br2" timeOffset="-179868.61">25167 6075 0,'0'-21'62,"0"0"-30,0 42 30,-21 0-46,21 0-1,0 0-15</inkml:trace>
  <inkml:trace contextRef="#ctx0" brushRef="#br2" timeOffset="-179355.89">25104 6435 0,'0'-21'31,"0"-1"-31,0 1 16,21 21-1,-21 21 17,0 1-32,0-1 15,0 0-15,0 0 16,-21 0-16,-1-21 16,1 0-16,21 21 15,-21-21-15,0 0 16,21-21-1,0 0 1,0 0-16,21 0 16,0 0-16,0-1 15,1 22-15,-1-21 16,0 21-16,0 0 16,0 0-16,-21 21 15,0 1-15,0-1 0,0 0 16,0 0-16,0 0 0,0 0 15,0 1-15,0-1 0,-21 0 16,0 21-16,0-21 0,-22 1 0,22-1 16,-21 0-16,0 21 0,-1-21 15,1 1-15,0-22 0,-22 21 0,1 0 16,20 0-16,-20-21 0</inkml:trace>
  <inkml:trace contextRef="#ctx0" brushRef="#br2" timeOffset="-178464.31">16976 7726 0,'0'0'0,"0"-21"31,0 42-15,0 0-16,0 0 0,0 0 0,0 22 16,0 20-16,0-20 0,0 20 15,0 1-15,0-22 0,0 21 0,-22 1 16,22-1-16,-21 1 0,21-22 0,0 22 16,0-22-16,0 0 0,0 22 15,0-22-15,0 1 0,0-1 16,0 0-16,0-21 0,0 22 0,0-22 15,0 0-15,0 0 0,0 0 16,-21-21-16,21 22 0,-21-22 16,21-22-1,0 1-15,0 0 0,0 0 16,0 0-16,0 0 0,0-22 0,0 1 16,0 21-16,0-22 0</inkml:trace>
  <inkml:trace contextRef="#ctx0" brushRef="#br2" timeOffset="-178164.48">16743 8065 0,'0'0'0,"0"-43"0,0 1 16,0 0-16,0 20 0,0-20 0,0 21 15,0-21-15,21 20 0,0 1 0,0 0 16,0 21-16,1-21 0,20 0 16,-21 21-16,21 0 0,1 0 0,-1 0 15,0 21-15,1 0 0,-22 0 16,21 22-16,-21-22 0,1 21 0,-22 0 15,0 1-15,0-22 0,0 21 0,-22 1 16,-20-1-16,21-21 16,-21 21-16,20-20 0,1-1 0,-21 0 0,21 0 15,0 0-15,-1-21 0,1 0 16,21 21-16,0-42 31,0 0-31,0 0 16,0 0-16,21 0 0,1-22 15,-22 22-15,21 0 0,0 0 0</inkml:trace>
  <inkml:trace contextRef="#ctx0" brushRef="#br2" timeOffset="-177744.63">17378 7768 0,'0'0'0,"21"21"31,0 1-31,-21 20 0,0-21 0,0 0 0,0 22 16,0-22-16,0 21 0,0 0 16,0-20-16,0 20 0,0-21 0,0 0 15,21 0-15,-21 1 0,21-1 0,-21 0 16,0 0-16,22-21 0,-1 0 16,0 0-16,0 0 0,0 0 15,0 0-15,1-21 0,-1 0 16,0 0-16,0-1 0,-21 1 15,21 0-15,0 0 0,-21 0 16,0-22-16,0 22 0,0 0 0,22-21 16,-22 21-16,0-1 0,0 1 15,0 0-15,0 0 0,0 42 32,0 0-32,0 0 0,0 22 15,0-22-15,0 0 0,0 21 0,0-20 16,0-1-16,0 21 0,-22-21 15,22 0-15,0 1 0,0-1 0,0 0 16,22-21 0,-1 0-16,0 0 15,0 0-15,0-21 0</inkml:trace>
  <inkml:trace contextRef="#ctx0" brushRef="#br2" timeOffset="-177220.78">18076 7578 0,'0'21'0,"0"-42"0,-21 84 0,21-42 16,0 22-16,0-22 0,-21 21 0,21 1 15,0-22-15,0 21 0,0 0 16,0 1-16,0-1 0,0-21 0,0 22 15,-21-1-15,21-21 0,0 0 16,0 0-16,0 1 0,0-1 0,0 0 16,0-42 15,0 0-15,0-1-16,0 1 0,0 0 0,0-21 15,0 21-15,0-1 0,21-20 16,0 21-16,0 0 0,0 0 15,1-1-15,-1 1 0,0 21 16,0 0-16,21 0 0,-20 0 0,-1 0 16,0 0-16,21 0 0,-21 21 0,1 1 15,-1-1-15,0 0 0,-21 21 16,0-21-16,0 1 0,0-1 0,0 0 16,0 0-16,0 0 0,-21 0 0,0 1 15,-1-1-15,-20 0 0,21-21 16,0 21-16,-22-21 0,22 0 0,0 0 15,-21 0-15,21 0 0,-1 0 16,1 0-16,0 0 0,0 0 0,0 0 16,21-21-16,0 0 15,0 0-15,0-1 16,21 1-16,-21 0 0,21 0 0,21-21 16,-20 20-16</inkml:trace>
  <inkml:trace contextRef="#ctx0" brushRef="#br2" timeOffset="-176336.31">18754 7578 0,'0'63'16,"-22"-20"-16,22-22 15,0 0-15,0 0 0,0 21 0,0-20 16,-21 20-16,21 0 0,0-21 0,-21 22 15,21-1-15,0-21 0,0 22 16,0-22-16,0 0 0,0 0 0,0 0 16,21 0-16,0-21 0,-21 22 15,22-22-15,-1 0 0,0 0 0,0 0 16,0 0-16,0 0 0,-21-22 0,22 22 16,-1-21-16,0 0 0,0 0 15,0 0-15,-21 0 0,0-1 0,21 1 16,-21-21-16,22 21 0,-22 0 0,0-1 15,0 1-15,0 0 16,0 0-16,0 42 31,0 0-31,0 0 0,0 22 16,0-22-16,0 0 0,0 0 0,0 0 16,0 22-16,0-22 0,0 0 0,0 0 15,0 0-15,21-21 16,0 0-16,0 0 15,21 0-15,-20 0 0,20 0 16,0 0-16,-21 0 0,22-21 0,-22 0 16,0 0-16,0 21 0,0-21 15,1 0-15,-22-22 0,21 22 16,0 0-16,-21-21 0,21 20 0,-21 1 16,21 0-16,-21 0 0,21 0 0,1 0 15,-22-1-15,21 22 16,0 0-1,-21 22 1,0-1 0,0-42 46,0-1-46,0 1-1,0 0-15,0 0 16,-64 21 15,43 21-31,21 0 0,-21 0 16,21 1-16,-21-1 0,21 21 0,-21-21 16,21 22-16,-21-22 0,21 21 15,0-21-15,0 0 0,0 1 0,0-1 16,0 0-16,0 0 0,21 0 0,0-21 15,0 0-15,0 21 16,0-21-16,1 0 0,-1 0 16,21 0-16,-21-21 0,0 21 0,1-21 15,-1 0-15,0 21 0,-21-21 16,21 0-16,-21-1 0,21-20 0,-21 21 16,21 0-16,-21-22 0,0 22 0</inkml:trace>
  <inkml:trace contextRef="#ctx0" brushRef="#br2" timeOffset="-176148.3">19240 7514 0,'0'0'0,"-21"21"0,0-21 0,42-21 47</inkml:trace>
  <inkml:trace contextRef="#ctx0" brushRef="#br2" timeOffset="-175465.23">21378 7662 0,'0'0'0,"0"-21"0,0 0 0,-21 21 16,21-21-16,0 0 0,0 0 31,21 21-15,0 0-16,1 21 0,-1 0 16,0 0-16,0 0 0,0 22 15,-21-22-15,21 21 0,1-21 0,-1 22 16,-21-22-16,0 21 0,0 0 15,0-20-15,0 20 0,0-21 0,21 0 16,-21 0-16,0 1 0,0-1 0,0 0 16,0-42 15,0 0-31,0-1 16,21 1-16,-21 0 15,21 0-15,-21 0 0,21 0 0,-21-22 16,0 22-16,22 0 0,-1-21 0,-21 20 15,0 1-15,0-21 0,21 21 16,-21 0-16,0-1 0,0 1 0,0 0 16,0 0-16,21 21 15,-21 21 1,21-21-16,0 21 16</inkml:trace>
  <inkml:trace contextRef="#ctx0" brushRef="#br2" timeOffset="-175000.5">22140 7599 0,'0'0'0,"0"-21"0,-21 0 16,0 21-1,21 21 1,-21-21-16,21 21 0,-21 0 0,21 21 15,-22-20-15,22 20 0,0-21 16,0 21-16,-21-20 0,21 20 0,0 0 16,-21-21-16,21 22 0,0-22 0,0 21 15,0-21-15,0 1 16,21-22-16,-21 21 0,21-21 0,1 21 16,-1-21-16,0 0 0,0 0 0,0 0 15,0-21-15,1 0 0,-1 21 16,0-22-16,0 1 0,0 0 0,0 0 15,1 0-15,-1 0 0,0-22 0,-21 22 16,0 0-16,0-21 0,0 20 16,0-20-16,0 21 0,0 0 0,0-22 15,-21 22-15,0 0 0,-1 0 16,1 0-16,0 0 0,0 21 0,0 0 16,0 0-16,-1 0 0,1 21 0,0 0 15,0-21-15,0 21 16,21 21-16,-21-20 0,21-1 0,-22 0 15,22 21-15,0-21 0,0 1 0,0-1 16,0 0-16,0 0 0,0 0 16,0 0-16,0 1 0,22-22 15,-1 0-15</inkml:trace>
  <inkml:trace contextRef="#ctx0" brushRef="#br2" timeOffset="-174723.66">22754 7662 0,'0'22'32,"0"-1"-32,0 0 0,0 0 0,0 0 15,0 0-15,0 1 0,0-1 16,-21 0-16,21 0 0,0 0 0,0 0 15,0 1-15,0-1 0,0 0 16,0 0-16,0 0 16,0-42 31</inkml:trace>
  <inkml:trace contextRef="#ctx0" brushRef="#br2" timeOffset="-174380.86">22839 7472 0,'21'0'15,"0"0"-15,-21-21 0,0 0 16,0-1 0,0 1-16,-21 21 15,0 0-15,21-21 0,-21 21 0,-1 0 16,1 0-16,0 0 15,0 0-15,21 21 16,0 0-16,0 1 0,0-1 16,0 0-16,0 0 15</inkml:trace>
  <inkml:trace contextRef="#ctx0" brushRef="#br2" timeOffset="-173784.78">23453 7726 0,'0'0'0,"-43"-85"31,22 64-31,21 0 0,-21 21 15,0 0-15,0 0 0,-1 0 16,1 0-16,0 0 0,0 21 16,0 0-16,21 0 0,-21 1 0,-1-1 15,1 21-15,0-21 0,0 22 16,21-22-16,-21 21 0,21 0 0,-21-20 16,21-1-16,0 21 0,0-21 15,0 0-15,0 1 0,21-1 16,0-21-16,0 0 0,0 0 15,0 0-15,1 0 0,-1 0 16,0 0-16,21-21 0,-21-1 0,1 1 16,-1 0-16,0 0 0,0 0 0,0 0 15,0-22-15,1 1 0,-1 21 16,0-22-16,0 1 0,-21 0 0,21-1 16,-21 1-16,21-21 0,-21 20 0,0-20 15,0 20-15,0-20 0,0 21 16,0-1-16,0 22 0,0-21 0,0 21 15,0 42 1,-21 0-16,0 21 16,0 1-16,21-1 0,-21 0 0,0 22 15,21-22-15,0 22 0,0-22 16,0 0-16,0 1 0,0-1 0,0 0 16,0 1-16,21-1 0,0-21 15,-21 0-15,42 0 0,-21 1 0,1-1 16,-1-21-16,21 0 0,-21 0 0,22 0 15,-22 0-15,0 0 0,21-21 16</inkml:trace>
  <inkml:trace contextRef="#ctx0" brushRef="#br2" timeOffset="-172004.44">25463 7747 0,'22'-21'16,"-1"0"0,0 0-16,-21-1 0,0 1 15,0 0-15,0-21 0,0 21 16,0-1-16,0 1 0,-21-21 15,0 21-15,21 0 0,-22-22 16,1 22-16,0 0 0,0-21 16,0 20-16,0 22 0,-1 0 15,1 0-15,0 0 0,0 22 0,0-1 16,0 21-16,-1 0 0,1-20 16,0 20-16,0 0 0,0 1 0,21-1 15,-21 0-15,21 1 0,0-22 16,0 0-16,0 0 0,0 0 0,0 0 15,0 1-15,21-22 0,0 0 0,0 0 16,0 0-16,0 0 0,1 0 16,-1 0-16,21 0 0,-21 0 0,0-22 15,22 22-15,-22-21 0,0 0 16,0 0-16,0 0 0,1 0 16,-1-1-16,0-20 0,-21 21 0,0-21 15,21 20-15,-21-20 0,21 0 16,-21 21-16,0-1 0,0 1 0,0 42 31,0 1-31,0-1 0,0 0 16,0 21-16,0-21 0,0 1 0,0 20 15,0-21-15,0 0 0,0 0 16,0 1-16,0-1 0,21 0 0,1 0 16,-1 0-16,0-21 0,21 21 0,-21-21 15,22 0-15,-1 0 16,0 0-16,22 0 0,-22 0 0,1 0 15,-1 0-15,21 0 0,-20 0 0,-1-21 16,-21 0-16,22 0 0,-22 0 16,0 0-16,0-1 0,0 1 0,-21 0 15,0-21-15,0 21 0,0-22 0,0 22 16,0-21-16,-21 21 0,0-1 16,0 1-16,0 0 0,-22 21 0,22 0 15,0 0-15,-21 0 0,-1 0 16,22 21-16,-21 0 0,21 22 0,-22-22 15,22 21-15,0-21 0,-21 22 16,20-22-16,22 0 0,-21 21 16,21-20-16,0-1 0,0 0 0,0 0 15,0 0-15,21 0 0,1-21 16,-1 0-16,21 0 0,-21 22 16,0-22-16,22 0 0,-22 0 0,21 0 15,-21 0-15,1-22 0,20 1 16,-21 21-16,0-21 0,0 0 0,-21 0 15,22 0-15,-22-1 0,21-20 0,0 21 16,-21-21-16,0-1 0,0 1 16,21-22-16,-21 22 0,0-21 15,21 20-15,-21 1 0,0-22 0,0 22 16,0 21-16,0-21 0,0 20 16,0 1-16,0 0 0,-21 21 15,0 21 1,0 0-16,21 1 0,-21 20 0,21 0 15,0 1-15,0 20 0,0-21 0,0 1 16,0 20-16,0-20 0,0-1 16,0 0-16,0 1 0,0-1 0,21 0 15,-21-21-15,21 1 0,0-1 0,0 0 16,0 0-16,1 0 0,-1 0 16,0-21-16,21 0 0,-21 0 15,1 0-15,20 0 0,-21 0 0,21 0 16,1 0-16,-22 0 0,21 0 15,1-21-15,-22 0 0,0 21 0,21-21 16,-21 0-16,1 0 0,-1-22 0,0 22 16,-21 0-16,0-21 0,0 20 15,0 1-15,0 0 0,0 0 0,0 0 16,0 0-16,-21 21 0,0 0 16,-1 0-16,1 0 0,-21 0 0,21 0 15,0 0-15,-22 0 0,22 21 0,0 0 16,0 0-16,-22 21 0,22-20 15,21-1-15,-21 0 0,0 0 0,21 0 16,0 22-16,0-22 16,0 0-16,0 0 0,0 0 15,0 0-15,21 1 0,0-22 16,0 0-16,1 0 16,-1 0-16,0 0 0,0 0 0,0 0 15,0 0-15,1 0 0,-1-22 0,0 1 16,-21 0-16,21 0 0,0 0 15,0 0-15,-21-22 0,22 22 0,-1-21 16,0-22-16,-21 22 0,21 0 0,0-22 16,0 1-16,-21 20 0,22-20 15,-22 20-15,21 1 0,0-21 16,-21 41-16,0-20 0,21 0 16,0 21-16,-21-22 0,0 22 15,0 0-15,0 42 16,0 0-16,0 0 15,-21 22-15,21-1 0,0 0 0,-21 1 16,21 20-16,-21-20 0,21 20 16,0 1-16,-21-22 0,21 21 0,-22-20 15,22-1-15,0 0 0,0 1 0,0-1 16,0-21-16,0 0 0,0 1 16,0-1-16,0 0 0,0 0 0,22 0 15,-1-21-15,-21 21 0,21-21 16,0 22-16,0-22 15,0 0-15,1 0 0,-1 0 16,0 0-16,0 0 0,0-22 0,0 22 16,1-21-16,-1 21 0,0-21 15</inkml:trace>
  <inkml:trace contextRef="#ctx0" brushRef="#br2" timeOffset="-171687.62">27749 7049 0,'-21'0'0,"42"0"0,-63 0 0,21 0 16,0 0-16,0 0 16,-1 0-16,1 21 0,21 0 0,-21 21 15,0-21-15,0 22 0,21 20 0,0-20 16,-21-1-16,21 0 0,-22 1 15,1-1-15,21 0 0,0 1 0,0-22 16,0 21-16,0-21 0,0 22 16,0-22-16,0 0 0,0 0 15,0 0-15,21-21 0,1 21 0,-1-21 16,0 0 0,0 0-16,0 0 0,0 0 0,1 0 15,20 0-15,-21 0 0,21 0 0,-20-21 16,20 21-16</inkml:trace>
  <inkml:trace contextRef="#ctx0" brushRef="#br2" timeOffset="-171347.8">28236 7006 0,'21'0'0,"-42"0"0,64 0 16,-22 0-16,0 0 16,0 0-16,0 21 0,0-21 0,1 22 15,-1-1-15,0 0 0,-21 21 16,0 1-16,0-1 0,21 0 0,-21 1 16,0-1-16,0 21 0,0-20 0,0-1 15,-21 0-15,0 1 0,0-22 16,-1 21-16,1-21 0,0 1 15,0-1-15,0 0 0,0 0 0,-1 0 16,1-21-16,0 0 16,0 0-1,21-21 1,0 0-16,0 0 16</inkml:trace>
  <inkml:trace contextRef="#ctx0" brushRef="#br2" timeOffset="-170688.34">29231 6858 0,'0'0'0,"0"-21"15,-21 21-15,0 0 16,-22 0-16,22 0 0,-21 0 16,0 0-16,20 0 0,-20 0 0,0 21 15,21-21-15,-1 0 0,1 0 16,0 21-16,42 0 31,0-21-31,1 0 0,-1 0 16,0 0-16,0 22 0,0-22 0,0 0 15,1 21-15,-1 0 0,0-21 16,0 21-16,0 0 0,-21 0 16,0 1-16,0-1 0,0 0 0,0 0 15,0 0-15,-21 22 0,0-22 16,0 0-16,0 21 0,-1-21 0,1 1 16,-21-1-16,21-21 0,0 21 15,-1 0-15,1-21 0,0 0 0,0 21 16,42-21 31,0 0-32,0 0-15,-21-21 0,22 21 0,-1 0 16,0 0-16,0 0 0,0 0 0,0 0 16,-21 21-1,0 0-15,0 1 0,0-1 0,0 0 16,0 21-16,0-21 0,-21 1 15,0 20-15,21-21 0,-21 0 0,0 0 16,0 1-16,21-1 0,0 0 0,-22 0 16,22 0-16,-21-21 0,21 21 15,0 1-15,0-1 16,21-21 15,1 0-31,-1 0 0,0 0 16,0 0-16</inkml:trace>
  <inkml:trace contextRef="#ctx0" brushRef="#br2" timeOffset="-170096.28">27263 8636 0,'0'0'15,"0"21"-15,42-21 16,-21 0-16,0 0 16,22 0-16,-1 0 0,0 0 0,22 0 15,-1 0-15,1-21 0,20 21 0,1 0 0,0-21 16,-22 0-16,22 21 16,0 0-16,-1 0 0,-20-21 0,-1 21 15,1 0-15,-22 0 0,22 0 0,-43 0 16,21 0-16,-21 0 0,-21-22 15,-21 22 17,0 0-32,0 0 0,0 0 0,-22 0 15,1 0-15,21 0 0,-43 0 0,22 0 16,-22 22-16,22-22 0,-43 21 16</inkml:trace>
  <inkml:trace contextRef="#ctx0" brushRef="#br2" timeOffset="-169800.45">27305 8869 0,'42'0'32,"-21"0"-32,1 0 0,20 0 0,-21 0 15,43 0-15,-22 0 0,43 0 0,-22 0 16,1 0-16,20 0 0,1-21 15,0 21-15,-22 0 0,22 0 16,-22-21-16,1 21 0,-1 0 0,-20-22 16,-1 1-16,0 21 0,-21 0 15,1-21-15,-1 21 0,0 0 0,-21-21 32,-21 21-32,0 0 15,-1 0-15,1 0 0,0 0 0,0 0 16,0 0-16,-22 0 0,1 0 15</inkml:trace>
  <inkml:trace contextRef="#ctx0" brushRef="#br2" timeOffset="-169491.62">27284 9059 0,'42'0'16,"-21"0"-16,0 0 0,22 0 0,-1 0 15,0 0-15,1 0 0,20 0 0,-20 0 16,20 0-16,1 0 16,20-21-16,-20 21 0,-1 0 0,1 0 0,-1-21 15,1 21-15,-22 0 0,0 0 16,22 0-16,-43 0 0,21 0 15,-20 0-15,-1 0 0,0 0 0,0 0 16,0 0-16</inkml:trace>
  <inkml:trace contextRef="#ctx0" brushRef="#br2" timeOffset="-168932.46">28025 9440 0,'-22'0'31,"22"-21"-31,22 21 15,-1 0-15,0 0 0,0-21 16,0 21-16,0 0 0,1 0 0,20 0 16,-21 0-16,0 0 0,0 0 0,1 0 15,-1 0-15,0 0 0,-21 21 32,-21-21-32,0 21 15,-1-21-15,-20 22 0,0-1 0,-1-21 16,22 21-16,-21 0 0,0 0 15,-1-21-15,22 21 0,0 1 0,0-1 16,0 0-16,21 0 0,0 0 0,0 0 16,0 1-16,0-1 15,21-21-15,-21 21 0,42-21 0,-21 21 16,0 0-16,1-21 0,-1 21 0,21-21 16,-21 0-16,0 22 0,1-22 15,-1 21-15,0-21 0,0 21 16,-21 0-16,0 0 15,0 0-15,0 1 16,-21-22-16,0 21 0,0-21 16,-1 21-16,1-21 0,0 21 0,21 0 15,-21-21-15,0 21 0,21 1 16,-21-1-16,-1-21 16,1 0-16,21 21 0,-21-21 15,0-21 1,0 0-16</inkml:trace>
  <inkml:trace contextRef="#ctx0" brushRef="#br0" timeOffset="-2228.89">910 12065 0,'0'0'0,"0"-21"15,0 0 32,21 0-47,0-1 16,1 22-16,-1-21 0,0 21 16,0-21-16,21 0 0,-20 0 15,-1 21-15,0-21 0,0-1 16,21 1-16,-42 0 0,22 0 0,-22 0 15,0 0-15,0-1 16,-22 1-16,1 21 0,0 0 16,-21-21-16,-1 21 0,1 0 0,0 0 15,-1 0-15,-20 21 0,21-21 16,-22 21-16,1 1 0,20-1 16,1 0-16,0 0 0,-1 0 15,22 0-15,0 1 0,0-1 0,21 0 16,0 0-16,0 0 0,0 0 15,21 1-15,0-1 0,0-21 16,22 21-16,-1-21 0,-21 21 0,21-21 16,1 0-16,-1 21 0,0-21 15,1 21-15,-1-21 0,-21 22 16,22-1-16,-22-21 0,21 21 0,-21 0 16,0 0-16,-21 0 0,0 22 15,0-22-15,0 21 0,-42-21 0,21 22 16,0-22-16,-22 0 15,1 21-15,0-20 0,-22-1 0,22 0 16,-22 0-16,22-21 0,-21 21 16,20-21-16,1 0 0,-22 0 15,22 0-15,21 0 0,-21 0 0,-1-21 16,22 0-16,0 0 0,0 0 16,0-1-16,-1 1 0,1 0 15,21-21-15,-21 21 0,21-1 0,0 1 16,0 0-16,0 0 0,0 0 15,0 0-15,0-1 16,21 22 15,0 0-31,1 0 0,-1 0 0,0 0 16,0 0-16,0 0 0</inkml:trace>
  <inkml:trace contextRef="#ctx0" brushRef="#br0" timeOffset="-1856.71">1482 11642 0,'0'0'0,"0"-21"0,0 42 31,0 0-31,-22 0 0,22 21 16,-21-20-16,21 20 0,-21 21 16,21-20-16,-21-1 0,21 22 0,-21-22 15,21 0-15,-21 1 0,21-1 16,0 0-16,0 1 0,0-22 15,0 0-15,0 0 0,0 0 16,0 0-16,0-42 47,21 21-47,0-21 0</inkml:trace>
  <inkml:trace contextRef="#ctx0" brushRef="#br0" timeOffset="-1636.44">1228 12107 0,'0'0'0,"-22"0"0,22-21 16,22 21-16,-1 0 16,0 0-16,0 0 0,0-21 15,0 21-15,22 0 0,-22 0 16,21-21-16,-21 21 0,22-21 0,-22 21 15,21 0-15,-21-21 0,1 21 16,-1 0-16,0 0 0,-21-22 0,21 22 16</inkml:trace>
  <inkml:trace contextRef="#ctx0" brushRef="#br0" timeOffset="-1023.22">2117 12107 0,'0'0'0,"21"-63"32,-21 42-32,0 0 15,0-1-15,0 1 0,0 0 0,-21 0 0,-1 21 16,22-21-16,-21 0 0,0 21 15,0 0-15,0-22 0,0 22 16,-1 0-16,1 0 0,0 0 16,21 22-16,-21-22 0,0 21 0,0 0 15,-1 0-15,1 21 0,21-20 16,-21 20-16,0 0 0,21 1 16,-21-22-16,21 21 0,0 0 0,0-20 15,0 20-15,0-21 0,0 0 16,0 0-16,0 1 0,21-22 15,-21 21-15,21-21 0,0 0 16,0 0-16,1-21 0,-1-1 16,0 22-16,0-21 15,0 0-15,0-21 0,1 21 0,-1-1 16,0-20-16,-21 21 0,0-21 16,21 20-16,-21-20 0,0 21 0,21 0 15,-21 0-15,0-1 0,0 1 16,0 42-1,0 1 1,0-1-16,0 0 0,0 0 16,0 21-16,0-20 0,0-1 15,0 21-15,0-21 0,0 0 0,0 1 16,0-1-16,0 0 16,21 0-16,1-21 0,-1 21 15,0-21-15,0 0 16,0 0-16,0 0 0,1 0 15,-1-21-15,0 21 0,0-21 16,0 0-16,0 0 0,1-1 0</inkml:trace>
  <inkml:trace contextRef="#ctx0" brushRef="#br0" timeOffset="-111.98">2561 11642 0,'0'0'0,"0"-21"0,0 42 47,0 0-47,0 0 0,0 0 15,0 0-15,-21 22 0,21-22 0,0 21 16,-21 1-16,21-22 0,0 21 16,0 0-16,0 1 0,0-1 0,0 0 15,0-20-15,0 20 0,0-21 16,0 0-16,0 0 0,0 1 0,0-1 15,0 0-15,21-21 16,0 0 0,0 0-16,0 0 0,1 0 15,-22-21-15,21 0 0,0-1 0,0 1 16,0 0-16,0 0 0,-21 0 16,22-22-16,-22 22 0,21 0 0,-21 0 15,0-21-15,21 20 16,-21 1-16,0 42 31,0 1-31,0-1 16,0 0-16,0 0 0,21 0 15,-21 22-15,0-22 0,0 0 0,0 0 16,0 0-16,21 0 0,0 1 16,-21-1-16,22-21 0,-1 21 15,-21 0-15,21-21 0,0 0 0,0 0 16,0 0-16,1 0 15,-22-21-15,21 21 0,-21-21 16,21 0-16,0-1 0,-21 1 16,21 0-16,0 0 0,-21-21 0,22 20 15,-1-20-15,0 21 0,-21-21 16,21 20-16,0-20 0,0 21 0,1 0 16,-1 0-16,0-1 15,0 22-15,0 0 16,0 0-1,-21 22 1,0-44 47,0 1-48,0 0 1,0 0-16,-21 21 15,0 0 1,0 0-16,0 0 16,0 21-16,-1 0 0,1 0 15,21 1-15,-21-1 0,0 21 16,21-21-16,-21 22 0,21-1 0,0-21 16,0 0-16,0 22 0,0-22 15,0 0-15,0 0 0,0 0 0,21-21 16,0 21-16,0-21 15,0 0-15,1 0 0,-1 0 0,0 0 16,0 0-16,0-21 16,0 21-16,1-21 0,-1 0 0,0 0 15,-21 0-15,0-22 0,21 22 16</inkml:trace>
  <inkml:trace contextRef="#ctx0" brushRef="#br0" timeOffset="107.89">3175 11472 0,'0'0'16,"-21"0"-16,21 22 46,-21-1-14</inkml:trace>
  <inkml:trace contextRef="#ctx0" brushRef="#br0" timeOffset="343.76">2349 11790 0,'0'0'0,"22"0"16,-1 0-16,0 0 0,0 0 0,0 0 16,22 0-16,-22 0 15,0 0-15,0-21 0,21 21 0,-20 0 16,20 0-16,0-21 0,-21 21 0,22-22 15,-22 22-15,21 0 0,1-21 16,-22 21-16</inkml:trace>
  <inkml:trace contextRef="#ctx0" brushRef="#br0" timeOffset="834.95">4741 11748 0,'0'21'31,"0"0"-15,0 0-16,0 0 0,0 0 15,0 1-15,-21 20 0,21-21 16,-21 0-16,21 0 0,0 22 0,0-22 16,0 0-16,0 0 0,-21 0 0,21 1 15,0-1-15,21-21 31,0 0-31</inkml:trace>
  <inkml:trace contextRef="#ctx0" brushRef="#br0" timeOffset="1267.74">5165 11748 0,'0'0'0,"-22"-22"31,1 22-31,0 0 16,0 0-16,0 0 0,0 0 15,-1 22-15,22-1 0,-21-21 16,21 21-16,-21-21 0,21 21 16,0 0-16,21-21 31,-21 21-31,21-21 0,1 0 0,-1 0 15,0 22-15,0-22 0,0 0 16,0 21-16,1-21 0,-1 21 16,0 0-16,0-21 0,-21 21 0,0 0 15,0 1-15,0-1 16,0 0-16,0 0 0,-21 0 16,21 0-16,-21-21 0,0 22 0,-1-22 15,1 0-15,-21 0 0,21 0 16,0 0-16,-1 0 0,1 0 15,0 0-15,0-22 16,21 1-16,-21 0 16,21 0-16,0 0 15,0 0-15,0-1 16,0 1-16,0 0 0</inkml:trace>
  <inkml:trace contextRef="#ctx0" brushRef="#br0" timeOffset="1475.62">4805 11430 0,'0'-21'31,"21"42"16</inkml:trace>
  <inkml:trace contextRef="#ctx0" brushRef="#br0" timeOffset="2944.01">6985 11409 0,'0'0'0,"0"-21"0,21 0 16,-21-1-16,0 1 0,0 0 0,0 0 15,-21 21 17,0 0-32,0 21 0,21 21 15,-22-20-15,1 20 0,0-21 0,0 21 16,0 22-16,0-22 0,-22 1 0,43-1 15,-21 0-15,0 22 0,0-22 16,21 0-16,0 1 0,0-1 0,0 0 16,0 1-16,0-1 0,21-21 15,0 0-15,0 1 0,0-1 0,22-21 16,-22 0-16,21 0 0,1 0 0,-22 0 16,21 0-16,0-21 0,-20-1 15,20 1-15,0 0 0,-21 0 16,22 0-16,-22-22 0,0 22 15,0-21-15,0 21 0,1-22 0,-22 1 16,0 21-16,0-21 0,0-1 0,0 1 16,0 0-16,0-1 0,-22 1 15,22 0-15,-42-1 0,21 22 0,0-21 16,0 21-16,-22-1 0,1 22 16,21 0-16,-22 0 0,1 0 0,0 0 15,-1 0-15,1 22 0,0-1 0,-1 21 16,22-21-16,-21 22 0,21-1 15,21 0-15,0 1 0,0 20 0,0-21 16,0 1-16,0-1 16,0 0-16,0 1 0,21-22 0,0 21 15,0-21-15,22 22 0,-22-22 0,21 0 16,0-21-16,-20 21 0,20-21 16,21 0-16,-20 0 0,-1 0 0,0 0 15,1-21-15,-1 21 0,0-21 16,-20 0-16,20 0 0,0-1 0,-21-20 15,22 21-15,-22 0 0,0-22 0,0 22 16,0 0-16,1 0 0,-22 0 16,0 0-16,0-1 0,0 44 47,0-1-47,0 0 0,0 0 15,0 0-15,0 0 0,0 1 16,0 20-16,0-21 0,0 0 0,0 0 15,0 1-15,0-1 0,0 0 16,0 0-16,0 0 0,0 0 16,0-42 15,0 0-31,21 0 0,0-21 16,-21 20-16,21 1 0,0 0 15,-21 0-15,21-21 0,1 20 0,-22 1 16,21 0-16,0 0 0,0 21 15,-21-21-15,21 21 16,0 0-16,-21 21 16,22 0-16,-22 0 15,21 0-15,-21 1 0,0-1 16,0 0-16,0 0 0,21 0 0,-21 22 16,21-22-16,0 0 15,0 0-15,1 0 0,-1-21 0,0 0 16,0 21-16,0-21 0,0 0 0,1 0 15,-1 0-15,21 0 0,-21-21 16,0 21-16,1-21 0,-1 0 0,21 0 16,-21 0-16,0-1 15,1 1-15,-1-21 0,-21 21 0,21 0 16,-21-1-16,21 1 0,-21-21 0,0 21 16,0 0-16,0-1 15,-21 22-15,0 0 0,0 0 16,-1 0-16,22 22 0,-21-1 15,0-21-15,21 21 0,-21 0 16,21 0-16,0 22 0,0-22 0,0 0 16,0 0-16,0 0 0,0 0 15,0 1-15,0-1 0,21 0 0,0 0 16,0-21-16,1 21 0,-1-21 0,0 0 16,0 0-16,0 0 15,22 0-15,-1 0 0,-21-21 0,21 0 16,1 0-16,-1 0 0,0-1 0</inkml:trace>
  <inkml:trace contextRef="#ctx0" brushRef="#br0" timeOffset="3503.84">10033 11240 0,'0'0'0,"0"-22"0,0 1 16,-85-21-1,64 63 1,-21 0-16,21 22 0,-1-22 0,1 21 16,-21 0-16,21 1 0,0-1 15,21 22-15,-22-22 0,22 0 0,-21 1 16,21-1-16,0 0 0,0 1 0,0-1 16,0 0-16,0-21 15,0 1-15,21 20 0,1-21 0,-1 0 16,0-21-16,0 21 0,0-21 15,0 0-15,1 0 0,-1 0 0,21 0 16,-21 0-16,22-21 0,-22 21 16,0-21-16,21 0 0,-21 0 0,22 0 15,-22-1-15,0 1 0</inkml:trace>
  <inkml:trace contextRef="#ctx0" brushRef="#br0" timeOffset="4144.55">10393 11557 0,'0'0'0,"0"21"31,0 0-31,-21 1 0,-1-1 16,22 0-16,-21 0 0,0 0 0,21 0 15,0 1-15,0 20 0,0-21 0,0 0 16,0 0-16,0 1 0,0-1 16,0 0-16,21 0 0,0-21 15,1 0-15,-1 0 0,0 0 16,0 0-16,0 0 0,22 0 0,-22-21 15,0 21-15,0-21 0,21 0 0,-20 21 16,-1-22-16,-21 1 0,21 0 16,-21 0-16,0 0 0,0 0 0,0-1 15,0-20-15,-21 21 0,0 0 16,-1 21-16,1-21 0,-21-1 16,21 22-16,-22 0 0,22 0 0,0 0 15,0 0-15,0 0 0,0 0 16,-1 0-16,22 22 0,0-1 0,0 0 15,22-21 1,-1 0-16,0 0 0,0 0 16,21 0-16,-20 0 0,20 0 0,-21 0 15,21-21-15,1 0 0,-1 21 16,0-22-16,-20 22 0,20-21 0,-21 21 16,21-21-16,-20 21 0,-1 0 0,0-21 15,0 21-15,0 0 16,0 0-1,-21 21-15,0 0 0,22 0 16,-22 1-16,0-1 0,0 0 16,0 0-16,0 21 0,0-20 0,0 20 15,0-21-15,0 21 0,0-20 16,0 20-16,0 0 0,0 1 0,0-1 16,0 0-16,0 1 0,0-22 0,0 21 15,0-21-15,0 22 0,0-22 16,0 0-16,0 0 0,0 0 0,0 0 15,0 1-15,0-44 47,0 1-47,0 0 16,0-21-16,0 21 0</inkml:trace>
  <inkml:trace contextRef="#ctx0" brushRef="#br0" timeOffset="4423.49">10964 11684 0,'0'-21'0,"0"42"0,0-63 0,0-1 16,0 22-16,0 0 16,0 0-16,0 0 0,21 0 0,1-1 15,-1 22-15,0-21 0,0 21 16,0-21-16,0 21 0,1 0 0,-1 0 16,0 21-16,0 0 0,0 1 0,0-1 15,-21 0-15,0 21 0,0-21 16,0 1-16,0-1 0,0 21 0,-21-21 15,0 0-15,0 1 0,0-1 0,-22 0 16,22-21-16,0 21 0,-21 0 16,21-21-16,-1 0 0,1 21 0,0-21 31,42 0-15,0 0-16,1-21 15,-1 0-15,0 0 0</inkml:trace>
  <inkml:trace contextRef="#ctx0" brushRef="#br0" timeOffset="5183.71">11515 11472 0,'0'0'0,"0"22"31,0-1-31,0 0 15,0 0-15,0 0 16,0 0-16,0 1 0,0-1 0,0 0 16,0 0-16,0 0 0,0 0 0,0 1 15,0-1-15,21-21 16,0 21-16,0-21 0,0 0 16,0 0-16,1 0 0,-1 0 15,0 0-15,0 0 0,0-21 0,0 21 16,1-21-16,-1-1 0,0 22 0,0-21 15,0 0-15,0 0 0,-21 0 16,0 0-16,22-1 0,-1 1 16,-21 0-16,0 0 15,21 21-15,-21 21 32,0 0-17,0 0-15,0 1 0,0-1 16,0 0-16,0 0 0,0 21 0,0 1 15,0-1-15,0 0 0,0 1 16,21-1-16,-21 22 0,0-1 0,0-21 16,21 22-16,-21-1 0,21-20 0,-21 20 15,0-20-15,0 20 0,0-21 16,0 22-16,0-1 0,0-20 16,0 20-16,0 1 0,0-1 0,0-20 15,0 20-15,0-21 0,0 22 16,0-22-16,0 1 0,0-1 0,0-21 15,0 21-15,-21-20 0,21-1 0,0 0 16,0 0-16,-21-21 0,0 0 16,0 0-16,0 0 0,-1 0 15,1-21-15,0 0 0,0 0 0,0-22 16,0 22-16,-22-21 0,22-1 16,0-20-16,-21-1 0,20 1 0,1-1 15,0 22-15,0-21 0,0-1 16,0 1-16,21 20 0,0-20 15,0 20-15,0-20 0,0 21 0,0-1 16,0-20-16,21 20 0,0 1 0,0 0 16,0-1-16,0-20 0,1 42 15,-1-22-15,21 1 0,-21 21 0,22-21 16,-22 20-16,21 1 0,-21 0 16,22 0-16,-22 21 0,0-21 0,-21 0 15</inkml:trace>
  <inkml:trace contextRef="#ctx0" brushRef="#br0" timeOffset="7959.17">14859 11070 0,'0'0'0,"-21"21"0,21 1 0,0-1 15,-21 21-15,-1 43 0,22-43 16,0 0-16,0 1 16,0-1-16,0 0 0,-21-20 0,21 20 0,0-21 15,0 21-15,-21-20 0,21-1 16,0 0-16,0 0 16,0-42 15,0 0-31,0 0 15,0-1-15,0 1 0,0 0 0,0 0 16,0-21-16,21 20 0,-21-20 16,21 0-16,1-1 0,-22 22 0,21-21 15,0 0-15,0 20 0,0-20 16,0 21-16,1 0 0,-1 0 16,0 21-16,0 0 0,0 0 15,0 0-15,-21 21 16,22 21-16,-1-21 0,-21 0 0,0 22 15,0-1-15,21 0 0,-21-20 16,0 20-16,0-21 0,0 21 0,0-20 16,0-1-16,0 0 0,0 0 15,0 0-15,0 0 0,21-21 16,0 0 15,-21-21-31,21 0 0,1 0 16,-22 0-16,21 0 0,0-1 0,0 1 15,0-21-15,22 21 0,-22-22 16,0 22-16,0-21 0,0 21 0,0-22 16,22 22-16,-22 0 0,0 0 15,0 0-15,0 21 0,1 0 16,-22 21-16,0 0 0,0 0 16,0 0-16,0 1 0,0-1 15,0 21-15,0-21 0,0 22 0,0-22 16,0 21-16,0-21 0,0 0 15,0 1-15,0-1 0,0 0 0,0 0 16,21-21-16,0 21 0,0-21 0,0 0 16,0 0-16,1 0 15,-1 0-15,0 0 0,0 0 16,0-21-16,0 21 0,1-21 0,20 0 16,-21 0-16,0-1 0,0 1 15,1-21-15,20 21 0,-21-22 0,0 22 16,-21-21-16,21 21 0,1-22 15,-22 22-15,0 0 0,0 0 0,0 0 16,0 42 0,0 0-1,0 0-15,-22 0 0,22 1 0,-21 20 16,21-21-16,0 0 16,0 22-16,0-22 0,0 21 0,0-21 0,0 0 15,0 1-15,0-1 16,0 0-16,0 0 0,21 0 0,1-21 15,-1 0-15,0 21 0,21-21 0,-21 0 16,22 0-16,-22 0 0,21 0 16,-21 0-16,22-21 0,-22 21 0,0-21 15,21 0-15,-20 0 0,-1 0 0,0-1 16,0 1-16,0-21 0,0 21 16,-21 0-16,22-22 0,-22 1 0,21 21 15,-21 0-15,0-22 16,0 22-16,0 0 0,21 21 0,-21-21 0,0 42 31,-21 0-15,21 0-16,0 0 0,-21 1 0,21 20 15,-22-21-15,22 0 0,0 22 16,0-22-16,0 0 0,0 21 0,0-21 16,0 1-16,0-1 0,0 0 0,0 0 15,22 0-15,-1-21 16,0 0-16,-21 21 0,21-21 0,0 0 15,0 0-15,1 0 0,-1 0 16,0-21-16,0 0 0,0 21 16,0-21-16,-21 0 0,22 0 0,-1-1 15,-21-20-15,0 21 16,21-21-16,-21-1 0,21 1 0,0 0 16,-21-1-16,0 1 0,21 0 15,-21-1-15,22 1 0,-22 21 0,0 0 16,0-22-16,0 22 0,0 0 15,0 42 1,-22 0 0,1 0-16,0 1 0,21 20 15,0 0-15,0 1 0,-21-1 0,21 0 16,0 1-16,0-1 0,0 0 16,0 1-16,0-1 0,0-21 0,0 21 15,0-20-15,0 20 0,0-21 16,21 0-16,0 0 0,0-21 0,1 22 15,-1-1-15,0-21 16,0 0-16,0 0 0,22 0 0,-22 0 16,0-21-16,0-1 0,21 1 15,-20 0-15,-1 0 0,21-21 0,-21 20 16,0-20-16,1 0 0,-1-1 0,0 1 16,0-21-16,0 20 0,0 1 15,1 0-15,-1-1 0,-21 22 0,0-21 16,21 21-16,-21-1 15,0 1-15,0 0 0,0 0 16,-21 21-16,0 0 16,-1 21-16,1-21 15,21 21-15,-21 0 0,0 22 0,0-22 16,21 21-16,0-21 0,-21 22 16,-1-1-16,22 0 0,0 1 0,-21-1 15,21 0-15,0 1 0,0-22 0,0 21 16,0-21-16,21 1 0,1-1 15,-1 0-15,-21 0 0,21-21 0,0 21 16,0-21-16,0 0 0,22 0 16,-22 0-16,0 0 0,0 0 15,0 0-15,22 0 0,-22-21 0,0 0 16,0 0-16,0 0 0,1-1 16,-1 1-16,-21-21 0,21 21 0,-21-22 15,21 22-15,-21 0 0,0 0 0,0 0 16,0 0-16,0 42 31,0 0-31,0 0 0,0 0 16,-21 22-16,21-22 0,0 0 0,-21 0 15,21 0-15,0 0 0,0 1 0,0-1 16,0 0-16,0 0 16,21 0-16,0-21 15,0 0-15,0 0 0,1 0 16,-1 0-16,0-21 0,0 21 15,0-21-15,-21 0 0,21 0 0</inkml:trace>
  <inkml:trace contextRef="#ctx0" brushRef="#br0" timeOffset="8151.06">18013 10986 0,'0'0'0,"-21"-22"31,-1 22 32,1 0-47</inkml:trace>
  <inkml:trace contextRef="#ctx0" brushRef="#br0" timeOffset="8328.04">17335 11155 0,'0'0'0,"0"21"15,0 0 1,22-21-16,-1 0 16,0 0-16,0 0 0,0 21 0,0-21 15,22 0-15,-22 0 0,21 0 0,1 0 16,-1 0-16,-21 0 0,21 0 15,1 0-15</inkml:trace>
  <inkml:trace contextRef="#ctx0" brushRef="#br0" timeOffset="8731.17">18500 11197 0,'0'0'0,"-22"0"16,1 21-16,21 1 0,-21-1 0,21 21 16,-21-21-16,0 22 0,21-1 15,0 0-15,-21 1 0,-1-1 0,1 0 16,21 1-16,-21-1 0,0 21 15,0-20-15,0 20 0,21 1 16,-22-1-16,1 1 0,21-1 0,0 1 16,-21-1-16,21 1 0,-21-1 0,21-20 15,0 20-15,-21-21 0,21 1 16,0 20-16,0-20 0,0-22 0,0 21 16,0-21-16,0 0 0,0 1 15,0-1-15,0 0 0,0-42 16,0 0-1,0-1-15,0 1 0,0 0 16,0-21-16,21-1 0,-21 1 0,21 0 16</inkml:trace>
  <inkml:trace contextRef="#ctx0" brushRef="#br0" timeOffset="9037.01">18330 11494 0,'0'0'0,"0"-43"0,0-20 0,0 42 0,0-22 15,0 1-15,0 21 0,0-22 0,21 22 16,1 0-16,-1 0 0,0 0 16,0 21-16,0 0 0,22 0 0,-22 0 15,21 0-15,0 0 0,-20 21 16,20 0-16,-21 21 0,0-20 0,0 20 16,-21-21-16,0 21 0,0-20 15,0 20-15,0-21 0,-21 0 16,0 0-16,-21 1 0,21-1 0,-22 0 15,1 0-15,0-21 0,-1 0 16,22 0-16,-21 0 0,-1 0 0,22 0 16,0 0-16,0 0 0,0 0 0,0 0 15,21-21 1,0 0-16,21 0 0,0-1 16,0 1-16,21 0 0</inkml:trace>
  <inkml:trace contextRef="#ctx0" brushRef="#br0" timeOffset="9311.85">19008 10816 0,'0'0'0,"-22"21"31,1 1-31,21-1 16,-21 21-16,21-21 0,-21 22 0,21-22 15,-21 21-15,0 0 0,21 1 0,0-1 16,0 0-16,0 1 0,-22-1 16,22 0-16,0-20 0,0 20 0,0-21 15,0 0-15,0 0 0,0 1 16,0-1-16,22-21 0,-1 21 16,0-21-16,0 0 15,0 0-15,-21-21 16,21 0-16</inkml:trace>
  <inkml:trace contextRef="#ctx0" brushRef="#br0" timeOffset="9647.18">19050 11345 0,'21'-21'31,"0"21"-31,0-21 16,1 21-16,-1 0 0,0-21 0,0 0 15,0 21-15,0-21 16,1 21-16,-1-22 0,-21 1 0,0 0 16,0 0-16,0 0 15,-21 21-15,-1 0 16,1 0-16,-21 0 0,21 0 0,0 0 16,-22 0-16,22 21 0,-21 0 15,21 21-15,-1-20 0,1-1 0,21 0 16,0 21-16,-21-21 0,21 1 15,0-1-15,0 0 0,0 0 16,0 0-16,0 0 0,21 1 0,0-22 16,1 21-16,20-21 15,-21 0-15,0 0 0,0 0 0,22 0 16,-22-21-16,21-1 0,-21 22 0</inkml:trace>
  <inkml:trace contextRef="#ctx0" brushRef="#br0" timeOffset="10175.72">20849 10837 0,'0'0'16,"-21"0"-1,0 0-15,0 0 16,-1 0-16,-20 22 0,21-1 0,-21 0 16,-1 0-16,22 0 0,-21 22 15,-1-1-15,22-21 0,-21 21 0,21 1 16,0-1-16,-1 0 0,1 1 0,21-1 15,0-21-15,0 22 0,0-22 16,0 21-16,0-21 0,21 0 16,1-21-16,-22 22 0,21-1 0,0-21 15,0 0-15,0 0 0,22 21 16,-22-21-16,0 0 0,21 0 0,-21 0 16,22-21-16,-1 21 0,-21-21 0,22-1 15,-22 1-15</inkml:trace>
  <inkml:trace contextRef="#ctx0" brushRef="#br0" timeOffset="10575.49">21040 11155 0,'0'0'0,"-22"0"31,1 0-31,21 21 0,-21 0 0,0 0 16,21 1-16,-21-1 0,21 0 15,-21 0-15,21 0 0,0 0 0,0 22 16,0-22-16,0 0 0,0 0 15,0 0-15,21-21 16,0 22-16,0-22 0,0 0 16,0 0-16,22 0 0,-22 0 15,0 0-15,0-22 0,0 22 0,1-21 16,-1 0-16,-21 0 0,0 0 0,0 0 16,0-1-16,0-20 0,0 21 15,0-21-15,0 20 0,-21-20 16,21 21-16,-22 0 0,1 0 15,0 21-15,0 0 0,0 0 0,0 0 16,-1 0-16,1 0 0,0 0 0,0 0 16,0 21-16,21 0 0,0 0 15,-21 0-15,21 0 0,0 1 0,0-1 16,0 0-16,0 0 0,0 0 16,21 0-16,0-21 0,0 0 15,0 0-15,0 0 0,22 0 16,-22 0-16,21 0 0,-21 0 15,22 0-15</inkml:trace>
  <inkml:trace contextRef="#ctx0" brushRef="#br0" timeOffset="10865.33">21505 11091 0,'0'0'0,"-21"22"47,0 20-47,21-21 15,0 0-15,-21 22 0,21-1 0,-21 0 16,-1 1-16,22-22 16,-21 21-16,21 0 0,0 1 0,-21-1 15,21 0-15,-21 1 0,21-22 0,0 21 16,0 1-16,0-22 0,0 21 16,0-21-16,0 22 0,0-22 0,0 0 15,0 21-15,0-21 0,0 1 16,0-1-16,0 0 0,0-42 31,0 0-31,0-1 16,0 1-16,0 0 0</inkml:trace>
  <inkml:trace contextRef="#ctx0" brushRef="#br0" timeOffset="11163.16">21399 11324 0,'0'0'0,"0"-21"0,0 0 0,0 0 15,0 0-15,0-1 0,0 1 0,0 0 16,0 0-16,22 0 16,-1 21-16,0 0 0,0-21 0,0 21 15,0 0-15,1 0 0,-1 0 0,0 0 16,0 21-16,-21 0 0,21 0 16,-21 0-16,0 0 0,0 1 0,0-1 15,0 0-15,0 0 0,-21 0 16,0 0-16,0 1 0,0-22 15,-1 21-15,1 0 0,-21-21 0,21 0 16,0 21-16,-1-21 16,1 0-16,42 0 31,1 0-31,-1 0 0,0-21 16,0 0-16,21 21 0,-20-21 0</inkml:trace>
  <inkml:trace contextRef="#ctx0" brushRef="#br0" timeOffset="11935.72">21971 11134 0,'21'0'16,"-21"21"0,0 0-16,0 0 0,0 0 15,0 1-15,0-1 0,0 0 0,0 0 16,0 0-16,0 0 0,0 1 0,0-1 15,0 0-15,21 0 16,0 0-16,1-21 16,-1 0-16,0 0 0,0 0 15,0 0-15,0 0 0,1-21 16,-1 0-16,0 0 0,0 0 16,-21-1-16,21 1 15,0 0-15,-21 0 0,22-21 0,-22 20 16,21 1-16,-21-21 15,21 42-15,-21-21 0,21 21 16,-21-21-16,0 42 31,0 0-31,0 0 16,0 0-16,-21 0 0,21 1 16,-21 20-16,21-21 0,-21 21 0,21 1 15,0-1-15,0 0 0,0-20 0,0 20 16,0 0-16,0 1 0,0-1 15,0 0-15,0 22 0,0-22 16,0 0-16,0 22 0,0-1 0,0-20 16,0 20-16,0 1 0,0-22 15,-22 22-15,22-1 0,-21-21 0,21 22 16,0-22-16,0 1 0,-21 20 16,21-21-16,-21 1 0,0-1 0,21 0 15,-21 1-15,21-1 0,-22-21 0,1 0 16,21 1-16,-21-1 0,0-21 15,0 0-15,0 0 0,-1 0 16,1-21-16,0-1 0,0 1 0,0 0 16,-22-21-16,22-1 0,0 1 15,-21 0-15,21-1 0,-22-20 16,22 21-16,0-22 0,0 1 16,21-1-16,0-21 0,0 22 0,0-22 15,0 22-15,21-1 0,0 1 0,21-1 16,-20 22-16,20-22 0,-21 22 15,21 0-15,1-1 0,-1 1 0,-21 0 16,22-1-16,-1 22 0,-21-21 16,21 21-16,-20 0 0,20-1 0,-21 1 15,21 0-15,-20 21 0,20 0 0,-21 0 16,0 0-16,0 0 0,1 0 16,-1 0-16,-21 21 0,0 0 15,0 1 1</inkml:trace>
  <inkml:trace contextRef="#ctx0" brushRef="#br0" timeOffset="12091.63">22860 11494 0,'0'0'0,"21"0"0,0 0 0,0 0 16,-21 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2:16:42.82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2201 0,'0'0'0,"0"-21"0,0 0 15,0 0-15,-21 21 0,21-21 0,0 0 16,0-1-16,0 1 0,0 0 16,-21 0-16,21 0 0,-22 0 0,22-1 15,-21 1-15,21 0 0,0 0 16,0 0-16,0 0 0,-21-1 16,21 1-16,-21 21 15,21 43 16,0-22-31,0 21 0,0 0 16,0 1-16,0-1 0,21 22 0,-21-22 16,0 21-16,0 1 0,0-22 15,0 22-15,0-1 0,0 1 0,0-1 16,0-20-16,0 20 0,0-21 16,0 1-16,-21-1 0,21 0 0,0 1 15,0-22-15,0 0 0,0 0 16,0 0-16,0 1 0,0-1 15,0-42 32</inkml:trace>
  <inkml:trace contextRef="#ctx0" brushRef="#br0" timeOffset="871.5">2328 2244 0,'0'0'0,"-106"-85"31,85 64-31,0 0 0,21 0 15,0-1-15,0 1 0,0-21 16,0 21-16,0-22 0,21 22 0,0-21 16,1 21-16,20-22 0,0 22 15,1 0-15,20 0 0,-21 0 16,1 0-16,20 21 0,-20 0 0,-1 0 16,0 21-16,1 0 0,-22 0 15,21 21-15,-21 1 0,0-1 16,1 0-16,-22 1 0,0-1 15,0 0-15,0 1 0,0-1 0,-22 0 16,1 22-16,0-43 0,0 21 16,-21 1-16,-1-1 0,1 0 0,0-20 15,-1 20-15,1-21 0,0 0 16,-1 0-16,1-21 0,0 22 0,-1-1 16,1-21-16,21 0 0,-22 0 15,22 0-15,0 0 0,0 0 16,0 0-16,21-21 15,-21 21-15,21-22 0,0 1 16,21 21-16,0 0 16,0 0-16,0 0 0,0 0 15,1 21-15,-1 1 0,0-1 0,0 0 16,21 0-16,-20 0 0,-1 0 16,0 22-16,0-22 0,0 0 0,0 0 15,1 22-15,-1-22 0,21 0 16,-21-21-16,0 21 0,1 0 0,20-21 15,-21 0-15,0 21 0,22-21 16,-22 0-16,0 0 0,0 0 0,21 0 16,-20 0-16,-1 0 15,21 0-15,-21-21 0,0 0 0,1 21 16,-1-21-16,0 0 0,0 0 16,0-1-16,0 1 0,-21-21 0,0 21 15,0 0-15,0-22 0,0 22 16,0 0-16,0 0 0,0 0 0,0-1 15,-21 22 1,0 22 0,0-1-16,21 0 15,0 0-15,-21 0 0,21 22 0,-21-22 16,21 0-16,0 0 16,0 0-16,0 0 0,0 1 0,0-1 15,0 0-15,0 0 16,0 0-16,0 0 0,21-21 15,0 22-15,0-22 0,0 0 16,0 0-16,1 0 0,-1 0 16,0 0-16,21 0 0,-21 0 0</inkml:trace>
  <inkml:trace contextRef="#ctx0" brushRef="#br0" timeOffset="12535.93">3831 2731 0,'21'0'31,"0"0"-15,-21-22-1,0 1 1,0 0 0,0 0-16,0 0 15,-21 21-15,0-21 0,0-1 16,0 22-16,0-21 0,-22 21 0,22-21 15,0 21-15,-21 0 0,20 0 16,1 0-16,0 0 0,0 0 0,-21 0 16,20 0-16,1 21 0,0 0 15,0-21-15,0 43 0,21-22 0,-21 0 16,-1 0-16,22 0 16,-21 22-16,21-22 0,0 0 0,0 21 15,-21-20-15,21-1 0,0 0 16,0 0-16,0 0 0,0 0 0,21 1 15,-21-1-15,21-21 0,1 21 16,-1-21-16,0 0 0,0 0 0,21 0 16,-20 0-16,-1 0 0,21 0 15,-21 0-15,22 0 0,-1-21 0,-21 21 16,21-21-16,-20-1 0,-1 1 16,21 21-16,-21-21 0,0 0 0,1 0 15,-1 0-15,-21-1 0,0-20 16,21 21-16,-21 0 0,21 0 15,-21-1-15,0 1 0,0 0 16,0 0-16,0 0 16,0 42 15,0 0-31,0 0 16,0 0-16,0 1 0,0-1 15,0 21-15,0-21 0,0 22 0,0-1 16,0 0-16,0 1 0,0-1 15,0 0-15,0 22 0,-21-1 0,21 1 16,0-1-16,0 1 0,0-1 16,0 1-16,0 20 0,-21-20 15,21-1-15,-21-20 0,21 20 0,0 1 16,0-1-16,-22 1 0,22-22 16,0 0-16,0 1 0,0-1 0,0 0 15,0-20-15,0-1 0,0 0 16,22-21-1,-22-21-15,0 0 16,21-1-16,0-20 0,0 0 16,-21-1-16,0 1 0,21 0 0,0-1 15,1-20-15,-22 21 0,21-22 16,0 1-16,-21-22 0,21 21 0,0-20 16,-21 20-16,21-20 0,1-1 15,-22 21-15,0-20 0,21 20 16,0 1-16,-21-1 0,0 22 0,0-22 15,0 22-15,0 0 0,0-1 16,0 1-16,0 21 0,0-21 0,0 20 16,0-20-16,0 21 0,0 0 15,0 0-15,0-1 0,0 44 32,0-1-32,0 0 15,0 0-15,0 0 0,0 22 16,0-22-16,0 21 0,0-21 0,0 22 15,0-22-15,0 21 16,0-21-16,0 22 0,0-22 0,0 0 16,0 0-16,0 0 0,0 0 15,0 1-15,0-1 0,21 0 16,0-21-16,0 0 0,1 0 16,-1 0-16,0 0 0,0 0 15,0 0-15,0 0 0,1 0 0,-1-21 16,0 0-16,0 21 0,0-22 15,0 1-15,-21 0 0,22-21 0,-1 21 16,-21-1-16,0-20 0,21 0 16,-21 21-16,21-22 0,-21 1 0,21 21 15,-21-22-15,0 22 16,0 0-16,0 0 0,0 0 0,0 0 16,0 42 15,0 0-31,0 21 0,0-21 15,0 22-15,0-22 0,0 21 16,0 1-16,0-1 0,0-21 0,0 21 16,0-20-16,0-1 0,0 0 15,0 0-15,0 0 0,21-21 0,1 21 16,-1-21-16,0 0 0,0 0 16,0 0-16,22 0 15,-22 0-15,0 0 0,0-21 0,0 21 16,0-21-16,1 0 0,-1 0 15,0 0-15,0-22 0,0 22 0,0-21 16,-21 21-16,0-22 0,22 22 16,-22-21-16,0 21 0,0-1 0,21 1 15,-21 0-15,0 42 32,0 0-32,0 1 0,-21-1 15,21 0-15,0 21 0,-22-21 0,22 1 16,0 20-16,0-21 0,0 0 15,0 0-15,0 1 0,0-1 16,0 0-16,22-21 0,-1 0 16,0 0-1,-21-21 17</inkml:trace>
  <inkml:trace contextRef="#ctx0" brushRef="#br0" timeOffset="12759.8">5038 2350 0,'0'0'0,"-22"0"0,22-22 16,0 1-1,22 21 48,-22 21-63,21-21 15,0 22-15,-21-1 0</inkml:trace>
  <inkml:trace contextRef="#ctx0" brushRef="#br0" timeOffset="13267.51">5376 2667 0,'0'0'16,"0"-21"-16,0 0 0,0 0 0,0-1 0,0 1 15,0 0-15,0 0 16,0 0-16,0 0 0,0-1 0,21 1 15,1 21 1,-1 0-16,0 0 0,0 0 16,0 0-16,0 0 0,1 0 15,-1 21-15,0 1 0,0 20 0,-21-21 16,0 21-16,0-20 0,0 20 16,0 0-16,0-21 0,0 22 0,0-22 15,0 0-15,0 21 0,-21-20 16,21-1-16,-21 0 0,0 0 15,21-42 17,0 0-17,0 0-15,0-22 16,0 22-16,21 0 0,-21-21 0,21 20 16,0-20-16,-21 21 0,21-21 15,0 20-15,1 1 0,-22 0 0,21 0 16,0 0-16,0 0 0,0 21 15,0 0-15,-21-22 0,22 22 16,-1 0-16,0 0 16,0 22-16,0-1 15,-21 0-15</inkml:trace>
  <inkml:trace contextRef="#ctx0" brushRef="#br0" timeOffset="15264.37">5884 2709 0,'0'0'0,"21"0"0,43 22 32,-43-22-32,0 0 15,0 0-15,1-22 0,-22 1 16,21 0-16,0 21 0,0-21 0,0 0 16,0 0-16,-21-1 0,0 1 15,0 0-15,22 0 0,-22 0 0,0 0 16,0-1-16,0 1 0,0 0 15,-22 21 1,1 0-16,0 0 0,0 0 16,0 21-16,0 0 0,21 1 15,-22-1-15,1 21 0,21-21 0,-21 22 16,21-22-16,0 21 0,0-21 16,0 0-16,0 22 0,0-22 0,0 0 15,0 0-15,0 0 0,0 1 16,21-22-16,0 0 0,1 0 15,-1 0-15,21 0 0,-21 0 0,0 0 16,22 0-16,-22 0 0,21-22 16,-21 1-16,22 21 0,-1-21 15,-21 0-15,22-21 0,-22 20 16,21 1-16,-21-21 0,0 0 0,1 20 16,-1-20-16,0 21 0,-21 0 15,21-22-15,-21 22 0,0 0 16,0 0-16,0 42 31,-21 0-31,21 0 0,-21 1 0,21 20 16,-21-21-16,21 0 0,0 22 15,0-22-15,0 0 0,0 21 0,0-21 16,-22 1-16,22-1 0,0 0 16,0 0-16,0 0 15,0-42 32,0 0-31,0 0-16,0 0 0,22-1 0,-22-20 15,21 21-15,-21 0 0,21-22 16,-21 22-16,21 0 0,-21-21 0,21 21 16,0-1-16,1 1 0,-22 0 15,21 21-15,0 0 0,-21-21 0,21 21 16,0 0-16,-21 21 15,0 0-15,21 0 16,-21 1-16,22 20 0,-22-21 0,0 0 16,0 22-16,0-22 0,0 21 15,0-21-15,0 0 0,0 1 0,0-1 16,0 0-16,0 0 0,0 0 16,21-21 15,0-21-16,-21 0-15,21 0 16,-21 0-16,0-1 0,21 1 16,0 0-16,1 0 0,-1-21 0,0 20 15,0-20-15,0 21 16,0-21-16,22 20 0,-22 1 0,0 0 16,0 0-16,0 0 0,1 21 15,-1 0-15,0 0 0,-21 21 16,21-21-16,-21 21 0,0 21 15,0-20-15,0-1 0,0 21 16,0-21-16,0 22 0,0-22 0,0 0 16,0 0-16,0 0 0,0 0 15,0 1-15,0-1 0,0 0 16,21-21-16,-21 21 0,21-21 0,1 0 16,-1 0-16,0 0 0,0 0 15,0 0-15,0 0 0,22 0 16,-22-21-16,21 21 0,-21-21 15,1 0-15,20-1 0,-21 1 0,0 0 16,22 0-16,-22 0 0,0-22 16,0 22-16,-21-21 0,0 0 0,21 20 15,-21 1-15,0-21 0,0 21 0,0 0 16,-21-1-16,0 22 16,0 0-16,0 0 0,-1 0 15,-20 0-15,21 22 0,0-1 16,0 0-16,21 0 0,-22 21 0,22-20 15,-21 20-15,21-21 0,0 21 16,-21 1-16,21-22 0,0 0 16,0 21-16,0-20 0,21-1 0,0 0 15,1 0-15,-1-21 0,0 21 16,0-21-16,21 0 0,-20 0 0,20 0 16,-21 0-16,21 0 0,1 0 15,-1-21-15,0 0 0,-20 0 0,20 0 16,0-1-16,1 1 0,-22 0 0,21-21 15,-21 21-15,22-22 0,-22 22 16,-21-21-16,21 21 0,0-1 16,-21 1-16,0 0 0,0 42 31,0 0-31,0 1 16,0-1-16,0 21 0,0-21 15,-21 0-15,21 22 0,-21-22 0,21 0 16,0 21-16,0-20 0,0-1 15,-21 0-15,21 0 0,-22 0 16,22 0-16,0-42 47,0 0-31,22 0-16,-1 0 0,0 0 0,-21-22 15,21 22-15,0-21 0,0 21 0,1-22 16,-1 1-16,0 0 0,0 20 15,0 1-15,0-21 0,1 42 0,-1-21 16,0 21-16,0 0 0,0 0 16,0 0-16,-21 21 0,0 0 15,0 0-15,0 22 0,0-22 16,0 0-16,0 21 0,0-21 0,0 1 16,22 20-16,-22-21 0,0 0 0,21 0 15,-21 1-15,21-1 16,0-21-16,0 0 0,0 21 15,1-21-15,-1 0 0,0 0 16,0 0-16,0 0 0,0-21 16,1 0-16,-1 21 0,0-22 0,0 1 15,0 0-15,0-21 0,1 21 16,-1-22-16,0 1 0,0 0 0,0-1 16,0-20-16,1 20 0,-1 1 0,0-21 15,0 20-15,0 1 0,-21 0 16,21-1-16,-21 1 0,0 21 0,0-22 15,0 22-15,0 0 0,-21 21 32,0 21-32,21 0 15,-21 1-15,0 20 0,21 0 0,-21 1 16,-1-1-16,22 0 0,0 1 0,-21 20 16,21-21-16,-21 1 0,21 20 15,0-20-15,0-1 0,0 0 0,0 1 16,0-22-16,0 21 0,21-21 15,-21 0-15,21 1 0,1-22 0,-1 21 16,0-21-16,0 0 0,0 0 16,0 0-16,1 0 0,-1-21 15,0 21-15,0-22 0,0 1 0</inkml:trace>
  <inkml:trace contextRef="#ctx0" brushRef="#br0" timeOffset="15551.21">8911 2159 0,'0'0'0,"-21"0"0,0 42 31,42-20-31,0-22 0,21 0 16,1 0-16,-1 0 0,0 0 15,1 0-15,-1 0 0,0 0 16,1 0-16,-1-22 0,0 22 0,1 0 16,-1-21-16,0 0 0,1 21 15,-22 0-15,0 0 0,0-21 0,0 21 16,1 0-16</inkml:trace>
  <inkml:trace contextRef="#ctx0" brushRef="#br0" timeOffset="16116.07">5524 3725 0,'-21'-21'0,"42"42"0,-42-63 0,21 21 16,0 42 15,0 0-15,0 22-16,0-22 0,0 21 15,0 0-15,0 1 0,0-1 16,0 0-16,0 1 0,0 20 0,-21-20 16,0-1-16,21 0 0,-21 1 15,21-1-15,0 0 0,0-21 0,0 1 16,0-1-16,0 0 0,21-21 31,-21-21-31,21 0 16</inkml:trace>
  <inkml:trace contextRef="#ctx0" brushRef="#br0" timeOffset="16368.91">5524 3747 0,'0'0'0,"-42"-22"32,42 1-17,21 21-15,0 0 0,1 0 0,20-21 16,0 21-16,1 0 0,-1-21 16,0 21-16,1 0 0,-1 0 0,-21 0 15,21 0-15,1 0 0,-22 0 16,0 0-16,0 0 0,0 21 15,-21 0-15,0 0 16,0 1-16,-21-22 16,0 21-16,0-21 0</inkml:trace>
  <inkml:trace contextRef="#ctx0" brushRef="#br0" timeOffset="16564.12">5503 4106 0,'0'0'15,"-21"22"-15,21-1 0,21-21 32,0 0-32,1 0 0,20 0 15,-21 0-15,0-21 0,22 21 0,-1-22 16,-21 22-16,21 0 0,1-21 16,-22 21-16,21-21 0,1 21 0,-22 0 15,0 0-15,0-21 0,21 21 16</inkml:trace>
  <inkml:trace contextRef="#ctx0" brushRef="#br0" timeOffset="16999.87">6032 4128 0,'0'0'0,"-21"0"15,21-22 1,0 1-1,0 0-15,0 0 16,21 21-16,1-21 0,-1 21 16,0 0-16,0 0 15,0 0-15,0 0 0,1 21 0,-1 0 16,0 0-16,0 0 0,0 1 16,0-1-16,-21 0 0,0 0 0,0 0 15,0 22-15,0-22 0,0 0 16,0 0-16,0 0 0,0 0 15,0 1-15,-21-22 0,0 21 0,0-21 16,0 0 0,21-21-1,0-1 1,0 1-16,0 0 0,0 0 16,0 0-16,0 0 0,0-22 0,21 22 15,-21 0-15,21-21 0,-21 20 0,21 1 16,0-21-16,1 21 0,-1 0 15,0-1-15,0 22 0,0-21 0,0 21 16,1 0-16,-1 0 16,0 0-16,0 0 15</inkml:trace>
  <inkml:trace contextRef="#ctx0" brushRef="#br0" timeOffset="17395.65">6519 4212 0,'0'0'0,"21"21"0,-21 1 15,22-22-15,-1 0 16,0 0-16,0 0 0,0 0 0,0 0 16,1 0-16,-1 0 0,0-22 0,21 22 15,-21-21-15,1 0 0,-1 0 16,21 21-16,-21-21 0,0 0 16,1-1-16,-22 1 0,0 0 0,0 0 15,0 0-15,0 0 0,0-1 16,0 1-16,0 0 0,-22 21 15,22-21-15,-21 21 0,0 0 16,0 0-16,0 0 0,0 0 0,-22 21 16,22 0-16,0 0 0,0 1 0,0-1 15,-1 0-15,1 21 0,21-21 16,0 1-16,0-1 0,0 21 16,0-21-16,0 0 0,0 1 15,0-1-15,21 0 0,1 0 16,-1 0-16,21-21 0,-21 0 0,0 0 15,1 0-15,20 0 0,-21 0 16,0 0-16,0 0 0,1 0 0,-1 0 16,0-21-16,0 21 0,0-21 0,0 21 15,1-21-15,-22 0 0,21-1 16</inkml:trace>
  <inkml:trace contextRef="#ctx0" brushRef="#br0" timeOffset="17800.41">7154 4064 0,'0'21'16,"21"-21"15,1 0-15,-1-21-16,0 0 15,0 21-15,-21-21 0,21 0 16,0-1-16,-21 1 16,0 0-16,0 0 15,-21 21 1,0 0 0,0 0-16,0 0 0,0 21 15,-1 0-15,1 0 0,0 1 16,21-1-16,-21 0 0,0 0 0,21 21 15,0-20-15,0-1 0,0 0 0,0 0 16,0 0-16,0 0 0,0 1 16,0-1-16,0 0 0,21-21 0,0 0 15,-21 21-15,21-21 0,0 0 16,1 0-16,-1 0 0,21 0 0,-21 0 16,0-21-16,1 0 0,-1 21 15,0-21-15</inkml:trace>
  <inkml:trace contextRef="#ctx0" brushRef="#br0" timeOffset="18452.04">7662 3979 0,'0'0'16,"0"-21"0,0 0-1,21 21 1,1 0-1,-1 0-15,0 0 0,0 0 0,0 0 16,0 0-16,1 21 16,-22 0-16,0 1 0,0-1 15,0 0-15,0 0 0,0 0 0,0 0 16,-22 1-16,1-1 0,0 0 16,-21 0-16,21 0 0,-22 0 0,22 1 15,-21-1-15,21-21 0,-1 21 16,1 0-16,0-21 0,0 0 0,21 21 15,-21-21-15,42 0 32,0 0-17,0-21-15,0 21 0,1 0 0,-1 0 16,0 0-16,0 0 0,0 0 16,0 0-16,1 0 0,-1 0 0,0 0 15,0 0-15,0 0 0,0 0 16,1 21-16,-1-21 0,0 21 0,0 1 15,0-22-15,0 21 0,1 0 0,-1 0 16,0 0-16,0 0 0,0 1 16,-21 20-16,21-21 0,-21 0 0,0 22 15,0-22-15,0 21 0,0-21 0,-21 22 16,0-1-16,-21 0 0,21-21 16,-22 22-16,22-1 0,-21-21 15,-1 22-15,1-22 0,-21 21 0,20-21 16,1 0-16,0-21 0,-1 22 0,22-22 15,-21 0-15,21 0 0,-22 0 16,22 0-16,0-22 0,0 1 0,21 0 16,0 0-16,-21 0 0,21 0 0,0-22 15,0 22-15,0-21 0,0-1 16,0 22-16,0-21 0,0 0 0,0 20 16,21 1-16,0-21 0,0 21 15,0-22-15,0 22 0,1-21 0,20 21 16,-21-22-16,21 22 0,1-21 0</inkml:trace>
  <inkml:trace contextRef="#ctx0" brushRef="#br0" timeOffset="19411.8">8191 4128 0,'22'0'0,"-1"0"16,0 0 0,0-22-16,0 22 0,0-21 0,1 21 15,-1-21-15,-21 0 16,21 21-16,-21-21 0,21 0 0,-21-1 16,0 1-16,0 0 15,0 0 1,-21 21-16,0 0 15,0 0-15,-1 0 0,22 21 16,-21 0-16,0 0 0,21 1 16,0-1-16,0 21 0,-21-21 0,21 22 15,0-22-15,0 0 0,0 21 16,0-21-16,0 1 0,0-1 0,0 0 16,21 0-16,0-21 0,0 0 0,1 21 15,-1-21-15,0 0 16,0 0-16,0 0 0,22 0 0,-22 0 15,0-21-15,21 21 0,-21-21 0,22 0 16,-22 21-16,21-21 0,-21-1 16,1 1-16,-1 0 0,0 0 0,0 0 15,0 0-15,0-1 0,1 1 0,-1 0 16,0 0-16,0 0 0,0-22 16,-21 22-16,0 0 0,21 0 0,-21 0 15,0 0-15,0-1 0,0 1 16,0 0-16,0 0 15,-21 21-15,0 0 0,0 0 16,0 0-16,0 0 16,-1 0-16,1 0 0,0 21 15,21 0-15,-21 0 0,21 1 0,0-1 16,-21 0-16,0 21 0,21-21 16,-22 1-16,22 20 0,0-21 0,0 0 15,0 22-15,0-22 0,0 0 0,0 0 16,22 0-16,-1-21 15,0 21-15,0-21 0,0 0 16,0 0-16,1 0 16,-1 0-16,0-21 0,0 0 15,0 0-15,0 0 0,1 0 0,-22-1 16,21-20-16,0 21 0,-21-21 16,0-1-16,21 22 0,-21-21 15,21-1-15,-21 1 0,0 0 0,0 21 16,0-22-16,21 1 0,-21 21 15,0-22-15,0 22 0,0 0 0,0 0 16,0 0-16,-21 21 31,21 21-31,0 0 0,-21 21 16,21-20-16,0 20 16,-21-21-16,21 21 0,0 1 0,0-1 15,0-21-15,0 22 0,0-1 0,0 0 16,0-21-16,21 22 0,-21-22 15,21 21-15,0-21 0,1 1 0,-1-1 16,21-21-16,-21 21 0,0-21 0,22 0 16,-22 0-16,21 0 0,-21 0 15,22-21-15,-1 21 0,-21-21 0,22-1 16,-1 1-16,0 0 0,-21 0 0,22 0 16</inkml:trace>
  <inkml:trace contextRef="#ctx0" brushRef="#br0" timeOffset="20256.25">3175 3535 0,'0'0'0,"-21"0"0,42 0 47,0 0-47,0 0 16,22 0-16,-22 0 0,0 0 0,21 0 15,1 0-15,-1 0 0,0 0 16,1 0-16,20 0 0,1-21 15,-1 21-15,1 0 0,-1 0 0,22-21 16,-22 21-16,22 0 0,21-22 16,0 22-16,-1-21 0,1 21 0,21-21 15,0 21-15,0-21 0,0 21 16,21 0-16,-21-21 0,22 21 0,-22 0 16,21-21-16,21 21 0,-21 0 0,0-22 15,22 22-15,-1-21 0,0 21 16,1 0-16,-1 0 0,0-21 0,1 21 15,-1 0-15,22 0 0,-22-21 16,0 21-16,1 0 0,-22-21 0,21 21 16,0 0-16,-20 0 0,-1-21 15,-21 21-15,0 0 0,0 0 16,-21 0-16,-1-22 0,1 22 0,-21 0 16,0 0-16,-1 0 0,-20 0 15,-22 0-15,22-21 0,-43 21 0,21 0 16,-21 0-16,0 0 0,1 0 15,-22 21 17,-22-21-32,1 22 0,0-22 15,-21 21-15</inkml:trace>
  <inkml:trace contextRef="#ctx0" brushRef="#br0" timeOffset="21095.79">5990 5059 0,'-21'0'0,"42"0"0,-63 0 15,42-21-15,-21 21 0,-1 0 16,1 0-16,0 0 0,0 0 15,0 0-15,21-21 16,-21 21-16,-1 0 0,1 0 16,0 0-16,0 0 15,42 0 48,0 0-63,22 0 0,-22 0 15,21 0-15,0 0 0,22 0 0,-22 0 16,22 0-16,-1 0 0,1 0 0,20 0 16,22 0-16,-21 0 0,42 0 15,-21 0-15,21 0 0,0 0 0,0 0 16,0 0-16,0-22 0,0 22 0,21 0 16,0 0-16,-21 0 0,21 0 15,-21 0-15,0-21 0,21 21 0,-21 0 16,0 0-16,-21 0 0,21 0 0,-21-21 15,0 21-15,0 0 16,-22 0-16,1 0 0,0 0 0,-22 0 16,22 0-16,-22 0 0,1-21 0,-22 21 15,22 0-15,-22 0 0,0 0 0,-20 0 16,20 0-16,-21 0 0,0 0 16,0 0-16,1 0 0,-22-21 31,-22 21-16,1 0-15,0 0 16</inkml:trace>
  <inkml:trace contextRef="#ctx0" brushRef="#br0" timeOffset="24639.86">3958 7260 0,'21'0'16,"0"-21"-16,1 21 0,-22-21 15,21 0-15,0 21 0,-21-21 0,21-1 16,0 1-16,0 0 0,-21 0 15,0 0-15,0 0 16,0-1-16,0 1 0,-21 21 16,0 0-1,0 0-15,0 0 0,0 0 16,-1 0-16,1 0 0,-21 0 0,21 0 16,0 21-16,-1 1 0,1-22 15,0 21-15,0-21 0,0 21 0,0 0 16,-1-21-16,1 21 0,21 0 15,-21 1-15,21-1 0,0 0 0,0 0 16,0 0-16,21 0 0,0 1 16,1-1-16,-1 0 0,0 0 15,21 0-15,-21 22 0,22-22 0,-22 0 16,0 0-16,21 0 0,-20 0 16,20 1-16,-21-1 0,0 0 15,0 0-15,1 0 0,-1 0 0,-21 1 16,0-1-16,0 0 15,0 0-15,0 0 0,-21 0 0,-22 1 16,22-1-16,-21 0 0,21 0 0,-43 0 16,22 0-16,-1 1 0,1-22 15,-21 21-15,20-21 0,-20 0 0,20 0 16,-20 0-16,21 0 0,-1 0 0,1-21 16,0-1-16,-1 22 0,22-21 15,-21 0-15,21-21 0,-1 21 0,1-1 16,0-20-16,0 0 0,21 21 15,-21-22-15,21 22 0,0 0 16,0 0-16,0 0 0,0-1 0,21 1 16,0 21-16,0 0 0,0 0 15,1 0-15,20 0 0,-21 0 0,0 0 16,22 21-16,-22 1 0,0-22 16,21 21-16,-21 0 0,1 0 0,-1 0 15,0 0-15,0 1 0,0-1 0,-21 0 16,21 0-16,1 0 15,-22 0-15,0 1 0,21-1 16,-21 0-16,21-21 0,-21 21 16,21-21-16,0 0 0,0 0 15,1 0-15</inkml:trace>
  <inkml:trace contextRef="#ctx0" brushRef="#br0" timeOffset="24955.68">4466 7112 0,'0'0'16,"0"-21"-16,0 42 31,0 0-31,0 22 16,0-22-16,0 21 0,0 0 0,0 1 15,0-1-15,-21 0 0,21 1 16,0 20-16,-21-20 0,21-1 0,0-21 16,0 21-16,0 1 0,0-22 0,0 0 15,0 0-15,0 0 0,0 1 16,0-1-16,0 0 16,21-21-16,0 0 0,-21-21 31,21 21-31,-21-21 0,0-1 15,0 1-15</inkml:trace>
  <inkml:trace contextRef="#ctx0" brushRef="#br0" timeOffset="25192.2">4233 7535 0,'0'0'0,"21"0"31,1 0-31,-1 0 16,0 0-16,21-21 0,-21 21 0,1 0 15,-1-21-15,0 0 0,21 21 0,-21 0 16,1 0-16,20-21 0,-21 21 16,0 0-16,0 0 0,22 0 0,-22 0 15,0 0-15,0 0 0,0 0 0,22 0 16</inkml:trace>
  <inkml:trace contextRef="#ctx0" brushRef="#br0" timeOffset="26699.79">5292 7662 0,'42'-21'31,"-21"0"-31,-21 0 0,0 0 16,0 0-16,0-1 16,0 1-16,0 0 0,0 0 0,0 0 15,0 0-15,-21-1 0,21 1 0,-21 0 16,0 21-16,-1-21 0,1 21 16,0 0-16,0 0 0,0 0 15,0 0-15,-1 21 0,1 0 16,0 0-16,0 1 0,21-1 0,-21 21 15,21-21-15,-21 22 0,-1-1 16,22-21-16,0 21 0,0 1 16,-21-22-16,21 0 0,0 21 0,0-20 15,0-1-15,0 0 0,0 0 0,0 0 16,21-21-16,1 0 16,-1 0-16,0 0 15,0 0-15,0 0 0,0-21 0,-21 0 16,22 0-16,-1 21 0,0-21 15,0-1-15,-21 1 0,21-21 0,0 21 16,-21 0-16,22-22 0,-22 22 0,0-21 16,21 21-16,-21-1 15,21-20-15,-21 21 0,0 0 0,0 0 16,0 42 15,0 0-31,0 0 0,0 0 16,0 22-16,0-22 0,0 0 0,0 0 15,0 0-15,0 22 0,0-22 16,0 0-16,0 0 0,21 0 16,0-21-16,0 0 15,1 0-15,-1 0 16,0 0-16,0 0 0,0 0 0,0-21 16,1 0-16,-1 21 0,0-21 15,0 0-15,0-22 0,0 22 16,1 0-16,-1-21 0,0 20 0,0-20 15,0 0-15,-21-1 0,0 1 0,0 0 16,21-22-16,-21 22 0,0 21 16,22-22-16,-22 1 0,0 21 0,0 0 15,0 0-15,0-1 0,0 44 32,0-1-17,0 21-15,0-21 0,0 22 0,0-1 16,0 0-16,0 1 0,0-1 15,0 0-15,0 1 0,0-1 16,0 0-16,0 1 0,0-1 0,0-21 16,0 21-16,0-20 0,0-1 15,0 0-15,0 0 0,21-21 0,0 0 16,0 21-16,0-21 0,0 0 16,1 0-16,-1 0 0,21-21 15,-21 0-15,0 21 0,1-21 0,-1 0 16,0-1-16,0 1 0,-21 0 0,21-21 15,-21 21-15,21-22 0,-21 22 16,0 0-16,0-21 0,0 20 0,0 1 16,0 0-16,0 42 31,0 0-31,0 1 16,0-1-16,0 0 0,0 0 0,0 21 15,0-20-15,0-1 0,0 0 16,0 21-16,0-21 0,22 1 0,-1-1 15,0 0-15,0-21 16,0 0-16,0 0 0,1 0 0,-1 0 16,0 0-16,0 0 0,0 0 15,0-21-15,1 0 0,-1-1 0,21 1 16,-21 0-16,0 0 0,1-21 16,-1 20-16,0-20 0,0 0 0,0 21 15,0-22-15,1 1 0,-1 0 16,0 20-16,-21-20 0,21 21 0,0 0 15,-21 0-15,21 21 16,1 0 0,-22 21 15,21-21 0,-21-21-15,0-1-1,0 1 1,0 0 0,-21 21-1,-1 0-15,1 0 16,0 21 0,21 0-16,0 1 15,-21 20-15,0-21 0,21 21 0,-21-20 16,21 20-16,0 0 0,0 1 15,-22-22-15,22 21 0,0 0 0,0-20 16,0-1-16,0 0 0,0 0 0,0 0 16,0 0-16,22 1 0,-1-22 15,0 0-15,0 0 0,21 0 0,-20 0 16,20 0-16,0 0 0,-21-22 16,22 22-16,-1-21 0,-21 0 15,22 0-15,-22 0 0,0 0 0,0-22 16,0 22-16,0-21 0,1-1 0</inkml:trace>
  <inkml:trace contextRef="#ctx0" brushRef="#br0" timeOffset="27160.06">6837 6583 0,'-21'21'0,"42"-42"0,-64 63 0,22-21 0,0 1 16,0-22-16,21 21 0,0 0 0,-21 0 16,21 0-16,0 0 15,21-21 1,0 0-16,0 0 15,0 0-15,1-21 0,-1 21 16,-21-21-16,21 0 0,0 0 16,-21 0-16,0-1 15,0 1-15,0 0 0,-21 0 16,0 21-16,0 0 16,-1 0-16,1 0 0,0 0 15,0 0-15,0 0 16,0 21-16,-1 0 15,22 0 1,0 1-16,-21-1 31,0-21-31,0 21 16,0-21-16,21 21 0,-21 0 16</inkml:trace>
  <inkml:trace contextRef="#ctx0" brushRef="#br0" timeOffset="27424.92">5757 7133 0,'0'0'0,"-21"21"0,0 1 16,0-1-16,42-21 47,21 0-47,-21 0 0,1 0 0,20 0 15,-21-21-15,21-1 0,1 22 16,-22-21-16,21 21 0,1 0 0,-22-21 16,0 21-16,0 0 0,0 0 0,0-21 15,-21 0 17,-21 21-32</inkml:trace>
  <inkml:trace contextRef="#ctx0" brushRef="#br0" timeOffset="49167.96">16785 2307 0,'0'0'0,"0"-21"16,-21 21-16,21-21 15,0 0-15,-21 21 0,21-21 0,0-1 16,0 1-16,0 0 0,-21 0 15,21 0-15,-22 0 0,22-1 16,0 1-16,0 0 0,-21 0 16,0 42 15,21 0-31,0 22 16,0-22-16,0 21 0,0 0 15,0 22-15,0-22 0,0 22 0,0-1 16,0 1-16,21-1 0,-21 1 15,21-1-15,-21 1 0,0-22 0,0 0 16,22 1-16,-22-1 0,0 0 0,21-20 16,-21-1-16,0 0 0,0 0 15,0 0-15,0-42 32</inkml:trace>
  <inkml:trace contextRef="#ctx0" brushRef="#br0" timeOffset="49951.91">16637 2477 0,'0'0'0,"0"-22"0,-21 1 0,21-21 0,-21 21 15,21 0-15,0-22 0,0 22 16,0-21-16,0 21 0,0-22 0,0 22 15,0 0-15,21-21 0,0 20 16,0-20-16,0 21 0,0 0 0,1 0 16,20-1-16,-21 22 0,21 0 15,-20 0-15,20 0 0,-21 0 0,21 0 16,-20 22-16,20 20 0,-21-21 16,0 21-16,0 1 0,-21-1 0,0 0 15,0 1-15,0-1 0,0 22 16,-21-22-16,-21 0 0,21 22 0,-22-22 15,1 0-15,21 1 16,-21-22-16,-1 0 0,1 0 0,21 0 16,0 1-16,-22-22 0,22 0 15,0 0-15,0-22 16,21 1-16,0 0 0,0 0 16,0 0-16,0 0 0,0-1 15,21 22-15,0 0 0,0 0 16,0 0-16,-21 22 15,22-1-15,-1 0 0,-21 0 0,21 0 16,0 22-16,0-22 16,-21 21-16,21-21 0,1 22 0,-1-22 15,0 0-15,0 0 0,-21 0 16,21 0-16,22 1 0,-22-1 0,0-21 16,0 0-16,21 21 0,-20-21 0,20 0 15,0 0-15,1 0 0,-1-21 16,0 21-16,1-21 0,-1-1 0,0 1 15,1 0-15,-1 0 0,-21 0 16,21 0-16,-20-22 0,-1 22 0,0-21 16,-21-1-16,0 22 0,0-21 15,0 21-15,0 0 0,0-1 0,0 1 16,-21 21-16,0 0 16,-1 0-16,1 21 0,-21 1 15,21-1-15,0 0 0,-1 0 0,-20 21 16,21-20-16,0 20 0,0-21 15,21 21-15,0-20 0,0 20 0,0-21 16,0 0-16,0 0 0,0 1 16,21-1-16,0 0 0,0 0 0,21 0 15,-20 0-15,20-21 0,0 22 16,1-22-16,-1 0 0,0 0 0,1 0 16,-1 0-16,21 0 0,-20 0 0,-1 0 15,22 0-15,-22-22 0,21 1 16,-20 0-16,20 0 0,-20 0 0</inkml:trace>
  <inkml:trace contextRef="#ctx0" brushRef="#br0" timeOffset="51119.87">18478 2773 0,'0'0'0,"0"-21"0,0-22 0,0 22 15,-21-21-15,0 21 0,0 0 0,0-1 16,-22 22-16,1 0 0,0 0 16,-1 0-16,22 0 0,-21 0 0,0 22 15,-1-1-15,1 0 0,0 0 16,20 21-16,1-20 0,-21 20 0,21 0 15,21-21-15,-21 22 0,21-22 0,0 21 16,0-21-16,0 22 0,0-22 16,0 0-16,0 0 0,0 0 15,21 1-15,0-22 0,0 0 0,21 21 16,-20-21-16,-1 0 0,21 0 16,-21 0-16,22-21 0,-1-1 0,-21 22 15,21-21-15,-20 0 0,20-21 16,-21 21-16,0-22 0,0 22 0,1-21 15,-1-1-15,0 22 0,-21-21 16,21 0-16,-21 20 0,0 1 0,0 0 16,0 0-16,0 42 31,0 0-31,0 22 16,-21-22-16,21 0 0,0 21 15,0-21-15,-21 22 0,21-1 16,-21 0-16,21 1 0,-22-1 0,22 22 15,0-22-15,0 21 0,-21-20 0,21 20 16,-21 1-16,21-1 0,-21 1 16,21-1-16,0-20 0,0 20 0,-21-21 15,21 22-15,-21-22 0,21 22 16,0-22-16,-22 0 0,22 1 0,0-1 16,-21-21-16,21 22 0,0-22 0,21-21 31,1-21-31,-22-1 0,42 1 15,-21-21-15,0 0 0,0-1 16,22 1-16,-1 0 0,-21-22 16,22 1-16,-1-1 0,0-21 0,1 22 15,-22-43-15,21 21 0,0 1 16,-20-1-16,-1 22 0,21-22 0,-21 21 16,0 1-16,-21-1 0,0 22 15,22 0-15,-22-1 0,0 1 0,0 21 16,0 0-16,0 0 0,0-1 15,-22 22-15,1 0 0,21 22 16,-21-1-16,21 21 16,-21-21-16,0 22 0,21-22 0,0 21 15,0 0-15,-21 1 0,21-22 16,-22 21-16,22 1 0,0-22 16,0 0-16,0 21 0,0-21 0,0 1 15,22-1-15,-1-21 0,-21 21 16,21-21-16,21 0 0,-21 0 0,1 0 15,-1 0-15,21-21 0,-21 0 16,0-1-16,22 1 0,-22 0 0,21-21 16,-21-1-16,22 22 0,-22-21 15,21 0-15,-21-1 0,1 1 16,-1 21-16,0-22 0,-21 22 0,0 0 16,21 0-16,-21 0 0,0 42 31,0 21-16,-21-21-15,21 1 0,0 20 0,-21-21 16,21 0-16,0 22 0,0-22 16,0 0-16,0 21 0,0-21 0,0 1 15,21-1-15,0-21 0,0 21 16,-21 0-16,21-21 0,1 0 0,20 0 16,-21 0-16,0 0 0,22 0 15,-22 0-15,0-21 0,21 21 0,-21-21 16,1 0-16,-1-22 0,0 22 15,0 0-15,0-21 0,0-1 16,-21 22-16,0-21 0,22 21 0,-22-1 16,0 44-1,0-1 1,0 0-16,-22 0 0,22 0 16,-21 0-16,0 1 0,21-1 0,0 0 15,0 0-15,0 0 16,0 0-16,0 1 0,21-22 47,0-22-47</inkml:trace>
  <inkml:trace contextRef="#ctx0" brushRef="#br0" timeOffset="51307.76">19770 2455 0,'0'0'0,"-85"-63"32,64 63-32,21-21 0,21 21 31,0 0-15,0 0-16,0 0 0,1 21 15,-1-21-15,0 21 0,0 0 0</inkml:trace>
  <inkml:trace contextRef="#ctx0" brushRef="#br0" timeOffset="51723.61">20045 2752 0,'0'-21'0,"0"-1"15,0 1-15,0 0 16,0 0-16,0 0 0,0 0 15,21 21-15,0 0 0,0 0 16,0 0-16,1 0 0,-1 0 0,0 0 16,0 21-16,0-21 0,0 21 15,1 21-15,-22-21 0,21 1 0,0 20 16,-21-21-16,0 0 0,0 22 16,0-22-16,0 0 0,0 21 0,0-21 15,0 1-15,0-1 0,0 0 16,0-42 31,0 0-47,0-1 0,0 1 15,0-21-15,21 21 0,0 0 16,0-1-16,1-20 0,-1 21 0,0 0 16,0 0-16,0-1 0,0 1 15,1 0-15,-1 0 0,0 21 0,0 0 16,0 0-16,0 0 0,1 0 0,-1 0 15,0 0-15,-21 21 16,0 0-16</inkml:trace>
  <inkml:trace contextRef="#ctx0" brushRef="#br0" timeOffset="53536.57">20722 2879 0,'64'0'16,"-43"0"-16,0 0 15,0-21-15,21-1 0,1 1 16,-43 0-16,21 0 16,0 0-16,0 0 0,0-1 0,-21 1 15,0 0-15,0 0 0,0 0 16,0 0-16,-21 21 16,-21 0-1,21 0-15,0 21 0,-1 0 0,-20 0 16,21 0-16,0 0 0,0 1 15,21-1-15,0 0 0,-22 21 16,22-21-16,0 1 0,0-1 0,0 0 16,22 0-16,-1 0 0,0 0 15,0 1-15,21-22 0,-20 21 0,20-21 16,-21 0-16,21 0 0,1 0 16,-1 0-16,0 0 0,1 0 0,-1 0 15,-21 0-15,22-21 0,-22-1 0,21 1 16,-21 0-16,0 0 0,1-21 15,-22-1-15,21 22 0,-21-21 0,21-1 16,-21 22-16,0-21 0,0 21 16,0 0-16,0 42 31,0 0-31,-21 21 16,21-21-16,0 1 0,0 20 0,0-21 15,-21 21-15,21-20 0,0-1 16,0 0-16,-22 0 0,22 0 0,0 0 15,0 1-15,0-1 0,0 0 16,0-42 15,0 0-31,22 21 0,-22-22 16,21 1-16,0 0 0,-21 0 0,21 0 16,0-22-16,-21 22 15,21-21-15,1 0 0,-1 20 0,0-20 16,0 21-16,-21-21 0,21 20 15,0 1-15,1 21 0,-22-21 0,21 21 16,0 0-16,0 21 0,-21 0 16,0 1-16,21 20 15,-21-21-15,0 21 0,0-20 0,0 20 16,0-21-16,0 0 0,0 0 16,0 22-16,0-22 0,0 0 15,0 0-15,21-21 31,1 0-31,-1 0 16,0-21-16,0 0 0,0 0 16,0 0-16,1-1 0,-1-20 0,0 21 15,21-21-15,-21-1 0,1 22 16,20-21-16,-21-1 0,0 22 0,22-21 16,-22 21-16,-21 0 0,21-1 15,-21 44 1,0-1-16,0 0 15,0 21-15,0-21 0,-21 22 16,0-22-16,21 21 0,0-21 0,-22 22 0,22-22 16,0 0-16,0 21 0,0-20 15,0-1-15,0 0 0,0 0 16,22-21-16,-1 21 0,0-21 16,21 0-16,-21 0 0,1 0 15,20 0-15,-21 0 0,21 0 0,-20-21 16,20 0-16,-21 0 0,21 0 15,-20-1-15,-1 1 0,21-21 0,-21 21 16,-21-22-16,21 1 0,-21 0 16,0 21-16,0-22 0,0 22 0,0 0 15,0 0-15,0 0 0,-21 21 16,0 0-16,-21 21 0,21 0 16,-1 0-16,1 0 0,0 0 15,21 22-15,-21-22 0,21 0 16,-21 21-16,21-20 0,0-1 0,0 21 15,0-21-15,0 0 0,0 1 16,21-22-16,0 21 0,0-21 0,0 0 16,1 21-16,-1-21 0,21 0 15,0 0-15,-20 0 0,20 0 0,-21 0 16,21-21-16,-20 21 0,20-21 16,-21-1-16,0 1 0,0 0 0,1 0 15,-1 0-15,0 0 0,-21-22 0,21 43 16,-21-21-16,0 0 0,0 42 31,0 0-31,-21 0 16,0 1-16,21-1 0,-21 0 0,21 0 15,-22 0-15,22 0 16,-21 1-16,21-1 0,21-21 47,1 0-47,-1-21 0,0 21 15,-21-22-15,21 1 0,0 0 16,0 0-16,1 0 0,-1 0 0,0-22 16,0 22-16,0 0 15,0 0-15,1 0 0,-1 21 0,0 0 0,-21 21 32,0 0-17,0 0-15,0 0 0,0 0 0,-21 1 16,21-1-16,0 0 0,0 0 15,0 0-15,0 0 0,0 1 0,0-1 16,21-21-16,0 21 0,0 0 16,0-21-16,22 0 0,-22 0 0,0 0 15,21 0-15,-20 0 0,-1 0 16,0-21-16,0 21 0,-21-21 16,21 0-16,0-1 0,1-20 0,-22 21 15,21-21-15,0-1 0,-21 1 16,21-22-16,0 22 0,0-21 0,1 20 15,-1-20-15,-21 20 0,21 22 16,-21-21-16,21 21 0,-21 0 0,0-1 16,-21 44-1,0-1-15,0 0 0,-22 21 16,22 1-16,0-1 0,0 0 0,0 1 16,21 20-16,0-21 0,-22 1 15,22-1-15,0-21 0,0 22 0,0-22 16,0 21-16,0-21 15,0 0-15,0 1 0,22-22 0,-1 0 16,0 0 0,0 0-16,0 0 0,0 0 15,1 0-15,-1-22 0,0 1 16,-21 0-16,21 0 0,0 0 16,-21-22-16</inkml:trace>
  <inkml:trace contextRef="#ctx0" brushRef="#br0" timeOffset="53739.45">23495 2350 0,'0'0'0,"0"21"16,21-21 0,21 21-16,-20-21 15,20 0-15,0 0 0,1 0 0,-1 0 16,21 0-16,-20 0 0,20 0 15,-20 0-15,-1 0 0,0 0 0,1 0 16,-22-21-16,21 21 0,-21 0 16</inkml:trace>
  <inkml:trace contextRef="#ctx0" brushRef="#br0" timeOffset="54388.09">17251 3662 0,'0'0'0,"-21"-42"16,42 20-1,0 1 1,21 21-16,1-21 0,20 21 0,22 0 16,-1-21-16,1 21 0,0 0 15,42 0-15,0 0 0,0-21 0,42 21 16,0 0-16,1 0 0,41 0 0,1 0 15,0 0-15,-1 0 0,22 0 16,0 0-16,21 0 0,-21 0 0,0 0 16,0 0-16,-1 0 0,1 0 15,0 0-15,-21-21 0,21-1 0,-22 22 16,1-21-16,-43 21 0,22-21 16,-43 0-16,-21 0 0,0 21 15,-21-21-15,-22-1 0,1 22 16,-43-21-16,22 21 0,-43 0 0,0-21 15,0 21-15,-21-21 0,-21 21 16,0 0 0,0 0-16,-21 0 0,-1 0 0,1 0 15,0 21-15,-1 0 0</inkml:trace>
  <inkml:trace contextRef="#ctx0" brushRef="#br0" timeOffset="55703.27">18754 4043 0,'0'0'0,"0"-42"0,0-85 31,0 105-31,0 1 0,0 0 0,0 42 31,-22 0-31,22 1 0,0 20 16,0 0-16,-21 1 0,21-1 0,-21 21 15,21-20-15,0-1 0,-21 22 16,21-22-16,-21 0 0,0 1 0,21-22 16,0 21-16,0-21 0,-22 0 0,22 1 15,0-1-15,0-42 32,0-1-32,0 1 15,22-21-15,-1 21 0,0-22 16,-21 22-16,21-21 0,0 0 15,0-1-15,1 1 0,-1 0 0,0 20 16,0-20-16,0 21 0,0 0 0,-21 0 16,22 21-16,-1 0 0,0 0 31,-21 21-31,0 0 0,0 0 16,-21 0-16,0 0 0,-1 1 15,1-1-15,0 0 0,0-21 16,0 21-16,-22 0 0,22 0 0,0-21 15,21 22-15,-21-1 16,0 0-16,21 0 0,-21 0 0,21 0 16,0 1-16,0-1 0,0 0 15,21 0-15,21-21 0,-21 0 16,0 0-16,22 0 0,-22 0 0,21 0 16,1 0-16,-1 0 0,0 0 15,1-21-15,-1 0 0,0 21 0,22-21 16,-22-1-16,0 1 0,1 0 15,-1-21-15,0 21 0,-20-1 0,-1-20 16,0 21-16,-21 0 0,0-22 16,0 22-16,0 0 0,0 0 15,0 0-15,0 0 0,-21 21 0,0 0 16,-1 0-16,1 0 0,-21 21 16,21 0-16,0 0 0,-1 0 0,1 0 15,0 22-15,0-22 0,0 21 16,21-21-16,0 22 0,0-22 0,0 21 15,0-21-15,0 1 0,0-1 0,21 0 16,0 0-16,0 0 0,22-21 16,-1 0-16,0 0 0,22 0 0,-22 0 15,22 0-15,-22 0 0,0-21 16,22 21-16,-22-21 0,0 0 16,-20 0-16,20-1 0,-21 1 0,0 0 15,0 0-15,-21 0 0,0 0 16,0-1-16,0 1 0,0 0 0,0 0 15,-21 21 1,0 0-16,0 21 0,0-21 16,21 21-16,-21 0 0,-1 1 15,22-1-15,0 0 0,0 0 0,0 0 16,0 22-16,0-22 0,0 0 16,22 0-16,-1-21 0,0 0 15,0 21-15,21-21 0,-20 0 0,-1 0 16,21 0-16,0 0 15,-20-21-15,20 21 0,0-21 0,-21 0 16,22 0-16,-22-1 0,21 1 0,-21 0 16,1 0-16,-1-21 0,0 20 15,0-20-15,0 21 0,0 0 0,-21 0 16,0-1-16,0 44 16,-21-1-1,21 0-15,-21 21 0,0-21 0,21 22 16,-21-1-16,0 22 0,21-22 15,-22 0-15,1 22 0,21-22 0,-21 22 16,21-22-16,0 21 0,0 1 16,0-1-16,0 1 0,0-22 15,0 1-15,0 20 0,0-21 0,0-20 16,0 20-16,0-21 0,0 0 16,0 0-16,21-42 31,0 21-31,-21-42 0,22 21 15</inkml:trace>
  <inkml:trace contextRef="#ctx0" brushRef="#br0" timeOffset="55971.12">20383 4149 0,'0'0'0,"22"-43"0,-1 22 15,-21 0-15,21 0 0,0 0 16,21 0-16,-20 21 0,20 0 0,-21 0 15,21 0-15,1 21 0,-22 0 16,21 0-16,-21 0 0,1 22 0,-22-22 16,0 21-16,0 0 0,0-20 15,-22 20-15,-20-21 0,21 21 0,-21-20 16,-1-1-16,1 0 0,0 0 0,-1-21 16,22 21-16,-21 0 0,21-21 15,-1 0-15,1 0 0,21 22 16,21-22-1,1 0 1,-1 0-16</inkml:trace>
  <inkml:trace contextRef="#ctx0" brushRef="#br0" timeOffset="57767.54">21548 3916 0,'0'0'0,"-22"0"0,1 0 0,0 0 0,0 0 15,-21 21-15,20 0 0,1 22 16,0-22-16,0 21 0,0 0 0,0 1 16,-1-1-16,22 0 0,0 1 15,0-1-15,0-21 0,0 22 0,0-1 16,22-21-16,-1 0 0,0 0 15,0 1-15,21-1 0,1 0 0,-22-21 16,21 0-16,1 0 0,-1 0 0,21 0 16,-20 0-16,-1-21 0,0 0 15,1-1-15,-1 1 0,0 0 0,-20-21 16,20-1-16,-21 1 0,0 0 16,0-22-16,1 1 0,-1-1 0,0 22 15,-21-22-15,0 22 0,21-21 16,-21 41-16,0-20 0,0 21 15,-21 21 1,0 0-16,0 21 0,-1 0 16,22 22-16,-21-1 0,0 0 0,0 1 15,0 20-15,21-21 0,0 1 16,-21 20-16,21-20 0,0-1 0,-22 0 16,22 1-16,0-1 0,0-21 15,0 0-15,0 0 0,0 1 0,0-1 16,22-21-16,-1 0 0,0 0 15,0 0-15,0 0 0,0 0 16,1 0-16,-1-21 0,0-1 16,21 1-16,-21 0 0,1 0 0,20 0 15,-21 0-15,0-22 0,0 43 16,1-21-16,-22 0 0,21 21 16,0 0-1,-21 21-15,0 0 0,0 0 16,0 1-16,0-1 0,0 0 15,21 0-15,-21 0 0,21 0 16,0-21-16,1 22 0,-1-1 16,0-21-16,21 21 0,-21-21 0,22 0 15,-22 0-15,21 0 0,-21 0 16,22 0-16,-22 0 0,21 0 0,-21 0 16,22 0-16,-22-21 0,0 0 15,0 21-15,0-43 0,1 22 0,-22 0 16,21-21-16,-21 20 0,21-20 0,-21 21 15,0 0-15,0 0 0,0-1 16,-21 22 0,0 0-16,-1 0 0,1 22 15,-21-1-15,21 0 0,0 0 0,-1 0 16,1 22-16,0-22 0,0 0 16,21 0-16,-21 0 0,21 0 0,0 1 15,0-1-15,0 0 0,0 0 16,0 0-1,21-21-15,0 0 0,0 0 0,0 0 16,1 0-16,-1 0 0,0-21 0,21 0 16,-21 0-16,1 0 0,-1-1 15,0 1-15,21 0 0,-21 0 0,1 0 16,-1 0-16,-21-1 0,21 22 16,-21-21-16,21 21 0,-21 21 15,0 1 1,0-1-1,21 0-15,-21 0 16,0 0-16,21 0 16,1-21-16,-1 0 0,-21 22 0,21-22 15,21 0-15,-21 0 0,1 0 0,-1 0 16,21 0-16,-21 0 0,0 0 16,1 0-16,-1-22 0,0 22 0,0-21 15,0 0-15,0 0 0,1 0 0,-1-22 16,0 22-16,0 0 0,0 21 15,-21-21-15,21 0 0,-21 42 32,0 0-32,0 0 0,0 0 15,0 1-15,0-1 16,0 0-16,0 0 0,0 0 16,0 0-16,0 1 15,22-22-15,-1 0 0,106 21 16,-85-21-1,0 0-15,-20 0 0,20 0 0,0 0 16,1 0-16,-22-21 0,21 21 16,-21-22-16,0 22 0,22-21 0,-22 0 15,0 21-15,0-21 0,0 21 16,1 0 0,-22 21-1,21-21-15,-21 21 16,21 0-16,-21 1 0,0-1 0,21 0 15,0 0-15,0-21 16,1 21-16,-1-21 0,0 0 16,21 0-16,-21 0 0,1 0 15,-1 0-15,0-21 0,0 21 0,21-21 16,-20 0-16,-22 0 0,21-1 16,0 1-16,0 0 0,0 0 0,0-21 15,-21 20-15,0-20 16,0 21-16,0-21 0,0 20 0,0-20 0,0 21 15,-21 0-15,0 0 0,0 21 0,0 0 16,0 0-16,-1 0 16,-20 0-16,21 21 0,0 0 0,0 0 15,-1 0-15,1 0 0,0 22 16,0-22-16,0 21 0,0-21 0,21 1 16,0 20-16,-22-21 0,22 0 0,0 22 15,0-22-15,0 21 0,0-21 16,0 22-16,0-1 0,0 0 0,22 1 15,-1-1-15,0 21 0,-21-20 0,21 20 16,-21-20-16,21-1 16,-21 21-16,0-20 0,0-1 0,0 22 15,0-22-15,0 0 0,0 1 0,0-22 16,-21 21-16,0-21 0,21 22 16,-21-22-16,0 0 0,-1 0 0,1-21 15,-21 0-15,21 0 0,0 0 0,-1 0 16,-20 0-16,21 0 0,0-21 15,-22 21-15,22-21 0,0 0 0,0-1 16,21 1-16,-21 0 0,21 0 16,0 0-16,0 0 0,0-22 15,0 22-15,21-21 0,-21-1 0,21 1 16</inkml:trace>
  <inkml:trace contextRef="#ctx0" brushRef="#br0" timeOffset="57947.59">23834 3768 0,'0'0'0,"-22"0"31,1 0-31,0 0 16,21 21-16</inkml:trace>
  <inkml:trace contextRef="#ctx0" brushRef="#br0" timeOffset="58527.3">18055 4890 0,'0'0'0,"-21"0"0,42 0 47,21 0-47,1 0 15,-1 0-15,22 0 0,20 0 0,22 0 16,0 0-16,0 0 0,42 0 15,0 0-15,0 0 0,43 0 0,-1 0 16,1 0-16,20 0 0,1 0 16,21 0-16,0 0 0,-22 0 0,43 21 15,-21-21-15,-21 0 0,21 21 16,-22-21-16,1 0 0,0 0 0,-1 0 16,-41 0-16,-1 0 0,-21 0 15,0 0-15,-42 0 0,0 0 0,0-21 16,-21 21-16,-22 0 0,1-21 15,-22 21-15,0-22 0,1 22 16,-22 0-16,0 0 0,0 0 0,-42 0 31,-21 0-31,20 22 0,-41-22 16,21 21-16,-22 0 0,1 0 0</inkml:trace>
  <inkml:trace contextRef="#ctx0" brushRef="#br0" timeOffset="59276.41">17568 6583 0,'0'0'0,"0"-106"31,0 85-31,0 0 0,0 0 0,21-1 16,1 1-16,-1 0 0,0 0 0,0 21 16,0 0-16,0 0 0,1 0 15,-1 0-15,0 0 0,0 42 0,0-21 16,0 1-16,-21 20 0,22 0 15,-22 1-15,21-22 0,-21 21 16,0 0-16,0 1 0,0-1 0,0-21 16,0 22-16,0-22 0,0 0 15,0 0-15,0 0 0,0 0 0,0 1 16,-21-22 0,-1 0-16,1 0 15,21-22-15,0 1 0,0 0 16,0 0-16,0 0 0,0-22 0,0 22 15,0-21-15,0 0 0,21-1 16,1 1-16,-1 0 0,0-1 0,0 1 16,21 0-16,-20 20 0,-1 1 15,21 0-15,-21 21 0,0 0 16,22 0-16,-22 21 0,0 0 0,21 1 16,-20-1-16,-1 0 0,-21 21 15,21 1-15,-21-22 0,21 21 0,-21-21 16,0 22-16,0-22 0,0 21 0,0-21 15,0 0-15,0 1 0,0-1 16,0 0-16,0 0 0,0 0 16,21-21 15,0-21-31</inkml:trace>
  <inkml:trace contextRef="#ctx0" brushRef="#br0" timeOffset="59915.49">18859 6477 0,'0'21'15,"-21"0"-15,0 1 0,21-1 16,-21 0-16,21 0 0,-21 0 16,0 0-16,21 22 0,0-22 0,0 0 15,-22 0-15,22 0 0,0 1 16,0-1-1,22-21 1,-22-21 0,0-1-1,0 1-15,0 0 0,0 0 0,0 0 16,0-22-16,21 22 0,-21-21 16,0 21-16,0-22 0,0 1 0,21 21 15,0-21-15,0 20 0,0 1 0,1 0 16,-1 0-16,0 21 0,0 0 15,0 0-15,0 0 0,1 0 0,-1 0 16,0 21-16,0 0 0,0 0 16,0 22-16,1-22 0,-1 21 15,-21-21-15,21 22 0,-21-22 0,21 21 16,-21-21-16,0 1 0,0 20 16,0-21-16,0 0 0,0 0 0,0 1 15,0-1-15,-21-21 0,0 0 16,0 0-1,21-21-15,0-1 16,0 1-16,0-21 0,0 21 16,21 0-16,0-22 0,0 1 15,0 21-15,0-22 0,22 1 0,-1 0 16,-21 21-16,22-22 0,-1 22 16,-21 0-16,21 21 0,-20 0 15,20 0-15,-21 0 0,0 21 0,0 0 16,1 0-16,-1 22 0,-21-22 0,0 21 15,0 1-15,0-22 0,0 21 16,0 0-16,0 1 0,0-22 0,-21 21 16,21-21-16,0 1 0,-22-1 15,1 0-15,21 0 0,-21 0 0</inkml:trace>
  <inkml:trace contextRef="#ctx0" brushRef="#br0" timeOffset="60655.21">21145 6308 0,'22'0'16,"-1"0"-16,0-21 0,-21-1 15,21 22-15,0-21 0,0 0 16,1 0-16,-1 21 0,0-21 16,-21 0-16,0-1 15,0 1-15,0 0 16,-21 21-16,0 0 0,-22 0 15,22 0-15,0 0 0,-21 0 16,20 0-16,1 0 0,-21 21 0,21 0 16,0-21-16,-1 22 0,1-22 0,0 21 15,21 0-15,0 0 16,0 0-16,0 0 0,0 1 16,21-1-16,22 0 0,-22 0 0,0-21 15,0 21-15,21 0 0,-20 1 16,20-1-16,-21 0 0,21 0 15,-20 0-15,20 22 0,-21-22 0,0 0 16,0 0-16,1 0 0,-1 0 16,-21 1-16,0-1 0,0 0 15,-21 0-15,-1-21 0,1 0 16,0 21-16,-21-21 0,-1 0 0,1 0 16,0 0-16,-1 0 0,1 0 0,0-21 15,-1 21-15,1-21 0,21 0 16,-21 0-16,20 21 0,1-22 0,0 1 15,0-21-15,21 21 0,0 0 0,0-1 16,0 1-16,0 0 0,0 0 16,0 0-16,21 0 15,0 21-15,0-22 0,1 22 0,-1-21 16,0 21-16,0-21 0,21 21 16</inkml:trace>
  <inkml:trace contextRef="#ctx0" brushRef="#br0" timeOffset="60960.25">21696 6033 0,'0'0'15,"0"-22"-15,42 1 16,-42 42 15,0 1-31,0-1 0,0 0 16,0 21-16,0-21 0,0 22 15,0-1-15,-21 0 0,21 1 0,0-1 16,-21 0-16,0 22 0,21-22 0,-22 1 16,22-1-16,0-21 0,0 21 15,0-20-15,0-1 0,0 0 0,0 0 16,0 0-16,22-21 16,-1 0-1,0 0-15,0 0 0,21-21 0,-20 0 16,20 0-16,-21 0 0,21-1 15,1 1-15</inkml:trace>
  <inkml:trace contextRef="#ctx0" brushRef="#br0" timeOffset="61464.03">22331 6265 0,'0'0'0,"0"-21"0,0 0 16,-21 21-16,-1 0 0,1 0 15,0 0-15,0 0 0,0 0 16,0 0-16,-1 21 0,1 0 0,0 1 16,-21-1-16,21 21 0,-1-21 15,1 22-15,0-1 0,0-21 16,0 21-16,0-20 0,21 20 0,0-21 16,0 0-16,0 22 0,0-22 0,0 0 15,21 0-15,0-21 16,0 0-16,21 0 0,-20 0 15,-1 0-15,0 0 0,0-21 16,0 0-16,0 0 0,22-1 0,-22 1 16,0-21-16,0 21 0,0-22 0,1 1 15,-1 21-15,0-21 0,-21 20 16,0 1-16,21 0 0,-21 0 0,21 0 16,-21 42 15,-21 0-31,21 0 0,-21 0 15,21 1-15,0-1 0,0 0 0,0 0 16,0 21-16,0-20 0,0-1 16,0 0-16,0 0 0,0 0 15,0 0-15,21-21 0,0 0 16,0 22-16,1-22 16,20 0-16,-21 0 0,0-22 0,0 1 15,22 0-15,-22 0 0,21 0 16,-21 0-16,22-22 0,-22 22 0,0-21 15,21-1-15,-20 1 0</inkml:trace>
  <inkml:trace contextRef="#ctx0" brushRef="#br0" timeOffset="62327.55">22923 6033 0,'0'-22'0,"0"44"0,0-65 16,0 64 0,-21-21-1,21 22-15,-21-1 0,0 21 16,0-21-16,21 22 0,-21-22 0,-1 21 15,1 0-15,21 1 0,0-1 0,-21 0 16,21 1-16,-21-1 0,21-21 16,0 22-16,0-22 0,0 21 0,0-21 15,0 0-15,21 1 0,0-22 16,0 21-16,1-21 0,-1 0 16,0 0-16,21 0 0,-21 0 0,1 0 15,20-21-15,-21 21 0,21-22 16,-20 1-16,-1-21 0,0 21 0,21 0 15,-21-22-15,-21 22 0,22-21 0,-1 21 16,-21-1-16,21 1 0,-21 0 16,0 42 15,0 0-31,0 1 0,0 20 16,0-21-16,0 0 0,0 0 0,0 1 15,0-1-15,0 0 16,0 0-16,0 0 0,0 0 0,21-21 15,0 22-15,0-22 0,1 0 0,-1 0 16,0 0-16,0 0 0,0 0 16,0 0-16,1 0 0,-1-22 0,0 22 15,0-21-15,0 0 0,0 0 0,1-21 16,-1 20-16,0-20 0,0 21 16,21-21-16,-20-1 0,-1 22 0,0-21 15,0 21-15,0-1 0,0 1 16,1 21-16,-1-21 0,0 21 0,0 0 15,-21 21 17,0 0-32,0 1 15,21-22 17,0 0-17,-21-22-15,0 1 16,0 0-1,0 0-15,-21 0 32,0 21-32,0 0 0,0 0 15,-22 0-15,22 21 0,0-21 16,0 21-16,0 0 0,0 0 0,-1 1 16,1 20-16,0-21 0,21 21 15,0-20-15,-21-1 0,21 21 0,0-21 16,0 0-16,0 22 0,0-22 15,0 0-15,21-21 0,0 21 0,0 0 16,1-21-16,-1 0 0,21 0 16,-21 0-16,0 0 0,1 0 15,20 0-15,-21-21 0,0 21 0,22-21 16,-22 0-16,21 0 0,-21 0 16,0-1-16,1 1 0,-1-21 15,0 21-15,0-22 0,0 22 0,-21 0 16,0-21-16,0 21 0,0-1 0,0-20 15</inkml:trace>
  <inkml:trace contextRef="#ctx0" brushRef="#br0" timeOffset="62540.42">23812 5779 0,'0'0'0,"-21"0"0,0 0 0,0 0 0,0 0 16,0 0-16,-1 0 16,1 0-16</inkml:trace>
  <inkml:trace contextRef="#ctx0" brushRef="#br0" timeOffset="62775.6">22712 6011 0,'0'0'0,"-21"0"16,21 22-1,21-22-15,0 0 0,0 0 16,21 0-16,-20 0 0,20 0 15,0-22-15,1 22 0,-1-21 0,0 21 16,1 0-16,-22 0 0,21-21 0,0 21 16,-20 0-16,-1 0 0,0 0 15,-21-21-15,-21 21 16</inkml:trace>
  <inkml:trace contextRef="#ctx0" brushRef="#br0" timeOffset="63051.44">21632 6160 0,'21'0'31,"1"0"-31,-1 0 16,0 0-16,0 0 0,21 0 0,-20 0 16,-1 0-16,21 0 0,-21 0 0,0-22 15,1 22-15,-1 0 0,0 0 16,0 0-16,0 0 0,-21-21 16</inkml:trace>
  <inkml:trace contextRef="#ctx0" brushRef="#br1" timeOffset="127960.12">7980 9271 0,'21'0'16,"-21"-21"-1,0 0 1,-21 21-1,0 0-15,-1-21 16,1 21-16,0 0 0,0 0 0,0 0 16,0 0-16,-22 0 0,22 0 15,-21 0-15,-1 0 0,22 0 0,-21 0 16,0 0-16,-1 0 0,22 21 16,-21-21-16,-1 0 0,22 0 15,0 21-15,-21-21 0,21 0 0,-1 21 16,1-21-16,0 21 0,0-21 15,0 21-15,-22-21 0,22 22 0,0-1 16,-21-21-16,21 21 0,-1 0 16,-20 0-16,21 0 0,-21 1 0,20-1 15,-20 0-15,21 0 0,-21 0 16,20 22-16,-20-22 0,21 0 0,-21 0 16,20 21-16,1-20 0,-21 20 0,21-21 15,0 0-15,-22 22 16,22-22-16,-21 21 0,21-21 0,-1 22 0,1-22 15,-21 0-15,21 21 16,0-21-16,-1 22 0,1-22 0,0 21 16,21-21-16,-21 22 0,0-1 0,0 0 15,-1 1-15,1-1 0,21 0 16,0 1-16,-21-1 0,21 0 0,-21 22 16,21-22-16,0 1 0,0-1 15,0 0-15,0 1 0,0-1 0,0 0 16,0 1-16,0-1 0,0 0 0,0 22 15,0-22-15,0 0 0,0 22 16,0-22-16,0 1 0,0 20 0,0-21 16,0 1-16,21-1 0,-21 0 15,21 1-15,0-1 0,1 0 16,-1 1-16,0-22 0,0 21 0,0 1 16,0-1-16,1-21 0,20 21 15,-21 1-15,21-22 0,-20 21 0,20 1 16,0-22-16,1 21 0,-1-21 0,0 0 15,-21 22-15,22-22 0,-1 0 16,0 0-16,1 0 0,-1 1 0,0-1 16,1 0-16,-1 0 0,0 0 0,1-21 15,-1 21-15,0 1 0,1-22 16,-1 21-16,0 0 0,22-21 0,-22 21 16,1-21-16,-1 0 0,0 21 0,22-21 15,-22 21-15,0-21 16,1 0-16,-1 22 0,22-22 0,-22 0 15,0 21-15,1-21 0,-1 0 0,0 21 16,1-21-16,-1 0 0,21 0 16,-20 0-16,-1 0 0,0 0 0,1 0 15,-1 0-15,0 0 0,22 0 0,-22 0 16,22 0-16,-22 0 0,0 0 16,22 0-16,-22-21 0,1 21 0,-1 0 15,21-21-15,-20-1 0,-1 22 16,0-21-16,-20 21 0,20-21 0,0 0 15,1 21-15,-22-21 0,21 0 16,0 21-16,-20-22 0,20 1 0,0 0 16,-21 0-16,22 21 0,-1-21 0,-21 0 15,22-1-15,-1 1 0,0 0 16,1 0-16,-22 0 0,21 0 0,0-1 16,1 1-16,-1 0 0,-21 0 0,22 0 15,-1 0-15,-21-22 0,21 22 16,-20 0-16,20 0 0,0 0 0,-21-22 15,22 22-15,-22 0 0,21-21 0,-21 20 16,22 1-16,-22 0 0,0 0 16,21-21-16,-20 20 0,-1 1 15,0 0-15,0-21 0,0 21 0,0-22 16,1 22-16,-1-21 0,0 21 0,0-22 16,-21 1-16,21 0 0,-21-1 15,21 1-15,-21 0 0,0-1 0,22 1 16,-22 0-16,21 20 0,-21-20 0,0 0 15,21 21-15,-21-22 0,0 22 16,0-21-16,0 21 0,0-22 0,0 22 16,0-21-16,0 21 0,0-22 15,0 1-15,-21 21 0,21-22 0,-21 1 16,21 0-16,-22-1 0,22 1 16,0 21-16,0-21 0,-21-1 15,0 22-15,0-21 0,21-1 0,-21 22 16,0 0-16,21-21 0,-22 21 0,1-1 15,21-20-15,-21 21 0,0 0 16,21-22-16,-21 22 0,0 0 0,21 0 16,-22-21-16,1 20 0,21 1 15,-21 0-15,0-21 0,21 21 0,-21-1 16,0 1-16,-1 0 0,22 0 0,-21 0 16,0 0-16,0-1 0,0 1 15,-22 0-15,22 21 0,0-21 0,0 0 16,-21 0-16,20 21 0,-20-22 15,21 22-15,-21-21 0,20 21 16,1-21-16,-21 21 0,21 0 0,-22-21 16,22 21-16,0 0 0,-21-21 15,21 21-15,-1 0 0,1 0 0,-21-21 16,21 21-16,0 0 0,-1 0 0,1-22 16,0 22-16,0-21 0,0 21 15,0 0-15,-1 0 0,1-21 0,0 21 16,0 0-16,0 0 15,0-21-15,-1 21 0,1 0 0,0 0 16,0 0-16,0 0 0,0 0 16,-1-21-1,1 21-15,0 0 0,0 0 16,0 0 0,0 0-16,-1 0 15,1 0-15,0 0 0,21-21 0,-21 21 16,0 0-16,0 0 15,-1 0-15,1 0 0,0 0 0,0-22 16,0 22-16,0 0 16,-1 0-16,1 0 0,0 0 15,0 0-15,21-21 0,-21 21 16,0 0-16,-1 0 0,1 0 0,0 0 16,0 0-16,0 0 0,0 0 15,-1 0-15,-20 0 0,21 0 16,0 0-16,-22 0 0,22 0 0,0 0 15,0 0-15,0 0 0,0 0 16,-22 0-16,22 0 0,0 0 0,-21 0 16,20 21-16,-20-21 0,0 0 15,-1 22-15,1-22 0,0 21 0,-22-21 16,22 0-16,0 21 0,-22-21 0,22 21 16,-22-21-16,22 21 15,-22-21-15,22 21 0,0 1 0,-1-22 0,1 21 16,0 0-16,-1 0 0,1-21 15,21 21-15</inkml:trace>
  <inkml:trace contextRef="#ctx0" brushRef="#br1" timeOffset="128564.05">7387 8530 0,'0'0'0,"0"-21"16,0-64-1,0 107 32,0-1-47,0 21 0,0-21 16,0 0-16,0 22 0,0-1 0,0 0 15,0 1-15,0-22 0,0 21 16,-21 1-16,21-1 0,0 0 16,-21 1-16,21-22 0,0 21 0,0-21 15,0 0-15,0 1 0,0-1 16,0 0-16,0-42 31,-21 21-15</inkml:trace>
  <inkml:trace contextRef="#ctx0" brushRef="#br1" timeOffset="129067.77">7345 8573 0,'0'0'0,"0"-22"0,0 1 0,0 0 15,0 0-15,0 0 16,0 0-16,21-1 15,0 1-15,0 21 0,0 0 16,1 0-16,-1-21 0,21 21 16,-21 0-16,0 0 0,1 0 0,20 0 15,-21 21-15,0 0 0,0-21 16,1 22-16,-1-1 0,-21 0 0,21 0 16,-21 0-16,0 22 0,0-22 0,-21 0 15,-22 0-15,22 0 16,-21 0-16,0 1 0,-1-1 0,1 0 15,0 0-15,-1 0 0,1 0 16,21 1-16,-22-22 0,22 0 0,0 0 16,0 0-16,0 0 15,42 0 17,0 0-17,0 0-15,0 0 0,1 21 16,-1 0-16,0 0 0,21-21 0,-21 21 0,1 0 15,20 1-15,-21-1 16,0-21-16,0 21 0,22 0 0,-22-21 16,0 0-16,0 21 0,0-21 15,1 0-15,-1 0 0,0 0 16,0 0-16,0-21 16,-21 0-1,21 21-15,-21-21 0,0 0 0,22-1 16</inkml:trace>
  <inkml:trace contextRef="#ctx0" brushRef="#br1" timeOffset="129647.43">8213 8403 0,'0'0'16,"0"21"-1,0 1-15,-22-22 0,22 21 16,0 0-16,0 21 0,-21-21 0,21 1 16,-21 20-16,0-21 0,21 21 0,0 1 15,0-22-15,-21 21 0,21-21 16,0 22-16,-21-22 0,21 0 16,0 0-16,0 0 0,0 1 15,0-1-15,0-42 47,0-1-47,0 1 0,0 0 16,0 0-16,21 0 0,-21 0 15,0-22-15,0 22 0,0 0 0,0-21 16,0 20-16,0 1 0,0-21 0,0 21 16,21 0-16,-21-1 0,21 1 15,-21 0-15,0 0 0,21 21 0,-21-21 16,21 0-16,1 21 0,-1-22 15,0 22-15,0 0 0,-21-21 16,42 21-16,-20 0 0,-1 0 0,0 0 16,0 0-16,-21 21 0,21-21 15,0 22-15,1-1 0,-22 0 0,0 21 16,0-21-16,0 1 0,0 20 0,0-21 16,0 21-16,0-20 0,0 20 15,0-21-15,0 0 0,0 0 0,0 1 16,-22-1-16,22 0 0,-21 0 15,21 0-15,-21-21 0,21 21 16,-21-21 15,0 0-15,21-21-16,-21 21 0</inkml:trace>
  <inkml:trace contextRef="#ctx0" brushRef="#br1" timeOffset="129868.31">8128 8763 0,'0'-21'0,"21"21"0,0 0 16,0-21-16,1 21 0,-1 0 15,0 0-15,0-21 0,0 21 16,0 0-16,1-22 0,20 1 0,-21 21 15,0 0-15,22-21 0,-22 21 16,21 0-16,-21-21 0,0 21 0,1 0 16,-1-21-16,0 21 0</inkml:trace>
  <inkml:trace contextRef="#ctx0" brushRef="#br1" timeOffset="130156.14">8848 8467 0,'0'-21'16,"0"42"0,0 0-1,0 0-15,-22 0 16,22 0-16,-21 22 0,21-22 0,-21 0 16,21 21-16,0-20 0,0 20 15,0-21-15,-21 21 0,21-20 0,0-1 16,0 0-16,0 0 0,0 0 0,0 0 15,0 1-15,0-1 16,0-42 15,0-1-15,21 1-16,-21 0 0,0 0 0,0 0 16</inkml:trace>
  <inkml:trace contextRef="#ctx0" brushRef="#br1" timeOffset="130395.18">8869 8467 0,'0'0'0,"0"-21"0,0-1 16,21 22-1,-21 22-15,21-1 16,-21 0-16,21-21 0,-21 21 0,0 0 16,21 0-16,1 1 15,-22-1-15,0 21 0,21-21 0,0 0 16,0 1-16,0-1 15,0 0-15,-21 0 0,22-21 0,-1 21 16,0-21-16,0 0 16,-21-21 15,21 21-31</inkml:trace>
  <inkml:trace contextRef="#ctx0" brushRef="#br1" timeOffset="130668.02">9356 8361 0,'0'21'16,"0"0"-16,0 0 0,-22 1 16,1-1-16,0 0 0,21 0 15,-21 0-15,0 22 0,0-22 0,-22 0 16,22 21-16,0-21 0,0 1 15,0-1-15,21 21 0,-22-21 0,1 0 16,0 1-16,21-1 0,0 0 16,0-42 31,0 0-47,21 21 0</inkml:trace>
  <inkml:trace contextRef="#ctx0" brushRef="#br1" timeOffset="131115.79">9271 8446 0,'21'-22'31,"0"22"-31,-21 22 16,0-1-1,0 0-15,0 0 16,0 0-16,0 0 0,0 22 16,0-22-16,0 21 0,0-21 0,0 22 15,0-1-15,0 0 0,0-20 0,0 20 16,0-21-16,0 0 0,0 22 16,0-22-16,0 0 0,0 0 15,-21 0-15,21 0 16,-21-21 15,21-21-31</inkml:trace>
  <inkml:trace contextRef="#ctx0" brushRef="#br1" timeOffset="132488.01">6625 10224 0,'0'0'0,"-21"0"0,0 0 16,0 0 0,42 0 30,0 0-46,0 0 0,0 0 0,0 0 16,22-22-16,-1 22 0,0 0 0,22 0 16,-22 0-16,22 0 15,-1 0-15,1-21 0,-1 21 0,1-21 16,20 21-16,1 0 0,21 0 0,-21-21 16,20 21-16,1 0 0,0 0 15,-21-21-15,21 21 0,-22 0 0,22 0 16,-21-21-16,-1 21 0,22 0 0,-21 0 15,21 0-15,-22-22 0,1 22 16,0 0-16,-22 0 0,22 0 0,-22-21 16,1 21-16,-1 0 0,1 0 15,-1 0-15,-20 0 0,20-21 0,-20 21 16,20 0-16,-21 0 0,1 0 0,-1 0 16,-21 0-16,22 0 15,-22 0-15,0 0 0,21 0 0,-21 0 16,1 0-16,-1 0 15,-21-21 1,21 21-16,0 0 0,0 0 16,-42 0 93,0 0-109,0 0 16</inkml:trace>
  <inkml:trace contextRef="#ctx0" brushRef="#br1" timeOffset="134076.47">6498 11091 0,'0'0'0,"-42"0"31,21 0-31,42 0 47,21 0-47,-21 0 0,0 0 0,22 0 0,-1 0 16,0 0-16,1 0 0,-1 0 15,22-21-15,-1 21 0,1 0 16,-1 0-16,1 0 0,-1 0 0,22-21 16,-22 21-16,22 0 0,0 0 0,-1 0 15,22 0-15,-21 0 0,21 0 16,-22 0-16,1-21 0,21 21 0,-22 0 15,1 0-15,21 0 0,-21 0 0,20 0 16,-20 0-16,21-21 0,-21 21 16,20 0-16,-20 0 0,0-21 0,-1 21 15,-20 0-15,21 0 0,-22-22 0,1 22 16,20 0-16,-20 0 0,-1-21 16,-20 21-16,20-21 0,1 21 0,-22 0 15,0 0-15,1-21 0,-22 21 16,21 0-16,-21 0 0,0 0 15,1 0-15,-1-21 16,-42 21 343,-1 0-296,1 0 46,0 0 79,0-21-188</inkml:trace>
  <inkml:trace contextRef="#ctx0" brushRef="#br1" timeOffset="138875.79">6096 10837 0,'21'0'32,"-42"0"14,0 0-30,0 0-16,-1 0 0,1 22 16,0-22-16,-21 0 0,21 21 0,-22-21 15,1 21-15,0 0 16,-1-21-16,1 21 0,-22 0 0,22 1 16,-21-1-16,-1 0 0,22 21 0,-22 1 15,22-1-15,-22 0 0,22 1 16,0 20-16,-22-21 0,22 22 0,21-1 15,-22-20-15,22 20 0,-21-20 16,21 20-16,0 1 0,-1-22 0,1 21 16,0 1-16,21-22 0,0 22 15,-21-22-15,21 22 0,0-22 0,0 0 16,0 1-16,0-1 0,0 0 0,0 1 16,0-22-16,0 0 0,0 21 15,0-21-15,0 1 0,0-1 16,21 0-16,-21 0 15,21-21 1,-21-21 0,0 0-1</inkml:trace>
  <inkml:trace contextRef="#ctx0" brushRef="#br1" timeOffset="139231.57">4530 12086 0,'0'0'0,"21"0"31,0 0-15,0 21-16,0 1 0,0-1 0,1 0 15,20 0-15,-21 0 0,0 0 0,0 1 16,1-1-16,-1 21 16,0-21-16,0 0 0,0 1 0,0-1 15,-21 0-15,0 0 0,22 0 16,-22 0-16,21 1 0,0-22 62,0-22-62,-21 1 16,21 0-16,-21 0 0</inkml:trace>
  <inkml:trace contextRef="#ctx0" brushRef="#br1" timeOffset="139468.44">5228 12065 0,'-21'21'16,"0"0"-16,0 1 16,-1-1-16,22 0 0,-21 0 0,0 21 15,21-20-15,-21-1 0,0 0 16,0 0-16,21 0 0,-22 0 0,1 1 16,21-1-16,-21-21 0,21 21 15,-21 0-15,0-21 0,21 21 0,-21-21 16,21 21-1,-22-21-15,1 0 0,21 22 16</inkml:trace>
  <inkml:trace contextRef="#ctx0" brushRef="#br1" timeOffset="140167.73">3895 13483 0,'0'0'0,"0"-21"0,0 0 0,0 0 15,0 0-15,0-1 16,0 1-16,0 0 16,0 0-16,0 0 0,0 0 15,-22-1-15,1 22 16,0 0-16,0 0 0,0 0 16,0 0-16,-1 0 0,1 0 15,-21 0-15,21 0 0,0 0 16,-1 22-16,-20-1 0,21 0 15,0 0-15,0 0 0,-22 0 0,22 22 0,0-22 16,0 21-16,21 1 16,-21-1-16,21 0 0,-22 22 0,22-22 15,-21 0-15,21 1 0,0-1 16,0 0-16,0 1 0,0-22 0,0 21 16,0-21-16,0 1 0,21-1 15,1 0-15,-1 0 0,21 0 0,-21 0 16,0-21-16,1 0 0,20 22 15,-21-22-15,21 0 0,1 0 0,-22 0 16,21 0-16,1 0 0,-22 0 16,21-22-16,0 1 0,-20 21 0,20-21 15,0 21-15,-21-21 0,22 0 16,-22 0-16,21-1 0,-21 1 16,22 0-16,-22 0 0,21 0 0</inkml:trace>
  <inkml:trace contextRef="#ctx0" brushRef="#br1" timeOffset="141223.12">4466 13610 0,'0'0'0,"-21"-63"31,0 63-31,0 0 0,-1 0 0,1 0 16,0 0-16,0 0 0,0 0 16,0 0-16,-1 21 15,1 0-15,0 0 0,21 22 0,-21-22 16,21 0-16,-21 21 0,21-21 15,-21 1-15,21 20 0,0-21 0,0 0 16,0 0-16,0 1 0,0-1 16,0 0-16,0 0 0,0 0 15,21-21 1,0 0-16,0 0 16,0 0-16,0-21 0,1 21 15,-22-21-15,21 0 0,0 0 16,-21-1-16,21 1 0,-21 0 15,21-21-15,-21 21 0,0-22 16,21 22-16,-21 0 0,22-21 0,-22 20 16,0 1-16,0 0 0,0 0 15,0 42 17,0 0-32,0 0 0,0 1 0,0-1 15,0 0-15,0 21 0,0-21 0,0 1 16,0 20-16,0-21 0,0 0 15,0 22-15,0-22 0,0 0 0,0 0 16,0 0-16,21 0 16,0-21-16,0 0 0,0 0 15,0 0-15,1 0 16,-1 0-16,0 0 0,21 0 16,-21-21-16,1 0 0,-1 21 0,0-21 15,0 0-15,0-22 0,0 22 16,-21-21-16,22 21 0,-1-22 0,-21 1 15,21 0-15,-21-1 0,0 22 16,0-21-16,0 0 0,21 20 0,-21-20 16,0 21-16,0 0 0,0 0 15,0-1-15,0 1 16,0 42 15,-21 1-31,21-1 16,-21 21-16,21-21 0,0 22 15,0-1-15,-21-21 0,21 21 0,0 1 16,0-1-16,-22-21 0,22 22 0,0-22 16,0 21-16,0-21 0,0 0 15,0 1-15,0-1 0,0 0 0,22-21 16,-1 21-16,0-21 16,0 0-16,0 0 0,0 0 0,1 0 15,-1 0-15,0 0 0,0-21 16,0 21-16,0-21 0,1 0 15,-22-1-15,21 1 0,0 0 0,0-21 16,0 21-16,0-22 0,-21 22 16,22-21-16,-22-1 0,21 1 0,-21 21 15,0-21-15,0-1 0,21 22 16,-21 0-16,0-21 0,0 20 0,0 1 16,0 0-16,-21 21 15,0 0 1,-1 21-16,22 0 0,-21-21 15,21 43-15,0-22 0,0 0 16,0 21-16,0 1 0,0-1 0,0-21 16,0 22-16,0-1 0,0-21 0,0 21 15,0-20-15,0-1 16,0 0-16,21 0 0,1 0 0,-1 0 16,0-21-16,0 0 15,0 0-15,0 0 0,1 0 0,-1 0 16,0 0-16,21-21 0,-21 21 0,1-21 15,20 0-15,-21 0 0,0 21 16,0-21-16</inkml:trace>
  <inkml:trace contextRef="#ctx0" brushRef="#br1" timeOffset="141776.79">6181 13631 0,'0'0'15,"0"-21"-15,0 0 0,0 0 0,-22 0 16,22 42-1,0 0-15,-21 0 16,21 22-16,0-22 0,0 21 0,0 0 16,0 1-16,0 20 0,0-20 15,0-1-15,0 0 0,0 1 16,0-1-16,-21 0 0,21 22 0,0-22 16,0 0-16,0 1 0,-21-1 15,21 0-15,-21 1 0,21-22 0,0 21 16,-21-21-16,21 1 0,0-1 15,0 0-15,0 0 0,0 0 0,0-42 32,21 0-17,-21 0-15,21 0 0,-21-22 0,0 22 16,0-21-16,0 21 0</inkml:trace>
  <inkml:trace contextRef="#ctx0" brushRef="#br1" timeOffset="142079.73">6096 13589 0,'-21'0'94</inkml:trace>
  <inkml:trace contextRef="#ctx0" brushRef="#br1" timeOffset="142672.29">6075 13526 0,'0'-43'16,"0"22"-16,0 0 15,21 21-15,-21-21 16,21 21-16,0-21 0,0 21 15,1-22-15,-1 22 0,0 0 16,0 0-16,0 0 16,0 0-16,1 22 0,-1-22 0,0 21 15,0 0-15,0 0 0,-21 0 16,21 0-16,-21 1 0,0-1 0,0 0 16,0 0-16,-21 21 0,0-20 15,0-1-15,21 0 0,-21 0 0,-22 0 16,22 0-16,0-21 0,0 22 15,0-1-15,0 0 0,-1-21 16,1 0-16,21 21 16,21-21 15,1 0-15,-22-21-16,21 21 0,-21-21 0,21 0 15</inkml:trace>
  <inkml:trace contextRef="#ctx0" brushRef="#br1" timeOffset="143095.92">6604 13695 0,'21'0'0,"0"0"0,0-21 15,1 0-15,-1 21 16,0-22-16,0 1 0,0 21 0,0-21 16,1 0-16,-1 21 0,0-21 15,0 0-15,0-1 0,-21 1 16,0 0 0,-21 21-1,0 0-15,0 0 0,0 21 16,-1 0-16,1-21 0,-21 22 15,42-1-15,-21 21 0,0-21 16,21 0-16,-22 1 0,22 20 16,0-21-16,0 0 0,0 0 0,0 1 15,0-1-15,0 0 0,0 0 16,22 0-16,-1-21 0,0 0 16,0 0-16,0 0 0,0 0 15,1 0-15,20 0 0,-21 0 16,0-21-16,0 21 0,1-21 0,-1 0 15,-21 0-15,21 21 0,-21-22 16</inkml:trace>
  <inkml:trace contextRef="#ctx0" brushRef="#br1" timeOffset="143439.24">7027 13504 0,'0'0'0,"21"-21"16,1 21-1,-1 0-15,0 0 16,0 0-16,0 21 15,0-21-15,-21 22 0,22-1 16,-1 0-16,-21 0 0,0 0 0,21 0 16,-21 1-16,0-1 0,21 21 15,-21-21-15,0 0 0,0 1 0,0-1 16,0 0-16,0 0 0,0 0 16,-21 0-16,0-21 15,21-21 1,0 0-1,0 0-15,0 0 0,0 0 16,0-1-16,0 1 0,0 0 0,21-21 16,0 21-16,-21-1 0,21-20 15,0 21-15,-21-21 0,22 20 0,-1 1 16,-21 0-16,21 21 0,0-21 0,0 21 16,0 0-1</inkml:trace>
  <inkml:trace contextRef="#ctx0" brushRef="#br1" timeOffset="144600.44">7429 13822 0,'0'21'16,"0"-42"-16,22 42 0,-22 0 0,21-21 15,0 0-15,0 0 0,0 0 16,0 0-16,1-21 0,-1 0 0,0 21 15,0-21-15,21 0 0,-20-1 0,-1 1 16,0 0-16,0 0 16,0-21-16,0 20 0,1 1 0,-22-21 15,0 21-15,0-22 0,0 22 16,0 0-16,0 0 0,0 0 0,0 0 16,0-1-16,0 1 0,-22 21 15,1 0 1,0 0-1,21 21-15,-21 1 0,21-1 16,-21 0-16,21 21 0,0-21 0,0 22 16,-21-1-16,21 0 0,-22 22 0,22-22 15,-21 1-15,21 20 0,0-21 16,0 22-16,0-1 0,-21-20 16,21 20-16,0 1 0,0-1 0,0-20 15,-21 20-15,21 1 0,-21-1 16,0 1-16,21-1 0,0 1 0,0-22 15,-22 21-15,22-20 0,-21-1 16,21 0-16,0 1 0,-21-1 0,21-21 16,0 22-16,0-22 0,0 21 0,0-21 15,21-21 1,0 0-16,1 0 0,-1-21 16,0 0-16,0 0 0,0 0 0,0-22 15,1 22-15,20-21 0,-21-1 16,0 1-16,0 0 0,1-22 15,-1 22-15,0-22 0,0 1 0,-21-1 16,21 1-16,-21-1 0,0 22 16,0-21-16,0 20 0,0 1 0,-21 0 15,0-1-15,0 22 0,0 0 16,-22 0-16,22 0 0,0-1 0,-21 1 16,20 0-16,1 21 0,0 0 0,21-21 15,-21 21-15,21-21 16,0 0-16,21-1 15,0 1 1,0 21-16,1-21 0,20 21 0,-21-21 16,21 0-16,-20 0 0,20-1 15,-21 1-15,21 0 0,-20 0 16,20 0-16,-21 0 0,0-1 0,0 1 16,22 0-16,-22 0 0,-21 0 15,21 0-15,0-1 0,-21 1 16,0 42 15,-21-21-31,0 22 16,21-1-16,0 21 0,-21-21 15,21 0-15,-21 22 0,21-22 0,0 0 16,0 21-16,0-20 0,0-1 16,0 0-16,0 0 0,0 0 15,21 0-15,0-21 16,0 0-16,0 0 15,0 0-15,1 0 0,-1 0 16,0-21-16,0 0 0,0 21 16,-21-21-16,21 0 0,1 0 0,-22-22 15,21 22-15,-21 0 0,0-21 0,0 20 16,0-20-16,0 21 0,0-21 16,0 20-16,0 1 0,-21 0 15,-1 21-15,1 0 0,0 0 16,0 0-16,0 0 0,0 0 0,-1 21 15,1-21-15,0 21 0,0 1 16,0-1-16,0 0 0,-1 0 16,22 0-16,0 0 0,0 1 0,0-1 15,0 0-15,0 0 0,0 0 16,22 0-16,-1 1 16,0-22-16,0 0 0,0 21 0,0-21 15,1 0-15,-1 0 0,0 0 16,0 0-16,0 0 0,0 0 0,1 0 15,-1-21-15,0-1 0,0 22 0,-21-21 16</inkml:trace>
  <inkml:trace contextRef="#ctx0" brushRef="#br1" timeOffset="145527.24">8530 13589 0,'0'0'0,"42"-85"32,-42 64-17,22 21-15,-1 0 0,0 0 16,0 0-16,0 21 15,0 1-15,1-1 16,-22 21-16,0-21 0,21 0 0,-21 1 16,21 20-16,-21-21 0,0 21 15,0-20-15,0-1 0,0 21 0,0-21 16,0 0-16,0 1 0,0-1 16,-21 0-16,0 0 15,-1-21 1,1 0-16,0 0 15,21-21-15,0 0 16,0 0-16,0-1 0,0-20 16,0 21-16,0 0 0,21-22 15,0 1-15,1 21 0,-1-21 0,21 20 16,-21-20-16,0 21 0,22 0 16,-22 0-16,21-1 0,-21 22 0,1 0 15,-1 0-15,0 0 0,0 0 0,0 0 16,-21 22-16,0-1 15,21 0-15,-21 0 0,0 0 0,0 0 16,0 1-16,0-1 0,0 0 16,0 0-16,0 0 0,0 0 0,0 1 15,0-1-15,-21 0 0,21 0 0,0 0 16,-21-21 0,21-21 15,0 0-31,0 0 0,0 0 15,0-1-15,0 1 0,21-21 0,-21 21 16,0-22-16,21 22 0,1-21 16,-1 21-16,0-22 0,0 22 15,0 0-15,-21 0 0,21 0 0,1 21 16,-1-21-16,0 21 0,0 0 16,0 0-16,0 0 0,1 0 15,-1 0-15,0 21 0,0 0 16,-21 0-16,21 0 0,0 0 0,-21 1 15,22 20-15,-1-21 0,-21 0 0,21 22 16,-21-22-16,0 0 0,0 21 16,0-21-16,0 1 0,0-1 0,0 0 15,0 0-15,-21-21 0,21 21 16,-21 0-16,-1-21 0,1 22 16,0-22 15,21-22-31,0 1 15,0 0-15,0 0 0,0 0 16,21 0-16,-21-1 0,21-20 16,-21 21-16,22-21 0,-1 20 0,0-20 15,0 0-15,0 21 0,0-22 16,1 22-16,20 0 0,-21 0 0,0 0 16,0 21-16,1 0 0,-1 0 0,0 0 15,0 0-15,0 21 0,-21 0 16,0 0-16,0 21 0,0-20 0,0 20 15,0-21-15,0 21 0,0-20 16,0 20-16,-21-21 0,21 21 16,0-20-16,-21-1 0,0 0 15,0 0-15,-1-21 16,1 0-16</inkml:trace>
  <inkml:trace contextRef="#ctx0" brushRef="#br1" timeOffset="157408.75">3260 9948 0,'0'0'0,"-22"0"16,1 0-16,0 0 0,0 0 0,0 0 15,0 0-15,-1 0 0,-20 0 16,21 0-16,0 0 0,0 0 0,-1 0 16,1 0-16,-21 0 0,21 0 15,0 0-15,-1 0 0,1 0 16,42 0 15,1 0-31,-1 0 0,21 0 16,-21 0-16,22 0 0,-1 0 0,0 0 15,1 0-15,20 0 16,1 0-16,-1 0 0,22 0 0,-1 0 16,1 0-16,0 0 0,-1 0 0,1 0 15,0 0-15,-1 0 0,1 0 16,0 0-16,21 0 0,-22 0 0,22 0 15,-21 0-15,21 0 0,-22 0 16,-20 0-16,20 0 0,-20 0 0,-1 0 16,1 0-16,-22 0 0,22 0 15,-22 0-15,0 0 0,1-21 0,-1 21 16,-21 0-16,22 0 0,-22 0 16,0 0-16,0 0 0,21 0 15,-20 0-15,-1 0 0,0 0 16,0 0-16,-21-21 15,21 21-15,-21-21 47,-21 0-31,0 21 0</inkml:trace>
  <inkml:trace contextRef="#ctx0" brushRef="#br1" timeOffset="157812.56">5334 9652 0,'0'0'0,"0"21"31,0 0-31,0 1 16,0-1-16,21-21 0,0 21 15,0-21-15,1 0 0,-1 21 16,21-21-16,-21 0 0,0 21 16,22-21-16,-22 0 0,0 0 0,0 0 15,0 0-15,1 0 0,-1 0 16,0 0-16,-21 21 16,-21 1-1,0-22-15,-1 21 16,1-21-16,-21 21 0,21-21 0,-22 21 15,22 0-15,-21 0 0,21-21 16,0 22-16,-22-1 0,22 0 0,0 0 16,0-21-16,0 21 0,-1 0 15,1-21-15,0 22 0,0-22 0,0 21 16,0-21 0,-1 21-16,1-21 15,0 0-15,0 0 0,0 0 16</inkml:trace>
  <inkml:trace contextRef="#ctx0" brushRef="#br1" timeOffset="158851.76">2201 9356 0,'-21'0'0,"0"0"31,21 21-31,0 0 16,0 0-16,0 0 16,0 1-16,-21-1 15,21 0-15,0 0 0,0 0 16,0 0-16,0 1 0,-21-1 15,21 0-15,-22 0 16,22-42 15,-21 0-31,21 0 0,-21-1 16,21 1-16,0 0 16,0 0-16,0 0 0,0 0 0,0-1 15,0 1-15,0 0 0,0 0 16,0 0-16,0 0 15,21 21-15,0-22 16,1 22-16,-1 0 0,0 0 16,0 0-16,0 0 0,0 22 15,1-22-15,-1 21 0,0 0 0,0-21 16,0 21-16,0 0 0,-21 0 16,22-21-16,-22 22 0,0-1 0,0 0 15,0 0-15,0 0 16,-22-21 15,22-21-31,0 0 16,0 0-16,0 0 15,0-1-15,0 1 0,0 0 16,22 0-16,-22 0 0,21 0 16,0-1-16,0 22 0,0-21 0,22 0 15,-22 21-15,0 0 0,21 0 16,-21 0-16,1 0 0,20 0 0,-21 0 15,0 0-15,0 21 0,1 0 16,-1 1-16,-21-1 0,0 0 0,0 0 16,0 0-16,0 0 0,0 1 15,0-1-15,0 0 0,0 0 16,0 0-16,-21-21 16,21 21-16,0-42 46,0 0-46,0 0 16,0 0-16</inkml:trace>
  <inkml:trace contextRef="#ctx0" brushRef="#br1" timeOffset="159224.93">2815 9398 0,'21'0'0,"0"0"31,-21-21-31,22 21 16,-22-21-16,21 21 0,0-21 15,0 21-15,-21-22 0,0 1 16,-21 21 31,0 0-47,0 21 0,-1 1 15,1-1-15,21 0 16,-21 0-16,21 0 0,0 0 0,0 1 16,0-1-16,0 0 15,0 0-15,21-21 16,-21 21-16,21-21 16,1 0-16,-1 0 0,0 0 0,0 0 15,0 0-15,0 0 0,1-21 16,-1 21-16,-21-21 0,21 21 0,0-21 15,0 0-15,0 21 0,-21-22 16,0 1-16</inkml:trace>
  <inkml:trace contextRef="#ctx0" brushRef="#br1" timeOffset="159879.56">3154 9292 0,'0'0'16,"0"-21"-16,0 42 47,0 0-47,0 1 15,0-1-15,0 0 0,0 0 16,0 0-16,0 0 16,0 1-16,0-1 15,0-42 32,0-1-31,0 1-16,0 0 0,0 0 15,0 0-15,21 21 0,-21-21 16,21-1-16,-21 1 0,21 21 16,0-21-16,1 21 15,-1 0-15,0 0 0,0 0 16,0 0 0,0 21-16,-21 0 0,0 1 15,0-1-15,22 0 16,-22 0-16,0 0 15,21 0-15,-21 1 16,21-22 15,-21-22-15,21 1-16,-21 0 16,0 0-16,21 0 15,0 0-15,1-1 0,-22 1 16,21 0-16,0 0 0,0 21 15,-21-21-15,21 21 0,0 0 16,1 0-16,-22 21 16,0 0-1,0 0-15,0 0 0,0 1 16,0-1-16,0 0 16,0 0-16,0 0 0,0 0 15,0 1-15,0-1 0,21-21 16,-21 21-16,21-21 15,-21 21-15,21-21 0,0 0 16,0-21-16,1 21 16,-22-21-16,0 0 0,21 21 0,0-22 15</inkml:trace>
  <inkml:trace contextRef="#ctx0" brushRef="#br1" timeOffset="160303.67">3916 9271 0,'0'21'32,"-21"0"-17,21 1-15,-22-1 0,1 0 16,21 0-16,0 0 0,0 0 16,0 1-16,0-1 15,21-21 1,1 0-16,-1 0 0,0 0 15,0 0-15,0 0 16,0-21-16,-21-1 16,22 22-16,-22-21 0,21 0 15,-21 0-15,0 0 16,0 0-16,0-1 0,0 1 0,0 0 16,-21 21-16,-1 0 15,1 0-15,0 0 0,0 0 16,0 0-16,0 0 0,-1 0 0,1 0 15,21 21-15,-21-21 0,21 21 16,-21 1-16,21-1 0,0 0 16,0 0-16,0 0 15,21-21-15,0 0 16,-21 21-16,21-21 0,1 0 16,-1 0-16,0 0 0,0 0 15,0 0-15,0 0 0</inkml:trace>
  <inkml:trace contextRef="#ctx0" brushRef="#br1" timeOffset="160684.06">4127 9313 0,'0'-42'32,"0"21"-32,22 21 15,-1 0 1,0 0-1,0 0-15,0 21 0,0 0 16,1 0-16,-22 1 16,0-1-16,0 0 0,0 0 15,0 0-15,0 0 0,0 1 16,0-1-16,-22-21 31,22-21-15,0-1-1,0 1 1,0 0-16,0 0 0,0 0 16,0 0-16,22-1 0,-22 1 15,21 21-15,0-21 0,-21 0 16,21 21-16,0-21 0,0 21 0,1 0 16,-1 0-16,0-21 15,0 21-15</inkml:trace>
  <inkml:trace contextRef="#ctx0" brushRef="#br1" timeOffset="161459.96">4593 9208 0,'0'21'16,"0"0"-1,-21-21-15,21 21 16,0 0-16,0 0 15,0 1-15,0-1 16,0 0 0,21-21-1,0 0-15,0 0 16,1 0-16,-1 0 0,0 0 16,0-21-16,0 21 0,0-21 15,1 21-15,-22-22 16,21 1-16,0 0 0,-21 0 15,0 0 1,21 21-16,-21-21 16,0 42 31,0 0-47,0 0 15,0 0-15,0 0 0,0 1 16,0-1-16,0 0 0,0 21 15,0-21-15,0 1 0,0 20 0,0 0 16,0 1-16,0-1 0,0 0 0,0 1 16,0-1-16,21 21 0,-21-20 15,0-1-15,0 0 0,21 1 16,-21 20-16,22-20 0,-22-1 0,0 0 16,0 22-16,21-22 0,-21 0 15,21 22-15,-21-22 0,0 1 0,0 20 16,0-21-16,0 1 0,0-1 15,0-21-15,0 22 0,0-22 0,0 21 16,0-21-16,0 0 0,-21 1 16,0-22-16,-1 0 0,1 0 15,0 0-15,0 0 0,0 0 0,0 0 16,-22 0-16,22 0 0,0-22 16,-21 1-16,-1 0 0,22 0 15,-21 0-15,-1-22 0,22 1 0,-21 0 16,21-22-16,-22 22 0,22-22 15,21 1-15,0-1 0,0 1 0,0-1 16,0 1-16,0-1 0,0 1 16,43-1-16,-22 1 0,21 21 0,-21-22 15,22 1-15,20 20 0,-21-20 0,1 20 16,-1 22-16,22-21 0,-22 0 16,0 20-16,1 1 0,-1 0 0,-21 0 15,21 21-15,-20 0 16,-1 0-16,0 0 0,0 0 0</inkml:trace>
  <inkml:trace contextRef="#ctx0" brushRef="#br1" timeOffset="165127.96">23431 8509 0,'0'-21'31,"0"0"-16,-21 21 1,0-21-16,0 21 16,0 0-16,0 0 0,-1 0 15,1 0-15,-21 0 0,21 0 0,0 0 16,-22 0-16,1 0 16,21 0-16,-43 0 0,22 0 0,-22 0 15,22 0-15,-21 0 0,-1 21 16,1-21-16,-1 21 0,1 0 0,-22-21 15,21 21-15,1 0 0,-1 1 0,1-1 16,-1 0-16,1 0 0,-1 21 16,1-20-16,-1 20 0,-20 0 0,20 1 15,-20-1-15,20 0 0,-21 1 16,22 20-16,-22-21 0,22 1 0,-1 20 16,1-20-16,-22 20 0,22-21 15,-1 22-15,1-1 0,-1 22 0,22-21 16,-22 20-16,1 1 0,20 0 15,1-22-15,0 22 0,21-1 16,-22 1-16,22 0 0,0-1 0,0-20 16,21 21-16,0-1 0,0 1 0,0 0 15,0-22-15,21 22 0,0-22 16,0 22-16,22 0 0,-1-1 0,0-20 16,1 20-16,-1-20 0,21 21 15,1-22-15,-22 1 0,22-1 0,-1 1 16,22-1-16,-22 1 0,22-1 0,84 43 15,-63-43-15,-21 1 16,21-22-16,0 1 0,-1-1 0,1 0 16,0-21-16,0 22 0,21-22 15,0 0-15,-21 0 0,21-21 16,0 0-16,0 0 0,0 0 0,21 0 16,-21 0-16,21 0 0,-21 0 0,0-21 15,0 0-15,0 0 0,0-22 16,-21 22-16,21 0 0,-21-21 0,0-1 15,-1 1-15,1-21 0,0 20 0,-21-20 16,-1 20-16,1-20 0,0 21 16,-1-22-16,1 22 0,-21-22 0,20 22 15,-20-22-15,-1 1 0,22-1 16,-43-20-16,22 20 0,-1 1 0,-20-22 16,-1 22-16,0-1 0,1 1 15,-1-22-15,-21 21 0,21 1 16,-20-22-16,-1 22 0,0-22 0,-21 22 15,0-22-15,0 21 0,0 1 16,0-1-16,0 1 0,0-1 0,-21 1 16,-22-1-16,22 1 0,0-1 0,-21 1 15,-1-22-15,-20 22 0,21-1 16,-1 22-16,-20-22 0,-1 22 0,1-21 16,20 20-16,-20-20 0,-1 20 15,1 1-15,-1-21 0,1 20 16,-1 1-16,-20 0 0,20-1 0,-20 1 15,-1 0-15,-21-1 0,21 1 16,1 21-16,-1 0 0,-21-1 0,22 1 16,-1 0-16,0 0 0,1 0 15,-22 21-15,0 0 0,21 0 0,-21 0 16,1 0-16,-1 0 0,21 0 16,-21 0-16,22 0 0,-22 0 0,0 0 15,21 0-15,-21 0 0,22 0 0,-1 0 16,0 21-16,22 0 0,-1-21 15,22 0-15,-21 0 0,20 21 0,22-21 16,0 0-16,-21 0 16,20 0-16,1 0 0,0 0 0</inkml:trace>
  <inkml:trace contextRef="#ctx0" brushRef="#br1" timeOffset="165940.49">21950 7874 0,'0'0'0,"0"21"32,0 0-32,0 22 0,0-22 0,0 21 15,0 1-15,-21-1 16,21 21-16,0-20 0,-22-1 0,1 0 15,0 1-15,21-1 0,0-21 16,0 22-16,-21-22 0,21 0 0,-21 0 16,21 0-16,0 0 0,0 1 15,0-44 17,0 1-17,0 0-15,0 0 16,0 0-16,0 0 0,0-22 15,21 22-15,-21 0 0,0-21 0,0-1 16,21 22-16,0-21 0,-21 21 16,21-22-16,-21 1 0,22 21 15,-1-22-15,-21 22 0,21 0 0,0 0 16,0 0-16,0 21 0,1 0 16,-1 0-16,0 0 0,0 0 0,0 0 15,0 0-15,-21 21 0,22 0 16,-22 21-16,0-20 0,0-1 0,0 21 15,0-21-15,0 0 0,-22 1 16,1-1-16,0 0 0,0 0 0,0 0 16,0 0-16,-1-21 0,-20 22 15,21-22-15,0 0 0,0 21 0,-1-21 16,1 21-16,0-21 0,0 0 16,42 0 15,0 21-16,0-21-15,1 21 0,-1-21 0,-21 21 16,21 1-16,0-22 0,0 21 16,0 0-16,1-21 0,-1 21 0,0-21 15,-21 21-15,21-21 0,0 0 0,0 21 16,1-21 0,-1 0-16,0 0 15</inkml:trace>
  <inkml:trace contextRef="#ctx0" brushRef="#br1" timeOffset="166440.21">22585 8065 0,'0'0'16,"0"-22"-16,0 1 0,0 0 0,0 0 0,0 0 15,0 42 16,0 21-31,-21-21 0,21 1 16,0 20-16,-22 0 0,22-21 0,0 22 16,0-22-16,0 21 15,0-21-15,0 1 0,0-1 0,-21 0 16,21 0-16,0 0 0,0 0 16,0 1-16,0-44 31,0 1-16,0 0-15,0 0 0,0 0 16,0-22-16,0 22 0,0 0 16,0-21-16,21 21 0,1-22 0,-1 1 15,0 21-15,0-22 0,0 22 16,22 0-16,-22 0 0,21 0 16,0 0-16,-20 21 0,20 0 15,-21 0-15,21 0 0,-20 21 0,-1 0 16,0 0-16,0 0 0,0 22 15,0-22-15,1 21 0,-22-21 0,0 22 16,21-22-16,-21 21 0,0-21 16,0 0-16,0 1 0,0-1 0,0 0 15,0 0-15,-21 0 0,-1 0 0,22 1 16,-21-22-16,0 0 16,0 0-16,0 0 0,0 0 15,-1 0-15,1 0 0,0 0 16</inkml:trace>
  <inkml:trace contextRef="#ctx0" brushRef="#br1" timeOffset="166652.09">22542 8297 0,'22'0'0,"-1"0"0,0 0 15,0 0-15,0 0 0,0 0 0,22 0 16,-22 0-16,21 0 0,1-21 15,-22 21-15,21 0 0,0-21 0,1 21 16,-1-21-16,0 21 0,1-21 0,-1 0 16,0 21-16,-20-22 0,20 1 15,0 0-15,-21 0 0,22-21 16,-22 20-16,0 1 0</inkml:trace>
  <inkml:trace contextRef="#ctx0" brushRef="#br1" timeOffset="167208.06">23453 7938 0,'0'21'15,"0"0"-15,0 0 0,-22 0 0,1 22 16,21-22-16,-21 21 0,21-21 0,0 0 16,-21 22-16,21-22 0,-21 0 15,21 0-15,0 0 0,0 1 0,0-1 16,0 0-16,0 0 16,-21-21-16,21-21 46,0 0-46,0 0 0,21-1 16,-21 1-16,0 0 0,21-21 16,-21-1-16,21 22 0,0-21 0,-21 0 15,21 20-15,-21-20 0,22 21 16,-22 0-16,0 0 0,21 21 16,-21 21-1,0 0-15,21 21 0,-21-21 16,0 1-16,0 20 0,0-21 15,0 0-15,0 22 0,0-22 0,0 0 16,0 0-16,21-21 16,-21 21-16,21-21 0,0 21 15,1-21-15,-1 0 16,0 0-16,0-21 0,0 21 16,0-21-16,1 0 0,-1 0 0,0 0 15,0-1-15,21-20 0,-20 21 16,-1-21-16,21 20 0,-21-20 0,0 21 15,22-21-15,-22 20 0,21 1 16,-21 0-16,1 0 0,-1 21 0,0 0 16,-21 21-1,0 0-15,0 22 0,0-1 16,-21 0-16,0 1 0,-22-1 16,22 0-16,-21 1 0,21-1 0,-22 0 15,22 1-15,-21-22 0,21 21 0,-1-21 16,1 0-16,21 22 0,0-22 15,0 0-15</inkml:trace>
  <inkml:trace contextRef="#ctx0" brushRef="#br1" timeOffset="167727.76">21823 9567 0,'0'0'0,"-21"0"0,-1 0 0,1 0 16,0 0-16,42 0 31,22 0-31,-1 0 16,0 0-16,1 0 0,20 0 16,1 0-16,-1 0 0,22 0 0,21 0 15,21 0-15,0 0 0,0 0 16,0 0-16,0-21 0,21 21 0,-21 0 15,21 0-15,0-21 0,-21 21 16,0 0-16,0-21 0,0 21 0,-21 0 16,0-21-16,0 21 0,-22 0 15,1 0-15,0-21 0,-1 21 16,-20 0-16,-1-22 0,1 22 0,-22 0 16,-21 0-16,0 0 0,1 0 15,-44 0 1,1 0-16,-21 0 0,21 0 0,-22 0 15,1 0-15,0 22 0,-1-22 16,1 21-16,0 0 0</inkml:trace>
  <inkml:trace contextRef="#ctx0" brushRef="#br1" timeOffset="168180.5">21696 10202 0,'21'22'16,"0"-22"-16,21 0 15,1 0-15,-1 0 0,0 0 0,22 0 16,-1 0-16,1 0 0,21 0 16,-1-22-16,22 22 0,0-21 0,21 21 15,0 0-15,0 0 0,0 0 16,0-21-16,21 21 0,0 0 0,0 0 16,-21 0-16,22 0 0,-22 0 0,-22 0 15,1 0-15,0 0 0,-21 0 16,-1 0-16,1 0 0,-21 0 0,-22 21 15,0-21-15,1 0 0,-22 0 16,0 0-16,0 0 0,0 0 0,-42 0 31,0 0-31,0 0 16,-22 0-16,1 0 0,21 0 0,-21 0 16,-1 0-16,-20 0 0,20 0 0,-20 0 15,-1 0-15</inkml:trace>
  <inkml:trace contextRef="#ctx0" brushRef="#br1" timeOffset="168568.28">21717 10710 0,'0'0'0,"0"22"0,0-1 16,21-21 0,0 0-16,22 0 0,-1 0 0,0 0 15,1 0-15,20 0 0,1 0 0,20 0 16,-20 0-16,42 0 0,-22 0 16,22 0-16,0 0 0,0 0 0,21 0 15,-21 0-15,21 0 0,-22 21 16,22-21-16,0 21 0,0-21 15,0 0-15,-21 0 0,0 21 0,0-21 16,-21 0-16,-1 0 0,-20 0 16,-1 0-16,1 21 0,-22-21 0,0 0 15,-20 0-15,20 0 0,-21 0 16,-42 0 15,0 0-31,0 0 0,-22 0 0,22 0 16</inkml:trace>
  <inkml:trace contextRef="#ctx0" brushRef="#br1" timeOffset="169044.01">21759 11515 0,'148'0'31,"-126"0"-31,20 0 16,21 0-16,-20 0 0,20 0 16,1 0-16,-1 0 0,22-21 0,0 21 15,20 0-15,1 0 0,0-22 16,0 22-16,0 0 0,0 0 0,21-21 16,-22 21-16,1 0 0,21 0 0,-21-21 15,0 21-15,0 0 0,-22 0 16,1 0-16,-21 0 0,-1-21 0,1 21 15,-22 0-15,0 0 0,-21 0 16,1 0-16,-1 0 0,0 0 16,0 0-16,-21-21 0,0 0 15,-21 21 1,0 0-16,0 0 0,-1-22 16,1 1-16,-21 21 0,21 0 0</inkml:trace>
  <inkml:trace contextRef="#ctx0" brushRef="#br1" timeOffset="169707.77">20193 10478 0,'0'0'0,"0"-22"0,0 1 15,-21 21-15,0 0 16,-1 0-16,-20 0 0,0 0 0,-1 0 16,1 0-16,-21 21 0,-1 1 15,-21 20-15,1-21 0,-1 21 0,-21 1 16,22 20-16,-22-20 0,21-1 0,-21 21 15,22-20-15,-1 20 0,21-20 16,-20 20-16,20 1 0,1-1 0,-1 1 16,22-1-16,-22 1 0,43-22 15,-21 0-15,21 22 0,0-22 16,-1 0-16,22-20 0,0 20 0,0-21 16,0 21-16,0-20 0,0-1 0,0 0 15,0 0-15,22-21 16,-1 0-16,0 0 15</inkml:trace>
  <inkml:trace contextRef="#ctx0" brushRef="#br1" timeOffset="170067.57">18309 11261 0,'0'21'31,"21"-21"-31,-21 21 0,0 21 16,21-20-16,1 20 0,-1-21 15,-21 21-15,21-20 0,-21 20 0,21 0 16,-21-21-16,21 1 0,-21 20 16,0-21-16,0 0 0,21 0 0,-21 1 15,0-1-15,0 0 0,0 0 0,0 0 16,22-21 15,-22-21-31,21 0 0,0 0 16,0 0-16,0-1 0,0 1 15,1 0-15,-1-21 0,21 21 0,0-22 16,-20 1-16,20 21 0,-21-22 0,21 22 16,1 0-16,-22-21 0,21 42 15,-21-21-15,1-1 0,-1 22 0,0 0 16</inkml:trace>
  <inkml:trace contextRef="#ctx0" brushRef="#br1" timeOffset="170752.17">16616 12467 0,'0'0'0,"-85"-21"31,64 21-31,0 0 0,0 21 16,-22 0-16,22 1 0,0-1 15,-21 0-15,20 21 0,1-21 0,-21 22 16,21-1-16,0 22 0,-1-22 16,1 0-16,0 1 0,21-1 0,0 0 15,0-21-15,0 22 0,0-22 16,0 0-16,0 0 0,21 0 0,0 1 15,22-22-15,-22 0 0,0 0 16,21 0-16,1 0 0,-22 0 0,21 0 16,1-22-16,-1 1 0,-21 21 0,21-21 15</inkml:trace>
  <inkml:trace contextRef="#ctx0" brushRef="#br1" timeOffset="171619.68">16806 12742 0,'0'-21'31,"-21"21"-31,0 0 0,0 21 16,0 1-16,-1 20 15,22-21-15,-21 0 0,0 22 0,21-22 16,0 21-16,0-21 0,-21 0 16,21 22-16,0-22 0,0 0 0,0 0 15,21-21 1,0 0-1,0 0-15,1 0 0,-1-21 16,0 21-16,-21-21 0,21 0 0,0 0 16,0-22-16,1 22 0,-1 0 15,-21 0-15,0-22 0,21 22 0,-21-21 16,21 21-16,-21 0 0,0-1 16,0 1-16,0 42 15,0 1 1,0-1-16,0 21 0,0-21 0,0 22 15,0-22-15,0 21 0,0-21 16,0 22-16,0-22 0,0 0 0,0 0 16,0 0-16,21 0 0,0 1 0,1-22 15,-1 0 1,0 0-16,0 0 0,21 0 0,-20 0 16,-1-22-16,21 22 0,-21-21 15,0 0-15,22 0 0,-22 0 0,0-22 16,0 22-16,-21-21 0,21 0 0,1-1 15,-22 1-15,0 0 0,21 20 16,-21-20-16,21 0 0,-21 21 0,0-1 16,0 1-16,0 42 31,-21 1-31,0 20 0,21-21 0,0 21 16,-22 1-16,22-1 0,0 0 15,-21 1-15,21-1 0,0 0 16,0-20-16,0 20 0,0-21 15,21 0-15,1 0 0,-22 1 0,21-1 16,0-21-16,0 0 0,0 0 0,0 0 16,1 0-16,-1 0 0,0-21 15,0 21-15,21-22 0,-42 1 0,43 0 16,-43-21-16,21 21 0,0-22 16,0 1-16,0 0 0,1-1 0,-22 1 15,21 0-15,-21-1 0,21 1 16,-21 0-16,0-1 0,0 22 0,0 0 15,0 0-15,-21 21 32,0 21-32,21 21 0,-22-21 15,22 1-15,-21 20 0,21 0 0,0 1 16,0-1-16,0 0 0,0 1 16,0-1-16,0 0 0,0 1 0,0-22 15,0 0-15,0 21 0,0-21 16,21 1-16,1-22 0,-1 21 0,0-21 15,0 0-15,0 0 0,0 0 0,1 0 16,-1 0-16,21 0 16,-21 0-16,22-21 0,-22-1 0</inkml:trace>
  <inkml:trace contextRef="#ctx0" brushRef="#br1" timeOffset="171919.5">18457 12742 0,'0'0'0,"0"22"32,0-1-32,0 0 0,0 0 0,-21 0 15,21 22-15,0-1 0,0-21 0,0 43 16,0-22-16,0 0 16,0 1-16,0-1 0,0 21 0,0-20 15,0 20-15,0 1 0,0-1 0,0-20 16,0 20-16,0 1 0,0-1 15,0-21-15,0 1 0,-21-1 0,21 0 16,0 1-16,-21-22 0,0 0 0,21 0 16,0-42 15,0 0-31,0 0 0,0 0 16,0-22-16,0 1 0,0 0 0</inkml:trace>
  <inkml:trace contextRef="#ctx0" brushRef="#br1" timeOffset="172183.36">18500 12996 0,'0'-42'0,"0"84"0,0-126 16,21 41-16,-21 22 0,0-21 15,21 21-15,0 0 0,-21-1 0,21 1 16,0 0-16,1 21 0,-1 0 16,0 0-16,0 0 0,0 21 15,0 0-15,-21 1 0,22-1 0,-22 0 16,0 0-16,0 21 0,0-20 15,0-1-15,0 0 0,-22 0 0,1 0 16,0 0-16,0 1 0,0-22 16,0 21-16,-22 0 0,22-21 15,0 0-15,0 0 0,42 0 47,0 0-47,0-21 0</inkml:trace>
  <inkml:trace contextRef="#ctx0" brushRef="#br1" timeOffset="172776.1">18965 12912 0,'0'0'0,"21"-21"0,1-1 0,-22 1 16,0 0-16,0 0 0,0 0 15,0 0-15,0-1 0,0 1 16,-22 21-1,1 0-15,0 21 0,21 1 16,-21-1-16,0 0 0,0 0 0,-1 21 16,1-20-16,21 20 0,-21-21 15,21 0-15,0 0 0,0 1 0,0-1 16,0 0-16,0 0 0,21-21 16,0 0-16,1 0 15,-1 0-15,0 0 0,0 0 0,0 0 0,0 0 16,-21-21-16,22 21 0,20-21 15,-42 0-15,21 21 0,0-22 16,0 1-16,1 0 0,-22 0 0,0 0 16,21-22-16,0 22 0,-21 0 15,21 0-15,-21 0 0,0 0 0,21 21 16,0-22-16,1 22 16,-1 0-16,0 0 15,0 22-15,0-1 16,-21 0-16,21 0 0,-21 0 0,0 0 15,22 1-15,-1-1 0,-21 21 0,21-21 16,-21 0-16,0 1 0,0-1 16,0 0-16,-21-21 31,0 0-15,21-21-16,0 0 0,0-1 0,0 1 15,0 0-15,0 0 0,0 0 16,0 0-16,0-1 0,0 1 0,0 0 15,21 0-15,-21 0 0,21 0 16,-21-1-16,21 22 0,0 0 0,0 0 16,1 0-16,-22 22 0,0-1 15,21 0 1,-21 0-16,0 0 0,21 0 0</inkml:trace>
  <inkml:trace contextRef="#ctx0" brushRef="#br1" timeOffset="174005.41">19643 12975 0,'0'0'0,"63"0"15,-42 0-15,0 0 16,-21-21-16,22 0 0,-1 0 0,0 21 16,-21-21-16,21-22 0,-21 22 15,21 0-15,-21-21 0,0 20 0,0 1 16,21-21-16,-21 21 0,0-22 0,0 22 16,0 0-16,0 0 0,0 0 15,0 42 1,0 0-16,0 0 15,0 0-15,0 1 16,0 20-16,-21 0 0,21 22 0,0-22 16,0 22-16,-21-1 0,0 22 15,21-22-15,-21 1 0,0-1 0,21 22 16,-22 0-16,1-22 0,0 22 0,0-1 16,21-20-16,-21 21 0,0-22 15,-1 1-15,22-1 0,0 1 0,0-22 16,-21 21-16,21-20 0,0-22 0,0 21 15,0-21-15,0 1 0,21-22 32,1 0-32,-1-22 15,-21 1-15,21 0 0,0 0 16,0-21-16,0 20 0,1-20 0,-1 0 16,0-1-16,0 1 0,-21-21 0,21-1 15,-21 1-15,0-1 0,0 1 16,0-22-16,0 21 0,0 22 0,-21-21 15,0 20-15,0 1 0,0 21 0,-1-22 16,1 22-16,0 0 0,21 0 16,0 0-16,0 0 15,0-1 1,21 1-16,0 21 0,1-21 16,-1 0-16,21 0 0,-21 0 0,0-1 15,22 1-15,-22 0 0,0-21 16,21 21-16,-20-22 0,-1 22 0,21 0 15,-21-21-15,-21 20 0,0 1 16,21 0-16,-21 0 0,-21 21 31,21 21-31,-21-21 16,0 21-16,21 0 0,0 1 0,-21-1 16,21 21-16,0-21 0,0 0 15,0 1-15,0-1 0,0 0 0,0 0 16,21-21-16,0 21 0,0-21 15,0 21-15,1-21 16,-1 0-16,0 0 0,0 0 0,0 0 16,0 0-16,1-21 0,-1 21 15,0-21-15,-21 0 0,21 0 0,-21 0 16,0-22-16,0 22 0,0 0 0,0 0 16,0 0-16,-21-1 0,0 1 15,0 21-15,-1 0 0,-20 0 0,21 0 16,0 0-16,0 0 0,-1 0 15,1 0-15,0 21 0,0 1 0,21-1 16,0 0-16,0 0 16,0 0-16,0 0 15,21-21-15,0 0 0,0 22 16,1-22-16,20 0 0,-21 0 16,0 0-16,22 0 0,-22 0 0,0 0 15,21 0-15,-21 0 0,1-22 16,-22 1-16,21 21 0,0-21 0,-21 0 15,0 0-15,21 21 0,0-21 16,-21-1-16,21 22 0,1-21 16,-1 21-16,0-21 0,0 21 15,0 0-15,0 0 16,1 21-16,-1 0 16,0 1-16,-21-1 0,0 0 0,0 0 15,21 0-15,-21 22 0,0-22 16,0 0-16,0 0 0,0 0 0,0 0 15,-21-21 1,0 0 0,0 0-16,21-21 15,0 0-15,0 0 16,0 0-16,0 0 0,0-1 0,0 1 16,21 0-16,-21 0 0,21 0 15,0 0-15,-21-1 0,21 1 0,0 21 16,1-21-16,-1 21 15,0 0-15,0 0 16,0 0-16,0 0 0,1 0 0,-22 21 16,21-21-16,0 0 0,0 0 15</inkml:trace>
  <inkml:trace contextRef="#ctx0" brushRef="#br1" timeOffset="174572.09">21061 12764 0,'0'42'15,"0"-84"-15,0 105 0,0-42 16,0 0-16,-21 1 0,21-1 15,0 0-15,-22 0 0,22 0 16,-21 0-16,21 1 16,0-1-1,-21-21 17,21-21-32,0-1 15,0 1-15,0 0 16,0 0-16,0 0 0,0 0 0,21-1 15,-21 1-15,21 0 0,1 0 16,-22 0-16,21 0 0,0 21 0,0-22 16,0 22-16,0 0 15,-21 22-15,0-1 16,22 0-16,-22 0 0,0 0 16,0 0-16,0 1 15,0-1-15,0 0 0,0 0 16,0 0-1,0-42 17,0 0-17,0 0-15,0 0 0,21-1 16,-21 1-16,21 0 0,0 0 16,0 0-16,0 0 0,1-1 15,-1 1-15,0 21 0,0-21 0,0 21 0,0 0 16,1 0-16,20 0 0,-21 21 15,0-21-15,0 21 16,-21 1-16,22-1 0,-22 0 16,0 21-16,0-21 0,0 1 0,0-1 15,0 0-15,-22 0 0,1 0 0,0 0 16,0 1-16,0-1 16,0-21-16,-1 0 0,1 0 15,0 0-15,21-21 16</inkml:trace>
  <inkml:trace contextRef="#ctx0" brushRef="#br1" timeOffset="176896.15">22310 9271 0,'-22'0'0,"1"0"0,0 0 16,21 21 0,-21-21-16,0 0 0,0 21 15,-1-21 1,1 0-16,0 22 0,0-1 16,0-21-16,0 21 0,-1-21 0,1 21 15,0-21-15,0 21 0,0 0 16,0-21-16,21 22 0,-22-1 0,1-21 15,0 21-15,0 0 0,0 0 16,0 0-16,-1 1 0,1-1 0,0 0 16,0 21-16,0-21 0,0 1 15,-22-1-15,22 21 0,0-21 16,-21 0-16,20 1 0,1-1 0,-21 21 0,21-21 16,0 0-16,-1 1 15,1-1-15,0 0 0,21 0 0,-21 0 16,21 0-16,-21 1 0,21-1 15,0 0-15,0 0 0,0 21 0,0-20 16,0-1-16,-21 0 0,21 21 0,0-21 16,0 22-16,0-22 0,0 21 15,0-21-15,0 22 0,0-22 0,0 0 16,0 21-16,0-20 0,0 20 16,0-21-16,0 0 0,0 22 0,0-22 15,21 0-15,-21 0 0,0 0 16,0 0-16,0 22 0,0-22 15,21 0-15,-21 0 0,21 0 0,-21 1 0,0-1 16,0 0-16,21 0 0,-21 0 16,21 22-16,1-22 0,-22 0 15,21 0-15,0 0 0,0 22 0,0-22 16,0 0-16,1 0 0,-1 0 0,21 0 16,-21 1-16,0 20 0,22-21 15,-22 0-15,21 0 0,-21 1 0,22-1 16,-22 0-16,0-21 0,21 21 15,-20 0-15,-1 0 0,21 1 0,-21-22 16,22 21-16,-22-21 0,0 21 16,21-21-16,-21 0 0,22 21 0,-1-21 15,-21 0-15,22 21 0,-1-21 16,0 0-16,1 0 0,-1 0 0,0 21 16,-21-21-16,22 0 0,-1 0 15,0 0-15,1 0 0,-22 0 0,21 0 16,-21 22-16,22-22 0,-1 0 0,-21 0 15,22 0-15,-22 0 0,21 0 0,-21 0 16,22 0-16,-22 0 0,21 0 16,0 0-16,-20-22 0,20 22 0,0 0 15,1-21-15,-1 21 0,0-21 16,1 21-16,-1-21 0,0 21 16,1-21-16,-1 0 0,21 21 0,-20-22 15,-1 1-15,0 0 0,1 0 0,-1 0 16,0 0-16,1-1 0,-22 1 15,21 0-15,1 0 0,-1 0 0,0-22 16,-21 22-16,22 0 0,-1-21 16,0 21-16,-20-22 0,20 22 0,0-21 15,1 21-15,-1-22 0,-21 22 0,21-21 16,1 21-16,-22-1 0,21-20 16,-21 21-16,1-21 0,-1-1 15,0 1-15,0 21 0,0-22 0,-21 1 16,21 0-16,-21-1 0,22 1 15,-1 0-15,-21-1 0,0-20 0,21 42 16,-21-22-16,21 1 0,-21 21 16,0-21-16,0 20 0,21 1 0,-21 0 15,0 0-15,0 0 0,0-22 16,0 22-16,0 0 0,0 0 0,0 0 16,0 0-16,0-1 0,0 1 0,0 0 15,-21 0-15,21 0 0,-21-22 16,0 22-16,21 0 0,-21-21 0,-1 21 15,1-1-15,21-20 0,-21 21 16,0 0-16,0-22 0,0 22 0,-22 0 16,22 0-16,0 21 0,-21-21 15,20 0-15,-20 21 0,0-22 16,21 22-16,-22-21 0,1 21 0,21 0 16,-22-21-16,22 21 0,-21 0 15,21-21-15,-22 21 0,1 0 0,21 0 16,-21-21-16,-1 21 0,1 0 15,0 0-15,-1-21 0,1 21 0,0-22 16,-1 22-16,1 0 0,-22 0 0,22 0 16,0-21-16,-1 21 0,1 0 15,0 0-15,-1 0 0,1 0 0,0 0 16,-1 0-16,1 0 0,0 0 16,21 0-16,-22 0 0,-20 0 15,20 0-15,1 0 0,0 0 0,-1 0 16,1 0-16,-21 0 0,20 0 15,22 0-15,-21 0 0,-1 21 0,1-21 16,0 22-16,21-22 0,-22 0 16,22 21-16,0-21 0,0 21 0,0-21 15,21 21-15,0 0 16</inkml:trace>
  <inkml:trace contextRef="#ctx0" brushRef="#br1" timeOffset="177387.88">22161 9123 0,'0'0'0,"0"21"47,22 0-47,-22 0 0,42 1 16,-21 20-16,0 0 0,22 1 15,-1 20-15,21 1 0,-20 20 0,20-20 16,22 42-16,-22-22 0,22 1 0,-21 0 15,20 20-15,1-20 0,-22 21 16,22-21-16,0 20 0,-22-20 0,22 21 16,0-21-16,-1-1 0,1-20 15,-22 20-15,1 1 0,-1-21 0,-20-1 16,-1 1-16,0-1 0,1-21 16,-22 1-16,0-1 0,-21-21 0,0 0 15,21 1-15,-21-1 0,0 0 16,21-21-16,-21-21 31,0 0-31,22-1 16,-22 1-16,0 0 0,21 0 0,-21-21 15,0 20-15,0-20 0</inkml:trace>
  <inkml:trace contextRef="#ctx0" brushRef="#br1" timeOffset="177813.67">24384 9081 0,'0'-22'0,"-64"22"31,43 0-31,0 0 0,0 22 16,0-1-16,0 0 0,-22 21 15,1 1-15,-22-1 0,1 0 0,-1 22 16,-20 20-16,-1 1 0,-21 0 16,0 21-16,1-1 0,-1 1 15,-21 0-15,0 0 0,21 21 0,-21-21 16,0 0-16,21-1 0,0 1 0,0-21 15,1 21-15,20-22 0,-21-20 16,21 21-16,22-22 0,-22 22 0,1-43 16,20 22-16,1-22 0,-1 0 15,22-21-15,-1 22 0,1-22 0,21 0 16,0-21-16,0 21 0,21-42 31</inkml:trace>
  <inkml:trace contextRef="#ctx0" brushRef="#br1" timeOffset="185148.41">20383 9821 0,'22'0'31,"-1"0"0,-21-21 32,0 0-48,0 0 1,0 0-16,0 0 15,-21 21 1,21-22-16,-22 22 0,1-21 0,0 21 16,21-21-16,-21 21 0,0 0 15,0-21-15,-1 21 0,1 0 0,21-21 16,-21 21-16,0 0 0,0-21 16,0 21-16,-1 0 0,1 0 0,0-22 15,0 22-15,0 0 0,0 0 16,-22-21-16,22 21 0,-21 0 0,21 0 15,-22 0-15,1 0 0,0 0 16,-22 0-16,22 0 0,-1 0 16,-20 0-16,21 0 0,-22 0 15,1 0-15,20 0 0,-20 21 0,-128 1 32,128-1-32,20-21 0,1 21 0,-21-21 15,20 21-15,-20-21 0,-1 21 16,1-21-16,-22 21 0,22-21 0,-22 22 15,21-1-15,-20-21 0,20 21 16,1 0-16,-1 0 0,1-21 0,-1 21 16,1 1-16,-1-1 0,1 0 15,-1 0-15,1 0 0,-1 0 0,1 1 16,-22 20-16,22-21 16,-22 21-16,21-20 0,1 20 0,-22 0 15,22 22-15,-1-22 0,1 22 0,20-1 16,-20 1-16,-1-22 0,1 21 15,-1 1-15,22-1 0,-21-20 0,-1 20 16,22-20-16,-22 20 0,22-21 16,0 22-16,-1-1 0,1 1 0,0-1 15,-1 1-15,1-1 0,0 1 16,-1-1-16,22 1 0,-21-1 0,21 1 16,-1-1-16,1 1 0,0-1 0,0 1 15,0-1-15,0 1 0,-1 21 16,22-43-16,-21 21 0,0 1 15,21-22-15,-21 22 0,21-22 16,0 0-16,-21 1 0,0-1 0,21-21 16,-22 22-16,22-1 0,0 0 0,0 1 15,-21-1-15,21-21 0,-21 21 16,21 1-16,0-1 0,-21-21 0,21 22 16,0-1-16,0-21 0,0 21 0,0-20 15,0 20-15,-21-21 0,21 0 16,0 22-16,0-22 0,0 0 15,0 0-15,0-42 32,-21 21-32,21-21 15,0 0-15,0-1 0,0 1 0,-22 0 16,22 0-16</inkml:trace>
  <inkml:trace contextRef="#ctx0" brushRef="#br1" timeOffset="185472.22">15071 12658 0,'-22'-21'31,"22"42"-15,0 0-16,22 0 15,-22 0-15,21 0 0,0 22 0,0-22 16,-21 21-16,21-21 0,0 22 16,1-1-16,-1-21 0,-21 22 0,21-22 15,0 21-15,0-21 0,-21 0 0,0 1 16,21-1-16,1 0 0,-22 0 16,21-21-1,0 0-15,-21-21 31,0 0-31,0 0 0,0-1 16,0-20-16</inkml:trace>
  <inkml:trace contextRef="#ctx0" brushRef="#br1" timeOffset="185671.11">15600 12721 0,'0'0'0,"21"0"31,-21 21-31,0 1 0,0 20 0,0-21 0,0 21 16,0 1-16,-21-1 0,0 0 0,-1 1 16,22-1-16,-21-21 0,0 22 15,0-1-15,21-21 0,0 0 16,-21 0-16,21 1 0,-21-1 0</inkml:trace>
  <inkml:trace contextRef="#ctx0" brushRef="#br1" timeOffset="186955.75">16849 14055 0,'0'0'0,"-22"0"0,-62-43 31,41 43-31,22 0 0,-21 0 0,21 0 16,-22 22-16,1-1 0,0 0 0,-1 21 15,1-21-15,21 22 0,-21-1 16,-1 22-16,22-22 0,0 21 0,0 1 15,0-22-15,21 22 0,0-22 16,0 22-16,0-22 0,0 0 0,0-21 16,0 22-16,21-22 0,0 21 0,0-21 15,21 1-15,1-1 0,-1-21 16,0 21-16,1-21 0,-1 0 0,0 0 16,1 0-16,20 0 0,-20-21 15,-1 0-15,0 21 0,1-22 0,-22 1 16,21 0-16,0-21 0,-20 21 15</inkml:trace>
  <inkml:trace contextRef="#ctx0" brushRef="#br1" timeOffset="187760.36">17060 14478 0,'0'0'16,"-21"0"-16,0 0 0,0 0 0,0 0 16,-1 21-16,-20 0 0,42 1 0,-21-1 15,0 0-15,0 0 0,-1 0 16,22 0-16,-21 1 0,21-1 0,0 0 15,0 0-15,0 0 0,0 0 16,21-21 15,1 0-31,-1 0 0,-21-21 16,21 0-16,0 0 0,0 0 16,-21 0-16,21-1 0,-21 1 0,22 0 15,-22 0-15,0 0 0,0 0 16,21 21-16,-21 21 15,0 0 1,0 0-16,0 0 0,21 0 0,-21 1 16,0 20-16,0-21 0,0 0 15,21 22-15,0-22 0,0 0 0,-21 0 16,22 0-16,-1-21 0,0 21 16,0-21-16,0 0 0,0 0 15,1 0-15,-1 0 0,21 0 0,-21 0 16,0-21-16,22 0 0,-22 0 0,0 0 15,21 0-15,-20-22 0,-1 22 16,0-21-16,0-1 0,-21 1 0,21-21 16,-21 20-16,21-20 0,-21 20 15,0-20-15,0 42 0,0-22 0,0 22 16,0 0-16,0 0 0,-21 21 16,21 21-1,-21 0-15,21 0 0,0 22 0,-21-1 16,21 0-16,-21 1 15,21-1-15,0 0 0,0 1 0,0-1 16,0 0-16,0 1 0,21-22 16,0 21-16,-21-21 0,21 1 0,0-1 15,22 0-15,-22-21 0,0 0 0,21 21 16,-20-21-16,-1 0 0,21 0 16,-21 0-16,0-21 0,22 0 0,-22 0 15,0-1-15,0 1 0,0 0 0,1-21 16,-1-1-16,0 1 0,-21 0 15,21-1-15,-21 1 0,21-21 0,-21 20 16,0 1-16,0 0 0,0-1 16,0 22-16,0 0 0,-21 21 15,0 0-15,21 21 16,-21 0-16,0 0 0,21 22 0,-22-1 16,22 0-16,-21 1 0,21-1 0,-21 22 15,21-22-15,0 0 0,0-21 16,0 22-16,0-1 0,0-21 0,0 0 15,21 1-15,0-1 0,1 0 16,20-21-16,-21 0 0,21 21 0,-20-21 16,20 0-16,0 0 0,1 0 0,-1 0 15,0-21-15</inkml:trace>
  <inkml:trace contextRef="#ctx0" brushRef="#br1" timeOffset="189784.07">15960 8636 0,'-22'0'0,"1"0"0,0 0 16,0 0-16,0 0 0,0 0 16,-1 0-16,1 0 15,21 21 1,21-21-16,1 0 0,20 21 16,0-21-16,1 0 0,20 22 0,1-22 15,-1 0-15,22 0 0,-1 21 16,22-21-16,-21 0 0,42 0 0,-21 0 15,42 0-15,0 0 0,0 0 16,0 0-16,22 0 0,-22 0 0,21 0 16,1 0-16,-22 0 0,0 0 0,0 0 15,-21 21-15,0-21 16,0 0-16,-42 0 0,21 0 0,-22 0 16,1 0-16,-22 0 0,-20 0 15,20 0-15,-42 0 0,22 0 0,-64 0 47,-1 0-47,22-21 0,-21 21 0,0 0 16,21-21-1,-21 21-15,0 0 0,21-22 16,-21 22-16,21-21 0,-22 21 16</inkml:trace>
  <inkml:trace contextRef="#ctx0" brushRef="#br1" timeOffset="189999.9">19092 8551 0,'-21'-21'32,"42"21"-17,0 21 1,1-21-16,20 22 0,-21-22 0,0 21 16,0-21-16,1 21 0,20 0 15,-21 0-15,-21 0 0,0 1 16,0-1-16,0 0 0,-21 0 0,0 0 15,0-21-15,-22 21 0,1 1 16,0-1-16,-1-21 0,1 0 16,0 0-16,-22 0 0,22 0 0,-22 0 15</inkml:trace>
  <inkml:trace contextRef="#ctx0" brushRef="#br1" timeOffset="190631.5">15896 7980 0,'0'-21'0,"0"0"15,21-1 1,0 22-16,1-21 0,-1 21 16,0-21-16,0 21 0,0-21 15,22 0-15,-22 21 0,-21-21 0,21 21 16,-21-22-16,0 1 0,0 0 15,-21 21-15,0 0 16,-1-21-16,-20 21 0,21 0 0,-21 0 16,-1 0-16,1 0 0,21 21 15,-22-21-15,1 21 0,21 0 0,-21-21 16,20 22-16,1-1 0,0 0 0,21 0 16,0 0-16,0 0 0,0 1 15,0-1-15,21 0 0,0 21 0,1-21 16,20 22-16,0-22 15,1 0-15,-1 21 0,0-20 0,1 20 16,-1-21-16,0 0 0,1 0 0,-22 1 16,0-1-16,-21 0 0,0 0 15,-21-21-15,0 21 0,-22-21 0,1 0 16,0 0-16,-1 0 0,1 0 16,0 0-16,-1 0 0,1 0 0,0-21 15,20 21-15,-20-21 0,21 0 0,0 21 16,21-21-16,0-1 0,0 1 15,0 0-15,0 0 0,42 0 16,-21 21-16,0-21 0,1 21 16,20 0-16,0 0 15,1-22-15,-1 22 0</inkml:trace>
  <inkml:trace contextRef="#ctx0" brushRef="#br1" timeOffset="191400.06">16616 8022 0,'0'-21'0,"0"42"0,-21-63 16,-1 42-16,1 0 15,0 0-15,-21 0 0,21 0 0,-1 0 16,-20 0-16,21 21 0,0 0 16,-22 0-16,22 1 0,0-1 15,0 0-15,0 21 0,0-21 0,-1 1 16,1-1-16,21 0 0,0 0 15,0 0-15,0 0 0,0 1 0,0-1 16,21-21 0,1 0-16,20 0 15,0-21-15,-21 21 0,1-22 16,-1 1-16,21 0 0,-21 0 16,0 0-16,1 0 0,-1-22 0,0 22 15,0 0-15,-21 0 0,0 0 16,21-1-16,-21 1 0,21 21 15,1 21 1,-22 1 0,0-1-16,0 0 0,0 0 0,0 0 15,0 0-15,0 1 0,21-1 16,-21 0-16,0 0 0,0 0 0,0 0 16,21-21-16,0 22 15,0-22 1,0 0-16,1 0 0,-22-22 15,21 22-15,-21-21 0,21 0 16,-21 0-16,0 0 16,0-22-16,21 22 0,-21 0 15,0 0-15,21 0 0,-21 0 16,0-1-16,0 1 0,21 42 31,-21 1-31,0-1 16,0 0-16,0 0 0,0 21 0,0-20 15,0-1-15,0 0 0,22 0 16,-22 0-16,0 0 0,21-21 16,-21 22-16,21-22 15,0 0-15,0 0 16,-21-22-16,21 1 0,1 21 16,-22-21-16,21 0 0,0 0 15,-21 0-15,21-1 0,0-20 16,-21 21-16,0 0 0,21-22 0,-21 22 15,22 0-15,-22 0 0,21 0 16,-21 42 15,0 0-15,0 0-16</inkml:trace>
  <inkml:trace contextRef="#ctx0" brushRef="#br1" timeOffset="191727.87">17272 8170 0,'42'0'15,"-21"0"1,1 0-16,-1-21 16,0 21-16,-21-21 0,21 0 15,0 0-15,-21 0 16,0-1-16,0 1 15,-21 21 17,0 21-32,0 1 0,0-1 15,21 0-15,-22 21 16,22-21-16,-21 1 0,21-1 0,0 0 16,0 0-16,0 0 15,0 0-15,0 1 16,21-22-16,1 0 0,-1 0 15,0 0-15,0 0 0,21 0 16,-20 0-16,-1-22 0</inkml:trace>
  <inkml:trace contextRef="#ctx0" brushRef="#br1" timeOffset="193176.38">18013 7959 0,'0'0'0,"0"21"32,0 0-32,0 0 15,0 0-15,-21 1 0,21-1 0,0 0 16,0 0-16,0 0 0,-22 0 16,22 1-16,0-1 0,0 0 15,0-42 32,0 0-47,0-1 16,0 1-16,0 0 15,0 0-15,22-21 0,-22 20 0,21 1 16,-21 0-16,0 0 0,21 0 16,0 0-16,0 21 15,0 0-15,-21 21 16,22 0-16,-22 0 0,0 0 15,0 0-15,21 1 0,-21-1 16,0 0-16,0 0 16,0 0-16,0 0 0,0 1 0,0-1 15,21-21 32,-21-21-47,21-1 16,-21 1-16,0 0 0,0 0 0,21 0 15,0 0-15,-21-1 0,22 1 0,-22 0 16,0 0-16,21 0 0,0 0 16,0 42 15,-21 0-31,0 0 0,0 0 0,0 0 16,0 1-16,0-1 0,0 0 15,0 0-15,0 0 0,0 0 16,0 1-16,0-1 0,21 0 15,0-21-15,1 0 0,-22 21 0,42-21 16,-21 0-16,0 0 0,0 0 16,22 0-16,-22 0 0,0 0 0,0 0 15,0-21-15,1 0 0,-1 21 16,0-21-16,0-1 0,-21 1 0,0 0 16,21 0-16,-21 0 0,21 0 0,-21-22 15,0 22-15,0 0 0,0 0 16,0 0-16,0-1 15,-21 22 1,0 0-16,21 22 0,0-1 16,-21-21-16,21 42 0,-21-21 0,21 0 15,0 1-15,0-1 0,0 0 16,0 0-16,0 0 0,0 0 0,0 1 16,0-1-16,21-21 0,-21 21 15,21-21-15,0 21 0,0-21 0,1 0 16,-1 0-16,0 0 0,21 0 0,-21 0 15,1 0-15,20-21 0,-21 0 16,0 21-16,0-21 0,1-1 16,-1 1-16,-21 0 0,21 0 0,-21 0 15,21 0-15,-21-1 0,0-20 16,0 21-16,0 0 0,0 0 16,0-1-16,0 44 31,0-1-31,0 0 0,0 21 15,0-21-15,-21 1 0,21-1 16,0 0-16,-21 0 0,21 0 0,0 0 16,0 1-16,0-1 15,21-21 32,0-21-31,-21-1-16,0 1 0,0 0 15,21 0-15,0 21 0,1-42 0,-22 20 16,21 1-16,0 0 0,0 0 16,-21 0-16,21 21 0,0 0 15,1 0-15,-22 21 16,21 0-16,-21 0 16,0 0-16,0 1 0,0-1 15,0 0-15,0 0 0,0 0 16,0 0-1,0-42 17,0 0-17,0 0-15,21 21 0,0-21 16,0 0-16,-21-1 0,21 1 16,1 0-16,-1 0 0,0 0 0,0 0 15,0-1-15,0 22 0,1 0 16,-1 0-16,-21 22 15,21-22-15,-21 21 0,21 0 16,-21 21-16,0-21 0,0 1 16,0-1-16,0 0 0,0 21 15,0-21-15,0 1 0,0-1 16,0 0-16,21-21 16,0 0-16,1 0 0,-1 0 15</inkml:trace>
  <inkml:trace contextRef="#ctx0" brushRef="#br1" timeOffset="193583.14">19960 7895 0,'0'0'0,"-21"0"0,0 0 16,0 0-1,-1 0-15,22 21 0,-21 1 0,0-1 16,0 0-16,21 0 0,-21 0 0,21 0 15,-21 1-15,21-1 0,0 0 16,0 0-16,0 0 0,0 0 0,0 1 16,0-1-16,21-21 15,0 0-15,-21 21 0,21-21 0,0 0 16,0 0-16,1 0 0,-1 0 16,0-21-16,-21 0 0,21 21 15,-21-22-15,21 1 0,-21 0 0,21 0 16,-21 0-16,0-22 0,0 22 15,0 0-15,0 0 0,0 0 16,0 0-16,-21 21 0,0-22 16,0 22-16,0 0 0,0 0 15,-1 22-15,1-22 0,21 21 16,0 0-16,-21 0 0,21 0 0,0 0 16,0 1-16,0-1 15,0 0-15,0 0 0,21-21 16,0 0-16,1 0 15,-1 0-15</inkml:trace>
  <inkml:trace contextRef="#ctx0" brushRef="#br1" timeOffset="193927.8">20066 8065 0,'0'0'0,"21"-85"16,0 85-16,-21-21 15,21 0-15,1-1 0,-1 22 16,0-21-16,0 21 0,0 0 15,0 0-15,1 21 0,-22 1 16,21-22-16,-21 21 0,21 0 16,-21 0-16,0 0 0,0 22 0,0-22 15,0 0-15,0 0 0,0 0 16,0 0-16,0 1 16,0-44 15,0 1-31,0 0 15,0 0-15,0 0 0,0 0 16,0-1-16,0 1 0,0 0 16,0 0-16,21 0 0,0 0 0,0-1 15,-21 1-15,22 21 0,-1-21 0,0 21 16,0 0-16,0 0 0,0 0 16,1 0-16,-1 0 0,0 0 15,0 0-15</inkml:trace>
  <inkml:trace contextRef="#ctx0" brushRef="#br1" timeOffset="194709.01">20722 7874 0,'-21'21'47,"21"0"-47,-21-21 0,21 22 0,-21-1 16,21 0-16,0 0 0,0 0 0,0 0 15,0 1-15,0-1 0,0 0 16,0 0-16,0 0 16,21-21-16,0 21 15,0-21-15,0 0 0,0 0 0,1 0 16,-1 0-16,0 0 0,0 0 0,0-21 16,0 0-16,-21 0 0,22 21 15,-1-21-15,0 0 0,0-1 0,-21-20 16,0 21-16,0 0 0,21 0 15,-21-1-15,21 1 0,-21 0 16,0 42 15,0 0-31,0 1 0,0-1 16,-21 0-16,21 0 0,-21 0 16,21 22-16,0-22 0,0 21 15,-21 0-15,21-20 0,0 20 0,0 0 16,0 1-16,0-1 0,0 21 0,0-20 15,0-1-15,21 22 0,-21-22 16,0 21-16,0 1 0,21-1 0,-21 1 16,21-1-16,-21 1 0,0-1 0,0 1 15,0-1-15,22 1 0,-22-1 16,0 1-16,21-1 0,-21 1 0,0-1 16,0 1-16,0-22 0,0 22 0,0-1 15,0-20-15,0-1 0,0 21 16,0-20-16,0-22 0,0 21 15,0-21-15,0 22 0,0-22 0,0 0 16,0 0-16,-21-21 16,-1 0-16,1 0 0,0 0 15,0 0-15,0-21 0,0 0 0,21 0 16,-22 0-16,-20-1 0,21-20 16,0 0-16,0-1 0,-22 1 0,1-21 15,21 20-15,-22-20 0,1-1 0,21 1 16,0-1-16,21 1 0,0-1 15,0 1-15,0-1 0,0-20 16,0 20-16,21 1 0,0-1 0,0 1 0,22-1 16,-22 22-16,0-1 15,21 1-15,-21 0 0,22-1 0,-1 22 16,-21-21-16,22 21 0,-22 0 16,21-1-16,-21 22 0,22-21 0,-22 21 15,0 0-15,0 0 0,0 0 0,0 0 16</inkml:trace>
  <inkml:trace contextRef="#ctx0" brushRef="#br1" timeOffset="196819.37">17526 7154 0,'-21'0'16,"0"0"-16,42 0 62,0 0-62,21 0 0,1 0 0,-1 0 16,0 0-16,22 0 0,-1 0 16,22 0-16,21 0 0,0 0 15,21 0-15,0 22 0,21-22 16,0 0-16,0 0 0,43 0 0,-1 0 16,1 0-16,-1 0 0,22 0 15,-1 0-15,1 0 0,0 0 0,-1 0 16,-20 0-16,-1 0 0,1 0 15,-1 0-15,-20 0 0,-1 21 0,-21 0 16,0-21-16,1 21 0,-22-21 16,0 0-16,-22 21 0,-20-21 0,0 0 15,-1 21-15,-20-21 0,-1 0 16,-41 0-16,20 0 0,-21 0 0,0 0 16,-42 0-1,-21-21-15,21 21 16,-43 0-16,1-21 0</inkml:trace>
  <inkml:trace contextRef="#ctx0" brushRef="#br1" timeOffset="197356.72">17441 7472 0,'0'0'0,"0"-42"31,0 20-16,21 22-15,1 0 16,-1 0-16,0 0 16,21 0-16,-21 0 0,22 0 15,20 0-15,1 0 0,20 0 0,22 0 16,0 0-16,42-21 0,0 21 16,1 0-16,20 0 0,0 0 0,22 0 15,-1 0-15,22 0 0,0 0 16,-1 0-16,1 0 0,0 0 0,-22 0 15,1 0-15,-22 0 0,0 0 16,1 0-16,-22 0 0,-21 0 0,0-21 16,-21 21-16,-1 0 0,-41 0 15,-1-21-15,1 21 0,-22 0 0,1-21 16,-22 21-16,0 0 0,-21-21 0,0-1 31,0 1-31,-21 0 0,0 21 16,-1-21-16,1 21 15,0 0-15,-21 0 0,21-21 0,-1 21 16,-20 0-16,0 0 0</inkml:trace>
  <inkml:trace contextRef="#ctx0" brushRef="#br1" timeOffset="212903.23">9102 9652 0,'21'0'16,"-21"-21"-16,0 0 16,0 0-1,-21-1-15,-1 22 16,1 0-16,0-21 0,-21 0 0,21 21 16,-22 0-16,1-21 15,0 21-15,-22 0 0,1 0 0,20-21 16,-20 21-16,-1 0 0,1 0 15,-1 0-15,-20-21 0,20 21 0,1 0 16,-22 0-16,21 0 0,1 0 0,-22 0 16,22 0-16,-1 0 0,1 21 15,-1-21-15,1 21 0,-1 0 0,22-21 16,-22 21-16,1 0 0,-1 1 16,22-1-16,-21 21 0,-1-21 0,1 0 15,-1 1-15,1-1 0,20 21 16,-20-21-16,20 0 0,-20 1 15,21 20-15,20-21 0,-20 0 0,0 0 16,21 22-16,-1-22 0,-20 0 16,21 0-16,0 0 0,0 1 0,-1 20 15,1-21-15,21 0 0,0 0 16,-21 1-16,21 20 0,0-21 0,0 21 16,0-20-16,0 20 0,0 0 15,0-21-15,0 22 0,21-22 0,-21 0 16,21 21-16,1-20 0,-1-1 15,0 0-15,21 0 0,1 0 0,-1 0 16,0-21-16,1 22 0,20-22 0,1 21 16,-1-21-16,1 0 15,-1 0-15,22 21 0,-22-21 0,22 0 16,0 0-16,-1 0 0,22 0 0,0 0 16,0 0-16,21 0 0,-21 0 15,-1 0-15,1-21 0,0 21 0,0-21 16,21-1-16,-21 1 0,0 21 15,-1-21-15,-20 0 0,21-21 0,-21 20 16,-1 1-16,-20-21 0,20 21 0,-20-22 16,-1 1-16,1 21 0,-1-21 15,1-1-15,-22 1 0,1 21 0,20-22 16,-42 1-16,22 21 0,-1-21 16,-21-1-16,-21 1 0,0 21 15,0-22-15,0 1 0,-21 0 0,0-1 16,-22 1-16,-20 21 0,-1-21 15,1-1-15,-1 1 0,-20 21 0,-1 0 16,-21-1-16,0 1 0,-21 0 16,0 0-16,0 21 0,0 0 0,0 0 15,-21 0-15,0 21 0,0 0 16,0 0-16,0 22 0,21-22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1:37:52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1376 0,'0'-21'16,"0"0"-16,0-1 15,0 1 1,0 0-16,-21 0 16,21 0-16,0 0 15,-21-1 16,21 44-15,0-1-16,0 0 16,0 0-16,0 0 0,0 22 0,0-1 15,0-21-15,0 43 0,0-22 16,0 21-16,0-20 0,0 20 16,0 1-16,-21-22 0,-1 22 0,22-22 15,-21 0-15,21 1 0,0-22 16,0 21-16,0-21 0,-21 0 0,21 1 15,0-1-15,0 0 0,0 0 16,-21-42 31,21 0-47,0 0 0,0-1 0,0 1 16,0 0-16</inkml:trace>
  <inkml:trace contextRef="#ctx0" brushRef="#br0" timeOffset="768.01">952 1545 0,'0'0'0,"-21"0"16,0-21-16,0 21 0,21-21 15,-21 0-15,0 21 0,21-21 0,0-1 16,-22 22-16,22-21 0,-21 0 16,21 0-16,0 0 0,0 0 0,0-1 15,0 1-15,0 0 0,21 0 16,1 21-16,-1-21 0,0 0 0,21-1 16,-21 1-16,1 21 15,20-21-15,0 21 0,1 0 0,-1 0 16,0 0-16,1 0 0,-1 21 15,0 0-15,-21 1 0,22-1 16,-1 0-16,-21 21 0,0-21 0,1 22 16,-1-1-16,-21 0 0,0 1 15,0 20-15,0-20 0,0-1 0,0 21 16,0-20-16,0-1 0,0 0 16,0-20-16,0 20 0,-21-21 0,21 21 15,-22-20-15,22-1 0,-21 0 16,21 0-16,-21-21 31,21-21-15,0 0-16,0-22 15,0 22-15,0 0 0,0-21 16,0-1-16,0 1 0,0-21 0,0 20 16,21 1-16,0 0 0,1-22 15,-22 22-15,21-1 0,0 1 0,21 0 16,-21 21-16,1-22 0,20 22 15,-21 0-15,21 0 0,1 0 0,-22-1 16,21 22-16,-21 0 0,22 0 16,-22 22-16,21-1 0,-21 21 15,1-21-15,-1 22 0,0-22 16,0 21-16,-21 0 0,0 1 0,0-1 16,0 0-16,0 1 0,0-1 15,0 0-15,0 1 0,0-1 0,-21-21 16,21 22-16,-21-22 0,0 0 15,21 0-15,-22 0 0,22 0 0,0 1 16,-21-22-16,21 21 16,0-42 31,0-1-47,0 1 15,0 0-15</inkml:trace>
  <inkml:trace contextRef="#ctx0" brushRef="#br0" timeOffset="1195.76">2180 1820 0,'21'0'31,"0"0"-15,-21-21-16,22 21 0,-1-21 0,0 0 15,0 0-15,0 21 0,0-21 16,1-1-16,-1 1 0,-21 0 0,0 0 16,0 0-16,0 0 15,-21 21 1,-1 0-1,1 0-15,0 21 0,0 0 0,0 0 16,0 0-16,-1 0 16,1 1-16,21 20 0,-21-21 0,21 0 15,-21 22-15,21-22 0,0 0 0,0 0 16,0 21-16,0-20 16,0-1-16,0 0 0,21 0 15,0-21 1,0 0-16,1 0 0,-1 0 0,0 0 15,0 0-15,0 0 0,0-21 16,1 0-16,20 21 0,-21-21 0,21-1 16</inkml:trace>
  <inkml:trace contextRef="#ctx0" brushRef="#br0" timeOffset="1519.57">2815 1207 0,'0'0'0,"0"-22"0,0 1 0,-21 0 16,21 0-16,-42 42 31,42 0-31,0 0 0,0 1 16,0 20-16,0-21 0,-22 21 15,22 1-15,-21-22 0,21 21 0,0 1 16,0-1-16,-21 0 0,21 1 15,-21-1-15,21 0 0,0 1 16,0-1-16,0-21 0,0 21 0,-21-20 0,21-1 16,0 21-16,0-21 15,0 0-15,0 1 16,21-22 0,0 0-16,0-22 15,-21 1-15,21 0 0</inkml:trace>
  <inkml:trace contextRef="#ctx0" brushRef="#br0" timeOffset="2107.23">3069 1080 0,'0'21'31,"0"0"-31,0 0 0,0 21 0,0-20 16,0-1-16,0 21 0,0 0 16,0 1-16,-21-22 0,21 21 0,0 1 15,-21-1-15,21 0 0,0 22 16,0-22-16,0-21 0,0 22 0,-21-1 16,21-21-16,0 21 15,0-20-15,-22-1 0,22 0 0,0 0 16,0 0-16,0 0 15,0-42 17,0 0-32,0 0 15,0 0-15,0-22 0,0 22 16,0 0-16,0-21 0,0 21 16,0-22-16,0 22 0,22-21 0,-1 21 15,-21-1-15,21 1 0,0 0 16,0 0-16,0 0 0,1 21 0,-1 0 15,0-21-15,0 21 16,0 0-16,0 0 0,1 0 0,-1 21 16,0 0-16,0 0 0,0 0 15,0 0-15,1 22 0,-22-22 0,0 21 16,0-21-16,0 22 0,0-22 0,0 0 16,0 21-16,0-20 0,-22-1 15,1 0-15,0 0 0,0 0 0,21 0 16,-21 1-16,0-22 15,21-22 32,0 1-31,21 0-16,0 0 0</inkml:trace>
  <inkml:trace contextRef="#ctx0" brushRef="#br0" timeOffset="2595.76">3725 1503 0,'0'-21'16,"-21"21"15,0 21-31,21 0 16,-21 0-16,0 0 0,-1 1 15,22-1-15,-21 21 0,0-21 0,21 22 16,0-22-16,-21 21 0,21-21 16,0 0-16,0 22 0,0-22 0,0 0 15,0 0-15,0 0 0,0 1 16,21-22-16,0 0 0,0 21 16,1-21-16,-1 0 0,0 0 0,0 0 15,0 0-15,0 0 0,1-21 16,20 21-16,-21-22 0,0 1 0,0 0 15,1 0-15,-1 0 0,0-22 16,-21 22-16,21-21 0,-21 0 16,21 20-16,-21-20 0,0 21 0,0-21 15,0 20-15,0 1 0,0 0 16,0 0-16,-21 0 0,0 0 0,0 21 16,0 0-16,-1 0 15,1 0-15,0 0 0,0 0 0,0 0 16,0 21-16,-1-21 0,1 21 15,21 0-15,-21 0 0,21 0 16,0 1-16,0-1 16,0 0-16,21-21 15,0 21-15</inkml:trace>
  <inkml:trace contextRef="#ctx0" brushRef="#br0" timeOffset="3226.45">4593 1503 0,'0'0'0,"0"-42"32,-21 42-32,0-22 15,0 22-15,-1 0 16,1 0-16,0 0 0,0 0 15,0 22-15,0-1 0,-1 0 16,22 0-16,-21 0 0,0 0 16,0 1-16,21 20 0,0-21 0,-21 21 15,0-20-15,21 20 0,-22-21 16,22 0-16,0 22 0,0-22 0,0 0 16,0 0-16,0 0 0,0 0 15,22 1-15,-1-22 0,0 0 16,0 0-16,0 0 15,0 0-15,1 0 0,-1 0 16,0-22-16,0 1 0,0 0 0,0 21 16,1-42-16,-1 21 0,0-1 15,0-20-15,0 0 0,0-1 0,1 1 16,20-21-16,-42 20 0,21 1 16,0 0-16,0-22 0,-21 22 0,22-1 15,-22 1-15,0 0 0,0-1 16,0 22-16,0 0 0,0 0 0,0 0 15,0 0-15,0-1 0,-22 22 16,1 22 0,21 20-16,0-21 0,0 21 15,0-20-15,0 20 0,-21 21 16,21-20-16,-21-1 0,21 0 0,0 22 16,0-22-16,0 1 0,-21-1 15,21 0-15,0 1 0,0-1 0,0-21 16,0 21-16,0-20 0,0-1 0,0 0 15,0 0-15,0 0 16,21-21-16,0 0 16,0 0-16,0-21 15,1 21-15,-1-21 0</inkml:trace>
  <inkml:trace contextRef="#ctx0" brushRef="#br0" timeOffset="3615.76">2773 1418 0,'-64'0'16,"128"0"-16,-149 0 0,43 0 0,21-21 0,42 21 31,0-21-31,0 21 16,21 0-16,1 0 0,-1-21 15,22 21-15,-22-21 0,21 21 0,-20 0 16,20-22-16,-20 22 0,20 0 15,-21 0-15,1-21 0,-1 21 0,0 0 16,-20 0-16,-1 0 0,0 0 16</inkml:trace>
  <inkml:trace contextRef="#ctx0" brushRef="#br0" timeOffset="4279.38">5313 1503 0,'21'0'15,"-21"-21"-15,21 21 0,-21-21 16,21-1-1,-21 1 1,0 0-16,-21 21 16,0 0-1,0 0-15,0 0 0,-1 0 0,1 0 16,-21 0-16,21 21 0,-22-21 16,22 21-16,0 1 0,0-22 0,0 21 15,0-21-15,-1 21 0,1-21 0,21 21 16,0 0-1,0 0-15,21-21 16,1 0-16,-1 22 16,0-22-16,0 0 0,0 0 15,0 0-15,22 21 0,-22-21 16,0 21-16,0-21 0,22 0 0,-22 21 16,0-21-16,0 21 0,0-21 0,0 21 15,-21 1-15,0-1 16,0 0-16,0 0 0,-21 0 15,21 0-15,-21-21 16,0 22-16,0-22 0,0 21 0,-22-21 16,22 0-16,0 21 0,0-21 0,21 21 15,-21-21-15,-1 0 0,1 0 16,0 0-16,0 0 16,0 0-1,0 0-15,21-21 16,-22 21-16</inkml:trace>
  <inkml:trace contextRef="#ctx0" brushRef="#br0" timeOffset="5191.88">1079 2625 0,'0'0'15,"-21"0"-15,0-21 0,0-1 16,0 22-16,0 0 15,21-21-15,-22 21 16,1-21 0,42 21 15,1 0-15,-1 0-16,21 0 15,-21 0-15,22 0 0,-1 0 16,0 0-16,22 0 0,-22 0 15,43 0-15,-22 0 0,22 0 0,0-21 16,-1 21-16,22-21 0,-21 21 16,21 0-16,-1 0 0,22-21 0,0 21 15,0 0-15,0 0 0,0-22 16,-21 22-16,21 0 0,0 0 0,0-21 16,0 21-16,0-21 0,0 21 15,0 0-15,0-21 0,-21 21 0,21 0 16,-21 0-16,0-21 0,0 21 0,-1 0 15,1-21-15,0 21 0,-21-22 16,-1 22-16,-20 0 0,21 0 16,-22-21-16,-21 21 0,22 0 0,-22 0 15,1 0-15,-1 0 0,0 0 16,-21-21-16,22 21 0,-22 0 0,0 0 16,0 0-16,0 0 0,1 0 15,-22-21-15,-22 21 47,1 0-31,0 0-1,21 21 17,-21-21-17,0 0 32</inkml:trace>
  <inkml:trace contextRef="#ctx0" brushRef="#br0" timeOffset="6355.18">9821 2265 0,'0'0'0,"21"0"16,-21-21-16,-21 21 47,0 0-47,0 0 0,0 21 15,0 0-15,-22-21 0,1 21 0,21 0 16,-22 1-16,1 20 0,-21-21 16,20 21-16,-20-20 0,-1 20 15,1 0-15,-1 1 0,-20-1 0,-1 0 16,-21 22-16,21-22 0,-20 0 15,-22 22-15,21-22 0,-21 1 0,0 20 16,0-21-16,0 22 0,0-22 0,0 22 16,0-22-16,21 22 0,0-22 15,0 0-15,22 1 0,-43-22 0</inkml:trace>
  <inkml:trace contextRef="#ctx0" brushRef="#br0" timeOffset="6479.11">6435 3747 0,'0'0'15,"-22"0"-15,1 0 16,21 21-16,0-42 47,21-1-47,1 1 15,-1 0-15,0 21 16,0-21-16</inkml:trace>
  <inkml:trace contextRef="#ctx0" brushRef="#br0" timeOffset="6960.83">6943 3154 0,'0'-21'31,"0"42"-16,0 0-15,-22 0 16,1 0-16,0 1 0,0-1 16,0 21-16,0-21 0,-22 22 0,22-22 15,0 21-15,-21-21 0,-1 22 0,22-1 16,0-21-16,-21 0 16,20 22-16,1-22 0,0 0 0,0-21 0,0 21 15,21 0-15,-21-21 0,42 0 47,0 0-31,0 0-16,0 0 0,22 0 0,-22 0 15,21 0-15,0 0 0,1 0 0,-1 0 16,0 0-16,1 0 0,-1 0 16,0 0-16,1 0 0,-1 0 0,0 0 15,1 0-15,-1 0 0,0 0 0,-20 21 16,20-21-16,-21 0 0,21 0 15,-20 0-15,-1 0 0,0 0 0,0 0 16,-21 22 0</inkml:trace>
  <inkml:trace contextRef="#ctx0" brushRef="#br0" timeOffset="8604.1">804 4911 0,'0'0'0,"0"-21"0,-21-1 16,21 1-16,-21 0 15,21 0-15,0 0 0,-21 0 16,21-1-16,-21 22 0,21-21 16,0 42 15,0 1-31,0-1 0,0 21 0,0 0 16,0 1-16,0-1 0,0 0 15,0 1-15,0 20 0,0-20 16,0-1-16,0 0 0,0 1 0,-22-22 15,22 21-15,-21-21 0,21 22 16,0-22-16,0 0 0,0 0 0,-21-21 16,21 21-16,-21-21 31,21-21-15,0 0-16,0 0 0,0-22 15,0 22-15,0 0 0,0-21 16,0 21-16,0-22 0,0 1 0,0 0 15,21-1-15,0 1 0,0 0 16,-21-1-16,22 1 0,-1 0 0,0-1 16,0 22-16,0 0 0,22 0 15,-22 0-15,0 21 0,0 0 0,21 0 16,-20 21-16,-1 0 0,0 0 16,21 0-16,-21 22 0,1-22 15,-1 21-15,-21 0 0,21-20 16,-21 20-16,0 0 0,0-21 0,0 1 15,0 20-15,0-21 0,0 0 16,0 0-16,0 1 0,-21-1 16,0-21-1,-1 0 1,22-21-16,0-1 16,0 1-16,0 0 0,0-21 15,0 21-15,22-22 0,-1 1 0,-21 21 16,21-22-16,0 1 0,0 0 15,22-1-15,-22 1 0,0 21 16,0 0-16,21 0 0,-20-1 16,20 22-16,-21 0 0,0 0 0,22 22 15,-22-22-15,0 42 0,0-21 16,0 0-16,0 22 0,-21-22 0,22 21 16,-22 0-16,0-20 0,0 20 15,0 0-15,0-21 0,0 1 0,-22-1 16,22 21-16,-21-21 0,0 0 15,21 1-15,0-44 63,0 1-63</inkml:trace>
  <inkml:trace contextRef="#ctx0" brushRef="#br0" timeOffset="9023.86">1841 5017 0,'64'0'15,"-64"-22"-15,0 1 16,21 21-16,0-21 0,-21 0 15,0 0-15,21 21 0,-21-21 0,22-1 16,-22 1-16,0 0 0,0 0 16,0 0-16,0 0 0,0-1 15,-22 1 1,1 21-16,0 0 0,0 0 16,0 21-16,0 1 0,-1-1 15,1 0-15,21 0 0,-21 21 0,0 1 16,0-22-16,21 21 0,-21 1 15,21-1-15,0 0 0,0-21 0,0 22 16,0-22-16,0 21 16,0-21-16,0 1 0,21-1 15,0 0-15,0-21 16,0 0-16,22 0 0,-22 0 0,0 0 16,0 0-16,21 0 0,-20-21 0,20 21 15,-21-21-15,21-1 0,1 1 16</inkml:trace>
  <inkml:trace contextRef="#ctx0" brushRef="#br0" timeOffset="9331.68">2646 4360 0,'0'0'0,"-21"0"0,-1 0 16,1 0-1,0 0-15,0 22 16,21-1-16,0 21 0,-21-21 0,21 22 16,-21-1-16,21-21 0,0 21 15,0 1-15,-22-1 0,1 0 0,21 22 16,-21-22-16,21 1 0,0-1 16,-21 0-16,0-21 0,21 22 15,0-22-15,0 21 0,0-21 0,0 1 16,0-1-16,0 0 15,0 0-15,21-21 32,0-21-32,0 0 0</inkml:trace>
  <inkml:trace contextRef="#ctx0" brushRef="#br0" timeOffset="9870.37">2879 4318 0,'0'0'0,"0"-21"0,21 21 15,-21 21 1,0 0 0,0 0-16,0 1 0,0 20 0,0-21 15,0 21-15,0 1 0,0-22 16,0 21-16,0 1 0,0-1 0,-21 0 15,21 1-15,0-1 0,-22 0 16,22 1-16,0-1 0,0 0 0,0 1 16,-21-22-16,21 0 0,0 21 15,-21-21-15,21 1 0,0-1 16,0-42 15,0-1-15,0 1-16,0 0 0,0 0 15,0 0-15,0 0 0,0-22 0,21 1 16,-21 21-16,21-22 0,-21 1 0,22 0 16,-1 21-16,0-22 0,-21 22 15,21 0-15,0 0 0,0 0 0,1 21 16,-1 0-16,0 0 0,0 0 16,0 21-16,0 0 15,1 21-15,-22-21 0,0 22 0,0-1 16,21 0-16,-21-20 0,0 20 15,21 0-15,-21-21 0,0 22 0,0-22 16,0 0-16,0 0 0,0 0 16,0 1-16,0-1 0,0 0 15,-21-21-15,0 0 16,-1 0-16</inkml:trace>
  <inkml:trace contextRef="#ctx0" brushRef="#br0" timeOffset="10144.21">2349 4678 0,'0'0'0,"0"-21"0,0 0 31,127-1-16,-105 1-15,20 21 16,0 0-16,1-21 0,-22 21 0,21 0 16,0 0-16,-20-21 0,20 21 15,-21 0-15,0 0 0,0 0 16,1 0-16,-1 0 16</inkml:trace>
  <inkml:trace contextRef="#ctx0" brushRef="#br0" timeOffset="10628.04">3408 4741 0,'0'0'0,"0"22"0,0-1 0,0 0 15,-21 0-15,-1 0 0,22 0 0,0 1 16,-21 20-16,21-21 0,-21 0 16,21 0-16,0 1 0,0-1 0,0 0 15,0 0-15,0 0 0,0 0 16,21-21-16,0 0 15,1 0-15,-1 0 0,0 0 16,0 0-16,21 0 16,-20 0-16,-1-21 0,0 0 0,0 21 15,0-21-15,-21 0 0,21 0 0,1-1 16,-22 1-16,21-21 0,-21 21 16,0 0-16,0-1 0,0-20 0,0 21 15,0 0-15,-21 0 0,-1-1 0,1 1 16,0 0-16,0 21 0,0 0 15,0 0-15,-1 0 0,-20 0 0,21 0 16,0 0-16,0 0 16,-1 0-16,22 21 0,-21-21 0,21 21 0,-21 1 15,21-1-15,0 0 16,0 0-16,0 0 0,21 0 16,0-21-16,1 0 0</inkml:trace>
  <inkml:trace contextRef="#ctx0" brushRef="#br0" timeOffset="11220.7">4318 4699 0,'0'0'0,"0"-21"0,-21 21 16,0 0-16,-1 0 0,1-21 0,0 21 15,0 0-15,-21 0 0,20 0 0,1 0 16,0 0-16,-21 0 0,21 0 16,-1 21-16,1-21 0,0 21 0,0 0 15,0 0-15,0 1 0,-1-1 0,1 0 16,21 21-16,-21-21 0,21 1 16,0 20-16,0-21 0,0 0 0,0 22 15,0-22-15,0 0 0,0 0 16,21 0-16,0 0 15,1-21-15,-1 0 0,0 0 16,0 0-16,0 0 16,0 0-16,1 0 0,-1-21 0,0 21 15,0-21-15,0 0 0,0 0 0,1-22 16,-1 22-16,0 0 0,0-21 16,0-1-16,0 1 0,1 0 0,-1-1 15,-21 1-15,21 0 0,0-1 0,-21 1 16,0 0-16,0-1 0,0 1 15,0 0-15,0-1 0,0 22 0,0-21 16,0 21-16,0 0 0,0-1 16,-21 44 15,21 20-31,-21-21 0,21 21 0,-21 1 16,21-1-16,0 0 0,0 1 0,0 20 15,0-20-15,-22-1 0,22 21 16,0-20-16,0 20 0,0-20 0,0-1 15,0-21-15,0 21 0,22-20 16,-1-1-16,-21 21 0,21-42 0,0 21 16,0 0-16,0-21 0,1 0 0,-1 0 15,0 0-15,21-21 0</inkml:trace>
  <inkml:trace contextRef="#ctx0" brushRef="#br0" timeOffset="11784.09">5419 4170 0,'0'21'0,"0"21"16,0-20-16,0 20 0,0-21 0,0 43 15,-22-22-15,22 0 0,0 22 16,-21-1-16,0-20 0,21 20 0,-21 1 16,0-1-16,21 1 0,-21-22 0,-1 21 15,22-20-15,-21-1 0,21 0 16,0-20-16,0 20 0,0-21 0,0 0 16,0 0-16</inkml:trace>
  <inkml:trace contextRef="#ctx0" brushRef="#br0" timeOffset="12147.88">5228 4466 0,'0'0'0,"-21"-42"0,21 21 16,-21 0-16,21-1 0,0-20 0,0 21 15,-21 0-15,21 0 0,0-22 0,0 22 16,0 0-16,0 0 0,21 0 16,0-1-16,0 22 0,0-21 15,0 0-15,1 21 0,20 0 0,0 0 16,1 0-16,-1 21 0,0 0 16,1 1-16,-1-1 0,0 21 0,1 0 15,-22 1-15,0-1 0,0 0 0,-21 1 16,0-1-16,0 0 0,0 1 15,-21-22-15,-21 21 0,20 1 0,-20-22 16,0 0-16,-1 21 0,1-21 0,21 1 16,-21-1-16,20 0 15,1-21-15,0 21 0,0-21 0,0 0 16,42-21 15,0 0-31,0 21 16</inkml:trace>
  <inkml:trace contextRef="#ctx0" brushRef="#br0" timeOffset="12759.5">5969 4974 0,'42'-106'16,"-21"85"-1,-21 0-15,22 0 0,-22 0 16,0 0-16,0-1 0,0 1 0,0 0 16,0 0-16,0 0 0,0 0 0,-22-1 15,1 1-15,0 21 16,0 0-16,0 0 0,0 0 15,-1 0-15,1 21 0,0 1 16,0-1-16,0 0 0,0 21 16,-1-21-16,1 22 0,21-1 0,-21-21 15,0 22-15,21-1 0,0 0 0,0-21 16,0 22-16,0-22 0,0 0 16,0 0-16,0 0 0,21-21 15,0 0 1,0 0-16,1 0 0,-1 0 0,0 0 15,0-21-15,0 0 0,0 0 0,1 21 16,-1-21-16,0 0 0,-21-22 16,21 22-16,0 0 0,0-21 15,-21 20-15,0-20 0,0 21 0,0 0 16,22 0-16,-22-1 0,0 1 0,0 42 31,0 1-31,0-1 16,0 0-16,0 21 0,0-21 0,0 1 15,0-1-15,0 21 0,0-21 16,0 0-16,0 1 0,0-1 16,0 0-16,0 0 15,21-21-15,0 0 16,0 0 0,0 0-16,-21-21 0,21 0 15</inkml:trace>
  <inkml:trace contextRef="#ctx0" brushRef="#br0" timeOffset="13176.26">6244 4657 0,'0'0'0,"0"-21"0,-21 21 16,21-22 0,0 1-16,21 21 31,0 0-31,0 0 15,-21 21-15,22 1 0,-1-22 16,0 21-16,0 21 0,0-21 0,0 0 16,-21 22-16,0-22 0,22 21 15,-22-21-15,21 22 0,-21-22 0,0 21 16,0-21-16,0 1 0,0-1 0,0 0 16,0 0-16,0 0 0,-21-21 15,-1 0-15,22-21 31,0 0-31,0 0 16,0-22-16,0 22 0,0 0 16,22-21-16,-22 21 0,21-22 15,0 22-15,-21-21 0,21 21 16,0-1-16,0 1 0,-21 0 0,22 0 16,-1 0-16,0 0 0,0 21 0,0 0 15,0-22-15,1 22 0,-1 0 16,0 0-16,0 0 0,0 0 15,0 0-15,1 22 0</inkml:trace>
  <inkml:trace contextRef="#ctx0" brushRef="#br0" timeOffset="13787.91">7197 4911 0,'0'0'16,"0"-21"-16,21-1 0,-21 1 15,21 0-15,-21 0 0,0 0 16,0 0-16,0-1 0,0 1 0,0 0 16,0 0-16,-21 0 0,0 21 15,-1-21-15,22-1 0,-21 22 0,0 0 16,0 0-16,0 0 0,-22 0 0,22 0 15,0 0-15,-21 0 16,21 22-16,-22-1 0,22 0 0,-21 21 16,21-21-16,-1 22 0,1-22 0,0 21 15,0 1-15,21-22 0,0 21 16,0-21-16,0 22 0,0-22 0,0 0 16,0 0-16,0 0 0,0 0 0,21-21 15,0 0-15,0 22 0,1-22 16,-1 0-16,21 0 0,-21 0 0,0 0 15,22-22-15,-22 1 0,21 21 0,-21-21 16,22 0-16,-22 0 0,0 0 16,21-1-16,-20 1 0,-1-21 0,0 21 15,0 0-15,-21-22 0,21 22 16,-21 0-16,21-21 0,-21 20 16,0 1-16,0 0 0,0 0 0,0 0 15,0 42 1,-21 0-1,21 0-15,-21 0 16,21 1-16,0 20 0,0-21 0,0 0 16,0 0-16,0 22 0,0-22 0,0 0 15,0 0-15,0 0 0,0 1 16,0-1-16,0 0 16,21-21-16,0 0 15,1 0 1,-1-21-16,0 0 0,0 21 0,0-22 15</inkml:trace>
  <inkml:trace contextRef="#ctx0" brushRef="#br0" timeOffset="14503.56">7599 4678 0,'0'0'16,"0"-21"-16,-21 21 15,-1 0-15,22 21 16,-21-21-16,21 21 0,0 0 15,0 0-15,0 1 0,0-1 0,0 0 16,0 0-16,0 0 0,0 22 16,0-22-16,0 0 0,0 0 15,0 0-15,0 0 0,-21-21 0,21 22 16,0-1-16,-21-21 31,21-21-15,0-1-16,0 1 15,0 0-15,0 0 0,0 0 16,0 0-16,0-1 0,0-20 0,0 21 16,21 0-16,0-22 0,0 22 15,1 0-15,-1 0 0,0 0 16,0 0-16,21-1 0,-20 1 0,-1 21 16,21 0-16,-21 0 0,0 0 0,1 0 15,20 0-15,-21 0 0,0 21 16,-21 1-16,21-1 0,1 0 0,-22 21 15,21-21-15,-21 22 0,0-22 0,0 0 16,0 21-16,0-20 0,0-1 0,0 0 16,0 0-16,0 0 0,0 0 15,-21-21-15,-1 22 16,1-22 0,21-22-1,0 1 1,0 0-16,0 0 0,0 0 15,21 0-15,-21-22 0,22 22 16,-1 0-16,0-21 0,21 20 16,-21 1-16,22-21 0,-22 21 0,21 0 0,-21 21 15,1-22-15,-1 22 0,21 0 16,-21 0-16,0 0 0,1 0 0,-1 22 16,-21-1-16,0 0 0,21 0 0,-21 0 15,0 0-15,0 1 0,0 20 16,0-21-16,0 0 0,0 0 15,0 1-15,-21-1 0,21 0 0,-21 0 16,21 0-16,-22-21 0,1 21 0,21 1 16,0-44 15,21 1-15,-21 0-16</inkml:trace>
  <inkml:trace contextRef="#ctx0" brushRef="#br0" timeOffset="14890.24">8488 4805 0,'63'0'16,"-42"0"-1,1 0-15,-1 0 0,0-21 16,0 21-16,21-21 0,-20 21 15,-1-22-15,0 1 0,0 21 0,-21-21 16,21 21-16,-21-21 0,21 0 0,-21 0 16,0-1-16,0 1 15,-21 21 1,0 0-16,0 0 0,0 0 0,0 0 16,-1 21-16,-20-21 0,21 22 15,0-1-15,0 21 0,-1-21 16,1 0-16,0 22 0,21-22 0,0 21 15,-21-21-15,21 22 0,0-22 0,0 0 16,0 0-16,0 0 0,0 1 16,0-1-16,21 0 0,0-21 0,0 0 15,1 21-15,-1-21 0,0 0 0,0 0 16,0 0-16,22 0 0,-22-21 16,0 0-16,21 0 0,-21 21 0,22-22 15,-22 1-15</inkml:trace>
  <inkml:trace contextRef="#ctx0" brushRef="#br0" timeOffset="15196.05">9229 4106 0,'0'0'0,"-22"0"31,22 22-31,-21-1 0,0 0 15,21 21-15,0 1 0,0-22 0,-21 42 16,0-20-16,21-1 0,-21 0 16,21 22-16,0-22 0,-22 0 0,1 1 15,21 20-15,0-20 0,-21-1 16,0 0-16,21-21 0,-21 22 0,21-22 16,0 0-16,0 21 0,0-20 15,0-1-15,0 0 0,21-21 31,0-21-15,0 21-16,-21-21 0,21-1 0,1 1 16</inkml:trace>
  <inkml:trace contextRef="#ctx0" brushRef="#br0" timeOffset="15587.83">9313 4763 0,'0'0'0,"0"21"0,0 0 16,0 0 0,21-21-1,1 0 1,-1 0-16,0-21 0,0 21 16,-21-21-16,21 21 0,0-21 0,-21-1 15,0 1-15,22 0 16,-22 0-16,0 0 15,-22 21 1,1 0 0,0 0-16,0 21 15,21 0-15,0 0 0,-21 0 0,0 1 16,21 20-16,-22-21 0,22 0 0,0 0 16,0 1-16,0-1 0,0 0 15,0 0-15,0 0 0,0 0 0,0 1 16,0-1-1,22-21-15,-1 0 16,0 0-16,0 0 0,0 0 0,0 0 16,1-21-16,-1 21 0,21-22 0,-21 1 15</inkml:trace>
  <inkml:trace contextRef="#ctx0" brushRef="#br0" timeOffset="15984.04">9737 4593 0,'21'-21'16,"-21"0"-16,21 21 0,0 0 16,0-21-16,0 21 15,1 0-15,-1 0 0,0 0 16,0 0-16,0 21 0,0-21 0,1 21 16,-1 0-16,21-21 0,-21 43 15,-21-22-15,21 0 0,-21 0 0,22 0 16,-22 22-16,0-22 0,0 21 15,0-21-15,0 22 0,0-22 0,0 0 16,0 0-16,0 0 0,-22 0 16,22 1-16,-21-22 0,0 0 31,0 0-31,21-22 16,0 1-16,0 0 15,0 0-15,0 0 0,0 0 0,0-22 16,0 22-16,21 0 0,0-21 0,-21 20 15,21-20-15,1 21 0,20 0 0,-21 0 16,0-1-16,0 1 16,1 0-16,-1 0 0,0 21 0,0 0 15,0-21-15,0 21 0,1 0 0,-1 0 16</inkml:trace>
  <inkml:trace contextRef="#ctx0" brushRef="#br0" timeOffset="16271.27">9102 4487 0,'0'0'0,"-22"0"0,44 0 31,20 0-31,-21 0 16,0 0-16,22 0 0,-22 0 0,21 0 15,-21 0-15,22 0 0,-22 0 0,21 0 16,-21 0-16,0-21 0,22 21 16,-22 0-16,0 0 0,0 0 15,-21-21-15,21 21 0,-21-21 16</inkml:trace>
  <inkml:trace contextRef="#ctx0" brushRef="#br0" timeOffset="17095.66">13208 2032 0,'0'0'0,"0"-21"0,0 0 0,0 0 16,0-1-16,0 1 0,0 0 16,0 0-16,0 0 15,21 21 1,0 0 0,0 21-16,1 0 0,20 21 0,-21-20 15,21 20-15,1 0 0,-1 1 0,0-1 16,1 21-16,-1 1 0,0-1 15,1 1-15,-1 21 0,22-22 0,-22 1 16,21-1-16,-20 1 0,20-1 16,1 1-16,-22-22 0,22 0 15,-22 1-15,0-1 0,22 0 0,-22-21 16,0 22-16,-20-22 0,20 0 0,-21 0 16,0 0-16,0-21 0,1 22 15,-1-22-15,-42 0 47,-1 0-47,1 0 0,0-22 0,0 22 16,0-21-16,0 21 15,-1-21-15,1 21 0,-21-21 0</inkml:trace>
  <inkml:trace contextRef="#ctx0" brushRef="#br0" timeOffset="17367.52">13843 3048 0,'0'0'0,"21"0"47,0 0-47,0 21 0,22-21 16,-22 0-16,21 21 0,-21-21 16,22 22-16,-1-22 0,0 21 15,1-21-15,-1 21 0,-21-21 0,22 0 16,-1 21-16,0-21 0,22 0 15,-43 0-15,0 21 0,0-21 16,0 0-16,1 0 16,-22-21-1,0 0 1,0 0-16,0 0 0</inkml:trace>
  <inkml:trace contextRef="#ctx0" brushRef="#br0" timeOffset="17559.41">14626 2773 0,'0'0'16,"0"21"-1,0 21 1,-21-20-16,0-1 0,21 21 0,-21-21 16,21 22-16,0-22 0,-22 21 0,22-21 15,-21 0-15,21 22 0,0-22 16,0 0-16,0 0 0,0 0 0,0 1 15,0-1-15,0 0 16</inkml:trace>
  <inkml:trace contextRef="#ctx0" brushRef="#br0" timeOffset="18623.99">14139 4212 0,'0'0'16,"0"-21"-16,0 0 16,0 42-1,0 0-15,0 0 16,0 1-16,-21 20 0,21-21 15,0 21-15,0-20 0,0 20 0,-21-21 16,21 21-16,-21-20 0,21-1 0,0 21 16,-21-21-16,-1 0 15,22 1-15,-21-1 0,21 0 16,-21-21-16,0 21 0,0-21 16,0 0-1,21-21 1,-22 21-16,22-21 0,0 0 15,0-1-15,0 1 16,0-21-16,0 21 0,22 0 0,-1-22 16,-21 22-16,21-21 0,0 21 0,0-22 15,0 22-15,1-21 0,-1 21 16,0-1-16,0 1 0,21 0 0,-20 0 16,-1 21-16,21 0 0,-21 0 15,0 21-15,1 0 0,-1 0 16,0 1-16,0-1 0,0 21 0,0-21 15,-21 22-15,22-22 0,-22 21 0,0-21 16,0 0-16,0 22 0,0-22 16,0 0-16,0 0 0,-22 0 15,1-21-15,21 22 0,-21-22 16,0 0 0,21-22-1,0 1-15,0 0 16,0 0-16,0 0 0,21 0 15,0-1-15,0-20 0,1 21 16,-1 0-16,0-22 0,0 22 0,21-21 16,-20 21-16,-1 0 0,21-1 15,-21 1-15,22 0 0,-22 21 0,0 0 16,21 0-16,-21 21 0,1 0 16,-1 1-16,0-1 0,0 21 0,-21-21 15,0 0-15,0 22 0,0-22 0,0 0 16,0 0-16,0 0 0,-21 1 15,21-1-15,-21 0 0,0-21 0,-1 21 16,1-21-16,21 21 0,-21-21 16,0 0-16,42-21 47,0 21-47</inkml:trace>
  <inkml:trace contextRef="#ctx0" brushRef="#br0" timeOffset="18948">15134 4403 0,'0'0'0,"21"-21"0,-21-1 16,21 1-16,1 21 0,-22-21 16,21 0-16,-21 0 0,21 0 15,-21-1-15,0 1 0,0 0 16,0 0-16,0 0 0,0 0 15,-21 21 1,0 21-16,-1 0 16,1 0-16,0 0 0,0 22 0,0-22 15,0 21-15,-1-21 0,1 22 0,0-1 16,21-21-16,-21 0 0,21 0 16,0 1-16,0-1 0,0 0 0,0 0 15,0 0-15,0 0 0,21-21 16,0 0-16,0 0 15,1 0-15,20 0 0,-21 0 16,0 0-16,0 0 0,22-21 16,-22 0-16</inkml:trace>
  <inkml:trace contextRef="#ctx0" brushRef="#br0" timeOffset="19231.81">15811 3789 0,'0'0'0,"-42"21"31,21 21-31,21-20 0,-21 20 0,0 0 16,-1 1-16,22 20 0,0-21 16,-21 22-16,0-22 0,21 22 0,-21-22 15,21 0-15,0 1 0,-21-1 16,21 0-16,-21 1 0,21-22 0,0 0 15,0 0-15,0 0 0,-22 1 0,22-1 16,0 0-16,22-21 31,-1-21-31,0 21 16,0-21-16</inkml:trace>
  <inkml:trace contextRef="#ctx0" brushRef="#br0" timeOffset="19735.71">16087 3831 0,'-22'43'32,"1"-1"-32,0-21 0,21 21 0,0 1 0,0-1 15,-21 0-15,0 1 0,21-1 16,-21 0-16,21 1 0,0-1 15,-22 0-15,1 1 0,21-22 0,-21 21 16,21-21-16,0 1 0,-21-1 16,21 0-16,0 0 0,-21 0 0,21 0 15,0-42 32,0 0-47,0 0 0,0 0 16,0 0-16,0-1 0,21 1 15,0-21-15,0 0 0,0 20 0,1-20 16,20 0-16,-21 21 0,21-22 16,1 22-16,-1 0 0,-21 0 0,22 21 15,-1 0-15,-21 0 0,21 21 16,-20 0-16,-1 0 0,0 0 16,0 22-16,-21-1 0,21-21 0,-21 22 15,0-1-15,0 0 0,0-21 0,0 22 16,0-22-16,-21 0 0,0 21 15,0-20-15,0-1 0,-1 0 16,22 0-16,-21-21 0,0 0 31,21-21-15,-21 21-16</inkml:trace>
  <inkml:trace contextRef="#ctx0" brushRef="#br0" timeOffset="19943.61">15684 4212 0,'0'-21'16,"0"42"-16,22-42 31,-1 21-31,0 0 16,0 0-16,0 0 0,22 0 15,-22 0-15,21 0 0,-21 0 16,22 0-16,-1 0 0,0 0 0,-21 0 16</inkml:trace>
  <inkml:trace contextRef="#ctx0" brushRef="#br0" timeOffset="20367.39">16764 4255 0,'0'21'0,"-64"21"16,43-21-1,0 0-15,0 1 0,0 20 0,21-21 16,-21 0-16,-1 0 0,22 22 16,0-22-16,0 0 0,0 0 0,0 0 15,0 1-15,0-1 0,0 0 16,22-21-16,-1 0 15,0 0-15,0 0 0,0 0 0,0 0 16,1 0-16,-1 0 0,21 0 0,-21 0 16,0-21-16,1 21 0,-1-21 15,0-1-15,-21 1 0,21 0 0,0 0 16,-21 0-16,21 0 0,-21-1 0,0-20 16,0 21-16,0 0 15,0-22-15,-21 22 0,0 0 0,0 0 16,0 0-16,0 21 0,-1 0 0,1-21 15,0 21-15,-21 0 0,21 0 16,-1 0-16,1 0 0,0 0 0,0 21 16,0-21-16,21 21 0,0 0 0,0 0 15,0 0-15,0 1 16,0-1-16,21-21 16</inkml:trace>
  <inkml:trace contextRef="#ctx0" brushRef="#br0" timeOffset="20932.59">17441 4360 0,'0'0'0,"0"-21"16,0 0-16,-21 0 15,0 21-15,0-21 16,0 21-16,-1 0 0,1 0 15,0 0-15,0 0 0,-21 21 0,20 0 16,1 0-16,-21 0 0,21 1 16,0-1-16,-1 0 0,1 0 0,0 21 15,21-20-15,0-1 0,-21 0 16,21 0-16,0 0 0,0 0 0,0 1 16,0-1-16,21-21 15,0 0-15,0 21 0,1-21 0,-1 0 16,0 0-16,0 0 0,0 0 0,22 0 15,-22-21-15,0 21 0,0-21 16,21-1-16,-20 22 0,-1-21 0,0 0 16,0-21-16,0 21 0,0-22 0,1 22 15,-1-21-15,0-22 0,0 22 16,0-22-16,0 1 0,1 21 0,-1-22 16,-21 22-16,21-22 15,-21 22-15,21 0 0,-21-1 0,0 22 16,0 0-16,0 0 0,0 0 0,0 42 31,-21 0-31,0 0 0,0 0 0,21 22 16,-22-1-16,1 21 0,0 1 0,0-1 15,21 1-15,0-1 0,-21-20 16,21 20-16,0-20 0,0 20 0,0-21 16,0-20-16,0 20 0,0-21 15,21 0-15,0 22 0,0-22 16,0 0-16,22-21 0,-22 0 15,0 0-15,0 0 0,22 0 0,-22-21 16</inkml:trace>
  <inkml:trace contextRef="#ctx0" brushRef="#br0" timeOffset="21863.38">18754 4064 0,'0'0'0,"0"-21"0,-22 21 32,22 21-32,0 21 15,-21-20-15,21-1 0,-21 21 16,21 0-16,-21-20 0,21 20 0,0 0 15,-21-21-15,21 22 0,-21-22 16,21 0-16,-22 0 0,22 0 16,0 1-16,0-1 0,0 0 15,22-21 1,-1 0-16,-21-21 16,21 0-16,0 21 0,0-22 0,0 1 15,1-21-15,-1 21 0,0 0 16,0-22-16,21 22 0,-42-21 0,22 21 15,-1-1-15,0-20 0,-21 21 0,0 0 16,0 42 0,0 0-16,0 21 15,0-20-15,0-1 16,0 21-16,0-21 0,0 22 0,0-22 16,0 21-16,0-21 0,0 0 0,0 1 15,0-1-15,0 0 0,21 0 16,0-21-16,0 0 0,1 21 0,-1-21 15,21 0-15,-21 0 0,22 0 0,-22 0 16,21-21-16,-21 0 0,22 21 16,-1-21-16,-21 0 0,21-1 0,-20-20 15,20 21-15,-21-21 0,0-1 0,0 1 16,-21 0-16,0-1 0,0 1 16,0-22-16,0 22 0,0 0 15,-21 21-15,0-22 0,0 22 16,-21 0-16,20 21 0,1 0 0,-21-21 15,21 21-15,-22 0 0,22 0 0,0 21 16,0 0-16,0 0 0,0 0 16,21 1-16,-22 20 0,22-21 0,0 0 15,0 22-15,0-22 0,0 0 16,22 0-16,-1-21 0,0 21 0</inkml:trace>
  <inkml:trace contextRef="#ctx0" brushRef="#br0" timeOffset="22116.27">19897 3958 0,'0'0'16,"0"-21"-16,-22 42 16,22 0-16,-21 1 0,0-1 15,0 0-15,21 21 0,-21 1 0,0-22 16,21 21-16,0-21 0,-22 22 0,22-22 15,-21 21-15,21-21 0,0 0 16,0 1-16,0-1 0,0 0 0,0 0 16,21-21 15,1 0-31,-22-21 0,21 21 16</inkml:trace>
  <inkml:trace contextRef="#ctx0" brushRef="#br0" timeOffset="22504.07">19897 3620 0,'0'0'0,"-22"0"0,1 0 16,0 0-16,-21 0 0,21 21 16,-1 0-16,1 0 0,0-21 15,21 21-15,0 0 0,0 1 0,0-1 16,0 0-16,0 0 0,0 0 15,21 0-15,0-21 0,1 0 16,20 0-16,-21 0 0,0 0 0,0 0 16,22 0-16,-22 0 0,0 0 15,0 0-15,0-21 0,1 0 0,-1 21 16,-21-21-16,0 0 0,0 0 16,0-1-16,0-20 0,0 21 0,0 0 15,0 0-15,-21-1 0,-1 1 0,1 21 16,0 0-16,0 0 0,0 0 15,-22 0-15,22 0 0,0 0 16,0 21-16,-21 1 0,20-1 0,1 21 16,21-21-16,0 0 0,-21 1 15,21-1-15,0 0 0,0 0 0,0 0 16,0 0-16,21-21 0,0 22 16,22-22-16,-22 0 0,0 21 0</inkml:trace>
  <inkml:trace contextRef="#ctx0" brushRef="#br0" timeOffset="22779.91">20616 3598 0,'0'0'0,"0"-21"0,-21 21 16,0 0-16,0 0 15,0 21-15,-1 1 0,1-1 16,0 0-16,0 21 0,-21 1 0,20-1 15,1 0-15,0 1 0,0 20 16,0-21-16,0 22 0,-1-1 0,1-20 16,0-1-16,0 22 0,0-22 0,0 0 15,21-21-15,-22 22 0,22-22 16,0 0-16,0 0 0,0 0 16,22-21-1,-1 0-15,0 0 16,0-21-16,21 21 0</inkml:trace>
  <inkml:trace contextRef="#ctx0" brushRef="#br0" timeOffset="23267.64">20891 3641 0,'0'42'0,"0"-84"0,0 21 0,0-1 0,0 44 31,0-1-16,0 0-15,0 0 0,-21 21 0,21 1 0,-21-1 16,0 0-16,21 1 0,-21 20 16,21-20-16,-21 20 0,-1-21 15,22 22-15,0-22 0,-21 1 0,0-1 16,21 0-16,-21-21 0,21 1 16,0-1-16,-21 0 0,21 0 0,-21 0 15,21 0 1,-22-21-1,22-21-15,0 0 16,0 0-16,0 0 0,22 0 16,-1-1-16,-21-20 0,42 21 15,-21-21-15,0-1 0,1 1 0,20 21 16,-21-22-16,21 22 0,-20-21 0,20 21 16,-21 21-16,0 0 0,0 0 15,22 0-15,-22 21 0,-21 0 0,21 0 16,0 0-16,-21 22 0,0-1 15,0 0-15,0-20 0,0 20 0,0 0 16,0-21-16,0 22 0,0-22 0,-21 0 16,0 0-16,21 0 0,-21 1 15,21-1-15,-21-21 0,-1 0 16,1 0-16,0 0 31,0-21-31,0-1 0</inkml:trace>
  <inkml:trace contextRef="#ctx0" brushRef="#br0" timeOffset="23455.52">20320 4064 0,'0'0'0,"0"21"15,21 0 1,0-21-16,0 22 15,22-22-15,-1 0 0,-21 0 16,22 0-16,20 0 0,-21 0 16,1 0-16,20 0 0,-20 0 0</inkml:trace>
  <inkml:trace contextRef="#ctx0" brushRef="#br0" timeOffset="23916.26">21738 4022 0,'-106'42'31,"85"-21"-31,0 0 0,-21 22 0,20-22 16,1 0-16,0 21 0,0-20 16,0-1-16,0 21 0,-1-21 0,22 0 15,0 1-15,0-1 0,0 0 0,0 0 16,0 0-16,22-21 15,-1 21-15,0-21 0,0 0 16,0 0-16,0 0 0,1 0 0,-1 0 16,21 0-16,-21-21 0,0 21 15,1-21-15,-1 0 0,21 21 0,-21-21 16,0 0-16,-21-1 0,22-20 0,-1 21 16,-21 0-16,0-22 15,0 22-15,0-21 0,0 21 0,0 0 16,0-22-16,-21 22 0,-1 0 0,1 21 15,-21-21-15,21 21 0,-22 0 16,22 0-16,-21 0 0,0 21 0,20 0 16,-20 0-16,21 0 0,0 22 15,-22-22-15,22 0 0,21 21 0,0-20 16,0-1-16,0 21 0,0-21 0,0 0 16,0 1-16,0-1 0,21 0 15,1-21-15,-1 0 0,0 0 16,0 0-16,21 0 0,-20 0 0,20 0 15</inkml:trace>
  <inkml:trace contextRef="#ctx0" brushRef="#br0" timeOffset="24660.15">22098 4064 0,'0'0'15,"0"-21"-15,0 0 0,0 0 0,0 42 31,0 0-15,0 21-16,-21-21 0,0 22 0,21-22 16,0 21-16,0-21 0,0 1 0,0 20 15,0-21-15,0 0 16,0 0-16,0 1 0,0-1 0,0 0 16,21-21-16,0 0 15,0 0-15,0 0 16,0 0-16,1 0 0,-1 0 15,0-21-15,0 21 0,0-21 0,0-1 16,-21 1-16,22 0 0,-1 0 16,0-21-16,-21 20 0,0 1 0,21-21 15,-21 21-15,21 0 0,-21-1 16,0 65 15,0-22-31,-21 0 16,21 0-16,-21 0 0,21 22 0,0-22 15,0 0-15,0 0 0,0 0 0,0 1 16,0-1-16,21-21 16,0 21-16,0-21 0,1 0 15,-1 0-15,0 0 0,0 0 0,0 0 16,22 0-16,-22-21 0,21 21 16,-21-21-16,0-1 0,22 1 0,-22-21 15,0 21-15,21-22 0,-20 1 0,-1 0 16,0-1-16,0-20 0,0 21 15,-21-1-15,21-20 0,1 20 0,-22 1 16,21 0-16,-21-1 16,0 1-16,0 0 0,0 21 0,0-22 15,0 22-15,0 0 0,0 42 32,-21 0-32,-1 0 0,22 1 0,-21 20 15,0-21-15,21 21 0,-21 1 16,0-1-16,21 0 0,-21 1 0,21 20 15,-22-20-15,22 20 0,-21-21 0,21 22 16,0-22-16,0 1 0,0-1 16,0-21-16,0 21 0,0-20 0,0-1 15,21 0-15,1 0 0,-1-21 16,-21 21-16,21-21 0,0 0 16,0 0-16,0 0 0,1 0 0,-1 0 15,0-21-15,0 21 0,0-21 0,0 0 16,1 0-16,-1-1 0</inkml:trace>
  <inkml:trace contextRef="#ctx0" brushRef="#br0" timeOffset="24919">22733 3831 0,'0'0'0,"21"0"31,0 0-31,22 0 0,-1 0 16,0 0-16,1 0 0,20-21 16,-21 21-16,22 0 0,-22 0 0,22-21 15,-22 0-15,22 21 0,-22 0 0,0 0 16,-21-21-16,22 21 0,-22 0 16,0 0-16,0 0 0,-21-22 15,-21 22 1,0 0-1,0 0-15</inkml:trace>
  <inkml:trace contextRef="#ctx0" brushRef="#br0" timeOffset="25459.29">18309 5461 0,'0'0'0,"-21"-21"0,0 0 16,21 0-16,0-1 0,0 1 0,-21 21 15,21-21-15,-22 21 0,1 0 16,0 21 0,21 0-16,-21 1 0,21-1 15,0 21-15,0 0 0,-21 1 0,21-1 16,0 22-16,0-22 0,-21 0 16,21 22-16,-22-22 0,22 0 0,0 1 15,-21-1-15,21-21 0,-21 22 0,21-22 16,-21 21-16,21-21 15,0 0-15,0 1 0</inkml:trace>
  <inkml:trace contextRef="#ctx0" brushRef="#br0" timeOffset="25820.09">17949 5652 0,'0'0'0,"-21"-43"0,21 22 0,-21-21 16,0-1-16,21 22 0,-21-21 16,21 21-16,0 0 0,0-22 0,0 22 15,0 0-15,0-21 0,0 20 16,21 1-16,0 0 0,21 0 16,-21 0-16,22 0 0,20 21 0,-20 0 15,-1 0-15,21 0 0,1 0 0,-1 0 16,-20 21-16,20 0 0,-20 21 15,-1-21-15,0 22 0,1-22 0,-22 21 16,0 1-16,-21-22 0,0 21 0,0 0 16,0-20-16,-21 20 0,-22-21 15,22 21-15,-21-20 0,0-1 0,-1 0 16,1 0-16,0 0 0,-1 0 16,1-21-16,0 22 0,20-22 0,1 21 15,0-21-15,0 0 0,42 0 47,0 0-47,0 0 0,1 0 0,-1 0 16</inkml:trace>
  <inkml:trace contextRef="#ctx0" brushRef="#br0" timeOffset="26340.01">18881 5863 0,'0'0'0,"21"0"16,21-42 0,-42 21-16,0 0 15,0-1-15,0 1 0,0 0 16,0 0-16,0 0 0,0 0 16,-21-1-16,0 22 0,21-21 0,-21 21 15,-1 0-15,1 0 0,0 0 16,0 21-16,0 1 0,-22-1 15,22 0-15,0 21 0,0-21 0,0 22 16,21-1-16,-21-21 0,21 22 0,-22-22 16,22 21-16,0-21 0,0 0 15,0 1-15,0-1 0,22 0 16,-1-21-16,0 21 0,0-21 16,0 0-16,0 0 0,1 0 15,-1 0-15,0 0 0,0-21 0,0 0 16,0 0-16,1 21 0,-1-22 0,0 1 15,0 0-15,-21 0 0,21-21 16,0 20-16,-21 1 0,0 0 0,0-21 16,22 21-16,-22-1 0,0 1 0,0 42 47,0 1-47,0-1 0,0 0 0,0 21 15,0-21-15,0 1 16,0-1-16,0 0 0,0 0 0,0 0 15,0 0-15,0 1 0,21-22 16,0 21-16,0-21 16,0 0-16,0 0 0,1 0 15,-1 0-15</inkml:trace>
  <inkml:trace contextRef="#ctx0" brushRef="#br0" timeOffset="26723.97">19304 5821 0,'0'0'0,"0"-21"15,0 0-15,0-1 0,0 1 16,0 0-16,0 0 0,0 0 16,21 21-16,0 0 15,0 0-15,1 0 0,-1 0 16,0 0-16,0 0 0,0 21 0,0 0 16,1-21-16,-22 21 0,21 0 15,0 1-15,0 20 0,-21-21 0,0 0 16,21 0-16,-21 1 0,0-1 0,0 0 15,0 0-15,0 0 16,-21 0-16,0-21 0,0 0 16,0 0-16,-1 0 31,22-21-15,0 0-16,0 0 0,0 0 15,22 0-15,-22-1 0,21-20 16,0 21-16,0 0 0,0-22 0,0 22 15,1 0-15,-1-21 0,0 21 0,0-1 16,0 1-16,0 21 0,1-21 16,-1 21-16,0 0 0,0 0 0,0 0 15,0 21-15</inkml:trace>
  <inkml:trace contextRef="#ctx0" brushRef="#br0" timeOffset="27263.55">20193 5927 0,'0'0'0,"21"0"0,43 0 15,-43 0-15,0-21 0,-21-1 16,21 22-16,0-21 0,-21 0 0,0 0 16,0 0-16,21 0 0,-21-22 0,0 22 15,0-21-15,0 21 0,0-22 16,-21 22-16,0-21 0,21 21 0,-21-1 15,-21 1-15,20 0 0,1 21 0,0 0 16,0 0-16,-21 0 16,20 0-16,1 21 0,-21-21 0,21 43 15,0-22-15,-22 0 0,22 21 0,0-21 16,0 22-16,0-22 0,-1 21 16,22-21-16,0 22 0,0-22 0,0 0 15,0 0-15,0 0 0,0 1 0,22-22 16,-1 21-16,0-21 0,0 0 15,0 0-15,0 0 0,22 0 16,-22 0-16,0 0 0,0-21 0,22-1 16,-22 22-16,0-21 0,0 0 15,0 0-15,0-21 0,1 20 16,-1-20-16,-21 21 0,21-21 0,0 20 16,-21-20-16,0 21 0,0 0 15,0 0-15,0 42 16,0 0-1,-21 0-15,0 21 0,21 1 16,-21-22-16,21 21 0,0-21 0,0 22 16,0-22-16,0 21 0,0-21 0,0 1 15,0-1-15,21 0 16,0-21-16,0 0 0,0 0 16,0 0-16,1 0 0,20 0 0,-21 0 15,0 0-15,22-21 0</inkml:trace>
  <inkml:trace contextRef="#ctx0" brushRef="#br0" timeOffset="27939.26">20807 5525 0,'0'-22'0,"0"44"0,0-22 32,0 21-32,0 0 15,-21 0-15,21 21 0,-22-20 0,1-1 16,21 0-16,0 21 15,0-21-15,-21 1 0,21-1 0,0 0 16,-21 0-16,21 0 0,0 0 16,0-42 15,0 0-15,0 0-16,0 0 15,0 0-15,0-1 0,0 1 0,21 0 16,-21 0-16,21-21 0,0 20 0,1 1 15,-22-21-15,21 21 0,0 0 16,0-1-16,0 22 0,0 0 0,1 0 16,-1 0-16,21 0 0,-21 0 15,0 0-15,1 22 0,-1-1 16,0 0-16,0 21 0,-21-21 0,0 1 16,21 20-16,-21-21 0,0 0 0,0 0 15,0 1-15,0 20 0,0-21 16,0 0-16,0 0 15,-21-21-15,0 0 16,21-21 0,0 0-1,0 0-15,0 0 0,21 0 16,0-1-16,0 1 0,1-21 16,-1 21-16,0-22 0,0 22 15,21-21-15,1 21 0,-22-22 0,21 22 16,1 0-16,-1 0 0,0 21 15,1 0-15,-1 0 0,0 0 0,-21 21 16,1-21-16,-22 21 0,0 0 0,0 22 16,0-22-16,0 0 0,0 21 15,0-20-15,0 20 0,-22-21 0,1 0 16,0 0-16,0 1 0,0-1 0,21 0 16,-21 0-16,-1 0 15,44-42 32,-1 21-47,0-21 0</inkml:trace>
  <inkml:trace contextRef="#ctx0" brushRef="#br0" timeOffset="28303.32">21886 5694 0,'0'0'0,"21"0"0,1 0 16,-1 0-16,-21-21 0,21 0 16,0 21-16,0-22 0,0 1 15,1 21-15,-1-21 16,0 21-16,0-21 0,-21 0 0,0 0 16,0-1-16,0 1 0,-21 21 31,0 0-31,0 0 15,-1 21-15,-20-21 0,21 22 0,0-1 16,0 21-16,-1-21 0,-20 0 16,42 22-16,-21-22 0,21 0 0,-21 21 15,21-20-15,0-1 0,0 0 0,0 0 16,0 0-16,0 0 0,21-21 16,0 22-16,0-22 0,0 0 15,22 0-15,-22 0 0,0 0 16,0 0-16,0 0 0,22 0 15,-22 0-15,0-22 0,0 22 0,22-21 16</inkml:trace>
  <inkml:trace contextRef="#ctx0" brushRef="#br0" timeOffset="28575.42">22669 5017 0,'0'0'16,"0"-22"-16,0 1 0,-21 21 15,0 21 1,21 1-16,-21-1 0,0 0 0,0 21 16,21 1-16,-22-22 0,1 42 0,21-20 15,-21-1-15,0 0 0,21 1 16,0-1-16,-21 0 0,0 1 0,21-1 16,0 0-16,-22 1 0,22-22 0,-21 21 15,21-21-15,-21 0 0,21 1 16,0-1-16,0 0 0,0 0 15,21-21 1,0 0 0</inkml:trace>
  <inkml:trace contextRef="#ctx0" brushRef="#br0" timeOffset="28943.67">22669 5673 0,'64'21'31,"-43"-21"-31,0 0 0,0 0 16,1-21-16,-22 0 16,21 21-16,-21-22 0,21 22 15,-21-21-15,0 0 0,0 0 0,0 0 16,0 0-1,-21 21-15,0 0 16,-1 0-16,1 21 0,0-21 16,0 21-16,0 0 0,21 0 15,-21 22-15,-1-22 0,22 0 0,-21 0 16,21 0-16,0 22 0,0-22 0,0 0 16,0 0-16,0 0 15,0 0-15,21-21 0,-21 22 16,22-22-16,-1 0 0,0 0 15,0 0-15,0 0 0,22 0 16,-22 0-16,0 0 0,0-22 0,0 1 16</inkml:trace>
  <inkml:trace contextRef="#ctx0" brushRef="#br0" timeOffset="29335.66">23114 5525 0,'0'0'0,"21"-43"0,0 22 0,-21 0 16,21 0-16,1 0 15,-1 21-15,0 0 16,0 0-16,0 0 0,22 21 16,-22-21-16,0 21 15,0 0-15,21-21 0,-20 21 0,-1 0 16,0 1-16,-21 20 0,0-21 0,0 0 16,0 0-16,0 22 0,0-22 15,0 0-15,0 0 0,0 0 0,0 1 16,-21-1-16,0 0 0,-1 0 15,1-21-15,21 21 16,-21-21-16,0 0 0,0 0 16,21-21-1,0 0 1,0 0-16,21 0 0,0-1 16,0 1-16,0 0 0,1 0 15,20-21-15,-21 20 0,21-20 0,-20 21 16,20-21-16,0 20 0,1 1 15,-22 0-15,21-21 0,-21 42 0,22-21 16,-22-1-16,0 22 0,0 0 0,0 0 16</inkml:trace>
  <inkml:trace contextRef="#ctx0" brushRef="#br0" timeOffset="29683.46">22140 5186 0,'0'0'0,"-21"0"0,0-42 15,42 20 1,0 22-16,0 0 0,1 0 15,20 0-15,0 0 0,1-21 0,-1 21 16,21 0-16,1 0 0,-22 0 16,22 0-16,-1 0 0,-20 0 15,20 0-15,-21 0 0,1 0 0,20 0 16,-42 0-16,22 0 0,-22 0 16,21 0-16,-21 0 0,1 0 15,-1 0-15,-42 0 31,-1 0-31,1 0 16,0 0-16</inkml:trace>
  <inkml:trace contextRef="#ctx0" brushRef="#br0" timeOffset="33205.47">12975 11663 0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1:41:50.0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6244 0,'-21'0'15,"21"-21"1,-22 21 0,1 0-16,0 0 15,0 0-15,0 0 16,0 0-16,-1 0 0,1 0 15,0 0-15,0 0 16,0 0-16,0 0 0,-1 0 31,44 0 16,-1 0-47,21 0 16,-21 0-16,0 0 0,1 0 0,20 0 15,-21 0-15,21 0 0,-20 0 16,20 0-16,0 0 0,1 0 16,-1 0-16,0 0 0,1 0 0,-1 0 15,21 0-15,-20 0 0,20 0 16,-20 0-16,20 0 0,1 0 0,-1 0 16,-21 0-16,22 0 0,-1 0 15,-20 0-15,20 0 0,1 0 0,-1-21 16,22 21-16,0 0 0,-1 0 15,1 0-15,21 0 0,0 0 16,-1 0-16,1 0 0,0 0 0,0 0 16,0 0-16,0 0 0,-1 0 15,22 0-15,-21 0 0,0 0 0,0 0 16,0 0-16,0 0 0,-1 0 16,1 0-16,0 0 0,0-21 0,21 21 15,-21 0-15,21 0 0,-21 0 0,21 0 16,0-21-16,0 21 0,21 0 15,0-22-15,-21 22 0,21 0 0,0 0 16,0 0-16,1 0 0,-1 0 16,21 0-16,-21-21 0,0 21 15,1 0-15,-1 0 0,0 0 0,0 0 16,0 0-16,-21 0 0,21 0 16,-21-21-16,0 21 0,-21 0 0,0 0 15,0 0-15,0 0 0,-22 0 16,22 0-16,-21 0 0,-22 0 0,22 0 15,-21 0-15,-22 0 0,0 0 0,1 0 16,-22 0-16,21 0 0,-21 0 16,0 0-16,-42 0 47,0 0-47,-21 0 15,-1-21-15,-20 21 0,-22 0 0,22 0 16</inkml:trace>
  <inkml:trace contextRef="#ctx0" brushRef="#br0" timeOffset="656.62">889 7027 0,'-42'43'16,"42"-22"-16,0-42 31,21 21-31,-21-21 16,21 21-16,-21-22 16,21 22-16,-21-21 15,21 21-15,-21-21 16,0 0-16,-21 21 31,0 0-31,0 0 0,0 0 16,-1 21-16,22 0 15,-21 0-15,0 1 16,21-1-16,-21 0 0,21 0 0,0 0 16,0 0-16,0 1 15,0-1-15,63-21 16,-20 0-1,-43-21-15</inkml:trace>
  <inkml:trace contextRef="#ctx0" brushRef="#br0" timeOffset="797.54">1101 6900 0,'-22'22'0</inkml:trace>
  <inkml:trace contextRef="#ctx0" brushRef="#br0" timeOffset="964.44">1079 6943 0,'43'0'16,"-22"0"-16,0 0 16,0-21-16,0 21 15,-21-22-15,0 1 16,-21 21-1,0 0 1,0 21-16,0 1 0,0-22 0,-1 21 16,1 0-16,0 0 0,0 0 15,21 0-15,-21 1 0,21-1 16</inkml:trace>
  <inkml:trace contextRef="#ctx0" brushRef="#br0" timeOffset="1043.4">1672 7070 0,'21'0'16,"43"0"-16</inkml:trace>
  <inkml:trace contextRef="#ctx0" brushRef="#br0" timeOffset="1520.12">1947 7176 0,'0'0'0,"0"-22"16,0 1-1,0 0 16,-21 21-31,21 21 79,-21-21-64,21 21-15,-21-21 31</inkml:trace>
  <inkml:trace contextRef="#ctx0" brushRef="#br0" timeOffset="4081.24">1990 7197 0,'0'-21'0,"0"-1"16,0 1-16,0 0 16,0 0-1,0 42 32,-22 0-47,22 0 0,-21 1 0,21 20 16,0 0-16,0 1 0,-21-1 15,0 0-15,0 1 0,21-1 0,0 0 16,-21-21-16,-1 22 0,1-22 16,21 0-16,0 21 0,0-20 15,0-1-15,21-21 31,1-21-31,-1-1 16,-21 1-16,21 0 0,0 0 0,-21 0 16,21 0-16,0-22 0,-21 22 15,0-21-15,22 21 0,-1-1 0,-21-20 16,21 21-16,-21 0 16,0 0-16,21 21 0,0 0 15,-21 21-15,0 0 16,0 0-16,0 0 0,0 0 15,0 1-15,0-1 0,0 0 16,0 21-16,0-21 0,0 1 0,0-1 16,0 0-16,21-21 0,-21 21 15,22 0-15,-1-21 0,0 0 16,0 0-16,0 0 16,0 0-16,1 0 0,-1 0 0,0-21 15,0 0-15,0 21 0,0-21 16,1 0-16,-1-1 0,0-20 0,0 21 15,0-21-15,-21 20 0,0-20 0,0 21 16,0-21-16,0 20 0,21-20 16,-21 21-16,0 0 0,0 0 15,0-1-15,0 1 0,0 42 32,-21-21-17,21 43-15,-21-22 0,21 0 0,0 21 16,0 1-16,0-1 0,0-21 15,-21 22-15,21-1 0,0-21 0,0 21 16,0-20-16,0-1 0,0 0 16,0 0-16,21 0 0,-21 0 0,21-21 15,0 0-15,1 0 16,-1 0-16,0 0 0,21 0 0,-21 0 0,1-21 16,-1 21-16,21-21 0,-21 0 15,0 0-15,1-22 0,-1 22 16,0-21-16,0 0 0,0-1 0,0 1 15,-21-22-15,0 22 0,22 0 16,-22-22-16,21 22 0,-21 0 0,0 20 16,0-20-16,0 0 0,0 21 15,0-1-15,0 1 0,0 0 0,-21 21 16,-1 0 0,22 21-16,0 0 0,-21 22 15,21-22-15,0 21 0,-21 1 16,21-1-16,0 0 0,0 22 0,-21 84 31,0-106-31,21 1 0,0-1 0,0 0 16,0 1-16,0-22 0,0 21 15,0-21-15,0 0 0,21-21 32,0-21-17,-21 0-15,21 0 0,0 0 16,-21-22-16,22 22 0,-1-21 0,-21 21 15,21-22-15,0 22 0,-21-21 16,21 21-16,-21 0 0,21-1 0,-21 1 16,22 21-1,-22 21-15,0 1 16,0-1-16,0 21 16,0-21-16,0 0 0,0 1 0,0 20 15,0-21-15,21 0 0,-21 0 0,21 1 16,-21-1-16,0 0 0,21 0 15,0-21-15,0 0 0,1 21 0,-1-21 16,0 0-16,21 0 0,1 0 16,-22 0-16,21 0 0,0-21 0,1 0 15,-1 0-15,0 0 0,-20-1 16,20 1-16,-21 0 0,0-21 16,0 21-16,1-22 0,-1 22 0,-21-21 15,0 21-15,0-22 0,0 22 16,0 0-16,0 0 0,0 0 0,0-1 15,-21 22-15,-1 0 0,1 0 16,0 22-16,0-22 0,0 21 16,0 21-16,-1-21 0,22 0 0,0 22 15,-21-22-15,21 21 0,0-21 16,0 1-16,0-1 0,0 21 0,0-21 16,21 0-16,1 1 15,-1-22-15,0 0 0,0 0 16,21 0-16,-20 0 0,-1 0 15,0 0-15,21-22 0,-21 22 16,22-21-16,-22 0 0,21 0 0,-21-21 16,1 20-16,-1 1 0,0-21 15,-21 21-15,0 0 0,21-1 0,-21 1 16,0 0-16,21 0 0,-21 42 31,-21 0-31,21 0 16,-21 1-16,21-1 0,0 0 15,0 0-15,-21 0 0,21 0 0,0 1 16,-21-1-16,21 0 0,0 0 16,0 0-16,0 0 0,0 1 15,0-1 1,0-42 15,0-1-31,0 1 16,0 0-16,0 0 0,0-21 15,0 20-15,21-20 0,0 21 0,0-21 16,0-1-16,-21 22 0,21-21 16,1 21-16,20-1 0,-21 1 0,0 0 15,0 21-15,1 0 0,-1 0 16,0 0-16,0 21 16,-21 22-16,21-22 0,-21 0 15,0 0-15,0 21 0,0-20 0,0-1 16,0 0-16,0 0 0,0 0 15,0 0-15,0 1 0,0-1 0,0 0 16,0 0-16,-21-21 16,21 21-16,-21-21 15</inkml:trace>
  <inkml:trace contextRef="#ctx0" brushRef="#br0" timeOffset="5608.64">4953 7049 0,'0'21'31,"0"0"-31,0 0 0,0 0 16,0 22-16,0-1 0,0-21 0,0 21 15,-21 1-15,21-1 0,-21-21 0,21 22 16,-22-22-16,22 21 0,0-21 16,0 0-16,0 1 0,0-1 15,0 0-15,22-21 31,-1-21-15,0 0-16,-21-1 0,0 1 16,21 0-16,0 0 0,-21-21 0,0 20 15,21 1-15,1-21 0,-1 21 0,-21 0 16,0-22-16,21 22 0,0 0 16,-21 42 15,21 0-31,-21 0 0,0 1 0,0 20 15,0-21-15,0 0 0,0 0 16,0 1-16,21-1 0,-21 0 16,0 0-16,0 0 0,22 0 0,-1-21 15,0 22-15,0-22 0,0 0 16,0 0-16,1 0 16,-1 0-16,0 0 0,0-22 0,0 1 15,0 21-15,1-21 0,-1 0 16,0 0-16,0-22 0,0 22 0,-21 0 15,21-21-15,1-1 0,-22 22 0,0-21 16,0 21-16,21-22 16,-21 22-16,21 0 0,-21 0 0,0 0 15,-21 42 17,0 0-32,21 0 0,0 0 0,-22 22 15,22-22-15,-21 21 0,0-21 16,21 22-16,0-22 0,0 21 0,0-21 15,0 1-15,0 20 0,0-21 0,0 0 16,0 0-16,21-21 0,-21 22 16,21-1-16,1-21 0,-1 0 0,0 0 15,0 0-15,0 0 0,0 0 0,22 0 16,-22 0-16,0 0 0,0-21 16,22 21-16,-22-22 0,0 1 15,21 0-15,-21-21 0,1 21 0,-1-1 16,0-20-16,0 0 0,0 21 15,-21-22-15,0 22 0,0-21 0,0 21 16,0-1-16,0 1 0,-21 21 31,0 21-31,0 1 0,0-1 16,21 21-16,-22-21 0,22 0 16,-21 22-16,0-22 0,21 0 0,0 0 15,0 0-15,0 1 0,0-1 0,0 0 16,0 0-16,0 0 15,21-21-15,0 0 0,1 0 16,-1 0-16,0 0 0,0 0 16,0 0-16,0-21 0,1 0 15,-1 0-15,0 0 0,0-1 16,0 1-16,0-21 0,1 21 0,-22 0 16,21-22-16,0 22 0,-21 0 15,21 0-15,-21 0 0,0-1 0,21 22 16,0 0-16,-21 22 31,0-1-31,0 21 0,0-21 0,0 0 16,0 22-16,0-22 0,0 0 15,0 0-15,0 22 0,0-22 16,0 0-16,0 0 0,22 0 16,-1-21-16,0 21 15,0-21-15,0 0 0,22 0 0,-22 0 16,0 0-16,21 0 0,-21-21 0,22 0 15,-1 0-15,-21 21 0,22-21 16,-1 0-16,-21-22 0,0 22 0,0 0 16,1-21-16,-1 20 0,-21-20 15,21 21-15,-21 0 0,0-22 0,0 22 16,0 0-16,-21 21 16,0 0-16,-1 0 0,1 0 0,-21 21 15,21 0-15,0 1 16,21-1-16,-22 21 0,22-21 0,-21 22 15,21-22-15,0 0 0,0 21 0,0-21 16,0 1-16,0-1 0,21-21 16,1 21-16,-1 0 0,0-21 0,21 0 15,-21 0-15,1 0 0,20 0 0,-21 0 16,21 0-16,-20 0 0,20-21 16,-21 0-16,0 0 0,0 21 0</inkml:trace>
  <inkml:trace contextRef="#ctx0" brushRef="#br0" timeOffset="6440.17">7662 7281 0,'0'0'0,"0"-21"16,0 0 0,0 0-16,0 0 0,0 0 15,0-1-15,0 1 16,0 0-16,21 0 0,1 0 0,-1 0 15,0-1-15,0 22 0,0-21 0,0 0 16,1 21-16,-1 0 0,0 0 16,0 0-16,0 0 0,0 21 15,-21 0-15,0 1 0,0 20 16,0-21-16,0 21 16,0 1-16,0-22 0,0 21 0,0 1 0,0-22 15,0 21-15,0-21 0,0 0 16,0 1-16,0-1 0,0 0 15,22-21-15,-1 0 0,0 0 16,0 0-16,21 0 0,-20 0 0,20-21 16,-21 21-16,21-21 0,-20-1 15,20 1-15,-21-21 0,0 21 0,22-22 16,-22 22-16,0-21 0,0 21 16,0-22-16,-21 22 0,0 0 0,21 0 15,-21 0-15,0 0 0,22-1 0,-22 44 31,0-1-31,-22 0 16,1 0-16,21 0 0,-21 22 0,0-1 16,21 0-16,-21 1 0,21-1 15,-21 0-15,21 22 0,-22-22 0,22 0 16,-21 1-16,21 20 0,0-20 0,0-1 16,0 21-16,0-20 0,0 20 15,0-20-15,-21 20 0,21 1 0,0-22 16,-21 21-16,21-20 0,0-1 0,0 0 15,-21 1-15,0-1 0,-1 0 16,22-20-16,-21-1 0,0 0 0,0 0 16,0-21-16,0 0 0,-1 0 15,-20 0-15,21 0 0,-21 0 0,-1 0 16,1 0-16,21-21 0,-22 0 16,1 0-16,0-22 0,-1 22 0,22-21 15,-21-1-15,21 1 0,0 0 0,-1-1 16,22 1-16,0 0 0,0-1 15,0 1-15,0 0 0,43 21 0,-22-22 16,0 22-16,21-21 0,1 21 0,-1-22 16,0 1-16,22 21 0</inkml:trace>
  <inkml:trace contextRef="#ctx0" brushRef="#br0" timeOffset="7653.47">8657 7006 0,'-21'-21'32,"0"21"-32,21 21 15,-21-21-15,-1 21 0,22 1 0,-21 20 16,21-21-16,0 21 0,-21-20 16,21 20-16,-21-21 0,21 21 0,0-20 15,0 20-15,0-21 0,0 0 16,0 0-16,21 1 0,0-22 15,0 21-15,1-21 0,-1 0 0,0 0 16,0 0-16,0 0 0,22 0 16,-22-21-16,0 21 0,21-22 0,-21 1 15,1 0-15,20 0 0,-21-21 16,-21 20-16,21 1 0,-21-21 0,0 0 16,0 20-16,0-20 0,0 21 0,0 0 15,0 0-15,-21-1 0,0 1 16,0 0-16,0 21 0,-22 0 0,22 0 15,0 0-15,-21 0 0,20 21 0,-20 0 16,21 1-16,0-1 0,0 0 16,-1 21-16,1 1 0,21-22 15,-21 21-15,21 0 0,0-20 16,0 20-16,0-21 0,0 21 0,21-20 16,0-1-16,1 0 0,-1-21 0,0 21 15,0-21-15,21 0 0,-20 0 16,20 0-16,-21 0 0,21 0 0,-20 0 15,20 0-15,-21-21 0,21 0 0,1 0 16,-22-1-16,21 1 0,-21 0 16,22-21-16,-22 21 0,0-22 0,0 1 15,0 21-15,1-22 0,-22 22 16,21-21-16,-21 21 0,21 0 0,-21-1 16,0 44 15,0-1-31,0 0 0,-21 0 15,21 0-15,-21 22 0,21-22 0,0 0 16,0 21-16,0-21 0,0 1 0,0 20 16,0-21-16,0 0 0,0 0 15,0 1-15,0-1 0,21-21 16,0 0-16,0 0 0,0 0 16,0 0-16,1 0 0,-1 0 15,0-21-15,0-1 0,0 1 16,0 0-16,-21 0 0,22 0 0,-1-22 15,-21 22-15,21-21 16,-21 0-16,21 20 0,-21-20 0,0 21 16,21-21-16,-21 20 0,0 1 0,21 21 15,-21-21-15,0 42 32,0 0-32,0 1 0,0-1 0,0 21 15,0-21-15,-21 22 0,21-22 16,0 21-16,0 0 0,0-20 0,0-1 15,0 21-15,0-21 0,0 0 0,0 1 16,21-22-16,1 21 0,-1-21 16,0 0-16,0 0 0,0 0 0,0 0 15,1 0-15,-1 0 0,21 0 16,-21-21-16,0-1 0,22 1 16,-22 0-16,0 0 0,0 0 0,22 0 15,-43-22-15,21 22 0,-21-21 0,21 21 16,-21-22-16,0 22 0,0 0 15,0 0-15,0 0 0,-21-1 0,0 1 16,-1 21-16,1-21 16,42 21 15,1 0-31,-1 0 0,0 0 0,21 0 16,-21 0-16,1 0 15,-1 0-15,0 0 0,-21 21 0,21 0 16,-21 1-16,0-1 0,0 0 15,0 21-15,0-21 0,0 1 16,0-1-16,-21 21 0,21-21 0,-21 0 16,21 1-16,0-1 0,0 0 15,21-21 1,0 0-16,21 0 0,-20 0 16,20 0-16,-21-21 0,21 0 0,1 21 15,20-22-15,-20 1 0,-1 0 16,0 0-16,1 0 0,-22-22 15,21 22-15,-21 0 0,0 0 0</inkml:trace>
  <inkml:trace contextRef="#ctx0" brushRef="#br0" timeOffset="11644.58">741 9398 0,'21'0'15,"0"-21"1,0 21-1,-21-21-15,21 0 0,1-1 16,-1 1-16,0 0 0,0-21 16,-21 21-16,0-1 0,21-20 15,-21 21-15,0-21 0,0 20 0,0-20 16,0 0-16,0 21 0,0-1 16,0-20-16,-21 21 0,0 21 15,0-21-15,-22 21 0,22 0 16,0 21-16,0 0 0,-21 0 15,20 22-15,-20-1 0,21 0 0,0 1 16,-22-1-16,22 0 0,0 22 16,0-43-16,21 21 0,0 1 15,0-1-15,0-21 0,0 0 16,0 0-16,0 1 0,21-22 0,0 0 16,0 0-16,22 0 15,-22 0-15,0 0 0,21-22 0,-20 22 16,-1-21-16,21 0 0,-21 0 15,0 0-15,22-22 0,-22 22 0,0-21 16,-21 21-16,0-22 0,21 22 16,-21-21-16,0 21 0,0 0 0,0-1 15,0 1-15,0 42 16,0 1-16,0-1 16,0 0-16,0 21 15,0-21-15,0 22 0,0-22 0,0 21 16,0 1-16,0-22 0,21 0 15,-21 0-15,22 21 0,-1-20 0,0-1 16,0-21-16,0 0 16,0 0-16,22 0 0,-22 0 0,0 0 15,0 0-15,22-21 0,-22 21 16,0-22-16,0 1 0,0 0 0,0-21 16,1 21-16,-1-22 0,0 22 15,-21-21-15,21-1 0,0 1 0,-21 0 16,21 21-16,1-22 0,-22 22 15,0 0-15,21 0 0,0 21 16,-21 21 0,0 0-16,0 0 15,0 0-15,21 1 0,-21-1 16,0 0-16,21 0 0,0-21 31,-21 21-31,22-21 0,-1 0 16,-21-21-1,21 21-15,-21-21 0,0 0 16,0 0-16,0-1 0,0 1 16,0 0-16,-21 21 0,0-21 0,21 0 15,-22 0-15,1 21 16,0 0-16,0 21 16,21 0-16,-21 0 0,0 0 15,21 22-15,-22-22 0,22 21 0,0 0 16,-21-20-16,21 20 0,-21 0 15,21-21-15,0 1 0,0 20 0,0-21 16,0 0-16,21 0 0,0-21 16,1 22-16,-1-22 0,21 0 15,-21 0-15,0 0 0,1 0 16,20 0-16,-21-22 0,21 1 0,-20 0 16,-1 21-16,21-21 0,-21-21 15,0 20-15,22 1 0,-22-21 16,-21 21-16,21 0 0,0-22 15,-21 22-15,0-21 0,0 21 0,21-1 16,-21 1-16,22 21 16,-22 21-1,0 1-15,0-1 16,0 0 0,21-21-16,0 0 31,-21-21 0,0 0-31,0-1 16,0 1-16,0 0 15,0 0-15,-21 42 32,0 0-17,21 0-15,-22 22 0,22-22 0,0 0 16,-21 21-16,21-20 0,-21-1 15,21 21-15,0-21 0,0 0 0,0 1 16,0-1-16,0 0 0,0 0 16,21 0-16,0-21 15,1 0-15,-1 0 16,0 0-16,21 0 0,-21 0 0,22 0 16,-22-21-16,21 0 0,1 0 15,-1 21-15,0-21 0,-21-1 0,22 1 16,-22 0-16,21 0 0,-42-21 0,21 20 15,-21 1-15,22 0 0,-22-21 16,0 21-16,0-1 0,0 1 0,0 0 16,-22 21-1,1 0-15,0 0 16,0 0-16,0 21 0,21 0 16,0 1-16,-21-1 0,-1 0 15,22 21-15,0-21 0,0 1 0,0-1 16,0 21-16,0-21 0,0 0 15,22 1-15,-22-1 0,21 0 16,0-21-16,0 0 0,0 0 16,0 0-16,1 0 0,20 0 0,-21 0 15,21 0-15,-20 0 0,20-21 16,-21 21-16,21-21 0,-20-1 0,20 22 16,-21-21-16,0 0 0,0 0 0,1-21 15,-1 20-15,0 1 0,-21-21 16,21 21-16,-21 0 0,0-22 0,0 22 15,0 0-15,0 0 16,0 0-16,0 42 31,0 0-31,0 0 16,0 0-16,0 0 0,0 22 0,0-22 16,0 21-16,0-21 0,0 22 15,0-1-15,0 0 0,0 1 0,21-1 16,-21 0-16,21 22 0,-21-22 0,0 1 15,0 20-15,0-21 0,22 22 16,-22-22-16,0 22 0,0-22 0,0 0 16,0 22-16,0-22 0,0 1 0,0-1 15,0 0-15,-22 1 16,22-1-16,-21-21 0,21 0 0,0 0 16,0 1-16,0-1 0,-21-21 0,21-21 31,0-1-31,0 1 0,0 0 15,0 0-15,0-21 0,0 20 0,0-20 16,0 0-16,0-1 0,0 1 16,0-21-16,0-1 0,0 1 0,0-1 15,0 1-15,0-1 0,21 1 0,-21-1 16,0 1-16,21-1 0,-21 1 16,22 20-16,-22-20 0,0 20 0,0 1 15,0 0-15,0 21 16,21-22-16,-21 22 0,0 0 0,0 0 15,21 0-15,0 21 16,0 0-16,0 0 16,1 0-16,-1 0 0,0 0 0,0 21 15,0 0-15,0 21 0,1-21 16,-1 1-16,-21 20 0,0-21 0,0 0 16,0 22-16,0-22 0,0 0 15,0 0-15,-21 0 16,21 0-16,-22-21 0,1 0 0,0 0 0,0 0 15,0 0 1,0 0 0,21-21-16,0 0 0,-22 0 15,22 0-15,0 0 16,-21 21 0,21 21-1,0 0 1,0 0-16,21 0 0,1 0 15,-1 1-15,0-22 16,0 0-16,0 21 0,0-21 16,1 0-16,-1 0 0,0 0 15,21 0-15,-21 0 0,1 0 0,20-21 16,0-1-16,-21 1 0,22 0 0,-1 0 16,-21 0-16,22 0 0,-22-22 15,0 22-15,0-21 0,0-1 0,0 1 16,-21 0-16,22-22 0,-22 22 0,0 0 15,0-1-15,0 1 0,0 21 16,0-22-16,0 22 0,0 0 0,-22 21 16,1 0-16,0 0 15,0 0-15,0 21 0,0 0 16,21 22-16,-22-22 0,22 21 16,-21 1-16,0-1 0,21 0 15,0 1-15,0-1 0,0 0 0,0 1 16,0-1-16,0-21 0,0 0 15,0 22-15,21-22 0,0-21 0,1 21 16,-22 0-16,21-21 0,0 0 0,0 0 16,0 0-16,0 0 0,1 0 15,20 0-15,-21-21 0,0 21 0,22-21 16,-22 0-16,21-1 0,-21 1 0,22 0 16,-22 0-16,0-21 0,-21 20 15,21 1-15,-21 0 0,21 0 0,-21 0 16,0 0-16,0 42 31,0 0-31,0 0 0,0 0 16,0 0-16,-21 22 0,21-22 0,0 0 15,0 0-15,0 0 0,0 1 16,0-1-16,0 0 0,0 0 16,21-21-16,0 0 15,1 0-15,-1 0 0,0 0 16,0 0-16,0 0 0,0-21 0,1 0 15,-1 21-15,0-21 0,0-1 16,-21 1-16,21 0 0,0 0 0,-21-21 16,0 20-16,0 1 0,22 0 15,-22 0-15,0 42 32,0 0-32,0 0 0,0 1 15,-22-1-15,22 0 0,0 0 16,0 0-16,-21 0 0,21 1 15,0-1-15,0-42 47,21 21-47,-21-22 16,0 1-16,22 0 0,-1 0 16,0 0-16,0 0 0,0-1 15,0 22-15,1-21 0,-1 0 0,0 21 16,0 0-16,-21 21 15,0 0 1,21 1-16,-21-1 0,0 0 0,21 0 16,-21 0-16,0 0 0,22 1 15,-1-1-15,0 0 0,0-21 16,0 0-16,22 21 0,-22-21 0,0 0 16,21 0-16,1 0 0,-22 0 15,21 0-15,0 0 0,-20-21 0,20 21 16,-21-21-16,0 21 0,0-21 0,1-1 15,-1 1-15,-21 0 16,21 0-16,-21 0 0,0-22 0,0 22 16,0 0-16,0-21 0,0 21 0,0-1 15,-21 1-15,0 21 16,-1 0-16,1 0 0,0 0 0,0 0 16,21 21-16,-21 1 0,0-1 0,-1 0 15,1 0-15,21 0 0,-21 0 16,21 1-16,0-1 0,0 0 15,0 0-15,21-21 16,0 0-16,1 0 16,-1 0-16,0 0 15,0-21-15,0 21 16,0 0 0,-21 21-1,0 0 1,0 0-16,0 1 0,0-1 0,0 0 15,0 21-15,0-21 0,0 22 16,0-1-16,0 0 0,0 22 16,0-22-16,0 22 0,0-22 0,0 22 0,22-1 15,-22 1-15,0-1 0,0-21 16,0 22-16,0-1 0,21-20 0,-21 20 16,0 1-16,0-1 0,0-20 15,0 20-15,0-21 0,0 1 0,0 20 16,0-20-16,-21-22 0,-1 21 15,22-21-15,-21 0 0,0 1 0,0-1 16,0-21-16,0 0 0,-1 0 0,1 0 16,0-21-16,0-1 15,0 1-15,21-21 0,0 0 0,-21 20 16,21-20-16,-22-21 0,22 20 0,0 1 16,0 0-16,0-1 0,0 1 0,0 0 15,0-1-15,0 1 0,0 0 16,0-22-16,0 22 0,0-1 0,0-20 15</inkml:trace>
  <inkml:trace contextRef="#ctx0" brushRef="#br0" timeOffset="11870.46">4508 8615 0,'0'0'0,"-21"0"0,21-21 0,-21 21 31,0 0 1,0 0-17</inkml:trace>
  <inkml:trace contextRef="#ctx0" brushRef="#br0" timeOffset="12069.35">3387 8932 0,'0'0'0,"21"0"16,21 0-16,-21 0 15,22 0-15,-22 0 0,21 0 0,22 0 16,-22-21-16,21 21 0,-20-21 0,20 21 16,-20-21-16,20 0 0,-21 0 15,22 21-15</inkml:trace>
  <inkml:trace contextRef="#ctx0" brushRef="#br0" timeOffset="12541.07">6625 8763 0,'0'-21'0,"0"42"31,0 0-31,0 0 0,0 1 0,0-1 16,-21 0-16,21 21 0,0-21 15,-21 22-15,21-22 0,0 0 0,0 21 16,-21-20-16,21-1 0,0 0 0,0 0 16,0 0-16,0 0 15,21-42 16,-21 0-15,21 0-16</inkml:trace>
  <inkml:trace contextRef="#ctx0" brushRef="#br0" timeOffset="12900.88">6625 8403 0,'0'0'15,"-21"0"-15,0 0 0,0 0 16,-1 21-16,1 1 0,0-22 0,0 21 16,0 0-16,21 0 0,-21 0 0,21 0 15,0 1-15,0-1 0,0 0 16,21-21-16,0 21 0,0-21 16,0 0-16,22 0 0,-22 0 0,0 0 15,21 0-15,-21 0 0,1-21 16,20 0-16,-21 21 0,0-21 0,0 21 15,1-22-15,-22 1 0,0 0 0,0 0 16,0 0-16,0 0 0,-22-1 16,1 22-16,-21-21 0,21 0 0,0 21 15,-1 0-15,-20 0 0,21 0 16,0 0-16,0 0 0,-1 21 16,1 0-16,0 1 0,0 20 0,21-21 15,0 0-15,0 22 0,0-22 16,0 21-16,0 0 0,0-20 0,0-1 15,21 21-15,0-21 0</inkml:trace>
  <inkml:trace contextRef="#ctx0" brushRef="#br0" timeOffset="13384.84">7154 8784 0,'0'21'0,"-21"1"0,21-1 16,-21 0-16,21 0 0,-21 0 16,21 0-16,0 1 0,0-1 0,-21 0 15,21 0-15,0 0 0,-22 0 0,22 1 16,0-1-16,0 0 31,-21-21-15,21-21-1,0 0-15,0-1 0,0 1 16,0 0-16,0 0 0,0 0 16,0 0-16,0-22 0,21 22 15,1-21-15,-1 21 0,0-1 0,0-20 16,0 21-16,0 0 0,22 0 0,-22 21 16,0 0-16,21 0 0,-20 0 15,-1 0-15,21 0 0,-21 21 0,0 0 16,1 0-16,-1 0 0,0 0 15,0 1-15,0 20 0,-21-21 0,0 0 16,0 0-16,0 1 0,0 20 0,0-21 16,0 0-16,0 0 15,-21 1-15,0-22 16,21 21-16,21-42 47,0-1-47</inkml:trace>
  <inkml:trace contextRef="#ctx0" brushRef="#br0" timeOffset="13756.63">7874 8678 0,'0'0'0,"0"22"31,0-1-31,0 0 0,0 0 0,0 0 15,0 0-15,0 22 0,0-22 0,0 21 16,0 1-16,0-22 0,0 21 16,-21 0-16,21 1 0,0-1 0,0 22 15,0-22-15,0 0 0,0 22 0,0-22 16,0 22-16,-21-1 0,21 1 0,-22-1 16,22 1-16,-21 20 0,0-20 15,0 20-15,0-20 0,0 21 16,21-22-16,-22 22 0,1-1 0,0-20 0,0 21 15,0-22-15,21 1 16,0-1-16,-21 1 0,21-22 0,0 0 16,0 1-16,0-22 0,0 0 0,0 0 15,21-21 1,0-21 0,-21 0-16,0 0 0,21-22 0,0 22 15,-21-21-15,21-22 0,-21 1 0,22-1 16,-1 1-16</inkml:trace>
  <inkml:trace contextRef="#ctx0" brushRef="#br0" timeOffset="14828.63">7874 9038 0,'0'0'0,"0"-21"0,21 0 15,0 0-15,0 0 0,-21-1 16,43 22-16,-22-21 0,0 21 0,21 0 15,-20 0-15,20 0 0,-21 0 0,0 0 16,22 0-16,-22 21 0,0 1 16,-21 20-16,0-21 0,0 0 0,0 22 15,0-22-15,-21 0 0,21 21 0,-21-21 16,-22 1-16,22-1 0,0 0 16,-21-21-16,20 21 0,1-21 15,0 0-15,0 0 0,0 0 0,0 0 16,-1 0-16,44 0 47,-1 0-47,0 0 15,0 0-15,0 0 0,0 0 16,1 0-16,-1 0 0,0 0 0,0 0 16,21 0-16,-20 0 0,-1 0 15,21 0-15,-21 0 0,22-21 0,-22 21 16,21-21-16,-21 21 0,22-21 0,-22-1 15,0 1-15,21 0 16,-21 0-16,1 0 0,-1 0 0,0-22 16,0 22-16,0 0 0,-21-21 0,0 20 15,0 1-15,0 0 0,0 0 16,0 0-16,0 42 31,-21 0-31,0 0 0,21 0 16,-21 1-16,21 20 0,0-21 0,0 0 15,0 0-15,0 22 0,0-22 0,0 0 16,0 0-16,0 0 16,21 1-16,0-22 15,0 0-15,0 0 0,1 0 16,-1 0-16,0 0 0,0 0 16,21-22-16,-20 22 0,-1-21 0,0 0 15,21 0-15,-21 0 0,1 0 0,-1-1 16,0-20-16,0 21 0,0 0 15,0-22-15,-21 22 0,0 0 0,22 0 16,-22 0-16,0 42 31,-22 0-31,22 0 16,0 22-16,0-22 0,0 0 16,-21 0-16,21 0 0,0 0 15,0 1-15,0-1 0,0 0 0,0 0 16,21 0-16,1-21 0,-22 21 0,21-21 15,0 0-15,0 0 0,0 0 16,0 0-16,1 0 0,-1 0 0,0-21 16,0 0-16,0 21 0,0-21 15,1-21-15,-22 20 0,21-20 16,0 0-16,-21-1 0,21 1 0,-21 0 16,21-1-16,-21-20 0,0 21 0,21-1 15,-21 1-15,22 0 0,-22 20 16,0-20-16,0 21 0,0 0 0,0 0 15,0 42 1,-22 0 0,22 0-16,-21 0 0,0 22 0,21-22 15,-21 21-15,21 0 0,-21 1 0,21-1 16,0 0-16,-21 1 0,21-1 16,0 0-16,0-20 0,0 20 0,0 0 15,0-21-15,0 1 0,0-1 0,0 0 16,0 0-16,21 0 0,0-21 15,0 0 1,0 0-16,0 0 0,-21-21 16,22 0-16,-1 0 0,-21 0 15,21-1-15,0-20 0,-21 21 16</inkml:trace>
  <inkml:trace contextRef="#ctx0" brushRef="#br0" timeOffset="15012.52">9313 8700 0,'0'0'0,"-21"0"16,42 0 15,0 0-31,1 0 16,-1 0-16,0-22 0,0 22 0,0 0 15,22 0-15,-22-21 0,21 21 16,0-21-16,-20 21 0,20-21 0</inkml:trace>
  <inkml:trace contextRef="#ctx0" brushRef="#br0" timeOffset="15841.05">10350 8763 0,'22'-21'15,"-1"0"1,0 0-16,0 21 0,0-22 15,22 1-15,-22 0 0,21-21 16,0 21-16,1-1 0,-22 1 0,21-21 16,-21 21-16,22-22 0,-22 1 0,0 0 15,-21-1-15,0 22 0,0-21 16,0 0-16,0 20 0,0-20 0,-21 21 16,21 0-16,-21 0 0,0 21 0,-1 0 15,1 0-15,-21 0 0,21 0 16,0 0-16,-1 21 0,1 0 0,0 0 15,0 21-15,0 1 0,0-1 16,21 0-16,-22 1 0,1 20 0,21 1 16,-21-22-16,0 22 0,21 20 0,-21-20 15,21-1-15,-21 22 0,21 0 0,-22-22 16,1 22-16,21-1 16,-21 1-16,21 0 0,-21-1 0,0 1 15,21 21-15,-21-21 0,-1 20 0,1-20 16,0 0-16,0 21 0,0-22 15,0 1-15,-1 0 0,1-1 0,0 1 16,0-22-16,0 1 0,21-1 0,0-20 16,0-1-16,0-21 0,0 22 0,0-22 15,21-21-15,0 0 16,0 0-16,0 0 0,22 0 0,-22-21 16,21-1-16,1-20 0,-1 21 0,0-21 15,-21-1-15,22 1 0,-1 0 16,0-22-16,1 1 0,-1-1 15,0 1-15,-20-1 0,20 1 0,-21-22 16,0 21-16,-21-20 0,0-1 0,0 22 16,0-22-16,-21 21 0,-21 1 15,21 21-15,-22-22 0,22 22 0,-21-1 16,-1 22-16,1 0 0,21 0 0,-21 0 16,20 0-16,1 21 0,0 0 15,0-22-15,0 22 0,21-21 31,21 21-31,0 0 0,0-21 16,0 21-16,22 0 0,-22 0 0,0-21 16,0 21-16,22 0 0,-22-21 15,21 21-15,-21-21 0,22-1 16,-22 22-16,21-21 0,-21 21 0</inkml:trace>
  <inkml:trace contextRef="#ctx0" brushRef="#br0" timeOffset="16260.81">10816 8975 0,'0'0'16,"-21"-21"-16,0 21 0,21-22 0,0 1 15,0 0-15,21 0 16,0 21-16,0-21 0,22 21 16,-22 0-16,21 0 0,-21 0 15,22 0-15,-1 0 0,0 0 16,-21 0-16,22 21 0,-22-21 0,0 21 15,0 0-15,-21 0 0,0 22 16,0-22-16,0 0 0,0 0 0,0 0 16,-21 1-16,0-22 0,0 21 0,0 0 15,-1-21-15,1 21 16,0-21-16,0 0 0,21-21 31,0 0-31,0 0 16,0-1-16,21 1 0,0 0 0,0 0 15,-21 0-15,22 0 0,-1-22 16,-21 22-16,21 0 0,0 0 16,0-22-16,-21 22 0,0 0 15,21 0-15,1 21 0,-22-21 16,21 21 0,0 0-16,0 0 15,0 0-15,0 0 16,1 0-16,-1 0 0</inkml:trace>
  <inkml:trace contextRef="#ctx0" brushRef="#br0" timeOffset="17128.33">11663 8700 0,'-43'84'31,"22"-63"-31,21 1 0,0-1 16,-21 0-16,0 0 0,21 0 0,-21 22 15,21-22-15,0 0 0,0 0 0,0 0 16,0 0-16,21 1 16,0-22-16,0 0 15,0 0 1,1 0-16,-22-22 16,0 1-16,21 21 0,-21-21 15,0 0-15,0 0 0,0 0 0,0-1 16,0-20-16,0 21 0,0 0 15,0-22-15,0 22 0,21 0 0,-21 0 16,21-21-16,-21 20 0,21 22 0,0-21 16,1 0-16,-1 21 0,0 0 15,0 0-15,0-21 0,0 21 0,1 0 16,-1 0-16,0 0 0,0 21 0,0-21 16,0 21-16,-21 0 0,0 1 15,0-1-15,22 0 0,-22 0 0,0 21 16,0-20-16,0-1 0,0 0 15,0 0-15,0 21 0,0-20 0,-22-1 16,22 0-16,-21-21 16,21 21-16,-21-21 0,21-21 47,0 0-47,0 0 0,0-1 15,21 1-15,-21 0 0,21-21 16,22 21-16,-22-22 0,0 22 0,0-21 15,22 21-15,-22-1 0,21-20 0,-21 21 16,0 21-16,22-21 0,-22 21 16,0-21-16,0 21 0,0 0 0,1 0 15,-1 21-15,0 0 0,0 0 16,-21 0-16,0 0 16,0 22-16,0-22 0,0 0 0,0 0 15,0 22-15,-21-22 0,0 0 0,0 0 16,21 0-16,-22 0 0,22 1 15,-21-22-15,0 0 0,0 0 16,21-22 0,0 1-1,0 0-15,0 0 0,21 0 0,0 0 16,0-22-16,1 22 0,-1-21 16,21 21-16,-21-22 0,22 1 15,-1 21-15,0-22 0,1 22 0,-1 0 16,0 0-16,1 0 0,-1 21 0,0 0 15,1 0-15,-22 21 0,0 0 16,0 0-16,0 0 0,-21 1 0,0 20 16,0-21-16,0 21 0,0-20 0,0 20 15,-21-21-15,0 21 0,21-20 16,-21-1-16,0 0 0,-1 0 0,1 0 16,0 0-16,0-21 0,21 22 0,-21-1 15,0-21-15,-1 21 0,1-21 16</inkml:trace>
  <inkml:trace contextRef="#ctx0" brushRef="#br0" timeOffset="17731.9">4381 10372 0,'0'0'0,"0"-21"0,0-1 31,0 44-15,-21-1-16,21 21 15,-21 0-15,21 1 0,-21-1 0,0 22 16,21-22-16,-21 0 0,-1 22 0,22-22 15,-21 0-15,0 1 16,21-1-16,-21-21 0,21 22 0,0-22 16,-21 0-16,21 0 0,0 0 0,-21 0 15,21 1-15,0-1 16,-22-21-16,1 0 16,0 0-16,0 0 0</inkml:trace>
  <inkml:trace contextRef="#ctx0" brushRef="#br0" timeOffset="18332.68">3598 10943 0,'0'0'0,"-21"-21"0,42 21 31,0 0-31,1 0 0,-1 0 16,21 0-16,0 0 0,1 0 0,-1 0 15,0 0-15,22-21 0,-1 21 16,-20-21-16,41 0 0,-20-1 0,-1 1 15,1 0-15,21 0 0,-22 0 0,-21-22 16,22 22-16,-22 0 0,1 0 16,-22 0-16,21 0 0,-21-22 0,-21 22 15,0 0-15,0 0 0,0-22 0,0 22 16,0 0-16,0 0 16,-21 21-16,0 0 0,0 0 15,0 0-15,21 21 0,0 0 0,0 0 16,-22 22-16,22-1 0,-21-21 15,21 43-15,-21-22 0,21 0 0,0 1 16,0-1-16,-21 0 0,0 1 16,0-1-16,21-21 0,-22 22 0,22-22 15,-21 21-15,21-21 0,-21 0 0,21 1 16,0-1-16,0-42 31,0-1-31,21 1 16,-21 0-16,0 0 0,21 0 15,1 0-15,-1-1 0,0 1 16,-21-21-16,21 21 0,21 0 0,-20-1 16,-1 1-16,0 21 0,0-21 15,21 21-15,-20 0 0,-1 0 0,0 0 16,0 21-16,0-21 0,0 21 0,-21 1 16,0-1-16,0 0 0,22 0 15,-22 0-15,0 0 0,0 1 0,0-1 16,0 0-16,0 0 0,0 0 0,-22 0 15,22 1-15,0-1 16,0-42 31</inkml:trace>
  <inkml:trace contextRef="#ctx0" brushRef="#br0" timeOffset="18692.47">5059 11007 0,'0'0'0,"21"0"0,0 0 0,0 0 16,0 0-16,1 0 0,20 0 0,-21-21 0,0-1 15,22 22-15,-22-21 16,21 0-16,-21 21 0,22-21 0,-22 0 15,-21 0-15,0-1 0,0 1 16,0 0-16,-21 21 16,-1 0-16,1 0 0,-21 0 15,21 0-15,0 21 0,-1 0 0,1-21 16,0 22-16,0-1 0,21 0 16,0 0-16,-21 0 0,21 0 0,0 1 15,0-1-15,0 21 0,0-21 0,0 0 16,21 1-16,-21-1 15,21-21-15,0 21 0,0-21 16,1 0-16,-1 0 0,0 0 16,21 0-16,-21-21 0,22 21 15,-1-21-15</inkml:trace>
  <inkml:trace contextRef="#ctx0" brushRef="#br0" timeOffset="19188.25">6731 10351 0,'0'0'0,"0"-43"0,0-20 16,0 42-1,-21 42 16,21 21-31,0-21 0,-21 22 0,21-1 16,-22 0-16,22 1 0,-21 20 0,21-21 16,0 1-16,0 20 0,-21-20 15,21-1-15,0-21 0,0 21 0,0-20 16,0 20-16,0-21 0,21 0 16,0 0-16,1-21 15,-1 0-15,0 0 0,21 0 0,-21 0 16,22-21-16,-22 21 0,21-21 0,-21 0 15,22 0-15,-22 0 0,21-22 16,-21 1-16,1 21 0,20-22 0,0-41 16,-21 20-16,-21 22 0,0 0 15,22-1-15,-22 1 0,0 21 16,0 0-16,0-1 0,0 1 0,0 0 16,-22 21-1,22 21-15,-21 0 16,21 1-16,0-1 15,0 0-15,0 0 0,0 0 16,0 0-16,0 1 0,0-1 0,0 0 16,0 0-16</inkml:trace>
  <inkml:trace contextRef="#ctx0" brushRef="#br0" timeOffset="22940.59">7726 10710 0,'0'-21'16,"0"0"-1,0 0-15,0 0 16,0 0-16,21-1 16,0 1-16,0 0 15,0 21-15,1-21 0,-1 0 16,0 0-16,-21-1 16,0 1-1,-21 21-15,-22 0 16,22 0-16,0 0 0,-21 21 15,21 1-15,-22-22 0,22 21 0,0 0 16,-21-21-16,20 21 0,1 0 16,0 0-16,0 1 0,21-1 0,0 0 15,0 0-15,0 0 0,0 0 0,0 1 16,0-1-16,21 0 16,0 0-16,0-21 0,1 21 15,20-21-15,-21 0 0,0 21 0,22-21 16,-22 22-16,0-22 0,0 0 15,0 0-15,0 21 0,-21 0 16,0 0 0,-21-21-16,0 0 0,0 0 15,-21 0-15,20 21 0,-20-21 16,21 0-16,-21 0 0,20 0 0,-20 0 16,21 0-16,-21 0 0,20 0 0,1 0 15,0 0-15,0 0 0,0 0 16,21-21 15,21 21-31,0-21 16,0 0-16,0 0 15</inkml:trace>
  <inkml:trace contextRef="#ctx0" brushRef="#br0" timeOffset="23327.37">8043 10732 0,'0'-22'15,"0"1"1,0 0-16,0 0 16,21 21-16,-21-21 0,22 21 0,-1-21 15,0-1-15,-21 1 0,21 21 16,-21-21-16,-21 42 47,0 0-47,0 1 15,-1-1-15,22 0 0,-21 0 0,0 21 16,21-20-16,-21-1 0,21 0 0,0 0 16,0 0-16,0 0 0,0 1 0,0-1 15,0 0-15,21-21 16,0 21-16,0-21 0,1 0 15,-1 0-15,0 0 0,0 0 16,0 0-16,0-21 16,1 21-16,-1-21 0,0 0 0,0 21 15,0-22-15,0 1 0,1 21 0</inkml:trace>
  <inkml:trace contextRef="#ctx0" brushRef="#br0" timeOffset="23700.16">8382 10626 0,'0'0'0,"0"-21"0,0-1 0,0 1 15,0 0 1,0 0-16,21 21 16,0 0-16,0 0 0,1 0 15,-1 0-15,0 0 16,21 0-16,-21 0 0,1 21 16,-1-21-16,21 21 0,-21 0 0,0 1 15,1-1-15,-1 0 0,0 0 0,0 0 16,-21 0-16,0 22 0,0-22 15,0 0-15,0 0 0,0 0 16,0 1-16,0-1 0,-21-21 0,0 0 16,21 21-16,-21-21 0,-1 0 15,1 0 1,0 0-16,0 0 0,21-21 16,0 0-16,0-22 15,0 22-15,0 0 16,0-21-16,0 20 0,21 1 15,-21 0-15,21-21 0,0 21 0,-21-1 16,22 1-16,-1 0 0,0 0 16,0 0-16,0 21 0,0-21 0,-21-1 15,22 22-15,-1-21 0,0 0 0</inkml:trace>
  <inkml:trace contextRef="#ctx0" brushRef="#br0" timeOffset="24041.02">9250 9970 0,'0'21'31,"0"0"-15,0 0-16,0 0 0,0 0 0,0 1 15,0-1-15,0 0 0,0 0 16,0 0-16,0 0 0,0 1 16,-21-1-1,21-42 32</inkml:trace>
  <inkml:trace contextRef="#ctx0" brushRef="#br0" timeOffset="24227.91">9398 9970 0,'0'21'31,"0"0"-31,0 0 0,0 0 16,0 0-16,0 1 15,0-1-15,0 0 16,-21-21 0</inkml:trace>
  <inkml:trace contextRef="#ctx0" brushRef="#br0" timeOffset="40380.67">16976 8234 0</inkml:trace>
  <inkml:trace contextRef="#ctx0" brushRef="#br0" timeOffset="40514.58">17526 5461 0,'127'0'0</inkml:trace>
  <inkml:trace contextRef="#ctx0" brushRef="#br0" timeOffset="41772.6">14774 5503 0,'0'0'0,"-21"0"0,0 0 0,0 0 16,0-21-16,-1 21 16,1 0-16,0 0 15,0 0-15,42 0 47,0 21-47,22-21 0,-22 0 16,21 0-16,0 0 0,1 0 15,20 0-15,1 0 0,-1 0 0,22 0 16,0 0-16,-1 0 0,22-21 16,-21 21-16,21 0 0,-1 0 0,1-21 15,21 21-15,0-21 0,0 21 0,-21 0 16,21 0-16,-21 0 0,0-21 15,0 21-15,-1 0 0,-20 0 0,0 0 16,-1 0-16,-20 0 16,-22 0-16,22 0 0,-43 0 0,21 0 15,-21 0-15,-42 0 32,0 0-17,42-21 16,22 21-31</inkml:trace>
  <inkml:trace contextRef="#ctx0" brushRef="#br0" timeOffset="42348.31">18775 5059 0,'0'0'15,"-21"0"-15,42 0 31,0-21-31,21 21 0,1 0 0,-1 0 16,21 0-16,1 0 0,21 0 16,-1-21-16,22 21 0,0 0 0,21 0 15,-21 0-15,21 0 0,-21 0 16,21 0-16,0-22 0,21 22 0,-21 0 16,0 0-16,-21 0 0,-1 0 15,-20 0-15,0 0 0,-22 0 0,1-21 16,-1 21-16,-20 0 0,-22 0 0,21 0 15,-21 0-15,0 0 0,-21 21 47,-21 1-15,0-1-32</inkml:trace>
  <inkml:trace contextRef="#ctx0" brushRef="#br0" timeOffset="43032.39">18203 6519 0,'0'0'15,"-21"0"-15,-21 0 0,21 0 0,-22-21 16,22 21-16,0 0 0,0 0 15,0 0-15,-1 0 16,22-21 15,22 21-15,-1 0 0,0 0-16,0 0 0,21 0 0,1 0 15,-1 0-15,22 0 0,-1 0 16,22 0-16,-22 0 0,22 0 0,21 0 15,-22 0-15,22 0 0,0-21 0,21 21 16,0 0-16,21 0 0,-21 0 16,21-21-16,1 21 0,-1-21 15,0 21-15,0-22 0,21 22 0,-20 0 16,-1-21-16,0 21 0,148-21 16,-169 21-16,21-21 0,-21 21 15,0 0-15,0 0 0,0 0 16,0-21-16,0 21 0,-21 0 0,21 0 15,-21 0-15,0-21 0,0 21 0,0 0 16,-22 0-16,-20-22 0,20 22 16,-20 0-16,-22 0 0,1 0 0,-1 0 15,0 0-15,-21 0 0,1-21 0,-1 21 16,0 0-16,0 0 16</inkml:trace>
  <inkml:trace contextRef="#ctx0" brushRef="#br0" timeOffset="43164.32">23262 6308 0,'0'0'0,"-21"0"0,0 0 46,0 0-46,-1 0 0,1 0 16,0-21-16</inkml:trace>
  <inkml:trace contextRef="#ctx0" brushRef="#br0" timeOffset="44061.72">15388 7387 0,'0'-21'0,"0"0"16,0 0-16,0 0 16,0-1-16,0 1 15,0 42 17,-21 1-32,21-1 15,-21-21-15,21 21 0,-21 0 0,21 0 16,0 0-16,-22 1 0,22-1 15,-21 0-15,21 0 0,-21 0 0,21 0 16,0 1-16,-21-22 0</inkml:trace>
  <inkml:trace contextRef="#ctx0" brushRef="#br0" timeOffset="44297.59">15642 7345 0,'0'0'0,"-21"0"32,0 21-32,21 0 15,-21 0-15,-1 1 0,1-22 16,21 21-16,0 0 0,-21 0 0,21 0 15,-21 0-15,21 1 16,0-1-16</inkml:trace>
  <inkml:trace contextRef="#ctx0" brushRef="#br0" timeOffset="46044.5">16171 7303 0,'0'-22'15,"-21"22"-15,0 0 0,0 0 16,0 22-16,-1-1 16,1 0-16,21 0 0,0 0 15,-21 0-15,21 1 0,-21 20 0,0-21 16,21 21-16,-21-20 0,21 20 0,0-21 15,-22 0-15,1 22 0,21-22 16,0 0-16,0 0 0,0 0 16,0 0-16,21-21 31,1-21-31,-1 0 16,0 0-16,-21 0 15,21 21-15,0-21 0,0-1 0,-21-20 16,22 21-16,-1 0 0,0 0 15,-21-1-15,21 1 16,0 21-16,0 21 31,-21 1-31,0-1 0,0 0 0,22-21 16,-22 21-16,0 0 0,0 0 0,21 1 16,0-1-16,0-21 15,0 21-15,0-21 0,1 0 16,-1 0-16,0 0 0,0 0 0,21 0 15,-20 0-15,-1 0 0,21-21 16,-21 21-16,22-21 0,-22-1 16,21 1-16,-21 0 0,0 0 0,1 0 15,-1 0-15,0-22 0,0 22 16,-21-21-16,21 21 0,-21-22 0,0 22 16,0-21-16,0 21 0,0-1 15,0 1-15,0 0 0,0 42 16,0 0-1,-21 1-15,21-1 0,-21 0 16,21 21-16,-21-21 0,0 22 0,21-1 16,0-21-16,-22 22 0,22-22 0,0 0 15,0 21-15,0-21 0,0 1 16,0-1-16,22 0 16,-1-21-16,0 0 0,0 0 15,21 0-15,-20 0 0,-1 0 16,0 0-16,21-21 0,1 0 0,-22-1 15,21 22-15,0-42 0,1 21 16,-22 0-16,21-22 0,1 1 0,-22 0 16,21-1-16,-21 1 0,0 0 0,1-22 15,-1 22-15,0 0 0,0-1 16,-21 1-16,0 21 0,0 0 0,0-1 16,0 1-16,-21 42 15,21 1 1,0-1-16,-21 0 0,0 21 15,-1-21-15,1 22 0,21 20 16,0-20-16,-21-1 0,0 0 0,21 1 16,0-1-16,-21 0 0,21-21 0,-21 22 15,21-22-15,0 0 0,0 0 16,0 0-16,21-21 31,0-21-31,0 0 16,0 0-16,0 0 0,1 0 15,-1-1-15,0 1 0,0-21 16,0 21-16,-21 0 0,21-1 0,1 1 16,-1 0-16,0 21 0,0 0 15,-21 21 1,0 0-16,0 22 16,0-22-16,0 0 0,21 0 0,-21 0 15,21 1-15,-21-1 0,22 0 16,-1 0-16,0 0 15,0-21-15,0 0 0,0 0 16,1 0-16,-1 0 0,0 0 0,0 0 16,0 0-16,22 0 0,-22 0 0,0-21 15,21 0-15,-21 0 0,1 21 16,20-21-16,-21-22 0,0 22 0,0 0 16,-21-21-16,22-1 0,-22 22 15,21-21-15,-21 21 0,0-22 16,0 22-16,0 0 0,-21 21 15,-1 0 1,1 0-16,0 21 0,0 21 0,0-20 16,0-1-16,-1 21 0,22 0 15,0-20-15,-21 20 0,21-21 0,0 21 16,0-20-16,0-1 0,0 0 0,0 0 16,21 0-16,1-21 0,-1 21 15,0-21-15,21 0 0,1 0 0,-22 0 16,21 0-16,0 0 0,1 0 0,20 0 15,-20 0-15,-22-21 16,21 0-16,0 0 0,1 21 0,-22-21 16,0-22-16,0 22 0,0 0 0,-21-21 15,0 21-15,0-1 0,0-20 16,0 21-16,0 0 0,-21 42 31,21 0-31,-21 0 0,21 0 16,0 1-16,-21-1 0,21 0 0,-21 0 15,21 0-15,0 0 0,0 1 16,0-1-16,0 0 0,0 0 16,0 0-1,-21-42 17,21 0-17,0 0-15,0 0 16,0-1-16,0 1 0,0 0 0,21-21 15,-21 21-15,21-22 0,0 22 16,0-21-16,0 21 0,22-1 16,-22 1-16,0 0 0,21 21 0,-20 0 0,-1 0 15,0 0-15,-21 21 0,0 0 16,21 1-16,-21 20 0,0-21 0,0 21 16,0 1-16,0-22 0,0 21 15,0-21-15,0 1 0,0-1 16,0 0-16,-21 0 0,21 0 0,0 0 15</inkml:trace>
  <inkml:trace contextRef="#ctx0" brushRef="#br0" timeOffset="47520.32">19897 7091 0,'0'42'15,"0"-21"-15,0 1 0,0 20 16,0 0-16,-22 1 0,22-22 0,0 21 15,0 0-15,-21-20 0,0 20 0,21-21 16,0 0-16,-21 0 0,21 1 16,-21-1-16,21 0 0,21-21 31,0 0-31,0 0 16,0-21-16,1 0 0,-1-1 15,0 1-15,0 0 0,0 0 16,0 0-16,1 0 0,-1-22 0,0 22 15,0 0-15,0-21 0,0 20 16,-21 1-16,22 21 0,-22 21 16,0 1-16,0-1 15,0 0-15,0 0 0,0 0 16,0 0-16,0 1 0,0-1 0,0 0 16,0 0-16,0 0 0,0 0 0,21 1 15,0-22 1,0 0-16,0 0 0,22 0 0,-22 0 15,0 0-15,21 0 0,-21 0 16,22-22-16,-22 22 0,21-21 16,-21 0-16,1 0 0,20 0 0,-21-22 15,0 22-15,0-21 0,1 21 16,-1-22-16,-21 1 0,0 21 0,21-21 16,-21 20-16,0 1 0,0 0 0,0 0 15,-21 42 1,0 0-1,-1 0-15,22 22 0,-21-22 16,0 21-16,21 1 0,0-1 0,-21-21 16,21 21-16,0-20 0,0 20 0,0-21 15,0 0-15,0 0 16,0 1-16,21-1 0,-21 0 0,21-21 16,0 21-16,22-21 0,-22 0 0,0 0 15,0 0-15,22 0 0,-22 0 16,21 0-16,-21 0 0,22-21 0,-22 0 15,0 21-15,0-21 0,21-1 0,-20 1 16,-22-21-16,21 21 0,0-22 16,-21 22-16,21-21 0,-21 21 0,0-22 15,0 22-15,0-21 0,0 21 16,0 0-16,0-1 0,-21 22 16,0 0-1,21 22-15,-21-1 0,21 21 16,0-21-16,-22 0 0,22 22 0,-21-22 15,21 21-15,0-21 0,0 22 0,0-22 16,0 0-16,0 0 0,0 0 16,0 1-16,21-1 0,1 0 15,-1-21-15,0 0 16,0 0-16,0 0 0,0 0 16,1 0-16,-1 0 0,21-21 0,-21 0 15,0 21-15,22-22 0,-22 1 16,21 0-16,-21-21 0,1 21 0,20-1 15,-21-20-15,0 21 0,0 0 0,1 0 16,-1-1-16,-21 1 16,21 0-16,0 21 0,-21 21 15,0 0-15,0 1 16,0-1-16,0 21 0,0-21 16,0 0-16,-21 1 0,21-1 0,0 21 15,0-21-15,0 0 0,0 1 16,21-1-16,-21 0 0,21-21 15,0 0-15,1 21 0,-1-21 0,0 0 16,0 0-16,0 0 16,0 0-16,1 0 0,20-21 0,-21 0 0,0 21 15,0-21-15,1-1 0,20 1 16,-21 0-16,-21-21 0,21 21 16,0-22-16,-21 1 0,22 21 0,-22-22 15,0 1-15,0 21 0,0-21 0,0 20 16,0 1-16,-22 21 15,22 21-15,-21-21 16,21 22-16,0-1 0,0 21 16,0-21-16,0 0 0,0 1 0,0-1 15,0 0-15,0 0 0,0 0 0,21 0 16,1-21-16,-1 22 16,0-1-16,0-21 0,0 0 0,22 21 15,-1-21-15,0 0 0,1 0 0,-1 0 16,0 0-16,-21 0 0,1 0 15,-1 0-15</inkml:trace>
  <inkml:trace contextRef="#ctx0" brushRef="#br0" timeOffset="48434.5">16806 8657 0,'0'0'0,"0"-21"16,-21 21-16,21-21 16,0 0-16,-21 21 0,21-21 0,0-1 15,0 1-15,21 0 0,-21 0 16,21 0-16,0 0 0,1-1 15,-1 22-15,21-21 0,-21 0 0,22 21 16,-22 0-16,21 0 0,-21 0 0,0 0 16,22 21-16,-22-21 0,0 21 15,-21 22-15,0-22 0,0 0 0,0 0 16,0 22-16,0-22 0,0 0 0,0 21 16,0-21-16,0 1 0,0-1 15,0 0-15,-21 0 0,21 0 16,0 0-16,21-21 15,0 0 1,22-21-16,-22 21 0,21-21 16,-21 0-16,22 0 0,-22 0 15,21-1-15,-21 1 0,0 0 0,22 0 16,-22 0-16,0 0 0,0-1 0,-21 1 16,0 0-16,21 21 0,-21-21 15,0 42 1,0 0-16,-21 0 15,0 22-15,0-22 0,0 21 16,21 1-16,-21-1 0,-1 21 16,1-20-16,0 20 0,0-20 0,21 20 15,0 1-15,-21-1 0,21 1 16,0-1-16,-21 1 0,21-1 0,0 22 16,0-22-16,0 1 0,0 20 0,0-20 15,0-1-15,0 1 0,0-1 0,0 1 16,0-1-16,-22-20 0,1-1 15,0 0-15,0 1 0,-21-1 0,-1-21 16,1 0-16,0 1 0,-1-1 0,1 0 16,-22-21-16,22 0 0,-21 0 15,20 0-15,1-21 0,-22 0 16,22-1-16,0-20 0,-1 0 0,1-1 16,0 1-16,21 0 0,-1-22 0,1 1 15,21-1-15,0-20 0,0 20 16,0 1-16,21-22 0,1 21 0,20 1 15,0 21-15,1-22 0,-1 22 0,0-1 16,22-20-16,-22 21 0,22-1 16,-1 1-16,1 0 0</inkml:trace>
  <inkml:trace contextRef="#ctx0" brushRef="#br0" timeOffset="49552.43">17822 8551 0,'0'0'0,"0"-21"15,-21 21 1,0 21-16,0 1 16,0-1-16,21 0 0,-22 0 15,1 0-15,0 22 0,0-22 0,21 21 16,-21 0-16,21 1 0,-21-22 0,21 21 16,-22-21-16,22 22 0,0-22 15,0 0-15,0 0 0,22 0 0,-1-21 16,0 22-16,0-22 0,0 0 0,0 0 15,1 0-15,-1 0 16,21 0-16,-21-22 0,0 22 0,1-21 16,20 0-16,-21 0 0,0 0 0,0 0 15,1-22-15,-22 22 0,0-21 16,0 21-16,0-22 0,0 1 0,0 21 16,0-22-16,0 22 0,0 0 0,-22 0 15,1 0-15,0 21 0,0 0 16,0-21-16,0 21 0,-1 0 0,1 0 15,0 0-15,0 21 0,0 0 16,0 0-16,-1 0 0,1 22 16,0-22-16,0 21 0,21-21 0,0 22 0,0-22 15,0 21-15,0-21 0,0 0 16,0 22-16,0-22 0,21 0 16,0 0-16,0-21 0,1 0 15,-1 0-15,21 0 0,-21 0 0,0 0 16,22 0-16,-22-21 0,21 0 15,1 21-15,-22-21 0,21 0 0,0-1 16,-20 1-16,20 0 0,-21-21 0,0 21 16,0-22-16,1 22 0,-1 0 15,0 0-15,-21 0 0,21 21 0,-21-22 16,0 44 15,0-1-31,0 0 16,0 0-16,0 0 0,0 0 0,0 22 15,-21-22-15,21 0 0,0 0 16,0 0-16,0 1 0,0-1 0,0 0 16,0 0-16,21-21 0,-21 21 15,21-21-15,0 0 0,1 0 16,-1 0-16,0 0 0,0 0 0,0-21 16,0 0-16,1 21 0,20-21 0,-21 0 15,0-1-15,0-20 16,1 21-16,-1 0 0,0-22 0,0 22 0,-21-21 15,21 21-15,-21 0 0,21-22 0,-21 22 16,0 0 0,0 42-1,0 0 1,0 0-16,0 22 16,0-22-16,-21 0 0,21 0 0,0 22 15,0-22-15,0 0 0,0 0 0,0 0 16,0 0-16,0 1 0,0-1 15,0 0-15,21 0 16,1-21-16,-1 0 0,0 0 16,0 0-16,0 0 15,0-21-15,22 0 0,-22 0 16,0-1-16,0 1 0,0 0 0,1 0 16,-22 0-16,0-22 0,21 22 15,-21 0-15,21 0 0,-21 0 0,0 0 16,0-1-16,0 1 0,0 0 15,21 42 17,-21 0-32,21 1 0,-21-1 15,0 0-15,0 0 0,0 0 16,0 0-16,0 1 0,21-1 0,-21 0 16,22 0-16,-22 0 15,21-21 32,-21-21-47,0 0 16</inkml:trace>
  <inkml:trace contextRef="#ctx0" brushRef="#br0" timeOffset="50968.65">910 9250 0,'0'0'15,"-42"21"-15,-85 21 16,106-20 0,21-1-16,21 0 15,0-21-15,21 0 0,22 0 16,-1 0-16,1 0 0,42-21 16,-22 0-16,43 21 0,-21-22 0,21 1 15,-21-21-15,21 21 0,-21 0 16,21-1-16,-21 1 0,-1 0 0,1 21 15,-21-21-15,-22 21 0,1 0 16,-1 0-16,-20 0 0,-22 0 0,0 0 16,-21 21-16,0 0 15,-21-21-15,0 0 0,-22 0 16,22 0-16,-21 21 0,21-21 16</inkml:trace>
  <inkml:trace contextRef="#ctx0" brushRef="#br0" timeOffset="52600.53">1164 8721 0,'21'0'15,"0"-21"-15,1-1 16,-1 1-16,0 0 0,0 0 0,0 0 0,0 21 16,1-21-16,-22-22 15,0 22-15,0 0 0,0 0 0,0 0 16,0-1-16,0 1 0,0 0 16,0 0-16,-22 21 15,1 0-15,0 0 16,0 21-16,21 0 0,-21 22 15,21-22-15,0 0 0,0 21 16,0-21-16,0 22 0,0-22 16,0 0-16,21 0 0,0 0 0,0 1 15,0-1-15,1-21 0,-1 0 16,0 0-16,0 0 0,0 0 0,0 0 16,22 0-16,-22 0 15,0-21-15,0-1 0,0 22 0,1-21 16,-1 0-16,0 0 0,-21 0 15,21 0-15,-21-1 0,21 1 0,-21 0 16,0 0-16,0 0 0,21 21 16,-21-21-16,22-1 0,-1 22 0,0 0 15,0 0-15,-21 22 16,0-1-16,21 0 0,-21 0 16,21 0-16,-21 0 0,0 1 0,0-1 15,0 0-15,0 0 0,0 0 16,0 0-16,0 1 0,0-1 0,0 0 15,0-42 17,22 0-17,-22-1-15,21 1 0,-21 0 0,21 0 16,0 0-16,-21 0 0,21-22 16,0 22-16,-21-21 0,0 21 0,22-22 15,-1 22-15,-21 0 0,0 0 16,0 0-16,0 42 31,0 0-31,0 0 0,0 0 0,0 22 16,0-22-16,0 0 0,0 21 0,0-21 15,0 1-15,0-1 16,0 0-16,0 0 0,0 0 0,21 0 16,0-21-16,0 0 0,0 0 15,1 0-15,-1 0 0,0 0 0,0 0 16,0 0-16,0-21 0,22 21 15,-22-21-15,0 0 0,0 0 0,0 21 16,1-21-16,-1-1 0,0 1 16,-21-21-16,0 21 0,21 0 0,-21-1 15,21 1-15,-21 0 0,0 0 0,0 0 16,21 0-16,1-1 0,-1 22 16,0 0-1,0 22 1,-21-1-1,21-21-15,-21 21 16,0 0-16,21-21 31,-21-21-15,0 0 0,0 0-1,-21 21-15,0 0 16,0 0-16,0 0 15,21 21-15,-21 0 16,21 0-16,-22 0 0,22 22 16,0-22-16,-21 0 0,21 21 15,0-21-15,0 22 0,0-22 0,0 21 16,0-21-16,0 1 0,0-1 16,21-21-16,1 21 0,-1-21 0,0 21 15,0-21-15,21 0 0,-20 0 16,-1 0-16,21-21 0,-21 0 0,22 0 15,-22 21-15,0-22 0,21 1 16,-21-21-16,22 21 0,-22 0 16,0-22-16,0 22 0,0 0 0,-21-21 15,22 20-15,-22 1 0,0 0 16,0 0-16,0 0 0,0 0 0,-22 21 16,1 0-16,0 0 0,0 21 15,0 0-15,21 0 0,0 0 16,0 0-16,-21 1 0,21 20 0,0-21 15,0 0-15,0 0 0,0 1 16,0-1-16,0 0 16,21-21-16,0 0 15,0 0-15,0 0 0,0 0 16,1-21-16,-1 21 0,21-21 0,-21-1 16,0 22-16,22-21 15,-22 0-15,0 0 0,0 0 0,0 0 16,1-1-16,-1 22 15,-21 22 1,0-1-16,0 21 0,0-21 16,0 22-16,0-1 0,0 0 15,-21 1-15,-1-1 0,1 21 0,0-20 16,0-1-16,0 0 0,0-20 16,-1 20-16,1-21 0</inkml:trace>
  <inkml:trace contextRef="#ctx0" brushRef="#br0" timeOffset="54981.84">20553 8911 0,'42'-63'15,"-21"63"1,0-21-16,1-1 16,-1 1-16,0 0 0,0-21 0,0 21 15,0-1-15,1 1 0,-1 0 0,-21 0 16,21-21-16,-21 20 0,0 1 15,0 0-15,0 0 0,0 0 0,-21 21 16,0 0 0,-1 0-16,1 21 0,-21 0 15,21 0-15,0 0 0,-22 1 0,22 20 16,0-21-16,0 21 0,0 1 16,21-22-16,0 21 0,0-21 0,0 22 15,0-22-15,21 0 0,0 0 0,0 0 16,21 1-16,-20-22 15,20 0-15,-21 0 0,21 0 0,1 0 16,-22 0-16,21 0 0,1 0 0,-22-22 16,21 22-16,-21-21 0,0 0 15,22 0-15,-22-21 0,0 20 0,0-20 16,0 21-16,1-21 0,20 20 0,-21-20 16,0 21-16,0-21 0,1 20 15,20 1-15,-21 0 0,0 0 0,0 21 16,1 0-16,-1 0 0,0 0 0,0 0 15,-21 21-15,0 0 0,0 0 16,0 1-16,0-1 0,0 0 0,0 21 16,0-21-16,0 22 0,0-22 15,-21 21-15,21-21 0,0 1 16,0-1-16,0 0 0,0 0 0,0 0 16,0-42 15,0 0-31,0 0 15,21 0-15,0-1 0,-21 1 0,21 0 16,-21-21-16,22 21 0,-1-22 16,0 22-16,0-21 0,-21 21 0,21-1 15,0 1-15,1 0 0,-22 0 16,0 0-16,0 42 16,0 0-1,-22 0-15,22 0 0,-21 1 16,0 20-16,21-21 0,0 21 0,-21-20 15,21-1-15,0 21 0,-21-21 0,21 0 16,0 1-16,0-1 0,0 0 16,21 0-16,0-21 0,0 0 0,0 21 15,1-21-15,-1 0 0,21 0 0,-21 0 16,0 0-16,22-21 0,-22 21 16,0-21-16,0 0 0,0 0 0,22-1 15,-22-20-15,0 21 0,-21 0 0,21-22 16,0 22-16,1-21 0,-1 21 15,0 0-15,0-1 0,-21 1 16,21 0-16,0 0 0,1 21 16,-22 21-1,0 0 1,0 0-16,0 1 16,0-1-16,21-21 46,-21-21-30,21-1-16,-21 1 16,0 0-1,0 0-15,0 0 0,-21 21 32,21 21-32,-21-21 15,21 21-15,-22 0 0,1 0 0,0 1 16,21-1-16,-21 21 0,0-21 0,21 0 15,0 22-15,0-22 0,0 0 16,0 0-16,0 0 0,0 1 0,0-1 16,0 0-16,0 0 0,21-21 0,0 21 15,0-21-15,0 0 0,22 0 16,-1 0-16,0 0 0,1 0 0,-1 0 16,0 0-16,1-21 0,-22 0 15,21 0-15,-21 0 0,22-1 16,-22-20-16,0 21 0,0-21 0,0 20 15,-21 1-15,0 0 0,0 0 0,0 0 16,0 0-16,-21 21 16,0 0-16,0 21 0,0 0 15,0 0-15,-1 0 0,1 0 16,0 1-16,21-1 0,0 21 0,0-21 16,0 0-16,0 1 0,0-1 0,0 0 15,0 0-15,21 0 0,0-21 16,1 21-16,-1-21 0,21 0 0,0 0 15,1 0-15,-1 0 0,22 0 16,-22 0-16,0-21 0,1 0 16,-1 0-16,0 0 0,-21 0 0,1-1 15,-1 1-15,0-21 0,0 21 0,0-22 16,0 22-16,-21-21 0,0 21 16,0 0-16,0-1 0,22 1 0,-44 42 31,1 22-16,21-22-15,0 21 0,-21 1 0,0-1 16,21 21-16,-21 1 0,21-22 16,-21 22-16,-1-1 0,22 1 15,0-1-15,0 1 0,-21-1 0,21 1 16,0-1-16,0 1 0,0 20 0,0-20 16,0-1-16,0 1 0,0-1 15,0-20-15,0 20 0,0-20 0,0-1 16,0 0-16,0-21 0,-21 22 0,21-22 15,0 0-15,-21-21 16,21-21 15,0 0-31,0 0 0,21-1 0,-21-20 16,21 21-16,0-21 0,-21-1 16,22-20-16,-1 20 0</inkml:trace>
  <inkml:trace contextRef="#ctx0" brushRef="#br0" timeOffset="56160.85">23537 8890 0,'0'0'0,"-21"42"16,-21 22 0,21-43-16,-1-21 0,1 0 0,0 21 15,0-21-15,0 0 0,0 0 0,-1 0 16,44 0 31,-1 0-47,0 0 15,0 0-15,0 0 0,0 0 0,1 0 16,20 0-16,0 0 0,-21 0 16,22-21-16,-1 0 0,0 21 15,1-21-15,-1-22 0,0 22 0,1-21 16,-1 0-16,0-1 0,1 1 16,-22 0-16,21-22 0,1 22 0,-22-22 15,0 22-15,0-22 0,0 22 0,0-21 16,-21 20-16,22 1 0,-22 21 15,0-22-15,-22 43 16,1 0-16,0 43 0,0-22 16,0 21-16,0 1 0,-1-1 15,1 0-15,0 1 0,21-1 0,0 21 16,-21-20-16,21-1 0,0 0 16,0 1-16,0-1 0,0-21 15,0 22-15,0-22 0,0 21 0,0-21 16,0 0-16,21-21 0,0 22 15,0-22-15,1 0 0,20 0 16,-21 0-16,0 0 0,0-22 0,1 1 16,-1 0-16,0 0 0,21 0 15,-21-22-15,1 22 0,-22 0 0,21 0 16,-21 0-16,21 21 0,-21-21 16,0 42-1,0 0-15,0 0 16,0 0-16,0 0 15,-21 1-15,21-1 0,0 0 16,0 0-16,0 0 0,0 0 16,21-21-1,0 0-15,0 0 0,22 0 16,-22 0-16,21 0 0,0 0 0,-20 0 16,20-21-16,-21 21 0,21-21 0,-20 0 15,-1 0-15,21 0 0,-21 21 16,0-22-16,1 1 0,-1 0 0,0 0 15,0 21-15,0-21 16,-21 0-16,21 21 0,-21-22 16,0 1-16,-21 21 31,0 0-31,0 0 0,0 0 16,-22 0-16,22 0 0,-21 21 0,21-21 15,-22 22-15,1-1 0,21 0 0,0 0 16,0 0-16,-1 0 0,22 1 15,-21-1-15,21 0 0,0 0 0,0 0 16,0 0-16,21-21 0,1 22 16,-1-22-16,0 0 0,0 21 0,21-21 15,-20 0-15,-1 0 0,0 0 0,64 0 32,-64 21-32,0-21 0,-21 21 0,0 0 15,0 0-15,0 22 0,0-22 16,-21 21-16,0-21 0,-1 22 0,1-1 15,0 0-15,0-20 0,0 20 16,-22 0-16,22 1 0,0-1 0,0-21 16,-21 21-16,20-20 0,1 20 0,0-21 15,0 0-15,0 0 0,0 1 16,-1-22-16,1 21 0,0-21 0,0 0 16,0 0-16,21-21 31,0-1-31,0 1 0,0 0 0,0 0 15,0-21-15,0 20 0,21-20 16,0 0-16</inkml:trace>
  <inkml:trace contextRef="#ctx0" brushRef="#br0" timeOffset="56353.03">24807 8530 0,'0'0'0,"0"-21"0,0 0 16,-21 21-1,21 21 32</inkml:trace>
  <inkml:trace contextRef="#ctx0" brushRef="#br0" timeOffset="56600.89">23918 8530 0,'0'0'16,"0"21"-16,21-21 16,22 0-1,-22 0-15,0 0 0,21 0 0,1 0 16,-1 0-16,-21 0 0,22 0 0,-1 0 15,21 0-15,-20 0 0,-1 0 16,0 0-16,-20-21 0,20 21 0,0 0 16,-21 0-16,1-21 0,-1 21 0,0 0 15,-21-21-15,0 0 16,-21 21-16,0-21 0,-22 21 16,22 0-16</inkml:trace>
  <inkml:trace contextRef="#ctx0" brushRef="#br0" timeOffset="57088.94">23516 8615 0,'0'0'16,"21"0"-16,0 0 0,1 0 15,-1 0-15,0 0 0,0 0 16,0 0-16,0 21 15,1-21-15,-22 21 0,21 0 0,0 1 16,-21-1-16,21 0 0,-21 0 0,0 21 16,0-20-16,0-1 0,-21 21 15,0-21-15,-22 0 0,1 1 0,0-1 16,-1-21-16,-20 21 0</inkml:trace>
  <inkml:trace contextRef="#ctx0" brushRef="#br0" timeOffset="57696.64">18521 10329 0,'0'0'0,"21"-21"0,-21 0 31,0 42-15,0 0-16,0 1 0,0-1 0,-21 0 16,21 21-16,-21-21 0,-1 22 0,1-22 15,21 0-15,-21 21 0,0-20 16,0-1-16,0 0 0,21 0 15,-22 0-15,22 0 16,0-42 15,0 0-31,22 0 0</inkml:trace>
  <inkml:trace contextRef="#ctx0" brushRef="#br0" timeOffset="58048.43">18605 10054 0,'-21'0'0,"42"0"0,-63 0 0,21 21 15,0 1-15,0-22 0,-1 21 0,1 0 16,0 0-16,0-21 0,21 21 16,0 0-16,0 1 0,21-22 15,0 0-15,0 0 16,1 0-16,-1 0 0,21 0 15,-21 0-15,0-22 0,1 22 0,-1-21 16,0 21-16,-21-21 0,0 0 0,0 0 16,0 0-16,0-1 15,0 1-15,0 0 0,0 0 0,-21 0 16,0 21-16,-1 0 16,1 0-16,0 0 0,0 0 0,0 0 15,0 21-15,-1 0 0,22 0 16,0 0-16,-21 1 0,21 20 15,0-21-15,0 0 0,0 0 0,0 22 16,0-22-16,0 0 0,21 0 0,1 0 16</inkml:trace>
  <inkml:trace contextRef="#ctx0" brushRef="#br0" timeOffset="58488.18">18859 10329 0,'0'-21'31,"0"42"-31,0 1 16,0-1-16,0 0 0,0 21 15,0-21-15,0 1 0,-21-1 0,21 0 16,0 0-16,0 0 0,-21 0 16,21 1-16,0-1 0,0 0 0,0 0 15,0-42 16,0 0-15,0 0-16,0-1 0,21 1 16,0-21-16,-21 21 15,22 0-15,-1-22 0,0 22 0,0-21 16,0 21-16,22-22 0,-22 22 0,21 21 16,-21-21-16,22 21 0,-22 0 15,0 0-15,21 0 0,-21 21 0,1-21 16,-22 21-16,21 22 0,-21-22 0,0 0 15,0 0-15,0 21 0,0-20 16,0-1-16,0 21 0,-21-21 0,-1 0 16,1 1-16,21-1 0,-21 0 0,0-21 15,0 21-15,21 0 0,21-21 47</inkml:trace>
  <inkml:trace contextRef="#ctx0" brushRef="#br0" timeOffset="58815.2">19643 10224 0,'0'0'0,"0"21"16,0 0-16,-22 0 15,22 0-15,-21 22 0,0-22 16,21 21-16,0 0 0,0 1 15,-21-1-15,21 22 0,-21-22 0,21 21 16,0 1-16,0-1 0,0 1 16,0-1-16,0 22 0,0 0 0,0-1 15,-21 1-15,-1 0 0,1-1 0,-21 1 16,21-21-16,0 20 0,-1-20 0,1-1 16,0 1-16,0-22 0,21 22 15,0-43-15,-21 21 0,21-21 0,0 0 16,0-42-1,0 0-15,21 0 16,-21 0-16,21-22 0,0 22 0,0-21 16,1 0-16,-1-22 0,0 22 15</inkml:trace>
  <inkml:trace contextRef="#ctx0" brushRef="#br0" timeOffset="59780.37">19579 10668 0,'0'0'0,"0"-63"0,0 20 0,-21-20 0,21 20 15,0 1-15,0 0 0,0-1 16,0 22-16,0-21 0,21 21 0,0 0 16,0 21-16,1-22 0,-1 22 0,0-21 15,0 21-15,21 0 0,-20 0 16,-1 0-16,0 21 0,0 1 0,0-1 16,0 0-16,1 0 0,-22 21 15,0-20-15,0-1 0,0 0 16,0 0-16,-22 21 0,1-20 0,0-22 15,0 21-15,-21 0 0,20-21 0,-20 21 16,21-21-16,0 0 0,0 0 16,-1 0-16,1 0 0,42 0 31,1 0-15,-1 0-16,0 0 0,0 0 15,0 0-15,0 0 0,1 0 0,-1 0 16,0 0-16,0 0 0,21 0 15,-20 0-15,-1 0 0,0-21 16,21 0-16,-21 21 0,22-21 0,-22-1 16,21 1-16,-21 0 0,1 0 15,-1 0-15,0-22 0,0 22 0,0 0 16,0 0-16,-21 0 0,0 0 0,0 42 47,0 0-47,0 0 0,-21 21 0,0-20 15,21-1-15,-21 0 0,21 21 16,0-21-16,0 1 0,0-1 0,0 0 16,0 0-16,21-21 15,0 0-15,0 0 16,1 0-16,-1 0 0,0 0 0,0 0 16,0-21-16,0 21 0,22-21 0,-22 0 15,0-1-15,21 1 0,-20 0 16,-1 0-16,0-21 0,0 20 0,0 1 15,-21 0-15,21 0 0,-21 0 0,22 21 16,-22-21-16,0 42 16,0 0-1,0 21-15,-22-21 0,22 1 16,-21-1-16,21 0 0,0 0 16,0 0-16,0 0 0,0 1 15,0-1-15,0 0 0,21 0 16,1-21-16,-1 0 0,21 0 15,-21 0-15,0 0 0,22 0 0,-22 0 16,21 0-16,-21-21 0,22 0 0,-22 0 16,21-1-16,-21 1 0,1 0 15,-1 0-15,0-21 0,0-1 0,-21 22 16,21-21-16,-21-1 0,21 1 0,-21 0 16,0-1-16,22 1 0,-22 0 15,21-1-15,-21 1 0,0 21 0,0-21 16,0 20-16,0 44 15,0-1 1,0 0-16,-21 21 0,-1-21 0,1 22 16,21-1-16,-21 0 0,0 1 0,21-1 15,0 0-15,-21 1 0,21-1 16,0 0-16,0-20 0,0 20 0,0-21 16,0 21-16,0-20 0,0-1 0,0 0 15,21 0-15,0-21 16,0 0-16,0 0 0,1 0 15,-1-21-15,0 0 0,0 21 0</inkml:trace>
  <inkml:trace contextRef="#ctx0" brushRef="#br0" timeOffset="59989.01">21018 10097 0,'0'0'0,"-21"0"0,21 21 15,0 0 1,21-21-16,1 0 0,-1 21 16,0-21-16,0 0 0,0 0 0,0 0 15,1 0-15,-1 0 0,21 0 16,-21 0-16,0 0 0,22 0 0,-22-21 16,0 21-16,0-21 0,0 21 15,1-21-15</inkml:trace>
  <inkml:trace contextRef="#ctx0" brushRef="#br0" timeOffset="60745.64">22479 10287 0,'0'0'0,"0"-21"15,21 21-15,0-21 0,0 0 16,1-1-16,-1 1 0,0 0 15,0-21-15,21 21 0,-20-22 16,-1 1-16,0 0 0,0-1 0,0 1 0,-21 0 16,0-1-16,21 1 0,-21 0 15,0-1-15,0 1 0,22 0 16,-22 20-16,0 1 0,-22 42 31,1 22-31,0-1 0,0 22 0,0-22 16,0 21-16,-1 1 0,1-1 0,-21 1 15,21-1-15,0 1 0,-1 21 16,1-22-16,0 22 0,0-22 0,0 22 16,0 0-16,21-1 0,-22-20 0,22 20 15,-21 1-15,21 0 0,-21-22 16,21 22-16,0 0 0,0-22 0,0 1 16,0-1-16,0 1 0,0-22 0,0 0 15,0 1-15,0-22 0,0 21 16,21-42-16,0 21 0,1-21 15,-1 0-15,0 0 0,0-21 0,21 21 16,-20-21-16,20-21 0,-21 20 0,21-20 16,1 0-16,-22-1 0,21 1 0,1-21 15,-22-1-15,21 1 0,-21-1 16,0 1-16,1 20 0,-22-20 0,0-1 16,0 1-16,0-1 0,-22 1 0,1-1 15,0 22-15,0 0 0,-21-1 16,-1 1-16,22 21 0,-21-22 0,-1 22 15,22 21-15,0-21 0,-21 0 16,21 21 0,42 0-1,0 0-15,0 0 0,0 0 16,0 0-16,22 0 0,-22 0 16,21 0-16,-21 0 0,1-21 0,-1 21 15,0 0-15,0-21 0</inkml:trace>
  <inkml:trace contextRef="#ctx0" brushRef="#br0" timeOffset="61120.43">23008 10097 0,'0'0'0,"0"-22"0,-21 22 0,21-21 0,0 0 16,0 0-16,0 0 0,21 0 31,0 21-31,0 0 0,1 0 0,-1 0 15,0 0-15,0 0 0,0 0 0,0 21 16,1 0-16,-1 0 0,0-21 16,0 21-16,0 0 0,0 1 0,-21-1 15,0 0-15,0 0 0,0 0 0,0 0 16,-21 1 0,0-22-16,0 0 0,0 0 0,0 0 15,-1 0 1,22-22-1,0 1-15,0 0 16,22 21-16,-1-21 0,-21 0 0,21 0 16,0-1-16,0 1 0,0 0 15,1 0-15,20 21 0,-21-21 0,0 0 16,0-1-16,1 22 0,20-21 0,-21 21 16,0 0-16,0 0 0,22-21 15,-22 21-15,0 0 0</inkml:trace>
  <inkml:trace contextRef="#ctx0" brushRef="#br0" timeOffset="61932.45">23897 9948 0,'0'0'0,"-21"22"0,0-1 0,-22 0 16,22 0-16,0 0 0,0 0 16,0 1-16,0-1 0,-1 0 0,22 0 15,0 0-15,0 0 0,0 1 16,0-1-16,22 0 15,-1-21-15,0 0 0,0 0 0,0 0 16,0 0-16,1 0 0,-1 0 16,0 0-16,0 0 15,-21-21-15,0 0 0,0-1 16,0 1-16,0 0 0,0 0 16,0 0-16,0 0 0,0-1 15,0-20-15,0 21 0,0 0 0,0 0 16,21 21-1,0 0-15,1 0 16,-1 0-16,0 0 0,0 21 16,0 0-16,-21 0 0,0 0 0,21 0 15,1 1-15,-22-1 0,0 0 16,0 0-16,21 0 0,-21 0 16,0 1-16,0-1 0,0 0 0,0 0 15,0 0-15,0 0 16,0-42 15,0 0-15,0 0-16,0 0 0,0 0 15,0-1-15,21 1 0,0 0 0,0 0 16,0 0-16,1-22 0,-1 22 16,0 0-16,0 0 0,0 0 0,0 21 15,1-21-15,-1 21 0,0 0 16,0 0-16,0 0 0,0 21 15,1 0-15,-22 0 0,21 0 0,0 0 16,0 1-16,-21-1 0,0 0 16,0 0-16,0 0 0,0 0 0,0 1 15,0-1-15,0 0 16,-21-21 0,0 0-16,0 0 15,21-21-15,0 0 16,0-1-16,0 1 15,0 0-15,21 0 0,0 0 0,0 0 16,0-1-16,22 1 16,-1 0-16,0-21 0,1 21 0,20 21 0,-21-22 15,1 22-15,20 0 0,-20 0 16,-1 0-16,0 22 0,-21-1 16,22 0-16,-22 21 0,0-21 0,-21 22 15,0-22-15,0 21 0,-21 1 0,0-22 16,-22 21-16,22-21 0,-21 22 0,0-22 15,20 21-15,-20-21 0,0 0 16,-1 1-16,1-1 0,0-21 0,21 21 16,-64 0-16</inkml:trace>
  <inkml:trace contextRef="#ctx0" brushRef="#br0" timeOffset="62420.14">17970 11853 0,'0'0'15,"0"-21"-15,0-21 0,0 21 0,0 0 0,-21-22 16,0 43-16,0-42 16,0 42-1,0 0-15,21 21 0,0 0 16,0 0-16,0 22 0,0-22 0,0 21 16,0-21-16,0 22 0,0-1 15,0 0-15,0 1 0,0-22 0,0 21 16,0 1-16,0-22 0,0 21 0,0-21 15,0 0-15,0 1 0,-22-1 16,1 0-16,0 0 0,21 0 0</inkml:trace>
  <inkml:trace contextRef="#ctx0" brushRef="#br0" timeOffset="63192.74">17081 12319 0,'0'0'0,"22"0"16,-1 0 0,0 0-16,42 0 0,-20 0 0,20 0 15,1-21-15,-1 0 0,22 0 16,-22-1-16,22 1 0,-21-21 0,-1 21 16,1 0-16,-1-1 0,1 1 0,-22 0 15,0 0-15,1 0 0,-1 0 16,-21-1-16,0 1 0,-21 0 0,0 0 15,0 0-15,0 0 0,0-1 16,0 1-16,0 0 0,-21 0 16,0 21-16,0 0 15,0 0-15,-1 21 0,22 0 16,0 22-16,0-22 0,0 21 16,0 22-16,0-22 0,0 0 0,0 1 15,0-1-15,0 0 0,-21 1 0,21-1 16,0 0-16,-21 1 0,21-22 15,0 21-15,0-21 0,0 0 0,0 1 16,0-1 0,21-21-1,0-21-15,1-1 0,-22 1 16,21 0-16,0 0 0,0 0 0,-21 0 16,21-22-16,0 22 0,1 0 15,-22-21-15,21 20 0,0 1 0,-21-21 16,21 42-16,0-21 0,0 21 0,1 0 15,-22 21-15,21-21 16,0 21-16,-21 0 0,21 0 0,-21 22 16,21-22-16,-21 0 0,21 0 15,1 0-15,-22 1 0,21-1 0,0 0 16,0-21-16,0 0 0,0 0 16,22 0-16,-22 0 15,0 0-15,0-21 0,22 21 16,-22-21-16,21-1 0,-21 1 0,22 0 15,-22 0-15,0 0 0,0-22 0,0 22 16,-21 0-16,0-21 0,0 21 16,0-1-16,0 1 0,0 0 0,-21 0 15,0 0-15,0 21 0,0 0 0,-1 0 16,1 21-16,0 0 0,0 0 16,0 0-16,0 1 0,21-1 0,0 21 15,0-21-15,0 22 0,0-22 0,0 0 16,0 0-16,21 0 0,0 0 15,-21 1-15,21-22 0,21 0 16,-20 21-16,-1-21 0,0 0 0,21 0 16,-21 0-16,22 0 0,-1-21 15,0 21-15</inkml:trace>
  <inkml:trace contextRef="#ctx0" brushRef="#br0" timeOffset="64481.48">20447 11599 0,'0'0'0,"-42"0"16,20 0-16,1 22 0,0-1 16,0 0-16,21 0 0,-21 0 0,0 43 15,21-22-15,0-21 0,-22 22 16,22-1-16,0 0 0,0 1 15,0-1-15,0 0 0,0 1 0,0-22 16,0 21-16,0-21 0,22 22 0,-1-22 16,0 0-16,0 0 0,0-21 15,0 0-15,1 21 0,-1-21 0,0 0 16,21 0-16,-21 0 0,22-21 0,-22 0 16,21 0-16,-21 0 15,1-1-15,20 1 0,-21 0 0,0-21 16,0-1-16,1 1 0,-1 0 0,0-1 15,0-20-15,0 21 0,0-1 16,-21-20-16,0 20 0,0 1 0,22 0 16,-22 21-16,0-22 0,0 22 0,0 0 15,-22 42 17,1 0-32,21 22 0,0-22 0,-21 0 15,0 21-15,21 1 0,-21-1 16,21 0-16,0 1 0,0-1 0,0 0 15,0-21-15,0 22 0,0-1 16,0 0-16,0-20 0,0-1 0,21 0 16,0 0-16,0 0 0,0-21 15,1 0-15,-1 0 0,0 0 0,0 0 16,21 0-16,-20 0 0,-1 0 0,21-21 16,-21 0-16,0 0 0,22 0 15,-22-1-15,0 1 0,0-21 0,0 21 16,1-22-16,-1 22 0,0-21 0,-21 21 15,0 0-15,0-1 0,0 1 16,0 0-16,-21 21 16,0 21-1,-1 0-15,1 1 0,21-1 0,0 21 16,0-21-16,0 0 0,0 22 16,0-22-16,0 0 0,0 21 0,0-20 15,0-1-15,21-21 0,1 21 0,-22 0 16,21 0-16,0-21 15,-42 0 17,0 0-32,-1-21 0,1 0 15,0 21-15,21-21 0,-21 0 0,0 21 16,0-22-16,-1 22 0,1 0 16,21 22 15,0-1-31,0 0 15,21 0-15,1 0 0,-1-21 0,0 21 16,0-21-16,0 0 0,22 22 16,-22-22-16,0 0 0,21 0 0,-21 0 15,22 0-15,-22 0 0,21 0 0,1-22 16,-22 22-16,21-21 0,0 21 16,-20-21-16,20 0 0,-21 0 0,0 0 15,0-1-15,1 1 0,-1-21 16,-21 21-16,0 0 0,0-1 0,0-20 15,0 21-15,0 0 0,-21 21 16,-1 0 0,1 21-16,0 0 0,0 21 15,21-20-15,0-1 0,-21 0 16,21 21-16,-21-21 0,21 1 0,0 20 16,0-21-16,0 0 0,0 0 0,21 1 15,0-1-15,0-21 16,0 0-16,0 0 0,1 0 15,-1 0-15,0 0 0,0 0 0,0 0 16,0-21-16,22-1 0,-22 22 16,0-21-16,-21 0 0,21 0 0,0 0 15,1 0-15,-1-22 0,-21 22 16,21 0-16,-21 0 0,0 0 0,21-1 16,-21 1-16,21 21 0,-21 21 31,0 1-31,0-1 0,0 0 0,0 0 15,0 0-15,0 0 0,0 1 16,0-1-16,0 0 0,0 0 0,0 0 16,0 0-1,21-21-15,1 0 0,-1 0 16,0 0-16,0-21 16,0 21-16,0-21 0,1 21 0</inkml:trace>
  <inkml:trace contextRef="#ctx0" brushRef="#br0" timeOffset="64800.32">23326 11472 0,'0'0'0,"-22"0"15,22 22-15,-21-1 0,21 0 16,-21 0-16,21 0 16,-21 0-16,21 1 0,0-1 15,-21 0-15,21 0 16,-21-21-16,21 21 0,-22-21 0,22 21 16,-21-21-1,0 0 1,21-21 15,21 21-15,0-21-16</inkml:trace>
  <inkml:trace contextRef="#ctx0" brushRef="#br0" timeOffset="65016.2">23495 11494 0,'21'0'0,"-42"0"0,63-22 15,-21 1-15,1 21 16,-22 21 15,0 1-31,0-1 0,0 0 16,0 0-16,0 0 0,0 0 15,-22-21-15,1 22 0,21-1 0,-21-21 16,21 21-16,-21-21 16,21 21-16,-21-21 15,0 0-15,-1 0 16,1 0-16,0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1:40:58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2201 0,'21'0'47,"-21"-21"-31,0 0 15</inkml:trace>
  <inkml:trace contextRef="#ctx0" brushRef="#br0" timeOffset="2915.52">2201 2413 0,'0'21'15,"0"-42"17,21 0-17,1 21-15,-22-21 0,21 0 16,0 21-16,-21-22 0,0 1 15,21 0-15,0 0 0,-21 0 16,0 0-16,-21-1 16,0 22-16,0 0 15,0 0-15,-1 0 16,1 0-16,0 0 0,-21 0 0,21 22 16,-1-1-16,-20 21 0,21-21 15,-21 22-15,20-1 0,-20 21 16,21-20-16,-21 20 0,20 1 0,1-22 15,0 22-15,0-22 0,21 21 16,-21-20-16,21-1 0,0 0 0,0-20 16,0 20-16,0-21 0,21 0 15,-21 0-15,21 1 0,0-1 0,0 0 16,1 0-16,20-21 0,-21 0 16,0 21-16,22-21 0,-22 0 15,21 0-15,-21 0 0,0 0 16,22 0-16,-22-21 0,21 0 15,-21 21-15,22-21 0,-1 0 0,-21-1 16,22 1-16,-1 21 0</inkml:trace>
  <inkml:trace contextRef="#ctx0" brushRef="#br0" timeOffset="3487.2">2984 2688 0,'0'0'0,"0"-21"0,0 0 16,0 0-16,0 0 0,-21-1 0,21 1 16,-21 21-16,0-21 0,0 0 15,0 21-15,-1 0 0,1 0 0,0 0 16,0 0-16,-21 21 0,20 0 16,-20 0-16,21 1 0,-21 20 0,20-21 15,1 21-15,-21 1 0,21-1 16,0-21-16,-1 22 0,22-1 0,0-21 15,0 21-15,0-20 0,0 20 16,0-21-16,0 0 0,0 0 16,22-21-16,-1 22 0,0-22 15,0 0-15,0 0 0,0 0 0,1 0 16,20 0-16,-21 0 0,0 0 16,0-22-16,22 22 0,-22-21 15,0 0-15,0 0 0,22 0 0,-22-22 16,0 22-16,-21-21 0,21 21 0,0-22 15,-21 1-15,21 0 0,-21 21 16,0-22-16,0 22 0,0 0 16,0 0-16,0 0 0,0-1 0,0 44 31,0-1-31,0 0 16,-21 0-16,21 0 0,-21 22 0,21-22 15,0 21-15,0-21 0,0 22 16,0-22-16,0 0 0,0 21 0,0-21 15,0 1-15,0-1 16,0 0-16,21-21 0,0 0 0,-21 21 16,22-21-16,-1 0 0,0 0 15,0 0-15,0 0 0,0 0 16,-21-21-16,22 0 0,-1 0 16,0-1-16,21 1 0,-21 0 0,1-21 15</inkml:trace>
  <inkml:trace contextRef="#ctx0" brushRef="#br0" timeOffset="3803.87">3535 2011 0,'0'0'15,"0"-21"-15,-21 21 0,-1 0 16,22 21-16,0 0 15,0 0-15,0 22 0,-21-1 0,21-21 16,0 21-16,0 1 0,-21 20 16,21-20-16,0 20 0,0-21 15,0 22-15,0-22 0,0 22 16,0-22-16,0 0 0,0 1 0,0-1 16,0 0-16,0-20 0,0-1 15,0 21-15,0-21 0,0 0 16,0 1-1,21-22-15,0 0 0,1 0 16,-1 0-16,0-22 16,0 22-16,0-21 0</inkml:trace>
  <inkml:trace contextRef="#ctx0" brushRef="#br0" timeOffset="4859.54">4000 2434 0,'0'0'0,"0"-21"0,0 0 16,0 0-16,0 0 15,-21 21-15,0 0 16,0 21 0,0 0-16,21 0 0,0 0 15,-21 22-15,-1-1 0,1 0 16,21-21-16,0 22 0,-21-1 0,21 0 15,-21 1-15,21-1 0,0-21 16,0 22-16,0-22 0,0 0 16,0 0-16,0 0 0,21-21 0,0 21 15,0 1-15,1-22 0,-1 0 16,0 0-16,21 0 0,-21 0 0,1 0 16,20 0-16,-21-22 0,0 22 15,22-21-15,-22 0 0,0 0 0,21 0 16,-21 0-16,22-1 0,-22 1 15,0-21-15,0 21 0,-21-22 0,21 22 16,-21 0-16,0 0 0,22 0 16,-22 0-16,0-1 0,0 1 0,-22 21 47,1 21-47,21 1 0,-21-1 15,21 0-15,0 21 0,-21-21 0,21 1 16,-21 20-16,21-21 0,0 0 15,0 0-15,0 1 0,0-1 0,0 0 16,0 0-16,21 0 16,0-21-16,0 0 0,0 0 15,1 0-15,20 0 0,-21 0 0,0 0 16,0 0-16,22-21 0,-22 0 16,0 0-16,0 0 0,0-1 0,1 1 15,20 0-15,-21 0 16,0-21-16,0 20 0,-21-20 0,22 21 15,-1 0-15,-21 0 0,0-1 16,0 1-16,0 0 16,0 42-1,0 0 1,0 1-16,0-1 0,-21 21 16,21-21-16,0 0 0,0 22 0,0-22 15,0 0-15,0 0 0,0 0 16,0 1-16,0-1 0,21 0 0,0 0 15,0-21-15,0 21 0,0-21 16,1 0-16,20 0 16,-21 0-16,0 0 0,0-21 0,22 0 15,-22 0-15,0 0 0,0-1 16,22 1-16,-22-21 0,0 21 0,0-22 16,0 1-16,0-21 0,1 20 15,-1-20-15,0 20 0,0-20 0,-21 21 16,0-22-16,21 22 0,-21 21 15,0-22-15,0 22 0,0 0 0,0 0 16,0 0-16,0-1 0,-21 22 16,0 0-16,0 0 15,0 22-15,-1-1 16,22 21-16,0-21 0,0 22 0,-21-22 16,21 21-16,0 22 0,0-22 15,0 0-15,0 22 0,0-22 0,0 0 16,0 1-16,0-1 0,0-21 0,0 22 15,0-22-15,0 0 0,21 0 16,1 0-16,-22 0 0,21 1 0,0-22 16,0 0-16,0 0 15,0 0-15,1 0 0,-1 0 0,21 0 16,-21 0-16,0-22 16,22 1-16,-22 21 0,0-21 0,21 0 0,-20 21 15</inkml:trace>
  <inkml:trace contextRef="#ctx0" brushRef="#br0" timeOffset="5375.25">6054 2477 0,'0'0'0,"21"-22"0,-21 1 16,0 0-16,0 0 0,0 0 0,0 0 16,0-1-16,-21 1 15,21 0-15,-22 21 0,1 0 0,0 0 16,0 0-16,-21 0 15,20 0-15,1 0 0,0 21 0,-21 0 16,21 1-16,-1 20 0,1-21 0,0 21 16,0-20-16,0 20 0,0 0 15,21 1-15,0-22 0,0 21 0,0-21 16,0 22-16,0-22 0,0 0 16,0 0-16,0 0 0,21 0 0,0-21 15,0 22-15,0-22 0,0 0 16,1 0-16,-1 0 0,0 0 0,0 0 15,0 0-15,0-22 0,1 1 16,-1 0-16,0 0 0,0 0 0,0 0 16,0-22-16,1 22 0,-22-21 15,21-1-15,-21 22 0,21-21 16,-21 21-16,0-22 0,0 22 16,0 0-16,0 42 15,0 0 1,0 1-16,-21 20 0,21-21 15,0 0-15,-21 0 0,21 22 0,0-22 16,0 0-16,0 21 0,0-20 16,0-1-16,21 0 0,0 0 15,-21 0-15,21-21 0,0 21 16,0-21-16,1 0 16,-1 0-16,0 0 0,0-21 15,0 0-15,0 21 0,1-21 16,-1 0-16</inkml:trace>
  <inkml:trace contextRef="#ctx0" brushRef="#br0" timeOffset="5720.05">6752 1651 0,'0'0'0,"-21"0"0,21 21 16,-21 0-16,0 22 0,21-22 16,-22 21-16,22 1 0,0-1 0,0 0 15,0 1-15,0-1 0,0 21 16,0-20-16,0-1 0,0 0 0,0 22 16,0-22-16,0 1 0,-21-1 15,21 0-15,0 1 0,0-1 0,0 0 16,0-21-16,0 22 0,0-22 15,0 0-15,0 0 0,0 0 16,0 1 0,21-22-16,1 0 0,-1 0 15,0 0-15,0 0 0,0-22 0,0 1 16,1 0-16,20 0 0,-21 0 16,0 0-16</inkml:trace>
  <inkml:trace contextRef="#ctx0" brushRef="#br0" timeOffset="6139.83">7070 2265 0,'0'0'0,"-22"0"15,1 0-15,0 21 16,21 0-16,-21 0 0,0 1 0,21 20 16,-21-21-16,21 21 0,0-20 15,-22 20-15,22-21 0,0 21 16,0-20-16,-21 20 0,21-21 0,0 0 15,0 0-15,0 1 0,21-1 16,1 0-16,-1-21 0,0 0 16,0 0-16,0 0 0,0 0 15,1 0-15,-1 0 0,0-21 0,21 0 16,-21 21-16,1-43 0,-1 22 16,0 0-16,-21-21 0,21-1 0,-21 1 15,21 0-15,-21 20 0,0-20 0,0 0 16,0 21-16,0-1 0,-21 1 15,0 0-15,0 21 0,0 0 16,-1 0-16,-20 0 0,21 0 16,-21 21-16,20-21 0,1 21 0,0 1 15,0-1-15,0 0 0,0 21 16,21-21-16,-22 1 0,22-1 0,0 0 16,0 0-16,0 0 0,22 0 15,-1-21-15,0 0 0,0 0 16,0 0-16,0 0 0,22 0 0,-22 0 15</inkml:trace>
  <inkml:trace contextRef="#ctx0" brushRef="#br0" timeOffset="6599.16">7620 2328 0,'0'0'0,"-21"-21"0,21 0 15,0 0-15,21 0 16,0 21 0,0-21-16,0 21 0,1 0 0,-1 0 15,0 0-15,0 0 0,21 0 16,-20 0-16,-1 21 0,0 0 0,0 0 16,21 0-16,-42 0 0,22 1 15,-1 20-15,-21-21 0,0 21 16,0-20-16,0 20 0,0-21 0,0 21 15,0-20-15,-21-1 0,-1 0 16,22 0-16,-21 0 0,0 0 0,0 1 16,0-1-1,0-21-15,-1 0 16,22-21 0,0-1-16,0 1 0,0 0 15,0 0-15,0 0 0,0 0 0,22-22 16,-1 22-16,0-21 15,0-1-15,0 1 0,0 21 0,1-21 16,-1 20-16,0-20 0,0 21 16,0 0-16,0 0 0,1-1 0,-1 1 15,0 0-15,0 0 0,0 21 16,-21-21-16,21 21 0,-21-21 16</inkml:trace>
  <inkml:trace contextRef="#ctx0" brushRef="#br0" timeOffset="7079.9">6519 1820 0,'21'0'16,"1"0"-16,-1 0 15,0 0-15,21 0 0,1 0 16,-1 0-16,0 0 0,22 0 0,-1-21 16,1 21-16,-1-21 0,-20 21 15,20 0-15,1-21 0,-1 21 0,1-21 16,-1 21-16,1 0 0,-1-21 16,-21 21-16,22 0 0,-22-22 0,1 22 15,-22-21-15,21 21 0,-21 0 16,0 0-16,1 0 0,-22-21 0,-22 21 62,1 0-62,0 0 16,-21 0-16</inkml:trace>
  <inkml:trace contextRef="#ctx0" brushRef="#br0" timeOffset="7961.39">2117 3556 0,'0'0'0,"0"-21"0,-22 21 0,1-21 16,0 21-16,21-21 0,-21-1 16,0 22-16,21-21 0,-21 21 0,-1-21 15,1 21-15,21-21 16,-21 21-1,42 0 17,0 0-17,1 0-15,-1 0 0,21 0 0,0 0 16,1 0-16,-1 0 0,22 0 16,-1-21-16,22 21 0,-22 0 0,22 0 15,0 0-15,-1-21 0,1 21 16,21 0-16,-22 0 0,1-22 0,21 22 15,0-21-15,0 21 0,-1 0 16,22-21-16,-21 21 0,0-21 16,0 21-16,21-21 0,0 21 0,0-21 15,21 21-15,-21-22 0,21 22 0,-21 0 16,21-21-16,-21 21 0,0-21 16,0 21-16,0-21 0,0 21 15,0-21-15,-21 21 0,0 0 0,0-21 16,0 21-16,0-22 0,-1 22 15,22 0-15,-21-21 0,0 21 0,0 0 16,0-21-16,-22 21 0,1 0 0,0 0 16,-1-21-16,1 21 0,0 0 15,-1 0-15,-20-21 0,-1 21 0,1-21 16,-1 21-16,-20 0 0,20 0 16,-20-22-16,-22 22 0,21 0 15,-21 0-15,0-21 0,1 21 0,-1 0 16,-21-21-1,-21 21 32,-1 0-47,1 0 16</inkml:trace>
  <inkml:trace contextRef="#ctx0" brushRef="#br0" timeOffset="9047.76">6435 4170 0,'0'0'0,"0"-21"31,-22 0-15,1 21-16,0 0 16,0 0-16,0 0 0,-22 0 0,22 0 15,-21 0-15,0 0 0,-22 0 16,22 0-16,-22 21 0,1-21 0,-1 21 15,1-21-15,-1 0 0,1 21 16,-1-21-16,22 0 0,0 21 0,-1 0 16,1-21-16,0 0 0,20 22 15,1-22-15,0 21 0,0-21 16,0 21-16,21 0 16,-21 0-16,-1 0 0,22 1 0,-21-1 15,21 0-15,0 0 0,0 0 0,-21 0 16,21 1-16,0 20 0,-21-21 15,21 21-15,0 1 0,0-22 0,0 21 16,0 22-16,0-22 0,0 22 16,0-1-16,0 1 0,0-22 0,0 21 15,0 1-15,0 21 0,-21-22 16,21 1-16,-21 20 0,21-20 0,-22 20 16,22 1-16,-21 0 0,21-22 15,-21 22-15,21-22 0,-21 22 16,0 0-16,21-1 0,-21 1 0,-1 0 15,22-1-15,-21-20 0,0 21 16,0-1-16,21 1 0,-21 0 0,0-1 16,21 1-16,-22 0 0,1-1 0,0 1 15,21 0-15,-21-1 0,0-20 16,0-1-16,21 22 0,0-22 0,-22-20 16,22 20-16,-21-20 0,21-1 0,0 0 15,0-21-15,0 1 0,0-1 16,0-42-16,21-1 15,1 1-15,-22-21 0,21 0 16,0-22-16,0 1 0,0-1 16,0-21-16</inkml:trace>
  <inkml:trace contextRef="#ctx0" brushRef="#br0" timeOffset="10461.7">5059 4424 0,'21'0'16,"0"-21"0,0 21-16,0 0 0,1 0 15,-1-21-15,0 21 16,21 0-16,-21-22 0,22 22 0,-1-21 15,0 21-15,1-21 0,20 21 16,1-21-16,-1 0 0,1 21 0,20-21 16,-20 21-16,21-22 0,-1 1 15,1 21-15,0 0 0,20-21 0,1 21 16,0 0-16,21-21 0,0 21 16,-21 0-16,21 0 0,-21 0 0,21 0 15,21-21-15,-21 21 0,21 0 16,-21 0-16,21-21 0,-21 21 15,0 0-15,0 0 0,0-22 16,0 22-16,0 0 0,0 0 0,-21 0 16,0 0-16,0-21 0,-22 21 15,1 0-15,0 0 0,-1 0 0,1-21 16,0 21-16,-1 0 0,-20 0 16,21 0-16,-22 0 0,1-21 0,-1 21 15,-21 0-15,1 0 0,-1 0 16,0 0-16,1 0 0,-22 0 0,0 0 15,0 0 1,-21 21-16,21 0 0,-21 0 16,0 1-16,0 20 0,0-21 15,0 0-15,0 0 16,0 22-16,0-1 0,0-21 0,0 22 16,0-1-16,-21 21 0,21-20 15,-21-1-15,21 22 0,0-1 0,0 22 16,0-22-16,-21 22 0,21-22 0,0 22 15,0-21-15,0-1 0,0 22 16,0-22-16,0 1 0,0-1 0,0 22 16,0-22-16,0 1 0,21-1 15,-21 1-15,0-1 0,0-20 0,0 20 16,0 1-16,0-1 0,0-20 0,0 20 16,0 1-16,-21-1 15,21 1-15,-21-1 0,21 1 0,-21-1 16,21 1-16,0-1 0,0-21 0,-22 22 15,22-22-15,-21 1 0,21 20 16,0-21-16,0 22 0,-21-22 0,21 1 16,0 20-16,0-21 0,0 1 0,0-1 15,0 0-15,0 1 0,0-1 16,0 0-16,0 1 0,0-1 0,-21-21 16,21 22-16,0-22 0,-21 0 0,21 21 15,0-21-15,0 1 0,-21-1 0,-1 0 16,1 21-16,21-21 0,-21 1 15,0-1-15,21 0 0,-21 0 16,0 0-16,-1 0 0,1 1 0,0-22 16,21 21-16,-21 0 0,21 0 15,-21-21-15,0 21 0,21 0 0,-22-21 16,1 22-16,0-1 0,0-21 16,0 0-16,0 21 0,-1-21 0,1 0 15,0 21-15,0-21 0,0 0 16,-22 0-16,22 0 0,0 21 0,-21-21 15,21 0-15,-22 0 0,1 0 0,0 0 16,-1 0-16,-20 0 0,20 0 16,-20 0-16,-1 0 0,-20 0 0,-1 0 15,0 0-15,1 0 0,-1 0 16,0 0-16,-20 0 0,20 0 0,-21 0 16,0 0-16,22 0 0,-22 21 15,0-21-15,21 0 0,-21 0 0,1 0 16,20 0-16,0 0 0,-21 0 0,22 0 15,-22 0-15,0 0 0,21 0 16,-20 0-16,20 0 0,0 0 0,1-21 16,-1 21-16,21 0 0,1 0 0,-1 0 15,22 0-15,-21 0 0,20 0 0,-20 0 16,20 0-16,1 0 0,0 0 16,-22 0-16,22 0 0,0 0 0,-22 0 15,22 0-15,-1 21 0,1-21 16,0 0-16,21 0 0,-22 0 0,22 0 15,21-21 17,0 0-32,21 0 15,0 0-15,64-127 16</inkml:trace>
  <inkml:trace contextRef="#ctx0" brushRef="#br0" timeOffset="11316.28">6646 5271 0,'0'-22'15,"0"1"-15,0 0 16,0 0-16,0 0 0,0 0 15,0-1-15,0 1 0,0 0 16,0 0-16,0-21 0,0 20 0,-21 1 16,21 0-16,-21-21 0,21 21 0,-21-1 15,0 1-15,-1 21 0,1-21 16,0 0-16,-21 21 0,21 0 0,-1 0 16,-20 0-16,21 0 0,0 21 15,0 0-15,-22 22 0,22-22 0,0 0 16,0 21-16,0 1 15,-1-1-15,1-21 0,21 21 0,0 1 16,-21-22-16,21 21 0,0-21 0,0 1 16,0-1-16,0 0 0,0 0 15,0 0-15,21-21 0,0 21 16,1-21-16,-1 0 0,21 0 16,-21-21-16,0 21 0,1-21 15,20 0-15,0 0 0,-21 0 0,22-1 16,-22 1-16,21-21 0,-21 21 15,1-22-15,-1 22 0,0-21 0,0 21 16,-21 0-16,0-1 0,0 1 16,0 0-16,0 0 0,0 42 31,0 0-31,0 0 16,0 1-16,-21 20 0,21-21 0,-21 0 15,21 22-15,0-22 0,0 0 16,0 0-16,0 0 0,0 0 0,0 1 15,0-1-15,0 0 0,21-21 16,0 21-16,0-21 16,0 0-16,1 0 0,-1 0 0,0 0 15,21 0-15</inkml:trace>
  <inkml:trace contextRef="#ctx0" brushRef="#br0" timeOffset="11875.67">7408 4784 0,'0'0'0,"-21"-21"0,0 21 16,21-22-16,-21 22 0,0 0 16,-1 0-16,1 0 0,0 0 15,0 0-15,0 22 0,0-1 0,-1 0 0,1 21 16,0-21-16,0 22 0,0-22 15,0 21-15,-1 1 0,22-1 16,0-21-16,0 21 0,-21-20 16,21-1-16,0 0 0,0 0 0,0 0 15,0 0-15,21 1 0,1-22 16,-1 21-16,0-21 0,0 0 16,21 0-16,-20 0 0,-1 0 15,0-21-15,0-1 0,0 1 0,0 21 16,22-21-16,-22-21 0,0 21 15,0-1-15,-21-20 0,21 0 0,1-1 16,-1 1-16,-21 0 0,0-22 16,21 22-16,-21 0 0,21-1 0,-21 1 15,0 21-15,0-22 16,0 22-16,0 0 0,0 0 0,0 0 16,-21 21-16,0 0 15,0 21-15,21 0 16,0 0-16,-22 0 0,22 22 0,0-1 15,-21 0-15,21 1 0,0-1 16,0 0-16,0 1 0,0-1 0,0 0 16,0 1-16,0-22 0,0 21 15,0-21-15,21 1 0,1-1 0,-22 0 16,21 0-16,0-21 0,0 0 16,0 0-16,0 0 0,22 0 0,-22 0 15,0 0-15,21 0 0,-20-21 16,20 21-16</inkml:trace>
  <inkml:trace contextRef="#ctx0" brushRef="#br0" timeOffset="13826.98">8276 4784 0,'0'0'15,"0"-21"-15,0-1 0,-21 22 16,0-21-16,0 21 15,-1 0-15,1 0 0,0 0 0,0 0 16,0 21-16,-22 1 0,22-1 16,0 0-16,0 0 0,0 0 15,-22 22-15,43-1 0,-21-21 0,0 21 16,21-20-16,-21 20 0,21-21 0,0 21 16,0-20-16,0-1 0,0 0 15,0 0-15,21 0 0,0-21 16,0 0-16,1 0 0,-1 0 15,0 0-15,0 0 0,0 0 0,0 0 16,1-21-16,-1 21 0,0-21 16,0 0-16,0 0 0,0-1 0,1-20 15,-1 21-15,-21-21 0,21-1 0,0 1 16,-21 0-16,21-1 0,0-20 16,-21 20-16,0 1 0,0 0 15,22-1-15,-22 22 0,21-21 0,-21 21 16,0 0-16,0-1 0,-21 44 31,21-1-15,-22 0-16,22 21 0,0-21 15,0 22-15,0-1 0,-21-21 0,21 22 16,0-1-16,0 0 16,0 1-16,0-22 0,0 21 0,0 0 15,0-20-15,0 20 0,21-21 0,-21 0 16,22 0-16,-1 1 0,0-22 15,0 21-15,0-21 0,22 0 0,-22 0 16,0 0-16,21 0 0,-21 0 0,1 0 16,20 0-16,-21 0 0,0-21 15,0-1-15,22 1 0,-22 0 0,0 0 16,0 0-16,-21-22 0,21 22 16,1-21-16,-1 0 0,0 20 0,-21 1 15,0 0-15,0 0 0,0 0 0,0 42 31,-21 0-15,21 0-16,-21 0 0,-1 1 16,22 20-16,0-21 0,0 21 0,0-20 15,0 20-15,0-21 0,0 0 0,0 0 16,0 1-16,0-1 0,0 0 16,0 0-16,22-21 0,-22 21 0,21-21 15,0 0-15,0 0 0,0 0 0,0 0 16,1 0-16,-1 0 0,0-21 15,21 21-15,-21-21 0,1 0 0,-1 0 16,0-1-16,-21 1 0,21-21 16,0 0-16,0-1 0,-21 1 15,22 0-15,-1-1 0,-21 1 0,21-22 16,0 22-16,-21 0 0,0-1 16,0 22-16,21-21 0,-21 21 0,0 0 15,0-1-15,0 1 0,0 42 31,0 1-31,-21-1 16,21 21-16,0-21 0,-21 22 16,21-22-16,-21 21 0,21 0 0,-21 1 15,21-1-15,0 0 0,0 1 0,0-1 16,0 0-16,0-20 0,0 20 16,0-21-16,0 0 0,0 0 15,0 1-15,0-1 0,21-21 16,-21 21-16,21-21 15,0 0-15,0 0 0,0 0 0,-21-21 16,22 0-16,-1 21 0,0-22 16,0-20-16,0 21 0,0 0 0,1-22 15,-1 22-15,0 0 0,0-21 0,-21 21 16,0-1-16,21 1 0,-21 0 16,0 42 15,0 0-31,-21 1 0,21-1 0,-21 0 15,21 0-15,0 0 0,0 0 16,0 1-16,0-1 0,0 0 16,0 0-16,0 0 0,0 0 0,0 1 15,0-1-15,21-21 16,0 0-16,0 0 16,1 0-16,-1 0 0,21 0 0,-21 0 15,22 0-15,-22-21 0,21-1 16,-21 22-16,22-21 0,-22 0 0,0 0 15,21 0-15,-21 0 0,1-1 0,-1 1 16,-21 0-16,21 21 16,-21-21-16,0 42 31,-21 0-31,0 0 0,-1 1 16,22-1-16,-21 0 0,21 0 0,0 0 15,-21 0-15,21 1 16,0-1-16,21-21 15,0 0 1,1 0-16,-1 0 16,0 0-16,0 0 0,-21-21 15,21 21-15,-21-22 0,0 1 16,0 0-16,0 0 0,0 0 16,0 0-16,0-1 0,0 1 0,0 0 15,0 0-15,0 0 0,-21 0 16,21-1-16,0 1 15,0 0-15,21 21 32,-21-21-32,21 21 0,1 0 0,-1 0 15,0 0-15,0 0 0,0 0 16,0 0-16,1 0 0,-1 21 0,0 0 16,0 0-16,0 1 0,-21-1 15,21 0-15,-21 0 0,22 21 16,-22-20-16,0-1 0,0 0 15,0 0-15,0 0 0,0 0 16,0 1-16,0-1 0,0 0 16,0 0-16,-22-21 31,22-21-15,0 0-1,0 0-15,0-1 0,0 1 16,22-21-16,-1 21 0,0-22 0,0 1 15,0 21-15,0-21 0,1-1 16,-1 1-16,21 21 0,-21 0 0,22-1 16,-22 1-16,21 0 0,-21 21 15,0 0-15,1 0 0,-1 0 16,0 21-16,-21 0 0,0 1 0,0-1 16,21 0-16,-21 21 0,0-21 0,0 22 15,0-22-15,0 21 0,0-21 16,-21 1-16,21 20 0,-21-21 0,0 0 15,21 0-15,-22 1 0,22-1 0,-21 0 16,21 0 0,-21-21-16,0 0 0,0 0 15,21-21 1</inkml:trace>
  <inkml:trace contextRef="#ctx0" brushRef="#br0" timeOffset="14047.86">10414 4593 0,'0'0'15,"0"-21"-15,-21 0 16,21 0-16,-21 21 0,-1 0 78,1 0-78,0 0 0,0 0 16</inkml:trace>
  <inkml:trace contextRef="#ctx0" brushRef="#br0" timeOffset="14271.73">9250 4657 0,'0'0'15,"21"21"1,0-21 0,0 0-16,0 0 0,22 0 15,-22 0-15,0 0 0,21 0 16,1 0-16,-22 0 0,21 0 0,1-21 16,-1 21-16,-21 0 0,21-21 15,-20 21-15,-1 0 0,-21-22 16,-21 1-1</inkml:trace>
  <inkml:trace contextRef="#ctx0" brushRef="#br0" timeOffset="14467.62">8911 4466 0,'0'0'0,"-21"0"0,42 0 62,-21 21-30</inkml:trace>
  <inkml:trace contextRef="#ctx0" brushRef="#br0" timeOffset="15075.82">6350 5609 0,'0'0'0,"-21"0"0,0 0 0,-22 0 15,22 0-15,0 0 0,0 0 16,0 0-16,42 0 31,21 0-15,0 0-16,1 0 0,-1 0 0,43 0 16,-1 0-16,1 0 0,21 0 15,21-21-15,0 21 0,21-21 16,21 21-16,-20-21 0,41 21 0,-21-21 15,1-1-15,20 22 0,-20-21 16,-1 21-16,21-21 0,-41 21 0,20 0 16,-21-21-16,0 0 0,0 21 0,1 0 15,-22 0-15,0-21 0,0 21 16,-22 0-16,-20 0 0,0-22 0,-22 22 16,1 0-16,-1 0 0,-20 0 0,-1 0 15,-21 0-15,21 0 0,-20 0 16,-1 0-16,0 0 15,-42 0 32,0 0-47,-1 22 0,1-22 0,-21 21 16</inkml:trace>
  <inkml:trace contextRef="#ctx0" brushRef="#br0" timeOffset="37599.44">7599 6731 0,'0'0'0,"0"21"0,-21-21 31,-1 0-15,1 0-1,0 0 1,0 0-16,0 0 31,21-21-31,-21 21 0,21-21 16,-22 21-16,22-21 15,0 0-15,0-1 0,0 1 16,0 0-16,0 0 16,0 0-16,22 0 0,-22-1 15,21 1-15,0 0 0,0 0 16,21 21-16,-20-21 0,20 0 16,-21 21-16,21 0 0,-20-22 0,-1 22 15,21 0-15,-21 0 0,22 0 16,-22 22-16,0-1 0,0 0 0,0 0 15,0 0-15,-21 22 0,0-22 16,0 21-16,0 0 0,0-20 0,0 20 16,0 0-16,-21-21 0,0 22 15,-21-1-15,21 0 0,-22 1 0,1-1 16,-22 0-16,22 1 0,0-1 16,-1 0-16,1 1 0,21-22 0,-21 21 15,20-21-15,1 1 0,0-1 16,0 0-16,21 0 0,0-42 31,0 0-15,0 0-16,0-1 0,0 1 15,21 0-15,-21 0 0,21 0 0,0 0 16,1-1-16,-1 1 0,21 0 16,-21 21-16,0 0 0,1 0 0,20 0 15,-21 0-15,0 0 0,0 21 16,1-21-16,-1 21 0,0 1 15,0-22-15,0 21 0,0-21 0,1 0 0,-1 21 16,0-21-16,21 0 0,-21 0 16,1 0-16,-1 0 0,0 0 15,0 0-15,0 0 0,0 0 0,1 0 16,-22-21-16,21 0 16,-21-1-16,21 22 0</inkml:trace>
  <inkml:trace contextRef="#ctx0" brushRef="#br0" timeOffset="37927.26">8721 6583 0,'0'0'0,"0"-85"16,0 64-16,0 0 15,0 42 1,0 0 0,0 0-16,0 1 0,0 20 0,0 0 15,0 1-15,0-22 0,0 21 0,-22 0 16,22 1-16,0-1 16,0 0-16,-21-20 0,21 20 0,0-21 15,-21 0-15,21 0 0,0 1 0,0-1 16,0 0-16,-21 0 0,21 0 15,0-42 17</inkml:trace>
  <inkml:trace contextRef="#ctx0" brushRef="#br0" timeOffset="38171.1">8467 6837 0,'21'0'31,"-21"-21"-31,21 21 0,0-21 16,0 21-16,0 0 0,1 0 0,-1-22 15,21 22-15,-21 0 0,0 0 16,1-21-16,-1 21 0,21 0 0,-21 0 15,0-21-15,1 21 0,-1 0 16,-21-21-16,21 21 0,0 0 0,-21-21 16</inkml:trace>
  <inkml:trace contextRef="#ctx0" brushRef="#br0" timeOffset="38843.72">9356 6519 0,'0'0'16,"0"-21"-16,0 0 16,0 0-1,0 0-15,0 0 16,21 21-16,0-22 15,0 22-15,0 0 0,0 0 0,1 0 16,-1 0-16,21 0 0,-21 0 16,0 0-16,1 0 0,-1 22 0,0-1 15,-21 0-15,0 0 0,0 0 0,0 0 16,0 1-16,0 20 0,-21-21 16,0 21-16,-22-20 0,22-1 0,0 0 15,-21 0-15,20 21 0,-20-42 16,21 22-16,0-1 0,0 0 0,-1-21 15,1 0-15,0 21 0,0-21 16,21-21 15,21 21-31,0 0 0,0-21 16,1 0-16,-1 21 0,0 0 16,0-22-16,0 22 0,0 0 0,1-21 15,-1 21-15,0 0 0,0 0 0,21 0 16,-20 0-16,-1 0 0,21 0 15,-21 0-15,0 0 0,1 21 0,-1-21 16,0 22-16,0-22 0,-21 21 0,0 0 16,0 0-16,0 0 0,0 0 15,0 1-15,0-1 16,-21 0-16,0 0 0,-22 0 0,22 0 16,0 1-16,-21-1 0,21-21 15,-22 21-15,22 0 0,-21-21 0,21 21 16,-1-21-16,-20 0 0,21 0 15,0 0-15,0 0 0,-1 0 0,1 0 16,0 0-16,0 0 0,0 0 0,0 0 16,-1 0-16,1 0 15,21-21-15,-21 21 16,21-21-16,0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1:47:57.2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931 677 0,'0'-21'0,"0"0"16,0 42 31,-21 0-32,21 1-15,0 20 0,0 0 0,0 1 16,0-1-16,-21 21 15,21-20-15,0 20 0,0-20 0,0 20 16,-21-21-16,21 1 0,0-1 16,-21 0-16,21 1 0,0-22 15,0 0-15,0 0 0,0 0 0,0 1 16,0-1-16,0 0 16,0-42 15,0 0-16</inkml:trace>
  <inkml:trace contextRef="#ctx0" brushRef="#br0" timeOffset="692.6">783 699 0,'-21'-22'0,"-43"-62"16,64 63-1,0-1-15,0 1 0,43 0 16,-22 21-16,0-21 0,21 0 15,1 0-15,-22 21 0,42-22 16,-20 22-16,-1 0 0,22 0 0,-22 0 16,21 0-16,-20 22 0,-1-1 15,0 0-15,-20 0 0,20 21 16,-42-20-16,0 20 0,0 0 0,0 22 16,0-22-16,-21 0 0,-22 22 15,1-1-15,0-20 0,-22-1 16,22 22-16,0-22 0,-22 0 15,22-21-15,-1 22 0,1-22 16,0 0-16,21 0 0,-22 0 0,22-21 16,0 0-16,0 0 0,0 0 15,21-21 1,0 0-16,0 0 16,0 0-16,0 0 0,0-1 15,21 1-15,0 21 16,0 0-16,0 0 0,0 0 15,1 21-15,-22 1 16,21-1-16,0 0 0,-21 0 0,21 0 16,0 0-16,-21 1 0,21-1 15,1 0-15,-22 0 16,21 0-16,0 0 0,0 1 0,-21-1 16,21 0-16,0-21 0,1 21 15,-1-21-15,0 21 0,0-21 16,0 0-16,0 0 0,1 0 0,-1 0 15,0 0-15,0 0 0,-21-21 16,21 21-16,-21-21 16,21 21-16,-21-21 0,22 0 0,-22-1 15,21 1-15,0 21 16,-21-21-16</inkml:trace>
  <inkml:trace contextRef="#ctx0" brushRef="#br0" timeOffset="2076.37">1651 1334 0,'0'0'0,"21"0"0,-21 21 0,21-21 0,0 0 16,1 0-1,-1 0-15,0 0 0,0 0 16,0 0 0,0-21-16,-21-1 15,0 1-15,0 0 0,0 0 16,0 0-16,0 0 0,0-22 16,-21 22-16,21 0 0,-21 0 0,0 0 15,0-1-15,0 1 0,-1 0 16,1 21-16,0 0 0,0 0 15,0 0-15,-22 0 0,22 0 0,0 21 16,-21 0-16,-1 22 0,22-22 16,-21 21-16,21 1 15,-22-22-15,22 21 0,0 0 0,21-20 16,0 20-16,0-21 0,0 0 16,0 0-16,0 1 0,21-1 0,0-21 15,22 21-15,-22-21 0,0 0 16,21 0-16,-20 0 0,20 0 15,-21 0-15,21 0 0,1-21 0,-22 21 16,21-21-16,-21-1 0,22 1 16,-22 0-16,0 0 0,0 0 0,0 0 15,1-22-15,-1 22 0,0 0 16,-21-21-16,0 20 0,21 1 16,-21 0-16,0 0 0,21 21 15,-21 21 16,-21 0-31,21 0 0,-21 1 16,21-1-16,0 21 0,0-21 16,0 0-16,0 1 0,0-1 0,0 0 15,0 0-15,0 0 0,0 0 16,0 1 0,21-22-16,0 0 0,0 0 15,1 0-15,-1 0 0,0 0 16,0-22-16,0 1 15,0 21-15,1-21 0,-1 0 16,0 0-16,0 0 0,-21-1 16,21-20-16,0 21 0,-21 0 15,22 0-15,-22-1 0,0 1 0,0 0 16,0 0-16,0 0 16,-22 21-1,22 21 1,0 0-16,0 0 0,-21 0 15,21 1-15,-21-1 0,21 0 0,0 0 16,0 0-16,0 0 0,0 1 16,0-1-16,0 0 0,0 0 0,0 43 31,0-86 16,0 1-47,0 0 15,0 0-15,0-21 16,0 20-16,0 1 0,21 0 0,0-21 16,1 21-16,-1-22 0,0 22 15,0 0-15,21 0 0,-20 0 16,-1 21-16,21 0 0,-21 0 16,0 0-16,1 0 0,-1 0 15,0 0-15,0 21 0,0 0 0,0 21 16,1-21-16,-22 1 0,0 20 15,0-21-15,0 0 0,0 22 0,0-22 16,0 0-16,0 0 0,0 0 16,0 0-16,0 1 0,0-44 62,0 1-62,0 0 16,0-21-16,21 21 0,0-1 15,0-20-15,0 21 0,0-21 16,22-1-16,-22 22 0,0 0 0,21-21 16,-20 20-16,20 22 0,-21-21 15,0 21-15,0 0 0,1 0 0,-1 21 16,0 1-16,-21 20 16,0-21-16,0 0 0,0 22 15,0-22-15,0 21 0,0-21 0,0 22 16,-21-22-16,0 0 0,21 0 15,-22 0-15,22 0 0,0 1 0,0-1 16,-21 0-16,21 0 0,0 0 16,0-42 15,0 0-15</inkml:trace>
  <inkml:trace contextRef="#ctx0" brushRef="#br0" timeOffset="2528.44">3217 1270 0,'0'0'0,"-21"21"0,21 0 0,21-21 31,0 0-15,1 0-16,20 0 0,-21 0 0,0-21 15,0 21-15,22-21 0,-22 0 16,0 0-16,21 0 0,-20 21 0,-1-22 16,-21 1-16,0 0 0,21 0 15,-21 0-15,0 0 16,-21 21-16,0 0 15,-1 0-15,1 0 0,0 0 0,0 0 16,0 0-16,0 21 0,-22 0 16,22 0-16,0 0 0,-21 0 15,20 1-15,1 20 0,0-21 0,0 0 16,21 0-16,-21 1 0,21-1 16,0 0-16,0 0 0,0 0 0,0 0 15,21-21-15,0 22 0,0-22 16,0 0-16,22 0 0,-22 0 0,0 0 15,21 0-15,1 0 0,-22 0 16,21 0-16,1 0 0,-22 0 16</inkml:trace>
  <inkml:trace contextRef="#ctx0" brushRef="#br0" timeOffset="2976.19">3979 1207 0,'0'0'0,"21"-22"0,1 1 16,-22 0-16,0 0 0,0 0 0,0 0 15,0-1-15,0 1 16,0 0-16,-22 21 16,1 0-16,0 0 0,0 0 15,0 0-15,0 21 0,-1 0 0,1-21 16,0 22-16,0-1 16,0 0-16,0 0 0,21 0 0,0 0 15,0 1-15,0-1 0,0 0 16,21 0-16,0 0 0,0-21 15,0 21-15,0-21 0,22 0 16,-22 22-16,0-22 0,0 21 0,0-21 16,1 0-16,-1 21 0,0 0 15,-21 0 1,-21 0 0,0 1-16,-22-22 15,22 0-15,0 0 0,0 0 16,-22 0-16,22 0 0,-21 0 15,21 0-15,-22 0 0,22 0 16,-21 0-16,21 0 0,-22 0 0,22 0 16,0 0-16,0 0 15,21-22-15,0 1 16,0 0 0,21 21-16,0-21 0,0 0 0,1 21 15,20-21-15</inkml:trace>
  <inkml:trace contextRef="#ctx0" brushRef="#br0" timeOffset="3592.47">4551 508 0,'0'0'0,"-21"-21"0,21-21 0,-22 20 0,22 1 16,-21-21-16,21 21 0,-21 0 15,21-1-15,-21 22 16,0 0 0,21 22-16,0 20 0,-21-21 15,21 21-15,0 1 0,0-1 0,-22 0 16,22 22-16,-21-22 0,21 22 16,0-1-16,-21 1 0,0-1 0,21 1 15,0-1-15,-21 1 16,0-22-16,21 0 0,-22 1 0,22-1 15,0 0-15,-21 1 0,21-22 16,-21 0-16,21 0 0,0 0 0,-21-21 16,21 22-16,0-44 31,0 1-15,21 0-16,0 0 0,0 0 0,1 0 15,-1-22-15,21 1 16,-21 0-16,0 20 0,22-20 0,-1 21 15,-21 0-15,0 0 0,1 21 16,-1 0-16,0 0 0,0 21 0,-21 0 16,0 0-16,0 21 0,0-20 15,0 20-15,0-21 0,0 21 0,0 1 16,0-22-16,-21 0 0,21 21 16,0-20-16,0-1 0,0 0 0,0 0 15,21-21-15,0 21 16,0-21-16,1 0 0,-1 0 0,21 0 15,-21 0-15,0-21 0,22 0 16,-22 0-16,0 21 0,0-21 16,0-1-16,1 1 0,-1 0 15,0 0-15,-21 0 0,0 0 16,0-1-16,0 1 0,0 0 16,0 0-16,0 0 15</inkml:trace>
  <inkml:trace contextRef="#ctx0" brushRef="#br0" timeOffset="6517.03">6731 741 0,'0'0'0,"0"-21"0,0-64 31,0 64-31,-21 21 15,0 0-15,-1 21 16,1 0-16,0 0 0,0 1 16,-21 20-16,20 0 0,1 22 15,-21-22-15,21 22 0,0-1 16,-1-21-16,1 22 0,0-22 0,21 22 16,0-22-16,0 0 0,0 1 15,0-22-15,0 21 0,0-21 0,21 1 16,22-22-16,-22 0 0,21 0 0,0 0 15,22 0-15,-22 0 0,22 0 16,-1-22-16,-20 1 0,20 0 0,1 0 16,-1 0-16,-21-22 0,22 1 15,-22 0-15,1-1 0,-1-20 16,0 21-16,1-22 0,-22 1 0,0-1 16,-21 1-16,0-1 0,0 22 15,0-22-15,-21 1 0,0-1 16,-1 22-16,-20 0 0,0-1 15,-1 1-15,1 21 0,-21 0 0,20 21 16,-20 0-16,-1 0 0,1 21 16,-1 0-16,1 21 0,-1 1 0,1-1 15,20 21-15,1 1 0,0-1 16,-1 1-16,22-1 0,21 1 0,0 21 16,0-22-16,0-21 0,0 22 15,21-22-15,1 1 0,-1-1 16,21 0-16,-21-21 0,22 1 0,-22-1 15,21 0-15,0-21 0,1 0 16,20 0-16,-20 0 0,20 0 16,-21 0-16,1 0 0,20-21 0,-20 0 15,20-1-15,-21 1 0,1-21 16,20 21-16,-20-22 0,20 1 0,1 0 16,-22-1-16,21 1 0,-20 0 15,-1-1-15,0 1 0,-20 0 0,-1-1 16,0 22-16,-21 0 0,0 0 15,-21 42 17,21 0-32,0 22 15,-21-1-15,-1 0 0,1 1 16,0-1-16,21 21 0,-21-20 0,0 20 16,0 1-16,-1-1 0,22 1 15,-21 20-15,0 1 0,0 0 0,0-1 16,0 1-16,-1 0 0,1-22 15,0 22-15,0 0 0,0-22 0,21 1 16,0 20-16,0-20 0,0-22 16,0 22-16,0-22 0,0-21 0,0 21 15,0-20-15,0-1 16,21-42 0,-21-1-16,21-20 0,-21 21 15,0-21-15,0-22 0,21 22 16,0-22-16,-21 1 0,22-1 0,-1-20 15,-21-1-15,21 0 0,0 1 16,0-22-16,0 21 0,1 0 0,-1-20 16,0 20-16,0 21 0,0-20 15,0 20-15,-21-20 0,22 41 0,-1-20 16,0 20-16,0 1 0,0 0 16,0-1-16,1 22 0,-1 0 0,0 21 15,0 0-15,0 0 16,22 0-16,-22 0 0,0 21 0,21 0 15,-21 1-15,1 20 0,-22 0 16,0-21-16,0 22 0,0-1 0,0 0 16,0-20-16,0 20 0,0-21 15,-22 21-15,1-20 0,0-22 0,0 21 16,0 0-16,0-21 0,-1 0 16,1 0-16,0 0 0,0 0 15,21-21-15,-21 0 16,0 21-16,21-22 0,-22 1 0,22 0 15,0 0-15,0 0 16,-21 21-16,21 21 31,0 0-15,0 0-16,21-21 16,1 21-16,-22 1 0,21-22 0,0 21 15,0-21-15,0 0 0,0 0 16,22 21-16,-22-21 0,0 0 0,21 0 15,-20 0-15,20 0 0,-21 0 16,21 0-16,-20 0 0,20-21 0,-21 0 16,21 21-16,-20-22 0,20 1 15,0 0-15,-21 0 0,22 0 0,-22 0 16,0-22-16,0 22 0,0-21 16,-21 21-16,22-1 0,-22-20 15,0 21-15,0 0 0,-22 21 16,1-21-16,0 21 0,0 0 15,0 0-15,0 21 0,-1 0 16,1 21-16,0-21 0,21 1 16,0 20-16,0 0 0,0-21 0,0 22 15,0-22-15,0 21 0,0-21 16,0 1-16,21-1 0,0 0 0,1-21 16,-1 21-16,21 0 0,-21-21 15,22 0-15,-1 0 0,-21 0 16,21 0-16,1 0 0,-1 0 0,0-21 15,1 0-15,-1 21 0,-21-21 16,22 0-16,-22-1 0,0 1 0,0 0 16,0-21-16,-21 21 0,0-1 15,0 1-15,0 0 0,0 0 0,0 0 16,0 42 15,0 0-31,0 0 0,0 0 16,-21 22-16,21-22 0,-21 0 0,21 0 15,-21 0-15,21 1 0,0-1 16,0 0-16,0 0 0,0 0 16,21-21 31,0-21-47,0 0 15,-21 0-15,21 21 0,1-21 16,-1-1-16,0 1 0,0 0 0,0 0 15,0 0-15,1 0 0,-1 21 16,0-22-16,0 22 0,0 0 16,-21 22-1,21-1-15,-21 0 0,0 0 16,0 0-16,0 0 16,0 1-16,0-1 0,0 0 15,22-21-15,-22 21 0,21-21 16,0 0-16,-21 21 0,21-21 15,0 0-15,0 0 0,1 0 16,-1 0-16,21 0 0,-21 0 16,0 0-16,1-21 0,-1 21 0,21-21 15,-21 0-15,0 21 0,1-21 16,-1-1-16,0 1 0,0 0 0,-21 0 16,21 0-16,-21 0 0,0-1 15,0 1-15,0 0 0,-21 21 31,0 0-31,0 0 0,21 21 0,-21-21 16,-1 21-16,22 1 16,-21-1-16,21 0 0,0 0 0,0 0 15,0 0-15,0 1 0,0-1 16,0 0-16,0 0 0,0 0 16,21-21-16,1 0 0,-1 21 15,0-21-15,0 0 0,0 0 0,0 0 16,22 0-16,-1 0 0,-21 0 0,22 0 15,-1 0-15,0 0 0,1-21 16,-1 21-16,-21-21 0,21 0 16,1 0-16,-1 21 0,-21-21 0,22-1 15,-22 1-15,0 0 0,0 0 16,0 0-16,-21 0 0,0-1 16,0 1-16,0 0 0,0 0 0,0 0 15,-21 0-15,0-1 16,0 22-16,0 0 0,-1 0 15,1 0-15,0 0 0,0 22 16,0-1-16,0 0 0,-1 0 0,1 0 16,0 0-16,0 1 0,0-1 15,21 0-15,-21 0 0,21 0 0,0 0 16,0 1-16,0-1 16,0 0-16,21 0 0,0-21 15,0 0-15,0 0 0,0 0 16,1 0-16,-1 0 15,0 0-15,0-21 0,0 0 0,0 21 16,1-21-16,-1-22 0,0 22 16,0 0-16,0-21 0,0-1 0,1 1 15,-22 0-15,21-22 0,-21 22 16,21-1-16,-21 1 0,21 0 16,-21-1-16,0 22 0,0-21 0,0 21 15,0 0-15,0-1 0,-21 22 16,0 0-1,21 22-15,-21-1 0,-1 0 0,22 0 16,0 21-16,0 1 0,0-1 16,-21 0-16,21 1 0,0-1 0,0 0 15,0 1-15,0-1 0,0 0 16,0 1-16,21-1 0,-21-21 0,22 0 16,-22 1-16,21-1 0,0 0 15,0-21-15,0 21 0,0-21 16,1 0-16,20 0 0,-21 0 15,0-21-15,0 21 0,1-21 0,-1 0 16</inkml:trace>
  <inkml:trace contextRef="#ctx0" brushRef="#br0" timeOffset="7224.95">12255 1334 0,'-21'0'32,"21"-22"-32,0 1 15,0 0-15,21 0 16,1 0-16,-1 21 0,0-21 0,-21-1 16,21 1-16,-21 0 0,21 0 15,-21 0-15,0 0 0,0-22 0,0 22 16,0 0-16,0 0 0,0-22 15,-21 22-15,21 0 0,-42 0 16,21 21-16,-1 0 0,1 0 16,-21 0-16,21 0 0,-22 21 0,1 0 15,21 22-15,-21-1 0,-1 0 16,22 1-16,-21-1 0,21-21 0,21 21 16,0 1-16,-22-1 0,22-21 15,0 0-15,0 1 0,0-1 0,22 0 16,-1 0-16,0-21 0,0 0 0,0 0 15,0 0-15,22 0 0,-22 0 16,21 0-16,1 0 0,-22-21 0,21 21 16,0-21-16,-20 0 15,20-1-15,-21 1 0,0 0 0,0 0 16,1 0-16,-1 0 0,-21-22 16,0 22-16,0 0 0,21 0 0,-21 0 15,0 42 16,0 0-31,0 0 0,0 0 16,-21 0-16,21 1 0,0-1 0,0 0 16,0 0-16,0 0 0,0 0 15,0 1-15,0-1 0,21-21 16,0 0-16,0 21 0,0-21 16,1 0-16,-1 0 15,0 0-15,0-21 0</inkml:trace>
  <inkml:trace contextRef="#ctx0" brushRef="#br0" timeOffset="7751.87">14372 995 0,'0'0'0,"42"-127"31,-42 106-31,0 0 16,-21 21-16,0-22 0,0 22 16,0 0-16,0 0 0,-22 0 15,1 0-15,21 22 0,-22-1 0,1 0 16,21 21-16,-21-21 0,-1 22 15,22-1-15,-21 0 0,21 1 0,-1-1 16,1 22-16,0-43 0,0 21 16,21 0-16,0-20 0,0 20 0,0-21 15,21 0-15,0 0 0,22 1 16,-22-22-16,21 21 0,0-21 0,1 0 16,20 0-16,-20 0 0,20 0 15,1 0-15,-22 0 0,21 0 16,-20-21-16,20 21 0,-20-22 0,-1 1 15,0 0-15</inkml:trace>
  <inkml:trace contextRef="#ctx0" brushRef="#br0" timeOffset="8012.79">15198 1080 0,'0'0'16,"0"-22"-16,-22 22 15,1 0-15,0 0 0,0 0 16,-21 0-16,20 0 0,-20 0 15,21 22-15,-21-1 0,20-21 16,1 21-16,0 0 0,0-21 16,0 21-16,0-21 0,21 21 0,-22-21 15,22 22-15,0-1 16,22-21 15,-1 0-31,0 0 0,0 0 0,0 0 16,-21-21-16,21 21 15,-21-22-15</inkml:trace>
  <inkml:trace contextRef="#ctx0" brushRef="#br0" timeOffset="10940.78">14605 974 0,'0'0'0,"-21"0"15,21-21-15,-21-1 0,21 1 16,-22 0-16,1 21 0,0-21 15,0 21-15,0 0 0,0 0 16,-1 0-16,1 0 0,0 0 16,-21 0-16,21 21 0,-1 0 15,1 0-15,-21 1 0,21 20 0,0-21 16,-1 21-16,1 1 0,0-1 16,0 0-16,0-20 0,0 20 0,21 0 15,-22-21-15,22 1 0,0-1 0,0 0 16,0 0-16,0 0 15,22 0-15,-1-21 0,0 0 16,0 0-16,0 0 0,22 0 16,-22 0-16,0 0 0,0 0 0,21-21 15,-20 0-15,20 21 0,-21-21 16,0 0-16,22 0 0,-22-1 0,0-20 16,21 21-16,-21-21 0,1-1 15,-1 22-15,-21-21 0,0 21 0,21-22 16,-21 22-16,0 0 0,0 0 15,0 0-15,-21 21 16,0 0-16,21 21 16,-22 0-16,1 0 0,21 0 15,-21 22-15,21-22 0,0 21 0,0 0 16,-21-20-16,21 20 0,0-21 16,0 21-16,0-20 0,0-1 0,0 0 15,0 0-15,21 0 0,-21 0 16,21-21-16,0 22 0,1-22 0,-1 0 15,0 0-15,0 0 0,0 0 16,0 0-16,22 0 0,-22 0 0,0-22 16,21 22-16,-20-21 0,-1 0 15,0 0-15,21 0 0,-21-22 0,1 22 16,-1-21-16,0 21 0,0-22 16,0 1-16,0 21 0,1-21 15,-1 20-15,0 1 0,-21 0 0,21 21 16,0-21-16,-21 42 31,0 0-31,0 0 0,0 1 16,0-1-16,0 0 15,0 0-15,0 0 16,21-21 0,1 0-1,-22-21 1,0 0-16,0 0 15,0 0-15,0-1 16,0 1-16,0 0 0,0 0 16,-22 0-16,1 0 0,0 21 15,0 0 1,0 0-16,0 0 0,-1 21 0,1 0 16,21 0-16,-21 0 0,0 0 15,0 22-15,0-22 0,-1 21 0,1 1 16,21-22-16,0 21 0,-21-21 15,21 22-15,0-22 0,0 0 0,0 21 16,0-21-16,0 1 16,21-22-16,-21 21 0,21 0 0,22-21 15,-22 0-15,21 0 0,-21 0 16,22 0-16,-1 0 0,0 0 0,1 0 16,-1-21-16,-21 21 0,22-21 15,-22-1-15,21 1 0,-21 0 0,22 0 16,-22-21-16,0 20 0,21 1 0,-21-21 15,1 21-15,-1 0 0,0-22 16,0 43-16,-21-21 0,0 0 0,21 21 16,0 0-1,-21 21-15,0 0 16,0 0 0,0 1-16,0-1 15,0-42 48,0-1-63,0 1 15,0 0-15,0 0 0,0 0 16,0 0-16,0-1 16,-21 22-1,0 0 1,21 22-16,-21-1 15,0-21-15,21 42 0,-21-21 0,-1 0 0,22 1 16,-21-1-16,21 21 16,-21-21-16,21 0 0,0 1 0,0 20 15,0-21-15,0 0 0,0 0 16,0 1-16,0-1 0,0 0 0,42 0 16,-20-21-16,-1 0 0,0 21 15,0-21-15,21 0 0,-20 0 16,-1 0-16,21 0 0,-21-21 0,0 21 15,22-21-15,-22 0 0,0 21 16,0-21-16,0-1 0,1 1 16,-1-21-16,0 21 0,0 0 15,0-1-15,-21-20 0,0 21 0,21 0 16,-21 0-16,22-1 0,-22 1 16,0 42 15,-22 1-31,22-1 15,-21 0-15,21 0 0,0 0 0,-21 0 16,21 1-16,-21-1 0,21 0 16,0 0-16,0 0 0,0 0 0,0 1 15,0-1-15,0 0 16,21-21-16,0 0 0,0 0 16,1 0-16,-1 0 0,0 0 0,0 0 15,21 0-15,-20 0 0,20 0 16,-21 0-16,0-21 0,0 0 0,1-1 15,-1 1-15,0 0 0,0 0 16,-21 0-16,21-22 0,-21 22 0,0-21 16,0 21-16,0-22 0,0 22 15,0-21-15,-21 21 0,0 0 0,0-1 16,0 1-16,-1 21 0,1 0 16,0 0-16,0 0 0,0 0 0,0 0 15,-1 0-15,1 21 0,0 1 16,0-1-16,0 21 0,0-21 15,-1 0-15,1 22 0,21-22 16,0 21-16,0-21 0,0 1 0,0-1 16,0 21-16,0-21 0,21 0 15,1-21-15,20 22 0,-21-1 0,0-21 16,22 0-16,-22 0 0,21 0 0,0 0 16,1 0-16,-1 0 0,0 0 15,1-21-15,-1 21 0,0-22 0,1 1 16,-1 0-16,-21 0 0,0 0 15,22 0-15,-22-1 0,-21-20 0,21 21 16,-21 0-16,0 0 0,0-1 16,0 1-16,0 0 15,-21 21 1,21 21 0,-21-21-16,0 21 0,21 1 15,0-1-15,-22 0 0,22 0 0,0 0 16,0 0-16,0 1 0,0-1 15,0 0-15,0 0 0,22 0 0,-1 0 16,0-21-16,0 22 0,0-22 16,0 0-16,1 0 0,-1 0 0,0 0 15,0 0-15,0 0 0,22 0 16,-22 0-16,0 0 0,21-22 0,-21 1 16,1 21-16,-1-21 0,0 0 15,0 0-15,0-22 0,-21 22 16,0 0-16,21 0 0,-21 0 0,0 0 15,22-1-15,-22 1 0,0 0 16,-22 42 15,1 0-31,21 1 0,-21-1 16,21 21-16,0-21 0,0 0 16,-21 1-16,21-1 0,-21 0 0,21 0 15,-21-21-15,21 21 0,0 0 16,0 1-16,0-44 47,21 1-32,0 0-15,-21 0 16,0 0-16,21 0 0,-21-1 0,21-20 16,-21 21-16,21 0 0,1 0 15,-1-1-15,0 1 0,0 0 0,0 0 16,0 0-16,1 21 0,-1 0 15,0 0-15,-21 21 16,0 0-16,21 0 0,-21 0 16,0 1-16,0-1 0,0 0 15,0 0-15,0 0 0,0 0 16,21 1-16,-21-1 0,0 0 0,21 0 16,-21 0-16,22 0 0,-1 1 15,0-22-15,0 0 0,0 0 16,0 0-16,1 0 0,-1 0 0,0 0 15,0 0-15,21 0 0,-20 0 16,-1-22-16,0 1 0,0 0 0,0 0 16,0 0-16,1 0 0,-1-22 15,0 1-15,-21 0 0,21-1 0,0 1 16,0-22-16,-21 22 0,0-21 16,22 20-16,-22 1 0,0 0 15,0 20-15,0 1 0,0 0 16,0 0-16,0 42 31,-22 0-31,1 22 0,21-22 0,0 21 16,-21 0-16,0 1 0,21-1 15,-21 0-15,21 1 0,0-1 0,0 0 16,0 1-16,0-22 0,0 0 16,0 21-16,0-20 0,0-1 0,0 0 15,0 0-15,21-21 16,0 0-1,0 0 1,0 0-16,-21-21 16,0 0-16,22 21 0,-22-21 0,0-1 15,21-20-15,-21 21 0,0 0 16,0-22-16</inkml:trace>
  <inkml:trace contextRef="#ctx0" brushRef="#br0" timeOffset="11105.69">17886 953 0,'0'0'0,"-21"0"0,-43 0 31,64 21-15,21-21-1,0 21 1,1-21-16,-1 0 0,0 0 0,0 0 16,0 0-16,0-21 15,1 21-15,-1-21 0,0 21 0</inkml:trace>
  <inkml:trace contextRef="#ctx0" brushRef="#br0" timeOffset="12296.18">20129 1524 0,'-21'0'0,"42"0"0,-63 0 0,21 0 16,0 0-16,21-21 15,0 0 1,0 0 0,0-1-16,0 1 15,0 0-15,21 0 16,-21 0-16,0 0 0,0-1 16,0 1-16,21 21 0,-21-21 15,0 0-15,0 0 0,0 0 16,0-1-16,0 1 15,0 0 1,-21 21-16,21-21 31,-21 21-15,21-21 31,0 0 31,0-1-31,-21 22-32,21-21 1,0 42 343,0 1-359,0-1 0,0 0 16,0 0-16,0 0 0,0 0 16,0 1-16,0-1 0,-22 21 0,22-21 15,-21 0-15,21 1 0,0-1 16,0 0-16,0 0 0,0 0 16,0 0-16,0 1 0,0-1 15,0 0 1,21-21 15,1 0-31,-22-21 0,21 21 16,0-21-16,-21-1 0,21 1 0,0 0 15</inkml:trace>
  <inkml:trace contextRef="#ctx0" brushRef="#br0" timeOffset="12684.97">20129 826 0,'0'0'0,"-105"-64"16,83 64-16,1 0 16,0 0-16,0 0 0,0 0 15,0 21-15,21 0 0,-22-21 16,22 22-16,0-1 0,0 0 16,0 0-16,22-21 15,-1 0-15,0 21 0,0-21 0,0 0 16,0 0-16,1 0 0,20 0 15,-21 0-15,0 0 0,22-21 0,-22 21 16,0-21-16,0 0 0,0 0 16,-21-1-16,0 1 15,0 0-15,0 0 0,-21 0 16,0 21-16,0-21 0,0 21 0,-1 0 16,1 0-16,0 0 0,0 0 15,0 0-15,0 21 0,-1 0 0,1 0 16,21 0-16,-21 22 0,21-22 15,0 21-15,0-21 0,0 22 0,0-1 16,0-21-16,0 0 0,0 22 16,21-22-16,0 0 0,1 0 15,20-21-15,-21 21 0,21-21 0</inkml:trace>
  <inkml:trace contextRef="#ctx0" brushRef="#br0" timeOffset="13142.73">20637 1122 0,'0'0'0,"0"21"31,-21 0-31,0 0 16,21 1-16,-21-1 0,21 0 0,0 0 16,0 0-16,-21 0 0,0 1 15,21-1-15,0 0 0,0 0 16,0 0-16,-22-21 15,22 21-15,-21-21 16,0 0 0,21-21 15,0 0-31,0 0 16,0 0-16,0 0 0,21-22 15,0 22-15,1-21 0,20 21 0,-21-22 16,21 1-16,1 21 0,-1 0 15,0-1-15,-20 1 0,20 21 0,-21 0 16,21 0-16,-20 0 0,-1 21 16,0 1-16,0-1 0,0 0 0,0 21 15,-21-21-15,0 22 16,0-22-16,0 21 0,0-21 0,0 22 16,0-22-16,0 0 0,0 0 15,-21 0-15,21 1 0,-21-1 0,21 0 16,0 0-1</inkml:trace>
  <inkml:trace contextRef="#ctx0" brushRef="#br0" timeOffset="13848.71">22754 1249 0,'0'0'16,"21"-21"-16,0 0 0,-21-1 0,0 1 0,0 0 16,0 0-16,-21 21 15,0 0 1,0 0-16,0 21 0,-22 0 15,22 22-15,0-22 0,0 21 0,-21 0 16,20-20-16,1 20 0,0 0 16,0 1-16,-21-22 0,20 21 15,1 0-15,0-20 0,0 20 16,0-21-16,21 0 0,0 0 0,-21 1 16,42-22 15,0-22-31,0 1 15,0-21-15,0 21 0,1 0 16,-1-1-16,0-20 0,0 0 16,0 21-16,22-22 0,-22 1 0,0 0 15,0-1-15,-21 1 16,21 0-16,0 20 0,1-20 0,-22 21 0,0 0 16,21 21-1,0 21-15,-21 21 16,0-21-16,21 22 0,-21-22 15,0 21-15,0 1 0,0-1 0,0 0 16,0-21-16,0 22 0,0-1 16,0-21-16,0 22 0,0-22 0,0 0 15,0 21-15,0-21 0,0 1 16,0-1-16,-21-21 16,0 0-1,0 0-15</inkml:trace>
  <inkml:trace contextRef="#ctx0" brushRef="#br0" timeOffset="14660.41">22288 1545 0,'0'0'0,"-21"-21"0,0 21 0,21-21 15,0 0 1,21 21 0,0-21-16,1 21 0,20 0 15,0 0-15,1-22 0,-1 22 0,21 0 16,1-21-16,-1 21 0,1-21 15,-22 21-15,22-21 0,-1 0 0,-20 0 16,-1 21-16,0-22 0,1 1 16,-22 0-16,21 0 0,-21 0 15,0 21-15,-21-21 16,0 42 0,0 0-16,-21 0 15,0 0-15,21 0 0,-21 1 0,21 20 16,-21-21-16,21 21 0,-21-20 15,-1 20-15,22-21 0,-21 21 0,21-20 16,0-1-16,-21 0 0,21 0 16,0 0-16,0 0 0,-21-21 0,21 22 15,0-44 32,0 1-47,0 0 0,0 0 0,21 0 16,0-22-16,-21 22 0,21 0 15,-21-21-15,22-1 0,-1 22 0,0-21 16,0 21-16,-21-22 0,21 22 16,0 0-16,1 0 0,-1 21 0,0 0 15,0-21-15,0 21 0,0 0 16,1 0-16,-1 21 0,0-21 0,-21 21 16,0 0-16,0 0 0,0 1 15,0-1-15,0 0 0,0 0 16,-21 0-16,0 0 0,-1-21 15,1 22-15,0-1 0,0-21 16,0 0-16,0 21 0,-1-21 0,1 0 16,0 0-16,42 0 47,0 0-47,1 0 0,-1 0 0,0 0 15,0 0-15,0 0 0,0 0 16,1 0-16,20 0 0,-21 0 0,0 21 15,0-21-15,1 21 0,-1 0 16,-21 1-16,0-1 0,0 0 16,0 0-16,-21 0 15,-22 0-15,22-21 0,0 22 16,-21-1-16,20-21 0,-20 21 16,21-21-16,-21 0 0,20 21 0,1-21 15,-21 0-15,21 0 0,0 0 16,-1 0-16,22-21 31,22 21-31,-1-21 16</inkml:trace>
  <inkml:trace contextRef="#ctx0" brushRef="#br0" timeOffset="14972.58">23961 1312 0,'0'0'0,"0"-21"0,0 0 0,0 0 0,0 0 15,-22 21 1,1 0-16,0 0 0,0 0 16,0 0-16,-22 21 0,22 0 15,-21 0-15,21 0 0,0 22 0,-1-22 16,-20 21-16,42-21 15,-21 22-15,21-22 0,0 21 0,0-21 16,0 1-16,0-1 0,0 0 16,21 0-16,0 0 0,0 0 0,1-21 15,-1 0-15,21 22 0,-21-22 16,0 0-16,22 0 0,-22 0 0,0 0 16,0-22-16,0 22 0,1-21 15,-1 0-15</inkml:trace>
  <inkml:trace contextRef="#ctx0" brushRef="#br0" timeOffset="15508.12">25887 1609 0,'0'-21'0,"0"42"0,0-64 16,0 22-16,0 0 15,-21 21 1,-1 0-1,1 21-15,0 0 0,0 22 0,0-1 16,0 0-16,-1 1 0,1-1 16,0 0-16,0 1 0,0-1 0,0 0 15,-22 1-15,22-22 0,0 21 16,21-21-16,-21 1 0,21-1 0,-21 0 16,21 0-16,0 0 0,0 0 15,21-42 16,0 21-31,-21-21 0</inkml:trace>
  <inkml:trace contextRef="#ctx0" brushRef="#br0" timeOffset="16052.81">25569 1672 0,'0'-21'0,"0"42"0,0-84 0,0 42 15,0-1-15,0-20 0,0 21 16,0 0-16,0 0 0,43-1 15,-22 1-15,0 21 0,21 0 16,-21 0-16,22 0 0,-1 0 0,-21 0 16,22 0-16,-1 21 0,-21 1 15,21-1-15,-20 0 0,-1 0 16,0 21-16,-21-20 0,0 20 0,0 0 16,0-21-16,-21 22 0,0-22 15,-22 0-15,22 0 0,-42 22 16,20-43-16,1 21 0,0 0 0,-1-21 15,1 0-15,21 0 0,0 0 16,-1 0-16,1 0 0,21-21 31,21 21-31,1-21 0,-1-1 16,0 1-16,21 0 0,1 21 0,-22-21 16,21 21-16,0 0 0,1 0 15,-1 0-15,0 0 0,1 0 0,-1 0 16,-21 21-16,22 0 0,-22 0 15,21 22-15,-21-22 0,0 0 16,-21 0-16,0 22 0,0-22 0,0 0 16,0 0-16,0 0 0,0 0 15,-21-21-15,-21 22 0,0-1 0,-1-21 16,1 0-16,-22 21 0,1-21 16,-1 0-16,22 0 0,-21 0 0,-1 0 15,22 0-15,-1 0 0,22-21 16,-21 21-16,21-21 0,0-1 0,21 1 15,0 0-15,0 0 16,0 0-16,0 0 0,0-1 0,0 1 16,21 0-16,0 0 0,0 0 15,0 0-15</inkml:trace>
  <inkml:trace contextRef="#ctx0" brushRef="#br0" timeOffset="17740.66">26776 1820 0,'0'0'0,"21"-21"0,0 21 16,0 0-16,0-21 0,1 0 16,-22 0-16,21 0 0,-21-1 15,0 1-15,0 0 16,0 0-16,-43 21 0,22 0 15,0 0-15,-21 0 0,-1 0 0,1 0 16,21 0-16,-21 21 0,-1 0 16,1 22-16,21-22 0,-22 21 0,22 0 15,0-20-15,0 20 0,0-21 16,21 21-16,-21-20 0,21-1 0,0 21 16,0-21-16,0 0 15,21 1-15,0-22 0,0 0 0,0 21 16,0-21-16,1 0 0,-1 0 15,21 0-15,-21 0 0,22-21 16,-22 21-16,0-22 0,21 1 16,-21 0-16,1 21 0,20-42 0,-21 21 15,0-1-15,22 1 0,-22-21 16,0 21-16,-21 0 0,0-1 0,21 1 16,-21 0-16,-21 42 15,0 0 1,0 1-16,21-1 0,-22 0 15,1 21-15,21-21 0,-21 1 0,21-1 16,0 0-16,0 0 0,0 0 16,0 0-16,21 1 0,0-22 0,1 21 15,-1-21-15,21 0 0,-21 21 16,22-21-16,-1 0 0,0 0 16,1 0-16,-22 0 0,21 0 0,0 0 15,1-21-15,-22 21 0,21-21 16,-21-1-16,1 1 0,-1 0 0,0-21 15,0 21-15,0-22 0,-21 22 16,0-21-16,0 21 0,0-1 0,0 1 16,-21 42 15,0 1-31,21-1 0,-21 0 0,0 0 16,21 21-16,-22-20 0,22-1 15,-21 0-15,21 0 0,-21 0 16,21 0-16,0 1 0,0-1 0,0 0 15,21-21 17,0-21-17,1 0-15,-1-1 0,0 1 16,-21 0-16,21 0 0,0 0 16,0-22-16,-21 22 0,22 0 0,-1 0 15,-21 0-15,0 0 0,0-1 16,21 22-16,-21 22 15,0-1 1,0 0-16,0 0 0,0 21 0,0-20 16,0-1-16,0 0 0,0 21 15,0-21-15,21 1 0,0-1 16,0 0-16,1-21 0,-1 21 16,21-21-16,-21 0 0,0 0 15,1 0-15,20 0 0,-21 0 16,21 0-16,-20-21 0,20 0 0,-21 21 15,21-21-15,-20-22 0,-1 22 16,21 0-16,-21-21 0,0-1 0,-21 1 16,22 0-16,-1-22 15,-21 22-15,0-22 0,21 22 0,-21 0 16,21-1-16,-21 22 0,0 0 16,0 0-16,0 0 0,0 42 31,-21 0-31,0 0 0,0 21 0,-1 22 15,1-22-15,0 1 0,21 20 16,-21-21-16,0 22 0,0-22 0,-1 1 16,1-22-16,21 21 0,0-21 15,0 22-15,-21-22 0,21 0 16,21-21 31,-21-21-47,21 0 0,1-1 15,-1 1-15,0 0 0,0 0 16,0 0-16,0 0 0,1-22 0,-1 22 16,0 0-16,0-21 0,0 20 15,0 1-15,1 0 0,-1 21 0,-21-21 16,21 21-16,0 0 16,0 0-16,-21 21 0,0 0 15,0 0-15,0 1 16,-21-1-16,0 0 15,0-21-15,0 21 0,-1 0 16,1-21-16,21 21 0,-21-21 0,0 0 16,0 0-16,0 0 0,-1 0 15,1 0-15,0 0 16,21 22 46,0-1-62,0 0 16,0 0-16,0 0 0,21-21 16,0 21-16,-21 1 0,22-22 15,-1 21-15,0-21 0,0 0 16,0 21-16,0-21 0,1 0 16,-1 0-16,0 0 0,0 0 0,0 0 15,0 0-15,1 0 0,-1 0 16,0 0-16,0 0 0,0-21 15,-21 0 1,21-1-16,1 22 0,-22-21 0,21 21 16,-21-21-16,0 0 15,-21 21 17,-1 0-32,1 0 15,0 0-15,0 0 16,-21 0-16,20 0 0</inkml:trace>
  <inkml:trace contextRef="#ctx0" brushRef="#br0" timeOffset="21816.83">868 2688 0,'0'0'0,"0"-21"16,0 0-1,0 0-15,0 0 16,0-1-16,0 1 16,0 0-16,0 0 0,0 0 15,0 0-15,0-1 0,0 1 0,0 0 16,0 0-16,0 0 15,-21 21-15,-1-21 0,1 21 16,0 0-16,0 0 0,0 0 0,0 0 16,-22 0-16,22 21 0,-21 0 15,21 0-15,-22 21 16,22 1-16,0-22 0,-21 42 0,20-20 16,1-1-16,21 0 0,0 1 15,0-1-15,0-21 0,0 22 0,0-22 16,0 0-16,0 0 0,21 0 15,1 0-15,-1-21 0,21 0 16,-21 0-16,0 0 0,22 0 0,-22 0 16,21 0-16,-21 0 0,22-21 15,-22 0-15,21 0 0,-21 0 16,1 0-16,20-1 0,-21 1 16,0-21-16,0 21 0,-21 0 15,22-22-15,-22 1 0,21 21 0,-21-22 16,0 1-16,0 21 0,0 0 15,0 0-15,0-1 0,0 1 0,0 42 32,0 1-17,0-1-15,0 0 0,0 21 0,0-21 16,0 1-16,0 20 0,0-21 16,0 0-16,0 22 0,0-22 0,0 0 15,21 0-15,0-21 16,0 21-16,0 0 0,22-21 15,-22 0-15,0 0 0,21 0 0,-20 0 16,20 0-16,-21 0 0,21-21 16,1 0-16,-22 21 0,21-21 0,-21 0 15,1 0-15,-1-1 0,0 1 16,0 0-16,-21-21 0,0 21 16,0-1-16,0 1 0,0 0 0,0 0 15,0 0-15,0 0 0,0 42 31,0 0-31,0 0 0,-21 21 16,21-20-16,-21-1 0,21 21 16,-21-21-16,21 22 0,0-22 0,0 0 15,-22 0-15,22 0 16,0 0-16,0 1 0,0-1 0,22-21 47,-1 0-47,-21-21 0,21 21 15,0-22-15,-21 1 0,21 0 16,0 21-16,1-21 0,-22 0 0,21 0 16,0-1-16,0 1 0,-21 0 15,21 0-15,0 0 0,1 21 16,-1 0-16,0 0 0,0 0 16,0 0-16,0 0 0,1 21 15,-1 0-15,0 0 0,0 0 16,0 1-16,-21-1 15,21 0-15,-21 0 0,0 0 0,22 0 16,-1 1-16,0-1 16,0-21-16,0 0 0,0 0 0,1 0 15,20 0-15,-21 0 0,21 0 16,-20 0-16,20-21 0,0-1 0,1 22 16,-22-21-16,21 0 0,-21 0 15,0 0-15,1 0 0,-1-1 0,-21 1 16,0-21-16,0 21 15,0 0-15,0-22 0,0 22 0,-21-21 16,21 21-16,-22-1 0,1 1 16,0 0-16,0 21 0,0 0 15,0 0-15,-1 0 0,-20 0 0,21 21 16,0 0-16,0 22 0,-1-22 16,-20 21-16,21 1 0,0-1 0,0 0 15,21 1-15,0-1 0,0-21 16,0 21-16,0-20 0,0-1 15,0 0-15,0 0 0,21-21 0,0 0 16,0 21-16,0-21 0,0 0 16,22 0-16,-22 0 0,0 0 15,21-21-15,1 0 0,-22 0 16,21 0-16,-21-1 0,1 1 0,20 0 16,-21-21-16,21-1 0,-20 1 15,-1 0-15,21-22 0,-21 22 0,0-22 16,22 1-16,-22 21 0,0-22 15,0 22-15,-21-22 0,21 22 0,-21 0 16,0 20-16,0-20 0,0 21 16,-21 42-1,0 0-15,21 0 16,-21 22-16,0-1 0,0 0 0,-1 1 0,1 20 16,21 1-16,-21-1 15,21-20-15,0 20 0,0-21 0,0 22 16,21-22-16,0 1 0,1-1 15,-1-21-15,0 0 0,0 22 0,0-22 16,0-21-16,22 21 0,-22-21 16,21 0-16,1 0 0,-22 0 0,21 0 15,0 0-15,1 0 0,-1-21 16,22 0-16</inkml:trace>
  <inkml:trace contextRef="#ctx0" brushRef="#br0" timeOffset="22804.53">4741 2858 0,'0'-64'31,"0"43"-31,0 0 15,0 0-15,0-1 0,21 1 0,1-21 16,-1 21-16,0-22 0,0 1 16,0 0-16,0-1 0,1 1 0,20-21 15,-21 20-15,0 1 0,0-22 16,1 22-16,-1 0 0,-21-1 0,0 1 16,21 0-16,-21-1 0,0 22 15,-21 21 1,21 21-16,-21 22 15,-1-22-15,1 21 0,21 1 16,-21-1-16,0 21 0,0-20 0,0 20 16,21 1-16,-22-22 0,22 22 15,-21-1-15,21-21 0,0 22 0,0-22 16,0-21-16,-21 22 0,21-22 16,0 0-16,0 0 0,0 0 0,0 1 15,21-22 1,-21-22-1,21 1-15,1 0 0,-1 0 16,0 0-16,-21 0 0,21-22 16,0 22-16,0-21 0,1-1 15,-1 1-15,0 21 0,0-21 0,0 20 16,0 1-16,1 0 0,-22 0 16,21 21-16,0 0 0,-21 21 15,0 0-15,0 0 16,0 1-16,0-1 0,0 21 0,0-21 15,21 0-15,-21 22 0,21-22 0,-21 0 16,0 0-16,21 0 16,1 1-16,-1-1 0,0-21 0,0 21 15,21-21-15,-20 0 0,20 0 16,-21 0-16,21 0 0,-20 0 0,20 0 16,0-21-16,-21 21 0,22-21 15,-22-1-15,21 1 0,-21 0 0,1 0 16,-1 0-16,0 0 0,0-1 15,-21-20-15,21 21 0,-21 0 0,0-22 16,0 22-16,0 0 0,0 0 16,0 0-16,-21 21 0,0 0 15,0 0-15,0 21 16,-1 0-16,1 0 0,0 22 0,21-22 16,0 0-16,0 21 0,0-21 15,0 1-15,0 20 0,0-21 16,0 0-16,0 0 0,21 1 15,0-22-15,1 0 0,-1 21 16,0-21-16,21 0 0,-21 0 0,22 0 16,-1 0-16,-21-21 0,22-1 15,-1 1-15,0 21 0</inkml:trace>
  <inkml:trace contextRef="#ctx0" brushRef="#br0" timeOffset="24188.59">8318 2709 0,'0'0'0,"-21"0"0,0 0 32,21-21-17,0 0-15,0 0 0,0 0 16,0 0-16,21-1 0,-21-20 15,0 21-15,21 0 0,-21-22 16,22 22-16,-22 0 0,0-21 0,0 21 16,0-22-16,0 22 0,0 0 15,0 0-15,0 0 0,-22-1 16,1 22-16,0 0 0,0 0 16,0 0-16,0 0 0,-1 0 0,1 22 15,0-1-15,-21 0 0,21 21 0,-1 1 16,-20-1-16,21 0 0,0 1 15,0-1-15,-1 0 0,1-21 0,21 22 16,0-1-16,0 0 0,0-20 16,0-1-16,0 0 0,0 0 0,21 0 15,1 0-15,-1-21 0,0 0 16,0 0-16,21 0 0,-20 0 0,-1 0 16,21 0-16,-21-21 0,22 0 15,-22 0-15,21 0 0,-21 0 0,0-1 16,22-20-16,-22 0 0,0-1 15,0 1-15,0 0 0,1-22 16,-1 22-16,0 0 0,-21-1 0,0-20 16,0 20-16,0 1 0,0 0 15,0-22-15,0 43 0,0-21 0,0-1 16,0 22-16,0 0 0,0 0 16,-21 0-16,0 42 15,21 0-15,0 21 16,-22-20-16,22 20 0,0 0 0,0 1 15,0 20-15,0-21 0,-21 1 16,21 20-16,0 1 0,-21-22 16,21 22-16,0-22 0,0 0 0,0 1 15,0-1-15,0 0 0,21-21 16,0 1-16,1-1 0,-1 0 16,21 0-16,-21-21 0,22 0 0,-22 0 15,21 0-15,0 0 0,1 0 0,-1 0 16,0 0-16,-20-21 0,20 0 15,0 0-15,1-1 0,-22-20 0,0 21 16,21-21-16,-21 20 0,1-20 16,-1 0-16,-21 21 0,0-1 15,0-20-15,0 21 0,0 0 16,0 0-16,-21 21 16,-1 0-16,1 0 0,0 21 15,0-21-15,0 21 0,0 0 16,21 0-16,0 0 0,-22 1 0,22 20 15,0-21-15,0 0 0,0 0 16,0 1-16,0-1 0,0 0 0,0 0 16,22 0-16,-1-21 15,0 21-15,0-21 0,0 0 16,22 0-16,-22 0 0,0 0 16,21 0-16,-21-21 0,22 0 0,-22 21 15,21-21-15,-21 0 0,22-22 16,-22 22-16,0 0 0,0-21 15,0 21-15,1-22 0,-1 22 0,-21 0 16,0 0-16,0 0 0,0-1 16,0 1-16,0 0 0,0 0 15,0 42 17,0 0-32,0 0 0,-21 1 15,21 20-15,0-21 0,-22 21 16,22 1-16,0 20 0,0-20 0,0-1 15,-21 21-15,21 1 0,-21-1 16,21-20-16,0 41 0,0-20 16,-21-1-16,0 22 0,21-21 0,-21 20 15,-1 1-15,22-22 0,-21 22 16,0-21-16,21-1 0,0 1 0,-21-1 16,0 1-16,21-22 0,-21 0 0,21 1 15,0-1-15,0-21 0,0 0 16,0-42-1,0 0-15,21 0 16,0 0-16,0-22 0,-21 22 0,21-21 16,-21-1-16,21-20 0,-21 21 0,22-22 15,-1 1-15,-21-22 16,0 21-16</inkml:trace>
  <inkml:trace contextRef="#ctx0" brushRef="#br0" timeOffset="24476.36">9504 2350 0,'0'0'0,"0"-43"0,0-63 32,0 85-32,21 21 0,0 0 15,0 0-15,0 0 16,1 21-16,20-21 0,-21 22 0,21-1 16,1 0-16,-22 0 0,21 21 15,-21-20-15,1 20 0,-1 0 16,-21 1-16,0-22 0,0 21 0,0 0 15,0-20-15,-21-1 0,-1 21 16,1-21-16,-21-21 0,21 21 0,0 1 16,-1-22-16,-20 0 0,21 0 15,0 21-15,0-21 0,-1 0 16,22-21 0,0-1-1,0 1-15,22 21 0</inkml:trace>
  <inkml:trace contextRef="#ctx0" brushRef="#br0" timeOffset="24920.4">10139 2244 0,'0'0'0,"-21"0"15,-1 21 1,22 0-16,-21 0 0,0 0 0,21 1 15,-21 20-15,21-21 0,-21 21 0,0 1 16,21-22-16,0 21 0,0 1 16,0-22-16,0 0 0,0 21 0,0-21 15,21-21-15,-21 22 0,42-1 16,-21-21-16,0 0 0,1 0 16,20 0-16,0 0 0,-21-21 15,22-1-15,-1 1 0,-21 0 0,22 0 16,-22 0-16,21 0 0,-21-22 0,0 1 15,1 0-15,-22 20 0,0-20 16,0 0-16,0-1 0,0 1 0,0 21 16,0 0-16,0 0 0,-22-1 15,1 1-15,0 21 0,0 0 0,0 0 16,0 0-16,-1 0 0,1 21 16,0 1-16,-21-1 0,21 0 0,-1 0 15,1 0-15,0 0 0,0 1 16,21 20-16,0-21 0,0 0 15,0 0-15,0 1 0,0-1 0,0 0 16,21 0-16,0-21 16,0 0-16,1 0 0,20 0 0,-21 0 15</inkml:trace>
  <inkml:trace contextRef="#ctx0" brushRef="#br0" timeOffset="26104.83">10964 2244 0,'-63'-21'32,"42"21"-32,-22 0 0,22 0 15,0 0-15,0 21 16,21 0-16,-21-21 0,21 21 0,0 0 16,0 0-16,0 1 0,0-1 15,21 0-15,0 0 0,-21 0 16,21 0-16,0 1 0,-21-1 0,21 0 15,1 0-15,-22 0 0,21 0 16,-21 1-16,0-1 0,0 0 16,0 0-16,0 0 15,-21-21-15,-1 0 0,1 0 16,0 0-16,0 0 0,0 0 16,-22 0-16,22-21 0,0 0 15,0 21-15,0-21 0,0 0 0,-1-1 16,1 22-16,21-21 0,-21 0 15,0 0-15,0 21 16,21 21 0,0 0-1,0 0-15,0 1 0,21-1 0,0 0 16,0 0-16,-21 0 0,21-21 16,1 21-16,20 1 0,-21-22 0,0 0 15,22 21-15,-1-21 0,-21 0 16,21 0-16,-20 0 0,20 0 15,0 0-15,1 0 0,-1-21 0,0-1 16,1 1-16,-22 21 0,21-21 16,0 0-16,-20-21 0,20 20 0,-21 1 15,0-21-15,0 21 0,1-22 16,-1 1-16,0 21 0,-21 0 0,0 0 16,0-1-16,0 1 0,0 0 0,0 42 31,0 0-31,0 1 0,-21-1 15,21 0-15,-21 0 0,21 21 16,-22-20-16,22-1 0,0 21 0,0-21 16,0 0-16,0 1 0,0-1 15,0 0-15,0 0 0,22-21 16,-1 21-16,0-21 0,0 0 16,0 0-16,0 0 0,1 0 15,-1 0-15,0-21 0,21 0 0,-21 21 16,1-21-16,20 0 0,-21-1 0,0-20 15,22 21-15,-22-21 0,0 20 16,0-20-16,0 0 0,0-1 0,1 1 16,-22 0-16,0 21 0,21-22 15,-21 1-15,0 21 0,0 0 0,0-1 16,0 1-16,-21 21 31,-1 21-31,1 1 0,0 20 16,0-21-16,21 21 0,-21-20 15,0 20-15,21-21 0,0 21 0,0 1 16,0-1-16,0 0 0,0-20 16,0 20-16,0-21 0,0 21 0,0-20 15,0-1-15,21 0 0,0 0 0,0 0 16,0-21-16,0 0 0,1 0 16,-1 0-16,21 0 0,-21 0 0,0 0 15,22-21-15,-22 21 0,21-21 16,-21 0-16,22 0 0,-22-1 15,0 1-15,0 0 0,0-21 0,1 21 16,-1-1-16,-21-20 0,0 21 16,0 0-16,0 0 0,0-1 15,-21 22 1,21 22-16,-22-1 16,1 0-16,21 0 0,0 21 0,-21-20 15,21 20-15,-21-21 0,21 0 16,0 22-16,0-22 0,0 0 0,0 0 15,0 0-15,0 0 0,0 1 16,21-22-16,0 21 0,0-21 0,1 0 16,-1 0-16,0 0 0,21 0 15,-21 0-15,22 0 0,-22 0 16,21 0-16,1 0 0,-22-21 0,21 21 16,0-22-16,1 1 0,-1 0 0,-21 0 15,22 0-15,-1 0 0</inkml:trace>
  <inkml:trace contextRef="#ctx0" brushRef="#br0" timeOffset="26652.88">12975 2350 0,'0'0'0,"0"-22"0,-63 1 15,41 21-15,1 0 16,0 0-16,-21 0 0,21 0 0,-1 0 16,1 0-16,0 0 15,0 21-15,0 1 0,0-1 0,-1 0 16,22 0-16,0 0 0,-21 22 0,21-22 15,0 0-15,0 0 0,0 21 16,0-20-16,0-1 0,0 0 0,0 0 16,0 0-16,21-21 0,-21 21 15,22-21-15,-1 0 0,0 0 0,0 0 16,0 0-16,0 0 0,1 0 0,20 0 16,-21 0-16,0-21 0,0 0 15,1 0-15,-1 0 0,0 0 0,0-22 16,0 22-16,0-21 15,1-1-15,-1 1 0,0 0 0,0-22 16,0 22-16,0 0 0,1-22 0,-1 22 16,0-1-16,0-20 0,-21 21 15,0 20-15,21-20 0,-21 21 0,0 42 32,-21 21-32,0-20 15,0 20-15,0 0 0,-1 1 16,1-1-16,0 0 0,0 1 0,0-1 15,21 0-15,0 1 0,-21 20 0,21-21 16,0 1-16,0-22 0,0 21 16,0 1-16,0-22 0,0 0 15,21 0-15,-21 0 0,21 0 16,0-21-16,0 0 0,0 22 0,1-22 16,-1 0-16,21 0 0,-21 0 0,22 0 15,-22-22-15,0 1 0,21 21 16,-21-21-16,22 0 0,-22 0 0,0-22 15,0 22-15,0-21 0,1 21 16,-22-22-16,21 22 0,-21-21 0</inkml:trace>
  <inkml:trace contextRef="#ctx0" brushRef="#br0" timeOffset="26944.89">11853 2223 0,'0'0'0,"21"0"16,1 0-16,-1 0 0,21 0 15,-21 0-15,22 0 0,-1 0 16,0 0-16,1 0 0,-1-22 0,0 22 15,1 0-15,-1 0 0,0-21 16,-21 21-16,22 0 0,-22 0 16,0-21-16,0 21 0,-21-21 0,21 21 15,-21-21-15,-21 0 16,0 21-16</inkml:trace>
  <inkml:trace contextRef="#ctx0" brushRef="#br0" timeOffset="27285.29">11663 1947 0,'0'0'15,"63"0"1,-63-21-16,0 0 16,0 0-1,0 0-15,-21 21 16,0 0 0,0 0-1,0 21-15,21 0 0,-22-21 0,22 21 16,0 0-16,0 1 15,0-1-15,22-21 16,-1 0 0,0 0-16</inkml:trace>
  <inkml:trace contextRef="#ctx0" brushRef="#br0" timeOffset="27888.48">15303 2350 0,'0'0'0,"0"-22"0,22 1 0,-1 0 15,0 0-15,-21-21 0,21 20 16,0 1-16,-21 0 0,21 0 16,-21 0-16,22 0 0,-22-1 0,0 44 31,-22-1-16,1 0-15,0 21 0,21 1 16,-21-22-16,0 21 0,0 22 0,-1-22 16,1 0-16,21 1 0,-21-1 0,0 21 15,0-20-15,0-22 0,21 21 16,-22 1-16,22-22 0,-21 0 0,21 0 16,0 0-16,0 0 0,21-21 31,1 0-31,-1 0 0,0 0 15,0-21-15,0 0 0,0 0 16</inkml:trace>
  <inkml:trace contextRef="#ctx0" brushRef="#br0" timeOffset="28344.22">15960 2180 0,'0'0'0,"0"-21"0,-22 42 31,1 0-31,0 1 16,0-1-16,0 0 0,0 0 16,-1 0-16,1 22 0,0-22 15,0 21-15,0 0 0,21 1 0,-21-22 16,21 21-16,-22-21 0,22 1 16,0 20-16,0-21 0,0 0 0,0 0 15,0 1-15,22-22 0,-1 0 16,0 0-16,0 0 0,0 0 15,22 0-15,-22 0 0,21 0 0,0 0 16,-20-22-16,20 1 0,0 0 16,-21 0-16,22 0 0,-22 0 0,21-22 15,-42 1-15,21 21 0,-21-22 16,0 1-16,0 0 0,0 21 16,0-1-16,-21-20 0,21 21 15,-21 0-15,-21 21 0,21-21 0,-1 21 16,1 0-16,-21 0 0,21 0 15,0 0-15,-22 0 0,22 21 0,0 0 16,0-21-16,21 21 0,-21 0 0,21 0 16,-22 1-16,22-1 0,0 0 15,0 0-15,0 0 0,0 0 0,0 1 16,0-1-16,22-21 0,-1 0 16,21 0-16,-21 0 0,22 0 0,-22 0 15</inkml:trace>
  <inkml:trace contextRef="#ctx0" brushRef="#br0" timeOffset="28836.94">16849 2201 0,'-22'0'31,"1"22"-31,0-22 0,0 21 16,0 0-16,0-21 0,-1 21 0,22 21 15,-21-20-15,0-1 0,0 0 16,0 21-16,21-21 0,0 22 0,-21-22 16,21 21-16,0-21 15,0 1-15,0-1 0,0 21 0,0-21 16,21 0-16,0 1 0,0-22 16,0 0-16,0 21 0,1-21 15,-1 0-15,0 0 0,0 0 0,21 0 16,-20 0-16,-1-21 0,0-1 15,0 22-15,0-21 0,0 0 0,1-21 16,-1 21-16,0-1 0,-21-20 16,21 0-16,-21-1 0,0 22 0,0-21 15,0 0-15,0 20 0,0 1 0,0-21 16,0 21-16,-21 21 0,0-21 16,0-1-16,-1 22 0,-20 0 15,21 0-15,0 0 0,0 0 16,-22 0-16,22 0 0,-21 22 0,21-1 15,-22 0-15,22 0 0,-21 0 0,21 0 16,-1 1-16,1-1 0,0 0 16,21 0-16,0 21 0,0-20 0,0-1 15,0 0-15,0 0 0,21-21 16,0 21-16,1 0 0,-1-21 0,0 0 16,0 0-16,21 0 0</inkml:trace>
  <inkml:trace contextRef="#ctx0" brushRef="#br0" timeOffset="29356.9">17632 2223 0,'-21'0'16,"-1"0"-1,1 0-15,0 21 0,0 0 16,0 0-16,0 0 0,-1 22 16,22-22-16,-21 21 15,21-21-15,-21 22 0,21-22 0,0 21 16,0-21-16,0 0 0,0 22 0,0-22 16,21 0-16,0-21 0,1 21 15,-1 0-15,0-21 0,21 0 0,-21 22 16,22-22-16,-22 0 0,21 0 15,1 0-15,-22-22 0,21 22 0,0-21 16,-20 0-16,20 0 0,-21 0 16,21-22-16,-20 22 0,-1-21 0,0 0 15,0-1-15,0 1 0,-21 0 16,0-1-16,0 1 0,0 21 0,0-22 16,-21 22-16,0-21 0,0 21 15,-22 21-15,22-21 0,-21 21 16,21 0-16,-22 0 0,22 21 0,-21 0 15,0 0-15,20 0 0,-20 0 16,21 1-16,-21 20 0,20-21 0,1 0 16,0 0-16,21 22 0,0-22 15,-21 0-15,21 0 0,0 0 0,0 1 16,0-1-16,0 0 0,21-21 16,0 0-1,0 21-15</inkml:trace>
  <inkml:trace contextRef="#ctx0" brushRef="#br0" timeOffset="31336.36">19664 2625 0,'0'-21'0,"0"-1"15,0 1-15,0 0 16,0 0-16,0 0 15,0 0-15,21-1 16,-21 1-16,0 0 0,0 0 16,0 0-16,0 0 0,0-1 15,0 1-15,-21 21 16,0-21-16,21 0 0,-22 21 0,1 0 16,0 0-16,-21 0 0,21 0 0,-1 0 15,1 0-15,-21 0 0,21 0 16,0 0-16,-22 21 0,22 0 0,-21 0 15,21 22-15,-1-22 16,-20 21-16,21 1 0,0-1 0,0 0 0,-1 1 16,1-22-16,0 21 15,21 0-15,0-20 0,-21 20 0,21-21 16,0 0-16,0 0 0,0 1 16,21-22-16,0 0 0,0 0 15,1 0-15,-1 0 0,21 0 16,-21 0-16,22-22 0,-1 1 0,-21 21 15,21-21-15,1 0 0,-22-21 0,21 20 16,-21 1-16,22 0 0,-22-21 16,0 21-16,0-22 0,0 22 0,-21 0 15,0 0-15,22 0 16,-22 42 15,0 0-31,-22 0 0,22 0 16,0 0-16,0 1 0,0-1 15,0 0-15,0 0 0,0 0 0,0 0 16,0 1-16,22-1 16,-1-21-16,0 21 0,0-21 15,21 0-15,-20 0 0,-1 0 0,21 0 16,-21 0-16,0-21 0,22 0 16,-22-1-16,0 22 0</inkml:trace>
  <inkml:trace contextRef="#ctx0" brushRef="#br0" timeOffset="32108.17">20405 2138 0,'0'0'0,"-22"21"32,1 0-32,0 0 15,0 22-15,21-22 0,-21 21 0,0 1 16,-1-1-16,1 21 0,0-20 15,-21 20-15,21 1 0,-1-1 0,1 1 16,0-1-16,0 1 0,0-1 16,0 1-16,-1-1 0,1 1 0,21-1 15,-21 1-15,0-1 0,21 1 16,-21-1-16,21-20 0,0-1 16,0 0-16,0 1 0,0-22 0,0 0 15,0 0-15,21-21 0,0 0 0,0 0 16,0 0-16,1 0 0,20-21 15,-21 21-15,21-42 0,-20 20 0,20 1 16,-21-21-16,21 21 0,-20-22 16,20 1-16,-21 0 0,0-1 0,0 1 15,-21-21-15,0 20 0,0 1 0,0 0 16,-21-1-16,0 22 16,0-21-16,0 21 0,-22-22 0,22 22 15,-21 0-15,21 0 0,-22 21 0,22-21 16,0 21-16,-21 0 0,21-22 15,-1 22-15,44 0 32,-22-21-17,42 21-15,-21 0 0,0 0 16,22-21-16,-1 21 0,-21 0 0,21-21 16,22 21-16,-22-21 0,1 0 15,-1-1-15,21 22 0,-20-21 0,20-21 16,-20 21-16,-1 0 0,0-22 15,1 1-15,-1 21 0,-21-22 16,21 1-16,-20 0 0,-1-1 0,-21 1 16,0 21-16,21-21 0,-21 20 15,0-20-15,0 21 0,0 0 0,0 0 16,0-1-16,-21 22 16,21 22-1,-21-1-15,-1 0 0,1 0 16,21 0-16,0 22 0,-21-22 0,0 21 15,0 0-15,21 1 0,0-1 0,-21 0 16,21-20-16,-22 20 16,22-21-16,0 21 0,0-20 0,0-1 15,0 0-15,0 0 0,0 0 16,0 0-16,0-42 31,0 0-15</inkml:trace>
  <inkml:trace contextRef="#ctx0" brushRef="#br0" timeOffset="32309.05">20616 2413 0,'0'0'0,"-21"0"31,42 0-15,0 21-16,1-21 15,-1 0-15,0 0 16,0 0-16,0 0 0,0 0 0,22 0 16,-22 0-16,0 0 0,0 0 15,22 0-15,-22 0 0,0 0 0</inkml:trace>
  <inkml:trace contextRef="#ctx0" brushRef="#br0" timeOffset="32685.79">21124 2582 0,'0'0'0,"0"22"31,21-22-15,1 0-1,-1-22-15,0 22 0,0 0 0,0-21 16,0 21-16,1-21 0,-1 0 15,0 0-15,-21 0 16,-21 21 15,0 0-31,-1 21 0,1 0 16,0 0-16,0 0 0,0 22 16,0-22-16,21 0 0,0 21 0,-22-21 15,22 1-15,-21 20 16,21-21-16,0 0 0,0 0 15,0 1-15,21-22 0,1 0 0,-1 0 16,21 0-16,-21 0 16,0 0-16,1 0 0,20 0 0,-21 0 15,0 0-15,0-22 16</inkml:trace>
  <inkml:trace contextRef="#ctx0" brushRef="#br0" timeOffset="33052.69">21590 2604 0,'0'0'0,"0"-43"0,21-84 31,0 106-31,-21 0 0,0 0 0,21 21 16,1 0-16,-1 0 15,0 0-15,0 0 0,0 0 16,0 0-16,1 21 16,-1 0-16,0 0 0,0 0 0,0 1 15,0-1-15,1 21 0,-22-21 16,0 22-16,21-22 0,-21 21 15,0-21-15,0 0 0,0 1 0,0 20 16,0-21-16,0 0 16,0 0-16,-21-21 0,-1 0 15,1 0 1,21-21 0,0 0-16,0 0 15,0 0-15,0 0 0,21-1 16,1 1-16,-22 0 0,21 0 0,0 0 15,-21-22-15,21 22 0,0 0 16,-21 0-16,21 21 0,1-21 0,-22 0 16,21-1-16,-21 1 0,21 21 15,0-21-15</inkml:trace>
  <inkml:trace contextRef="#ctx0" brushRef="#br0" timeOffset="33808.16">23961 2879 0,'0'0'16,"0"-21"-16,0-1 15,0 1-15,21 0 31,0 0-31,0 21 0,0-21 16,0 21-16,-21-21 16,22 21-16,-1-22 0,-21 1 0,21 0 15,-21 0-15,0 0 16,0 0-16,0-1 0,0 1 0,0 0 16,0 0-16,-21 0 0,0 0 15,-1 21-15,1 0 0,-21 0 16,21 0-16,-22 0 0,22 21 0,-21 0 15,0 0-15,-1 21 0,22 1 16,-21-22-16,-1 21 0,22 1 16,0-1-16,-21-21 0,21 21 15,21-20-15,0-1 0,0 21 0,0-21 16,0 0-16,0 1 16,21-22-16,0 0 0,0 0 0,0 0 15,0 0-15,22 0 0,-22 0 0,21 0 16,1 0-16,-22-22 0,21 1 15,0 21-15,1-21 0,-22 0 0,21 0 16,-21 0-16,1-1 0,-1-20 16,21 21-16,-21 0 0,-21-22 0,21 22 15,-21 0-15,22 0 0,-22 0 16,0 42 0,0 0-16,0 0 15,0 0-15,0 1 0,0-1 16,-22 0-16,22 0 0,0 0 0,0 0 15,0 1-15,0-1 0,0 0 16,22 0-16,-22 0 0,21-21 16,0 0-16,0 21 0,0-21 15,0 0-15,1 0 0,-1 0 0</inkml:trace>
  <inkml:trace contextRef="#ctx0" brushRef="#br0" timeOffset="35340.78">26247 2604 0,'0'-22'15,"-43"44"1,43-1-16,0 0 16,-21 0-16,0 0 0,0 22 15,21-22-15,-21 0 0,21 21 16,-22-21-16,1 1 0,21 20 0,0-21 16,-21 0-16,0 0 0,21 1 0,-21-1 15,21 0-15,0 0 16,0 0-16,0-42 47,0 0-32,0 0-15,21 0 0,0-1 0,0-20 16,0 21-16,1 0 0,-1 0 0,0-22 16,0 22-16,0 0 15,-21 0-15,21 21 0,1-21 0,-1 21 16,0 0-1,0 21-15,-21 0 16,0 0-16,0 0 16,0 0-16,21 1 0,-21-1 0,0 0 15,0 0-15,21 0 0,-21 0 0,0 1 16,0-1-16,22-21 16,-1 0-1,0 0 1,0 0-1,0-21-15,-21-1 0,21 1 16,1 0-16,-1 0 0,0 0 16,0 0-16,0-22 0,0 22 0,1-21 15,20 21-15,-21-1 0,0 1 16,0 0-16,1 0 0,-22 42 16,0 0-1,0 0-15,0 1 0,0-1 0,0 0 16,-22 21-16,22-21 0,-21 1 15,21 20-15,-21-21 0,21 0 0,0 0 16,0 1-16,0-1 0,0 0 0,21 0 16,0-21-16,1 21 0,-1-21 15,0 0-15,0 0 0,0 0 16,0 0-16,22 0 0,-22 0 16,0 0-16,21-21 0,-20 21 0,20-21 15,-21 21-15,0-21 0,22 0 0,-22-1 16,0 1-16,0 0 0,0 0 15,0 0-15,1 21 0,-1-21 0,-21-1 16,0 44 15,-21-1-31,-1 0 16,1 0-16,21 0 0,0 0 16,-21 1-16,21-1 0,-21-21 0,21 21 0,0 0 15,0 0-15,0 0 16,21-21-16,0 22 15,0-22-15,1 0 0,-1 0 16,0 0-16,0 0 0,0 0 16,0 0-16,1-22 0,-22 1 15,0 0-15,0 0 16,0 0-16,0 0 0,0-1 16,0 1-16,0 0 0,0 0 15,-22 0-15,22 0 16,-21-1-16,0 22 0,21-21 15,21 21 32,0-21-47,1 21 0,-1 0 16,0 0-16,0 0 0,0 0 16,0 0-16,1 21 0,-22 0 15,21-21-15,-21 22 16,21-1-16,-21 0 0,0 0 15,21 0-15,-21 0 0,21 1 16,-21-1-16,0 0 16,0 0-16,0 0 0,0 0 15,0-42 63,0 0-78,21 0 16,-21 0-16,22 0 0,20-1 16,-21 1-16,21 0 0,1 0 15,-1-21-15,0 20 0,22 22 0,-1-21 16,-20 0-16,-1 21 16,0 0-16,1 0 0,-22 0 0,0 21 15,0 0-15,-21 1 0,0-1 0,0 0 16,0 0-16,0 0 0,0 0 15,-21 1-15,21-1 0,-21 0 0,0 0 16,0-21-16,21 21 0,-22-21 16,22 21-16,-21-21 0,0 0 15,42 0 17,0 0-32</inkml:trace>
  <inkml:trace contextRef="#ctx0" brushRef="#br0" timeOffset="35601.07">28871 2604 0,'-42'21'16,"21"0"-16,0 0 0,-1 0 15,1 22-15,0-22 0,0 21 16,0-21-16,0 22 0,-1-22 0,1 21 15,0 0-15,21-20 0,0-1 16,-21 0-16,21 21 0,-21-21 0,21 1 16,0-1-1,21-21 1,0 0-16,0 0 16,0 0-16,1 0 0,-1-21 15,21-1-15,-21 22 0</inkml:trace>
  <inkml:trace contextRef="#ctx0" brushRef="#br0" timeOffset="36065.04">29210 2604 0,'0'0'0,"-21"21"32,0 21-32,-1-21 0,22 22 15,-42-22-15,21 21 0,0 0 16,0-20-16,-1 20 0,1-21 0,0 21 15,0-20-15,0 20 0,0-21 16,-1 0-16,22 0 0,0 1 0,0-1 16,0 0-16,22-21 47,-1 0-47,0 0 0,0-21 0,0 0 15,0 21-15,22-22 0,-22 1 16,0 0-16,0 0 0,0 0 15,22 0-15,-43-1 0,21 22 0,0-21 16,0 21-16,-21 21 31,0 1-15,0-1-16,0 0 0,0 0 16,0 0-1,21-21-15,-21 21 16,22-21-16,-1 0 0,0 0 15,0 0-15,0 0 0,0 0 16,1 0-16,-1 0 16,0-21-1,-21 0-15,0 0 0,0 0 16</inkml:trace>
  <inkml:trace contextRef="#ctx0" brushRef="#br0" timeOffset="36267.92">28681 2752 0,'0'0'0,"-21"0"0,42 0 47,0 0-47,0 0 0,21 0 16,-20 0-16,20 0 0,0 0 15,1 0-15,-1 0 0,0 0 0,1 0 16,20 0-16</inkml:trace>
  <inkml:trace contextRef="#ctx0" brushRef="#br0" timeOffset="37136.43">30501 3090 0,'21'-21'32,"0"0"-32,1 0 0,-1 21 15,0-21-15,0 0 0,0-1 16,22 1-16,-22 0 0,0 0 0,21-21 15,-21 20-15,1-20 0,-1 0 16,21-1-16,-21 1 0,0 0 0,-21-1 16,22 1-16,-22 0 0,21 21 15,-21-22-15,0 22 0,0 0 16,-21 21 0,-1 21-16,1 0 15,0 0-15,0 1 0,0 20 16,0 0-16,-22 1 0,22-22 0,0 21 15,0 0-15,0 1 0,-1-1 16,1 0-16,0-20 0,0 20 0,21-21 16,-21 21-16,0-20 0,-1-1 15,22 0-15,-21 0 0,21 0 16,0 0-16,-21-21 16,42 0 15,0 0-16,1-21-15,-1 0 16,0 21-16,0-21 0,0 0 0,0 0 16,1-1-16,20 1 0,-21 0 15,0 21-15,0 0 16,-21 21 0,0 0-16,0 1 15,0-1-15,0 0 16,0 0-16,-21 0 0,21 0 15,0 1-15,21-1 16,1-21-16,20 0 16,-21 0-16,0 0 0,22 0 15,-1 0-15,0 0 0,1 0 16,20-21-16,-21-1 0,1 22 0,-1-21 16,-21 0-16,22 0 0,-1 0 15,-21 0-15,0-22 0,22 22 0,-22 0 16,-21 0-16,0 0 0,21-1 15,-42 22 1,0 0-16,-22 0 16,22 22-16,-21-1 0,21 0 0,-22 0 15,22 0-15,0 0 0,0 1 16,0-22-16,21 21 0,0 0 0,0 0 16,0 0-16,0 0 0,21-21 15,0 22-15,0-22 0,21 0 0,-20 21 16,20-21-16,0 0 0,1 0 15,-1 0-15,0 0 0,1 21 0</inkml:trace>
  <inkml:trace contextRef="#ctx0" brushRef="#br0" timeOffset="39021">1206 3874 0,'0'-22'0,"0"1"16,0 0 0,0 0-16,-21 21 15,0 0-15,0 0 16,21 21-1,-21 0-15,21 0 0,-21 22 16,21-1-16,-22 22 0,22-22 0,0 21 16,-21 1-16,0-22 0,0 22 15,21-22-15,0 0 0,0 1 16,-21-1-16,21 0 0,0-20 0,0-1 16,0 0-16,21-21 31,0-21-16,-21 0-15,21-1 0,0 1 16,1 0-16,-22-21 0,21 21 16,0-22-16,0 1 0,0 0 0,0 20 15,1-20-15,-1 0 0,0 21 16,-21-22-16,21 22 0,0 21 16,0 0-16,1 21 15,-22 22-15,21-22 16,-21 21-16,0-21 0,0 22 0,21-22 15,-21 21-15,21-21 0,-21 22 16,0-22-16,0 0 0,21 0 16,0 0-16,1 0 0,-1-21 15,0 0-15,0 0 0,0 0 16,0 0-16,1 0 0,-1-21 16,0 0-16,21 0 0,-21 0 0,1 0 15,-1-1-15,0-20 0,0 0 16,0-1-16,0 1 0,-21 0 15,22-1-15,-22 1 0,21 0 0,-21-1 16,0 1-16,0 0 0,0-1 16,0 22-16,0 0 0,0 0 0,0 42 31,0 21-15,0-20-16,0 20 0,0 0 15,0 1-15,0-1 0,0 21 0,0-20 16,-21 20-16,21-20 0,0-1 15,0 0-15,0-21 0,0 22 0,0-22 16,0 0-16,21 0 0,0 0 16,0-21-16,0 0 0,0 0 0,1 0 15,-1 0-15,0 0 0,21-21 16,-21 21-16,1-21 0,20 0 0,-21 0 16,21-22-16,1 22 0,-22 0 15,0-21-15,21 21 0,-20-22 0,-1 22 16,0-21-16,-21 21 15,0-1-15,0 1 0,21 21 0,-21 21 32,-21 1-32,21-1 0,-21 0 15,21 21-15,0-21 0,-21 1 16,21 20-16,-22-21 0,22 0 0,0 0 16,-21 1-16,21-1 0,0 0 15,0-42 16,21 0-31,-21-1 16,22 1-16</inkml:trace>
  <inkml:trace contextRef="#ctx0" brushRef="#br0" timeOffset="39368.8">2371 3725 0,'0'0'0,"-22"22"0,22 41 32,0-42-32,0 0 0,0 1 15,22-22-15,-22 21 0,21-21 16,0 0-16,0 0 0,0 0 16,0 0-16,1 0 15,-22-21-15,0-1 0,21 22 16,-21-21-16,0 0 0,0 0 15,0 0-15,-21 21 16,-1-21-16,1 21 0,0 0 16,0 0-16,0 0 0,0 21 15,-1 0 1,22 0-16,0 0 0,0 0 16,0 1-16,0 20 0,0-21 0,0 0 15,22 0-15,-1 1 0,0-1 16,0 0-16</inkml:trace>
  <inkml:trace contextRef="#ctx0" brushRef="#br0" timeOffset="39660.62">3069 3704 0,'-42'-21'31,"21"42"-31,21 0 16,-22 22-16,1-22 0,21 21 0,-21-21 15,21 43-15,-21-22 0,21 1 16,0-1-16,-21 21 0,0-20 16,21-1-16,-22 0 0,22-20 0,0 20 15,-21-21-15,21 21 0,0-20 16,0-1-16,0-42 31,0-1-15</inkml:trace>
  <inkml:trace contextRef="#ctx0" brushRef="#br0" timeOffset="40273.28">2455 4149 0,'0'0'0,"-21"0"0,42 0 31,0 0-31,1 0 0,-1 0 16,21 0-16,-21 0 0,22 0 0,-1 0 15,0-21-15,22-1 0,-22 22 16,0-21-16,1 0 0,20 0 0,-20 0 16,-1 0-16,0-1 0,1 1 15,-1 0-15,0-21 0,1 21 16,-22-1-16,0 1 0,0 0 0,-21 0 15,0 0-15,0 0 0,0-1 16,0 1-16,-21 21 16,21-21-16,-21 21 0,0 0 0,21 21 15,0 0-15,-22 1 16,22-1-16,-21 0 0,21 21 0,0-21 16,0 22-16,0-1 0,0 0 15,0 1-15,-21-1 0,21 0 0,-21 1 16,21-1-16,0-21 0,-21 0 15,21 1-15,0-1 0,0 0 0,0 0 16,0 0-16,0-42 47,0 0-47,0 0 0,0 0 16,0-22-16,0 22 0,0-21 15,21 21-15,0-22 0,0 1 0,0 0 16,22 20-16,-22 1 0,21 0 0,1 0 15,-22 0-15,21 21 0,0 0 16,-20 0-16,20 21 0,-21 0 0,0-21 16,0 42-16,1-20 0,-1-1 15,-21 0-15,0 21 0,0-21 0,0 1 16,0-1-16,0 0 16,-21 0-16,21 0 0,-22 0 0,1 1 15,21-1-15,-21-21 0,21 21 0,-21-21 16,0 0-1,21-21 1</inkml:trace>
  <inkml:trace contextRef="#ctx0" brushRef="#br0" timeOffset="40912.92">4170 4085 0,'42'0'16,"-42"-21"-1,21 21-15,-21-21 16,21 21-16,-21-21 0,0 0 16,0-1-16,0 1 15,0 0-15,0 0 16,-21 0-16,-21-22 15,21 43 1,0 0-16,-1 0 0,1 0 0,0 0 0,0 0 16,0 0-16,0 22 15,-1-1-15,1 0 0,-21 0 0,21 21 16,0-20-16,-1 20 0,1 0 0,0-21 16,21 22-16,0-1 0,0-21 15,0 22-15,0-22 0,0 0 0,0 0 16,0 0-16,0 0 0,21-21 15,0 0-15,1 0 0,-1 0 0,0 0 16,0 0-16,0-21 0,22 0 16,-22 0-16,0 0 0,0 0 0,21-1 15,-20 1-15,-1-21 0,0 0 0,0 20 16,0-20-16,0 0 0,1-1 16,-1 1-16,-21-21 0,21 20 15,0 1-15,-21 0 0,0-1 16,0 1-16,0 0 0,0-1 0,0 22 15,0 0-15,0 42 16,0 0-16,0 0 16,-21 1-16,21 20 0,-21 0 15,21 1-15,-21-1 0,21 0 0,0 1 16,0-1-16,0 0 0,0 1 16,0-1-16,0-21 0,0 21 0,0-20 15,0 20-15,0-21 0,0 0 16,0 0-16,21-21 0,0 0 15,0 0-15,0 0 16,0 0-16,1-21 0,-1 21 16,0-21-16,0 21 0</inkml:trace>
  <inkml:trace contextRef="#ctx0" brushRef="#br0" timeOffset="41292.69">4572 4001 0,'0'0'16,"0"-22"-16,0 1 0,0 0 0,21 0 15,0 21-15,-21-21 16,21 21-16,1 0 0,-1 0 0,0-21 16,0 21-16,0 0 0,0 0 15,1 0-15,-1 0 0,0 0 16,0 21-16,0 0 0,0 0 0,1 21 16,-1-20-16,-21-1 0,0 21 15,0-21-15,0 22 0,0-22 0,0 0 16,0 0-16,0 21 0,-21-42 0,-1 22 15,22-1-15,-21-21 0,0 0 16,21-21 15,0-1-31,0 1 16,0 0-16,0 0 0,21 0 0,0-22 0,1 22 16,-22-21-16,21 0 15,0 20-15,0-20 0,-21 21 0,21 0 16,0-22-16,1 22 0,-1 21 15,0-21-15,0 0 0,0 21 0,0 0 16,1 0-16,-1 0 0,0 0 0,0 0 16,0 0-16,0 0 0</inkml:trace>
  <inkml:trace contextRef="#ctx0" brushRef="#br0" timeOffset="42352.54">5736 4085 0,'21'0'0,"43"-106"15,-64 85 1,0 0-16,0 0 0,0 0 16,0 0-16,0-1 0,0-20 0,0 21 15,-21 0-15,-1 21 0,1-21 16,0 21-16,0 0 0,0 0 0,0 0 15,-22 0-15,22 0 0,-21 21 0,21 0 16,-22 0-16,22 0 16,0 22-16,0-22 0,0 21 0,-1 0 0,1 1 15,21-1-15,-21-21 16,21 22-16,0-1 0,0-21 0,0 0 16,0 0-16,21 1 0,0-1 0,1-21 15,-1 0-15,0 0 0,0 0 16,0 0-16,22 0 0,-22 0 0,21 0 15,-21-21-15,0-1 0,22 1 16,-22 0-16,0 0 0,0 0 0,0-22 16,1 22-16,-22-21 0,0 21 0,21-22 15,-21 22-15,0-21 0,0 21 16,0-22-16,0 22 0,0 0 16,0 0-16,0 42 31,0 21-31,0-20 15,0-1-15,0 21 0,0-21 16,0 22-16,0-1 0,0-21 0,0 21 16,0-20-16,0 20 0,0-21 0,0 0 15,0 0-15,0 1 0,21-22 16,0 0-16,0 0 0,0 0 16,1 0-16,20 0 15,-21-22-15,0 1 0,0 21 16,22-21-16,-22 0 0,0 0 0,0-22 15,0 22-15,1 0 0,-1-21 16,-21 21-16,21-1 0,0-20 0,-21 21 16,0 0-16,0 0 0,21-1 0,-21 44 47,0-1-47,0 21 0,-21-21 15,21 0-15,0 22 0,0-22 0,0 0 16,0 0-16,0 22 0,0-22 0,0 0 15,0 0-15,21-21 16,0 0-16,1 0 16,-1 0-16,0 0 0,0-21 15,0 0-15,0 0 16,1-1-16,-1 1 0,0 0 0,0 0 16,0 0-16,0 0 0,22-1 15,-22 1-15,0 0 0,-21 0 0,21 21 16,-21 21-1,0 0-15,0 0 16,0 1-16,0 20 0,0-21 0,-21 21 16,21-20-16,0-1 0,0 0 0,0 0 15,0 0-15,0 0 16,21-21-16,0 0 0,1 22 0,-1-22 0,0 0 16,0 0-16,0 0 0,0-22 15,1 22-15,-1-21 0,0 0 16,0 0-16,0 0 0,0 0 0,-21-1 15,0 1-15,0-21 0,0 21 0,0-22 16,0 22-16,0-21 0,0 21 16,0 0-16,0-1 0,0 1 15,-21 21 1,0 0-16,0 0 16,0 0-1,21 21-15</inkml:trace>
  <inkml:trace contextRef="#ctx0" brushRef="#br0" timeOffset="42785.29">8551 3641 0,'0'0'16,"-21"-21"0,42 21-1,22 0-15,-22 0 16,21-22-16,0 22 0,22 0 16,-22 0-16,1-21 0,20 21 0,-21 0 15,1 0-15,-1 0 0,-21 0 16,0 0-16,1 0 0,-1 0 15,-42 0 1,-1 0-16,-20 0 0,21 0 16,-21 0-16</inkml:trace>
  <inkml:trace contextRef="#ctx0" brushRef="#br0" timeOffset="43301">8509 3662 0,'0'0'0,"-21"21"0,0 0 16,-1 0-16,1 1 0,21-1 16,0 0-16,-21-21 0,0 21 0,21 0 15,-21 0-15,21 1 16,0-1 0,0-42 30,21 21-46,0 0 16,0-22-16,0 22 0,1-21 16,-1 21-16,0-21 0,0 21 15,0 0-15,0 0 0,1 0 16,-1 0-16,0 0 0,21 0 0,-21 0 16,1 0-16,20 21 0,-21-21 15,0 21-15,0 1 0,1-1 0,-1 0 16,-21 0-16,0 0 0,0 0 0,0 1 15,0-1-15,0 0 0,0 0 16,-21 0-16,-1 0 0,1 1 0,0-1 16,-21 0-16,21 0 0,-22 0 15,22-21-15,-21 21 0,-1-21 0,22 0 16,0 22-16,-21-22 0,21 0 0,-1 0 16,1 0-16,0 0 15,0 0-15,0 0 16,0-22-16,21 1 15,0 0 1,21 0 0,0 21-16,0-21 0,0 21 15</inkml:trace>
  <inkml:trace contextRef="#ctx0" brushRef="#br0" timeOffset="43917">9440 3683 0,'-21'0'31,"0"0"-31,0 0 0,0 21 0,-1 0 16,22 1-16,-21-1 0,0 0 0,0 0 15,0 21-15,0-20 0,21 20 16,-22-21-16,1 21 0,21 1 0,0-22 16,0 21-16,0-21 15,0 1-15,0-1 0,0 0 0,0 0 16,0 0-16,0 0 0,21-21 0,1 0 16,-1 0-16,0 0 0,0 0 15,0 0-15,0 0 0,1 0 0,20-21 16,-21 0-16,21 0 0,-20 0 0,20 0 15,-21-1-15,21 1 0,-20 0 16,20-21-16,-21 21 0,0-1 0,0-20 16,1 21-16,-22-21 0,0 20 15,0-20-15,0 21 0,0-21 0,-22 20 16,-20 1-16,21 0 0,0 0 0,0 0 16,-22 21-16,22 0 15,-21 0-15,21 0 0,-22 0 0,22 21 16,0 0-16,0 0 0,-22 0 0,22 1 15,0 20-15,0 0 0,21-21 16,-21 22-16,21-1 0,-21 0 0,21-20 16,0 20-16,0 0 0,0-21 15,0 1-15,0-1 0,0 0 0,21 0 16,0 0-16,0-21 0,0 0 16,0 0-16,22 0 0,-22 0 15,0 0-15,0 0 0,0-21 0,1 21 16,-1-21-16,0 21 0,0-21 15,0 0-15,0-1 0,1 1 16,-22 0-16,0 0 0,21 0 0,-21 0 16,21-1-16,0 1 0</inkml:trace>
  <inkml:trace contextRef="#ctx0" brushRef="#br0" timeOffset="44488.68">10329 3768 0,'0'0'0,"21"0"16,1-43 0,-22 22-1,-22 21 1,1 0-16,0 0 15,0 0-15,0 21 16,0 1-16,-1-22 0,1 21 0,0 0 16,0 21-16,0-21 0,0 1 15,21-1-15,-22 0 0,22 21 16,-21-21-16,21 1 0,0-1 0,0 21 0,0-21 16,0 0-16,21 1 15,1-22-15,-1 21 0,0-21 0,0 0 16,0 21-16,0-21 0,1 0 0,20 0 15,-21 0-15,0 0 0,0-21 16,22 21-16,-22-21 0,0-1 0,0 1 16,0 0-16,1 0 0,-1 0 0,0-22 15,-21 22-15,21-21 0,-21 21 16,21-22-16,-21 1 0,0 0 0,0-1 16,0 1-16,0 21 0,-21-21 15,0 20-15,0 1 0,0 0 0,-1 0 16,1 21-16,-21 0 0,21 0 0,-22 0 15,1 0-15,21 21 16,-21 0-16,20 0 0,1 1 0,0 20 16,0-21-16,0 0 0,0 22 15,-1-22-15,1 0 0,21 21 0,0-21 16,0 1-16,0-1 0,0 21 0,0-21 16,0 0-16,0 1 0,0-1 15,0 0-15,0 0 0,21-21 16,-21 21-16</inkml:trace>
  <inkml:trace contextRef="#ctx0" brushRef="#br0" timeOffset="54448.63">12467 3704 0,'0'0'0,"21"0"16,-21-21 0,0 0-16,0 0 15,21 21-15,-21-21 0,0-1 16,0 1-16,0 0 16,0 0-16,22 0 15,-22 42 16,0 0-15,0 0-16,0 22 0,-22-22 0,22 21 16,0-21-16,0 0 0,0 22 0,-21-22 15,21 21-15,-21-21 0,21 1 16,0 20-16,0-21 0,0 0 0,0 0 16,0 1-16,0-1 0,0 0 15,21-42 32,0 0-47,-21-1 0,22 1 0,-1 0 16,-21 0-16,21 0 0,0 0 15,0-1-15,0-20 0,-21 21 0,22 0 16,-1 0-16,0-1 0,-21 1 16,21 21-16,0 0 15,-21 21-15,21 1 16,-21-1-16,22 0 0,-22 0 15,0 0-15,0 0 0,0 1 0,0-1 16,0 0-16,0 0 0,21 0 16,-21 0-16,21 1 0,-21-1 15,21-21-15,0 21 0,0-21 16,1 0-16,-1 0 0,21 0 16,-21-21-16,0 21 0,22-21 0,-22-1 15,21 1-15,1 0 0,-22 0 16,0 0-16,21 0 0,-21-1 0,1-20 15,-1 21-15,0-21 0,0 20 0,0-20 16,-21 0-16,0 21 0,0-1 16,0-20-16,0 21 0,0 0 15,-21 21 1,0 21-16,0-21 16,21 42-16,-21-21 0,21 22 0,-22-22 15,22 21-15,0 1 0,-21-1 16,21-21-16,0 21 0,0 1 0,0-1 15,0-21-15,0 22 0,0-22 16,0 0-16,21 0 0,-21 0 0,22 0 16,-1 1-16,0-22 0,0 0 0,0 0 15,0 0-15,1 0 0,-1 0 16,21 0-16,-21-22 0,0 1 0,1 0 16,-1 0-16,21 0 0,-21-22 15,0 22-15,1-21 0,-1 0 0,0 20 16,0-20-16,-21 0 0,21-22 15,0 22-15,1 0 0,-22-1 16,0 1-16,0 0 0,0 20 0,0 1 16,0 0-16,0 0 0,-22 42 15,22 0 1,0 0-16,-21 22 0,0-22 16,21 21-16,0 1 0,0-1 0,-21 0 15,21-21-15,-21 22 0,21-1 0,-21 0 16,21-20-16,0 20 0,0-21 15,0 0-15,0 0 0,0 1 0,0-1 16,0 0-16,21-21 16,0 0-16,0 0 15,0 0-15,0-21 0,1 21 16,-1-21-16,0-1 0,0 1 16,0 0-16,0 0 0,1-21 0,-22 20 15,21 1-15,0 0 0,0 21 16,-21-21-16,21 21 15,-21 21-15,0 0 16,21-21-16,-21 21 0,0 1 16,0-1-16,0 21 0,22-21 0,-22 0 15,21 1-15,-21-1 0,21 0 16,0 0-16,0 0 0,0-21 0,22 21 16,-22-21-16,21 0 0,-21 0 15,22 0-15,-22 0 0,21 0 16,1 0-16,-1 0 0,-21 0 0,21-21 15,1 21-15,-22-21 0,21 0 0,-21 0 16,1 0-16,-1-1 0,0-20 16,-21 21-16,0 0 0,0 0 0,0-22 15,0 22-15,0 0 0,0-21 16,0 20-16,0 1 0,-21 21 0,0-21 16,-1 21-16,1 0 0,0 0 15,-21 0-15,21 21 0,-1 0 16,1 1-16,0-1 0,21 21 15,-21-21-15,0 22 0,0-22 16,21 21-16,0 0 0,0-20 0,0 20 16,0-21-16,0 0 0,0 0 0,0 1 15,0-1-15,21-21 16,-21 21-16,21-21 0,0 0 0,0 0 16,0 0-16,1 0 0,-1-21 15,0 0-15,0-1 0,0 1 16,0 0-16,1-21 0,-22 21 0,21-1 15,0-20-15,-21 21 0,0-21 16,0 20-16,21 1 0,-21 0 0,0 0 16,0 0-16,0 42 31,0 0-31,0 0 0,0 0 16,0 1-16,0-1 0,0 0 15,0 21-15,0-21 0,0 22 0,0-22 16,0 0-16,0 0 0,0 0 0,0 1 15,0-1-15,21 0 0,0-21 16,1 0-16,-1 21 0,0-21 0,0 0 16,21 0-16,-20 0 0,20 0 15,-21-21-15,21 0 0,-20 0 0,20-1 16,-21 1-16,21-21 0,-20 21 16,20-22-16,-21 1 0,0 21 15,22-21-15,-22-1 0,0-20 0,0 20 16,-21 1-16,21 0 0,-21-1 15,21 1-15,-21 0 0,0-1 0,0 22 16,0 0-16,0 0 0,-21 21 16,0 0-16,0 21 15,21 21-15,-21-20 0,0 20 0,-1 0 16,22 1-16,-21-1 0,21 0 16,-21 1-16,21-22 0,0 21 0,0 0 15,0 1-15,0-22 0,0 21 16,0-21-16,0 22 0,0-22 0,0 0 15,21-21-15,0 21 0,1-21 16,-1 0-16,0 0 0,0 0 16,0 0-16,0 0 0,1 0 0,-1 0 15,0-21-15,0 0 0,-21 0 0,0 0 16,21-1-16,-21-20 0</inkml:trace>
  <inkml:trace contextRef="#ctx0" brushRef="#br0" timeOffset="54632.52">15155 3704 0,'0'0'0,"0"21"15,21-21 1,1 0-16,-1 0 0,0 0 16,0 0-16,0 0 0,22 0 0,-22 0 15,21 0-15,0 0 0,1 0 16,-1 0-16,0 0 0,1-21 0,-1 0 15,0 21-15,1 0 0</inkml:trace>
  <inkml:trace contextRef="#ctx0" brushRef="#br0" timeOffset="54952.34">17378 3704 0,'0'-21'15,"-21"21"17,-1 21-32,22 0 0,-21 1 15,0-1-15,0 21 0,21-21 16,0 0-16,-21 22 0,21-22 15,-21 0-15,21 21 0,-22-20 0,22-1 16,0 0-16,0 0 0,0 0 16,0 0-16,0 1 0,22-22 15,-1 0 1,0 0-16,0 0 0,0-22 16</inkml:trace>
  <inkml:trace contextRef="#ctx0" brushRef="#br0" timeOffset="55293.14">17907 3725 0,'0'0'0,"-21"-21"31,0 21-31,-1 0 0,1 0 0,0 0 16,0 0-16,0 21 0,0-21 0,-1 22 15,1-1-15,0-21 0,21 21 16,-21-21-16,21 21 0,0 0 15,21 0 1,0-21-16,0 22 0,1-22 0,-1 0 16,0 0-16,0 21 0,0-21 0,-21 21 15,21-21-15,1 21 0,-22 0 16,0 0-16,0 1 16,0-1-16,0 0 15,-22 0-15,1-21 16,0 21-16,0-21 0,-21 0 0,20 0 15,1 0-15,0 0 0,0 0 16,0 0-16,0 0 0,-1-21 16,1 0-16</inkml:trace>
  <inkml:trace contextRef="#ctx0" brushRef="#br0" timeOffset="55481.04">17314 3535 0,'0'0'0,"-21"-21"0,21 0 31</inkml:trace>
  <inkml:trace contextRef="#ctx0" brushRef="#br0" timeOffset="56048.75">20214 3471 0,'0'0'0,"0"-21"0,0 0 0,0 0 0,0 0 15,0 42 17,0 0-32,0 0 0,-21 0 0,0 22 15,0-1-15,21 0 0,-22 1 16,1-1-16,21 0 0,-21 22 0,0-22 16,0 1-16,21-1 0,0 0 15,-21 1-15,21-1 0,-22-21 0,22 21 16,0-20-16,0-1 0,0 0 0,0 0 15,0 0-15,0 0 16,-21-21 0,0-21-1</inkml:trace>
  <inkml:trace contextRef="#ctx0" brushRef="#br0" timeOffset="56756.57">19494 3852 0,'0'0'0,"22"0"31,-1 22-31,0-22 16,21 0-16,1 0 16,-1 0-16,0 0 0,1 0 0,20 0 15,-21 0-15,22 0 0,-1 0 0,1 0 16,-1 0-16,1-22 0,-1 22 15,-20 0-15,20-21 0,1 0 0,-22 21 16,0-21-16,-20 0 0,20 0 16,-21-1-16,0 1 0,0 0 0,-21 0 15,0-21-15,0 20 0,0-20 16,0 21-16,0-21 0,0 20 0,0 1 16,0 0-16,0 0 0,0 42 31,-21 21-31,0-20 15,0-1-15,21 21 0,-21 0 0,0 1 16,21-22-16,-22 21 0,1 1 16,0-1-16,0-21 0,0 21 15,0 1-15,-1-22 0,1 21 0,21 1 16,-21-22-16,0 0 0,0 0 16,21 0-16,-21 0 0,21 1 0,0-1 15,0 0 1,0-42-1,0 0-15,21-1 16,-21 1 0,21-21-16,0 21 0,0 0 0,22-22 15,-22 22-15,21 0 0,0-21 16,1 20-16,-1 1 0,0 0 0,1 0 16,-1 21-16,0 0 0,-20 0 0,20 0 15,-21 0-15,21 0 0,-20 0 16,-1 21-16,-21 0 0,0 0 0,0 1 15,0 20-15,0-21 0,0 21 16,0-20-16,0-1 0,0 21 0,0-21 16,-21 0-16,-1 1 0,22-1 15,-21 0-15,21 0 0,0 0 16,0-42 31,0 0-32,0 0-15</inkml:trace>
  <inkml:trace contextRef="#ctx0" brushRef="#br0" timeOffset="57140.53">21167 4001 0,'0'0'0,"21"0"15,0 0 1,0 0-16,-21-22 16,21 22-16,0-21 0,1 21 15,-1-21-15,0 0 0,21 21 0,-21-21 16,1 21-16,-1-21 0,0 21 16,-21-22-16,21 1 0,-21 0 15,0 0-15,-21 21 16,0 0-16,0 0 15,-1 0-15,1 0 0,0 0 16,0 21-16,-21 0 0,20 0 16,1 1-16,0 20 0,21 0 0,-21-21 0,21 22 15,0-22-15,-21 21 16,21-21-16,0 1 0,0-1 0,0 0 16,21 0-16,0-21 0,0 0 15,0 0-15,1 0 0,20 0 0,-21 0 16,21 0-16,-20-21 0,20 21 0,0-21 15,-21 0-15,22-1 0,-1-20 16</inkml:trace>
  <inkml:trace contextRef="#ctx0" brushRef="#br0" timeOffset="59641.08">23326 4022 0,'21'0'15,"-21"-21"-15,21-1 16,0 22-16,-21-21 0,21 0 16,0 0-16,-21 0 15,22 0-15,-1-1 16,-21 1-16,21 21 0,-21-21 15,0 0-15,0 0 0,0 0 0,0-1 16,0 1-16,0 0 0,-21 21 16,0-21-16,-1 0 0,1 21 15,0-21-15,0 21 16,-21 0-16,20 0 0,1 21 0,-21-21 16,21 21-16,-22 0 0,22 21 15,-21-20-15,21 20 0,0-21 0,-1 21 16,1 1-16,0-1 0,0 0 0,21 1 15,-21-22-15,21 21 0,0 1 16,0-22-16,0 0 0,0 21 0,0-21 16,21 1-16,0-22 0,0 21 15,0 0-15,1-21 0,-1 0 16,0 0-16,0 0 0,0 0 16,0 0-16,1 0 15,-1-21-15,0 21 0,-21-21 16,21 21-16,0-22 0,-21 1 15,0 0-15,21 21 16,-21-21-16,22 21 16,-22-21-16,0 0 15,21 21-15,-21-22 16,21 22-16,-21-21 0,21 21 47,0 0-16,0 0 0,1 0-15,-22-21 15,0 0 0,0 0-15,0 0 15,0-1 16</inkml:trace>
  <inkml:trace contextRef="#ctx0" brushRef="#br0" timeOffset="62908.89">23495 3725 0,'0'-21'31,"-21"21"-15,21-21-1,-21 21-15,-1 0 16,1 0 0,0 0-16,0 0 0,0 0 15,0 0-15,-1 0 16,1 21-16,0-21 0,0 21 16,0 1-16,0-1 0,-1 21 15,1-21-15,0 22 0,0-1 0,21 0 16,0 1-16,-21-1 0,21 0 15,0 1-15,0-1 0,0-21 0,0 21 16,0-20-16,21 20 0,0-21 0,0 0 16,0-21-16,1 21 15,-1 1-15,0-22 0,21 0 0,-21 0 16,1 0-16,20 0 0,0 0 16,-21 0-16,22-22 0,-1 1 0,-21 0 15,22 0-15,-1 0 0,-21 0 0,0-1 16,22 1-16,-22-21 0,0 0 15,-21 20-15,21-20 0,0 0 0,-21-1 16,21 22-16,-21-21 0,0 21 16,0 0-16,0-1 0,0 1 0,0 42 47,-21 1-47,21 20 0,-21-21 15,21 21-15,-21-20 0,21 20 16,0-21-16,0 21 0,0-20 0,0-1 15,0 0-15,0 0 0,0 0 16,0 0-16,21 1 0,0-22 16,0 0-16,1 0 0,-1 0 15,0 0-15,0 0 0,0 0 0,0-22 16,1 22-16,-1-21 0,0 0 16,0 0-16,0 0 0,0-22 0,1 22 15,-1-21-15,0 21 0,-21-22 0,0 22 16,21-21-16,-21 21 0,21 0 15,-21-1-15,0 1 0,0 42 47,0 1-47,-21 20 0,21-21 0,-21 0 16,21 22-16,0-22 0,0 21 16,0-21-16,0 0 0,0 22 0,0-22 15,0 0-15,0 0 0,0 0 16,21 1-16,0-22 0,0 0 15,1 0-15,-1 0 16,0 0-16,21 0 0,-21 0 0,1 0 16,-1 0-16,21-22 0,-21 1 0,22 0 15,-22-21-15,0 21 16,21-1-16,-21-20 0,1 21 0,-22-21 16,21-1-16,-21 22 0,21 0 15,-21 0-15,0 0 0,0-1 0,0 1 16,-21 21-1,21 21 1,0 1-16,0-1 16,0 0-16,21 21 0,0-21 15,-21 1-15,0-1 0,21 21 0,-21-21 16,21 0-16,-21 1 0,22-1 16,-22 0-16,0 0 0,21 0 0,-21 0 15,21 1-15,0-1 16,0-21-16,0 0 15,1 0-15,-1 0 0,0 0 16,0 0-16,0 0 0,0 0 16,1-21-16,-1-1 0,0 22 0,0-21 15,0 0-15,0-21 0,-21 21 0,22-1 16,-22-20-16,21 21 0,-21-21 16,0 20-16,0 1 0,0 0 0,0 0 15,0 0-15,0 0 0,0 42 47,0 0-47,0 0 16,0 0-16,0 0 0,0 1 0,0-1 15,0 0-15,0 0 0,21 0 16,-21 0-16,21 1 0,-21-1 0,0 0 16,21 0-16,0 0 0,1-21 0,-1 21 15,0-21-15,0 0 0,0 0 16,0 0-16,22 0 0,-22 0 0,21 0 15,-21 0-15,1 0 0,20 0 16,-21 0-16,21-21 0,-20 0 16,-1 0-16,0 0 0,0-22 0,0 22 15,0 0-15,-21-21 0,22 21 16,-22-22-16,0 22 0,0 0 0,0 0 16,0 0-16,0-1 15,-22 22-15,1 0 16,0 22-16,0-22 0,0 21 0,0 0 15,-1 0-15,1 21 0,21-20 16,-21-1-16,0 21 0,21-21 0,0 0 16,0 22-16,0-22 0,0 0 15,0 0-15,21 0 0,0-21 16,22 0-16,-22 22 16,0-22-16,21 0 0,1 0 15,-1 0-15,0 0 0,1-22 0,-1 1 16,0 21-16,1-21 0,-1 0 15,0-21-15,1 20 0,-1 1 0,-21-21 16,21 21-16,-20-22 0,-1 22 16,0 0-16,0 21 0,-21-21 0,0 42 31,-21 0-31,0 0 16,0 1-16,-1-1 0,1 21 0,0-21 15,0 22-15,0-22 0,21 0 16,0 21-16,-21-21 0,21 1 15,0-1-15,0 0 16,21-21 0,0-21-1,0 0-15,0 21 16,-21-22-16,21 1 0,1 0 0,-1 0 16,0 0-16,0 0 0,0-22 0,0 22 15,1-21-15,-1 21 0,0-1 16,-21 1-16,21 0 0,0 0 15,0 21-15,-21 21 16,0 0-16,0 0 16,0 1-16,0 20 0,-21-21 15,21 0-15,0 22 0,0-22 16,0 0-16,0 0 0,0 0 0,0 0 16,21-21-1,1 22-15,-1-22 0,0 0 16,0 0-16,0 0 0,22-22 15,-22 22-15,0-21 0,0 0 0,0 0 16,22 0-16,-22 0 0,0-22 0,0 22 16,0-21-16,0-1 15,1 1-15,-1 0 0,0-1 0,0 1 16,0 0-16,0-1 0,-21 1 0,0 0 16,22 21-16,-22-22 0,0 22 15,0 42 1,-22 0-16,1 1 15,21 20-15,-21-21 0,0 21 0,0 1 16,0-1-16,-1 0 0,1 1 16,21-1-16,0 0 0,-21-20 0,21 20 15,0 0-15,0-21 0,0 1 16,0-1-16,0 0 0,0 0 0,0 0 16,21-21-16,0 0 15,1 0-15,-1 0 0,0 0 0,0 0 16,0 0-16,0 0 0,1-21 0,-1 0 15,0 21-15,0-21 16,0 0-16,0-22 0,1 22 0,-1 0 16,-21 0-16</inkml:trace>
  <inkml:trace contextRef="#ctx0" brushRef="#br0" timeOffset="63152.77">26755 3852 0,'21'0'16,"21"0"0,-21 0-16,22 0 0,-1 0 0,-21 0 15,21 0-15,1 0 0,-1 0 16,-21 0-16,22-21 0,-1 21 0,0 0 16,1 0-16,-22 0 0,21-21 15,-21 21-15,0 0 0,1 0 0,-1 0 16,-42 0 15,-1 0-31,1 0 0,0 0 0</inkml:trace>
  <inkml:trace contextRef="#ctx0" brushRef="#br0" timeOffset="64156.32">12615 5207 0,'0'0'0,"0"-21"15,0-127 1,-21 105-16,21 22 16,0 0-16,-21 0 0,21 0 0,0 0 15,0-1-15,0 44 16,0 20-1,0-21-15,0 21 0,0 22 16,0-22-16,0 22 0,0-1 0,21-20 16,-21 20-16,0-21 0,0 22 0,0-22 15,0 22-15,0-22 0,0 0 16,0 1-16,0-22 0,0 21 0,-21-21 16,21 1-16,0-1 0,0 0 15,0 0-15,-21-21 31,0-21-31,21 0 16,0 0-16,0-1 0,0 1 16,0-21-16,0 21 0,0 0 0,0-22 15,0 1-15,0 21 0,0-22 16,21 22-16,0-21 0,0 21 0,21-22 16,-20 22-16,20 0 0,0 0 0,1 0 15,20 21-15,-21 0 0,22 0 16,-22 0-16,22 0 0,-22 21 0,0 0 15,1-21-15,-1 42 0,-21-20 16,0-1-16,-21 0 0,0 0 16,0 21-16,0-20 0,-21-1 0,-21 21 15,0-21-15,-1 0 0,-20 1 16,20-1-16,-20 0 0,-1 0 0,22 0 16,0 0-16,-1 1 0,1-22 0,0 0 15,21 21-15,-1-21 0,1 0 16,0 0-16,21-21 15,0-1 1,21 1-16,0 0 0,22 21 0,-22-21 16</inkml:trace>
  <inkml:trace contextRef="#ctx0" brushRef="#br0" timeOffset="66408.44">13695 5419 0,'0'0'0,"0"-21"0,0-1 16,0 1-16,0 0 15,0 0-15,0 0 16,0 0-16,-21 21 16,-1 0-16,1 0 15,0 0-15,0 21 16,0 0-16,0 0 15,21 0-15,-22 22 0,1-22 0,0 21 16,21 0-16,0 1 0,-21-1 0,21 0 16,-21-20-16,21 20 0,0-21 15,0 0-15,0 22 0,0-22 16,0 0-16,21-21 0,0 0 0,0 0 16,0 0-16,1 0 15,-1 0-15,0-21 0,0 0 0,0 21 16,0-22-16,-21 1 0,22 0 15,-1-21-15,-21 21 0,21-22 0,-21 22 16,0-21-16,21-1 0,-21 1 0,21 21 16,-21-21-16,0-1 15,0 1-15,0 21 0,0 0 0,0-1 16,0 1-16,0 0 0,0 42 31,0 0-31,0 1 0,0-1 0,0 21 16,0-21-16,0 22 0,0-1 15,0-21-15,0 21 0,0 1 0,0-22 16,21 21-16,1-21 0,-1 1 0,-21-1 16,21 0-16,0 0 0,0-21 15,0 0-15,1 21 0,20-21 0,-21 0 16,0 0-16,22 0 0,-1-21 16,-21 21-16,21-21 0,1 0 15,-22 0-15,21-1 0,1 1 0,-22 0 16,21 0-16,-21-21 0,0 20 15,1-20-15,-1 0 0,-21-1 0,0 1 16,21 0-16,-21-1 0,0 22 0,0-21 16,0 0-16,0 20 0,0 1 15,0 0-15,-21 21 16,21 21-16,-21 0 0,-1 1 16,1-1-16,0 21 0,21 0 0,-21 1 15,0-1-15,21 0 0,-21-20 16,21 20-16,0 0 0,0 1 15,0-1-15,0 0 0,0-21 0,0 22 16,0-22-16,21 0 0,0 0 0,0 0 16,0 1-16,22-22 0,-22 0 15,21 0-15,0 0 0,1 0 0,-22 0 16,21 0-16,1 0 0,-22-22 0,21 1 16,0 21-16,-20-21 0,20 0 15,-21 0-15,21-22 0,-20 22 0,20 0 16,-21-21-16,0 21 0,-21-1 15,0-20-15,0 21 0,0-21 0,0 20 16,0 1-16,-21 0 16,0 21-16,0 0 0,0 0 15,-22 0-15,22 0 0,0 21 0,-21 0 16,20 1-16,1-1 0,0 21 0,0-21 16,0 22-16,0-22 0,21 21 15,-22-21-15,22 0 0,0 1 0,0-1 16,0 0-16,0 0 0,0 0 0,22-21 15,-1 0 1,0 0-16,0 0 0,0 0 16,0 0-16,1 0 0,-1-21 0,0 0 15,0 0-15,0 0 0,0-1 16,-21 1-16,22 0 0,-22-21 16,21 21-16,-21-1 0,21-20 0,-21 21 15,0 0-15,0 0 0,0-1 16,0 1-16,0 42 31,0 1-31,0-1 0,0 21 16,0-21-16,0 0 0,0 1 0,0-1 15,0 0-15,0 0 0,0 0 16,21 0-16,0-21 0,0 22 16,1-22-16,-1 0 0,21 0 15,-21 0-15,22 0 0,-22 0 16,21-22-16,0 22 0,1-21 15,-22 0-15,21 21 0,-21-21 0,1 0 16,-1 0-16,0-1 0,0 1 16,-21-21-16,21 21 0,-21 0 0,0-1 15,0 1-15,0 0 0,0 0 16,-21 42 0,0 0-1,21 0-15,-21 1 0,21-1 16,0 21-16,-21-21 0,-1 0 0,22 22 15,-21-22-15,21 0 0,0 0 0,0 0 16,0 1-16,-21-1 0,21 0 16,0-42 31,21 21-47,-21-21 15,0-1-15,21 1 0,1 0 16,-1 0-16,0 0 0,-21-22 0,21 22 15,0 0-15,0 0 0,1 0 0,-1 0 16,-21-1-16,21 22 0,0 0 16,0 22-1,-21-1-15,21 0 0,-21 0 16,0 0-16,22-21 0,-1 21 16,-21 1-16,21-1 0,0 0 15,-21 0-15,21 0 0,0 0 16,1-21-16,-1 0 0,0 0 15,0 0-15,0 0 0,0 0 16,1 0-16,-1 0 0,0-21 16,0 0-16,0 0 0,0 0 15,1 0-15,-1-1 0,0-20 0,21 21 16,-21-21-16,22 20 0,-22-20 16,21 21-16,-21 0 0,22 0 0,-22-1 15,0 1-15,0 0 0,0 21 0,1 0 16,-22 21-1,0 0-15,0 1 16,0-1-16,0 0 16,0 0-16,0 0 15,0 0 1,0-42 31,0 0-47,0 0 15,0 0-15,0 0 0,0-1 16,0 1-16,-22 0 16,22 0-16,-21 21 0,0 0 15,0 0-15,0 21 16,0 0-16,-1-21 0,1 21 16,0 22-16,21-22 0,-21 0 0,0 21 15,0-20-15,21-1 0,-22 21 0,22-21 16,0 0-16,0 1 0,0-1 15,0 21-15,0-21 0,22 0 16,-1 1-16,0-22 0,42 21 16,-20-21-16,-22 0 15,0 0-15,21 0 0,-20 0 16,-1 0-16,0-21 0,21 21 16,-21-22-16,1 1 0,-1 0 0,21 0 15,-21 0-15,0 0 0,-21-1 0,22-20 16,-22 21-16,21 0 0,-21-22 15,0 22-15,0 0 0,0 42 32,-21-21-32,-1 21 0,22 1 15,0-1-15,-21 0 0,21 0 0,-21 0 16,21 0-16,0 1 0,0-1 0,0 0 16,0 0-16,0 0 15,21-21-15,0 21 16,1-21-16,-1 0 15,0 0-15,0 0 0,0 0 0,0-21 16,1 21-16,-22-21 0,0 0 16,21 0-16</inkml:trace>
  <inkml:trace contextRef="#ctx0" brushRef="#br0" timeOffset="67448.91">18627 5249 0,'0'-21'16,"21"21"-16,-21-21 15,0 0 1,0 0-16,0 0 0,0-1 16,0 1-16,0 0 15,0 0-15,-21 0 0,21 0 0,-22-1 16,22-20-16,0 21 0,0-21 15,0 20-15,0-20 0,22 21 0,-1 0 16,0 0-16,0-22 0,0 22 16,22 21-16,-22-21 0,21 0 0,-21 21 15,22 0-15,-1 0 0,-21 0 0,21 0 16,-20 21-16,20 0 0,-21 0 16,0 22-16,0-22 0,1 21 0,-22 0 15,0 22-15,0-22 0,0 1 16,0-1-16,-22 21 0,1-20 15,0-22-15,0 21 0,0 1 0,-22-22 16,1 21-16,21-21 0,-21 0 16,20 1-16,1-1 0,-21 0 0,21 0 15,0-21-15,-1 21 0,22 0 16,-21-21-16,21 22 0</inkml:trace>
  <inkml:trace contextRef="#ctx0" brushRef="#br0" timeOffset="68009.48">18627 6054 0,'0'0'0,"84"0"31,-41 0-31,-22-21 0,0 21 0,0-22 16,21 1-16,-20 0 0,-1 21 16,-21-21-16,0 0 0,21 0 0,-21-1 15,0 1-15,0 0 0,-21 21 32,0 0-17,-1 21-15,1-21 0,21 21 16,-21 1-16,0-22 0,21 21 15,0 0-15,0 0 0,-21-21 0,21 21 16,0 0-16,0 1 16,21-22-1,0 0 17,-21-22-17,0 1-15,0 0 0,0 0 16,-21 0-1,0 21 17,0 0-17,21 21-15,-22 0 16,44-21 46</inkml:trace>
  <inkml:trace contextRef="#ctx0" brushRef="#br1" timeOffset="92553.17">2540 6964 0,'0'-21'16,"0"0"-16,0-1 15,0 1 1,0 0-16,0 0 15,21 42 32,0 0-47,0 0 16,1 1-16,-1-1 16,0 0-16,0 21 0,0-21 0,0 22 15,22-1-15,-22 0 0,0 1 0,-21-1 16,21 22-16,0-22 0,1 0 15,-1 1-15,-21-1 0,0 0 0,21 1 16,0-22-16,-21 21 0,0-21 16,0 22-16,0-22 0,21 0 0,-21 0 15,21-21 1,-21-21 15,0 0-31,0 0 0,0-1 16,0 1-16,22-21 0,-22 0 15,0-1-15,21-20 0,-21-1 16,0 22-16,0-22 0,21 1 0,0-1 16,-21 1-16,21 21 0,-21-22 0,21 1 15,-21 20-15,22 1 0,-1 0 16,0-1-16,0 1 0,0 21 0,-21-22 16,21 22-16,1 0 0,-22 0 15,21 21-15,0 0 16,-21 21-1,21 0-15,-21 0 0,0 1 16,21-1-16,-21 0 16,0 0-16,0 0 0,0 0 15,21 1-15</inkml:trace>
  <inkml:trace contextRef="#ctx0" brushRef="#br1" timeOffset="94196.6">3683 7472 0,'0'0'0,"42"0"32,-21 0-32,-21-21 15,22 0-15,-1-1 0,-21 1 16,0 0-16,0 0 0,21 0 0,-21 0 15,0-22-15,0 22 0,0 0 0,0-21 16,0 20-16,0 1 0,0 0 16,-21 0-16,0 0 0,-1 0 0,1-1 15,0 22-15,0 0 0,0 0 16,0 0-16,-22 0 0,22 0 0,0 22 16,0-22-16,-22 42 0,22-21 15,0 0-15,0 22 0,0-1 0,0 0 16,-1 1-16,1-1 0,21 0 0,-21-21 15,21 22-15,0-1 16,0-21-16,0 22 0,0-22 0,0 0 16,0 0-16,21 0 0,0-21 15,1 0-15,-1 21 0,0-21 0,0 0 16,0 0-16,0 0 0,1 0 0,-1-21 16,21 0-16,-21 21 0,0-21 15,1 0-15,-22 0 0,21-1 0,0-20 16,0 21-16,0-21 0,0-1 15,-21 22-15,0-21 0,22-1 0,-1 1 16,-21 21-16,0-21 0,0 20 0,0 1 16,21 0-16,-21 0 15,0 42 17,0 0-32,0 0 0,0 1 0,0-1 15,0 21-15,0-21 0,0 0 0,0 22 16,0-22-16,0 21 0,0-21 15,0 22-15,0-22 0,0 0 0,0 0 16,0 0-16,0 1 0,21-1 16,-21 0-16,21-21 0,0 21 15,1-21-15,-1 0 0,0 0 16,0 0-16,0 0 0,0-21 16,1 0-16,-1 21 0,0-21 15,0-1-15,0-20 0,22 21 0,-22-21 16,0 20-16,0-20 0,0 0 15,0 21-15,-21-22 0,0 22 0,22-21 16,-22 21-16,0-1 0,0 1 16,-22 21-1,1 0-15,0 21 16,21 1-16,-21-22 0,21 21 16,0 0-16,0 0 0,0 0 0,0 0 15,0 1-15,21-1 16,0 0-16,-21 0 0,21 0 0,1-21 15,-22 21-15,0 1 0,21-1 0,0 0 16,-21 0-16,0 0 0,0 0 16,21 1-16,0-1 0,-21 0 0,21 0 15,-21 0-15,22 0 0,-1-21 16,0 0-16,0 22 0,0-22 16,0 0-16,1 0 0,20 0 0,-21 0 15,21 0-15,-20 0 0,20 0 16,-21-22-16,21 1 0,-20 0 0,20 21 15,-21-21-15,21-21 0,-20 20 0,-1 1 16,21-21-16,-21 21 16,-21-22-16,21 1 0,1 21 0,-22-21 15,0 20-15,0-20 0,0 21 0,0 0 16,0 0-16,0-1 0,-22 22 16,1 0-16,0 0 0,0 0 15,0 0-15,0 0 0,-1 0 0,1 22 16,-21-1-16,21 0 0,0 21 15,-1-21-15,-20 22 0,21-22 0,0 21 16,0 1-16,21-22 0,0 21 16,-22-21-16,22 22 0,0-22 0,0 0 15,0 0-15,0 0 0,0 0 0,0 1 16,22-22-16,-1 21 16,0-21-16,0 0 0,0 0 15,0 0-15,22 0 0,-22-21 0,0 21 16,0-22-16,0 1 0,22 21 15,-22-21-15,0 0 0,0-21 0,0 20 16,-21 1-16,22-21 0,-1 21 0,-21-22 16,21 22-16,-21-21 0,0 21 15,21 0-15,-21-1 0,0 1 0,0 0 16,0 42 0,0 0-1,0 1-15,0-1 0,0 21 16,0-21-16,0 22 0,0-22 15,0 0-15,0 21 0,0-21 16,0 1-16,0-1 0,0 0 0,0 0 16,0 0-16,21 0 0,-21 1 0,21-22 15,1 0-15,-1 0 0,0 0 16,0 0-16,0 0 0,0 0 16,22 0-16,-22 0 0,0 0 0,0-22 15,0 1-15,1 0 0,20 0 16,-21-21-16,0 20 0,0 1 15,1-21-15,-1 0 0,0 20 0,0-20 0,-21 21 16,21 0-16,0 0 16,-21-1-16,22 22 0,-22 22 31,0-1-31,0 0 0,0 0 16,0 0-16,0 0 0,0 1 0,0 20 15,0-21-15,0 0 0,0 0 0,0 1 16,0-1-16,0 0 15,0 0-15,21-21 16,0 0 0,0-21-1,0 0-15,-21 0 16,21-1-16,-21 1 0,22 0 0</inkml:trace>
  <inkml:trace contextRef="#ctx0" brushRef="#br1" timeOffset="94597.37">5588 6922 0,'-42'0'0,"84"0"0,-106 0 0,43 21 16,0 0-16,0-21 0,21 21 16,0 0-16,0 0 0,0 1 0,0-1 15,0 0-15,21 0 0,0 0 16,0 0-16,22-21 0,-22 0 15,0 22-15,0-22 0,0 0 0,22 0 16,-22 0-16,0 0 0,0-22 0,0 1 16,1 21-16,-1-21 0,0 0 15,0 0-15,-21 0 0,0-1 0,0 1 16,21 0-16,-21 0 0,0-21 16,0 20-16,0 1 0,-21 0 0,21 0 15,-21 21-15,0-21 0,0 21 0,-1 0 16,1 0-16,0 0 0,-21 0 15,21 21-15,-1 0 0,-20 0 0,21 0 16,0 1-16,0-1 0,-1 0 16,1 0-16,21 0 0,-21 22 15,21-22-15,0 0 0,0 0 0,21 0 16,0 0-16,1 1 0,-1-1 0,21-21 16,0 0-16,1 0 0,-1 0 15,0 0-15</inkml:trace>
  <inkml:trace contextRef="#ctx0" brushRef="#br1" timeOffset="95176.08">6371 6710 0,'-21'0'0,"-64"0"31,85 21-31,-21 0 0,0 0 0,21 1 15,-21-1-15,21 0 0,0 21 16,-21-21-16,21 22 0,-22-1 0,22 0 16,0 1-16,0-1 0,0 0 0,0 1 15,0-1-15,0-21 0,0 22 16,0-1-16,0-21 0,0 21 0,0-20 16,0-1-16,0 0 0,0 0 0,0 0 15,0 0-15,0-42 47,0 0-47,0 0 16,0 0-16,0 0 0,0-1 0,0 1 15,22-21-15,-22 21 0,21-22 0,0 22 16,0 0-16,0 0 0,0 0 16,1 0-16,20-1 0,-21 1 0,21 0 15,-20 21-15,20 0 0,0 0 0,1 0 16,-1 0-16,0 21 0,1 0 15,-22 1-15,0-1 0,21 0 0,-21 0 16,1 0-16,-22 0 0,0 22 16,21-22-16,-21 0 0,0 0 15,0 22-15,-21-22 0,-1 0 0,1 0 16,-21 0-16,21 0 0,-22 1 0,1-22 16,0 21-16,-1 0 0,1 0 15,0-21-15,21 21 0,-22-21 0,1 0 16,21 0-16,0 0 0,-1 0 0,1 0 15,0 0-15,0 0 16,21-21 0,21 0-16,0 0 0,0 0 0,1-1 15,-1 1-15</inkml:trace>
  <inkml:trace contextRef="#ctx0" brushRef="#br1" timeOffset="95492.2">7260 6689 0,'0'-21'32,"0"42"-32,0 0 0,0 0 0,0 21 15,0-20-15,0 20 0,0 0 16,0 1-16,0-1 0,-21 21 15,0-20-15,21 20 0,-21-20 0,-1 20 16,1-21-16,0 1 0,0-1 16,0 0-16,0 1 0,21-22 0,0 21 15,-22-21-15,22 1 0,-21-1 0,21 0 16,0 0-16,21-21 31,1 0-31,-1 0 0,0-21 0,0 0 16,0 0-16,0-1 0</inkml:trace>
  <inkml:trace contextRef="#ctx0" brushRef="#br1" timeOffset="95888.97">7345 7387 0,'0'0'0,"0"21"0,0 1 15,0-1 1,21-21-16,0 0 15,0 0-15,0 0 0,1 0 0,-1 0 16,0 0-16,0-21 0,0-1 16,0 22-16,1-21 0,-1 0 0,0 0 15,0 0-15,0 0 0,0-1 0,1 1 16,-22 0-16,0 0 16,0 0-16,0 0 0,0-1 0,-22 22 31,1 0-31,-21 22 0,21-1 15,0 0-15,-1 0 0,1 21 0,0-20 16,0 20-16,0-21 0,21 21 0,-21-20 16,21-1-16,0 0 0,0 21 15,0-21-15,0 1 0,21-22 16,0 21-16,0-21 0,21 0 0,-20 0 16,20 0-16,-21 0 0,21 0 15,-20 0-15,20-21 0,-21 21 0,0-22 16,0 22-16,1-21 0,-1 0 15,0 0-15,-21 0 0,21 0 0,0-1 16</inkml:trace>
  <inkml:trace contextRef="#ctx0" brushRef="#br1" timeOffset="97868.11">7789 7557 0,'0'-22'32,"0"1"-17,21 0-15,1 21 0,-1-21 16,0 0-16,0 0 0,0-22 0,22 22 15,-22-21-15,21 21 0,-21-22 16,22 22-16,-22-21 0,0 21 0,21-1 16,-21-20-16,1 21 0,-22 0 15,0 0-15,21 21 16,-42 0 0,-1 0-16,1 0 0,0 0 15,-21 21-15,21-21 0,-1 21 16,1 0-16,0 0 0,0 0 0,0 1 15,21-1-15,0 0 16,0 0-16,0 0 0,0 0 16,21-21-16,0 22 0,0-1 0,0-21 15,1 0-15,-1 21 0,0-21 16,21 0-16,-21 21 0,1-21 0,-1 21 16,0-21-1,-21 21-15,0 1 16,0-1-16,-21 0 0,0-21 15,-1 21-15,-20-21 0,21 21 0,-21 0 16,-1-21-16,22 22 0,-21-22 16,-1 0-16,22 0 0,0 0 0,0 21 15,0-21-15,0 0 0,-1 0 16,22-21 15,22 21-15,-1 0-16</inkml:trace>
  <inkml:trace contextRef="#ctx0" brushRef="#br1" timeOffset="99636.36">12785 6562 0,'0'0'0,"0"-21"0,0-1 0,0 1 16,0 0-16,0 0 0,0 0 0,0 0 15,0-1-15,0 1 16,0 0-16,-22 21 31,22 21-15,0 0-16,-21 1 0,21-1 0,-21 0 15,21 0-15,0 21 0,0-20 16,0 20-16,0-21 0,0 21 0,0-20 16,0 20-16,0 0 15,0 1-15,0-22 0,0 21 0,0 0 16,0-20-16,0 20 0,0 0 0,21 1 16,-21-1-16,0 0 0,0 1 15,0-1-15,0 21 0,0-20 0,0-1 16,0 0-16,0 1 0,0-1 0,0 0 15,0 1-15,0-1 0,0 0 16,0 1-16,0-22 0,0 21 0,0 1 16,-21-1-16,21 0 0,0 1 15,-21-1-15,21 0 0,0 1 0,0-1 16,-21 0-16,21 1 0,0-1 0,0 0 16,-21 1-16,21-1 0,0 0 15,-22 1-15,22-1 0,0 0 16,-21-21-16,21 22 0,0-1 0,0 0 15,0 1-15,0-1 0,0-21 0,0 22 16,0-1-16,0 0 0,-21 1 16,21-1-16,0 0 0,-21 1 0,21-1 15,0 0-15,0 1 0,-21-22 0,0 21 16,21 0-16,-22 1 0,22-1 16,-21 0-16,21 1 0,-21-1 0,0 22 15,21-22-15,0 0 0,0 22 0,-21-22 16,21 22-16,-21-22 0,21 0 15,-22 22-15,22-22 0,0 0 16,0 1-16,-21 20 0,21-20 0,-21 20 16,21 1-16,0-22 0,-21 21 0,21 1 15,-21-1-15,21 1 0,-21-1 16,21-20-16,-22 20 0,22 1 0,-21-1 16,0 1-16,21-1 0,-21 1 0,0 20 15,0-20-15,21-1 0,-22 22 0,1-21 16,21-1-16,0 1 0,-21-1 15,21 1-15,-21-1 0,21 1 0,-21 20 16,21-20-16,0-1 0,0 1 16,-21-1-16,21 1 0,-22-1 15,22 1-15,-21-1 0,21 1 0,0-22 16,0 22-16,-21-1 0,21 1 0,-21-1 16,21 1-16,0-1 0,0 1 0,-21-1 15,21 1-15,-21-22 0,21 21 16,0 1-16,0-1 0,-22-20 0,22 20 15,-21 1-15,21-1 0,0 1 0,0-22 16,0 22-16,-21-1 0,21-21 16,0 22-16,-21-22 0,21 22 0,0-22 15,0 22-15,0-1 0,0-21 0,-21 22 16,21-1-16,0-20 0,-21 20 16,21 1-16,0-1 0,-22-20 0,22 20 15,0-21-15,0 22 0,0-1 16,-21-20-16,21 20 0,0 1 15,-21-22-15,21 22 0,0-1 0,0-21 16,0 22-16,0-1 0,0-20 0,-21 20 16,21 1-16,0-22 0,0 0 15,0 22-15,-21-1 0,21-20 0,0 20 16,0 1-16,0-1 0,0-20 0,0 20 16,0 1-16,0-22 0,0 21 15,-21 1-15,21-22 0,0 22 0,0-22 16,-22 22-16,22-22 0,0 21 15,0 1-15,0-22 0,0 22 16,0-22-16,0 22 0,0-1 0,0-21 16,0 1-16,0 20 0,-21-20 0,21-1 15,0 0-15,0 22 0,0-22 16,0 0-16,0 1 0,0-1 0,0 0 16,-21 22-16,21-22 0,0 1 15,0-1-15,0-21 0,0 21 0,0 1 16,0-22-16,0 21 0,0-21 15,0 22-15,0-22 0,0 0 0,0 0 16,0 0-16,0 1 16,0-1-16,0 0 0,0-42 47,0 0-32,0-1-15,0 1 0,21-21 16,0 21-16,1-22 0,-22-20 15,21 21-15,0-22 0,-21 1 0</inkml:trace>
  <inkml:trace contextRef="#ctx0" brushRef="#br1" timeOffset="100994.96">2921 8234 0,'0'0'0,"-21"0"0,0 0 15,-1 0 1,1 0-16,0 0 16,0 0-1,0 0 1,42 0 31,0 0-47,21 0 15,-20 0-15,20 0 0,-21 0 0,21 0 16,1 0-16,20 0 0,-20 0 16,20 0-16,1 0 0,-1 0 0,1 0 15,-1 0-15,22 0 0,-22 0 0,22 0 16,0 0-16,-1 0 0,1 0 16,0 0-16,20-21 0,1 21 15,0 0-15,21-21 0,0 21 16,0 0-16,0-22 0,-21 22 0,21 0 15,0 0-15,0-21 0,0 21 0,0-21 16,0 21-16,0 0 0,-21-21 16,21 21-16,0 0 0,-21-21 0,21 21 15,0-21-15,0 21 0,-22-22 0,22 22 16,-21-21-16,21 21 0,-21 0 16,0-21-16,0 21 0,0 0 0,-22-21 15,1 21-15,0-21 0,-1 21 16,-20 0-16,-1 0 0,-20 0 15,-1 0-15,0 0 0,-21 0 0,1 0 16,-1 0-16,0 0 0,0 0 16,-42 0 46,0 0-46</inkml:trace>
  <inkml:trace contextRef="#ctx0" brushRef="#br1" timeOffset="102340.23">15896 6287 0,'0'0'0,"21"-22"0,-21 1 0,0 0 16,0 0-16,0 0 15,0 0-15,-21-1 16,0 1-16,0 21 15,0 0-15,-1 0 16,1 0-16,0 0 0,0 0 16,0 0-16,0 21 0,-22 1 15,1-1-15,21 0 0,-22 0 0,1 0 16,0 22-16,-1 20 0,1-21 0,21 22 16,-21-1-16,20-20 0,1 20 15,0 1-15,0-1 0,21 1 0,0-22 16,0 22-16,0-22 0,21 21 0,0-20 15,0-1-15,1 0 0,20 1 16,-21-22-16,21 21 0,-20-21 16,20 1-16,0-1 0,1 0 0,-1-21 15,0 0-15,1 0 0,-1 0 16,0-21-16,1 0 0,-1-1 0,0 1 16,22 0-16,-22-21 0,0 21 0,22-1 15,-22-20-15,1 0 0,-1 21 16,0-22-16,1 1 0,-1 0 0,-21-1 15,0-20-15,0 20 0,1-20 16,-22-1-16,21 1 0,-21-1 0,0 22 16,0-21-16,0-1 0,-21 22 0,-1-1 15,1 1-15,-21 21 0,21-21 16,-22 20-16,1 1 0,0 0 16,-1 21-16,-20 0 0,21 0 0,-22 0 15,1 0-15,20 0 0,-20 0 16,-1 21-16,22 22 0,-22-22 0,22 0 15,0 21-15,-1 1 0,22 20 16,0-21-16,0 22 0,21-1 0,0 1 16,0-22-16,0 22 0,0-22 0,21 22 15,0-22-15,0 0 0,22-21 16,-22 22-16,21-22 0,-21 0 0,22 0 16,-1 0-16,0-21 0,1 0 0</inkml:trace>
  <inkml:trace contextRef="#ctx0" brushRef="#br1" timeOffset="102692.74">16700 6731 0,'0'0'0,"22"0"16,-22 21 15,0 0-31,0 22 0,0-22 15,0 0-15,0 21 0,0-20 0,-22 20 16,22 0-16,-21 1 0,21 20 0,0-21 16,-21 22-16,21-1 15,-21 1-15,0-1 0,21 1 0,-21-1 16,-1 22-16,22-21 0,-21-1 0,0 1 16,21 20-16,-21-20 0,0-1 0,21 1 15,-21-22-15,21 22 0,0-22 16,0 0-16,0-21 0,0 1 0,0-1 15,0 0-15,0 0 0,21-42 32,0 0-32,0-22 0,-21 22 15,21-21-15,0 0 0,1-22 0,-22 22 16,21-22-16</inkml:trace>
  <inkml:trace contextRef="#ctx0" brushRef="#br1" timeOffset="103020.56">16700 7091 0,'0'0'0,"-21"-42"0,-21-85 32,42 105-32,0 1 0,0 0 0,0 0 15,0 0-15,0 0 0,21-1 16,-21 1-16,42 0 0,-20 21 16,-1 0-16,0-21 0,0 21 0,0 0 15,22 0-15,-22 0 0,0 21 16,0 0-16,0 0 0,0 1 0,1-1 15,-22 21-15,0-21 0,0 0 16,0 1-16,0 20 0,-22-21 16,1 0-16,0 0 0,0 1 0,-21-1 15,20 0-15,1-21 0,0 21 0,0 0 16,0-21-16,0 0 0,-1 21 16,1-21-16,21-21 46,21 21-46,1 0 0,-1-21 0,0 21 16,0-21-16</inkml:trace>
  <inkml:trace contextRef="#ctx0" brushRef="#br1" timeOffset="103712.16">17103 7006 0,'0'0'0,"21"0"0,-21-21 0,21 21 15,-21-21-15,21 21 0,-21-21 0,0 0 16,21 21-16,0-22 0,-21 1 16,22 0-16,-22 0 0,21 0 15,-21 0-15,21-1 16,-42 44 15,0-1-31,-1 0 0,1-21 0,21 21 16,-21 0-16,21 0 0,-21 22 15,21-22-15,0 0 0,0 0 0,-21 0 16,21 1-16,0-1 0,0 0 16,0 0-16,21 0 15,0-21 1,0 0-16,0 0 0,1 0 16,-1 0-16,0 0 15,-21-21-15,21 21 0,0-21 16,0 0-16,1 0 0,-1-22 15,0 22-15,0 0 16,0 0-16,-21-22 0,21 22 0,1 0 16,-1 21-16,0-21 0,0 0 15,0 0-15,0 21 0,1 0 16,-1 0-16,0 0 0,0 0 0,0 0 16,0 21-16,1 0 15,-1 0-15,0-21 0,-21 42 0,0-20 16,21-1-16,-21 0 0,0 0 0,0 0 15,0 0-15,0 22 0,0-22 16,0 0-16,0 0 0,-21-21 16,0 21-16,21 1 0,-21-1 15,-1-21 1,22-21 0,0-1-16,0 1 0,0 0 15,0 0-15,22 0 0,-22 0 16,21-1-16,-21-20 0,21 21 0,0 0 15,0 0-15,-21-22 0,21 22 0,1 0 16,-1 0-16,0 0 0,0-1 16,0 22-16,0 0 15,1 0-15,-1 0 0,0 0 16,0 0 0,0 0-16,0 0 0,-21 22 0</inkml:trace>
  <inkml:trace contextRef="#ctx0" brushRef="#br1" timeOffset="105572.34">18584 7070 0,'0'0'0,"64"-64"31,-64 43-31,0 0 0,0 0 16,0 0-16,0-22 15,0 22-15,0 0 0,0 0 0,0-22 16,0 22-16,-21 0 0,-1 0 0,22 0 16,-21 0-16,0 21 0,-21 0 15,21 0-15,-1 0 0,1 0 0,-21 21 16,21 0-16,-22 0 0,22 0 16,-21 22-16,21-22 0,-22 21 0,22 0 15,0-20-15,0 20 0,0 0 0,0 1 16,21-22-16,-22 21 0,22-21 15,0 22-15,0-22 0,0 0 0,0 0 16,22-21-16,-1 21 0,0-21 16,0 0-16,0 0 0,0 0 15,22 0-15,-22-21 0,0 21 0,21-21 16,-20 0-16,-1 0 0,21-1 0,-21 1 16,0-21-16,1 21 0,20-22 15,-21 22-15,0-21 0,0 0 0,1-1 16,-22 22-16,21-21 0,-21 21 0,21-22 15,-21 22-15,0 0 16,0 42 0,-21 0-16,0 0 15,-1 1-15,22-1 0,0 0 0,-21 21 16,0-21-16,21 22 0,0-22 0,0 0 16,0 0-16,0 22 15,0-22-15,0 0 0,0 0 0,21 0 16,0-21-16,-21 21 0,22 1 0,-1-22 15,0 0-15,0 0 0,0 0 16,22 0-16,-22 0 0,0-22 0,0 1 16,0 21-16,0-21 0,1 0 0,-1 0 15,0-22-15,0 22 0,0-21 16,0 21-16,1-22 0,-1-20 0,0 21 16,0-22-16,0 22 0,-21-22 15,21 22-15,1-22 0,-1 22 0,0 0 16,-21 21-16,0-22 0,0 22 0,0 0 15,0 42 1,-21 0 0,0 22-16,21-1 0,-22-21 0,22 43 15,-21-22-15,21 0 0,0 22 16,-21-22-16,21 0 0,0 1 0,0-1 16,0 0-16,0 1 0,0-1 0,0-21 15,0 22-15,0-22 0,0 21 16,0-21-16,21 0 0,0 1 15,1-1-15,-1-21 0,0 0 0,0 0 16,0 0-16,0 0 16,1 0-16,-1 0 0,0-21 0,21-1 0,-21 1 15,1 0-15,20 0 0,-21 0 16,0-22-16,22 22 0,-22-21 16,0 21-16,0-22 0,0 22 0,0-21 15,1 21-15,-1 0 0,-21-1 16,0 44-1,0-1-15,0 0 16,0 0-16,0 0 0,-21 0 0,21 22 16,-22-22-16,22 0 0,0 0 15,0 0-15,0 1 0,0-1 0,0 0 16,0 0-16,0 0 16,22 0-16,-1-21 15,0 0-15,0 0 0,0 0 0,0 0 16,1 0-16,-1-21 0,0 21 15,21-21-15,-21 0 0,1 0 0,-1 21 16,21-21-16,-21-1 0,0-20 0,1 21 16,-1 0-16,0 0 0,0-1 15,0 1-15,-21 0 0,21 0 0,-21 42 32,0 0-17,-21 0-15,21 1 0,-21-1 16,21 0-16,0 21 0,0-21 0,0 1 15,-21-1-15,21 0 16,0 0-16,0 0 0,0 0 0,21-21 16,0 22-16,0-22 0,1 0 0,-1 0 15,0 0-15,0 0 0,0 0 16,0 0-16,1 0 0,-1 0 0,0-22 16,0 1-16,0 0 0,-21 0 15,0 0-15,21 0 0,-21-1 16,0 1-16,0-21 0,0 21 0,-21 0 15,0-1-15,0 1 0,0 0 0,0 21 16,-1-21-16,1 21 16,-21 0-16,21 0 0,0 0 0,-1 0 15,1 0-15,0 0 16,42 0 15,0 0-31,1 0 0,20 0 16,-21 0-16,0 0 0,0 0 15,22 0-15,-22 0 0,21-21 0,-21 21 16,22 0-16,-22 0 0,21 0 16,-21 0-16,1 0 0,-1 0 0,0 0 15,21 0-15,-21 21 0,-21 0 0,22-21 16,-22 21-16,21 0 16,-21 1-16,0-1 0,0 0 15,0 0-15,0 0 0,0 0 0,0 1 16,-21-1-16,21 0 15,-22 0-15,22 0 0,0 0 16,0 1 0,0-44 15,22 1-31,-1 0 16,-21 0-16,21 0 0,0 0 15,21-1-15,-20 1 0,20 0 0,-21-21 16,21 21-16,1-22 0,-1 22 15,0 0-15,22-21 0,-22 42 16,1-22-16,-1 22 0,0 0 0,-21 0 16,1 0-16,-1 0 0,0 22 0,-21-1 15,0 0-15,0 0 0,0 0 16,0 0-16,0 22 0,0-22 0,-21 0 16,0 0-16,21 0 0,-22 1 0,1-1 15,0 0-15,0 0 0,21 0 16,0 0-16,-21-21 0,0 22 0,-1-1 15,44-42 32,-1 21-47,0-22 0,0 1 16,0 21-16,0-21 0</inkml:trace>
  <inkml:trace contextRef="#ctx0" brushRef="#br1" timeOffset="105997.25">21971 6710 0,'0'0'0,"21"0"16,-21-21-16,-42 0 15,21 21-15,-1 0 16,1 0-16,0 0 0,0 0 16,0 0-16,-22 21 0,22-21 15,0 21-15,0-21 0,0 21 0,0-21 16,21 21-16,-22 0 15,22 1-15,0-1 16,0 0-16,22-21 0,-1 0 16,0 21-16,0-21 0,0 0 15,0 21-15,1-21 0,-1 0 0,21 21 16,-21-21-16,0 22 0,1-22 0,-1 0 16,0 21-16,0-21 15,0 21-15,-21 0 0,0 0 16,0 0-16,0 1 15,-21-1 1,0-21-16,0 0 0,-22 21 0,22-21 16,0 0-16,-21 0 0,21 21 0,-1-21 15,1 0-15,-21 0 0,21 21 16,0-21-16,-1 0 0,1 0 16,0 0-16,0 0 15,21-21-15,-21 21 16,21-21-16,-21 0 0</inkml:trace>
  <inkml:trace contextRef="#ctx0" brushRef="#br1" timeOffset="106409.02">20447 6096 0,'0'0'0,"-21"0"0,0 0 0,21 21 16,0 0 0,21-21-1,0 0-15,0 0 16,0 0-16,0 0 0,1 0 15,-1 0-15,0 0 0,0-21 0,-21 0 16,21 0-16,-21 0 16,0 0-1,-21 21-15,0 0 0,0 0 16,0 0-16,-1 0 0,1 0 16,21 21-16,-21 0 0,0 0 0,0-21 15,21 21-15,0 0 0,-21 1 0,-1-1 16,22 0-1,0 0-15,0 0 0,0 0 16</inkml:trace>
  <inkml:trace contextRef="#ctx0" brushRef="#br1" timeOffset="106763.97">18944 6646 0,'21'0'31,"0"0"-31,22 0 16,-22-21-16,21 21 0,-21 0 16,22-21-16,-1 21 0,0 0 0,1-21 15,-1 21-15,0 0 0,1 0 0,-1-21 16,-21 21-16,0 0 0,1 0 16,-1 0-16,0 0 0,-42 0 62</inkml:trace>
  <inkml:trace contextRef="#ctx0" brushRef="#br1" timeOffset="107628.12">15769 7451 0,'-21'0'16,"42"0"-16,-63 0 0,21 21 0,-1-21 0,1 0 16,0 0-16,0 0 15,0 0-15,21 21 63,21-21-63,0 0 15,0 0-15,0 0 0,22 0 16,-22 0-16,21 0 0,1 0 0,20 0 16,-21 0-16,22 0 0,21 0 0,-1 0 15,1 0-15,0 0 0,-1 0 16,22 0-16,0 0 0,0 0 0,0 0 16,-1 0-16,22 0 0,-21 0 15,21 0-15,21 0 0,-21 0 0,0 0 16,0 0-16,22 0 0,-1 0 0,-21 0 15,21 0-15,0 0 16,0 0-16,0 21 0,1-21 0,-1 21 16,21-21-16,-21 0 0,0 0 0,1 22 15,-22-22-15,21 0 0,-21 0 16,21 0-16,-21 0 0,-21 0 0,21 0 16,-21 0-16,-1 0 0,-20 0 0,21 0 15,-43 0-15,22 0 0,-21 0 16,20 0-16,-20 0 0,-1-22 0,1 22 15,-1 0-15,1-21 0,-22 21 16,22 0-16,-22 0 0,0 0 0,1 0 16,-22-21-16,21 21 0,-21 0 15,0 0-15,1 0 0,-1-21 32,-21 0-17,0 0 1,-21 21-1</inkml:trace>
  <inkml:trace contextRef="#ctx0" brushRef="#br1" timeOffset="107768.04">22034 7493 0,'0'0'16,"-21"0"0,0 0-1,21-21 16,-21 21-31,0 0 16,0 0-16</inkml:trace>
  <inkml:trace contextRef="#ctx0" brushRef="#br1" timeOffset="127588.93">868 8890 0,'0'-21'16,"0"0"-1,21 21-15,0 0 16,-21-21-16,21 21 16,0 0-16,-21-22 78</inkml:trace>
  <inkml:trace contextRef="#ctx0" brushRef="#br1" timeOffset="128320.01">931 9017 0,'0'-21'47,"21"21"-31,-21-21-16,22 0 15,-22-1 1,21 22-16,-21-21 0,0 0 15,21 0 1,-21 0-16,0 0 16,0-1-16,-21 22 31,0 0-15,-1 0-16,1 22 0,0-1 15,0 0-15,-21 0 0,20 0 0,1 0 16,0 1-16,0-1 0,-21 0 15,20 0-15,22 0 0,-21 22 16,0-22-16,21 0 0,0 0 0,0 0 16,0 0-1,0 1-15,21-1 0,0-21 16,1 21-16,-1-21 0,0 21 16,0-21-16,21 21 0,-20-21 0,-1 21 15,0 1-15,0-22 0,0 21 16,0 0-16,1-21 0,-22 21 0,0 0 15,0 0-15,0 1 0,0-1 16,0 0-16,-22 0 0,1 0 0,0 0 16,0 1-16,-21-22 0,-1 21 15,1 0-15,0 0 0,-1-21 0,-20 0 16,20 21-16,1-21 16,0 0-16,-1 0 0,1 0 0,0 0 15,-1-21-15,22 0 0,-21 21 16,21-21-16,0 0 0,-1-1 15,1 1-15,0 21 0,21-21 0,0 0 16,0 0-16,0 0 16,0-1-16,21 22 0,0-21 0,22 0 15,-22 21-15,21-21 0,1 0 16,-1 0-16,0 21 0</inkml:trace>
  <inkml:trace contextRef="#ctx0" brushRef="#br1" timeOffset="129841.9">1460 8721 0,'0'0'0,"0"21"16,-21 0-16,0 0 0,21 22 15,0-22-15,-21 21 0,0 0 0,0-20 16,-1 20-16,22 0 0,-21 1 16,0-1-16,0 0 0,0 1 15,0-22-15,21 21 0,-22 0 16,22-20-16,-21 20 0,21-21 0,0 0 16,0 0-16,0 1 0,0-1 15,0 0-15,21-21 0,1 21 16,-1-21-16,0 0 0,0 0 0,0 0 15,0 0-15,1 0 0,20 0 16,-21 0-16,21 0 0,1-21 0,-22 21 16,21-21-16,-21 0 0,22-1 15,-22 1-15,21 0 0,-21 0 0,1 0 16,-22 0-16,0-22 0,21 22 16,-21 0-16,0 0 0,0 0 15,0-1-15,0 1 0,-21 21 16,-1 0-16,1 0 15,0 0-15,0 0 0,21 21 16,-21-21-16,21 22 0,-21-1 0,21 0 16,0 0-16,0 0 0,0 0 15,0 1-15,0-1 0,0 0 0,0 0 16,0 0-16,0 0 16,0 1-16,0-1 0,21 0 15,0-21-15,0 0 16,0 0-16,0 0 0,1 0 15,-1 0-15,0 0 16,21 0-16,-21 0 0,1 0 0,-1-21 16,0 0-16,0 21 0,0-22 0,0 1 15,22 0-15,-22 0 0,0 0 16,0 0-16,0-1 0,1 1 0,-22 0 16,21 0-16,0 0 15,-21 42 16,0 0-31,-21 0 16,21 0-16,-21 1 16,21-1-16,-22 0 0,22 0 0,0 0 15,0 0-15,0 1 0,0-1 16,0 0-16,0 0 0,22-21 31,-1 0-31,0 0 0,0 0 16,0-21-16,0 0 0,1 0 15,-1-1-15,0 22 0,-21-21 16,21 0-16,0 0 0,0 0 0,-21 0 16,22-1-16,-1 1 15,-21 0-15,21 21 16,0 0 0,-21 21-16,0 0 15,0 1-15,0-1 16,0 0-16,0 0 0,0 0 15,21 0 1,0-21-16,1 0 0,-1 0 16,0 0-16,0 0 0,0 0 0,0 0 15,22 0-15,-22 0 0,0 0 16,0-21-16,0 21 0,22-21 0,-22 21 16,0 0-16,0 0 0,0-21 15,1 21-15,-1 0 0,0 0 16,0 0-1,0 0 1,0 0 0,1 0-16,-1 0 15,0 0-15,0 0 16,0 0-16,0 0 0,1-21 16,-1 21-16,-21-21 15,21 21-15,-21-22 0,21 1 0,-21 0 16,0 0-16,0 0 0,0 0 15,0-1-15,0 1 0,0 0 16,0 0-16,-21 0 0,0 21 0,0 0 16,-1 0-1,1 0-15,0 0 0,0 21 0,-21 0 16,20-21-16,1 21 0,0 0 16,0 1-16,21-1 0,-21 0 0,21 0 15,-21 0-15,21 0 0,0 1 0,0-1 16,0 0-16,0 0 0,0 0 15,0 0-15,21 1 0,0 20 0,-21-21 16,21 0-16,0 22 0,0-22 16,-21 21-16,22-21 0,-22 22 0,21-1 15,-21 0-15,21-21 0,-21 22 0,0-1 16,0 0-16,0 1 0,0-1 16,-21 0-16,0 1 0,-1-22 15,1 21-15,0-21 0,-21 22 0,21-22 16,-1 0-16,-20 0 0,21 0 15,0 1-15,0-22 0,-1 0 0,1 0 16,0 0-16,0 0 0,0 0 16,0 0-16,-1 0 0,22-22 0,-21 1 15,0 0-15,21 0 0,-21 0 0,21 0 16,0-1-16,0-20 0,0 21 16,0-21-16,0-1 0,0 1 15</inkml:trace>
  <inkml:trace contextRef="#ctx0" brushRef="#br1" timeOffset="130052.77">2646 8975 0,'0'0'16,"0"-21"-16,-21 21 0,21-22 0,-22 1 15,1 21 1,0 0-1,0 0 1,0 0 0,0 0-1,21 21-15</inkml:trace>
  <inkml:trace contextRef="#ctx0" brushRef="#br1" timeOffset="130274.65">1482 9186 0,'0'0'0,"0"22"0,21-22 32,0 0-32,0 0 15,21 0-15,1-22 0,-1 1 16,0 21-16,1-21 0,-1 21 15,0-21-15,1 0 0,-1 21 0,-21-21 16,22 21-16,-22 0 0</inkml:trace>
  <inkml:trace contextRef="#ctx0" brushRef="#br1" timeOffset="130796.37">4127 8827 0,'0'-64'15,"0"43"-15,0 0 16,0 42 15,0 0-31,0 21 0,0-20 0,0 20 16,0 0-16,0 1 16,0-1-16,0 0 0,0 1 0,0-1 15,0 0-15,-21-21 0,21 22 0,0-1 16,0-21-16,0 0 0,0 1 15,0-1-15,0 0 0,0 0 0,0 0 16</inkml:trace>
  <inkml:trace contextRef="#ctx0" brushRef="#br1" timeOffset="131257.1">4022 8869 0,'0'0'0,"21"-21"0,-21 0 15,21 21-15,0 0 0,0-22 0,0 22 16,1 0-16,-1 0 0,0 22 0,21-1 16,-21 0-16,22 21 0,-1-21 15,-21 22-15,22-1 0,-22 0 0,0 1 16,21-1-16,-21-21 0,-21 22 15,22-1-15,-22 0 0,21-21 0,-21 22 16,0-22-16,0 21 0,0-21 16,0 1-16,0-1 0,0 0 15,0 0-15,0-42 32,0 0-32,0 0 15,0-1-15,0-20 0,21 21 0,-21-21 16,21-1-16,0 1 0,-21 0 0,21-1 15,1-20-15,-1-1 0,0 22 16,0-22-16,0 22 0,0 0 0,1-1 16,-1 1-16,0 21 0,0 0 15,0 0-15,0 21 0,1 0 16,-1 21 0,-21 0-16,0 0 0,0 21 15,0-20-15,0 20 0,0 0 0,0 1 16,0-22-16,0 21 0,0 0 0,0 1 15,0-22-15</inkml:trace>
  <inkml:trace contextRef="#ctx0" brushRef="#br1" timeOffset="132644.31">5143 9356 0,'0'0'0,"22"-21"0,-1 21 0,0-22 0,0 1 16,0 21-16,0-21 0,-21 0 15,0 0-15,22-22 0,-22 22 16,0 0-16,0 0 0,0-21 0,0 20 16,0 1-16,0 0 0,-22 21 0,22-21 15,-21 21-15,0 0 0,0 0 16,0 0-16,0 21 0,-1 0 0,1 0 16,0 1-16,-21 20 0,21-21 0,-1 0 15,1 22-15,0-22 0,21 21 16,0-21-16,-21 22 0,21-22 0,0 0 15,0 0-15,0 0 0,0 0 0,21-21 16,0 22-16,0-22 0,1 0 16,-1 0-16,0 0 0,0 0 15,0 0-15,0 0 0,22 0 0,-22-22 16,0 1-16,0 21 0,0-21 16,1 0-16,-1 0 0,0 0 0,0-22 15,0 22-15,-21-21 0,0 21 0,21-22 16,-21 22-16,0 0 0,22 0 15,-22 0-15,0-1 0,0 44 16,-22-1 0,1 0-16,21 0 15,-21 0-15,21 0 0,0 1 0,0 20 16,0-21-16,0 0 16,0 0-16,0 1 0,0-1 15,21-21-15,0 21 0,1-21 16,-1 21-16,0-21 0,0 0 0,21 0 15,-20 0-15,-1 0 0,21 0 16,-21 0-16,22 0 0,-22-21 0,0 0 16,0 21-16,0-21 0,0-1 0,1 1 15,-1 0-15,0 0 0,0-21 16,-21 20-16,0 1 0,0 0 0,0 0 16,0 0-16,0 0 0,0 42 31,0 0-31,0 0 15,-21 0-15,21 0 0,-21 1 16,21 20-16,0-21 0,0 0 16,0 0-16,0 1 0,0-1 0,0 0 15,0 0-15,0 0 0,21-21 47,0-21-31,0 0-16,-21 0 0,21 0 15,1-1-15,-1 1 0,0 0 0,0 0 16,0-21-16,0 20 0,1-20 0,-1 21 16,0 0-16,0 0 0,-21-1 15,21 22-15,0 0 0,1 0 16,-22 22 0,0-1-16,0 0 15,0 0-15,0 0 0,21 0 0,-21 22 16,0-22-16,0 0 0,0 0 0,0 0 15,21 1-15,-21-1 16,21-21-16,0 21 0,0-21 16,1 0-16,-1 0 15,0 0-15,0-21 0,0 21 16,0-21-16,1-1 0,-1 1 16,21 0-16,-21 0 0,0 0 0,1 0 0,-1-1 15,0-20-15,0 21 16,0 0-16,0 0 0,-21-1 0,0 1 15,22 0-15,-22 42 32,0 0-32,0 1 0,-22-1 15,22 21-15,-21-21 0,21 0 0,-21 22 16,21-22-16,0 0 0,0 21 16,0-20-16,0-1 0,0 0 0,21 0 15,-21 0-15,43-21 16,-22 0-16,0 21 0,0-21 0,21 0 15,-20 0-15,20 0 0,0 0 16,-21 0-16,22-21 0,-22 21 0,21-21 16,-21 0-16,22 0 0,-22 0 0,0-1 15,21 1-15,-20 0 0,-1-21 16,0 21-16,-21-22 0,21 1 0,0 21 16,-21 0-16,0-22 0,0 22 0,0 0 15,-21 21 1,0 21-16,0 0 15,21 0-15,-21 22 0,-1-22 0,22 0 16,-21 21-16,21-20 16,0-1-16,0 0 0,0 0 0,0 0 15,0 0-15,0 1 0,21-1 0,1 0 16,-1-21-16,-21 21 0,21-21 0,0 0 16,0 0-16,0 0 0,1 0 15,-1 0-15,0 0 0,0 0 0,21 0 16,-20 0-16,-1 0 0,21-21 0,-21 0 15,22 0-15,-1-1 0,0 1 16,1 0-16</inkml:trace>
  <inkml:trace contextRef="#ctx0" brushRef="#br1" timeOffset="132892.17">8149 9081 0,'0'21'0,"21"-21"16,0 0 0,1 0-16,-1 0 0,0 0 15,0 0-15,0 0 0,0 0 16,1 0-16,-1 0 0,0 0 16,0 0-16,0 0 0,0 0 0,1 0 15,-1 0-15,-42 0 31,-1 0-15</inkml:trace>
  <inkml:trace contextRef="#ctx0" brushRef="#br1" timeOffset="133045.07">8191 9229 0,'0'0'0,"0"21"0,0 0 0,-21-21 0,21 21 16,0 0-16,21-21 31,1 0-31,-1 0 15,0 0-15,0 0 0,21 0 0,-20 0 16,-1-21-16,0 21 0,0-21 16,0 0-16,22 0 0,-22 0 15</inkml:trace>
  <inkml:trace contextRef="#ctx0" brushRef="#br1" timeOffset="133524.81">9250 8509 0,'0'0'0,"0"-21"0,0 0 0,0 0 16,0 42 15,-21 0-31,-1 0 16,22 0-16,-21 0 0,21 22 0,0-22 16,-21 0-16,21 0 0,-21 0 15,21 1-15,0-1 0,0 0 0,0 0 16,21-21-1,0 0-15,0 0 16,1 0-16,-22-21 0</inkml:trace>
  <inkml:trace contextRef="#ctx0" brushRef="#br1" timeOffset="133704.7">9377 8446 0,'0'0'31,"-21"0"-31,21 21 0,-22 0 0,1 0 0,21 0 16,-21 0-16,21 1 0,0-1 16,-21-21-16,21 21 0,0 0 0,0 0 15,0 0-15,0 1 0,0-1 16,0 0-16,21-21 16</inkml:trace>
  <inkml:trace contextRef="#ctx0" brushRef="#br1" timeOffset="136027.92">9567 8488 0,'0'0'0,"0"21"0,0 0 0,0 22 16,-21-22-16,0 21 0,21 0 0,-21 1 15,21 20-15,-21-20 0,21-1 0,0 0 16,-22 22-16,1-22 16,21 0-16,-21-20 0,21 20 0,0 0 15,-21-21-15,21 1 0,-21 20 0,21-21 16,-21-21-16,21 21 0,0 0 0,0-42 47,0 0-47,0 0 15,0 0-15,0-22 0,0 22 16,21-21-16,-21 0 0,21-1 0,-21 1 16,0 0-16,21-22 0,0 22 0,0-22 15,1 22-15,-1 0 0,0-1 16,0 1-16,0 0 0,0-1 15,1 22-15,-1 0 0,0 0 0,21 21 16,-21 0-16,1 0 0,-1 0 16,0 0-16,0 0 0,-21 21 0,21 0 15,-21 0-15,0 22 0,0-22 16,0 21-16,0-21 0,0 22 0,-21-1 16,0-21-16,-21 21 0,20-20 0,-20 20 15,0-21-15,21 0 0,-22 0 16,22 1-16,-21-1 0,21 0 0,-1-21 15,1 0-15,0 0 16,21 21 15,21-21-15,-21 21-16,21 0 0,-21 1 16,0-1-16,22 0 0,-1 21 0,0-21 15,-21 1-15,21-1 0,0 0 0,-21 0 16,21 0-16,1-21 0,-1 21 0,0-21 15,0 0-15,0 22 0,0-22 16,22 0-16,-22 0 0,21 0 0,1 0 16,-1 0-16,-21 0 0,21-22 0,1 22 15,-1-21-15,-21 0 16,22 0-16,-1 21 0,-21-21 0,0 0 16,0-1-16,1-20 0,-22 21 0,0 0 15,0-22-15,0 22 0,0-21 16,0 21-16,0-22 0,-22 22 0,1 0 15,0 0-15,0 21 0,0 0 0,0 0 16,-1 0-16,1 0 0,0 0 16,0 21-16,0 0 0,0 0 0,-1 22 15,1-22-15,0 0 0,0 21 0,21-20 16,0-1-16,0 0 0,0 0 16,0 0-16,0 0 0,0 1 0,21-1 15,0-21 1,0 0-16,1 0 15,-1 0-15,0 0 0,0 0 0,0-21 16,0 21-16,1-22 0,-1 1 0,0 0 16,0 0-16,-21 0 0,21 0 15,0-1-15,-21 1 0,0 0 0,0 0 16,22 0-16,-22 0 0,0 42 31,0 0-31,0 0 0,0 0 16,0 0-16,0 1 0,0-1 0,0 0 15,0 0-15,0 0 16,0 0-16,0 1 16,21-22-16,0 0 0,0 0 15,0 0-15,0 0 16,1 0-16,-22-22 0,21 1 16,0 21-16,0-21 0,-21 0 0,21 21 15,-21-21-15,21-22 0,-21 22 0,0 0 16,22 0-16,-22-21 0,0 20 15,0 1-15,0 0 0,0 42 32,0 22-32,0-22 15,-22 0-15,22 21 0,0-21 0,0 1 16,0-1-16,-21 0 0,21 0 16,0 0-16,0 0 0,0 1 15,0-1-15,0-42 47,0-1-47,21 1 0,-21 0 16,0 0-16,22 0 0,-1 0 15,-21-22-15,0 22 0,21 0 16,-21 0-16,21 0 0,0 21 16,-21-22-16,0 44 15,0-1-15,0 0 16,21 0-16,-21 0 0,0 0 15,0 1-15,0-1 0,0 0 0,22 0 16,-22 0-16,21-21 0,-21 21 16,0 1-16,21-22 0,0 0 15,0 0-15,0 0 16,1 0-16,-1-22 16,0 22-16,0-21 0,0 0 15,0 21-15,-21-21 0,22 0 0,-1 0 16,0-1-16,-21-20 0,21 21 15,-21 0-15,21 0 0,-21-1 0,0 1 16,21 21-16,-21 21 31,0 1-31,0-1 0,-21 0 16,21 0-16,-21 0 0,21 0 0,0 1 16,-21-1-16,0 0 0,21 0 0,0 0 15,0 0-15,0 1 16,21-22-1,21 0-15,-21 0 16,1 0-16,20 0 0,0 0 16,-21 0-16,22 0 0,-22-22 0,21 1 15,-21 21-15,22-21 0,-22 0 0,0 0 16,0 0-16,0-1 16,-21 1-16,0 0 0,22 0 0,-22 0 15,0 0-15,0-1 0,0 1 0,-22 21 31,1 0-31,0 21 0,0 1 16,0-1-16,0 0 0,-1 0 0,22 0 16,0 0-16,-21 1 0,21 20 15,0-21-15,0 0 0,0 0 16,0 1-16,21-22 0,1 0 0,-1 0 16,0 0-16,0 0 15,0 0-15,0 0 0,1 0 0,20 0 16,-21-22-16,0 22 0,0-21 15,1 0-15,-1 0 0,0-21 16,0 20-16,-21 1 0,0 0 16,0 0-16,0 0 0,0 0 0,0-1 15,-21 44 1,0-1 0,0-21-16,21 21 0,0 0 0,-22 0 15,1 0-15,21 1 0,0-1 0,0 0 16,0 0-16,21-21 31,1 0-31,-1 0 0</inkml:trace>
  <inkml:trace contextRef="#ctx0" brushRef="#br1" timeOffset="136508.65">11790 8573 0,'0'0'15,"0"-22"-15,0 1 0,-21 42 32,21 1-32,-22-1 0,22 21 15,0-21-15,0 22 0,0-1 0,0 0 16,-21 1-16,21 20 0,0-21 0,-21-20 16,21 20-16,0 0 15,0 1-15,0-22 0,0 0 0,-21 0 16,21 0-16,0 0 0,0 1 0,0-1 15,0-42 17,0-1-17,0 1-15,0 0 0,0 0 0,21 0 16,-21-22-16,21 22 0,0-21 16,1 0-16,-1 20 0,0 1 0,0-21 15,0 21-15,0 21 0,1 0 0,-1 0 16,0 0-16,0 0 0,-21 21 15,21 0-15,-21 0 0,0 0 16,0 1-16,0 20 0,0-21 0,0 0 16,0 0-16,0 1 0,-21-1 0,0 0 15,0 0-15,21 0 0,-21-21 16,-1 21-16,1-21 0,21 22 16,-21-22-16,21-22 31,0 1-31,0 0 15,21 0-15,-21 0 0</inkml:trace>
  <inkml:trace contextRef="#ctx0" brushRef="#br1" timeOffset="136724.53">12107 8509 0,'0'0'0,"0"21"0,-21-21 0,21 21 0,-21 1 16,21-1-16,-21 0 16,21 0-16,-21-21 15,21 21-15,0 0 16,21-21 15</inkml:trace>
  <inkml:trace contextRef="#ctx0" brushRef="#br1" timeOffset="136868.44">12255 8509 0,'0'21'0,"0"0"16,-21 1-16,21-1 16,-21-21-16,21 21 0,0 0 0,-21-21 15,21 21-15,-21 0 16,0 1-16</inkml:trace>
  <inkml:trace contextRef="#ctx0" brushRef="#br1" timeOffset="150072.15">741 11007 0,'0'-21'15,"21"21"-15,0-22 16,-21 1 0,0 0-1,0 42 79,0 0-94,0 1 16,0-1-16,-21 0 15,21 21-15,-21-21 0,21 1 0,0-1 16,0 21-16,0-21 0,0 0 15,-21 1-15,21-1 0,0 0 0,0 0 16,0 0-16,0 0 16,-22-21-1,22-21 1</inkml:trace>
  <inkml:trace contextRef="#ctx0" brushRef="#br1" timeOffset="150504.9">656 10647 0,'0'0'0,"-63"85"31,63-64-31,0 0 0,-22 0 15,22 0-15,0 0 0,22 1 16,-1-22 0,0 0-16,0 0 0,0 0 15,0 0-15,1 0 0,-1 0 16,0-22-16,0 1 0,0 21 0,-21-21 16,21 0-16,1 0 15,-22 0-15,0-1 0,0 1 0,0 0 16,0 0-16,-22 0 15,1 21-15,21-21 0,-21 21 0,0 0 16,0 0-16,0 0 0,-1 0 16,1 0-16,0 21 0,0 0 0,0 21 15,0-21-15,21 1 16,-22-1-16,22 0 0,0 0 0,0 21 16,0-20-16,0-1 0,0 0 15,0 0-15,0 0 0,22-21 16,-1 21-16,0 1 0,0-22 0,0 0 15,0 21-15</inkml:trace>
  <inkml:trace contextRef="#ctx0" brushRef="#br1" timeOffset="151232.49">1122 10922 0,'0'0'0,"0"21"31,0 0-15,0 1-16,0-1 0,0 0 0,0 0 16,0 0-16,0 22 0,0-22 15,0 0-15,-21 21 0,21-21 0,0 1 16,0-1-16,0 0 0,0 0 16,0 0-16,0 0 15,0-42 16,0 0-31,21 0 0,-21 0 16,21 0-16,-21-1 0,21-20 16,0 21-16,0-21 0,-21 20 0,22-20 15,-1 21-15,0 0 0,0 0 16,0-1-16,0 1 0,1 21 16,-1 0-16,-21 21 15,21 1-15,-21-1 16,0 0-16,0 0 15,0 0-15,0 22 0,0-22 0,0 0 16,0 0-16,0 21 0,21-20 16,-21-1-16,21 0 0,0-21 0,1 21 15,-1-21-15,0 0 0,0 0 16,0 0-16,0 0 0,22 0 0,-22 0 16,0-21-16,21 0 0,-20 0 15,-1-1-15,0-20 0,21 21 0,-21 0 16,1-22-16,-22 1 0,21 21 15,0-21-15,-21-1 0,21 1 0,-21 0 16,0-1-16,21 1 0,-21 0 16,0 20-16,21-20 0,-21 21 15,0 0-15,0 0 0,0 42 32,0 0-32,-21 21 0,21-21 15,-21 22-15,21-22 0,0 21 16,-21 1-16,21-1 0,-21 0 0,21 1 15,0-1-15,0-21 0,0 21 16,0 1-16,0-22 0,0 21 0,21-21 16,-21 1-16,21-1 0,0 0 15,0-21-15,1 0 0,-1 0 16,0 0-16,0 0 16,0-21-16,0 21 0,1-21 0,-1-1 15,-21 1-15,21-21 0,0 21 16</inkml:trace>
  <inkml:trace contextRef="#ctx0" brushRef="#br1" timeOffset="151444.37">1820 10880 0,'0'21'31,"21"-21"-31,1 0 0,-1 0 15,0 0-15,0 0 0,0 0 0,0 0 16,1 0-16,20-21 0,-21 21 16,0 0-16,22 0 0,-22-21 0,0 21 15,21-22-15,-21 22 0,1 0 16,-1 0-16,0-21 0</inkml:trace>
  <inkml:trace contextRef="#ctx0" brushRef="#br1" timeOffset="153900.6">3810 10351 0,'0'0'0,"0"-22"15,0 1 1,0 0 0,-21 42 15,21 0-31,0 1 0,0-1 15,0 0-15,-21 21 0,21 1 16,0-22-16,0 21 0,0 0 0,-22 1 16,1-1-16,0 0 0,0-20 15,21 20-15,-21 0 0,0-21 0,-1 22 16,22-22-16,0 0 0,-21 0 16,21 0-16,-21 1 0,21-1 15,0 0 1,0-42 15,0 0-31,21-1 0</inkml:trace>
  <inkml:trace contextRef="#ctx0" brushRef="#br1" timeOffset="154516.56">3577 10266 0,'0'0'0,"21"0"15,0 0-15,1 0 0,-1 0 0,42 0 16,-20 0-16,-22 0 16,21 0-16,-21 21 0,22-21 0,-22 21 15,0 0-15,0 1 0,0 20 0,-21-21 16,0 0-16,0 22 0,0-22 15,0 0-15,0 21 0,0-21 0,-21 1 16,0 20-16,0-21 0,0 0 16,-1 0-16,1-21 0,-21 22 0,21-22 15,0 0-15,21 21 0,-22-21 16,1 0-16,0 0 0,21-21 31,0-1-15,21 22-16,22-21 0,-22 21 0,0-21 15,0 21-15,21 0 0,-20 0 0,20 0 16,0 0-16,-21 0 0,22 0 16,-22 0-16,21 21 0,-21 0 0,22 1 15,-22-1-15,0 0 0,0 0 16,0 0-16,-21 0 0,0 22 0,0-22 16,0 0-16,0 21 0,-21-20 0,0-1 15,-21 0-15,21 21 16,-22-21-16,1 1 0,0-1 0,-1 0 15,1 0-15,-22-21 0,22 21 16,0-21-16,-1 0 0,-20 0 0,21 0 16,20 0-16,-20 0 0,21-21 0,-21 0 15,42 0-15,-22 21 0,22-21 16,0-1-16,-21-20 0,21 21 0,0 0 16,0 0-16,0-1 0,21 1 15,1 0-15,-1 0 0,0 0 0,0 0 16,0-1-16,22 22 0,-22 0 0,0-21 15,21 21-15,-21 0 0,22 0 16</inkml:trace>
  <inkml:trace contextRef="#ctx0" brushRef="#br1" timeOffset="157001.6">4805 10986 0,'0'-22'0,"0"44"0,21-44 0,-21 1 16,21 0-16,-21 0 15,0 0-15,0 0 0,0-22 16,0 22-16,-21 0 0,0 0 0,0 0 16,-22-1-16,22 22 0,0-21 15,0 21-15,-22 0 0,22 0 0,0 0 16,-21 0-16,21 21 0,-22 1 15,22-1-15,-21 0 0,21 0 0,-1 21 16,-20-20-16,42 20 0,-21-21 0,21 21 16,-21-20-16,21 20 0,0-21 15,0 21-15,0-20 0,0-1 0,21 0 16,0 0-16,0 0 0,0 0 0,1-21 16,-1 0-16,0 0 0,21 0 15,-21 0-15,1 0 0,20 0 16,-21 0-16,0-21 0,22 0 15,-22 0-15,0 0 0,0 0 0,0-1 16,0-20-16,1 21 0,-1 0 0,-21-22 16,0 22-16,0-21 0,0 21 15,21-22-15,-21 22 0,0-21 0,0 21 16,0 0-16,0-1 0,-21 44 31,21-1-15,0 0-16,0 0 0,0 0 15,0 0-15,0 22 0,0-22 0,0 0 16,0 0-16,0 0 0,0 1 16,0-1-16,0 0 0,21 0 15,0 0-15,-21 0 16,21-21 0,0 0-1,-21 22 63,0-1-62,22-21 0,-1 0-1,0 0-15,0 0 16,0 0-16,0 0 15,1-21-15,-1 21 0,-21-22 0,21 22 16,0-21-16,0 0 0,0 0 0,1 0 16,-1 0-16,-21-22 0,21 22 15,0-21-15,0 21 0,-21-22 0,0 1 16,21 0-16,-21-1 0,0 1 0,22 0 16,-22-1-16,0-20 0,0 20 15,0 22-15,0-21 0,0 21 0,0 0 16,0-1-16,0 1 0,-22 21 31,22 21-31,-21 1 0,21-1 0,-21 21 16,21 0-16,0 1 0,0 20 15,-21-20-15,21-1 0,0 21 0,0-20 16,0-1-16,-21 0 0,21 1 0,0-1 16,0 0-16,0-20 0,0 20 15,0-21-15,21 0 0,0 0 0,0 1 16,0-1-16,1 0 0,-1-21 0,0 0 15,0 0-15,21 0 0,-20 0 16,-1 0-16,21 0 0,-21-21 0,22 21 16,-22-21-16,21-1 0,-21 1 15,0 0-15,22 0 0,-22 0 16,0-22-16,0 22 0,0 0 0,-21-21 16,0 21-16,0-1 0,0-20 15,0 21-15,0 0 0,0 0 0,0-1 16,-21 22-16,0 0 15,0 0-15,0 0 16,0 22-16,-22-1 0,22 0 0,0 21 16,21-21-16,-21 1 0,0 20 15,21-21-15,-22 0 0,22 0 0,0 22 16,0-22-16,0 0 0,0 0 0,0 0 16,22 1-16,-1-22 15,0 0-15,-21 21 0,21-21 16,0 0-16,0 0 0,1-21 15,-1 21-15,0-22 0,0 22 0,-21-21 16,21 0-16,0 0 0,1 0 16,-1 0-16,0-22 0,-21 22 0,21 0 15,-21-21-15,21 20 0,-21-20 16,0 21-16,0 0 0,0 0 0,0-1 16,0 44-1,-21-1 1,21 0-16,-21 0 0,21 0 15,0 0-15,0 1 0,0-1 0,0 0 16,0 0-16,0 21 0,0-20 16,21-1-16,0 0 0,0-21 15,1 21-15,-1-21 0,0 0 0,0 0 16,0 21-16,22-21 0,-22 0 16,0 0-16,21 0 0,-21 0 0,1-21 15,-1 21-15,0-21 0,0 21 0,0-21 16,0 0-16,-21-1 0,22 1 15,-22 0-15,21 0 0,-21 0 0,0 0 16,21-1-16,-21 1 0,0 0 0,0 0 16,0 42 15,-21 0-31,21 0 16,-21 1-16,21-1 0,0 0 15,0 0-15,0 0 0,0 0 16,0 1-16,0-1 0,0 0 31,0-42 0,21 0-31,0-1 16,-21 1-16,0 0 0,21 21 16,0-21-16,0 0 0,-21 0 15,0-1-15,22 1 0,-1 21 16,0 0-1,-21 21 1,21 1-16,-21-1 0,0 0 16,0 0-16,21 0 0,0 0 15,1 1 1,-1-22-16,0 0 0,0 0 16,0 0-16,0 0 0,1 0 15,-1 0-15,0-22 0,0 22 0,0-21 16,0 21-16,1-21 15,20 0-15,-21 21 0,0-21 0,0 0 16,1-1-16,-1-20 0,21 21 0,-21 0 16,0 0-16,1-1 0,-1 1 15,-21 0-15,21 21 0,-21 21 32,0 0-17,0 1-15,0-1 0,0 0 16,0 0-16,0-42 47,21 21-32,-21-21-15,0 0 16,0-1-16,0 1 0,0 0 16,0 0-16,0 0 0,0 0 15,0-1-15,0 1 16,-21 21-1,0 21-15,0 1 0,21-1 16,-22 0-16,1 0 0,0 0 16,21 0-16,-21 22 0,21-22 15,-21 0-15,21 0 0,0 22 0,0-22 16,0 0-16,0 0 0,0 0 0,0 0 16,21 1-16,0-1 15,0-21-15,0 21 0,1-21 0,20 0 16,-21 0-16,0 0 0,0 0 15,22 0-15,-22 0 0,0 0 0,0 0 16,0-21-16,22 21 0,-22-21 0,0-1 16,0 1-16,-21 0 0,21 0 15,1 0-15,-22 0 0,0-1 0,21 1 16,-21-21-16,0 21 0,0 0 0,0-1 16,0 1-16,0 0 15,0 42 1,-21 0-16,21 1 0,0-1 15,0 0-15,0 0 0,0 0 16,0 0-16,0 1 0,0-1 0,0 0 16,0 0-16,0 0 0,0 0 0,0 1 15,0-1 1,21-21-16,0 0 0,0 0 16,0 0-16,0 0 0,1 0 15,-1 0-15,0 0 0,0-21 16,0-1-16,0 1 0,1 21 0,20-21 15</inkml:trace>
  <inkml:trace contextRef="#ctx0" brushRef="#br1" timeOffset="157281.44">8297 10668 0,'0'0'0,"21"0"31,1 0-15,-1 0-16,0 0 0,0 0 15,0 0 1,0 0-16,-21-21 15</inkml:trace>
  <inkml:trace contextRef="#ctx0" brushRef="#br1" timeOffset="157488.32">8234 10859 0,'0'0'0,"0"21"0,21-21 16,0 0-16,0 0 15,0 0-15,1 0 16,-1 0-16,0 0 16,0 0-16,-21-21 15,0-1-15,21 22 0,-21-21 16</inkml:trace>
  <inkml:trace contextRef="#ctx0" brushRef="#br1" timeOffset="158072.46">9377 10308 0,'0'0'0,"0"21"47,0 1-47,0 20 0,0-21 0,0 21 16,0 1-16,-21-22 0,-1 21 0,22 1 15,-21-1-15,21-21 0,0 21 16,-21-20-16,0-1 0,21 21 0,0-21 15,0 0-15,0 1 0,0-1 16,0 0 0,21-42 15,0 0-31,0-1 0</inkml:trace>
  <inkml:trace contextRef="#ctx0" brushRef="#br1" timeOffset="159132.49">9737 10393 0,'21'-21'0,"-42"42"0,42-63 16,0 20-16,-42 44 31,0 20-15,-1-21-16,22 0 0,-21 22 0,0-1 15,21-21-15,0 21 0,-21 1 16,21-22-16,-21 21 0,21-21 0,0 1 15,0 20-15,0-21 0,0 0 0,0 0 16,0 1-16,21-1 16,0-21-16,0 0 0,0 0 15,1 0-15,20 0 0,-21 0 0,0 0 16,22 0-16,-22 0 0,0-21 16,0 21-16,0-22 0,0 1 0,-21 0 15,0 0-15,0 0 0,0 0 0,0-1 16,0-20-16,0 21 15,-21 0-15,0 0 0,0-22 0,0 22 16,0 0-16,-1 0 0,22 0 16,0-1-16,0 1 15,0 0-15,22 21 16,-1 0-16,21-21 0,-21 21 16,22 0-16,-1 0 0,0 0 0,1 0 15,-1 0-15,0 0 0,-21 21 0,22-21 16,-1 21-16,-21 0 0,22 1 15,-22-1-15,0 0 0,0 21 0,-21-21 16,0 1-16,0-1 0,0 0 16,0 0-16,0 0 0,0 0 15,0 1-15,0-1 0,0 0 16,0 0-16,21-21 47,0-21-32,-21 0-15,22 0 16,-22-1-16,21 1 0,-21 0 16,0 0-16,0 0 0,0 0 0,0-1 15,0-20-15,-21 21 0,-1 0 16,22 0-16,-21 21 0,0-22 16,0 1-16,0 21 0,21-21 15,21 0 1,0 21-1,0 0-15,0 0 0,22 0 16,-22-21-16,21 21 0,1 0 0,-1 0 16,0 0-16,-21 0 0,22 0 0,-1 0 15,-21 0-15,22 21 0,-22-21 16,0 21-16,0 0 0,-21 0 0,0 1 16,0-1-16,0 0 0,0 0 15,0 0-15,0 0 0,-21 1 0,0 20 16,0-42-16,21 21 0,-22 0 0,22 0 15,-21 1-15,21-1 16,0 0-16,0 0 16,21-21-16,1 0 15,-1 0-15,0 0 0,21 0 0,-21 0 16,1 0-16,-1 0 0,21-21 16,-21 0-16,0 21 0,22-21 0,-22-1 15,0 1-15,0 0 0,0 0 16,1-21-16,-1 20 0,-21-20 0,0 21 15,0-21-15,0-1 0,0 1 0,0 21 16,-21-22-16,-1 22 16,-20 0-16,21 0 0,0 0 0,0 21 15,-1 0-15,1 0 0,-21 0 0,21 0 16,0 0-16,-1 0 0,1 0 16,0 21-16,0 0 0,0 0 0,0 0 15,-1 1-15,22-1 0,-21 0 16,21 0-16,0 0 0,0 0 15</inkml:trace>
  <inkml:trace contextRef="#ctx0" brushRef="#br1" timeOffset="159309.6">11303 10753 0,'-21'0'47,"0"0"-47</inkml:trace>
  <inkml:trace contextRef="#ctx0" brushRef="#br1" timeOffset="160204.68">656 12383 0,'0'0'0,"21"-22"15,0 22 1,-21 22 15,0-1-15,0 0-16,22 0 0,-22 0 15,0 0-15,21 1 0,-21-1 16,0 0-16,0 0 0,0 0 16,0 0-1</inkml:trace>
  <inkml:trace contextRef="#ctx0" brushRef="#br1" timeOffset="160528.49">783 12065 0,'0'0'0,"0"21"63,21-21-32,0 0-31,1 0 0,-22-21 16,0 0-16,0 0 15,-22 21 17,1 0-32,21 21 15,0 0-15,0 0 16,0 0-1,0 1-15,0-1 0,21-21 0,-21 21 16,22-21-16,-1 21 16</inkml:trace>
  <inkml:trace contextRef="#ctx0" brushRef="#br1" timeOffset="160980.28">1418 12298 0,'0'21'0,"0"-42"0,0 63 0,0-21 16,0 22-16,0-22 0,-21 0 15,21 0-15,0 0 16,-21 1-16,0-1 16,21 0-16,0-42 46,0 0-30,0-1-16,0 1 0,21 0 0,0 0 16,0 0-16,-21-22 0,21 22 15,0 0-15,1-21 0,20 21 0,-21-1 16,0 22-16,0 0 0,22 0 16,-22 0-16,0 0 0,0 22 0,0-1 15,1 0-15,-22 0 16,0 0-16,21 22 0,-21-22 0,0 0 15,0 0-15,0 0 0,0 0 16,0 1-16,0-1 0,0 0 0,0 0 16,21-42 31,0 0-32,0 0-15,0-1 0</inkml:trace>
  <inkml:trace contextRef="#ctx0" brushRef="#br1" timeOffset="161229.14">2159 11938 0,'0'0'0,"106"-63"31,-106 84-15,0 0-16,0 0 0,0 21 15,0 1-15,0-1 0,0 0 0,-21-20 16,21 20-16,-22 0 0,1 1 15,21-1-15,-21 0 0,21 1 0,-21-22 16,21 21-16,0-21 0,0 22 16,0-22-16,0 0 0,0 0 0,0 0 15,21-21 17,0-21-32,0 21 15,-21-21-15,0 0 0</inkml:trace>
  <inkml:trace contextRef="#ctx0" brushRef="#br1" timeOffset="161429.01">2095 12213 0,'0'0'0,"0"21"16,22-21-1,-1 0-15,0 0 0,0 0 16,21 0-16,-20 0 15,-1 0-15,21 0 0,-21 0 0,22 0 16,-1-21-16,0 21 0,1-21 0,-22 21 16,21-21-16,0 21 0,-20 0 15,20-21-15,-21 21 0</inkml:trace>
  <inkml:trace contextRef="#ctx0" brushRef="#br1" timeOffset="163420.79">3768 12234 0,'21'-21'0,"0"0"16,-21 0-16,0 0 0,21 0 16,-21-1-16,0 1 0,0 0 15,21 0-15,-21 0 0,0 0 0,0-1 32,0 44-17,0-1-15,0 21 16,-21-21-16,21 22 0,-21-22 0,21 21 15,0 0-15,-21-20 0,0 20 16,21-21-16,-22 0 0,22 0 0,-21 1 16,21-1-16,0 0 0,0 0 15,21-21 17,1-21-32,-1 0 0,0 0 15,0-1-15,-21 1 0,21 0 16,0 0-16,-21 0 0,22 0 0,-1-1 15,-21 1-15,21 0 16,0 21-16,0 0 16,-21 21-1,21 0-15,-21 22 0,22-22 0,-22 0 16,0 0-16,0 0 0,0 22 0,21-22 16,-21 0-16,21-21 0,0 21 15,0-21-15,0 21 0,1-21 16,-1 0-16,0 0 0,0 0 15,0 0-15,0-21 0,1 21 16,-1-21-16,21 21 0,-21-21 0,0 0 0,1 0 16,-1-1-16,0 1 0,0 0 15,0-21-15,-21 21 0,0-22 16,0 22-16,0-21 0,0 21 0,0-1 16,0 1-16,0 0 0,0 0 15,0 42 1,0 0-16,0 22 15,0-22-15,0 0 0,-21 21 0,21-21 16,0 22-16,0-22 0,0 0 0,0 21 16,21-20-16,-21-1 0,21 0 15,1-21-15,-1 21 0,0-21 16,0 0-16,0 0 0,0 0 0,22 0 16,-22 0-16,0 0 0,0 0 15,22 0-15,-22 0 0,0-21 0,0 21 16,0-21-16,0 0 0,1-1 15,-1 1-15,-21 0 0,0 0 0,21 0 16,-21 0-16,0-1 0,0 1 0,0 0 16,0 0-16,0 42 15,0 0 1,0 0-16,-21 1 0,0-1 0,21 0 16,0 0-16,-22 0 0,22 0 15,-21-21-15,21 22 0,0-1 16,0 0-16,0-42 62</inkml:trace>
  <inkml:trace contextRef="#ctx0" brushRef="#br1" timeOffset="163608.7">4868 12065 0,'0'0'16,"0"-21"-16,0 0 0,-21 0 0,21-1 0,-21 1 15,0 21-15,0 0 0,21-21 16,-22 21-16,22 21 16,0 0-16,0 1 15,0-1-15,0 0 16,0 0-16,0 0 16,22-21-16,-1 0 0,0 0 15,0 0-15,0 0 0,0 0 0,1 0 16</inkml:trace>
  <inkml:trace contextRef="#ctx0" brushRef="#br1" timeOffset="163832.57">5440 11853 0,'0'-21'16,"0"42"-16,21-42 0,-21 42 16,-21 1-1,0-1-15,21 21 0,0-21 16,-22 22-16,1-1 0,21 0 15,-21 1-15,21-1 0,0-21 0,-21 21 16,0-20-16,21 20 0,0-21 16,0 0-16,0 0 0,0 1 0,-21-22 15,21 21-15,0 0 0</inkml:trace>
  <inkml:trace contextRef="#ctx0" brushRef="#br1" timeOffset="165069">5038 12256 0,'0'0'0,"21"0"16,0 0 0,0-22-16,0 22 0,0-21 15,22 21-15,-22-21 0,21 0 0,1 21 16,-1-21-16,0 0 0,1-1 15,20 1-15,-21-21 0,1 21 0,-1 0 16,0-1-16,1 1 0,-22 0 16,0-21-16,0 21 0,0 21 15,-21-22-15,0 1 0,-21 21 32,0 21-32,0 1 0,21-1 15,-21 21-15,0-21 0,21 22 0,0-1 16,-22-21-16,22 21 0,-21 1 0,21-1 15,-21-21-15,21 22 0,0-22 16,0 0-16,0 21 0,0-21 0,0 1 16,0-1-16,0 0 15,0-42 17,21 21-17,0-21-15,1-1 0,-22 1 0,21 0 16,0 0-16,0 0 0,0 0 0,0-1 15,1 22-15,-1-21 0,0 21 16,0 0-16,0 0 0,0 0 16,-21 21-16,0 1 0,22-1 15,-22 0-15,21 0 0,-21 0 16,21 0-16,-21 1 0,21-1 16,0 0-16,0-21 0,-21 21 0,22-21 15,-1 0-15,0 0 16,21 0-16,-21 0 0,1 0 0,20 0 15,-21 0-15,21 0 0,-20 0 0,20-21 16,-21 21-16,21-21 0,-20 0 16,-1 21-16,0-22 0,0 1 0,0 0 15,0 0-15,-21-21 0,0 20 0,0-20 16,0 21-16,0-21 0,0 20 16,0-20-16,0 21 0,-21 0 0,21 0 15,-21 21-15,0 0 0,0 0 0,0 0 16,-1 0-16,1 21 0,0 0 15,0 0-15,0 0 0,-22 22 0,22-22 16,0 21-16,0 0 0,0-20 16,21 20-16,0-21 0,-21 21 15,21-20-15,0-1 0,0 0 0,0 0 16,0 0-16,0 0 0,21-21 16,0 0-16,0 0 15,0 0-15,0 0 0,1 0 0,-1-21 16,0 21-16,0-21 0,0 0 0,0 0 15,22 0-15,-22-22 0,0 22 16,0-21-16,0-1 0,1 1 0,-1 0 16,-21-1-16,0-20 0,21 21 0,-21-1 15,0 1-15,21 0 0,-21-1 16,0 1-16,0 21 0,0 0 16,-21 42 15,0 0-31,21 0 0,0 21 0,-21-20 15,-1 20-15,22 0 0,0 1 0,0-1 16,0 21-16,-21-20 0,21-1 16,0-21-16,0 22 0,0-1 0,0-21 15,0 0-15,0 0 0,21 1 16,-21-1-16,22 0 0,-1-21 0,0 0 16,0 0-16,0 0 0,0 0 0,1 0 15,-1 0-15,21 0 0,-21 0 16,22-21-16,-22 0 0,21-1 15,-21 1-15,0 0 0,22-21 0,-22 21 16,0-1-16,0-20 0,-21 21 0,0 0 16,21 0-16,-21 42 31,-21 0-31,21 0 16,-21 0-16,21 0 0,-21 1 0,21-1 15,-21 0-15,21 0 0,0 0 0,0 0 16,0 1-16,0-1 15,21 0-15,0-21 16,0 0-16,0 0 0,1 0 0,20 0 16,-21 0-16,0 0 0,22 0 15,-22-21-15,0 21 0,21-21 16,-21-1-16,22 22 0</inkml:trace>
  <inkml:trace contextRef="#ctx0" brushRef="#br1" timeOffset="165924.56">7514 12129 0,'0'0'0,"0"-22"0,0-20 31,-21 42-31,0 0 0,0 0 16,-1 0-16,22 21 0,-21 0 15,0-21-15,0 22 0,0 20 0,0-21 0,21 0 16,-22 0-16,1 1 0,21 20 16,-21-21-16,21 0 0,0 0 15,0 1-15,0-1 0,0 0 0,0 0 16,21-21-1,0 0 1,1 0-16,-1 0 0,0-21 0,0 21 16,21-21-16,-20 0 0,-1-1 15,0 1-15,0 0 0,0-21 0,-21 21 16,21-1-16,1-20 0,-22 21 0,0 0 16,21 21-16,-21-21 0,0 42 31,0 0-31,0 0 0,0 0 15,0 0-15,0 1 16,0-1-16,0 0 0,0 0 0,0 0 16,0 0-16,0 1 0,0-1 15,21-21 1,0 0-16,0 0 16,0 0-16,1 0 0,-1 0 15,-21-21-15,21-1 0,0 22 0,-21-21 16,21 0-16,0 0 0,-21 0 15,22 0-15,-1-1 0,-21 1 16,0 0-16,0 0 0,21 0 0,-21 42 31,0 0-31,0 0 16,0 0-16,0 1 0,0-1 0,0 0 16,0 0-16,0 0 0,0 0 15,0 1-15,0-1 0,0 0 16,0 0-16,21-21 15,0 0-15,0 0 16,1 0-16,-1 0 0,0-21 16,0 21-16,-21-21 0,21 0 0,0-1 15,1 1 1,-1 0-16,-21 0 0,0 0 16,21 21-16,-21 21 31,0 0-31,0 0 0,0 0 15,0 1 1,21-22-16,0 0 16,0 0-16,1 0 15,-1 0-15,0 0 0,-21-22 0,21 22 16,-21-21-16,21 0 0,-21 0 16,21 0-16,-21 0 0,22-1 15,-22 1-15,0 0 0,0 0 16,0 0-16,0 0 15,0-1-15,0 1 16</inkml:trace>
  <inkml:trace contextRef="#ctx0" brushRef="#br1" timeOffset="166180.26">8890 11980 0,'0'0'16,"0"22"-1,21-22 1,0 0-16,0 0 0,1 0 15,-1 0-15,0 0 16,0 0-16,0 0 0,0 0 0,1 0 16</inkml:trace>
  <inkml:trace contextRef="#ctx0" brushRef="#br1" timeOffset="166340.45">8869 12150 0,'0'0'0,"-21"21"0,-22 42 31,43-41-31,21-22 16,1 0-16,-1 0 15,0 0-15,0 0 0,0 0 0,22 0 16,-22 0-16,0-22 0,21 22 0,-21-21 16,1 0-16,20 21 0</inkml:trace>
  <inkml:trace contextRef="#ctx0" brushRef="#br1" timeOffset="166773.23">9991 11599 0,'0'0'0,"21"0"0,0 0 15,21 0-15,128 0 32,-149 0-32,0 0 0,0 0 0,0 0 15,0 0-15,1 0 0,-1 0 0,0 0 16,-42 0 15,0 0-31,-1 0 0</inkml:trace>
  <inkml:trace contextRef="#ctx0" brushRef="#br1" timeOffset="167248.09">9885 11621 0,'-85'84'31,"170"-168"-31,-191 189 0,106-83 16,-21-1-16,21 0 0,-21-21 0,21 21 16,0 0-16,21-21 31,0 0-15,0 0-16,0 0 0,0-21 15,1 21-15,-1 0 0,0-21 0,21 21 16,-21 0-16,1 0 0,-1 0 15,0 0-15,21 0 0,-21 0 0,1 0 16,20 0-16,-21 0 0,0 0 0,0 21 16,22-21-16,-22 21 15,0 0-15,0-21 0,-21 22 0,21-1 16,1 0-16,-22 0 0,0 0 0,0 0 16,0 1-16,0-1 0,0 0 15,0 0-15,-22 0 0,22 0 0,-42-21 16,21 22-16,0-1 0,-22-21 0,22 0 15,-21 21-15,0-21 0,20 0 16,-20 0-16,21 0 0,-21 0 0,20 0 16,1 0-16,0 0 0,0 0 0,0 0 15,0 0-15,21-21 32,0 0-17,21-1-15,0 22 16,21-21-16,-21 21 0,22-21 15</inkml:trace>
  <inkml:trace contextRef="#ctx0" brushRef="#br1" timeOffset="167917.62">10922 11811 0,'0'0'0,"0"-21"15,-21 21 1,0 0-16,-1 0 0,1 0 16,0 0-16,0 21 15,0-21-15,21 21 0,0 0 0,-21-21 16,-1 22-16,22-1 0,-21 0 0,21 0 16,0 0-16,0 0 0,0 1 15,0-1-15,0 0 0,0 0 0,0 0 16,0 0-16,0 1 15,21-22 1,1 0-16,-1 0 16,0 0-1,0 0-15,0-22 16,0 1-16,1 0 16,-1 0-16,0 0 0,0 0 0,0-1 15,22 1-15,-22 0 0,21 0 16,-21 0-16,22 0 0,-22 21 0,0-22 15,0 22-15,0 0 0,0 0 0,1 0 16,-22 22 0,0-1-16,0 0 0,0 0 15,-22 0-15,1 0 16,0 22-16,0-22 0,21 0 0,0 0 0,-21 0 16,21 1-16,0-1 15,0 0-15,0 0 0,21-21 16,0 0-16,0 0 0,0 0 15,1 0-15,-1 0 0,0 0 16,0 0-16,0 0 0,0-21 0,1 0 16,-1 21-16,0-21 0,0-1 0,0-20 15,-21 21-15,0 0 0,21-22 16,-21 22-16,0 0 0,0-21 0,0 21 16,0-1-16,0 1 0,0 0 15,-21 21-15,0-21 0,0 21 16,0 0-16,0 0 0,-22 0 0,22 0 15,0 21-15,-21-21 0,20 0 16,1 21-16,0-21 0,0 0 0,0 0 16,0 0-16</inkml:trace>
  <inkml:trace contextRef="#ctx0" brushRef="#br1" timeOffset="180181.44">16214 9229 0,'0'21'62,"21"-21"-15,0 0-47,0 0 16,0 0-16,0 0 15</inkml:trace>
  <inkml:trace contextRef="#ctx0" brushRef="#br1" timeOffset="182024.4">16468 9229 0,'21'0'78,"0"0"-78,0 0 15,0-21-15,0 21 0,1-22 16,-1 1-16,0 0 0,0 21 16,-21-21-16,0 0 0,0 0 15,0-1-15,0 1 16,0 0-16,-21 21 0,0-21 0,-22 21 15,22 0-15,-21 0 0,0 0 16,-1 0-16,1 0 0,0 0 16,-1 21-16,1 0 0,0 0 0,-1 1 15,22-1-15,-21 0 0,21 0 16,-1 0-16,1 0 0,21 1 0,-21-1 16,21 21-16,0-21 0,0 0 0,0 1 15,21-1-15,0 0 0,1 0 16,20 0-16,-21 0 0,0 1 0,22-1 15,-1 0-15,-21 0 0,21 21 0,-20-20 16,20-1-16,0 0 0,-21 21 16,22-21-16,-22 1 0,0-1 0,0 0 15,0 0-15,1 0 0,-22 0 0,0 1 16,0-1-16,0 0 16,0 0-16,-22-21 0,1 0 15,0 21-15,-21-21 0,-1 0 0,1 0 16,0 0-16,-1 0 0,-20 0 15,21 0-15,-1 0 0,1 0 0,-22 0 16,43-21-16,-21 0 0,0 21 0,20-21 16,1 0-16,0-1 0,0 22 15,0-21-15,21 0 0,0 0 0,-21 0 16,21 0-16,21 42 31,0 0-31,0-21 0,0 21 16,0 21-16,1-20 15,20-1-15,-21 0 0,21 0 0,-20-21 16,20 21-16,0 0 0,1-21 0,-1 22 16,0-22-16,1 0 0,-1 0 15,0 0-15,1 0 0,20 0 0,-21 0 16,1 0-16,-1 0 0,-21-22 0,22 22 16,-1-21-16,-21 0 0,0 0 15,22 0-15,-22 0 0,0-1 0,0-20 16,0 21-16,0-21 0,-21 20 15,0-20-15,22 0 0,-22 21 0,0-22 16,0 22-16,0 0 0,0 0 0,0 0 16,0 42 15,0 0-31,0 0 0,0 0 0,-22 0 16,1 1-16,21 20 0,-21-21 15,21 21-15,0-20 0,0-1 0,0 0 16,0 21-16,0-21 0,0 1 15,0-1-15,21 0 0,0-21 16,1 0-16,-1 0 0,0 0 16,21 0-16,-21 0 0,1 0 15,-1-21-15,0 21 0,0-21 16,0-1-16,0 1 0,1 0 16,-1-21-16,0 21 0,0-22 0,0 1 15,0 21-15,1-22 0,-22 22 16,21-21-16,-21 21 0,21 0 0,-21-1 15,0 44 17,0-1-32,-21 0 0,21 0 0,0 21 15,-21-20-15,-1-1 0,22 21 0,0-21 16,0 22-16,0-22 0,0 0 16,0 0-16,0 0 0,0 0 15,0 1-15,22-1 0,-1-21 0,0 21 0,0-21 16,21 0-16,-20 0 15,-1 21-15,21-21 0,-21 0 0,0 0 16,22 0-16,-22-21 0,0 0 0,0 0 16,0-1-16,22 1 0,-43 0 15,21-21-15,0 21 0,0-22 0,0 1 16,-21 0-16,0-1 0,0 1 0,22 0 16,-22-1-16,0 1 0,0 0 15,0-1-15,0 1 0,0 0 0,0 20 16,0 1-16,0 0 0,0 42 31,0 0-31,-22 1 0,22 20 16,0-21-16,0 21 15,-21 1-15,21-22 0,-21 21 0,21 1 16,-21-1-16,21 0 0,0 1 0,0-1 16,0-21-16,0 21 0,-21-20 15,21 20-15,0-21 0,0 0 0,0 0 16,0 1-16,0-1 0,0 0 15,0-42 32,0 0-47,0-1 16,0 1-16,0 0 16,0 0-16,21 0 0,-21 0 15,0-1-15,21 1 16,-21 0-16,21 21 0,-21-21 0,0 0 15,21 21-15,1-21 0,-1 21 16,0-22-16,0 22 16,0-21-16,0 21 0,1 0 15,-1 0-15,0 0 16,0 0-16,0 0 0,0 0 16,-21 21-16,0 1 0,22-1 0,-22 0 15,0 0-15,0 0 16,0 0-16,0 1 0,0-1 0,0 0 15,0 0-15,0 0 0,-22 0 0,1 1 16,0-22-16,0 21 0,0 0 16,0-21-16,-1 21 0,1-21 0,0 0 15,0 21-15,0-21 0,0 0 0,-1 0 16,1 0-16,0 21 0,0-21 16,0 0-16,0 0 0,-1 0 15,1 0-15,21-21 16,0 0-1,0 0-15,0 0 16,0 0-16</inkml:trace>
  <inkml:trace contextRef="#ctx0" brushRef="#br1" timeOffset="182808.83">18584 9186 0,'0'-21'0,"21"-63"31,1 62-31,-1 1 15,-21 42 1,0 1-16,0 20 16,-21 0-16,-1 1 0,1-1 15,0 21-15,21-20 0,-21 20 0,0-20 16,0 20-16,-1 1 0,1-22 16,0 21-16,0-20 0,21-1 15,-21-21-15,21 22 0,0-22 0,-21 21 16,21-21-16,0 0 0,0 1 15,21-22-15,0 0 0,0 0 16,0 0-16,0 0 0,1 0 16,-1 0-16,0 0 0,0-22 15,0 1-15,0 0 0,1 0 0</inkml:trace>
  <inkml:trace contextRef="#ctx0" brushRef="#br1" timeOffset="183004.71">18457 9462 0,'0'0'0,"-42"0"0,21 0 0,0 0 0,-1 0 16,44 0 15,20 0-31,-21 0 16,0 0-16,22 0 0,-1 0 0,0 0 15,1 0-15,-1 0 0,0 0 0,22 0 16,-22 0-16,0 0 0,-20-22 15,20 22-15</inkml:trace>
  <inkml:trace contextRef="#ctx0" brushRef="#br1" timeOffset="183451.47">19008 9546 0,'-22'0'16,"44"0"-16,-65 0 0,22 0 15,21-21-15,0 0 16,0 0 0,21 21-16,0 0 15,1-21-15,-1 21 16,0 0-16,0 0 0,0 0 0,0 0 0,22 21 16,-22 0-16,0 0 0,0 0 15,0 22-15,1-22 0,-22 21 16,0-21-16,0 22 0,0-22 0,0 21 15,0-21-15,0 22 0,0-22 0,-22 0 16,22 0-16,-21 0 0,0 0 16,0-21-16,21 22 0,-21-22 0,0 0 15,-1 0-15,22-22 32,0 1-32,22 0 15,-1 0-15,0 0 0,0-22 16,0 22-16,0-21 0,1 21 15,-1-22-15,0 1 0,21 21 0,-21-21 16,1 20-16,20-20 0,-21 42 0,0-21 16,22 0-16,-22 21 0,0 0 15,0 0-15,0 0 0,0 0 0,1 0 16,-1 0-16,0 0 0</inkml:trace>
  <inkml:trace contextRef="#ctx0" brushRef="#br1" timeOffset="183964.8">20087 9567 0,'0'-84'16,"0"63"0,-21-1-16,0 1 0,0 21 15,-1 0-15,1 0 0,0 0 16,0 0-16,0 0 0,0 0 15,-1 21-15,-20 1 0,21-1 0,0 21 16,-22-21-16,22 22 0,0-1 0,0-21 16,0 21-16,21-20 0,0 20 15,0-21-15,0 0 0,0 0 0,0 1 16,0-1-16,0 0 0,0 0 16,21-21-16,0 0 0,0 21 15,0-21-15,1 0 0,-1 0 0,0 0 16,0 0-16,0 0 0,22-21 0,-22 21 15,0-21-15,0 0 0,0 0 16,0-1-16,1-20 0,-1 21 0,0-21 16,0 20-16,0-20 0,-21 0 15,21 21-15,-21-1 0,22 1 0,-22 0 16,0 42 0,0 0-16,0 1 15,-22-1-15,1 0 0,21 21 0,-21-21 16,21 22-16,0-22 0,0 0 15,0 21-15,0-20 0,0-1 16,0 0-16,0 0 0,21 0 0,0-21 16,1 21-16,-22 1 0,21-22 0,0 0 15,21 0-15,-21 0 0,1 0 16,20 0-16,0 0 0,1 0 0,-22 0 16,21 0-16,0-22 0,1 1 0</inkml:trace>
  <inkml:trace contextRef="#ctx0" brushRef="#br1" timeOffset="185548.87">20828 9589 0,'0'-22'0,"0"44"0,0-65 16,0 22-16,0 0 0,0 0 0,-21 21 15,0 0 1,-1 0-16,22 21 0,-21-21 0,0 21 16,0 21-16,0-20 0,0-1 0,21 21 15,-22-21-15,22 22 0,-21-22 16,21 21-16,0-21 0,0 0 0,0 1 15,0-1-15,0 0 0,21 0 0,1 0 16,-1 0-16,0-21 0,0 0 16,0 22-16,0-22 0,22 0 0,-22 0 15,21 0-15,1 0 0,-1 0 16,-21-22-16,21 1 0,1 0 0,-22 0 16,21-21-16,-21 20 0,1-20 0,20 0 15,-21-1-15,0 1 0,0-21 16,22 20-16,-22 1 0,0-22 15,0 22-15,0-21 0,1 20 0,-1 1 16,-21-22-16,0 22 0,0 21 0,0 0 16,0-22-16,0 22 15,-21 42 1,-1 1-16,1-1 0,21 0 0,-21 21 16,21-21-16,-21 22 0,21 20 15,0-20-15,0-1 0,0 21 16,0-20-16,0-1 0,0 22 0,0-22 15,0 0-15,0 22 0,0-43 0,0 21 16,0 1-16,0-22 0,0 0 16,0 0-16,21 0 0,0 0 0,-21 1 15,21-22-15,1 0 0,-1 0 16,0 0-16,0 0 0,0 0 0,22 0 16,-22-22-16,0 1 0,21 21 0,-21-21 15,22-21-15,-22 21 0,21-1 16,-21-20-16,1 0 0,20-1 0,-21 22 15,0-21-15,0 21 0,1 0 0,-1-1 16,-21 1-16,0 42 16,0 1-1,0-1-15,-21 21 0,-1-21 16,22 0-16,0 1 0,0-1 16,-21 21-16,21-21 0,0 0 0,0 1 15,0-1-15,0 0 0,0 0 16,21 0-16,1-21 15,-1 0-15,0 0 0,0 0 16,0 0-16,0 0 0,1 0 16,-1 0-16,0-21 0,0 0 15,0 0-15,0 0 0,-21-1 0,22 1 16,-1-21-16,0 21 0,0 0 16,-21-1-16,21 1 0,-21 0 15,0 42 1,0 0-1,-21-21-15,21 22 0,-21-1 0,21 21 16,-21-21-16,0 0 0,21 1 0,0-1 16,0 0-16,0 0 0,0 0 15,0 0-15,0 1 16,21-22-16,0 0 0,0 0 16,0 0-16,0 0 0,1 0 15,-1 0-15,0 0 0,0 0 16,0 0-16,0-22 0,1 1 15,-22 0-15,0 0 0,21 0 0,-21-22 16,0 22-16,0-21 0,0 21 16,0-22-16,0 22 0,0 0 0,0 0 15,-21 0-15,-1 0 0,1 21 16,0 0-16,0 0 0,0 0 0,0 0 16,-1 21-16,1 0 0,0 0 15,21 0-15,-21 0 0,21 1 16,0-1-16,0 0 0,0 0 15,21-21 1,0 0-16,0 0 16,1 0-16,20 0 0,-21 0 15,0 0-15,0 0 0,22 0 0,-1-21 16,0 21-16,1-21 0,20 0 16,-20-1-16,20 22 0,1-21 0,-22 0 15,0 0-15,1 0 0,-1 21 0,0 0 16,-21 0-16,1 0 0,-1 0 15,-21 21-15,0 0 0,0 0 0,0 0 16,-21 22-16,-1-22 0,1 21 16,0-21-16,0 22 0,0-22 0,0 21 15,-1-21-15,1 1 0,21-1 16,0 0-16,-21 0 0,21 0 0,0 0 16,21-21 30,0-21-46,-21 0 0,22 0 16,-1 0-16,0 0 0,21-1 0,-21 1 16,22-21-16,-22 0 0,21-1 15,-21 22-15,22-21 0,-1-1 0,-21 1 16,22 21-16,-22 0 0,0 0 0,0-1 16,0 22-16,0 0 0,-21 22 15,22-1-15,-22 0 0,0 0 0,0 0 16,0 22-16,0-22 0,-22 21 15,1-21-15,21 22 0,0-22 16,0 0-16,0 0 0,0 0 0,0 0 16,0 1-16,21-22 15,1 0-15,-1 0 16,0 0-16,0 0 0,0 0 16,22 0-16,-22-22 0,0 1 0,0 0 15,21 21-15,-20-21 0,20-21 16,-21 20-16,21 1 0,-20-21 0,20 21 15,0-22-15,-21 1 0,22 21 16,-22-21-16,0 20 0,0-20 0,0 21 16,-21 0-16,0-22 0,0 22 15,0 0-15</inkml:trace>
  <inkml:trace contextRef="#ctx0" brushRef="#br1" timeOffset="185844.7">22902 8890 0,'0'0'0,"0"-21"15,0 0 17,21 21-1,-42 0 0</inkml:trace>
  <inkml:trace contextRef="#ctx0" brushRef="#br1" timeOffset="186132.53">21230 9271 0,'0'0'0,"-21"0"0,63 0 31,-21 0-31,1 0 0,20 0 16,-21 0-16,21 0 0,1 0 15,-1-21-15,0 21 0,1 0 0,20-21 16,-20 0-16,-1 21 0,0 0 16,22-22-16,-22 22 0,0 0 0,-20 0 15,20-21-15,-21 21 0,0 0 16,0 0-16,1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1:54:10.0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2074 931 0,'0'-21'16,"0"42"-16,-21-63 0,21 21 0,0 0 0,0 0 15,-21-1-15,0 22 16,0 0 0,-1 22-1,22 20-15,0-21 16,-21 21-16,21 22 0,0-22 0,0 22 15,-21-22-15,21 22 0,-21-1 16,0 1-16,21-1 0,-21 1 16,-1-1-16,22 1 0,-21-1 0,0-21 15,0 22-15,21-22 16,0 1-16,-21-22 0,21 21 0,0-21 16,-21 0-16,21 1 15,0-44 1,0-20-16,0 21 15,0-21-15,0-1 0</inkml:trace>
  <inkml:trace contextRef="#ctx0" brushRef="#br0" timeOffset="308.11">1820 1122 0,'0'-21'0,"0"42"0,21-42 15,-21 0-15,0-1 0,0 1 16,22 0-16,-1 0 0,0 0 15,0 0-15,0-1 0,22 22 16,-22 0-16,0 0 0,0 0 16,21 22-16,-20 20 0,-1-21 15,0 21-15,21 1 0,-42 20 0,21-20 16,-21 20-16,22-21 0,-22 22 16,0-1-16,0-20 0,0 20 15,0 1-15,0-22 0,0 22 0,0-22 16,0 0-16,-22 1 0,22-1 15,0-21-15,0 0 0,0 0 0,0 1 16,0-44 15,-21 1-15,0 0-16</inkml:trace>
  <inkml:trace contextRef="#ctx0" brushRef="#br0" timeOffset="531.98">1757 1672 0,'0'0'0,"-21"0"0,42-21 31,0 21-31,0-21 16,0 21-16,0-21 0,22 21 0,-22-21 15,21 21-15,1-22 0,-1 22 16,-21-21-16,21 21 0,1 0 15,-22 0-15,0 0 0,21 0 0,-20-21 16,-1 21-16,0 0 16</inkml:trace>
  <inkml:trace contextRef="#ctx0" brushRef="#br0" timeOffset="981.72">2455 1524 0,'21'-21'32,"1"21"-17,-1-21-15,0 21 16,0 0-16,0 0 16,0 0-16,1 0 15,-1 0-15,0 21 0,0 0 0,0 0 16,0 0-16,1 1 0,-1-1 15,0 21-15,0 0 0,0-20 0,-21 20 16,21-21-16,-21 21 16,0-20-16,0 20 0,0-21 0,0 0 15,0 0-15,0 1 0,0-1 16,-21-21-16,0 0 16,21-21-1,0-1 1,0 1-16,0 0 0,0-21 15,0 21-15,0-22 0,0 22 0,21-21 16,-21-1-16,21 1 0,1 21 16,-1 0-16,-21-22 0,21 22 0,0 21 15,0-21-15,-21 0 0,21 21 16,1 0 0,-1 0-1,0 0 1</inkml:trace>
  <inkml:trace contextRef="#ctx0" brushRef="#br0" timeOffset="1353.51">3111 1799 0,'0'0'0,"22"0"0,-1 0 15,0 0 1,0 0-16,0 0 15,0-21-15,22 0 16,-22 0-16,0 0 0,0-1 0,0 1 16,1 0-16,-22 0 0,0 0 15,0 0-15,0-1 0,0 1 0,0 0 16,-22 0 0,-20 21-16,21 0 0,0 0 0,0 0 15,-1 21-15,-20 0 0,21 0 16,0 1-16,0-1 0,-1 0 0,1 21 15,21-21-15,0 22 0,0-22 16,0 21-16,0-21 0,0 22 0,0-22 16,0 0-16,21 0 15,-21 0-15,43 1 0,-22-1 0,0-21 16,21 21-16,-20-21 0,20 0 0,0 21 16,-21-21-16,22 0 0,-1 0 15,0 0-15,1 0 0,-1-21 0,0 21 16</inkml:trace>
  <inkml:trace contextRef="#ctx0" brushRef="#br0" timeOffset="1820.24">4149 1566 0,'0'0'0,"0"-21"0,0 0 16,0 0-1,-22 21-15,1 0 0,0-21 0,0 21 16,0 0-16,0 0 0,-22 0 0,22 0 15,0 0-15,-21 21 0,20 0 16,1 0-16,0 0 0,0 1 0,0 20 16,0-21-16,-1 21 0,1 1 15,21-22-15,-21 21 0,21-21 16,0 1-16,0-1 0,0 0 0,0 0 16,0 0-16,21 0 0,0-21 0,1 0 15,-1 0-15,0 0 0,0 0 16,21 0-16,-20 0 0,-1-21 0,0 0 15,21 0-15,-21 21 16,1-42-16,-1 20 0,0 1 0,0-21 16,0 21-16,-21-22 0,21 22 15,-21-21-15,22 21 0,-22 0 0,0-1 16,0 44 15,0 20-31,-22-21 0,22 0 0,0 22 16,-21-22-16,21 21 0,-21-21 15,21 22-15,0-22 0,0 0 0,0 21 16,0-21-16,0 1 16,0-1-16,21-21 15,0 0-15,1 0 0,20 0 16,-21 0-16,21 0 0,1-21 0,-1 21 16</inkml:trace>
  <inkml:trace contextRef="#ctx0" brushRef="#br0" timeOffset="2931.75">5990 1249 0,'0'0'0,"-21"0"0,21-21 16,-21 21-16,0 0 15,-1 0-15,1 0 16,0 21-16,0 0 0,21 0 16,-21 0-16,0 1 0,-1-1 0,1 21 15,21-21-15,-21 22 0,0-1 16,21 0-16,0 1 0,-21-1 0,21 0 16,-21-21-16,21 22 0,0-22 15,0 21-15,0-21 0,0 1 0,21-1 16,0-21-16,0 21 0,21-21 0,-20 0 15,-1 0-15,21 0 16,-21 0-16,22 0 0,-22-21 0,0 0 0,21 21 16,-21-43-16,22 22 0,-22 0 15,0-21-15,0 20 0,-21-20 16,0 0-16,21-1 0,-21 1 0,0 0 16,0-1-16,0 1 0,-21 21 15,0-21-15,0 20 0,0 1 0,-22 0 16,22 0-16,-21 21 0,0 0 15,-1 0-15,1 0 0,21 0 0,-22 0 16,1 21-16,21-21 0,-21 21 16,42 0-16,-22 1 0,22-1 15,0 0-15,22 0 16,-1-21-16,21 0 0,0 0 0,1 0 16,-1 0-16,22 0 15,-1 0-15,1 0 0,-1-21 0,1 0 16,-1 0-16,1-1 0,20 1 0,-20 0 15,-22 0-15,22-21 0,-22 20 16,0-20-16,-21 21 0,1-21 0,-1 20 16,-21 1-16,0-21 0,0 21 15,0 0-15,0-1 0,-21 22 16,-1-21-16,1 21 0,0 0 16,0 21-16,0 1 0,0-1 15,-1 0-15,22 0 16,-21 21-16,0-20 0,21 20 0,-21 0 15,21 1-15,-21-1 0,21 21 16,-21-20-16,21-1 0,0 22 0,0-22 16,0 21-16,0 1 0,0-1 15,0 1-15,0-1 0,0 1 0,21-1 16,-21 1-16,21-1 0,-21 1 0,0 21 16,0-22-16,0 1 0,0-1 15,0 1-15,0-1 0,-21 1 0,0-1 16,21 1-16,0-22 0,-22 0 0,1 22 15,0-43-15,21 21 0,-21 1 16,0-22-16,0 0 0,21 0 16,-22-21-16,1 0 0,0 0 0,0 0 15,0 0-15,0 0 16,21-21-16,-22-21 0,1 20 0,0-20 16,0 0-16,0-1 0,21-20 15,0-1-15,-21 1 0,21-1 0,0 1 16,0-1-16,0 22 0,0-21 0,0 20 15,21-20-15,-21 20 0,21 1 16,0 0-16,-21-1 0,21 1 0,0 21 16,1-21-16,-22-1 0,21 1 15,0 21-15,0-22 0,0 1 0,0 0 16</inkml:trace>
  <inkml:trace contextRef="#ctx0" brushRef="#br0" timeOffset="3648.11">8721 1291 0,'0'0'0,"0"-21"0,0 0 15,21-21-15,-21 20 0,0 1 0,0 0 16,0 0-16,0 0 0,0 0 15,-21 21-15,21-22 0,-22 22 16,1-21-16,0 21 0,0 0 0,0 0 16,-22 0-16,22 21 0,0 1 15,-21-1-15,21 0 0,-22 0 16,22 21-16,-21-20 0,21 20 0,-1 0 16,-20 1-16,21-1 0,0 0 15,0 1-15,-1 20 0,22-21 0,0 1 16,0-1-16,0 0 0,0 1 0,0-1 15,22-21-15,-1 22 0,0-22 16,0 0-16,21-21 0,1 21 0,-1-21 16,0 0-16,1 0 0,20 0 15,-20-21-15,-1 21 0,21-21 0,-20 0 16,-1-1-16,22 1 0,-43 0 16,21-21-16,0 21 0,-20-1 15,-1-20-15,0 21 0,0-21 0,-21 20 16,0 1-16,0 0 0,0 0 15,0 0-15,-21 42 32,0 0-32,0 0 0,21 0 0,-22 1 15,22 20-15,0-21 0,0 0 0,-21 22 16,21-22-16,0 0 0,0 0 16,0 0-16,0 0 15,0 1-15,21-22 31,1-22-15,-22 1-16,21 0 0,-21 0 16</inkml:trace>
  <inkml:trace contextRef="#ctx0" brushRef="#br0" timeOffset="3828.01">9102 1376 0,'0'-21'16,"-22"21"-1,44 0 32,-1 0-31,0 0-16,0 0 0,-21 21 16,21-21-16,0 21 0</inkml:trace>
  <inkml:trace contextRef="#ctx0" brushRef="#br0" timeOffset="4256.76">9292 1609 0,'0'-85'15,"21"85"-15,-21-21 16,21 0-16,1 21 0,-1-21 0,0 21 15,0-22-15,0 22 0,0 0 16,22 0-16,-22 0 0,0 0 0,0 0 16,0 0-16,1 0 0,-1 22 15,0-1-15,0-21 0,0 21 0,-21 21 16,0-21-16,0 1 0,0-1 16,0 21-16,0-21 0,0 0 0,-21 1 15,0 20-15,0-21 0,0 0 16,-1 0-16,1-21 15,21 22-15,-21-22 16,21-22 0,0 1-16,0 0 15,0 0-15,0 0 0,21 0 0,-21-22 16,0 22-16,21 0 0,1 0 16,-1-22-16,-21 22 0,21 0 0,0 21 15,0-21-15,0 0 0,1 21 16,-1 0-16,0-21 0,0 21 15,0 0-15,0 0 0,1 0 0</inkml:trace>
  <inkml:trace contextRef="#ctx0" brushRef="#br0" timeOffset="4580.58">10456 1334 0,'0'0'0,"0"-22"15,-21 22-15,0 0 0,0 0 16,0 0-16,-1 0 16,1 0-16,0 0 0,0 22 0,0-22 15,0 21-15,-1 0 0,1 0 16,21 0-16,-21 0 0,0 1 16,0-1-16,21 21 0,0-21 0,-21 22 15,21-22-15,0 0 0,0 21 16,0-21-16,0 1 0,0-1 0,0 0 15,21 0-15,0-21 0,-21 21 0,21-21 16,0 0-16,22 0 0,-22 0 16,0 0-16,21 0 0,-21 0 0,22 0 15,-22-21-15,21 0 0,1 0 16,-22 0-16,21-1 0,-21-20 0,22 21 16,-22-21-16,21-1 0</inkml:trace>
  <inkml:trace contextRef="#ctx0" brushRef="#br0" timeOffset="4823.8">10795 1249 0,'0'0'0,"0"-42"0,21-22 15,-21 22-15,0-1 0,0 1 16,0 21-16,0 0 0,0 0 0,0-1 16,-21 22-1,0 22-15,21-1 0,-21 0 0,-1 0 16,22 21-16,-21 1 0,0-1 16,21 22-16,0-22 0,-21 0 0,21 1 15,-21-1-15,21 0 0,-21 1 0,21-1 16,0 0-16,0 1 15,0-22-15,0 21 0,0-21 0,0 0 0,0 1 16,0-1-16,0 0 16,21-21-16,0 0 0,0 21 0,0-21 15,0 0-15,1 0 0,-1-21 16,-21 0-16,21 21 0,0-21 16,0-1-16</inkml:trace>
  <inkml:trace contextRef="#ctx0" brushRef="#br0" timeOffset="5184.59">11070 1503 0,'0'21'0,"0"0"15,21-21 17,0 0-32,1 0 0,-1 0 15,0 0-15,0 0 0,21 0 0,-20 0 16,-1-21-16,21 0 0,-21 21 15,0-21-15,1 0 0,-1-1 0,-21 1 16,0 0-16,0 0 16,0 0-16,0 0 0,-21 21 15,-1 0-15,-20 0 0,21 0 0,0 0 16,-22 21-16,22 0 0,-21 0 16,0 0-16,20 0 0,1 1 0,-21 20 15,21 0-15,0-21 0,-1 22 16,22-1-16,0-21 0,0 22 15,0-22-15,0 0 0,22 0 0,-1 0 16,0 0-16,21 1 0,-21-22 16,22 0-16,-1 0 0,0 0 0,1 0 15,20 0-15,-20-22 0,-1 22 0,21-21 16</inkml:trace>
  <inkml:trace contextRef="#ctx0" brushRef="#br0" timeOffset="5812.24">13547 1439 0,'0'0'0,"-22"0"0,1 0 15,0 0-15,0 0 16,0 0-16,21 22 31,21-22-31,0 0 16,0 0-16,22 0 0,-1 0 15,0 21-15,22-21 0,-22 0 0,22 0 16,-1 0-16,22 0 0,-22 0 0,1 0 16,-1 0-16,-20 0 0,20 0 15,-21 0-15,1 0 0,-22 0 0,0 0 16,0 0-16,0 0 15,-42 0 1,0 0 0,0 0-16,0 0 0,0 0 15,-1 0-15,1 0 0,0 0 0,0-21 16,-21 21-16,20 0 0</inkml:trace>
  <inkml:trace contextRef="#ctx0" brushRef="#br0" timeOffset="6044.1">13504 1545 0,'0'21'16,"21"-21"15,1 0-31,20 0 16,-21 0-16,21 0 0,-20 0 15,20 0-15,0 0 0,22 0 0,-22 0 16,22 0-16,-22 0 0,0 0 15,1-21-15,-1 21 0,0 0 0,-21 0 16,1 0-16,-1 0 0,0-21 16,-21 0-16,0 0 15</inkml:trace>
  <inkml:trace contextRef="#ctx0" brushRef="#br0" timeOffset="6443.92">14139 1228 0,'0'0'0,"-21"21"31,21 0-31,0 0 0,0 0 16,0 1-16,0-1 0,0 0 16,21-21-16,0 21 0,1 0 0,-1-21 15,0 21-15,0-21 0,21 0 16,-20 22-16,20-22 0,-21 0 0,21 0 15,1 0-15,-22 0 0,21 0 16,-21 0-16,1 0 0,-1 0 16,0 0-16,0 0 0,-42 0 31,0 0-31,0 0 16,-22 21-16,22-21 0,-21 21 15,-1 21-15,1-21 0,0 1 0,-1 20 16,1 0-16,0-21 0,-1 22 0,1-1 15,21-21-15,0 22 0,0-22 16,-1 0-16,22 0 0,0 0 0,0 0 16,0 1-16,22-22 15,-1 21-15,0-21 0,21 0 16,1 0-16,-1 0 0,0-21 0,22-1 16</inkml:trace>
  <inkml:trace contextRef="#ctx0" brushRef="#br0" timeOffset="6788.73">16044 1355 0,'0'0'0,"0"-21"16,0-1-16,-21 22 15,0 0-15,21 22 16,-21-22-16,0 42 16,21-21-16,-22 0 0,22 22 15,0-1-15,-21 21 0,0-20 0,0-1 16,21 22-16,0-22 0,-21 21 16,21-20-16,-21-1 0,21 0 0,0 1 15,0-22-15,0 21 0,0-21 0,0 1 16,0-1-16,0 0 0,0 0 15,21-21 1,0-21 0,0 21-16,0-21 0,0 0 15</inkml:trace>
  <inkml:trace contextRef="#ctx0" brushRef="#br0" timeOffset="7068.57">16341 1418 0,'0'0'15,"0"-21"-15,21 0 0,-21 0 0,0 0 0,0 42 32,-21 0-32,-1 0 0,22 21 15,-21-20-15,21 20 0,-21 21 0,21-20 16,0-1-16,-21 22 16,21-22-16,-21 21 0,21-20 0,-21-1 15,21 0-15,0 1 0,0-22 16,0 21-16,0-21 0,0 1 0,0-1 15,0 0-15,0 0 0,0 0 0,0-42 47,0 0-47,0 0 16,0 0-16,0-22 0</inkml:trace>
  <inkml:trace contextRef="#ctx0" brushRef="#br0" timeOffset="7401.38">15663 1270 0,'0'0'0,"-21"0"0,0 0 0,0 0 16,21 21 0,21-21-16,21 0 15,-21 0-15,22 21 0,-1-21 16,0 0-16,22 0 0,-1 0 0,1 0 15,-1 22-15,1-22 0,-1 0 16,1 0-16,-22 0 0,22 0 0,-22 0 16,0 0-16,1 0 0,-1 0 15,-21 0-15,0 0 0,1 0 16,-22 21 31,21 0-16,-21 0-15</inkml:trace>
  <inkml:trace contextRef="#ctx0" brushRef="#br0" timeOffset="7940.51">16785 1566 0,'0'0'0,"-42"-21"32,42 0-32,0 0 15,21 21 1,0-21-16,0 21 0,0 0 16,1 0-16,-1 0 0,0 0 15,0 0-15,0 0 0,0 0 0,1 21 16,-1-21-16,21 21 0,-21 0 15,0 0-15,1 22 0,-1-1 16,-21-21-16,21 22 0,-21-1 0,21 0 16,-21 1-16,0-1 0,0-21 15,0 21-15,0 1 0,0-22 0,0 0 16,-21 0-16,0 22 0,0-43 0,-1 21 16,22 0-16,-21 0 0,0-21 15,0 0 1,21-21-1,0 0 1,0 0-16,0-1 0,0 1 16,0-21-16,21 21 15,-21-22-15,21 22 0,0-21 0,1 0 16,-1-1-16,0 22 0,0-21 0,0 21 16,0-22-16,1 22 0,-1 0 15,0 21-15,-21-21 0,21 0 0,0 21 16,-21-22-16,21 22 15,1 0-15,-22-21 0,21 21 16,0 0 0,-21-21-1,21 21 1,0 0-16,0-21 0</inkml:trace>
  <inkml:trace contextRef="#ctx0" brushRef="#br0" timeOffset="8512.18">17970 1207 0,'-21'-85'31,"21"64"-31,0 0 16,21 21-16,1 0 0,-1-22 16,0 22-16,0 0 0,21-21 15,-20 21-15,20 0 0,0 0 0,-21 0 16,1 0-16,-1 21 0,0 1 16,0-1-16,-21 0 0,0 0 0,0 0 15,0 0-15,0 22 0,-21-22 16,0 0-16,0 21 0,-1-20 0,-20-1 15,0 21-15,21-21 0,-22 0 0,1 1 16,0-1-16,-1 0 16,22 0-16,-21 0 0,21-21 0,-1 21 15,1-21-15,0 0 0,21 22 16,-21-22-16,42 0 31,21 0-31,-20 0 16,-1 0-16,21-22 0,0 22 15,1 0-15,-1 0 0,0 0 0,1 0 16,20-21-16,-20 21 0,-1 0 0,0 0 16,1 0-16,-1 0 0,-21 0 15,21-21-15,-20 21 0,-1 0 0,0 0 16,0 0-16,0 0 16,-42 0 30,0 0-46,0 0 16,0 0-16</inkml:trace>
  <inkml:trace contextRef="#ctx0" brushRef="#br0" timeOffset="46028.19">3302 3937 0,'0'-21'0,"0"42"0,0-63 15,0 21-15,0-1 16,0 1-16,0 0 16,0 0-16,0 0 0,0 0 15,0-1-15,21 1 16,0 0-16,0 21 31,1 21-31,-22 0 16,0 1-16,0-1 0,0 21 15,21-21-15,-21 22 0,0-1 0,0 0 16,0 1-16,0-1 0,0 21 16,0-20-16,0-1 0,0 22 15,0-22-15,0 0 0,-21 1 0,21-1 16,-22-21-16,22 21 0,-21-20 15,21 20-15,0-21 0,0 0 0,-21-21 16,21 21-16,-21 1 0</inkml:trace>
  <inkml:trace contextRef="#ctx0" brushRef="#br0" timeOffset="46094.16">3323 4445 0,'21'0'15,"22"-63"-15</inkml:trace>
  <inkml:trace contextRef="#ctx0" brushRef="#br0" timeOffset="46375.76">4022 3747 0,'-22'0'47,"22"21"-47,-21 0 16,-21 0-16,21 0 0,0 0 0,-22 22 15,22-1-15,-21 0 0,-1 1 0,1 20 16,0-20-16,-1-1 16,1 21-16,21-20 0,-21-1 0,20-21 15,-20 22-15,21-22 0,0 21 16,0-21-16,21 0 0,0 1 0,-22-1 16,22 0-16,0 0 0,22-21 31,-1 0-31,0 0 15,0 0-15,0-21 0</inkml:trace>
  <inkml:trace contextRef="#ctx0" brushRef="#br0" timeOffset="47061.1">4085 4403 0,'0'0'0,"21"0"0,0-21 15,-21-1-15,0 1 0,22 21 0,-22-21 16,0 0-16,0-21 0,21 20 16,-21 1-16,0 0 0,0-21 0,0 21 15,0-1-15,0 1 0,0 0 16,-21 21-16,-1 0 0,1 0 16,0 21-16,0 0 15,-21 1-15,20-1 0,1 0 0,-21 21 16,21-21-16,-22 22 0,22-1 15,-21-21-15,21 22 0,0-22 0,-1 21 16,1-21-16,21 0 0,-21 1 16,21-1-16,0 0 0,0 0 0,21 0 15,0-21-15,1 0 16,-1 0-16,0 0 0,21 0 16,-21 0-16,1 0 0,-1 0 0,21-21 15,-21 0-15,0 0 0,1 0 16,-1-1-16,0 1 0,0-21 0,0 21 15,0-22-15,1 22 0,-1-21 16,0 0-16,-21 20 0,0 1 0,21-21 16,-21 21-16,21 21 0,-21-21 0,0-1 15,0 44 17,0-1-32,-21 0 0,21 0 15,-21 0-15,21 0 0,0 22 0,-21-22 16,21 0-16,-21 0 0,21 22 0,-22-22 15,22 0-15,0 0 0,0 0 16,0 0-16,0 1 0,0-1 0,0 0 16,22-21-16,-1 0 15,-21 21-15,21-21 0,0 0 16,0 0-16,0 0 0,1 0 0,-1 0 0,0 0 16,21 0-16,-21-21 15,1 0-15,20 0 0,-21-1 0,0 22 16,0-42-16,1 21 0,-1 0 0,0 0 15,-21-1-15,0 1 0,0 0 16,0 0-16,0 0 0,-21 21 16,0 0-16,-1-21 0,1 21 15,0 0-15,0 0 0,-21-22 16</inkml:trace>
  <inkml:trace contextRef="#ctx0" brushRef="#br0" timeOffset="47964.48">4445 4276 0,'21'0'15,"85"21"1,-85 0-16,0-21 0,0 21 15,1-21-15,-1 21 0,0 1 16,0-22-16,0 21 0,-21 0 0,0 0 16,0 0-16,0 0 15,0 1-15,0-1 0,0 0 16,0 0-16,0 0 16,0 0-1,21-21-15,1 0 0,-22 22 0,21-22 16,0 0-16,0 0 0,0 0 15,22 0-15,-22 0 0,21 0 0,-21 0 16,22 0-16,-1 0 0,-21-22 0,21 1 16,1 21-16,-22-21 0,21 0 15,1 0-15,-22 0 0,0-1 16,0 1-16,0 0 0,0 0 0,1-21 16,-22 20-16,0 1 0,0-21 0,0 21 15,0 0-15,0-1 0,0 1 16,0 0-16,-22 0 0,1 0 0,0 21 15,0 0-15,0 0 0,0 0 16,-1 0-16,1 0 0,-21 0 0,21 21 16,0 0-16,-1 0 0,1 0 15,-21 1-15,21 20 0,0-21 0,21 0 16,-22 22-16,1-22 0,21 0 0,-21 0 16,21 0-16,0 0 0,0 1 15,0-1-15,0 0 0,0 0 16,21-21-16,0 21 0,1-21 0,-1 0 15,0 0-15,0 0 0,0 0 16,0 0-16,1 0 0,-1-21 16,21 21-16,-21-21 0,0 0 0,1 0 15,-1-1-15,0 1 0,0 0 16,0-21-16,0 21 0,1-1 0,-1 1 16,-21 0-16,21 0 0,-21 0 0,21 0 15,-21 42 16,-21 0-31,0 0 16,0 0-16,21 0 0,0 22 16,-22-22-16,22 0 0,-21 0 0,21 0 15,0 1-15,0-1 0,0 0 16,0 0-16,0 0 0,0 0 16,21-21-16,1 0 0,-1 22 0,0-22 15,0 0-15,0 0 0,0 0 16,1 0-16,20 0 0,-21 0 0,0-22 15,22 1-15,-22 21 0,21-21 0,-21 0 16,0 0-16,22 0 0,-22-1 16,0 1-16,0 0 0,0-21 15,-21 21-15,22-1 0,-22 1 16,21 21-16,-21 21 16,0 1-1,-21-22-15,-1 21 0,1 0 0,21 0 16,-21 0-16,21 0 0,-21 1 15,21-1-15,0 0 0,0 0 0,0 0 16,0 0-16,0 1 16,21-22 15,0 0-31,0-22 16,1 1-16,-1 0 15</inkml:trace>
  <inkml:trace contextRef="#ctx0" brushRef="#br0" timeOffset="48344.23">5694 4170 0,'63'42'31,"-42"-42"-31,22 0 0,-22 21 0,0-21 16,21 0-16,-20 0 0,20 0 15,-21 0-15,21 0 0,-20 0 0,20-21 16,-21 21-16,0-21 0,0 0 16,-21 0-16,22-22 0,-22 22 0,0-21 15,0 21-15,0-22 0,0 22 0,0 0 16,0 0-16,-22 0 0,1 21 15,0 0-15,0 0 0,0 0 16,-22 0-16,22 0 0,0 21 0,-21 0 0,21 0 16,-22 0-16,22 1 15,0-1-15,0 0 0,0 0 0,21 0 16,0 0-16,0 1 0,0-1 16,0 0-16,21-21 0,0 0 15,21 0-15,-21 21 0</inkml:trace>
  <inkml:trace contextRef="#ctx0" brushRef="#br0" timeOffset="48952.91">6625 3747 0,'0'21'15,"-21"0"1,0 0-16,21 0 16,0 0-16,-21 22 0,21-22 0,-22 21 15,1 1-15,21-1 0,0 0 0,-21 1 16,21-1-16,-21 0 0,0 1 16,21-22-16,0 21 0,-21 0 0,21 1 15,-22-22-15,22 0 0,0 21 16,0-20-16,0-1 0,0 0 15,0 0-15,-21-21 0,21 21 0,0 0 16,0-42 15,0 0-31,0 0 16,0 0-16,0 0 0,0-1 0,0 1 16,0-21-16,21 21 0,-21 0 15,22-1-15,-1 1 0,0 0 0,0 0 16,21 0-16,-20 21 0,20-21 15,0-1-15,-21 22 0,22 0 16,-1 0-16,0 0 0,1 0 0,-22 0 16,21 0-16,-21 22 0,22-1 15,-22 0-15,-21 0 0,0 0 0,21 0 16,-21 1-16,0-1 0,0 0 0,0 0 16,-21 0-16,0 0 0,0 1 15,-22-1-15,22-21 0,-21 21 0,-1 0 16,1-21-16,21 21 0,-21-21 0,-1 0 15,22 0-15,-21 21 0,21-21 16,-1 0-16,1 0 0,0 0 0,0 0 16,0 0-16,21-21 31,0 0-31,42 21 0,-21 0 16,0-21-16,1 0 0</inkml:trace>
  <inkml:trace contextRef="#ctx0" brushRef="#br0" timeOffset="49284.72">7302 3789 0,'22'-21'0,"-44"42"0,44-21 47,-22 21-32,0 0-15,0 22 0,0-22 16,0 21-16,-22 0 0,1 1 0,0-1 16,0 0-16,21 1 0,-21-1 0,0 0 15,-1 1-15,22-1 0,0 0 16,0-20-16,-21 20 0,21-21 0,0 21 16,0-20-16,0-1 0,0 0 0,0 0 15,0 0-15,0 0 16,21-21-1,1 0-15,-1 0 16,0-21-16,0 21 16,0-21-16,0 0 0,1 21 0</inkml:trace>
  <inkml:trace contextRef="#ctx0" brushRef="#br0" timeOffset="49391.66">7578 4297 0,'-43'0'16</inkml:trace>
  <inkml:trace contextRef="#ctx0" brushRef="#br0" timeOffset="49639.51">7556 4360 0,'0'0'15,"22"0"-15,-1 0 0,0 0 16,0 0-16,0 0 16,0 0-16,1-21 0,20 21 0,-21-21 15,0 0-15,22 21 0,-22-21 16,0 0-16,0-1 0,0 1 0,0 0 15,-21 0-15,0 0 0,0 0 16,-21 21 0,-21 0-16,21 0 0,0 0 15,-22 21-15,22 0 0,-21 0 0,21 0 16,-22 0-16,22 1 0,0-1 16,0 21-16,21-21 0,0 0 0,0 1 15,0-1-15,0 0 0,0 0 0,21 0 16,0 0-1,0-21-15,0 22 0,1-22 0,-1 0 16</inkml:trace>
  <inkml:trace contextRef="#ctx0" brushRef="#br0" timeOffset="49686.49">8022 4403 0,'21'-43'16</inkml:trace>
  <inkml:trace contextRef="#ctx0" brushRef="#br0" timeOffset="55104.28">15473 3598 0,'0'-21'15,"0"0"1,0 0-16,0 0 16,21 21-1,-21-21-15,0-1 16,0 1-16,0 0 31,-21 21-15,0 0-16,-1 21 0,1 0 15,21 1-15,-21-1 0,0 0 16,0 0-16,0 0 0,-1 22 0,1-22 16,0 21-16,0-21 0,0 22 0,0-1 15,-1 0-15,1-21 0,0 22 16,0-1-16,21 0 0,0-20 0,0 20 15,0 0-15,0-21 0,0 1 16,0 20-16,21-21 0,0 0 16,0 0-16,1 1 0,20-22 0,-21 21 0,0-21 15,22 21-15,-1-21 0,-21 0 16,21 0-16,1 0 0,-1 0 16,0-21-16,-20 0 0,20-1 0,0 1 15,1 0-15,-22 0 0,21 0 16,0-22-16,-20 22 0,20-21 0,-21 21 15,21-22-15,-20 1 0,-1 0 0,0 21 16,0-22-16,-21 1 0,0 0 16,0-1-16,0 1 0,0-22 0,0 22 15,-21 0-15,-21-1 0,20 1 16,-20 21-16,21-21 0,-21 20 16,-1 1-16,1 0 0,0 0 0,-22 21 15,22 0-15,-1 0 0,-20 0 16,21 0-16,-22 0 0,22 21 0,-1 21 15,1-20-15,0-1 0,-1 21 0,22 0 16,-21 1-16,21-1 0,0 0 16,21 1-16,0-1 0,0 0 0,0 1 15,0-1-15,0 0 0,0 1 0,0-1 16,21-21-16,0 22 0,21-1 16,-21-21-16,1 0 0,-1 0 15,21 1-15,-21-1 0,22-21 0,-22 0 0,0 21 16</inkml:trace>
  <inkml:trace contextRef="#ctx0" brushRef="#br0" timeOffset="55504.09">16108 3831 0,'0'0'0,"0"-21"0,0 0 16,0 0-16,0 0 15,0 42 17,0 0-17,0 0-15,-21 0 0,21 0 16,0 1-16,0 20 0,-22 0 0,1 1 16,21-1-16,0 0 0,0 1 15,-21 20-15,21-21 0,-21 22 0,21-22 16,-21 22-16,21-1 0,0-20 15,0 20-15,0-21 0,0 22 0,0-1 16,0-20-16,-21 20 0,21-20 0,0-1 16,0 0-16,0 1 0,0-1 15,-22-21-15,22 0 0,0 22 16,0-22-16,0 0 0,0-42 31,0 0-15,0-1-16,0 1 0,0-21 0,0 21 15,0-22-15,0 1 0,22 0 0</inkml:trace>
  <inkml:trace contextRef="#ctx0" brushRef="#br0" timeOffset="55872.09">16150 3979 0,'0'0'0,"0"-21"0,-21 0 0,21 0 16,-21 0-16,21 0 0,0-1 0,0 1 15,0 0 1,0 0-16,0 0 16,21 21-16,0-21 0,0 21 15,0 0-15,1 0 0,-1 0 16,0 0-16,0 0 0,0 0 0,22 0 16,-22 21-16,0-21 0,0 21 0,-21 0 15,21 0-15,-21 0 0,0 1 16,0-1-16,0 0 0,0 0 0,-21 21 15,0-20-15,0-1 0,0 0 16,-22 0-16,22-21 0,0 21 16,-21 0-16,20-21 0,1 22 0,-21-22 0,21 0 15,21 21-15,-21-21 16,42 0 15,-21-21-15,21 21-16,0-22 0,0 22 0,-21-21 15,21 0-15</inkml:trace>
  <inkml:trace contextRef="#ctx0" brushRef="#br0" timeOffset="56628.82">16489 3958 0,'63'-21'16,"-42"21"-16,-21-21 15,22 21-15,-1-21 0,0 21 0,0-21 16,0 21-16,0-22 0,1 22 0,-1-21 16,-21 0-16,0 0 15,0 0-15,0 0 0,-21 21 32,-1 0-32,1 0 0,0 0 15,0 0-15,0 0 0,0 21 16,21 0-16,-22 0 0,22 0 0,-21 0 15,21 1-15,-21-1 0,21 0 16,0 0-16,0 0 0,0 0 0,0 1 16,0-1-16,21 0 0,0 0 0,1 0 15,-1-21-15,0 0 0,0 21 16,0-21-16,0 0 0,1 0 0,-1 0 16,0 0-16,0 0 0,0 0 0,0 0 15,1-21-15,-1 21 0,-21-21 16,21 21-16,-21-21 0,21 0 0,-21 0 15,0-1-15,0 1 16,0 0-16,0 0 0,0 0 16,0 0-16,0-1 0,0 1 0,0 0 15,0 0-15,0 0 0,21 21 16,-21-21-16,21-1 0,1 22 16,-1 0-16,0-21 0,0 21 0,0 0 15,0 0-15,22 0 0,-22 0 16,0 0-16,0 0 0,0 0 0,1 21 15,-1 1-15,0-22 0,0 21 0,0 0 16,0 0-16,-21 0 0,0 0 16,0 1-16,0-1 0,0 0 0,0 0 15,0 0-15,0 0 0,0 1 16,0-1-16,0 0 16,-21-21-16,0 0 0,21-21 46,0 0-46,0-1 0,0 1 16,0 0-16,0 0 0,0 0 16,21 0-16,0-1 0,-21 1 0,22 0 15,-1 0-15,0 0 0,0 0 16,0-1-16,0 22 0,1 0 16,-1-21-16,0 21 15,0 0-15,0 21 31,0-21-31,-21 22 0</inkml:trace>
  <inkml:trace contextRef="#ctx0" brushRef="#br0" timeOffset="57176.51">18034 3852 0,'0'0'0,"21"-63"31,-21 42-31,0 0 0,0-1 16,0 1-16,-21 0 0,0 0 15,0 21-15,-1-21 16,1 21-16,0 0 0,0 0 0,0 0 16,0 0-16,-22 0 0,22 21 15,0 0-15,-21 0 0,20 0 0,-20 1 16,21 20-16,0-21 0,0 0 0,-1 22 15,1-22-15,21 0 0,-21 21 16,21-21-16,0 1 0,0-1 0,0 0 16,21 0-16,0 0 0,1 0 15,20-21-15,-21 0 0,0 0 0,0 0 16,22 0-16,-22 0 0,0 0 16,0-21-16,22 21 0,-22-21 0,0 0 15,0 0-15,21-22 0,-20 22 16,-22 0-16,21 0 0,0-21 0,0 20 15,-21 1-15,21-21 0,-21 21 0,0 0 16,0-1-16,0 1 0,0 0 16,-21 21-1,0 0 1,21 21-16,0 0 0,-21 1 16,21-1-16,0 0 0,-21 0 0,21 0 0,0 0 15,0 1-15,0-1 0,0 0 16,0 0-16,0 0 0,21 0 15,0 1-15,-21-1 0,21-21 0,0 0 16,0 21-16,1-21 0,-1 0 16,0 0-16,0 0 0,0 0 0,0-21 15,-21 0-15,22 21 0,-1-22 0</inkml:trace>
  <inkml:trace contextRef="#ctx0" brushRef="#br0" timeOffset="57492.33">18627 3196 0,'0'0'0,"0"-21"0,0 0 0,0 0 15,-22 21 1,1 21-16,21 0 0,-21 0 16,21 0-16,0 22 0,-21-1 0,21 0 15,-21 1-15,21-22 0,0 21 16,-21 1-16,21-1 0,0 0 0,0 1 15,0-22-15,0 21 0,0 0 0,0-20 16,0-1-16,0 21 0,0-21 16,0 0-16,0 1 0,0-1 15,21 0-15,0 0 0,-21 0 16,21-21 0,0 0-16,0 0 15,1-21-15,-1 0 16,0 0-16,0 0 15</inkml:trace>
  <inkml:trace contextRef="#ctx0" brushRef="#br0" timeOffset="57760.18">19008 3620 0,'0'0'0,"-22"0"46,22 21-46,-21-21 0,21 21 0,0 0 16,-21 0-16,0 0 0,21 1 0,-21-1 16,21 0-16,0 0 0,0 0 15,0 0-15,0 1 0,0-1 16,0 0-16,0 0 0,0 0 16,0 0-16,21-21 15,0 0-15,0 0 16,0 0-16,1 0 0,-1 0 15,21-21-15,-21 0 0,0 21 16</inkml:trace>
  <inkml:trace contextRef="#ctx0" brushRef="#br0" timeOffset="58556.73">19473 3683 0,'0'-21'0,"0"0"16,-21 21-16,0 0 15,0 21 1,0 0-16,21 0 0,-22 0 16,1 1-16,21-1 0,0 0 0,0 0 15,-21 0-15,21 0 16,0 1-16,0-1 0,0 0 16,0 0-16,0 0 0,0 0 15,21-21-15,0 22 16,1-22-16,-1 0 0,0 0 15,0 0-15,0-22 0,0 1 16,-21 0 0,0 0-16,0 0 0,0 0 15,0-1-15,0 1 0,0 0 16,0 0-16,0 0 0,0-22 0,0 22 16,0 0-16,22 0 0,-22 0 15,21 21-15,0-21 16,0 21-16,0 0 0,0 0 0,1-22 15,-1 22-15,0 0 0,21 0 0,-21 0 16,22 0-16,-22 0 0,21 0 16,-21 0-16,1 22 0,-1-22 0,0 21 15,0 0-15,-21 0 0,0 0 0,0 0 16,0 1-16,0-1 0,0 21 16,0-21-16,0 0 0,0 1 0,0-1 15,-21 21-15,21-21 0,-21 0 0,0 1 16,-1-1-16,22 0 0,-21 0 15,21 0-15,-21-21 16,21-21 15,0 0-31,0 0 0,0 0 16,0-1-16,0 1 0,21 0 16,0-21-16,1 21 0,20-22 0,-21 22 15,0-21-15,22-1 0,-22 22 0,21-21 16,0 0-16,1 20 0,-1-20 15,0 21-15,1 0 0,-1 0 0,0 21 16,-20 0-16,20 0 0,-21 0 16,0 0-16,0 21 0,1 0 0,-22 0 15,0 21-15,0-20 0,0 20 0,0 0 16,0-21-16,0 22 0,0-1 16,-22-21-16,1 22 0,21-22 15,-21 21-15,21-21 0,-21 0 0,0 1 16,21-1-16,0 0 0,0 0 0,-21-21 15,21 21-15,-22-21 16,1 0-16,21-21 16,0 0-16,-21 0 15,21 0-15,-21-1 0,0-20 16</inkml:trace>
  <inkml:trace contextRef="#ctx0" brushRef="#br0" timeOffset="58937.51">19770 3281 0,'0'0'0,"63"21"32,-42-21-32,0 0 0,1 0 15,-22-21-15,21 0 0,-21 0 16,0-1-16,0 1 16,0 0-16,0 0 0,0 0 15,-21 0-15,-1 21 16,1 0-16,0 0 0,0 0 0,0 0 15,0 0-15,-1 0 0,1 0 16,0 21-16,21 0 0,-21-21 0,21 21 16,-21-21-16,21 21 0,0 0 15,-21-21 1</inkml:trace>
  <inkml:trace contextRef="#ctx0" brushRef="#br0" timeOffset="59256.33">18732 3302 0,'0'0'0,"-42"0"15,21 0-15</inkml:trace>
  <inkml:trace contextRef="#ctx0" brushRef="#br0" timeOffset="60560.09">3895 5165 0,'-43'0'16,"22"0"-16,0 0 15,0 0-15,0 0 16,-1 0-16,1 0 0,0 0 15,0 0-15,0 0 0,0 0 0,-1 0 16,1 0-16,0 0 16,21 21-16,-21-21 0,0 0 0,42 0 62,42 0-62,-41 0 16,20 21-16,-21-21 15,21 0-15,-20 0 0,-1 0 0,21 0 16,0 0-16,1 0 0,-1 0 0,0 0 16,1 0-16,20-21 0,22 21 15,-22 0-15,22 0 0,21 0 0,-21-21 16</inkml:trace>
  <inkml:trace contextRef="#ctx0" brushRef="#br0" timeOffset="60819.7">5546 5165 0,'42'0'0,"-84"0"0,126 0 0,-20 0 0,-1 0 16,1 0-16,20 0 0,1 0 0,-21 0 15,20 21-15,-20-21 0,20 0 16,1 0-16,-21 0 0,20 0 0,-20 0 16,-1 0-16,22 0 0,-22 0 0,1 0 15,-22 0-15,22 0 0,-22 0 0,0 0 16,1 0-16,-1 0 0,0 0 16,-20-21-16,-1 21 0,0 0 0,0 0 15,0 0-15,0 0 16,-42 0 46,21-21-46,-21 21-16</inkml:trace>
  <inkml:trace contextRef="#ctx0" brushRef="#br0" timeOffset="61887.73">5080 5228 0,'0'0'0,"-21"0"0,0 0 0,21 21 15,-22-21-15,1 0 0,0 0 0,0 0 16,0 0-16,0 0 0,-22 0 0,22 0 16,0 0-16,-21 0 0,20 0 15,-20 0-15,0-21 0,21 21 0,-22 0 16,1 0-16,21 0 0,-22 0 15,22 0-15,0 0 0,0 0 0,0 0 16,0 0-16,-1 0 0,1 0 16,0 0-16,42 0 47,0 0-47,1 0 15,-1 0-15,21 0 0,0 0 16,1 0-16,-1 0 0,0 0 0,22 0 15,-1-21-15,1 21 0,-1 0 16,1 0-16,-1 0 0,1 0 0,-1 0 16,22 0-16,-21 0 0,20 0 0,-20 0 15,20 0-15,-20 0 0,-1 0 16,22 0-16,-21 0 0,-1 0 0,-21 0 16,22 0-16,-22 0 0,1 0 15,-1 0-15,0 0 0,1 0 0,-22 0 16,0 0-16,0 0 0,0 0 0,0 0 15</inkml:trace>
  <inkml:trace contextRef="#ctx0" brushRef="#br0" timeOffset="61949.69">6329 5144 0,'42'0'16</inkml:trace>
  <inkml:trace contextRef="#ctx0" brushRef="#br0" timeOffset="64228.39">15748 4720 0,'0'0'0,"-21"0"15,0 0 1,-1 0 0,1 0-16,0 0 0,0 0 15,-21 0-15,20 0 0,-20 0 16,21 0-16,-21 0 0,20 0 0,-20 0 15,21 0-15,-21 0 0,20 0 0,1 0 16,-21 0-16,21 0 16,0 0-16,-1 0 15,44 0 17,-1 0-32,0 0 15,21 0-15,-21 21 0,1-21 16,-1 0-16,21 0 0,0 0 15,-20 0-15,20 0 0,0 0 0,22 0 16,-22 0-16,0 0 0,22 0 0,-1 0 16,1 22-16,21-22 0,-22 0 15,22 0-15,-1 0 0,1 0 0,21 0 16,-21 0-16,-1 0 16,1 0-16,0 0 0,-1 0 0,1 21 15,21-21-15,-22 0 0,22 0 0,-21 0 16,21 21-16,0-21 0,-22 0 15,22 0-15,-21 21 0,-1-21 0,22 0 16,-21 0-16,21 21 0,-22-21 16,22 0-16,-21 0 0,21 0 0,-22 21 15,1-21-15,0 0 0,-1 0 0,1 0 16,0 0-16,-1 0 0,-20 0 16,21 0-16,-1 0 0,-20 0 0,-1 0 15,1 0-15,-1 0 0,1 0 16,-1 0-16,1 0 0,-22 0 15,0 0-15,1 0 0,-1 0 0,0 0 16,-20 0-16,20 0 0,-21 0 16,0 0-16,0 0 0,1 0 0,-1 0 15,-21-21 17,-21 21-32,-1 0 0,1 0 15,-21 0-15,0 0 0,-1-21 0,-20 21 16</inkml:trace>
  <inkml:trace contextRef="#ctx0" brushRef="#br0" timeOffset="65092.1">12213 3662 0,'0'0'0,"0"-21"0,0 0 16,0-1-1,21 1 1,-21 42 31,0 1-47,-21-1 15,0 0 1,21 0-16,-21 0 0,0 0 16,21 1-16,0-1 0,0 0 0,-22 0 15,22 0-15,-21 0 16,21 1-16,-21 20 0,21-21 0,0 21 16,0-20-16,0 20 0,0 0 0,0 1 15,0-1-15,0 0 0,-21 1 16,21-1-16,0 0 0,0-21 0,0 22 15,0-1-15,0-21 0,0 22 16,0-1-16,0-21 0,0 0 0,0 22 16,0-22-16,0 21 0,0-21 0,0 22 15,0-1-15,0-21 0,0 21 16,0-20-16,0 20 0,0 0 0,0-21 16,0 22-16,21-22 0,-21 21 0,0-21 15</inkml:trace>
  <inkml:trace contextRef="#ctx0" brushRef="#br0" timeOffset="65696.33">12107 8107 0,'0'21'0,"0"106"16,0-106-16,0 0 16,0 1-16,0-171 0,0-210 0,0-22 15,0 21-15,0 63 0,-21 65 16,21 83-16,-21 22 0,21 64 0,0-1 16,0 22-16,0 21 0,0 42 15,0 0-15,0 0 16,0 1-16,0-1 0,0 0 15,0 0-15,0 0 0,0 22 0,-21-1 16,63 0-16,-42 1 0,0-22 16,-21 21-16,21-21 0,0 22 0,0-1 15,0 0-15,0 1 0,0-1 16,0 0-16,0 1 0,0-22 0,42 21 16,-42 0-16,0 1 0,-21-1 0,0 0 15,0-20-15,0 20 0,-1 21 0,-20 1 16,42-1-16,0-41 0,21 41 0,0-21 15,-21 1-15,-21 20 0,21-20 0,0-1 16,0 0-16,-42 43 0,21-43 0,-43 43 16,43-43-16,21 22 0,0-22 15,0 0-15,0 1 0,0 20 16,0-20-16,0 20 0,-21-21 0,21 22 16,-21-22-16,21 22 0,-21-1 0,21-20 15,0 20-15,0 1 0,-43-1 16,22 1-16,21-1 0,0 1 0,-21-1 15,21 1-15,-21-1 0,21 1 0,0-22 16,-21 0-16,21 22 0,-22-1 0,1 1 16,21 20-16,0-20 0,0-1 15,0 1-15,0-1 0,0 1 0,-21-1 16,21-20-16,-21 20 0,21 1 0,-21-22 16,21 22-16,0-1 0,0 1 15,-21-1-15,-22 1 0,22-1 0,21-21 16,-21 22-16,21-1 0,0 1 0,0-22 15,0 22-15,0-1 0,-42 1 16,-1-1-16,22 64 0,21-84 16,0 20-16,0-21 0,-21 1 0,21-1 15,-21 0-15,21 1 0,-21-1 0,21 0 16,-22-20-16,22 20 0,0-21 0,0 0 16</inkml:trace>
  <inkml:trace contextRef="#ctx0" brushRef="#br0" timeOffset="67108.27">12086 5122 0,'0'-21'16,"21"21"-16,-21-21 16,0 0-1,0 0 1,0 0 0,0 42 46,0 0-46,0 0-1,0 0-15,0 0 0,0 1 16,0-1-16,0 0 0,0 0 0,0 0 16,0 0-16,0 1 0,0 20 15,0-21-15,0 0 0,0 0 0,0 1 16,0-1-16,0 0 0,0 21 15,0-21-15,0 1 0,0 20 0,0-21 16,0 0-16,0 22 0,0-22 0,0 0 16,0 21-16,0-21 0,0 1 15,0 20-15,0-21 0,0 0 16,0 22-16,0-22 0,0 0 0,0 0 16,0 21-16,0-20 0,0-1 15,0 0-15,0 0 0,0 0 0,0 0 16,0 1-16,0-1 0,0 0 15,0 0-15,0 0 0,0 0 0,0 1 16,0 20-16,0-21 0,0 0 0,0 22 16,0-1-16,0-21 0,-21 21 15,21 1-15,0-1 0,-21 22 0,21-22 16,0 0-16,0 1 0,-21 20 0,0-21 16,21 22-16,-22-22 0,1 22 15,0-1-15,0 1 0,0-22 0,0 22 16,-1-1-16</inkml:trace>
  <inkml:trace contextRef="#ctx0" brushRef="#br1" timeOffset="74788.42">14012 5948 0,'0'-21'16,"0"0"-16,0-1 0,0 1 15,-21 21 1,21 21-1,0 1 1,0-1-16,0 0 0,0 0 16,0 0-16,0 0 0,0 22 0,0-22 15,0 21-15,0-21 0,-21 1 0,21 20 16,-21-21-16,21 21 16,-21-20-16,21-1 0,0 21 0,0-21 15,-22 0-15,22 1 0,0-1 0,-21-21 16,21 21-16,0-42 31,-21 0-31,21-1 0,0 1 16,0 0-16,0-21 15,0 21-15,0-1 0,21 1 0,-21-21 16,21 21-16,1 0 0,-1-22 16,0 22-16,0 0 0,21 0 0,-20 0 15,-1-1-15,0 1 0,0 0 0,0 21 16,22 0-16,-22 0 15,0 0-15,0 0 0,0 0 0,0 0 16,1 21-16,-1 0 0,0 1 16,-21-1-16,21 0 0,-21 0 15,0 21-15,0-20 0,0-1 0,0 0 16,0 0-16,0 0 0,-21 0 0,0 1 16,21-1-16,-21-21 0,-1 21 15,1-21-15,21-21 31,0 0-15,0-1-16,21 1 0,1 0 16,-1 0-16,0 0 0,0 0 0,0-1 15,0 1-15,1 0 0,-1-21 16,21 21-16,-21-1 0,22 1 0,-22 0 16,21 21-16,-21-21 0,0 21 15,1 0-15,20 0 0,-21 0 0,0 0 16,0 21-16,1 0 0,-22 0 0,21-21 15,-21 43-15,0-22 0,21 0 16,-21 0-16,0 0 0,0 1 0,0-1 16,0 0-16,0 0 0,0 0 0,0 0 15,0 1-15,0-1 0,0 0 16,0 0-16,21 0 16,0-21-16,0 0 0,1 0 15,20 0-15,-21 0 0,0 0 16,0-21-16,1 0 0,-1 21 0,21-21 15,-21 0-15,0-1 0,1 1 0,-1 0 16,0 0-16,0 0 0,0-22 16,-21 22-16,21 0 0,-21 0 0,22 0 15,-22 0-15,0-1 0,0 1 0,0 0 16,-22 21 0,1 0-1,0 21-15,21 0 0,-21 1 16,21-1-16,-21 0 15,21 0-15,0 0 0,0 0 0,0 1 16,0-1-16,0 0 0,0 0 16,0 0-16,0 0 0,0 1 0,21-22 15,0 21-15,0-21 0,0 0 0,1 0 16,20 0-16,-21 0 16,0 0-16,0 0 0,1 0 0,20 0 15,-21-21-15,0-1 0,0 22 0,1-21 16,-1 0-16,-21 0 0,21 0 15,0 0-15,-21-1 0,0 1 0,21 0 16,0 0-16,-21 0 0,0 0 0,0-1 16,0 1-1,0 42 1,0 1 0,0-1-16,-21 0 0,21 0 15,-21 0-15,21 0 0,0 1 0,0-1 16,0 0-16,0 0 0,0 0 0,0 0 15,0 1-15,0-1 0,0 0 16,0 0-16,0 0 0,21-21 0,0 21 16,1-21-16,-1 0 0,0 0 15,0 0-15,0 0 16,0 0-16,1 0 0,-1-21 0,-21 0 16,21 0-16,0 0 0,0 0 0,0-1 15,1 1-15,-1-21 0,0 21 16,0-22-16,0 22 0,0-21 0,1 0 15,-1-1-15,0 1 0,-21 0 0,21 20 16,0-20-16,-21 0 0,21 21 16,-21-22-16,0 22 0,0 0 0,0 0 15,0 0-15,0-1 16,-21 44 0,0-22-16,0 21 0,21 21 15,0-21-15,-21 22 16,21-22-16,-21 21 0,21 0 0,0-20 0,0 20 15,0 0-15,0 1 0,0-22 16,0 21-16,0-21 0,0 22 16,0-22-16,0 0 0,0 0 0,0 0 15,0 0-15,0 1 0,21-1 0,0-21 16,0 21-16,0-21 0,0 0 16,1 0-16,-1 0 0,0 0 15,0 0-15,0 0 0,0 0 16,1 0-1,-22-21 1,21 21 0,-21-21-16,21 21 15,-21-22 1,21 22 15,0 0 344,-21-21-344,21 0 1,1 21-17,-22-21-15,0 0 16,21 21-16,-21-21 0,21 21 0,-21-22 16,0 1-16,0 0 0,21 21 0,0-21 15,-21 0-15,21-22 0,1 22 16,-22 0-16,0-21 0,21 21 0,-21-22 15,21 22-15,-21 0 0,0-21 0,21 20 16,-21 1-16,0 0 0,0 0 16,-21 21 15,0 0-31,0 21 16,-1 0-16,22 0 0,0 1 15,-21-1-15,21 21 0,-21-21 16,21 22-16,-21-1 0,21-21 0,0 21 15,0-20-15,0 20 0,0-21 0,0 21 16,0-20-16,0-1 0,0 0 16,0 0-16,0 0 0,21 0 0,-21 1 15,21-22-15,0 21 0,1-21 0,-1 0 16,0 0-16,0 0 0,0 0 16,22 0-16,-22 0 0,0 0 0,0-21 15,0-1-15,0 22 0,1-21 0,-1 0 16,0 0-16,0 0 15,0 0-15,0-1 0,1 1 0,-1 0 16,0 0-16,0 0 0,-21 0 16,0 42 15,-21-21-31,21 21 0,0 0 0,-21 0 16,21 0-16,0 1 0,0-1 15,0 0-15,0 0 0,0 0 16,0 0-16,0 1 0,21-22 15,0 0 1,0 0-16,0 0 0,1 0 16,-1 0-16,0 0 0,-21-22 15</inkml:trace>
  <inkml:trace contextRef="#ctx0" brushRef="#br1" timeOffset="74984.32">17293 5821 0,'0'0'0,"-21"-21"0,0 21 0,0 0 16,21-21-1</inkml:trace>
  <inkml:trace contextRef="#ctx0" brushRef="#br1" timeOffset="75164.32">16552 5948 0,'0'0'0,"-42"0"0,21 0 0,0 0 0,-1 0 15,22 21-15,22-21 31,-1 0-31,0 0 0,21 0 16,1 0-16,-1 0 0,0 0 0,1 0 16,20 0-16,-21 0 0,22 0 15</inkml:trace>
  <inkml:trace contextRef="#ctx0" brushRef="#br1" timeOffset="75452.14">17484 5948 0,'-22'0'32,"22"21"-32,-21-21 0,21 21 0,0 0 15,0 1-15,-21-1 0,21 21 16,-21-21-16,21 22 0,0-22 16,0 21-16,0 0 0,-21 1 0,21 20 15,0-20-15,0 20 0,-21 1 0,-1-1 16,1 1-16,21-1 0,-21-21 15,0 22-15,21-1 0,0-20 0,-21-1 16,21 0-16,-21 1 0,21-1 0,-22-21 16,22 0-16,0 1 0,0-1 0,0-42 31,0-1-15,0 1-16,0 0 0</inkml:trace>
  <inkml:trace contextRef="#ctx0" brushRef="#br1" timeOffset="75744.99">17378 6202 0,'0'0'0,"21"-42"0,64-170 31,-85 191-31,21 0 0,0-1 16,0 1-16,0 0 0,0 21 15,1 0-15,-1 0 0,0 0 16,0 0-16,0 0 0,-21 42 15,21-20-15,-21-1 0,22 0 0,-22 21 16,0-21-16,0 1 0,0 20 0,0-21 16,-22 0-16,1 0 0,0 1 15,0-1-15,0 0 0,0 0 0,-1-21 16,1 0-16,0 21 0,0-21 0,0 0 16,0 0-16,21-21 31,0 0-31,21 0 0,0 0 15</inkml:trace>
  <inkml:trace contextRef="#ctx0" brushRef="#br1" timeOffset="76152.22">18119 5334 0,'0'0'16,"0"21"-1,-22 0-15,1 1 0,21-1 0,0 0 16,-21 21-16,0 1 0,0-1 0,21 21 16,0-20-16,0-1 15,-21 22-15,21-22 0,0 0 0,-22 1 0,22-1 16,0 0-16,0-21 0,0 1 16,0 20-16,0-21 0,0 0 15,22-21-15,-1 21 0,0-21 0,0 0 16,0 0-16,22 0 0,-22 0 15,0 0-15,0 0 0,0-21 16,0 21-16,1-21 0,-1 0 0,0 0 16,0 0-16,0-1 0,-21 1 15,21 0-15,-21 0 0,22 0 0,-22 0 16,0 42 0,0 0-16,-22 0 15,22 0-15,-21 0 16,21 1-16,0-1 0,-21 0 0,21 0 15,-21 0-15,42-21 32</inkml:trace>
  <inkml:trace contextRef="#ctx0" brushRef="#br1" timeOffset="76344.14">18500 5736 0,'0'0'16,"-22"-21"-16,1 21 0,0 0 0,0 0 16,0 0-16,0 0 0,21 21 15,0 0 1,0 1-16,0-1 16,21-21-16,0 0 15,21 0-15,-21 0 0</inkml:trace>
  <inkml:trace contextRef="#ctx0" brushRef="#br1" timeOffset="76635.99">19008 5800 0,'-22'-64'15,"22"43"-15,-21 21 16,21-21-16,-21 21 0,21-21 15,-21 21-15,0 0 0,0 0 16,-1 21-16,1 0 0,0 0 16,-21 0-16,21 1 0,-1 20 0,-20-21 15,21 21-15,0-20 0,21 20 0,0 0 16,0-21-16,0 1 0,0 20 16,0-21-16,0 0 0,0 0 0,21 1 15,21-1-15,-21 0 0,1-21 16,20 0-16,-21 21 0,21-21 15,1 0-15,-1 0 0,0 0 0,1 0 16,-1 0-16</inkml:trace>
  <inkml:trace contextRef="#ctx0" brushRef="#br1" timeOffset="77091.85">19558 5969 0,'0'0'16,"0"-42"-16,0 21 0,0-1 0,0 1 15,0 0-15,0 0 0,-21 0 0,0 21 16,-1-21-16,1 21 0,0 0 0,0 0 15,-21 0-15,20 0 0,-20 0 16,21 21-16,-21 0 0,20 0 16,-20 0-16,21 0 0,0 1 0,21-1 15,-21 0-15,21 0 0,0 21 16,0-20-16,0-1 0,0 0 16,0 0-16,21 0 0,0-21 0,0 21 15,0-21-15,0 0 0,1 0 16,-1 0-16,21 0 0,-21 0 0,0 0 15,1 0-15,-1-21 0,0 21 0,21-21 16,-42 0-16,43 0 0,-43 0 16,21-1-16,0-20 0,0 21 0,0 0 15,0-22-15,-21 22 0,22 0 16,-22 0-16,0 0 0,0 0 16,0 42-1,-22 0-15,1 0 16,0 0-16,21 22 0,0-22 0,-21 0 15,21 21-15,0-21 0,0 1 0,0-1 16,0 0-16,0 0 0,0 0 16,21 0-16,-21 1 0,21-22 0,0 21 15,1-21-15,-1 0 0,21 0 0,-21 0 16,0 0-16,22 0 0,-22 0 16,0 0-16,21-21 0,-20-1 0,-1 22 15,0-21-15</inkml:trace>
  <inkml:trace contextRef="#ctx0" brushRef="#br1" timeOffset="77360.7">20235 5461 0,'0'0'15,"21"-42"-15,-21 21 0,0-1 0,0 1 0,0 0 16,-21 42 0,0 0-1,0 1-15,21-1 0,-21 0 0,21 21 16,-21 1-16,-1-1 0,22 0 15,0 1-15,-21 20 0,0-21 0,21 1 16,-21-1-16,21 0 0,0 1 16,-21-1-16,21-21 0,-21 22 15,21-22-15,0 0 0,0 0 0,0 0 16,0 0-16,0 1 0,21-22 31,0 0-31,0 0 0,0 0 0,0 0 16,1-22-16,20 1 0</inkml:trace>
  <inkml:trace contextRef="#ctx0" brushRef="#br1" timeOffset="78308.78">20637 5736 0,'0'0'0,"0"-63"32,-21 63-32,0 0 0,0 0 15,0 0-15,0 21 0,-1-21 16,1 21-16,0 21 0,0-20 0,0-1 15,0 0-15,-1 21 0,22-21 0,0 22 16,-21-22-16,21 0 0,0 0 16,0 0-16,0 1 0,0-1 0,0 0 15,0 0-15,0 0 0,21-21 0,1 21 16,-1-21-16,0 0 0,21 0 16,-21 0-16,22 0 0,-22 0 0,21 0 15,1 0-15,-1 0 0,0-21 0,1 0 16,-22 21-16,21-21 15,0 0-15,-20 0 0,-1-1 0,0 22 16,0-21-16,-21 0 0,21 21 0,-42 0 31,0 0-31,0 0 16,0 21-16,21 0 0,-22-21 16,22 22-16,-21-1 0,21 0 15,0 0-15,0 0 0,0 0 16,0 1-1,21-22-15,1 0 0,-1 0 16,0 0-16,0 0 0,0 0 16,0 0-16,-21-22 15,22 22-15,-22-21 0,21 0 0,-21 0 16,0 0-16,0 0 0,0-1 0,0 1 16,0 0-16,0 0 0,0 0 15,0-22-15,0 22 0,0 0 16,0 0-16,0 0 0,0 0 15,21-1 1,0 22-16,0 0 16,0 0-16,1 0 0,-1 0 15,0 0-15,0 0 16,0 22-16,-21-1 0,21 0 16,-21 21-16,22-21 0,-22 1 0,21-1 15,-21 0-15,0 0 0,0 0 16,0 0-16,0 1 0,0-1 0,0 0 15,0 0 1,-21-21 0,-1 0-1,22-21-15,0 0 16,0 0-16,0-1 16,0 1-16,22 0 0,-1 0 0,0-21 15,0-1-15,0 22 0,22-21 16,-1-1-16,0 1 0,1 21 15,-1-21-15,0 20 0,-21 1 0,22 0 16,-1 0-16,-21 0 0,0 21 16,22 0-16,-22 0 0,0 0 0,-21 21 15,21 0-15,-21 0 0,0 22 16,0-22-16,0 0 0,0 21 16,0-21-16,0 22 0,-21-22 0,21 21 15,-21-21-15,0 1 0,0 20 16,21-21-16,-22 0 0,1 0 0,0-21 15,21 22-15,0-1 0,-21-21 0,0 0 16,21 21 0,0-42-1,0 0-15,0-1 16,0 1-16</inkml:trace>
  <inkml:trace contextRef="#ctx0" brushRef="#br1" timeOffset="78536.67">21463 5249 0,'0'0'0,"-21"0"0,0 0 16,-1-21-16,1 21 0,0 0 31,21 21 16</inkml:trace>
  <inkml:trace contextRef="#ctx0" brushRef="#br1" timeOffset="78756.55">20299 5419 0,'0'0'0,"-21"0"0,-1 0 16,22 21-1,22-21-15,-1 0 16,0 0-16,21 0 0,-21 0 16,1 0-16,20 0 0,-21-21 0,21 21 15,-20 0-15,-1 0 0,21 0 0,-21 0 16,0-21-16,1 21 0,-1 0 15,0 0-15</inkml:trace>
  <inkml:trace contextRef="#ctx0" brushRef="#br1" timeOffset="83000.08">2519 5990 0,'-21'0'0,"21"-21"16,0 0-1,-22 0 1,22 0 31,22 21 515,-1 0-483,-21-22-64</inkml:trace>
  <inkml:trace contextRef="#ctx0" brushRef="#br1" timeOffset="83224.95">2540 5884 0,'-21'0'94</inkml:trace>
  <inkml:trace contextRef="#ctx0" brushRef="#br1" timeOffset="83872.58">2392 6075 0,'21'0'32,"0"0"-32,0 0 0,0 0 0,1 0 15,-1 0-15,0 0 0,0-21 0,0 21 16,0-21-16,1-1 0,-1 1 16,0 0-1,-21 0-15,0 0 0,0 0 16,-21 21-16,0 0 15,-22 0-15,22 0 0,-21 0 0,-1 0 16,22 0-16,-21 0 0,0 0 16,-1 0-16,22 21 0,-21-21 0,21 21 15,-22 0-15,22-21 0,0 21 16,0 0-16,0 1 0,21-1 16,0 0-16,0 0 15,0 0-15,0 0 0,21 1 16,0-1-16,0-21 15,0 21-15,22 0 0,-22 0 0,0 0 16,21 22-16,-21-22 0,22 21 16,-22-21-16,21 22 0,-21-22 0,1 21 15,-1-21-15,-21 1 0,0 20 16,0-21-16,0 0 0,0 0 0,0 1 16,0-1-16,-21 0 0,-1 0 15,1-21-15,-21 21 0,0-21 0,-22 21 16,22-21-16,-22 0 0,1 22 0,20-22 15,-20 0-15,21 0 0,-1 0 16,1 0-16,0 0 0,-1-22 16,22 22-16,-21-21 0,21 0 15,-1 0-15,1 0 0,21-22 0,0 22 16,0 0-16,0-21 0,0 21 16,0-22-16,0 22 0,0 0 0,21 0 15,1 0-15,20-1 0,-21 1 16,21 0-16,1 0 0,-1 0 0,22 21 15</inkml:trace>
  <inkml:trace contextRef="#ctx0" brushRef="#br1" timeOffset="85403.86">2942 6011 0,'0'-21'16,"0"42"0,-21 1-16,21-1 0,0 0 15,-21 0-15,21 0 0,-21 22 16,-1-22-16,22 21 0,-21-21 0,21 22 16,-21-1-16,21 0 0,-21 1 15,21-1-15,0-21 0,0 21 0,-21-20 16,21 20-16,0-21 15,0 0-15,0 0 0,0 1 0,21-1 16,0-21-16,0 0 0,0 0 16,1 0-16,-1 0 0,0 0 15,0 0-15,21-21 0,-20 21 0,-1-22 16,0 1-16,0 0 0,21 0 16,-20 0-16,-1 0 0,0-1 0,-21-20 15,0 21-15,0 0 0,0 0 16,0-1-16,0 1 0,-21 21 31,0 0-31,21 21 16,-22-21-16,22 22 0,0-1 15,0 0-15,0 0 16,0 0-16,0 0 0,0 1 16,0-1-16,22 0 15,-22 0-15,21-21 0,-21 21 0,0 0 16,21 1-16,0-22 15,-21 21-15,21-21 16,0 0-16,1 0 16,-1 0-16,0 0 0,0 0 15,0 0-15,0-21 0,1-1 0,-1 22 16,0-21-16,0 21 0,21-21 16,-20 0-16,-1 0 0,0 0 15,0-1-15,0 1 0,-21 0 16,21 0-16,-21 0 0,0 0 15,0 42 17,-21 0-17,21 0-15,-21 0 0,21 0 0,-21 1 16,21 20-16,0-21 0,0 0 16,0 0-16,0 1 0,0-1 15,21 0 1,0-21-16,0 0 0,1 0 0,-1 0 15,0 0-15,21 0 0,-21 0 16,1-21-16,20 0 0,-21 21 16,0-22-16,0 1 0,1 21 0,-1-21 15,0 0-15,-21 0 0,0 0 16,21-1-16,-21 1 0,21 0 0,-21 0 16,0 42 15,0 0-31,-21 0 0,21 1 15,-21-1-15,21 0 0,0 0 16,-21 0-16,21 0 0,-21 1 16,-1-1-16,22-42 47,22 21-32,-1-22-15,-21 1 0,21 0 16,0 21-16,-21-21 0,21 0 0,0 0 15,-21-1-15,22 1 0,-1 0 16,0 21-16,0-21 0,0 21 16,0 21-1,-21 0-15,0 0 16,0 1-16,0-1 0,0 0 0,0 0 16,0 0-16,0 0 0,0 1 15,0-1-15,22 0 0,-1 0 16,0 0-16,0-21 15,0 0-15,0 0 16,1 0-16,20 0 0,-21 0 0,0 0 16,0 0-16,22-21 0,-22 0 0,21 0 15,-21 0-15,22 21 0,-22-22 16,0 1-16,21-21 0,-20 21 0,-1 0 16,0-1-16,0-20 0,-21 21 0,21-21 15,-21 20-15,0 1 16,0 0-16,-21 21 0,0-21 0,0 21 15,0 0-15,-1 0 0,1 0 0,0 0 16,-21 0-16,21 21 0,-1-21 16,-20 21-16,21 0 0,0 1 0,0-1 15,21 0-15,0 21 0,-22-21 16,22 1-16,0 20 0,0-21 0,0 0 16,0 22-16,0-22 0,0 0 0,22 0 15,-1 21-15,0-20 0,0-1 16,0 21-16,0-21 0,1 22 0,-22-22 15,21 21-15,0-21 0,-21 22 0,21-1 16,-21-21-16,0 21 16,0 1-16,0-1 0,-21 0 0,-21-20 15,20 20-15,1 0 0,0-21 0,-21 1 16,21-1-16,-1 0 0,-20 0 0,21 0 16,0-21-16,-22 0 0,22 0 15,0 0-15,-21 0 0,21 0 16,-1-21-16,1 21 0,0-21 0,21 0 15,-21 0-15,21-1 16,0-20-16,0 21 0,0-21 0,0-1 0,0 1 16,0 0-16</inkml:trace>
  <inkml:trace contextRef="#ctx0" brushRef="#br1" timeOffset="85628.31">4191 6160 0,'-21'0'0,"42"0"0,-63 0 15,20 0-15,22-22 16</inkml:trace>
  <inkml:trace contextRef="#ctx0" brushRef="#br1" timeOffset="85868.18">2921 6223 0,'0'0'0,"-21"0"0,21 21 16,21-21 15,0 0-31,0 0 0,0 0 16,22 0-16,-22 0 0,21 0 0,1 0 16,-1 0-16,0 0 0,1 0 15,-1 0-15,21 0 0,-20-21 0,-1 21 16,-21 0-16,22 0 0,-1 0 15</inkml:trace>
  <inkml:trace contextRef="#ctx0" brushRef="#br1" timeOffset="86764.71">5757 6562 0,'0'-43'31,"0"22"-31,21 0 16,-21 0-16,0 0 0,0 0 0,0-1 16,0 1-16,0 0 0,0 0 15,0 0-15,0 0 0,0-1 0,-21 1 16,21 0-16,-21 0 0,0 21 0,0 0 15,-22 0-15,22 0 0,0 0 16,-21 0-16,21 0 0,-22 21 0,22-21 16,-21 21-16,21 0 0,-22 22 0,22-22 15,0 21-15,0 1 16,0-22-16,21 21 0,0 0 0,0-20 0,0 20 16,0-21-16,0 0 0,0 0 15,21 1-15,0-1 0,0-21 16,0 0-16,0 21 0,22-21 0,-22 0 15,21 0-15,-21 0 0,22 0 0,-22-21 16,21 0-16,-21 21 0,22-22 16,-22 1-16,21 0 0,-21-21 0,1 21 15,-1-22-15,0 22 0,0-21 0,-21-1 16,21 1-16,-21 0 0,21-1 16,-21 1-16,0 0 0,0-1 0,0 1 15,0 0-15,0 21 0,0-22 16,0 22-16,0 42 31,-21 22-31,21-22 16,-21 21-16,21-21 0,0 22 0,-21-1 15,21 0-15,-21 1 0,21-22 0,-21 21 16,21 0-16,0 1 0,0-22 16,0 21-16,0-21 0,0 1 0,0-1 15,0 0-15,0 0 0,0 0 0,21-21 16,0 0-16,0 0 15,0 0-15,0 0 0,1 0 0,-1 0 16,0-21-16</inkml:trace>
  <inkml:trace contextRef="#ctx0" brushRef="#br1" timeOffset="87203.74">6244 6244 0,'0'0'0,"-21"21"31,0 1-31,0-1 16,21 0-16,-22 21 0,1-21 0,0 1 16,21-1-16,0 21 0,0-21 15,0 0-15,0 1 0,0-1 0,0 0 16,0 0-16,0 0 0,0 0 16,21 1-16,0-22 15,1 0-15,-1 0 0,0 0 16,0 0-16,0 0 0,0 0 15,1-22-15,-1 1 0,0 0 0,0 0 16,-21 0-16,21 0 0,-21-22 16,21 22-16,-21-21 0,22 21 0,-22-22 15,0 22-15,0 0 0,0-21 16,0 20-16,-22 1 0,1 21 16,0 0-16,0 0 0,0 0 0,0 0 15,-1 0-15,1 0 0,0 21 16,0 1-16,0-1 0,0 0 15,21 21-15,-22-21 0,1 22 0,21-22 16,0 0-16,0 0 0,0 22 16,0-22-16,0 0 0,0 0 15,21 0-15,1-21 0,-1 0 16,21 0-16,-21 0 0,0 0 16,1 0-16,20-21 0</inkml:trace>
  <inkml:trace contextRef="#ctx0" brushRef="#br1" timeOffset="87616.5">6710 6308 0,'0'0'16,"21"0"-16,-42 21 31,0 0-31,-1 0 0,22 0 16,-21 1-16,21-1 0,-21 21 15,21-21-15,0 0 0,0 1 0,0 20 16,0-21-16,0 0 0,0 0 0,0 1 15,0-1-15,0 0 16,21-21-16,0 0 16,1 0-16,-1 0 0,0 0 15,0 0-15,0-21 0,0 0 16,1 21-16,-1-22 0,0 1 16,-21 0-16,21 0 0,0-21 0,-21 20 15,0-20-15,0 21 0,21 0 16,-21 0-16,0-1 0,0 1 0,0 42 31,0 1-31,0-1 16,-21 0-16,21 0 0,0 0 0,0 0 15,0 22-15,0-22 0,0 0 0,0 0 16,0 0-16,0 1 16,0-1-16,21-21 0,1 0 15,-1 0-15,21 0 0,-21 0 0,0 0 16,1 0-16,20-21 15</inkml:trace>
  <inkml:trace contextRef="#ctx0" brushRef="#br1" timeOffset="88109.22">7472 5969 0,'0'0'0,"-43"21"16,22 0-16,21 1 15,-21-1-15,0 21 0,0-21 16,21 22-16,-21-1 0,-1-21 16,22 21-16,0 1 0,0-1 0,-21 0 15,21 1-15,0-1 0,-21-21 16,21 22-16,0-22 0,0 21 0,0-21 16,0 0-16,0 1 0,0-44 46,0 1-46,0 0 16,21-21-16,-21 21 0,0-1 16,21-20-16,1 21 0,-1-21 0,0 20 15,0-20-15,0 21 0,22 0 16,-22 0-16,0 21 0,0-22 0,21 22 16,-20 0-16,-1 0 0,0 0 15,0 0-15,0 22 0,0-1 0,1 0 16,-1 0-16,-21 0 0,0 0 15,0 1-15,0 20 0,0-21 0,0 0 16,-21 0-16,-1 1 0,1-1 16,-21 0-16,21 0 0,-22 0 0,22-21 15,0 21-15,-21 1 0,21-22 0,-1 0 16,1 0-16,0 0 0,0 0 16,21-22-1,0 1-15,0 0 0,21 0 16,0-21-16</inkml:trace>
  <inkml:trace contextRef="#ctx0" brushRef="#br1" timeOffset="88357.71">8043 5948 0,'-42'85'31,"21"-64"-31,0 21 15,21-21-15,-22 22 0,1-1 0,0 0 16,0 1-16,0-1 16,21-21-16,0 21 0,-21 1 0,21-1 15,-22-21-15,22 22 0,0-22 0,0 0 16,0 0-16,0 0 0,0 0 16,22-21-16,-1 0 15,0 0-15,0 0 0,0 0 16,0-21-16</inkml:trace>
  <inkml:trace contextRef="#ctx0" brushRef="#br1" timeOffset="88696.55">8149 6414 0,'0'0'0,"21"0"15,0 0-15,1 0 0,-1 0 16,0 0-16,0 0 16,0 0-16,0-22 0,1 1 15,-1 21-15,-21-21 0,21 21 0,-21-21 16,0 0 0,-21 21-16,0 0 15,-1 0-15,1 0 0,0 0 16,0 21-16,0 0 0,0 0 15,21 0-15,-22-21 0,22 22 16,-21-1-16,21 0 0,0 0 0,0 0 16,0 0-16,0 1 0,0-1 0,0 0 15,21-21 1,1 0-16,-1 0 0,0 0 0,21 0 16</inkml:trace>
  <inkml:trace contextRef="#ctx0" brushRef="#br1" timeOffset="89072.34">9038 6202 0,'0'0'0,"-21"0"15,0 0 1,0 21-1,-1 21-15,22-20 16,-21-1-16,21 21 0,0 0 0,-21 1 16,0-1-16,21 0 0,-21 22 15,0-22-15,21 22 0,0-22 0,-22 0 16,22 22-16,-21-22 0,21 22 16,0-22-16,0 22 0,0-1 0,-21-21 15,21 22-15,0-1 0,0-20 0,0-1 16,0 22-16,-21-22 0,21 0 15,0-21-15,-21 22 0,21-22 0,0 0 16,0 0-16,0 0 0,0 1 0,21-22 31,-21-22-15,21 1-16,0 0 0,-21 0 0,21 0 16</inkml:trace>
  <inkml:trace contextRef="#ctx0" brushRef="#br1" timeOffset="89404.18">8953 6498 0,'0'0'0,"0"-42"0,0 0 0,0 20 16,0-20-16,0 21 0,0-21 0,0 20 16,0 1-16,22 0 0,20 21 0,-21-21 15,0 0-15,0 21 0,22 0 16,-22 0-16,0 0 0,21 0 0,-20 0 15,-1 0-15,0 21 0,0 0 0,0 0 16,-21 0-16,21 1 0,-21 20 16,0-21-16,0 21 0,0-20 0,-21-1 15,0 21-15,0-21 0,0 0 16,0 1-16,-1-1 0,-20 0 16,21-21-16,0 21 0,0-21 0,-1 0 15,1 0-15,0 0 0,0 21 0,0-21 16,21-21 15,21 21-31,0-21 16,0 0-16</inkml:trace>
  <inkml:trace contextRef="#ctx0" brushRef="#br1" timeOffset="89652.04">9461 6223 0,'0'0'0,"0"21"32,0 0-17,-21 1-15,21-1 0,-21 0 16,21 21-16,0-21 0,0 1 0,0-1 16,-21 0-16,21 0 0,0 0 15,0 0-15,-21 1 0,21-1 16,0 0-16,0-42 31,21 0-15,0 21-16</inkml:trace>
  <inkml:trace contextRef="#ctx0" brushRef="#br1" timeOffset="89960.86">9504 6011 0,'0'0'0,"0"22"31,21-22-31,0 0 16,-21-22-1,0 1 1,0 0-16,-21 21 31,0 0-31,0 0 16,-1 21-1,22 0-15,0 1 16,0-1-16,0 0 16,22-21-16,-1 21 15</inkml:trace>
  <inkml:trace contextRef="#ctx0" brushRef="#br1" timeOffset="90252.24">9927 6265 0,'0'0'0,"21"0"32,0 0-32,1 0 15,-1 0-15,0 0 16,0 0-16,0 0 16,0 0-16</inkml:trace>
  <inkml:trace contextRef="#ctx0" brushRef="#br1" timeOffset="90452.13">9885 6477 0,'0'0'16,"0"21"-16,0 0 15,21-21 1,0 22-16,0-22 0,0 0 16,1 0-16,-1 0 15,0 0-15,0 0 16,0 0-16,0 0 16,1-22-16</inkml:trace>
  <inkml:trace contextRef="#ctx0" brushRef="#br1" timeOffset="91600.58">10604 6075 0,'-21'0'32,"21"-21"14,21 21-46,-21-21 16,22 21-16,-1 0 0,0-22 16,0 22-16,0 0 0,0 0 15,1 0-15,-1 0 0,0 0 16,0 0-16,0 0 0,0 0 16,-21 22-16,0-1 15,0 0-15,0 0 0,0 0 16,-21 0-16,0 1 0,0-22 15,0 21-15,-22 0 0,22 0 0,-21 0 16,21-21-16,-22 21 0,22 1 16,0-22-16,0 0 0,0 0 15,42 0 32,0 0-47,0 0 0,0 0 16,-21-22-16,22 22 0,-1 0 0,0 0 15,0 0-15,0 0 0,0 0 16,1 0-16,-1 0 0,0 0 0,0 0 16,0 22-16,-21-1 0,21 0 0,1-21 15,-22 21-15,21 0 0,-21 0 16,0 1-16,0-1 0,0 0 16,0 0-16,-21 0 0,-1 0 0,1 1 15,0-22-15,0 21 0,-21 0 0,20-21 16,1 0-16,-21 21 0,21-21 15,0 0-15,-22 0 0,22 0 0,0 0 16,0 0-16,0 0 0,-1 0 16,1 0-1,21-21-15,0 0 16,0 0 0,0-1-16,21 22 15,1-21-15,-1 21 0,0-21 0</inkml:trace>
  <inkml:trace contextRef="#ctx0" brushRef="#br1" timeOffset="91836.44">11176 6287 0,'0'0'0,"0"-22"31,21 22 48,-21-21-64</inkml:trace>
  <inkml:trace contextRef="#ctx0" brushRef="#br1" timeOffset="92125.28">11493 6054 0,'0'-21'0,"0"42"0,0-21 31,0 21-31,0 0 15,0 0-15,-21 0 0,21 1 0,-21-1 16,21 21-16,-21-21 0,0 0 16,21 22-16,-21-22 0,-1 21 0,22-21 15,-21 1-15,0 20 0,21-21 0,-21 0 16,21 0-16,-21 1 0,0-1 16,21 0-1,0-42 16,21 0-31</inkml:trace>
  <inkml:trace contextRef="#ctx0" brushRef="#br1" timeOffset="92592.22">11747 6117 0,'0'21'15,"0"1"-15,-21-1 16,0-21-16,21 21 0,0 0 16,-21 0-16,0-21 0,0 21 15,-1 1-15,1-1 0,0 0 16,21 0-16,0 0 31,21-21-15,0 0-1,1 0-15,-1 0 0,0 0 16,0 0-16,0 0 0,0-21 0,1 21 16,-1 0-16,-21-21 0,21 0 15,0 0-15,0 21 16,-21-22-16,-21 44 31,0-22-15,0 21-16,21 0 0,-21 0 0,21 0 15,-22 0-15,1 1 0,21-1 0,0 0 16,-21 0-16,21 0 0,-21 0 16,21 1-16,0-1 0,0 0 15,0 0-15,21-42 47</inkml:trace>
  <inkml:trace contextRef="#ctx0" brushRef="#br1" timeOffset="93116.92">12065 6181 0,'0'-43'32,"21"22"-32,0 21 0,0 0 15,1-21-15,-1 21 16,0 0-16,0 0 0,0 0 0,0 0 16,1 0-16,-1 0 0,0 0 15,0 0-15,0 0 0,-21 21 16,0 0-16,0 1 0,0-1 15,0 0-15,0 0 0,-21 0 16,0-21-16,0 21 0,0 22 0,-1-22 16,-20 0-16,21 0 0,-21 0 0,-1 1 15,1-1-15,21 0 16,-22 0-16,22 0 0,0-21 0,0 21 16,0-21-16,0 22 0,-1-22 15,44 0 16,-1 0-31,0 0 16,0 0-16,0 0 0,0 0 16,22 0-16,-22 0 0,21 0 0,-21-22 15,22 22-15,-1 0 0,-21 0 0,22 0 16,-1 0-16,-21 0 0,21 0 16,1 0-16,-22-21 0,0 21 0,21 0 15,-20 0-15,-1-21 16</inkml:trace>
  <inkml:trace contextRef="#ctx0" brushRef="#br1" timeOffset="94000.38">11007 6265 0,'0'0'0,"0"43"31,0-22-31,21-21 0,0 0 16,0 0-16,0 0 16,0 0-16,1 0 0,-1 0 15,0 0 1,-21-21-16,0 0 16,0-1-16,0 1 15,-21 0 1,0 21-1,-1 0 1,22 21-16,-21-21 0,21 21 0,-21 1 16,21-1-1,0 0-15,0 0 0,0 0 16,21-21 0,0 0-16,1 0 0,-1 0 15,0 0-15,0 0 0,0-21 0,0 0 16,-21 0-16,22 21 0,-22-21 15,0-1-15,0 1 16,0 0-16,0 0 0,0 0 16,-22 21-1,1 0 1,0 0-16,0 21 0,0-21 16,21 21-16,-21 0 0,-1-21 15,22 21-15,0 1 0,-21-22 16,21 21-16,-21-21 0,0 21 0,21 0 15,-21-21-15</inkml:trace>
  <inkml:trace contextRef="#ctx0" brushRef="#br1" timeOffset="95940.35">2180 7916 0,'0'22'16,"0"-1"-16,-21 0 16,0 0-16,21 0 0,-21 0 0,21 22 15,0-22-15,-22 0 0,22 0 0,-21 22 16,21-22-16,0 0 0,-21 0 15,21 0-15,0 0 0,0 1 0,0-1 16,0-42 31,21-1-47</inkml:trace>
  <inkml:trace contextRef="#ctx0" brushRef="#br1" timeOffset="96360.11">2222 7620 0,'-63'-21'32,"126"42"-32,-147-42 0,63 21 0,21 21 0,0 0 15,-22-21-15,22 21 0,-21 1 16,21-1-16,0 0 0,0 0 0,0 0 15,0 0-15,0 1 0,21-22 16,1 21-16,-1-21 0,0 0 16,0 0-16,0 0 0,0 0 0,1 0 15,20 0-15,-21 0 0,0 0 16,0-21-16,1 21 0,-1-22 0,0 1 16,-21 0-16,21 0 0,-21 0 15,0 0-15,0-1 0,0 1 16,-21 0-16,0 0 0,0 21 15,-1-21-15,1 21 0,0 0 0,0 0 16,0 0-16,0 0 0,-1 21 16,1 0-16,0 0 0,0 0 0,0 1 15,21-1-15,0 0 0,0 21 16,0-21-16,0 1 0,0 20 16,0-21-16,0 0 0,21 22 0,0-22 15,0 0-15,0 0 0,22 0 16,-1-21-16,-21 21 0</inkml:trace>
  <inkml:trace contextRef="#ctx0" brushRef="#br1" timeOffset="96828.05">2921 7895 0,'0'21'31,"0"1"-31,0-1 0,0 0 0,0 0 15,0 0-15,0 22 0,0-22 0,0 0 16,0 0-16,0 21 0,0-20 16,0-1-16,0 0 0,-21 0 0,21 0 15,0 0-15,0 1 0,-21-22 32,21-22-17,0 1 1,0 0-16,0 0 0,0 0 15,0 0-15,0-1 0,0-20 0,21 21 16,0-21-16,21-1 0,-21 22 16,1-21-16,20 21 0,0-22 0,-21 22 15,22 21-15,-1-21 0,-21 21 0,22 0 16,-1 0-16,-21 21 0,0 0 16,0 0-16,1 1 0,-1 20 0,0-21 15,-21 21-15,0 1 0,0-1 0,0 0 16,0-20-16,0 20 0,-21 0 15,0-21-15,-1 22 0,22-22 0,-21 0 16,0 0-16,0 0 0,0 1 16,21-44 15,0 1-31,21 21 0,0-21 16,0-21-16</inkml:trace>
  <inkml:trace contextRef="#ctx0" brushRef="#br1" timeOffset="97096.9">3895 7641 0,'0'0'0,"0"21"32,-22 1-32,1-1 0,0 21 15,0-21-15,21 22 0,-21-1 16,0-21-16,-1 21 0,1 1 0,0-1 15,0 0-15,21 1 0,-21-1 0,21 0 16,-21-20-16,21 20 0,0-21 16,0 0-16,0 0 0,0 1 0,0-1 15,21-21-15,0 0 16,0 0-16,0 0 0,0 0 16,1-21-16,-1-1 0,0 1 15,0 21-15,0-21 0</inkml:trace>
  <inkml:trace contextRef="#ctx0" brushRef="#br1" timeOffset="97383.72">3556 7959 0,'0'0'0,"-21"0"0,42 0 31,0 0-31,0 0 0,22 0 16,-22 0-16,0 0 0,21 0 15,-21 0-15,22 0 0,-1 0 0,-21 0 16,22-21-16,-22 21 0,0 0 0,0 0 16,0 0-16,0 0 0,1 0 15,-22-22 16</inkml:trace>
  <inkml:trace contextRef="#ctx0" brushRef="#br1" timeOffset="98848.13">5165 8022 0,'0'0'0,"-22"0"16,22 21 0,-21-21-16,21-21 62,0 0-46,0 0-16,21 0 15,1 0-15,-22-1 16,21 1-16,0 0 16,0 21-16,-21-21 0,21 21 15,0 0-15,1 0 0,-1-21 0,0 21 16,0 0-16,21 0 0,-20 0 0,-1 0 16,0 0-16,0 0 0,0 21 15,0 0-15,1 0 0,-1 0 0,0 1 16,0-1-16,0 0 0,0 21 0,-21-21 15,0 22-15,0-22 16,0 21-16,0-21 0,0 1 0,0 20 16,0-21-16,0 0 0,-21 0 0,21 1 15,-21-22-15,0 21 0,0 0 16,0-21 0,21-21-1,0 0-15,0-1 16,0 1-16,21 0 15,0-21-15,0 21 0,0-22 16,0 22-16,1-21 0,-1-1 0,0 1 0,21 21 16,-21-21-16,22 20 0,-22 1 15,0 0-15,21 0 0,-20 0 16,-1 0-16,0 21 0,0 0 0,0 0 16</inkml:trace>
  <inkml:trace contextRef="#ctx0" brushRef="#br1" timeOffset="99412.24">7218 8022 0,'0'0'0,"-21"0"0,42 0 62,0 0-46,0 0-16,0 0 0,0 0 0,1 0 16,-1 0-16,0 0 0,0 0 0,0 0 15,0 0-15,1 0 0,-1 0 16,0 0-16,0 0 0,0 0 15</inkml:trace>
  <inkml:trace contextRef="#ctx0" brushRef="#br1" timeOffset="99644.11">7239 8234 0,'0'0'0,"0"21"16,21-21-1,0 0 1,0 0-16,1 0 16,-1 0-16,0 0 15,0 0-15,0 0 0,0 0 0,1 0 0,-1 0 16,0 0-16,0 0 0,0 0 15,0 0-15,22-21 0,-22 21 16,0 0-16,0-21 0,22 21 0</inkml:trace>
  <inkml:trace contextRef="#ctx0" brushRef="#br1" timeOffset="99999.92">8953 7768 0,'0'0'0,"-21"0"0,42 0 31,1 0-31,-1 0 0,21 0 16,-21 0-16,0 0 0,1 0 16,-1 0-16,0 0 0,21 0 15,-21 0-15,1 0 0,-1 0 16,0 0-16,0 0 0,0 0 0,0 0 16,-42 0 15,0-21-31,0 21 0,0 0 15,0 0-15,-1 0 0</inkml:trace>
  <inkml:trace contextRef="#ctx0" brushRef="#br1" timeOffset="100609.57">8805 7747 0,'0'0'0,"-63"21"15,63 0-15,-21 1 0,-1-22 16,22 21-16,0 0 15,-21 0-15,0 0 0,21 0 16,-21 1-16,21-1 0,0 0 16,-21 0-16,21 0 15,21-21 32,0 0-31,0 0-16,0 0 0,-21-21 15,22 21-15,-1 0 0,0 0 16,0 0-16,0-21 0,0 21 16,1 0-16,20 0 0,-21 0 0,0 0 15,22 0-15,-22 0 0,0 0 16,21 0-16,-21 0 0,1 21 0,-1-21 16,21 21-16,-21 0 0,0 1 15,1-1-15,-1 0 0,-21 0 16,21 0-16,-21 0 0,0 1 0,0-1 15,0 0-15,0 0 0,0 0 16,-21 0-16,0 1 0,-1-1 16,1-21-16,-21 21 0,21-21 15,-22 21-15,1-21 0,0 0 0,-1 0 0,22 21 16,-21-21-16,0 0 0,-1 0 16,1 0-16,21 0 0,0 0 15,-22 0-15,22 0 0,0 0 0,0 0 16,21-21-16,-21 21 0,-1 0 15,22-21-15,-21 21 0,21-21 63,21 21-47,1 0-16,-1 0 15,0-21-15,0 21 16</inkml:trace>
  <inkml:trace contextRef="#ctx0" brushRef="#br1" timeOffset="104256.26">2413 5842 0,'0'42'31,"0"-20"-31,0-1 0,0 21 15,0-21-15,-21 22 0,0-22 0,-1 21 16,22 0-16,-21 1 0,0-22 16,0 21-16,0 1 0,0-22 0,-1 21 15,22-21-15,0 22 0,0-22 16,0 0-16,0 0 0,0 0 16,22-21-16,-1 0 15,0 0-15,0 0 0,21-21 16,-20 21-16,20-21 0,0 0 15,-21 0-15,43-22 0,-22 22 16,1 0-16,-1-21 0,0 20 16,-21 1-16,22 0 0,-22 0 0,0 0 15,-21 42 17,0 0-32,-21 0 0,0 0 0,0 1 15,-1-1-15,1 21 0,21 0 16,-21-20-16,0 20 0,21-21 15,-21 21-15,21-20 0,0-1 16,0 0-16,0 0 0,0 0 0,0 0 16,21-21-1,0 0-15,0 0 0,0 0 0,1 0 16,-1-21-16,21 0 0,-21 0 16,22 0-16,-22 0 0,21-22 0,0 22 15,-20-21-15,20-1 0,0 22 0,1-21 16,-22 0-16,21 20 0,0 1 15,-20-21-15,-1 42 0,0-21 0,-21 42 32,0 21-32,0-21 15,-21 1-15,0 20 0,-1 0 16,22 1-16,-21-1 0,0 0 16,21 1-16,0-1 0,-21 0 0,21-21 15,-21 22-15,21-22 0,0 0 16,0 0-16,0 0 0,21-21 15,0 0 1,0 0-16,0 0 0,1 0 0,-1-21 16,0 0-16,21 0 0,-21-21 0,22 20 15,-22 1-15,21-21 0,-21 0 16,22-1-16,-22 1 0,21 0 0,-21-1 16,22 1-16,-22 21 15,21 0-15,-21-1 0,1 1 0,-1 21 16,0 21-1,-21 1-15,0 20 0,0-21 16,0 21-16,0 1 0,0-1 0,-21-21 16,0 22-16,-1-1 0,22 0 15,0-21-15,-21 22 0,21-22 0,-21 21 16,21-21-16,0 1 0,0-1 0,0 0 16,21-21-1,0 0-15,1 0 0,-1 0 16,0-21-16,0 0 0,0-1 15,0 1-15,1 0 0,-1 0 16,21-21-16,-21 20 0,0-20 0,1 0 0,-1-1 16,21 1-16,-21 0 15,-21-1-15,21 22 0,1 0 0,-22 42 32,0 0-32,0 1 15,0-1-15,-22 21 0,1 0 0,21-20 16,0 20-16,-21-21 0,0 21 15,21-20-15,-21-1 0,21 21 0,0-21 16,0 0-16,0 1 0,0-1 16,21-21-1,0 0-15,0 0 16,0-21-16,1 21 0,-1-22 16,0 1-16,-21 0 0,21 0 15,0 0-15,0-22 0,1 22 0,-1-21 16,0 21-16,-21-22 0,21 22 15,-21 0-15,21 0 0,-21 0 0,0 42 32,0 0-32,0 0 0,0 0 15,0 22-15,-21-22 0,21 0 0,-21 0 16,21 22-16,0-22 0,0 0 0,0 0 16,0 0-16,21-21 15,0 0-15,0 0 16,1 0-16,-1 0 15,0 0-15,0 0 0,0 0 16,-21-21-16,21 0 0,1 21 0,-22-21 16,0 0-16,21-1 0,-21 1 15,0 42 17,-21-21-17,21 22-15,0-1 0,-22-21 0,1 21 16,0 0-16,0 0 0,0-21 15,0 21-15,-1-21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1:58:48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2074 0,'22'-21'78,"-22"0"-62</inkml:trace>
  <inkml:trace contextRef="#ctx0" brushRef="#br0" timeOffset="1683.26">2709 1291 0,'0'0'0,"21"0"0,1-21 16,-22 0-16,0 0 0,21 0 16,0-1-16,-21 1 0,0 0 15,0 0-15,0 0 16,0 42 15,0 0-15,0 0-16,-21 22 0,21-22 15,-21 21-15,-1 0 0,1 1 0,21-1 16,-21 0-16,0 22 0,0-22 16,0 1-16,-1 20 0,1-21 0,0 22 15,0-22-15,0 1 0,0-1 16,-1 0-16,22 1 0,-21-22 0,21 21 15,-21-21-15,21 0 0,0 1 16,0-44 15,0 1-31</inkml:trace>
  <inkml:trace contextRef="#ctx0" brushRef="#br0" timeOffset="2031.06">2667 1334 0,'0'0'0,"0"-43"0,0 22 0,21 0 15,-21 0-15,21 0 0,-21-1 16,21 1-16,1 0 0,-1 0 0,0 0 16,0 0-16,0 21 0,22-22 15,-22 22-15,21 0 0,-21 0 16,0 0-16,22 0 0,-22 22 15,0-1-15,21 0 0,-20 21 0,-1-21 16,0 22-16,0-1 0,-21 0 16,0 1-16,21-1 0,-21 0 0,0 1 15,0-1-15,0 0 0,0 1 16,0-1-16,0 0 0,-21 1 0,21-1 16,0-21-16,-21 22 0,21-22 15,-21 0-15,21 0 0,-21 0 0,21 0 16,-22-42 15,22 0-31,-21 0 16</inkml:trace>
  <inkml:trace contextRef="#ctx0" brushRef="#br0" timeOffset="2255.94">2476 1715 0,'0'0'0,"22"0"32,20 0-32,-21-22 15,21 22-15,-20-21 0,20 0 16,0 21-16,1-21 0,-1 21 16,0-21-16,1 21 0,-1 0 15,0-21-15,-21 21 0,1 0 0,-1 0 16,0-22-16,0 22 15</inkml:trace>
  <inkml:trace contextRef="#ctx0" brushRef="#br0" timeOffset="2803.64">3556 1503 0,'0'0'0,"42"-21"0,-21 21 16,1-21-16,-1-1 0,0 22 16,0-21-16,-21 0 0,21 21 0,0-21 15,-21 0-15,0 0 16,0-1-16,-21 22 16,0 0-16,-21 0 15,21 0-15,-22 0 0,22 22 0,-21-22 16,21 21-16,-22 0 0,22-21 15,0 21-15,-21-21 0,20 21 16,22 0-16,-21-21 0,21 22 0,0-1 16,0 0-1,21-21-15,1 21 16,-1-21-16,0 0 0,0 21 16,21-21-16,-20 21 0,20-21 0,-21 22 15,0-1-15,22-21 0,-22 21 16,0 0-16,0 0 0,0-21 0,0 21 15,-21 1-15,22-1 0,-22 0 16,0 0-16,0 0 0,-22-21 16,1 21-16,-21 1 0,21-1 15,-22-21-15,1 21 0,0-21 0,-1 21 16,1-21-16,0 0 0,-1 0 16,1 21-16,21-21 0,-21 0 15,20 0-15,1 0 0,0 0 0,0 0 16,0 0-16,21-21 15,0 0 1,21 0 0,0 21-16,0-21 0,0-1 15,22 22-15</inkml:trace>
  <inkml:trace contextRef="#ctx0" brushRef="#br0" timeOffset="3323.34">4254 1524 0,'0'0'0,"22"-21"16,20 0-16,-21 21 0,0-21 15,0-1-15,1 1 0,-22 0 16,0 0-16,21 0 0,-21 0 16,0-1-16,-21 1 15,-1 21-15,1 0 16,0 0-16,0 0 0,0 0 15,0 21-15,-22 1 0,22-1 16,0-21-16,0 21 0,0 0 0,-1 0 16,22 0-16,0 1 0,0-1 15,0 0-15,0 0 0,0 0 16,0 0-16,22 1 16,-1-22-16,0 0 0,0 21 15,0-21-15,0 0 0,22 21 0,-22-21 16,0 21-16,0-21 0,0 0 15,1 21-15,-1 0 0,0-21 0,0 22 16,-21-1-16,0 0 16,0 0-16,0 0 15,-21-21-15,0 21 0,0-21 16,-22 22-16,1-1 0,21-21 16,-43 21-16,22-21 0,0 0 0,-1 0 15,1 21-15,0-21 0,-1 0 16,22 0-16,-21 0 0,21 0 0,-1 0 15,1-21-15,0 0 0,21 0 16,-21 21-16,21-22 0,0 1 16,0 0-16,0 0 0,21 0 15,0 0-15,0-1 16,1 1-16,20 21 0</inkml:trace>
  <inkml:trace contextRef="#ctx0" brushRef="#br0" timeOffset="3623.17">4868 1376 0,'0'21'31,"0"0"-31,-21 0 0,21 1 15,0-1-15,-21 21 0,21-21 16,-21 0-16,21 1 0,-21 20 16,21-21-16,0 21 0,0-20 15,0-1-15,-22 0 0,22 0 0,0 0 16,0 0-16,-21 1 0,21-1 16,0-42 15,21-1-31</inkml:trace>
  <inkml:trace contextRef="#ctx0" brushRef="#br0" timeOffset="3994.96">4784 1101 0,'0'0'0,"-22"21"0,-20 64 32,42-64-32,0 0 0,0 0 15,21-21-15,0 21 0,1-21 16,-1 0-16,0 0 16,0 0-16,0 0 0,0 0 0,1-21 0,-1 0 15,0 0-15,0 21 0,-21-21 16,21-1-16,-21 1 0,0 0 15,0 0-15,0 0 0,0 0 0,-21-1 16,0 1-16,0 21 0,0 0 16,-1 0-16,1 0 0,0 0 15,0 0-15,0 21 0,0-21 16,-1 22-16,22-1 0,-21 0 0,21 0 16,-21 0-16,0 0 15,21 1-15,0-1 0,0 0 16,0 0-16</inkml:trace>
  <inkml:trace contextRef="#ctx0" brushRef="#br0" timeOffset="4611.6">5503 1672 0,'0'0'0,"0"-21"0,0-64 31,0 64-31,0 0 0,0 0 16,0 0-16,-21 0 0,0-1 15,0 1-15,0 21 0,-1 0 16,1 0-16,0 0 0,0 0 15,0 21-15,0-21 0,-1 22 16,1-1-16,0 0 0,0 0 0,0 21 16,0-20-16,-1-1 0,22 21 15,-21-21-15,21 22 0,-21-22 0,21 0 16,0 0-16,0 0 0,0 0 16,0 1-16,21-22 15,0 0-15,22 0 0,-22 0 0,0 0 16,0-22-16,0 22 15,22-21-15,-22 0 0,0 0 0,21 0 16,-20 0-16,-1-1 0,0 1 16,0 0-16,0 0 0,0 0 0,-21 0 15,0-1-15,22 1 0,-22 0 0,21 21 16,-21-21-16,-21 0 16,63 21-16,-42 21 15,0 0 1,0 0-16,0 0 15,0 1-15,0-1 0,0 0 0,0 0 16,0 21-16,0-20 0,0 20 0,0 0 16,0-21-16,0 22 15,0-1-15,0 0 0,0 1 0,0-1 16,0 0-16,0 1 0,0-1 16,0 0-16,0 22 0,0-1 0</inkml:trace>
  <inkml:trace contextRef="#ctx0" brushRef="#br0" timeOffset="4847.47">5588 3069 0,'0'0'0,"0"21"0,0 1 0,0-1 16,0 21-16,0-21 0,21 22 0,-21-22 16,0 0-16,0 0 0,0 0 15,0 0-15,0 1 0,-21-22 16,0 0-16,0 0 0,-1 0 0,-20 0 0,21 0 16,0 0-16,-22-22 0,22 1 15,-21 0-15,0 0 0,20-21 16,-20 20-16,0-20 0,-1 0 0,1-1 15,21 1-15,-21 0 0,20-1 0,1 1 16,0 0-16,21-22 0,0 22 16,0 0-16,0-1 0,0-20 0,0 20 15,0 1-15,21 0 0,-21-1 16,43 1-16,-22 0 0,0 21 0,21-22 16,1 1-16,-22 0 0,21-1 15</inkml:trace>
  <inkml:trace contextRef="#ctx0" brushRef="#br0" timeOffset="4883.45">5630 4382 0,'21'-403'0,"-42"806"0,64-1229 15,-22 445-15</inkml:trace>
  <inkml:trace contextRef="#ctx0" brushRef="#br0" timeOffset="5479.11">6054 1461 0,'0'0'0,"0"-22"15,0 44 32,0-1-47,0 0 16,0 0-16,-22 0 0,22 22 0,-21-22 16,21 0-16,0 0 0,-21 21 15,21-20-15,0-1 0,0 0 0,0 0 16,0 0-16,0 0 0,-21 1 0,21-1 15,-21-21 1,21-21 15,0-1-31,0 1 16,0 0-16,0 0 0,0 0 0,0 0 16,0-1-16,0-20 0,0 21 15,0 0-15,21 0 0,-21-1 0,21 1 16,0 0-16,0 0 15,-21 0-15,22 0 0,-1 21 0,0-22 16,-21 1-16,21 21 0,0 0 16,0 0-16,1 0 0,-1 0 15,-21 21-15,21-21 0,-21 22 16,21-1-16,-21 0 0,0 21 16,0-21-16,0 1 0,0 20 0,0-21 15,0 0-15,0 22 16,21-22-16,-21 0 0,0 0 0,0 0 15,0 0-15,0 1 0,21-1 16,1-21 0,-1 0-16,0 0 15,0 0 1,0-21-16,0-1 0,1 1 16,-1 0-16,0 0 0,0 0 15,-21 0-15</inkml:trace>
  <inkml:trace contextRef="#ctx0" brushRef="#br0" timeOffset="6523.51">6625 1439 0,'0'0'0,"0"-21"15,0 42 32,-21 1-47,21-1 0,0 0 16,-21 0-16,21 0 0,0 0 0,0 1 15,0-1-15,0 0 0,-21 21 16,21-21-16,0 1 0,0-1 0,-22 0 16,22 0-16,0 0 15,0 0-15,0 1 16,0-44 15,0 1-31,0 0 16,0 0-16,0 0 0,0-22 15,0 22-15,0 0 0,0-21 0,22 21 16,-22-1-16,21-20 0,0 21 16,0 0-16,0 0 0,0 21 0,1-22 15,-1 1-15,0 21 0,0 0 0,0 0 16,0 0-16,1 0 16,-1 0-16,0 21 0,-21 1 15,0-1-15,0 0 0,21 0 16,-21 0-16,0 0 0,0 22 15,0-22-15,0 0 0,0 0 0,0 0 16,0 1-16,0-1 0,0 0 16,0 0-16,0 0 15,0-42 17,0 0-32,0 0 15,0 0-15,0-1 0,0-20 16,0 21-16,21 0 0,0-22 0,-21 22 15,22 0-15,-1 0 0,0 0 16,0 0-16,0-1 0,0 1 0,1 0 16,-1 0-16,0 21 0,0 0 15,-21-21-15,21 21 0,0 0 16,1 0-16,-22 21 0,0 0 16,0 0-16,0 0 15,0 1-15,0 20 0,0-21 0,0 21 16,0-20-16,0-1 0,0 21 15,0-21-15,0 0 0,0 22 0,0-22 16,0 0-16,0 0 0,0 0 16,0 1-16,21-22 15,0 0-15,0 0 0,0 0 0,0 0 16,1 0-16,20 0 0,-21 0 16,21-22-16,-20 1 0,20 0 15,0 0-15,-21 0 0,22 0 0,-1-22 16,-21 22-16,0-21 0,1-1 15,-1 22-15,0 0 0,-21-21 0,0 21 16,0-1-16,0 1 0,0 0 16,0 0-16,-21 21 0,0 0 15,-1 0-15,1 0 0,0 0 0,0 0 16,0 21-16,0 0 16,-1 0-16,22 1 0,0-1 15,0 0-15,-21 21 0,21-21 16,0 1-16,0 20 0,0-21 0,0 0 15,0 0-15,0 22 0,21-22 16,1 0-16,-1 0 0,21-21 16,-21 0-16,0 0 0,1 0 15,20 0-15,0 0 0,-21 0 16,22 0-16,-1-21 0,-21 0 0,22 0 16,-22 0-16,21-22 0,-21 22 0,0-21 15,1 21-15,-1-22 0,-21 22 16,0 0-16,0 0 0,0 0 0,0-1 15,0 1-15,0 0 16</inkml:trace>
  <inkml:trace contextRef="#ctx0" brushRef="#br0" timeOffset="6939.27">7959 1799 0,'0'-21'63,"0"0"-63,21 0 15,-21 0-15,0-22 0,21 22 16,0 0-16,0-21 0,0 20 16,1-20-16,20 21 0,-21-21 0,21 20 15,-20-20-15,20 21 0,-21 0 16,0 0-16,22-1 0,-22 22 0,0 0 15,-21-21-15,21 21 16,-21 21-16,0 1 0,0-1 16,0 0-16,0 0 0,0 0 0,-21 22 15,21-22-15,0 21 0,0-21 16,0 22-16,-21-22 0,21 0 0,0 21 16,0-21-16,0 1 0,0-1 15,0 0-15,0 0 16,-21-21-16,21 21 0,0-42 47,0 0-47,0 0 15,21 0-15,-21-1 0,21-20 0,-21 21 16</inkml:trace>
  <inkml:trace contextRef="#ctx0" brushRef="#br0" timeOffset="7036.22">8699 974 0,'0'-21'0,"0"42"0,-21-64 16</inkml:trace>
  <inkml:trace contextRef="#ctx0" brushRef="#br0" timeOffset="7252.09">8636 1207 0,'-21'169'31,"0"-148"-31,21 21 0,-22 1 16,22-22-16,-21 21 0,21 1 0,0-22 16,0 0-16,0 0 0,0 21 0,0-20 15,0-1-15,21-21 32,1 0-17,-1 0-15,0 0 0,-21-21 0,42-1 16,-21 1-16,1 0 0,-1 0 0,21 0 15</inkml:trace>
  <inkml:trace contextRef="#ctx0" brushRef="#br0" timeOffset="7308.06">9059 1376 0,'0'0'0,"21"-21"0</inkml:trace>
  <inkml:trace contextRef="#ctx0" brushRef="#br0" timeOffset="7615.39">9123 1270 0,'-85'42'15,"43"-42"1,21 22-16,-1-1 0,1 0 15,0-21-15,0 21 0,0 0 0,21 0 16,-21 1-16,21-1 0,0 0 0,0 0 16,0 0-16,21 0 15,0-21-15,0 22 0,0-22 16,0 21-16,1-21 0,-1 0 16,0 21-16,0-21 0,0 0 0,0 0 15,-21 21-15,0 0 16,0 0-1,-21-21-15,0 22 16,0-22-16,0 0 0,0 21 16,-22-21-16,22 0 0,0 0 0,-21 21 15,20-21-15,1 0 0,0 0 0,0 0 16,0 0 0,21-21-1,0 0-15,0-1 16,0 1-16</inkml:trace>
  <inkml:trace contextRef="#ctx0" brushRef="#br0" timeOffset="7776.97">8403 1122 0,'0'0'0,"0"42"31</inkml:trace>
  <inkml:trace contextRef="#ctx0" brushRef="#br0" timeOffset="7923.88">8975 1058 0,'105'0'32,"-83"0"-32,-1 0 0,0 0 0,0 0 15,0 0-15,0 0 0,-21-21 16,-21 0 15,0 21-31,0-21 16,0 21-16,0 0 15</inkml:trace>
  <inkml:trace contextRef="#ctx0" brushRef="#br0" timeOffset="8272.68">8530 1185 0,'-21'127'15,"21"-84"1,0-22-16,0 21 0,0-21 0,0 22 16,0-22-16,0 0 0,21 21 15,0-20-15,0-1 0,1 0 0,-1-21 16,0 21-16,0-21 0,0 0 15,0 0-15,1 0 0,20 0 0,-21 0 16,0 0-16</inkml:trace>
  <inkml:trace contextRef="#ctx0" brushRef="#br0" timeOffset="10387.77">5736 2201 0,'0'-21'15,"0"0"16,-21 21-15,0 0 0,21 21-1,0 0-15,0 1 16,0-1-16,0 0 16,0 0-16,0 0 0,0 0 0,0 22 15,0-22-15,-21 21 0,21 1 16,0-1-16,0 0 0,-22 1 0,22-1 15,0 0-15,0-21 0,0 22 16,-21-1-16,21-21 0,0 22 0,-21-1 16,21-21-16,0 0 0,0 22 15,0-22-15,0 0 0,0 0 0,0 0 16,-21 0-16,21 1 0,0-1 0,-21-21 16,21 21-16,0 0 0,-21 0 15,-1-21 1,1 0-1,0 0-15</inkml:trace>
  <inkml:trace contextRef="#ctx0" brushRef="#br0" timeOffset="11111.43">2244 2371 0,'0'0'0,"-149"-21"31,128 21-31,0 0 16,42 21 15,0-21-31,1 0 15,20 21-15,0-21 0,1 0 16,-1 21-16,21-21 0,1 0 16,-1 0-16,22 0 0,0 21 0,-1-21 15,1 0-15,21 0 0,0 0 16,0 0-16,21 0 0,21 0 0,-21 0 16,21 0-16,0 0 0,21 0 15,1 21-15,-1-21 0,22 0 16,-1 0-16,1 22 0,-22-22 0,21 0 15,1 21-15,-1-21 0,1 0 16,-22 0-16,22 21 0,-1-21 0,1 0 16,-1 0-16,1 0 0,-22 0 15,22 0-15,-22 21 0,21-21 0,-20 0 16,-22 0-16,0 0 0,0 0 16,-21 0-16,0 0 0,0 0 0,-21 0 15,0 0-15,-21 0 0,-1 0 16,1 0-16,-22 0 0,1 0 0,-22 0 15,22 0-15,-22 0 0,0 0 16,1 21-16,-1-21 0,-21 0 16,0 0-16,1 0 0,-1 0 0,0 21 15,-42 1 1,0-22 0,-22 0-16,22 0 0,-21 21 0,-1-21 15,1 0-15,0 0 0,-22 21 16</inkml:trace>
  <inkml:trace contextRef="#ctx0" brushRef="#br0" timeOffset="12036.08">952 5038 0,'0'-21'0,"0"-1"0,0 1 0,0 0 16,0 0-16,0 0 16,0 0-16,0 42 31,0 21-16,0-21-15,0 0 16,0 22-16,0-1 0,0-21 0,0 22 16,0-1-16,-21 0 0,21 1 15,-21 20-15,21-21 0,0 1 0,-21-1 16,21 0-16,-21 1 0,0-1 16,21-21-16,0 0 0,0 1 15,0-1-15,0 0 0,0-42 31,0 0-31,0-1 16,21 1-16,0 0 16</inkml:trace>
  <inkml:trace contextRef="#ctx0" brushRef="#br0" timeOffset="12338.9">1312 5376 0,'0'0'0,"0"22"0,21-22 15,1 0-15,-1 0 16,0 0-16,0 0 16,-21-22-1,21 22-15,0-21 0,-21 0 16,0 0-1,-21 21-15,0 0 16,0 0-16,0 0 0,0 0 0,-1 0 16,1 0-16,-21 21 0,21 0 15,0-21-15,-1 21 0,22 1 16</inkml:trace>
  <inkml:trace contextRef="#ctx0" brushRef="#br0" timeOffset="12863.61">2603 4657 0,'0'-21'15,"0"42"-15,22-64 0,-22 22 16,0 42 15,0 1-31,0-1 0,0 0 0,0 21 16,0 1-16,0-1 0,0 0 15,0 22-15,-22-22 0,1 0 0,0 22 16,21-22-16,-21 1 0,21-1 16,-21 0-16,21-21 0,-21 22 0,21-22 15,0 0-15,0 0 0,0 0 16,0 1-16,0-1 0,21-21 31,0-21-31</inkml:trace>
  <inkml:trace contextRef="#ctx0" brushRef="#br0" timeOffset="13171.43">2582 4741 0,'0'0'0,"0"-21"0,21 21 0,1-21 0,-1 0 15,0 0-15,0 21 0,0-21 16,0-1-16,22 22 0,-22 0 0,21 0 15,-21 0-15,22 0 16,-22 0-16,0 22 0,21-1 0,-20 0 0,-1 21 16,0 1-16,0-1 15,0 0-15,-21 22 0,0-22 0,0 0 16,0 22-16,0-22 0,0 1 16,0-1-16,0 0 0,-21-21 0,0 22 15,21-22-15,-21 0 0,21 0 16,0 0-16,0 1 0,-21-22 0,21 21 15,-22-21-15,22-21 32,-21-1-32,21 1 0</inkml:trace>
  <inkml:trace contextRef="#ctx0" brushRef="#br0" timeOffset="13376.31">2519 5207 0,'63'0'15,"-42"0"-15,22 0 0,-22 0 16,21 0-16,-21-21 0,22 21 16,-1-21-16,-21 21 0,22-21 0,-1 21 15,-21-22-15,21 1 0,-20 21 16,-1-21-16,21 21 0,-21-21 15</inkml:trace>
  <inkml:trace contextRef="#ctx0" brushRef="#br0" timeOffset="13811.21">3302 4953 0,'0'-42'16,"0"21"-16,0-1 15,21 22 1,0 0-16,0 0 16,1 0-16,-1 0 0,0 0 0,0 22 15,0-1-15,0 0 0,1 0 16,-1 0-16,0 0 0,0 22 0,0-22 16,0 21-16,-21-21 0,22 22 15,-22-22-15,0 21 0,0-21 0,0 1 16,0 20-16,-22-21 0,1 0 15,0 0-15,21 1 0,-21-22 16,0 0-16,21-22 31,0 1-31,0 0 16,0 0-16,0 0 0,0-22 16,21 22-16,0-21 0,0 21 0,-21-22 15,21 1-15,1 21 0,-1-21 16,0 20-16,0-20 0,0 21 0,0 0 15,1 0-15,-1-1 0,0 1 16,0 0-16,0 21 0,0 0 0,1 0 31,-22 21-31,0 0 0</inkml:trace>
  <inkml:trace contextRef="#ctx0" brushRef="#br0" timeOffset="14176.01">3979 5249 0,'85'0'31,"-64"0"-31,0-21 0,0 0 16,1 0-16,-1 0 0,0 0 16,0-1-16,0 1 0,0-21 0,-21 21 15,0 0-15,22-22 0,-22 22 16,0 0-16,0 0 0,0 0 0,0-1 15,-22 22-15,1 0 16,0 0-16,0 0 16,0 0-16,0 22 0,-1-22 0,1 21 15,21 21-15,-21-21 0,0 0 16,0 1-16,21 20 0,0-21 0,0 21 16,0-20-16,0-1 0,0 0 15,0 21-15,0-21 0,0 1 16,0-1-16,21 0 0,0-21 15,0 0-15,0 21 0,1-21 0,-1 0 16,21 0-16,-21 0 0,22 0 0,-1 0 16,-21-21-16,21 0 0,1 21 15</inkml:trace>
  <inkml:trace contextRef="#ctx0" brushRef="#br0" timeOffset="14675.71">4932 4911 0,'0'0'0,"0"-106"31,-21 85-31,-1 0 0,1 21 16,0 0-16,0 0 0,0 0 15,0 0-15,-1 0 0,1 0 0,0 21 16,0-21-16,0 21 16,0 21-16,-1-21 0,22 1 0,-21 20 0,0-21 15,0 21-15,21 1 0,0-22 16,0 21-16,0-21 0,0 1 15,0 20-15,0-21 0,0 0 0,0 22 16,21-43 0,0 0-16,0 0 0,1 0 15,-1 0-15,0 0 0,0 0 16,0 0-16,0-22 0,22 1 0,-22 0 16,0 0-16,0 0 0,0-22 0,1 22 15,-1-21-15,-21 21 0,21-22 16,0 1-16,-21 21 0,0-21 0,21 20 15,-21 1-15,0 0 0,0 0 16,21 21-16,-21 21 16,0 0-1,0 0-15,0 22 0,-21-22 16,21 21-16,0-21 0,0 22 0,0-22 16,0 0-16,0 21 0,0-20 15,0-1-15,0 0 0,0 0 0,0 0 16,21-21-16,-21 21 0,22-21 0,-1 0 15,0 0-15,0 0 0,0 0 16,0 0-16,1 0 0,-1 0 0,0-21 16,0 0-16,0 0 15</inkml:trace>
  <inkml:trace contextRef="#ctx0" brushRef="#br0" timeOffset="15879.76">6604 4657 0,'0'0'0,"0"-21"0,0-1 0,0 1 16,0 0-16,-21 21 47,0 0-47,21 21 0,-22 0 15,1 1-15,0-1 16,21 21-16,-21-21 0,21 22 0,0-1 15,-21 0-15,21 1 0,-21-22 16,21 21-16,0 0 0,0-20 0,0 20 16,0-21-16,0 0 0,0 0 0,0 1 15,0-1-15,21-21 0,0 0 16,0 0-16,0 0 16,0 0-16,1 0 0,20 0 15,-21-21-15,0-1 0,22 1 0,-22 0 16,21 0-16,-21-21 0,0 20 0,22-20 15,-22 0-15,0-1 0,-21 22 16,0-21-16,0 0 0,0-1 0,0 22 16,0-21-16,-42 21 0,21-1 15,-1 1-15,-20 0 0,0 21 0,21 0 16,-22 0-16,1 0 0,21 0 0,-22 0 16,22 0-16,0 0 0,0 0 15,21 21-15,0 0 0,0 1 16,0-1-16,21-21 15,0 21-15,22-21 16,-22 0-16,21 0 0,0 0 0,1 0 16,20 0-16,-20 0 0,20 0 15,-21 0-15,22 0 0,-1-21 0,-20 0 16,-1 21-16,22-22 0,-22 22 0,-21-21 16,21 0-16,-20 21 0,-1-21 15,-21 0-15,0 0 0,0-1 16,0 1-16,0 0 15,-21 21-15,-1 0 16,1 0 0,21 21-16,0 0 15,-21 1-15,21-1 0,0 0 0,0 21 16,0 1-16,0-22 0,0 42 0,0-20 16,0-1-16,0 21 0,0 1 15,0-1-15,0 1 0,21-22 0,0 22 16,-21-1-16,22 1 0,-1-1 15,0 1-15,0-1 0,0 1 0,0-1 16,1 22-16,-1-22 0,-21 1 0,21-1 16,-21 1-16,21-1 0,-21-20 15,0 20-15,0-20 0,0 20 0,0-21 16,0 1-16,-21-22 0,0 21 16,0-21-16,-1-21 0,1 22 15,0-22-15,0 0 0,0 0 0,0 0 16,-1-22-16,1 1 0,0 0 0,0-21 15,0 21-15,0-22 0,-1 1 0,1-22 16,21 22-16,0-21 0,0-1 16,-21-21-16,21 22 0,0-22 0,0 22 15,0-22-15,21 22 0,0-1 0,1 1 16,-1 20-16,0-20 0,0 20 16,21 1-16,-20-21 0,-1 41 0,21-20 15,-21 0-15,22-1 0,-22 22 16,21-21-16,-21 21 0,22 0 15,-22-1-15</inkml:trace>
  <inkml:trace contextRef="#ctx0" brushRef="#br0" timeOffset="16419.75">9144 4297 0,'0'-21'0,"0"42"0,0-63 0,21 20 0,-21 1 16,0 0-16,21 0 0,-21 0 16,-21 42 15,0 0-31,0 0 0,0 0 15,21 22-15,-22-22 0,1 21 16,0 1-16,21 20 0,-21-21 0,0 1 16,21-1-16,0 22 0,-21-22 15,21 21-15,-22-20 0,22-1 0,0 0 16,0 1-16,0-1 0,0 0 0,0-20 16,0-1-16,0 0 0,22 0 15,-1-21-15,0 21 16,0-21-16,0 0 0,0 0 0,1 0 15,-1 0-15,-21-21 0,21 0 16,0 0-16,0 21 0,0-43 0,-21 22 16,0 0-16,0 0 0,0-21 0</inkml:trace>
  <inkml:trace contextRef="#ctx0" brushRef="#br0" timeOffset="16647.62">8721 4636 0,'0'0'0,"21"0"16,0 0-1,0 0-15,0 0 0,0 0 0,1-22 16,20 22-16,-21-21 0,21 21 16,-20 0-16,20-21 0,0 21 0,1-21 15,-22 21-15,21-21 0,0 21 0,-20 0 16,20-21-16,-21 21 0,0 0 15,0 0-15,1 0 0,-1 0 0,0 0 16,0 0-16</inkml:trace>
  <inkml:trace contextRef="#ctx0" brushRef="#br0" timeOffset="17295.64">9461 4593 0,'0'0'0,"-21"0"0,0 0 16,21-21 15,0 0-31,0 0 16,21 0-16,0-1 15,1 22-15,20 0 0,-21-21 16,0 21-16,22 0 0,-22 0 0,21 0 16,-21 0-16,22 0 15,-1 0-15,-21 21 0,0-21 0,22 22 16,-22-1-16,0 0 0,0 21 0,0-21 15,0 1-15,-21-1 0,0 21 16,0-21-16,0 22 0,0-22 0,0 0 16,0 0-16,0 0 0,0 0 15,-21 1-15,0-1 0,0-21 16,21-21 15,0-1-31,0 1 0,0 0 16,0 0-16,0-21 0,21 20 0,0 1 15,-21 0-15,21-21 0,1 21 16,-22-22-16,21 22 0,0 0 0,0-21 16,0 20-16,0 1 15,1 0-15,20 0 0,-21 0 0,0 21 16,0-21-16,1 21 0,-1 0 0,0 0 16,-21-22-16,21 22 0,0 0 15,0 0-15,1 0 16,-22 22-16,21-1 15,-21 0-15,0 0 0,0 0 16,0 0-16,0 1 0,0-1 0,0 0 16,0 0-16,0 0 0,0 0 15,0 1-15,0-1 0,0 0 0,-21 0 16,21 0-16,0 0 0,0 1 0,0-1 16,-22-21-16,22 21 15,0 0-15,0-42 47,0 0-47,0 0 16,0-1-16,0 1 0,0 0 0</inkml:trace>
  <inkml:trace contextRef="#ctx0" brushRef="#br0" timeOffset="17487.53">10393 4276 0,'0'0'0,"0"-21"0,0-1 0,0 1 15,0 0 1,0 42 15,0 0-15,0 1-16,21-22 0,0 21 16,-21 0-16,21-21 0,0 21 0,-21 0 15,22 0-15,-1-21 0,0 22 16</inkml:trace>
  <inkml:trace contextRef="#ctx0" brushRef="#br0" timeOffset="18060.21">11028 4636 0,'42'-43'31,"-21"43"-31,-21-21 0,0 0 0,21 0 15,-21 0-15,0-1 0,0 1 0,0 0 16,0-21-16,0 21 0,0-1 0,-21 22 16,0-21-16,0 21 15,0 0-15,0 0 0,-22 0 16,22 21-16,0-21 0,-21 22 0,20-1 16,-20 0-16,21 0 0,0 21 15,-22-20-15,22 20 0,0-21 0,0 0 16,21 22-16,0-22 0,0 21 15,0-21-15,0 0 0,0 1 0,0-1 16,0 0-16,21 0 0,0-21 0,0 0 16,1 0-16,-1 0 0,0 0 15,21 0-15,-21 0 0,1 0 0,20-21 16,-21 21-16,0-21 0,22 0 0,-22-1 16,0 1-16,0 0 0,0 0 15,0 0-15,-21-22 0,0 22 16,22 0-16,-22 0 0,0 0 0,0 0 15,21-1-15,-21 1 0,0 0 16,0 42 0,0 0-1,-21-21-15,21 22 0,-22 20 0,22-21 16,0 0-16,-21 0 0,21 1 0,0-1 16,0 0-16,0 0 0,0 0 15,0 0-15,21 1 0,1-1 0,-1 0 16,0-21-16,0 0 0,0 0 15,0 0-15,1 0 0,-1 0 16,21 0-16,-21-21 0,0 0 16,1-1-16,-1 22 0,-21-21 0,21 0 15,0-21-15,0 21 0</inkml:trace>
  <inkml:trace contextRef="#ctx0" brushRef="#br0" timeOffset="18532">11536 4487 0,'0'0'0,"0"-21"0,21 0 0,-21 0 15,0 0-15,0 0 0,0 42 31,0 0-31,0 0 16,0 0-16,0 0 0,0 1 0,0-1 16,0 0-16,0 0 0,0 0 0,0 22 15,0-22-15,-21 0 0,21 0 16,0 0-16,0 0 16,-21 1-16,21-1 15,-22-21 1,1-21-1,21-1 1,0 1-16,0 0 0,0 0 16,0 0-16,0 0 0,0-22 0,21 22 15,1-21-15,-22 21 0,21-22 16,0 22-16,21-21 0,-21 21 0,22-1 16,-1 1-16,0 0 0,1 0 15,-1 21-15,22 0 0,-22 0 0,0 0 16,1 0-16,-1 21 0,0 0 15,-21 0-15,22 1 0,-22 20 16,0-21-16,0 21 0,0-20 0,1 20 16,-22-21-16,0 0 0,0 0 0,0 22 15,0-22-15,0 0 0,-22-21 16,1 21-16,0 0 0,0-21 0,21 22 16,-21-22-16,0 0 0,-1 0 15,22-22 16,22 1-15,-1 21-16,-21-21 16</inkml:trace>
  <inkml:trace contextRef="#ctx0" brushRef="#br0" timeOffset="19303.45">13017 4445 0,'0'0'15,"22"-21"-15,-22 0 0,0 0 0,0-1 0,0 1 16,0 0-16,-22 0 16,1 0-16,0 21 0,0 0 0,0 0 15,-22 0-15,22 0 0,-21 0 0,21 21 16,-22 0-16,1 0 0,21 0 16,-21 22-16,20-22 0,-20 0 15,21 21-15,0-20 0,0 20 0,-1-21 16,22 0-16,-21 0 0,21 1 15,0-1-15,0 0 0,0 0 0,21-21 16,22 21-16,-22-21 0,0 0 0,21 0 16,1 0-16,-1 0 0,0 0 15,1 0-15,-1-21 0,-21 21 0,22-21 16,-1 0-16,-21 0 0,0 21 16,22-22-16,-22 1 0,-21 0 15,21-21-15,0 21 0,-21-1 0,21 1 0,-21 0 16,0 0-16,0 0 15,0 42 17,0 0-32,-21 0 15,21 0-15,-21 1 0,0-1 0,21 21 16,-21 0-16,-1-20 0,22 20 0,-21 21 16,0-20-16,21-1 0,0 22 15,-21-1-15,21 1 0,0-1 0,-21 1 16,21-1-16,0 1 0,0-1 0,0 1 15,0-1-15,0 1 0,0-1 16,21 22-16,-21-22 0,21 1 16,0-1-16,-21 1 0,21-1 0,1 1 15,-22-22-15,0 22 0,0-22 16,0 21-16,0-20 0,0-1 0,0 22 16,0-43-16,-22 21 0,1 0 0,-21-20 15,21-1-15,-22-21 0,1 21 0,0-21 16,-1 0-16,-20 0 0,21-21 15,-1 21-15,-20-43 0,20 22 0,1-21 16,0 0-16,-1-1 0,1 1 0,21 0 16,0-22-16,0 22 0,21-22 0,0 1 15,0-1-15,0-20 16,0 20-16,21-21 0,0 22 0,0-1 16,0-20-16,0 20 0,1 22 0,20-22 15,-21 22-15,21-21 0,-20 20 16,-1-20-16,21 20 0,0 1 0,-20 0 15,20-1-15,0 1 0,-21 0 16,22 21-16,-1-22 0,0 1 0,1 21 16,-22-22-16,21 22 0,1 0 0,-22-21 15,21 21-15</inkml:trace>
  <inkml:trace contextRef="#ctx0" brushRef="#br0" timeOffset="19639.25">13652 3810 0,'-42'0'32,"21"21"-32,0 0 0,0 22 15,-1-1-15,1-21 0,21 22 16,-21 20-16,0-21 0,21 1 0,-21 20 15,21-20-15,0-1 0,0 0 16,-21 1-16,21-1 0,0-21 16,0 21-16,0-20 0,0-1 0,0 21 15,0-21-15,0 0 0,0 1 16,0-1-16,0 0 16,21-21-1,0 0 1,0 0-16,0 0 15,0-21-15,1 0 0</inkml:trace>
  <inkml:trace contextRef="#ctx0" brushRef="#br0" timeOffset="20036.03">13652 4530 0,'22'0'46,"-1"0"-30,0 0-16,0 0 0,0 0 16,0-21-16,1-1 0,-1 22 0,0-21 15,0 21-15,0-21 0,0 0 16,1 0-16,-1 21 0,-21-21 0,0-1 16,0 1-16,0 0 0,-21 21 15,-1-21 1,1 21-16,0 0 0,0 0 0,0 0 15,0 0-15,-22 21 0,22 0 16,0 0-16,0 1 0,0-1 0,-1 21 16,1-21-16,0 0 0,21 22 0,0-22 15,0 0-15,0 0 0,0 0 16,0 1-16,21-1 0,22-21 0,-22 21 16,0-21-16,21 0 0,-21 0 15,22 0-15,-1 0 0,0 0 0,1 0 16,-1-21-16,0 21 0,1-21 0,-1-1 15,0 22-15,-20-21 0,20 0 16,-21 0-16,0 0 0,-21 0 16</inkml:trace>
  <inkml:trace contextRef="#ctx0" brushRef="#br0" timeOffset="21583.45">889 6837 0,'0'0'0,"0"-21"16,0 0-16,21-1 15,0 1-15,0 0 0,1 0 16,-1 21-16,0-21 0,0 21 16,0 0-16,0 0 0,1 0 0,-1 0 15,0 0-15,0 0 16,0 21-16,-21 0 0,21 0 16,-21 22-16,22-22 0,-22 21 15,0 0-15,0-20 0,0 20 16,0 0-16,0 22 0,0-22 0,0 0 15,0 22-15,-22-22 0,1 1 16,-21 20-16,21-21 0,0-20 0,-22 20 16,1 0-16,21-21 0,-22 1 15,22-1-15,0-21 0,0 0 0,-21 21 16,20-21-16,1 0 0,0 0 16,0-21-16,-21 0 0,20-1 15,1 1-15,0 0 0,21-21 0,0 21 16,0-22-16,0 1 0,0 0 0,0-1 15,0 1-15,21 0 16,0 20-16,1-20 0,-1 21 0,0 0 16,0 21-16,0 0 0,22 0 15,-22 0-15,0 0 0,0 0 0,0 0 16,0 21-16,1 0 0,-1 21 16,-21-20-16,21 20 0,0 0 0,0 1 15,-21-22-15,0 21 0,21 0 16,-21-20-16,22 20 0,-22-21 0,0 0 15,0 0-15,0 1 0,21-1 16,0 0 0,0-21-1,0 0-15,-21-21 0,21 0 16,1 21-16,-22-22 0,21 1 16,0 0-16</inkml:trace>
  <inkml:trace contextRef="#ctx0" brushRef="#br0" timeOffset="21855.88">1693 7260 0,'0'0'0,"21"0"16,1 0 15,-22-21-16,0 0-15,0 0 16,-22 21 0</inkml:trace>
  <inkml:trace contextRef="#ctx0" brushRef="#br0" timeOffset="22371.92">2667 6583 0,'0'0'0,"21"0"0,-21-21 0,21 0 15,-42 21 1,0 0-16,0 21 15,0 21-15,-1-21 16,22 22-16,-21-1 0,0 21 0,21-20 16,-21-1-16,21 0 0,-21 22 15,0-22-15,21 1 0,-22-1 0,22 0 16,0 1-16,-21-22 0,21 21 16,-21-21-16,21 0 0,0 1 15,0-1-15,21-21 16</inkml:trace>
  <inkml:trace contextRef="#ctx0" brushRef="#br0" timeOffset="22711.73">2582 6816 0,'0'0'0,"0"-21"0,43-128 31,-43 128-31,21 0 0,0 0 0,0 0 15,0 0-15,22 21 0,-22-22 16,21 22-16,-21 0 0,22 0 0,-1 0 16,0 0-16,1 22 0,-22-1 15,21 21-15,0-21 0,-20 22 16,20-1-16,-21 0 0,0 1 0,0-1 16,-21 0-16,0 1 0,0-1 15,0 0-15,0 1 0,0-22 0,-21 21 16,0 0-16,0-20 0,0 20 15,0-21-15,-1 0 0,1 0 0,0 1 16,21-1-16,0 0 0,-21 0 0,0-21 16,0 0 15,-1-21-31,22 0 16,-21 0-16</inkml:trace>
  <inkml:trace contextRef="#ctx0" brushRef="#br0" timeOffset="22944.59">2413 7091 0,'0'0'16,"-21"0"-16,42 0 16,0 0-1,0 0-15,0 0 0,22 0 16,-22 0-16,21-21 0,1 21 0,-1-21 15,0 21-15,1 0 0,20-22 16,-21 22-16,1 0 0,-1-21 0,-21 21 16,22 0-16,-22 0 0,21-21 15,-21 21-15,22-21 0,-22 21 0,0 0 16,21 0-16</inkml:trace>
  <inkml:trace contextRef="#ctx0" brushRef="#br0" timeOffset="23383.1">3408 6900 0,'0'-42'31,"0"21"-31,0 0 16,21 21-16,0 0 0,0 0 15,0 0-15,1 0 0,-1 0 16,0 0-16,0 0 0,0 21 15,0 0-15,1 0 0,-1 0 0,0 1 16,0 20-16,0-21 0,0 0 0,1 22 16,-22-22-16,0 21 0,0-21 15,0 22-15,0-22 0,0 0 16,0 0-16,0 0 0,0 0 0,0 1 16,-22-22-16,1 0 15,0 0-15,0 0 16,21-85 15,0 64-31,0 0 0,0-22 0,0 22 0,0 0 16,0 0-16,21-22 0,0 22 15,0 0-15,-21 0 0,22 0 0,-22 0 16,21 21-16,0-22 0,0 1 16,0 21-16,0-21 0,1 21 15,-1 0-15,0 0 0,0 0 16,0 0-16,0 0 15</inkml:trace>
  <inkml:trace contextRef="#ctx0" brushRef="#br0" timeOffset="23775.88">4106 7049 0,'0'21'15,"21"-21"1,1 0-1,-1-21-15,0 21 16,0-22-16,0 22 0,0-21 16,1 0-16,-1 21 0,0-21 15,0 0-15,0 0 0,0-1 0,-21 1 16,0 0-16,0 0 0,0 0 16,0 0-16,-21 21 15,0 0-15,0 0 0,0 0 16,0 0-16,21 21 0,-22 0 15,1 0-15,0 0 0,0 0 0,0 1 16,0 20-16,21-21 0,0 0 0,0 22 16,0-22-16,0 0 0,0 21 15,0-21-15,0 1 0,0-1 0,0 0 16,0 0-16,0 0 0,21-21 16,-21 21-16,21-21 0,0 22 15,0-22-15,22 0 0,-22 0 0,21 0 16,-21 0-16,22 0 0,-1 0 0,0-22 15,-21 1-15,22 21 0,-1-21 16,0 0-16,1 21 0</inkml:trace>
  <inkml:trace contextRef="#ctx0" brushRef="#br0" timeOffset="24276.59">5080 6879 0,'0'0'0,"0"-21"0,0 0 0,0 0 16,0 0-16,0-1 0,-21 1 15,0 0-15,-1 0 0,22 0 16,-21 21-16,0 0 0,0 0 16,0 0-16,0 0 0,21 21 0,-22 0 15,1 0-15,0 0 0,0 1 16,0 20-16,0-21 0,21 21 0,0-20 16,-22 20-16,22-21 0,-21 21 0,21-20 15,0 20-15,0-21 0,0 0 16,0 22-16,0-22 0,0 0 0,21 0 15,1 0-15,-1-21 16,0 0-16,0 0 16,0 0-16,0-21 15,1 0-15,-22 0 0,21 0 16,0-1-16,0 1 0,-21 0 0,21 0 16,-21 0-16,21-22 0,-21 22 0,0-21 15,22 21-15,-22-22 0,21 22 16,-21-21-16,21 21 0,-21 0 0,0-1 15,0 44 1,0-1 0,0 0-16,0 0 0,0 21 0,0-20 15,0 20-15,0-21 0,0 0 0,0 22 16,0-22-16,0 0 16,0 21-16,0-21 0,21 1 0,0-1 15,0 0-15,1 0 0,-1-21 16,0 0-16,0 0 15,0 0-15,0 0 16,-21-21-16,22 21 0</inkml:trace>
  <inkml:trace contextRef="#ctx0" brushRef="#br0" timeOffset="25459.58">6752 6668 0,'0'0'0,"0"-64"31,0 43-31,-21 21 31,0 21-31,0 0 0,21 0 16,-22 1-16,1 20 0,0 0 15,0-21-15,21 22 0,-21-1 0,21 0 0,-21 1 16,21-22-16,-22 21 16,22 1-16,0-22 0,0 21 0,0-21 15,0 22-15,0-22 0,22 0 0,-1-21 16,0 21-16,0 0 0,0-21 15,22 0-15,-22 0 0,0 0 0,21 0 16,-21 0-16,22-21 0,-22 0 0,21 21 16,-21-21-16,22 0 0,-22-1 15,21-20-15,-21 21 0,-21 0 0,22 0 16,-22-22-16,0 22 0,0-21 0,0 21 16,0-22-16,-22 1 0,22 21 15,-42-22-15,21 1 0,0 21 0,-22 0 16,22 0-16,0-1 0,-21 1 15,21 21-15,-1 0 0,1 0 16,0 0-16,21 21 16,21 1-1,22-22-15,-22 0 0,21 0 16,-21 0-16,22 0 0,-1 0 0,0 0 16,22 0-16,-22 0 0,0 0 15,1 0-15,-1-22 0,0 1 0,1 21 16,-1-21-16,0 0 0,-20 21 15,20-21-15,-21 0 0,0 21 0,-21-22 16,0 1-16,-21 0 31,0 21-31,0 0 16,0 0 0,-1 0-16,1 21 15,21 0-15,0 1 16,0-1-16,0 21 0,0-21 15,0 22-15,0-1 0,0-21 0,0 21 16,0 1-16,0-1 0,0 0 16,0 22-16,0-22 0,0 1 0,0 20 15,0 1-15,0-1 0,0 1 0,0-1 16,0 22-16,21-22 16,-21 1-16,22-1 0,-1 1 0,-21 20 15,21-20-15,-21 21 0,21-22 0,0 1 16,-21 20-16,21-20 0,1-1 0,-22 1 15,0-1-15,21-20 0,-21-1 16,0 21-16,0-20 0,0-22 0,0 21 16,0 1-16,0-22 0,0 0 0,-21 0 15,-1-21-15,1 0 0,0 21 16,0-21-16,0 0 0,0 0 0,-22-21 16,22 0-16,-21 0 0,21 0 0,-22-22 15,22 22-15,-21-21 0,21-1 16,-1 1-16,1 0 0,0-1 15,21-20-15,-21 21 0,21-22 0,0 22 16,0-22-16,0 22 0,0-22 0,0 22 16,21 0-16,0-1 0,0 22 0,1-21 15,-22 21-15,21-22 0,0 22 16,0-21-16,0 21 0,0-22 0,1 1 16,20 21-16</inkml:trace>
  <inkml:trace contextRef="#ctx0" brushRef="#br0" timeOffset="26331.57">9546 6604 0,'0'0'0,"-21"-21"0,0 21 31,42 0 0,0 0-15,-21-21-16,21 21 0,0-21 16,1-1-16,-1 22 0,0-21 0,0 0 15,21 0-15,-20 0 0,-1 0 0,0-1 16,0 1-16,0 0 0,0 0 16,-21 0-16,0 0 0,0-1 0,0 1 15,0 0-15,0 0 0,-21 21 0,0-21 16,-21 21-16,21 0 15,-22 0-15,1 0 0,0 0 0,20 0 16,-20 0-16,0 21 0,21 0 0,-22-21 16,22 21-16,0 0 0,0 1 15,0-1-15,21 0 0,0 0 0,0 21 16,0-20-16,0-1 0,0 0 0,0 0 16,21 21-16,0-20 0,0 20 15,-21-21-15,42 0 0,-20 22 0,-1-22 16,0 21-16,0-21 0,0 22 15,22-22-15,-22 0 0,0 0 0,0 21 16,0-20-16,-21-1 0,0 0 0,0 0 16,0 0-16,0 0 15,-21 1-15,0-22 16,-21 0-16,20 0 0,1 21 0,-21-21 16,21 0-16,-22 0 0,1 0 0,21 0 15,0-21-15,-22 21 0,22-22 16,-21 1-16,21 0 0,0 0 0,-1 0 15,1 0-15,0-22 0,21 22 0,-21-21 16,21-1-16,-21 1 0,21 0 16,0-1-16,0 1 0,0 0 0,0 21 15,0-22-15,0 22 0,0 0 16,0 0-16,21 42 31,0 0-31,-21 0 0,21 0 16,0 22-16,-21-22 0,22 21 0,-1-21 15,-21 22-15,21-22 0,-21 21 0,21-21 16,0 1-16,0-1 0,-21 0 16,22 0-16,-1 0 0,-21 0 0,21 1 15,0-1-15,0-21 0,0 0 0,1 0 16,-1 0-16,0 0 0,21 0 16</inkml:trace>
  <inkml:trace contextRef="#ctx0" brushRef="#br0" timeOffset="27447.9">10477 6646 0,'0'0'0,"22"-21"0,-1 0 15,-21-21-15,0 21 0,0-1 16,0 1-16,0 0 0,0 0 0,0 0 16,-43 21-16,1 0 0,21 0 15,0 0-15,0 0 0,-1 0 16,1 0-16,-21 21 0,21 0 0,0 21 15,-22-20-15,22 20 0,0-21 16,0 21-16,0-20 0,-1 20 16,1 0-16,21-21 0,0 1 0,0 20 15,-21-21-15,21 0 0,0 0 16,0 1-16,21-1 0,0-21 16,1 0-16,-1 0 0,0 0 0,0 0 15,21 0-15,-20 0 0,20-21 0,-21 21 16,21-22-16,-20 1 0,-1 0 15,0 0-15,0 0 0,0 0 0,0-1 16,1 1-16,-22-21 0,21 21 16,-21 0-16,0-1 0,0 1 0,0 0 15,0 0-15,0 42 32,0 0-17,0 0-15,0 22 0,0-22 0,0 21 16,0 1-16,0-1 0,0 0 15,-21 1-15,21-1 0,0 21 0,-22-20 16,22 20-16,0 1 0,0-1 0,0 1 16,0-1-16,0 1 0,0-1 0,0 1 15,0-1-15,0 1 0,0-1 16,0 1-16,0-1 0,-21 1 0,21-1 16,0-20-16,0 20 0,-21-21 0,21 1 15,0-22-15,0 21 0,0-21 16,0 1-16,21-22 15,0 0 1,-21-22-16,0 1 0,22 0 0,-1 0 16,0-21-16,-21-1 0,21 1 0,0 0 15,0-1-15,1-20 0,-1-1 16,0 1-16,0-1 0,0-20 0,0 20 16,1-21-16,20 1 0,-21-1 0,0 0 15,0 1-15,1 20 0,-1-20 16,0 20-16,0 1 0,0-1 0,-21 1 15,0 20-15,21 1 0,-21 0 0,0-1 16,0 22-16,0 0 16,0 0-16,0 0 0,-21 21 15,0 0-15,0 0 16,0 21-16,21 0 16,-21 0-16,21 21 0,0-20 0,0-1 15,-22 21-15,22-21 0,0 0 0,0 22 16,0-22-16,0 0 0,0 0 15,22 0-15,-22 1 0,21-22 16,0 0-16,-21 21 0,21-21 0,0 0 16,22 0-16,-22 0 0,0 0 15,21 0-15,-21 0 0,22-21 0,-22-1 16,21 22-16,-21-21 0,22 0 16,-22 0-16,0 0 0,0 0 15,0-22-15,1 22 0,-1-21 0,-21 21 16,0-1-16,21-20 0,-21 21 0,0 0 15,0 0-15,0 42 32,0 21-17,0-21-15,0 0 0,0 22 0,0-22 16,0 21-16,0-21 0,0 22 0,0-22 16,0 0-16,0 0 0,0 0 15,0 1-15,0-1 0,21 0 0,-21 0 16,21-21-16,0 21 0,1-21 15,-1 0-15,21 0 0,-21 0 16,0 0-16,22 0 0,-1 0 16,0 0-16,1-21 0,-1 21 0,0-21 15,1 0-15,20 0 0,-20-1 0,-22 1 16,21 0-16</inkml:trace>
  <inkml:trace contextRef="#ctx0" brushRef="#br0" timeOffset="27899.64">12234 6689 0,'0'-21'0,"0"42"0,0-85 0,0 43 16,0 0-16,0 0 0,0 0 15,-21-1-15,0 1 0,0 0 16,0 21-16,-1 0 0,1 0 16,0 0-16,0 0 0,-21 0 15,20 21-15,1 0 0,0 1 0,0-1 16,0 0-16,0 0 0,-1 21 16,1-20-16,0 20 0,0 0 0,21-21 15,0 22-15,-21-22 0,21 21 0,0-21 16,0 1-16,0-1 0,0 0 15,0 0-15,0 0 0,21-21 16,0 0-16,0 0 0,0 0 16,1 0-16,20 0 0,-21 0 0,0 0 15,0-21-15,1 0 0,-1 21 16,-21-21-16,21 0 0,0-1 0,0-20 16,-21 21-16,0-21 0,21 20 15,1-20-15,-22 21 0,21 0 16,-21 0-16,0-1 0,0 1 0,0 42 31,0 1-31,0-1 16,0 0-16,0 0 0,0 0 0,0 22 15,0-22-15,0 0 0,0 0 0,0 0 16,0 0-16,0 1 0,0-1 16,0 0-16,0 0 0,0 0 15,21-21-15,0 0 0,-21 21 16,21-21-16,0 0 0,1 0 15,-1 0-15,0 0 0,0 0 0,0 0 16,0-21-16,1 21 0</inkml:trace>
  <inkml:trace contextRef="#ctx0" brushRef="#br0" timeOffset="28319.42">12552 6752 0,'0'0'0,"0"-42"31,0 21-31,0 0 15,0-1-15,0 1 0,21 0 16,0 0 0,0 0-16,0 21 0,-21-21 0,43 21 15,-22 0-15,0 0 0,0 0 0,0 0 16,1 0-16,-1 21 0,0 21 16,0-21-16,0 0 0,0 22 0,1-1 15,-22-21-15,0 22 0,0-22 0,0 21 16,0-21-16,0 0 0,0 22 15,0-22-15,0 0 0,0 0 16,-22-21-16,1 21 0,0-21 16,0 0-1,21-21 1,0 0-16,0 0 16,0 0-16,0 0 0,21-1 0,0 1 15,-21-21-15,21 21 0,1-22 16,-1 22-16,0-21 0,0 21 0,0-22 15,0 22-15,1 0 0,-1 0 0,21-21 16,-21 42-16,0-22 0,1 1 16,-1 0-16,0 21 0,21 0 0,-21 0 15,1-21-15,-1 21 0,0 0 16</inkml:trace>
  <inkml:trace contextRef="#ctx0" brushRef="#br0" timeOffset="28703.66">13293 6752 0,'0'0'0,"0"21"31,21-21-15,0 0-16,0 0 0,0 0 16,0 0-16,1-21 0,-1 0 15,0 0-15,0 21 0,0-42 0,0 20 16,1 1-16,-1 0 0,0-21 15,0 21-15,0-22 0,-21 22 16,0 0-16,0 0 0,0 0 0,-21 21 31,0 0-31,0 0 0,0 21 16,-22 21-16,22-21 0,0 22 0,-21-22 16,20 21-16,1-21 0,0 22 15,0-1-15,0-21 0,21 0 0,0 22 16,0-22-16,0 0 0,0 0 0,21 0 15,0 0-15,21-21 16,-20 0-16,-1 22 0,21-22 0,0 0 16,1 0-16,-1 0 0,-21 0 0,22 0 15,-1-22-15,0 1 0,1 21 16,-22-21-16,21 0 0,-21 0 16</inkml:trace>
  <inkml:trace contextRef="#ctx0" brushRef="#br0" timeOffset="30003.62">1122 8721 0,'0'0'0,"-21"0"16,-1 0-16,1 0 0,0 0 16,0 0-16,21-21 15,0-1 1,0 1-16,0 0 15,21 21 1,0-21-16,0 21 0,22-21 0,-22 21 16,21 0-16,-21 0 0,22-21 15,-1 21-15,0 0 0,-20 0 16,20 0-16,-21 21 0,0 0 0,0-21 16,1 21-16,-22 0 0,0 0 15,0 1-15,0-1 0,0 0 0,-22 21 16,1-21-16,0 1 0,0-1 15,0 21-15,0-21 0,-1 0 0,1 1 16,0-1-16,0-21 0,0 21 16,0-21-16,21-21 31,0 0-15,21 21-1,-21-22-15,21 22 0,0-21 0,0 21 16,0 0-16,22 0 0,-22 0 15,0 0-15,21 0 0,-20 0 0,20 0 16,-21 0-16,21 21 0,-20 1 16,20-1-16,-21 0 0,0 0 0,-21 21 15,0-20-15,0 20 0,0-21 16,0 0-16,0 22 0,0-22 0,-42 0 16,21 21-16,-22-21 15,1 1-15,0-1 0,-1-21 0,1 21 0,-21-21 16,20 0-16,-20 0 15,20 0-15,1 0 0,0 0 0,-1 0 16,22 0-16,-21 0 0,21 0 16,0-21-16,-1 21 0,22-21 0,0-1 15,-21 1-15,21 0 16,0 0-16,0 0 0,0 0 16,21-1-16,1 1 15,-1 21-15,0 0 0,0-21 0,0 21 16,22 0-16,-22-21 0,21 21 15</inkml:trace>
  <inkml:trace contextRef="#ctx0" brushRef="#br0" timeOffset="30192.52">2095 8996 0,'-21'0'62</inkml:trace>
  <inkml:trace contextRef="#ctx0" brushRef="#br0" timeOffset="30975.62">3408 8784 0,'0'0'0,"0"-21"0,0-127 31,0 127-31,0 0 15,0-1-15,-21 1 0,21 0 0,0 0 16,0 0-16,0 0 0,0-1 0,0 1 16,-22 21-16,1 0 15,0 0-15,0 21 16,0 1-16,0 20 16,-1-21-16,1 21 0,21 22 0,-21-22 15,0 22-15,0-1 0,0 1 16,-1-1-16,22-20 0,-21 20 0,0-21 15,0 22-15,0-22 0,0 1 0,21-22 16,0 21-16,-22-21 0,22 0 16,0 1-16,0-1 15,0-42 1,0-1 0,0 1-16,0 0 0,0-21 15,0 21-15,0-22 0,0 1 16,0 0-16,0-22 0,22 22 0,-22-22 15,21 1-15,0 20 0,0-20 16,-21 21-16,42-22 0,-20 22 0,-1-1 16,21 22-16,-21 0 0,22 0 0,-1 21 15,0 0-15,1 0 0,-1 21 16,-21 0-16,21 0 0,1 22 0,-22-1 16,0 0-16,0 1 15,0 20-15,-21-20 0,0 20 0,0-21 16,0 22-16,0-22 0,0 1 0,0-1 15,-21 0-15,21-21 0,-21 22 16,21-22-16,0 0 0,-21 0 0,21 0 16,-21 1-16,0-1 15,-1-21 1,22-21 0,-21 21-16,0-22 0,0 1 15,0 0-15</inkml:trace>
  <inkml:trace contextRef="#ctx0" brushRef="#br0" timeOffset="31187.49">2984 9017 0,'-21'21'16,"42"0"0,1-21-1,-1 0-15,0 0 0,0 0 16,21 0-16,-20 0 0,20 0 0,0 0 15,1-21-15,-1 0 0,21 21 16,1-21-16,-22 0 0,22 21 0,-1-21 16,-20-1-16,20 22 0,-21-21 15,22 0-15,-43 21 0,21 0 16</inkml:trace>
  <inkml:trace contextRef="#ctx0" brushRef="#br0" timeOffset="31623.71">4000 8890 0,'0'-21'0,"0"0"16,0 0-1,0-1-15,0 1 16,0 0-16,22 0 16,-1 21-16,0 0 0,0 0 15,0 0-15,0 0 16,1 0-16,-1 21 0,0-21 15,0 21-15,0 22 0,-21-22 0,21 21 16,1-21-16,-22 22 0,21-1 16,-21 0-16,0-21 0,0 22 0,0-22 15,0 0-15,0 21 0,0-20 0,-21-1 16,-1-21-16,22 21 0,-21 0 16,0-21-16,0 0 15,0 0-15,21-21 16,0 0-16,0 0 15,0-1-15,0 1 0,0 0 0,0 0 16,0 0-16,0-22 0,21 22 16,0-21-16,-21 0 0,21 20 15,0-20-15,1 21 0,-1-21 0,0 20 16,21 1-16,-21 0 0,22 0 16,-22 0-16,0 0 0,21 21 0,-20 0 15,-1-22-15,0 22 0,0 0 0,0 0 16,0 0-16,1 0 0</inkml:trace>
  <inkml:trace contextRef="#ctx0" brushRef="#br0" timeOffset="32008.15">4847 8996 0,'0'0'0,"64"0"16,-43 0-1,0 0-15,0-21 16,0 0-16,0 21 0,1-22 0,-1 1 16,-21 0-16,21 0 0,0 0 0,0 0 15,-21-1-15,0 1 0,0 0 16,0 0-16,0 0 0,0 0 16,0-1-16,-21 22 15,0 0-15,0 0 0,0 0 16,-1 22-16,1-1 0,21 21 0,-21-21 15,0 0-15,0 22 0,21-1 0,0 0 16,-21-20-16,21 20 0,0-21 16,-22 21-16,22-20 0,0-1 0,0 21 15,0-21-15,0 0 0,22 1 16,-1-22-16,85 21 16,-64-21-1,-21 0-15,21 0 0,1-21 0,-1 21 16,22-22-16,-22 1 0,0 0 15,22 21-15</inkml:trace>
  <inkml:trace contextRef="#ctx0" brushRef="#br0" timeOffset="32476.09">5884 8784 0,'0'-21'0,"0"42"0,0-63 16,0 21-16,0 0 0,0-1 15,-21 22-15,0-21 0,0 21 16,0 0-16,-1 0 0,1 0 0,0 21 15,0 1-15,-21-1 0,20 0 16,1 0-16,-21 0 0,21 22 0,0-1 16,-1-21-16,1 21 0,0-20 0,21 20 15,0-21-15,0 21 0,0-20 16,0-1-16,0 0 0,0 0 16,0 0-16,21-21 0,0 21 0,1-21 15,-1 0-15,0 0 0,0 0 16,0 0-16,0 0 0,1 0 0,20-21 15,-21 0-15,0 21 0,0-21 0,1-21 16,-1 20-16,0 1 0,0-21 16,0 21-16,0-22 0,-21 1 0,22 0 15,-1 21-15,-21-22 0,0 1 0,21 21 16,-21 0-16,21-1 0,-21 1 16,0 42-1,0 1-15,-21-1 0,21 0 16,-21 0-16,0 21 0,21-20 15,0 20-15,0-21 0,0 21 16,0-20-16,0 20 0,0-21 0,0 21 16,0-20-16,0-1 0,0 0 0,0 0 15,0 0-15,21-21 0,-21 21 16,21-21-16,0 0 0,0 0 0,0 0 16,1 0-16,-1 0 0,0 0 0,0 0 15,0 0-15</inkml:trace>
  <inkml:trace contextRef="#ctx0" brushRef="#br0" timeOffset="33603.9">7641 8763 0,'0'0'0,"-21"-42"31,21 21-31,-21 21 15,0 21 17,-1 0-32,22 0 0,0 21 15,-21-20-15,0 20 0,0-21 0,21 21 16,-21-20-16,21 20 0,0-21 0,0 0 16,0 22-16,0-22 0,0 0 15,0 0-15,21 0 0,0-21 16,0 0-16,0 0 0,1 21 15,-1-21-15,0 0 0,0 0 0,21 0 16,-20-21-16,20 21 0,-21-21 16,21 0-16,-20 21 0,20-21 0,-21 0 15,0-22-15,0 22 0,1 0 0,-22-21 16,21 20-16,-21-20 0,0 21 16,0-21-16,-21-1 0,-1 22 0,1 0 15,0 0-15,0 0 0,0-1 0,0 1 16,-22 21-16,22 0 0,0 0 15,0 0-15,0 0 0,-1 0 0,22 21 16,0 1 0,22-22-1,-1 21-15,21-21 0,-21 0 0,22 0 16,-1 0-16,0 0 0,1 0 0,-1 0 16,0 0-16,1 0 0,-1-21 15,0 21-15,1-22 0,-1 22 0,-21-21 16,21 21-16,-20 0 0,20-21 0,-21 21 15,0 0-15,-21-21 0,21 21 16,-21-21-16,0 42 31,0 0-15,0 0-16,0 0 0,-21 1 16,0-1-16,21 21 0,-21 0 0,0 1 15,21-1-15,-21 0 0,-1 1 16,22 20-16,-21-20 0,21-1 0,-21 21 15,21-20-15,0-1 0,-21 22 0,21-1 16,0-21-16,-21 22 0,21-1 16,0 1-16,0-1 0,0 1 0,0-1 15,0 1-15,0-1 0,0 1 0,0-1 16,0 1-16,0-1 0,21 1 0,-21-1 16,21 1-16,-21-1 0,0 1 15,0-1-15,21 1 0,-21-22 0,21 22 16,-21-22-16,0 0 0,0-20 15,0 20-15,0-21 0,0 0 0,0 0 16,0-42 0,-21 21-1,0-21-15,0 0 0,0 0 0,0-22 16,-1 22-16,-20-21 0,0 0 0,21-1 16,-22 1-16,-20 0 0,20-22 15,-20 1-15,21-1 0,-1 1 0,-20-1 16,20 1-16,22 20 0,-21-20 0,21-1 15,0 1-15,21-1 0,0 22 16,0-22-16,21 22 0,0 0 0,21-22 16,-21 22-16,1 0 0,20-1 15,0 22-15,1-21 0,-1-1 0,0 22 16,1-21-16,-1 21 0,21-22 16,-20 22-16,-1-21 0,0 0 0,1 20 15,20-20-15,-20 21 0</inkml:trace>
  <inkml:trace contextRef="#ctx0" brushRef="#br0" timeOffset="34359.85">11091 8678 0,'0'0'0,"0"-21"0,21 0 16,-21 0-16,22 0 0,-22 0 0,0-1 16,0-20-16,0 21 0,0 0 0,0 0 15,0-1-15,0 1 16,-22 0-16,1 21 0,0 0 0,0-21 16,0 21-16,0 0 0,-22 0 15,22 21-15,0 0 0,0 0 16,-22 22-16,22-22 0,0 21 0,-21 1 15,21-1-15,-1 21 0,1-20 0,0 20 16,0-20-16,21 20 0,0-21 16,0 1-16,0-1 0,0 0 15,0-20-15,21 20 0,0-21 0,0 0 16,1 0-16,-1 1 0,21-22 16,-21 0-16,22 0 0,-1 0 0,0 0 15,-21 0-15,22 0 0,-1 0 0,0-22 16,-20 1-16,20 0 0,0 0 15,-21 0-15,22 0 0,-22-1 0,0-20 16,21 21-16,-20-21 0,-1-1 0,-21 1 16,21 21-16,0-22 0,0 1 15,-21 21-15,0 0 0,0-22 0,21 22 16,-21 42 0,0 1-1,0-1-15,0 0 0,0 21 16,0-21-16,-21 22 0,21-1 0,0-21 15,0 22-15,0-22 0,0 21 0,0-21 16,0 0-16,0 1 0,0-1 16,0-42 31,21-1-47,-21 1 15,0 0-15,0 0 0,0 0 0</inkml:trace>
  <inkml:trace contextRef="#ctx0" brushRef="#br0" timeOffset="34579.26">11557 8446 0,'0'-22'16,"0"-20"-1,-21 42 16,0 0-15,21 21-16,-22-21 0,22 21 16,0 1-16,0-1 15,22-21-15,-1 21 0,0-21 16,0 0-16,-21 21 0,21-21 0,0 21 16</inkml:trace>
  <inkml:trace contextRef="#ctx0" brushRef="#br0" timeOffset="35027.14">11896 8636 0,'0'-21'16,"-22"21"-16,22-21 16,0 0-16,0-1 15,0 1-15,22 0 16,-1 21-16,0 0 15,0 0-15,0 0 0,22 0 0,-22 0 16,0 0-16,0 0 0,0 21 16,0-21-16,1 21 0,-22 1 0,21-1 15,-21 21-15,21-21 0,-21 0 0,0 22 16,0-22-16,0 21 0,0-21 0,0 22 16,0-22-16,-21 0 0,0 0 15,-1 0-15,22 1 0,-21-1 16,0-21-16,0 0 15,21-21 1,0-1-16,0 1 16,0 0-16,0 0 0,0 0 15,0 0-15,21-22 0,0 22 16,0 0-16,-21 0 0,22 0 0,-1-1 16,-21-20-16,21 42 0,0-21 0,0 0 15,-21 0-15,21 21 0,1-22 16,-22 1-16,21 21 0,0 0 15,0-21-15,0 21 0,0 0 16,1 0-16,20 0 0</inkml:trace>
  <inkml:trace contextRef="#ctx0" brushRef="#br0" timeOffset="35658.78">13060 8446 0,'0'0'0,"0"-22"0,0 1 16,0 0 0,-21 21-16,-1 0 0,1 0 15,0 0-15,0 0 0,0 0 16,0 0-16,-1 21 0,1 0 16,-21 1-16,21-1 0,0 0 0,-22 0 15,22 21-15,0-20 0,0 20 16,21-21-16,0 21 0,-21-20 0,21 20 15,0 0-15,0-21 0,0 1 0,0 20 16,0-21-16,21 0 0,0 0 16,0 1-16,0-22 0,0 21 0,1-21 15,-1 0-15,21 0 0,-21 0 0,22 0 16,-22 0-16,21 0 0,0-21 0,-20-1 16,20 1-16,0 0 0,-21 0 15,22 0-15,-1-22 0,-21 22 0,22-21 16,-22 0-16,0-1 0,21 1 15,-21 0-15,1-1 0,-1 1 16,-21-22-16,21 22 0,-21 0 0,21-22 16,-21 22-16,0 0 0,0-22 0,21 22 15,-21-1-15,0 22 0,21-21 16,-21 21-16,0 0 0,0 42 31,0 0-31,0 0 0,0 21 16,0 1-16,0-1 0,0 22 0,0-22 15,0 0-15,0 22 0,-21-22 0,21 0 16,-21 1-16,21-1 0,0 0 16,-21 1-16,21-1 0,-21 0 15,21-20-15,0 20 0,0-21 0,0 0 16,0 22-16,0-22 0,0 0 16,0 0-16,0 0 0,21-21 31,0 0-16,0-21-15,-21 0 16,21 0-16,1 0 0</inkml:trace>
  <inkml:trace contextRef="#ctx0" brushRef="#br0" timeOffset="36087.6">13801 8594 0,'21'0'31,"0"0"-31,0 0 16,0 0-16,0 0 15,1 0-15,-1 0 0,0-21 0,0 21 16,21 0-16,-20-22 0,-1 1 0,0 21 16,0-21-16,0 21 0,0-21 15,-21 0-15,22 0 0,-22-1 16,0 1-16,0 0 15,-22 21-15,1-21 0,-21 21 16,21 0-16,0 0 0,-22 0 0,1 21 16,21 0-16,-22 0 0,22 1 0,-21-1 15,21 0-15,0 21 0,-1-21 16,1 22-16,0-22 0,21 21 0,0-21 16,0 1-16,0 20 0,0-21 0,0 0 15,0 22-15,0-22 0,21-21 0,0 21 16,1 0-16,-1 0 0,0-21 15,21 0-15,-21 0 0,1 0 16,20 0-16,-21 0 0,0 0 0,22 0 16,-22-21-16,0 21 0,0-21 15,0 0-15,0 0 0,1-1 0,-22 1 16,21 0-16,0 0 0,0-21 0,-21 20 16,0 1-16,21 0 0</inkml:trace>
  <inkml:trace contextRef="#ctx0" brushRef="#br0" timeOffset="37553.6">15409 4339 0,'0'-21'31,"0"0"-31,0 0 0,0 0 16,-21-1-16,21 1 15,0 0-15,0 0 16,0 0-16,0 0 0,0-1 16,0 1-16,21-21 0,0 21 0,-21 0 15,22-1-15,-1 1 0,21 0 16,-21 0-16,22 0 0,-22 0 0,21-1 15,0 22-15,1 0 0,20-21 16,-20 21-16,20 0 0,-21 0 0,22 0 16,-1 0-16,1 0 0,-1 0 0,1 0 15,-22 21-15,22-21 0,-22 22 16,0-1-16,1 0 0,-22 0 0,0 21 16,0 1-16,-21-22 0,0 21 15,0 1-15,0 20 0,0-21 16,-21 1-16,0 20 0,-21-20 0,-1-1 15,22 21-15,-21-20 0,-1 20 16,1 1-16,0-1 0,-1 1 0,1-1 16,0 1-16,-1 20 0,22-20 0,-21-1 15,0 22-15,20-21 0,1-1 16,0 22-16,0-22 0,0 1 0,0-1 16,-1 1-16,22 20 0,-21-20 0,21-22 15,0 22-15,0-1 0,0-20 16,0 20-16,21-21 0,1 22 0,20-22 15,-21 1-15,21-1 0,-20 0 0,20 1 16,21-1-16,-20-21 0,20 0 16,-20 0-16,20 1 0,1-1 15,-22-21-15,21 0 0,-20 0 0,-1 0 16,0 0-16,-20-21 0,20-1 0,-21 22 16,0-21-16,0 0 0,-21 0 15,0 0-15,0 0 0,0-1 16,0 1-16,0 0 0,-21 21 15,0-21-15,0 21 16,0 0-16,0 0 0,-1 0 16,1 21-16,0-21 15,0 21-15,0 0 0,0 1 0,-1-1 16,22 0-16,-21 21 0,0-21 0,0 1 16,0 20-16,0 0 0,-1-21 15,1 22-15,0-1 0,0 0 0,0 1 16,0-1-16,-1 0 0,1 22 15,21-22-15,-21 1 0,0 20 0,0 1 16,21-1-16,0 1 0,0-1 0,-21 1 16,21-1-16,0 1 0,0-1 0,0 1 15,0-1-15,0 22 0,0-22 16,0 1-16,0-1 0,21 22 0,-21-22 16,21 1-16,0-1 0,0 1 0,-21-1 15,21 1-15,1-22 0,-1 22 16,-21-1-16,21-20 0,0 20 15,-21-21-15,0 22 0,0-22 0,0 22 16,0-22-16,0 0 0,0 1 0,0-1 16,0 0-16,-21-20 0,0 20 0,0 0 15,-1-21-15,1 1 0,-21 20 16,21-21-16,-22 0 0,22 0 0,-21-21 16,21 22-16,0-22 0,-22 0 0,22 21 15,0-21-15,0 0 0,0 0 0,-1 0 16,1 0-16,0 0 0,0 0 15,0 0-15,21-21 0,-21 21 16,21-22-16,0 1 0,0 0 16,0 0-16,0-21 0,0-1 0,0 1 15,0 0-15</inkml:trace>
  <inkml:trace contextRef="#ctx0" brushRef="#br0" timeOffset="38803.83">16510 5440 0,'0'0'0,"-21"21"0,-64-21 32,64 0-32,0 0 0,42 0 31,0 0-15,0 0-16,0-21 0,22 21 0,-22-21 15,21 0-15,1 21 0,-1-22 16,0 1-16,22 0 0,-1 0 0,22 0 15,0-22-15,20 22 0,1-21 16,21 0-16,0-1 0,0-20 0,0 20 16,21-20-16,1-1 0,20 22 0,0-21 15,-21-1-15,22 22 0,-22-22 16,21 22-16,-21-22 0,1 22 16,-1 0-16,-21-1 0,0 1 15,0 0-15,-43-1 0,1 1 0,0 0 16,-1 21-16,-20-22 0,-22 22 0,1-21 15,-1 21-15,0-1 0,-21 1 16,1 0-16,-1 0 0,0 0 0,-21 0 16,21 21-16,-21-22 0,0 1 15,0 0-15,-21 21 16,0 0 0,0 0-16,-1 0 15,1 0-15,0 0 0,0 0 16,0 0-16,0 0 15,-1 0-15,1 0 16,0 0-16,0 0 0,0 0 16,0 0-16,-1 21 0,1-21 15,0 0-15,0 0 0,0 0 0,0 0 16,-1 0-16,1 0 0,0 0 16,0 0-16,0 0 15,42 0 48,0 0-63,0 0 0,0 0 15,1 0-15,-1 0 0,21 0 0,-21 0 16,22 0-16,-1 0 0,-21 0 16,0 0-16,22 0 0,-22 0 0,0 0 15,-42 0 16,0 0-15,21 21-16,-22 1 0,1 20 16,0-21-16,0 21 0,0 1 0,0 20 15,-22-20-15,22-1 0,0 0 16,0 1-16,0-1 0,-1 0 16,22 1-16,-21-1 0,0-21 0,0 0 15,21 0-15,0 1 0,0-1 16,-21 0-16,21 0 0,-21-21 15,21 21-15,-22-42 32,22 0-17</inkml:trace>
  <inkml:trace contextRef="#ctx0" brushRef="#br0" timeOffset="41091.72">21272 3006 0,'0'-21'16,"0"-1"31,0 44-16,-21-1-31,21 0 16,0 0-16,0 0 0,-21 22 15,21-1-15,0-21 0,0 21 0,-21 1 16,21-1-16,-21 0 0,21 1 16,0-22-16,0 21 0,0-21 0,0 1 15,0-1-15,0 0 0,0 0 0,0 0 16,0-42 31,21 21-47,0-21 0,-21 0 0,21 0 15,-21-1-15,21 1 0,1-21 0,-22 21 16,21 0-16,0-22 0,0 22 16,0-21-16,0 21 0,-21-22 0,22 22 15,-1 21-15,0-21 0,-21 0 16,21 21-16,0 0 0,-21 21 16,21 0-16,-21 0 0,0 0 15,0 1-15,0 20 16,0-21-16,0 21 0,0-20 0,0 20 15,0-21-15,0 0 0,0 0 16,22 1-16,-22-1 0,21 0 0,0-21 16,0 0-16,0 0 0,0 0 15,1 0-15,-1 0 16,0-21-16,0 21 0,0-21 0,0-1 16,1 1-16,-22 0 0,21 0 15,-21-21-15,21 20 0,-21-20 0,0 21 16,0-21-16,0-1 0,0 22 15,0 0-15,0 0 0,0 0 0,0-1 16,0 1-16,-21 21 31,21 21-15,21 1 0</inkml:trace>
  <inkml:trace contextRef="#ctx0" brushRef="#br0" timeOffset="41320.58">22119 3069 0,'0'0'0,"0"21"32,0 1-17,0-1-15,0 0 0,0 0 0,0 21 16,0-20-16,0-1 0,0 21 15,-21-21-15,21 0 0,-21 1 0,21-1 16,0 0-16,0 0 0,0 0 0,0 0 16,21-42 15</inkml:trace>
  <inkml:trace contextRef="#ctx0" brushRef="#br0" timeOffset="41723.8">22204 2773 0,'0'0'0,"-21"0"0,-1 0 16,1 21-16,0-21 0,21 21 15,0 0-15,0 1 0,0-1 16,0 0-16,0 0 15,21-21-15,-21 21 0,21-21 16,1 0-16,-1 0 0,0 0 16,0 0-16,0 0 15,0 0-15,1 0 0,-22-21 0,21 21 16,-21-21-16,21 0 0,-21 0 16,0-1-16,0 1 0,0 0 15,0 0-15,0 0 0,0 0 16,-21-1-16,0 22 0,21-21 0,-22 21 15,1 0-15,0 0 16,21 21-16,-21 1 16,21-1-16,0 0 0,0 21 15,0-21-15,0 1 0,0-1 0,0 0 16,0 0-16,21 0 0,0-21 16,0 0-16,1 0 15,-1 0-15</inkml:trace>
  <inkml:trace contextRef="#ctx0" brushRef="#br0" timeOffset="41983.64">22733 2688 0,'21'-21'0,"-42"42"0,42-63 16,0 21-16,-21 42 16,0 0-1,0 0-15,0 0 0,-21 22 0,0-22 16,21 21-16,-21 1 15,0-1-15,-1 0 0,1 1 0,0-1 16,0 0-16,21 1 0,-21-1 0,0 0 16,21-21-16,-22 22 0,22-22 15,0 21-15,0-21 0,0 1 0,0-1 16,0 0-16,0 0 0,22-21 16,-1 0-16,0 0 15,0-21-15,0 0 0</inkml:trace>
  <inkml:trace contextRef="#ctx0" brushRef="#br0" timeOffset="42463.37">23114 2646 0,'0'0'0,"0"-21"0,0 0 16,0-1-16,0 44 31,0-1-31,0 21 0,-21-21 0,0 22 15,21-1-15,-22 0 0,22 1 0,-21-1 16,21 21-16,-21-20 0,0-1 16,21 0-16,0 1 0,-21-1 0,0 0 15,21-20-15,-22 20 16,22-21-16,0 0 0,0 0 0,0 1 16,0-1-16,0-42 31,0-1-16,0 1-15,0 0 0,22 0 16,-22-21-16,21 20 0,0-20 0,0 21 16,0-21-16,0 20 0,1-20 0,-1 21 15,21 0-15,-21 0 0,0 21 16,1 0-16,20 0 0,-21 0 0,0 0 16,0 0-16,1 21 15,-1 0-15,-21 0 0,21 0 16,-21 22-16,0-22 0,0 0 0,0 21 15,0-21-15,0 22 0,0-22 16,0 21-16,-21-21 0,21 1 0,0-1 16,-21 0-16,-1 0 15,1 0-15,0 0 16,0-21-16,0 0 0,0 0 16</inkml:trace>
  <inkml:trace contextRef="#ctx0" brushRef="#br0" timeOffset="42659.7">22542 3090 0,'0'0'0,"-21"0"0,0 0 0,21-21 0,21 21 31,0 0-31,1-21 16,20 21-16,0 0 0,-21 0 0,22 0 15,20 0-15,-20-21 0,-1 21 16,0-21-16,-21 21 0,22-21 0,-22 21 16</inkml:trace>
  <inkml:trace contextRef="#ctx0" brushRef="#br0" timeOffset="43120.14">24447 2477 0,'22'-22'0,"-44"44"0,44-65 16,-22 64 15,0 1-31,-22-1 0,22 21 16,-21 0-16,0 1 0,21-1 0,-21 0 15,21 1-15,-21-1 0,0 0 16,21 1-16,-22-1 0,1-21 0,0 22 16,21-1-16,-21-21 0,0 21 15,0-20-15,21-1 0,-22 0 0,22 0 16,-21 0-16,21 0 0</inkml:trace>
  <inkml:trace contextRef="#ctx0" brushRef="#br0" timeOffset="43459.94">24193 2773 0,'0'0'0,"0"-42"0,0 20 0,0-20 16,0 0-16,22-1 0,-1 1 0,-21 0 15,21-1-15,0 22 0,0 0 16,0 0-16,1 0 0,20 0 0,0-1 16,1 22-16,-1 0 0,0 0 15,22 0-15,-22 22 0,0 20 0,22-21 16,-43 21-16,21 1 0,-20-1 16,-1 0-16,-21 1 0,0-1 0,0-21 15,-21 22-15,-1-1 0,-20-21 16,21 0-16,-21 22 0,-1-22 15,1-21-15,0 21 0,-1 0 0,22-21 16,-21 0-16,21 21 0,-22-21 16,22 0-16,0 0 0,42 0 47,0 0-47</inkml:trace>
  <inkml:trace contextRef="#ctx0" brushRef="#br0" timeOffset="43991.64">25146 2963 0,'63'-21'31,"-41"0"-31,-1 0 16,-21 0-16,0 0 0,0-1 15,0 1-15,0 0 0,-21 21 16,-1-21-16,1 0 0,0 21 16,0 0-16,0 0 0,0 0 0,-1 0 15,-20 21-15,21 0 0,0 0 16,-22 22-16,22-22 0,0 0 0,0 21 16,-21-21-16,20 1 15,1 20-15,21-21 0,0 21 0,-21-20 16,21-1-16,0 0 0,0 0 0,0 0 15,21 0-15,0-21 16,1 0-16,-1 0 0,0 0 0,0 0 16,21 0-16,-20 0 0,-1-21 15,21 0-15,-21 21 0,0-21 0,1 0 16,-1 0-16,0-1 0,0 1 0,0 0 16,-21 0-16,21 0 0,1-22 15,-22 22-15,0 0 0,0 0 16,21 0-16,-21 0 15,0 42 1,0 0-16,0 0 0,0 0 16,0 0-16,0 1 0,0-1 15,0 0-15,0 0 0,0 0 0,0 0 16,0 1-16,21-1 0,-21 0 16,21 0-16,0-21 0,0 0 15,1 0-15,-1 0 16,0 0-16</inkml:trace>
  <inkml:trace contextRef="#ctx0" brushRef="#br0" timeOffset="44367.76">25506 2942 0,'0'-42'16,"21"0"-16,-21 20 16,0 1-16,0 0 0,21 0 0,0 0 15,0 21-15,-21-21 16,22 21-16,-1 0 0,0 0 0,0 0 15,-21 21-15,21 0 0,0 0 16,1 0-16,-1 0 0,0 22 0,0-22 16,0 0-16,0 21 0,1-20 0,-1-1 15,-21 21-15,0-21 0,0 0 16,0 1-16,0-1 0,0 0 16,0 0-16,0 0 0,-21-21 15,-1 0-15,1 0 16,21-21-1,0 0-15,0 0 16,0 0-16,0-1 0,0 1 0,21 0 16,1 0-16,-1-21 0,-21 20 15,21 1-15,0-21 0,0 21 0,0 0 16,1-1-16,-1-20 0,21 21 0,-21 21 16,0-21-16,1 0 0,-1 21 15,21 0-15,-21 0 0,0 0 16,1 0-16,-1 0 0</inkml:trace>
  <inkml:trace contextRef="#ctx0" brushRef="#br0" timeOffset="44915.72">26712 2985 0,'21'0'0,"22"-43"31,-22 22-31,-21 0 16,0 0-16,21 0 0,-21-1 0,0 1 16,0-21-16,0 21 0,0-22 15,-21 22-15,0 0 0,0-21 0,-1 21 16,1 21-16,0-22 0,0 22 16,0 0-16,-22 0 0,22 22 0,-21-1 15,21 0-15,0 0 0,-22 0 16,22 22-16,0-1 0,0-21 0,0 21 15,-1-20-15,1 20 0,0-21 0,21 21 16,0-20-16,0-1 0,0 0 16,0 0-16,21 0 0,0-21 15,1 21-15,-1-21 0,0 0 16,21 0-16,-21 0 0,1 0 16,-1-21-16,0 0 0,21 21 0,-21-21 15,1 0-15,-1 0 0,0-1 16,0 1-16,-21-21 0,21 21 0,0-22 15,-21 22-15,0 0 0,22 0 16,-22 0-16,0 0 0,0-1 0,0 44 31,0-1-31,-22 0 0,22 0 16,0 0-16,0 0 0,-21 1 0,21-1 16,-21 0-16,21 0 0,0 0 15,0 0-15,0 1 0,0-1 0,0 0 16,21-21-16,-21 21 0,21-21 15,1 0-15,-1 21 0,0-21 16,0 0-16,0 0 0,0 0 0,1 0 16,20 0-16,-21-21 0</inkml:trace>
  <inkml:trace contextRef="#ctx0" brushRef="#br0" timeOffset="45607.93">27241 2731 0,'0'0'0,"0"-22"0,22 22 16,-22-21-16,0 42 15,0 1 1,-22-22-16,22 21 0,-21 0 16,21 0-16,0 0 0,-21 22 15,21-22-15,-21 0 0,21 0 0,0 0 16,0 0-16,-21-21 0,21 22 16,0-1-16,-21 0 0,21 0 15,-22-21 1,1 0-1,21-21 17,0 0-32,0 0 0,0-1 0,0 1 15,0-21-15,0 21 16,21 0-16,1-1 0,-1 1 0,0 0 0,0-21 16,0 21-16,0 21 0,1-22 15,-1 1-15,0 21 0,0 0 16,0 0-16,0 0 0,1 0 15,-1 21-15,-21 1 0,0-1 16,0 0-16,21 21 0,-21-21 0,0 1 16,0-1-16,0 0 0,0 21 15,0-21-15,0 1 0,0-1 16,0 0-16,0 0 16,-21-21-16,21-21 46,0 0-46,0 0 0,0-1 16,0 1-16,21 0 0,-21 0 16,21 0-16,0 0 0,0-1 15,22-20-15,-22 21 0,0 0 0,21 0 16,-20-1-16,-1 22 0,21 0 16,-21 0-16,0 0 0,1 0 0,-1 0 15,0 22-15,-21-1 0,0 0 16,0 0-16,0 21 0,0-20 0,0-1 15,0 21-15,0-21 0,-21 0 16,21 1-16,0-1 0,-21 0 16,21 0-16,-22-21 0,22 21 0,0 0 31,22-42-15,-1 0-1,0 21-15,-21-21 0</inkml:trace>
  <inkml:trace contextRef="#ctx0" brushRef="#br0" timeOffset="45947.74">28003 2879 0,'22'0'15,"-44"0"-15,65-21 0,-22 21 16,0-22-16,0 22 16,-21-21-16,21 21 0,1-21 15,-1 0-15,0 21 0,0-21 0,0 0 16,0-1-16,-21 1 15,22 0-15,-22 0 0,0 0 16,-22 21 0,1 0-16,0 0 0,0 21 15,0 0-15,0 0 0,-22 0 0,22 1 16,0-1-16,-21 0 0,20 21 16,1-21-16,0 1 0,21-1 15,0 0-15,-21 0 0,21 0 0,0 0 16,0 1-16,0-1 15,21-21-15,0 21 0,0-21 16,1 0-16,-1 0 0,21 0 16,-21 0-16,22 0 0,-22-21 0,0 0 15,21-1-15,-21 1 0,22 21 16,-22-42-16,21 21 0</inkml:trace>
  <inkml:trace contextRef="#ctx0" brushRef="#br0" timeOffset="46187.6">28638 2265 0,'0'0'0,"22"-21"0,-22 0 16,0-1-16,0 1 0,0 42 31,0 1-31,0-1 0,-22 0 16,1 21-16,21-21 0,-21 22 16,21-1-16,0-21 0,-21 22 0,0-1 15,21 0-15,-21 1 0,21-1 16,0-21-16,-22 21 0,22-20 0,0 20 15,0-21-15,0 0 0,0 0 16,0 1-16,0-1 0,0 0 16,22-21-16,-1 0 15,0 0-15,0 0 16</inkml:trace>
  <inkml:trace contextRef="#ctx0" brushRef="#br0" timeOffset="46547.47">28829 2794 0,'21'0'31,"0"-21"-31,0 21 0,1 0 16,-1-21-16,0 21 15,21-21-15,-21 21 0,22-22 0,-1 1 16,-21 0-16,22 0 0,-22 21 15,21-21-15,-21 0 0,-21-1 0,0 1 16,-21 21 0,0 21-16,-21-21 15,-1 22-15,22-1 0,-21 21 0,-1-21 16,1 0-16,21 1 0,0 20 16,-22-21-16,22 0 0,21 0 0,-21 1 15,21-1-15,0 0 0,0 0 16,0 0-16,0 0 0,21-21 15,0 0-15,1 0 16,-1 0-16,21 0 0,-21 0 0,22 0 16,-1 0-16,0 0 0,1 0 15</inkml:trace>
  <inkml:trace contextRef="#ctx0" brushRef="#br0" timeOffset="46959.23">29485 2731 0,'0'0'16,"0"-22"-16,0 1 0,0 0 0,0 0 0,0 0 15,0 0-15,0-1 16,21 22-16,0-21 0,1 21 16,-1 0-16,0 0 0,0 0 15,0 0-15,22 0 0,-22 0 16,21 21-16,-21 1 0,0-1 16,1-21-16,-1 42 0,-21-21 0,0 0 15,0 1-15,0 20 0,0-21 16,0 0-16,0 0 0,-21 22 0,21-22 15,-22 0-15,1-21 0,0 21 0,0 0 16,0-21-16,0 0 16,-1 0-1,22-21 1,0 0-16,0 0 0,0 0 16,22 0-16,-22-1 0,21 1 15,0 0-15,0-21 0,21-1 16,-20 22-16,-1-21 0,21 0 0,-21-1 15,22 22-15,-1-21 0,0 21 16,1-1-16,-1 1 0,-21 0 0,21 0 16,1 21-16,-22 0 0,0 0 15,0 0-15,-21 21 16,0 0-16,-42-21 16,21 21-16</inkml:trace>
  <inkml:trace contextRef="#ctx0" brushRef="#br0" timeOffset="47236.07">28448 2286 0,'0'0'0,"21"0"15,0 0 1,22 0-16,-1 0 0,0 0 0,1 0 15,-1 0-15,21 0 0,-20 0 16,20 0-16,1 0 0,20 0 0,-20 0 16,-1 0-16,-20 0 0,20 0 0,1 0 15,-22 0-15,0 21 0,-20-21 16,20 0-16,-21 0 0,0 21 16,0-21-16,-21 22 15,0-1-15,-21 0 16</inkml:trace>
  <inkml:trace contextRef="#ctx0" brushRef="#br0" timeOffset="48675.18">16827 7641 0,'0'0'0,"0"-42"0,0 21 0,0-22 16,0 22-16,0 0 0,0-21 0,0 21 16,0-1-16,0 1 0,-21 21 15,21-21-15,0 42 31,0 0-31,0 1 0,21-1 16,1 0-16,-1 0 0,0 0 16,21 22-16,1-22 0,-1 21 0,0 0 15,1 1-15,-1-1 0,21 0 16,-20 22-16,20-22 0,1 22 0,-1-1 16,1 1-16,20-1 0,-20 1 15,21-1-15,-1 1 0,1-1 0,21 1 16,-22-1-16,22 1 0,0-1 0,21 22 15,-21-22-15,0 1 0,0-22 16,-1 22-16,22-1 0,-21 1 0,0-22 16,0 0-16,-21 1 0,20-1 0,-20 0 15,0-20-15,-22 20 0,1-21 16,-1 0-16,-20 0 0,-1 1 0,-21-22 16,0 0-16,0 0 0,1 0 15,-22-22 1,0 1-1,-22 0-15,1 0 16,21 0-16,0 0 0,-21-1 16,21 1-16,-21 0 0,21 0 15,-21 21-15,21-21 0,0 0 16,0-1-16,-21 1 0,21 0 16,-22 21-16,22-21 15,22 21 32,-1 21-31,0-21-16,0 21 0,21-21 15,-20 21-15,-1 1 0,0-1 0,0-21 16,0 21-16,0 0 0,1 0 0,-1 0 16,-21 1-16,0-1 0,0 0 15,0 0-15,0 0 0,0 0 0,-21 1 16,-1 20-16,-20-21 0,0 0 0,-1 22 15,1-22-15,0 0 0,-22 0 16,1 21-16,-1-20 0,22-1 0,-22-21 16,22 21-16,0 0 0,-1-21 0,1 0 15</inkml:trace>
  <inkml:trace contextRef="#ctx0" brushRef="#br0" timeOffset="49574.71">20532 7874 0,'0'0'0,"0"-21"0,21 0 0,-21-22 0,21 22 15,-21 0-15,0 0 0,0 0 16,0 42 0,0 0-16,0 0 0,0 0 15,0 22-15,0-1 0,-21 0 16,0 22-16,-1-22 0,22 1 0,-21 20 15,21-21-15,-21 1 0,21-1 0,0-21 16,0 22-16,0-22 0,0 0 16,0 0-16,0 0 0,0-42 47,0 0-47,21 0 15,0 0-15,1-1 0,-22-20 0,21 21 16,0-21-16,0 20 0,-21-20 15,21 0-15,0 21 0,1-1 0,-1 1 16,-21 0-16,21 0 0,0 21 16,-21 21-16,21 0 15,-21 0-15,21 1 0,-21 20 0,0-21 16,0 21-16,22 1 0,-22-22 16,21 21-16,-21-21 0,0 1 0,21-1 15,0 21-15,0-42 0,0 21 0,-21 0 16,22-21-16,-1 0 0,0 0 15,0 0-15,0 0 0,0 0 16,1 0-16,-1 0 0,0 0 0,0-21 16,0 0-16,0 0 0,1 0 0,-22 0 15,0-1-15,21-20 0,-21 0 16,0-1-16,0 1 0,0 0 0,0-1 16,0 1-16,0 0 0,0-1 15,0 22-15,0-21 0,-21 21 0,21 0 16,-22 42-1,22 0 1,0 0-16,0 0 0,0 0 0,0 22 16,0-22-16,0 0 0,0 21 15,0-20-15,0-1 0,22 0 16,-1 0-16</inkml:trace>
  <inkml:trace contextRef="#ctx0" brushRef="#br0" timeOffset="49823.56">21484 8086 0,'0'0'15,"21"-21"-15,0-1 0,1 1 0,-22 0 0,0 0 16,21 0-16,-21 0 0,21-1 16,-21 1-16,0 42 31,0 1-31,0-1 16,-21 0-16,0 21 0,21-21 0,-22 22 15,1-22-15,21 0 0,-21 21 0,0-20 16,21-1-16,0 0 0,-21 21 15,0-21-15,21 1 0,0-1 16,21-21 15,-21-21-31,21-1 0,0 22 16,-21-21-16,21 0 0</inkml:trace>
  <inkml:trace contextRef="#ctx0" brushRef="#br0" timeOffset="50200.88">21611 7705 0,'0'0'0,"0"-21"0,0-1 0,0 1 16,-21 21-16,0 0 15,21 21-15,-21 1 16,21-1-16,0 0 0,0 0 16,0 0-16,0 0 0,0 1 15,21-22-15,0 0 0,0 0 16,0 0-16,0 0 0,22 0 0,-22 0 15,21 0-15,-21 0 0,1 0 16,-1-22-16,0 22 0,0-21 0,0 21 16,-21-21-16,0 0 0,0 0 15,0 0-15,0-1 16,-21 1-16,0 0 0,0 21 0,0-21 16,-1 21-16,1 0 0,0 0 0,-21 0 15,21 0-15,-1 21 0,1 0 16,0 0-16,0 1 0,0-1 0,0 0 15,-1 21-15,22-21 0,0 1 0,-21-1 16,21 0-16,0 0 0,0 0 16,0 0-16,21-21 0,22 0 15,-22 0-15,0 0 0,21 0 16,-20 0-16</inkml:trace>
  <inkml:trace contextRef="#ctx0" brushRef="#br0" timeOffset="50447.74">22204 7535 0,'0'0'16,"21"-21"-1,-21 42-15,0 1 16,-21-1-16,0 0 0,21 21 16,-22-21-16,1 22 0,0-1 0,21-21 15,-21 22-15,0-1 0,0 0 0,21 1 16,0-22-16,0 21 15,-22 0-15,22-20 0,0 20 0,0-21 16,0 0-16,0 0 0,0 1 0,0-1 16,0 0-16</inkml:trace>
  <inkml:trace contextRef="#ctx0" brushRef="#br0" timeOffset="51087.62">21675 7959 0,'0'0'0,"-22"0"0,44 0 31,-1 0-31,0 0 16,21 0-16,-21 0 0,22 0 0,-1 0 15,0 0-15,1-21 0,20 21 0,-20-22 16,-1 1-16,-21 21 0,21-21 15,1 0-15,-22 0 0,21 0 0,-21-1 16,1-20-16,-1 21 0,-21-21 16,21-1-16,0 22 0,0-21 0,-21 21 15,0-22-15,0 22 0,0 0 16,0 0-16,0 42 31,0 0-31,-21 0 0,21 22 16,0-22-16,-21 21 0,21-21 15,-21 22-15,21-1 0,-21-21 0,21 21 16,0 1-16,0-1 0,0-21 0,0 22 16,0-1-16,-22-21 0,22 21 15,0-20-15,0-1 0,0 0 0,0 0 16,0 0-16,0 0 0,0-42 47,0 0-47,0 0 0,0 0 15,0 0-15,0-22 0,22 22 16,-1-21-16,0 21 0,0-22 0,0 22 16,0-21-16,22 21 0,-22-1 0,21 1 15,1 0-15,-1 0 0,-21 21 16,21 0-16,-20 0 0,20 0 0,-21 21 16,0 0-16,0 0 0,-21 1 15,0-1-15,0 0 0,0 0 0,0 21 16,0-20-16,0 20 0,0-21 0,-21 0 15,0 0-15,0 1 0,21-1 16,0 0-16,-21 0 0,0 0 0,-1 0 16,22-42 15,22 0-15,-1 0-16,0 0 0</inkml:trace>
  <inkml:trace contextRef="#ctx0" brushRef="#br0" timeOffset="51488.4">23156 7705 0,'-42'0'31,"21"0"-31,0 21 0,-1-21 0,1 21 16,0 0-16,0 0 0,0 1 15,0-1-15,-1 0 0,22 0 0,-21 21 16,21-20-16,-21-1 0,21 0 0,0 0 15,0 0-15,0 0 0,0 1 16,0-1-16,21-21 0,0 0 16,1 0-16,-1 0 0,21 0 15,-21 0-15,0-21 0,1-1 16,-1 22-16,0-21 0,0 0 0,0 0 16,-21-21-16,21 20 0,-21 1 15,22-21-15,-22 21 0,0-22 16,0 22-16,0 0 0,0 0 0,0 0 15,0 0-15,-22 21 0,1 0 16,0 0-16,0 0 0,0 0 16,0 21-16,-1 0 0,1 0 0,0 0 15,0 0-15,0 1 0,0-1 16,-1 0-16,22 0 0,0 0 0,0 0 16,0 1-16,0-1 0,22-21 15,-1 0-15,0 0 0,0 0 16</inkml:trace>
  <inkml:trace contextRef="#ctx0" brushRef="#br0" timeOffset="52183.84">23347 7747 0,'0'0'16,"21"-21"-16,-21 0 0,21 0 16,-21 42-1,0 0 1,-21-21-16,21 21 0,-21 0 15,0 0-15,21 1 0,0 20 0,0-21 16,0 0-16,0 0 0,0 1 0,0-1 16,0 0-16,0 0 0,0 0 15,21-21 1,0 0-16,0 0 0,0 0 16,0 0-16,1 0 0,-1-21 15,0 0-15,0 0 0,0 0 16,0-1-16,1 1 0,-1 0 0,-21 0 15,21 0-15,-21-22 0,21 22 16,-21 0-16,21 0 0,-21 0 0,-21 42 47,0 0-47,21 0 0,0 0 0,-21 1 16,21-1-16,-21 0 0,21 0 0,0 0 15,0 0-15,0 1 16,0-1-16,0 0 0,21-21 15,0 21-15,0-21 0,0 0 16,0 0-16,1 0 0,-1 0 16,0-21-16,0 0 0,0 0 0,0 21 15,1-22-15,-1-20 0,0 21 0,0 0 16,0-22-16,0 22 0,1-21 16,-1 0-16,0-1 0,0 1 0,0-22 15,0 22-15,-21 0 0,0-22 16,0 22-16,0 0 0,0 20 0,0 1 15,0 0-15,0 0 0,-21 42 16,0 0-16,21 0 16,0 22-16,-21-1 0,0-21 15,21 43-15,-21-22 0,21 0 0,0 1 16,0-1-16,0 0 0,0 1 16,0-1-16,0-21 0,0 22 0,0-22 15,0 0-15,21 21 0,-21-21 0,21 1 16,0-1-16,0-21 0,0 21 15,1-21-15,-1 0 0,0 0 0,0 0 16,0 0-16,0 0 0,1-21 0,-1 21 16,-21-21-16,21-1 15,0 1-15,-21 0 0,21 0 0</inkml:trace>
  <inkml:trace contextRef="#ctx0" brushRef="#br0" timeOffset="52421.48">23939 7578 0,'0'0'0,"22"0"31,-1 0-31,0 0 0,21-21 0,-21 21 16,22 0-16,-22 0 0,21-22 15,-21 22-15,22 0 0,-1 0 0,0 0 16,1-21-16,-1 21 0,-21 0 15,22 0-15,-22 0 0,21 0 16,-21 0-16</inkml:trace>
  <inkml:trace contextRef="#ctx0" brushRef="#br0" timeOffset="52920.2">21653 9081 0,'0'0'16,"0"-22"-16,0 1 0,0 0 0,0 0 15,0 0-15,0 0 0,0 42 16,0 0 0,0 0-16,0 21 0,0 1 15,0-1-15,0 0 0,0 1 0,0-1 16,0 22-16,0-22 0,0 0 0,0 1 16,0-1-16,0 0 0,0 1 15,0-1-15,0 0 0,0-21 16,0 1-16,0-1 0,0 0 0,0 0 15,0 0-15,0 0 16,0-42 0</inkml:trace>
  <inkml:trace contextRef="#ctx0" brushRef="#br0" timeOffset="53236.01">21505 9292 0,'0'0'0,"-21"-21"0,0-191 31,21 191-31,0-21 0,0 0 16,21 20-16,0-20 0,0 0 0,1 21 15,20-1-15,0 1 0,1 0 16,-1 0-16,0 21 0,1 0 0,20 0 16,-21 0-16,1 0 0,-1 21 0,0 21 15,-20-20-15,-1 20 0,0 0 16,0 1-16,-21-1 0,0 0 0,0-21 15,0 22-15,-21-1 0,0-21 0,-22 22 16,22-22-16,-21 0 0,0 0 16,-1 0-16,1 0 0,0 1 0,20-22 15,-20 21-15,21 0 0,0-21 16,0 0-16,21 21 0,21-21 31,0 0-31,0 0 0,0 0 16</inkml:trace>
  <inkml:trace contextRef="#ctx0" brushRef="#br0" timeOffset="53751.72">22394 9504 0,'21'0'0,"22"0"31,-22-21-31,0 0 15,-21-1-15,0 1 0,0 0 16,0 0-16,-21 0 0,0 0 16,0 21-16,-1-22 0,1 1 15,-21 21-15,21 0 0,0 0 0,-22 0 16,22 0-16,0 21 0,-21 1 0,20-1 16,1 0-16,0 0 0,0 0 15,0 22-15,0-1 0,21-21 0,0 21 16,-22-20-16,22 20 0,0-21 0,0 0 15,0 0-15,0 1 0,22-1 16,-1 0-16,0-21 0,0 0 0,0 21 16,22-21-16,-22 0 0,21 0 15,-21 0-15,22 0 0,-22-21 16,21 0-16,-21 21 0,0-21 0,1-1 16,-1 1-16,0-21 0,0 21 0,0 0 15,-21-22-15,0 22 0,21 0 0,1 0 16,-22-22-16,0 22 15,0 0-15,0 42 16,0 0-16,0 1 16,0-1-1,0 21-15,0-21 0,0 0 0,0 1 0,0 20 16,0-21-16,0 0 0,0 0 0,0 1 16,0-1-16,21 0 15,0 0-15,0-21 0,0 0 16,0 0-16,1 0 0,-1 0 0,0 0 15</inkml:trace>
  <inkml:trace contextRef="#ctx0" brushRef="#br0" timeOffset="54171.49">22839 9567 0,'0'-21'0,"0"42"0,-21-63 0,21 21 16,0 0-16,-22 0 0,22-1 15,0 1-15,0 0 16,22 21-16,-1 0 15,0 0-15,0 0 16,0 0-16,0 0 0,1 0 0,-1 0 16,0 0-16,0 21 0,-21 0 0,21 1 15,0-1-15,1 0 0,-22 0 16,0 21-16,21-20 0,-21-1 0,21 0 16,-21 0-16,0 21 0,0-20 0,0-1 15,0 0-15,-21 0 16,0-21-16,21 21 0,-22-21 15,1 0-15,21-21 32,0 0-32,0 0 0,0 0 15,0-1-15,0 1 0,21-21 0,1 21 16,-1 0-16,-21-22 0,21 22 0,0-21 16,0 21-16,22-22 0,-22 22 15,0 0-15,0 0 0,0 0 0,22-1 16,-22 1-16,0 21 0,0 0 0,0 0 15,0 0-15,1 0 16,-22 21 0</inkml:trace>
  <inkml:trace contextRef="#ctx0" brushRef="#br0" timeOffset="55385.67">23918 9504 0,'0'0'0,"21"0"0,1-21 16,-22-22-1,0 22-15,0 0 0,0 0 16,0 0-16,0 0 0,0-1 0,0 1 16,0 0-16,-22 0 0,1 21 0,0-21 15,0 21-15,0 0 16,-22 0-16,22 0 0,-21 0 0,21 0 15,-22 0-15,22 21 0,-21 0 0,21 0 16,-22 0-16,22 1 0,0-1 0,0 21 16,0-21-16,21 0 0,0 22 15,-21-22-15,21 21 0,0-21 0,0 1 16,0-1-16,0 0 0,0 0 0,21 0 16,0-21-16,0 21 0,0-21 15,0 0-15,1 0 0,-1 0 0,0 0 16,0 0-16,0 0 0,22-21 0,-22 21 15,0-21-15,0 0 16,0 0-16,0 0 0,1-1 0,-1 1 16,0-21-16,-21 21 0,21 0 0,-21-22 0,21 22 15,-21 0-15,0 0 16,0 0-16,0-1 0,0 44 31,0-1-31,0 0 16,0 0-16,0 0 0,0 0 15,0 1-15,0-1 0,0 0 0,0 0 16,0 0-16,21 0 0,1 1 0,-1-22 16,21 21-16,0-21 0,-20 21 15,20-21-15,0 0 0,1 0 16,-22 0-16,21 0 0,-21 0 0,0 0 16,1-21-16,-1 21 0,0-21 15,-21-1-15,21 1 0,-21 0 0,0 0 16,0 0-16,0-22 0,0 22 0,0 0 15,21 0-15,-21 0 0,0 0 0,0-1 16,0 1-16,0 42 31,0 1-31,-21-1 16,21 21-16,-21-21 0,21 0 16,0 22-16,0-22 0,-21 0 0,21 21 15,-21-20-15,21-1 0,-22 0 16,22 0-16,0 0 0,0 0 15,0 1-15,0-44 32,0 1-17,-21 0-15,21 0 0,0 0 16,0-22-16,0 22 0,0 0 0,0-21 16,0 21-16,0-1 0,0-20 0,21 21 15,1-21-15,-1 20 0,0 1 16,0 0-16,0 0 0,22 0 0,-22 0 15,0 21-15,21 0 0,-21 0 16,1 0-16,-1 0 0,0 21 16,-21 0-16,21 0 0,0 0 0,-21 0 15,0 1-15,0-1 0,21 21 0,-21-21 16,0 0-16,0 1 0,0-1 16,0 0-16,0 0 0,0 0 0,0 0 15,0 1-15,-21-22 16,0 0-1,21-22 1,0 1-16,0 0 16,0 0-16,0 0 0,0 0 0,0-1 15,21-20-15,0 21 16,1 0-16,20 0 0,-21-22 0,21 22 16,-20 0-16,20 0 0,-21 0 0,21 21 15,-20 0-15,-1 0 0,0 0 16,0 0-16,0 0 0,0 21 15,-21 0-15,0 0 0,0 0 0,0 22 16,0-22-16,0 0 0,0 0 16,-21 0-16,0 22 0,21-22 0,-21 0 15,0 0-15,21 0 0,-21-21 0,21 21 16,0 1-16,0-44 47,21 1-47,0 0 0,0 21 15</inkml:trace>
  <inkml:trace contextRef="#ctx0" brushRef="#br0" timeOffset="56443.98">25209 9356 0,'22'0'31,"-22"21"-31,21-21 16,0 0-16,0 0 15,0 0-15,0 0 16,1-21-16,-1 21 0,0-21 16,-21-1-16,21 1 15,-21 0-15,21 0 0,-21 0 0,0 0 16,0-1-16,0 1 0,0 0 0,0 0 16,-21 21-1,0 0-15,0 0 0,0 0 16,-1 21-16,1 0 0,21 0 0,-21 1 15,0-1-15,21 21 0,-21-21 16,21 0-16,0 1 0,0 20 0,0-21 16,0 0-16,0 0 0,0 1 0,0-1 15,21 0-15,0 0 0,0 0 16,0 0-16,22-21 0,-22 0 16,21 22-16,-21-22 0,22 0 0,-22 0 15,21 0-15,-21-22 0,1 1 0,20 21 16,-21-21-16,0 0 0,-21-21 15,21 20-15,1 1 0,-1-21 0,0 0 16,-21-1-16,21 1 0,0-22 0,-21 22 16,21-21-16,1 20 0,-22 1 15,21-22-15,-21 22 0,21 0 0,-21 21 16,21-1-16,-21 1 0,0 0 16,0 0-16,0 42 15,0 0-15,0 0 0,-21 1 16,21 20-16,-21-21 0,0 21 15,-1 1-15,22-1 0,-21 0 16,21 1-16,-21-1 0,21 0 0,0 1 16,0-22-16,0 21 0,0 1 0,0-22 15,0 21-15,0-21 0,21 0 16,0 1-16,1-1 0,-1 0 0,0 0 16,0-21-16,0 0 0,0 0 0,1 0 15,-1 0-15,0 0 0,0 0 16,0 0-16,0-21 0,1 21 0,-1-21 15,0 0-15,0-22 0,-21 22 0,21 0 16,0 0-16,-21-22 0,0 22 16,0 0-16,22 0 0,-22 0 15,-22 21 1,1 21 0,0 0-16,21 0 0,-21 0 15,0 1-15,0-1 0,21 0 0,0 0 16,0 0-16,0 0 0,0 1 0,0-1 15,0 0-15,0 0 16,21-21-16,21 0 16,-21 0-16,0 0 0,1 0 0,20 0 15,-21 0-15,0 0 16,0 0-16,1-21 0,-1 0 0,0 21 16,0-21-16,0-1 0,0 1 0,1-21 15,-22 21-15,21 0 0,-21-1 0,21 1 16,-21 0-16,0 0 0,0 0 15,0 42 17,0 0-32,0 0 15,0 0-15,0 1 0,0-1 0,0 0 16,0 0-16,0 0 0,0 0 0,0 1 16,0-1-16,0 0 15,0 0-15,21 0 0,0-21 16,0 0-16,1 0 0,-1 0 15,0 0-15,0 0 0,0 0 0,0 0 16,22-21-16,-22 21 0,0-21 16,0 0-16,0 21 0,-21-21 0,22-1 15,-22 1-15,21-21 0,-21 21 0,0 0 16,0-22-16</inkml:trace>
  <inkml:trace contextRef="#ctx0" brushRef="#br0" timeOffset="56727.81">25633 8848 0,'0'0'0,"-21"0"0,42 0 15,0 0-15,21 0 16,1 0-16,-1 0 0,0 0 15,22 0-15,-22 0 0,22 0 0,-1 0 16,-21 21-16,1-21 0,-1 0 0,0 0 16,1 0-16,-22 0 0,0 0 15,0 0-15,0 0 0,1 0 16,-44 0 0,1 0-1,0 0-15,-21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2:02:51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2498 0,'0'21'15,"0"0"1,21-21 15</inkml:trace>
  <inkml:trace contextRef="#ctx0" brushRef="#br0" timeOffset="2695.82">1693 804 0,'0'-21'16,"0"0"0,0 0-1,0 0-15,0 0 16,0-1-1,-21 22 1,0 0 0,0 0-16,0 0 15,-1 0 1,1 0-16,0 0 0,21 22 0,-21-1 16,0 0-16,0 0 0,21 21 15,-22-20-15,1 20 0,21 0 16,-21 1-16,21-1 0,0 0 0,0 1 15,-21-1-15,21 21 0,-21-20 16,0-1-16,21 0 0,0 1 0,0-1 16,0 0-16,0 22 0,0-22 15,0 1-15,0-1 0,0 0 16,0 1-16,0-1 0,21-21 16,-21 21-16,21-20 0,0-1 15,0 0-15,22 0 0,-22 0 0,0-21 16,0 0-16,21 0 0,-20 0 15,-1 0-15,21 0 0,-21 0 0,22 0 16,-22-21-16,21 0 0,-21 0 16,22 0-16,-22-1 0,21 1 0,-21 0 15,0-21-15,1 21 0,-1-22 16,0 22-16,0-21 0,0 21 0,0-22 16,-21 1-16,0 21 0,0-22 15,0 1-15,0 0 0,0-1 16,0 1-16,0 0 0,0-1 15,0 1-15,0 0 0,0-1 0,0 1 16,-21 0-16,0-1 0,0 1 16,0 21-16,0-21 0,-1 20 0,1 1 15,-21 21-15,21-21 0,-22 21 16,22 0-16,-21 0 0,21 0 0,-22 0 16,22 0-16,-21 21 0,0 0 15,20-21-15,-20 43 0,21-22 16,0 0-16,0 21 0,-1 1 0,1-22 15,21 21-15,-21 1 0,21-1 16,0-21-16,0 21 0,0-20 16,0 20-16,0-21 0,0 0 15,21 0-15,0 1 0,1-1 0,-1-21 16,0 0-16,0 21 0,0-21 16,22 0-16,-22 0 0</inkml:trace>
  <inkml:trace contextRef="#ctx0" brushRef="#br0" timeOffset="3495.36">2371 699 0,'0'0'15,"0"-22"-15,0 1 0,-22 0 0,22 0 16,0 0-16,0 42 47,0 0-47,0 0 16,0 22-16,0-22 0,0 21 0,0 0 0,0 22 15,0-22-15,0 1 0,0 20 16,0-21-16,0 22 0,0-22 15,0 22-15,0-22 0,0 0 16,0 22-16,-21-22 0,21 1 0,0 20 16,0-21-16,0 1 0,0-1 15,0 0-15,0 1 0,0-22 0,0 21 16,0-21-16,0 1 0,0-1 16,0 0-16,0 0 0,0-42 46,0 0-46,0 0 16,0-1-16,0 1 0,0-21 0,0 21 16,0 0-16,-21-22 0,21 1 15,0 21-15,0 0 0,0-22 0,0 22 16,0-21-16,0 21 0,0-1 16,0 1-16,21 0 0,0 0 0,1 0 15,-1 0-15,21-1 0,-21 1 16,22 0-16,-1 21 0,0 0 0,1 0 15,20 0-15,-21 0 0,1 0 16,-22 0-16,21 0 0,1 21 0,-22 0 16,0 1-16,0-1 15,0 0-15,-21 0 0,0 0 0,0 0 16,0 1-16,0-1 0,0 0 16,0 21-16,-21-21 0,0 1 0,0-1 15,0 0-15,-22 0 0,22 0 16,0 0-16,-21 1 0,20-1 0,-20 0 15,21-21-15,-21 21 0,-1-21 0,22 0 16,-21 21-16,21-21 0,-22 0 16,22 0-16,0 0 0,0 0 0,0 0 15,-1 0-15,1 0 0,0 0 16,21-21 31,21 21-47,0 0 15,1-21-15,-1 21 0</inkml:trace>
  <inkml:trace contextRef="#ctx0" brushRef="#br0" timeOffset="3945.1">3111 1715 0,'0'-22'31,"0"1"-31,0 0 16,22 0-16,-22 0 0,21 0 15,0-1-15,-21 1 0,21-21 16,0 21-16,0 0 0,1-1 0,-22 1 15,21 0-15,0 0 0,-21 0 16,21 0-16,-21-1 0,0 1 16,0 42 46,0 1-62,0-1 16,0 0-16,0 0 0,0 0 0,0 0 15,0 22-15,0-22 0,0 21 16,0-21-16,0 22 0,0-1 0,0 0 16,0 1-16,0-1 0,21 0 15,-21 1-15,21-1 0,-21 0 0,22 22 16,-22-22-16,0 1 0,0-22 0</inkml:trace>
  <inkml:trace contextRef="#ctx0" brushRef="#br0" timeOffset="4195.96">3429 2582 0,'0'22'16,"0"-1"-16,0 127 15,0-127 1,0 0-16,-21 22 0,21-22 0,-21 0 16,-1 0-16,22 0 0,0 0 15,-21 1-15,0-1 0,0 0 16,0-21 0,0 0-16,-1-21 15,22 0-15,-21-1 0,21 1 16,0 0-16,0 0 0,-21 0 15,21 0-15,0-1 0,0-20 0,0 21 16,0 0-16,0 0 16,0-1-16,0 1 0,0 0 15,0 0-15,0 0 0,0 0 0,0-1 16,0 1-16,0 0 0,0 0 16,0 0-16,21 0 0</inkml:trace>
  <inkml:trace contextRef="#ctx0" brushRef="#br0" timeOffset="4679.29">3281 826 0,'0'0'0,"-21"0"0,21 21 16,-22 0-16,1 0 16,21 0-16,0 0 0,0 1 15,0-1-15,0 0 16,0 0-16,21 0 15,1-21-15,-1 0 0,0 0 16,0 0-16,21 0 0,-20-21 0,-1 21 16,21-21-16,-21 0 0,0 0 15,1-1-15,-22 1 0,0 0 16,0-21-16,0 21 0,-22 21 16,1-22-16,0 1 0,0 21 0,0 0 15,-22 0-15,22 0 0,0 0 16,0 0-16,0 0 0,0 0 0,-1 21 15,1 1-15,21-1 16,-21 0-16,21 0 0,0 0 0,0 0 16,0 22-16,0-22 0,0 0 15,0 0-15,21 0 0,0 1 0,-21-1 16,22 0-16</inkml:trace>
  <inkml:trace contextRef="#ctx0" brushRef="#br0" timeOffset="5343.68">3365 1799 0,'0'0'0,"22"0"62,-22 21-30,0 1-32,21-22 15,-21 21-15,0 0 0,0 0 16,0 0-16,0 0 0,21 1 16,-21 20-16,0-21 0,0 0 0,0 22 15,0-1-15,0-21 0,0 21 16,0 1-16,0-22 0,0 21 0,0 1 15,0-1-15,0 0 0,0 1 16,0-1-16,0 0 0,-21 1 0,21-1 16,0-21-16,0 21 0,0 1 0,0-22 15,-21 21-15,21-21 0,0 1 16,-22-1-16,22 0 0,0 0 16,0 0-16,-21-21 15</inkml:trace>
  <inkml:trace contextRef="#ctx0" brushRef="#br0" timeOffset="6031.92">3704 1270 0,'0'21'15,"-63"43"1,63-43 0,0 0-16,0 0 15,21-21 16,0 0-31,0 0 0,0 0 16,0 0-16,1 0 0,-1 0 0,0-21 16,21 0-16,-21 21 0,1-21 15,-22 0-15,21-1 16,-21 1-16,0 0 16,0 0-16,0 0 0,-21 21 15,-1 0-15,1 0 16,0 0-16,0 0 0,0 0 0,-22 0 15,22 0-15,0 21 0,0-21 16,0 21-16,0 0 0,-22 0 0,43 1 16,-21-1-16,0 0 0,0 0 15,21 0-15,0 0 0,0 1 0,0-1 16,0 0-16,0 0 0,0 0 0,0 0 16,0 1-16,0-1 0,0 0 15,0 0-15,21-21 0,0 21 16,-21 0-16,21-21 0,0 0 15,1 0-15,-1 0 0,0 0 16,0 0-16,0 0 0,0 0 16,22-21-16,-22 0 0,21 21 0,-21-21 15</inkml:trace>
  <inkml:trace contextRef="#ctx0" brushRef="#br0" timeOffset="6431.85">4360 1122 0,'0'0'0,"21"-64"15,-42 64 1,0 0-16,0 0 16,0 22-16,0-1 15,21 0-15,-22 0 0,1 0 0,0 0 16,21 1-16,-21-1 0,0 21 15,0-21-15,21 22 0,0-22 0,0 21 16,-22-21-16,22 0 0,0 22 16,0-22-16,0 0 0,0 21 0,0-20 15,0-1-15,0 0 0,22 0 16,-1 0-16,0-21 16,0 0-16,0 0 0,22 0 0,-22 0 15,21 0-15,0-21 0,-20 0 16,20 0-16,0 0 0,1-1 0,-22 1 15,21 0-15,0 0 0,-20-21 16,20 20-16,-21-20 0,21 0 0,-20-1 16,20 1-16,-21 0 0,0-22 0,22 1 15,-22-1-15,0 22 0,0-22 16,-21 1-16</inkml:trace>
  <inkml:trace contextRef="#ctx0" brushRef="#br0" timeOffset="6767.35">4995 3217 0,'0'0'0,"0"-296"0,0-127 0,0 21 16,0 42-16,0 85 0,-21 42 15,0 63-15,0 22 0,0 64 16,21-1-16,-22 43 0,1 20 0,21 1 16,-21 21-16,0 0 0,0 21 15,0 1-15,21-1 0,0 21 16,-22 0-16,22 1 0,-21-1 16,21 0-16,0 1 0,0-1 0,0 22 15,0-22-15,0 0 0,0-21 16,0 22-16,0-1 0,0 0 0,0-20 15,0 20-15,0-21 0,0 0 16,0 22-16,0-22 0,21 0 16,1 0-16,-22 0 0,21-21 0,-21 21 15,21 1-15,0-22 0,0 21 16,0-21-16,1 0 0,-1 0 16,0 0-16,0 0 0,0 0 15,0-21-15,1 21 0,-1-22 16,0 22-16,0-21 0,-21 0 0,21 21 15,-21-21-15,21 0 0,-21 0 16,0-1-16,0 1 16</inkml:trace>
  <inkml:trace contextRef="#ctx0" brushRef="#br0" timeOffset="7316.14">4699 1080 0,'21'0'47,"0"0"-47,0 0 0,22 0 0,-22-22 16,21 22-16,22 0 0,-22-21 0,0 21 15,1 0-15,-1-21 0,0 0 16,1 21-16,-1 0 0,0-21 0,1 21 16,-22 0-16,0-21 0,21 21 15,-20 0-15,-1 0 0,0 0 0,-42 0 78,0 0-62,-1 0-16,1 0 0,0 0 16,0 21-16</inkml:trace>
  <inkml:trace contextRef="#ctx0" brushRef="#br0" timeOffset="8415.68">1079 2265 0,'0'0'0,"-63"21"15,42-21 1,0 0 0,-1 0-16,1 0 31,42 0 31,1 0-62,-1 0 0,21 0 0,-21 0 16,22 0-16,-1 0 0,21 0 16,-20 0-16,20 0 0,1 0 0,-1-21 15,1 21-15,20 0 0,-20 0 16,-1-21-16,22 21 0,-21 0 0,-1 0 16,22 0-16,-22-21 0,22 21 15,0 0-15,-1 0 0,22 0 16,-21-22-16,21 22 0,-1 0 15,1 0-15,-21 0 0,21 0 0,0 0 16,21 0-16,-22-21 0,1 21 0,21 0 16,-21 0-16,21 0 0,-21 0 15,0-21-15,21 21 0,-21 0 0,21 0 16,-22 0-16,22 0 0,-21-21 16,21 21-16,-21 0 0,21 0 0,-21 0 15,21 0-15,-21-21 0,21 21 0,-21 0 16,-1 0-16,22 0 0,-42 0 15,21 0-15,0 0 0,-22 0 0,22 0 16,-21 0-16,0 0 16,-1 0-16,-20 0 0,-1 0 0,1 0 15,-1 0-15,-20 0 0,-1 0 0,-21 0 16,0 0-16,0 0 0,1 0 31,-22-21 141,-22 21-141</inkml:trace>
  <inkml:trace contextRef="#ctx0" brushRef="#br0" timeOffset="27659.13">952 4233 0,'0'-21'47,"22"0"-31,-1 0-16,0 21 0,-21-21 15,21 0-15,0-1 0,0 1 16,1 0-16,-1-21 0,0 21 16,0-1-16,-21 1 0,0 0 0,21 0 15,-21 0-15,21-22 0,-21 22 16,0 0-16,0 0 15,0 0-15,0 0 0,0-1 16,-21 22-16,0 0 0,0 0 16,0 0-1,0 0-15,-1 0 0,22 22 16,-21-22-16,21 21 0,-21 0 16,0 0-16,21 0 0,0 0 0,0 1 15,-21 20-15,21-21 16,-21 21-16,21 1 0,0-1 0,-22-21 15,22 22-15,0-22 0,0 21 16,0-21-16,0 22 0,0-22 0,0 0 16,0 0-16,22-21 0,-1 21 15,0-21-15,0 0 0,0 0 16,0 0-16,22 0 0,-22 0 0,21 0 16,1 0-16,-1 0 0,-21-21 15,21 0-15,1 21 0,-1-21 0,-21 0 16,22-22-16,-1 22 0,-21 0 15,0-21-15,0 20 0,1-20 0,-1 21 16,0-21-16,-21 20 16,0-20-16,0 21 0,0 0 0,0 0 15,0-1-15,0 1 0,0 0 16,0 42 15,0 0-15,0 1-16,0 20 0,0-21 15,0 0-15,0 0 0,-21 22 16,21-22-16,0 0 0,0 21 0,-21-20 16,21-1-16,0 0 0,0 0 15,0 0-15,0 0 0,0 1 16,0-1 0,0-42 15,0-1-31,0 1 15,0 0-15,0 0 0,0 0 16,0-22-16,0 22 0,0-21 0,0 21 16,0-22-16,21 22 0,0 0 15,0-21-15,0 21 0,0-1 16,1 1-16,-1 21 0,21-21 0,-21 0 16,0 21-16,1 0 0,-1 0 15,0 0-15,0 0 0,0 0 16,0 21-16,-21 0 15,22 0-15,-22 1 0,0-1 0,0 0 16,0 21-16,0-21 0,0 1 16,21-1-16,-21 21 0,0-21 0,0 0 15,21 1-15,-21-1 0,0 0 16,0 0-16,21-21 0,0 21 0,0-21 16,1 0-16,-1 0 15,0 0-15,0 0 0,0 0 0,0 0 16,1-21-16,-1 21 15,0-21-15,0 0 0,0 0 0,0-1 0,1 1 16,-1-21-16,0 21 16,-21-22-16,21 22 0,0-21 0,-21 0 15,0 20-15,0-20 0,21 0 16,-21 21-16,22-22 0,-22 1 0,0 21 16,0-22-16,0 22 0,0 0 15,0 0-15,0 0 0,0 0 0,0-1 16,0 44-1,-22-22 1,22 21-16,-21 0 0,21 21 16,0-21-16,0 22 0,0-22 0,0 21 15,0 1-15,-21-22 0,21 21 16,0 0-16,-21 1 0,21-22 16,0 21-16,0 1 0,0-22 15,0 21-15,0-21 0,0 0 0,0 22 16,0-22-16,21-21 0,0 21 15,0-21-15,1 0 0,-1 0 0,0 0 16,0 0-16,21 0 0,-20 0 16,-1 0-16,0-21 0,21 0 0,-21 0 15,1-1-15,-1 1 0,0 0 16,0 0-16,0-21 0,0 20 0,-21 1 16,22-21-16,-22 21 0,21 0 15,-21-1-15,0 1 0,0 0 0,0 0 16,0 42 31,0 0-47,0 0 0,0 1 15,0-1-15,0 0 0,0 21 0,0-21 16,0 1-16,0 20 0,0-21 16,0 0-16,0 0 0,0 1 0,0-1 15,0 0-15,21 0 0,0-21 16,0 21-16,0-21 0,1 0 15,-1 0-15,0 0 16,0-21-16,21 0 0,-20 21 16,-1-21-16,0 0 0,0-1 0,0-20 15,0 21-15,1-21 0,-1 20 16,0-20-16,0 0 0,0-1 0,0 22 16,-21-21-16,0 0 0,22-1 15,-22 1-15,21 0 0,-21-1 0,0 22 16,0-21-16,0 21 0,0-1 15,0 1-15,0 0 0,0 0 0,0 0 16,0 42 15,0 0-31,0 0 16,0 0-16,0 22 0,0-1 16,0-21-16,0 22 0,0-1 15,-21 0-15,21 1 0,0-1 0,0 0 16,0 1-16,0-1 0,0 0 15,0 1-15,0-22 0,0 21 0,0 0 16,0-20-16,21-1 0,0 0 16,-21 0-16,21 0 0,0 0 0,0 1 15,1-22-15,-22 21 0,21-21 16,0 0-16,0 0 0,0 0 0,22 0 16,-22 0-16,0 0 0,0-21 15,0-1-15,0 1 0,1 0 16,-1 0-16,0 0 0,0 0 0,0-22 15,0 22-15,1-21 0,-1 21 0,-21-1 16,21 1-16,0 0 0,0 0 16,-21 0-16,0 0 0,0-1 15,0 44 17,0-1-32,0 0 15,0 0-15,0 0 0,0 0 16,0 1-16,0-1 0,0 0 0,0 0 15,0 0-15,0 0 16,0 1-16,0-1 0,0 0 16,21-21-16,1 0 15,-1 0-15,0 0 16,0 0-16,0-21 0,0 0 0,1-1 16,-1 1-16,0 0 15,0 0-15,-21 0 0,21 0 0,-21-1 16,21 1-16,-21 0 0,0-21 15,22 21-15,-22-1 0,21 22 0,-21-21 16,0 0-16,0 0 0,0 42 63,0 0-63,-21 0 15,21 1-15,0-1 0,0 21 16,0-21-16,0 22 0,0-1 0,0 0 15,0 1-15,-22-1 0,22-21 16,0 21-16,0 1 0,-21-1 0,21 0 16,0 1-16,0-1 0,0 0 0,0 1 15,0-1-15,0 22 0,0-22 16,0 0-16,0 22 0,0-1 0,0-20 16,0 20-16,0 1 0,-21-1 15,21-21-15,0 22 0,0-22 16,-21 22-16,21-22 0,0 0 0,0 1 15,0-1-15,0 0 0,-21-20 16,21 20-16,-21-21 0,21 0 0,-22 0 16,22 1-16,0-1 0,-21-21 15,0 0-15,0 0 16,0 0 0,21-21-16,-21-1 0,21 1 0,0 0 15,-22 0-15,1 0 0,0-22 16,21 22-16,0 0 0,0 0 0,-21-21 15,21 20-15,-21 1 0,21 0 16,-21 0-16,21 0 0,0 0 16,0-22-16,0 22 0,0-21 0,0 21 15,0-22-15</inkml:trace>
  <inkml:trace contextRef="#ctx0" brushRef="#br0" timeOffset="28043.91">3323 3810 0,'0'0'0,"0"-21"31,21 21-15,0 0-16,22 0 15,-1 0-15,0-21 0,1 21 16,-1 0-16,0 0 0,1-21 16,20 21-16,-20 0 0,-1 0 0,-21-22 0,21 22 15,-20 0-15,20 0 16,-21 0-16,-42 0 47,0 0-47,0-21 0,-1 21 0,1 0 15,0 0-15,0 0 0</inkml:trace>
  <inkml:trace contextRef="#ctx0" brushRef="#br0" timeOffset="28431.3">3154 3450 0,'0'0'0,"-21"0"0,-1 0 15,1 0-15,0 21 16,42-21 31,0 0-47,1 0 15,-1 0-15,0 0 0,0-21 16,-21 0 0,0 0-1,-21 21 1,0 0-16,0 0 15,-1 0-15,1 0 16,21 21 0,0 0-16,0 0 15,0 1 1</inkml:trace>
  <inkml:trace contextRef="#ctx0" brushRef="#br0" timeOffset="28767.14">2371 3831 0,'0'0'0,"21"0"0,0 0 0,21 0 15,-21 0-15,22 0 0,-1 0 16,-21-21-16,22 21 0,-1 0 0,-21 0 16,21 0-16,-20 0 0,-1-21 15,0 21-15</inkml:trace>
  <inkml:trace contextRef="#ctx0" brushRef="#br0" timeOffset="33495.72">5778 3852 0,'0'-21'94,"0"0"-78,0 0-16,0 0 15,0 0-15,0-1 0,0 1 0,0 0 16,0 0-16,0 0 0,0-22 15,0 22-15,0-21 0,0 21 16,0 0-16,0-22 0,0 22 16,0 0-16,0 0 0,0 0 0,0-1 15,-21 22 1,0 0-16,21 22 0,0 20 16,0-21-16,0 21 15,0-20-15,0 20 0,0 0 0,0 1 16,0-22-16,0 21 0,0 0 0,0-20 15,0 20-15,0-21 0,0 0 16,0 0-16,0 1 0,21-1 0,0 0 16,1-21-16,-1 21 15,0-21-15,0 0 0,0 0 16,0 0-16,1 0 0,-1-21 0,0 21 16,0-21-16,0 0 0,0-1 15,1 1-15,-1 0 0,-21 0 16,21-21-16,-21 20 0,0 1 15,0 0-15,0 0 0,0-21 0,0 20 16,0 1-16,21 0 0,-21 0 16,0 0-16,0 42 31,0 0-31,0 0 0,0 0 16,0 1-16,0 20 0,0-21 15,0 0-15,0 0 0,0 1 0,0-1 16,0 0-16,0 0 0,0 0 15,21 0-15,-21 1 0,21-22 16,1 0-16,-1 0 16,0 0-16,0 0 0,0 0 15,0 0-15,1-22 0,-1 22 0,0-21 16,0 0-16,0 0 0,0 0 16,1 0-16,-1-1 0,0 1 0,-21 0 15,0-21-15,0 21 0,0-1 16,0-20-16,0 21 0,0 0 0,0-22 15,0 22-15,0 0 16,0 0-16,0 0 0,0 42 31,0 0-31,0 0 16,0 22-16,0-22 0,0 21 0,0-21 16,0 22-16,0-1 0,0-21 15,0 21-15,0-20 0,0-1 0,0 0 16,0 0-16,0 0 0,0 0 15,0 1-15,21-22 0,0 0 0,0 21 16,1-21-16,-1 0 0,21 0 16,-21 0-16,0-21 0,22 21 15,-22-22-15,21 1 0,-21 0 16,1 0-16,20 0 0,-21-22 16,0 22-16,0-21 0,1 21 0,-1-22 15,0 1-15,0 0 0,-21-1 0,21-20 16,-21 21-16,0-1 0,0 1 15,0 0-15,0-1 0,0 22 0,0-21 16,0 21-16,0-1 0,0 1 16,-21 21-1,21 21-15,0 22 16,-21-22-16,21 21 0,-21 1 0,21-1 16,0 0-16,0 22 0,0-22 0,-21 0 15,21 22-15,-22-22 16,22 1-16,0-22 0,0 21 0,0 0 15,0-20-15,0-1 0,0 0 16,0 0-16,0 0 0,0 0 16,0-42 15,0 0-15,22 0-16,-1 0 0,-21 0 0,21-1 15,-21-20-15,21 21 16,0 0-16,0-22 0,-21 22 0,22 0 0,-1 0 15,0 21-15,-21-21 0,21 21 16,0 0 0,-21 21-16,0 0 15,21 0-15,-21 22 0,0-22 16,0 0-16,0 0 0,0 0 0,22 0 16,-22 1-16,0-1 0,0 0 15,0 0-15,21-21 0,-21 21 0,21 0 16,0-21-16,0 0 15,0 0-15,1 0 16,-1 0-16,0-21 0,0 0 16,0 21-16,0-21 0,1 0 0,-1 0 15,-21-1-15,21 1 0,0 0 16,-21 0-16,21-21 0,-21 20 16,0 1-16,0 0 0,0 0 15,21 0-15,-21 0 0,0 42 31,0 0-31,0 0 0,0 0 16,-21 0-16,21 1 0,0-1 0,0 21 16,0-21-16,0 0 0,0 1 15,0-1-15,0 0 0,0 0 16,0 0-16,21-21 31,1 0-15,-22-21-16,0 0 0,21 0 15,-21 0-15</inkml:trace>
  <inkml:trace contextRef="#ctx0" brushRef="#br0" timeOffset="33815.54">7493 3302 0,'0'0'0,"0"42"16,21-42 15,0 0-31,-21-21 16,21 21-16,-21-21 0,22 21 0,-22-21 16,0 0-1,-22 21-15,1 0 16,0 0-16,0 0 0,0 0 15,0 0-15,-1 0 0,1 21 16,21 0-16,-21-21 0,21 21 16,0 0-16,0 1 15,0-1-15,21 0 16,0-21-16,1 0 0,-1 0 16</inkml:trace>
  <inkml:trace contextRef="#ctx0" brushRef="#br0" timeOffset="34624.07">8064 3366 0,'0'0'0,"0"-22"0,0 1 16,-21 21-1,0-21-15,0 21 0,0-21 16,0 21-16,-1 0 15,1 0-15,0 21 0,0 0 16,0 0-16,21 1 0,-21-1 0,-1 0 16,1 21-16,21-21 0,-21 22 15,0-22-15,21 21 0,0 1 0,0-22 16,0 0-16,0 21 0,0-21 16,0 1-16,0-1 0,0 0 0,21 0 15,0-21-15,0 21 0,22-21 0,-22 0 16,21 0-16,-21 0 0,22 0 15,-1 0-15,0 0 0,-20 0 16,20-21-16,0 0 0,1 0 0,-22 21 16,0-43-16,21 22 0,-21 0 15,1-21-15,-1 21 0,0-22 0,-21 1 16,21 0-16,-21-1 0,21-20 16,-21 20-16,0 1 0,0-21 0,0 20 15,0 1-15,0 0 0,0 20 0,0-20 16,0 21-16,0 0 0,0 0 15,-21 21 1,0 0 0,21 21-16,0 0 0,0 0 0,0 21 15,0 1-15,0-1 0,-21 0 16,21 1-16,0 20 0,0-20 16,0-1-16,0 0 0,0 1 0,-21-1 15,21 0-15,0 1 0,0-22 16,0 21-16,0-21 0,0 0 0,0 1 15,0-1-15,0 0 0,0-42 47,0 0-31,0-1-16,0 1 0,0 0 16,0-21-16,21 21 0,0-22 0,0 1 15,0 21-15,0-22 16,1 22-16,20 0 0,-21-21 0,21 42 15,-20-21-15,20 21 0,-21 0 0,21 0 16,-20 0-16,20 21 0,-21 0 16,0 0-16,0 0 0,1 0 0,-22 22 15,0-22-15,0 21 0,0-21 16,0 22-16,0-22 0,0 21 0,0-21 16,-22 1-16,1-1 0,21 0 0,-21 0 15,21 0-15,-21 0 16,0-21-16</inkml:trace>
  <inkml:trace contextRef="#ctx0" brushRef="#br0" timeOffset="35799.9">10499 3577 0,'0'0'0,"84"-63"31,-63 42-31,1 21 0,-1-22 16,-21 1-16,0 0 0,0 0 0,0 0 16,0-22-16,0 22 0,0 0 15,0-21-15,0 21 0,-21-22 0,-1 22 16,1-21-16,0 21 0,0-1 0,-21 1 16,20 0-16,1 21 0,-21 0 15,21-21-15,0 21 0,-22 0 0,22 0 16,0 0-16,-21 21 0,20 0 15,-20 22-15,21-1 0,0 0 0,0 1 16,-1 20-16,1-21 0,0 22 0,0-22 16,21 1-16,0 20 15,0-42-15,0 22 0,0-1 0,0-21 16,0 0-16,21 0 0,-21 1 16,21-1-16,0-21 0,22 0 0,-22 21 15,0-21-15,0 0 0,22 0 0,-22 0 16,0 0-16,0-21 0,21 21 15,-20-21-15,-1 21 0,0-22 0,0 1 16,0 0-16,0 0 0,1-21 0,-1 20 16,-21-20-16,21 21 0,0-21 15,-21-1-15,21 22 0,-21-21 0,21-1 16,1 1-16,-22 21 16,0 0-16,0 0 0,21-1 0,-21 1 15,21 21-15,-21-21 0,0 42 31,0 22-31,0-22 0,0 21 16,0-21-16,0 22 0,0-1 16,0 0-16,0 1 0,0-1 0,0-21 15,0 21-15,0 1 0,0-22 0,0 0 16,0 21-16,21-20 16,-21-1-16,21-21 0,0 21 0,1-21 15,-1 0-15,0 0 16,0 0-16,21 0 0,-20 0 0,20 0 15,-21 0-15,21-21 0,-20 0 0,20-1 16,0 1-16,1 0 0,-22 0 16,21-21-16,0-1 0,-20 22 0,20-21 15,-21-1-15,0 1 0,0 0 0,-21-1 16,0 22-16,0-21 0,0 21 16,0 0-16,-21 21 0,0 0 15,0 0-15,0 21 16,-22 0-16,22 0 0,21 0 0,-21 0 15,21 1-15,-21 20 0,21-21 0,0 0 16,0 0-16,0 22 16,21-22-16,0 0 0,0 0 0,1 0 15,-1 1-15,0-1 0,0 0 0,-21 0 16,21 0-16,0-21 0,1 21 16,-22 1-16,0-1 15,-22-21 1,1 0-16,0 0 0,0 0 15,-21 0-15,20 0 0,1 0 0,0 0 16,0 0-16,0 0 0,21-21 16,0-1-1,0 1-15,21 0 16</inkml:trace>
  <inkml:trace contextRef="#ctx0" brushRef="#br0" timeOffset="36104.73">12467 3196 0,'0'-21'0,"0"42"0,0-63 16,0 21-1,-21 21 1,0 21-16,21 0 15,-21 0-15,21 22 0,-22-22 16,22 21-16,0 0 0,0-20 0,-21 20 16,21-21-16,0 21 0,0-20 0,-21-1 15,21 0-15,0 0 0,0 0 16,0 0-16,21-21 31,-21-21-15,21 0-16</inkml:trace>
  <inkml:trace contextRef="#ctx0" brushRef="#br0" timeOffset="36486.51">12340 2879 0,'0'0'0,"-21"0"0,0 0 16,0 0-16,-1 21 0,22 0 15,0 0-15,0 0 0,0 1 16,0-1-16,22-21 16,-1 0-1,0 0-15,0 0 0,0 0 0,0 0 16,1-21-16,-1 21 0,0-22 16,-21 1-16,0 0 15,0 0-15,0 0 0,0 0 16,0-1-16,-21 1 0,0 21 15,-1-21-15,1 21 0,0 0 16,0 0-16,0 0 0,0 0 16,-1 21-16,1-21 0,0 21 15,21 1-15,0-1 0,0 0 0,0 0 16,0 0-16,0 0 16,0 1-1,21-22-15,0 0 0,1 0 0,-1 0 16,21 0-16,-21 0 0,0 0 15</inkml:trace>
  <inkml:trace contextRef="#ctx0" brushRef="#br0" timeOffset="37028.19">12636 2773 0,'0'0'0,"22"-21"0,-22 0 16,0-1-16,0 44 31,0-1-31,0 0 16,0 21-16,0-21 0,0 22 0,0-1 15,0-21-15,-22 22 0,1-1 16,21 21-16,0-20 0,-21-1 16,0 0-16,21 1 0,0-1 0,-21 0 15,21 1-15,0-22 0,0 0 16,0 0-16,0 22 0,0-22 16,0 0-16,21-21 0,0 0 0,0 0 15,0 0-15,1 0 0,-1 0 16,0 0-16,21-21 0,-21 0 0,22-1 15,-22 1-15,21 0 0,1 0 16,-22-21-16,21 20 0,0-20 0,-20 0 16,20 21-16,-21-22 0,0 22 0,0 0 15,-21 0-15,0 0 16,0-1-16,-21 22 16,0 0-16,-21 0 0,21 0 0,-1 22 15,-20-22-15,21 21 0,0 0 16,0 0-16,-1 0 0,22 0 0,-21 22 15,21-22-15,0 0 16,0 0-16,21 0 0,1-21 0,-1 22 16,0-1-16,0-21 0,0 0 0,0 21 15,1-21-15,-1 21 16,0-21-16,0 21 0,-21 0 31,-21 1-15,0-22-16,0 0 0,-1 0 15,1 0-15,0 0 0,0 0 16,0 0-16,0 0 0,-1 0 0,1 0 16,0-22-16,0 1 0,0 21 0</inkml:trace>
  <inkml:trace contextRef="#ctx0" brushRef="#br0" timeOffset="37281.08">12531 2942 0,'0'0'0,"0"-21"16,21 21-1,0 0-15,0 0 16,0-21-16,0 21 0,22 0 16,-22 0-16,21-21 0,1 21 0,-22 0 15,21 0-15,0-21 0,-20 21 0,20 0 16,-21 0-16,0 0 0,0 0 15,1-22-15</inkml:trace>
  <inkml:trace contextRef="#ctx0" brushRef="#br0" timeOffset="39023.68">14372 3006 0,'21'-21'16,"-42"42"-16,42-64 0,0 22 0,1 0 15,-22 0-15,0 0 0,0 0 0,0-1 16,0 1-16,0 0 0,0 0 0,0 0 15,-22 21 1,1 0 0,0 21-16,0 0 0,21 0 15,-21 0-15,0 22 0,-1-1 0,22-21 16,-21 22-16,0 20 0,0-21 0,21 1 16,-21-1-16,0 0 0,21 1 15,0-1-15,0 0 0,0 1 0,0-22 16,0 21-16,0-21 0,0 1 0,21-1 15,0 0-15,21-21 0,-21 0 16,1 0-16,20 0 0,-21 0 0,21 0 16,1-21-16,-1 21 15,-21-21-15,22-1 0,-1 1 0,-21-21 0,21 21 16,-20-22-16,20 22 0,-21-21 16,0 0-16,-21-1 0,0 1 15,0 0-15,0-1 0,0 1 0,0 0 16,0-1-16,0-20 0,-21 20 0,0 22 15,0-21-15,0 0 0,-1 20 16,-20 1-16,21 21 0,0 0 0,-22 0 16,22 0-16,0 0 0,-21 21 15,21 22-15,-1-22 0,1 21 0,0 1 16,0-1-16,21 21 0,-21-20 0,21-1 16,0 22-16,0-22 0,0 0 15,0 1-15,0-1 0,21 0 0,0-21 16,0 22-16,0-22 15,22 0-15,-22 0 0,21 0 0,-21-21 16,22 0-16,-22 0 0,21 0 0,1 0 16,-1-21-16,-21 0 0,21 0 15,1 0-15,-1 0 0,0-1 0,-20-20 16,20 21-16,-21-21 0,21 20 0,-20-20 16,-1 21-16,0-21 15,-21 20-15,0 1 0,21 0 0,-21 0 0,0 0 16,0 42-1,0 0 1,-21 0-16,21 0 0,0 1 0,-21-1 16,21 0-16,-21 21 15,21-21-15,0 1 0,0-1 0,0 21 16,0-21-16,0 0 0,21 1 16,0-22-16,0 0 0,0 21 15,0-21-15,1 0 0,20 0 0,-21 0 16,21 0-16,-20-21 0,-1 21 15,21-22-15,-21 1 0,22 0 0,-22 0 16,0 0-16,0 0 0,0-22 0,0 22 16,1 0-16,-22 0 15,0 0-15,21-1 0,-21 1 0,21 0 0,-21 42 47,0 0-47,0 1 0,0 20 0,-21-21 16,21 0-16,-21 0 0,21 22 0,0-22 15,0 0-15,0 0 0,0 0 16,0 1-16,0-1 0,0 0 0,0 0 16,21-21-16,0 21 15,0-21-15,0 0 0,0 0 0,22 0 16,-1-21 0,-21 0-16,0 0 15,1 0-15,-1-1 0,0 1 0,-21-21 0,0 21 16,0 0-16,0-22 15,0 22-15,0-21 0,0 21 0,0-1 16,-21-20-16,21 21 0,-21 0 0,-1 0 16,1 21-16,0-22 0,0 22 15,0 0-15,0-21 0,42 0 32,0 21-17,0-21-15,0 21 0,22 0 0,-22-21 16,21 21-16,0 0 0,1 0 15,-1-21-15,0 21 0,-20 0 0,20 0 16,-21 0-16,0 0 16,22 21-16,-43 0 0,21-21 0,-21 42 15,21-21-15,-21 1 0,0-1 0,0 21 16,0-21-16,0 0 0,0 22 16,0-22-16,0 21 0,-21-21 0,21 1 15,0-1-15,-21 0 0,21 0 0,0 0 16,0 0-16,0 1 15,0-44 32,0 1-47,0 0 0,0 0 0,0 0 16,0 0-16,21-22 16,0 22-16,0 0 0,0-21 0,0-1 15,1 22-15,20-21 0,-21-1 16,21 22-16,-20-21 0,20 21 0,0 0 15,-21-1-15,22 1 0,-1 21 0,0 0 16,1 0-16,-22 0 0,0 0 16,21 21-16,-20 1 0,-1-1 0,-21 21 15,0 0-15,21-20 0,-21 20 16,0 0-16,0 1 0,0-22 0,0 21 16,0 0-16,-21-20 0,21 20 15,0-21-15,-21 0 0,21 0 0,-22 1 16,22-1-16,0 0 15,0-42 1,0 0 0,22-1-16</inkml:trace>
  <inkml:trace contextRef="#ctx0" brushRef="#br0" timeOffset="41231.94">18478 3344 0,'-21'22'16,"0"-22"-16,21 21 0,-21-21 0,42-21 31,0-1-15,0 22-16,1-21 0,-1 0 0,0 0 15,0 0-15,0 0 0,0-22 16,22 22-16,-22-21 0,0-1 0,21 1 15,-20 0-15,-1-1 0,0 1 16,0 0-16,-21-1 0,0 1 0,0 0 16,0-1-16,0 22 0,0 0 0,0 0 15,0 0-15,-21 21 0,0 0 16,0 0-16,-1 0 0,1 21 16,21 0-16,-21 0 0,21 22 15,0-22-15,0 21 0,0 0 16,0 1-16,0-1 0,0-21 0,21 22 15,-21-1-15,21 0 0,1 1 16,-1-22-16,0 21 0,0-21 0,-21 0 16,21 1-16,0-1 0,-21 0 15,22 0-15,-22 0 16,-22-21 0,1-21-16,0 21 15,0-21-15,0 0 0,-22 0 0,22-1 16,0 1-16,0 0 0,0 0 15,0 21-15,-1-21 0,22 42 47,0 0-47,22 0 0,-1 0 16,-21 1-16,21-1 0,0-21 0,0 21 16,0 0-16,1-21 0,-1 21 0,0-21 15,21 0-15,-21 0 0,22 0 16,-22 0-16,21 0 0,-21 0 0,22 0 15,-1-21-15,0 0 0,-20 0 16,20 0-16,-21-1 0,0 1 0,0 0 16,1-21-16,-1 21 0,0-22 15,-21 1-15,0 0 0,21-22 0,0 1 16,-21 20-16,0-20 0,21-1 16,1 1-16,-1-1 0,-21 1 15,0 20-15,21-20 0,0 42 0,-21-22 16,0 22-16,0 0 15,0 42 1,0 22-16,0-1 0,-21 0 16,0 22-16,0-22 0,21 22 0,0-1 15,-22 1-15,22-1 0,-21 1 16,21-1-16,0-21 0,0 1 0,0 20 16,0-20-16,0-22 0,21 21 15,1 0-15,-1-20 0,21-1 0,-21 0 16,22-21-16,-22 21 0,21-21 15,0 0-15,1 0 0,-22 0 16,21 0-16,1 0 0,-1-21 0,0 21 16,1-21-16,-1 0 0,0-22 15,1 22-15,-22 0 0,0-21 0,0-1 16,0 1-16,0 0 0,-21 20 0,22-20 16,-22 0-16,0-1 0,0 1 15,0 21-15,-22 0 0,1 0 0,0-1 16,0 22-16,0 0 0,-22 0 15,22 0-15,0 22 0,0-1 16,-21 21-16,20-21 0,1 22 0,0-22 16,-21 21-16,42 0 0,-21-20 15,21 20-15,-22-21 0,22 21 0,0-20 16,0-1-16,0 0 0,0 0 16,22 0-16,-22 0 0,21-21 15,0 0-15,0 0 0,0 0 16,0 0-16,1 0 0,-1-21 0,0 0 15,0 21-15,0-21 0,0 0 16,-21 0-16,22-1 0,-1-20 0,0 21 16,-21-21-16,21-1 0,0 1 0,-21 21 15,0-22-15,0 1 0,21 21 16,-21 0-16,0 0 0,0 42 31,0 0-31,0 21 0,0-21 16,-21 22-16,21-22 0,0 21 15,0-21-15,0 22 0,0-22 0,0 21 16,0-21-16,0 1 0,0-1 0,0 0 16,0 0-16,21 0 0,1-21 15,-1 0-15,21 21 0,-21-21 0,22 0 16,-1 0-16,0 0 0,-21-21 16,22 0-16,-1 21 0,-21-21 15,0 0-15,1-22 0,-1 22 0,0-21 16,0 0-16,0-1 0,-21 1 15,21-22-15,-21 1 0,22-1 0,-22 1 16,0-1-16,21 1 0,-21 21 16,21-22-16,-21 22 0,21-1 0,-21 1 15,0 21-15,0 0 0,0 0 16,21 21-16,-21 21 16,0 0-16,0 21 15,-21 1-15,21-1 0,-21 21 0,21-20 16,-21 20-16,0 1 0,-1-1 15,22 1-15,0-22 0,-21 22 16,21-22-16,-21 0 0,21 1 0,0-1 16,0-21-16,0 21 0,0-20 15,0-1-15,21 0 0,0 0 0,1 0 16,-1-21-16,0 0 0,21 21 16,-21-21-16,1 0 0,20 0 0,-21 0 15,21 0-15,-20-21 0,20 0 0,-21 0 16,21 21-16,-20-21 0,-1 0 15,0-1-15,0 1 0,0-21 0,0 21 16,1 0-16,-22-22 0,0 22 16,0 0-16,0-21 0,0 20 15,0 1-15,-22 21 32,1 21-32,0 1 15,21-1-15,-21 0 0,0 0 16,21 0-16,0 22 0,0-22 0,-21 0 15,21 0-15,0 0 0,0 0 16,0 1-16,0-1 16,0 0-16,21-21 15,0 0-15,0 0 16,0 0-16,0 0 0,22 0 16,-22-21-16,0 0 0,21 21 0,1-22 15,-1 1-15,0 0 16,1 0-16,-1 0 0,0 0 0,1-1 15,-22 1-15,0-21 0,0 21 16,0 0-16,-21-1 0,0 1 0,0 0 16,-21 21-16,0 0 15,0 0-15,0 0 0,0 0 16,-1 21-16,1 0 0,21 1 0,0 20 16,-21-21-16,21 0 0,0 0 15,0 1-15,0-1 0,0 0 0,0 0 16,0 0-16,0 0 0,0 1 0,21-22 15,-21 21-15,0 0 0,21 0 16,-21 0-16,0 0 16,0 1-16,0-1 15,-21-21-15,0 0 16,0 0-16,0 0 0,0 0 16,-1 0-16,1 0 15,0 0-15,0 0 0,0-21 0,0 21 16,-1-22-16,1 1 0,0 21 0</inkml:trace>
  <inkml:trace contextRef="#ctx0" brushRef="#br0" timeOffset="41515.78">20659 2731 0,'21'0'16,"0"0"0,0-22-16,0 22 0,22-21 15,-1 21-15,0-21 0,1 21 0,-1-21 16,0 0-16,1 21 0,-1 0 0,0-21 16,22 21-16,-22 0 0,-21 0 15,22-22-15,-22 22 0,0 0 16,-21-21-1,-21 21-15,0 0 16,-22-21-16,22 21 0,-21 0 16</inkml:trace>
  <inkml:trace contextRef="#ctx0" brushRef="#br0" timeOffset="41771.78">19452 2752 0,'0'0'0,"-21"21"0,42-21 31,0 0-31,0 0 16,22 0-16,-1-21 0,0 0 15,1 21-15,-1-22 0,0 22 0,1 0 16,-22 0-16,21-21 0,1 21 15,-22 0-15,0 0 0,0 0 0,-21 21 32,-21-21-32</inkml:trace>
  <inkml:trace contextRef="#ctx0" brushRef="#br0" timeOffset="43615.93">7810 5122 0,'0'0'0,"-21"22"32,21-44 15,21 1-47,-21 0 0,22 21 15,-22-21-15,21 0 0,-21 0 0,0-22 16,0 22-16,0 0 0,0-21 15,0 20-15,-43-20 0,22 21 0,0-21 16,-21 20-16,21 1 0,-22 0 16,1 0-16,0 0 0,-1 21 0,1 0 15,0 0-15,-1 0 0,22 0 0,-21 21 16,-1 0-16,1 0 0,21 22 16,-21-1-16,20 21 0,1-20 15,-21 20-15,21 1 0,21-22 16,0 22-16,0-22 0,0 21 0,0-20 15,0-22-15,0 21 0,21 1 0,0-22 16,0 0-16,0 0 0,22-21 16,-22 0-16,21 0 0,1 0 0,-22 0 15,21 0-15,0 0 0,1-21 0,-1 0 16,0 0-16,-20-1 0,20 1 16,0 0-16,-21-21 0,1 21 0,-1-22 15,0 1-15,0 0 0,0-1 16,0 22-16,1-21 0,-1-1 0,-21 22 15,0 0-15,0 0 0,0 0 16,0 42 0,0 0-16,0 0 0,0 0 0,0 1 15,0 20-15,0-21 0,0 21 0,0 1 16,0-22-16,0 21 0,21-21 16,-21 1-16,21 20 0,-21-21 0,21 0 15,0 0-15,1-21 0,-1 22 16,21-22-16,-21 0 0,0 0 0,22 0 15,-22 0-15,21 0 0,-21 0 0,1-22 16,-1 1-16,21 0 0,-21 21 16,0-21-16,1 0 0,-1 0 0,-21-22 15,21 22-15,-21 0 0,21 0 16,-21-22-16,0 22 0,0 0 16,0 0-16,0 0 0,0 42 31,0 0-31,-21 0 0,0 0 0,0 22 15,21-22-15,0 0 0,-22 21 0,1-20 16,21-1-16,-21 0 0,21 0 16,0 0-16,0 0 0,0 1 15,21-22 17,0 0-32,-21-22 15,22 22-15,-1-21 0,0 0 0,-21 0 16,21 0-16,0 0 0,0-22 15,1 22-15,-1 0 0,-21 0 0,21 0 16,0-1-16,0 1 0,0 21 0,1 0 16,-1 0-1,-21 21-15,0 1 0,0-1 0,21 0 16,-21 0-16,0 0 0,21 0 16,-21 22-16,21-22 0,-21 0 0,21 0 15,1-21-15,-1 21 0,0 1 0,0-22 16,0 0-16,22 0 0,-1 0 15,-21 0-15,21 0 0,1 0 16,-1 0-16,0 0 0,1-22 0,-1 22 16,-21-21-16,22 0 0,-1 0 0,-21 0 15,0 0-15,0-1 0,1 1 16,-22-21-16,21 21 0,-21-22 0,0 1 16,0 21-16,0-21 0,0-1 15,-21 22-15,-1 0 0,1 0 0,0 0 16,0-1-16,0 22 0,0 0 0,-22 0 15,22 22-15,-21-1 0,21 0 16,-1 0-16,-20 21 0,21 1 0,0-22 16,0 21-16,-1 1 0,1-1 0,21-21 15,-21 21-15,21-20 16,0-1-16,0 0 0,0 0 0,0 0 16,21-21-16,0 21 0,1-21 0,-1 0 15,0 0-15,21 0 0,-21 0 16,1 0-16,-1 0 0,21-21 0,-21 0 15,0 21-15,1-21 0,-1-21 0,0 20 16,0 1-16,0-21 0,0 0 16,1-1-16,-1 1 0,-21 0 0,21-22 15,0 1-15,-21 20 0,21-20 16,0 20-16,-21 1 0,22 0 0,-22-1 16,0 1-16,0 21 0,0 0 0,0 42 31,0 21-16,0-21-15,0 22 0,0-1 16,0 0-16,0 22 0,0-22 0,0 22 16,0-22-16,0 0 0,0 22 0,21-22 15,0 1-15,0-22 0,0 21 16,0-21-16,1 0 0,20 1 0,-21-1 16,21 0-16,-20-21 0,20 0 0,-21 0 15,21 0-15,-20 0 0,20 0 16,-21 0-16,21-21 0,1 21 0,-22-21 15,21-1-15</inkml:trace>
  <inkml:trace contextRef="#ctx0" brushRef="#br0" timeOffset="47167.87">11515 4487 0,'0'0'0,"0"-21"0,0 0 15,-22 0-15,22 0 16,0 0-16,-21-1 15,21 1-15,0 42 32,0 1-32,0-1 0,0 21 15,0 0-15,0-20 0,0 41 0,0-21 16,0 1-16,0 20 0,0 1 16,-21-22-16,21 22 0,-21-22 15,21 21-15,0-20 0,0-1 0,0-21 16,0 22-16,0-22 0,0 0 15,0 0-15,0 0 0,0-42 47,0 0-47,0 0 0,0 0 0,0-1 16,0 1-16,0-21 0,0 0 0,0-1 16,0 1-16,21 0 0,0-1 15,-21 1-15,21 21 0,1-22 0,-1 22 16,0 0-16,0 0 0,0 0 0,0 21 15,1-21-15,20 21 16,-21 0-16,0 21 0,0 0 0,22 0 0,-22 0 16,0 0-16,21 22 0,-20-22 15,-1 21-15,0 1 0,0-22 16,-21 21-16,0 0 0,0-20 0,0-1 16,0 21-16,0-21 0,0 0 15,-21 1-15,0-1 0,0-21 0,-1 21 16,-20-21-16,21 0 0,0 21 0,-22-21 15,22 0-15,-21 0 0,21 0 16,-22 0-16,22-21 0,0 21 0,0-21 16,0 0-16,0-1 0,21 1 15,0 0-15,-22 0 0,22 0 16,0 0-16,0 42 31,0 0-31,22 0 0,-22 0 16,0 0-16,21-21 0,0 22 0,0-1 15,-21 0-15,21 0 0,0-21 0,1 21 16,-1-21-16,21 0 0,-21 0 16,22 0-16,-22 0 0,21 0 0,0 0 15,1 0-15,-1 0 0,0-21 16,1 0-16,-1 0 0,22 0 0,-22-1 16,-21 1-16,21 0 0,1-21 15,-22-1-15,0 1 0,0 0 16,0-1-16,-21 1 0,0 21 0,0-21 15,0-1-15,0 22 0,0-21 0,0 21 16,-21 21-16,0-22 0,0 22 16,0 0-16,0 0 0,-1 22 15,1-1-15,0 0 0,0 21 0,0 1 16,0-22-16,21 21 0,0 0 16,0 1-16,0-1 0,0-21 0,0 22 15,0-1-15,0-21 0,0 0 0,0 0 16,21 1-16,0-1 0,0-21 15,0 0-15,22 21 0,-22-21 16,0 0-16,0 0 0,21 0 0,1-21 16,-22 21-16,21-21 0,1-1 15,-22 1-15,21 0 0,-21-21 0,22-1 16,-22 1-16,0 0 0,0-1 16,0 1-16,0-21 0,-21 20 0,0 1 15,0-22-15,0 22 0,0 0 0,0-1 16,0 1-16,0 0 0,0 21 15,0-1-15,0 1 0,0 0 0,-21 21 16,21 21 0,-21 0-16,21 1 0,0-1 0,0 21 15,0 0-15,-21-20 0,21 41 16,0-21-16,0 1 0,-21-1 16,21 22-16,0-22 0,0 0 0,0 1 15,0-1-15,0 0 0,-21 1 0,21-22 16,0 21-16,0-21 0,0 0 15,0 1-15,21-44 32,0 1-17,-21 0-15,21 0 0,0 0 0,-21-22 16,21 22-16,1-21 0,-1 21 0,0 0 16,0-22-16,-21 22 0,21 0 15,0 21-15,1-21 0,-1 21 16,-21 21-1,21 0-15,-21 0 16,0 0-16,0 1 0,0 20 0,21-21 16,0 0-16,0 0 0,1 1 15,-1-1-15,0 0 0,0 0 0,21-21 16,-20 21-16,20-21 0,-21 0 0,21 21 16,-20-21-16,20 0 0,0 0 15,1 0-15,-1 0 0,-21 0 0,21-21 16,-20 21-16,20-21 0,-21 0 0,0 0 15,0 0-15,1-1 16,-22-20-16,0 21 0,21-21 0,-21-1 16,0 1-16,0 0 0,0 20 0,0-20 15,0 21-15,0 0 0,0 0 16,-21-1-16,-1 22 0,1 0 16,0 0-16,0 0 0,0 0 15,0 22-15,-1-1 0,1 0 16,0 21-16,0-21 0,0 22 0,0-1 15,-1-21-15,1 22 0,21-22 0,0 21 16,0-21-16,0 0 0,0 22 16,0-22-16,0 0 0,0 0 15,21-21 1,1 0-16,-1 0 16,0 0-16,0 0 0,0-21 0,0 0 15,1 0-15,-1 0 0,0-1 16,0 1-16,-21 0 0,21-21 0,-21 21 15,21-22-15,-21 22 0,22 0 0,-22 0 16,0 0-16,0-1 0,0 1 16,0 42-1,0 1-15,0-1 16,0 0-16,0 0 16,0 0-16,0 22 0,0-22 0,0 0 15,0 0-15,0 21 0,0-20 0,0-1 0,0 0 16,0 0-16,0 0 15,21 0-15,-21 1 0,21-22 16,0 0-16,0 0 0,22 0 0,-22 0 16,0 0-16,0 0 0,0 0 15,0-22-15,1 22 0,-1-21 0,21 0 16,-21 0-16,0-21 0,1 20 0,-1-20 16,0 21-16,0-21 0,0-1 15,-21 22-15,0 0 0,21 0 0,-21 0 16,0-1-16,22 22 0,-22 22 31,0-1-31,-22 0 16,22 0-16,-21 0 0,21 0 15,0 22-15,0-22 0,0 0 16,0 0-16,0 22 0,0-22 0,0 0 16,0 0-16,0 0 0,0 0 15,21 1-15,1-22 0,-1 0 16,0 0-16,0 0 0,0 0 15,0 0-15,1 0 0,-1-22 16,0 1-16,0 21 0,0-21 0,-21 0 16,21-21-16,1 20 0,-1 1 0,-21-21 15,21 21-15,0-22 0,0 1 16,0 21-16,-21-21 0,0 20 0,22 1 16,-22 0-16,21 0 15,-21 42 1,0 0-1,0 0-15,-21 1 0,21 20 16,-22-21-16,22 0 0,0 0 16,0 1-16,0-1 0,0 21 0,0-21 15,0 0-15,0 1 0,0-1 16,22-21 0,-1 0-16,0 0 0,0 0 15,0 0-15,0 0 0,1-21 16,-1 21-16,0-22 0,0 1 15,-21 0-15,21 0 0,0 0 0,1-22 16,-1 22-16,0 0 0,0 0 0,-21-21 16,0 20-16,21 22 0,-21-21 15,21 0-15,-21 42 32,0 0-32,0 1 15,-21-1-15,21 0 0,-21 0 0,21 0 16,0 0-16,0 1 0,0-1 0,0 0 15,0 0-15,0 0 16,0 0-16,0 1 0,0-1 16,0 0-16,21-21 0,0 0 0,1 0 15,-1 0-15,0 0 0,21 0 16,-21 0-16,1 0 0,20 0 0,-21 0 16,21 0-16,-20-21 0,-1 0 0,21-1 15,-21 1-15,0 0 0,1 0 16,-1 0-16,0-22 0,0 22 0,0 0 15,-21 0-15,0 0 0,21 0 16,-42 21 15,0 21-15,21 0-16,0 0 0,-21 0 0,0 0 16,21 1-16,0-1 0,0 0 0,0 0 15,0 0-15,0 0 0,0 1 16,0-1-16,0 0 0,21-21 15,0 21-15,0-21 0,0 0 16,1 0-16,-1 0 0,0 0 16,0 0-16,0 0 0,22-21 0,-22 21 15,0-21-15,0 0 0,0-1 0,0 1 16,1 0-16,-1 0 0,-21 0 16,0-22-16,21 1 0,-21 21 0,0-21 15,0-1-15,0 22 0,0-42 16,0 20-16,-21 22 15,0 0-15,-1 21 0,22-21 0,-21 21 16,-21 0-16,21 0 0,0 0 0,-1 0 16,1 0-16,0 21 0,-21 0 15,21 0-15,-1 0 0,1 1 0,0-1 16,21 21-16,0-21 0,-21 22 0,21-22 16,0 21-16,0-21 0,0 0 15,0 22-15,0-22 0,0 0 0,21 0 16,0 0-16,0-21 0,1 22 0,-1-22 15,0 0-15,0 0 0,21 0 16,-20 0-16,20 0 0,-21 0 16,0 0-16,22 0 0,-22-22 0,0 1 15,0 0-15,0 0 0,0-21 16,1 20-16,-1-20 0,0 21 16,0-21-16,-21 20 0,21 1 0,-21-21 15,21 42-15,-21-21 0,0 0 0,0-1 16,0 44 15,0-1-31,0 0 16,0 0-16,0 0 0,0 0 15,0 1-15,0-1 16,0 0-16,0 0 0,0 0 0,0 0 16,0 1-16,0-1 0,22-21 0,-1 21 15,-21 0-15,21-21 0,0 0 16,0 21-16,0-21 0,1 0 15,-1 0-15,0 0 0,0 0 0,0 0 16,0-21-16,-21 0 0,22 21 16,-22-21-16,21 0 0,-21-1 0,0-20 15,0 21-15,21 0 0,0 0 0,0-22 16,-21 22-16,0 0 0,21 0 16,1 0-16,-22-1 0,21 1 15,0 21-15,-21-21 16,0 42-1,0 0 1,0 1-16,0-1 0,0 0 0,0 0 16,0 0-16,0 0 0,0 22 15,0-22-15,0 0 0,0 0 0,0 22 16,0-22-16,21-21 0,0 21 0,0 0 16,1 0-16,-1-21 15,0 0-15,21 0 0,-21 0 0,1 0 0,20 0 16,-21 0-16,0 0 0,0 0 0,1-21 15,-1 21-15,0-21 16,0 0-16,-21 0 0,0-1 0,0 1 16,0 0-16,0 0 0,0 0 0,0 0 15,0-1-15</inkml:trace>
  <inkml:trace contextRef="#ctx0" brushRef="#br0" timeOffset="47447.71">15261 4233 0,'0'0'0,"-42"0"16,21 22-1,42-22 48,0 0-47,0-22-16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2:04:38.2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1037 0,'0'0'0,"0"-21"0,-21-21 15,21 21-15,-21-1 0,21-20 16,0 21-16,0 0 0,0 0 0,0-1 15,0 44 32,0 20-47,0 0 16,0 1-16,0-1 0,0 21 0,0-20 16,0 20-16,21 1 0,-21-1 15,21-20-15,-21 20 16,0 1-16,0-1 0,0 1 0,0-1 15,0 1-15,0-22 0,0 21 16,0-20-16,0-1 0,0 0 0,0 1 16,0-1-16,0-21 0,0 0 15,0 1-15,0-1 0,0 0 16,0-42 15,0 0-31,0-22 16,0 22-16,0 0 15,0-21-15,0-1 0,0 1 16</inkml:trace>
  <inkml:trace contextRef="#ctx0" brushRef="#br0" timeOffset="527.95">868 1185 0,'0'0'0,"-21"-21"15,-22 0-15,22 0 16,0 0-16,0 0 16,21-1-16,0 1 15,0 0-15,0 0 0,0 0 0,0 0 16,0-1-16,0 1 0,21 0 15,0 0-15,0 0 0,0 0 16,1-1-16,-1 1 0,21 21 0,0-21 16,1 0-16,-1 0 0,0 21 15,1-21-15,-1 21 0,22 0 0,-22 0 16,0 0-16,1 0 0,-1 21 16,0 0-16,1 0 0,-1 0 15,-21 22-15,0-1 0,0 0 16,-21 22-16,0-22 0,0 22 15,0-22-15,0 0 0,-21 22 0,0-22 16,-21 0-16,21 1 0,-22-1 16,1 0-16,0 1 0,-1-1 0,1-21 15,0 22-15,-1-22 0,22 21 16,-21-21-16,21 0 0,-1 1 16,1-22-16,21 21 0,-21-21 15,21-21 32,0-1-31,0 1-16,21 21 0,0-21 15</inkml:trace>
  <inkml:trace contextRef="#ctx0" brushRef="#br0" timeOffset="1047.85">1482 1905 0,'0'0'0,"0"21"31,21-21-15,0 0-1,0-21-15,0 0 0,0 21 16,1-21-16,-1 0 0,0-1 0,-21 1 16,21 0-16,0-21 0,-21 21 15,21-1-15,-21 1 0,0 0 16,0 0-16,0 0 0,0 0 0,0-1 16,-21 22-1,0 0-15,0 0 0,0 22 16,0-22-16,-1 21 15,1 0-15,0 0 0,0 0 0,0 0 16,0 22-16,-1-22 0,22 0 16,0 0-16,-21 22 0,21-22 0,-21 0 15,21 21-15,0-21 0,0 1 16,0-1-16,0 0 0,0 0 0,21-21 16,0 21-16,-21 0 0,22-21 15,-1 22-15,0-22 0,0 21 0,0-21 16,0 0-16,1 0 0,-1 0 15,0 0-15,0 0 0,0 0 16,0 0-16,1-21 0,20-1 16,-21 22-16,0-21 0,0 0 0,1 0 15,-1 0-15,0 0 0,0-22 16,0 22-16</inkml:trace>
  <inkml:trace contextRef="#ctx0" brushRef="#br0" timeOffset="1619.3">2074 1630 0,'0'0'0,"0"21"32,0 0-17,-21 0-15,21 1 0,0-1 16,0 0-16,-21 0 0,21 0 16,0 0-16,0 1 0,0-1 15,0 0-15,0 0 0,0 0 0,-21 0 16,21 1-16,0-1 15,0 0-15,0 0 16,0 0 0,-21-42 31,21 0-32,0 0-15,0 0 0,0-1 16,0 1-16,0 0 15,0 0-15,0 0 0,0 0 0,0-1 16,0-20-16,0 21 0,0 0 16,0-22-16,21 22 0,0 0 0,0 0 15,0 0-15,0 0 0,1-1 16,20 1-16,-21 0 0,21 21 0,-20-21 16,20 21-16,0 0 0,-21 0 15,22 0-15,-1 0 0,-21 21 0,0 0 16,22 0-16,-22 1 0,0-1 15,0 21-15,-21-21 0,0 22 16,0-1-16,0-21 0,0 21 16,0 1-16,0-22 0,0 21 0,0-21 15,0 1-15,0-1 0,-21 0 16,21 0-16,0 0 0,-21 0 0,21 1 16</inkml:trace>
  <inkml:trace contextRef="#ctx0" brushRef="#br0" timeOffset="6680.33">5630 1524 0,'0'-21'16,"0"0"0,0 0-1,0 42 48,0 0-63,0 0 0,0 0 0,0 22 15,21-1-15,-21 0 0,22 1 0,-22 20 16,0 1-16,0-22 16,0 21-16,0 1 0,0-1 0,0 1 15,0-1-15,0 1 0,-22-1 16,22 22-16,-21-21 0,0-1 0,21 1 16,-21-1-16,0 1 0,21-1 0,-21-21 15,21 22-15,-22-22 0,22 1 16,-21-1-16,21 0 0,0 1 0,0-1 15,0-21-15,0 0 0,-21 0 0,0 1 16,42-22 0,-21-22-1,21 1-15,-21 0 0,21 0 16,-21-21-16,22 20 0,-22-20 0</inkml:trace>
  <inkml:trace contextRef="#ctx0" brushRef="#br0" timeOffset="7150.97">5461 1820 0,'0'0'0,"-85"-169"31,85 148-31,-21 0 0,21 0 15,0-1-15,0 1 0,0 0 16,21 0-16,0 0 0,22 0 0,-22 21 16,21-22-16,1 1 0,-1 0 15,0 21-15,1-21 0,20 21 0,-21 0 16,22 0-16,-22 0 0,1 0 16,20 0-16,-21 21 0,-20 0 0,20 0 15,-21 1-15,0-1 0,0 21 16,-21-21-16,0 22 0,0-1 0,0 0 15,-21-21-15,-21 22 0,21-1 0,0-21 16,-22 22-16,1-22 16,21 21-16,-22-21 0,1 0 0,21 1 15,-21-1-15,20 0 0,1 0 16,-21-21-16,21 21 0,0-21 0,-1 0 16,1 0-16,0 0 15,0 0 1,0 0-16,0 0 15,-1 0 1,22-21 0,0 0-16</inkml:trace>
  <inkml:trace contextRef="#ctx0" brushRef="#br0" timeOffset="7699.79">8128 1503 0,'0'0'0,"-21"0"15,0 0-15,42 0 47,0 0-47,0 0 16,0 0-16,0 0 0,1 0 15,-1 0-15,0 0 0,0-21 0,0 21 16,0 0-16,1 0 0,-1 0 16,0 0-16</inkml:trace>
  <inkml:trace contextRef="#ctx0" brushRef="#br0" timeOffset="7939.58">8022 1757 0,'0'0'0,"0"21"0,21-21 46,0 0-46,1 0 0,-1 0 16,0 0-16,0 0 16,0 0-16,0-21 0,1 21 0,-1 0 15,0 0-15,0 0 16,0 0 0</inkml:trace>
  <inkml:trace contextRef="#ctx0" brushRef="#br0" timeOffset="8823.93">10033 1418 0,'0'0'0,"0"-21"0,-21 21 15,21-21-15,0 0 0,0 0 16,0-1-16,0 1 16,0 0-16,0 0 15,21 0-15,0 21 0,0-21 16,0 21-16,1-22 0,-1 22 15,0 0-15,0 0 0,21 0 0,-20-21 16,-1 21-16,0 0 0,0 0 0,0 21 16,0 1-16,1-1 15,-1 0-15,-21 0 0,0 21 0,21-20 16,-21-1-16,21 21 0,-21-21 16,0 22-16,0-22 0,0 21 0,0-21 15,0 22-15,0-22 0,0 21 0,0-21 16,0 0-16,0 1 0,0-1 15,0 0-15,-21 0 0,21 0 0,-21-21 16,21 21-16,-21-21 31,21-21-15,-22 0-16,22 0 16,0 0-16,0 0 0,0-1 0,0-20 15,0 21-15,0-21 0,0 20 0,0-20 16,0 21-16,22-21 0,-1-1 15,0 22-15,0 0 0,0-21 0,0 20 16,22 1-16,-22 0 0,21 0 16,-21 21-16,22 0 0,-1 0 0,0 0 15,-20 0-15,20 0 0,0 21 16,-21 0-16,1 0 0,-1 1 16,0-1-16,-21 21 0,0-21 0,0 22 15,0-22-15,0 21 0,0 0 16,0-20-16,0-1 0,-21 21 0,21-21 15,-21 0-15,-1 1 0,22-1 0,0 0 16,0 0 0,0-42 15,0 0-31,22 0 16,-1-1-16,0 1 0</inkml:trace>
  <inkml:trace contextRef="#ctx0" brushRef="#br0" timeOffset="9244.2">11155 1545 0,'21'0'47,"0"0"-47,0 0 16,0 0-16,1-21 0,-22 0 0,21 21 15,0-21-15,0 21 16,0-21-16,0-1 0,-21 1 0,0 0 16,22 0-16,-22 0 15,0 0-15,0-1 0,0 1 0,0 0 16,0 0-16,-22 21 0,1 0 0,21-21 16,-21 21-16,0 0 0,0 0 15,0 0-15,-1 21 0,1 0 16,0 0-16,0 0 0,0 22 15,21-22-15,0 0 0,-21 21 0,21-20 16,-22 20-16,22 0 0,0-21 0,0 22 16,0-22-16,0 0 0,0 21 15,0-20-15,0-1 0,0 0 16,0 0-16,0 0 0,22 0 16,-1-21-16,0 0 15,0 22-15,0-22 0,0 0 16,1 0-16,-1-22 0,0 22 0,0-21 15,0 0-15,0 0 0</inkml:trace>
  <inkml:trace contextRef="#ctx0" brushRef="#br0" timeOffset="9916.82">11917 1270 0,'-21'0'47,"21"21"-47,-22 0 0,1 1 15,21-1-15,0 0 0,0 0 16,0 21-16,-21-20 0,21-1 0,0 21 16,0-21-16,-21 22 0,21-22 0,0 21 15,0-21-15,0 0 0,0 1 16,0 20-16,0-21 0,0 0 15,0 0-15,21-21 0,-21 22 16,21-22-16,0 0 16,1 0-16,-1 0 15,-21-22-15,21 22 0,0-21 0,0 0 16,-21 0-16,21 0 0,1 0 16,-1-22-16,0 22 0,0-21 0,0 21 15,0-1-15,-21 1 0,22 0 16,-1 0-16,-21 0 0,21 21 0,0 0 31,-21 21-15,21 0-16,-21 0 0,0 0 15,0 1-15,0-1 0,0 21 0,0-21 16,0 0-16,0 1 16,0-1-16,0 0 0,0 0 0,21 0 15,1 0-15,-1-21 16,0 22-16,0-22 15,0 0-15,0 0 0,1 0 0,-1 0 16,0 0-16,21-22 0,-21 1 0,1 0 16,-1 0-16,0 0 0,0-22 15,0 22-15,0-21 0,1 0 0,-22-1 16,0 22-16,21-21 0,-21-1 16,0 1-16,0 0 0,0 21 0,0-22 15,0 22-15,0 0 0,-21 0 0,-1 0 16,1 21-1,0 0-15,0 0 16,21 21-16,0 0 16,-21-21-16,21 21 0,-21-21 0,21 21 15</inkml:trace>
  <inkml:trace contextRef="#ctx0" brushRef="#br0" timeOffset="10563.47">15938 1122 0,'0'0'0,"0"-21"0,0 0 16,0-1-1,0 1-15,0 0 0,0 0 0,22 0 0,-22 0 16,0-1-16,0 1 15,21 21-15,0 0 32,-21 21-32,0 22 15,0-22-15,0 21 0,0 1 0,0-1 16,21 21-16,-21-20 0,0 20 16,0-20-16,0 20 0,0 1 0,0-22 15,0 21-15,0 1 0,0-22 0,-21 22 16,21-22-16,-21 0 15,21 1-15,-21-22 0,21 21 0,0-21 0,0 1 16,0-1-16,0 0 16,-22-21-16,22-21 31,0 0-31,0-1 16,22 1-16</inkml:trace>
  <inkml:trace contextRef="#ctx0" brushRef="#br0" timeOffset="10955.93">15917 1122 0,'0'0'0,"-127"-85"32,106 64-32,0 21 0,21-21 0,0-21 15,0 20-15,0 1 0,0 0 16,0-21-16,21 21 0,0-1 0,22 1 15,-1 0-15,0 0 0,1 0 16,20 0-16,1 21 0,-1 0 0,22-22 16,-22 22-16,1 0 0,-1 0 15,1 22-15,-1-1 0,-20 0 0,-1 21 16,-21 1-16,0-1 0,-21 21 16,0-20-16,0-1 0,0 22 15,-42-22-15,0 21 0,-1-20 0,1-1 16,-22 0-16,1-20 0,21 20 15,-22-21-15,1 21 0,20-20 0,1-1 16,0 0-16,-1 0 0,22 0 0,0 0 16,0-21-16,21 22 0,0-1 15,21-21 17,0 0-32,0-21 15,0 21-15</inkml:trace>
  <inkml:trace contextRef="#ctx0" brushRef="#br0" timeOffset="11379.69">16404 1757 0,'0'0'0,"21"0"0,-21 21 0,0 0 15,21-21 1,1 0-16,-1 0 0,0 0 15,0 0-15,0 0 0,0-21 0,1 0 16,-1 21-16,21-21 0,-21 0 16,0-1-16,22 1 0,-22 0 0,0 0 15,0-21-15,-21 20 16,0 1-16,21 0 0,-21 0 0,0 0 16,0 0-16,-21 21 15,0 0-15,0 0 16,0 0-16,0 0 0,-1 21 0,1 0 15,0 0-15,0 0 0,0 0 16,0 1-16,-1-1 0,1 0 0,21 21 16,0-21-16,-21 1 0,21-1 0,0 21 15,0-21-15,0 0 0,0 1 16,0-1-16,0 0 0,21-21 16,-21 21-16,21 0 0,1-21 0,-1 0 15,0 21-15,21-21 0,-21 0 0,22 0 16,-22 0-16,0 0 0,21 0 15,1-21-15,-22 0 0,21 21 16,-21-21-16,22 0 0</inkml:trace>
  <inkml:trace contextRef="#ctx0" brushRef="#br0" timeOffset="11900.03">17293 1482 0,'0'0'0,"0"-43"31,0 65-16,0-1 1,0 0-16,0 0 16,0 0-16,0 0 0,0 22 0,0-22 15,0 0-15,0 0 0,0 0 16,0 1-16,0 20 0,0-21 0,0 0 16,0 0-16,0 1 0,0-1 15,0 0-15,-21-21 16,0 0 15,21-21-31,-21 0 16,21-1-16,0 1 0,0 0 0,0-21 15,0 21-15,0-22 0,0 1 16,0 0-16,21 20 0,0-20 16,0 0-16,0 21 0,22-1 0,-22 1 15,21 0-15,-21 0 0,22 0 16,-1 21-16,-21 0 0,21 0 0,1 0 15,-22 21-15,21 0 0,-21 0 16,22 0-16,-22 1 0,0 20 0,0-21 16,0 21-16,-21 1 0,0-22 0,0 21 15,0 1-15,0-22 0,0 21 16,0-21-16,0 0 0,0 1 0,-21-1 16,21 0-16,-21 0 0,0 0 15,21 0-15,0-42 47,21 0-31,0 0-16,0 0 0</inkml:trace>
  <inkml:trace contextRef="#ctx0" brushRef="#br0" timeOffset="12259.83">18923 1143 0,'0'-21'0,"0"42"0,0-63 16,0 21-16,-21 21 0,0 0 0,-1 0 15,1 0 1,0 0-16,0 21 0,0 0 15,21 0-15,-21 21 0,-1-20 0,22 20 16,-21-21-16,0 21 0,21 1 16,-21-1-16,21 0 0,0 1 0,0-1 15,0 0-15,0 1 0,0-1 16,0 0-16,0-20 0,0 20 16,21-21-16,-21 0 0,21 0 0,0 1 15,-21-1-15,22-21 0,-1 21 16,0-21-16,0 0 0,0 0 15,0 0-15,1 0 0,-1 0 0,0-21 16,21 21-16,-21-21 0</inkml:trace>
  <inkml:trace contextRef="#ctx0" brushRef="#br0" timeOffset="12643.62">19516 1164 0,'0'0'0,"42"-63"31,-42 42-31,21 21 0,-21-22 16,21 22-16,0 0 0,1 0 16,-1 0-16,0 0 0,0 22 15,21-1-15,-20 0 0,-1 0 16,0 0-16,0 22 0,0-22 0,0 21 15,1 0-15,-1 1 0,-21-1 16,0 0-16,0-20 0,0 20 0,0 0 16,0 1-16,-21-1 0,-1-21 15,1 21-15,0-20 0,0 20 16,0-21-16,-22 0 0,22 22 0,0-22 16,0-21-16,-21 21 0,20 0 15,1 0-15,0-21 0,21 21 16,-21-21-16,42 0 31,0 0-31,0-21 16,1 0-16</inkml:trace>
  <inkml:trace contextRef="#ctx0" brushRef="#br0" timeOffset="12999.84">20764 1418 0,'0'-21'47,"22"21"-32,-22-21-15,21 0 16,-42 21 31,-1 0-47,1 0 16,0 21-16,0-21 15,0 0-15,21 21 0,0 0 31,0 0-15</inkml:trace>
  <inkml:trace contextRef="#ctx0" brushRef="#br0" timeOffset="13563.61">20680 1799 0,'0'0'0,"-21"0"0,21 21 16,-22-21-16,44 0 47,-22-21-47,21 21 15,0 0 1,-21 21 15,21-21-31,-21 22 16,0-1-16,21-21 47,-21-21-32,0-1 16,0 1-31,21 21 16,-21-21-16,22 21 31,-1 21-15,-21 0-16,21 1 16,-21-1-16,0 0 0,0 0 0,0 0 15,0 0-15,0 22 0,0-22 16,0 0-16,0 21 0,-21-20 0,0-1 15,-22 0-15,1 0 0,0 0 16,-1 0-16,1 1 0,0-22 16,-1 0-16,1 21 0,21-21 0,-22 0 15,22 0-15,0 0 0,0 0 0,0 0 16,0 0-16,21-21 16</inkml:trace>
  <inkml:trace contextRef="#ctx0" brushRef="#br0" timeOffset="14116">20659 1270 0,'0'0'0,"-22"0"0,-41 85 31,63-64-31,0 0 15,0 0-15,21-21 16,0 0-16,0 0 16,1 0-16,-1 0 15,-21-21 1,21 0-16,-21 0 0,0 0 0,0-1 16,0 1-16,0 0 15,0 0-15,-21 21 16,0 0-16,-1 0 15,22 21-15,0 0 16,-21 0-16,21 1 16,0-1-1,21-21 1,1 0-16,-1 0 16,0 0-1</inkml:trace>
  <inkml:trace contextRef="#ctx0" brushRef="#br1" timeOffset="21548.24">15706 2582 0,'-22'0'16,"1"0"-1,0 0 1,0 0-16,0 0 15,0 0-15,-1 0 32,44 0 15,-1 0-32,0 0-15,0 0 0,0 0 16,0 0-16,1 0 15,-1 0-15,0 0 0,0 0 0,0 0 16,0 0-16,22 0 0,-22 0 16,21 0-16,1-21 0,-1 21 0,0 0 15,1-21-15,20 21 0,-21 0 0,22 0 16,-22 0-16,22 0 0,-22-21 16,22 21-16,-22 0 0,21 0 0,-20 0 15,20 0-15,-20 0 0,20 0 16,-21 0-16,22-21 0,-22 21 0,22 0 15,-1 0-15,1 0 0,-1 0 16,-20 0-16,41 0 0,-20 0 0,-1-21 16,1 21-16,-1 0 15,1 0-15,-1 0 0,1 0 0,-1-22 0,1 22 16,20 0-16,-20 0 16,-1 0-16,22-21 0,-21 21 0,20 0 15,-20 0-15,20-21 0,-20 21 0,21 0 16,-22 0-16,1-21 0,-1 21 15,1 0-15,-1 0 0,1 0 0,-1-21 16,1 21-16,-1 0 0,1 0 16,-1 0-16,1 0 0,20 0 0,-20 0 15,-1 0-15,1 0 0,-1 0 16,1 0-16,-1 0 0,-20 0 0,20 0 16,1 0-16,-1 0 0,-21 0 15,22 0-15,-1 0 0,1 0 0,-1 0 16,1 0-16,-1 0 0,1 0 15,-1 0-15,-20 0 0,20 0 16,-20 0-16,-1 0 0,-21 0 0,21 0 16,-20 0-16,-1 0 0,21 0 15,-21 0-15,0 0 0,1 0 16,-1 0 0,-21-21-1,21 21-15,-42 0 63,0 0-48,-1 0-15,-20 0 0,21 0 0,0 0 16</inkml:trace>
  <inkml:trace contextRef="#ctx0" brushRef="#br1" timeOffset="22291.95">17208 3048 0,'0'0'0,"-42"-42"31,21 21-31,0 21 16,0 0-16,-1 0 0,1 0 15,0 0-15,0 0 16,0 0-16,0 0 0,-1 21 0,1 0 15,0-21-15,21 21 0,-21 0 16,0 22-16,0-22 0,-1 21 0,1-21 16,0 22-16,0-1 0,21 0 0,0 1 15,-21-1-15,21-21 16,-21 21-16,21 1 0,0-22 0,0 21 16,0-21-16,0 1 0,0-1 15,0 0-15,21 0 0,0 0 0,0 0 16,21 1-16,-20-22 0,-1 0 15,0 0-15,21 0 0,-21 0 16,22 0-16,-1 0 0,-21 0 0,22-22 16,-1 22-16,0-21 0,1 0 15,-1 0-15,-21 0 0,21 0 0</inkml:trace>
  <inkml:trace contextRef="#ctx0" brushRef="#br1" timeOffset="23143.98">17653 3239 0,'0'0'0,"0"-22"15,-21-41 1,0 63 0,-1 0-16,1 0 0,0 0 0,0 21 15,0 0-15,0 0 0,21 1 16,-22-1-16,1 21 0,0-21 0,21 22 16,0-22-16,0 21 0,0-21 15,0 0-15,0 22 0,0-22 0,0 0 16,0 0-16,0 0 0,21 1 15,0-1-15,1-21 16,-1 0-16,106-21 16,-106 21-1,0-22-15,0 22 0,0-21 16,1 0-16,-1 0 0,-21 0 0,0 0 16,0-22-16,0 22 0,0 0 15,0-21-15,0 20 0,0-20 0,-21 21 16,-1 0-16,22 0 0,-21-1 15,0 1-15,0 21 0,0-21 0,0 21 16,-1 0 0,44 0 15,-1 0-15,0-21-16,0 21 0,0 0 0,0 0 15,22-21-15,-22 21 0,21-21 16,-21 21-16,22 0 0,-1 0 0,0 0 15,-20 0-15,20 0 0,0 0 0,-21 0 16,1 0-16,-1 21 0,0 0 16,0 0-16,-21 0 0,0 0 0,0 1 15,0-1-15,0 0 0,0 0 16,0 21-16,0-20 0,0-1 0,0 0 16,0 0-16,0 0 0,0 0 15,0 1-15,0-1 0,-21 0 0,21 0 16,0 0-16,-21 0 15,21 1 1,0-44 15,0 1-31,0 0 16,0 0-16,0 0 16,0 0-16,0-22 0,0 22 0,0 0 15,21-21-15,0 20 0,0-20 16,0 21-16,1 0 0,20 0 0,-21-1 15,21 1-15,-20 0 0,20 21 0,0 0 16,1 0-16,-1 0 16,-21 0-16,21 0 0,1 21 0,-22 0 15,0 22-15,0-22 0,0 0 16,1 21-16,-22-20 0,0 20 0,0-21 16,0 21-16,0-20 0,0-1 15,-22 0-15,1 0 0,0 0 0,21 0 16,-21-21-16,21 22 0,-21-22 0,0 0 15,21-22 17,21 22-32</inkml:trace>
  <inkml:trace contextRef="#ctx0" brushRef="#br1" timeOffset="23624.7">19304 3133 0,'0'-21'16,"0"42"-16,0-64 0,0 22 0,0 0 15,0 0 1,-21 21-16,0 0 0,-1 0 16,-20 0-16,21 0 0,0 21 15,0-21-15,-22 21 0,22 0 0,0-21 16,21 22-16,0-1 0,-21 0 15,21 0-15,0 0 16,0 0-16,21 1 16,0-22-16,0 0 15,0 21-15,1 0 0,20-21 0,-21 0 16,21 21-16,1-21 0,-22 21 16,21-21-16,1 21 0,-1 1 0,-21-22 15,21 21-15,-20 0 0,-1-21 16,0 21-16,-21 0 0,0 0 15,-21 1-15,0-22 16,-22 0-16,22 21 0,-21-21 16,-1 0-16,1 0 0,0 0 0,-1 0 15,-20 0-15,21 0 0,20 0 16,-20 0-16,21 0 0,-21 0 0,20 0 16,1-21-16,0 21 0,21-22 15,0 1-15,0 0 0,0 0 16,0 0-1,21 0-15,0-1 0,1 1 0,-1 21 16</inkml:trace>
  <inkml:trace contextRef="#ctx0" brushRef="#br1" timeOffset="24719.62">19918 2667 0,'0'0'0,"0"-21"0,0 0 16,0 0-16,0 42 31,0 0-15,0 0-16,0 0 0,0 22 0,0-22 15,0 21-15,0 0 0,-21 1 16,21-22-16,-22 21 0,22 1 15,0-1-15,-21 0 0,21 1 16,-21-1-16,21 0 0,-21 1 0,21-22 16,0 21-16,0 0 0,0-20 15,0-1-15,0 0 0,0 0 0,0 0 16,0 0-16,0 1 0,21-22 16,0 0-16,0 0 15,1 0-15,-1 0 0,0 0 0,0 0 16,21-22-16,-20 1 0,-1 0 15,0 0-15,21 0 0,-21 0 16,1-22-16,-1 22 0,0-21 0,0 21 16,-21-22-16,21 22 0,-21 0 15,0 0-15,0 0 0,0-1 0,-21 22 16,0 0-16,0 0 16,0 0-16,-1 0 0,1 0 15,0 0-15,21 22 16,0-1-16,0 0 15,0 0-15,0 0 0,21-21 0,0 21 16,1 1-16,-1-1 0,-21 0 16,21-21-16,0 21 0,-21 0 15,0 0-15,21 1 0,0-1 16,-21 0-16,22-21 0,-22 21 16,0 0-16,21-21 15,0 0-15,-21 21 16,21-21-16,0 0 0,0 0 0,1 0 15,-1 0-15,0 0 0,21 0 16,-21-21-16,1 0 0,20 21 0,-21-21 16,0 0-16,22 0 0,-22-1 15,0 1-15,0 0 0,0 0 0,-21-21 16,0 20-16,21 1 0,-21 0 0,0 0 16,0 0-16,0 0 0,0-1 15,-21 22 16,0 22-31,21-1 16,-21 0-16,21 0 0,-21 0 0,21 22 16,0-22-16,0 0 0,0 0 15,0 0-15,0 22 0,0-22 0,0 0 16,0 0-16,0 0 16,0 0-16,21-21 0,-21 22 15,21-22-15,0 0 0,0 0 0,1 0 16,20 0-16,-21 0 15,0-22-15,0 1 0,1 21 0,-1-21 0,-21 0 16,21 0-16,0-22 16,0 22-16,0 0 0,-21-21 0,22 21 15,-22-22-15,21 22 0,-21 0 0,0 0 16,0 0-16,0-1 0,0 44 47,0-1-47,0 0 0,-21 0 0,21 21 15,0-20-15,0-1 0,0 0 0,-22 21 16,22-21-16,0 1 0,0-1 16,0 0-16,0 0 0,0 0 15,0 0-15,0 1 16,22-22-16,-1 21 0,0-21 16,0 0-16,0 0 0,0 0 0,1 0 15,-1 0-15,21-21 0,-21 21 16,22-22-16</inkml:trace>
  <inkml:trace contextRef="#ctx0" brushRef="#br1" timeOffset="24980.53">21696 3027 0,'0'0'16,"-21"-21"-16,-1 21 0,1 0 0,21-21 15,-21 21-15,0 0 0,0 0 16,0 0-16,-22 0 0,22 21 0,0 0 15,0-21-15,0 21 0,21 0 0,-22 0 16,22 1-16,-21 20 0,21-21 16,0 0-16,0 22 0,0-22 0,0 0 15,0 0-15,0 21 0,0-20 16,21-1-16,1 0 0,-1 0 16,0 0-16,0-21 0,21 0 0,-20 0 15,-1 0-15,21 0 0,-21 0 16,22 0-16,-22 0 0,0-21 15</inkml:trace>
  <inkml:trace contextRef="#ctx0" brushRef="#br1" timeOffset="25307.56">22225 2477 0,'0'0'0,"0"-43"0,-21-20 31,0 63-31,-1 0 16,1 21-16,0 0 0,0 21 16,21 1-16,0-1 0,-21 0 15,0 1-15,21 20 0,0-20 16,0 20-16,-22-21 0,22 1 0,-21 20 16,21-20-16,0-1 0,-21 0 15,21 1-15,0-1 0,0 0 0,0 1 16,0-22-16,0 21 0,0 0 15,0-20-15,0-1 0,0 0 0,0 0 16,0 0-16,21-21 0,0 0 16,1 0-1,-1 0-15,-21-21 0,21 0 0,0 21 16,0-21-16,0 0 0</inkml:trace>
  <inkml:trace contextRef="#ctx0" brushRef="#br1" timeOffset="25711.33">22352 3027 0,'0'0'0,"0"21"0,-21 0 0,0 0 16,21 1-16,-22-1 0,22 0 0,-21 0 16,21 0-16,0 0 0,0 22 0,0-22 15,0 0-15,0 0 0,0 0 0,0 1 16,0-1-16,0 0 0,0 0 15,21 0-15,1-21 16,-1 0-16,0 0 0,21 0 16,-21 0-16,1 0 0,20 0 0,-21 0 15,0-21-15,22 0 0,-22 0 0,0 0 16,0-1-16,-21 1 0,0-21 16,21 21-16,-21-22 0,0 22 0,0-21 15,0 21-15,0 0 0,-21-1 16,0 1-16,0 0 0,0 0 0,-1 21 15,1 0-15,0 0 0,0 0 0,0 0 16,0 0-16,-1 0 0,1 0 16,0 21-16,0 0 0,21 0 0,-21-21 15,21 22-15,0-1 0,0 0 16,0 0-16,0 0 0,0 0 16,21 1-16,0-1 0,0-21 0,0 0 15,1 21-15,-1-21 0</inkml:trace>
  <inkml:trace contextRef="#ctx0" brushRef="#br1" timeOffset="26115.88">22881 3112 0,'0'0'0,"0"-22"0,21-41 16,0 42-16,-21 0 15,22-1-15,-1 22 16,-21-21-16,21 21 0,0 0 0,0 0 15,0 0-15,1 0 0,-1 0 16,0 0 0,0 21-16,-21 1 0,0-1 0,0 0 15,21 21-15,-21-21 0,0 1 16,0-1-16,0 21 0,0-21 0,0 0 16,0 1-16,-21-1 0,21 0 0,0 0 15,0 0-15,-21 0 0,0-21 16,21 22-16,-21-22 31,21-22-31,0 1 16,0 0-16,0 0 0,0 0 15,0 0-15,0-1 0,0 1 16,21 0-16,0 0 0,-21-21 0,21 20 16,0 1-16,0 0 0,1 0 15,-22 0-15,21 0 0,0-1 0,0 1 16,0 21-16,0-21 0,1 0 15,-1 0-15,0 0 0</inkml:trace>
  <inkml:trace contextRef="#ctx0" brushRef="#br1" timeOffset="26435.7">22140 2582 0,'85'-21'15,"-64"0"1,21 21-16,1-21 0,-1 21 15,0 0-15,22-21 0,-22 21 0,22 0 16,-1 0-16,-20-21 0,20 21 16,-21 0-16,1 0 0,-22 0 0,0 0 15,0 0-15,-21-22 0,-21 22 16,0 0-16,0 0 16</inkml:trace>
  <inkml:trace contextRef="#ctx0" brushRef="#br1" timeOffset="26803.38">20002 2773 0,'0'0'0,"22"0"31,-1 0-31,0 0 16,0-21-16,0 21 0,0 0 0,22-21 15,-22 21-15,0 0 0,0 0 16,22-22-16,-22 22 0,0 0 0,0 0 16,0 0-16,0 0 15,-21-21-15,22 21 0,-1 0 16</inkml:trace>
  <inkml:trace contextRef="#ctx0" brushRef="#br1" timeOffset="48399.62">10753 2561 0,'-22'0'31,"1"0"-31,0 0 16,0 0-16,0 0 15,0 0-15,-1 0 16,1 0-16,0 0 0,0 0 15,0 0-15,0 0 0,-1 0 16,1 0-16,0 0 0,0 0 0,0 0 16,-22 0-16,22 0 15,0 0-15,0 0 0,0 0 0,0 0 16,-1 0-16,1 0 16,42 0 46,1 0-46,-1 0-16,21 0 0,-21 0 15,0 0-15,22 0 0,-22 0 16,21 0-16,1 0 0,20 0 0,-21 0 16,22 0-16,21 21 0,-22-21 0,22 0 15,-1 0-15,1 0 0,0 0 16,-1 22-16,1-22 0,0 0 0,21 0 15,-22 21-15,1-21 0,21 0 16,0 21-16,-22 0 0,22-21 0,0 0 16,-21 0-16,-1 21 0,1-21 15,0 0-15,-1 0 0,1 0 0,0 0 16,-1 0-16,-20 0 0,20 0 16,1 0-16,-21 0 0,20 0 15,-20 0-15,-1 0 0,1 0 0,-22 0 16,22 0-16,-22 0 0,0 0 15,1 0-15,-1 0 0,-21 0 0,21 0 16,-20 0-16,20 0 0,-21 0 0,0 0 16,0 0-16,1 0 0,-1 0 15,0 0-15,0 0 0,0 0 0,-21-21 16,21 21 0,-42 0 46,0 0-46,0 0-16,-21 0 0,20 0 0</inkml:trace>
  <inkml:trace contextRef="#ctx0" brushRef="#br1" timeOffset="50057.03">10858 3323 0,'0'-21'16,"0"0"-16,0 0 15,0 0-15,0-1 16,0 1 0,-21 21-16,21-21 15,-21 21-15,0 0 47,21-21 156,0 0-187,0 0-1,0-1 1,21 22-16,-21-21 16,0 0-1,0 0-15,0 0 16,0 0-16,0-1 16,0 1-16,0 42 46,0 1-46,0-1 16,0 0-16,0 0 0,0 21 0,0-20 16,-21 20-16,21 0 0,0 22 15,0-22-15,0 0 0,0 22 0,-21-22 16,21 1-16,-21-1 0,21 0 0,0 1 16,0-22-16,0 21 0,0-21 15,0 0-15,0 1 0,-22-1 0,22 0 16,0 0-16,0 0 15,0-42 17,0 0-17,0 0-15,0 0 16,0-1-16,0-20 0,0 21 0,0 0 16,0-22-16,22 22 0,-22-21 15,0 21-15,0-22 0,21 22 0,0 0 16,-21-21-16,21 21 0,-21-1 0,21 1 15,0 0-15,1 0 0,-1 0 16,0 21-16,0 0 0,0 0 0,0 0 16,1 0-16,-1 0 0,0 0 15,0 0-15,-21 21 0,0 0 0,21 0 16,-21 0-16,0 1 0,0-1 0,0 0 16,0 0-16,-21 0 0,0 0 15,0-21-15,0 22 0,-22-1 16,22-21-16,0 0 0,0 21 15,-22-21-15,22 0 0,0 0 16,0 0-16,0 0 0,21 21 47,21-21-47,0 21 0,0-21 16,-21 21-16,21 1 0,1-1 15,-1-21-15,0 21 0,0 0 0,0 0 16,0 0-16,1-21 15,-1 22-15,0-22 0,0 0 16,0 21-16,0-21 0,1 0 16,-1 0-1,0 0-15,0 0 16,0-21-16</inkml:trace>
  <inkml:trace contextRef="#ctx0" brushRef="#br1" timeOffset="51063.46">11324 3641 0,'21'0'63,"0"-21"-63,1 21 0,-1 0 15,0-22-15,0 22 0,0 0 16,0-21-16,-21 0 0,22 0 15,-22 0-15,0 0 16,0-1 0,-22 22-16,1 0 0,0 0 15,0 0-15,0 0 0,0 0 0,-1 22 16,1-22-16,0 21 0,21 0 16,-21-21-16,21 21 0,-21 0 0,21 0 15,0 1-15,0-1 0,0 0 16,0 0-16,0 0 15,0 0-15,21-21 0,-21 22 0,21-22 16,0 0-16,0 0 0,1 21 16,-1-21-16,0 0 0,0 0 15,0 0-15,0 0 0,1 0 0,-1 0 16,0-21-16,0 21 0,0-22 16,0 22-16,1-21 0,-1 21 0,0-21 15,0 0-15,-21 0 0,21 0 16,0-1-16,-21 1 0,0 0 15,22 0-15,-22 0 0,21 21 0,-21-21 16,0 42 15,0 0-31,0 0 16,0 0-16,-21 0 0,21 1 16,-22-1-16,22 0 0,0 0 0,0 0 15,0 0-15,0 1 0,0-1 16,0 0-1,22-21-15,-1 0 0,0 0 16,0 0-16,0 0 0,0 0 0,1 0 16,-1 0-16,21 0 0,-21 0 15,0-21-15,22 0 0,-22 21 0,0-22 16,0 1-16,0 0 0,1 0 16,-1 0-16,0 0 0,-21-1 15,0 1-15,0 0 0,21 0 0,-21 0 16,0 0-16,0-1 15,0 44 1,0-1 0,0 0-16,0 0 0,-21 0 15,21 0-15,0 22 0,0-22 0,0 21 16,0 1-16,0-1 0,0 0 0,0 1 16,0 20-16,21-21 0,0 22 15,-21-1-15,0 1 0,0-1 0,0 1 16,0-1-16,0 1 0,0-1 15,0 1-15,0-1 0,0 1 0,-21-1 16,0-20-16,0 20 0,21 1 16,-21-22-16,-1 0 0,1 1 0,0-22 15,0 21-15,0-21 0,0 1 0,-22-1 16,22-21-16,0 0 0,0 0 16,0 0-16,-1 0 0,1 0 0,0-21 15,0 21-15,21-43 0,-21 22 0,0-21 16,-1-1-16,1 1 0,0-21 0,0 20 15,0-20-15,21 20 16,0-20-16,0 21 0,0-1 0,0 1 16,0 0-16,0-1 0,0 1 0,21 0 15,0 20-15,0-20 0,0 0 16,1 21-16,-1-22 0,21 1 0,-21 21 16,22-22-16</inkml:trace>
  <inkml:trace contextRef="#ctx0" brushRef="#br1" timeOffset="51680.11">12615 3429 0,'0'0'0,"0"-21"16,0 0-16,-21 21 31,0 21-31,0 0 0,21 0 16,0 0-16,-21 22 0,21-22 0,-22 0 15,1 21-15,21-20 0,0-1 16,0 0-16,-21 0 0,21 0 0,0 0 16,0 1-16,0-1 0,21-21 47,0-21-47,1 21 15,-1-22-15,-21 1 0,21 0 16,0 21-16,0-21 0,0 0 0,-21 0 15,22-1-15,-1 22 0,-21-21 16,21 21-16,0 0 16,-21 21-16,0 1 0,0-1 15,0 0-15,0 0 16,0 0-16,0 0 0,0 1 0,21-1 16,0 0-16,-21 0 0,22-21 15,-1 21-15,0-21 16,0 0-16,0 0 0,0 0 15,1 0-15,20 0 0,-21-21 16,0 21-16,0-21 0,22 0 16,-22 21-16,0-21 0,0-22 0,0 22 15,-21 0-15,0-21 0,0 20 0,0-20 16,0 0-16,0-1 0,0 22 16,-21 0-16,0 0 0,0 0 0,0 0 15,0-1-15,-1 22 0,1 0 16,0 0-16,0 0 0,0 22 0,0-1 15,-1 0-15,22 0 0,0 0 0,-21 0 16,21 1-16,0-1 0,0 0 16,0 0-16,0 0 0,21-21 0,-21 21 15,22-21-15,-1 0 0,21 0 16,-21 0-16,22 0 0</inkml:trace>
  <inkml:trace contextRef="#ctx0" brushRef="#br1" timeOffset="52095.7">13504 3429 0,'0'0'0,"0"-21"0,0 0 16,-21 21-1,0 0 1,0 21-16,0 0 16,-1 0-16,1 0 0,21 1 0,-21-1 15,0 21-15,0-21 0,21 0 0,0 1 16,0-1-16,0 0 15,0 0-15,0 0 0,0 0 0,0 1 16,0-1-16,21 0 0,0-21 16,0 0-16,0 0 0,1 0 15,-1 0-15,0 0 0,0 0 0,0 0 16,0 0-16,1-21 0,-1 0 0,0-1 16,0 1-16,-21 0 15,0 0-15,0-21 0,0 20 0,0-20 16,0 21-16,0 0 0,0-22 15,0 22-15,0 0 0,-21 0 0,0 21 16,21-21-16,-21 21 0,-1 0 16,1 0-16,0 0 0,0 0 15,0 0-15,21 21 0,-21-21 0,21 21 16,-22 0-16,22 0 0,0 1 16,0-1-16,0 0 15,22 0-15,-1-21 0,0 0 0,0 21 16,21-21-16</inkml:trace>
  <inkml:trace contextRef="#ctx0" brushRef="#br1" timeOffset="52527.46">13906 3535 0,'0'0'0,"-63"-85"16,63 64-1,0 0-15,0 0 0,0 0 16,0-1-16,0 1 0,21 21 15,0-21-15,0 21 0,1 0 16,-1 0-16,21 0 0,-21 0 16,0 21-16,1 0 0,-1 1 0,0-1 15,0 0-15,0 0 0,0 0 16,1 22-16,-22-22 0,0 0 0,0 21 16,0-21-16,0 1 0,0-1 0,0 0 15,0 0-15,-22 0 16,1 0-16,0 1 0,0-22 15,0 0-15,0 0 32,21-22-32,0 1 15,0 0-15,0 0 0,0 0 16,0 0-16,21-1 0,0-20 16,0 21-16,0 0 0,-21-22 0,21 22 15,1 0-15,-1 0 0,0 0 0,0 0 16,0-1-16,0 22 0,1-21 15,-1 21-15,0 0 0,0 0 16,0 0-16,0 0 0,1 0 16</inkml:trace>
  <inkml:trace contextRef="#ctx0" brushRef="#br1" timeOffset="53163.09">14795 3429 0,'22'-85'31,"-22"64"-31,0 0 16,0 0-16,0 0 15,-22 21 1,1 0-1,0 0-15,0 0 0,21 21 16,-21-21-16,0 21 0,-1 0 0,1 0 16,0 1-16,0 20 0,0-21 15,0 0-15,21 0 0,-22 22 0,1-22 16,21 0-16,-21 0 0,21 0 16,0 1-16,0-1 0,0 0 15,0 0-15,0 0 0,21 0 16,0-21-1,1 0-15,-1 0 0,0 0 16,0 0-16,0 0 0,0 0 0,1-21 16,-1 0-16,-21 0 0,21 0 15,0 0-15,0-1 0,0 1 0,1-21 16,-22 21-16,21-22 0,0 1 0,-21-21 16,21 20-16,-21 1 0,21 0 15,0-1-15,-21 1 0,0 0 0,0 20 16,22-20-16,-22 21 0,0 0 15,0 0-15,0-1 16,0 44 0,0-1-16,0 0 15,-22 0-15,22 0 0,0 0 0,-21 22 16,21-1-16,-21 0 0,21 1 0,-21-22 16,21 21-16,0 1 0,0-22 15,0 21-15,0-21 0,0 0 0,0 1 16,0-1-16,0 0 0,0 0 15,0 0-15,21-21 0,0 0 16,0 0-16,1 0 16,-1 0-16,0 0 15,0 0-15</inkml:trace>
  <inkml:trace contextRef="#ctx0" brushRef="#br1" timeOffset="54851.54">9334 4657 0,'0'0'0,"0"-21"32,0-1-17,0 1 1,-21 21 15,21 21-15,-21 1-16,21-1 0,-21 0 0,21 0 15,0 21-15,-21 1 0,21-22 16,-21 21-16,21 22 0,0-22 0,0 0 16,0 1-16,0-1 0,0 0 15,0-20-15,0 20 0,0-21 0,0 21 16,0-20-16,0-1 0,21 0 16,0 0-16,0-21 15,0 0-15,0 0 0,22 0 0,-22 0 16,0 0-16,0 0 0,22 0 0,-1-21 15,-21 0-15,21 21 0,1-21 16,-22-1-16,21 1 0,-21 0 0,1 0 16,-1-21-16,0 20 0,-21 1 0,21-21 15,-21 0-15,0 20 0,0-20 16,0 21-16,0-21 0,-21 20 0,0 1 16,0 0-16,-1 0 0,1 21 15,0 0-15,21-21 0,-21 21 16,63 0 31,-21 0-47,1 0 15,-1 0-15,21 0 0,-21 0 16,0 0-16,22 0 0,-22 0 0,0 0 16,0 0-16,0 0 0,1 0 15,-1 0-15,0 21 0,-21 0 16,0 0-16,0 22 0,0-22 15,0 0-15,0 0 0,0 21 16,0-20-16,0 20 0,0-21 16,0 0-16,0 0 0,0 1 0,0-1 15,0 0-15,0 0 0,0 0 16,0 0-16,21 1 16,0-22-16,0 0 0,1 0 15,-1 0-15,0 0 0,0 0 0,21 0 16,-20 0-16,-1-22 0,0 22 0,21-21 15,-21 0-15,1 0 0,-1 21 16,21-21-16,-42 0 0,21-1 0,0 1 16,-21-21-16,22 21 0,-22 0 0,21-1 15,-21 1-15,0 0 16,0 0-16,0 0 0,0 0 16,-21 21-1,-1 0-15,1 21 16,0 0-16,21 0 0,0 0 0,-21 0 15,21 1-15,0-1 0,-21 21 0,21-21 16,0 0-16,0 1 0,0-1 16,0 0-16,0 0 0,21 0 15,-21 0-15,21-21 0,0 0 0,-21 22 16,21-22-16,1 0 0,-1 0 16,0 0-16,0 0 0,21 0 15,-20 0-15,20 0 0,-21 0 0,21 0 0,1-22 16,-1 22-16</inkml:trace>
  <inkml:trace contextRef="#ctx0" brushRef="#br1" timeOffset="55819.99">11261 4995 0,'0'0'0,"0"-21"0,0 0 0,0 0 16,0 0-16,-22 0 15,1 21-15,0-22 0,0 22 0,0 0 16,0 0-16,-1 0 15,22 22-15,-21-1 0,0 0 16,0 0-16,0 0 0,21 22 0,-21-22 16,21 0-16,-22 0 0,22 21 15,-21-20-15,21-1 0,0 0 0,0 0 16,0 0-16,0 0 0,0 1 16,21-22-16,1 0 15,-1 21-15,0-21 0,0 0 16,0 0-16,0 0 0,1 0 0,-1-21 15,0 21-15,-21-22 0,21 1 16,0 0-16,0 0 0,-21 0 0,22 0 16,-1-22-16,-21 22 0,0-21 0,0 21 15,21-22-15,-21 22 16,0 0-16,21 0 0,-21 0 0,0-1 16,0 44-1,0-1 1,0 0-16,0 0 0,0 0 0,-21 22 15,21-22-15,0 0 0,0 21 0,0-21 16,0 1-16,0-1 0,0 0 16,0 0-16,0 0 0,0 0 0,21-21 15,0 22-15,0-22 0,1 0 16,20 0-16,-21 0 0,0 0 16,0 0-16,1 0 0,20 0 15,-21 0-15,0 0 0,0-22 0,1 1 16,-1 0-16,0 0 0,0 0 15,0 0-15,0-22 0,1 22 0,-22-21 16,21-1-16,-21 1 0,21 0 16,-21-1-16,21 1 0,-21 0 0,0 21 15,0-1-15,0 1 0,0 0 0,0 0 16,0 0-16,-21 42 31,0 0-31,0 0 0,21 0 0,0 22 16,-22-1-16,22-21 0,-21 22 15,21-1-15,0 0 0,0 1 16,0-22-16,0 21 0,0-21 0,0 22 16,21-22-16,1 0 0,-22 0 15,21 0-15,0-21 0,21 21 0,-21 1 16,1-22-16,-1 0 0,0 0 0,21 0 16,-21 0-16,1 0 0,20 0 15,-21 0-15,0 0 0,0-22 0,1 1 16,-1 0-16,0 0 0,0 0 0,0 0 15,-21-1-15,0 1 0,0 0 16,0-21-16,0 21 0,0-1 16,0 44 15,-21-1-31,21 0 0,-21 0 16,21 0-16,0 0 0,0 1 15,0-1-15,0 0 0,0 0 0,0 0 16,0 0-16,21-21 0,-21 22 0,21-22 15,0 0-15,1 21 0,-1-21 16,21 0-16,-21 0 0,0 0 0,1 0 16,20 0-16,-21 0 0,0 0 15,0 0-15,-21-21 0,0-1 0,22 22 16,-22-21-16,0 0 0,0 0 0,0 0 16,0 0-16,0-1 0</inkml:trace>
  <inkml:trace contextRef="#ctx0" brushRef="#br1" timeOffset="56039.86">11747 4868 0,'0'0'0,"-21"0"0,42 0 31,1 0-15,-1-21-16,0 21 0,21 0 0,1 0 15,-1 0-15,0 0 0,1-21 16,-1 21-16,-21 0 0,21 0 16,1-21-16,-22 21 0,21 0 0,-21-21 15,1 21-15,-1 0 0</inkml:trace>
  <inkml:trace contextRef="#ctx0" brushRef="#br1" timeOffset="56683.49">13801 4932 0,'0'-64'31,"0"43"-31,0 0 16,0 0-16,0 0 0,0 0 16,0-22-16,0 22 0,0 0 0,0 0 15,0 0-15,0-1 0,0 1 16,-22 21-16,22-21 16,-21 21-16,0 0 0,0 21 0,0-21 15,0 21-15,-1 1 0,1-1 16,0 21-16,0-21 0,0 22 15,0-22-15,-1 21 0,22 0 0,0-20 16,-21 20-16,21-21 0,0 21 16,0-20-16,0-1 0,0 0 0,0 0 15,21 0-15,1 0 0,-1-21 0,63 22 32,-62-22-32,20 0 0,-21 0 15,0-22-15,0 1 0,1 0 16,-1 21-16,0-21 0,0-21 0,0 20 15,0 1-15,-21-21 0,22 21 16,-1-22-16,0 1 0,-21 21 0,0 0 16,21 0-16,-21-1 0,0 1 15,21 0-15,-21 42 16,0 0 0,0 22-16,0-22 0,-21 0 0,21 21 15,0-20-15,0 20 0,0-21 0,0 0 16,0 22-16,21-22 0,-21 0 15,21 0-15,1 0 0,-1-21 0,21 21 16,-21-21-16,0 0 0,22 0 0,-22 0 16,21 0-16,-21 0 0,22 0 15,-22 0-15,0-21 0,21 0 16,-20 21-16,-1-21 0,-21-21 0,21 20 16</inkml:trace>
  <inkml:trace contextRef="#ctx0" brushRef="#br1" timeOffset="57464.05">12213 5969 0,'0'0'16,"21"-21"-16,-21 0 0,0 0 0,0-1 16,-21 44 15,0-1-16,0 0-15,0 0 0,21 0 16,-22 22-16,1-1 0,21-21 0,-21 21 16,0 1-16,21-22 0,-21 21 0,21-21 15,0 22-15,0-1 16,0-21-16,0 0 0,0 1 0,0-1 16,21 0-16,0 0 0,0-21 0,0 0 15,1 0-15,20 0 0,-21 0 16,21 0-16,1 0 0,-22 0 0,21-21 15,1 0-15,-22 0 0,21-1 0,0 1 16,-20-21-16,-1 21 0,21 0 16,-21-22-16,0 1 0,-21 21 0,0-22 15,0 1-15,0 0 0,0-1 16,0 1-16,-21 0 0,0 21 0,0-22 16,0 22-16,0-21 0,-1 42 0,-20-21 15,21 21-15,-21 0 0,-1 0 16,22 21-16,-21 0 0,21 0 15,-22 0-15,22 22 0,0-1 0,0 0 16,0 1-16,21-22 0,0 21 0,0 0 16,0 1-16,0-1 0,0-21 15,0 22-15,0-22 0,21 21 0,0-21 16,0 0-16,0 1 0,0-1 0,1-21 16,-1 21-16,21-21 0,-21 0 15,0 0-15,1 0 0,-1 0 0</inkml:trace>
  <inkml:trace contextRef="#ctx0" brushRef="#br1" timeOffset="58031.72">13060 5800 0,'0'0'16,"0"-21"-16,0-1 0,0-20 0,0 21 15,0 0-15,-21 21 16,-1 0-16,1 0 15,21 21-15,-21 21 16,21-21-16,-21 22 0,21-22 0,0 21 16,0 1-16,0-1 0,0 0 0,-21 1 15,21-1-15,0 0 0,0-21 16,-21 22-16,21-1 0,-22-21 16,22 0-16,0 22 0,0-22 0,0 0 15,-21 0-15,21 0 0,0 1 16,-21-22-16,21 21 0,0-42 31,0-1-15,0 1-16,0 0 0,0 0 0,0 0 15,0 0-15,0-1 0,21 1 0,0 0 16,1 0-16,-1 0 0,0 0 16,21-1-16,-21 1 0,22 0 0,-22 0 15,21 21-15,1 0 0,-22 0 0,21 0 16,-21 0-16,22 0 15,-22 0-15,0 21 0,0 0 0,0 0 16,0 1-16,-21-1 0,22 0 0,-22 0 16,0 0-16,0 0 0,0 1 15,-22-1-15,1 0 0,-21 0 0,21 0 16,-22 0-16,22 1 0,-21-22 0,0 21 16,-1-21-16,22 0 0,-21 21 15,-1-21-15,22 0 0,0 0 0,0 0 16,0 0-16,0 0 0,-1 0 15,44-21 17,-1 21-32,0 0 0,0 0 15,0-21-15</inkml:trace>
  <inkml:trace contextRef="#ctx0" brushRef="#br1" timeOffset="58567.42">13441 6392 0,'0'0'16,"21"0"-16,0 0 0,-21-21 0,21 0 0,0 21 15,-21-21-15,22 0 0,-1 21 16,0-21-16,0-1 0,-21 1 16,21 0-16,0 0 0,1 21 0,-22-21 15,0 0-15,21-1 0,0 1 16,-21 0-16,0 42 47,0 0-47,0 1 15,0-1-15,0 0 0,-21 21 0,21-21 16,0 22-16,0-1 0,0 0 16,0 1-16,0-1 0,0 0 0,0 1 15,0 20-15,0-20 0,0-1 0,0 0 16,0 22-16,0-22 15,0 22-15,0-22 0,21 21 0,-21 1 16,0-22-16,0 22 0,0-1 0,0 1 16,0-1-16,0-20 0,0 20 0,0-21 15,0 1-15,0-1 0,-21 0 16,21-20-16,-21 20 0,-1-21 0,1 0 16,0-21-16,0 21 0,0 1 0,0-22 15,-1 0-15,1 0 0,0 0 16,0 0-16,0 0 0,0 0 15,21-22-15,-22 1 0,1 0 16,0 21-16,21-21 0,0 0 0,0 0 16,0-22-16,0 22 0,0 0 0,0-21 15,0-1-15,0 22 0,0-21 16,21-1-16,0-20 0,1 21 0,-1-1 16,0-20-16,0-1 0</inkml:trace>
  <inkml:trace contextRef="#ctx0" brushRef="#br1" timeOffset="58815.27">13885 5906 0,'-42'-22'15,"21"22"-15,42 0 63,0 0-63,0 0 0,0 0 16</inkml:trace>
  <inkml:trace contextRef="#ctx0" brushRef="#br1" timeOffset="59195.88">14118 6117 0,'21'0'16,"0"0"-16,1 0 15,-1 0-15,0 0 16,0 0-16,0-21 0,0 0 15,1 0-15,-22 0 16,0-1-16,0 1 16,-22 21-16,1 0 15,0 0-15,0 0 0,0 0 0,0 0 16,-22 0-16,22 0 0,0 0 16,-21 21-16,20 1 0,1-1 0,0 0 15,0 0-15,0 0 0,21 0 0,0 1 16,0-1-16,0 0 0,0 0 15,0 0-15,0 0 0,0 1 16,21-22-16,0 0 0,0 21 16,0-21-16,1 0 0,20 0 15,-21 0-15,0 0 0,22 0 0,-22 0 16,0 0-16,21 0 0,-21-21 16,22 21-16,-22-22 0</inkml:trace>
  <inkml:trace contextRef="#ctx0" brushRef="#br1" timeOffset="59815.52">14817 5863 0,'0'0'0,"-22"0"32,1 0-32,0 21 15,0 1-15,0-1 0,21 0 16,0 0-16,-21 0 0,21 0 15,-22 1-15,22-1 0,0 0 0,0 0 16,0 0-16,0 0 0,0 1 16,0-1-16,0 0 0,0 0 15,0 0-15,22-21 0,-1 21 0,0-21 16,-21 22-16,21-22 0,0 0 16,0 0-16,1 0 0,-1 0 0,0 0 15,21 0-15,-21 0 0,1 0 0,-1-22 16,0 22-16,0-21 15,0 0-15,0 0 0,1 0 0,-22 0 16,21-1-16,0-20 0,0 0 0,0-1 16,0 1-16,1 0 15,-1-1-15,0 1 0,-21 0 0,21-1 16,0 1-16,-21 21 0,0-21 0,0 20 16,0 1-16,21 0 0,-21 0 15,0 0-15,0 42 31,0 0-31,0 0 0,0 0 16,0 1-16,0 20 0,0-21 0,-21 21 16,21 1-16,-21-1 0,21-21 15,0 22-15,0-1 0,-21 0 0,21 1 16,0-22-16,-21 21 0,21-21 16,0 0-16,0 22 0,0-22 15,0 0-15,0 0 0,21 0 16,0 1-16,0-22 0,0 21 15,1-21-15,-1 0 16,0 0-16,0 0 0,21 0 0,-20 0 16,-1 0-16,0-21 0,0 21 0,0-22 15,0 1-15,1 21 0,-1-21 16,0 0-16,0 0 0,-21 0 0,21-1 16,-21 1-16</inkml:trace>
  <inkml:trace contextRef="#ctx0" brushRef="#br1" timeOffset="60131.64">15134 5842 0,'0'0'0,"21"-21"16,0 21-1,1-21-15,20 21 0,-21 0 16,21 0-16,1 0 0,-1-21 0,0 21 0,1 0 16,-1-22-16,-21 22 15,22-21-15,-1 21 0,0-21 0,-21 21 16,22 0-16,-22-21 0,21 21 0,-21-21 16,1 21-16,-1-21 0,0 21 15,-21-22 16,-21 22-31,0 0 0,-1 0 16,1 0-16,-21 0 0</inkml:trace>
  <inkml:trace contextRef="#ctx0" brushRef="#br1" timeOffset="62995.23">8001 2328 0,'-21'0'31,"0"0"-15,-1 0-16,1 0 15,0 0-15,0 0 0,0 0 0,-22 0 16,22 0-16,-21 0 0,21 0 16,-22 0-16,22 0 0,0 0 0,-21 0 15,21 0-15,-1 0 0,1 0 16,0 0-16,0 0 0,0 0 16,0 0-16,42 0 62,0 0-62,0 0 0,21 0 16,-20 0-16,20 0 0,21 0 0,-20 0 15,20 0-15,1 0 0,-1 0 16,1 0-16,-1 0 0,1 0 0,-1 0 16,1 0-16,-1-21 0,1 21 15,-22 0-15,22-21 0,-22 21 0,21 0 16,-20 0-16,-1 0 0,0 0 0,-20 0 15,20 0-15,-21 0 0,0 0 16,-42 0 15,0 0-31,0 0 0,-22 0 16,1 0-16,0 0 0,-1 0 0,1 0 16,-21 0-16,20 0 0,-20 0 15,-1 21-15,1-21 0,-1 0 0,1 21 16,-1-21-16,1 0 0,-1 0 15,1 0-15,-1 0 0,22 0 0,-22 0 16,22 0-16,0 0 0,21 0 0,-22 0 16,22 0-16,0 0 0,0 0 15,0 0-15,42 0 32,21 0-32,-21 0 15,22 0-15,-1 0 0,21 0 0,-20 0 16,20 0-16,1 0 0,20 0 15,-20 0-15,-1 0 0,1 0 0,-1-21 16,1 21-16,-1 0 0,1 0 16,-22 0-16,1 0 0,-1 0 0,0 0 15,-21 0-15,1 0 0,-1 0 0,0 0 32,-42 0-1,0 0-16,-1 21-15,1 1 16</inkml:trace>
  <inkml:trace contextRef="#ctx0" brushRef="#br1" timeOffset="63587.72">7620 3090 0,'0'0'0,"0"-42"16,0 21-1,-21 21 1,0 0-16,21 21 16,-22-21-16,1 21 0,21 22 0,0-22 15,-21 21-15,21 0 0,-21 1 0,21-1 16,0 0-16,-21 1 0,0-1 15,-1 0-15,1 1 0,21-1 16,-21 0-16,0 1 0,0-22 16,21 0-16,-21 0 0,21 0 0,-22 1 15,22-1-15,0 0 0,0-42 47,22 0-47</inkml:trace>
  <inkml:trace contextRef="#ctx0" brushRef="#br1" timeOffset="63971.5">7408 3239 0,'0'-22'0,"0"44"0,0-65 15,0 22-15,0 0 16,0 0-16,21 0 0,1 21 15,-1-22-15,0 22 0,0 0 16,0-21-16,22 21 0,-22-21 0,21 21 16,0 0-16,-20 0 0,20 0 15,-21 0-15,21 21 0,-20 0 0,20 1 16,-21-1-16,0 21 0,-21-21 0,0 22 16,21-1-16,-21 0 15,0 1-15,0-1 0,0 0 0,0 1 0,0-1 16,-21-21-16,0 21 15,21-20-15,-21 20 0,0-21 0,0 0 16,21 0-16,0 1 0,-22-22 0,1 21 16,21 0-16,0 0 15,0-42 32,0 0-47,0 0 0,0-1 16</inkml:trace>
  <inkml:trace contextRef="#ctx0" brushRef="#br1" timeOffset="64267.33">7366 3598 0,'0'0'0,"21"0"46,0 0-30,22-21-16,-22 21 0,21 0 0,-21 0 16,22 0-16,-1-21 0,0 21 15,1-21-15,-1 21 0,-21 0 16,21 0-16,-20 0 0,20 0 0,-21 0 16,0 0-16,0 0 15</inkml:trace>
  <inkml:trace contextRef="#ctx0" brushRef="#br1" timeOffset="64847.04">8318 3450 0,'-21'0'15,"0"0"1,0 0-16,21 21 16,-21 1-16,21-1 15,0 0-15,0 0 31,21-21-31,0 0 16,0 0-16,0 0 16,1 0-16,-22-21 15,21 21-15,-21-21 0,0 0 16,0-1-16,0 1 16,0 0-16,0 0 15,0 0-15,-21 21 0,-1 0 31,1 0-31,0 21 0,21 0 16,0 0-16,-21 0 16,21 1-16,0-1 15,0 0 1,21-21-16,0 0 16,0 0-1,1 0-15,-22-21 16,21 21-16,-21-21 15,0-1-15,0 1 16,0 0 0,-21 21-16,-1 0 15,1 0 1</inkml:trace>
  <inkml:trace contextRef="#ctx0" brushRef="#br1" timeOffset="65731.53">8805 3196 0,'0'0'16,"0"-42"-1,0 21-15,0 42 47,0 0-47,-21-21 0,0 21 0,21 0 16,-21 22-16,0-22 0,21 0 0,0 21 16,-22 1-16,22-22 0,-21 21 15,21-21-15,0 1 0,0 20 0,0-21 16,0 0-16,0 0 0,0 1 15,0-1-15,0 0 0,21 0 16,1-21-16,-1 21 0,0-21 16,0 0-16,0 0 0,0 0 15,1 0-15,-1 0 0,21 0 0,-21 0 16,0-21-16,22 21 0,-22-21 16,0 21-16,0-21 0,0 0 15,1-1-15,-1 1 0,-21 0 0,0-21 16,21 21-16,-21-22 0,21 22 15,-21-21-15,0 21 0,0-22 0,0 1 16,0 21-16,0-22 0,0 22 0,-21 0 16,0 0-16,21 0 0,-21 0 15,-1 21-15,1-22 0,0 22 0,0 0 16,0 0-16,0 0 16,-1 0-16,-20 0 0,21 0 0,0 0 15,0 22-15,-1-1 0,1 0 0,0 0 16,0 21-16,0-20 15,-22 20-15,43-21 0,-21 21 0,0 1 16,0-22-16,21 21 0,0-21 0,0 22 16,0-22-16,0 0 0,0 0 15,0 0-15,0 1 0,21-1 0,0 0 16,-21 0-16,21-21 0,1 21 16,-1-21-16,0 0 0,0 0 0,0 0 15,0 0-15,1 0 0,-1 0 0,0 0 16,0 0-16,0 0 0,0 0 15,1 0-15,-1-21 0,0 0 0,0 21 16,0-21-16,0 0 0,1-1 0,-1-20 16,-21 21-16,0 0 15,21-22-15,-21 1 0,0 21 0,0-21 16,0-1-16,0 1 0,0 21 16,0-22-16,-21 22 0,0 0 0,-1 0 15,1 0-15,21 0 0,-21 21 0,0 0 16,0 0-16,0 0 0,-1 0 15,1 0-15,0 0 0,0 0 0,0 0 16,0 0-16,21 21 0,-22 0 0,1 0 16,0-21-16,21 21 15,0 0-15,0 1 0,0-1 16,0 0 0,-21 0-16,21 0 0,0 0 15,-21 1 1</inkml:trace>
  <inkml:trace contextRef="#ctx0" brushRef="#br1" timeOffset="70384.2">4847 3535 0,'0'0'0,"-21"0"0,0 0 16,0 0-16,-1 21 0,1-21 15,0 0 1,0 0-16,42 0 31,21 0-15,-20 0-16,20 0 0,0 0 0,1 0 16,20 0-16,-21 0 0,22 0 15,-1 0-15,1 0 0,-1 0 0,1 0 16,-1 0-16,22 0 0,-21 0 15,-1 0-15,22-21 0,-22 21 0,1 0 16,-22 0-16,0 0 0,1 0 0,-1 0 16,-21 0-16,0 0 0,1 0 15,-44 0 17,1 0-17,0 0-15,0 0 31,0 0-15,21 21-16</inkml:trace>
  <inkml:trace contextRef="#ctx0" brushRef="#br1" timeOffset="70895.91">5778 3620 0,'0'0'0,"-21"0"31,21-22-31,-21 22 16,21 22 15,0-1-31,0 0 15,0 0-15,0 0 0,0 0 0,0 22 16,0-22-16,0 21 0,0 1 16,0-1-16,0 21 0,0-20 0,0 20 15,0 1-15,0-1 0,0-20 16,0 20-16,21 1 0,-21-1 16,21 1-16,-21-1 0,22 1 0,-22-1 15,0 1-15,0 20 0,21-20 0,-21 20 16,21-20-16,-21-1 0,0 22 15,0-21-15,0-1 0,21 1 0,-21-22 16,0 21-16,0 1 0,0-22 0,0 22 16,0-22-16,0 0 0,0 1 15,0-22-15,0 21 0,0-21 0,0 1 16,0-1-16,0 0 0,0-42 47,-21 21-47,0-21 15,21-1 1,0 1-16,-21 21 0,-1-21 0,22 0 16,-21 0-16,0 21 0</inkml:trace>
  <inkml:trace contextRef="#ctx0" brushRef="#br1" timeOffset="71187.5">5503 5419 0,'0'0'0,"-21"-21"0,21-1 31,21 22-15,0 0-1,1 22-15,-1-1 16,0 0-16,-21 0 0,21 0 0,0 0 16,0 1-16,1-1 0,-22 0 0,21 0 15,-21 21-15,21-20 0,0-1 16,-21 0-16,0 0 0,0 0 0,21 0 15,0 1-15,-21-1 0,22 0 16,-1-21 0,0 0-1,0 0-15,0 0 16,0-21-16,-21 0 0,22-1 16,20 22-16</inkml:trace>
  <inkml:trace contextRef="#ctx0" brushRef="#br1" timeOffset="71407.38">6413 5334 0,'0'0'16,"0"-21"-16,-21 42 15,0 0 1,0 0-16,0 1 0,0-1 0,-22 0 16,22 21-16,-21-21 0,21 1 15,-22 20-15,1 0 0,21-21 16,-22 22-16,22-22 0,-21 0 0,21 0 15,0 22-15,-22-22 0,22 0 0,0 0 16,0 0-16,21 0 16,-21-21-16,-1 0 0,1 0 0,21 22 15</inkml:trace>
  <inkml:trace contextRef="#ctx0" brushRef="#br1" timeOffset="72272.59">4466 6816 0,'0'-21'16,"0"-1"-16,-21 22 16,0 0-16,21-21 15,0 42 16,-21 1-31,21-1 0,0 0 16,0 21-16,0-21 0,0 22 0,0-1 16,0 0-16,0 22 0,0-22 15,-22 1-15,22 20 0,0-21 16,0 1-16,-21-1 0,21 0 0,-21 1 16,21-22-16,-21 21 0,21-21 0,0 1 15,0-1-15,0 0 0,0 0 16,0 0-16,0-42 31,0 0-15,0 0-16</inkml:trace>
  <inkml:trace contextRef="#ctx0" brushRef="#br1" timeOffset="72783.3">4339 6943 0,'-21'-21'16,"42"42"-16,-42-64 0,0 22 0,0 0 0,21 0 16,0 0-16,0 0 0,0-1 15,0 1-15,0 0 0,0 0 0,0 0 16,0 0-16,21-22 0,0 22 0,0 0 16,21 21-16,-20-21 0,20 0 15,0 21-15,1 0 0,-1 0 0,0 0 16,1 0-16,-1 21 0,0 0 15,1 0-15,-1 21 0,0-20 16,1 20-16,-22 0 0,0 1 0,0-1 16,-21 0-16,0 1 0,0-1 15,-21-21-15,0 21 0,-22 1 0,22-1 16,-42-21-16,20 22 0,-20-22 0,21 21 16,-22-21-16,22 0 0,-22 1 15,22-1-15,21-21 0,-22 21 0,22-21 16,-21 0-16,21 0 0,0 0 15,21-21-15,0 0 16,0-1-16,0 1 0,21 0 16,0 21-1,0 0-15,0 0 0,0 0 16,1 21-16,-1 0 0,0 1 0,0-1 16,21 0-16,-20 0 0,-1 0 15,0 0-15,0 1 0,0 20 0,0-21 16,1 0-16,-1 0 0,0-21 15,-21 22-15,21-22 0,0 0 16,0 0-16,1 0 0,-1 0 16,0 0-16,0 0 0,0-22 15</inkml:trace>
  <inkml:trace contextRef="#ctx0" brushRef="#br1" timeOffset="73462.91">4995 7281 0,'0'0'0,"-21"0"15,0 0-15,42 0 63,0 0-63,0-21 0,1 21 15,-1 0-15,0-21 0,0 21 16,-21-21-16,21 21 0,-21-21 16,21 21-16,-21-21 0,0-1 15,0 1-15,-21 21 16,0 0 0,0 0-16,0 0 0,0 0 0,-1 21 15,1-21-15,0 22 0,21-1 0,-21 0 16,0 0-16,0 21 0,21-20 15,0-1-15,0 0 0,0 0 0,0 21 16,0-20-16,0-1 0,0 0 16,0 0-16,21 0 0,21-21 15,-21 0-15,0 0 0,1 0 16,20 0-16,-21 0 0,21 0 0,-20 0 16,20 0-16,0-21 0,1 21 15,-1-21-15,0 0 0,1 0 0,-1-1 16,0 1-16,-21-21 0,22 21 0,-1-22 15,-21 22-15,22-21 0,-22 0 16,0-1-16,0 1 0,-21 21 0,21-22 16,-21 1-16,21 21 0,-21-21 0,0-1 15,0 22-15,0 0 0,0 0 16,0 0-16,0-1 0,0 1 0,0 42 31,0 1-15,0-1-16,0 0 0,0 21 0,0-21 15,-21 22-15,21-1 0,-21 0 0,21 1 16,-21-1-16,21 22 0,0-22 0,-21 21 16,21-20-16,-21 20 0,-1-20 15,22 20-15,0 1 0,0-22 0,-21 21 16,0 1-16,21-22 0,-21 22 0,21-1 16,-21 1-16,0-1 0,21 1 0,-22-22 15</inkml:trace>
  <inkml:trace contextRef="#ctx0" brushRef="#br1" timeOffset="73541.87">5461 8551 0,'0'22'0,"0"-44"0,21 44 16,0-22 0,0 0-16,1 0 0,-1 0 15,21 0-15</inkml:trace>
  <inkml:trace contextRef="#ctx0" brushRef="#br1" timeOffset="75836.25">5863 8319 0,'21'-43'0,"0"22"0,1-21 15,41-255 1,-63 234-16,0-1 15,0 22-15,-21-21 0,0 20 16,0-20-16,-22 20 0,22 22 0,0-21 16,-21 21-16,20 0 0,-20-1 0,21 1 15,0 21-15,0 0 0,-1 0 16,1-21-16,42 21 31,1 0-31,-1-21 16,21 21-16,-21-21 0,22 0 0,-1 21 15,0-22-15,1 22 0,-1-21 0,0 0 16,1 0-16,20 0 0,-21-22 16,-20 22-16,20 0 0,0 0 0,-21-21 15,1 20-15,-1 1 0,0-21 0,-21 21 16,0 0-16,0-22 0,0 22 16,0 0-16,0 0 0,-21 0 15,21-1-15,0 1 0,-21 21 0,-1 0 16,1 0-16,0 0 15,0 21-15,21 1 16,-21-1-16,21 21 0,0-21 0,0 22 16,0-22-16,-21 21 0,21 22 0,0-22 15,0 0-15,0 22 0,0-1 16,0-20-16,0 20 0,0 1 0,0-1 16,0-21-16,0 22 0,0-22 0,0 22 15,0-22-15,0 0 0,0 22 16,0-22-16,0 22 0,0-22 0,0 0 15,0 22-15,0-22 0,0 1 16,0-1-16,0-21 0,0 21 0,0-20 16,0 20-16,0-21 0,0 0 15,0 0-15,0 1 0,21-22 32,42-43-17,-42 43-15,1-21 0,-1 0 0,0 0 16,0 0-16,0-1 0,0 1 0,1-21 15,-1 0-15,0 20 0,0-20 16,21-21-16,-20 20 0,-22 1 0,21 0 16,-21-22-16,0 22 0,0-1 0,0-20 15,0 21-15,-21-1 16,-1 1-16,1 21 0,0-22 0,0 22 16,-21 0-16,20 0 0,-20 0 0,21 0 15,-21 21-15,20-22 0,-20 22 0,21 0 16,0 0-16,0 0 0,-1 0 15,1-21-15,42 0 32,1 21-32,-1 0 15,0 0-15,0-21 0,21 0 0,-20 21 16,-1-21-16,21 21 0,-21-22 0,22 1 16,-22 0-16,0 21 0,21-21 15,-21 0-15,1 0 0,-1 21 16,0-22-16,0 1 0,-21 0 15,21 21-15,0 0 16,-21-21-16,0 42 31,22 0-15,-22 0-16,0 1 0,21-1 0,-21 0 16,0 0-16,0 0 0,21 0 15,-21 1-15,21-1 0,0-21 0,-21 21 16,21-21-16,1 21 15,-1-21-15,0 0 0,0 0 0,0 0 16,0 0-16,1 0 0,-1 0 16,0 0-16,0-21 0,0 21 15,22-21-15,-22 0 0,0 21 0,0-22 16,0 1-16,-21 0 0,21 0 0,1-21 16,-22 20-16,0 1 0,0 0 15,0-21-15,0 21 0,0-1 0,0 1 16,0 0-16,-22 21 15,1 0-15,0 0 16,0 0-16,0 21 16,0 0-16,21 1 0,0-1 0,-22 0 15,22 0-15,0 0 0,0 0 0,0 1 16,0-1-16,0 0 16,0 0-16,0 0 0,22 0 0,-1 1 15,-21-1-15,21-21 0,0 21 0,0-21 16,0 0-16,1 0 0,20 0 15,-21 0-15,0 0 0,22 0 0,-22 0 16,21-21-16,-21 0 0,22 21 0,-22-22 16,21 1-16,-21 0 0,0 0 15,-21 0-15,22 0 0,-22-22 0,21 22 16,-21 0-16,0 0 0,0 0 16,0-1-16,-21 44 31,21-1-16,-22 0-15,22 0 0,-21 0 0,21 0 16,-21 1-16,21-1 0,0 0 16,0 0-16,0 0 0,0 0 0,0 1 15,0-1-15,0-42 47,0-1-47,0 1 0,0 0 16,21 0-16,0-21 15,-21 20-15,22 1 0,-22 0 0,21 0 16,0 0-16,0 0 0,0-1 0,0 1 16,1 21-16,-1-21 15,0 21-15,0 0 0,0 0 16,-21 21-16,0 0 0,21 1 16,-21-1-16,22 0 0,-1 0 0,-21 0 15,21 0-15,0 1 0,-21-1 16,21-21-16,0 21 0,1 0 0,-1 0 15,0-21-15,0 0 16,0 0 0,-21-21-1,21 0-15,1 21 0,-1-21 0,-21 0 0,21-1 16,0 1-16,-21 0 0,21 0 0,0 0 16,1 0-16,-22-1 15,21-20-15,0 21 0,0 0 0,-21 0 16,21 21-16,0-22 0,-21 1 0,22 21 15,-1 0 1,-21 21 0,0 1-16,0-1 0,0 0 15,0 0 1,0-42 46,0 0-62,0 0 16,0-1-16,0 1 16,0 0-1,-21 21 1,-1 0 0,1 21-16,0-21 15,0 21-15,21 1 0,-21-1 16,21 0-16,-21 0 0,-1 0 0,22 22 15,0-22-15,0 0 0,0 0 16,0 0-16,0 0 0,0 1 0,0-1 16,0 0-16,0 0 0,0 0 15,22 0-15,-1-21 0,0 0 16,0 0-16,0 0 0,0 0 0,1 0 16,20 0-16,-21 0 0,21 0 15,-20-21-15,20 0 0,0 21 0,-21-21 16,22 0-16,-1-22 0,-21 22 0,0 0 15,1 0-15,-1-21 0,0 20 16,0-20-16,-21 21 0,0-21 0,21-22 16,-21 43-16,0 0 0,0 0 15,-21 21-15,0 0 16,0 0-16,0 0 16,-1 21-16,1 0 0,0 0 0,0 0 15,0 22-15,21-22 0,0 0 0,0 21 16,0-21-16,0 22 0,0-22 15,0 0-15,0 0 0,0 0 0,21 1 16,0-1-16,21 0 0,-20 0 0,20-21 16,0 0-16,1 21 0,-1-21 15,0 0-15,22 0 0,-22 0 0,22 0 16,-22-21-16,0 21 0,1-21 0,-22 0 16,21 0-16,-21-1 0,0 1 15,-21 0-15,0 0 0</inkml:trace>
  <inkml:trace contextRef="#ctx0" brushRef="#br1" timeOffset="76727.35">5715 7895 0,'-21'0'79,"0"0"-64,-1 0 1,1 21-16,21 1 15,0-1-15,-21 0 0,21 0 16,-21-21-16,21 21 0,-21 0 0,21 22 16,0-22-16,0 0 0,-21 0 0,21 0 15,-22 1-15,22 20 0,0-21 16,0 0-16,0 0 0,0 22 16,0-22-16,0 0 0,0 0 0,0 0 15,22 1-15,-1-1 0,0-21 0,0 21 16,0-21-16</inkml:trace>
  <inkml:trace contextRef="#ctx0" brushRef="#br1" timeOffset="76760.33">5884 8488 0,'43'0'0,"-86"0"0,107-21 0</inkml:trace>
  <inkml:trace contextRef="#ctx0" brushRef="#br1" timeOffset="77600.08">7451 8149 0,'0'-21'0,"0"42"0,0-63 16,-22 21-16,22 0 0,-21 21 0,21-22 15,0 1-15,0 0 0,0 0 16,0 42 15,0 0-31,0 22 0,21-1 16,-21 0-16,22 1 0,-1-1 0,0 0 16,-21 1-16,21 20 0,0-21 0,-21 1 15,0-22-15,0 21 0,0 1 16,21-22-16,-21 21 0,0-21 15,0 0-15,0 1 0,0-1 0,0 0 16,0 0-16,0-42 47,0 0-47,0 0 0,0-1 0,22 1 16,-22 0-16,21-21 0,-21 21 15,21-22-15,0 1 0,0 0 0,0-1 16,-21 1-16,22 0 0,20-1 0,-21-20 15,0 20-15,0 22 0,1-21 16,-1 21-16,0 0 0,-21-1 16,21 1-16,-21 42 47,0 1-47,0-1 15,21 0-15,-21 0 0,0 0 0,21 0 16,-21 1-16</inkml:trace>
  <inkml:trace contextRef="#ctx0" brushRef="#br1" timeOffset="79059.25">8255 8657 0,'0'0'0,"21"0"31,0-21-16,-21 0-15,0 0 0,21 21 16,-21-21-16,0-1 0,0 1 16,22 0-16,-22 0 0,0 0 0,0 0 15,0-1-15,0 1 0,0-21 0,-22 21 16,1 0-16,0-1 0,0 1 16,0 21-16,0 0 0,-1 0 15,1 0-15,0 0 0,0 21 16,0 1-16,0-1 0,-1 0 0,1 21 15,0-21-15,0 1 0,0 20 16,0-21-16,-1 21 0,1-20 0,21-1 16,0 21-16,0-21 0,0 0 0,0 1 15,0-1-15,21 0 16,1 0-16,-1-21 0,0 0 16,21 0-16,-21 0 0,1 0 0,-1 0 15,0-21-15,0 0 0,0 21 0,22-21 16,-22-1-16,-21 1 0,21 0 15,0 0-15,0 0 0,-21 0 0,0-1 16,21 1-16,1-21 0,-22 21 16,21 0-16,-21-22 0,0 22 0,0 0 15,0 0-15,0 0 0,21 21 16,-21 21 0,0 0-1,0 0-15,0 0 0,0 0 16,-21 1-16,21 20 0,0-21 0,-21 0 15,21 0-15,0 1 0,0-1 0,0 0 16,0 0-16,0 0 16,21 0-16,0-21 0,0 0 15,0 0-15,0 0 0,1 0 0,-1 0 16,0 0-16,0 0 0,21 0 16,-20 0-16,-1-21 0,0 0 15,0 21-15,0-21 0,0 0 0,1 0 16,-1-1-16,-21 1 0,0-21 0,21 21 15,-21 0-15,0-1 0,0 1 0,0 0 16,0 0-16,0 0 0,0 0 16,-21 21-16,0 0 15,21 21-15,0 0 16,0 0-16,0 0 16,0 0-16,0 1 0,0-1 0,0 0 15,21 0-15,-21 0 0,21 0 0,0 1 0,-21-1 16,21-21-16,0 21 15,1 0-15,-1-21 0,0 0 16,0 21-16,0-21 0,0 0 0,1 0 16,-1 0-16,0 0 0,0 0 15,21 0-15,-20 0 0,-1 0 16,0 0-16,0 0 0,0-21 0,0 21 16,1-21-16,-1 21 0,0-21 0,-21 0 15,21-1-15,-21 1 0,21 0 0,-21 0 16,0 0-16,0 0 15,0-1-15,0 1 0,0 0 0,0 0 16,0 0-16,0 0 0,-21 21 0,0 0 16,0 0-16,0 0 15,-1 0-15,1 0 0,0 21 0,0 0 16,0 0-16,-22 0 0,22 0 0,0 1 16,0-1-16,0 21 0,21-21 0,-21 0 15,21 1-15,-22-1 0,22 0 16,0 0-16,0 0 0,0 0 15,22-21-15,-1 22 0,0-22 16,0 0-16,0 0 16,0 0-16,1 0 15,-1-22-15,0 1 0,0 21 0,-21-21 16,21 21-16,0-21 0,1 0 0,-1 0 16,0-1-16,-21 1 0,21 0 15,0 0-15,-21 0 0,0-22 0,21 22 16,1 21-16,-22-21 0,0 0 15,0 42 1,0 0-16,0 0 16,0 1-16,0-1 0,0 0 0,-22 0 15,22 0-15,0 0 0,-21 1 0,21-1 16,0 0-16,0 0 0,0 0 16,21-21-1,1 0-15,-1 0 0,-21 21 16,21-21-16,0 0 0,0 0 0,0 0 15,1 0-15,-1 0 0,21-21 0,-21 0 16,0 21-16,1-21 0,-1 21 16,0-21-16,0 0 0,-21-1 0,21 1 15,0 0-15,-21 0 0,22 21 0,-22-21 16,0 0-16,0 42 31,0 0-31,-22-21 16,22 21-16,-21 0 0,0 0 0,21 1 15,0-1 1,0 0-16,0 0 0,0 0 16,21-42 15,0 21-15</inkml:trace>
  <inkml:trace contextRef="#ctx0" brushRef="#br1" timeOffset="79424.28">9800 8086 0,'0'0'0,"-21"0"16,0 0-16,0 0 0,21 21 16,0 0-16,-22 0 15,22 0-15,0 1 0,0-1 16,22 0-16,-1-21 15,0 0-15,0 0 16,0 0-16,0 0 0,1 0 0,-1 0 16,0-21-16,0 0 15,-21-1-15,0 1 16,0 0-16,0 0 0,0 0 16,-21 0-16,0-1 0,21 1 0,-21 21 15,-1 0-15,1 0 16,0 0-16,0 0 0,0 0 0,0 21 15,-1-21-15,1 22 0,0-1 0,21 21 16,0-21-16,-21 0 0,21 1 0,0-1 16,0 21-16,0-21 0,0 0 15,21 1-15,0-22 0,0 0 16,22 0-16</inkml:trace>
  <inkml:trace contextRef="#ctx0" brushRef="#br1" timeOffset="79983.97">10435 7938 0,'0'0'0,"0"-22"0,0 1 0,-21 21 16,0 0-16,0 0 16,-1 21-16,22 1 0,-21-1 15,0 21-15,21 0 0,0-20 0,-21 20 16,0 0-16,21 1 0,-21-1 15,21 0-15,0 1 0,-22-22 0,22 21 16,-21-21-16,21 0 0,0 22 0,-21-22 16,21 0-16,0 0 0,0 0 15,0 1 1,0-44 15,0 1-31,0 0 16,0 0-16,0 0 15,0 0-15,21-1 0,-21 1 0,21 0 16,1 0-16,-1 0 0,0 0 0,0-1 16,21 1-16,-20 0 0,-1 21 15,21 0-15,-21-21 0,0 21 0,1 0 16,-1 0-16,-21 21 0,21 0 0,0 0 16,0 1-16,-21-1 0,21 21 0,-21-21 15,22 0-15,-22 1 16,0 20-16,0-21 0,0 0 0,0 0 15,0 1-15,-22-1 0,1 0 0,0-21 16,0 21-16,0 0 0,0-21 0,-1 0 16,1 21-16,0-21 0,-21 0 15,21 0-15,-1 0 0,1 0 0,-21 0 16,21 0-16,0 0 0,-1 0 0,1-21 16,21 0-1,0 0 1,21 0-16,-21 0 0,22-1 15</inkml:trace>
  <inkml:trace contextRef="#ctx0" brushRef="#br1" timeOffset="80295.57">11028 7916 0,'0'0'0,"21"-21"0,85-63 31,-85 62-31,-21 44 16,0-1 0,0 0-16,0 21 0,0-21 0,-21 22 15,0-1-15,-1 22 0,1-22 0,-21 0 16,21 1-16,0 20 16,-1-21-16,1 1 0,0-22 0,0 21 15,0 1-15,21-22 0,0 0 0,-21 0 16,21 0-16,0 0 0,0 1 0,0-1 15,21-21 17,0 0-32,0 0 0,0-21 15,0-1-15,1 22 0,-1-21 0,21 0 16</inkml:trace>
  <inkml:trace contextRef="#ctx0" brushRef="#br1" timeOffset="80679.35">11282 8361 0,'21'0'31,"0"0"-31,0 0 0,0 0 16,1 0-16,-1 0 16,0 0-16,0 0 0,0 0 15,0-21-15,1 0 0,-1-1 16,0 22-16,-21-21 0,0 0 15,0 0-15,0 0 0,0 0 16,0-1-16,-21 1 16,0 21-16,-1 0 0,1 0 15,0 0-15,-21 21 0,21 1 16,-1-1-16,1 0 0,-21 0 0,21 21 16,0-20-16,21-1 0,-22 0 0,22 21 15,0-21-15,0 1 0,0-1 0,0 0 16,0 0-16,22 0 15,-22 0-15,21 1 0,0-22 0,21 0 16,-21 21-16,1-21 0,-1 0 0,0 0 16,0 0-16,0 0 0,0 0 0,22 0 15,-43-21-15,21-1 16,0 22-16,0-21 0,0-21 0</inkml:trace>
  <inkml:trace contextRef="#ctx0" brushRef="#br1" timeOffset="82392.14">656 2540 0,'0'0'0,"-21"21"0,0-21 0,0 0 16,-1 0-16,1 0 15,0 0 1,42 0 15,22 0-15,-22 0-16,21 0 0,22 0 15,-22 0-15,43 0 0,-22 0 16,22 0-16,21 0 0,-1 0 16,22 0-16,-21 0 0,21 0 0,0 0 15,-21 0-15,21 0 0,0 0 16,0 0-16,0 0 0,0 0 0,-21-21 15,0 21-15,-22 0 0,-20 0 16,21 0-16,-43 0 0,0 0 0,1 0 16,-22 0-16,0 0 0,0 0 15,0 0-15,-42 0 78,0 21-62,0-21-16,0 21 0,-1-21 0,-20 22 16</inkml:trace>
  <inkml:trace contextRef="#ctx0" brushRef="#br1" timeOffset="82927.62">508 3471 0,'0'0'0,"0"-21"15,42-63 1,-42 62-16,-21 22 31,0 0-31,0 0 0,0 22 16,-22-1-16,22 0 0,-21 21 15,-1-21-15,22 22 0,-21-1 0,21 0 16,-22 1-16,22-22 0,-21 21 16,21 1-16,0-1 0,-1 0 0,22-21 15,0 22-15,0-22 16,0 21-16,0-21 0,0 1 0,22-1 15,20 0-15,-21 0 0,0-21 16,22 0-16,-1 0 0,0 0 16,1 0-16,-1 0 0,0 0 0,1-21 15,20 0-15,-21 0 0,1-1 16,-1 1-16,0 0 0</inkml:trace>
  <inkml:trace contextRef="#ctx0" brushRef="#br1" timeOffset="83211.28">1079 3260 0,'0'0'0,"0"-148"31,-21 148-31,0 0 16,0 0-16,21 21 0,0 0 16,-21 21-16,21 1 0,-21-1 15,21 0-15,-22 1 0,22 20 0,0-21 16,0 22-16,0-22 0,-21 1 15,21-1-15,-21 0 0,21 1 0,0-1 16,0-21-16,0 21 0,0-20 16,0-1-16,0 0 0,0 0 0,0 0 15,0 0-15,21-21 32,0 0-17,1-21-15,-1 0 0,0 0 0</inkml:trace>
  <inkml:trace contextRef="#ctx0" brushRef="#br1" timeOffset="84383.61">1545 3620 0,'0'0'0,"21"-22"0,-21 1 0,0 0 16,-21 0-16,0 21 15,0 0-15,0-21 0,-1 21 16,1 0-16,-21 0 0,21 0 15,0 0-15,-22 0 0,22 21 0,-21 0 16,21-21-16,-1 42 0,-20-20 16,21-1-16,0 0 0,0 21 0,-1-21 15,22 1-15,0 20 0,-21-21 16,21 0-16,0 0 0,0 1 0,0-1 16,0 0-16,21 0 15,1-21-15,-1 0 16,0 0-16,0 0 0,0 0 15,0 0-15,1-21 0,-1 21 16,0-21-16,0 0 0,0-1 16,-21 1-16,21 0 0,1 0 15,-1 0-15,0 0 0,0-1 0,-21-20 16,21 21-16,-21 0 0,0 0 16,0-1-16,21 1 0,-21 42 31,0 1-16,0-1-15,0 0 0,0 0 16,0 0-16,0 0 0,0 22 0,0-22 16,0 0-16,0 0 0,0 0 15,0 1-15,0-1 0,22 0 16,-1 0-16,-21 0 0,21-21 16,0 0-16,0 0 0,0 0 0,1 0 15,-1 0-15,21 0 0,-21 0 16,0-21-16,22 21 0,-22-21 0,21 0 15,-21 0-15,1-1 0,20 1 16,-21 0-16,0 0 0,0-21 0,1 20 16,-1 1-16,0-21 0,-21 21 15,0 0-15,21-22 0,-21 22 0,0 0 16,-21 21 15,21 21-31,0 0 0,-21 0 16,21 1-16,0-1 0,-21 0 15,21 0-15,0 0 0,0 0 0,0 1 16,0-1-16,0 0 0,21-21 16,-21 21-16,21 0 0,-21 0 15,21-21-15,-21 22 0,21-22 16,-42 0 31,0-22-47,0 1 15,0 0-15,-1 21 16,1-21 0,0 21-1,21 21 1,0 0-16,0 0 16,21 1-16,0-22 0,1 0 15,-1 0-15,0 0 16,0 0-16,21 0 0,-20 0 0,-1 0 15,21 0-15,0 0 0,1 0 16,-1-22-16,0 22 0,1-21 0,-22 0 16,21 21-16,1-21 0,-1 0 15,-21 0-15,0-1 0,0 1 0,1 0 16,-1-21-16,-21 21 16,0-1-16,0-20 0,0 21 0,0 0 15,0 0-15,-21 21 0,-1-22 0,1 22 16,0 0-16,0 0 15,0 22-15,0-1 0,21 0 0,0 0 16,0 0-16,0 0 0,0 1 16,0-1-16,0 0 0,0 21 0,0-21 15,0 1-15,0-1 0,0 0 16,21 0-16,-21 0 0,21 0 0,-21 1 16,0-1-16,0 0 15,0 0-15,-21-21 16,0 21-16,-1-21 15,1 0-15,0 0 16,0 0-16,0 0 0</inkml:trace>
  <inkml:trace contextRef="#ctx0" brushRef="#br1" timeOffset="84843.35">1079 4678 0,'0'-106'31,"0"212"-31,0-233 0,-21 127 16,21 21-1,0 0-15,0 0 0,0 22 0,0-1 16,-21 0-16,21 1 0,0-1 16,0 0-16,0 1 0,0-1 0,-21 0 15,21 1-15,-21-22 0,21 21 16,0-21-16,0 1 0,0 20 0,0-21 16,0 0-1,-21-21-15</inkml:trace>
  <inkml:trace contextRef="#ctx0" brushRef="#br1" timeOffset="85327.07">698 4826 0,'0'0'0,"-21"-21"0,0-85 31,21 85-31,0 0 0,0 0 0,21-1 15,0 1-15,22 0 0,-22 21 16,21 0-16,1 0 0,-1 0 16,0 0-16,22 0 0,-22 0 0,22 21 15,-22 0-15,21 22 0,-20-22 16,-1 21-16,0 1 0,1-1 16,-1 0-16,-21 1 0,0-1 0,1 0 15,-22 1-15,0-1 0,0-21 16,0 21-16,0-20 0,0-1 0,0 0 15,0 0-15,0 0 0,-22-21 0,1 0 16,0 0-16,0 0 16,0-21-16,21 0 15,-21 0-15,21-22 16,0 22-16,0-21 0,0 0 0,21-22 16,0 22-16,0-22 0,0 1 15,22 20-15,-22 1 0,0-21 0,21 20 16,-21 1-16,22 21 0,-22 0 15,21-1-15,-21 1 0,1 21 0,-1 0 16,0 0-16,0 21 16,-21 1-16,21-1 0,-21 0 15,0 0-15,0 0 0,0 0 16,0 1-16,0-1 0,0 0 0,0 0 16,0 0-16,0 0 0,21 1 15</inkml:trace>
  <inkml:trace contextRef="#ctx0" brushRef="#br1" timeOffset="86772.05">2117 5059 0,'0'0'16,"0"-21"-16,21 21 0,0-21 0,0-1 15,-21 1-15,21 0 0,-21 0 16,0-21-16,0 20 0,0 1 15,0-21-15,0 21 0,0 0 0,0-1 16,0 1-16,-21 0 0,0 0 16,0 21-16,0 0 0,-1 0 15,1 0-15,-21 0 0,21 21 0,-22 0 16,22 22-16,0-22 0,-21 21 16,21-21-16,-1 22 0,-20-1 0,21-21 15,0 21-15,0 1 0,21-22 16,0 21-16,0-21 0,0 1 0,0-1 15,0 0-15,21 0 0,0-21 16,0 21-16,0-21 0,0 0 0,1 0 16,20 0-16,-21 0 0,21 0 15,-20-21-15,20 21 0,-21-21 0,21 0 16,-20 0-16,-1-1 0,21-20 16,-21 21-16,0 0 0,1-22 15,-22 1-15,0 0 0,0 21 0,0-22 16,0 22-16,0 0 0,0 0 15,0 0-15,0 42 16,-22 0 0,22 0-16,-21 0 0,21 22 0,-21-22 15,21 0-15,0 21 0,0-21 16,0 1-16,0 20 0,0-21 0,0 0 16,21 0-16,0-21 0,1 22 15,-22-1-15,21-21 0,0 0 16,21 0-16,-21 0 0,1 0 0,-1 0 15,21 0-15,-21-21 0,0 21 16,22-22-16,-22 1 0,0 21 0,0-21 16,0 0-16,-21 0 0,0-22 0,22 22 15,-22 0-15,0-21 0,0 21 16,0-1-16,0 1 0,0 0 0,-22 21 31,1 21-31,21 0 16,-21 1-16,21-1 0,-21 21 15,0-21-15,21 0 0,0 1 0,0-1 16,-21 0-16,21 0 0,0 0 16,-22 0-16,22 1 15,0-44 32,22 1-47,-22 0 16,21 0-16,-21 0 0,0 0 0,21-22 15,0 22-15,0 0 0,0-21 0,-21 20 16,22 1-16,-1 0 0,0 0 16,-21 0-16,21 21 0,0 0 15,0 0 1,1 21-16,-22 0 0,0 0 0,0 0 16,0 1-16,0 20 0,0-21 0,0 0 15,0 0-15,0 1 0,21-1 16,-21 0-16,0 0 0,0 0 0,0 0 15,21 1-15,0-44 47,0 1-31,-21 0-16,21 0 0,1 0 16,-1 0-16,0-1 15,0-20-15,0 21 0,0-21 0,1-1 16,-1 22-16,0 0 0,0 0 0,0 0 15,0-1-15,1 22 0,-1 0 16,0 0 0,-21 22-16,0-1 0,0 0 15,0 0-15,0 0 0,0 22 0,0-22 16,0 0-16,0 0 0,0 0 0,0 0 16,0 1-16,0-1 0,0 0 15,0 0-15,21 0 0,0-21 0,0 21 16,1-21-16,-1 0 15,0 0-15,0 0 0,21 0 16,-20 0-16,-1 0 0,21-21 0,-21 21 16,22-21-16,-22 0 0,21 21 15,-21-21-15,0 0 0,1-1 0,20-20 16,-42 21-16,21 0 0,-21-22 0,0 22 16,0-21-16,0 21 0,0-22 15,0 22-15,0 0 0,-21 21 16,0 0-16,0 21 15,-1-21-15,22 21 0,-21 22 0,21-22 16,-21 0-16,21 21 0,-21-20 0,21-1 16,0 21-16,0-21 0,0 0 15,0 1-15,0-1 0,0 0 16,0 0-16,21 0 0,0-21 16,0 21-16,1-21 0,-1 0 15,0 0-15,0 0 0,0 0 0,0 0 16,1 0-16,-22-21 0,0 0 15,21 21-15,-21-21 0,21 21 0,-21-21 16,0 0-16,21 21 0,-21-22 0,0 1 16</inkml:trace>
  <inkml:trace contextRef="#ctx0" brushRef="#br1" timeOffset="110552.13">4212 12319 0,'0'0'0,"-21"0"0,21-21 16,0 0-16,0 0 0,0-1 16,0 1-16,0 0 15,0 0-15,0 0 16,0 0-16,0-1 0,0 1 15,0 0-15,0 42 32,0 22-17,0-22-15,0 0 0,0 21 16,0-21-16,0 22 0,0-22 16,0 21-16,0 1 0,0-22 0,0 21 15,0-21-15,0 22 0,0-22 0,0 21 16,0-21-16,0 0 0,0 1 15,0-1-15,0 0 0,0 0 16,0-42 15,0 0-15,0 0-16,0-1 0</inkml:trace>
  <inkml:trace contextRef="#ctx0" brushRef="#br1" timeOffset="111031.12">4170 11621 0,'0'0'0,"0"-22"0,-21 22 31,-1 0-31,22 22 0,0-1 16,-21 0-16,21 0 0,0 0 16,0 0-16,0 1 0,0-1 15,0 0-15,0 0 0,0 0 16,21 0-16,1-21 16,-1 0-16,0 0 0,0 0 15,0 0-15,0 0 0,1 0 16,-1 0-16,0 0 0,0-21 15,0 0-15,0 21 0,1-21 0,-1 0 16,-21 0-16,0-1 16,0 1-16,0 0 0,-21 0 0,-1 21 15,1-21-15,0 0 0,0-1 0,-21 22 16,20 0-16,1-21 0,0 21 16,-21 0-16,21 0 0,-1 0 0,1 21 15,0-21-15,0 22 0,21-1 16,-21 0-16,21 0 0,-21 0 0,21 0 15,0 1-15,0 20 0,0-21 0,0 0 16,0 0-16,0 1 16,0 20-16,21-21 0,0 0 0,0-21 15,0 21-15</inkml:trace>
  <inkml:trace contextRef="#ctx0" brushRef="#br1" timeOffset="111643.17">4868 12065 0,'-21'0'0,"0"0"15,0 21 1,21 0-16,0 1 0,0-1 15,-21 0-15,21 0 0,0 21 16,0-20-16,0-1 0,0 21 0,0-21 16,0 22-16,0-22 0,0 0 0,0 0 15,0 21-15,0-20 0,0-1 16,0 0-16,0 0 0,21 0 16,-21 0-1,0-42 32,0 0-47,0 0 0,0 0 16,0 0-16,-21-1 0,21 1 0,0-21 15,0 21-15,0-22 0,0 22 16,0-21-16,0 0 0,21-1 0,0 1 16,0 0-16,0 20 0,0-20 0,1 21 15,20-21-15,-21 20 0,21 1 16,-20 21-16,20 0 0,-21 0 0,0 0 15,22 0-15,-22 21 0,0 1 16,0 20-16,0-21 0,0 21 16,-21 1-16,0-1 0,0 0 0,0 1 15,0-22-15,0 21 0,0 1 16,0-22-16,0 21 0,-21-21 0,21 0 16,0 1-16,0-1 0,-21 0 0,21 0 15,-21 0 1,21-42 15,0 0-31,0 0 16,0 0-16</inkml:trace>
  <inkml:trace contextRef="#ctx0" brushRef="#br1" timeOffset="111996.15">5715 11726 0,'0'0'0,"0"22"31,0-1-15,-21 0-16,0 0 0,21 21 0,0-20 15,-22 20-15,22 21 16,-21-20-16,0-1 0,21 22 0,0-22 15,-21 21-15,21-20 0,-21-1 0,21 0 16,-21 1-16,21-1 0,0 0 16,0-20-16,0-1 0,0 0 0,0 21 15,0-21-15,21 1 0,0-1 16,0-21-16,0 0 16,0 0-16,1 0 0,-1 0 15,0 0-15,0 0 0,-21-21 16,21 21-16,0-22 0,1 1 0,-1 21 15,-21-21-15,21 0 0,0 0 16</inkml:trace>
  <inkml:trace contextRef="#ctx0" brushRef="#br1" timeOffset="112334.97">5461 12192 0,'42'0'31,"-21"0"-31,1-21 16,-1 21-16,0-21 0,21 21 15,1-21-15,-1 21 0,-21 0 16,21-22-16,-20 22 0,-1 0 15,21 0-15,-21-21 0,0 21 0,1-21 16,-1 21-16,0 0 16,-21-21-16</inkml:trace>
  <inkml:trace contextRef="#ctx0" brushRef="#br1" timeOffset="113291.42">8530 12171 0,'0'0'0,"64"-85"16,-64 64 0,0 0-16,0-21 0,21 20 15,-21 1-15,0 0 0,0-21 0,0 21 16,0-1-16,0 1 0,0-21 0,0 21 16,-21 0-16,-1-1 0,1 22 15,0-21-15,0 0 0,0 21 16,0 0-16,-1 0 0,-20 0 0,21 0 15,0 0-15,-22 0 0,22 0 16,-21 21-16,21-21 0,-22 21 0,1 1 16,21 20-16,0-21 0,-22 21 0,22 1 15,0-1-15,0 0 0,0 1 16,21 20-16,0-20 0,-21-1 0,21 0 16,0 1-16,0-1 0,0 0 15,0-21-15,0 22 0,21-22 0,-21 0 16,21 0-16,0-21 0,0 21 15,22-21-15,-22 0 0,0 0 0,0 0 16,21 0-16,-20 0 0,-1 0 16,21-21-16,-21 21 0,22-21 0,-22 0 15,0 0-15,21 0 0,-21-22 0,22 22 16,-22-21-16,0 21 0,21-22 16,-20 1-16,20 0 0,-21-1 0,0 1 15,0 0-15,1 20 0,-1-20 16,0 21-16,-21 0 0,0 0 0,0-1 15,0 44 17,0-1-32,-21 0 15,21 0-15,0 21 0,0 1 0,-21-22 16,21 21-16,0-21 0,0 22 16,0-22-16,0 21 0,0-21 0,0 1 15,21-1-15,-21 0 0,21 0 0,0 0 16,0-21-16,0 21 0,1-21 15,-1 0-15,0 0 0,0 0 0,0 0 16,0 0-16,1 0 0,-1 0 0,0 0 16,0 0-16,0-21 0,0 21 15,1-21-15,-1 0 0,0 0 0</inkml:trace>
  <inkml:trace contextRef="#ctx0" brushRef="#br1" timeOffset="113590.25">10118 11832 0,'-22'0'16,"22"-21"-16,22 21 31,-1 0-16,0 0-15,0 0 0,0 0 16,0 0-16,1-21 0,20 21 16,-21 0-16,0 0 0,0 0 0,1 0 15,-1 0-15,0 0 0,0 0 0,0 0 16,-42 0 15,0 0-31</inkml:trace>
  <inkml:trace contextRef="#ctx0" brushRef="#br1" timeOffset="113817.25">9842 12023 0,'43'21'31,"-22"-21"-31,0 0 0,0 0 0,22 0 0,-22 0 16,21 0-16,-21 0 0,22 0 16,-1 0-16,-21 0 0,21 0 0,1 0 15,-22 0-15,0 0 0,0 0 0,0 0 16,1 0-16</inkml:trace>
  <inkml:trace contextRef="#ctx0" brushRef="#br1" timeOffset="114280.01">11409 11557 0,'0'0'0,"21"-21"0,-21 0 0,21 0 16,-21-1-16,0 1 15,0 0-15,21 21 0,-21-21 16,0 42-1,0 0-15,0 0 16,0 1-16,0 20 0,0 0 0,0 1 16,0-1-16,0 0 0,0 1 0,0-1 15,0 0-15,-21 1 16,21 20-16,-21-21 0,21-20 0,-21 20 16,21 0-16,0-21 0,0 22 0,-21-22 15,21 0-15,-22 0 0,22 0 16,0 1-16,0-44 47,0 1-47,0 0 15</inkml:trace>
  <inkml:trace contextRef="#ctx0" brushRef="#br1" timeOffset="114827.16">12234 11515 0,'0'0'15,"0"-21"-15,0-1 0,21 22 16,-42 22 15,0-1-31,21 0 0,-21 0 0,0 0 16,0 0-16,-1 22 0,1-22 0,0 21 15,0 1-15,-21-22 16,20 21-16,1 0 0,0 1 0,0-22 16,0 21-16,0 1 0,21-22 0,0 21 15,0-21-15,0 0 0,0 1 16,0-1-16,0 0 0,21 0 0,0 0 16,21-21-16,-21 0 0,1 21 0,20-21 15,-21 0-15,21 0 0,1 0 0,-22 0 16,21 0-16,1-21 0,-1 0 15,-21 0-15,21 21 0,1-21 0,-22-22 16,21 22-16,-21 0 0,22-21 0,-22 21 16,21-22-16,-21 1 0,1 0 15,-1-1-15,-21 22 0,21-21 16,-21-1-16,21 1 0,-21 0 0,0-1 16,0 22-16,0-21 0,0 0 15,-21 20-15,0 1 0,0 0 0,-1 0 16,-20 0-16,21 21 0,-21 0 0,20 0 15,-20 0-15,0 0 0,21 0 16,-22 21-16,22 0 0,-21 0 0,21 0 16,-1 1-16,1-1 0,0 0 0,0-21 15,21 21-15,0 0 0,0 0 16,0 1-16,0-1 0,0 0 16,21-21-16,0 0 0,0 21 15</inkml:trace>
  <inkml:trace contextRef="#ctx0" brushRef="#br1" timeOffset="115190.96">13674 11494 0,'0'21'31,"21"-21"-15,0 0-1,0 0 1,0 0-16,-21-21 16,0-1-1,0 1-15,-21 21 16,0 0-16,0 0 15,0 0-15,-1 0 0,1 0 16,0 0-16,0 0 0,21 21 16,0 1-16,-21-22 0,21 21 15,0 0-15,0 0 16,0 0 0,0 0-16</inkml:trace>
  <inkml:trace contextRef="#ctx0" brushRef="#br1" timeOffset="115767.63">13525 12107 0,'0'0'0,"-21"0"0,42-21 47,1 0-47,-1 21 16,0 0-16,0-21 0,0 21 16,0 0-1,-21 21 1,0 0-16,0 0 0,0 1 15,0-1 1,0 0-16,-21 0 16,0-21-16,0 21 15,0-21 1,0 0 0,21-21-1,0 0-15,0 0 16,0 0-16,21-1 15,0 1-15,0 0 0,-21 0 0,21 0 16,0 21-16,-21-21 0,22-1 0,-1 22 16,0 0-1,-21 22 1,0-1-16,0 0 0,0 0 16,0 0-16,0 0 0,0 1 15,-21 20-15,0-21 0,-1 0 0,1 22 16,0-22-16,0 0 0,-21 0 0,20 0 15,1 0-15,-21 1 0,21-1 0,-22 0 16,22 0-16,0-21 0,0 21 16,-21 0-16</inkml:trace>
  <inkml:trace contextRef="#ctx0" brushRef="#br1" timeOffset="117027.79">13568 13145 0,'0'0'0,"-21"0"47,-1 0-32,1 0-15,0 0 0,0 0 16,0 0-16,0 0 0,-1 0 0,-20 0 16,0 0-16,-1 0 0,1 0 0,0 0 15,-1 0-15,-20 0 0,21 0 16,-22 0-16,22 0 0,-22 0 0,22 0 16,0 0-16,-22 0 0,1 0 0,20 0 15,-20 0-15,-1 21 0,22-21 0,-22 0 16,1 0-16,-1 0 0,1 0 15,-1 0-15,1 0 0,-22 0 0,22 0 16,-1 0-16,1 0 0,-22 0 16,0 0-16,1 0 0,-1-21 15,0 21-15,-20 0 0,-1 0 0,0-22 16,0 22-16,0 0 0,22 0 0,-22-21 16,-21 21-16,21 0 0,0 0 0,0-21 15,-21 21-15,21 0 0,-21-21 16,22 21-16,-1 0 0,-21 0 0,0 0 15,0 0-15,21 0 0,-21 0 0,0 0 16,0 0-16,0 0 0,0 0 16,21 0-16,-21 0 0,0 0 0,21 21 15,-21-21-15,0 21 0,21-21 0,-21 0 16,22 0-16,-1 21 0,-21-21 16,21 0-16,-21 0 0,21 0 15,0 0-15,0 0 0,1 0 0,-1 0 16,21 0-16,-21 0 0,22 0 0,-22 0 15,21 0-15,0 0 0,-20 0 0,20 0 16,0 0-16,22 0 0,-22 0 16,22 0-16,-22 0 0,21 0 0,1 0 15,-1-21-15,1 21 0,-1 0 0,-20 0 16,20 0-16,1 0 0,-1 0 16,1 0-16,-1 0 0,1 0 15,-1 0-15,22 0 0,-22 0 0,22 0 16,0 0-16,-1 0 0,1 0 15,0 0-15,21 0 0,-1 0 0,1 21 16,0-21-16,0 0 0,0 0 0,0 0 16,-1 22-16,1-22 0,0 0 15,0 0-15,21 21 0,-21-21 16,0 0-16,21 21 16,-22-21-16,1 0 15,0 0 1</inkml:trace>
  <inkml:trace contextRef="#ctx0" brushRef="#br1" timeOffset="117584.12">4085 12742 0,'0'0'0,"0"22"31,0-1-31,0 0 16,-21 0-16,21 0 0,-21 0 0,0 1 16,-22-1-16,22 0 0,0 0 15,-21 0-15,20 0 0,-20 1 0,21-1 16,-21 0-16,20 0 0,1 0 0,-21 0 16,21-21-16,0 22 15,-1-22-15,1 0 0,0 21 0,0-21 16,42 21 46,0-21-62,0 0 0,1 0 0,-1 21 16,0-21-16,0 21 0,0-21 0,0 21 16,22-21-16,-22 22 0,0-1 15,21-21-15,-20 21 0,-1 0 0,21-21 16,-21 21-16,22 0 0,-22 1 0,0-22 15,21 21-15,-21 0 16,1-21-16,-1 21 0,0-21 0,0 21 16,0-21-16,0 21 0,1 1 15,-1-22 1,-21 21 0</inkml:trace>
  <inkml:trace contextRef="#ctx0" brushRef="#br1" timeOffset="121596.36">12023 10943 0,'0'21'125,"0"1"-94,21-22-15,-21 21 15,0 0 79,0 0-1,0 0-93,0 0 15,0 1-16,0-1 17,0 0-32,0 0 15,-21-21 17,21-21 14,0 0-30,0 0-16,0-1 0,0 1 16,0 0-16,0 0 15,0 0-15,0 0 0,0-1 16,0 1-16,0 0 16,0 0-16,0 0 0,0 0 15,0-1-15,-22 1 0,22 0 16,-21 0-1,0 0-15,21 0 16,-21 21-16,21-22 0,-21 22 0,21-21 16,0 0-16,-21 21 0,21-21 15,-22 0-15,1 21 0,21-21 0,0-1 16,-21 22-16,0-21 0,0 0 0,21 0 16,-21 21-16,-1-21 0,1 0 15,0 21-15,0-22 0,0 1 0,0 0 16,-1 21-16,1-21 0,0 0 15,0 0-15,0 21 0,0-22 0,-1 1 16,1 0-16,0 21 0,-21-21 16,21 0-16,-1 21 0,1-21 0,0-1 15,0 22-15,0-21 0,0 21 0,-1 0 16,22-21-16,-21 21 0,0 0 16,0-21-16,0 21 0,0-21 0,-1 21 15,1 0-15,-21-21 0,21 21 0,0 0 16,-1-22-16,-20 1 0,21 21 0,0 0 15,-22-21-15,22 21 0,0 0 16,0-21-16,-21 21 0,20 0 0,1 0 16,-21-21-16,21 21 0,0-21 15,-22 21-15,22 0 0,0 0 0,0-22 16,0 22-16,-22 0 0,22 0 16,0 0-16,0 0 0,0 0 0,-1-21 15,1 21-15,0 0 0,0 0 16,0 0-16,0 0 0,-1 0 0,1 0 15,-21 0-15,21 0 0,0 0 0,-22 0 16,22 0-16,-21 0 0,21 0 16,-1 0-16,-20 21 0,21-21 0,0 0 15,0 0-15,-22 22 0,22-22 0,0 0 16,0 0-16,-22 21 0,22-21 16,0 21-16,0-21 0,0 0 15,-22 21-15,22-21 0,0 0 0,0 21 16,0-21-16,0 0 0,-1 21 15,1-21-15,0 0 0,21 22 0,-21-22 16,0 0-16,0 21 0,-1 0 0,1-21 16,0 21-16,0-21 0,0 21 0,0-21 15,-1 21-15,1-21 0,21 22 16,-21-22-16,0 21 0,0-21 0,21 21 16,0 0-16,-21-21 0,-1 21 0,1 0 15,21 1-15,-21-1 0,0 0 16,0-21-16,0 21 0,-1 0 0,1 0 15,0 1-15,0-1 0,21 0 16,-21-21-16,0 21 0,-1 0 16,1-21-16,0 21 0,21 1 0,-21-22 15,0 21-15,0 0 0,21 0 16,-22-21-16,22 21 0,-21-21 0,21 21 16,0 1-16,0-1 15,-21-21-15,21 21 0,-21 0 16,21 0-16,-21 0 0,21 1 15,0-1-15,0 0 16,0 0-16,0 0 16,0 0-16,0 1 0,0-1 15,0 0-15,0 0 0,0 0 16,0 0-16,0 1 16,0-1-16,0 0 0,0 0 15,0 0-15,0 0 0,0 1 16,0-1-16,0 0 15,0 0-15,0 0 0,-21-21 16,21 21-16,0 1 16,0-1-1,-22-21 1,1 0 0,0 0-16,0 0 15,0 0-15,0 0 16,21-21-16,-22-1 15,1 22-15,21-21 0,-21 0 0,0-21 16,21 21-16,-21-1 0,0-20 0,21 21 16,-22-21-16,22 20 0,-21 1 15,0-21-15,21 21 0,0 0 0,0-1 16,-21 1-16,21 0 0,-21 0 0,21 0 16,0 0-16,-21 21 0,21-22 0,0 1 15,0 0-15,0 0 31,-22 21-31,22 21 32,0 0-17,0 0-15,0 1 0,0-1 16,0 0-16,0 0 0,22 0 0,-22 0 16,21 1-16,-21-1 0,0 0 15,21 0-15,0 0 0,-21 0 0,0 22 16,21-22-16,0 0 0,1 0 0,-22 0 15,21 1-15,-21-1 0,21 0 16,0 0-16,-21 0 0,0 0 0,21 1 16,0-1-16,-21 0 0,22 0 15,-22 0-15,21-21 0,0 21 16,-21 1-16,21-1 16,-21-42 46,0-1-62,0 1 16,21 21-16,-21-21 0,0 0 0,0 0 15,21 0-15,1-1 0,-1 1 16,0 0-16,0-21 0,0 21 16,0-1-16,1 1 0,20 0 0,-21 0 0,21 0 15,-20 0-15,20-1 16,-21 1-16,21 21 0,1-21 0,-22 21 15,0-21-15,21 21 0,-20 0 0,-1 0 16,0 0-16,0-21 0,0 21 0,0 0 31,-42 21 1,0-21-17,0 21-15,0-21 0,0 21 16,-1-21-16,1 21 0,-21-21 0,21 22 15,-22-1-15,22-21 0,-21 21 16,0 0-16,20 0 0,-20 0 16,0-21-16,21 22 0,-22-1 0,22 0 15,0 0-15,-21-21 0,20 21 0,1 0 16,0-21-16,21 22 0,-21-22 16,0 0-16,21 21 15,-21-21 32,21 21 16,0-42 62,0 0-110,0-1 1,-22 22-16,22-21 15,0 0-15,0 0 16,0 0-16,0 0 0,0-1 16,0 1-16,-21 0 0,21 0 15,0 0-15,-21 0 0,21-1 0,0 1 16,0 0-16,0-21 0,0 21 0,0-1 16,0 1-16,0 0 0,0 0 15,0 0-15,0 0 0,-21 21 47,21 21-16,-21-21-31,21 21 16,-21-21-16,21 21 0,-22 0 16,1 0-16,0-21 15,21 22-15,-21-1 0,0 0 16</inkml:trace>
  <inkml:trace contextRef="#ctx0" brushRef="#br1" timeOffset="126584.59">10880 14203 0,'21'0'0,"0"0"15,0 0-15,0 21 16,0-21-16,-21 21 0,22 0 16,-1 22-16,-21-22 0,21 21 0,-21-21 15,21 22-15,-21-1 0,21 0 0,-21-20 16,0 20-16,0 0 0,0-21 15,0 1-15,0 20 0,0-21 0,0 0 16,0 0-16,0 1 0,0-1 16,-21-42 31,21-1-47,0 1 15,0 0-15,0-21 0,0 21 0,0-1 16,0-20-16,0 21 15,0-21-15,0-1 0,21 1 0,0 21 16,1-22-16,-1 1 0,0 21 0,21-21 16,-21 20-16,22 1 0,-22 0 15,21 21-15,-21-21 0,22 21 0,-22 0 16,0 0-16,21 0 0,-20 21 16,-1-21-16,0 21 0,-21 22 0,0-22 15,21 21-15,-21 0 0,0-20 0,0 20 16,0 0-16,0 1 15,0-1-15,0 0 0,-21-21 0,21 22 16,0-22-16,-21 0 0,0 0 0,21 0 0,-22 1 16,22-1-16,0 0 15,0-42 17,22 0-17,-1 21-15,-21-22 0</inkml:trace>
  <inkml:trace contextRef="#ctx0" brushRef="#br1" timeOffset="127543.9">11726 14605 0,'21'0'16,"1"0"-16,-1 0 0,0 0 15,0-21-15,0 21 16,0-21-16,1 0 0,-1 21 15,0-22-15,0 1 0,0 21 16,-21-21-16,0 0 0,21 0 0,-21 0 16,0-1-16,0 1 0,0 0 0,0 0 15,0 0-15,-21 0 0,0-1 16,0 22-16,0 0 0,0 0 16,-22 0-16,22 0 0,0 0 15,0 22-15,0 20 0,-1-21 16,1 21-16,0-20 0,21 20 0,-21 0 15,21 1-15,-21-22 0,21 21 16,0 0-16,0-20 0,0-1 0,0 21 16,0-21-16,0 0 0,21 1 0,0-22 15,0 21-15,0-21 0,1 0 16,-1 21-16,0-21 0,21 0 0,-21 0 16,22 0-16,-22 0 0,21 0 0,1 0 15,-22-21-15,21 21 0,-21-21 16,22-1-16,-22 1 0,0 0 0,21 0 15,-21 0-15,1 0 0,-1-22 16,0 22-16,0-21 0,0 21 16,0-22-16,1 22 0,-1 0 0,-21 0 15,0 0-15,21-1 0,-21 1 0,21 21 16,-21 21 15,0 1-31,0-1 0,0 21 16,0-21-16,-21 0 0,21 22 0,-21-22 15,21 0-15,0 21 0,0-20 0,0-1 16,0 0-16,0 0 0,0 0 16,0 0-16,0 1 0,21-22 47,0 0-47,0-22 0,0 22 15,-21-21-15,22 0 0,-1 0 0,0 0 16,0 0-16,0-22 0,0 22 15,1 0-15,-1 0 0,-21-22 0,21 43 16,0-21-16,-21 0 0,0 42 31,0 0-31,0 1 0,0-1 16,0 0-16,0 0 0,0 0 0,0 0 16,0 1-16,0-1 0,0 0 15,21 0-15,0-21 0,1 21 16,-1 0-16,0-21 0,0 0 0,0 22 15,0-22-15,1 0 0,20 0 16,-21 0-16,21 0 0,-20 0 0,-1 0 16,21-22-16,-21 1 0,-21 0 0,21 21 15,-21-21-15,22-21 0,-22 20 16,0 1-16,0-21 0,0 21 0,-22-22 16,1 1-16,0 21 0,0-21 15,0-1-15,0 22 0,-1 0 0,1 0 16,0 0-16,0-1 0,21 1 0,-21 21 15,0 0-15,21 21 47,42 1-31</inkml:trace>
  <inkml:trace contextRef="#ctx0" brushRef="#br1" timeOffset="128003.91">14901 14012 0,'0'-21'15,"0"42"-15,0-63 0,0 21 0,0-21 0,0 20 16,0 1-16,0 0 16,0 0-16,0 42 15,0 0-15,0 0 16,0 22-16,0-1 15,0 0-15,0 1 0,0-1 0,21 22 16,-21-1-16,0-21 0,0 22 0,0-22 16,0 22-16,0-22 0,0 0 15,0 1-15,0-1 0,0 0 0,0-20 16,0 20-16,0-21 0,22 0 0,-22 0 16,0 1-16,-22-44 46,1 1-46,21 0 16,-21 0-16</inkml:trace>
  <inkml:trace contextRef="#ctx0" brushRef="#br1" timeOffset="128299.26">14753 14372 0,'0'-63'0,"0"126"0,0-169 0,0 64 16,0 0-16,0-1 0,-21 1 15,21 0-15,0-1 0,0 22 0,0-21 16,0 0-16,21-1 0,0 22 0,0-21 15,1 21-15,-1-1 0,21 1 16,-21 0-16,22 0 0,-1 21 0,0 0 16,1 0-16,-1 0 0,0 21 15,1-21-15,-1 42 0,0-20 0,-21 20 16,1-21-16,-1 21 0,-21 1 16,0-1-16,0 0 0,0 1 15,-21-22-15,-1 21 0,1 1 0,-21-22 16,21 0-16,-22 21 0,22-21 0,0 1 15,0-1-15,0 0 0,0-21 16,-1 21-16,22 0 0,-21-21 0,21 21 16</inkml:trace>
  <inkml:trace contextRef="#ctx0" brushRef="#br1" timeOffset="129143.21">15155 14520 0,'0'0'16,"21"22"-16,43-22 15,-43 0-15,0 0 0,43 0 16,-43-22-16,21 1 0,-21 21 16,22-21-16,-1 0 0,-21 0 0,0 0 15,1-1-15,-1 1 0,0 0 16,-21-21-16,0 21 0,0-1 0,-21-62 31,0 84-31,-1 0 16,1 0-16,0 0 0,-21 21 0,21 0 15,-1 0-15,1 0 0,0 1 0,0 20 16,0-21-16,0 21 0,21 1 16,0-1-16,-22-21 0,22 22 0,0-22 15,0 21-15,0-21 0,22 0 0,-1 1 16,21-1-16,-21 0 0,0-21 15,22 21-15,-22-21 0,21 0 0,-21 0 16,22 0-16,-1 0 0,0 0 0,1 0 16,-22-21-16,21 21 0,-21-21 15,22 0-15,-22-1 0,0 1 16,0 0-16,0-21 0,1 21 0,-1-22 16,0 1-16,0 0 0,0 20 15,-21-20-15,21 21 0,-21-21 0,22 42 16,-22-22-16,0 1 0,0 42 31,0 1-31,0-1 0,-22 0 16,1 21-16,0-21 0,21 22 15,0-22-15,0 21 0,-21 1 0,21-22 16,-21 21-16,21-21 0,-21 0 0,21 22 16,0-22-16,0 0 0,0 0 15,0 0-15,-22-21 16,22 22-16,0-44 31,0 1-15,0 0-16,0 0 0,0 0 15,0-22-15,0 22 0,0-21 16,22 21-16,-1-22 0,0 1 0,0 0 16,0-1-16,0 1 0,22 0 0,-1 21 15,0-22-15,1 22 0,-1 0 16,0 0-16,1 21 0,-1 0 0,0 0 15,-20 0-15,20 0 0,-21 0 16,0 42-16,0-21 0,1 0 16,-1 22-16,-21-1 0,0 0 0,0 1 15,0-1-15,0 0 0,0 1 0,0-1 16,-21-21-16,-1 22 0,22-22 16,0 0-16,-21 0 0,21 0 0,-21-21 15,21 21-15,0 1 0,0-44 47,21 1-47,0 0 16</inkml:trace>
  <inkml:trace contextRef="#ctx0" brushRef="#br1" timeOffset="129443.37">17230 14076 0,'0'0'16,"0"-21"-16,-22 21 16,1 0-16,0 0 0,0 0 15,0 0-15,0 21 0,-1 0 16,22 0-16,-21 0 0,21 22 0,-21-22 16,21 21-16,-21 22 0,21-22 15,0 0-15,0 1 0,0-1 16,0 0-16,0 1 0,0-22 0,0 21 15,0-21-15,0 1 0,0 20 16,0-21-16,0 0 0,0 0 16,0 1-16,21-22 0,0 0 0,0 21 15,1-21-15,-1 0 16,0 0-16,0-21 0,0-1 16,0 1-16,1 0 0</inkml:trace>
  <inkml:trace contextRef="#ctx0" brushRef="#br1" timeOffset="129771.24">17653 14076 0,'0'0'0,"0"-21"0,21 0 0,-21-1 16,21 1-16,0 21 16,1 0-1,-1 0-15,0 0 0,0 21 16,-21 1-16,21-1 0,0 0 0,1 0 15,-1 21-15,-21-20 0,21 20 16,-21 0-16,21 1 0,-21-1 0,0 0 16,0 1-16,0-1 0,0 0 15,0-21-15,-21 22 0,0-1 16,21-21-16,-21 0 0,-1 1 0,1-1 16,21 0-16,0 0 0,-21 0 0,0-21 15,0 21-15,0-21 16,-1 0-16,1 0 15,21-21 17,0 0-32,21 0 0</inkml:trace>
  <inkml:trace contextRef="#ctx0" brushRef="#br1" timeOffset="130008.11">18711 14182 0,'0'0'0,"0"-43"31,0 22-31,21 21 47,-21 21-32,22-21-15,-22 22 0,21-1 16,0 0-16</inkml:trace>
  <inkml:trace contextRef="#ctx0" brushRef="#br1" timeOffset="130268.96">18838 14542 0,'0'21'0,"0"0"16,0 0-1,0 0-15,0 0 0,0 1 16,0-1-16,0 21 0,0-21 0,0 22 16,0-22-16,0 0 0,-21 21 15,21-21-15,-21 22 0,-21-22 0,20 0 16,-20 0-16,21 0 0,-21 22 0,-22-22 15,22 0-15,-64 0 16,64 0-16,-22 1 0,1-22 0,20 21 16,-20-21-16</inkml:trace>
  <inkml:trace contextRef="#ctx0" brushRef="#br1" timeOffset="132215.81">12001 15579 0,'0'0'16,"-21"21"-16,0-21 0,0 0 0,0 0 0,0 0 15,-22 0-15,22 21 0,0-21 0,0 0 16,0 0-16,-1 0 16,1 0-16,0 0 15,0 0 1,21-21 15,0 0-15,21 21-16,0 0 0,0 0 15,1 0-15,-1-21 0,0 21 16,21 0-16,1 0 0,-1 0 0,0 0 16,22 0-16,-22 0 0,22-22 0,-1 22 15,1 0-15,20 0 0,-20 0 16,20 0-16,-20 0 0,21 0 0,-1 0 16,22 0-16,-21 0 0,21 0 0,-1 0 15,1 0-15,0 0 0,21 0 16,-21 22-16,0-22 0,21 0 0,-21 0 15,21 0-15,0 0 0,0 21 0,-22-21 16,22 0-16,0 0 0,-21 0 16,21 0-16,0 0 0,0 0 15,0 0-15,0 0 0,0 0 0,-21 0 16,21 21-16,-21-21 0,21 0 0,-21 0 16,0 0-16,-1 0 0,1 0 15,-21 0-15,0 0 0,-1 0 0,1 0 16,-22 0-16,1 0 0,-1 0 0,-20 0 15,-1 0-15,0 0 0,1 0 16,-22 0-16,0 0 0,0-21 0,0 21 16,-21-21-1,0-1 17,-21 22-32,21-21 15,-21 21-15,0-21 0,0 0 0,0 21 16</inkml:trace>
  <inkml:trace contextRef="#ctx0" brushRef="#br1" timeOffset="133311.54">14287 13991 0,'0'-21'16,"0"0"15,0 0-15,0 0-16,0-1 15,0 1-15,0 0 16,0 0 0,-21 0-16,0 0 0,0-1 0,0 1 15,0 0-15,-1 0 16,1 0-16,0 0 0,0-1 0,0 1 16,0 0-16,-22 0 0,22 0 0,0 21 15,-21-21-15,-1-1 0,22 1 16,-21 0-16,-1 21 0,1-21 15,0 0-15,-1 21 0,1-21 0,-21-1 16,20 1-16,-20 21 0,-1-21 16,1 21-16,-1-21 0,1 0 0,-1 21 15,1-21-15,-22 21 0,22-22 0,-1 22 16,1-21-16,-1 21 0,1-21 16,-1 21-16,1-21 0,-22 21 0,0 0 15,22-21-15,-22 21 0,0 0 0,1-21 16,-1 21-16,0 0 0,1 0 15,-1-22-15,0 22 0,22-21 0,-22 21 16,1 0-16,-1 0 0,0 0 0,1 0 16,-1 0-16,21 0 15,-20 0-15,-1 0 0,22 0 0,-1 0 16,1 21-16,-1 1 0,1-22 0,20 21 16,-20 0-16,20 0 0,-20 0 15,-1 0-15,22 1 0,-21-1 0,-1 0 16,22 0-16,-22 21 0,1-20 15,20-1-15,-20 21 0,21 0 0,-1-20 16,1 20-16,0 0 0,-1-21 0,22 22 16,-21-22-16,-1 64 15,22-64-15,0 21 0,0-21 16,21 0-16,-21 22 0,21-22 0,0 0 16,0 0-16,0 0 0,0 1 0,0-1 15,0 0-15,0 0 16,-21-42 46,-1 21-46,1-21-16,0 21 16</inkml:trace>
  <inkml:trace contextRef="#ctx0" brushRef="#br1" timeOffset="133827.43">8975 13780 0,'0'0'0,"-22"-22"0,22 1 0,-21 0 15,21 0-15,0 0 16,0 0-16,21 21 31,1 0-31,-1 0 16,0 0-16,0 21 0,0 0 0,0 0 15,1 0-15,-1 0 0,0 22 0,21-22 16,-21 0-16,1 21 0,-1-20 16,0 20-16,0-21 0,0 0 0,-21 0 15,21 22-15,1-22 0,-22 0 0,0 0 16,21-21-16,-21 21 0,21 1 15,-21-1-15,0 0 16,21-21 31,-21-21-47,21 0 0,0 21 16,1-22-16,-1 1 15,0 0-15,0 0 0,0 0 0,22 0 16,-22-1-16,21-20 0,0 21 0,1 0 15,-1 0-15,22-1 0,-22 1 16,0 0-16,1 0 0,-1 21 0,-21 0 16,21 0-16,-20 0 0,-1 0 0,-21 21 31,0 0-31,-21 0 16,-1-21-16,22 22 0,-21-1 15,0-21-15</inkml:trace>
  <inkml:trace contextRef="#ctx0" brushRef="#br1" timeOffset="134445.46">9461 14796 0,'0'0'15,"-21"0"-15,0 0 31,42 0 1,0 0-32,1 0 15,-1 0-15,0 0 0,0 0 0,0 0 16,0 0-16,22 0 0,-22 0 0,0 0 16,21 0-16,-20 0 15,20 0-15,-21 0 0,0 0 0,22 0 16,-22 0-16,0 0 0,0 0 15,0 0 1,-42 0 15,0 0-31,0 0 0,0 0 16,-1 0-16,1 21 0,0-21 16,-21 0-16,21 0 0</inkml:trace>
  <inkml:trace contextRef="#ctx0" brushRef="#br1" timeOffset="134716.31">9292 15007 0,'0'0'0,"21"0"15,0 0 1,1 0-16,-1 0 0,21 0 15,-21 0-15,0 0 0,1 0 0,20 0 16,-21 0-16,0 0 0,22 0 0,-22 0 16,21 0-16,-21 0 0,22 0 15,-22 0-15,0 0 0,0 0 16,0 0-16,0 0 16,-42 0 15</inkml:trace>
  <inkml:trace contextRef="#ctx0" brushRef="#br1" timeOffset="135335.21">8064 14817 0,'0'0'0,"0"-21"0,0-1 16,0 1-16,0 0 15,0 0-15,0 0 16,0 42 15,0 0-31,0 0 0,0 0 16,0 22-16,22-1 0,-22-21 0,0 22 15,0 20-15,0-21 0,0 1 16,0 20-16,0 1 0,0-1 16,0-20-16,0 20 0,0 1 0,0-1 15,0 1-15,0-1 0,0 1 16,-22-22-16,22 21 0,-21 1 0,21-1 15,-21 1-15,0-1 0,21-20 0,0 20 16,0-20-16,0-1 0,-21 0 16,21 1-16,0-22 0,0 0 0,0 0 15,0 0-15,21-21 16,-21-21 0,21 0-16,-21 0 15,21 0-15,-21-1 0</inkml:trace>
  <inkml:trace contextRef="#ctx0" brushRef="#br1" timeOffset="135715.95">8128 15240 0,'0'0'15,"0"-21"-15,-21 0 0,21 0 0,0-22 0,-21 22 16,21 0-16,0 0 0,0 0 15,0-1-15,0 1 0,0 0 16,0 0-16,21 0 0,-21 0 16,21-1-16,0 1 0,0 0 15,22 0-15,-22 0 0,21 21 0,0-21 16,-20-1-16,20 22 0,0 0 0,1 0 16,-1 0-16,0 0 0,1 0 15,-22 0-15,21 22 0,-21-1 0,0 0 16,1 0-16,-22 0 0,0 22 0,0-22 15,0 21-15,-22 0 0,-20 1 16,21-22-16,-21 21 0,-1 1 0,1-22 16,0 21-16,-1-21 0,1 22 15,0-22-15,-1 0 0,1 0 0,0 0 16,20 0-16,-20 1 0,21-22 16,0 21-16,-22-21 0,22 0 15,0 0-15,0 0 0,0 0 16</inkml:trace>
  <inkml:trace contextRef="#ctx0" brushRef="#br1" timeOffset="145795.1">2963 14669 0,'0'-22'15,"0"1"-15,21 21 16,-21-21-16,0 0 0,22 0 16,-22 0-16,0-1 15,0 1-15,0 0 16,0 0 0,-22 21 46,22 21-62,-21-21 0,21 21 16,0 0-1</inkml:trace>
  <inkml:trace contextRef="#ctx0" brushRef="#br1" timeOffset="146123.91">3090 14499 0,'0'0'0,"21"-21"16,-21 0-16,0 0 0,0 0 16,0-1-16,0 1 15,0 0-15,-21 0 0,0 0 16,0 21-16,21-21 16,-21 21-16,0 0 0,21 21 15,-22-21-15,22 42 16,0-21-16,0 22 0,-21 20 0,21-21 0,-21 22 15,21-1-15,-21 1 0,21-1 16,-21 1-16,21 21 0,0-22 16,0 22-16,0-22 0,-21 22 15,21-22-15,0 1 0,0-1 0,-22 1 16,22-22-16,0 1 0,0-1 16,0 0-16,0 1 0,0-22 0,0 0 15,0 0-15,0 0 0,0 0 0,0-42 31,0 0-15</inkml:trace>
  <inkml:trace contextRef="#ctx0" brushRef="#br1" timeOffset="146548.67">2371 14880 0,'0'0'0,"-22"-42"0,-62-106 32,84 105-32,0 1 0,0 21 0,21-21 15,21-1-15,-21 22 0,22-21 0,20 21 16,-20-1-16,20-20 0,1 21 16,-1 21-16,1-21 0,-1 21 0,-21 0 15,22 0-15,-22 21 0,1 0 16,-1 0-16,0 22 0,1-1 15,-22 0-15,0 1 0,21 20 16,-42-21-16,0 22 0,0-22 0,0 1 16,0 20-16,-21-21 0,0 1 15,0-1-15,-22 22 0,22-22 0,-21 0 16,0-21-16,-1 22 0,1-22 16,0 21-16,20-21 0,-20 1 0,21-1 15,0 0-15,0-21 0,-1 21 0,1-21 16,42 0 15,1 0-31,-1-21 0,21 0 16,-21 0-16,0 21 0,1-22 15,20 1-15,-21 21 0,0-21 16,0 21-16</inkml:trace>
  <inkml:trace contextRef="#ctx0" brushRef="#br1" timeOffset="147508.04">3260 15388 0,'0'0'0,"21"21"0,0-21 16,0 0-1,0 0-15,0 0 16,1 0-16,20 0 0,-21 0 0,0-21 16,22 21-16,-22-21 0,21 0 15,-21 21-15,22-21 0,-22 0 0,0-1 16,0 1-16,0 0 0,0 0 0,-21-21 15,22 20-15,-22 1 0,0 0 16,0 0-16,0 0 0,-22 0 0,1 21 16,0 0-16,-21-22 0,21 22 15,-22 0-15,22 0 0,-21 0 0,-1 22 16,22-1-16,-21-21 0,21 21 16,0 0-16,-22 21 0,22-20 15,21-1-15,-21 21 0,21-21 0,0 22 16,0-22-16,0 21 0,0-21 15,0 22-15,0-22 0,21 0 0,-21 0 16,21 0-16,0 0 0,1 1 16,-1-22-16,21 21 0,-21-21 0,22 0 15,-22 21-15,21-21 0,0 0 0,1 0 16,-1 0-16,0 0 0,22 0 16,-22 0-16,1-21 0,-1 21 0,0-21 15,1-1-15,-1 1 0,0 0 16,-21 0-16,22 0 0,-22 0 0,0-1 15,0-20-15,0 21 0,1-21 16,-22 20-16,21-20 0,-21 21 16,0-21-16,0 20 0,0 1 0,0 0 15,0 0-15,0 0 16,0 42 0,0 0-16,0 0 15,0 0-15,0 1 0,-21 20 16,21-21-16,-22 0 0,22 0 0,0 22 15,0-22-15,0 0 0,0 0 16,0 22-16,0-22 0,-21 0 0,21 0 16,0 0-16,0 0 0,-21 1 15,21-1 17,0-42-1,0-1-31,0 1 0,0 0 15,0 0-15,0 0 0,0-22 16,0 22-16,21 0 0,0-21 0,1-1 16,-22 22-16,42-21 0,-21 0 0,0 20 15,22 1-15,-22-21 0,21 21 16,0 0-16,-20 21 0,20-22 0,0 22 16,-21 0-16,1 0 0,20 0 15,-21 22-15,0-1 0,-21 0 16,21 21-16,-21-21 0,0 22 0,22-22 15,-22 21-15,0 1 0,0-22 16,0 21-16,0-21 0,0 22 0,0-22 16,0 0-16,0 0 0,0 0 0,21 0 15,0-21-15,0 0 0,-21 22 16,21-22-16,22 0 0,-22 0 0,0 0 16,0 0-16,0 0 0,0-22 0,1 22 15,-1-21-15,0 0 0,0 0 16,0 0-16,0 0 0,-21-1 0,22 1 15,-1-21-15,-21 21 0,0 0 0,0-22 16,0 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5453-38BC-412F-8C8C-51D9B64FC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98752-B430-4F31-9B50-EC5EB0CE8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20B2-1BAB-45B5-86E6-75874D96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0931-AFAF-46B7-8CF0-7E1684AA77D5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97B3-44F9-4DCF-A941-7A211704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07C9-9E09-4503-B9AC-A12800CC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0AC8-442F-4533-AC0B-80D9F6AF9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4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46F9-DAE5-40BC-AEF9-30F4C039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3409-1E55-471D-BB7A-2C5484BDC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17E12-6C77-4668-A45D-7801D955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0931-AFAF-46B7-8CF0-7E1684AA77D5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A642-D3C9-4331-BAA0-15EA6F07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AC26-3CD2-4939-B3F9-603DC1D0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0AC8-442F-4533-AC0B-80D9F6AF9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8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2A47B-2D64-4BEA-BEF2-EBEEEDE39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0E33E-49C0-42C4-AB71-F4046F9B1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E9E7-AD70-45EE-BAD4-5C147A0E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0931-AFAF-46B7-8CF0-7E1684AA77D5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12BA-5E8B-419A-A5C5-2F0AB535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2092-0683-454B-82FF-746BB87C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0AC8-442F-4533-AC0B-80D9F6AF9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37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A117-093C-4516-8203-42DB6BA2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DE83-421B-471C-A1C6-C3E7579F9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DB2C-2297-42EF-A98B-2914B100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0931-AFAF-46B7-8CF0-7E1684AA77D5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4BBB0-6807-45DE-A361-3E4BD437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FB0A-4DDF-4A06-BC0B-5E8004FB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0AC8-442F-4533-AC0B-80D9F6AF9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D184-728A-4A89-9EA8-1C3E0043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01129-F3CF-4BC7-93C1-BD2466DA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BD7F8-0EA9-48C4-9AE7-4953CDF1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0931-AFAF-46B7-8CF0-7E1684AA77D5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1A006-CBD0-47FE-87AC-AC178DBD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1D98D-DF58-41D9-AE46-4B829F3C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0AC8-442F-4533-AC0B-80D9F6AF9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52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8084-2622-4368-A49C-55601ABD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380C-D3CA-41E4-BDAF-B22D9AFE4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95DC0-F46A-4C87-A012-FB6CB4F5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B54A2-B5CD-4BDF-B39B-C7168F53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0931-AFAF-46B7-8CF0-7E1684AA77D5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8D1E2-830D-44C3-BCFA-E4E151F0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A1C03-E5A7-4C9A-8CC7-0E7034D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0AC8-442F-4533-AC0B-80D9F6AF9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3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A232-278B-46B5-B73A-A9A0F4CD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86AE7-ABA7-491C-B32F-F62ACBB43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701C1-A218-481D-9F88-8C50C3D03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6D67E-0DC3-4C4B-A9B0-13AFF54DC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4ED73-2C76-4CF9-9A9F-23F813D46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9DCC5-84EE-4A27-9966-335010C1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0931-AFAF-46B7-8CF0-7E1684AA77D5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A4A6B-E2A2-4975-BC1B-D0A5A000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4233A-7103-497A-AA5E-B8149F4C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0AC8-442F-4533-AC0B-80D9F6AF9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93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6F7F-1DF8-4E4E-842B-6FF570A8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468B9-C82E-413A-95C0-18A96D99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0931-AFAF-46B7-8CF0-7E1684AA77D5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47C30-7919-42CC-A88E-AE23FC0C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14864-302F-4196-A8F8-97F5E79F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0AC8-442F-4533-AC0B-80D9F6AF9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3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7ABF8-2D36-4849-ABA5-7A194B20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0931-AFAF-46B7-8CF0-7E1684AA77D5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73E71-4EE4-4DEC-ADD6-BE113796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3693-C55A-4E8A-BF5C-BD52FAEA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0AC8-442F-4533-AC0B-80D9F6AF9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6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A5ED-A111-41DD-A179-8AD60F88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4532-E623-4CA7-896D-06576465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F6163-D34C-4BA4-BE2E-F24D34A16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37C62-CB3D-4D2F-A772-0F1B1A38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0931-AFAF-46B7-8CF0-7E1684AA77D5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68AC3-C4B7-4FD5-ADE5-C65C42C8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2BF87-2F0A-4E5F-806B-244A7F85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0AC8-442F-4533-AC0B-80D9F6AF9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9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2C91-059F-41A5-AED5-CF3D48A6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F2E93-F5BB-4185-ADD8-BA265C73C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00888-F871-4916-A76B-C08FA619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ED719-F71F-4194-9F3E-84A305FA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0931-AFAF-46B7-8CF0-7E1684AA77D5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6A1A-D375-4791-8053-B599D20A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C777F-7EDD-4365-9E0D-9EA97EF7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0AC8-442F-4533-AC0B-80D9F6AF9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4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9BC9C-46E5-4B1E-9678-D04F1BAD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C947F-4C83-4E8A-9E9C-1D5603CD7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E1A4-E7CF-4D6D-978A-C5623E7CA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0931-AFAF-46B7-8CF0-7E1684AA77D5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63C2-2A94-4B47-AA53-37E5A8029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A3233-FF8A-4835-B518-6039A1AED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0AC8-442F-4533-AC0B-80D9F6AF9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9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0782-72F4-40A5-861D-D8CC1E196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3DB92-FBA7-4A8D-B2EB-376C4A93B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48A3F9-ACDE-4BE7-9C7D-638B8A82A32C}"/>
                  </a:ext>
                </a:extLst>
              </p14:cNvPr>
              <p14:cNvContentPartPr/>
              <p14:nvPr/>
            </p14:nvContentPartPr>
            <p14:xfrm>
              <a:off x="571320" y="198000"/>
              <a:ext cx="9677880" cy="397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48A3F9-ACDE-4BE7-9C7D-638B8A82A3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188640"/>
                <a:ext cx="9696600" cy="39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59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67FCEC-3530-46A8-A978-99BF53DB7DB9}"/>
                  </a:ext>
                </a:extLst>
              </p14:cNvPr>
              <p14:cNvContentPartPr/>
              <p14:nvPr/>
            </p14:nvContentPartPr>
            <p14:xfrm>
              <a:off x="53280" y="129600"/>
              <a:ext cx="12024720" cy="637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67FCEC-3530-46A8-A978-99BF53DB7D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20240"/>
                <a:ext cx="1204344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63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AA5F7B-400D-4384-9A36-8C56376E0C7B}"/>
                  </a:ext>
                </a:extLst>
              </p14:cNvPr>
              <p14:cNvContentPartPr/>
              <p14:nvPr/>
            </p14:nvContentPartPr>
            <p14:xfrm>
              <a:off x="739080" y="617400"/>
              <a:ext cx="8725320" cy="483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AA5F7B-400D-4384-9A36-8C56376E0C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608040"/>
                <a:ext cx="8744040" cy="48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16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0782-72F4-40A5-861D-D8CC1E196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3DB92-FBA7-4A8D-B2EB-376C4A93B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9A0C3A-075D-43AC-BA49-E654A14ECAB6}"/>
                  </a:ext>
                </a:extLst>
              </p14:cNvPr>
              <p14:cNvContentPartPr/>
              <p14:nvPr/>
            </p14:nvContentPartPr>
            <p14:xfrm>
              <a:off x="228600" y="380880"/>
              <a:ext cx="8382240" cy="381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9A0C3A-075D-43AC-BA49-E654A14ECA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71520"/>
                <a:ext cx="8400960" cy="38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963176-3172-4954-81A2-68772BA3B664}"/>
                  </a:ext>
                </a:extLst>
              </p14:cNvPr>
              <p14:cNvContentPartPr/>
              <p14:nvPr/>
            </p14:nvContentPartPr>
            <p14:xfrm>
              <a:off x="182880" y="1790640"/>
              <a:ext cx="8877600" cy="272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963176-3172-4954-81A2-68772BA3B6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0" y="1781280"/>
                <a:ext cx="8896320" cy="27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0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0782-72F4-40A5-861D-D8CC1E196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3DB92-FBA7-4A8D-B2EB-376C4A93B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C05C72-C18B-4DCF-9052-BF5F71EF0657}"/>
                  </a:ext>
                </a:extLst>
              </p14:cNvPr>
              <p14:cNvContentPartPr/>
              <p14:nvPr/>
            </p14:nvContentPartPr>
            <p14:xfrm>
              <a:off x="632520" y="594360"/>
              <a:ext cx="3261600" cy="239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C05C72-C18B-4DCF-9052-BF5F71EF06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585000"/>
                <a:ext cx="3280320" cy="24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09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0782-72F4-40A5-861D-D8CC1E196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3DB92-FBA7-4A8D-B2EB-376C4A93B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0EFAE5-172A-4ED5-A76C-F2D29880714B}"/>
                  </a:ext>
                </a:extLst>
              </p14:cNvPr>
              <p14:cNvContentPartPr/>
              <p14:nvPr/>
            </p14:nvContentPartPr>
            <p14:xfrm>
              <a:off x="53280" y="106560"/>
              <a:ext cx="11316240" cy="642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0EFAE5-172A-4ED5-A76C-F2D2988071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97200"/>
                <a:ext cx="11334960" cy="64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18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0782-72F4-40A5-861D-D8CC1E196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3DB92-FBA7-4A8D-B2EB-376C4A93B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55CB08-8E05-40E4-8E20-6C413DD99E5C}"/>
                  </a:ext>
                </a:extLst>
              </p14:cNvPr>
              <p14:cNvContentPartPr/>
              <p14:nvPr/>
            </p14:nvContentPartPr>
            <p14:xfrm>
              <a:off x="609480" y="289440"/>
              <a:ext cx="7269840" cy="392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55CB08-8E05-40E4-8E20-6C413DD99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280080"/>
                <a:ext cx="7288560" cy="39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26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0782-72F4-40A5-861D-D8CC1E196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3DB92-FBA7-4A8D-B2EB-376C4A93B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0E8637-F3A4-4E86-BD97-FA0162C3D479}"/>
                  </a:ext>
                </a:extLst>
              </p14:cNvPr>
              <p14:cNvContentPartPr/>
              <p14:nvPr/>
            </p14:nvContentPartPr>
            <p14:xfrm>
              <a:off x="236160" y="335160"/>
              <a:ext cx="10660680" cy="36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0E8637-F3A4-4E86-BD97-FA0162C3D4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325800"/>
                <a:ext cx="10679400" cy="36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9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0782-72F4-40A5-861D-D8CC1E196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3DB92-FBA7-4A8D-B2EB-376C4A93B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F1CCAA-FD87-4E13-9222-305751E85FAD}"/>
                  </a:ext>
                </a:extLst>
              </p14:cNvPr>
              <p14:cNvContentPartPr/>
              <p14:nvPr/>
            </p14:nvContentPartPr>
            <p14:xfrm>
              <a:off x="335160" y="213480"/>
              <a:ext cx="7460280" cy="182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F1CCAA-FD87-4E13-9222-305751E85F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04120"/>
                <a:ext cx="7479000" cy="18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6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B0AE93-78E5-4076-84D8-C3B6F618382C}"/>
                  </a:ext>
                </a:extLst>
              </p14:cNvPr>
              <p14:cNvContentPartPr/>
              <p14:nvPr/>
            </p14:nvContentPartPr>
            <p14:xfrm>
              <a:off x="22680" y="243720"/>
              <a:ext cx="8390160" cy="566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B0AE93-78E5-4076-84D8-C3B6F61838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234360"/>
                <a:ext cx="840888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1F527A-698E-4752-B363-C41ADB769453}"/>
                  </a:ext>
                </a:extLst>
              </p14:cNvPr>
              <p14:cNvContentPartPr/>
              <p14:nvPr/>
            </p14:nvContentPartPr>
            <p14:xfrm>
              <a:off x="106560" y="236160"/>
              <a:ext cx="7826040" cy="403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1F527A-698E-4752-B363-C41ADB7694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26800"/>
                <a:ext cx="784476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30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2021-09-24T13:55:17Z</dcterms:created>
  <dcterms:modified xsi:type="dcterms:W3CDTF">2021-09-24T13:55:34Z</dcterms:modified>
</cp:coreProperties>
</file>