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37:3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762 0,'21'21'63,"-21"0"-47</inkml:trace>
  <inkml:trace contextRef="#ctx0" brushRef="#br0" timeOffset="1493.48">2265 804 0,'0'-21'16,"-21"-21"-1,42 42 17,-21 21-17,0 0-15,0 22 16,0-1-16,0 0 0,0 1 0,0-1 16,-21 21-16,21-20 0,-22 20 15,1-20-15,21-1 0,-21 21 0,0-20 16,0-1-16,21-21 0,0 22 15,-21-1-15,-1 21 16,22-41-16,0-1 0,0 0 0,0 0 16,0 0-1,0-42 1,0 0 0,0 0-16</inkml:trace>
  <inkml:trace contextRef="#ctx0" brushRef="#br0" timeOffset="1645.4">2222 847 0,'0'-21'0,"0"42"0,0-64 0,-21 22 16,21 0-16,0 0 0,0-21 15</inkml:trace>
  <inkml:trace contextRef="#ctx0" brushRef="#br0" timeOffset="1864.27">2265 3852 0,'21'-84'0,"-42"168"0,63-253 16,-21 84-16,0 43 0,1 0 16,20 21-16,-21-1 0,21 22 0,64-105 15,-42-657 1,-22 423-16,-21 64 0,22-106 16,-22 275-16,-21 42 0,0 22 15,0 21-15,0 42 16,-21 0-16,-1 0 15,1 1-15,21-1 0,-21 0 16,0 0 0,21-42 31</inkml:trace>
  <inkml:trace contextRef="#ctx0" brushRef="#br0" timeOffset="2148.11">2201 1355 0,'0'0'0,"-42"-43"31,63 43-31,21 0 0,1 0 15,-1 0-15,-21 0 16,0-21-16,22 21 0,-22-21 0,64 21 31,-43-21-31</inkml:trace>
  <inkml:trace contextRef="#ctx0" brushRef="#br0" timeOffset="2768.64">2265 783 0,'0'0'16,"-21"0"-16,-1 21 15,22 1-15,0-1 0,0 21 16,0 0-16,0 1 0,0-1 16,0 0-16,-21 22 0,21-22 15,-21 64-15,21-42 16,-21-22-16,21 0 0,0 22 15,0-22-15,-21 0 0,0 1 0,21-1 16,-22-21-16,22 22 0,0-22 16,0 0-16,0 0 15,0 0-15,0-42 16,0 0 0,0-21-16,0 20 15,0 1-15,0-21 0,0 0 16</inkml:trace>
  <inkml:trace contextRef="#ctx0" brushRef="#br0" timeOffset="3124.1">2222 804 0,'0'0'15,"22"-21"-15,-22 0 0,0 0 16,21 21-16,0 0 0,-21-21 15,21 21-15,0 0 0,0 0 16,1 0-16,20 42 16,-42-21-16,21 0 0,0 22 15,0-1-15,-21 0 0,0 22 0,22-22 16,-1 1-16,-21 20 0,0 22 16,0-22-16,0-20 15,21-1-15,-21-21 0,0 21 0,0 22 16,21-43-16,-21 21 15,0-20-15,0-1 0,0 0 0,0 0 16,0 0 0,0-42 15,-21 0-15,0 0-16,21 0 15</inkml:trace>
  <inkml:trace contextRef="#ctx0" brushRef="#br0" timeOffset="3278.01">2074 1334 0,'-42'-22'16</inkml:trace>
  <inkml:trace contextRef="#ctx0" brushRef="#br0" timeOffset="3439.92">2349 1270 0,'22'0'16,"-1"0"-16,21 0 0,-21 0 15,22 0-15,-22-21 0,0 21 0,21 0 16,-21 0-16,1 0 16,-22 21 62</inkml:trace>
  <inkml:trace contextRef="#ctx0" brushRef="#br0" timeOffset="4419.93">3217 1376 0,'0'-21'32,"21"0"-32,-21-1 15,0 1-15,0 0 16,0 0-16,0 0 15,0 0-15,-21 21 0,0-22 16,0 22-16,0 0 16,0 0-16,-1 0 0,1 0 15,0 0-15,-21 0 0,21 0 0,-43 43 16,1 20 0,20-42-16,22 22 0,0-22 15,0 0-15,21 21 0,0-20 0,-21-1 16,21 0-16,0 21 15,0-21-15,0 1 0,21-22 0,-21 21 16,21-21-16,0 0 16,0 0-16,22 0 0,-22 0 15,0-21-15,21-1 0,-21 22 16,1-21-16,20 0 0,-21 0 0,0 0 16,0 0-16,1-1 0,-1 1 15,0 0-15,0-21 0,-21 21 0,21-1 16,0 1-16,-21 0 0,0 0 15,22 0-15,-1-22 16,-21 22 0,0 42 15,0 1-31,0-1 0,0 0 16,0 0-16,0 0 0,0 22 0,0-22 15,0 21-15,0-21 0,0 22 16,0-1-16,0 0 0,0 1 0,0 20 15,0-21-15,0 22 0,0-22 16,0 22-16,0-1 0,0-20 0,0 20 16,0 64-16,0-21 15,0-64-15,21 22 0,0-22 16,-21 64-16,21-64 16,-21 22-16,21-22 0,1-21 0,-22 22 15,0-1-15,0 21 16,21-41-16,-21-1 0,0 0 15,0 0-15,-21-21 16,-1 21-16,1-21 0,0 0 16,0 0-16,0 0 0,0 0 0,-1 0 15,-20-21-15,21 0 0,-21 0 16,20 0-16,-20-22 0,21 1 0,-21 0 16,20-1-16,1 1 0,0-22 15,-21 1-15,21 21 0,21-22 0,-22 1 16,22-43-16,0 63 15,0-20-15,0 21 0,0-1 0,0 1 16,0 0-16,22-1 0,-22 1 16,21 0-16,0 20 0,0-20 15,0 0-15,0 21 0,1-1 16,41 1-16,-42 21 16,0 0-16,1 0 15,-1 0-15,-21-21 16,21 21-1</inkml:trace>
  <inkml:trace contextRef="#ctx0" brushRef="#br0" timeOffset="4847.57">3429 1566 0,'0'0'0,"21"0"16,-21-21-16,21 21 15,0-21-15,1 21 0,-1 0 16,-21-21-16,21 0 0,0 21 0,0-21 16,0-1-16,22 1 15,-22-21-15,0 21 16,-21 0-16,-21 21 31,0 0-31,0 0 0,-1 21 16,1-21-16,0 21 0,0 0 15,-21 0-15,20 0 0,22 1 16,-21-1-16,0 21 0,21 0 16,0 1-16,0-22 0,0 0 15,0 0-15,0 0 0,0 1 0,21-22 16,0 21-16,1-21 0,-1 0 15,42 0-15,-42 0 16,43 0-16,-43 0 0,21-21 16,-20-1-16,-1 1 0,21 0 15,-21 0-15,22 0 0,-22 0 0,0-22 16</inkml:trace>
  <inkml:trace contextRef="#ctx0" brushRef="#br0" timeOffset="5331.89">4127 1228 0,'-21'21'47,"21"0"-47,0 0 15,0 0-15,0 1 0,-21-1 0,21 0 16,0 0-16,-21 0 0,21 0 16,0 1-16,0-1 0,0 0 15,0 0-15,0 0 0,0 0 0,0 1 16,-21-22-16,21 21 15,0-42 17,0-1-32,0 1 15,0 0-15,0 0 16,0-21-16,0-1 16,21 22-16,-21 0 0,21 0 0,0-22 0,0 22 15,43-21 1,21 21-16,-43 21 15,-21 0-15,21 0 0,-20 0 16,-1 0-16,21 0 0,-21 21 0,0 0 16,1 0-16,-1 0 0,0 1 15,0 20-15,-21-21 0,0 0 0,0 0 16,0 1-16,0-1 0,0 0 16,0 0-16,0 0 0,0 0 0,-21 1 15,21-1-15,-21 0 16,0-21-16,21 21 15,0 0 1,21-42 15</inkml:trace>
  <inkml:trace contextRef="#ctx0" brushRef="#br0" timeOffset="5964.55">5143 1270 0,'0'-85'15,"0"170"-15,0-191 0,-21 85 16,0 21-16,0-21 0,-43 21 16,43 0-1,0 0-15,0 0 0,0 0 0,0 21 16,-1 0-16,1 0 0,0 1 0,0 20 15,0-21-15,0 0 0,21 43 16,-22-43-16,22 0 0,0 21 16,0-20-16,0-1 0,0 0 15,0 0 1,43 0-16,-22-21 0,0 0 16,0 0-16,0 0 0,1 0 15,-1 0-15,0-21 0,0 21 16,0-21-16,43-21 0,-43 20 15,0-20-15,0 21 0,0-21 0,1-1 16,-1 1-16,0 0 0,0-1 16,0-20-16,0 20 0,-21-20 0,0 21 15,0-1-15,0-41 16,0 62-16,0-20 0,0 21 16,0 0-16,-21 42 31,21 0-31,-21 0 0,21 22 15,-21-1-15,21 0 0,0 1 16,0-1-16,0 21 0,-21-20 16,21-1-16,0 64 0,0-21 15,0-43-15,0-21 16,0 21-16,0-20 0,0-1 0,0 0 16,0 0-16,21 0 0,-21 0 15,21-21-15,0 0 0,-21 22 0,21-22 16,1 0-16,-1 0 0,21 0 15,-21 0-15,0 0 0,64-43 16,-64 43-16,22-21 16,-1 0-16,0 0 0,1 0 0,-1-1 15,0 1-15,1 0 0,-1 0 0</inkml:trace>
  <inkml:trace contextRef="#ctx0" brushRef="#br0" timeOffset="6455.27">6032 1143 0,'0'-21'0,"0"42"0,0-63 16,0 21-16,-21 21 15,0-22-15,0 22 0,0 0 16,0 0-16,-1 0 0,1 0 0,0 0 16,0 0-16,0 22 0,-22 20 15,22-21-15,0 0 0,0 0 16,21 22-16,-21-22 0,21 0 16,-21 43-16,21-43 15,0 0-15,0 21 0,0-21 16,0 1-16,21-22 15,0 21-15,0-21 16,0 0-16,0 0 0,1 0 16,-1-21-16,0 21 0,0-22 15,0 1-15,0 0 0,1 0 16,-1 0-16,-21-22 0,21 22 0,0 0 16,-21-21-16,0 21 0,21-1 15,-21 1-15,21 0 0,-21 0 16,0 42-1,0 0 1,0 0-16,0 1 0,0-1 16,0 42-16,0 1 15,0-43-15,0 21 0,0-21 16,22 1-16,-22-1 0,21 0 16,-21 0-16,21 0 0,0 0 15,0-21-15,0 22 16,1-22-16,-1 0 0,21 0 0,-21 0 15,22 0-15,-1-22 0,0 22 16,-21-21-16,1 0 0,20-21 16,-21 21-16</inkml:trace>
  <inkml:trace contextRef="#ctx0" brushRef="#br0" timeOffset="6800.08">2117 2011 0,'0'0'0,"-22"21"0,1-21 0,-21 0 15,21 0-15</inkml:trace>
  <inkml:trace contextRef="#ctx0" brushRef="#br0" timeOffset="7183.86">1947 2053 0,'21'21'47,"1"-21"-47,-1 0 15,21 0-15,22 0 0,-22 0 16,0 0-16,1 0 0,20 0 15,1-21-15,-1 21 0,22-21 0,-1 21 16,1-21-16,0 21 0,21-21 16,-1 0-16,234-1 15,-212 1-15,0 0 0,21 21 16,-21-21-16,21 21 0,-21-21 16,22 0-16,-1 21 0,0-22 0,0 22 15,0-21-15,0 21 0,-21-21 16,22 21-16,-22 0 0,0-21 0,127 21 15,-149-21-15,1 0 0,0-1 16,-21 1-16,21 21 0,-22 0 16,1 0-16,0 0 0,-22 0 0,64 0 15,-85 0-15,1 0 16,-1 0-16,-21 0 0,0 0 0,1 0 16,-22 21 30,-43-21-30</inkml:trace>
  <inkml:trace contextRef="#ctx0" brushRef="#br0" timeOffset="8524.34">2815 4339 0,'0'-21'0,"0"42"0,0-63 0,0 21 16,0 0-16,0-1 0,21 22 15,-21-21-15,0 42 63,0 1-63,0-1 0,21 21 16,-21-21-16,-21 0 0,21 22 0,0-1 15,-21 0-15,21-20 0,0-1 16</inkml:trace>
  <inkml:trace contextRef="#ctx0" brushRef="#br0" timeOffset="8668.25">2625 4741 0,'21'43'0,"0"20"16,0-20-16,0-22 0,0 0 0,-21 0 16,0 0-16,22 0 15,-22 1-15,0-44 63,21 1-63,-21 0 15,0 0-15,21 21 0,0-21 0</inkml:trace>
  <inkml:trace contextRef="#ctx0" brushRef="#br0" timeOffset="8816.2">3281 4720 0</inkml:trace>
  <inkml:trace contextRef="#ctx0" brushRef="#br0" timeOffset="8860.18">3281 4784 0,'21'21'16</inkml:trace>
  <inkml:trace contextRef="#ctx0" brushRef="#br0" timeOffset="9004.09">3175 4741 0,'85'0'16,"-170"0"-16,212 0 0,-85 0 0,1-21 0,-22 21 0,0-21 15,-21 0-15,0 0 16,0 0-16,-21 21 31,0 0-15,-1 0-16,1 0 16,-21 0-16,21 0 0</inkml:trace>
  <inkml:trace contextRef="#ctx0" brushRef="#br0" timeOffset="9072.06">3302 4763 0,'0'0'0,"21"0"15,0 0 1,-21-22 0,21 22-16,1 0 0</inkml:trace>
  <inkml:trace contextRef="#ctx0" brushRef="#br0" timeOffset="11840.22">2942 4318 0,'0'-21'16,"0"-64"0,0 64-16,0 42 15,21-21-15</inkml:trace>
  <inkml:trace contextRef="#ctx0" brushRef="#br0" timeOffset="12093.07">2879 4403 0,'0'21'15,"0"0"-15,0 0 16,0 22-16,0-22 0,0 0 15,0 21-15,-22 22 0,22-43 16,-21 85-16,21-85 16,0 21-16,0-21 0,0 1 15,0-1-15,0 42 16,0-42-16,0 1 16,0-1-1,0-42 48,0-1-63,0 1 15,0 0-15</inkml:trace>
  <inkml:trace contextRef="#ctx0" brushRef="#br0" timeOffset="12286.96">3281 4741 0,'0'-21'15</inkml:trace>
  <inkml:trace contextRef="#ctx0" brushRef="#br0" timeOffset="12719.72">3344 4636 0,'0'-22'15,"-21"22"17,0 0-1,0 0-31,21 22 0,0-1 15,0 0 1,0 0 0</inkml:trace>
  <inkml:trace contextRef="#ctx0" brushRef="#br0" timeOffset="16132.14">4508 4106 0,'0'-21'0,"0"0"16,0 0 0,0 0-16,0 0 0,0-1 15,-21 22 17,21 22-17,-21-1-15,0 21 0,21-21 16,-21 22-16,0 20 0,-1-21 15,1 43-15,0-43 0,0 22 16,0-22-16,0 1 0,-1-1 16,-62 127-1,63-126-15,-1-1 16,1-21-16,0 21 0,21-20 0,0-1 16,0 0-16,0 0 0,-21-21 0,21 21 15,-21-21 1,21-21-1,0 0-15,0 0 16,0 0-16,0-1 0,0 1 0,0-21 16,0-22-16,0 1 15,0 42-15,21-22 0,0 22 16,-21 0-16,0 0 0,21 0 0,0 21 16,-21-21-16,22 21 0,-1 0 15,0 0 1,-21 21-16,0 0 15,21 0-15,0-21 0,0 64 16,-21-43-16,0 0 0,22 0 16,-1 0-16,0 43 0,-21-43 15,21 0-15,0 0 0,-21 0 16,21 1-16,43 20 16,-43-42-16,0 0 0,0 0 15,1 0-15,20 0 0,-21 0 0,21-21 16,1 21-16,-22-21 0,0-1 15,0 1-15,0 0 0,1 0 16,-1 0-16,0 0 0,0-22 16,0 1-16,-21 0 0,0-22 15,0 22-15,0-1 16,0 1-16,0 0 0,0-1 0,0 1 16,0-21-1,-21 20-15,-21-41 0,21 62 0,-1 1 16,1 0-16,0 0 0,-21 0 15,21 0-15,-1 21 0,-20 0 0,21 0 16,0 0-16,0 0 16,-1 21-16,1 0 0,-21 21 15,21 1-15,21-1 0,0 0 0,0 1 16,0-1-16,0 0 0,0 43 16,0-43-16,0-21 15,0 22-15,21-22 0,0 21 0,0-21 16,-21 1-16,21-1 0,43 21 15,-1-42 1,-41 0-16,-1 0 0,0 0 16,0 0-16,0 0 0,22 0 15,-22 0-15,0 0 16,-21-21-16,21 21 0,0-21 16,0 0-16,1-1 15,-1 22-15</inkml:trace>
  <inkml:trace contextRef="#ctx0" brushRef="#br0" timeOffset="16820.75">5334 4551 0,'0'-21'0,"21"21"0,-21-21 16,21-1 0,-21 1-16,0 0 0,0 0 15,0 0-15,0 0 16,0-1-16,-21 22 16,0-21-16,0 21 15,0 0-15,-1 0 0,1 0 16,0 0-16,0 21 0,0 1 0,0-1 15,-43 42 1,22-20-16,21-1 0,21-21 16,-22 0-16,1 22 15,21-22-15,0 0 0,0 64 16,0-43 0,0-21-16,0 0 0,0 0 0,0 1 15,21-22-15,1 0 0,-1 0 16,0 0-16,0 0 15,0 0-15,0 0 0,1-22 16,-1 1-16,-21 0 0,21 0 0,0-21 16,0 20-16,0-20 15,1 0-15,-22 21 0,0-1 16,21-20-16,-21 21 0,0 0 16,0-22-16,0 22 15,0 0-15,21 21 0,-21-21 16,0 42 15,0 0-31,0 0 0,0 1 16,0-1-16,0 0 0,0 0 15,0 0-15,0 0 0,0 22 0,0-22 16,0 0-16,0 0 16,0 0-16,0 1 0,0-1 0,0 0 0,0 0 15,21 0-15,0-21 0,0 0 16,1 0-1,-1 0-15,0 0 0,21 0 16,-21-21-16,1 0 16,-1 0-16,0 0 0</inkml:trace>
  <inkml:trace contextRef="#ctx0" brushRef="#br0" timeOffset="17156.28">5905 4106 0,'0'0'0,"0"-21"15,-21 21 1,0 0-16,0 21 16,21 22-1,-21-22-15,21 21 0,-21-21 0,21 22 16,0-22-16,-22 106 15,22-106-15,-21 21 0,21 1 16,0-22-16,0 21 0,0 1 16,-21-1-16,21 0 0,0 1 15,0-22-15,0 0 16,0 0-16,0 0 0,21-21 31,0 0-15,1 0-16,-1-21 15</inkml:trace>
  <inkml:trace contextRef="#ctx0" brushRef="#br0" timeOffset="17763.93">6202 4445 0,'0'0'0,"0"-21"0,0 0 15,0 0-15,-21 21 32,-1 0-32,1 0 15,0 0-15,0 21 0,21 0 16,-21 0-16,0 0 0,21 0 16,-22 22-16,1-22 0,21 0 15,-21 0-15,21 22 0,0-22 0,0 0 16,0 0-16,0 0 0,0 0 15,0 1-15,0-1 0,0 0 16,0 0 0,21-21-16,0 0 0,1 0 15,20-21 1,-21 21-16,0-42 16,0 20-16,1 1 0,-1 0 15,-21 0-15,0-21 0,21 20 16,0 1-16,-21 0 0,21-21 0,-21 21 15,0-1-15,0 1 0,0 0 0,21 0 16,-21 0-16,0 0 16,0 42 15,0 0-31,0 0 0,0 0 16,0 22-16,0-22 15,0 0-15,0 0 0,0 0 16,0 0-16,0 43 0,0-43 15,0 0-15,0 0 0,0 1 16,0-1-16,22 21 0,-1-42 16,0 21-16,0-21 0,0 0 15,0 0-15,1 0 0,-1 0 16,0 0-16,64-42 16,-43 21-16,-21 0 0,0-1 15,0 1-15,1 0 0,-22 0 0</inkml:trace>
  <inkml:trace contextRef="#ctx0" brushRef="#br0" timeOffset="18066.75">5715 4255 0,'-21'21'0,"42"-42"0,-63 42 0,20-21 16,1 0-16,21 21 16,-21-21-16,42 0 15,0 0-15,1 0 16,20 0-16,-21 0 0,64 0 16,-64 0-16,64-21 15,-64 21-15,63 0 16,-62-21-16,-1 21 0,0 0 0,0 0 15,0 0-15,0-22 16</inkml:trace>
  <inkml:trace contextRef="#ctx0" brushRef="#br0" timeOffset="18696.39">6667 4022 0,'22'0'31,"-1"0"-16,21 0-15,-21 0 0,22 0 16,-1 0-16,0 0 0,1 0 0,62 0 16,-62 0-16,63-21 15,-64 21-15,0 0 0,1 0 16,-1-22-16,0 22 0,-21 0 16,43-21-16,-85 21 46,0 0-46,-1 0 0,1 21 0,0-21 16,0 22-16,0-22 0,0 0 16,-1 21-16,1-21 0</inkml:trace>
  <inkml:trace contextRef="#ctx0" brushRef="#br0" timeOffset="18996.22">7112 4085 0,'0'85'16,"0"-64"-1,0 21-15,0 1 0,0-22 16,-21 64-16,21-64 0,0 21 16,0 0-16,-21-20 0,21 20 15,0-21-15,0 43 16,0-43-16,-22 42 0,22-42 15,0 1-15,0-1 0,0 0 16,0 0-16,22-42 47,-22 0-47,0 0 16,21 21-16,0-22 0</inkml:trace>
  <inkml:trace contextRef="#ctx0" brushRef="#br0" timeOffset="19732.8">7472 4382 0,'0'21'31,"0"0"-15,0 0-1,0 0-15,0 0 0,-21 1 0,21-1 16,-22 0-16,22 0 0,0 0 16,0 0-16,0 1 0,0-1 0,0 0 15,0 0-15,0 0 16,0 0-16,0 1 16,22-22-16,-1 0 0,0 0 15,0 0-15,0 0 0,22 0 16,-22-22-16,0 22 0,0-21 0,0 0 15,0 21-15,1-21 0,-1 0 16,0 0-16,0-1 0,0 1 16,0 0-16,1 0 0,-1 0 0,-21 0 15,21-43-15,0 22 16,0 21-16,-21-1 16,0 44 30,0-1-46,-21 0 16,21 0-16,0 0 0,0 0 0,-21 1 16,21 20-16,-21 0 0,21-21 15,-21 106 1,21-84-16,0 20 0,0-20 16,0-1-16,0 21 0,0-20 0,0-1 15,0 0-15,0 22 0,0-22 0,0 1 16,0-1-16,0 0 0,0-21 0,0 22 15,0-1-15,0-21 0,0 22 16,0-22-16,0 21 0,-22-21 0,1 22 16,0-22-16,0-21 0,0 21 15,0 0-15,-1-21 0,-20 0 16,21 0-16,-21 0 0,-43 0 16,43 0-16,-1-21 15,22 0-15,-21 0 0,21 21 16,-1-22-16,-41-41 15,42-22-15,21 64 16,0 0-16,0 0 0,0 0 16,0-1-16,42-41 15,-21 42-15,43-22 16,-43 1-16,0 21 0,21 0 0</inkml:trace>
  <inkml:trace contextRef="#ctx0" brushRef="#br0" timeOffset="20153.46">8297 4382 0,'0'0'0,"0"-22"0,-21 1 15,0 21 1,0 0-1,21 21-15,0 1 16,-21-1-16,21 0 0,0 0 16,0 21-16,0 22 0,0-22 15,0 1-15,0 20 16,0-21-16,0 22 0,0-22 0,0 22 0,0-22 16,0 22-16,-22 41 15,22-41-15,0-22 0,-21 43 16,21-22-16,-21-41 0,21 20 15,-21 0-15,21 1 0,0-22 0,-21 85 16,0-64 0,21-21-16,0-42 47,21 0-47,-21 0 0,0-1 15,0 1-15,21-21 0,0 21 16,-21-22-16,21 1 0,-21 0 0</inkml:trace>
  <inkml:trace contextRef="#ctx0" brushRef="#br0" timeOffset="20560.52">8276 4509 0,'0'-22'15,"0"44"-15,0-65 0,0 22 16,0 0-16,0 0 15,0 0-15,21 21 0,0-43 16,1 43-16,20-21 16,-21 21-16,0-21 0,0 21 15,22 0-15,-22 0 0,0 0 16,64 21-16,-64-21 16,0 21-16,0 0 0,0 1 15,-21-1-15,0 0 0,0 21 0,0-21 16,0 1-16,-21-1 0,0 21 0,0-21 15,0 0-15,-43 22 16,-42 20-16,64-63 16,21 21-16,0 1 0,0-22 15,-1 21-15,-20 0 16,21 0-16,0-21 0,21 21 16,0-42 15,0 0-16,21 21-15,0-21 0,0 0 16,0-1-16,1 1 0</inkml:trace>
  <inkml:trace contextRef="#ctx0" brushRef="#br0" timeOffset="20988.45">8869 4593 0,'0'0'0,"21"0"0,0 0 0,64-42 32,-64 21-32,0 21 0,-21-21 0,42-1 15,-20-41 1,-22 42-16,0 0 15,0-1-15,0 1 0,0 0 16,-22 21 0,1 0-16,0 0 15,0 0-15,0 0 0,0 21 16,-1 0-16,22 1 16,0-1-16,-21 0 0,0 0 0,21 0 15,-21 22-15,21-22 0,0 0 0,0 0 16,0 0-16,0 0 15,0 1-15,0 20 0,0-21 16,0 0-16,21-21 0,0 21 16,0-21-16,1 0 15,-1 0-15,0 0 16,0 0-16,0 0 0,0-21 16,1 21-16</inkml:trace>
  <inkml:trace contextRef="#ctx0" brushRef="#br0" timeOffset="21468.59">9694 4276 0,'0'0'15,"-21"0"-15,0 0 16,0 0-16,0 0 0,-1 0 15,1 0-15,0 21 0,0 0 16,0-21-16,0 21 0,-1 22 16,1-22-16,0 0 15,21 0-15,0 0 0,0 0 16,0 1-16,0-1 0,0 0 16,21-21-16,0 0 15,1 0-15,41 21 16,-42-21-16,0 0 0,22 0 15,-22 0-15,0 0 16,0 21-16,0-21 0,1 0 16,-22 21-16,0 1 15,0-1 1,-22-21-16,1 21 0,-63 21 16,41-42-16,22 21 15,-21 1-15,21-22 0,-1 21 16,-62 0-1,41 0-15,22-21 16,0 0-16</inkml:trace>
  <inkml:trace contextRef="#ctx0" brushRef="#br0" timeOffset="22800.72">2963 5842 0,'0'0'0,"0"21"15,-21-21-15,0 0 16,0 0-16,0 0 31,-1 0-15,22-21-1,0 0-15,0 0 16,22 21-16,-1-21 0,0-1 16,0 1-16,0 21 15,0 0-15,1-21 0,-1 21 16,0 0-16,0 0 16,0 21-16,-21 0 0,21 1 15,-21-1-15,0 0 0,0 21 16,22-21-16,-22 64 15,0 0-15,0-43 0,-22 0 16,1 1-16,0-1 0,0-21 0,-21 22 16,20-1-16,1 0 15,-21-21-15,21 22 0,-22 20 16,1-42-16,21 1 0,0-22 16,0 21-16,-1-21 0,1 21 15,0-21-15,0 0 0,0 0 0,0 0 16,-1-21-16,1 21 15,0-21-15,0-1 0,0 1 0,21 0 16,0 0-16,-21-21 0,21 20 16,0-41-16,0-1 15,0 43-15,0 0 0,0-21 16,21 21-16,0-1 0,0 1 0,0 21 16,0-21-16,1 21 15,-1 0-15,0 0 0,0 0 0,21 0 16,-20 21-16,-1 0 0,0 1 15,0-1-15,43 85 16,-43-85-16,-21 21 16,21-21-16,0 64 0,-21-43 15,21-21-15,-21 1 0,0-1 16,0 0-16,21-21 0,-21 21 16,0-42 46,0 0-62</inkml:trace>
  <inkml:trace contextRef="#ctx0" brushRef="#br0" timeOffset="23475.34">3514 6308 0,'42'0'15,"-42"-21"1,0-1-16,0 1 16,0 0-1,-21 21 32,21 21-31,0 0-16,0 1 15,-21-22-15,21 21 16,21-21 31,-21-21-32,0-1 1,0 1 0,-21 21 109,-1 0-94</inkml:trace>
  <inkml:trace contextRef="#ctx0" brushRef="#br0" timeOffset="28117.5">4403 5948 0,'21'0'32,"-21"-21"-17,0 0 1,21 21 0,-21-22-16,0 1 15,-21 21 1,0 0-16,-1 0 0,1 0 15,0 0-15,0 0 0,0 0 16,0 0-16,-1 0 0,-41 43 16,21-1-1,20-21-15,1 0 0,0 22 0,0-22 16,21 21-16,-21 0 0,21-20 16,-21 20-16,21-21 0,0 106 15,42-42 1,-21-64-16,-21 0 15,21-21-15,0 21 0,1 0 0,41-21 16,-42 0-16,43 0 16,-22 0-16,-21 0 0,22-21 15,-1 0-15,-21 21 0,21-21 0,22-21 16,-43 20-16,21-20 16</inkml:trace>
  <inkml:trace contextRef="#ctx0" brushRef="#br0" timeOffset="28408.33">4953 5715 0,'-21'21'47,"21"0"-47,-21 1 0,21 20 0,0-21 16,-22 85-1,22-64-15,0 1 0,-21-1 16,21 0-16,-21 1 0,21-22 16,0 21-16,0 0 0,0-20 0,-21 20 15,21-21-15,0 0 0,0 0 0,0 1 16,0-1-16,0 0 16,21-21-1,0 0 1,0 0-16,1-21 0,-1 0 15</inkml:trace>
  <inkml:trace contextRef="#ctx0" brushRef="#br0" timeOffset="29003.77">5546 6096 0,'0'0'0,"21"-21"0,-21 0 0,0 0 16,0-1-16,0 1 0,-21 0 16,21 0-16,-22 21 15,1 0-15,0-21 0,0 21 0,-21 0 16,20 0-16,1 0 0,-42 21 16,42 0-16,-22 0 15,1 22-15,21-22 0,0 0 16,-22 21-1,43 1-15,-21 41 0,21-63 16,0 1-16,0-1 0,0 0 16,0 0-16,0 43 15,21-43-15,0-21 16,1 0-16,20 0 16,-21 0-16,0 0 0,0 0 0,1-21 15,-1 21-15,0-22 0,0 1 0,21-21 16,22-22-1,-43 22-15,-21 21 0,0 0 16,0-22-16,21 22 0,-21 0 16,0 0-16,0 0 0,0 0 15,0 42 17,0 0-32,0 0 0,0 0 15,0 0-15,0 1 0,-21-1 16,21 0-16,0 0 0,0 0 0,0 0 15,0 43 1,0-43-16,0 0 16,0 0-16,21-21 0,-21 22 15,21-22-15,1 21 16,-1-21-16,0 0 16,0-21-16,0-1 15,0 22-15</inkml:trace>
  <inkml:trace contextRef="#ctx0" brushRef="#br0" timeOffset="29524.47">6265 5969 0,'0'-21'31,"-21"21"-31,0 0 16,0 0-16,0 0 0,-1 21 0,1 0 16,0 0-16,0-21 15,0 22-15,0-1 0,-1 21 16,1-21 0,21 0-1,21-21-15,1 0 0,-1 0 16,0 0-16,0 0 15,0 0-15,0 0 0,1 0 16,-1 0-16,-21 22 0,21-22 0,0 0 16,0 21-16,0-21 15,1 21-15,-22 0 16,0 0-16,0 0 16,-22 1-1,22-1-15,-21-21 0,0 0 16,0 0-16,0 21 0,0 0 0,-1-21 15,1 0-15,0 0 16,0 21-16,0-21 0,0 0 0,-1 0 0,1 0 16,0 0-1,0 0-15,21-21 32,0 0-1,21 21-31,0 0 0</inkml:trace>
  <inkml:trace contextRef="#ctx0" brushRef="#br0" timeOffset="30090.15">7027 6054 0,'0'0'16,"0"-21"0,0-1-16,0 1 15,-21 21-15,0 0 0,0 0 16,0 0-16,-1 0 0,1 0 16,0 0-16,0 0 0,0 0 0,-22 0 15,22 21-15,0-21 16,0 22-16,21-1 0,-21 0 15,21 0-15,0 0 0,0 0 16,0 1 0,0-1-16,21-21 15,0 0-15,0 21 0,0-21 0,1 0 16,-1 0-16,0 0 0,0 21 16,0-21-16,0 0 0,1 0 0,-1 0 15,0 21-15,0-21 16,0 0-16,0 0 15,-21 21-15,0 1 32,-21-22-17,0 21-15,-21-21 0,21 0 16,-1 21-16,1-21 16,0 0-16,0 0 0,0 0 0,0 21 15,-22-21 1,22 0-16,0 0 15</inkml:trace>
  <inkml:trace contextRef="#ctx0" brushRef="#br0" timeOffset="31296.24">2625 7493 0,'0'0'0,"-22"-21"31,1 21-31,21-21 16,0 0-1,21 21 1,1-22-16,20 22 15,-21 0-15,0 0 0,22 0 16,-1 0-16,21 0 16,-41 0-16,-1 22 0,0 41 15,-21-42-15,0 0 0,0 22 16,0-22-16,0 21 0,-85 43 16,43-64-16,21 21 15,-22-20-15,1-1 0,0 0 16,21 0-16,-43 0 15,43-21-15,0 0 0,0 0 0,21 21 16,-22-21-16,22-21 31,0 0-31,22 0 16,-22 0-16,21 21 0,0-21 16,0 21-16,0-22 0,0 1 0,43 21 15,-43-21-15,0 21 16,22 0-16,-22 0 0,0 0 0,21 0 15,-21 0-15,1 0 0,62 42 16,-84-20-16,43 20 16,-43-21-16,21 0 0,-21 22 15,0-1-15,0-21 16,0 0-16,0 0 0,-85 64 16,64-64-16,0 0 0,-22 1 15,1-1-15,0-21 16,-1 21-16,-41 0 0,41-21 15,1 21-15,0-21 0,-1 0 16,22 0-16,-21 0 0,21 0 0,-22-21 16,22 21-16,-21-42 15,0 21-15,20-1 0,22 1 16,0 0 0,0 0-16,22 21 31,-1 0-31,0-21 15,0 21-15,0 0 0,0-21 0</inkml:trace>
  <inkml:trace contextRef="#ctx0" brushRef="#br0" timeOffset="31755.97">3429 7811 0,'-21'0'0,"0"21"15,-1 0-15,22 0 16,-21-21-16,21 21 15,0 0-15,0 1 16,21-22 0,1 0-16,-1 0 15,0 0-15,-21-22 0,0 1 16,21 21-16,-21-21 16,0 0-16,0 0 15,0 0-15,-21 21 16,0 0-1,0 0 1,-1 0-16,22 21 16,0 0-16,-21-21 0,21 21 15,0 0-15,0 0 16,0 1-16,21-22 31</inkml:trace>
  <inkml:trace contextRef="#ctx0" brushRef="#br0" timeOffset="32484.08">4403 7366 0,'0'0'15,"0"-21"-15,0 0 0,0-43 16,0 43-16,0-42 15,0 41-15,0 1 16,0 64 15,0-22-31,0 21 0,0 22 0,0 41 16,-22-41-16,22-22 16,-21 22-16,21-1 0,-21-20 0,21 20 15,-21 64-15,21-85 16,0 1-16,-21-1 0,21-21 15,0 43-15,0-43 16,0 0-16,0-42 31,0 0-15,0 0-16,0-1 16</inkml:trace>
  <inkml:trace contextRef="#ctx0" brushRef="#br0" timeOffset="32867.86">4233 7472 0,'0'0'0,"-21"-42"0,21 20 15,-21-41 1,21 42-16,0 0 0,0-22 0,0 22 16,0 0-16,21 0 0,0 0 15,0-22-15,1 22 0,62-21 16,-41 21-16,-22 21 15,21 0-15,0-22 0,1 22 16,-1 0-16,0 0 0,22 22 16,-1 20-16,-41 0 15,-1-21-15,-21 22 0,0-1 0,0-21 16,0 22-16,-64 84 16,43-106-16,-21 21 15,21-21-15,-22 0 0,1 22 0,21-22 16,-22 0-16,1 0 0,21 0 0,-43 1 15,22-1 1,21-21-16,42 0 47,0 0-47,0 0 0,1 0 0,-1 0 16,0 0-16</inkml:trace>
  <inkml:trace contextRef="#ctx0" brushRef="#br0" timeOffset="33325.6">4805 7705 0,'-21'0'31,"21"-21"-15,0-1-16,0 1 0,0 0 15,21 21-15,-21-21 0,21 21 16,0-21-16,21 21 0,1 0 16,-22 0-16,0 0 15,0 0-15,22 0 0,-22 0 0,0 21 0,0 0 16,0 0-16,-21 0 0,21 22 16,-21-22-16,22 21 15,-22 1-15,0-22 0,0 0 16,0 21-16,-22-21 0,1 1 15,0 20-15,21-21 16,-21-21 0,21-21-1,0 0-15,0 0 16,0-1-16,0 1 0,21 0 16,-21-21-16,0 21 0,21-1 15,0 1-15,1-42 16,-1 42-16,-21-22 0,21 22 0,0 0 15,-21 0-15,21 21 0,0-21 16,1 21-16,-1 0 0,0 0 16,0 0-16</inkml:trace>
  <inkml:trace contextRef="#ctx0" brushRef="#br0" timeOffset="33817.62">5863 7514 0,'0'0'0,"-21"0"0,0 0 16,0 21-16,-1-21 0,1 22 16,21-1-16,-21 0 0,0 0 15,0 0-15,0 0 0,-43 43 16,43-43-16,21 0 15,0 0-15,-21 1 0,0 20 16,21-21-16,0 0 0,0 0 0,21 22 16,0-22-1,0-21-15,0 0 0,0 0 16,1 0-16,-1 0 0,0 0 0,21-21 16,1 0-16,-22-1 15,0 22-15,0-21 0,0 0 16,0 21-16,1-42 0,-22 21 15,21-22-15,-21 22 0,0 0 16,0-43-16,0 43 16,0 0-16,-43-21 0,22 21 15,21-1-15,-21 22 0,0 0 16,0 0-16,-43 0 16,43 0-16,-21 22 15,21-1-15,-1-21 0,22 21 16,0 0-16,0 0 0,0 0 0,0 1 15,0-1-15,0 0 0,0 0 16,0 0-16,22-21 0</inkml:trace>
  <inkml:trace contextRef="#ctx0" brushRef="#br0" timeOffset="34365.3">6138 7811 0,'0'-22'0,"0"44"0,21-44 0,-21 1 16,22-63-16,-1 62 15,-21 1-15,0 0 0,21 0 16,0 0-16,-21 0 0,21-1 16,-21 1-16,0 0 15,0 42 16,0 0-31,0 1 16,0-1-16,0 0 0,0 21 16,0-21-16,0 1 0,0 83 15,0-83-15,-21 20 0,21 64 16,-21-64-16,21 0 16,0 22-16,0-22 0,0 22 0,0 105 15,0-127 1,-21 85-16,21-84 0,0 20 15,-21-20-15,21 20 0,0-21 16,0 1-16,-22 105 16,-20-42-16,42-64 15,-21-21-15,21 0 0,-21 1 16,0-1-16,-1 0 0,1-21 0,0 0 16,-21 0-16,21 0 0,-43 0 15,43 0-15,-21-21 16,20 21-16,-20-21 0,21-1 0,-43-20 15,43 21-15,21 0 0,-21-64 16,21 64-16,0 0 16,0 0-16,0-22 0,0 1 15,0 0-15,21 20 0,0-20 16,1-21-16,-1 20 0,21-41 16</inkml:trace>
  <inkml:trace contextRef="#ctx0" brushRef="#br0" timeOffset="34612.15">6350 7345 0,'0'0'0,"-21"0"16,21-21-16,-21 21 0,-1-21 15,44 42 48,-1-21-63,0 21 16</inkml:trace>
  <inkml:trace contextRef="#ctx0" brushRef="#br0" timeOffset="34971.94">6646 7599 0,'0'0'0,"21"0"0,1 0 0,-1 0 16,0 0-16,0-21 15,0 21-15,-21-21 0,21-1 16,1 22-16,-22-42 15,0 21-15,0 0 0,0 0 16,0-1-16,-22 22 16,1 0-16,0 0 15,0 0-15,0 0 0,0 0 16,-1 22-16,1-1 0,0 0 0,21 0 16,-21 0-16,0 0 0,0 1 0,-1 41 15,22-42-15,0 0 16,0 1-16,0-1 0,0 0 0,0 0 15,0 0 1,43 0-16,-22-21 0,0 0 16,43 0-16,-43 0 15,0 0-15,0 0 0,43-21 16</inkml:trace>
  <inkml:trace contextRef="#ctx0" brushRef="#br0" timeOffset="35551.62">7281 7239 0,'0'-21'16,"-21"21"0,0 21-1,0-21-15,21 21 0,-21 0 0,21 1 16,-22 20-16,1-21 0,21 0 15,0 43-15,0-22 0,-21-21 16,21 22-16,0-22 0,0 0 16,0 0-16,0 0 0,0 0 15,42 1-15,-20-22 16,-1 0-16,0 0 0,0 0 0,0 0 16,0 0-16,1 0 0,-1 0 15,0-22-15,21 1 16,-21 0-16,1 0 0,-1 0 0,0 0 15,0-1-15,0-20 0,22-85 16,20 0 0,-63 85-16,0-22 15,21 22-15,-21 21 0,21-22 0,-21 22 16,0-42-16,0 42 0,0-1 16,-21 22-1,0 22 1,0-1-16,21 0 15,0 0-15,-21 21 0,21-20 0,-21 20 16,-1 43-16,22-22 0,0-21 16,-21 43-1,0-21-15,21-1 0,0-21 16,0-20-16,0 20 0,0-21 16,0 0-16,0 0 0,21 1 0,0-22 15,-21 21-15,22-21 0,-1 0 0,42 0 16,-42 0-1,1-21-15,-1 21 0,0-22 16,0 1-16</inkml:trace>
  <inkml:trace contextRef="#ctx0" brushRef="#br0" timeOffset="35771.89">7514 7239 0,'0'0'16,"21"0"15,0 0-31,1 0 16,-1 0-16,0 0 0,0 0 0,0 0 16,22 0-16,-22 0 0,0 0 0,0-21 15,21 0 1</inkml:trace>
  <inkml:trace contextRef="#ctx0" brushRef="#br0" timeOffset="36585.67">8763 7218 0,'21'0'32,"0"0"-17,-21-21-15,21 21 0,22-21 16,-22-1-16,0 22 0,0-21 0,22 0 16,-22 21-16,21-21 0,43-43 15,-64 43-15,0 0 16,0 21-16,0-21 0,-21 0 15,0 0-15,0-1 0,0-20 16,-21 21-16,0 0 16,0 21-16,0 0 0,0 0 0,-22 0 15,22 0-15,-21 0 0,21 0 0,-22 0 16,22 21-16,-21 0 0,21-21 16,-22 21-16,1 43 15,42-22-15,-21-21 0,21 0 16,0 1-16,0-1 0,21 63 15,21-20 1,-42-43-16,21 0 0,1 0 16,-1 1-16,0-1 0,0 0 0,21 0 15,-20 0-15,-1 0 0,0 1 0,0-1 16,21 21-16,1-21 16,-43 0-16,0 1 0,0-1 15,0 0-15,0 0 0,-43 0 16,22-21-16,0 21 15,-21 1-15,-64-22 16,64 21-16,-149-21 16,149 0-16,-1 0 0,1 0 15,0 0-15,-1 0 0,22-21 0,-21-1 16,0-20 0,42 0-16,0-22 15,0 22-15,0 0 0,0-43 16,21 64-16,0-43 15,0 64-15,0-42 16,0 42-16,1 0 0,-1 0 16,0-21-16,0 21 0,21 0 15</inkml:trace>
  <inkml:trace contextRef="#ctx0" brushRef="#br0" timeOffset="36990.56">9271 7451 0,'0'0'16,"21"0"-16,0 0 0,-21-21 0,21 21 16,1-43-1,-1 22-15,0 0 0,-21-21 0,21 20 16,-21 1-16,21-21 15,-21 21-15,0 0 0,0-1 16,0 1-16,0 0 0,-42 21 16,21 0-16,0 0 15,-1 21-15,1 0 16,0-21-16,21 43 0,-21-22 0,21 0 16,-21 43-16,21-43 15,0 42-15,0-42 16,0 22-16,0-22 0,0 0 0,0 0 0,21 0 15,21 1 1,-21-22-16,1 0 0,-1 0 16,42 0-16,-42 0 15,1-22-15,20 1 0,-21 0 16,21 0-16,-20 0 0,20 0 0,0-1 16</inkml:trace>
  <inkml:trace contextRef="#ctx0" brushRef="#br0" timeOffset="37289.39">10075 6710 0,'0'-21'0,"0"42"0,0-63 0,-21 63 31,21 0-31,-21 0 0,0 0 16,21 22-16,-21-22 0,-1 21 0,22 0 15,-21 1-15,0-1 16,21 22-16,-21 20 0,0 64 15,0-84-15,21-43 16,0 21-16,0 1 0,0-22 16,0 21-16,0 1 0,21-22 15,0 0-15,0-21 16,0 0-16,22 0 16,-22 0-16,0 0 0,0 0 0,21 0 0,-20-21 15,-1 0-15,21-1 0,0-20 16,22-21-1,-64 20-15</inkml:trace>
  <inkml:trace contextRef="#ctx0" brushRef="#br0" timeOffset="37482.22">9821 7154 0,'0'0'0,"21"0"47,1 0-47,-1 0 0,0 0 16,0-21-16,0 21 0,22 0 0,-22-21 15,21 21-15,43-21 16,-43 0-16</inkml:trace>
  <inkml:trace contextRef="#ctx0" brushRef="#br0" timeOffset="37868.16">10435 7049 0,'0'21'15,"0"0"1,0 0-16,0 0 16,0 0-16,-21 1 0,21-1 0,0 0 15,0 0-15,0 0 16,0 0-16,0 43 0,0-43 15,0 21-15,21-20 0,0-1 16,0 0-16,1-21 16,-1 0-16,-21 21 0,42-21 15,43 0-15,-64-21 16,21 21-16,-21-21 16,1 0-16,20-1 0,0-20 0,-21 21 15,1-21-15,-1-1 0,0 22 16,0-21-16,-21-1 0,21 22 0,-21 0 15,0-21-15,0 21 16,0-1-16,0 1 16,-21 21-1</inkml:trace>
  <inkml:trace contextRef="#ctx0" brushRef="#br0" timeOffset="38264.58">11324 6985 0,'-21'0'16,"0"0"-16,0 0 0,-1 21 15,1 0 1,0-21-16,21 22 0,-21-1 0,21 0 15,-21 21-15,0-21 0,21 22 16,-22-1-16,1 0 0,0-20 0,21 41 16,0-21-16,-21 1 0,21-1 0,0 127 15,0-63 1,0-63-16,0 20 0,0 1 16,0-1-16,0 1 0,0-1 0,-21 1 15,0 41-15,-1-41 16,22-22-16,-21 1 0,0-1 15,0 0-15,0-21 0,0 22 0,21-22 16,0 0-16,0 0 0,-22-21 16,22-21 15,22 0-31,-22 0 0,21 0 0,-21-1 16,0 1-16,21-85 15,0 22-15</inkml:trace>
  <inkml:trace contextRef="#ctx0" brushRef="#br0" timeOffset="38580.4">11028 7176 0,'-21'-22'0,"42"44"0,-42-86 16,21 43-16,0 0 0,0 0 15,-22 21-15,22-22 0,22 1 16,-1 21-1,0 0-15,0-21 0,21 21 0,-20 0 16,20 0-16,-21 0 16,0 0-16,43 0 0,-43 21 15,0 0-15,0 1 0,0-22 0,-21 21 16,0 0-16,0 42 16,0-20-1,0-22-15,-21 0 0,0-21 0,0 21 16,0 0-16,0 1 0,-64-1 15,21 0 1,43 0-16,0-21 0,0 0 16,0 0-16,0 21 0,-1 0 15</inkml:trace>
  <inkml:trace contextRef="#ctx0" brushRef="#br0" timeOffset="39652.08">2244 9081 0,'0'0'0,"21"-22"16,0 22 0,-21 22 15,0-1-31,0 21 0,-21-21 16,0 22-16,-1 20 15,1-42-15,0 22 0,-21-1 16,21 0-16,-1-21 0,1 1 15,0-1-15,21 0 0,-21-21 0,21 21 0,-21-21 16,21-21 15,0 0-31,21 0 16,0 21-16,0-22 0,0 22 16,1 0-16,-1 0 0,0-21 15,0 21-15,21 0 0,-20-21 0,-1 21 16,21-21-16,0 21 0,-20-21 15,41 21-15,-42-21 0,22 21 16,-22-22-16,0 1 16,0 0-16,-21 0 15,0 0-15,0 0 0,0-1 16,0 1 0,-21 21-16,0 0 15,0 0-15,-1 0 0,22 21 16,0 1-16,-21-1 0,21 21 15,-21-21-15,21 0 0,-21 22 16,21-22-16,0 21 0,-21-21 0,0 43 16,-1-43-16,22 21 15,0-20-15,-21-1 0,21 0 0,0 0 16,0 0 0,0-42 15,21 0-31</inkml:trace>
  <inkml:trace contextRef="#ctx0" brushRef="#br0" timeOffset="39843.99">2879 9313 0,'0'0'15,"21"0"-15,0-21 16,0 21 15,0 0 16</inkml:trace>
  <inkml:trace contextRef="#ctx0" brushRef="#br0" timeOffset="40336.21">3895 8848 0,'0'0'0,"0"21"16,0 0-16,0 0 15,0 0-15,0 22 0,0-22 16,0 21-16,0 1 0,-22 41 16,22-41-16,0-1 15,0-21-15,0 21 0,-21 1 0,21-22 16,-21 0-16,21 21 0,0-20 0,0-1 15,-21 21 1,21-63 15</inkml:trace>
  <inkml:trace contextRef="#ctx0" brushRef="#br0" timeOffset="40899.92">3556 9208 0,'0'0'0,"-21"-43"15,0 22-15,21-64 0,0 64 16,0-63-16,0 41 16,21 22-16,0-21 0,0 21 15,0-1-15,106-62 16,-84 84-16,41-43 16,-41 43-16,84 0 15,-85 22-15,0-1 0,1 21 16,-1-21-16,0 22 0,43 84 15,-43-22 1,-42-62-16,0-1 0,0-21 16,0 22-16,0-22 0,0 0 0,-21 0 15,0 0-15,21 0 0,-21-21 16,21 22-16,-21-22 16,-1 0-16,1 0 0,21-22 15,0 1 1,0 0-16,0 0 0,0 0 15,0 0-15,0-22 0,0 1 0,0 0 16,21-43 0,1 21-16,41-41 0,-21 62 0,1 1 15,-1 0-15,0-1 16,1 22-16,-1 0 0,0 0 0,43 21 16,21 21-1,-64 0-15,-21 21 0,1-20 16,-1 20-16,0 21 0,-21-20 0,0 84 15,0-85-15,0 64 16,-21-43-16,0-20 0,-1-1 16,1 0-16,0-20 0,0 20 0,21-21 15,-21 0-15,21 0 0,-21 22 16,-1-43-16,44 0 31,-1-21-31,-21-1 16,21 22-16,0-21 0</inkml:trace>
  <inkml:trace contextRef="#ctx0" brushRef="#br0" timeOffset="41287.69">5038 9271 0,'0'21'31,"21"-21"-31,0 0 15,0 0-15,0-21 16,0 21-16,-21-21 0,22 21 16,-1-21-16,0 0 0,0-1 15,-21 1-15,21 0 0,-21 0 16,0 0-16,0 0 0,0-1 16,-21 22-1,0 0-15,0 0 16,0 0-16,-1 22 0,1-1 15,0 0-15,0 0 0,0 0 0,0 0 16,21 43 0,0-43-16,0 43 0,0-43 15,0 0-15,21 0 16,0 0-16,0-21 0,0 0 16,0 0-16,1 0 0,-1 0 15,0 0-15,0 0 0,21 0 16,1-21-16,-22 0 0,21 21 0,1-21 0,-1 0 15,0-1-15</inkml:trace>
  <inkml:trace contextRef="#ctx0" brushRef="#br0" timeOffset="41945.15">5778 8975 0,'-21'63'31,"0"-42"-31,21 22 0,-21-22 15,21 21-15,0-21 16,0 22-16,-21-1 0,21-21 0,-21 0 16,21 22-1,0-22-15,0 0 0,0-42 47,0 0-31,0 0-16,0-1 0,0 1 15,0 0-15,0 0 0,42-43 16,-42 22-16,63-21 16,-41 41-16,-1 1 15,0 0-15,0 21 0,0 0 0,43 0 16,-43 21 0,0 22-16,0-22 15,-21 0-15,0 0 0,21 0 0,1 0 16,-22 64-1,0-64-15,0 22 0,0-22 16,0 0-16,0 0 16,-22-21-1,22-21 1,0 0 0,0 0-16,0-1 0,22-20 15,-1-21 1,0 41-16,0-20 0,0 21 0,0-21 15,22 20-15,-22-20 0,0 21 0,64 0 16,-22 21 0,-42 0-16,22 0 0,-22 0 0,0 21 15,0 0-15,-21 0 0,0 0 0,21 1 16,-21-1-16,0 0 0,0 42 16,0-41-16,-21-1 15,0 0-15,21 0 0,-21 0 0,0-21 16,0 21-16,42-42 47</inkml:trace>
  <inkml:trace contextRef="#ctx0" brushRef="#br0" timeOffset="42508.13">6921 8424 0,'0'0'0,"-21"0"0,0 22 0,21-1 15,-21 0-15,21 0 0,0 0 0,-21 22 16,21-1-16,0 0 0,0 43 16,0-22-16,-21 1 0,21-22 15,0 22-15,0-22 0,0 22 0,0-22 16,0 0-16,-22 1 15,22 20-15,-21-42 0,21 0 16,0 1-16,0-1 0,0 0 16,0-42 15,0 0-31,0-1 0,0 1 16,0-21-16,0 21 15,0 0-15,0-22 0,43-20 16,-22 42-16,42-85 15,-42 85-15,1-1 16,20 1-16,-21 0 0,0 21 0,22 0 16,-22 0-16,0 0 0,0 0 0,21 21 15,22 64 1,-43-64-16,-21 0 0,0 22 16,0-22-16,0 0 0,0 0 0,0 21 15,0-20-15,-21-1 0,-21 21 16,20-21-16,1-21 0,-21 21 15,0 1-15,-1-1 0,22-21 16,0 0-16,0 0 0,0 21 16,-43-21-1,64-21 1,0 0 0,21-1-16,0 22 15,1-21-15,-1 0 0</inkml:trace>
  <inkml:trace contextRef="#ctx0" brushRef="#br0" timeOffset="43215.77">7281 9165 0,'21'0'0,"1"0"15,-1 0-15,0 0 16,0-21-16,0 0 15,0 0-15,1 21 0,-22-21 16,21-1-16,0 1 0,-21 0 0,21 0 16,-21-21-1,0 20-15,0 1 0,-21 21 32,0 0-32,0 0 0,-1 43 15,22-22-15,-21 21 16,21-21-16,0 22 0,-21-22 0,21 0 15,0 0-15,0 21 0,0 22 16,0-43 0,0 0-16,21 0 0,0-21 15,1 0-15,-1 0 0,0 0 16,0 0-16,0 0 0,0 0 0,1 0 16,-1 0-16,-21-21 0,21 0 15,0 0-15,-21 0 16,0 0-16,0-1 0,0-20 0,0 21 15,0 0-15,21 0 16,-21-22-16,43 1 0,-43 0 16,63-22-16,-42 43 15,22 21-15,-1-21 16,0 21-16,1 0 16,-1 0-16,-21 21 0,0-21 0,0 21 15,1 0-15,-1 0 0,0 85 16,-21-63-1,0-1-15,0-21 0,0 0 0,0 43 16,-21-43-16,0 0 16,-1 0-16,1-21 15,0 21-15,0-21 0,21-21 32,0 0-32,0 0 15,0 0-15,0 0 0,21-1 16,0-20-16,0 21 0,1 0 15,-22-22-15,21 1 0,0 21 0,0-21 16,21-1-16,-20 22 0,-1 0 16,0-21-1,21 42-15</inkml:trace>
  <inkml:trace contextRef="#ctx0" brushRef="#br0" timeOffset="43676.07">8911 8869 0,'0'0'16,"21"0"-16,0-21 0,-21 0 0,22 21 0,-22-22 15,0 1-15,0 0 16,-22 21-1,1 0-15,0 0 16,0 0-16,0 0 0,-22 21 16,1 0-16,0 1 15,21-1-15,-1 0 0,1 0 0,0 0 16,21 0-16,0 1 0,0-1 16,0 0-16,0 0 15,0 0-15,42 0 16,-20 1-16,-1-22 0,21 21 15,-21-21-15,0 0 0,1 21 16,-1-21-16,-21 21 0,0 0 31,-21-21-31,-1 0 0,1 0 0,0 21 16,0-21-16,-21 0 0,20 0 0,1 0 16,-21 0-16,21 22 15,0-22-15,-1 0 0,1 0 0,0 0 16,0 0-16,0 0 0,21-22 15,0 1 1</inkml:trace>
  <inkml:trace contextRef="#ctx0" brushRef="#br0" timeOffset="44796.83">9864 8827 0,'21'-43'32,"-21"22"-32,0 0 0,21 0 15,-21 0-15,0-1 0,0 1 0,-21 21 32,0 0-17,-1 0-15,1 0 0,0 21 0,0 1 16,0-1-16,0 0 0,-22 42 15,22-41-15,-21 62 16,42-41-16,-21-22 0,21 0 16,0 0-16,0 0 0,0 22 15,21-43-15,42 21 16,-42-21-16,1 0 16,-1 0-16,21 0 0,0 0 15,85-43 1,-63 22-16,-43 0 15,21-21-15,-20-1 0,-22 22 16,21 0-16,-21-21 0,0 21 0,0-22 16,-21 22-16,-1 0 0,1-21 15,0 20-15,-21 1 0,21 0 0,-22 21 16,22 0-16,-64-21 16,43 21-1,21 0-15,21 21 0,21 0 16,0-21-16,22 0 15,20 0 1,-21 0-16,1 0 0,-1 0 0,43 0 16,-22 0-16,-20 0 0,41-21 15,-63 21-15,64-21 16,-43 0-16,-20 0 16,-1-1-16,-21 1 15,21 21-15,-21-21 16,-21 21 15,21 21-31,-21 0 0,21 1 16,0-1-16,0 0 0,-22 0 0,22 21 15,-21 22 1,0-22-16,21 1 0,0-1 0,0 21 16,0-20-16,0-1 0,0 64 15,0-43-15,0 43 16,0-42-16,0-1 0,0 1 15,0-1-15,0 1 0,0-1 0,0 1 0,0 63 16,0-85-16,0 85 16,0-63-16,0 20 15,0-20-15,0-22 0,0 0 0,-42 64 16,42-85-16,-43 22 16,22-22-16,0-21 15,0 0-15,0 0 0,0-21 16,-22-22-16,-41-41 15,62 41-15,1-20 16,-42-43-16,42 43 16,21-1-16,0-21 0,0 22 0,0-22 15,0 1-15,0 20 0,42-84 16,21 21-16,-20 85 16,-22-22-16,64-21 0,-43 64 15,-21-21-15,21 0 0,43-1 16,-64 1-16,43 0 15,-43 20-15,0 1 0,21 0 16</inkml:trace>
  <inkml:trace contextRef="#ctx0" brushRef="#br0" timeOffset="45246.92">11620 8573 0,'0'0'0,"0"-22"0,-21 1 0,21 0 16,0 0-16,-21 0 15,21 0-15,-21-1 16,21 1-16,-21 21 31,21 21-31,0 1 0,-21-1 16,21 0-16,0 0 0,0 21 0,-22 43 16,1-43-1,0 1-15,21-1 0,0 0 0,-21 1 16,0 20-16,21-20 0,-21-1 15,21-21-15,0 0 0,0 0 16,0 22-16,21-43 31,0 0-15,-21-21-16,21-1 0,21-41 16,1-1-16</inkml:trace>
  <inkml:trace contextRef="#ctx0" brushRef="#br0" timeOffset="45922.47">11853 8361 0,'0'0'0,"0"-21"16,0 42 15,0 0-31,0 21 0,-21-20 0,21 20 16,-42 21-16,42-20 0,-21-1 15,21 0-15,-22-20 0,1 20 16,21 43-16,-21-64 0,21 0 15,-21 21-15,21-21 0,0 1 16,0-1-16,0-42 47,21-1-47,0 1 16,-21 0-16,43-21 0,-43 21 15,21-1-15,0-20 16,0 21-16,0 21 0,-21-21 15,21 21-15,-21 21 32,22-21-32,-22 21 0,0 0 0,0 0 15,0 1-15,0-1 0,0 0 16,0 0-16,0 0 0,0 0 0,21 1 16,-21-1-16,21 0 0,0 0 15,0-21-15,22 21 0,-22-21 16,0 0-16,0 0 0,0 0 15,22 0-15,-22 0 0,0 0 0,21-21 16,-21 21-16,43-42 16,-43 21-16,0-1 0,22 1 0,-22-21 15,-21 21-15,42-43 16,-42 43-16,21-21 0,-21 21 0,0-1 16,0 1-16,0 0 0,0 0 15,-21 21 1,0 0-16,0 0 0,21 21 15,-21 0-15,-1 0 0,1 22 16,21-22-16,0 42 16,0-41-16,0-1 0,0 0 15,0 0-15,0 0 0,0 0 0,43 22 16,-22-43-16,0 0 16,0 0-16,0 0 15,0 0-15,1 0 0,-1-21 16,0-1-16,-21 1 0,21 0 15,-21 0-15,0 0 0</inkml:trace>
  <inkml:trace contextRef="#ctx0" brushRef="#br0" timeOffset="46151.33">11430 8657 0,'-42'0'16,"84"0"-16,-106 0 0,43 0 0,21 21 16,21-21-1,1 0-15,-1 0 16,0 0-16,21 0 0,1-21 16,-22 21-16,21-21 0,0 21 0,22-21 15,21 0-15,42 0 16</inkml:trace>
  <inkml:trace contextRef="#ctx0" brushRef="#br0" timeOffset="46521.19">13801 8403 0,'0'0'0,"0"-21"0,0 0 16,0 0-16,0 0 16,0-1-16,-22 1 15,1 21-15,0 0 0,0 0 16,0 0-16,0 0 0,-22 0 16,22 21-16,0 1 0,0-1 15,-22 21-15,22-21 0,0 22 0,0-22 16,0 21-16,0-21 0,-1 22 15,22-1-15,0-21 0,-21 21 0,21 22 16,0-43-16,0 0 16,0 0-16,21 1 0,1-1 0,-1 0 15,63 0 1,-41-21-16,20 0 0,-42 0 16,22 0-16,-22-21 0,21 21 15,-21-21-15,22 0 0,-1-22 0,-21 22 16</inkml:trace>
  <inkml:trace contextRef="#ctx0" brushRef="#br0" timeOffset="46784.48">14245 8086 0,'0'0'16,"0"-43"-16,0 22 0,0 0 0,0 0 16,-21 21-1,0 21 1,0 0-16,21 22 0,-22-1 0,22 0 15,0 1-15,-21 41 0,0-20 16,21-22-16,-21 0 0,21 1 16,-21-1-16,21 0 0,0 1 0,0-1 15,-21-21-15,21 43 16,-22-1-16,22-42 16,0 1-16,22-22 31,-1-22-31,0 22 15</inkml:trace>
  <inkml:trace contextRef="#ctx0" brushRef="#br0" timeOffset="47323.78">14668 8573 0,'0'-22'0,"0"44"0,0-65 16,0 1-16,0 21 15,0 0-15,0-1 0,0 1 16,-21 0-16,0 21 0,0 0 16,0 0-16,0 0 15,-1 21-15,-20 0 16,21-21-16,-21 64 0,20-43 16,1 0-16,0 0 0,0 22 15,0-22-15,0 42 16,21-41-16,0-1 0,0 0 0,0 21 15,0-21-15,0 1 0,21-1 16,0-21-16,0 0 0,43 0 16,-43 0-16,21 0 15,-42-21-15,21 21 0,0-22 16,1 1-16,-22 0 0,21 0 0,0 0 16,-21 0-16,21-1 0,-21-20 15,21-21-15,0 20 16,-21 22-16,0 0 15,0 42 17,0 0-32,0 0 15,-21 1-15,21-1 0,-21 21 0,21-21 16,0 0-16,0 1 0,0-1 16,-21 63-1,21-62-15,0-1 0,0 0 0,0 0 16,21-21-1,0 0 1,0 0-16,-21-21 16,22 21-16,-1-21 0,0 21 0</inkml:trace>
  <inkml:trace contextRef="#ctx0" brushRef="#br0" timeOffset="47808.51">15282 8361 0,'0'0'0,"0"-21"32,-21 21-32,0 0 15,0 0-15,0 0 0,-1 0 16,1 21-16,0-21 0,0 21 16,0 0-16,0 0 0,-1-21 15,22 22-15,0 20 16,-21-42-16,21 21 0,0 0 0,-21-21 15,21 21-15,0 1 0,21-1 32,0-21-32,1 0 0,-1 0 15,0 0-15,0 0 0,0 0 0,0 0 16,1 0-16,-1 0 16,0 21-16,0 0 15,-21 0-15,21 0 16,-21 1-16,0-1 15,0 0-15,-21-21 0,21 21 16,-21 0-16,0-21 0,0 21 0,-1-21 16,1 0-16,0 22 15,0-22-15,0 0 0,0 0 0,-1 0 16,1 0-16,0 0 0,0 0 0,0 0 16,0 0-16,-1 0 15,1-22-15,0 1 16,21 0-1,21 21 1,0-21-16,1 21 0</inkml:trace>
  <inkml:trace contextRef="#ctx0" brushRef="#br0" timeOffset="48337.5">15981 8446 0,'0'0'0,"-21"-22"15,-1 22 1,1-21-16,0 21 16,0 0-16,-21 0 15,20 0-15,1 0 0,0 21 0,0 1 16,0-1-16,0-21 0,21 42 15,0-21-15,0 0 16,0 1-16,0-1 16,21-21-16,0 0 15,0 21-15,0-21 0,0 0 0,1 21 16,-1-21-16,0 0 0,0 0 16,0 21-16,0-21 0,1 0 15,-22 21-15,21-21 0,-21 22 16,0-1-16,0 0 15,0 0 1,-21-21-16,-1 0 16,1 0-16,0 21 0,0-21 15,0 0-15,-22 0 0,22 0 16,0 0-16,0 0 16,0 0-16,0 0 15,42-21 48,0 21-48,-21-21-15</inkml:trace>
  <inkml:trace contextRef="#ctx0" brushRef="#br0" timeOffset="48600.82">16616 8869 0,'0'0'0,"21"0"0,-21 21 0,0-42 109,0 0-109,-21 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08:29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2858 0,'0'-22'0,"0"44"0,0-65 0,0 22 16,0 0 0,0 0-16,0 42 47,0 0-47,0 0 15,0 22-15,0-22 0,0 21 0,0-21 16,21 22-16,-21-1 0,0 43 15,0-43-15,0 43 16,0-43-16,0 0 16,0 1-16,0-22 0,0 21 0,0-21 15,0 0-15,0 1 0,0-1 16,0 0-16,0-42 31,21 21-31,0-21 0,-21-1 16,22 1-16,-22-21 0,21 21 15,0-22-15,0-20 16,-21 21-16,21-1 0,-21 22 0,21 0 16,1 0-16,-22 0 0,0-1 15,21 22-15,0 0 0,0 0 16,0 0 0,0 22-16,-21-1 0,0 0 0,0 0 15,22 0-15,-1 64 16,-21-64-16,21 21 0,0-20 15,0-1-15,-21 0 0,0 0 16,21 0-16,1-21 0,-1 21 0,0 1 16,0-22-1,0 0-15,0 0 0,1-22 16,-1 1-16,-21 0 0,21 0 16,-21 0-16,21 0 0,-21-22 15,21 22-15,-21-21 0,0-1 0,0 22 16,0-21-16,0 0 0,0-1 15,0 22-15,0-21 0,-21-1 0,21 22 16,-21 0-16,0 0 0,21 0 16,-21 0-16,21-1 0,-22 22 15,1 0 1,21 22 15,0-1-31,0 0 0,0 0 16</inkml:trace>
  <inkml:trace contextRef="#ctx0" brushRef="#br0" timeOffset="496.71">4593 2900 0,'0'0'0,"0"-21"0,-21 21 31,0 21-15,0-21-16,21 21 15,0 0-15,-22 0 0,1 22 16,0-22-16,21 21 0,0-21 16,0 1-16,0 20 0,-21-21 0,21 21 15,0 1-15,0-1 16,0-21-16,0 0 0,21 1 0,0 20 15,0-42-15,1 21 0,-1-21 16,21 0 0,22 0-16,-43 0 0,0-21 0,21 0 15,1 0-15,-43-1 16,21 1-16,0 0 0,0-21 0,-21 21 16,0-43-1,0 22-15,0-64 16,0 85-16,0-22 0,-21 22 0,0 0 15,0 0-15,-1 0 0,-20 0 16,-43 21 0,64 0-16,-21 0 15,0 0-15,42 21 0,-22 0 0,1 21 16,21-21 0,0 1-16,0-1 0,43 21 15,-43-21-15,21 0 0,21-21 16,-21 22-16,0-22 0</inkml:trace>
  <inkml:trace contextRef="#ctx0" brushRef="#br0" timeOffset="963.09">5038 2921 0,'0'-21'32,"21"21"-17,0 21 1,0 0-16,0-21 0,0 21 16,-21 1-16,22-1 0,-1 0 0,0 21 15,-21-21-15,0 1 0,21 20 0,-21-21 16,21 0-16,-21 22 0,0-22 15,0 63-15,0-62 16,0-1-16,0 0 0,0 0 16,0-42 15,0 0-31,0 0 16,0-1-16,0 1 0,0-21 15,0 21-15,0-22 0,0 1 16,0 21-16,0-43 0,21 22 15,-21 21-15,0 0 0,0 0 16,22-1-16,-1 1 0,-21 0 16,21 21-16,0 0 15,0 0-15,0 21 32,-21 0-32,22-21 0</inkml:trace>
  <inkml:trace contextRef="#ctx0" brushRef="#br0" timeOffset="1612.98">6075 3090 0,'0'0'15,"0"-21"-15,0 0 0,0 0 16,0 0-16,0 0 0,0-1 16,-21 1-16,-1 21 0,22-21 0,-21 0 15,0 21-15,0 0 16,0 0-16,0 0 0,-1 0 0,1 0 16,0 0-16,0 0 0,-21 21 0,-1 0 15,-20 64 1,42-64-16,-1 21 0,1-20 15,0 20-15,21-21 0,0 21 16,0 22-16,0-22 0,0 22 16,0-43-1,0 0-15,21 0 0,0 0 0,1-21 16,20 0 0,-21 0-16,0 0 0,0 0 15,22-21-15,-22 0 0,0 21 0,0-21 16,0 0-16,1-22 0,20-20 15,43-43 1,-85 64-16,21-1 0,0 1 0,0 0 16,-21-1-16,0 1 15,21 0-15,-21-1 0,0 1 0,0-43 16,0 64-16,0-21 16,0 21-16,-21 21 15,21 21 1,0 0-16,0 0 0,-21 0 0,21 22 15,0-1-15,0 0 0,0 1 16,0-1-16,0 0 0,0 1 16,0-1-16,0 0 0,0 1 0,0-1 15,0 0-15,0 22 16,0-22-16,0-21 0,21 1 16,-21-1-16,21-21 0,0 0 15,1 0-15,-1 0 16</inkml:trace>
  <inkml:trace contextRef="#ctx0" brushRef="#br0" timeOffset="1898.81">7027 3344 0,'0'22'16,"0"-1"-16,0 0 15,0 0-15,0 0 16,0 0-16,0 1 16,0-1-16,0 0 0,-21 0 15,0 0-15,0 0 0,-22 1 16,1 20-16,42-21 15,-21-21-15,-21 21 0,20-21 16,1 0-16</inkml:trace>
  <inkml:trace contextRef="#ctx0" brushRef="#br0" timeOffset="2819.01">8657 2836 0,'21'0'16,"0"0"-1,1-21-15,-1 21 16,0-21-16,21 0 0,-21 0 16,1 0-16,-1-1 0,0 1 15,-21 0-15,0 0 0,0 0 0,0-22 16,0 22-16,-21 0 16,0 21-16,-1 0 0,1 0 0,-21 0 15,21 0-15,0 0 0,-22 0 16,22 21-16,0 0 0,-21 1 0,20-1 15,1 42 1,21-42-16,0 1 16,0-1-16,0 0 0,0 0 15,21 0-15,22 22 16,-1-22-16,22 21 0,-43-21 0,21-21 16,0 21-16,-20 1 0,20-1 15,-21 0-15,0 0 0,43 0 16,-43 22-16,-21-22 15,0 0-15,0 0 0,0 0 16,-21 0-16,0 1 0,-22-22 16,22 21-16,-42-21 15,20 21-15,1-21 0,-43 0 16,43 0-16,21 0 0,-22-21 16,1 21-16,21-21 0,-21-1 0,-22-20 15,43 21 1,0 0-16,21 0 0,-21-1 0,21 1 15,-22 0-15,22 0 0,0 0 0,0 0 16,22-1 0,-1 22-16,0-21 15,0 21-15,0 0 0,0 0 16,22-21-16</inkml:trace>
  <inkml:trace contextRef="#ctx0" brushRef="#br0" timeOffset="3078.87">9250 2604 0,'0'63'32,"0"-21"-32,0-20 15,0 20-15,0 0 0,0 1 0,0 20 16,0-42-16,0 43 15,0-22-15,0-21 0,0 0 16,0 22-16,0-22 0,0 0 0,0 21 16,0-20-1,0-1-15</inkml:trace>
  <inkml:trace contextRef="#ctx0" brushRef="#br0" timeOffset="3277.28">9123 2963 0,'0'-21'16,"21"21"-1,0 0-15,0 0 0,0-21 16,1 21-16,-1 0 0,0 0 0,0-21 15,21 21-15,-20 0 0,-1-21 16,0 21-16</inkml:trace>
  <inkml:trace contextRef="#ctx0" brushRef="#br0" timeOffset="4131.1">9991 3069 0,'0'0'0,"21"0"0,-21-21 0,0 0 16,0 0-16,0 0 16,0-1-16,0 1 0,0 0 15,-21 0-15,-1 21 0,1-42 16,-21 20-16,21 1 0,0 21 15,-1 0-15,1 0 0,0 0 0,-21 0 16,-1 0-16,22 21 16,-42 22-16,42-1 15,-22 22-15,43-43 0,-21 21 16,21-21-16,0 22 0,0-1 16,0-21-16,0 85 15,21-64-15,0-42 16,1 43-16,-1-43 0,0 0 15,0 0-15,0 0 0,0 0 0,1 0 16,-1-22-16,0 1 0,21 0 16,-42 0-16,43-21 15,-22 20-15,0-20 0,0 21 16,0 0-16,-21-22 0,0 22 0,21-42 16,-21 20-16,0 1 15,22 21-15,-22 0 0,0 0 16,0 42 15,0 0-31,0 0 0,0 0 0,0 0 16,0 1-16,0 20 0,0-21 0,0 0 15,0 22-15,0-22 0,0 0 16,0 21-16,21-21 16,0 1-16,-21-1 0,21-21 0,0 21 15,0-21-15,1 0 16,-1 0-16,21 0 0,0 0 15,-20-21-15,-1 0 0,0-1 16,0 1-16,0 0 0,0 0 0,1-43 16,-1 1-1,-21 21-15,0-1 0,21 22 16,-21-21-16,0-1 0,0 1 0,0 0 0,0 21 16,0-22-16,0 1 15,0 21-15,0 0 0,-21 21 0,0 0 16,21 21-1,-22 0-15,22 0 0,0 85 16,0-64-16,0 1 16,0-1-16,0 0 0,0 1 15,0-1-15,0 43 16,22-43-16,-22-21 0,21 0 16,-21 0-16,21 1 0,0-22 0,-21 21 15,21-21-15,0 0 16,1 0-16,-22-21 15,21 21-15,0-22 0</inkml:trace>
  <inkml:trace contextRef="#ctx0" brushRef="#br0" timeOffset="4326">10329 2921 0,'21'0'31,"1"0"-15,-1 0-16,0 0 0,0 0 0,0 0 15,0 0-15,1-21 16,-1 21-16,0 0 0</inkml:trace>
  <inkml:trace contextRef="#ctx0" brushRef="#br0" timeOffset="4722.14">10731 3090 0,'22'0'15,"-1"0"1,0 0-16,0-21 15,0 21-15,-21-21 0,21 21 0,1-21 16,-22 0-16,0 0 0,21 21 16,-21-22-16,0 1 0,0-21 15,0 21-15,-21 21 16,-1 0-16,1 0 16,0 21-16,0-21 15,-43 63-15,64-41 16,0 41-16,0-42 15,0 0-15,0 1 0,0-1 0,0 21 16,0-21-16,0 0 0,0 1 16,43 20-1,-22-42-15,0 0 0,21 0 0,-20 0 16,-1 0-16,21 0 0,-21 0 0,0-21 16,22 0-16,-22 21 0</inkml:trace>
  <inkml:trace contextRef="#ctx0" brushRef="#br0" timeOffset="5428.96">11282 2900 0,'0'0'16,"0"-21"-16,0 42 31,0 0-15,0 0-16,0 0 0,-21 1 0,21-1 15,0 0-15,0 42 16,0-41-16,0-1 0,-22 0 15,22 0-15,0 0 0,0 0 0,0 1 16,0-1-16,0-42 47,0-1-47,0 1 16,0 0-16,0 0 0,0-21 15,0 20-15,0 1 0,0-42 16,43-22-1,-43 64-15,21 0 16,0 21-16,0-21 0,0 21 0,1 0 16,-1 0-16,0 0 15,0 0-15,0 21 0,-21 0 0,21 0 16,-21 0-16,22 0 0,-22 1 16,0-1-16,21 42 15,-21-20-15,0-22 16,21 0-16,-21 0 0,0 0 15,0 0-15,0 1 0,0-44 47,0 1-47,0 0 16,0 0-16,0 0 16,0 0-16,21-1 0,-21 1 0,21 0 15,0 0-15,-21 0 0,22-22 0,-1 22 16,0 0-16,42-42 15,-20 63-15,-22 0 0,21 0 16,-21 0 0,1 0-16,-1 21 0,-21 0 0,0 0 15,21 21-15,-21-20 0,0-1 16,0 0-16,0 0 0,0 0 16,0 64-1,-21-43-15,21-21 16,0 1-16,0-1 0,-21-21 15,42-21 17,0-1-17,-21 1-15</inkml:trace>
  <inkml:trace contextRef="#ctx0" brushRef="#br0" timeOffset="5810.81">12171 2985 0,'0'0'0,"-21"0"0,21 21 31,21-21-15,0 0-16,0 0 15,0 0-15,0 0 0,1-21 0,-1 21 16,0-22-16,0 22 0,21-21 15,-20-21 1,-1 21-16,-21 0 0,0-1 16,0 1-1,-21 21-15,-1 0 0,1 0 0,0 0 16,0 0-16,-21 21 16,20 1-16,1-1 0,0 0 0,21 21 15,-21 1-15,21-22 0,0 0 16,0 0-16,0 0 0,21 64 15,21-43 1,-20-42-16,-1 0 16,0 0-16,0 0 0,0 0 0,0 0 15,22 0-15</inkml:trace>
  <inkml:trace contextRef="#ctx0" brushRef="#br0" timeOffset="6295.73">12742 2773 0,'0'63'32,"0"-41"-32,0 20 0,0-21 0,-21 64 15,21-64-15,0 0 16,0 0-16,0 0 0,0 1 0,0-1 15,-21-21-15,21 21 0,0 0 16,0 0 0,-21-21-1,21-21 1,0 0-16,0 0 0,0 0 16,0-1-16,0 1 0,0-21 15,0 21-15,21 0 0,0-22 16,0 22-16,0-21 0,1-1 0,-1 22 15,21-21-15,22-22 16,-22 64-16,21-21 16,-20 21-16,-22 0 0,21 0 0,-21 21 0,-21 1 15,0-1-15,22 0 16,-22 21-16,0-21 0,0 1 0,0 20 16,0-21-16,0 21 0,-22-20 0,22 41 15,0-42-15,0 22 16,0-22-16,0 21 15,0-21-15,22-21 32,-1-21-32</inkml:trace>
  <inkml:trace contextRef="#ctx0" brushRef="#br0" timeOffset="6583.01">13631 2434 0,'0'43'16,"-21"-22"-16,21 21 16,-21-21-16,21 22 0,-21 41 15,21-41-15,0-1 0,-21 0 16,21 1-16,-22-1 0,22 0 0,0-21 15,0 22-15,0-22 0,0 0 0,0 21 16,0-20-16,0-1 16,22-21-16,-1 21 15,0-21-15,0 0 0,0 0 16,0 0-16,1-21 0,-1 21 16,0-21-16</inkml:trace>
  <inkml:trace contextRef="#ctx0" brushRef="#br0" timeOffset="6788.9">13462 2752 0,'0'0'0,"0"21"16,21-21-1,0 0-15,0 0 16,1 0-16,-1 0 0,0 0 0,0 0 15,0 0-15,0 0 0,22 0 0,-22 0 16,21 0-16,-21 0 16</inkml:trace>
  <inkml:trace contextRef="#ctx0" brushRef="#br0" timeOffset="7038.69">14330 3154 0,'0'0'0,"-21"21"16,-1 0-16,22 0 0,-21 43 15,21-43-15,-42 0 16,42 0-16,-21 1 0,-22 20 15,22-21 1,0-21-16,0 0 0,0 21 16,0-21-16</inkml:trace>
  <inkml:trace contextRef="#ctx0" brushRef="#br0" timeOffset="9514.9">15494 2963 0,'0'0'0,"-21"0"0,21-21 31,0 0-31,21 21 0,-21-21 0,21 0 16,0 0-16,0-22 0,1 22 16,-1-21-16,21-1 0,-21 1 0,43-64 15,-43 64-15,21 0 16,-21-1-16,1 1 0,-1-22 15,-21 43-15,0 0 0,-21 21 16,-1 0-16,-20 0 16,21 0-16,-21 21 0,20 0 15,-41 22-15,63-1 16,0-21-16,0 22 0,0-1 0,0 0 16,0-21-16,42 64 0,-21-64 15,1 22-15,-1-22 0,0 21 16,0-21-16,43 43 15,-43-43-15,-21 0 0,0 0 16,0 0-16,-21-21 16,-1 0-1,1 0-15,0 0 0,0 0 0,0 0 16,0-21-16,-1 0 0,1 0 16,0 21-16,0-21 0,0 0 15,0-1-15,21 1 0,-22 21 0,22-21 16,0 42 15,22 0-31,-1-21 0,-21 22 16,21-1-16,0 0 15,21 21-15,-20-42 0,20 21 16,-21-21-16,21 0 16,-20 0-16,-1 0 0,21 0 15,0 0-15,-20 0 0,62 0 16,1-21-16,-43 0 15,1 21-15,-1-21 0,0 0 0,-21 0 16,22-1-16,-22-20 0,21-21 16,-21-1-1,-21 43-15,0-21 0,0 20 0,0 1 16,0-21-16,-21 21 0,0 21 16,0 0-16,-21 0 0,20 0 15,1 21-15,0 0 0,-21 0 16,21 22-16,-1-22 0,1 21 0,21 22 15,0-1 1,0-21-16,0-20 0,0-1 16,21 0-16,1 0 0,-1 0 0,0 0 15,21-21-15,1 0 0,-1 0 16,43 0-16,-43 0 0,0 0 16,1 0-16,-1-21 0,0 21 15,-21-21-15,43-21 16,-43 21-16,21-43 0,-20 43 0,-1-21 15,-21-1-15,0 22 0,0-21 16,0 21-16,0-1 0,0-20 16,0 63-1,0 22 1,0-22-16,0 0 0,0 0 16,0 21-16,0-20 0,0-1 15,0 21-15,0-21 0,0 0 0,0 1 16,0-1-16,0 0 0,0 0 15,0-42 32,0 0-47,0 0 16,21-1-16,-21 1 0,21 0 16,-21 0-16,21-21 0,-21 20 0,0 1 15,21 0-15,1 0 16,-1 42-1,-21 0-15,21-21 16,-21 21-16,0 1 0,0 20 16,21 0-1,0-21-15,-21 1 0,21-1 0,1-21 16,-1 21-16,0 0 0,0 0 0,43-21 16,-22 21-16,0-21 15,-21 0-15,22 0 0,20 0 16,-42 0-16,22 0 0,-22-21 0,21-21 15,-21 0 1,1 20-16,-22-20 0,0 0 16,0-1-16,0 1 0,21 0 0,-21-1 15,0-20-15,21 21 0,-21-1 16,0-41-16,0 62 0,0-20 16,0 21-16,0 0 0,0 0 15,-21 21 1,0 21-16,-1 0 15,1 0-15,21 0 0,-21 22 0,0-1 16,21 0-16,0 1 0,-21 41 16,0 1-1,21-43-15,0 1 0,0 20 16,0-21-16,21-20 0,0 20 16,0-21-16,21 0 15,-20 0-15,-1-21 0,21 0 0,-21 0 16,0 0-16,1 0 0,62-21 15,-63 21-15,22-42 16,-1 21-16,-21 0 16,0-22-16,1 22 0,-1 0 0,-21-21 15,21-22 1,0 22-16,-21 21 0,0-1 16,0 1-16,0 0 0,-21 21 15,0 0-15,0 21 16,-1 0-16,22 1 0,-21 20 15,0 21-15,21-41 16,0-1-16,0 0 0,0 0 16,0 0-16,0 0 0,0 1 0,21-1 15,0 0-15,1 0 0,62 0 16,-20-21 0,-22 0-16,-21 0 0,64 0 15,-64-21-15,21 21 0,-20-21 0,20 0 16,-21 0-16,0-1 0,22-41 15,-22-1 1,-21 43-16,0 0 0,0 0 16,0 0-16,0 0 0,-21 42 31,21 0-15,-22 0-16,22 0 0,0 0 0,-21 1 15,0-1-15,21 21 0,0-21 16,0 0-16,-21 1 0,21-1 15,0 0-15,0-42 63,21 0-63,0-1 0,0 1 16,-21 0-16,22-21 15,-1 21-15,-21-1 0,21 1 0,0-21 16,0 21-16,0 21 0,22 0 15,41 21 1,-62 0-16,-1 0 0,-21 0 16,21 1-16,0 20 0,-21-21 15,21 0-15,-21 0 0,21 1 0,-21 20 16,22-21 0,-1 21-16,0-42 0,0 0 31,0-21-31,-21 0 15,21 0-15,1 0 0,-22 0 16,21-1-16,0 1 0,0-21 16,0 21-16,-21-22 0,43-41 15,-22 63-15,0-22 16,0 1-16,0 21 0,0 0 0,-21-1 16,22 22-16,-1 0 15,-21 22 1,0-1-16,0 0 15,0 0-15,0 0 16</inkml:trace>
  <inkml:trace contextRef="#ctx0" brushRef="#br0" timeOffset="10030.94">19304 2582 0,'42'-21'16,"-42"0"0,0 0-16,0 0 0,0 0 15,0-1-15,0 1 16,0 0-16,-21 21 15,0 0-15,0 0 16,0 0-16,-1 0 0,1 21 0,0 0 16,0 22-16,0-22 15,0 0-15,21 21 0,-22 1 0,22-22 16,-21 21-16,21 1 0,0-22 0,0 21 16,0-21-16,0 0 0,21 64 15,22-43 1,-22-42-16,0 22 0,21-22 15,1 0-15,-1 0 0,-21 0 0,22 0 16,-1 0-16,0 0 0,1 0 16,20-22-16,-21 22 0,1-21 15,-1 0-15,-21 0 0,22 0 0,-1-22 16,-21 22-16,0-21 0,0 0 16,1-1-16,-1-63 15,-21 64-15,0 21 0,0 0 16,0 0-16,0 42 15,-21 0 1,-1 21-16,22-21 0,-21 64 16,21-64-16,-21 22 0,21-1 15,0-21-15,0 0 0,0 22 0,0-22 16,0 0-16,0 0 0,21 0 16,43 0-1,-43-21-15,0 0 0,0 0 0,0 0 16,1 0-16,-1 0 0,42-42 15,22-21 1,-85 41-16,21 1 16</inkml:trace>
  <inkml:trace contextRef="#ctx0" brushRef="#br0" timeOffset="10379.1">17399 2434 0,'0'0'0,"21"0"16,0 0 0,0 0-16,22 0 0,-1-21 0,22 0 15,-22 21-15,21-21 0,1 21 16,-1-21-16,1 21 0,-1 0 0,1-22 16,-1 22-16,1 0 0,-1 0 15,1-21-15,-1 21 0,-20 0 16,-1 0-16,0 0 15</inkml:trace>
  <inkml:trace contextRef="#ctx0" brushRef="#br0" timeOffset="11494.85">3408 6223 0,'0'0'0,"-21"-21"0,21 0 0,0 0 15,0-1-15,-22 1 16,22 0-16,0 0 16,0 42-1,0 0-15,0 0 16,0 22-16,22-1 0,-22 0 15,0 1-15,0 20 0,0 1 16,0-22-16,0 22 0,0-22 0,-22 0 16,22 1-16,-21-1 0,21 0 15,-21 22-15,21-43 16,0-42 15,0 0-31,0-1 0,0 1 16,21-21-16,-21 21 0,21-22 0,1 1 15,-1 0-15,0-1 0,0 1 0,0 0 16,-21 21-16,21-22 0,1 1 16,-1 21-16,0 0 0,21 21 15,-21 0 1,1 21-16,-22 0 0,0 0 0,0 21 16,0 1-16,0-1 0,0 0 15,0-20-15,0 20 0,0 0 0,21 1 16,-21-1-16,0-21 0,21 21 0,-21-20 15,21-1-15,0-21 0,0 21 16,22-21-16,-22 0 0,21 0 0,-21 0 16,64-21-16,-43 0 15,1-1-15,-22 1 0,21-21 0,1 0 16,-22-1-16,21 1 0,-21 0 16,0-1-16,1-63 15,-22 1-15,0 62 0,0 1 16,-22-22-16,1 43 0,0-21 15,-21 21-15,42 0 0,-43-1 16,22 22-16,-21 0 0,21 22 16,0-1-16,21 0 0,0 0 15,0 0-15,0 22 0,0-1 16,0 0-16,0 22 16,0-22-16,0-21 0,42 43 15,-21-43-15,0 0 0,22-21 16,-22 21-16</inkml:trace>
  <inkml:trace contextRef="#ctx0" brushRef="#br0" timeOffset="11823.66">4530 6562 0,'0'0'0,"21"0"16,0-21-16,0-1 15,-21 1-15,21 0 0,0 21 0,1-21 16,-1-21-16,0 20 0,0 1 15,-21 0-15,0 0 0,21-21 16,-21 20-16,0 1 16,-21 21-16,0 0 0,0 0 15,0 0-15,-22 0 16,22 21-16,0 1 0,-21 41 16,42-21-16,0 64 15,0-63-15,0-1 0,0 0 16,0-21-16,0 1 0,0 20 15,21-21-15,0 0 0,0-21 0,43 21 16,-1-21 0,-21 0-16,1 0 0,20-21 15,-20 0-15,-1 0 0,0-21 16,-21 20-16</inkml:trace>
  <inkml:trace contextRef="#ctx0" brushRef="#br0" timeOffset="12095.5">5292 5842 0,'0'0'0,"0"-21"0,0 0 0,0 0 0,-22 21 15,22 21 1,-21 0-16,0 0 0,21 21 16,0 1-16,0-1 0,-21 0 0,21 64 15,-21-63-15,21 62 16,0-41-16,0-1 0,0 107 15,0-128 1,0-21-16,0 22 0,0-22 16,0 0-16,0 0 0,21-21 15,0 0-15,0 0 16,0-21-16,22 21 0,-22-21 16,0 0-16,0-1 0</inkml:trace>
  <inkml:trace contextRef="#ctx0" brushRef="#br0" timeOffset="12363.26">5863 6181 0,'0'0'15,"0"-21"-15,0-1 0,0 1 16,-21 21-16,0 0 16,0 0-16,-1 0 0,1 0 0,0 21 15,0 1-15,0-1 0,0 0 16,-1 0-16,1 21 0,0-20 0,0 62 15,21-41-15,-21-1 16,21 0-16,0 1 0,0-22 0,0 21 16,0-21-16,0 0 0,21 1 0,0-1 15,0 0-15,0-21 0,43 0 16,-22 0-16,1 0 0,-1 0 16,0 0-16,1-21 0,-1 0 0,21-1 15,-20 1-15,-1-21 0,0 21 16</inkml:trace>
  <inkml:trace contextRef="#ctx0" brushRef="#br0" timeOffset="13299.17">6392 6287 0,'0'-22'0,"0"44"0,0-65 0,0 22 0,-21 21 31,0 0-15,0 21-16,0 0 0,21 22 15,-22-22-15,22 0 0,0 21 16,-21-20-16,21 20 0,-21 0 0,21-21 15,0 1-15,0 20 0,0-21 16,0 0-16,0 0 0,21 1 16,22-22-16,-22 0 0,0 0 15,21 0-15,-21 0 0,22 0 0,-22 0 16,42-43-16,-41 22 16,-1-21-16,0 21 0,-21-22 15,0 1-15,0 0 0,0 20 16,-42-41-1,20 42-15,-20-22 0,0 22 0,21 0 16,-1 21-16,22-21 16,0 0-1,22 21-15,20 0 16,-21 0-16,21 0 0,1 0 16,-22 0-16,21 0 0,1 0 0,84 21 15,-106 0 1,0 0-16,0 0 0,0 1 0,0-1 15,1 0-15,-22 21 0,0-21 0,0 64 16,0-43 0,0 1-16,0-22 15,-22 0-15,22 0 0,-21-21 0,21 21 16,-21-21-16,0 0 16,0 0-16,21-21 15,0 0 1,0 0-16,0 0 0,0 0 15,0-1-15,0-41 0,21 21 16,0 20-16,21-62 0,-20 63 16,-1-1-16,21-20 0,0 21 15,22-21 1,-22 42-16,-21 0 0,1 0 0,20 0 16,-21 21-16,0 0 0,0 0 15,-21 0-15,0 0 0,22 1 0,-22 41 16,0-42-16,0 43 15,0-22-15,0-21 16,0 22-16,-22-22 0,22 0 16,-21 0-16,0-21 15,21-21 1,0 0 0,0 0-16,0-1 0,0 1 0,0 0 15,0 0-15,21-21 0,0 20 16,22-41-16,-1 21 0,-21 20 15,22-20-15,-1 21 0,0 0 0,-21 0 16,64 21 0,-64 0-16,43 21 15,-64 0-15,0 0 0,0 0 16,0 22-16,0-22 0,-21 63 16,-43 1-1,43-64-15,0 0 16,0 1-16,-1-22 0,22 21 0,0 0 15,22-42 17,-1 21-32,0-21 0,0-1 15</inkml:trace>
  <inkml:trace contextRef="#ctx0" brushRef="#br0" timeOffset="13638.98">7937 6329 0,'22'0'16,"-1"0"0,0 0-16,0 0 0,0 0 15,0 0-15,1 0 0,20-42 16,21 20 0,-41 1-16,-22 0 0,0 0 15,0 0-15,0 0 0,0-1 16,0 1-16,-64 21 15,43 0-15,0 0 16,0 0-16,-22 0 0,22 21 0,-64 64 16,43 21-1,42-64-15,0-21 16,0 22-16,0-22 0,0 0 16,0 21-16,85 1 15,-1-22-15,-41-21 0,-1 0 16,43 0-16,-43 0 15,0-21-15,-20 0 0,20-1 0</inkml:trace>
  <inkml:trace contextRef="#ctx0" brushRef="#br0" timeOffset="14159.71">9419 5884 0,'0'0'0,"0"-21"0,0 0 0,0-21 16,0-1-16,0 22 0,0-42 15,21 42-15,-21-22 16,0 22-16,0 63 31,0-20-31,0 20 16,0 0-16,-21 1 0,21-1 15,0 0-15,-21 1 0,21-1 0,-21 21 16,0-20-16,21 20 0,0-20 16,-22 20-16,22-21 15,0-20-15,0-1 0,0 21 0,0-21 16,22-21-16,-1 0 15,0 0-15,0 0 16,21-21-16,-20 0 0,-1 0 0,0 0 16</inkml:trace>
  <inkml:trace contextRef="#ctx0" brushRef="#br0" timeOffset="14494.82">9821 6033 0,'0'0'0,"21"0"0,-21-22 15,-21 44 1,0-22-16,0 21 15,21 0-15,-21 0 0,0 0 0,21 0 16,-22 1-16,22-1 0,0 0 16,0 42-16,43-20 15,-22-43-15,0 0 16,0 0-16,0 0 0,22 0 16,20 0-16,-20 0 15,-1 0-15,43-43 0,-43 43 16,0-21-16,-21 0 0,22 0 15,-22 0-15,-21 0 0,21-43 16,-21 43-16,0-21 0,0 20 16,-21 1-16,0 0 0,0 21 15,-22 0-15,22-21 0,-64 21 16,22 0 0,42 0-16,0 0 15,-1 0-15,1 0 0,0 0 16</inkml:trace>
  <inkml:trace contextRef="#ctx0" brushRef="#br0" timeOffset="14702.7">9398 5863 0,'63'-21'31,"-41"0"-31,20 21 15,0 0-15,1-21 0,20 21 16,1-21-16,-1 21 0,-21 0 0,22-22 16,-1 22-16,-20 0 0,-1 0 15,-21 0-15,43-21 16,-43 21 0</inkml:trace>
  <inkml:trace contextRef="#ctx0" brushRef="#br0" timeOffset="15126.72">11663 5567 0,'0'0'0,"0"-21"15,0 0 1,21 21-16,0 0 0,64 0 16,-43 0-16,0 0 0,85 0 15,-63 0-15,-1-22 16,213 22 0,-171 0-16,-62 0 0,-22 0 15,0 0-15,0 0 0,-42 0 16,-21 0-1</inkml:trace>
  <inkml:trace contextRef="#ctx0" brushRef="#br0" timeOffset="15479.51">12150 5567 0,'0'63'15,"0"-41"1,0-1-16,21 0 0,-21 0 15,21 21-15,0-20 0,0 20 0,-21-21 16,21 21-16,1 1 0,-1-1 16,-21-21-16,0 22 0,21-1 0,-21 21 15,0-41-15,0 20 0,0-21 16,-21 43 0,-43 20-16,22-63 15,21-21-15,-64 43 0,64-43 16,-21 0-16,-1 0 0,1 0 15,0 0-15,-64-21 16,63-1-16,1-20 16,0 21-16,21 0 0,21 0 0,-22-1 15,22 1-15,-21 0 0,21-42 16,0 41-16,21 1 16,1 21-16,-1-21 0,21 21 15,-21 0-15,22-21 0</inkml:trace>
  <inkml:trace contextRef="#ctx0" brushRef="#br0" timeOffset="16175.12">12700 5990 0,'0'-106'31,"-21"85"-31,0 21 0,-1 0 15,22-21-15,-42 21 0,21 0 16,0 0-16,0 21 0,-1 0 16,1 1-16,0 20 0,-21 21 15,-1 22 1,43-43-16,0-20 0,0 20 0,0-21 16,0 0-16,0 0 0,22 1 15,-1-1-15,42-21 16,-42 0-16,1 0 0,-1 0 15,0 0-15,0 0 0,0-21 0,0-1 16,22 1-16,20-63 16,-42 62-16,-21 1 15,0 0-15,0-21 0,0 21 0,0-1 16,0-41 0,0 42-16,0 42 15,0 0-15,0 0 16,0 0-16,0 1 15,0-1-15,0 21 0,0-21 16,0 22-16,22-1 0,-22-21 16,21-21-16,-21 21 0,42 22 15,-21-43-15,0 0 16,1 0-16,-1 0 0,0 0 0,0 0 16,0 0-16,22 0 0,-22-22 0,42-20 15,-20 0 1,-22 21-16,0-1 0,0 1 15,-21 0-15,0-21 0,0 21 0,21-1 0,-21 1 16,21 0-16,-21 0 16,0 0-16,22 21 15,-1 21 1,-21 0-16,0 0 16,0 0-16,0 1 0,21-1 0,-21 42 15,0-42-15,0 1 16,0-1-16,0 0 0,0 0 15,0 0-15,21-21 16,0 0-16,0 0 16,1 0-16,-22-21 0,21 21 15</inkml:trace>
  <inkml:trace contextRef="#ctx0" brushRef="#br0" timeOffset="16378.66">13652 5863 0,'0'0'0,"0"21"31,-21 1-15,0-1-16,21 0 0,-21 0 0,0 0 15,0 22-15,-1-22 0,1 0 0,0 21 16,0-21-16,0 1 0,21-1 16,0 0-16,0 0 0,0 0 15,21-21 1,0 0-16,0 0 15,0 0-15</inkml:trace>
  <inkml:trace contextRef="#ctx0" brushRef="#br0" timeOffset="16791.41">14097 5969 0,'0'-21'0,"0"42"0,0-63 0,0 21 15,0-1-15,-21 1 16,0 21-16,-1 0 15,1 0-15,0 0 0,0 21 16,-21 1-16,20-1 0,1 0 0,0 0 16,-64 64-16,64-43 15,21 0-15,0-20 16,0-1-16,0 0 0,0 0 16,21-21-16,1 0 15,-1 0-15,21 0 0,-21 0 16,0 0-16,1-21 0,20 0 0,-21 21 15,0-21-15,0-1 0,22-20 16,-22 21-16,-21 0 0,0-22 16,0 22-16,0-21 15,0 21-15,0 42 32,0 0-32,0 0 0,-21 0 0,21 1 15,0 20-15,0-21 0,0 0 0,0 0 16,0 1-16,0-1 0,21 0 15,0 21-15,0-42 0,43 21 16,-43-21-16,21 0 0,1 0 16,-22 0-16</inkml:trace>
  <inkml:trace contextRef="#ctx0" brushRef="#br0" timeOffset="17257.18">16087 5736 0,'0'0'0,"0"-21"0,0 0 0,0-21 0,0 20 16,0 1-16,0 0 16,0 0-16,-22 0 0,1 0 0,0 21 0,0 0 15,0 0-15,0 0 0,-1 0 16,1 21-16,0 21 0,0-21 16,0 22-16,0-1 0,-1 0 0,1 22 15,0-22-15,0 0 0,21 1 16,0 41-16,-21-62 15</inkml:trace>
  <inkml:trace contextRef="#ctx0" brushRef="#br0" timeOffset="17349.13">16573 6075 0,'43'-42'15</inkml:trace>
  <inkml:trace contextRef="#ctx0" brushRef="#br0" timeOffset="17588.99">16806 5398 0,'0'0'0,"-21"0"0,-21 21 32,21 0-32,21 0 0,0 21 0,-43 85 15,43-21 1,-21-42-16,21-22 0,0 43 15,0-43-15,0 0 0,0 64 16,21-63 0,-21-22-16,21 0 0,-21 0 15,22 0-15,-1-21 0,0 0 16,0 0-16,0 0 16,0 0-16,1-21 0</inkml:trace>
  <inkml:trace contextRef="#ctx0" brushRef="#br0" timeOffset="18067.81">17293 5906 0,'21'-22'0,"-42"44"0,42-65 15,0 22-15,-21 0 0,0 0 16,0 0-16,0-1 16,-21 1-16,0 21 0,0 0 15,0 0-15,0 0 0,-1 0 16,1 0-16,-21 21 0,21 1 0,0-1 15,-1 21-15,1-21 0,-21 85 16,21-64 0,21 1-16,0-22 0,0 0 15,0 0-15,0 0 0,0 1 0,0-1 16,21-21-16,0 0 0,0 21 16,0-21-16,1 0 15,-1 0-15,0 0 0,21-21 0,-21 0 16,1-1-16,20 22 0,-21-21 0,0 0 15,0-21-15,22 21 16,-22-1-16,42-83 0,-63 83 16,0-20-16,22 21 0,-22 0 0,0 0 15,0 42 1,0 0-16,0 0 16,-22 0-16,1 0 0,21 22 15,0-22-15,0 21 0,-21-21 0,21 1 16,0-1-16,0 42 15,0-42-15,0 1 16,0-1-16,0 0 0,21 0 16,0-21-16,1 0 0,-1 0 15,21 0-15,-21 0 0,22 0 16,-1 0-16</inkml:trace>
  <inkml:trace contextRef="#ctx0" brushRef="#br0" timeOffset="18467.81">18182 5821 0,'0'0'16,"-21"-127"15,0 127-31,0 0 0,-22 0 16,22 0-16,0 0 0,-43 42 16,43-21-16,0 1 0,0-1 0,0 0 15,0 0-15,21 0 0,-22 22 16,22-22-16,0 0 0,0 0 15,22-21-15,-1 21 0,0-21 16,21 21-16,1 1 16,-1-22-16,-21 21 0,0-21 0,22 21 15,-22-21-15,0 0 16,0 21-16,0-21 0,-21 21 0,0 0 16,0 1-1,-21-22 1,0 21-16,-21-21 0,-22 0 15,43 0-15,-43 21 0,22-21 16,0 0-16,21 0 0,-1 0 16,1 0-16,0 0 0,0 0 0,21-21 15,0 0 1,21-1 0,0 22-16,0-21 0,1 21 0</inkml:trace>
  <inkml:trace contextRef="#ctx0" brushRef="#br0" timeOffset="18879.41">18711 5884 0,'21'-21'0,"-42"42"0,85-42 0,-64 0 0,21 0 16,-21 0-16,0 0 0,0-1 15,-21 22 1,0-21-16,-1 21 0,-20 0 0,21 0 15,0 0-15,-22 0 0,22 21 16,-21-21-16,21 22 0,-22-1 0,22 0 16,0 0-16,-42 43 15,63-43-15,0 0 16,0 0-16,0 0 0,42-21 16,-21 21-16,0 1 0,22-22 0,-22 0 15,21 21-15,0-21 0,1 0 16,-1 21-16,0-21 0,-20 21 0,20-21 15,-21 21-15,21-21 0,-20 21 16,-1-21-16,-21 22 16,0-1-16,-21-21 0,-1 21 15,1-21-15,0 0 0,-21 0 16,21 21-16,-22-21 0,1 0 16,-64 0-16,64 0 0,-1 0 15,-41 0-15,41 0 16,22 0-16,-21 0 0,0-21 0,20 21 15,-20 0-15</inkml:trace>
  <inkml:trace contextRef="#ctx0" brushRef="#br0" timeOffset="19536.56">16108 5652 0,'0'0'0,"0"-22"16,-21 1 0,-1 21-1,1 0-15,0 0 16,0 0-16,0 0 0,0 21 0,-1-21 15,1 22-15,0-1 0,-21 0 0,21 21 16,-1-21-16,1 1 0,0 20 16,-21 64-16,42-85 15,0 21-15,0-21 0,0 22 16,0-22-16,0 0 0,42 43 16,64-22-1,-64-42-15,1 0 0,-1 21 16,21-21-16,-20 0 0,63 0 15,-43 0-15,-21 0 0,43-21 16,-64 21-16,22-21 16</inkml:trace>
  <inkml:trace contextRef="#ctx0" brushRef="#br0" timeOffset="37324.75">2434 5355 0,'0'-21'79</inkml:trace>
  <inkml:trace contextRef="#ctx0" brushRef="#br0" timeOffset="38374.41">2561 5398 0,'0'-22'15,"-21"22"1,21-21-16,0 0 16,-21 21-1,21-21-15,-21 21 32,-1 0-17,22 21-15,-21-21 0,21 21 16,0 0-16,-21 1 0,21-1 15,-21-21-15,21 21 0,0 0 16,-21-21-16,21 21 0,0 0 16,0 1-1,21-22 1,0 0-16,0 0 16,0 0-1,1-22-15,-22 1 16,21 0-16,-21 0 0,0 0 15,0 0-15,0-1 16,0 1-16,-21 0 16,-1 21-1,1 0-15,0 21 16,0-21-16,21 21 16,0 1-16,-21-1 0,0 0 15,21 0-15,0 0 0,0 0 16,0 1-16,0-1 15,0 0-15,21-21 32,0 0-32,0 0 0,0 0 15,0 0-15,-21-21 0,22 21 16,-22-21-16,21 21 0,-21-22 0,0 1 16,0 0-16,0 0 15,0 0-15,0 0 0,0-1 16,0 1-16,-21 0 15,-1 21 1,1 0-16,0 0 16,0 21-1,0 0-15,21 1 16,0-1-16,0 0 0,-21 0 0,21 0 16,0 0-16,-22 1 0,22-1 15,0 0-15,0 0 0,0 0 0,0 0 16,0 22-16,22-43 15,-1 0-15,0 0 16,0 0-16,0-21 16,0 21-16,1-22 0,-22 1 15,21 0-15,-21 0 16,21 0-16,-21 0 0,0-22 16,0 22-16,0 0 0,0 0 15,0 0-15,-21 21 16,0 0-16,-1 0 0,1 0 15,0 21-15,21 0 0,-21 21 16,0-21-16,21 1 0,-21 20 16,21-21-16,0 21 0,0-20 15,0 20-15,0 0 0,0-21 0,0 22 16,0-22-16,21 42 16,0-41-16,21-22 0,-21 0 15,1 0-15,20 0 16,0 0-16</inkml:trace>
  <inkml:trace contextRef="#ctx0" brushRef="#br0" timeOffset="39319.87">3069 5313 0,'-21'21'15,"21"0"-15,-21 0 0,21 1 32,0-1-32,21-21 47,0 0-47,0 0 15,-21-21-15,0-1 16,0 1-16,0 0 15,0 0-15,0 0 16,-21 21-16,0-21 16,0 21-16,0 0 15,-1 0-15,1 0 0,21 21 16,-21 0-16,21 0 16,0 0-16,-21 0 0,21 1 0,0-1 15,0 0-15,0 0 16,0 0-1,21-21-15,0 0 16,0 0 0,1 0-16,-1 0 0,0-21 31,-21 0-31,21 21 0,-21-21 0,0 0 16,0-1-16,0 1 15,0 0-15,0 0 16,-21 21-16,0 0 15,0 0 1,-1 21 0,22 0-1,0 0-15,0 1 16,22-22 31,-1 0-32,-21-22-15,0 1 16,0 0-16,0 0 16,0 0-1,0 0-15,-21 21 16,-1 0 0,1 21-16,21 0 15,0 0-15,0 0 0,0 0 16,-21 1-16,21 20 0,0-21 0,0 64 15,0-22 1,0-20-16,0-1 0,0-21 0,0 0 16,21 0-16,0 1 0,1-1 15,20 0-15,21-21 16,-41 0-16</inkml:trace>
  <inkml:trace contextRef="#ctx0" brushRef="#br0" timeOffset="40907.3">19135 4826 0,'21'0'0,"-42"0"0,63 0 15,-42 21 48,-21-21-48,0 0-15,-1 21 16,1-21-16,0 0 16,0 0-16,0 0 0,0 0 15,-1 0 1,22-21-16,0 0 15,0 0 1,0 0-16,22 0 16,-1 21-1,0 0 1,0 0 0,0 0-1,-21 21-15,0 0 16,0 0-1,0 0-15,0 0 16,0 1 0,-21-22-16,21 21 0,-21-21 0,0 0 31,0 0-15,21-21-16,0-1 15,0 1 1,0 0-16,0 0 15,0 0-15,21 21 16,0-21-16,0 21 16,0 0-16,0 0 15,1 0-15,-1 0 0,0 0 0,0 0 16,21 42-16,-42-21 16,22 0-16,-22 0 0,0 22 0,0-1 15,0-21-15,0 22 0,-22-1 16,1 0-16,0-21 0,-106 85 15,85-85-15,-1 1 16,1-1-16,0 0 0,-1-21 0,22 21 16</inkml:trace>
  <inkml:trace contextRef="#ctx0" brushRef="#br0" timeOffset="42250.16">19643 4847 0,'0'0'0,"0"-21"31,-22 21-15,1 0 15,21-21 0,21 21-15,1 0-16,-1-21 0,0 21 15,0 0-15,-21-21 0,21 21 16,0 0-16,1 0 16,-1 0-1,0 0-15,-21 21 0,0 0 16,0 0-16,0 0 16,0 0-16,0 1 0,0-1 15,-21-21 1,21 21-1,-21-21-15,21-21 32,0 0-32,0-1 15,0 1-15,0 0 16,0 0-16,0 0 16,21 21-16,0 0 0,-21-21 15,21 21 1,0 0-16,0 0 15,-21 21 1,0 0-16,0 0 16,0 0-16,0 0 0,0 1 0,-21-22 15,0 21-15,21 0 0,-21-21 16,0 21-16,0 0 16,-1-21-16,1 0 31,21-21-31,0 0 15,0 0 1,0 0-16,21 21 0,-21-22 0,0 1 16,22 0-16,-1 0 15,0 0-15,0 21 16,-21-21-16,21 21 0,-21 21 16,0 0-1,0 0-15,0 0 0,0 0 16,0 1-16,-21-1 15,0 0-15,21 0 0,-21 0 0,-22 0 16,22-21-16,0 22 16,0-22-1,0 0-15,21-22 32,0 1-32,0 0 0,0 0 15,0 0-15,0 0 16,0-1-16,21 1 0,0-42 15,0 63-15,0-21 16,-21-1-16,22 22 16,-1 0-16,0 0 0,-21 22 15,0-1 1,0 0-16,0 0 16,0 0-16,0 0 0,0 22 15,-21-22-15,0 0 16,-1 0-16,1 0 0,0 1 0,0-22 15,0 21-15,0-21 32,21-21-1,0-1-31,0 1 0,21 0 16,0 0-16,0-21 15,0 20-15,0 1 0,-21 0 16,43 0-16,-22 21 0,0 0 15,0 0-15,0 0 16,1 21-16,-22 0 16,21 0-16,-21 1 0,0 20 15,0-21-15,-21 85 16,-22-43-16,1-41 16,21 20-16,-22-21 0,1 0 15,0 22-15,-1-22 0,-62 42 16,62-63-16</inkml:trace>
  <inkml:trace contextRef="#ctx0" brushRef="#br0" timeOffset="44887.99">3450 7345 0,'0'-21'0,"0"42"0,0-63 16,0 20-16,0 1 15,-21 21 16,21 21-31,0 1 16,0-1-16,-21 42 16,21-42-16,0 22 0,0-22 15,0 21-15,0-21 0,0 22 0,21-22 16,0 21-16,-21-21 0,21 1 0,0 20 16,1-21-16,-1 0 0,42 0 15,-20 1-15,-22-1 16,21-21-16,0 0 0,1 21 0,-1-21 15,85 0 1,-85 0-16,22 0 0,-22 0 0,22 0 16,42-42-16,-22 42 0,-20-22 15,20 22-15,-20-21 0,21 0 16,20 0-16,-20 0 0,84 0 16,-63-1-16,85-20 15,-85 21-15,126-21 16,-126 20-16,0 1 0,21 0 0,212-42 15,-85 20 1,-127 43-16,0-21 0,0 0 16,0 0-16,0 0 0,0-1 0,254-20 15,-254 21-15,127 0 16,-127 0-16,0 21 16,-21-22-16,21 22 0,0 0 0,0-21 15,105 0-15,-105 21 0,85-21 16,-85 21-16,0 0 0,-21 0 15,21 0-15,-21 0 0,0 0 16,190 0 0,-190 0-16,63 0 0,-84 21 0,-1 0 15,1-21-15,-21 21 0,20 1 16,-20-1-16,20 21 0,-20-21 16,-1 0-16,1 1 0,42 41 15,-64-42-15,22 22 16,-22-22-16,0 0 0,1 0 0,-22 21 15,21-20-15,-21-1 0,0 0 0,43 42 16,-43-41-16,0-1 16,-21 0-16,0 0 0,21-21 15,-21 21-15,22-21 0,-22-21 63,21 21-63,-21-21 0,21 0 15,-21 0-15,0-1 0,0 1 16,21 0-16,0 0 0,0 0 16,1 0-16,41-64 0,-42 64 15,0-22-15,22 22 0,-1-21 16,-21 21-16,22-22 0,62-20 16,44-1-1,-86 22-15,1 21 0,-1 0 0,1 0 16,20 21-16,1-22 0,0 1 0,84-21 15,0 21 1,-84 21-16,21 0 0,-22-21 0,1 21 16,21 0-16,-21 0 0,20 0 15,86 0-15,105 0 16,-211 0-16,21 0 16,-22 0-16,22 0 0,0 21 0,0-21 15,106 21-15,-107 0 0,86 0 16,-85-21-16,0 21 15,-1-21-15,1 22 0,21-22 0,-21 21 16,317 42 0,-211-42-16,-106 1 15,127-1-15,-127 0 16,-1 0-16,86 0 0,-85-21 16,-22 0-16,1 21 0,0-21 15,-1 0-15,65 0 0,-65 0 16,-41 0-16,20 0 0,-21 0 15,22-21-15,-43 21 0,21 0 0,-20-21 16,-1 0-16,0 21 0,0-21 0,21 0 16,-42-1-1,0 1 1,0 0-16,0 0 16,-21 0-1,0 0 1,21-1-1</inkml:trace>
  <inkml:trace contextRef="#ctx0" brushRef="#br0" timeOffset="46519.12">13271 8594 0,'0'0'0,"0"-21"16,-21 21-16,21-22 0,-21 22 0,0 22 31,21-1-16,0 0-15,0 21 0,0 1 0,0-1 16,0 21-16,0-20 0,-21 20 16,21-20-16,0 62 0,0-41 15,0-22-15,-21 1 0,21-1 0,-22 0 16,1-21-16,21 22 0,0-22 16,0 0-16,0 0 0,-21 0 15,21 1-15,0-44 31,0 1-31,0 0 16</inkml:trace>
  <inkml:trace contextRef="#ctx0" brushRef="#br0" timeOffset="46771.97">13356 8573 0,'0'105'16,"0"-62"0,0-1-16,0 22 0,0-22 15,0 21-15,0-20 0,0 20 0,0-20 16,-21-1-16,21 0 0,-21 1 16,21-1-16,0 43 15,-21-64-15,21 0 0,0 0 0,0 0 0,-22 0 16,22 1-16,0-1 0,-21-21 15,0 0 1,0 0-16</inkml:trace>
  <inkml:trace contextRef="#ctx0" brushRef="#br0" timeOffset="47011">12721 9250 0,'0'0'0,"21"21"31,0-21-15,1 21-16,-1 0 0,0 1 0,21-1 15,-21-21-15,1 21 0,20 0 16,-21 0-16,0 0 0,0-21 0,1 22 16,-1-1-16,0 0 0,0 0 15,0-21 1,-21 21-16,21-21 15</inkml:trace>
  <inkml:trace contextRef="#ctx0" brushRef="#br0" timeOffset="47207.89">13568 9165 0,'0'0'0,"0"21"16,0 1-1,0-1-15,-21 0 0,-1 0 0,1 0 16,0 0-16,0 1 0,-43 41 16,43-42-1,-21 0-15,21 22 0,0-22 0,-1 0 16,1 0-16,0 0 0,0 1 16,0-1-16</inkml:trace>
  <inkml:trace contextRef="#ctx0" brushRef="#br0" timeOffset="47919.87">11663 10837 0,'0'0'0,"0"-21"0,21 0 16,0 0-16,0 0 0,0 0 15,1-1-15,-22 1 16,21 0-16,0 0 0,-21 0 0,0 0 16,0-1-16,0 1 0,0 0 15,0 0-15,-21 21 16,0 0-16,-1 0 0,-20 0 16,0 0-16,21 21 0,-64 21 15,21 1 1,64-22-16,-21 0 0,21 21 15,-21-20-15,21-1 0,0 0 0,0 0 16,42 43 0,22-22-16,-43-21 15,21 0-15,1-21 0,-1 21 0,0-21 16,1 22-16,-1-1 0,22 0 16,-22-21-16,0 21 0,-21 0 15,1 0-15,-1-21 0,-21 22 16,0-1-16,0 0 0,0 0 0,-21 0 15,-22 0-15,22-21 0,-21 22 0,-1-1 16,1 0-16,0-21 0,-1 21 0,-20-21 16,21 0-16,-1 0 0,1 0 0,-22 0 15,22 0-15,0 0 0,21 0 0,-43-21 16,-21-43 0,64 43-16,0-21 15,21 21-15,0 0 0,0-22 0,0 22 16,0-42-1,0 41-15,21 1 0,-21 0 16,21 21-16,1-21 0,-1 21 0,21-21 16,-21 21-16,0-21 0,22 21 0</inkml:trace>
  <inkml:trace contextRef="#ctx0" brushRef="#br0" timeOffset="48216.7">12213 10499 0,'0'0'0,"0"-21"0,0-1 16,0 44 15,0-1-31,0 0 16,0 21-16,0-21 0,0 22 0,0-1 15,0-21-15,-21 22 0,21-1 0,-21 0 16,21-21-16,-21 22 0,21-1 15,0-21-15,0 22 0,0-22 0,0 42 16,0-42-16,0 1 16,0-1-16,21-21 15,0 0-15,0 0 16,21 0-16,-20-21 16,-1-1-16,-21 1 0,21 21 0</inkml:trace>
  <inkml:trace contextRef="#ctx0" brushRef="#br0" timeOffset="48402.94">12023 10837 0,'0'0'16,"-22"0"-16,44 0 31,-1 0-31,0-21 0,0 21 0,0 0 16,0 0-16,22 0 0,-22 0 15,42-21-15,-41 21 0,-1 0 16,21-21-16,-21 21 0,0-21 0</inkml:trace>
  <inkml:trace contextRef="#ctx0" brushRef="#br0" timeOffset="48868.68">12658 10816 0,'0'0'0,"-22"0"16,22-21-1,0 0-15,0 0 16,0 0-16,22-1 16,-1 22-16,0-21 15,0 21-15,0 0 0,22 0 16,-22 0-16,0 21 0,0 1 15,0-22-15,0 21 0,1 0 0,-1 0 16,0 21-16,-21-20 16,21 41-16,-21-42 0,0 0 15,0 1-15,0-1 0,0 0 16,0 0-16,-42 43 16,-1-22-1,22-21-15,21-42 31,0 0-31,0 0 16,0-1-16,0 1 0,0 0 0,0 0 16,21 0-16,-21 0 0,22-1 0,-1-20 15,0 0-15,0 21 16,0-1-16,-21 1 0,21 21 0,1-21 16,-1 0-16,0 21 0,0-21 15,43 21-15,-43-21 16</inkml:trace>
  <inkml:trace contextRef="#ctx0" brushRef="#br0" timeOffset="49111.44">13525 10710 0,'0'43'31,"0"-22"-31,0 0 0,0 0 0,0 0 15,0 1-15,-21-1 0,21 0 0,0 21 16,0-21-16,0 1 16,0-1-16,0 0 15,0 0 1,0-42 15,0 0-31,0 0 16</inkml:trace>
  <inkml:trace contextRef="#ctx0" brushRef="#br0" timeOffset="49484.55">13525 10456 0,'-21'0'0,"42"0"0,-63 0 0,21 0 0,0 0 15,21 22-15,-21-1 0,21 0 16,0 0-16,0 0 15,0 0-15,0 1 0,21-22 16,0 21-16,0-21 0,21 0 16,-20 0-16,20 0 15,-21-21-15,0-1 0,0 22 16,1-21-16,-1 0 0,-21 0 0,21-21 16,-21-1-1,0 22-15,-21 0 0,-22-21 16,22 20-16,0 22 15,-64 0 1,64 0-16,0 0 0,0 22 16,0 20-16,21-21 0,-21 0 15,21 22-15,-22-22 0,22 0 0,0 21 16,0-21-16,0 22 0,0-22 16,0 0-16,22 21 15,-1-20-15,0-1 0,0-21 0</inkml:trace>
  <inkml:trace contextRef="#ctx0" brushRef="#br0" timeOffset="49994.81">13885 10710 0,'0'0'0,"0"22"31,0-1-15,0 0-16,0 0 0,0 0 0,0 0 15,0 1-15,0-1 16,0 0-16,0 0 0,0 0 16,0 43-16,0-43 0,0 0 15,0 0 1,0-42 31,0 0-47,0 0 15,0 0-15,0-1 0,0 1 16,0-21-16,0 21 0,21 0 0,22-43 16,-22 22-16,0 21 0,0-22 0,0 22 15,22-21-15,20-1 16,-20 22-16,-1 21 0,0 0 16,1 0-16,-1 0 0,-21 0 0,21 0 0,22 43 15,-1 20 1,-41-21-16,-22-20 15,0-1-15,0 21 0,0-21 0,0 0 16,-22 43 0,1-22-16,0-21 0,21 1 15,-21-1-15,0-21 16,21 21-16,0-42 31,21 0-15,0 21-16,0-22 0</inkml:trace>
  <inkml:trace contextRef="#ctx0" brushRef="#br0" timeOffset="50911.73">15176 10626 0,'0'0'0,"0"-21"0,0-1 0,0 1 16,-21-21-16,0 42 15,0-21-15,0 21 0,0 0 16,-1 0-16,1 0 0,0 21 0,0 0 16,-21 0-16,-1 22 15,-41 41-15,62-63 16,1 22-16,21-22 0,0 0 16,-21 0-16,21 0 0,0 22 15,0-22-15,0 0 16,21 0-16,0 0 0,1-21 15,-1 0-15,21 0 0,-21 0 0,22 0 16,20-21 0,-42 0-16,0 0 0,1 0 0,-1 0 15,0-1-15,0 1 0,0 0 0,-21 0 16,21 0-16,-21 0 0,22-1 16,-22-20-16,0 21 15,0 42 16,0 0-15,-22 0-16,22 1 0,-21-1 16,21 0-16,-21 0 0,21 0 0,0 22 15,-21-22-15,0 0 0,21 21 0,-21 1 16,21-22-16,0 21 0,-22 22 16,22-22-16,0 0 0,0 22 15,-21-1-15,21 1 0,0 63 16,0-64-16,0 1 0,0-1 0,0 1 0,0-1 15,0 22-15,0-22 0,0 1 16,0 21-16,0 42 16,0-64-16,0 1 0,0-1 0,0 43 15,0-43-15,0 1 0,0 84 16,0-106-16,0 1 16,0-1-16,0 0 0,0 22 15,0-43-15,0 21 0,-42 1 16,21-43-16,0 0 15,-1 0-15,1 0 16,0 0-16,0-21 16,0-1-16,-22-20 15,22 0-15,-42-43 0,20 43 16,1-1-16,-43-84 0,22 64 16,21-1-16,-1 1 0,1-1 15,21-20-15,0 20 0,-1 1 16,22-22-16,0 22 0,0-64 15,22 63-15,-1 1 0,0-1 0,0 1 16,21-1-16,-20 22 0,20-22 0,21-20 16,-41 20-16,62-21 15,-63 64-15,22-21 0,-1 21 16,-21 0-16,22-1 0,-22 1 0,21 21 16,-21-21-16,0 21 0,22 0 15,-22 0-15,21 0 16,-21 0-16,-21 21 31,-21-21-15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10:00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931 783 0,'0'-21'16,"-21"21"-1,21-21-15,0 0 16,0 0-1,-21-1 1,0 1-16,21 0 16,-21 0-16,-1 0 15,22 42 48,22 0-48,-1 0-15,-21 0 0,21 1 0,0-1 16,0 21-16,0 0 0,-21-20 16,22 20-16,-1 0 0,0 1 0,0 41 15,0-41-15,22 41 16,-43-41-16,21-1 16,0 64-16,-21-85 15,21 0-15,-21 0 0,0 0 16,21 22-16,0-22 0,-21 0 31,22-21-31,-22-21 31,0 0-31,0 0 16,0-1-16</inkml:trace>
  <inkml:trace contextRef="#ctx0" brushRef="#br0" timeOffset="338.82">1460 614 0,'0'-21'0,"0"42"0,-21-42 15,21 0-15,-21 21 0,0 0 16,0 0-1,21 21-15,-21 0 0,21 21 16,0-21-16,0 22 0,-22-1 16,22 0-16,-21 22 0,21-22 15,-21 22-15,21-22 0,0 22 16,0-22-16,-21 0 0,21 1 0,0-1 16,-21-21-16,21 21 0,0-20 0,0-1 15,0 0-15,0 21 16,0-21-16,21-21 31,0 0-15</inkml:trace>
  <inkml:trace contextRef="#ctx0" brushRef="#br0" timeOffset="1030.66">1926 1207 0,'0'0'16,"21"-22"-16,-21 1 0,0 0 15,0 0-15,0 0 16,0-22-16,0 22 0,-21 0 0,0 0 15,21 0-15,-21 0 0,0-1 16,21 1-16,-22 0 0,22 0 16,-21 21-16,0 0 0,0 0 15,0 0-15,0 21 16,-22 0-16,22 22 16,0-1-16,21-21 15,-21 64-15,21-64 0,-21 21 16,-1 1-16,22-1 0,-21-21 15,21 21-15,0-20 0,0-1 16,0 0-16,0 0 0,0 0 16,0 0-16,21 1 0,1-22 15,-1 0-15,0 0 16,0 0-16,0 0 0,0 0 16,1 0-16,-1 0 0,21-64 15,-21 64-15,0-21 16,-21-21-16,22 20 0,-22 1 0,21 0 15,0-21-15,-21 21 0,0-22 16,0 1-16,0 21 0,0 0 16,0-1-16,0 1 0,0 0 15,0 42 1,0 0 0,0 1-16,0-1 0,0 0 15,0 21-15,0-21 0,0 1 0,0 20 16,0-21-16,0 0 0,0 0 15,0 1-15,21 20 16,0-21-16,-21 0 16,21-21-16,1 0 15,-1 0 1,0 0-16,0 0 16,-21-21-16,21 0 0,0 21 15,1-21-15</inkml:trace>
  <inkml:trace contextRef="#ctx0" brushRef="#br0" timeOffset="1486.4">2222 1143 0,'0'0'0,"-21"0"0,21-21 0,-21 21 0,21-21 16,0 0-16,0-1 15,0 1-15,0 0 16,0 0-16,21 21 15,0 0-15,1 0 16,-1 0-16,0 0 0,0 0 16,0 0-16,0 21 0,1-21 15,-1 21-15,0 22 0,42-1 16,-41-21-16,-1 0 16,-21 0-16,0 22 0,0-1 15,0-21-15,0 0 0,0 1 0,0-1 16,0 0-16,-21 0 15,-1-21-15,1 0 16,21-21 15,0 0-31,0 0 0,0-1 16,0 1-16,0-21 0,0 21 16,0 0-16,0-1 0,0-20 15,0 21-15,21 0 0,-21 0 16,22-1-16,-22 1 0,0 0 0,21 21 15,0 0-15,-21-21 16,21 21-16,0 0 0,0 0 16,1 0-1,-1 0-15</inkml:trace>
  <inkml:trace contextRef="#ctx0" brushRef="#br0" timeOffset="2130.77">3154 1291 0,'21'-21'16,"-42"42"-16,42-63 0,-21 21 0,0 0 15,0-1-15,0 1 0,0 0 16,0 0-16,0 0 0,0 0 0,0-1 15,0 1-15,0 0 0,-21 0 16,0 0-16,21 0 0,-22 21 16,-20-22-16,21 22 15,0 0-15,0 0 0,-1 22 16,1-1-16,0 0 0,0 21 16,0 1-16,0-22 15,-1 21-15,1-21 0,0 22 0,21-1 16,0-21-16,-21 21 0,21-20 15,0-1-15,-21 0 0,21 42 16,0-41-16,0-1 16,21-21-16,0 0 0,0 0 15,0 0-15,1 0 0,-1 0 16,0-21-16,0 21 16,21-43-16,-20 22 0,-1 0 0,0 0 15,0 0-15,0-22 0,-21 22 16,21-42-16,1 41 15,-22-20-15,21 21 0,-21-21 16,0 20-16,0 1 0,0 0 0,0 42 47,0 0-47,0 1 0,0-1 0,0 0 16,0 21-16,0-21 0,0 22 15,0-22-15,0 0 0,0 21 16,0-20-16,0-1 0,0 0 15,21-21-15,0 21 0,0-21 16,0 0-16,1 0 16,-1 0-16,0 0 0,0 0 15,-21-21-15,21 0 0,0 0 16,1 21-16,-1-22 0</inkml:trace>
  <inkml:trace contextRef="#ctx0" brushRef="#br0" timeOffset="2366.63">3619 995 0,'0'0'0,"22"-21"0,-22 0 16,0 42 15,0 0-31,-22 0 0,22 21 16,0-20-16,-21-1 0,21 0 16,0 21-16,0-21 0,0 1 0,0-1 15,-21 21 1,21-21-16,0 0 0,0 1 0,0-1 15,-21 0-15,42-21 47,0-21-47,-21 0 0</inkml:trace>
  <inkml:trace contextRef="#ctx0" brushRef="#br0" timeOffset="2738.42">3725 656 0,'0'0'0,"-84"0"31,62 21-31,1 22 16,21-22-16,-21 21 16,21-21-16,0 1 0,0-1 15,0 0-15,0 0 0,0 0 0,21-21 16,0 21-16,1-21 15,-1 0-15,0 0 0,0-21 16,0 21-16,0-21 0,1 0 16,-1 0-16,-21 0 0,21-22 15,-21 22-15,0 0 0,0 0 16,0 0-16,-21-1 0,21 1 16,-64 0-16,43 21 15,0 0-15,0 0 0,0 0 16,-22 0-16,22 21 0,21 0 15,-21 1-15,21-1 0,-21 0 16,21 21-16,0-21 0,0 1 0,0-1 16,0 0-16,21-21 0,0 21 15,0-21-15,0 0 0</inkml:trace>
  <inkml:trace contextRef="#ctx0" brushRef="#br0" timeOffset="3346.08">4085 466 0,'0'0'0,"0"-21"0,0-1 32,-21 22-32,21 22 0,0-1 15,0 0-15,0 0 0,-21 0 16,21 22-16,0-22 0,0 21 15,0 0-15,0 64 0,-21-63 16,21 20-16,0-21 0,-22 22 0,22-22 16,0 1-16,0-1 0,-21 0 15,0 43-15,21-43 16,-21-21-16,21 1 0,0 20 0,0-21 16,-21 0-16,0-21 31,21-21-16,0 0-15,0 0 16,0-22-16,0-20 16,0 42-16,0-22 15,42 1-15,-21 0 0,0 21 16,22-22-16,41-20 16,-63 42-16,22 21 15,-1 0-15,-21 0 0,22 0 16,-22 0-16,21 0 0,-21 21 0,0 0 15,1 0-15,-1 0 0,0 0 16,-21 22-16,0-22 0,0 0 16,0 0-16,0 22 0,-21-1 15,0-21-15,-1 0 0,-20 0 0,21 1 16,-21-22-16,-64 63 16,85-63-16,-22 21 15,22-21-15,0 21 0,-21-21 16,20 0-16,1 0 0,0 0 15,21-21 1,0 0-16,0 0 16,21 0-16,-21 0 0</inkml:trace>
  <inkml:trace contextRef="#ctx0" brushRef="#br0" timeOffset="3678.89">4678 402 0,'0'0'16,"0"21"15,0 1-31,0-1 0,0 0 16,0 21-16,0 1 0,0-1 0,0 21 15,0-20-15,-21 20 0,-1 64 16,1-63-16,0 42 16,0-64-16,21 0 0,-21 1 15,21-1-15,0-21 0,0 0 16,0 43-16,0-22 16,21-42-1,0-21 1,0 21-16</inkml:trace>
  <inkml:trace contextRef="#ctx0" brushRef="#br0" timeOffset="4082.7">4847 1143 0,'0'0'0,"21"0"15,0 0 1,1 0-16,-1 0 16,0 0-16,0 0 0,0-21 15,0 21-15,1-21 0,-1 21 16,0-21-16,-21-1 0,0 1 0,21 0 16,-21 0-16,0 0 0,0 0 15,0-1-15,0 1 0,0 0 16,-21 21-16,0 0 0,0 0 15,-1 0-15,1 0 0,-21 21 16,21-21-16,0 43 0,-1-22 16,1 0-16,0 42 15,0-20-15,0 20 0,21-42 16,0 22-16,0-22 0,0 0 16,0 0-16,0 0 0,0 1 0,42-1 15,0 0 1,-20-21-16,-1 0 0,42 0 15,-42-21-15,22 21 0,-22-21 0</inkml:trace>
  <inkml:trace contextRef="#ctx0" brushRef="#br0" timeOffset="4671.41">7112 318 0,'0'0'0,"0"-22"0,0 1 0,0-21 16,0 21 0,0 42-1,0 0-15,0 21 16,0-20-16,0 20 0,0 0 0,0 22 15,0-22-15,0 22 0,0 41 16,0-41-16,0 63 16,0-64-16,0-20 0,0-1 15,0 22-15,0-22 0,0-21 0,0 64 16,0-64 0,0 0-16</inkml:trace>
  <inkml:trace contextRef="#ctx0" brushRef="#br0" timeOffset="5131.68">6710 529 0,'0'0'0,"-43"-21"16,-84-85-1,127 85-15,0 0 16,0 0-16,0 0 0,0-1 0,22 1 16,-1 0-16,0 0 0,21 21 15,1-21-15,-1 0 0,21 21 0,64 0 16,-63 0-16,84 42 16,-84-21-16,-1 21 0,22-20 15,-22 20-15,1 21 0,-1-20 16,-20-1-16,41 64 15,-20 0-15,-64-43 0,0-20 16,-21 62-16,-22-62 16,22-1-16,-21 0 0,-1 1 0,1-1 15,-21-21-15,20 22 0,1-22 16,-22 0-16,22 0 0,0 0 0,-1 0 16,1 1-16,0-22 0,-43 0 15,0 0 1,64 0-16,0 0 0,21-22 15,-21 22-15,21-21 16,0 0-16,0 0 16,21 0-16,0 21 15,0-21-15,1 21 0,-1-22 0,21 22 16,-21-21-16</inkml:trace>
  <inkml:trace contextRef="#ctx0" brushRef="#br0" timeOffset="5527.46">7916 1080 0,'0'0'0,"21"0"0,1 0 16,-1 0-16,0 0 15,0-22-15,0 22 16,-21-21-16,21 21 0,1-21 15,-1 0-15,0 21 0,-21-21 0,21 0 16,-21-1-16,21 22 0,-21-42 16,0 21-1,-21 21-15,0 0 0,0 0 16,0 0-16,-1 0 0,1 0 0,-21 21 16,21 0-16,0 0 0,-43 22 15,43-1-15,0-21 0,0 22 16,-1-22-16,22 0 15,0 21-15,0 1 0,0-22 16,0 21-16,0-21 16,22-21-16,-1 0 0,0 21 15,0-21-15,0 0 0,22 0 0,-22 0 16,21 0-16,-21 0 16,22-21-16,-1 21 0,-21-21 0,43 0 15</inkml:trace>
  <inkml:trace contextRef="#ctx0" brushRef="#br0" timeOffset="5800.29">8572 826 0,'0'0'0,"0"-22"0,0 1 16,-21 21 0,0 0-16,21 21 0,-21-21 15,0 22-15,0 20 0,21-21 0,0 0 16,-22 22-16,1-22 0,21 21 15,-21-21-15,21 22 0,0-1 16,0 21-16,0-41 16,0-1-16,0 0 0,0 0 0,21 0 15,0-21-15,1 0 0,-1 0 16,0 0-16,0 0 0,21 0 16,-20 0-16,41 0 15,-21-21-15,-20 0 0,20 0 16,0-22-16,-21 22 0</inkml:trace>
  <inkml:trace contextRef="#ctx0" brushRef="#br0" timeOffset="6077.14">9080 318 0,'0'-22'0,"0"44"0,0-86 16,0 43-16,-21 21 15,0 0-15,0 21 16,21 0-16,0 0 0,0 22 15,-21-1-15,21 0 0,0 1 16,-21 20-16,21-20 0,0 84 16,0-64-16,0 1 0,0-1 15,-22-21-15,22 64 0,-21-63 16,21-1-16,0 0 0,0 22 16,0-22-1,0-21-15,0 0 0,21-21 16,1 0-1,-1 0-15,0 0 0,0-21 0,0 21 16</inkml:trace>
  <inkml:trace contextRef="#ctx0" brushRef="#br0" timeOffset="6628.51">9567 1037 0,'0'0'0,"21"-84"32,-21 62-32,0 1 0,0-21 15,0 21-15,0 0 16,0-1-16,-21 1 0,0 0 0,0 21 16,0-21-16,0 21 0,-22 0 15,-20 42 1,63-21-16,-21 1 0,-1 20 15,1-21-15,21 21 0,-21 1 16,21-1-16,0-21 0,0 22 0,0-1 16,0-21-16,0 0 0,0 22 15,0-22-15,0 0 0,0 0 16,0 0-16,21-21 0,0 0 16,1 0-16,-1 0 0,0 0 15,0-21-15,0 0 16,22 0-16,-22 0 0,0-1 15,0 1-15,0-21 0,0 21 0,-21-22 16,22 1 0,-22 0-16,21-1 0,-21 22 15,0 0-15,0 42 32,0 0-32,0 1 0,0-1 0,0 0 15,0 21-15,0-21 0,0 1 16,0 20-16,0-21 0,0 0 0,0 22 15,0-22-15,0 0 16,0 0-16,21 0 0,0 0 16,21-21-16,-20 0 0,-1 0 15,0 0-15,0 0 0,0 0 16,0 0-16</inkml:trace>
  <inkml:trace contextRef="#ctx0" brushRef="#br0" timeOffset="7011.55">9927 931 0,'0'0'0,"-21"-21"0,21 0 15,0 0-15,0 0 16,21 21 0,0 0-1,0 0-15,1 0 0,-1 0 0,21 0 0,-21 21 16,0 0-16,1 0 0,-1 0 15,0 22-15,0-22 0,0 42 16,0-41-16,-21-1 0,0 21 16,0-21-16,0 0 0,0 1 15,0-1-15,-21 0 0,0 0 0,21 0 16,-21-21-16,21 21 0,-21-21 0,0 0 31,21-21-15,0 0-16,0 0 15,0 0-15,0 0 0,0-22 0,21 22 16,-21 0-16,21-21 0,0-1 16,0 22-16,-21-21 0,21 21 15,1-22-15,-1 1 0,0 21 16,0 0-16,-21-1 0,21 22 16</inkml:trace>
  <inkml:trace contextRef="#ctx0" brushRef="#br0" timeOffset="7763.76">10668 1164 0,'0'0'0,"42"-84"31,-21 62-31,-21 1 0,0-21 16,0 21-16,0-22 16,0 22-16,0-21 0,-21 21 15,0 21-15,21-21 0,-21 21 0,-21 0 16,-1 21 0,22 0-16,0 0 0,0 0 15,0 22-15,-1-1 0,22 0 16,-21-21-16,21 22 0,-21-1 15,21 0-15,0 22 16,0-1-16,0-41 16,0-1-16,0 0 0,21-21 15,0 21-15,1-21 0,-1 0 16,0 0-16,0 0 0,21-21 16,-20 21-16,-1-21 0,0 0 15,0-1-15,0 1 0,22 0 0,-1-42 16,0-43-1,-42 85-15,21-22 0,-21 22 16,0-21-16,0 21 0,0-1 0,0 1 16,0 42 15,-21 1-31,21-1 0,0 21 0,0-21 16,0 22-16,0-22 0,0 21 15,0-21-15,0 43 0,0-43 16,0 0-16,0 0 0,0 0 15,43 22-15,-22-43 0,-21 21 16,21-21-16,21 0 16,1 0-16,-22 0 0,0 0 15,21 0-15,1-21 0,-22 0 16,0-1-16,0 1 16</inkml:trace>
  <inkml:trace contextRef="#ctx0" brushRef="#br0" timeOffset="8046.6">11409 656 0,'0'0'0,"0"-21"0,0-21 0,0 21 16,0-1-1,-43 22 1,43 22-16,0-1 16,-21 85-16,0-1 15,21-62-15,0-1 16,0 22-16,0-22 0,0 0 0,0 1 15,0-1-15,0 0 16,0 43-16,0-43 16,0-21-16,0 1 0,0-1 15,0 0-15,21-21 16,0 0-16,1 0 0,-1 0 16,0 0-16,0 0 0,0-21 15,0 0-15,1-1 16,-1 1-16</inkml:trace>
  <inkml:trace contextRef="#ctx0" brushRef="#br0" timeOffset="8315.14">11684 995 0,'0'0'0,"0"-21"0,0 0 16,0 42 15,0 0-31,0 0 0,0 0 16,0 22-16,0-22 0,0 0 15,0 42-15,0-41 0,-21-1 16,21 42-16,0-42 0,0 1 16,0-1-16,0 0 15,0 0-15,0 0 0,21-21 32,0 0-32,0 0 0,0 0 15,1 0-15,-1-21 0,0 21 0,21-42 16,1 21-1,-22-1-15,21 1 0</inkml:trace>
  <inkml:trace contextRef="#ctx0" brushRef="#br0" timeOffset="9086.69">12171 1037 0,'0'0'0,"0"21"31,0 1-31,-21-22 0,21 21 0,-22 0 16,1-21-16,21 21 0,0 0 15,-21 0-15,0 22 16,21-1-16,0-21 16,0 0-16,0 22 0,0-22 15,0 0 1,21-21-16,0 0 16,0 0-16,1 0 0,-1 0 15,0 0-15,-21-21 16,0 0-16,0 0 15,0-1-15,0 1 0,0 0 16,0-21-16,0 21 0,0-1 16,0 1-16,0 0 0,0 0 0,0-21 15,0 20-15,0 1 0,0 0 16,21 0-16,21-21 16,-20 20-16,-1 22 0,0 0 15,0 0-15,0-21 0,0 21 16,1 0-16,20 21 0,-21 1 15,-21-1-15,21 0 0,-21 0 16,21 21-16,-21-20 0,0-1 0,0 0 16,0 21-16,0-21 0,0 1 15,0 20-15,0-21 0,0 0 16,0 0-16,0 1 0,0 20 0,0-21 16,0 0-16,0 0 15,0-42 32,0 0-47,0 0 0,0 0 16,0 0-16,0-1 0,0 1 15,0-21-15,0 21 0,22-22 16,-1-20-16,0 21 0,21-22 16,-21 43-16,1-21 15,-1 20-15,0 1 0,21 0 0,-21 21 16,22-21-16,-22 21 0,0 0 15,21 0-15,-20 0 0,-1 21 16,0 0-16,0 0 0,-21 22 0,21-22 16,-21 21-16,21 1 0,-21-1 15,0-21-15,0 64 0,0-64 16,0 21-16,0-21 0,-21 1 16,21-1-16,-21 0 0,0 21 15,0-42 16,0 0-15,21-21-16,0 0 0</inkml:trace>
  <inkml:trace contextRef="#ctx0" brushRef="#br0" timeOffset="9366.54">11980 762 0,'-21'0'0,"42"0"0,-63 0 94,21 0-79,0 0-15,-1 0 0</inkml:trace>
  <inkml:trace contextRef="#ctx0" brushRef="#br0" timeOffset="9603.4">11091 974 0,'21'0'16,"1"0"-16,-1 0 16,0 0-16,0 0 15,21 0-15,-20 0 0,-1 0 0,42 0 16,-42 0-16,1 0 0,-1 0 15,0 0-15,0 0 0,0 0 16,-21-21-16</inkml:trace>
  <inkml:trace contextRef="#ctx0" brushRef="#br0" timeOffset="10455.53">974 2074 0,'-22'0'16,"44"0"-16,-86-21 0,43 21 0,0 0 15,0-21-15,-22 0 0,43 0 16,-21 21-16,21-21 15,21 21 1,0 0-16,1 0 16,20 0-16,-21 0 0,43 0 0,-22 0 15,21 0-15,22 0 0,0 0 16,-1 0-16,22 0 0,0 0 16,0 0-16,106 0 0,-85 0 15,0 0-15,0-22 0,21 22 16,0 0-16,-21 0 0,169-21 15,-126 21-15,147-21 16,-169 0-16,22 21 0,-22-21 16,0 21-16,0 0 0,0 0 0,233-21 15,-275 21-15,-21 0 16,-1 0-16,-20 0 0,-1 0 16,-20 0-16,-1 0 0,0 0 0,-20 0 15,-1 0-15,0 0 47</inkml:trace>
  <inkml:trace contextRef="#ctx0" brushRef="#br0" timeOffset="11248.69">7006 1884 0,'21'0'31,"0"0"-31,1 0 16,-1 0-16,0 21 0,21-21 15,22 0-15,-22 0 0,-21 21 16,22-21-16,20 0 0,-21 0 16,22 0-16,-1 0 0,22 0 0,0 0 15,21 0-15,-22 0 0,22 0 16,0 0-16,21 0 0,0 0 16,0 0-16,21 0 0,0 0 0,0 0 15,1 0-15,-1 0 0,42-21 0,170 21 16,21 0-1,-190-21-15,20 21 0,-20 0 0,20 0 16,-20 0-16,-1 0 0,22-21 0,-21 21 16,-1 0-16,1 0 0,-22 0 15,21 0-15,-41-21 0,20 21 0,-21 0 16,0 0-16,0 0 0,-42 0 16,0-22-16,0 22 0,-21 0 15,-22 0-15,43 0 0,-64 0 16,1 0-16,-22 0 0,0 0 15,-21-21 17,-21 21-17,0 0-15,-1-21 0,1 21 0</inkml:trace>
  <inkml:trace contextRef="#ctx0" brushRef="#br0" timeOffset="12539.64">889 2879 0,'0'0'0,"0"21"0,0 0 16,0 0-1,21-21 16,0 0-31,0-21 16,1 21-16,-1-21 0,0 21 16,-21-21-16,21 0 0,0 21 0,0-22 15,-21 1-15,0 0 0,0 0 16,0 0-16,0 0 16,0-1-16,-21 22 15,0 0-15,0-21 0,0 21 0,-22 0 16,22 0-16,-21 0 0,-64 43 15,64-22 1,-1 0-16,1 21 0,21-21 0,-21 1 16,20-1-16,1 0 0,21 21 15,0-21-15,0 22 0,0-22 16,21-21-16,1 21 16,-1 0-16,21 0 0,0 1 15,1-22-15,-22 21 0,21 0 16,1-21-16,-22 21 0,21-21 15,0 21-15,-20 0 0,20 1 0,-21-22 16,0 21-16,0 0 0,1 0 16,-22 43-16,-22 20 15,1-63-15,0 1 16,-21-1-16,-1 0 0,1 0 0,0 0 16,-1 0-16,1 1 0,-43-22 15,22 0-15,21 0 0,-1 0 16,1 0-16,0 0 15,20-22-15,-20 22 0,21-21 0,0 0 0,0 0 16,-1 0-16,1-22 16,0 22-16,0-21 0,21 0 15,0 20-15,0 1 0,0 0 16,0 0-16,0 0 0,21 0 16,0-1-16,0 22 0,22-21 0,-22 21 15,0 0-15,21 0 0</inkml:trace>
  <inkml:trace contextRef="#ctx0" brushRef="#br0" timeOffset="13276.8">1312 3154 0,'0'0'0,"0"21"47,0 0-32,0 0-15,0 1 0,0 20 16,0 21 0,0-41-16,0-1 0,0 42 15,0-42-15,21 1 0,1-1 0,-22 0 16,21-21-16,21 21 15,-21-21-15,22 0 0,-22 0 16,0 0-16,21 0 0,-21-21 0,1 21 16,-1-21-16,63-43 15,-62 43-15,-1 0 0,-21 0 16,0 0-16,21-22 0,-21 22 16,0 0-16,0 0 0,0-22 0,0 22 15,0 0-15,0 0 16,-21 42 15,21 0-15,0 0-16,0 22 0,0-22 15,0 21-15,0 1 0,0-1 16,0 0-16,0 106 16,0-84-16,0-22 0,0 22 0,0-1 15,0 1-15,0-1 0,0 64 16,21-63-16,-21 63 15,0-85-15,21 22 16,-21-22-16,0 0 0,0 1 0,0-1 0,0-21 16,0 0-16,-42 22 15,42-22-15,-21-21 0,-22 0 16,22 0-16,0 0 16,-85-64-16,-63 1 15,105 20 1,1 22-16,20-21 0,-20 0 0,-1-1 15,22 22-15,0-21 0,21-1 16,-22-41-16,22 63 0,21-22 16,0 1-16,0 21 0,0-22 15,0 22-15,64-85 16,-43 64-16,0 21 16,21-21-16,1 20 0,-1-20 0</inkml:trace>
  <inkml:trace contextRef="#ctx0" brushRef="#br0" timeOffset="13802.5">2032 3027 0,'-42'42'31,"42"-21"-31,0 1 0,-22 20 0,22-21 16,-21 21-16,21-20 0,0 20 16,0 0-16,0 43 15,0-64-15,0 21 0,0-20 16,0-1-16,0-42 47,0-1-47,0 1 15,0-21-15,0 21 0,0 0 0,0-22 16,0 22-16,0-42 16,0 20-16,0 22 0,21-21 0,1 21 15,-22-1-15,42 1 0,-21 0 16,43-21-16,-1 42 16,-42 0-16,22 0 15,-1 0-15,-21 0 0,21 21 0,-20 0 16,20 0-16,-21 22 0,21 62 15,-42-62-15,0-1 16,0 43-16,0-64 16,0 21-16,0-21 0,0 1 0,-21-1 15,21 0-15,-21 0 16,0 0 0,21-42-1,0 0-15,0 0 16,0-22-16,0 22 0</inkml:trace>
  <inkml:trace contextRef="#ctx0" brushRef="#br0" timeOffset="14074.52">2815 2731 0,'0'21'47,"-21"0"-47,21 21 0,0-21 16,-21 22-16,21-1 0,0-21 0,0 22 15,0-1-15,0 21 0,0-20 16,0 84 0,0-106-16,0 21 0,0 1 0,0-22 15,0 0-15,0 0 0,0 0 0,0 0 16,21-21-1,0 0-15</inkml:trace>
  <inkml:trace contextRef="#ctx0" brushRef="#br0" timeOffset="14335.61">2561 3069 0,'127'-21'31,"-106"21"-31,0 0 16,1 0-16,-1 0 0,0 0 15,0-21-15,0 21 0,0 0 0,1 0 16,-1 0-16,0 0 15,0 0 1</inkml:trace>
  <inkml:trace contextRef="#ctx0" brushRef="#br0" timeOffset="14931.84">3323 3196 0,'21'-42'16,"0"21"-16,-21 0 16,0-1-16,0 1 0,0 0 15,0 0-15,-42-21 16,21 20-16,0 22 0,0 0 15,-1 0-15,1 0 0,-42 0 16,20 22 0,22-1-16,-21 0 0,0 21 15,20-21-15,1 22 0,21-22 16,0 21-16,0 1 0,0-22 16,0 42-16,0-42 0,0 22 15,0-22-15,0 0 16,0 0-16,21-21 0,1 0 0,-1 0 15,21 0-15,-21 0 16,0-21-16,1 0 0,-1 0 16,0 0-16,0-1 0,0 1 15,22-21-15,-43 21 16,0-22-16,21 22 0,0-21 0,-21 21 16,0 0-16,0-22 15,0 22 1,0 42-1,0 0-15,0 1 16,0 20-16,0 0 16,0-21-16,0 22 0,0-1 15,0-21-15,0 0 16,0 1-16,0-1 0,21 0 0,0 0 16,0-21-16,1 0 0,-1 0 15,0 0-15,0 0 16,0 0-16,0-21 0</inkml:trace>
  <inkml:trace contextRef="#ctx0" brushRef="#br0" timeOffset="15464.31">3535 3112 0,'21'-22'0,"-42"44"0,42-65 16,0 22-16,-21 0 15,21 0-15,0 21 0,1-21 0,-1-1 16,42 22-1,-42 0-15,1 0 0,-1 0 16,0 22-16,0-22 0,0 21 0,0 21 16,1 22-1,-1-43-15,-21 0 0,0 42 16,0-41-16,0 20 0,0-21 16,0 0-16,-21 0 0,-1 1 15,22-1-15,0 0 0,-21 0 0,0-21 16,21 21-16,0-42 47,0 0-47,0 0 0,21 0 0,0-1 15,-21 1-15,22 0 0,-1-21 0,0-1 16,0 22-16,0-21 0,0 21 16,1-22-16,-22 22 0,21-21 15,0 21-15,-21 0 0,21-1 0,-21 1 16,0 42 15,0 1-31,-21-1 0,21 0 0,0 0 16,-21 21-16,21-20 0,-21 20 15,21 21-15,0-20 0,0 20 16,0-42-16,0 1 16,0-1-16,0 0 0,21 0 0,0 0 15,0 0-15,0-21 0,0 0 16,1 0-16,-1 0 15,0 0-15,0 0 0,0 0 0,22-21 16,-22 21-16,0-21 0,0 0 0,21 0 16</inkml:trace>
  <inkml:trace contextRef="#ctx0" brushRef="#br0" timeOffset="16206.89">5207 3175 0,'-21'0'0,"-43"0"15,43 0 1,0 0-16,0 0 0,0 0 15,-1 0-15,-20 0 16,21 0-16,0 0 16,0 0-16,42 0 47,0 0-47,0 0 0,0 0 0,22 0 15,-22 0-15,21 0 0,0 0 0,22 0 16,84 0-1,-84 0-15,-1-21 0,64 21 16,-63 0-16,-1 0 0,1 0 16,-22-21-16,0 21 0,1 0 0,41 0 15,-41 0-15,-1 0 16,-21 0 0,-21-21-1,-21 21 1,0 0-1,0-22-15,-1 22 0,1-21 16</inkml:trace>
  <inkml:trace contextRef="#ctx0" brushRef="#br0" timeOffset="16610.66">5863 2879 0,'0'0'0,"0"21"32,0 0-17,0 0-15,0 0 16,21 1-16,0-22 16,22 21-16,-22-21 0,0 21 15,0-21-15,22 0 0,-22 0 0,0 0 16,0 0-16,0 0 0,0 0 0,1 0 15,-1 0-15,-42 21 47,-1-21-31,1 21-16,0-21 0,0 21 16,0 1-16,-22-1 15,1 0-15,21 0 0,0 0 16,0 0-16,-1 1 0,1-1 0,0 0 15,0 0-15,0 0 0,21 0 16,-21 1-16,21-1 16</inkml:trace>
  <inkml:trace contextRef="#ctx0" brushRef="#br0" timeOffset="17670.09">7620 2731 0,'0'0'0,"0"-22"0,0 1 15,0 0-15,0 0 0,0 0 16,0 0-16,0-1 16,-21 44-1,21-1-15,-21 0 0,-1 64 16,22-1-1,-21-41-15,0-1 0,0 0 16,21 1-16,-21 20 0,0-21 0,-1 1 0,1-1 16,-63 85-1,62-106-15,1 22 0,0-1 16,0-21-16,0-21 0,21 21 0,-21-21 16,-1 0-1,22-21 1,-21 0-16,21 0 15,0-22-15,0 22 0,0-42 16,0-22-16,21 64 0,1-21 16,-22 20-16,21-20 0,0 21 15,0 0-15,-21 0 0,21 21 16,0 0 0,-21 21-1,0 0-15,0 0 0,22 0 0,-22 0 16,0 1-16,0-1 0,0 0 0,0 42 15,42 1 1,-21-22-16,-21-21 0,21-21 16,0 22-16,1-1 0,-1-21 15,21 0-15,43 0 16,-43 0-16,0 0 0,-20-21 16,20 21-16,0-22 0,-21-20 15,64 0-15,-64 21 0,43-43 16,-43 22-16,0-1 15,0 22-15,0-21 0,-21 0 16,0-1-16,-21-84 16,0 85-16,0 0 0,0-1 15,-22 1-15,-20-22 0,21 43 16,-1 0-16,-20-21 16,20 42-16,-41 0 15,41 0-15,1 21 0,-43 21 0,64-21 16,0 22-16,-21 84 15,42 21 1,0-106-16,0-21 0,0 22 16,21-1-16,0-21 0,0 22 0,64 20 15,-22-21 1,-41-42-16,20 0 16,0 0-16,1 0 0,-1 0 0,0 0 15,1 0-15,-1-21 0,21 21 0,-20-21 16</inkml:trace>
  <inkml:trace contextRef="#ctx0" brushRef="#br0" timeOffset="18470.46">8445 2921 0,'0'0'16,"-21"-63"-1,21 41 1,-21 22-16,0 0 0,0 0 15,0 0-15,-1 0 16,1 22-16,0-1 0,0 0 16,0 21-16,0-21 0,21 1 0,-22-1 15,22 21-15,-21 43 16,21-64-16,-21 21 0,21 1 16,0-1-16,0-21 0,0 0 15,0 0-15,21 1 16,0-22-16,1 0 0,20 0 15,-21 0-15,-21-22 16,21 1-16,0 21 0,1-21 16,-1-21-16,42-22 15,-20 1-15,-22 20 16,0 22-16,-21-21 0,0 21 0,21-22 16,-21 22-16,21 0 0,-21 0 0,0 0 15,0 42 16,0 0-31,0 0 16,0 0-16,0 22 0,0-22 0,0 42 16,0-41-16,0 62 15,0-41 1,0-22-16,0 0 0,0 0 0,21 0 16,1 0-16,-1-21 0,0 22 15,0-22-15,0 0 16,64 0-16,-43-22 0,-21 1 15,43 0-15,-43-21 0,21 21 16,-20-1-16,-1-20 0,0 21 16,0-21-16,0 20 0,22-62 15,-43-22-15,0 64 16,0-43 0,0 64-16,0-22 0,0-20 15,0 42 1,-22 21-1,22 21-15,-21 0 0,21 0 0,-21 0 16,21 22-16,0 20 16,0-20-16,-21-22 0,21 21 0,0 0 15,0-20-15,-21 20 0,21 0 0,0-21 16,0 22-16,0-22 0,0 21 16,0 1-16,0-1 0,42 0 15,-42-21-15,21-21 0,0 22 16,1-1-16,-1-21 0,0 0 15,42 0 1,22 0-16,-64-21 0,0 21 16</inkml:trace>
  <inkml:trace contextRef="#ctx0" brushRef="#br0" timeOffset="18979">9715 2985 0,'0'0'0,"0"-22"0,0 1 0,0 0 15,0 0-15,-21 21 0,21-21 16,-21 21-16,0 0 0,21-21 0,-42 21 16,20 0-1,1 0-15,0 21 0,0-21 16,21 21-16,-21 0 0,0 0 0,-1 0 0,-20 64 16,21-21-1,21-22-15,0-21 16,0 43-16,0-43 0,0 0 15,0 0-15,0 0 16,0 0-16,21 1 0,0-22 16,0 0-16,1 0 0,-1-22 15,0 1-15,0 21 0,0-21 16,22-42-16,-22 41 16,0 1-16,0-21 0,0 21 0,-21-22 15,0 22-15,0-21 0,21-43 16,-21 43-1,0 21-15,0 42 32,-21 0-32,21 0 15,0 0-15,-21 22 0,21-22 0,0 0 16,0 21-16,0-20 0,0-1 16,0 42-16,21 1 15,0-64-15,1 21 0,-1-21 16,0 0-16,0 21 0,0-21 15,0 0-15,22 0 16,-1-21-16,-21 21 0,-21-21 16,21 0-16,1-1 0,-1 1 15</inkml:trace>
  <inkml:trace contextRef="#ctx0" brushRef="#br0" timeOffset="19234.86">8953 2773 0,'-21'0'0,"42"0"0,-63 21 0,21-21 0,21 21 16,21-21-1,0 0 1,106 0-1,-84 0-15,-1 0 0,0 0 16,22-21-16,-22 21 0,0 0 16,22-21-16,-43 21 0,0 0 15,0-21-15</inkml:trace>
  <inkml:trace contextRef="#ctx0" brushRef="#br0" timeOffset="19775.55">10181 2604 0,'-21'-22'0,"42"44"0,-63-44 0,21 22 15,42 0 17,0 0-32,0 0 15,21 0-15,43 0 0,21 0 16,-64-21-16,22 21 15,20 0-15,-20 0 0,-22 0 16,43 0 0,-64 0-16,-42 0 15,0 0-15,0 0 16,-22 21-16,22-21 0,0 0 16,-43 0-16</inkml:trace>
  <inkml:trace contextRef="#ctx0" brushRef="#br0" timeOffset="20041.4">10477 2582 0,'0'22'31,"0"-1"-15,0 0-16,0 21 16,0-21-16,0 1 0,-21 20 0,21-21 15,-21 43-15,21-22 0,0 0 16,0-21-16,-21 22 15,0 20-15,21-20 0,-21-22 0,21 0 16,0 42 0,0-20-16,21-43 31,0 0-31,0 0 16,0-21-16,0-1 0,-21 1 15,22 0-15,-1 0 0</inkml:trace>
  <inkml:trace contextRef="#ctx0" brushRef="#br0" timeOffset="20702.18">10943 2815 0,'0'0'0,"0"-21"16,0 42 15,0 0-31,0 1 0,-21-1 16,0 0-16,21 0 0,-21 0 0,21 0 15,0 1-15,0-1 0,0 0 16,-22 0-16,22 43 16,0-43-16,22-21 15,-1 0-15,0 0 16,0 0-16,0 0 0,22 0 0,-22 0 16,21 0-16,-21-21 0,22 21 15,-22-22-15,21 1 0,-21 0 16,0 21-16,1-21 0,20-21 15,-21 20-15,0 1 0,-21-21 16,0 21-16,0 0 0,0-1 16,0 1-1,0 42 17,0 1-32,0-1 0,0 0 15,0 0-15,-21 0 0,21 22 0,0-22 16,0 21-16,-21-21 0,21 22 15,-21-1-15,21 43 16,-21-22-16,21-21 0,0 1 16,0-1-16,-22 0 0,22 1 15,0-1-15,0 64 16,0-64-16,-21 22 0,21-43 16,0 0-16,-21 0 0,21 0 15,0 1-15,-63 20 16,20-42-1,22 0-15,0-21 0,0 0 16,-22 21-16,22-22 0,-42-20 16,20 21-16,-41-21 15,63 20-15,-22 1 0,22 0 16,0 0-16,0 0 0,0 21 16,-1-21-16,22-1 0,0 1 15,0 0-15,0 0 16,22 21-16,-1-21 0,0 0 15,0 21-15,21-22 0,1 1 0,-22 0 16,42 0-16</inkml:trace>
  <inkml:trace contextRef="#ctx0" brushRef="#br0" timeOffset="21043.98">11726 2773 0,'-21'21'16,"21"0"-16,-21 0 15,21 1-15,0 20 0,0-21 0,-21 21 16,0 1-16,21-1 0,-22 0 16,22 1-16,-21-1 0,21 22 0,-42 41 15,42-62-15,-21 20 0,21-20 16,-21-1-16,21 0 0,-22 1 15,22 84 1,0-106-16,0 21 0,-21-21 16,21 0-16,0 1 0,0-1 0,0-42 47,21-1-47,-21-20 15,0 21-15,22 0 16,-1-22-16</inkml:trace>
  <inkml:trace contextRef="#ctx0" brushRef="#br0" timeOffset="21379.8">11663 2963 0,'0'0'0,"0"-21"0,0 0 0,0 0 16,0 0-16,0 0 0,0-1 15,0 1-15,21 21 16,0-21-16,0 21 0,0 0 15,1 0-15,-1 0 0,0 0 16,21 0-16,43 0 16,-64 21-16,0-21 0,0 21 15,-21 1-15,0-1 0,22 0 0,-22 21 16,0-21-16,0 22 16,0-22-16,-43 21 0,22-21 15,0 1-15,-43-1 16,43 0-16,0-21 0,-21 21 15,21-21-15,-1 0 16,22-21 15,0 0-31,22 0 0,-1 21 16,21-43-16</inkml:trace>
  <inkml:trace contextRef="#ctx0" brushRef="#br0" timeOffset="21839.53">12255 2963 0,'0'0'0,"43"0"32,-22 0-32,0 0 0,0 0 15,-21-21-15,21 21 0,1-21 16,-1 21-16,0-21 0,42-21 15,-63 20-15,43-20 16,-22 21-16,-21 0 0,0 0 16,0-1-16,0 1 15,-21 21-15,0 0 0,-1 0 16,1 0-16,0 0 16,0 0-16,0 0 0,0 21 0,-1 1 15,1-1-15,0 0 0,0 21 16,0 1-16,21-22 0,-21 0 15,21 42-15,0-41 0,0-1 16,0 0-16,0 0 16,21 21-16,0-42 0,-21 22 15,21-22-15,0 0 0,0 0 0,1 0 16,-1 0 0,0 0-16,0 0 0,0 0 0,0 0 15,1 0-15,-1 0 0,-21-22 16,0 1-1,0 0 1</inkml:trace>
  <inkml:trace contextRef="#ctx0" brushRef="#br0" timeOffset="23381.28">14817 2519 0,'0'0'16,"0"-21"-16,0 0 0,0-1 0,-22-41 15,22 21-15,0 20 16,0 1-16,0 0 0,0 0 15,22 21 1,-1 0 0,0 0-16,0 0 0,0 21 0,0 0 15,1 22-15,20-1 0,-21 0 16,21 1-16,1-1 0,-22 0 0,21 22 16,-21-22-16,1 0 0,-1 1 15,-21-22-15,0 21 0,0-21 16,0 22-16,0-1 0,0 0 15,-21-42-15,-1 0 16,1 0-16,0 0 16,21-21-1,0 0-15,0-21 0,0 21 16,0-1-16,0 1 0,21-21 16,0 0-16,-21-1 0,43-41 15,20-22 1,-42 63-16,1 1 0,-1 0 0,0-1 15,21 22-15,-21-21 0,1 21 0,-1-22 16,0 22-16,0 0 16,-21 42-1,0 0-15,0 1 0,0-1 16,0 0-16</inkml:trace>
  <inkml:trace contextRef="#ctx0" brushRef="#br0" timeOffset="24914.46">15875 2858 0,'0'0'0,"21"-22"0,0 1 0,0 0 15,1 0-15,-1 0 0,0 0 16,0-1-16,0 1 0,-21-21 15,0 21-15,0 0 0,0-22 0,0 22 16,0-21-16,-21 21 0,0-1 0,-21 1 16,20 21-16,1-21 0,0 21 0,-21 0 15,21 0-15,-43 21 16,43 0-16,-21 1 0,20 20 16,1-21-16,0 21 0,-21 1 15,-22 84-15,64-64 16,0-20-16,0-22 0,0 0 15,0 0-15,0 0 0,0 0 16,0 1-16,43-22 0,-22 21 16,0-21-16,0 0 0,21 0 0,-20 0 15,-1 0-15,0-21 0,21 21 16,-21-22-16,64-41 16,-43 21-1,-42 20-15,22-20 0,-1 21 0,-21-21 16,21 20-16,-21-20 0,0 21 0,0-21 15,0 20-15,0 1 0,0 0 16,0 0-16,0 42 31,0 0-31,0 0 0,0 64 16,-21-43 0,21 1-16,0-22 0,0 42 15,0-41-15,0-1 0,0 42 16,21-42-1,0-21-15,0 0 16,0 0-16,1 0 0,-1 0 0,0 0 16,21 0-16,22 0 15,20-63-15,-62 42 16,20 0-16,-21-1 0,0 1 0,0 0 16,1-21-16,-1 21 0,-21-1 15,0-20-15,0 0 16,0 21-16,0-1 0,0 1 0,0 0 15,-21 21-15,-1 0 0,-20 0 16,21 0-16,0 0 16,21 21-16,0 0 15,0 1-15,0-1 0,0 0 0,0 21 16,21-21-16,-21 1 0,21-1 0,0 42 16,-21-42-16,0 22 15,0-22-15,0 0 0,0 0 16,21-21-16,-21 21 0,22 1 15,-1-22-15,-21 21 0,21-21 0,21 0 16,-21 0-16,22 0 16,-22 0-16,0 0 0,0 0 15,22 0-15,-22-21 0,21-1 0,-21 1 16,43 0-16,-22 0 0,-21 0 16,0 0-16,1-1 15,-1 1-15,0-21 0,0-43 16,-21 22-1,0 42-15,0-1 0,0 1 16,-21 21-16,0-21 0,-43 21 16,22 0-1,21 21-15,0 0 0,-1 1 0,-20-1 16,21 0-16,-21 0 0,20 0 0,-20 43 16,21-22-16,0 0 15,0 1-15,21-22 0,0 0 16,0 0-16,0 0 0,0 1 0,0-1 15,21-21-15,0 21 0,0-21 16,0 0-16,0 0 16,1 0-16,-1 0 0,0 0 0,0 0 15,0-21-15,0 0 0,1-1 16,-1 1-16,0 0 0,21-21 16,-42 21-16,43-43 15,-43 22-15,0 21 0,0-22 16,21 22-16,-21 0 0,0 0 0,0 0 15,0 42 1,0 0 0,0 0-16,-21 21 0,21-20 15,0-1-15,0 21 0,0-21 16,0 0-16,0 22 0,0 20 16,0-42-16,0 1 15,0-1-15,21-21 16,0 0-16,0 0 0,0 21 0,22-21 15,-1 0-15,0 0 16,-21-21-16,22 0 0,-22 21 16,42-43-16,-41 22 0,-1-21 15,21 21-15,0-43 16,-20 22-16,-1 21 16,-21-1-16,21 1 0,-21 42 31,0 1-31,-21-1 15,21 0-15,-21 0 0,21 21 0,0-20 16,0-1-16,-22 0 0,22 0 16,0 0-16,0 0 0,0 1 15,0-1-15,0 0 16,22-21-16,-1 0 16,0 0-16,0 0 0,0-21 15,-21 0-15</inkml:trace>
  <inkml:trace contextRef="#ctx0" brushRef="#br0" timeOffset="25266.02">17632 2392 0,'0'0'0,"0"-21"16,-21 0-16,-1-1 0,1 22 16,0 0-16,-21 0 15,21 0-15,-1 0 16,22 22-16,-21-1 0,21 0 15,0 21-15,0-21 0,0 1 0,21 41 16,1-63-16,-1 21 16,0-21-16,0 0 0,0 0 15,0 0-15,1 0 0,-1 0 0,21-21 16,-21 21-16,-21-42 16,21 21-16,-21-1 0,0-20 15,0 21-15,0 0 16,0-22-16,0 22 0,-21 0 15,0 21-15,0 0 0,0 0 16,0 0-16,-1 0 0,1 0 16,0 21-16,0-21 0,21 21 15,-21 1-15,21-1 0,0 0 16,0 0-16,42-21 16,-21 0-16</inkml:trace>
  <inkml:trace contextRef="#ctx0" brushRef="#br0" timeOffset="25814.71">18182 2117 0,'0'0'0,"-21"0"0,0 0 16,-85 42-1,85-21-15,21 0 16,-21 22-16,-1-22 0,1 21 15,21 22-15,-21-22 0,21 22 0,-21-22 16,21 21-16,0-20 0,-21 20 16,21-20-16,0-1 0,0 0 15,0 1-15,-21-1 0,21-21 0,0 0 16,0 0-16,0 22 0,0-22 16,0-42 15,0 0-31,0-1 15,0 1-15,0 0 0,0-42 16,0-22 0,21 64-16,0-22 0,0 22 15,0 0-15,0 0 0,1 21 16,20-21-16,-21 21 0,21-21 16,-20 21-16,20 0 0,-21 0 0,0 21 15,43 42-15,-22-20 16,-42-22-16,0 21 15,0-21-15,0 0 0,0 1 0,-21-1 16,0 21-16,-43 0 0,22-20 16,21-22-16,-22 21 0,1 0 15,21-21-15,-21 0 0,20 21 0,-20-21 16,21 0-16,0 0 0,0 0 16,21-21-1,0 0 1,0 0-16,21-1 15,0 22-15,0-21 0</inkml:trace>
  <inkml:trace contextRef="#ctx0" brushRef="#br0" timeOffset="26106.54">18775 2011 0,'0'0'15,"0"-21"-15,-21 42 32,-1 0-32,22 0 0,-21 22 15,0-1-15,0 43 0,0-22 16,-22 1-16,22-1 0,0 1 16,0-1-16,0 1 0,-22 41 15,1 22-15,42-84 16,0-22-16,0 0 0,0 0 15,0 0-15,0 1 0,21-22 16,0 0-16,1 0 16,-1 0-16,0 0 0,0-22 0,21 1 15</inkml:trace>
  <inkml:trace contextRef="#ctx0" brushRef="#br0" timeOffset="26480.48">18817 2646 0,'21'0'47,"0"0"-31,1 0-16,-1 0 16,0-21-16,0 21 0,-21-21 15,0-1 1,21 22-16,-21-21 0,0 0 15,-21 21 1,0 0-16,0 0 16,0 0-16,-1 21 0,1 0 0,0 1 15,0-1-15,0 0 0,0 0 16,-1 21-16,1-20 0,0 20 0,21 43 16,0-64-1,0 0-15,0 0 0,0 0 0,21 0 16,0-21-16,1 22 15,-1-22-15,0 0 0,0 0 16,0 0-16,0 0 0,1-22 16,-1 22-16,21-21 0,-21 0 0,0 0 15</inkml:trace>
  <inkml:trace contextRef="#ctx0" brushRef="#br0" timeOffset="27010.73">19452 2371 0,'-21'0'0,"42"0"0,-63 0 0,42 21 16,0 0-16,-21 0 0,21 0 16,-22 22-16,22-22 0,-21 21 15,21-21-15,-21 43 0,0-1 16,0-41-16,21 20 15,0-21-15,-21 0 0,21 0 0,-22 1 16,1-1-16,21 0 0,0-42 63,0 0-63,0-1 15,0 1-15,0 0 0,0 0 0,0 0 16,0-22-16,21 22 0,1-21 15,-1 21-15,0-22 0,0 22 0,0-21 16,0 21-16,22 0 0,-22-1 16,21 1-16,-21 0 0,22 21 0,-1 0 15,-21 0-15,22 0 0,-22 0 16,21 21-16,-21 0 0,0 1 0,22 83 16,-43-62-16,0-22 15,0 21-15,0 1 0,0-22 16,0 21-16,0-21 0,-21 0 0,21 1 15,-22-1-15,1 0 16,-21 0-16,42 0 0,-21-21 16,0 0-16,42-21 47</inkml:trace>
  <inkml:trace contextRef="#ctx0" brushRef="#br0" timeOffset="27550.61">20299 2561 0,'0'0'0,"0"-21"0,0 0 15,0-43-15,-21 43 16,-1 21-16,1-21 0,0 21 16,0 0-16,0 0 0,0 0 15,-43 42-15,43-20 16,-43 41-16,43-21 16,0-20-16,0 20 0,0 0 0,0 1 15,21-22-15,0 21 0,0 0 16,0 1-1,0-22-15,0 0 0,21 0 0,0-21 0,0 0 16,0 0-16,0 0 0,22 0 16,-22 0-16,21-21 15,1 21-15,-22-21 0,0 0 16,0 0-16,0-1 0,0 1 0,22-21 16,-43 0-16,21-22 15,-21 43-15,0 0 0,0 0 16,0-1-16,-21 44 31,21-1-31,-21 0 16,21 0-16,0 0 0,0 0 0,-22 1 15,22 20-15,0-21 0,0 0 16,0 22-16,0-22 0,0 0 16,0 0-16,22-21 15,-1 0-15,0 0 0,0 0 16,0 0-16,0 0 0</inkml:trace>
  <inkml:trace contextRef="#ctx0" brushRef="#br0" timeOffset="28276.01">20637 2561 0,'0'0'0,"0"-21"0,0 0 16,0 0-16,0 42 31,-21 0-31,0 0 15,21 0-15,-21 1 0,0 20 16,21-21-16,0 0 0,0 22 0,-21-22 16,21 0-16,-43 42 15,43-41-15,0-1 0,-21 0 16,21 0-16,-21-21 16,21-21 15,0 0-16,0 0-15,0-1 0,0 1 16,21 0-16,0-21 0,0 21 0,22-43 16,-22 43-16,21-43 15,-21 22-15,1 21 0,20 0 16,-21 0-16,0-1 0,22 22 0,-1 0 16,21 0-1,-41 22-15,-1-1 0,0 21 16,0-21-16,-21 0 0,0 22 15,0 20-15,0-42 16,0 43-16,0-43 0,0 0 16,0 0-16,0 1 0,0-1 15,-21 0-15,0-21 16,0 0-16,-1 0 16,1 0-1,0 0-15,21-21 16,0 0-16,0-1 15,0 1-15,21 0 0,0 0 0,1-21 16,-1 20-16,0 1 0,0-21 0,0 0 16,43-1-1,-22 1-15,-21 21 0,22 0 0,20 21 16,-42 0-16,22 0 16,-1 21-16,-21 0 0,0 42 15,-21-41-15,0-1 0,0 21 16,0-21-16,0 22 0,0-22 15,-21 0-15,0 0 0,21 0 0,-42 43 16,42-43-16,-22-21 16,22 21-16,-21-21 0,21 21 15,0-42 17,0 0-32,21 21 15</inkml:trace>
  <inkml:trace contextRef="#ctx0" brushRef="#br0" timeOffset="28707.78">21526 2709 0,'22'22'31,"-1"-22"-16,0 0-15,0 0 0,0 0 16,22-22-16,-22 22 0,0-21 16,0 21-16,0-21 0,0 0 15,1 21-15,20-64 16,-21 22-16,-21 21 16,0 0-16,0-22 0,0 22 15,-21 21-15,0 0 0,0 0 16,-43 0-16,43 21 15,0 1-15,-22-1 0,1 42 16,21-20-16,0-22 0,0 21 16,-1-21-16,22 85 15,0-85-15,0 0 0,0 1 16,0-1-16,0 0 0,22-21 16,20 42-16,-21-42 0,21 0 15,1 0-15,-22 0 0,0 0 16,21 0-16,-20 0 0,-1-21 15,0 0-15,42 0 16,1-43-16</inkml:trace>
  <inkml:trace contextRef="#ctx0" brushRef="#br0" timeOffset="29243.47">22839 2350 0,'-21'0'0,"-1"0"16,1 0-16,0 0 15,21 21-15,0 0 0,-21 0 16,21 0-16,0 0 15,21-21 17,0 0-32,0 0 0,1 0 15,-1-21-15,-21 0 16,0 0-16,0 0 16,0 0-16,0-1 15,-21 22 1,-1 0-1,1 22-15,0-1 0,0 0 16,21 0-16,-21 0 0,21 0 16,0 1-16,0-1 15,0-42 32,0-1-31,0 1-1,21 21 17,0 0-17,0 0-15</inkml:trace>
  <inkml:trace contextRef="#ctx0" brushRef="#br0" timeOffset="29804.15">22733 2900 0,'0'0'16,"-21"0"-16,0 0 16,21-21 30,21 21-30,-21-21-16,21 21 0,0 0 16,0 0-16,-21 21 31,0 0-31,0 0 16,0 0-1,0 0-15,-21-21 16,0 22-16,0-22 0,0 0 15,-1 0-15,1 0 16,0 0-16,21-22 31,0 1-15,0 0-16,0 0 16,21 0-16,0 21 15,1 0-15,-1 0 0,0 0 16,0 0-16,0 0 0,0 0 15,1 0-15,-22 21 16,21 0-16,-21 21 0,0 1 16,0-22-16,0 0 0,-21 0 15,-1 0-15,-20 1 0,21-1 16,-21 21-16,-1-21 0,-20 0 16,20 1-16,-62 20 15,41-21-15,22-21 0,-43 21 16,43-21-16,21 0 0,-1 0 0</inkml:trace>
  <inkml:trace contextRef="#ctx0" brushRef="#br0" timeOffset="30626.71">22669 2371 0,'-21'0'46,"0"0"-46,0 0 16,21 21-16,0 0 16,0 0-16,0 0 0,0 1 15,21-1 1,0-21-16,0 21 0,1-21 16,-1 0-16,0 0 0,0 0 15,0 0-15,0 0 16,-21-21-16,22 21 0,-22-21 15,0-1-15,0 1 16,0 0-16,0 0 0,0 0 0,-43-22 16,22 43-1,0 0-15,0 0 0,0 0 0,-1 0 16,1 0-16,0 0 0,21 22 0,-21-22 16,0 21-16,21 0 0,0 21 15,0-21-15,0 1 16,0-1-16,0 0 15,21-21-15,0 0 0,0 0 0,22 0 16,-22 0 0,0 0-16,0 0 0,-21-21 15,21 0-15,-21-1 0,0 1 16,0 0-16,0 0 0,0 0 16,0 0-16,-21-1 0,0 22 15,0-21-15,0 21 0,-1 0 16,1 0-16,-21 0 0,21 0 15,21 21-15,-21-21 0,-1 22 16,1-1-16,21 0 0,0 0 16,0 0-16,0 22 0,0-1 15,0-21-15,21 0 0,1 0 16,-22 1-16</inkml:trace>
  <inkml:trace contextRef="#ctx0" brushRef="#br0" timeOffset="31182.51">22669 2985 0,'0'21'31,"0"0"-15,22-21 15,-1 0-15,0-21-1,-21 0-15,0-1 16,0 1 0,-21 21 15,0 0-15,21 21-1</inkml:trace>
  <inkml:trace contextRef="#ctx0" brushRef="#br0" timeOffset="31587.07">22606 2498 0,'0'-43'16,"0"22"0,0 0 15,0 42 31,-21-21-46</inkml:trace>
  <inkml:trace contextRef="#ctx0" brushRef="#br1" timeOffset="37639.57">3323 4509 0,'0'0'0,"-21"0"0,0 0 0,21-22 31,-21 22-31,21 22 32,0-1-32,0 0 15,0 0-15,0 0 16,21 0-16,0 1 16,0-22-16,0 0 0,0 0 15,22 0-15,-22 0 0,21 0 16,-21 0-16,22 0 0,-22-22 15,21 1-15,22-21 16,-43 21-16,-21 0 16,0-1-16,0 1 0,0 0 15,0 0-15,0 0 0,0 0 16,0-1-16,-21 1 0,0 21 0,-1-21 16,-41 21-1,21 0-15,20 21 16,1-21-16,-42 43 15,42-22-15,-1 21 0,-20-21 0,21 22 16,0-22-16,0 21 0,21-21 16,0 22-16,-22-22 0,22 63 15,0-62-15,0 20 0,22-21 16,-22 0-16,21 0 0,0 1 0,64 20 16,-64-21-1,21-21-15,-21 0 0,0 0 0,22 0 16,-22 0-16,0 0 0,21 0 0,-20 0 15,-1-21-15,0 0 16,-21 0-16,0-1 16,0 1-16,-21 21 15,0-21-15,-1 21 0,1 0 16,0 0-16,-21 0 0,21 0 16,-64 64-16,43-43 15,20 0-15,1 0 0,0 21 0,0-20 16,0-1-16,0 21 0,-1-21 15,22 0-15,-21 43 16,21-43-16,0 0 0,0 0 16,0 1-16,21-1 0,1-21 0,-1 21 15,0 0-15,0-21 0,21 21 16,-20-21-16,-1 0 0,21 0 16</inkml:trace>
  <inkml:trace contextRef="#ctx0" brushRef="#br1" timeOffset="38503.57">4297 4678 0,'0'0'0,"-21"0"16,-1-21-16,1 21 15,0 0-15,0 0 0,0 0 16,0 0-16,-1 21 0,1 0 16,0 0-16,21 0 0,-21 1 0,0-1 15,0 21-15,-1 85 16,1-85-16,21-20 16,0-1-16,0 21 0,0-21 0,0 22 15,43-43 1,-22 0-16,0 0 15,0 0-15,0 0 0,0-22 0,22 1 16,-1 0 0,22-21-16,-43 21 0,0-22 15,21 1-15,-21 0 0,-21 20 16,22 1-16,-22-21 0,21 21 16,-21-43-1,0 43-15,0 42 47,0 0-47,0 22 0,0-22 16,-21 0-16,21 21 0,0 1 0,0-1 15,0-21-15,-22 22 0,22-1 16,0 21-16,0 64 16,0-84-16,0 20 0,0-20 15,0-1-15,0 21 0,22-20 16,-1 20-16,-21 1 0,0-22 0,21 85 15,-21-85-15,0 22 0,0-22 16,0 1-16,0 20 0,0-21 16,0 1-16,0-1 0,-21-21 0,0 22 15,-22 41-15,22-41 16,21-22-16,-21-21 16,0 21-16,-22-21 0,22 0 0,0 0 15,-21 0-15,21 0 16,-22 0-16,22-21 0,-42 0 15,20-1-15,-63-62 16,43 20 0,42 22-16,0 0 0,-1-64 15,22 63-15,0-20 0,0-1 0,0-63 16,43 22 0,-22 41-16,0 22 0,43-64 15,-43 85-15,0-22 0,21 1 0,1-21 16,-1 41-16,0-41 15,-21 42-15,22 21 16,-43-21-16,21 21 0,0 0 16,-21-22-16</inkml:trace>
  <inkml:trace contextRef="#ctx0" brushRef="#br1" timeOffset="39028.39">5207 4805 0,'-21'0'0,"42"0"0,-63 0 16,20 21-16,1-21 15,0 0-15,42 0 32,0 0-17,1 0-15,20 0 0,-21 0 0,43 0 16,-22 0-16,21 0 0,-20-21 16,105 21-16,-21-21 15,-64 21-15,1 0 0,42-21 16,-64 21-16,0-22 15,43 22-15,-43 0 16,-42-21 15,-21 21-15,0 0 0,21-21-1</inkml:trace>
  <inkml:trace contextRef="#ctx0" brushRef="#br1" timeOffset="39498.87">6011 4445 0,'0'0'0,"-21"0"0,0 0 16,0 0-1,21 21-15,0 0 16,0 1-16,0-1 0,0 0 16,0 0-16,0 0 0,21 0 15,0 1-15,21-1 16,1-21-16,-22 0 0,0 21 0,0-21 16,43 0-16,-43 0 0,0 0 15,64 0 1,-64 0-16,-21-21 15,21 0-15,-21-1 16,-21 22 0,0 0-1,0 0-15,-1 0 0,1 22 16,0-22-16,0 21 0,0 0 0,21 0 16,-21 21-16,-1-20 0,1 20 15,21 0-15,-21 1 0,0-1 0,-21 64 16,-1-22-1,43-62-15,0-1 0,0 21 16,0-21-16,0 0 16,21-21 15</inkml:trace>
  <inkml:trace contextRef="#ctx0" brushRef="#br1" timeOffset="40513.98">8636 4678 0,'21'0'32,"-21"21"-17,0 0-15,0 0 0,0 22 0,21-22 16,-21 21-16,0-21 0,0 22 0,0-1 15,0-21-15,0 22 16,0-1-16,21 0 0,-21-21 16,0 1-16,22-22 0,-22 21 0,0 0 15,21-21 17</inkml:trace>
  <inkml:trace contextRef="#ctx0" brushRef="#br1" timeOffset="41040.68">8721 4233 0,'0'0'0,"-22"0"0,1 0 0,0 0 16,21 43-16,-42-1 16,42-21-16,0 0 0,0 1 15,0-1-15,0 0 16,0 0-16,0 0 0,0 0 0,0 1 0,0-1 16,21 0-1,21 0-15,-21-21 16,1 0-16,41 0 15,-42 0-15,0 0 0,1 0 0,-1-21 16,0 0-16,21 21 0,1-43 16,-1-20-1,-42 42-15,0 0 0,0-1 16,0-20-16,0 21 0,0 0 0,-42-43 16,20 64-1,1 0-15,-21-21 0,21 21 0,-43 0 16,43 21-16,0 0 0,-21 1 15,20-1-15,1 0 0,0 0 16,-21 43 0,42-22-16,0 43 0,0-43 15,0-21-15,0 0 0,0 0 16,0 1-16,21-1 0,0 0 0,0 0 16,0 0-16,22-21 15,41 21-15</inkml:trace>
  <inkml:trace contextRef="#ctx0" brushRef="#br1" timeOffset="41607.08">9334 4572 0,'0'21'16,"0"0"-1,0 1-15,0-1 0,0 0 16,0 0-16,0 0 16,0 0-16,0 22 0,0-22 0,0 0 15,0 0-15,0 22 0,0-22 0,0 0 16,0 0-16,0 0 16,0 0-16,0 22 0,0-22 15,0 0-15,-21-21 31,0-21 1,21 0-32,0 0 0,0-1 0,0-20 15,0-43 1,0 43-16,21 21 0,0-21 16,-21 20-16,22-20 0,-1 21 0,0 0 15,21-43-15,22 43 16,-22 0-16,0 21 0,-20 0 15,20-21-15,-21 21 0,21 0 16,64 42 0,-85-21-16,1 0 0,-1 1 15,0 20-15,-21 0 0,0-21 16,0 43-16,0-22 0,0-21 16,0 22-16,-21-1 15,0-21-15,-1 22 0,22-22 16,-21 0-16,21 0 15,0-42 17,0 0-32,21 0 15</inkml:trace>
  <inkml:trace contextRef="#ctx0" brushRef="#br1" timeOffset="41951.16">10372 4255 0,'0'21'16,"-22"0"-1,22 0-15,0 43 16,-21-22-16,21-21 0,-21 21 0,21 1 15,0-1-15,0-21 0,-21 22 16,21-1-16,-21 85 16,21-106-16,0 21 0,0-20 15,0 20-15,0-21 0,0 0 0,0 22 16,0-22-16,21 0 16,0-21-16,0 0 0,0 0 15,1 0-15,-1 0 0,0 0 16,0-21-16,0 0 0,0-1 15,-21 1-15,22 0 16,-1-21-16</inkml:trace>
  <inkml:trace contextRef="#ctx0" brushRef="#br1" timeOffset="42195.44">10160 4593 0,'63'0'16,"-41"0"-1,-1 0-15,21 0 0,-21 0 0,0 0 16,22 0-16,-22 0 0,42-21 16,-41 21-16,-1 0 0,0 0 15,0 0 1,-21-21-1</inkml:trace>
  <inkml:trace contextRef="#ctx0" brushRef="#br1" timeOffset="43272.68">14499 4382 0,'0'0'0,"21"-22"0,0 22 15,1-42-15,-22 21 0,0 0 16,0 0-16,0-1 16,0-20-16,0 21 0,0 0 15,0-22-15,0 1 16,-22 21-16,1 0 0,0 0 15,0-1-15,0 22 0,0 0 16,-1 0-16,1 0 0,-21 0 16,21 0-16,-22 22 0,22-1 0,-42 21 15,42 0-15,-43 22 16,43-43-16,0 21 0,21 1 16,0-1-16,-21 0 0,21 1 0,-22 20 15,22-20-15,0-22 0,0 21 16,0-21-16,0 0 0,0 22 15,22-22-15,-1 0 0,0-21 16,0 21-16,0-21 0,22 0 16,-22 0-16,0 0 15,0 0-15,0 0 0,0 0 0,1 0 16,-1 0-16,0-21 0,0 0 0,0 21 16,22-21-16,-22 0 0,0-1 15,0 1-15,21-42 16,-20 42-16,-22-22 0,42-20 0,-42 42 15,0-22-15,21 22 0,-21-21 16,21 21-16,-21-1 0,0-41 16,0 42-1,0 42 1,0 0-16,0 0 0,0 0 16,0 22-16,-21 41 15,21-41-15,0-1 0,0-21 16,0 22-16,0-22 0,0 0 0,0 0 15,21 0-15,-21 0 0,64 43 16,-43-64-16,21 21 16,-21-21-16,1 0 15,-1 0-15,21 0 0,-21 0 16,0 0-16,22-42 16,20 21-16</inkml:trace>
  <inkml:trace contextRef="#ctx0" brushRef="#br1" timeOffset="43815.37">16298 4191 0,'21'0'31,"1"0"-31,-1 0 0,-21-21 15,21 21-15,-21-21 16,0 0-16,-21-1 16,0 22-1,-1 0-15,1 0 0,0 0 16,0 0-16,0 0 0,-22 22 16,43-1-16,-21 0 15,21 0 1,0 0-1,21-21 1,1 0-16,-1 0 16,0 0-16,-21-21 0,0 0 31,0 42 31,0 0-62</inkml:trace>
  <inkml:trace contextRef="#ctx0" brushRef="#br1" timeOffset="44377.4">16319 4551 0,'0'0'0,"0"-21"47,0 0-47,22 21 31,-1 0-31,0 0 16,-21 21-16,0 0 0,0 0 15,0 0-15,0 0 16,0 1-16,-21-1 16,0-21-16,-1 21 15,1-21 1,0 0 0,0 0-16,21-21 15,0 0-15,0-1 16,0 1-16,0 0 15,21 0-15,0 21 16,0-21-16,1 21 16,-1 0-16,0 0 15,0 0-15,0 21 16,0 0-16,-21 0 0,0 0 16,0 1-16,0-1 15,0 0-15,0 21 0,0 1 16,0-22-16,-21 21 0,0-21 0,0 0 15,0 22-15,-22-22 0,1 21 16,0-21-16,-1 1 0,-62 20 16,62-42-16,1 0 0,-22 0 15,22 0-15,21 0 0,-43 0 16</inkml:trace>
  <inkml:trace contextRef="#ctx0" brushRef="#br1" timeOffset="44935.93">16235 4106 0,'-21'0'0,"42"0"0,-42 22 15,21-1-15,0 0 0,0 0 16,0 0-16,0 0 16,21-21-1,0 0-15,0 0 16,0 0-16,0-21 16,1 21-16,-22-21 0,21 0 0,0 0 15,-21 0-15,0-1 16,0 1-16,0 0 0,0 0 15,-21 21-15,0 0 0,21-21 16,-22 21-16,1 0 0,0 0 16,0 21-16,0 0 0,0 0 0,21 0 15,0 1-15,0-1 16,-22 0-16,22 0 0,0 0 16,0 0-16,0 1 15,22-22-15,-1 0 0,0 0 16,0 0-16</inkml:trace>
  <inkml:trace contextRef="#ctx0" brushRef="#br0" timeOffset="57726.71">1206 6900 0,'0'0'16,"0"-21"-16,-21 0 0,21 0 15,-21 0-15,42 21 31,0 21-15,1 0-16,-1 0 0,0 22 16,21-22-16,1 63 15,-1-41-15,-21 20 0,43 43 16,-22-42-16,-21-1 0,0-21 16,0 22-16,1-1 0,-22-20 0,0-1 15,21 0-15,-21 1 0,21-1 16,-21-21-16,0 22 0,21-22 0,-21 0 15,0 0-15,21-21 16,-21-21 0,0 0-16</inkml:trace>
  <inkml:trace contextRef="#ctx0" brushRef="#br0" timeOffset="58007.55">1968 6816 0,'0'0'0,"0"42"31,0-21-31,-21 0 0,0 22 0,21-1 16,-21 0-16,0 1 0,0 20 0,-1-20 15,1 20-15,0 1 0,21-22 0,-63 127 16,41-126-1,1-1-15,21 0 0,-21 22 16,21-43-16,0 0 0,0 0 16,0 0-16,21-21 15,0 0-15,1 0 16,-22-21-16,21 21 0</inkml:trace>
  <inkml:trace contextRef="#ctx0" brushRef="#br0" timeOffset="59526.45">2709 7430 0,'0'0'0,"0"-22"0,0 1 0,0 0 15,0-21-15,0 21 0,-21-22 16,0 1-16,0 21 0,0 0 15,-1-1-15,1 1 0,0 0 0,-42 21 16,41 0-16,-20 0 16,21 21-16,0 22 0,0-22 15,-1 21-15,-20 0 0,42 1 16,-63 84 0,41-43-16,22-62 15,0 20-15,0-21 0,0 21 0,0-20 16,0-1-16,0 0 15,22 0-15,-1-21 0,21 0 16,0-21-16,-20 0 16,-1 21-16,21-21 0,-21-1 15,0 1-15,1 0 0,-1 0 0,0-21 16,21-64 0,-21 63-16,1 22 0,-1-63 15,-21 41-15,0 22 0,21-42 16,-21 41-1,0 44 1,0-1 0,0 0-16,0 21 0,0-21 0,0 22 15,0-1-15,0-21 0,0 22 16,0 41-16,0-63 0,0 22 16,0-22-16,0 0 0,0 0 15,0 0-15,21 22 16,21-43-16,-20 0 15,-1 0-15,21 0 0,-21 0 0,0 0 16,22-21-16,-22-1 0,42-20 16,-20 0-16,-22 21 15,0-22-15,0 22 0,-21-21 16,0 21-16,21-22 0,-21 22 0,0-21 16,0 21-16,0-1 0,0 1 15,-21 21-15,0 0 31,0 21-31,21 1 0,0-1 16,0 0-16,0 0 16,0 0-16,21 0 0,-21 1 0,21-1 15,0 0-15,-21 0 0,22 0 0,-1 0 16,0 1-16,0-1 16,0 0-16,-21 0 0,21-21 0,1 21 15,20 0 1,-21 22-16,0-43 0,0 0 15,1 0-15,20 0 0,0 0 16,-21 0-16,85-21 16,-42-1-1,-22 1-15,-21 0 0,22 0 0,-22 0 16,0-22-16,0 22 0,0 0 0,0-64 16,-21 64-16,0-63 15,0 62-15,0-20 0,0 21 16,0 0-16,0 0 0,-21-1 0,0 1 15,0 21-15,0 0 0,0 0 0,-1 0 16,1 0-16,-42 21 16,42 1-16,-1-1 0,1 0 15,0 21-15,0-21 0,21 22 0,-21-1 16,0 22-16,21-43 16,0 42-16,0-20 0,0-22 15,0 0-15,0 0 0,0 0 16,0 0-16,0 1 0,21-22 15,0 0-15,0 0 0,0 0 16,0 0-16,1 0 0,-1-22 16,0 1-16,0 21 0,21-42 15,-20 21-15,-1 0 16,0-22-16,0 22 0,0-42 16,0 41-16,1-20 0,-22-21 15,21 41-15,-21 1 0,21 0 16,-21 63 15,0-20-31,0-1 0,0 21 16,0-21-16,0 22 0,0-22 0,0 42 15,0-20-15,0-22 16,0 0-16,0 0 0,0 0 0,0 0 16,0 1-16,21-1 0,0-21 15,0 0-15,1 0 16,-1 0-16,0 0 0,0 0 15,0 0-15,0-21 0,22-22 16,-43 22-16,42 0 0,-21 0 16,0 0-16,1-43 15,-1 43-15,0 0 0,0-43 0,-21 43 16,0 0-16,21 21 0,-21 21 31,0 0-31,0 0 16,0 1-16,0-1 0,0 0 15,0 0-15,0 0 0,0 0 0,0 1 16,0-1-16,0 0 0,0 0 16,21-21 15,1 0-31,-22-21 16,21 0-16,0 21 15</inkml:trace>
  <inkml:trace contextRef="#ctx0" brushRef="#br0" timeOffset="59892.24">4466 6943 0,'0'0'0,"-21"0"0,0 0 0,-64 21 16,43 21-1,42-21-15,0 1 0,-21-1 16,21 0-16,0 0 0,0 0 0,0 43 15,21-64-15,21 0 16,-21 0-16,0 0 16,22 0-16,-22 0 0,0 0 0,0-21 15,22-1-15,-22 22 0,0-21 0,-21 0 16,21 0-16,-21 0 0,0 0 16,0-1-16,0 1 0,0 0 15,-21 0-15,21 0 0,-21 0 16,0 21-16,-1 0 0,-20 0 15,21 0-15,-21 0 0,20 0 16,1 21-16,0-21 0,0 21 16,0 0-16,0 0 0,21 43 15,0-22 1,0-21-16,21 0 16</inkml:trace>
  <inkml:trace contextRef="#ctx0" brushRef="#br0" timeOffset="60485.9">4868 6816 0,'0'0'0,"0"21"31,0 0-31,0 0 0,0 0 15,0 22-15,0-22 0,0 21 0,0 1 16,0-1-16,0 0 0,0 1 16,0-1-16,0 43 15,0-43-15,-21 0 0,21 22 16,0-22-16,-21-21 0,21 22 16,-21-22-16,21 0 15,0 0-15,0-42 31,0 0-31,0 0 16,0-1-16,0 1 0,0 0 0,0 0 16,0 0-16,0 0 0,0-1 15,0-20-15,21 21 0,0 0 0,21-22 16,1 22-16,-22 0 16,21 0-16,-21 21 0,22-21 0,-22 21 15,21 0-15,22 0 16,-22 0-16,0 21 0,-20 0 15,-1-21-15,-21 21 0,21 0 16,-21 1-16,0-1 0,0 21 16,-21 22-16,21-43 15,-21 0-15,-1 0 16,-20 0-16,21 0 0,0 1 0,-85 41 16,0-42-1,85 0-15,-21-21 0,20 0 16,1 0-16,0 0 0,0 0 0,0 0 15,21-21 17,21 0-32,0 21 15,0-21-15,0 0 0</inkml:trace>
  <inkml:trace contextRef="#ctx0" brushRef="#br0" timeOffset="60774.74">5609 6773 0,'0'0'0,"0"-21"0,-21 21 31,0 21-31,0 1 16,21-1-16,0 21 0,0-21 0,0 0 15,-22 22-15,22-1 0,0 0 16,-21 1-16,21-1 0,-21 0 0,21 1 15,-21 41-15,0-41 0,21-1 16,0 0-16,-21-20 0,21 41 16,0-42-16,0 0 0,0 22 15,21-43-15,0 0 16,0 0-16,0 0 16,22 0-16,-22-21 0,0 21 0</inkml:trace>
  <inkml:trace contextRef="#ctx0" brushRef="#br0" timeOffset="61138.53">5778 7324 0,'0'21'16,"0"0"0,22-21-1,-1 0-15,0 0 16,0 0-16,0 0 0,0-21 15,22 0-15,-22 21 0,0-21 0,0-1 16,0 1-16,1 21 0,-1-42 16,-21 21-16,0 0 15,0-1-15,0 1 0,0 0 16,-21 21-16,-1 0 16,-20 0-16,21 0 0,0 21 15,-22 22-15,22-22 0,0 21 16,-21 43-16,21-64 0,-1 21 15,22 1-15,-21-1 16,21-21-16,0 64 16,0-64-16,21 0 0,22-21 15,-22 0-15,0 0 0,0 0 0,22 0 16,41-21 0,-63 0-16</inkml:trace>
  <inkml:trace contextRef="#ctx0" brushRef="#br0" timeOffset="61699.21">7789 7112 0,'0'-21'15,"0"42"-15,0-63 0,0 21 0,21 21 0,-21-22 16,22 1-1,-22 42 1,0 1 0,0-1-16,0 0 0,0 42 15,0-20-15,-22 41 16,22-41-16,-21-22 0,0 21 16,21-21-16,0 22 0,0-22 0,-21 0 15,21 0-15,0 0 16,0-42-1,0 0 1</inkml:trace>
  <inkml:trace contextRef="#ctx0" brushRef="#br0" timeOffset="62107.97">7853 6710 0,'-21'-21'15,"-1"21"-15,1 0 16,0 21-16,0 0 0,0 0 16,21 0-16,-21 43 0,-1-43 15,22 0-15,0 22 0,0-22 16,0 0-16,0 0 0,0 0 0,43 0 16,-1 1-1,-21-22-15,0 0 0,22 0 16,-22 0-16,21-22 0,-21 22 0,1-21 0,41-21 15,-42 21-15,0 0 16,1-1-16,-22-20 0,0 21 16,0 0-16,0-22 0,0 22 0,0 0 15,-43-42-15,1 41 16,21 22-16,0 0 0,-1 0 16,-20 0-16,0 22 0,21-1 15,-1 0-15,1 21 0,0-21 16,0 1-16,0 83 15,21-41-15,0-43 0,0 21 16,21-20-16,0-1 0,0 0 16,0 0-16,22 0 0,-22-21 15</inkml:trace>
  <inkml:trace contextRef="#ctx0" brushRef="#br0" timeOffset="63094.41">8361 6985 0,'-21'21'16,"-1"0"-1,22 22-15,-21-22 0,21 0 16,-21 21-16,21-20 0,0 20 0,-21 21 16,21-41-16,0 20 0,-21-21 15,21 0-15,0 22 16,0-22-16,0 0 0,0 0 15,0 0-15,0-42 32,0 0-17,0-21-15,0 20 0,0 1 16,21-21-16,-21 21 0,21-22 16,0 1-16,0 0 0,-21-1 0,43-20 15,-22 42-15,42-43 16,-41 43-16,-1 21 15,21 0-15,-21 0 0,0 0 0,1 0 0,-1 0 16,0 21-16,0-21 0,-21 21 16,21 43-16,-21-1 15,0-20-15,0-22 0,0 21 16,0-21-16,0 22 0,0-22 0,0 0 16,0 0-16,0 0 0,21 1 15,1-1-15,-1-21 0,0 0 16,0 0-16,0 0 0,22 0 15,-22 0-15,0 0 0,21 0 0,-21-21 16,1-1-16,20 1 0,0-21 16,22-64-1,-43 85-15,0-43 16,-21 22-16,0 21 0,0-64 16,0 64-16,0 0 15,0 0-15,-21 21 16,21 21-1,-21 0-15,21 0 0,0 0 0,0 22 16,0-22-16,0 85 16,0-64-16,0 0 0,0-20 15,0 20-15,0-21 0,0 0 0,0 0 16,42 22 0,-21-43-16,0 21 0,1-21 15,-1 0-15,0 0 0,0 0 0,0 0 0,22-21 16,-1-22-1,0-20-15,-21 42 16,1-22-16,-1 1 0,0 21 0,-21-21 16,21-1-16,0 1 0,0-43 15,1 1 1,-22 20-16,21 22 0,-21-1 0,0 1 16,0 0-16,0 21 0,0-22 0,0 1 15,0 21-15,0 0 16,0 42-16,-21 0 15,21 0-15,0 21 0,-22-20 16,22 20-16,0 0 0,0 1 0,0-1 16,0 0-16,-21 1 0,21 20 15,0-21-15,0 1 0,0-1 16,0 43-16,0-43 0,0-21 16,0 64-1,0-43-15,0-21 0,21-21 16,1 0-16,-1 0 0,0 0 15,0 0-15,21-21 0,-20 0 16,-1 21-16,-21-21 0,21 0 16,0-22-16</inkml:trace>
  <inkml:trace contextRef="#ctx0" brushRef="#br0" timeOffset="63309.98">9631 6922 0,'0'0'0,"21"0"31,0 0-31,0 0 0,0 0 0,22 0 16,-22 0-16,21 0 0,-21 0 16,1 0-16,-1 0 0,21 0 15,-21-22-15,0 22 16,1-21-16</inkml:trace>
  <inkml:trace contextRef="#ctx0" brushRef="#br0" timeOffset="63519.86">9186 6773 0,'0'0'0,"-21"0"0,0 0 15,0 0 1,21 22 0,21-1-1,0-21 1,0 21 0,0-21-16</inkml:trace>
  <inkml:trace contextRef="#ctx0" brushRef="#br0" timeOffset="64172.11">10541 7218 0,'21'-21'0,"-42"42"0,42-63 0,0 20 15,-21 1-15,0 0 16,0 0-16,0 0 0,0 0 0,0-1 16,-21 1-16,0 0 0,0 0 15,0-21-15,-1 42 16,1 0-16,0 0 0,0 0 15,0 0-15,-22 0 0,1 42 16,0-21-16,21 0 0,-22 0 16,22 22-16,-21-1 0,21 0 15,-1 1-15,1-22 0,21 21 0,0 1 0,0-22 16,0 21-16,0-21 0,0 0 16,0 1-16,21-1 15,1-21-15,-1 0 0,0 0 0,21 0 16,-21 0-16,1 0 0,-1-21 15,0 21-15,42-64 16,-41 43-16,-1-21 0,0 20 16,0 1-16,0-21 0,-21 21 0,0-22 15,0 22-15,21-21 0,-21 0 16,0 20-16,0 1 0,0 0 16,0 0-16,0 42 31,0 0-31,0 0 0,-21 1 15,21-1-15,0 21 0,0-21 0,0 22 16,0-1-16,0-21 0,0 21 16,0 22-1,0-22-15,21-42 0,22 43 16,-43-22-16,21-21 0,21 0 16,-21 0-16,43 0 15,-43-21-15,0-1 0,22 1 0,-22 0 16,0-21-16</inkml:trace>
  <inkml:trace contextRef="#ctx0" brushRef="#br0" timeOffset="64638.84">11007 6562 0,'0'0'0,"0"-43"0,0 22 0,0 0 16,0 0-16,-22 21 31,22 21-31,-21 0 0,0 0 15,21 22-15,0-1 0,0 0 16,-42 107-16,42-107 16,-21 0-16,21 22 0,0-22 0,0 0 15,0 1-15,0 41 16,0-62-16,0 41 16,21-21-16,0-20 0,0-1 0,0 0 15,0-21-15,1 0 0,-1 0 16,0 0-16,21 0 0,1-21 15,-1 21-15,-21-21 0,21-22 16,-20 22-16,-1-21 16,42-43-16,-42 22 15,1 41-15,-22 1 16,-22 21 15,22 21-31,-21 1 0,21-1 0,0 21 16,0-21-16,0 0 0,0 22 0,0-22 15,0 0-15,0 0 0,0 0 16,0 1-16,0-1 0,0 0 16,21-21-16,1 21 0,-1-21 15,0 0-15,0 0 16,-21-21-16,21 0 0,22 0 16,-43-1-16</inkml:trace>
  <inkml:trace contextRef="#ctx0" brushRef="#br0" timeOffset="64778.76">11493 6816 0,'0'-21'0,"0"42"0,-21-42 16,21-1-16,-21 22 0,0 0 15,21-21-15,-21 21 32</inkml:trace>
  <inkml:trace contextRef="#ctx0" brushRef="#br0" timeOffset="65651.97">11705 7091 0,'64'-64'31,"-43"43"-31,0 21 0,21-21 16,1 21-16,-22-21 0,0 21 16,21 0-16,-21 0 0,1 0 0,20 0 15,-21 0-15,21 42 16,-42-21-16,0 1 0,0-1 15,0 21-15,0-21 0,-21 0 0,0 22 16,-42 20-16,-1 1 16,22-43-16,21 0 0,-22 21 15,22-20-15,-21-22 0,21 21 0,-22 0 32,22-21-32,21-21 31,21 21-31,0-21 0,1-1 15,20 22-15,-21 0 16,0-21-16,22 21 0,-22 0 0,21 0 16,-21 0-16,22 0 0,20 0 15,1 0 1,-22 0-16,-21 21 0,21 1 0,-20-22 0,20 21 16,-21 0-16,0 0 0,22 43 15,-43-43-15,21 21 16,-21 0-16,21-20 0,-21 41 15,0-42-15,0 22 0,0-22 16,-42 63-16,20-62 0,-20 20 16,21 0-16,-21-21 0,-1 22 15,1-22-15,0 0 0,-1 21 0,1-20 16,-43-1-16,43 0 0,-43-21 16,43 0-16,-22 0 15,22 0-15,0 0 0,-1-21 0,1 0 16,0-1-16,-1 1 0,-41-21 15,20-22-15,43 43 0,0 0 16,0 0-16,21 0 0,0 0 16,0-1-16,0 1 0,0 0 0,0 0 15,21 0-15,42-22 16,-20 1 0,-22 21-16,21 0 0,-21 0 0,22-1 15</inkml:trace>
  <inkml:trace contextRef="#ctx0" brushRef="#br0" timeOffset="66194.66">12658 6922 0,'0'0'0,"0"-22"16,0 1-16,0 0 0,0 0 15,-22 0-15,1 21 0,21-21 0,-21-1 16,-42 22-16,41 0 16,-20 22-16,21-1 15,0-21-15,0 42 0,-1-21 0,-20 43 16,0-1 0,42-20-16,0-1 0,-21-21 15,21 21-15,0 1 0,0-22 0,0 0 0,0 21 16,0-20-16,21-1 15,0-21-15,0 0 16,0 0-16,0 0 0,1 0 16,-1 0-16,21-21 0,-21-22 15,0 22-15,22-21 16,-22-1-16,0 22 0,-21 0 16,0-21-16,21-22 15,0 22-15,-21 21 0,0 0 16,0-22-16,0 64 31,0 1-31,0-1 0,0 21 16,0-21-16,0 0 0,0 22 0,0-22 15,0 21-15,0-21 0,0 22 16,22-1 0,-1-21-16,0 0 0,0-21 15,0 0-15,0 0 0,1 0 0,-1 0 16,0 0-16,0-21 0,0 21 15,0-21-15,1 0 0,20 0 0</inkml:trace>
  <inkml:trace contextRef="#ctx0" brushRef="#br0" timeOffset="66486.5">13144 6371 0,'0'-21'0,"0"42"0,0-63 0,0 21 16,-21 42-1,21 0 1,0 21-16,0-20 0,0 41 0,0-21 16,0 22-16,0-1 0,-21-20 15,21 20-15,-21 1 0,21-22 0,-21 22 16,21-22-16,0 43 16,-21-43-16,21 0 0,0 1 0,0-22 15,0 0-15,0 21 0,0-21 0,0 1 16,0-1-16,21-21 15,0 0-15,0 0 16,0 0-16,0-21 0,1-1 0,-1 1 16,0 0-16,0 0 0,21 0 15</inkml:trace>
  <inkml:trace contextRef="#ctx0" brushRef="#br0" timeOffset="66726.36">13695 6858 0,'0'21'32,"-21"-21"-32,21 21 0,-22 1 15,22-1-15,0 0 0,-42 21 16,21 1 0,21-22-16,-21 21 0,21-21 0,0 0 15,0 1-15,0-1 0,0 0 0,0 21 16,0-21-1,21-21 1,0 0-16,0 0 0,0 0 16,1-21-16,-1 0 0</inkml:trace>
  <inkml:trace contextRef="#ctx0" brushRef="#br0" timeOffset="67450.94">14055 6943 0,'-22'0'16,"1"0"-16,0 21 0,0 0 16,21 0-16,-21 0 0,21 1 15,-21-1-15,21 0 0,0 0 16,0 0-16,0 0 0,0 1 16,0-1-16,21 0 15,0-21-15,0 0 16,0 0-16,0 0 0,1-21 15,-22 0-15,0-1 16,0 1-16,0 0 16,0 0-16,0-21 0,0-22 15,0 22-15,0 21 16,0-1-16,0 1 0,0 0 16,21-42-1,0 63-15,21-43 0,1 43 16,20 0-16,-42 0 0,22 0 15,20 0-15,-42 21 0,22 1 16,-22-1-16,21 42 16,-42-42-16,21 43 0,-21-22 15,0 1-15,0 20 16,0-21-16,0-20 0,-21 20 16,21-21-16,-21 0 0,0 0 15,0-21 1,-1 0-1,22-21-15,0 0 0,0 0 16,0 0-16,0 0 0,0-22 16,0 22-16,0 0 0,22 0 15,-1-22-15,0 22 0,0-21 16,0 21-16,22-22 0,-22 1 0,21 21 16,-21-21-16,0 20 0,22 1 0,-22 0 15,21 0-15,-21 21 0,22 0 16,-22 0-16,21 0 0,-21 21 15,-21 0-15,0 0 0,0 1 16,0 20-16,0 21 16,0-41-16,0 20 0,0-21 0,0 21 0,-21-20 15,0 20-15,21 0 16,-21-21-16,0 1 16,0-1-16,21 0 0,0-42 31,0 0-16,0-1-15,0 1 16,0 0-16</inkml:trace>
  <inkml:trace contextRef="#ctx0" brushRef="#br0" timeOffset="67666.34">14351 6308 0,'-21'0'0,"42"0"0,-63 0 16,20 0-16,1 0 16,0 0-1,0 21 1,21 0 0,-21-21-16,0 0 15,-1 0-15,1 0 16</inkml:trace>
  <inkml:trace contextRef="#ctx0" brushRef="#br0" timeOffset="67892.17">12848 6689 0,'0'0'0,"-21"0"15,21 21-15,-21-21 0,148 21 31,-85-21-31,0 0 16,1 0-16,-1 0 0,0 0 16,1 0-16,41 0 15,-41-21-15,-1 21 0,64 0 16</inkml:trace>
  <inkml:trace contextRef="#ctx0" brushRef="#br0" timeOffset="69307.37">1926 8149 0,'0'0'15,"-21"-21"-15,0 21 0,0-21 16,-1 21-16,1 0 0,21-21 15,-21 21-15,42 0 63,0 0-63,1 0 0,-1 0 16,0 21-16,0-21 0,0 0 15,0 0-15,22 0 0,-1 21 0,43-21 16,-43 0-16,22 0 15,-22 0-15,43 0 0,-22 0 0,85 21 16,-42-21-16,63 0 16,-84 0-16,21 0 0,0 0 15,0 0-15,-1-21 0,1 21 0,0 0 16,127-21-16,-106 21 16,-21-21-16,21 21 0,0 0 0,148-21 15,-148 21-15,0 0 16,0-22-16,296 22 15,-275-21-15,-21 21 0,22 0 16,-1 0-16,0 0 0,0-21 0,0 21 16,0 0-16,318-21 15,-318 21-15,0 0 0,1 0 16,-1 0-16,0 0 0,0 0 0,-21 0 16,21 0-16,-21 0 0,170 0 15,105 0 1,-275 0-16,0 0 0,106-21 15,-106 21-15,0 0 0,0 0 16,-22 0-16,22 0 0,-21 0 16,127 0-16,-127 0 0,254-21 15,-233 21-15,0 0 16,0-22-16,-21 22 0,21 0 16,105-21-16,-126 21 0,233-21 15,-233 21-15,-22 0 16,22 0-16,0-21 0,0 21 15,-21-21-15,232 21 16,-105-21-16,-106 21 16,-1 0-16,-20-22 0,21 22 15,0 0-15,0 0 0,-1-21 0,-20 21 16,21-21-16,0 21 0,148-21 16,-106 0-1,-85 21-15,1 0 0,-1 0 16,1-21-16,-22 21 0,22 0 0,63 0 15,-106 0-15,21 0 16,-21-22-16,1 22 0,-1 0 0,0 0 16,-42 0 31,0 0-32,-1 0-15,1 0 0,0 0 16,0 0-16,-21 0 0,-1 0 0,1 0 15</inkml:trace>
  <inkml:trace contextRef="#ctx0" brushRef="#br0" timeOffset="70485.55">1249 9017 0,'21'0'16,"0"0"-16,0 0 16,0 0-16,1-21 0,-1 21 0,0-21 15,0 0-15,0-1 16,0 1-16,1 0 0,-22 0 0,0 0 15,0 0-15,0-1 0,0 1 16,0 0-16,0 0 0,-22 0 16,1 0-16,0 21 0,0-22 15,-21 22-15,20 0 0,-62 0 0,41 0 16,1 0-16,0 0 16,-1 22-16,1-1 0,-64 63 15,64-62-15,21 20 16,-22-21-16,43 21 0,0 1 0,0-1 15,0 0-15,64 1 16,-22-22-16,43 21 16,-43-21-16,22 1 0,-1-1 15,43 0-15,0 0 16,-64 0-16,1 0 0,-1 1 16,-21-22-16,0 21 0,0 0 0,-21 0 15,0 0-15,-21 0 16,-21 1-16,0-1 0,-1-21 15,1 21-15,-22 0 0,1 0 16,-1-21-16,22 21 0,-85-21 16,85 0-16,-1 0 0,1 0 15,0 0-15,-22-21 0,43 0 16,0 0-16,0 0 0,0 0 16,-1-1-16,1 1 0,21 0 0,-21-21 15,21 21-15,0-43 16,0 43-16,0-21 0,0 20 15,21 1-15,0 21 0,22-21 0,-1 0 16,-21 21-16,43 0 16,-22 0-16,0 0 15,-20 0-15</inkml:trace>
  <inkml:trace contextRef="#ctx0" brushRef="#br0" timeOffset="71168.16">1714 9144 0,'-21'21'15,"0"0"1,21 1 0,0-1-16,0 0 0,-21 0 0,21 0 15,0 0-15,0 1 0,0-1 16,-21 0-16,21 0 0,0 0 0,0 0 15,0 22-15,21-22 16,0-21-16,0 0 0,0 21 0,1-21 16,20 0-16,-21 0 0,0 0 0,22 0 15,-22-21-15,21 21 0,-21-21 16,43-22-16,-43 22 0,0 0 16,0 0-16,0 0 15,1 0-15,-1-1 0,-21 1 0,0 0 16,0 0-16,0 0 0,0 0 15,0-22-15,0 22 0,0 0 16,0 42 15,0 0-31,0 0 0,0 1 0,-21-1 16,21 0-16,0 0 0,0 21 16,0-20-16,0 20 0,0 0 0,0 43 15,0-43 1,0 1-16,0-1 0,0 0 0,0 1 15,0 20-15,21-21 0,-21 1 0,0-1 16,0 0-16,0 1 0,0 41 16,0-41-16,0-1 0,0 0 15,0 1-15,0-1 0,-21-21 16,-1 22-16,1-1 0,-21-21 0,21 0 16,0 0-16,-43 22 0,1-1 15,20-42-15,1 0 16,-85 0-16,85-21 15,-1 0-15,1 0 0,0-22 16,-1 22-16,22-21 0,-21 21 16,21-22-16,-22 1 0,22 21 15,0-22-15,0 1 0,21 0 0,0 21 16,0-22-16,0 22 0,0 0 0,21-21 16,0 20-16,0 1 0,43-42 15,-22 42-15,22-43 16</inkml:trace>
  <inkml:trace contextRef="#ctx0" brushRef="#br0" timeOffset="71683.02">2222 9081 0,'0'-22'0,"0"44"31,0-1-15,0 0-16,0 0 0,0 0 16,0 22-16,-21-22 0,21 0 15,0 21-15,0-21 0,0 22 16,0-22-16,-21 21 16,21-21-16,0 1 0,0-1 15,0-42 16,0-1-15,21 22-16,-21-21 0,0 0 16,0 0-16,43-43 0,-22 22 15,0 0-15,0 21 0,0-22 16,0 22-16,1-21 0,20 21 16,43-64-1,-1 85-15,-63 0 0,22 0 16,-22 0-16,0 0 0,0 21 0,0 0 15,1 43-15,-22-43 16,0 0-16,0 21 0,0-20 16,0 20-16,0 21 0,-22-41 15,1-1-15,0 0 0,0 0 16,0 0-16,21 0 0,-21 1 16,21-44 15,21 22-31,-21-21 15</inkml:trace>
  <inkml:trace contextRef="#ctx0" brushRef="#br0" timeOffset="71963.1">3111 8678 0,'0'64'15,"0"-22"1,0-21-16,-21 22 0,21-1 16,-21 0-16,21 1 0,0-1 0,0 0 15,-21 1-15,21-1 0,-21-21 0,0 22 16,21-22-16,-22 21 0,22-21 16,0 0-16,0 22 15,0-22-15,22-21 16,-1 0-1,0 0-15,-21-21 16,0 0-16,21 21 0,0-22 16</inkml:trace>
  <inkml:trace contextRef="#ctx0" brushRef="#br0" timeOffset="72174.17">2942 9102 0,'0'0'0,"-21"0"0,0 0 15,42 0 17,0 0-32,0 0 15,0 0-15,1 0 0,-1 0 16,0 0-16,21 0 0,1 0 16,-22 0-16,0-21 0,0 21 15,0 0-15,0 0 0,1 0 0,-1 0 16</inkml:trace>
  <inkml:trace contextRef="#ctx0" brushRef="#br0" timeOffset="72719.09">3704 9102 0,'0'-21'0,"0"42"0,0-64 0,0 22 16,0 0-16,0 0 0,-21 0 15,0 0-15,0-1 0,-1 22 0,1 0 16,0 0-16,0 0 0,-21 0 16,-1 22-16,22-1 0,0 0 15,-21 0-15,20 0 0,1 22 0,0-1 16,0 0-16,0 64 15,21-85-15,0 22 16,0-22-16,0 0 0,0 0 0,0 0 16,0 0-16,21-21 0,0 22 15,0-22-15,0 0 0,1 0 16,20-22-16,-21 22 0,0-21 16,0 21-16,1-21 0,-1 0 0,0 0 15,0 0-15,0-1 0,0 1 16,1 0-16,-1 0 0,-21-21 0,0 20 15,0-20-15,0 21 0,0 0 16,0 0 0,0 42-1,0 0 1,0 0-16,0 0 0,0 0 16,0 1-16,0 41 15,0-42-15,0 0 0,0 1 16,21-22-16,-21 21 0,21-21 15,0 0-15,22 0 16,-22 0-16,0 0 16,0 0-16</inkml:trace>
  <inkml:trace contextRef="#ctx0" brushRef="#br0" timeOffset="73234.86">3958 9038 0,'0'0'0,"0"-21"0,0 0 0,0 0 15,21 21-15,0-21 16,1 21-16,-1 0 16,0 0-16,0 0 15,0 0-15,0 21 0,1 0 16,-22 0-16,0 0 0,0 0 0,21 22 16,-21-22-16,0 0 15,0 21-15,0-20 0,0 20 16,-21 0-16,-1-21 0,22 1 0,-42 20 15,21-21 1,0 0-16,21-42 47,0 0-47,21 0 0,0 21 16,-21-43-16,42 1 0,1-21 15,-43 20-15,21 22 0,0-21 16,0-1-16,0 22 0,1 0 15,20-42 1,-42 41-16,0 44 16,0-1-1,-21 0-15,0 0 0,-1 21 16,22-20-16,-21 41 16,21-42-16,0 22 0,-21-22 0,21 0 15,0 21-15,0-21 0,0 1 0,0 20 16,0 0-1,0-21-15,21 1 0,0-22 16,1 0-16,-1 0 0,0 0 16,21 0-16,-21 0 15</inkml:trace>
  <inkml:trace contextRef="#ctx0" brushRef="#br0" timeOffset="73773.85">1609 9970 0,'0'0'0,"-22"0"16,-20 0-16,-43 0 15,64 0 1,21-22 0,21 22-16,1 0 0,-1 0 15,21 0-15,0 0 0,1 0 0,20 0 16,1 0-16,-1 0 0,1 0 15,-1 0-15,22 0 0,0 0 0,20 0 16,86 0-16,-85 0 0,21 0 16,-21 0-16,105 0 15,149-21 1,-233 21-16,-21-21 0,21 21 0,-21 0 16,0 0-16,-1-21 0,1 21 15,0 0-15,-21 0 0,105-21 16,-105 0-16,0 21 0,-1 0 0,-20 0 15,-1-22-15,-20 22 0,84-21 16,-64 21 0,-42 0-16,0 0 15,-21-21-15,-21 0 16,0 21 0,21-21-16,-21 21 0</inkml:trace>
  <inkml:trace contextRef="#ctx0" brushRef="#br0" timeOffset="74406.44">5249 9229 0,'-42'0'15,"63"0"16,0 0-31,0 0 16,1 0-16,20 0 0,-21 0 0,21 0 16,43 0-16,21 0 15,-43 0-15,1 0 0,63 0 16,-64 0-16,1 0 0,-1 0 16,-20 0-16,-1-21 0,0 21 15,85 0 1,-84 0-16,-22 0 0,0 0 15,0 0-15,-21-22 16,-21 22 15,21-21-31,-21 21 16,21-21-16,0 0 16,-21 21-1,21-21-15</inkml:trace>
  <inkml:trace contextRef="#ctx0" brushRef="#br0" timeOffset="74806.48">6223 8911 0,'0'0'0,"-21"-21"0,0 0 31,21 42 0,0 0-15,0 0-16,0 1 0,21-22 15,-21 21-15,84 0 16,-62 0-16,-1-21 16,21 0-16,0 0 0,1 0 15,-22 0-15,0 0 0,21 0 16,-20 0-16,-1 0 0,0 0 16,-42 0 15,0 0-31,-1 21 0,-20-21 15,21 21-15,0 1 0,-22-1 0,22 0 16,0 0-16,-21 0 0,21 22 0,-1-22 16,-41 63-16,42-62 0,-22 20 15,22 0-15,0-21 0,0 43 16,21-43-16,-21 0 16,21 22-16,0-22 15,21-21 1,0 0-1</inkml:trace>
  <inkml:trace contextRef="#ctx0" brushRef="#br0" timeOffset="75502.7">8128 8763 0,'21'0'0,"-42"0"0,63-21 0,-21 21 16,-21-21-16,22 21 15,-1 0-15,0 0 0,0 0 16,0 21-16,0 0 16,1 0-16,-1 22 0,0-1 0,0 0 15,43 43-15,-22 0 16,-42-43-16,0 0 0,0 1 16,0-1-16,0 0 0,0-21 15,0 85-15,0-85 0,0 1 16,-21-22-16,21 21 15,-21-21-15,21 21 0,0-42 16,0 0 0,0-1-16,0 1 0,0 0 15,0-21-15,0-22 0,0 22 16,21 0-16,0-1 0,0 1 0,-21-22 16,21 22-16,0-21 0,1 20 15,-1-20-15,0 20 0,21-20 16,-42 21-16,21 20 0,1 22 0,-22-21 15,21 21-15,0 0 16,-21 21 0,21-21-16,-21 22 0,0-1 0,0 21 15,0-21-15,21 0 16,-21 1-16,21-1 0</inkml:trace>
  <inkml:trace contextRef="#ctx0" brushRef="#br0" timeOffset="76967.23">9313 9271 0,'0'0'0,"21"-21"0,-21 0 16,22 21-16,-1-21 0,-21-1 0,21 1 15,-21 0-15,0 0 0,0-21 16,0-1-16,0 22 0,0 0 15,0-21-15,-21 20 0,0 1 0,-22-42 16,22 42-16,-42-1 16,41 22-16,1 0 0,-21 0 15,21 0-15,0 0 0,-1 22 0,-41 83 16,42-83-16,0 20 16,21 0-16,-22 1 0,22-1 15,0-21-15,0 21 0,0 1 16,0 20-16,0-42 15,0 1-15,22-22 0,-1 0 16,0 0-16,21 0 0,-21 0 16,1 0-16,-1 0 0,42-22 15,-20-20-15,-22 21 16,0 0-16,0 0 0,0-22 0,0 22 16,-21-21-16,0 21 0,22-22 0,-22-20 15,0 42 1,0-22-16,0 22 0,0 0 0,0 0 15,0 42 1,0 0 0,0 0-16,0 0 0,-22 22 0,22-22 15,0 21-15,0-21 0,0 22 0,0-22 16,0 21-16,0 1 0,0-22 16,0 0-16,0 0 0,0 0 15,0 0-15,22-21 0,-1 0 0,0 0 16,0 0-16,21 0 15,1 0-15,-22 0 0,21-21 16,-21 0-16,1 21 0,-1-21 0,21 0 16,-21 0-16,0-22 0,1 22 15,-1 0-15,0-21 0,-21 20 16,0-20-16,0-43 16,0 64-16,0 0 0,-21 0 15,0 21-15,21-21 0,-22 21 16,1 0-16,21 21 15,0 0-15,0 0 0,0 0 16,0 1-16,0-1 0,0 21 16,0-21-16,0 0 0,21 43 15,-21-43-15,22 21 0,-22-20 0,0-1 16,21 0-16,0 0 0,0 0 16,0 0-16,0-21 0,1 22 0,20-1 15,-21-21-15,0 0 0,22 0 16,-22 0-16,21 0 0,-21 0 15,22-21-15,20-1 16,1-20-16,-22 21 0,-21 0 16,0 0-16,43-43 15,-43 22-15,0 21 0,-21-22 0,0 1 16,0 21-16,0-106 16,-21 84-1,0 43-15,0 0 0,-1 0 0,-20 0 16,21 0-16,-21 0 0,-64 43 15,85-1-15,-43 22 16,43-43-16,-21 21 16,42 0-16,-22-20 0,1 20 0,21 21 15,0-41-15,0-1 0,0 0 16,21 21-16,43-21 16,-43 1-16,0-22 15,0 0-15,22 0 0,-22 0 0,0 0 16,64-64-1,-43 43-15,-21 0 0,0 0 16,1-1-16,-22-20 0,21 21 0,-21 0 16,21-22-16,-21-41 15,0 63-15,0-1 16,0 1-16,0 42 31,0 1-31,0-1 16,0 21-16,0-21 0,0 0 0,-21 22 15,21-22-15,0 21 0,0-21 0,0 1 16,0 20-16,0 0 16,21-21-16,0 1 15,0-22-15,0 0 0,1 0 16,20 0-16,-21 0 0,21-43 16,-20 22-1,-1 21-15,21-21 0,-21 0 0,0 0 16,1-1-16,-1-20 0,0 21 0,0 0 15,0 0-15,22-43 16,-43 43-16,21 0 0,-21 42 16,0 0-1,0 0-15,0 0 0,0 22 16,0-22-16,0 0 0,0 0 16,0 0-16,0 1 0,0-1 0,0 0 15,0 0-15,0 0 16,21-21-1,0-21 1,0 0-16,-21 0 16,21 0-16</inkml:trace>
  <inkml:trace contextRef="#ctx0" brushRef="#br0" timeOffset="77271.06">10922 8700 0,'0'0'16,"0"21"-16,-21-21 0,21 21 0,0 0 16,21-21-1,0 0 1,0 0-16,0 0 0,1-21 16,-1 21-16,-21-21 0,0 0 15,0-1-15,0 1 16,0 0-16,-21 21 15,-1 0-15,1 0 0,0 0 16,0 0-16,0 0 0,0 0 16,-1 21-16,-20 22 15,42-22-15,0 0 0,0 0 16,0 0-16,0 0 16,21-21-16</inkml:trace>
  <inkml:trace contextRef="#ctx0" brushRef="#br0" timeOffset="77826.74">11409 8615 0,'-21'0'15,"-1"0"-15,1 21 16,21 0-16,0 0 0,0 1 15,0 20-15,0-21 0,0 21 16,-21 22-16,21-22 0,0 1 16,-21-1-16,21-21 0,0 43 15,0-22-15,0-21 0,-21 21 16,21-20-16,0-1 0,-21 0 0,21 0 16,0 0-16,0-42 46,0 0-46,0 0 0,0 0 16,0-1-16,0 1 0,21 0 16,0 0-16,0-21 0,0 20 0,0 1 15,22-21-15,-22 21 0,42-22 16,-20 22-16,-22 0 16,21 21-16,-21 0 0,22 0 0,-22 0 15,21 0-15,-21 0 0,22 42 16,-22-20-16,0-1 0,-21 42 15,0-42-15,0 1 0,0 41 16,0-42-16,-63 22 16,41-22-16,1 0 0,0 0 0,-42 0 15,-1 0 1,43-21-16,0 0 0,0 22 0,-43-22 16,43 0-16,0 0 15,0 0-15,21-22 16,0 1-1,0 0-15,0 0 0,0 0 16,21 0-16</inkml:trace>
  <inkml:trace contextRef="#ctx0" brushRef="#br0" timeOffset="78120.57">12150 8530 0,'0'0'0,"0"21"32,0 1-17,-22-1-15,22 21 0,-21 0 0,21 1 16,0 41-16,-21-41 0,0 41 16,0-41-16,0-1 0,21 0 15,-22 22-15,1-1 16,21-41-16,0-1 0,0 0 15,21-21 17,1 0-32,-1 0 0,0 0 15,0-21-15,0 0 0,0-1 16</inkml:trace>
  <inkml:trace contextRef="#ctx0" brushRef="#br0" timeOffset="78468.37">12298 8996 0,'21'21'32,"0"-21"-17,0 0-15,0 0 16,1 0-16,-1 0 0,0 0 0,0-21 16,21 0-16,-42 0 15,43-1-15,-22 1 0,-21 0 16,0 0-16,0 0 0,0 0 15,0-1-15,0 1 0,-21 21 16,0 0 0,-1 0-16,1 0 0,0 21 0,0 1 15,0-1-15,0 0 0,-1 21 0,22-21 16,0 22-16,-21-1 0,21-21 16,-21 22-16,21-1 15,0-21-15,0 0 0,0 22 16,21-22-16,0-21 0,1 0 0,-1 0 15,0 0 1,0 0-16,0 0 0,0-21 0,1 21 16,-22-22-16</inkml:trace>
  <inkml:trace contextRef="#ctx0" brushRef="#br0" timeOffset="79278.94">12827 8700 0,'0'0'15,"-21"0"-15,0 0 16,-1 0-16,22 42 16,0 0-1,0-21-15,0 22 0,0-22 0,0 21 16,0-21-16,-21 22 0,21-22 0,0 42 15,0-20 1,0-1-16,0-21 0,0 0 16,-21 1-1,21-44 17,0 1-32,0 0 15,0 0-15,0 0 0,0 0 0,0-1 16,21 1-16,0-21 0,-21 21 0,22-22 15,41-20 1,-42 21-16,43-22 0,-22 43 16,22 0-16,20-22 0,-41 43 0,-1 0 15,21 0-15,1 0 16,42 43 0,-85-22-16,0 21 0,-21-21 0,0 22 15,0-1-15,0 0 0,0 1 16,0-22-16,0 21 0,-42 22 15,42-43-15,-21 0 0,-1 0 0,1 0 16,0 1-16,21-1 16,0-42 15,21 21-15,0-22-16,1 1 0,-1 0 0,0 0 15</inkml:trace>
  <inkml:trace contextRef="#ctx0" brushRef="#br0" timeOffset="79805.07">14097 8911 0,'21'-21'0,"-42"42"0,42-63 16,0 42-16,-21-21 0,0 0 0,0-1 15,0-20 1,-21 21-16,0 0 0,-21-22 15,20 43-15,1-21 0,-21 21 16,21 0-16,0 0 0,-22 0 0,22 0 16,-42 0-16,20 21 15,22 1-15,0-1 0,0 21 0,0 0 16,-1-20-16,1 20 0,21 0 0,-21 1 16,21-22-16,0 21 0,0-21 15,0 64-15,0-64 16,42 0-16,-20-21 0,-1 21 15,21-21-15,0 0 16,-20 0-16,-1 0 0,21-21 0,-21 0 16,64-21-1,-43 21-15,1-43 0,-22 43 16,0-21-16,0 20 0,0-20 16,-21 21-16,0-21 0,0-22 15,0 43-15,0-21 16,-21 42-1,0 21-15,21 21 16,-21-21-16,21 0 0,0 22 16,0-22-16,0 21 0,0-21 0,0 1 15,0 20-15,0-21 0,0 0 0,21 0 16,0 1-16,0-1 0,0-21 16,22 0-16,-22 0 15,21 0-15,1 0 0,-22 0 16,21-21-16,-21-1 0</inkml:trace>
  <inkml:trace contextRef="#ctx0" brushRef="#br0" timeOffset="80478.92">14541 8700 0,'0'0'0,"0"21"16,0 0-16,0 0 15,-21 0-15,21 0 0,0 1 16,0-1-16,-21 0 0,21 0 0,0 21 15,0-20-15,0-1 0,0 0 16,0 0-16,0 0 0,0 22 16,0-22-16,0-42 62,0-1-62,0 1 0,0 0 16,0 0-16,0 0 0,0-43 15,0 43-15,0-21 0,0 21 16,42-43-16,-20 43 16,-1 0-16,21-22 15,-21 43-15,22 0 0,-22 0 16,0 0-16,0 0 0,21 0 0,-20 22 16,-1-1-16,0 0 0,0 21 15,0-21-15,0 22 0,1 20 16,-22-20-16,0-22 0,0 42 15,0-42-15,0 1 0,0-1 16,-22 21-16,22-21 16,-21-21-16,0 0 15,21-21 1,0 0-16,0-21 16,0 20-16,0 1 0,21-21 15,0 0-15,1 20 16,-1-20-16,21 0 0,-21-1 15,22 22-15,-22-21 0,21 21 0,0 0 16,1-1-16,-1 1 0,0 21 0,1 0 16,-22 0-16,42 21 15,1 43 1,-43-43-16,-21 21 0,0-20 0,0 20 0,0-21 16,0 21-16,0-20 0,0-1 15,-21 0-15,21 0 0,-21 0 16,0 0-16,21 1 0,0-1 0,-22-21 15,1 21-15,21-42 32,21 21-32,1-21 15</inkml:trace>
  <inkml:trace contextRef="#ctx0" brushRef="#br0" timeOffset="80883.69">15706 8869 0,'0'21'16,"21"-21"-1,0 0 1,0 0-16,0-21 0,0 21 16,1-21-16,20 0 0,-21-1 15,0 22-15,0-21 0,1 0 16,-1 0-16,0 0 0,0 21 0,-21-21 15,0-1-15,0 1 0,0 0 0,0 0 16,0 0-16,-21 0 16,0 21-16,0 0 0,-1 0 15,-20 0-15,21 0 0,0 0 0,-22 21 16,22 0-16,-42 64 16,63-64-16,0 21 0,-21 43 15,21-64-15,0 21 16,0-21-16,0 22 0,0-22 15,0 0-15,21 0 0,0 22 16,21-22-16,-21-21 0,1 0 16,-1 0-16,21 0 0,-21 0 0,0 0 15,1 0-15,20 0 0,-21-21 16,21-1-16,1 1 0</inkml:trace>
  <inkml:trace contextRef="#ctx0" brushRef="#br0" timeOffset="81223.5">17145 8678 0,'0'0'0,"21"0"31,0 0-15,0 0-16,1 0 0,-1 0 16,0 0-16,0 0 0,0 0 0,0 0 15,1 0-15,-1 0 16,0 0-16,0 0 0</inkml:trace>
  <inkml:trace contextRef="#ctx0" brushRef="#br0" timeOffset="81442.37">17103 8890 0,'0'21'31,"21"-21"-15,0 0-16,0 0 0,0 0 16,0 0-16,1 0 0,-1 0 0,0 0 15,21 0 1,-21-21-16,1 0 15</inkml:trace>
  <inkml:trace contextRef="#ctx0" brushRef="#br0" timeOffset="82255.64">18711 8276 0,'21'-21'16,"-42"42"-16,42-63 0,1 21 0,-1 0 15,0-1-15,0 22 0,0 0 0,0-21 16,1 21-16,-1 0 0,0 21 15,0 1-15,-21-1 0,21 21 16,0 0-16,1 1 0,-1-1 16,-21 0-16,21 1 0,0-1 0,0 43 15,-21-43-15,0 0 0,0-20 16,0 20-16,0 0 0,0 22 16,0-43-16,0 0 0,0 0 15,0 0-15,0-42 31,0 0-31,0 0 0,0 0 16,0 0-16,0-43 16,21 43-16,1-21 0,-22-1 15,21 1-15,63-106 16,-62 105-16,-1-20 0,21 21 0,-21-22 16,22 22-16,41-85 15,-41 63 1,-22 64-16,-21-21 0,0 42 15,0 0 1,0 1-16,0-1 0,0 0 16,0 0-16,0 0 0,0 0 15,0 1-15,0-1 0,0 0 0,0 42 16</inkml:trace>
  <inkml:trace contextRef="#ctx0" brushRef="#br0" timeOffset="82833.98">19960 8742 0,'0'0'16,"21"0"-16,0 0 0,22-21 16,-1-22-1,-21 22-15,0 21 0,1-42 16,-22 21-16,0 0 0,0-22 0,0 1 15,0-22 1,-22 43-16,22-21 0,-21 21 0,-42 0 16,42-1-16,-1 22 0,-41 0 15,-64 43 1,85-22-16,20 0 0,-41 64 16,21-64-16,20 21 15,-20 85-15,42-63 16,0-22-16,0-21 0,0 0 15,21 1-15,0-1 0,22 0 16,-22 0-16,0-21 0,21 0 16,-20 0-16,41 0 0,-42 0 15,22-21-15,-22 21 0,0-21 0,0 0 16,0-1-16,0-20 0,22-21 16,20-43-1,-63 85-15,0-22 0,21 1 16,-21 0-16,22 20 0,-22-41 15,0 42-15,0 42 16,-22 0 0,22 0-16,-21 0 0,21 1 0,0 20 15,0 21-15,0 22 16,0-64-16,0 22 16,0-22-16,21 0 0,1 0 15,-1 0-15,0 0 0,0-21 16,0 0-16,0 0 0,64 0 15,-64 0-15,0 0 16,1-21-16,20 0 0,-21 0 0</inkml:trace>
  <inkml:trace contextRef="#ctx0" brushRef="#br0" timeOffset="83818.41">20743 7938 0,'0'0'0,"0"-43"0,0 22 0,0 0 15,0 0-15,-21 21 0,0 0 16,21 21-16,-21 0 16,0 64-16,21-43 0,-22 64 15,1-43-15,21 1 0,0-1 16,0-20-16,0 20 0,-21 22 16,21-43-16,0 1 0,0-1 15,0 21-15,0 1 16,0-43-16,0 0 15,21-21-15,0 0 0,1 0 16,-1 0 0,0 0-16,21-21 0,-21 0 0,22 0 15,20-43 1,-42 43-16,1-21 0,-1 21 16,0-22-16,21 1 15,-42 21-15,21 0 0,-21-1 0,0 1 16,0 42 15,0 1-31,0-1 0,0 0 0,0 42 16,-21-41-16,21-1 15,0 0-15,0 21 0,0-21 0,0 1 16,0-1-16,0 0 0,0 0 0,0 21 16,21-20-1,1-22-15,-1 0 16,0 0-16,0 0 0,0 0 0,0 0 15,1-22-15,-1 1 16,0 0-16,0 0 0,0 0 0,0-22 16,1 22-16,41-85 15,-21 22-15,-20 63 16,-22-1-16,0 1 0,21 0 16,-21 0-16,0 42 31,0 0-31,0 0 15,0 1-15,0-1 0,0 21 0,-21-21 16,21 0-16,-22 22 16,22-22-16,0 0 0,0 21 15,0-20-15,0-1 16,22 0-16,-1-21 0,0 21 16,0-21-16,0 0 0,64 0 15,-64 0-15,21 0 0,1 0 16,-1 0-16,0-21 0,1 21 0,41-42 15,-41 20-15,-22 1 16,42-42-16,-63 42 0,22-22 16,-1 22-16,0-21 0,-21-1 0,0 22 15,0-63 1,0 62-16,0-20 0,0 21 16,-21 21-16,0 21 15,-1 0-15,1 0 0,-21 43 16,0-1-1,20-41-15,1 20 0,21-21 0,0 21 16,0-20-16,0-1 0,0 0 0,0 21 16,21-21-16,22 1 15,-43-1-15,21-21 0,21 0 16,-21 0-16,22 0 0,-22 0 16,85 0-16,-22-43 15,-62 22-15,-1 0 16,0 0-16,0 0 0,0 0 15,0-22-15,1 22 0</inkml:trace>
  <inkml:trace contextRef="#ctx0" brushRef="#br0" timeOffset="84210.77">23220 8234 0,'0'0'0,"-21"21"0,-1-21 16,22 21-16,0-42 62,22 21-62,-22-21 0,0 0 16,21 21-16,-21-21 0,0-1 16,0 1-16,-21 42 62,-1 1-46,1-1-16,21 0 15,0 0-15,-21-21 0,21 21 16,0 0-16</inkml:trace>
  <inkml:trace contextRef="#ctx0" brushRef="#br0" timeOffset="84790.44">23199 8636 0,'0'-21'31,"21"0"-15,0 21-1,-21-21-15,21 21 16,0 0-1,-21 21-15,0 0 16,0 0 0,0 0-16,0 0 0,-21 1 15,0-1-15,21 0 0,-21 0 16,0-21-16,-1 21 16,1-21-1,0 0 1,21-21-16,0 0 15,0 0-15,0 0 16,0-1-16,0 1 0,21 0 16,-21 0-16,21 0 15,1 0-15,-1 21 0,0 0 16,0 0-16,0 0 16,-21 21-16,21-21 15,-21 21-15,22 0 0,-22 0 16,0 0-16,0 1 0,0-1 0,0 0 15,0 0-15,0 0 0,0 22 0,-43-1 16,22 0-16,-21 1 16,-1-22-16,22 21 0,-21-21 15,0 0-15,-1-21 0,22 22 0,-64-1 16,64-21-16,-21 21 16,21-21-16,0 0 0,-1 0 15,-20-21-15,42 0 16</inkml:trace>
  <inkml:trace contextRef="#ctx0" brushRef="#br0" timeOffset="85338.66">23283 8128 0,'0'0'0,"-42"42"31,21-20-31,0-1 16,21 0-16,0 0 16,0 0-1,21-21 1,0 0-16,0 0 16,0 0-16,0-21 15,-21 0-15,22 21 0,-22-42 16,0 20-1,0 1-15,0 0 0,0 0 16,-22 21-16,1 0 16,0 0-16,0 0 15,0 21-15,0 0 16,21 0-16,0 1 16,0-1-1,0 0 1,21-21-1,0 0-15,0 0 16</inkml:trace>
  <inkml:trace contextRef="#ctx0" brushRef="#br1" timeOffset="91805.62">4233 10520 0,'0'0'0,"-21"0"15,21 21 1,0 0 0,0 0-1,0 1 1,21-22 15,0 0-31,1 0 0,-1 0 16,0 0-16,0 0 0,0 0 0,0 0 15,1 0-15,41-22 16,-21-20-16,-20 42 0,-1-21 16,0 0-16,0 0 0,-21-1 0,21 22 15,-21-21-15,0 0 0,0 0 16,0 0-16,-21 0 0,0-1 16,0 22-16,-43-42 0,43 42 15,0 0-15,0 0 16,0 0-16,-22 0 0,22 0 0,0 21 0,0 0 15,0 1-15,-1-1 0,1 0 0,0 21 16,0 1-16,0 20 16,21-21-16,-21-20 0,21 20 15,0-21-15,0 0 0,0 0 0,0 22 16,0-22-16,42 21 16,-21-42-16,0 21 0,0-21 15,1 0-15,-1 0 0,0 0 0,0 0 16,21 0-16,22 0 15,-43 0-15,0 0 16,0 0-16,-21-21 0,0 0 31,-42 21-31,21-21 16,0 21-16,-22 0 0,22 0 0,-21 0 16,21 0-16,-22 21 0,-20 0 15,-1 22-15,43-22 16,-21 0-16,21 0 0,0 0 15,21 0-15,-22 1 0,22 62 16,0-63-16,0 22 16,0-22-16,22 0 0,-22 0 15,21 0-15,0-21 0,0 22 0,21-22 16,1 21-16,-1-21 16,0 0-16,-20 0 0,20 0 15,-21 0-15,21 0 0,-20-21 16,62-1-16</inkml:trace>
  <inkml:trace contextRef="#ctx0" brushRef="#br1" timeOffset="92678.15">5334 10710 0,'0'0'0,"0"-21"16,-85 0-1,64 21-15,0 0 0,0 0 16,0 0-16,-1 0 0,1 21 16,-21 0-16,21 1 0,0-1 0,-1 0 15,1 0-15,0 0 0,0 0 16,0 22-16,21-22 0,-21 0 0,21 0 16,0 0-16,0 1 0,0-1 0,0 0 15,21 0-15,0-21 0,0 0 16,21 0-16,1 0 15,-22 0-15,0 0 0,0 0 16,43-21-16,-43 0 0,0 0 16,0 21-16,0-22 0,1 1 15,-1 0-15,21-21 16,-21-22-16,-21 43 16,21 21-16,-21-21 0,0 0 15,0 0-15,0 42 47,0 0-47,0 0 0,0 0 16,0 22-16,0-22 0,0 21 15,0 0-15,-21-20 0,21 20 16,0 0-16,0 1 0,0 41 16,0-41-16,0-1 0,0 21 0,0 64 15,0-21 1,-21-63-16,21-1 15,0 0-15,0 1 0,0-1 0,0 0 16,0 1-16,0-1 0,0 43 16,0-22-16,0-21 15,0-20-15,0-1 0,0 0 0,-21 0 16,21 0-16,-21 43 16,0-43-16,-1-21 15,1 0 1,0 0-16,0 0 15,0 0-15,0-21 16,-1 21-16,1-21 16,0 21-16,21-22 0,-21 1 0,0 21 15,-43-63-15,43 42 0,0-22 16,0 1-16,0 0 0,21-1 0,-22 1 16,22 0-16,-21-22 0,21 22 15,0-64-15,0 42 0,0-41 16,21 62-16,1-20 0,-1 20 15,-21 1-15,21 21 0,0-21 16,21-43 0,1 64-16,-22 0 0,0-1 15,0 22 1,0-21-16,1 21 16,-1 0-16,0 0 15,0 0-15,0 0 16,0 0-16</inkml:trace>
  <inkml:trace contextRef="#ctx0" brushRef="#br1" timeOffset="93194.86">6265 10837 0,'0'0'16,"-21"0"-16,0 0 0,0 0 16,42 0 15,21 0-15,-21 0-16,22 0 0,-1 0 15,0 0-15,1 0 0,-1 0 0,22 0 16,-22 0-16,21 0 0,-20 0 0,63 0 15,-64 0-15,0 0 16,1 0-16,-1 0 0,0 0 0,-21 0 16,1 0-16,20 0 15,-42-21 1,0 0 46</inkml:trace>
  <inkml:trace contextRef="#ctx0" brushRef="#br1" timeOffset="93718.55">6900 10456 0,'0'0'0,"-21"0"0,0 0 15,21 22-15,0-1 16,0 0-16,0 0 16,0 21-16,0-20 0,0-1 15,21 0-15,0-21 16,0 21-16,1 0 0,41 0 15,1-21 1,-43 0-16,21 0 16,-21 0-16,0 0 0,22 0 15,-22 0-15,0 0 16,-21-21 15,0 42 0,0 1-31,-21-22 0,0 21 16,0 0-16,21 0 0,-22 0 16,1 0-16,-21 22 0,42-22 15,-21 21-15,-22-21 0,22 1 0,0-1 0,0 0 16,0 0-16,0 21 16,21-20-16,-43 20 0,43-21 15,-21-21-15,21 21 0,0 0 0,0 1 16</inkml:trace>
  <inkml:trace contextRef="#ctx0" brushRef="#br1" timeOffset="102103.82">12806 10351 0,'0'0'0,"21"0"16,0 0 15,-21-22-31,0 1 16,0 0-1,0 0-15,0 0 16,0 0-16,0-1 0,0 1 15,-21 0-15,21 0 0,-21 0 16,0 0-16,-1-1 0,1-20 16,0 21-16,0 21 15,0-21-15,0 21 0,-1 0 0,1 0 16,0 0-16,-42 0 16,-1 21-16,43-21 15,0 21-15,-43 21 0,43-20 16,0-1-16,0 0 0,-22 42 15,-20 43 1,63-63-16,0-1 0,0 21 16,0-20-16,0-1 0,0 43 15,0-43 1,21-21-16,0 0 0,22 1 16,-22-22-16,0 0 0,0 21 0,0-21 15,0 0-15,1 0 0,-1 0 16,21 0-16,22-21 15,-43-1-15,0 22 0,0-21 16,0 0-16,0 0 0,22 0 0,-22 0 16,42-64-1,-20 0-15,-22 64 0,-21-21 16,0-1-16,21 22 0,-21-21 16,21 21-16,-21 0 0,0-22 15,0 1-15,0 21 16,0 42-1,0 0 1,0 0 0,0 0-16,0 22 0,0-22 0,0 0 15,0 21-15,0-20 0,0 20 0,0-21 16,0 21-16,21 22 16,-21-43-16,22 0 0,-22 0 0,21 1 15,-21-1-15,21-21 0,0 21 0,21 0 16,-20-21-1,-1 0-15,0 0 0,0 0 0,0 0 16,22 0-16,-22 0 0,0-21 0,21 21 16,43-64-1</inkml:trace>
  <inkml:trace contextRef="#ctx0" brushRef="#br1" timeOffset="102586.46">14668 10245 0,'-21'0'0,"0"0"0,42 0 46,0 0-46,1 0 16,-1 0-16,0 0 16,0 0-16,0 0 0,0 0 0,1 0 15,-1 0-15,0 0 16,0 0-16,0 0 0,0 0 16,1 0 15</inkml:trace>
  <inkml:trace contextRef="#ctx0" brushRef="#br1" timeOffset="102858.3">14605 10414 0,'0'21'31,"21"-21"-31,0 0 16,0 0-16,43 0 15,-43 0-15,0 0 16,0 0-16,1 0 0,-1 0 0,0 0 15,21 0-15,1 0 16,-22 0-16,0 0 16,0-21-16,0 21 0,0 0 15</inkml:trace>
  <inkml:trace contextRef="#ctx0" brushRef="#br1" timeOffset="103447.07">16658 9970 0,'0'0'0,"0"-22"0,0-20 15,0 21-15,0-21 16,0 20-16,21 22 0,-21-21 16,0 42 15,0 1-31,0-1 15,0 0-15,0 21 0,0-21 0,0 22 16,0-1-16,0-21 0,0 22 16,0 20-16,0-42 0,0 22 15,-21-1-15,21-21 0,0 0 0,0 22 16,0-22-16,0 0 0,0 0 16,0 0-16,0 0 0,0 1 15,21-22 16,-21-22-31,21 22 16</inkml:trace>
  <inkml:trace contextRef="#ctx0" brushRef="#br1" timeOffset="103954.78">17251 9864 0,'0'-21'0,"0"42"47,0 0-47,-21 0 0,-1 0 0,22 0 16,0 1-16,-21 20 0,21-21 16,-21 0-16,0 0 0,21 43 15,-21-22-15,21 1 16,0-22-16,0 21 0,0-21 15,0 0-15,0 1 0,0-1 0,21 0 16,0 0 0,0-21-16,0 0 0,1 0 0,20 0 15,-21 0-15,0 0 0,43 0 16,-43 0-16,42-21 16,-41 0-16,-1 0 0,21-22 15,-21 22-15,0 0 0,-21 0 0,0-22 16,0 22-16,0 0 15,0-42-15,0 20 0,0 22 16,0-42-16,-21 20 0,0 22 16,-21-42-1,-1 63-15,1-22 0,21 22 16,0 0-16,-22 0 0,1 0 16,21 22-16,0-1 0,0-21 15,21 21-15,-22 0 0,1 21 16,21-20-16,0-1 0,0 0 15,0 0-15,0 0 16,21-21-16</inkml:trace>
  <inkml:trace contextRef="#ctx0" brushRef="#br1" timeOffset="104567.66">18161 9800 0,'0'0'0,"0"-21"15,-21 21-15,0 0 0,-1 0 16,1 0-16,0 21 16,0 0-16,0 1 15,0-1-15,21 21 0,-22-21 16,22 0-16,-42 64 15,42-64-15,0 22 0,0-22 0,-21 0 16,21 0-16,0 21 0,0 1 16,0-22-16,0 21 15,21-21-15,0 1 0,0-22 16,1 0-16,-1 21 0,21-21 16,0 0-1,-20 0-15,-1 0 0,21-21 16,-21 21-16,0-22 0,1 1 15,41-21-15,-21-22 16,-42 22-16,22 21 16,-22 0-16,0 0 0,0-22 15,0 22-15,0 0 0,0-21 0,0 20 16,0-20-16,0 21 0,-22 0 16,1 0-16,0-1 0,0 1 15,0 21-15,-64-21 16,22 21-1,41 0-15,1 21 0,0-21 0,0 21 16,0 1-16,0-1 0,21 63 16,-22-20-1,22-43-15,0 0 0,0 0 16,0 1-16,0-1 0,0 0 0,0 42 16,0-41-1,22-1-15,-22 0 16,21-21-16,0 0 0,0 0 15,0 0-15</inkml:trace>
  <inkml:trace contextRef="#ctx0" brushRef="#br1" timeOffset="104926.35">19092 9970 0,'0'-22'15,"0"1"16,0 42 63,21-21-78</inkml:trace>
  <inkml:trace contextRef="#ctx0" brushRef="#br1" timeOffset="105666.58">19113 10287 0,'0'0'0,"-21"0"0,21 21 15,-21-21 1,21-21 31,21 21-32,-21-21-15,21 21 16,1 0-16,-1 0 31,0 0-15,-21 21-1,0 0-15,0 0 16,0 1 0,-21-22-1,0 0-15,-1 0 32,1 0-32,21-22 31,0 1-16,0 0 1,21 21 0,1-21-16,-1 21 15,0 0 1,0 0-16,-21 21 16,0 0-16,0 0 0,0 1 15,0-1-15,0 0 16,0 0-16,0 0 0,0 0 0,0 1 15,0-1-15,-21 0 0,0 0 0,0 0 16,-22 0 0,-41 22-16,62-22 0,-41-21 15,42 21-15,0-21 0,-1 0 16,-41 0 0,42 0-16,21-21 15,-21 21-15,21-21 0</inkml:trace>
  <inkml:trace contextRef="#ctx0" brushRef="#br1" timeOffset="106335.21">19113 9906 0,'0'21'31,"-21"-21"-31,21 21 16,-21 1-16,21-1 16,0 0-1,21-21 32,0-21-47,-21 0 16,22 21-16,-22-22 0,0 1 15,0 0-15,0 0 16,0 0 0,-22 21-16,1 0 15,0 0-15,0 0 16,21 21-16,-21-21 0,21 21 16,-21-21-16,21 21 0,0 0 15,0 1 1,21-22-1,0 0-15,0 0 0,0 0 16,0 0 0,-21-22-1,0 1-15,0 0 16,-21 21 15,0 21-15,21 0-16,0 1 15,0-1 1,-21 0-16,0 0 0</inkml:trace>
  <inkml:trace contextRef="#ctx0" brushRef="#br0" timeOffset="119247.49">254 12488 0,'-21'-21'0,"42"42"0,-63-42 0,20 0 16,-20 0-16,42 0 0,-21 21 15,0-21-15,21-1 0,0 1 16,-21 21-16,21-21 0,0 0 0,21 21 31,0 0-31,0 21 0,0-21 0,0 42 16,1-20-16,20 20 0,-21-21 15,0 21-15,22 1 0,-22 20 16,0-20-16,0 20 0,0 1 16,0-1-16,1-21 0,-1 22 15,0-22-15,0 1 0,-21-1 0,21 0 16,0 1-16,-21-22 0,0 0 15,0 0-15,22 21 0,-1-42 16,-21-21 15,0 0-31,0-21 16</inkml:trace>
  <inkml:trace contextRef="#ctx0" brushRef="#br0" timeOffset="119552.5">1143 12234 0,'-42'0'16,"20"0"-1,1 22-15,0-1 0,0 0 0,0 0 16,0 21-16,-1 1 0,-20-1 0,21 0 15,0 1-15,0 20 16,-22-20-16,22 20 0,0 1 0,-21-1 16,20 1-16,1-22 0,0 0 15,0 1-15,21-1 0,0 0 0,0-21 16,0 22-16,0-1 16,21-21-16,0-21 15,0 0-15,1 0 0,-1 0 16,21-21-16</inkml:trace>
  <inkml:trace contextRef="#ctx0" brushRef="#br0" timeOffset="121202.69">1524 13018 0,'21'-22'16,"-21"1"-1,21 21-15,-21-42 16,0 21-16,0 0 0,0-1 16,0 1-16,0 0 0,-21-21 15,-42-22 1,41 43-16,1 21 0,0-21 16,0 21-16,-21 0 0,20 0 15,1 0-15,0 0 0,0 21 16,0 0-16,0 43 0,-1-43 15,1 21-15,0 1 0,21-1 16,-42 21-16,42-20 16,0-1-16,0-21 0,0 22 0,0-22 15,0 0-15,0 0 16,0 0-16,0 0 0,0 1 0,42-22 16,-21 0-1,0 0-15,1 0 0,-1 0 0,0 0 16,21-22-16,-21 1 0,22 0 15,-22 0-15,21 0 0,-21 0 16,22-22-16,-22 22 0,0-21 0,0 21 16,0-22-16,1 1 0,-22-22 15,0 22-15,0 0 16,0 21-16,0-1 0,0 1 16,0 42 15,0 1-31,0-1 15,0 21-15,0-21 0,0 22 0,0-22 16,0 21-16,0-21 0,0 22 16,0-22-16,0 0 0,21 21 0,-21-21 15,0 1-15,21-1 0,-21 0 16,0 0-16,21 0 16,0-21-16,0 0 0,1 0 15,-1 0-15,0 0 0,0 0 16,0 0-16,0 0 0,1-21 15,-1 0-15,85-64 16,-64 22 0,-42 42-16,21-22 0,0 22 15,-21-21-15,0 21 0,0-22 0,0 1 16,0 21-16,0 0 16,-42 21-1,21 0-15,0 0 16,-1 21-16,22 0 15,0 0 1,22 0 0,-1-21-16,0 21 15,0 1-15,0-22 0,0 21 16,-21 0-16,43 0 16,-43 0-16,0 22 0,21-22 15,-21 21-15,21-21 0,-21 0 16,21 43-1,22-22 1,-22-42-16,0 21 16,0-21-16,0 0 0,0 0 0,1 0 15,20 0-15,0 0 0,64-21 16,-21 0 0,-64 0-16,21 0 0,1 0 15,-22-1-15,0 1 0,21 0 0,-21 0 16,-21-21-16,22 20 0,-22 1 15,0-42-15,0 20 0,0-41 16,0 63 0,-22-1-16,1 1 0,0 0 15,-64 21 1,64 0-16,0 0 0,0 0 16,-21 21-16,20 0 0,1 1 0,0 20 15,0-21-15,21 21 0,-21 1 16,0-1-16,-1-21 0,22 22 0,0-22 15,0 21-15,0 43 16,0-64 0,22 0-16,-22 0 0,42-21 15,-21 0-15,0 0 0,0 0 16,1 0-16,-1 0 0,0-21 0,21 0 16,-21 21-16,1-21 0,-1 0 15,0-22-15,0 22 0,0 0 16,0-43-16,-21 43 0,22-42 15,-22 42-15,0-1 0,21-20 16,-21 21-16,0 0 16,0 42 15,0 0-31,0 0 0,0 0 16,0 43-16,0-43 0,0 0 15,0 22-15,0-22 0,0 21 0,0-21 16,0 0-16,0 1 15,21-1-15,0 0 0,0-21 0,0 21 16,1-21-16,-1 0 0,0 0 16,0 0-16,21 0 0,-20 0 0,-1 0 15,0 0-15,21-21 0,22-21 16,-22-1 0,-21 22-16,-21 0 0,21-21 0,-21 20 15,22 1-15,-22 0 0,0 0 16,0-21-16,0 20 0,0 1 15,0 42 17,0 1-32,0-1 0,-22 0 15,22 0-15,0 0 0,0 0 0,0 1 16,0 20 0,0-21-16,0 0 0,0 0 15,0 1-15,0-1 0,22-21 31,-1-21-15</inkml:trace>
  <inkml:trace contextRef="#ctx0" brushRef="#br0" timeOffset="121595.47">3344 12467 0,'-21'21'0,"42"-42"0,-42 64 0,0-22 15,21 0-15,0 0 0,0 0 16,0 0-16,0 1 0,0-1 0,21 0 16,0 0-16,0-21 15,1 0-15,-1 0 0,0 0 16,0 0-16,0 0 15,0 0-15,1-42 16,-22 21-16,0-1 16,0 1-16,0 0 0,0 0 15,0 0-15,-22 21 0,1-21 16,0-1-16,0 22 0,0 0 0,0 0 16,-1 0-16,1 0 0,0 0 15,0 0-15,0 43 16,21-22-16,0 0 0,0 0 15,0 0-15,21 1 16,0-22-16,0 0 0,0 21 0,43-21 16</inkml:trace>
  <inkml:trace contextRef="#ctx0" brushRef="#br0" timeOffset="122186.13">3895 12446 0,'-22'0'15,"22"21"1,0 0-16,0 1 0,0-1 0,0 0 16,0 21-16,0-21 0,0 43 15,0-22-15,0-21 0,0 22 16,0-1-16,0-21 0,0 22 15,0-22-15,0 21 0,0-21 0,0 22 16,0-1-16,0 0 16,0-21-16,-21-21 31,0 0-15,21-21-16,-21 21 0,21-21 15,0 0-15,0 0 0,0 0 16,0-1-16,0 1 0,0 0 15,0-21-15,0 21 0,21-1 16,21 1-16,-20 0 0,-1 0 0,0 0 16,21 0-16,-21 21 0,1-22 15,20 22-15,-21 0 0,21 0 16,-20 0-16,-1 0 0,21 22 0,-21-1 0,22 21 16,-43 0-1,21-20-15,-21-1 0,0 0 0,0 0 16,0 0-16,0 22 0,-21-22 15,-1 0-15,1 0 0,0 0 0,-21 0 16,21-21-16,-1 22 0,1-1 0,0-21 16,-42 21-1,20-21-15,22 0 0,0 0 16,0 0-16,0 0 0,21-21 47,0 0-47,0-1 0,21 1 15,0 0-15</inkml:trace>
  <inkml:trace contextRef="#ctx0" brushRef="#br0" timeOffset="122497.95">4614 12404 0,'0'0'0,"-21"0"31,0 21-31,21 0 16,0 0-16,0 22 15,0-22-15,0 0 0,0 21 16,0 1-16,-21 41 0,21-41 16,-21 62-16,21-62 0,-22-1 15,22 0-15,-21 64 16,21-63-16,0-22 15,0 0-15,0 0 0,21-21 32,1 0-32,-1 0 15,0-21-15,0 0 0,0 21 16</inkml:trace>
  <inkml:trace contextRef="#ctx0" brushRef="#br0" timeOffset="122903.73">4826 12975 0,'85'0'16,"-64"0"-1,0 0-15,0-21 0,0 0 16,-21 0-16,21 0 15,-21-1-15,0 1 16,0 0-16,0 0 16,0 0-16,-21 21 15,0 0-15,0 0 0,0 0 16,0 0-16,-1 21 0,-20 0 16,21 0-16,-21 43 15,20-43-15,22 21 16,0-21-16,0 1 0,0 20 0,0 21 15,0-41-15,22-1 16,-1 0-16,0-21 0,42 21 16,-41-21-16,20 0 0,-21 0 15,21 0-15,-20 0 0,-1 0 0,21 0 16,0 0 0,-20 0-16,41-42 0,-42 21 15</inkml:trace>
  <inkml:trace contextRef="#ctx0" brushRef="#br0" timeOffset="123447.61">7154 12213 0,'0'-21'15,"0"42"-15,0-63 0,0 21 16,0 42-1,0 0-15,0 21 0,0-20 16,0 20-16,0 0 0,0 106 16,0-105-16,0 20 15,-21 43-15,21-42 0,0-22 16,0 0-16,0 1 0,0-1 16,0 21-16,0-41 0,0-1 15,0 0-15,0 0 0,21-21 16,0 0-1,-21-42 1</inkml:trace>
  <inkml:trace contextRef="#ctx0" brushRef="#br0" timeOffset="123880.07">6816 12340 0,'-22'-21'15,"44"42"-15,-65-63 0,22 21 0,21 0 16,0-1-16,0 1 0,0 0 0,0 0 16,0 0-16,21 0 0,43-22 15,-22 22-15,0 0 16,64 21-16,-63 0 0,20 0 16,1 0-16,41 63 15,44 1-15,-86-22 0,1 1 16,-22-1-16,64 43 0,-64-43 15,0 0-15,-20 22 0,-1-22 16,-21 0-16,0 1 0,-43 105 16,-41-63-1,63-43-15,-85 21 16,63-41-16,-20 20 0,21-21 0,-1 0 16,-20 0-16,20-21 0,1 22 15,0-22-15,21 0 0,-22 0 0,-20 0 16,42 0-16,-1 0 15,22-22-15,-21 1 16,21 0-16,0 0 0,0 0 16,21 0-16,1-1 15,-1 1-15,21 0 16,0 0-16</inkml:trace>
  <inkml:trace contextRef="#ctx0" brushRef="#br0" timeOffset="124244.86">8043 12827 0,'0'0'16,"21"-21"-16,1 21 0,-22-21 0,21 21 16,0-21-16,0-1 0,0 1 15,0 0-15,1 21 0,-22-21 16,0 0-16,21 0 0,-21-1 15,0 1-15,0 0 16,-21 21 0,-1 0-16,1 0 0,0 0 15,21 21-15,-21-21 16,-64 85-16,64-64 16,21 21-16,-21-20 0,0 20 15,21-21-15,0 21 0,0-20 0,0-1 16,0 21-16,0 0 15,42 1 1,-21-43-16,0 0 0,22 0 0,-1 0 16,-21 0-16,85-43 15,-85 43-15</inkml:trace>
  <inkml:trace contextRef="#ctx0" brushRef="#br0" timeOffset="124537.69">8784 12573 0,'-63'-21'31,"41"21"-31,1 0 0,0 0 16,0 21-16,0 0 0,0 0 16,21 1-16,0-1 15,-22 21-15,1 22 0,21-43 0,0 21 16,0-21-16,0 43 15,0-22-15,0-21 16,21 0-16,1 1 0,20-1 16,-21-21-16,0 0 0,0 0 15,22 0-15,-22 0 0,106-21 16,-64-22 0,-20 22-16,-22 0 0,0 0 15,0-22-15,0 1 0</inkml:trace>
  <inkml:trace contextRef="#ctx0" brushRef="#br0" timeOffset="124798.54">9292 12319 0,'0'-21'0,"0"42"0,0-84 0,0 41 15,0 1-15,0 0 0,-21 21 16,0 0 0,21 21-16,-21 0 15,21 1-15,0 20 0,0-21 0,0 21 16,0 1-16,0-1 0,0 0 0,-22 1 15,22-1-15,0 0 0,0 1 16,0-1-16,0 0 0,0-20 0,0 20 16,0 0-16,0-21 0,0 22 15,0-22-15,0 0 0,22 0 16,-22 0-16,21 1 0,0-22 0,0 0 16,0 0-16,0 0 15,1-22-15,-1 22 0,21-21 16,-21 0-16</inkml:trace>
  <inkml:trace contextRef="#ctx0" brushRef="#br0" timeOffset="125285.49">9864 12594 0,'0'-21'0,"-64"-42"31,43 63-31,0 0 0,0 0 15,-1 0-15,-20 0 16,21 21-16,0 0 0,0 0 16,-1 0-16,1 0 0,-21 43 15,42-22-15,0 1 0,-21-22 0,21 21 16,0 0-16,0-20 0,0-1 16,0 42-16,21-20 15,0-43 1,0 0-16,0 0 0,1 0 0,-1 0 15,0 0-15,0-22 0,21 1 0,-20 0 16,-1 0-16,42-43 16,-63 43-16,21-21 15,-21 21-15,22-22 0,-22 22 0,0 0 0,0 0 16,0-21-16,0 20 16,0 1-16,-22 21 31,22 21-31,-21 1 0,21-1 15,0 0-15,0 0 0,0 21 0,0-20 16,0-1-16,0 21 0,0-21 0,0 0 16,0 1-16,0-1 0,0 21 15,21-21 1,1-21-16,-1 0 0,0 0 16,0 0-16,0 0 0,43 0 15</inkml:trace>
  <inkml:trace contextRef="#ctx0" brushRef="#br0" timeOffset="125679.17">10181 12700 0,'0'0'0,"0"-21"0,0 0 16,0-43-16,0 43 16,0 0-1,21 21-15,0 0 16,1 0-16,20 0 15,-21 42-15,0-42 16,0 21-16,1 22 0,-1-22 16,-21 0-16,21 0 0,-21 22 15,21-22-15,-21 21 0,0-21 0,0 0 16,0 22-16,0-22 0,0 0 0,0 0 16,0 0-16,-21 1 0,0-1 0,0 0 15,-1-21 1,22-21-1,0 0-15,0-1 16,0 1-16,22-42 16,-22 42-16,21-22 15,21-20-15,-42 20 0,21 22 16,0-21-16,1 21 0,-22 0 16,21-1-16,0 1 0,0 0 0,0 21 15,22 0 1,-22 0-16</inkml:trace>
  <inkml:trace contextRef="#ctx0" brushRef="#br0" timeOffset="126263.58">11134 12785 0,'0'-21'0,"0"42"0,0-64 16,0 22-16,0 0 0,0 0 0,0 0 16,0 0-16,0-22 0,-43 1 15,22 21-15,0 21 0,0-21 16,0 21 0,-22 0-16,22 21 0,0-21 15,0 21-15,0 0 0,-1 21 0,1-20 16,0 20-16,-21 21 15,21 43 1,21-63-16,0-22 0,0 0 0,0 21 16,0-21-16,0 1 0,0-1 15,21-21-15,21 0 16,-21 0-16,0 0 0,1 0 0,-1 0 16,0 0-16,0-21 0,0-1 15,0 1-15,1 0 0,20-21 16,-21 21-16,0-22 0,-21 1 0,21 21 15,1-22-15,-1 22 0,-21-21 16,21 0-16,0 20 16,-21 44 15,-21-1-31,21 0 0,-21 21 16,21-21-16,0 43 0,0-22 15,0-21-15,0 1 0,0 20 16,0-21-16,0 0 0,0 22 15,21-22-15,0-21 0,0 0 16,0 0-16,1 0 16,-1 0-16,0 0 0,0 0 0,-21-21 15,21-1-15,0 1 0,22-21 16,-1-22 0,-21 22-16</inkml:trace>
  <inkml:trace contextRef="#ctx0" brushRef="#br0" timeOffset="127574.86">11620 12277 0,'0'0'16,"-21"21"-1,21 0 1,0 21-16,-21-20 16,-21 83-16,42-62 0,0-1 15,0 43-15,-21-43 0,21 0 16,0 1-16,0-22 0,0 21 15,0 1-15,0 20 16,21-21-16,0-42 16,0 22-16,0-22 15,0 0-15,1 0 0,-1 0 0,0 0 16,0-22-16,0 1 0,0 0 16,1 0-16,20-21 15,-21 20-15,0-20 0,-21-21 16,21 41-16,1-20 0,-22 21 15,0-21-15,21-22 16,-21 85 15,0 0-31,0 1 0,0-1 16,0 0-16,0 21 0,0-21 16,0 22-16,0-1 0,0-21 15,0 22-15,0-22 16,0 0-16,0 0 0,0 0 15,21-21-15,0 0 0,0 0 16,0 0-16,1 0 16,-1 0-16,0 0 0,21-21 0,-21 0 15,1 0-15,-1 0 0,0-1 16,0 1-16,0 0 0,64-64 16,-43 22-1,-21 42-15,-21 0 16,0 42-1,0 0 1,0 0-16,0 0 0,0 0 16,0 1-16,0-1 0,-21 21 0,21-21 15,0 0-15,0 1 0,0-1 0,0 0 16,0 0-16,0 0 0,0 0 16,21-21-1,1 0 1,-1 0-16,0-21 15,-21 0-15,21 21 0,-21-21 16,0 0-16,0 0 0,0-22 16,0 22-16,0 0 0,0-21 15,0 20-15,0 1 0,0 0 0,0-21 16,-63 21 0,41 21-16,1 0 15,0 0-15,42 0 47,0 0-47,1 0 0,-1 0 0,21 0 16,-21 0-16,0 0 0,1-22 0,41 1 15,-42 21 1,0 0-16,1 0 0,-1 0 16,0 0-16,0 0 0,0 0 0,0 21 15,1 1-15,-22-1 16,0 0-16,0 0 0,0 43 15,0-1-15,0-42 16,0 0-16,0 22 16,0-22-16,0 0 0,-22 0 0,22 0 15,-21-21-15,21 22 0,-21-22 16,21 21 0,0-42 15,0-1-31,0 1 15,0 0-15,0 0 0,0 0 16,0 0-16,0-22 0,21 22 0,0 0 16,1-21-16,-1 20 0,0-20 15,0 21-15,0 0 0,0 0 0,1-1 16,83-41 0,-83 63-16,20 0 0,0 0 15,1 0-15,-22 0 0,0 0 0,21 0 16,-21 0-16,22 42 0,-22-21 0,-21 1 15,0 83 1,0-41-16,0-43 16,-21 0-16,0 22 0,-1-22 15,1 0-15,0 0 0,21 21 16,-21-42-16,21 22 0,-21-22 16,21-22 15,0 1-16,0 0-15,-21 0 0,21 0 0,0-22 16</inkml:trace>
  <inkml:trace contextRef="#ctx0" brushRef="#br0" timeOffset="127786.74">12806 12171 0,'0'0'0,"-43"0"16,43 21 15,-21-21-15,0 0-16,0 0 15,21 21-15</inkml:trace>
  <inkml:trace contextRef="#ctx0" brushRef="#br0" timeOffset="128002.36">11218 12446 0,'0'0'15,"-21"21"-15,-21 0 0,42 1 31,42-22-31,-21 0 16,22 0-16,-22 0 0,21 0 0,64 0 16,-21 0-1,-43-22-15,0 22 0,43-21 16,-43 21-16,1-21 0</inkml:trace>
  <inkml:trace contextRef="#ctx0" brushRef="#br0" timeOffset="128847.87">14901 12679 0,'0'0'0,"0"-21"0,0 0 16,0-1 0,0 1-16,0 0 0,0 0 15,0 0-15,0 0 16,0-1-16,-21-41 15,-21 21 1,21 20-16,-1 1 0,-20 0 16,21 21-16,0 0 0,-43 21 15,1 22 1,42-22-16,-1 21 0,1-21 0,0 22 16,0-22-16,21 21 0,-21 64 15,21-43 1,0-41-16,0-1 0,0 0 0,21 21 15,0-21-15,0-21 16,0 0-16,1 0 0,20 0 0,43-21 16,-43 0-16,0 0 15,-21 0-15,22 0 16,20-22-16,-20 22 0,-22-21 16,0 21-16,0-22 0,-21 22 0,0 0 15,0-21-15,0-1 16,0-20-16,-21 63 15,0 0 1,21 21-16,-21-21 16,21 42-16,0-21 0,0 1 15,0-1-15,0 0 0,0 21 0,0-21 16,0 1-16,0-1 0,21 0 16,0 0-16,0 0 0,43 22 15,-43-43-15,42 0 16,-42 0-16,22 0 0,-22 0 15,21 0-15,-21 0 0,22-22 0,-22 1 16,42-21-16,-20 0 16,-43 20-16</inkml:trace>
  <inkml:trace contextRef="#ctx0" brushRef="#br0" timeOffset="129303.62">15557 12383 0,'0'0'0,"0"21"31,0 0-31,0 0 15,-21 0-15,21 0 0,-21 1 16,21-1-16,0 0 0,0 0 16,0 0-16,0 0 0,-21 22 15,21-1 1,-21-63 31,21 0-47,0 0 15,0-1-15,0 1 0,0 0 0,0 0 16,0-21-16,21-22 16,0 43-16,21 0 15,-20-22-15,-1 22 0,21 0 0,0 21 0,-20-21 16,83 0-16,-62 21 16,-1 0-16,0 0 0,22 0 15,-22 21-15,1 0 0,-22 0 0,21 0 16,-21 1-16,0 20 15,-21-21-15,0 64 0,0-64 16,-21 0-16,-21 0 0,21 0 0,0 1 16,-1-1-16,1 0 0,0 0 15,0-21-15,0 21 0,0-21 16,42 0 15,0 0-31,0-21 0,0 21 0,0-21 16,22 0-16,-22 21 0</inkml:trace>
  <inkml:trace contextRef="#ctx0" brushRef="#br0" timeOffset="129847.12">16912 12340 0,'0'0'0,"0"-21"16,-21 0-16,0 0 0,-22 21 15,22-21-15,0 21 0,0 0 0,0 0 16,-22 0-16,1 21 16,21 0-16,-85 42 15,85-41-15,0-1 0,0 21 16,-1-21-16,1 0 0,21 22 0,0 20 16,0 1-1,0-43-15,21 0 0,1 0 16,-1 0-16,0-21 0,0 0 0,43 22 15,-43-22-15,42 0 16,-42-22-16,22 1 0,-22 0 16,0 0-16,0 0 0,0 0 15,1-1-15,20-83 16,-21 62-16,-21 1 0,0 0 16,21-64-16,0 42 0,1 22 15,-22-22-15,0 22 0,0 0 0,21-1 16,-21 22-16,0 0 0,0 0 15,0 42 1,0 0-16,-21 0 0,-1 22 16,22-1-16,0 0 0,-21 64 15,21-63-15,0 62 0,0-62 16,0-1-16,0-21 16,0 22-16,0-1 0,0-21 0,21 64 15,22-43 1,-22-42-16,0 0 0,0 21 15,0-21-15,1 0 0,-1 0 0,21 0 16,0-42-16,-20 21 0,20 0 16,-21-1-16</inkml:trace>
  <inkml:trace contextRef="#ctx0" brushRef="#br0" timeOffset="130371.11">18521 12256 0,'0'0'16,"0"21"15,0 0-31,0 0 16,0 0-16,0 0 0,0 1 0,-21-1 16,21 0-16,-22 0 15,22 0-15,0 0 0,0 1 0,0 20 16,0-21-16,0 0 15,0 0 1,0-42 0,0 0-1,0 0-15,22 0 16</inkml:trace>
  <inkml:trace contextRef="#ctx0" brushRef="#br0" timeOffset="130738.9">18605 11853 0,'0'0'0,"0"-21"0,-21 21 16,0 0-16,0 0 15,0 0-15,0 0 0,-1 21 16,22 1-16,-21-1 16,21 0-16,0 0 0,0 21 15,0-20-15,21-22 16,1 0-16,-1 0 0,0 0 15,0 0-15,0 0 0,22 0 0,-1-22 16,-21 1-16,0 0 16,0 21-16,-21-21 0,0 0 0,0 0 15,0-1-15,0 1 16,0 0-16,-21 21 16,-21 0-16,21 0 0,0 0 15,-1 0-15,1 0 0,-21 0 16,42 21-16,0 0 0,-21 1 15,21-1-15,0 21 0,0-21 16,0 22-16,0-22 0,0 0 0,0 0 16,0 0-16,21 0 0,0 1 15,-21-1-15,42-21 0</inkml:trace>
  <inkml:trace contextRef="#ctx0" brushRef="#br0" timeOffset="131254.65">19008 12150 0,'-22'42'31,"1"-42"-31,21 21 0,0 22 16,0-22-16,0 0 0,0 0 16,-21 0-16,21 0 0,0 1 0,0-1 15,0 21 1,0-21-16,0 22 0,0-22 0,-21 0 15,21 0 1,-21-21 15,21-21-31,0 0 16,0 0-16,0-1 16,0 1-16,0-21 0,0 21 0,0 0 15,0-1-15,21-20 0,0 21 16,0-21-16,0 20 0,1-20 0,20 21 15,-21 0-15,21 0 0,85-22 16,-84 43-16,-1 0 16,0 0-16,1 0 0,-1 21 0,-21 1 15,0-1-15,22 0 0,-43 0 0,21 21 16,-21-20-16,0 62 16,0-41-16,0-22 15,-42 21-15,42-21 0,-22 0 16,1 1-16,21-1 15,-21-21-15,21 21 0,21-21 47,-21-21-47,21 21 0,1-21 0,-1-1 16,0 1-16,0 0 0</inkml:trace>
  <inkml:trace contextRef="#ctx0" brushRef="#br0" timeOffset="131486.51">19918 12107 0,'0'106'15,"0"-85"1,-21 1-16,21 20 0,-22-21 0,22 0 16,-21 0-16,21 1 0,0-1 0,0 0 15,0 0-15,-21 0 16,21 0-16,0 1 0,21-22 47,-21-22-47,0 1 0,21 21 15,-21-21-15,22 0 0</inkml:trace>
  <inkml:trace contextRef="#ctx0" brushRef="#br0" timeOffset="131834.32">19897 11790 0,'0'0'16,"-22"0"-16,1 21 16,0 0-1,21 0-15,0 1 0,0-1 0,0 0 16,0 0-16,0 0 0,0 0 16,0 1-16,0-1 0,21-21 15,0 21-15,1-21 0,-1 0 16,0 0-16,0 0 0,0-21 15,-21 0-15,21 21 0,-21-22 16,22 1-16,-22 0 0,0-21 16,0-43-16,0 64 15,0 0-15,0 0 16,-22 21-16,1-22 0,0 22 0,0 0 16,0 0-16,0 0 15,-1 0-15,22 22 16,-21-1-16,0 0 0,21 0 15,21 0 1,0-21-16,1 0 0</inkml:trace>
  <inkml:trace contextRef="#ctx0" brushRef="#br0" timeOffset="132117.93">20553 11621 0,'0'0'0,"-21"21"32,21 0-32,-22 0 15,1 21-15,0-20 0,21 20 16,-42 43-16,21-43 0,21 0 0,-43 43 16,22 21-1,21-64-15,-21 0 0,21 1 0,0-22 16,0 21-16,0-21 0,0 1 0,0-1 15,0 0-15,0 0 0,21-21 16,0 21-16,0-21 0,1 0 16,-1 0-16,0 0 0,0 0 0,0-21 15,-21 0-15,21 21 16</inkml:trace>
  <inkml:trace contextRef="#ctx0" brushRef="#br0" timeOffset="132318.84">20256 12023 0,'22'0'31,"-1"0"-31,0 21 0,0-21 0,21 0 16,-20 0-16,41 0 15,-21 0-15,-20 0 0,20 0 16,0 0-16,-21 0 0,22 0 0,-22 0 15,0-21-15,21 21 0</inkml:trace>
  <inkml:trace contextRef="#ctx0" brushRef="#br0" timeOffset="132898.26">21124 12171 0,'21'-21'16,"-21"0"0,0-1-16,0 1 15,0 0-15,0 0 0,0 0 16,0-22 0,-21 22-16,0 0 0,0 21 15,0 0-15,0 0 0,-43 0 16,43 21-16,-43 43 15,43-43-15,-21 21 0,21-21 0,0 22 16,-1-1-16,1-21 0,0 22 16,21-22-16,-21 21 0,21 22 15,0-43-15,21 0 0,0 0 16,0-21-16,22 21 16,-1-21-16,-21 0 15,0 0-15,22-21 16,-22 21-16,21-42 0,-21 21 15,1-1-15,-1 1 0,0 0 0,0-21 16,-21 21-16,42-64 16,-20 43-16,-22-22 15,0 22-15,21 21 0,-21-22 16,0 64 0,0 1-16,0-1 0,0 0 15,-21 21-15,21 1 0,0-22 0,0 21 16,0 0-16,0 1 0,0-22 15,0 21-15,0-21 0,0 22 0,0-22 16,63 21-16,-42-21 16,0-21-16,1 0 0,20 0 15,0 0-15,-21 0 0,1 0 16,-1-21-16,0 0 0,0 0 0,0 0 16,0 0-16,1-1 0</inkml:trace>
  <inkml:trace contextRef="#ctx0" brushRef="#br0" timeOffset="133338.67">21802 11684 0,'0'-21'0,"0"42"0,0-63 15,0 21-15,0-1 0,-22 44 32,1-1-32,0 0 0,0 21 15,21 1-15,-21-1 0,0 0 0,-22 64 16,43-64-16,-21 64 15,0-63-15,21-1 0,0 0 16,0 1-16,0-1 0,0-21 0,0 0 16,42 22-16,-21-22 15,1-21-15,-1 21 0,21-21 16,-21 0-16,0 0 16,1 0-16,-1-21 0,21 21 0,-21-21 15,0-1-15,1 22 0,-1-21 16,-21 0-16,21-21 0,-21 21 0,21-1 15,-21 1-15,0 0 16,0 42 0,0 0-16,0 1 15,-21-1-15,21 0 0,-21 0 16,21 0-16,0 0 0,0 22 16,0-22-16,0 0 15,21-21 1,0 0-16,0 0 15,0 0-15,1 0 0,-22-21 16,21 0-16,-21 0 16</inkml:trace>
  <inkml:trace contextRef="#ctx0" brushRef="#br0" timeOffset="133514.56">22098 11938 0,'0'0'0,"-21"-21"0,0 21 16,-1 0-1,1 0 1,21 21 15,21-21-15,1 0 0</inkml:trace>
  <inkml:trace contextRef="#ctx0" brushRef="#br0" timeOffset="134106.59">22267 12171 0,'21'0'16,"1"0"-1,-22-21-15,21 21 0,0-21 0,0 21 16,0 0-16,0 0 0,1 0 15,-1 0-15,-21 21 16,21 0-16,-21 0 16,0 0-16,0 0 0,0 1 15,0-1-15,0 0 0,-21 0 16,21 0-16,-21 0 0,-1-21 16,-20 22-16,21-1 0,-64 21 15,43-42-15,0 21 16,20-21-16,1 0 15,42 0 1,1 0-16,-1-21 16,0 21-16,0 0 0,0 0 0,22 0 15,-22 0-15,0 0 0,0 0 0,0 0 16,22 0-16,-22 0 0,63 42 16,-62-20-16,-1-1 15,0 0-15,0 0 0,0 0 16,0 22-16,1-22 0,-1 21 0,-21-21 15,0 22-15,0 62 16,0-20-16,0-64 16,-21 22-16,-1-22 0,1 21 15,-21-21-15,21 0 0,-43 1 0,22-1 16,0 0-16,-107 0 16,107-21-16,0 0 0,-1 0 15,1 0-15,21 0 0,0 0 0,-22 0 16,22 0-16,0 0 0,0-21 0,0 0 15,21 0-15,0-1 16,0 1-16,0 0 0,0 0 16,0 0-16,0 0 0,21-22 0,0 22 15</inkml:trace>
  <inkml:trace contextRef="#ctx0" brushRef="#br0" timeOffset="134918.82">23177 12256 0,'0'-22'31,"0"1"-31,0 0 16,0 0-16,22 0 0,-22 0 15,0-1-15,0 1 0,21-42 16,-21-1 0,0 43-16,0-21 0,0 21 0,0-1 15,-21 22-15,-1-21 0,1 21 0,-21 0 16,21 0-16,-43 21 15,22 1-15,21-1 0,-22 21 16,22-21-16,-21 22 0,21-1 0,-43 43 16,43-43-16,0 21 15,21-41-15,0 20 16,0-21-16,0 0 0,0 0 0,21 1 16,21-1-16,-20-21 15,-1 0-15,21 0 0,-21 0 16,0 0-16,1 0 0,20-21 0,-21-1 15,0 1-15,22 0 0,-22 0 16,42-43-16,-42 22 16,1 21-16,20-64 0,-42 64 15,0-21-15,21-22 16,-21 43-16,0 0 0,0 0 16,0 42-1,0 21-15,0-21 16,0 1-16,0 20 0,-21 0 0,21-21 15,-21 64-15,21-21 16,0-43-16,0 0 0,0 21 16,0-21-16,21-21 0,21 22 15,-21-22-15,1 0 16,20 0-16,-21 0 0,0 0 0,43 0 16,-43-22-16,21 1 0,1-21 15,-1 21-15,-21 0 16</inkml:trace>
  <inkml:trace contextRef="#ctx0" brushRef="#br0" timeOffset="135202.65">23876 11599 0,'0'0'0,"21"-42"0,-21 0 16,0 21-16,-21 21 16,0 21-1,0 0-15,-1 21 0,1-21 16,21 22-16,-21-1 0,0 0 0,0 1 15,21 20-15,0-20 0,-43 62 16,43-62-16,-21 41 16,21-41-16,0-1 0,0-21 0,0 64 15,0-43 1,0-21 0,21-21-16,1 0 0,-1 0 15,0 0-15,0 0 0,0 0 16,0-21-16,1 0 0,-1 21 15,0-21-15,0-21 0,21 20 0,-20 1 16,-1 0-16</inkml:trace>
  <inkml:trace contextRef="#ctx0" brushRef="#br0" timeOffset="135454.51">24299 11896 0,'0'0'0,"0"-21"0,0 42 31,0 0-16,-21-21-15,21 42 0,-21-21 0,21 1 16,-21-1-16,21 21 0,0-21 0,-21 43 16,21-22-16,0-21 15,-22 0-15,22 1 0,0-1 0,0 0 16,0 0-16,0 0 0,22-21 31,-1 0-31,0 0 0,0 0 16,64-21-16,-43 21 15,0-21-15,1 0 0,-1 0 16,0-1-16,1-20 0</inkml:trace>
  <inkml:trace contextRef="#ctx0" brushRef="#br0" timeOffset="136167.24">24850 11959 0,'-43'64'0,"86"-128"0,-65 85 31,1-21-31,0 22 0,0 20 16,0-21-16,21 0 0,-21 0 0,21 22 15,-22-22-15,22 0 0,0 0 16,0 0-16,0 1 0,0-1 0,0 0 16,0 0-16,43 0 15,-22-21 1,0 0-16,0 0 16,0 0-16,-21-21 0,0 0 15,0 0-15,0 0 16,0-1-16,0 1 0,0-21 0,0 21 15,0 0-15,0-22 0,0 1 16,22 0-16,-1 20 0,-21 1 16,21 0-16,0 0 0,0 0 0,22 0 15,-22 21-15,0 0 0,21-22 16,-21 22-16,43 0 16,-43 0-16,21 22 0,-20-1 0,-1 0 15,0 0-15,-21 0 0,21 22 0,0-22 16,-21 21-16,21 0 0,-21 43 15,0 0 1,0-64-16,0 0 16,0 0-16,0 0 0,0 1 0,-21-1 15,0-21 1,0 0 0,21-21-1,0-1-15,0 1 16,0 0-16,0 0 15,0-21-15,21 20 0,21-62 16,-20 41-16,-1 22 0,0-21 0,21 0 16,1-1-16,-22 22 0,21-21 15,0 21-15,107-22 16,-107 43-16,-21 0 0,64 0 16,-64 21-16,0 1 0,0 20 15,-21-21-15,0 21 0,0 107 16,-42-86-1,21-21-15,0-20 0,-1 20 16,1-21-16,21 0 0,-21 0 0,-21 1 16,42-1-16,-21-21 15,21 21-15,-22-21 16,22-21 0,0 0-1,0-1-15,0 1 16</inkml:trace>
  <inkml:trace contextRef="#ctx0" brushRef="#br0" timeOffset="136382.91">25188 11578 0,'0'0'0,"-42"0"31,42-21-31,-21 21 47,0 0-31,21 21-16,-22-21 0,1 0 0</inkml:trace>
  <inkml:trace contextRef="#ctx0" brushRef="#br0" timeOffset="136627.2">23728 11790 0,'0'0'0,"-21"0"0,42 0 31,0 0-31,0 0 0,0 0 15,0 0-15,22 0 0,-1 0 0,-21 0 16,22 0-16,-1 0 0,43 0 16,-43 0-16,-21 0 15,21 0-15,-20 0 0,-1 0 0,0 0 16</inkml:trace>
  <inkml:trace contextRef="#ctx0" brushRef="#br0" timeOffset="137299.82">14922 13526 0,'0'-22'31,"-21"22"-31,21 22 16,0-1-16,0 0 15,0 0-15,0 21 0,-21 22 16,21-22-16,-21-21 16,21 1-16,0-1 0,0 0 15,0 0-15,0 0 16,0-42 15,0 0-31,0 0 16</inkml:trace>
  <inkml:trace contextRef="#ctx0" brushRef="#br0" timeOffset="137630.62">14944 13250 0,'0'0'0,"0"-21"0,0 0 0,-22 21 16,1 0-1,0 0-15,21 21 16,0 0-16,0 1 15,0-1-15,21-21 32,0 0-32,1 0 0,-1 0 15,0 0-15,0 0 0,21-21 16,-42-1 0,0 1-16,0 0 0,0 0 15,-21 21 1,0 0-16,0 0 15,0 0-15,0 0 16,-1 0-16,22 21 0,0 0 0,0 0 16,0 1-16,0-1 15,0 0-15,0 0 0,22 0 16,-1 0-16,0-21 0,0 22 0</inkml:trace>
  <inkml:trace contextRef="#ctx0" brushRef="#br0" timeOffset="138095.35">15452 13420 0,'0'21'16,"0"0"-16,0 0 16,0 0-16,0 1 0,0-1 0,0 0 15,0 0-15,0 0 16,0 0-16,0 1 0,0 20 15,0-21-15,0 0 0,0 0 16,0 1-16,0-1 16,0-42 15,-22-1-31,22 1 16,0 0-16,0 0 0,0 0 0,0 0 15,22-43 1,41-21-16,-42 64 15,0-21-15,22 21 0,-22 0 0,21-1 16,1 22-16,-22-21 0,21 21 0,0 0 16,-20 0-16,20 0 0,21 43 15,-41 20-15,-1-42 16,-21 22-16,0-22 0,0 21 16,0-21-16,0 22 0,-21-22 0,-1 21 15,1-21-15,21 0 0,-21 1 16,0-1-16,21 0 0,-21-21 0,21 21 15,21-42 1,0 21 0,0-21-16</inkml:trace>
  <inkml:trace contextRef="#ctx0" brushRef="#br0" timeOffset="138838.75">17716 13356 0,'22'-21'0,"41"-64"31,-63 64-31,0 0 0,0 0 16,0 0-16,0 0 0,0-1 0,0 1 15,-21 21-15,0 0 16,0 0-16,-1 0 0,-62 0 16,41 21-16,22 1 0,-21-1 15,0-21-15,-1 21 0,22 0 0,-42 21 16,41-20-16,22 20 15,0-21-15,0 0 16,22 0-16,-1-21 0,63 43 16,-41-22-16,-1-21 0,0 21 15,1 0-15,-1-21 16,22 43-16,-43-22 0,21 0 16,-21-21-16,22 42 15,-43 1-15,0-22 0,0 0 16,0 0-16,-22 0 0,1-21 0,-21 21 15,21 1-15,-22-22 0,1 21 16,-43 0-16,43-21 0,-21 0 16,20 0-16,-20 0 0,20 0 0,1 0 15,0 0-15,-1 0 0,22-21 16,-21 0-16,0-1 0,42 1 16,0 0-16,-22 0 0,22 0 15,0 0-15,0-1 0,0 1 16,22 0-16,20-21 15,-21 21-15,0-1 0,22 1 16,-22 21-16,21-21 0,0 21 0,-20 0 16</inkml:trace>
  <inkml:trace contextRef="#ctx0" brushRef="#br0" timeOffset="139082.6">18034 13377 0,'0'0'0,"0"22"0,0-1 0,0 0 16,0 0-16,0 0 16,0 0-16,0 1 15,0-1-15,0 21 0,0-21 16,0 0-16,0 1 0,0-1 16,0 0-16,0-42 46,0 0-30,0-1-16,21 1 0</inkml:trace>
  <inkml:trace contextRef="#ctx0" brushRef="#br0" timeOffset="139251.51">18119 13293 0,'0'-43'16,"-22"43"-1,22 22 17,0-1-17,22 0-15,-1-21 16,0 21-16</inkml:trace>
  <inkml:trace contextRef="#ctx0" brushRef="#br0" timeOffset="139723.07">18500 13441 0,'0'0'15,"-22"21"-15,22 0 0,0 0 16,-21 1-16,0-1 16,21 0-16,-21 0 0,21 0 0,0 0 15,0 1-15,0-1 0,0 0 0,-21-21 16,21 21-16,0 0 0,-21-21 15,21 21-15,0-42 47,0 0-47,0 0 0,0 0 16,0 0-16,0-1 0,0 1 16,0 0-16,0-21 0,21 21 0,21-43 15,22 22 1,-43 21-16,21-1 0,-21 1 15,22 21-15,-22-21 0,21 21 0,64 0 16,-85 0-16,0 21 16,0-21-16,22 21 0,-43 1 0,21-1 15,0 0-15,-21 21 0,21-21 16,-21 22-16,0 41 16,0-62-16,0 20 15,-21-21-15,0 0 0,21 0 16,0 1-16,-21-22 0,21 21 15,21-21 1,0-21 0</inkml:trace>
  <inkml:trace contextRef="#ctx0" brushRef="#br0" timeOffset="140367.71">19579 13441 0,'0'-21'0,"0"42"0,0-63 0,0 20 16,-21 22-16,0 0 0,0 0 15,-1 0-15,1 0 0,0 0 16,0 0-16,0 0 0,-22 22 0,1-1 16,21 0-16,-21 0 0,20 21 15,1-20-15,21-1 0,-21 0 16,21 0-16,0 21 15,0 1-15,0-22 16,21-21-16,0 0 0,1 0 16,20 0-16,-21 0 0,21 0 0,-20 0 15,-1 0-15,42-42 16,-42 42-16,1-22 0,-1 1 16,0 0-16,0 21 0,-21-21 0,0-21 15,0 20 1,0 1-16,0 42 31,0 1-15,0-1-16,0 0 0,0 0 0,0 0 15,0 0-15,0 22 0,0-22 16,0 0-16,0 21 0,0 64 16,0-85-16,0 22 15,0 20-15,0-20 0,0-1 16,0 21-16,0-20 15,0 41-15,0-41 0,0-1 16,-21 0-16,0-20 0,0 20 0,-1 0 16,1-21-16,-21 1 0,21-1 15,-22 0-15,-41 0 0,63-21 16,-22 0-16,-41 0 16,62-21-16,-20 21 0,0-21 0,21 0 15,-22-1-15,22-20 0,-21-43 16,42 22-1,0 42-15,0 0 0,0-43 16,21 43-16,0 0 0,0 0 16,0-1-16,1-20 0,20 21 0,-21 0 15,21-22-15,1 22 0</inkml:trace>
  <inkml:trace contextRef="#ctx0" brushRef="#br0" timeOffset="140632.56">20002 13187 0,'0'0'0,"0"-21"0,0 0 16,0-1-16,0 44 31,0-1-31,0 0 16,0 0-16,0 21 0,0 1 15,0-22-15,0 21 0,-21 1 0,0 20 16,21-21-16,-21 22 15,21-43-15,0 0 0,0 0 16,0 1-16,0-1 0,0 0 0,0 0 16,21-21-1,0 0-15,0 0 0,1-21 16,-1 21-16,0-21 0</inkml:trace>
  <inkml:trace contextRef="#ctx0" brushRef="#br0" timeOffset="140959.35">20193 13568 0,'63'0'31,"-41"0"-31,-1-21 16,0 21-16,0 0 0,21-21 16,-20-1-16,-1 22 0,21-21 0,-21 21 0,0-21 15,1 21-15,-1-21 16,-21 0-16,0 0 0,0-1 15,-21 22-15,-22 0 16,22 0-16,0 0 0,-43 0 16,22 22-16,21-1 0,-43 21 15,43-21-15,0 22 0,0-22 16,21 0-16,0 21 0,0-21 16,0 1-16,0-1 0,0 0 0,42 21 15,-21-21-15,1-21 16,-1 0-16,0 0 0,0 0 15,0 0-15,22 0 0,-1 0 16,0-21-16</inkml:trace>
  <inkml:trace contextRef="#ctx0" brushRef="#br0" timeOffset="141666.82">21442 13208 0,'0'0'0,"0"-21"0,0 0 0,21-22 16,-21 22-16,21 0 15,-21-21-15,0 21 0,21-1 0,-21-20 16,0 21-16,0 0 15,-21 42 1,0 0-16,0 0 16,0 0-16,21 22 0,-22-1 15,-20 64-15,21-21 16,21-43-16,0 0 0,0-21 16,0 22-16,0-1 0,0-21 15,0 0-15,0 22 0,0-22 0,21 0 16,0-21-16,22 21 15,-22-21-15,42 0 0,-42 0 16,22 0-16,-22 0 0,0 0 0,21 0 16,-20-21-16,20 0 0,-21 0 15,0 0-15,0-1 0,1 1 16,-1 0-16,0 0 0,0 0 0,-21 0 0,0-1 16,0 1-16,0 0 0,0 42 46,0 0-46,-21-21 0,0 22 0,0-1 16,21 0-16,-22-21 0,22 42 16,0-21-16,0 1 15,22-22 1,-1 0-16,0 0 0,0 0 16,0 0-16,0 0 0,1 0 15,-1-22-15,0 22 0,0-21 0,-21 0 16</inkml:trace>
  <inkml:trace contextRef="#ctx0" brushRef="#br0" timeOffset="141851.03">21971 13187 0,'0'0'0,"0"-21"0,-21 21 16,0 0-16,-1 0 15,44 21 32,-1-21-47,0 0 0,0 0 16,-21 21-16,42-21 0,-20 0 0</inkml:trace>
  <inkml:trace contextRef="#ctx0" brushRef="#br0" timeOffset="142338.75">22458 13250 0,'-43'0'16,"43"22"-16,-21-22 0,21 21 15,0 0-15,-21 0 16,21 0-16,0 0 0,-21 1 0,21 20 16,0-21-16,0 0 15,0 0-15,0 1 0,0-1 0,0 0 16,0 0-16,0 0 15,-21-21 1,21-21 0,0 0-1,0 0-15,0 0 16,0-1-16,0 1 0,0-21 16,21 21-16,0 0 15,0-1-15,22-20 0,-1 21 0,0 0 16,43-22-16,-43 43 0,1 0 15,20 0-15,-42 0 0,22 0 16,-1 0-16,-21 0 0,21 64 16,-42-1-16,0-20 15,0-22-15,0 0 0,0 0 16,-21 0-16,21 1 0,-42 20 16,42-21-16,-21-21 15,21 21-15,-21-21 16,42-21 15,0 0-31,0 21 0,-21-21 0,21 0 16</inkml:trace>
  <inkml:trace contextRef="#ctx0" brushRef="#br0" timeOffset="142760.51">23135 13356 0,'21'0'16,"0"0"0,1 0-16,-1 0 15,0 0-15,0-21 16,0 21-16,0-21 0,1 0 16,-1 21-16,-21-21 0,0-1 15,0 1-15,21 21 0,-21-21 16,0 0-16,0 0 0,0 0 15,-21 21-15,0 0 0,-1 0 0,1 0 16,0 0-16,0 0 16,0 21-16,-22 0 0,22 0 0,0 0 0,0 0 15,0 43-15,21-43 16,-21 21-16,21-20 0,0 41 16,0-42-16,21 0 15,0 1-15,0-22 0,0 0 16,22 21-16,-22-21 0,21 0 15,-21 0-15,64 0 0,-43 0 0,1 0 16,-1-21-16,0 21 0,1-22 16,-22 22-16,21-21 0,0 0 15,22-21-15,-43 21 16,-21-1-16</inkml:trace>
  <inkml:trace contextRef="#ctx0" brushRef="#br0" timeOffset="144290.89">1228 13758 0,'-106'22'15,"212"-44"-15,-255 44 16,86-22-16,42 0 0,-22 0 16,22 0-16,-21 0 0,21 0 15,0 0-15,-1 0 0,1 0 16,42 0 15,1 0-15,-1 0-16,0 0 0,0 0 15,0 0-15,43 0 16,-43 0-16,21 0 0,1 0 0,20 0 16,-21 0-16,22 0 0,63 0 15,-64 21-15,1-21 16,21 0-16,-22 0 0,22 0 0,-1 0 15,-20 0-15,21 0 0,20 0 16,-20 0-16,21 0 0,106 0 16,-107 0-16,1 0 0,0 0 15,0 0-15,0-21 0,0 21 0,-1-22 16,128 22-16,-106 0 0,-21-21 16,0 21-16,21 0 0,106-21 15,-127 21-15,21 0 0,0-21 16,127 21-1,127-21-15,-254 0 16,21 21-16,0-22 0,-21 22 0,21-21 16,0 21-16,127-21 15,-126 21-15,126-21 0,-127 21 16,-21 0-16,21-21 0,-21 21 0,21-21 16,-21 21-16,21 0 0,-21 0 15,22-22-15,-22 22 0,0 0 0,21 0 16,0-21-16,0 21 0,-21 0 15,21 0-15,0-21 0,255 21 16,-255-21-16,127 21 16,-127 0-16,-21-21 0,0 21 15,21 0-15,-21 0 0,21-21 16,-21-1-16,149 22 0,-22-21 16,-149 21-16,22 0 0,0-21 15,0 21-15,-21 0 0,21-21 16,-21 21-16,85-21 15,-107 21-15,43-21 0,-63 21 0,-1 0 16,-20 0-16,-1-22 0,-21 22 16,0 0-16,22 0 15,-22 0-15</inkml:trace>
  <inkml:trace contextRef="#ctx0" brushRef="#br0" timeOffset="145282.32">14732 14203 0,'0'0'0,"-21"0"0,0 21 0,-22-21 32,22 0-17,42 0 16,0 0-31,1 0 16,-1 0-16,0 0 0,0 0 16,21 0-16,-20 0 0,105 0 15,-64 0-15,-21 0 16,43 0-16,63 0 0,-63 0 16,21 0-16,-22 0 0,255 0 15,-233 0-15,21 0 16,21 0-16,-21 0 0,148 0 15,-148 0-15,21 0 0,22 0 0,126 0 16,-148 0-16,22 0 16,-1 0-16,0 0 0,170 0 15,-191 0-15,43 0 0,-22 0 16,0 0-16,1 0 0,20 0 0,-21 0 16,170 0-16,0-21 15,-191 21-15,0 0 0,0 0 16,0-21-16,-21 21 0,0 0 15,-21 0-15,0 0 0,106-21 16,-64 21-16,-85 0 0,-20 0 16,-1 0-16,-21 0 0,0 0 15,1 0-15,-44 0 32,-20 0-32,21-22 0,-21 22 15,-1 0-15,-20 0 0</inkml:trace>
  <inkml:trace contextRef="#ctx0" brushRef="#br0" timeOffset="146134.57">17018 13123 0,'0'0'0,"21"0"0,0 0 0,0 0 16,22 0-16,20 0 16,-20 0-16,-1 0 0,21 0 15,-20 0-15,20 0 0,1 0 0,147-21 16,-62 21 0,-65 0-16,22 0 0,0 0 15,0 0-15,21 0 0,0-21 0,0 21 16,127 0-1,-106 0-15,127 0 0,-127-21 0,0 21 16,-21 0-16,0 0 0,22-21 16,-1 0-16,127 21 15,-127-22-15,127 22 0,-127 0 16,1-21-16,-22 21 16,21 0-16,-21 0 0,127-21 0,-127 21 15,0 0-15,-21 0 0,-22-21 16,22 21-16,106-21 15,-149 0-15,-20 21 0,-1 0 0,-21 0 16,0-22-16,-42 22 31,0 0-31,0 0 0,0 0 16,-22 0-16,-20 0 0,20 0 16</inkml:trace>
  <inkml:trace contextRef="#ctx0" brushRef="#br0" timeOffset="147448.67">1185 15071 0,'-21'0'0,"42"0"0,-63 0 16,21 0-16,0 21 0,-1-21 16,22-21 15,22 21-31,20-21 16,-21-1-16,21 1 0,-20 0 0,20 0 15,-21 0-15,21 0 0,-20-1 16,20 1-16,-21 0 0,0-21 15,-21 21-15,0-1 16,0 1-16,-21 0 0,-42 21 16,20 0-16,-41 0 15,20 0-15,22 21 16,-1 0-16,1-21 0,-21 22 0,20-1 16,-41 21-16,-1 43 15,64-64-15,21 0 16,0 0-16,0 0 0,0 1 15,21-22-15,42 42 16,1 0-16,-22-21 0,1 1 16,-1-1-16,0 0 0,1 0 15,20 0-15,1 43 16,-1-1-16,-63-20 16,0-1-16,0-21 0,-21 21 15,-21-20-15,-1 20 0,1-21 0,-64 21 16,-21 1-1,85-43-15,-22 0 0,-63 0 16,85 0-16,-22-21 0,22-1 16,-43-20-16,1 0 15,63-1-15,-1 22 0,1-21 16,21 21-16,0-22 0,0 1 16,0 0-16,0-1 0,43 22 0,-22-21 15,21 21-15,-21 0 0,22-1 16,-1 1-16,0 0 0,22 0 15,-22 21-15,0 0 0</inkml:trace>
  <inkml:trace contextRef="#ctx0" brushRef="#br0" timeOffset="148038.13">1355 15050 0,'0'84'31,"-22"-63"-31,1 22 0,21-22 0,-21 42 16,21-20-16,0-22 16,0 0-16,0 0 0,0 22 0,0-22 15,21 0-15,-21 0 16,21-21-16,1 0 0,-1 0 16,0 0-16,21 0 0,-21 0 15,43-42-15,-22 21 0,-21-1 16,85-62-1,-63 20-15,-22 22 0,0 21 16,0 0-16,-21-22 0,0 22 16,0 0-16,0 0 0,-21 21 15,0 0 1,0 21-16,21 0 0,0 0 16,-22 0-16,22 22 15,0-22-15,0 21 0,0 1 0,0-1 16,0 0-16,0 43 15,22-22-15,-1-20 0,0-1 16,-21 22-16,21-22 0,0 0 0,22 106 16,-43-42-1,0-63-15,21 20 0,-21-21 16,0 1-16,0-1 0,0 0 16,-21-20-16,-1 20 0,-20-21 15,-21 43-15,20-64 0,1 21 16,-22-21-16,1 0 0,-1 0 0,1 0 15,-1 0-15,1 0 16,-1-21-16,1-1 0,21 1 0,-1 0 16,1-21-16,0-1 0,20 1 15,1 0-15,0-1 0,21-20 0,0 21 16,0-1-16,0-20 0,64-22 16,20 0-1,-20 64-15,-1-21 0,1 0 0</inkml:trace>
  <inkml:trace contextRef="#ctx0" brushRef="#br0" timeOffset="148514.85">1990 15134 0,'-22'0'31,"1"21"-31,21 1 15,-21-1-15,21 0 0,-21 21 16,21 1-16,0-1 0,0-21 16,-21 21-16,21-20 0,0-1 15,-21 0-15,21 21 16,0 1-16,0-65 47,0 1-47,0 0 0,0 0 15,0 0-15,0-22 0,0 1 16,0 21-16,21-21 0,0-43 16,0 64-16,21-22 0,-20 22 15,-1 0-15,0 0 0,21 0 16,-21 21-16,22 0 0,-1 0 0,-21 0 16,22 21-16,-22 0 0,0 0 15,0 22-15,-21-22 0,0 21 0,0-21 16,0 64-1,0-43-15,0-21 0,0 22 0,-21-22 16,21 0 0,-21-21-16,21 21 0,0-42 31,0 0-31,21 0 16,0 0-16</inkml:trace>
  <inkml:trace contextRef="#ctx0" brushRef="#br0" timeOffset="148776.71">2688 14774 0,'0'0'0,"0"22"16,0-1-16,-21 0 16,21 21-16,-21-21 0,21 22 0,-21 41 15,21-41-15,-22-1 16,22 0-16,-21 1 0,21-1 0,0 0 15,0 1-15,0-1 0,0-21 16,0 43-16,0-43 16,0 0-16,0 0 0,21-21 15,1 0 1,-1-21-16,-21 0 16,0 0-16,0 0 0,0-1 15</inkml:trace>
  <inkml:trace contextRef="#ctx0" brushRef="#br0" timeOffset="148959.6">2328 15219 0,'-21'0'0,"42"0"0,-63 0 15,63 0 17,0 0-32,0-21 0,1 21 15,20-21-15,-21 21 0,21 0 16,1-22-16,-22 22 0,21-21 0,1 21 15,20-21 1,-42 0-16,0 21 0,1 0 0</inkml:trace>
  <inkml:trace contextRef="#ctx0" brushRef="#br0" timeOffset="149938.79">3111 15155 0,'0'-21'16,"0"0"0,0 0-16,0 0 15,0 0-15,0-1 0,0 1 16,0 0 0,-21 0-16,0 21 15,0 0-15,0 0 16,0 21-16,-1 0 0,1 22 15,0-22-15,0 63 16,0-20-16,0-22 16,21 1-16,-22-1 0,22-21 0,0 0 15,0 22-15,0-22 0,0 0 16,22 0-16,20-21 16,-21 0-16,0 0 0,0 0 15,1 0-15,-1-21 0,0 0 0,21-22 16,-21 1-1,1 21-15,-22-21 0,21 20 0,-21 1 16,0-21-16,0 21 0,0 0 16,0-1-16,0 1 0,0 0 0,0 0 15,0 0-15,0 0 16,0 42 0,0 0-1,0 0-15,0 0 0,0 0 16,21 1-16,-21 20 0,0-21 15,0 0-15,0 0 0,21 1 16,-21-1-16,21 0 16,0-21-16,1 0 15,-1 0 1,-21-21-16,0 0 0,21 21 0,0-22 16,0 1-16,0 0 0,1 0 15,-1-21-15,21-1 16,-21 22-16,0 0 0,1 0 0,20 21 15,-21-21-15,0 21 0,22-22 0,20 22 16,-42 0-16,0 22 16,1-1-16,-1 0 0,21 21 15,-42-21-15,0 22 0,0-1 16,0-21-16,0 22 0,0-22 16,-21 21-16,-21 22 0,-22 20 15,43-63 1,21 1-16,-21-22 0,21-22 31,0 1-15,0 0-16,21 0 0,0 0 0,0 0 15,-21-22-15,21 22 0,1-21 16,41-64 0,-42 64-16,-21 20 0,21 1 0,1 0 15,-22 0-15,0-21 16,0 63 15,0 0-31,-22 0 0,22 0 0,-21 22 16,21-22-16,0 0 0,0 21 15,0 1-15,0-1 0,0 0 16,0-21-16,0 1 16,0-1-16,0 0 0,0 0 0,21-21 15,1 21-15,20-21 16,-21 0-16,0 0 15</inkml:trace>
  <inkml:trace contextRef="#ctx0" brushRef="#br0" timeOffset="150447.75">1079 15981 0,'0'0'0,"-21"0"31,42 0-31,22 0 0,-22 0 16,64 0-16,-22 0 16,-21 0-16,43 0 0,-21 0 0,20 0 15,1-21-15,105 21 16,43-21-16,-106 21 16,0 0-16,0-22 0,0 1 0,0 21 15,21 0-15,-21-21 0,127 0 16,-148 21-16,21-21 15,-21 21-15,-21 0 0,84-21 16,-84 21-16,-43 0 0,22-22 0,-22 22 16,0 0-16,1 0 15,-22 0-15,-21-21 32,0 0-17,0 0 1,21 21-1,0-21-15,0 0 0</inkml:trace>
  <inkml:trace contextRef="#ctx0" brushRef="#br0" timeOffset="151098.38">4699 15219 0,'-21'0'16,"42"0"-16,-63-21 0,20 21 0,1 0 0,0 0 16,21-21-16,21 21 31,22 0-16,-22 0-15,0 0 0,21 0 0,1 0 16,41 0-16,-41 0 16,-1 0-16,0 0 0,1 0 0,-1 0 15,0 0-15,64 0 16,-42 0 0,-22 0-16,-21 0 0,0 0 0,0 0 15,-42 0 16,0-22-31,0 1 0,0 21 16,0-21-16,-1 0 16,1 0-16,0 21 0,21-21 15,0-1-15,-21 22 16,0 0-16,0 0 0,-1-21 16,1 21-16,42 0 46,1 0-46,-1 0 16,0 0-16,0 0 0,0 0 16,0 21-16,1 1 0,-1-22 0,0 21 15,0-21-15,0 21 0,0 0 16,-21 0-16,0 22 0,0-22 16,0 0-16,-21 0 0,0 0 0,0 0 15,-21 1-15,20-1 0,1 0 16,0 0-16,0 0 0,0 0 0,21 1 15,-21-1 1,-1 0-16</inkml:trace>
  <inkml:trace contextRef="#ctx0" brushRef="#br0" timeOffset="153307.87">6244 14796 0,'21'-22'31,"-21"44"-15,0-1 0,0 0-16,0 0 0,-21 43 15,0 41-15,0-62 16,21-1-16,-21 43 16,21-43-16,-22 0 0,1 1 0,0-22 15,21 21-15,-21-21 0,21 1 16,0-1-16,-21 0 15,21 0-15,-21-21 0,21-21 32,0 0-32,0 0 0,0-1 15,0 1-15,21-21 0,0 21 16,-21-22-16,21 22 0,0-21 16,22-64-16,-22 64 15,-21 21-15,21 21 16,0 0-16,0 21 15,-21 0 1,21 0-16,-21 0 0,22 22 0,-22-22 16,0 42-16,21-42 0,0 1 15,0-1-15,-21 0 0,21 0 16,0 0-16,43 0 16,-22 1-16,1-22 15,-1 0-15,-21 0 0,21-22 16,1 22-16,-22-21 0,21 0 0,43-21 15,-22-1 1,-41 1-16,-1 0 0,0 21 0,0-22 16,-21 1-16,0 0 0,0-1 15,0-20-15,-63-64 16,41 84-16,-20 1 0,0 0 16,-1-1-16,1 22 0,0-21 15,-1 21-15,1 21 0,0 0 0,-43 0 16,43 0-16,21 21 15,-22 0-15,22 0 0,0 22 0,0-22 16,21 21-16,0 43 16,0-43-16,0 0 0,0-20 15,21 20-15,21 43 0,-21-64 16,1 21-16,20 22 16,0-43-16,22 21 0,-22-21 15,0 0-15,1 1 0,-1-22 16,0 0-16,1 0 0,84 0 15,-43 0 1,-41 0-16,-1-22 0,0 1 0,1 0 16,-1 21-16,-21-21 0,0 0 0,22-22 15,-22 22-15,0 0 16,-21 0-16,21 0 0,-21 0 16,0-22-16,0 22 0,0 0 15,0 0-15,-21 21 16,0-21-16,0 21 0,0 0 15,-1 0-15,1 21 0,0-21 0,0 21 16,21 0-16,-21 0 0,0 0 16,-1 1-16,1 62 15,0-20-15,21-43 16,-21 21-16,21 1 16,0-22-16,0 0 0,21 0 15,0-21 1,0 0-16,1 0 0,-1 0 0,0 0 15,0-21-15,0 0 0,0 0 0,1-1 16,-1-20-16,42-43 16,-42 22-1,1 42-15,-22 0 16,0-1-16,21 22 16,-21 22 15,0-1-31,0 0 0,0 0 0,0 0 0,0 0 15,0 1-15,0-1 0,0 0 16,0 0-16,0 0 0,21 0 16,21 1-16,-21-1 15,1-21-15,-1 0 0,21 0 16,-21 0-16,0 0 0,43-21 16,-43-1-16,0 1 0,22 21 15,-22-42-15,42-43 16,-63 64-16,21-21 0,1-1 15,-22 1-15,0 0 0,21-85 16,0 63-16,-21-20 16,0 62-16,0-20 0,0 21 15,0 0-15,-21 21 32,0 42-32,-1-21 0,22 0 15,-21 22-15,21-1 0,-21 0 0,21 1 16,0-1-16,0 0 0,-21 85 15,21-84-15,0-1 16,0 43-16,0-43 0,0-21 16,0 22-16,21-22 0,-21 0 15,21 0-15,0 0 0,1 0 16,-1-21-16,0 22 0,0-22 16,0 0-16,22 0 15,-22-22-15,0 1 0,0 0 16,0 0-16,0-21 0,-21 20 15</inkml:trace>
  <inkml:trace contextRef="#ctx0" brushRef="#br0" timeOffset="153530.74">7768 14901 0,'0'0'0,"21"0"31,0 0-15,1 0-16,20 0 0,-21 0 16,21 0-16,-20 0 0,-1-21 15,21 21-15,0 0 0,1 0 16,-22 0-16,0 0 0,0 0 16,0 0-16,1 0 15</inkml:trace>
  <inkml:trace contextRef="#ctx0" brushRef="#br0" timeOffset="154082.43">8594 15198 0,'84'-64'31,"-84"43"-31,21 0 15,-21 0-15,0 0 0,0-1 0,0-20 16,0 21-16,0 0 0,0 0 16,-42-22-16,21 22 0,0 0 15,-22 0-15,22 21 0,-21 0 0,21 0 16,-22 0-16,22 0 16,-21 0-16,-64 63 0,85-42 15,0 22-15,0-22 0,-1 21 16,22-21-16,0 22 0,0 41 15,0 1 1,22-64-16,-22 0 0,21 1 16,21-22-16,-21 0 0,0 21 0,22-21 15,-1 0-15,0-21 16,-20 21-16,20-22 0,-21 1 0,0 0 16,0 0-16,1 0 0,-1-22 0,0 22 15,-21 0-15,0-21 0,0 21 16,0-64-1,0 64-15,0 0 0,0-1 0,-21 22 32,0 22-32,21-1 15,0 0-15,0 0 0,0 0 16,0 0-16,0 22 0,0-22 16,0 0-16,21 0 0,0 0 0,0 1 15,-21-1-15,42 21 16,-20-42-16,20 0 0,-21 0 0,43 0 15,-43 0-15,0 0 0,21 0 16,-21-21-16,22 0 0</inkml:trace>
  <inkml:trace contextRef="#ctx0" brushRef="#br0" timeOffset="154358.79">9059 14584 0,'0'0'0,"-21"0"0,0 0 0,0 0 0,42 0 32,0 0-17,0 0-15,22 0 0,-22 0 16,21 0-16,22 0 0,-22 0 16,0 0-16,1 0 0,-1 0 15,0 0-15,-21 0 0,22 0 0,-22-21 16,0 21-16,0 0 15,-42 0 17,0 0-32,0 0 0,0 0 0,-1 0 15,1 0-15</inkml:trace>
  <inkml:trace contextRef="#ctx0" brushRef="#br0" timeOffset="154602.66">9250 14584 0,'0'0'0,"0"21"0,0 0 15,0 0-15,0 1 16,0 20-16,0-21 16,0 21-16,0-20 0,0 20 0,0 0 15,0-21-15,-43 106 16,43-42-16,0-64 16,-21 22-16,21 20 15,-21-42-15,21 0 0,0 1 0,0-1 16,21-21-1,0 0-15,1 0 16,-1 0-16,-21-21 0,21-1 16,0 1-16,0 0 0,22 0 0</inkml:trace>
  <inkml:trace contextRef="#ctx0" brushRef="#br0" timeOffset="155198.34">9567 14901 0,'0'22'31,"-21"-1"-31,21 0 0,0 0 0,-21 0 16,21 0-16,0 1 15,0-1-15,0 0 0,0 0 0,0 0 16,0 0-16,0 1 16,0-1-16,21-21 0,0 0 15,0 0-15,1 0 0,-1 0 0,21 0 16,-21 0-16,0 0 0,1-21 15,-1-1-15,42-20 16,-63 21-16,21 0 0,1 0 0,-1-1 16,-21 1-16,0 0 0,0 0 0,0-21 15,0 20 1,0 1-16,0 42 31,0 1-31,0-1 16,0 21-16,0-21 0,0 0 15,0 22-15,0-22 16,-21 21-16,21 1 0,-22 20 16,1 64-16,0-85 15,21-20-15,-21 20 0,0 0 16,21 1-16,0-22 0,-43 85 16,43-22-16,0-63 15,-21 22-15,21-22 16,-21 21-16,21-21 0,0 1 0,0-1 15,-21 0-15,0-21 16,0 0-16,-1 0 0,1 0 0,0 0 16,0 0-16,0-21 0,0 0 15,-43-1-15,-42-41 16,85 42-16,-21 0 16,21 21-16,-1-22 0,1 1 0,21 0 15,0 0-15,0 0 16,21 21-1,-21-21-15,22-1 0,20 22 0,-21-21 16</inkml:trace>
  <inkml:trace contextRef="#ctx0" brushRef="#br0" timeOffset="155526.65">10160 14944 0,'0'0'0,"0"-21"0,-21 21 32,21 21-32,0 0 15,0 21-15,0-21 0,-21 64 16,21-43-16,0 1 0,0-1 16,0 0-16,0 1 0,0 20 15,-22 22-15,22-43 0,0 22 16,0-22-16,-21 0 0,0 1 15,0-1-15,0-21 16,21 0-16,-21 1 16,21-1-16,0-42 31,0-1-15,0 1-16,0 0 0,0 0 15,0-21-15</inkml:trace>
  <inkml:trace contextRef="#ctx0" brushRef="#br0" timeOffset="155810.5">10054 15134 0,'0'0'0,"0"-21"0,21-21 0,-21 21 0,43-43 15,-22 43-15,-21 0 16,21 21-16,0 0 16,0 0-16,0 0 0,1 0 0,-1 0 15,21 0-15,-21 0 16,0 21-16,-21 0 15,0 0-15,0 0 0,0 1 0,0-1 16,0 21-16,-21 0 0,0-20 16,0-1-16,0 0 15,0 0-15,-1 0 0,1-21 0,0 21 0,0-21 16,42 0 31,-21-21-47,21 0 0,0 21 15</inkml:trace>
  <inkml:trace contextRef="#ctx0" brushRef="#br0" timeOffset="156134.48">10414 15134 0,'63'-21'15,"-41"0"-15,20 0 16,-21 21-16,-21-21 15,21-1-15,0 22 0,1-21 16,20 0-16,-42 0 0,0 0 16,21 21-16,-21-21 0,0-1 15,-21 22 1,0 0-16,0 0 16,-1 0-16,1 0 0,0 22 0,0-22 0,21 21 15,-21 0-15,21 0 0,-21 21 16,21-20-16,0 20 0,0-21 0,0 43 15,0-1 1,0-42-16,0 0 0,0 1 0,21-1 16,0-21-16,0 21 0,0-21 15,0 0-15,1 0 0,-1 0 16,0 0-16,21 0 0,-21-21 16</inkml:trace>
  <inkml:trace contextRef="#ctx0" brushRef="#br0" timeOffset="156798.53">12150 14753 0,'0'0'0,"0"-127"15,0 106-15,0 0 16,21 0-16,0 0 0,0 21 16,0 0-16,0 0 0,1 21 15,-1 21-15,0-21 0,0 22 16,-21-1-16,21 0 0,0-21 15,-21 22-15,0-1 0,0 0 0,43 107 16,-43-86 0,0-21-16,0 1 0,21-22 15,-21 0-15,0 0 0,0 0 0,21-21 16,-21-21 0,0 0-1,0 0-15,0 0 0,0 0 16,0-22-16,21 22 0,-21-21 0,21-1 15,1-41-15,-1 41 0,0 1 16,21-43-16,-21 43 16,1 0-16,20-1 0,-21 22 0,0-21 15,0 21-15,1 0 16,-22 42 0,0 0-1,0 0-15,0 0 16,0 0-16,0 22 0</inkml:trace>
  <inkml:trace contextRef="#ctx0" brushRef="#br0" timeOffset="158250.85">12954 15113 0,'21'-21'15,"-42"42"-15,63-42 0,-21 0 0,1 0 16,-22-1-16,21 1 0,-21 0 0,21 0 15,-21-43 1,0 22-16,0 21 16,0 0-16,-21 0 0,0-1 0,-1 1 15,1 21-15,0 0 0,0 0 16,-43 21-16,43 1 16,0-22-16,-42 84 15,63-63-15,-22 22 0,22-22 16,-21 21-16,21-21 0,0 22 0,0 20 15,0-42 1,0 1-16,0-1 0,0 0 0,21 0 16,1-21-16,-1 0 15,0 0-15,0 0 0,0 0 16,64-42-16,-43-1 16,-21 22-16,22-42 15,-22 42-15,0-1 0,0-20 16,0-21-1,-21 20-15,0 22 0,0 0 16,-21 21 15,21 21-31,0 0 0,-21 0 16,21 1-16,0-1 0,0 21 0,-21-21 16,21 0-16,0 1 0,0 20 15,0-21-15,0 43 16,21-43-16,0-21 15,0 21-15,1-21 0,41 0 16,-42 0-16,22 0 0,-22 0 0,0-21 16,21 21-16,-21-21 0,22-1 15,-1-20-15,0 0 16,-20-1-16,-1 22 0,0 0 0,-21 0 16,21-21-16,-21 20 0,0-41 15,-42 42 1,21 21-16,-1 0 15,1 0-15,0 0 0,0 21 16,-21 21 0,42 1-16,0-22 15,42 21-15,-21-42 16,0 21-16,0 0 0,1 1 16,-1-1-16,21 21 0,-21-21 15,-21 0-15,43 1 0,-43-1 16,21 0-16,-21 0 0,21 0 15,0-21-15,0 21 16,0-21-16,1 0 0,-1 0 16,0 0-16,0 0 0,0 0 15,22 0-15,-1-21 0,-21 0 0,21 21 16,22-42-16,-22 21 16,-21-1-16,1 1 0,-1 0 0,0 0 15,0-21-15,-21 20 0,21 1 0,-21 0 16,0 0-16,0 0 0,-21-43 15,0 43 1,0 21-16,-22 0 0,22 0 0,-21 0 16,21 0-16,-43 0 15,-42 64 1,85-43-16,0 0 0,0 0 16,0 0-16,21 22 0,0-22 0,0 0 15,0 21-15,0-21 0,0 22 16,0-1-1,21-42-15,0 0 0,0 0 16,22 0-16,-22 0 0,0 0 0,0-21 16,0 21-16,43-42 15,-43 20-15,0 1 0,0 0 0,22-42 16,-22 41-16,0 1 16,-21 0-16,0 0 0,0 0 0,0 0 15,0-1-15,0 1 16,0 42-1,0 1 1,-21-22-16,0 21 0,21 0 16,-22 64-16,22-64 15,0 0-15,0 0 0,0 21 0,0-20 16,0-1-16,22 0 16,-1 0-16,21 0 0,-21-21 15,0 0-15,22 0 0,-1 0 16,0-21-16,-20 0 0,-1 21 15,0-21-15,21 0 0,1-43 16,-1 1 0,-42 41-16,0 1 0,0 0 0,21 0 15,-21 0-15,0 42 32,0 0-17,-21 0-15,21 0 0,0 1 0,0-1 16,0 0-16,0 21 0,-21 1 15,21-22-15,0 0 16,0 0-16,21-21 16,0-21-1,0 0 1</inkml:trace>
  <inkml:trace contextRef="#ctx0" brushRef="#br0" timeOffset="158426.76">14605 14753 0,'0'0'16,"-21"0"-16,0 0 15,-1 0-15,1 0 16,42 0 15,1 0-15,-1 0-16</inkml:trace>
  <inkml:trace contextRef="#ctx0" brushRef="#br0" timeOffset="158954.46">14922 14563 0,'0'-21'15,"-21"42"1,21 0-16,0 21 15,-21-21-15,21 1 0,-21 62 16,21-63-16,0 22 16,0-22-16,0 21 0,-21 1 0,21-22 15,-21 21-15,21-21 0,0 43 16,-22-22-16,22 0 16,0-20-16,-21-1 0,21 0 15,0-42 16,0 0-31,0-1 16,0 1-16,0 0 16,0 0-16,0-21 0,21 42 0,1-43 15,41 1-15,-42 21 16,0 0-16,22 21 0,-22 0 16,0-22-16,64 22 15,-22 22-15,-42-22 16,1 21-16,20 0 0,-21 0 15,-21 0-15,0 0 0,21 1 0,-21-1 16,0 0-16,0 0 0,0 0 16,-21 0-16,0 1 0,0-1 0,-22 0 15,22 0-15,-21 0 0,21 0 0,-43 1 16,1-22 0,42 0-16,-1 0 0,1 0 0,0 0 15,21-22 1,0 1-1,0 0-15,21 0 0,0 0 0,1-22 16,-1 22-16</inkml:trace>
  <inkml:trace contextRef="#ctx0" brushRef="#br0" timeOffset="159218.71">15536 14520 0,'0'0'0,"0"22"31,0-1-31,-21 21 0,21-21 16,0 22-16,-21-22 0,21 21 15,-21 0-15,21-20 0,-21 20 0,21 0 16,0-21-16,0 22 0,-22-22 16,22 42-16,-21-41 0,21 20 15,0-21-15,0 0 0,0 0 16,0 1-16,0-1 0,21-21 15,1 0 1,-1 0-16,0 0 0,0-21 0,0-1 16</inkml:trace>
  <inkml:trace contextRef="#ctx0" brushRef="#br0" timeOffset="159547.51">15663 14986 0,'21'0'31,"1"0"-31,-1 0 16,0 0-16,0-21 16,0 21-16,0 0 0,1-21 0,-1 21 15,0-21-15,-21-1 16,0 1 0,0 0-16,-21 21 15,0 0-15,-1 0 0,1 0 16,0 0-16,0 21 0,0-21 15,0 21-15,-1 22 16,1-1-16,21-21 0,0 0 16,0 1-16,0-1 0,0 0 15,0 0-15,0 0 0,21 22 16,1-22-16,-1-21 16,0 0-16,0 0 0,0 0 15,0 0-15,1 0 0,-1 0 0,0-21 16</inkml:trace>
  <inkml:trace contextRef="#ctx0" brushRef="#br0" timeOffset="160015.25">16044 14626 0,'0'0'0,"0"-21"0,0 0 15,21 0-15,1 21 0,-1 0 16,-21 21 0,0 21-16,-43 1 15,22-1-15,21 0 16,-21-21-16,0 22 0,0-1 0,0-21 15,21 22-15,-22-22 0,1 0 16,21 21-16,-21-21 0,21 1 16,0-1-16,0 0 0,0 0 0,0 0 15</inkml:trace>
  <inkml:trace contextRef="#ctx0" brushRef="#br0" timeOffset="160426.56">15854 14732 0,'0'-21'0,"0"42"0,0-63 15,0 21-15,0-1 0,0-20 0,0 21 16,0 0-16,21 21 0,0-21 16,0-1-16,0 1 0,1 21 0,62 0 15,-41 21 1,-22 1-16,21 20 0,-21-21 0,0 21 15,22 1-15,-22 41 0,0-41 16,-21-1-16,21 0 0,-21 1 16,0 20-16,0-42 0,0 22 15,0-22-15,0 0 0,0 0 16,0 0-16,0 1 16,21-22-16,-21-22 15,0 1-15,22 0 16,-22 0-16,0 0 0,21-64 15,21 22 1,-42 20-16,42-20 16,-42 20-16,22 22 0,-1-21 0,21-22 15,-21 43 1,-21 0-16,0 0 0,21 21 0,1 0 16,-1 0-16,0 21 15,0 0-15,-21 0 16,21 1-16</inkml:trace>
  <inkml:trace contextRef="#ctx0" brushRef="#br0" timeOffset="160982.24">17081 15113 0,'0'0'0,"0"-21"0,22 21 15,-1-21-15,-21 0 0,0-22 16,0 1-16,0 21 0,0-22 16,0 1-16,0 21 15,-21 0-15,-1 0 0,1-1 0,0 22 0,-64 0 16,64 0 0,-21 0-16,21 0 0,-22 22 15,22-1-15,0 0 0,-21 21 0,21-21 16,-1 1-16,1 20 0,0-21 0,21 21 15,0 1 1,21 63-16,0-85 16,1-21-16,-1 21 0,21-21 15,-21 0-15,0 0 0,1 0 0,20 0 16,-21 0-16,64-42 16,-43 20-16,-21 1 15,0 0-15,1 0 0,20-43 16,-21 43-16,-21 0 0,0-21 0,0 21 15,0-1-15,0 1 0,0-21 16,0 63 15,-21-21-31,21 21 0,-21 0 0,21 43 16,0 21 0,0-64-16,0 0 15,21 0-15,0 0 0,0-21 0,0 21 16,1-21-16,-1 0 0,0 0 0,21 0 15,-21 0-15,1 0 16,83-21-16,-83 0 16,41-21-16,-42 21 0,0-1 15</inkml:trace>
  <inkml:trace contextRef="#ctx0" brushRef="#br0" timeOffset="161634.56">17632 14859 0,'0'-21'0,"0"42"15,-21-21 1,21 21-16,0 0 15,-22 1-15,22-1 0,-21 0 16,21 0-16,0 43 16,0-22-16,0-21 0,0 0 15,0 0-15,0 1 16,0-1-16,0 0 16,0-42 15,0 0-31,0-1 0,0 1 15,0 0-15,0 0 0,0 0 16,0 0-16,0-1 0,21 1 0,1-21 16,-22 21-16,42-22 15,-21 22-15,0 0 0,0 0 0,1 21 16,-1-21-16,0 21 0,0 0 16,0 0-16,0 0 0,1 0 15,-22 21-15,21 21 16,-21-21-16,21 1 0,-21 20 15,0-21-15,0 0 0,0 22 16,0-22-16,0 0 0,0 0 0,0 21 16,0-20-16,0-1 15,-21-21 1,21-21 15,0-1-31,0 1 16,0 0-16,0 0 0,21 0 0,0-22 15,-21 22-15,21 0 0,0 0 16,22-43-16,-22 43 16,0 0-16,0 0 0,22 21 0,-22-21 15,0 21-15,21 0 16,22 42-16,-43-42 16,0 21-16,0 43 15,0-43-15,-21 0 0,0 0 0,0 0 16,0 1-16,0 20 0,0 0 15,-21 1 1,21-22 0,0-42-1,0-1 1,21 1-16</inkml:trace>
  <inkml:trace contextRef="#ctx0" brushRef="#br0" timeOffset="161974.22">18500 15007 0,'63'0'15,"-42"0"1,0 0-16,1-21 16,-1 21-16,0-21 0,21 0 15,-21 0-15,1-1 16,-22 1-16,0-21 15,0 21-15,0 0 0,0-1 0,0 1 16,-85 0 0,64 21-16,0 0 0,-1 21 15,1 0-15,-21 1 0,21-1 0,21 0 16,-21 0-16,21 0 0,-22 0 0,22 22 16,0-22-16,0 64 15,0-64-15,0 0 0,22 0 16,-1 0-16,0-21 0,64 21 31,-22-21-31,-21 0 0,-20 0 16,20-21-16,-21 0 0</inkml:trace>
  <inkml:trace contextRef="#ctx0" brushRef="#br0" timeOffset="162482.43">19791 14944 0,'0'0'0,"21"0"31,0-21-31,0 21 0,0 0 16,22 0-16,-22 0 0,0 0 15,21 0-15,-20 0 0,20 0 16,-21 0-16,0 0 15,22 0-15,-22 0 16,-42 0 0,-1 0-1,1 0-15</inkml:trace>
  <inkml:trace contextRef="#ctx0" brushRef="#br0" timeOffset="162675.32">19791 15092 0,'0'0'0,"0"21"0,0 0 15,21-21 1,0 0-16,0 0 0,0 0 16,1 0-16,-1 0 15,0 0-15,0 0 0,0 0 0,43 0 16,-43 0-16,0 0 16,64-21-16,21-21 15,-64 42-15,0 0 16,1-21-16</inkml:trace>
  <inkml:trace contextRef="#ctx0" brushRef="#br0" timeOffset="163158.73">21103 14732 0,'0'-21'0,"21"-21"16,0 42 0,1 0-16,-22-22 0,21 22 15,0 0-15,0 0 16,0 22-16,-21-1 0,21-21 0,1 42 16,-22-21-16,21 0 0,-21 1 15,21 20-15,-21-21 0,0 21 16,21 43-16,-21-43 0,0-20 15,0 20-15,0-21 16,21 43-16,-21-43 0,0 0 16,0 0-16,0-42 31,0 0-31,0 0 16,0-1-16,0-20 0,0 21 15,0 0-15,0-22 0,21 22 16,1-21-16,-1-22 15,0 22-15,0 0 0,0 21 0,0-22 16,1 1-16,-22 21 0,21 0 0,0-22 16,0 22-1,0 21-15,0 0 16,1 0 0,-1 0-16,-21 21 15,21 0-15,0-21 0</inkml:trace>
  <inkml:trace contextRef="#ctx0" brushRef="#br0" timeOffset="164679.48">22267 15007 0,'0'0'0,"64"-84"31,-64 62-31,0 1 0,0 0 15,0 0-15,0 0 0,0-22 16,0 22-16,0 0 0,0 0 0,-21 0 16,-1 0-16,1-1 0,0 22 0,0 0 15,0 0-15,0 0 0,-22 0 16,22 22-16,-21-1 0,21 0 0,-22 0 16,22 21-16,0-20 0,-64 83 15,85-83-15,0 41 16,0-42-16,0 22 0,0-22 15,0 0-15,21 0 0,-21 0 16,22-21-16,-1 0 0,0 21 0,0-21 16,21 0-16,-20 0 0,-1 0 15,21-42-15,-21 42 16,0-21-16,1-21 0,-1 20 16,0 1-16,0-21 0,0 0 15,22-64 1,-43 85-16,0-22 0,21 22 15,-21 0-15,0 0 0,0 42 32,0 0-17,-21 0-15,-1 0 0,22 1 0,0 20 0,-21 0 16,21-21-16,0 22 16,0-22-16,0 0 0,0 0 15,21 0-15,1 1 0,-1-22 16,0 21-16,21-21 15,22 0 1,-22 0-16,0-43 0,1 22 0,-22 21 16,0-21-16,0-21 0,0 21 15,1-22-15,20-20 16,-21 20-16,21-41 0,-20 20 0,-22 22 16,42-64-1,-21 64-15,-21-1 0,0 22 0,0-42 16,0 84-1,-21 0 1,0 0-16,0 22 0,-1-1 16,22 0-16,-21 1 0,-21 41 15,42-41-15,0-1 0,0 0 0,0 1 16,0-22-16,0 0 0,21 64 16,-21-64-16,42 0 15,-20 0-15,-1-21 16,0 0-16,0 0 0,0 0 15,22 0-15,-22 0 16,21-42-16,-21 21 16,0-1-16,-21 1 0,0 0 15,22 0-15,-1 0 0,0 0 16,-21-22-16,0 22 16,0 42 15,0 0-31,0 1 15,0-1-15,0 0 0,0 0 16,0 0-16,0 0 0,0 1 16,0-1-16,0 0 15,21-21-15,0 0 0,-21 21 16,21-21-16,1 0 0,-1 0 16,0 0-16,0 0 0,0 0 15,0 0-15,1-21 0,-1 0 0,0 21 16,0-21-16,0-1 0,0 1 15,1 0-15,-1-42 16,42-1-16,-63 43 0,0 0 16,21 0-16,-21-1 0,22 22 15,-44 22 17,22-1-32,-21-21 15,0 21-15,21 0 0,0 0 16,0 22-16,-21-22 0,21 0 15,0 0-15,0 0 0,0 0 0,0 1 16,0-1-16,0 0 0,21 0 16,0-21-16,0 21 15,1-21-15,-1 0 0,0 0 0,0 0 16,0 0-16,0 0 0,22 0 0,-22 0 16,21-21-16,-21 0 0,1 0 15,41 0-15,1-64 16,-43 64-16,0-22 15,0 22-15,-21-21 0,0 21 16,21-22-16,-21 1 16,0 21-16,0-21 0,-21 42 15,0 0-15,0 0 0,0 0 16,-1 21-16,1 0 0,21 21 16,0-21-16,-21 1 0,21-1 15,-21 21-15,21-21 0,0 0 16,0 1-16,0-1 0,0 0 0,0 0 15,0 0-15,42 0 16,-21 1-16,1-22 0,20 0 16,-21 0-16,0 0 15,0 0-15,1 0 0,-1 0 0,21-43 16,-21 43-16,0-21 16,-21 0-16,0 0 15,0 0-15,22-1 0,-22 1 16,21 0-16,0 21 0</inkml:trace>
  <inkml:trace contextRef="#ctx0" brushRef="#br0" timeOffset="165027.91">24998 14478 0,'0'0'0,"-21"0"0,21 21 15,0-42 32,0 0-47,0 0 16,0 0-1,21 21 48,-21 21-63,0 0 16,0 0-16</inkml:trace>
  <inkml:trace contextRef="#ctx0" brushRef="#br0" timeOffset="165438.68">24913 14859 0,'-21'0'16,"42"0"31,0 0-32,0 0-15,1 0 0,-1 0 16,0 0-16,0 0 0,0 0 16,-21 21 30,0 0-46,-21-21 0,21 22 16,-21-1-16,0 0 0,21 0 0,-21 0 16,-1 0-16,1 1 0,0-1 0,0 21 15,-21-21-15,20 0 0,-105 43 16,64-22 0,21-42-16,-1 0 0,1 21 0,21-21 15,-43 0-15,43 0 16,0 0-16,0-21 0</inkml:trace>
  <inkml:trace contextRef="#ctx0" brushRef="#br0" timeOffset="166055.97">24955 14393 0,'0'0'0,"-21"0"16,21 22-16,-21-22 16,42 0 46,-21-22-31,-21 22 1,0 22-32,0-1 15,0-21-15,-1 21 0,22 0 0,0 0 16,0 0-16,0 1 16,22-22-1,-1 0-15,0 0 0,0 0 16,0 0-16,0 0 0,1 0 15,-1-22 1,-21 1-16,0 0 16,0 0-16,0 0 15,0 0-15,0-1 16,-21 22 0,-1 0-1,1 0-15,21 22 16,-21-1-16,21 0 0</inkml:trace>
  <inkml:trace contextRef="#ctx0" brushRef="#br0" timeOffset="166684.6">24871 14923 0,'0'21'16,"0"0"-1,21-21 1,0 0-16,0 0 0,0 0 16,1 0-16,-1-21 15,-21 0-15,21 21 16,-21-22-16,0 1 16,0 0-16,0 0 0,-21 21 15,0 0 1,-1 0-16,1 0 0,0 0 15,0 0-15,0 0 0,0 21 16,21 0-16,-22-21 16,22 21-16,0 1 15,22-22 1,-1 0-16,0 0 16,0 0-16,0 0 15,0 0-15,-21-22 16,22 22-16,-22-21 15,0 0 1,-22 21 0,1 0-1,0 0-15,21 21 16,0 0 0</inkml:trace>
  <inkml:trace contextRef="#ctx0" brushRef="#br1" timeOffset="178650">8826 16531 0,'0'0'0,"0"-21"31,0 0-16,0 0 1,0 0 0,-21 21 15,21-22-15,-21 22-16,21-21 31,0 0 0,-21 21-31,0 0 47,21 21-47,0 0 16,0 1-16,0-1 15,0 21-15,0-21 0,0 0 0,0 22 16,0-1-16,0-21 0,0 22 15,-21 41-15,-1-63 16,22 1-16,0-1 0,0 0 16,0 0-16,0-42 47,0 0-47,0 0 0,0-1 15</inkml:trace>
  <inkml:trace contextRef="#ctx0" brushRef="#br1" timeOffset="179166.09">8615 15939 0,'0'0'0,"-64"84"31,64-63-31,-21 1 16,21-1-16,0 0 0,0 0 0,0 0 0,0 0 15,0 1-15,0-1 0,0 0 16,21-21-16,0 0 15,1 0-15,-1 0 16,0 0-16,0 0 0,0-21 16,0 21-16,1-43 15,20 22-15,-42 0 0,21 0 16,-21 0-16,0 0 16,0-1-16,0 1 0,-21-21 15,0 0-15,0 42 16,-1-22-16,-20 22 0,21 0 15,0 0-15,0 0 0,-1 0 16,1 22-16,21-1 0,-21 0 16,0-21-16,21 21 0,0 0 15,0 0-15,-21 1 0,21-1 16,0 0-16,0 0 0,0 0 16,0 0-16,0 1 0,21-1 15</inkml:trace>
  <inkml:trace contextRef="#ctx0" brushRef="#br1" timeOffset="180514.61">9334 16552 0,'0'-21'16,"-21"21"-16,21-21 16,-21 21-16,0 0 15,21-21-15,0 0 16,-21 21-16,21 21 31,0 0-31,0 0 16,0 0-16,0 1 0,0-1 15,0 42 1,0-42-16,0 22 0,0-22 16,0 0-16,0 0 0,-21 22 15,21-22-15,0 0 0,0 0 16,-22-21-16,22 21 15,-21-21 1,21-21 0,-21 0-1,21 0-15,0 0 16,0-1-16,0-20 16,0 0-16,0-1 15,0 22-15,42-42 0,-20 20 16,-1 22-16,21-21 0,22 0 15,-1-22-15,-21 64 16,-20-21-16,20 21 0,-21 0 16,21 0-16,-20 0 0,41 21 15,-42 0-15,0 0 0,-21 1 0,0 20 16,0 21 0,0-20-16,0-22 0,0 42 15,-21-41-15,21-1 0,-21 0 16,21 0-16,0 0 0,-21 0 0,21 1 15,-21-22-15,21 21 16,0-42 15,21-1-15,0 1-16,0 0 0,-21 0 16,21 0-16</inkml:trace>
  <inkml:trace contextRef="#ctx0" brushRef="#br1" timeOffset="180862.41">10160 15896 0,'0'0'0,"0"-21"0,-21 21 31,21 21-31,-21 0 15,21 22-15,0-22 0,0 21 0,-22 1 16,22-1-16,-21 0 0,21 1 0,-21-1 16,21 43-1,-42 20-15,42-62 16,0-1-16,0-21 0,0 22 16,0-22-16,0 0 0,0 42 15,0-20-15,0-22 16,0 0-16,21-21 0,0 0 15,0 0-15,0 0 16,1 0-16,-1 0 0,0 0 16,-21-21-16,21 0 0,0 0 0,0-1 15,1 1-15,-1 0 0</inkml:trace>
  <inkml:trace contextRef="#ctx0" brushRef="#br1" timeOffset="181163.25">10012 16320 0,'42'0'31,"-21"0"-31,22 0 16,20 0-16,-21 0 0,-20-22 15,-1 22-15,42-21 0,-42 21 16,1 0-16,-1 0 0,0 0 16,-21-21-16,21 21 0,0 0 15</inkml:trace>
  <inkml:trace contextRef="#ctx0" brushRef="#br1" timeOffset="184510.78">14414 16362 0,'0'0'15,"-21"21"-15,0 0 0,21 0 16,21-42 31,0 21-47,1-21 16,-22 0-16,21 21 0,-21-21 0,21 0 15,-21-1-15,0 1 0,0 0 16,0 0-16,0 0 0,0-22 15,0 1 1,-21 21-16,0 21 0,-22-42 16,22 42-16,-21 0 0,-1 0 15,22 0-15,-21 0 0,21 0 0,-22 21 16,1 0-16,21 0 0,-21 21 0,20-20 16,-20 20-16,21 0 0,0-21 15,0 22-15,21-1 0,0 0 0,-22-20 16,22 20-16,0-21 0,0 21 15,0-20-15,0-1 0,0 0 0,22 0 16,-1 0-16,0 0 0,0-21 16,0 0-16,22 22 0,-22-22 0,0 0 15,106-22 1,-64 1-16,-20 0 0,-1 0 16,22-21-16,-43 20 15,21-20-15,-21 21 0,0 0 16,1-22-16,20-62 15,-21 83-15,-21-20 0,21 0 16,-21 21-16,0-22 0,0 22 16,0 0-16,0 0 0,0 0 0,0 42 15,0 0 1,0 21-16,0-21 0,0 22 16,0-1-16,0 0 0,0 1 0,0-1 15,0-21-15,0 22 0,0-22 0,0 42 16,21 1-1,1-64-15,-1 21 16,0-21-16,21 0 0,-21 0 16,85 0-16,-63 0 15,41 0-15,-41-21 0,-1 0 16,0-1-16,-21 22 0,22-21 16</inkml:trace>
  <inkml:trace contextRef="#ctx0" brushRef="#br1" timeOffset="184950.26">16573 16171 0,'0'0'0,"22"0"46,-1 0-30,0 0-16,0 0 0,0 0 0,0 0 16,1 0-16,-1 0 0,21 0 15,-42-21-15,42 21 16,-20 0-16,-1 0 16,0 0-1,-21-21-15</inkml:trace>
  <inkml:trace contextRef="#ctx0" brushRef="#br1" timeOffset="185210.12">16510 16362 0,'0'0'0,"-21"21"31,42-21-15,0 0-16,0 0 15,0 0-15,1 0 0,-1 0 16,21 0-16,0 0 16,-20 0-16,-1 0 15,0 0-15,0 0 0,-21-21 16,21 21-16,-21-21 31</inkml:trace>
  <inkml:trace contextRef="#ctx0" brushRef="#br1" timeOffset="185806.8">18394 16129 0,'0'-21'0,"0"42"0,0-63 16,0 21-16,0-22 16,0 22-16,0-42 15,0 41-15,0 1 0,0 0 16,0 42 0,0 0-1,0 1-15,0-1 0,-21 21 0,21 0 16,0 1-16,0-1 0,0 0 0,0 1 15,0-1-15,0 0 0,0 1 16,0 41 0,0-62-16,0-1 0,0 0 0,0 0 15,0 0-15,0 0 16,21-21 15,0 0-15,-21-21-16,42 0 0,-21 0 15</inkml:trace>
  <inkml:trace contextRef="#ctx0" brushRef="#br1" timeOffset="186270.54">19113 16023 0,'0'0'0,"-21"0"31,21 21-16,-21 1-15,0-1 0,0 0 0,0 0 16,-1 0-16,1 22 16,0-22-16,-42 85 15,41-64-15,22-21 0,0 0 16,0 0-16,0 1 0,0-1 16,0 0-16,22 0 0,-1-21 15,0 21-15,21-21 16,43 0-16,-43 0 15,1 0-15,20-42 0,-21 42 16,1-21-16,20-22 16,22-41-1,-64 63-15,0-22 0,-21 1 16,0 21-16,0-22 0,0 1 0,-42-64 16,21 85-1,-22 0-15,1 0 0,0 0 0,-1 21 16,1 0-16,0 0 0,21 0 15,-22 0-15,22 0 0,-21 0 0,21 21 16,-1 21-16,22-21 0,0 0 16,0 1-16,0-1 0,0 0 15,0 0-15,22 0 0,-1-21 16,42 0 0,43 0-16</inkml:trace>
  <inkml:trace contextRef="#ctx0" brushRef="#br1" timeOffset="186763.09">20151 15854 0,'0'21'31,"0"0"-31,0 0 0,-22 1 15,1 20-15,0-21 0,0 21 16,21-20-16,-21 20 0,0-21 16,21 21-16,-22-20 0,22-1 0,0 63 15,0-62-15,0-1 16,0 0-16,22 0 16,-1-21-16,0 21 0,0-21 15,0 0-15,0 0 0,22 0 16,-22 0-16,0 0 0,21 0 0,-20-21 15,-1 0-15,42 0 16,1-43 0,-43 22-16,0 21 0,21-43 0,-42 22 15,0 21-15,0-22 16,0-20-16,-21-1 16,0 43-16,0 0 0,0 0 15,0 0-15,-22 21 0,22 0 0,-85 0 16,43 0-1,42 0-15,-1 21 0,-20 64 16,42-64-16,-21 0 16,21 0-16,0 0 0,0 0 15,21 43 1,21-64-16,1 0 0,-22 0 16</inkml:trace>
  <inkml:trace contextRef="#ctx0" brushRef="#br1" timeOffset="187278.79">21294 16002 0,'0'0'0,"0"21"0,0-42 63,0 0-48,-22 21 1,22-21-16,-21 21 0,21 21 31,-21-21-31,21 21 16,0-42 46,0 0-46,0 42 62,-21-21-78,21 21 16,-21-21-16,21 21 0,-21 0 15</inkml:trace>
  <inkml:trace contextRef="#ctx0" brushRef="#br1" timeOffset="187770.61">21230 16383 0,'-21'0'62,"21"-21"16,21 21-31,-21 21-31,21-21-16,-21 21 16,0 0-16,21-21 0,-21 22 0,0-1 15,0 21-15,0-21 16,0 0-16,-21 1 0,0 20 0,-21 0 15,-1 1-15,22-22 0,-21 0 16,21 0-16,-85 21 16,85-20-16,-22-22 0,22 0 15,0 0-15,0 0 0,0 0 16,0-22 0,21 1-16</inkml:trace>
  <inkml:trace contextRef="#ctx0" brushRef="#br1" timeOffset="188321.11">21251 15981 0,'0'0'0,"0"-21"0,-21 21 31,0 0-31,21 21 16,-21 0-16,21 0 15,-21-21-15,21 21 0,0 1 16,-22-1-16,22 0 0,0 0 31,22-21-15,-1 0-16,0 0 0,0-21 16,0 21-16,-21-21 0,0 0 15,0-1-15,0 1 0,0 0 16,0 0-16,0 0 0,0 0 15,0-1-15,-21 22 16,0 0-16,0 0 0,0 0 16,21 22-16,0-1 15,-22-21-15,22 21 0,0 0 0,0 0 16,0 0-16,0 1 16,0-1-16,22-21 15,-1 0-15,0 0 16,0 0-16,0 0 0,0 0 15,1-21-15,-1 21 0</inkml:trace>
  <inkml:trace contextRef="#ctx0" brushRef="#br1" timeOffset="188986.73">21188 16468 0,'-21'0'94,"-1"0"31,1 0-125,0 0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13:48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1947 931 0,'0'0'0,"0"-21"0,-21 0 15,21 0-15,0 0 16,0 0-16,0 42 47,0 0-47,21 21 0,0-21 15,-21 22-15,22-1 0,-1 0 0,0 22 16,0-22-16,-21 1 0,21-1 16,0 21-16,1 64 15,-22-84-15,0-1 0,0 22 16,0-22-16,21-21 0,-21 21 16,0 43-16,0-64 15,0 0-15,0 1 0,0-1 0,0 0 16,21-21-1,0-21 1</inkml:trace>
  <inkml:trace contextRef="#ctx0" brushRef="#br0" timeOffset="320.94">2688 677 0,'0'0'16,"-21"0"-1,0 22-15,0 20 0,-1-21 0,1 21 16,0 22-16,0-22 0,-21 22 16,20-1-16,1 1 0,0-1 15,-21-20-15,21 20 0,-1 1 0,-41 84 16,42-106-1,21 0-15,0 1 0,-21-22 16,21 21-16,-22 1 0,22-22 16,0 0-16,0 0 0,0 0 15,0 0-15,0 1 0,22-22 32,-1 0-32</inkml:trace>
  <inkml:trace contextRef="#ctx0" brushRef="#br0" timeOffset="1935.85">3006 1630 0,'0'0'0,"21"-21"0,63-64 15,-84 64 1,0 0-16,0 0 0,0-1 15,0 1-15,0-21 0,0 21 0,0 0 16,0-1-16,-21-20 16,-42-21-16,42 63 15,-1 0-15,-20 0 0,21 0 16,-21 0-16,-64 42 16,63-21-16,1 21 15,21-20-15,-21 20 0,20 0 0,1-21 0,0 22 16,0-1-16,0 85 15,21-85-15,0 1 16,0-22-16,0 21 0,21-21 0,0 1 16,0-1-16,0 0 0,1-21 0,-1 0 15,0 0-15,42 0 16,-41 0-16,-1 0 0,21-21 0,-21 0 16,0-1-16,1 1 15,20 0-15,0-64 0,1 22 16,-22 21-16,-21 20 15,0-20-15,21 21 0,-21-21 0,21 20 16,-21 1-16,0 0 0,0 0 16,0 0-16,0 42 31,0 0-31,0 0 0,0 0 16,0 1-16,0-1 0,0 0 15,0 21-15,0-21 0,0 22 0,0-22 16,0 21-16,0-21 15,0 1-15,0 20 0,0-21 0,0 0 16,0 0-16,21-21 0,0 22 16,1-22-16,-1 21 0,0-21 15,0 0-15,0 0 0,0 0 16,1-21-16,-1-1 0,0 1 0,0 0 16,0 0-16,22 0 0,-22-22 15,0 1-15,0 21 0,0-21 0,0-1 16,1-20-16,-22 42 15,0-1-15,0-20 0,0 21 0,0 0 16,0 0 0,-22 21-16,1 0 15,21 21 1,-21-21-16,21 21 0,0 0 16,0 0-16,0 0 0,21 1 15,0-1-15,1 0 16,-1 0-16,0 21 15,0-20-15,-21-1 0,21 21 16,-21-21-16,21 0 0,-21 1 0,0-1 16,0 0-16,0 0 0,22 0 15,-1 0-15,0 1 0,-21-1 16,21-21-16,0 0 0,0 21 16,1-21-16,-1 0 0,0 0 0,0 0 15,21 0-15,-20-21 16,41 0-16,-42-1 0,22 1 15,-22 0-15,0-21 0,21 21 16,-21-1-16,1-20 0,-1 0 0,0 21 16,0-22-16,-21-20 0,0 20 15,0 22-15,0 0 0,0-21 16,0 21-16,0-1 16,-42 1-16,21 21 15,-1 0-15,-20 21 16,21 1-16,-21-22 0,-22 84 15,1-41 1,41-1-16,1 0 0,21-21 16,-21 22-16,21-22 0,0 21 0,0-21 15,0 22-15,0-22 0,0 21 16,0-21-16,21 1 0,0-22 16,1 21-16,-1-21 15,21 0-15,-21 0 0,22-21 16,-22-1-16,0 1 15,0 0-15,0 0 0,0 0 16,1-22-16,-1 22 0,-21-21 0,21 21 16,-21-22-16,21 1 15,-21-43-15,0 64 16,0 0-16,0 0 16,0 42-1,0 0-15,0 0 16,0 22-16,0-22 0,0 0 15,0 21-15,0-20 0,0 20 16,0-21-16,0 0 0,0 43 16,0-43-16,0 0 0,0 0 15,0 0-15,21 1 0,0-22 0,1 21 16,-1-21-16,63 0 16,-62 0-16,-1 0 0,0-21 15,21 21-15,-21-22 0,22 1 16,-22 0-16,21 0 0,-21-21 15,1 20-15,20-41 0,-21 21 16,0 20-16,-21 1 0,21-21 16,-21 0-16,0 20 15,0 44 1,-21-1 0,21 0-16,-21 0 0,21 0 15,0 0-15,-21 1 0,21-1 0,0 0 16,0 0-16,0 0 0,0 0 15,0 1-15,0-1 16,21 0-16,0-21 0,0 0 0,1 0 16,-1 0-1,0 0-15,0-21 0,0 0 16,-21-1-16,21 1 0,-21 0 16</inkml:trace>
  <inkml:trace contextRef="#ctx0" brushRef="#br0" timeOffset="2329.62">4699 953 0,'-21'0'0,"42"0"0,-63 21 0,20 0 16,22 0-16,0 0 0,0 22 15,0-22-15,0 0 0,0 0 0,0 21 16,0-20-16,22-1 0,-1 0 15,0-21-15,0 21 0,0 0 16,0-21-16,1 0 0,-1 0 0,0 0 16,0 0-16,0 0 0,22-21 15,-22 21-15,-21-21 0,0 0 16,21 0-16,-21-1 0,0 1 0,0-63 16,-21 41-1,21 1-15,-21 21 16,-22 0-16,22 21 0,0 0 15,-21 0-15,20 0 0,1 0 16,-42 63 0,42-21-16,-1 1 0,22-22 15,0 0-15,0 43 0,22-43 16,62 42 0,-20-63-1,-22 0-15</inkml:trace>
  <inkml:trace contextRef="#ctx0" brushRef="#br0" timeOffset="2900.3">5440 762 0,'0'0'0,"0"-21"0,-43 0 16,22 0-16,0 21 15,0 0-15,21 21 0,-21 0 16,0 0-16,21 21 15,-43 43-15,43-43 0,0 22 0,0-22 16,-21 22-16,21-22 16,0 106-16,0-105 0,0-1 15,0 0-15,0-21 16,0 22-16,0-1 0,0 22 16,0-22-16,0-21 15,0 0-15,-21-42 47,21 0-47,0 0 0,0 0 0,0-1 16,0 1-16,0 0 0,42-64 15,1 22 1,-22 42-16,21 0 0,-21-1 16,22 1-16,-1 21 0,0 0 0,-21-21 15,22 21-15,-1 0 0,0 0 16,22 42-1,-22-42-15,43 85 0,-64-64 16,-21 0-16,0 1 0,0 20 16,-21 43-1,0-64-15,-22 42 0,1-42 16,21 1-16,-64 20 0,43-42 16,0 21-16,-43 0 15,-21 0 1,85-21-16,0 0 0,0 0 0,21-21 15,0 0-15,0 0 16,0 0-16,84-43 16,-63 22-16,22 0 0</inkml:trace>
  <inkml:trace contextRef="#ctx0" brushRef="#br0" timeOffset="3203.67">6329 656 0,'0'-21'31,"-21"42"-31,21 0 0,-22 22 16,22-1-16,0 0 0,-21 1 0,21 20 15,0 1-15,-42 126 16,21-147-16,0 62 15,21-41-15,-22-22 16,22-21-16,0 22 0,0-1 0,0-21 0,0 43 16,0-43-1,0 0-15,22-21 16,-1 0-16,0 0 0,0 0 0,0 0 16,0-21-16,1 0 15,-1 0-15</inkml:trace>
  <inkml:trace contextRef="#ctx0" brushRef="#br0" timeOffset="3593.52">6562 1334 0,'0'21'47,"21"-21"-31,0 0-16,0 0 15,0 0-15,0-21 16,1 21-16,-1-22 0,0 22 16,0-21-16,0 0 0,-21 0 15,21 0-15,-21 0 0,0-1 0,0 1 16,0 0-16,-21 21 16,0 0-16,0 0 0,-21 0 15,20 21-15,-20 22 16,21-1-16,0-21 0,0 21 15,-1-20-15,22 20 0,0 0 16,-21-21-16,21 43 16,0 21-16,0-64 15,21 0-15,1 0 0,-1-21 16,0 0-16,64 21 16,-64-21-16,21 0 0,0-21 15,-20 0-15,62-21 0,-63 20 16</inkml:trace>
  <inkml:trace contextRef="#ctx0" brushRef="#br0" timeOffset="4292.5">8403 995 0,'0'-21'31,"0"42"-31,0 0 0,0 0 16,0 22-16,0-1 0,0 43 15,0-22-15,0 1 0,0-1 16,0 1-16,0-1 0,0 1 0,0-22 16,0 21-16,-21-20 0,21 20 15,0-42-15,0 22 0,0-1 16,0-21-16,0 0 0,-21 1 0,21-1 15,0-42 32,0-22-47,0 22 0,0 0 0</inkml:trace>
  <inkml:trace contextRef="#ctx0" brushRef="#br0" timeOffset="4797.21">8424 1185 0,'0'0'0,"-21"-21"0,21 0 0,-21 0 16,21 0-16,0-106 31,0 84-31,21 22 0,0 0 0,0 0 16,1-21-16,-1 42 0,21-22 0,-21 1 15,22 0-15,-1 21 16,43 0-16,-43 0 0,-21 0 0,21 21 15,1 22-15,-22-22 0,0 21 16,0 0-16,-21 43 16,-21 21-16,0-64 0,-21 1 15,-1-1-15,1-21 0,0 21 16,-1 1-16,1-22 0,-64 21 16,43 1-16,41-43 15,1 0-15,-21 21 0,42-42 31,0-1-31,0 1 16,0 0 0,21 21-1,0 0-15,-21 21 0,21 0 16,1 1-16,-1-1 0,0 0 0,-21 21 16,42 22-16,-21-22 15,1 0-15,-1-20 0,0 20 16,0-21-16,0 0 0,0 0 0,1 1 15,-1-1-15,0-21 0,21 0 16,22 21-16,-43-21 16,0 0-16,21 0 0,-20-21 15,-1 0-15,0 21 0,21-22 0,-21 1 16</inkml:trace>
  <inkml:trace contextRef="#ctx0" brushRef="#br0" timeOffset="5183.99">9207 1566 0,'0'22'15,"22"-22"17,-1 0-32,0 0 0,0 0 15,0 0-15,0 0 0,1-22 0,20 1 16,-21 21-16,21-42 15,-20 21-15,-1 21 0,-21-21 16,0-1-16,0 1 0,-21 0 16,-1 21-1,-20 0-15,21 0 0,-21 0 0,20 0 16,1 0-16,-21 21 16,21 0-16,-64 85 15,85-63 1,-21-22-16,21 21 0,0-21 0,0 43 15,0-43-15,21 0 0,21 21 16,-20-42-16,41 22 16,-42-22-16,0 0 15,22 0-15,-22 0 0,0 0 0,0 0 16,22 0-16,-22-22 0,21 1 16</inkml:trace>
  <inkml:trace contextRef="#ctx0" brushRef="#br0" timeOffset="5392.87">9821 1630 0,'0'21'0,"-21"0"16,42-21 0,0 0-1,1 0-15,-1 0 16,0 0-16,0 0 0,21 0 15,-20 0-15,20 0 0,-21 0 16,21 0-16,-20-21 0,62 0 16</inkml:trace>
  <inkml:trace contextRef="#ctx0" brushRef="#br0" timeOffset="5660.67">10520 1418 0,'-21'0'31,"21"21"-15,0 1-16,-22-1 0,22 21 16,0-21-16,0 0 0,0 22 0,-21-1 15,21-21-15,-21 0 0,21 22 0,-21-22 16,21 21-1,0-21-15,0 1 0,0-44 32,21 22-17,-21-21-15</inkml:trace>
  <inkml:trace contextRef="#ctx0" brushRef="#br0" timeOffset="6040.45">10435 1016 0,'0'0'0,"-42"42"16,21-20-16,-22 41 16,43-21-16,0 1 15,0-22-15,21 0 0,1 0 16,-1-21-16,0 0 0,0 21 15,43-21 1,-43 0-16,0 0 0,0-21 0,0 21 16,0-21-16,1 0 0,-22 0 15,0-22-15,0 1 16,0 0-16,0 21 0,-22-1 16,1 1-16,0 0 0,0 0 0,0 0 15,0 21-15,-64 21 16,64 0-16,0 0 0,-1 22 15,22-22-15,0 21 0,-21-21 16,21 22-16,0 20 16,21 22-16,-21-64 0,22 0 15,20 0-15</inkml:trace>
  <inkml:trace contextRef="#ctx0" brushRef="#br0" timeOffset="6536.17">10837 1376 0,'0'21'31,"-21"0"-31,21 0 0,0 1 16,0-1-16,0 0 0,-21 0 0,21 21 15,0-20-15,0-1 0,0 0 16,0 21-16,0-21 0,-21 1 15,21 20-15,-21-21 0,21 0 16,-22-21 15,22-21-15,0 0-16,0 0 0,0 0 16,0-43-16,0 22 0,22 21 15,-22-1-15,21-20 0,0 21 16,0 0-16,0-22 0,22 22 15,-22 0-15,21 21 0,22-21 16,-43 21-16,63 0 16,-62 21-16,20 0 15,-42 0-15,0 22 0,21-22 16,-21 0-16,0 0 0,21 0 0,-21 22 16,0-1-16,0 0 15,0-20-15,0-1 16,0 0-16,21-42 47,1 0-47,-1-1 15,0 1-15</inkml:trace>
  <inkml:trace contextRef="#ctx0" brushRef="#br0" timeOffset="6748.75">11536 1334 0,'0'42'16,"0"-21"-16,0 0 16,-21 0-16,21 22 15,0-1-15,-22-21 0,22 0 0,-21 1 16,21 20-16,0-21 0,0 21 16,-21-20-1,21-1-15,0-42 31,21 21-31,-21-22 0,21 1 16</inkml:trace>
  <inkml:trace contextRef="#ctx0" brushRef="#br0" timeOffset="7077.56">11536 1080 0,'-21'0'0,"42"0"0,-64 21 0,22-21 15,0 21-15,21 0 16,-21 0-16,21 0 16,0 1-16,0-1 15,21-21-15,0 0 0,0 0 16,1 0-16,-1-21 16,0-1-16,0 22 0,-21-21 0,21 0 15,-21 0-15,21 0 0,-21-85 16,0 85-1,0 0-15,0-1 16,-21 22-16,0 0 0,0 0 16,21 22-16,-21-1 15,0 0-15,21 0 16,0 0-16,0 0 0,0 1 16,0-1-16,21-21 0,21 42 15</inkml:trace>
  <inkml:trace contextRef="#ctx0" brushRef="#br0" timeOffset="7351.65">12128 1016 0,'-42'64'15,"21"-43"1,0 42-16,0-20 0,-1-22 15,22 21-15,-21 0 0,0 1 0,0-1 16,0-21-16,0 22 0,21-1 16,-22 21-16,22-41 0,0-1 15,0 0-15,0 0 0,0 0 16,0 0-16,22 1 16,-1-22-16,0 0 15,0 0-15,0-22 0,0 1 0,1 21 16,-1-21-16,0 0 0</inkml:trace>
  <inkml:trace contextRef="#ctx0" brushRef="#br0" timeOffset="7523.55">11832 1376 0,'0'0'16,"-21"0"-1,42 0 1,0 0-16,0 0 15,22 0-15,-22 0 0,0 0 0,0 0 16,0 0-16,22 0 16,-1-21-16</inkml:trace>
  <inkml:trace contextRef="#ctx0" brushRef="#br0" timeOffset="8296.62">12573 1651 0,'0'0'16,"0"-21"-16,21 0 15,0 21-15,-21-21 0,21-1 16,-21 1-16,0 0 0,0 0 0,22 21 16,-22-21-16,0 0 0,0-1 15,0 1-15,0 0 0,0-21 0,0-1 16,-22 22-16,1 21 16,0-21-16,21 0 0,-21 21 0,0 0 15,-43 0-15,43 0 0,0 21 16,-21 0-16,20 0 0,1 1 15,0 20-15,0-21 0,0 21 0,0 1 16,-1 41 0,22 1-16,0-43 0,0-20 15,43 20-15,-22-21 16,0-21-16,0 0 0,0 0 16,1 0-16,-1 0 0,0 0 15,21 0-15,-21 0 0,1-21 0,-1 0 16,0 0-16,0-1 0,0-20 15,0 0-15,-21 21 16,0-22-16,0 22 0,22-21 0,-22-1 16,0 22-16,0-21 0,0 21 0,0 0 15,0-1-15,0 1 0,0 42 16,0 1 0,0-1-16,0 0 15,0 0-15,0 21 0,0-20 0,0 20 16,0-21-16,0 21 0,21 22 15,-21-43-15,21 0 16,-21 0-16,21 1 0,0-22 0,0 0 16,1 0-16,-1 0 15,0 0-15,0 0 0,21 0 0,-20-22 16</inkml:trace>
  <inkml:trace contextRef="#ctx0" brushRef="#br0" timeOffset="8768.36">13293 889 0,'0'0'0,"0"-21"0,0 0 15,-22 0-15,1 21 0,0 0 16,0 0-16,0 21 16,0 0-16,-1 21 0,22 1 0,0-1 15,-21 21-15,0-20 0,0 63 16,21-64-16,-21 21 0,21-20 15,-21-1-15,21 0 0,0-20 16,0 20-16,0 21 0,0-20 16,0-22-16,0 0 15,21 0-15,0-21 0,0 0 16,0 0-16,0 0 0,1 0 16,20 0-16,-21 0 0,0-21 15,0 0-15,22 21 0,-22-21 16,0 0-16,0-22 0,0 22 0,1 0 0,-1 0 15,-21 0-15,0-1 0,21 1 16,-21 42 15,0 1-31,-21-1 0,21 0 0,-21 0 16,21 0-16,0 0 0,-22 1 16,22-1-16,0 0 0,0 0 15,22-21 16,-1 0-15,-21-21-16,21 0 0,0 21 16</inkml:trace>
  <inkml:trace contextRef="#ctx0" brushRef="#br0" timeOffset="8952.25">13589 1228 0,'-64'0'16,"64"21"15,22-21 1,-1 0-32,0 21 0,0-21 15</inkml:trace>
  <inkml:trace contextRef="#ctx0" brushRef="#br0" timeOffset="9579.79">13970 1334 0,'0'-22'31,"0"1"-31,21 21 15,0 0-15,0 0 0,1 0 16,-1 0-16,0 21 0,-21 1 16,21-1-16,-21 0 0,21 0 0,-21 21 15,0-20-15,0-1 0,0 21 0,0-21 16,-21 22-16,0-22 0,-21 21 16,-1 22-16,-20-22 15,20-21-15,22-21 0,0 21 16,0 0-16,0-21 0,0 0 15,-1 0-15,1 0 0,21-21 32,21 0-32,1 21 0,-1-21 15,0 0-15,0 21 0,0 0 16,22-21-16,-22 21 0,0 0 0,0 0 16,0 0-16,22 0 0,-1 0 15,-21 0-15,0 21 0,22-21 16,-22 21-16,0 0 0,21 43 15,-21-43-15,1 21 16,-1-21-16,0 22 0,-21 20 16,21-42-16,-21 22 0,0-1 0,0-21 15,0 21-15,0-20 0,-21 20 16,0-21-16,-22 21 0,-41 1 16,41-22-16,-20 21 0,21-21 0,-22-21 15,1 22-15,-1-1 0,1-21 16,-1 0-16,1 0 0,-1 0 0,-42-21 15,64-1-15,-22 22 0,43-21 16,-21 0-16,21 0 0,0 0 16,-1-64-1,22 0-15,0 64 16,22 0-16,-1-21 0,0 21 16,21-1-16,22-41 0,-22 21 15,0 20-15</inkml:trace>
  <inkml:trace contextRef="#ctx0" brushRef="#br0" timeOffset="10139.78">14690 1439 0,'0'0'0,"63"-42"31,-42 21-31,-21 0 0,21 0 0,-21-22 15,0 22-15,0 0 0,0 0 16,0 0-16,0-1 16,-21 1-16,0 21 0,0 0 15,-43 0-15,22 21 16,0 43-16,-1-43 0,22 21 16,-21 1-16,21-22 15,-22 21-15,1 43 0,21-43 16,0-21-16,21 22 0,0 20 15,0-42-15,0 1 0,0-1 0,21-21 16,21 21 0,-21-21-16,1 0 0,-1 0 15,0-21-15,0 21 0,0-21 0,22-1 16,-22 1-16,0 0 0,21-42 16,-21 41-16,1-20 0,20-21 15,-42 41-15,21-20 0,0-21 16,-21 41-16,0 1 15,0 42 1,0 1 0,0-1-16,0 0 0,-21 0 15,21 21-15,0-20 0,-21-1 0,21 21 16,0-21-16,0 0 0,0 22 16,0-22-16,0 0 0,42 21 15,-21-20-15,1-22 16,-1 21-16,0-21 0,0 0 15,0 0-15,0 0 0,1-21 0,41-22 16,-42 22-16</inkml:trace>
  <inkml:trace contextRef="#ctx0" brushRef="#br0" timeOffset="10413.62">15409 953 0,'0'0'0,"0"-22"0,-21-41 31,0 63-31,0 21 0,21 0 16,-21 22-16,-1-22 0,1 21 0,0 0 16,0 22-16,21-22 0,-21 1 15,0-1-15,21 21 0,-22-20 0,22-1 16,-42 43-16,42-64 16,0 21-16,0 1 0,0-22 0,0 0 15,0 21-15,0-21 0,0 1 16,21-1-16,0-21 15,1 0-15,-1 0 0,0 0 16,21 0-16,-21 0 0,22-21 16,-22-1-16,21 1 0,1 0 0,84-64 15</inkml:trace>
  <inkml:trace contextRef="#ctx0" brushRef="#br0" timeOffset="11316.42">15790 1291 0,'0'0'0,"-21"0"31,21 21-31,-21 1 0,0-1 16,21 0-16,-21 21 0,-1-21 16,22 1-16,-21 20 0,21-21 0,0 0 15,-21 22-15,21-22 16,0 0-16,0 0 0,0 21 16,0-20-16,0-1 0,21-21 15,0 0-15,1 0 16,-1 0-16,21 0 0,-21 0 0,0-21 15,22-1-15,-22 1 0,42-21 16,-41 21-16,41-22 16,-42 1-16,22 0 15,-22 21-15,-21-1 0,0 44 32,-21-1-32,-1 0 15,1 21-15,21-21 16,-21 1-16,21 20 0,0-21 15,0 0-15,0 0 0,0 1 16,0-1-16,0 0 16,21-21-16,0 0 15,1 0-15,-1 0 0,0 0 16,0-42-16,0 20 0,-21 1 16,0-21-1,0 21-15,0-22 0,0 22 16,0 0-16,0 0 0,-21 0 0,21 0 15,0-1-15,0 1 0,0-21 16,0 21-16,21 0 16,0-1-16,22 1 15,-1 0-15,-21 21 0,22 0 0,41 0 16,-41 0-16,20 21 16,-21 0-16,-20 1 0,41 41 15,-63-42-15,21 0 0,-21 43 16,0-22-16,0-21 15,0 22-15,0-22 0,0 21 0,0-21 16,0 1-16,0-1 0,0 0 16,-42 21-1,21-21-15,0-21 16,-1 0-16,1-21 16,21 0-16,0 0 15,0 0-15,0 0 0,0-22 16,21 22-16,-21-21 0,43-1 0,-22 22 15,0-21-15,0 0 0,22-1 16,-1 1-16,0 0 0,-21-1 16,22 22-16,-1 0 0,0 0 0,1 0 15,-1 21-15,0 0 0,1 0 0,20 42 16,-42 0 0,-21-21-16,0 22 0,0-22 0,0 21 15,0 1-15,0-22 0,-21 21 16,-21 43-16,42-64 15,-21 0-15,0 21 0,-1-20 0,1-1 16,21 0-16,-21-21 16,21-21 15,0 0-31,0-1 0,0 1 16,0 0-16</inkml:trace>
  <inkml:trace contextRef="#ctx0" brushRef="#br0" timeOffset="11517.31">16468 868 0,'0'0'0,"-22"0"0,1 0 0,0 0 16,0 0-16,0 0 0,0 0 15</inkml:trace>
  <inkml:trace contextRef="#ctx0" brushRef="#br0" timeOffset="11706.2">15240 1207 0,'0'0'0,"0"21"0,21-21 15,21 0 1,-20 0-16,-1 0 0,63 0 16,-62 0-16,20 0 15</inkml:trace>
  <inkml:trace contextRef="#ctx0" brushRef="#br0" timeOffset="12583.54">1651 2498 0,'0'0'0,"-21"0"0,0 0 16,42 0 47,0 0-63,0 0 0,0 0 15,22 0-15,-1 0 0,43 0 16,-22 0-16,-21 0 15,43 0-15,-21 0 0,126-21 16,-63 21-16,0 0 0,0 0 16,0 0-16,21 0 0,0 0 0,1 0 15,20-22-15,170 22 16,-170 0-16,21 0 0,1-21 0,-22 21 16,22 0-16,-1-21 0,-20 21 15,20-21-15,-21 0 0,1 21 0,338-21 16,-360-1-16,148 22 15,-169-21-15,85 21 16,-127 0-16,-1 0 0,-20 0 16,42 0-1,-85 0-15,0 0 16</inkml:trace>
  <inkml:trace contextRef="#ctx0" brushRef="#br0" timeOffset="13420.2">9356 2286 0,'0'0'16,"-22"0"-16,1 0 0,0 0 0,-21 21 0,21-21 16,-1 0-16,1 0 0,0 21 15,0-21-15,0 0 0,0 0 16,-1 22-16,1-22 16,42 0 15,22 0-31,-22 0 15,21 0-15,1 0 0,-1 0 0,21 0 16,1 0-16,21 0 0,105 0 16,-84 0-16,21 0 0,0 0 15,0 0-15,21-22 0,318 22 16,-128-21 0,-168 21-16,20-21 0,1 21 0,-1 0 15,1 0-15,-1-21 0,1 21 16,423-21-16,-403 21 15,1 0-15,-22-21 0,22 21 16,190-22-16,-211 22 0,-1 0 16,1 0-16,-1-21 0,-20 21 15,-22-21-15,127 21 16,-148 0-16,42-21 0,-84 21 0,-22 0 16,1-21-16,-22 21 0,1 0 15,-1 0-15,43 0 16,-64 0-1,-21-21 32,-21 21-47,-1 0 16</inkml:trace>
  <inkml:trace contextRef="#ctx0" brushRef="#br0" timeOffset="13552.12">16087 2244 0,'0'0'0,"-22"0"0,-20 21 0,21-21 15,0 0-15,0 0 0,-1 0 16,1 0-16</inkml:trace>
  <inkml:trace contextRef="#ctx0" brushRef="#br0" timeOffset="14754.23">762 3620 0,'0'-22'31,"21"22"-31,0-21 0,0 0 16,1 0-16,-1 0 0,0 0 15,0-22-15,21 22 0,-20-42 16,-1 41-16,-21-20 16,0 21-16,0-21 0,0-1 15,-21 22-15,-1 21 0,-41 0 16,21 0-16,-64 0 16,42 21-16,1 0 0,-43 43 15,64-43-15,-1 21 0,1 1 16,21-22-16,0 21 0,21 1 15,0-22-15,0 0 0,0 21 16,21-21-16,0 1 0,21-1 0,-21 0 16,64 21-1,63 22-15,-84-64 16,-22 42-16,0-21 0,1 0 16,-1 1-16,-21-1 0,22 42 15,-43 1-15,0-43 16,-43 21-16,22-21 0,-21 1 0,-22-1 15,22 0-15,-22 0 0,22-21 16,-21 0-16,-43 0 16,63 0-16,1-21 0,0 0 15,-1 0-15,22-1 0,0 1 0,0 0 0,-21-42 16,42-1 0,0 43-16,0-21 0,0 20 15,0 1-15,0 0 0,0 0 16,21 0-16,21 21 0,0-21 15,1 21-15,-22 0 0,21 0 16,1 0-16</inkml:trace>
  <inkml:trace contextRef="#ctx0" brushRef="#br0" timeOffset="15428.76">1206 3704 0,'0'0'0,"22"0"0,-22-21 15,0 42 17,0 0-32,0 1 15,0-1-15,0 21 16,0-21-16,0 0 0,0 1 0,0-1 16,0 0-16,0 0 0,0 0 15,0 22-15,0-22 16,21-21-16,0 0 15,0 0-15,0 0 0,0 0 0,22 0 16,-22-21-16,0-1 0,85-41 16,-85 42-1,0 0-15,0-1 0,1 1 16,-1 0-16,21-21 16,-42-22-16,21 43 15,-21 0-15,0 42 31,0 0-15,0 0-16,0 1 0,0 41 16,0 1-1,0-1-15,0-21 0,0 85 16,21-84-16,-21 20 0,0 1 0,0 63 16,0 0-1,0-43-15,0-20 0,0-1 16,0 22-16,0-21 0,0-1 15,-21 106-15,-21-63 16,21-63-16,0-22 16,-1 21-16,1-21 0,-21 0 0,21 1 15,-43-22 1,-42 0-16,43-22 0,21 1 16,-22 0-16,22-21 0,-22-1 15,22 1-15,-106-85 16,105 21-1,22 64-15,21 0 0,0-1 0,0 1 16,0 0-16,0-1 0,21 1 16,1 0-16,-1-1 0,0 1 0,21 0 15,-21-1-15,22 1 0,-1-22 16,22 22-16,-22-21 0</inkml:trace>
  <inkml:trace contextRef="#ctx0" brushRef="#br0" timeOffset="15899.95">1947 3598 0,'0'22'31,"0"-1"-31,0 21 0,0-21 16,0 0-16,0 1 0,0 20 15,0-21-15,0 21 0,0 43 16,0-43-16,0 1 15,0-22-15,0 0 16,0-42 15,0 0-31,0 0 16,0-1-16,0 1 0,0-42 16,0 42-16,21-22 15,-21 22-15,22-21 0,-1 21 0,0-22 16,0 22-16,0 0 0,0-21 15,43 20-15,42 1 16,-85 21-16,0 0 16,21 21-16,-20 1 0,-22-1 15,21 0-15,-21 42 16,0-20-16,0-22 0,0 21 16,0-21-16,0 1 0,0 20 0,0-21 0,-21 0 15,21 0-15,0 1 16,0-1-16,0 0 0,0-42 47,21 0-47,0-1 0,0 1 0</inkml:trace>
  <inkml:trace contextRef="#ctx0" brushRef="#br0" timeOffset="16147.97">2773 3281 0,'0'0'0,"0"21"32,0 21-32,-21-20 15,21 20-15,0 0 0,0 1 0,-22-1 16,22 0-16,-21 1 0,21-1 16,-21 0-16,21 22 0,0-22 15,0-21-15,-21 0 0,21 1 16,0-1-16,0 0 0,0 0 0,0 0 15,21-21 1,0 0-16,0 0 16,1-21-16</inkml:trace>
  <inkml:trace contextRef="#ctx0" brushRef="#br0" timeOffset="16356.08">2561 3641 0,'-21'0'16,"42"0"-16,-21 0 31,21 0-31,0 0 0,1 0 16,-1 0-16,0 0 0,0 0 16,0 0-16,22-21 0,-22 21 0,0 0 15,0 0-15,0 0 16,0 0-16</inkml:trace>
  <inkml:trace contextRef="#ctx0" brushRef="#br0" timeOffset="17408.03">3365 3725 0,'0'0'15,"64"-42"1,-64 21-16,0 0 16,0 0-16,0-1 0,0 1 15,0 0-15,0 0 16,-21 0-16,0 21 0,-1-21 16,1 21-16,0 0 0,-21 0 15,-1 21-15,22-21 16,0 21-16,0 0 0,21 0 0,-21 22 15,21-22-15,-21 21 0,21-21 0,-22 0 16,22 22-16,0-22 0,0 21 16,0-21-16,0 1 15,22-1-15,-1-21 0,0 0 16,0 0-16,0 0 16,0 0-16,1 0 0,-1 0 15,0-21-15,0 21 0,0-22 0,22-20 16,-22 21-16,-21 0 0,0 0 15,21-1-15,-21 1 0,21 0 16,-21 0-16,0-21 0,0 20 16,0 44 15,0-1-31,0 0 16,0 0-16,0 0 0,0 0 0,0 1 15,0 20-15,21-21 0,-21 0 0,0 0 16,0 1-16,21-1 15,-21 0-15,0 0 0,0 0 0,22-21 16,-1 21-16,0-21 16,0-21-1,0 0-15,-21 0 16,21 0-16,1 0 16,-1-1-16,-21-20 0,21 21 0,0 0 15,21-43-15,22 1 16,-43 42-16,21-22 15,22 1-15,-43 21 0,0 0 0,22 21 16,-1 0 0,-21 21-16,-21 0 0,21 0 15,-21 0-15,0 22 0,0-1 16,0-21-16,0 0 0,0 0 16,-21 22-16,0-22 0,0 21 15,0-21-15,21 1 0,-22-22 16,1 21-16,21 0 15,-21 0-15,21-42 32,21 0-32,0 0 15,-21-1-15,22 1 0,-1 0 0,0 0 16,42-64 0,-41 43-16,-1 21 0,-21-22 0,21 22 15,-21 0-15,21 0 0,-21 42 47,0 0-47,0 0 0,0 1 16,-21-1-16,0 0 0,21 0 0,-21 64 15,21-64-15,0 0 16,0 0-16,0 0 0,0 1 16,0-1-16,21-21 0,0 21 15,0-21-15,0 0 16,0 0-16,43 0 0,-22 0 15,-21 0-15,1 0 0,20 0 16,-21-21-16,0 21 0,22-43 16,-43 22-16,42 0 15,-42 0-15</inkml:trace>
  <inkml:trace contextRef="#ctx0" brushRef="#br0" timeOffset="17661.18">4995 3535 0,'0'-21'0,"21"21"31,1 0 0,-22 21 1,0 0-17</inkml:trace>
  <inkml:trace contextRef="#ctx0" brushRef="#br0" timeOffset="17860.06">4932 3831 0,'0'0'16,"0"-21"77</inkml:trace>
  <inkml:trace contextRef="#ctx0" brushRef="#br0" timeOffset="18596.14">6794 3260 0,'0'0'0,"-21"-21"15,21-22-15,0-41 16,0 62-16,0 1 16,0 0-16,21 21 15,1 21 1,-1 0-16,0 22 0,21-22 0,-21 42 16,22-20-16,-22 20 0,0-20 0,21 20 15,-20-21-15,-22 22 16,21-22-16,-21 22 0,0-22 0,21 0 0,-21-20 15,0 20-15,0-21 0,0 21 16,0 1 0,0-22-16,0-42 31,21 0-31,-21-1 0,0 1 16,21 0-16,-21 0 0,0-21 0,21-1 15,1 1-15,-1 0 0,0-1 16,0-20-16,0-1 0,0 1 0,22-64 15,-22 84-15,0 1 16,0-21-16,0 41 0,1-20 0,-22 21 16,0 0-16,0 0 0,21 21 15,0 21 17,-21 0-32,0 0 0,0 0 0,0 22 15,0-22-15,0 21 0,0 0 16,0 1-16</inkml:trace>
  <inkml:trace contextRef="#ctx0" brushRef="#br0" timeOffset="20095.91">7641 3725 0,'0'0'0,"106"22"32,-64-22-32,-21 0 0,22-43 15,-1 43-15,-21-21 16,0 0-16,1 0 0,-1 0 15,-21-1-15,0 1 0,0-21 0,0 21 16,0-43 0,-21 1-16,-1 42 0,1-22 0,-21 22 15,0 0-15,-1 21 16,22 0-16,-85 42 16,64 1-16,0-1 0,20-21 15,1 21-15,0 1 0,0-22 16,0 21-16,21 22 15,0-22-15,0 0 16,0-20-16,0-1 0,0 0 16,21-21-16,0 21 0,43-21 15,-22 0-15,-21 0 16,0 0-16,22-21 0,-22 21 0,0-21 16,21 0-16,-21-1 0,1 1 0,-1 0 15,0 0-15,0-21 0,21-22 16,-20 43-16,-22-21 0,21-1 15,-21 22-15,21-21 0,-21 21 0,0-1 16,0 1-16,0 0 0,0 42 31,0 0-15,0 22-16,0-22 0,0 42 16,0-41-16,0 20 0,0 0 0,0-21 15,-21 22-15,21-22 16,0 0-16,0 21 0,0 1 0,0-22 15,21-21-15,64 21 16,-43-21 0,-21 0-16,85-21 15,-85 0-15,0 21 0,0-21 16,22-1-16,-22 1 0,0-21 0,21 0 16,-42-1-16,22-63 15,-22 64 1,0 21-16,0-21 0,0 20 0,0 1 15,-22 21-15,-20 0 16,21 0-16,21 21 16,0 22-16,0-22 0,0 0 15,0 21 1,0 22-16,0-43 0,21 0 16,-21 0-16,21 22 0,-21-22 15,21-21-15,-21 21 0,22 0 16,-22 0-16,0 1 0,0-1 15,21-21-15,0 21 16,-21 0-16,21-21 16,0 0-16,0 0 0,1 0 15,-1 0-15,0 0 0,21 0 0,-21 0 16,22 0-16,20-21 16,-20 21-16,-22-21 0,21 0 0,-21 21 15,22-22-15,-22 1 0,0 0 16,0 0-16,0 0 0,0-22 0,1 22 15,-1-85-15,-21 43 16,0 42-16,0-22 0,0 22 16,-21 0-16,-1 21 0,1 0 15,0 0-15,0 0 16,-43 0-16,43 21 16,0 0-16,-21 22 0,21-22 0,-1 21 15,1-21-15,-21 43 0,42-22 16,0-21-16,-21 22 0,21-22 15,0 0-15,0 21 16,0-20-16,0-1 0,42 0 16,-21-21-16,43 0 15,-1 0 1,-42-21-16,1 0 0,-1-1 16,0 1-16,0 21 0,0-42 15,22-22-15,-1 1 16,-42 21-16,21 20 0,-21 1 15,0 0-15,0 0 0,0 42 47,0 0-47,-21 0 0,21 22 0,0-22 16,0 0-16,0 21 16,0 1-16,0-22 0,0 0 0,0 0 15,0 0-15,0 1 0,0-1 16,42 0-1,-21-21-15,22 0 16,-22 0-16,0 0 0,21 0 16,-20 0-16,-1-21 0,0 0 0,21-22 15,-21 22-15,1 0 0,-22 0 16,42-22-16,-21-20 16,-21 42-16,0-22 0,0 22 0,0 0 15,0 0 1,0 42-16,0 0 15,0 0-15,-21 1 0,21-1 16,0 0-16,-21 0 0,21 0 16,0 0-16,0 22 15,0-22-15,0 0 0,21-21 32,0 0-17,-21-21-15,21 0 16</inkml:trace>
  <inkml:trace contextRef="#ctx0" brushRef="#br0" timeOffset="20431.72">9652 3069 0,'0'0'0,"0"-21"0,-21 21 0,0 0 16,-1 0-16,22 21 15,-21 0-15,21 1 0,-21-22 16,21 21-16,0 0 0,0 0 15,0 0 1,21-21-16,0 0 0,1 0 16,-1 0-16,0-21 15,0 0-15,-21 0 16,0 0-16,0-1 0,0 1 16,0 0-16,0 0 15,0 0-15,0 0 0,-21 21 0,0 0 16,0 0-16,-1 0 0,1 0 15,0 0-15,21 21 16,-21 0-16,21 0 0,0 21 16,0-20-16,0-1 0,0 0 15,0 21-15,0-21 0,42 1 16,-21-22-16,22 0 0</inkml:trace>
  <inkml:trace contextRef="#ctx0" brushRef="#br0" timeOffset="20978.59">10181 2985 0,'0'-22'0,"0"44"0,-21-65 0,0 22 15,0 21-15,-1 0 16,22 21-16,0 0 16,-21-21-16,0 43 0,21-22 0,-21 0 15,21 21-15,0 1 0,-21-1 16,0 0-16,-1 43 15,22-43-15,0 1 0,-21-1 0,0 43 16,0-1 0,21-62-16,0-1 0,0 0 15,0 0-15,0 0 0,0-42 32,0 0-17,21 0-15,0 0 0,-21-1 16,21 1-16,1-21 0,-1 21 15,0 0-15,0-22 0,0 22 0,22 0 16,-22 0-16,21 0 0,-21-1 16,0 1-16,43 21 0,-22 0 15,1 0-15,-22 0 0,0 21 16,0 1-16,-21-1 0,21 0 16,0 64-1,-21-64-15,0 42 0,0-42 0,0 1 16,-21-1-16,0 0 0,0 0 15,0 0-15,-64 22 16,64-43-16,-43 21 16,22-21-16,21 0 0,-21 0 15,20 0-15,1 0 0,0 0 0,0 0 16,0 0-16,21-21 16,0-1-1,0 1-15,0 0 0,21 0 0,0 0 16,0 0-16,22-1 0</inkml:trace>
  <inkml:trace contextRef="#ctx0" brushRef="#br0" timeOffset="21243.72">10753 2942 0,'0'-21'0,"0"42"0,0-63 16,-22 42-16,22 21 15,0 0-15,0 0 16,0 1-16,0 20 0,-21 0 0,21 1 16,0-1-16,-21 0 0,21 43 15,0-22-15,-21 22 16,0-64-16,21 22 0,-21 20 16,21-42-16,0 0 0,0 1 0,0-1 15,21-21 1,0 0-1,0 0-15,0 0 0,0 0 0</inkml:trace>
  <inkml:trace contextRef="#ctx0" brushRef="#br0" timeOffset="21615.51">10943 3450 0,'0'0'0,"0"21"15,0 1 1,21-22 0,0 0-16,1 0 0,-1 0 15,0 0-15,0-22 0,0 22 16,0-21-16,1 0 0,-1 21 0,0-21 16,0 0-16,0 0 0,-21-1 0,21 1 15,-21 0-15,0 0 16,0 0-16,-21 21 15,0 0-15,0 0 0,0 0 16,-43 42-16,22 22 16,21-43-16,0 0 15,-1 42-15,22-41 0,-21 20 16,21-21-16,0 0 0,0 0 16,0 1-16,0-1 0,21 0 15,1-21-15,-1 0 0,0 0 0,0 0 16,0 0-16,0 0 0,1 0 15,-1 0-15,0-21 0</inkml:trace>
  <inkml:trace contextRef="#ctx0" brushRef="#br0" timeOffset="22368.56">11747 3281 0,'0'0'0,"-21"-42"31,0 42-31,21 21 16,0 0-16,0 0 16,0 0-16,0 22 0,0-22 15,0 42-15,-21-42 0,21 1 16,0 20-16,-21-21 0,21 0 16,0 0-16,0 1 0,-21-22 15,21 21-15,-22-21 31,22-21-31,0-1 16,0 1-16,0 0 16,0 0-16,0 0 0,0-22 0,22 22 15,-1 0-15,0-21 0,0 21 0,0-22 16,0 22-16,22 0 0,20-21 16,64-1-1,-84 43-15,-1 0 16,0 0-16,1 21 0,-22 1 0,21-1 15,-21 0-15,22 42 0,-43-20 16,0-22-16,0 21 0,0-21 16,0 22-16,0-22 0,0 0 0,0 0 15,-22 0-15,1-21 0,0 22 0,21-1 16,-21-21-16,21 21 16,-21-21-16,42 0 31,0-21-31,0 0 15,0 21-15,1-22 0</inkml:trace>
  <inkml:trace contextRef="#ctx0" brushRef="#br0" timeOffset="22906.25">12848 3323 0,'0'0'0,"0"-21"0,0 0 0,0 0 15,0 0-15,0-1 16,0 1-16,0 0 0,-21 0 16,21 0-16,-21 21 0,0 0 15,-1-21-15,1 21 16,0 0-16,0 21 0,0 0 16,0 0-16,-1 21 0,-41 22 15,42-22-15,0-21 0,-1 22 16,1-1-16,0 22 0,21-22 15,0-21-15,0 0 0,0 22 16,0-22 0,21 0-16,0-21 0,22 0 0,-22 0 15,0 0-15,21 0 0,-20 0 16,-1-21-16,63-22 16,-41 22-16,-22 0 0,0 0 0,0 0 15,0-22-15,-21 22 16,0-21-16,22 0 0,-22 20 0,21-20 15,-21 21-15,0 0 0,0 0 0,0-1 16,0 44 0,0-1-1,0 0-15,-21 21 0,21-21 16,-22 1-16,22 20 0,0-21 0,0 21 16,0-20-16,0 20 15,0-21-15,0 21 0,22-42 16,-1 22-16,0-22 0,0 0 15,21 0-15,-20 0 0,83 0 16,-62 0-16,-1-22 16,0 1-16,1 0 0,-1 0 0</inkml:trace>
  <inkml:trace contextRef="#ctx0" brushRef="#br0" timeOffset="23555.3">13525 3302 0,'0'0'0,"0"-21"0,0 42 31,0 0-16,0 0-15,-21 1 0,21-1 0,0 0 16,0 21-16,0-21 0,-21 1 16,21-1-16,0 0 0,-21 0 15,21 0-15,0 0 16,0 1 0,0-44 15,0 1-31,0 0 15,0 0-15,0 0 0,0-22 16,0 22-16,0 0 0,0-21 16,21 21-16,0-22 0,0-20 15,1 42-15,-1-1 0,42-41 16,-42 42 0,1 21-16,-1 0 0,0 0 0,0 0 15,0 21-15,0 0 0,1 0 0,-1 0 0,21 43 16,-21-1-1,-21-20-15,0-22 0,0 0 16,0 21-16,0-20 0,0-1 0,0 0 16,0 0-16,-21-21 15,21 21-15,-21-21 16,21-21 0,0 0-1,0 0-15,0 0 0,0-1 0,0 1 16,0 0-16,0 0 0,0-21 0,21 20 15,0-20-15,0 21 16,1 0-16,62-64 16,-41 85-16,-22-21 0,21 21 15,0 0-15,1 0 0,-22 0 0,21 21 16,-21 0-16,1 0 0,-22 1 0,0 62 16,0-41-1,0-22-15,0 0 0,0 21 0,-22 1 16,1-22-16,21 0 0,-42 0 15,42 0 1,21-21 15,0-21-31,0 0 16,1 21-16,-22-21 0</inkml:trace>
  <inkml:trace contextRef="#ctx0" brushRef="#br0" timeOffset="23890.11">14584 3323 0,'0'0'0,"21"0"15,0 0 1,0-21-16,0 21 16,-21-21-16,22 21 0,-22-21 0,21 0 0,-21-1 15,21 1 1,-21 0-16,0 0 0,0 0 0,0 0 15,0-1-15,-21 22 16,21 22 0,-21-1-16,-1-21 0,1 42 0,-42 43 15,63-64-15,0 21 16,-21-21-16,21 22 0,0-22 16,0 0-16,0 43 15,0-43-15,21 0 0,0-21 16,0 0-16,0 0 15,0 0-15,1 0 0,20 0 0,-21 0 16,0-21-16,43-22 0</inkml:trace>
  <inkml:trace contextRef="#ctx0" brushRef="#br0" timeOffset="24352.19">16087 3344 0,'-43'0'15,"64"0"17,1 0-32,-1 0 15,0 0-15,21 0 16,1 0-16,-22 0 0,0 0 0,0 0 16,21 0-16,-20 0 0</inkml:trace>
  <inkml:trace contextRef="#ctx0" brushRef="#br0" timeOffset="24512.09">16108 3471 0,'84'22'31,"-62"-22"-31,-1 0 0,42 0 16,1 0-1,-22 0-15,-21 0 0,0-22 16,22 1-16,-22 21 0,21 0 0</inkml:trace>
  <inkml:trace contextRef="#ctx0" brushRef="#br0" timeOffset="25116.04">17357 3175 0,'0'0'0,"0"-21"0,-22 0 15,22 0-15,0-1 0,0 1 16,0 0 0,22 0-16,-1 0 0,0 21 0,0-21 0,0 21 15,0 0-15,43 0 16,-43 0-16,21 0 0,-20 0 15,-1 0-15,21 21 0,-21 0 0,0 0 16,1 0-16,-22 22 0,21-22 16,0 63-16,-21-41 0,0-22 15,0 42-15,0-20 0,0-22 16,0 21 0,-21-21-16,0 1 0,-1-22 15,1 0 1,21-22-1,0 1 1,0 0-16,0 0 0,0-21 16,21 20-16,1 1 0,-1-42 15,0 20-15,0 22 16,0 0-16,22-21 0,-22 21 0,0-1 16,21 1-16,-21 0 0,1 21 0,20 0 15,-21 0-15,0 0 0,0 0 16,1 21-16,-22 0 0,0 1 0,21-1 15,-21 21-15,0-21 0,0 22 16,0-1-16,0-21 0,0 21 0,-21-20 16,-1 41-1,22-42-15,-21 0 0,21 1 16,0-1-16,21-21 31,1 0-31,20 0 16,-21-21-16,0 21 0,22-22 0,-22 1 15,21 0-15,-21 0 0</inkml:trace>
  <inkml:trace contextRef="#ctx0" brushRef="#br0" timeOffset="25971.97">18478 3196 0,'0'0'16,"22"-21"0,-1 21-1,0 0-15,0 0 16,-21-21-16,21 21 15,0 0-15,1-21 0,-1 0 0,0 21 16,0-22-16,0 1 0,-21 0 16,21 21-16,-21-21 0,0 0 15,0 0-15,-21 21 16,0 0-16,0 0 0,-21 0 16,20 0-16,1 21 0,-21-21 15,21 21-15,-43 42 0,43-41 16,0 20-16,0-21 0,0 21 15,21-20-15,0 20 0,0-21 0,0 21 16,0-20-16,0-1 16,21 0-16,0 0 0,0 0 15,0-21-15,0 21 0,1-21 0,-1 0 16,21 0-16,-21 0 0,0 0 16,22 0-16,-22-21 0,21 21 0,-21-21 15,22 0-15,-22 0 0,21 0 0,-21-1 16,1 1-16,-1 0 0,21-21 15,0-22-15,1 22 16,-43 0-16,0 20 16,21 1-16,-21 0 0,21 21 15,-21 21 1,0 0-16,0 1 0,-21-1 16,0 21-16,0 22 0,21-43 15,0 0-15,0 21 0,0-21 16,0 1-16,-22-1 0,22 21 15,0-21-15,0 0 16,22-21 0,-1 0-16,0-21 0,-21 0 15,21 21-15,0-21 0,0 0 16,-21 0-16,43-22 16,-22 1-16,0 21 0,0 0 0,0 21 15,-21-22-15,22 22 0,-1 0 16,-21 22-1,0-1-15,0 0 16,0 21-16,0-21 0,0 1 0,0-1 16,0 0-16,0 0 15,21 0-15,0 0 0,0-21 0,0 0 16,1 0-16,20 0 0,-21 0 16,21 0-16,22 0 0,-22 0 15,22-42-15,-22 21 0,-21 0 16,0 0-16,1-1 15,-1-20-15,0 0 0,-21-1 0,0-20 16,0 21-16,0 20 16,0 1-16,-21-21 15,0 21-15,-1 21 0,1 0 0,0 0 0,0 0 16,-21 0-16,-1 21 16,1 0-16,21 0 0,0-21 0,-1 21 15,1 1-15,0-22 0,0 21 16,21 0-16</inkml:trace>
  <inkml:trace contextRef="#ctx0" brushRef="#br0" timeOffset="26421.43">20807 2921 0,'0'0'16,"0"-21"-16,0 0 0,21 0 0,-21-1 0,21 1 15,0 0-15,0 21 16,1 0-16,-22 21 0,21 0 16,-21 1-16,0 20 0,0-21 0,21 21 15,-21 1-15,0-1 16,21 0-16,-21 43 0,0-21 0,0-22 16,0 21-16,0-20 15,0-22-15,0 21 0,0 1 16,0-22-16,21-21 0,0 0 31,1-21-15,-1-1-16,0 1 0,-21 0 15,21 0-15,21-21 0,-20-1 16</inkml:trace>
  <inkml:trace contextRef="#ctx0" brushRef="#br0" timeOffset="26656.29">21505 2752 0,'21'-21'0,"-42"42"0,42-64 15,-42 43 1,0 22-16,0-1 0,0 21 16,-22-21-16,22 22 0,0-22 15,0 21-15,-21 0 0,20 1 16,-20 41-16,21-41 0,0-1 16,0 0-16,-1-20 0,22 20 15,0-21-15,0 64 16,0-43-1,22-42-15,-1 0 0,0 0 16,0 0-16,0 0 0,43-21 16,-22 21-16</inkml:trace>
  <inkml:trace contextRef="#ctx0" brushRef="#br0" timeOffset="27121.03">21886 3090 0,'21'-21'0,"-42"42"0,64-42 0,-22 0 15,-21 0-15,0 0 0,0 0 16,0-1-16,0 1 0,-21 21 16,-1 0-1,1 0-15,0 0 0,-21 0 0,21 0 16,-22 21-16,22 1 16,-106 62-16,106-41 0,-21-1 15,-22 43-15,43-64 0,0 21 16,21 0-16,0-20 15,0-1-15,0 21 0,21-21 16,0-21-16,0 0 0,22 0 16,-22 0-16,21 0 0,-21 0 0,22-21 15,-22 21-15,21-21 0,-21 0 0,22 0 16,-22-1-16,21-41 16,-21 21-16,0 20 0,22-41 15,-22 42-15,-21-22 0,0 22 0,21 21 16,-21-21-16,0 42 15,0 0 1,-21 1-16,0-1 16,21 0-16,0 21 0,0-21 0,0 1 15,-21-1-15,21 21 0,0-21 16,0 0-16,0 1 0,21-1 16,0 0-16,0-21 0,0 0 15,0 0-15,1 0 0,-1 0 16,0 0-16,0 0 0,0-21 15,0 0-15,64-43 0</inkml:trace>
  <inkml:trace contextRef="#ctx0" brushRef="#br0" timeOffset="28043.86">22458 2688 0,'0'0'0,"21"-42"0,-21 0 0,21 20 0,-21-20 15,0 21-15,0 42 16,0 0-16,-21 0 15,0 22-15,0-1 0,21 0 16,-22 1-16,1 63 0,0-22 16,0-41-16,21 20 0,-21-21 15,21 1-15,0-22 0,0 21 16,0 22-16,0-1 16,0-42-16,0 1 15,21-22-15,0 0 16,0 0-16,0-22 15,1 22-15,-1-21 0,0 0 16,0 0-16,0 0 0,22 0 0,-22-22 0,0 22 16,0 0-16,0 0 15,0-22-15,1 22 0,-1 0 16,-21 42 15,0 0-31,-21 1 0,-1-1 0,22 0 16,-21 0-16,0 21 0,21-20 15,0-1-15,-21 0 0,21 0 0,0 0 16,0 0-16,0 1 0,21-22 31,0 0-31,0 0 0,1 0 16,-1 0-16,42-22 16,1 1-16,-43 0 0,21 0 15,-21 0-15,22-22 0,-22 22 0,0 0 16,0 0-16,22 0 0,-22-22 15,0 1-15,0 42 16,-21 21 0,-21 0-1,0 1-15,0-1 0,21 0 16,-22 21-16,22-21 16,0 1-16,0-1 0,0 0 0,0 0 0,0 0 15,0 0 1,22 1-16,-1-22 0,0 0 0,0 0 15,21 0-15,-20 0 0,20 0 16,-21 0-16,0 0 0,22-22 16,-22 22-16,0-21 0,21 0 0,-21 0 15,43-43-15,-1-20 16,-41 63-16,-22-22 16,0 22-16,0 0 0,0 0 0,0 0 15,0-1-15,0 1 0,-22 21 16,1 0-16,0 0 15,0 21-15,0 1 0,0-1 16,-1 0-16,1 0 0,0 0 0,0 43 16,21-43-16,0 42 15,0-41-15,0-1 0,0 0 16,21 0-16,0 0 0,0-21 0,1 21 16,-1-21-16,0 0 0,0 0 15,43 0-15,-22 0 16,0-21-16,-21 21 0,1-21 0,-1 0 15,0 21-15,0-21 0,-21 0 16,21-22-16,0 1 16,1 21-16,-22 0 15,21-1-15</inkml:trace>
  <inkml:trace contextRef="#ctx0" brushRef="#br0" timeOffset="28271.75">24363 3006 0,'0'0'0,"-21"0"0,-1 0 16,22-21-1,0 42 48</inkml:trace>
  <inkml:trace contextRef="#ctx0" brushRef="#br0" timeOffset="28493.65">24278 3387 0,'0'0'0,"0"21"16,0 0-16,0 0 0,0 0 15,0 1-15,0-1 0,0 0 0,-21 0 16,21 0-16,-21 0 0,-22 22 16,-41-1-1,63-21-15,-22 0 0,1-21 16,-22 22-16,22-22 0,-21 0 0,-128 21 15</inkml:trace>
  <inkml:trace contextRef="#ctx0" brushRef="#br1" timeOffset="34652.69">9588 4911 0,'22'-21'15,"-22"42"32,0 0-47,0 0 0,0 0 0,0 0 16,0 1-16,0-1 0,0 21 0,0-21 16,0 22-16,0-22 0,0 21 15,0-21-15,0 0 0,0 1 16,0-1-16,-22 21 0,22-21 15,0 0-15,0-42 32</inkml:trace>
  <inkml:trace contextRef="#ctx0" brushRef="#br1" timeOffset="35101.44">9567 4530 0,'-21'0'0,"42"0"0,-63 0 0,42 21 0,-21 0 15,21 21 1,-21-20-16,21 20 0,-22-21 15,22 0-15,0 0 0,0 1 0,0-1 16,0 0-16,43 0 16,20 0-1,-42-21-15,1 0 0,20-21 16,-21 0-16,21 21 0,-20-21 0,41-22 16,-42 22-16,22-42 15,-43 42-15,0-1 0,0 1 16,0 0-16,0 0 0,-43 0 0,22 0 15,0-1-15,0 1 0,-22 21 0,-20 0 16,-22 0 0,64 0-16,0 21 0,0 1 15,21-1-15,0 21 0,-21-21 16,21 22-16,-22 20 16,22 1-16,0-22 0,0 0 15,0 22-15,22-43 16,-1 0-16,0 0 0</inkml:trace>
  <inkml:trace contextRef="#ctx0" brushRef="#br1" timeOffset="35612.78">10308 4868 0,'-42'85'31,"21"-64"-31,21 22 16,0-22-16,-22 0 0,1 21 0,21-21 15,-21 1-15,21 20 0,0-21 0,0 0 16,-21 43-16,21-43 16,-21 0-16,21 0 0,0 0 15,0-42 32,0 0-47,21 0 0,-21 0 0,21 0 16,-21-1-16,0-20 15,21 21-15,0-21 0,22-22 16,-22 22-16,0-1 0,0 1 0,22 21 16,-1-21-16,-21 20 0,21 1 15,1 0-15,-1 21 0,43 0 16,-64 21-16,21 0 0,-21 1 15,1-1-15,-1 21 0,0-21 0,0 64 16,-21-64-16,0 85 16,0-64-16,-21-21 15,0 1-15,0-1 0,21 0 16,-22 0-16,1 0 0,21 0 16,0-42 15,0 0-31,21 0 15,1 0-15</inkml:trace>
  <inkml:trace contextRef="#ctx0" brushRef="#br1" timeOffset="35908.62">11345 4551 0,'0'0'0,"-21"0"16,21 21 0,0 0-16,-21 0 0,21 1 0,-21 20 15,0 0-15,21 1 0,-22-1 0,22 0 16,-21 22-16,21-22 0,-21 0 16,0 1-16,21-1 0,0 0 0,0 1 15,0 20-15,0-42 0,0 1 16,0-1-16,0 0 15,42-21-15,-21 0 16,1 0-16,-1 0 0,0 0 16,0-21-16,0 0 15</inkml:trace>
  <inkml:trace contextRef="#ctx0" brushRef="#br1" timeOffset="36132.5">11070 4890 0,'0'0'0,"21"0"16,0 0-16,1 0 16,-1 0-16,0-22 0,0 22 15,21 0-15,22-21 0,-43 21 16,0 0-16,0-21 0,1 21 15,-1-21-15,0 21 16</inkml:trace>
  <inkml:trace contextRef="#ctx0" brushRef="#br1" timeOffset="37002.41">13462 4932 0,'0'-21'31,"0"0"-31,0-1 16,0 1-16,0 0 15,0 0-15,0 0 16,0 0-16,0-1 16,0 1-16,0 0 0,-21 0 15,0 0-15,21 0 0,-22 21 16,1 0-16,0 0 0,0 0 15,-21 0-15,20 0 0,1 0 16,0 0-16,-21 42 16,21-21-16,-1 0 0,1 0 0,0 22 15,0-22-15,-21 106 16,20-85-16,22-21 16,0 22-16,0-1 0,-21 22 15,21-43-15,0 21 0,0-21 0,0 22 16,21-22-1,1-21-15,-1 0 0,0 0 16,0 0-16,0 0 0,0 0 0,22 0 16,-22 0-16,21-21 0,-21-1 15,22 1-15,-22 0 0,0 0 0,21 0 16,-20 0-16,-1-22 0,21 22 0,-21-21 16,0-22-1,22-20-15,-43 41 16,0 22-16,0 0 0,0 0 0,0 0 0,0 42 31,0 21-15,0-21-16,0 0 0,0 22 0,0-22 15,0 0-15,0 21 0,0-20 16,0 20-16,0-21 0,0 0 0,0 0 16,0 1-16,21-1 0,0-21 15,-21 21-15,21-21 0,0 0 16,1 0-16,-1 0 0,0 0 0,0 0 15,0 0-15,22 0 0,-22-21 0</inkml:trace>
  <inkml:trace contextRef="#ctx0" brushRef="#br1" timeOffset="37295.51">14584 4805 0,'0'0'0,"21"0"47,0 0-32,0 0-15,0 0 0,1 0 16,-1 0-16,0 0 0,0 0 15,21 0-15,-20 0 16</inkml:trace>
  <inkml:trace contextRef="#ctx0" brushRef="#br1" timeOffset="37496.69">14372 5038 0,'0'0'0,"0"21"31,21-21-15,0 0-16,1 0 16,-1 0-16,0 0 0,21 0 0,1 0 15,41 0 1,-63-21-16,1 21 0,-1 0 15,0 0-15,0-21 0,0 21 0</inkml:trace>
  <inkml:trace contextRef="#ctx0" brushRef="#br1" timeOffset="37859.98">15621 4530 0,'0'-21'0,"0"42"0,0-64 16,0 65 15,0-1-15,0 0-16,0 0 0,-21 0 15,21 22-15,0-22 0,-21 63 16,21-41-16,0-1 0,0 43 16,-22-64-16,22 21 0,0 1 15,-21-22-15,21 0 0,0 21 16,0-21-16,0 1 0,0-1 16,21-21 15,1-21-31,-1 21 0,0-22 15</inkml:trace>
  <inkml:trace contextRef="#ctx0" brushRef="#br1" timeOffset="38372.69">16108 4551 0,'0'0'0,"-21"0"16,-1 21 0,1 0-16,0 0 15,0 1-15,21-1 0,-21 21 16,0 22-16,21-43 0,-22 21 16,22-21-16,-21 22 0,21-22 15,0 21-15,0-21 0,0 0 0,0 1 16,0-1-16,0 0 0,0 0 15,21-21-15,-21 21 0,22-21 0,-1 0 16,0 0-16,0 0 0,0 0 0,0 0 16,1 0-16,20 0 0,21-21 15,-20-21 1,-22 21-16,21 21 0,-21-22 0,1-20 16,-1 21-16,-21 0 0,21 0 0,0-64 15,-21 0 1,0 43-16,0 21 0,0-22 15,-21 22-15,0-21 0,0 21 16,-1 0-16,-41-1 16,42 22-16,0 0 0,-22 0 15,22 0-15,0 0 0,0 22 16,0-22-16,-22 42 16,1 21-16,42-41 0,-21-1 15,21 0-15,0 0 0,0 0 16,0 0-16,0 1 15,21-22-15,0 0 16</inkml:trace>
  <inkml:trace contextRef="#ctx0" brushRef="#br1" timeOffset="38768.46">17166 4593 0,'0'-21'32,"-21"21"-1,0 0-15,0 0-16,-1 0 15,22 21 16,0 0-31,0 1 16</inkml:trace>
  <inkml:trace contextRef="#ctx0" brushRef="#br1" timeOffset="39293.58">17081 5017 0,'0'0'16,"22"0"46,-22 21-46,0 0 0,0 0-16,0 0 15,0 0 1,-22 1-16,1-22 0,0 21 16,0-21-1,21-21 16,0-1-15,21 22-16,-21-21 0,0 0 16,0 0-16,21 21 0,0-21 0,1 21 15,-1-21-15,0 21 16,0 0 0,0 0-16,-21 21 0,21 0 15,-21 0-15,0 0 0,0 0 16,0 22-16,-42 41 15,21-62-15,-21 20 0,20-21 16,1 0-16,-21 0 0,21 1 16,-64 20-16,0-21 15,64-21-15</inkml:trace>
  <inkml:trace contextRef="#ctx0" brushRef="#br1" timeOffset="58812.93">13039 6858 0,'0'0'0,"21"0"16,0 0 15,0 0-15,0 0-1,-21-21-15,21 21 0,1-21 16,-22 0-16,21-1 16,0 1-16,-21 0 0,0 0 15,0 0-15,0-22 0,0 22 0,0 0 16,0-21-16,-64-43 16,43 43-16,0 21 0,-42-22 15,41 43-15,1-21 16,-63 21-1,62 0-15,-20 0 0,21 21 16,0 0-16,0 1 0,-1 20 16,1-21-16,-21 64 0,21-43 15,21 0-15,0 1 0,-21 20 0,21-20 16,-22-1-16,22 43 16,0-43-16,0 21 15,0-20-15,0-1 0,0 0 0,0-20 0,22 20 16,-1-21-16,-21 21 0,21 1 15,0-43-15,21 21 16,-20-21-16,-1 0 0,0 0 0,0 0 16,0-21-16,0 0 0,1 21 15,20-43-15,-21 22 0,43-42 16,-43 20-16,21 1 0,-21 0 16,22-1-16,-22 1 0,0 0 15,64-85-15,-64 84 16,0-20-16,0 20 15,-21 22-15,21 0 0,-21 0 0,0 0 16,0 42 15,0 0-31,0 0 0,0 0 0,0 22 16,0-22-16,-21 21 0,21 1 16,0-1-16,-21 21 15,21-20-15,0-22 0,0 42 16,0-41-16,0-1 0,21 0 0,0 21 15,22-21 1,-22-21-16,0 0 0,0 0 0,0 0 16,0 0-16,1 0 0,-1-21 15,0 21-15,0-21 0,21 0 16,-20 0-16,-1 0 0,0-1 16</inkml:trace>
  <inkml:trace contextRef="#ctx0" brushRef="#br1" timeOffset="59185.72">14372 6689 0,'0'0'16,"-21"0"-16,0 0 0,42 0 47,0 0-47,0 0 0,0 0 0,1 0 16,-1 0-16,21 0 0,-21 0 15,0 0-15,1 0 0,-1 0 0,0 0 16,0 0-16,0 0 0,0 0 15,-21 21 48</inkml:trace>
  <inkml:trace contextRef="#ctx0" brushRef="#br1" timeOffset="59489.57">14330 6964 0,'42'0'31,"-21"0"-16,0 0-15,1 0 16,-1 0-16,21 0 0,-21 0 16,0 0-16,1 0 0,-1 0 15,0 0-15,0 0 16</inkml:trace>
  <inkml:trace contextRef="#ctx0" brushRef="#br1" timeOffset="60428.03">15536 6668 0,'0'-22'31,"-21"22"-15,21-21-16,0 0 16,0 0-1,0 0-15,0 0 0,0-1 0,0 1 16,0 0-16,0 0 0,0 0 15,21 0-15,0-1 0,1 1 0,-1 21 16,0-21-16,0 21 0,21 0 16,-20 0-16,-1 0 0,0 0 15,0 0-15,0 21 0,0 0 0,1 22 16,-22-22-16,0 21 0,21 1 16,-21-1-16,0 0 0,0-21 15,0 64-15,0-43 0,0-20 16,-43 83-16,22-83 15,0-1-15,0 21 0,0-21 16,0 0-16,-1 1 0,1-1 0,0-21 16,-64 42-1,64-42-15,-21 21 0,21-21 16,0 0-16,-1 0 0,1 0 16,21-21-16,-21 0 0,21 0 15,0 0-15,0-1 0,0 1 16,0-63-1,0 62-15,21 22 0,-21-21 16,21 21-16,-21-21 0,22 21 16,-1 0-16,0 0 0,0 0 15,0 21-15,-21 0 0,43 1 16,-22-1-16,-21 0 0,21 0 16,0 0-16,0 0 15,22 22 1,-22-43-16,0 0 0,0 21 15,0-21-15,0 0 0,1 0 16,-1 0-16,0 0 16,0 0-16,0-21 0,0 21 15,1-21-15,-1-1 0,21 22 16,-21-21-16,22 0 0</inkml:trace>
  <inkml:trace contextRef="#ctx0" brushRef="#br1" timeOffset="60974.55">16552 6583 0,'0'0'0,"0"-21"0,0 0 0,0-1 15,0 1-15,0 0 0,0 0 16,0 0-16,-21 21 16,0 0-1,21 21 1,-21 0-16,0 21 0,21-20 0,-22-1 15,1 21-15,0 0 16,21-20-16,-42 62 0,42-63 0,0 22 16,-21-22-16,21 0 0,0 0 0,0 22 15,0-22-15,0 0 16,21 0-16,0 0 0,0-21 16,21 21-16,-20-21 0,-1 0 15,0 0-15,21 0 0,-21 0 0,1 0 16,83 0-1,-83-21-15,-1 0 0,21 0 0,-21 21 16,0-21-16,1 0 0,-1-22 0,21 1 16,-21 0-16,-21-1 15,21 22-15,-21-21 0,0-1 0,0-20 16,0 21-16,0 20 0,-63-41 31,-1 21-31,43 42 0,0 0 0,0 0 16,-21 0-16,20 21 0,1 0 15,0 0-15,-42 21 16,20 22-16,22-43 0,0 0 16,0 22-16,21-22 0,0 0 15,0 0-15,0 0 0,0 22 16,0-1-16,21-21 16,0-21-16,0 21 0,0-21 15,1 0-15,20 0 0,0 0 16</inkml:trace>
  <inkml:trace contextRef="#ctx0" brushRef="#br1" timeOffset="61284.37">17526 6562 0,'0'-21'31,"0"-1"-31,0 1 16,0 0-16,0 0 16,0 0-16,0 0 15,0 42 32,0 0-47,0 0 0,0 0 16,0 0-16,0 1 15</inkml:trace>
  <inkml:trace contextRef="#ctx0" brushRef="#br1" timeOffset="61708.12">17611 6964 0,'0'0'0,"-43"21"32,22-21-32,21-21 46,21 21-30,-21-21 0,21 21-16,1 0 15,-1 0-15,0 21 16,0-21-16,-21 21 0,21 0 16,-21 0-16,21 1 15,-21-1-15,0 0 0,0 21 16,-21 1-16,0-22 0,0 0 15,-43 42-15,22-41 0,0-1 16,21 0-16,-22 0 0,1 0 16,-43 0-16,64 1 0,-21-22 15,21 0-15,-1 0 0,1 0 0,0 0 16,0 0-16,0 0 16,21-22-16,0-20 15,0 21-15,0 0 0</inkml:trace>
  <inkml:trace contextRef="#ctx0" brushRef="#br1" timeOffset="62488.74">17695 6371 0,'-21'0'0,"0"0"15,0 0-15,0 21 16,-1-21-16,22 22 0,-21-22 16,21 21-16,0 0 0,0 0 15,0 0-15,0 0 16,0 1-16,21-22 15,1 0 1,-1 0-16,0 0 0,0 0 16,-21-22-16,21 22 15,-21-21-15,0 0 16,0 0-16,0 0 0,0 0 16,0-1-16,0 1 15,-21 21-15,0 0 16,0 0-16,0 0 15,-1 0-15,22 21 0,-21 1 16,0-1-16,21 0 0,0 0 0,0 0 16,0 0-16,0 1 0,0-1 0,0 0 15,0 0-15,0 21 16,21-42-16,0 22 0,1-22 16,-1 0-16,0 0 0,0 0 15,0-22-15,0 1 0,-21 0 16,22 0-16,-22 0 15,21 21-15,-21-21 0,0-1 0,0 1 16,0 0-16,0 0 0,0 0 16,0 0-16,-21 21 0,-1 0 15,1 0-15,0 0 16,0 0-16,0 21 0,0 0 16,-1 0-16,22 0 0,0 0 15,-21 1-15,21-1 0,0 0 16,0 0-16,0 43 15,0-43-15</inkml:trace>
  <inkml:trace contextRef="#ctx0" brushRef="#br1" timeOffset="63156.65">17632 7027 0,'0'-21'172,"-21"21"-141,-1 0-15,22 21-16,0 1 15,-21-22-15,21 21 16,21-21 31,1 0-16</inkml:trace>
  <inkml:trace contextRef="#ctx0" brushRef="#br1" timeOffset="76798.28">13377 8700 0,'21'0'0,"-21"-22"0,0 1 16,22 0 0,-22 0-16,0 0 0,0 0 15,0-1-15,0 1 0,0 0 16,0 0-16,0 0 16,0 0-16,-22-1 0,1 1 15,0 0-15,0 21 0,0 0 16,0 0-16,-1 0 0,1 0 15,-21 0-15,21 21 0,0 0 16,-1 1-16,1-1 0,0 0 0,0 0 16,0 0-16,0 22 0,-1-1 15,1-21-15,0 21 0,0 1 0,0-1 16,-22 22-16,22-22 0,21 0 16,-21-21-16,21 22 0,0-22 15,0 0-15,0 43 16,21-43-16,0-21 0,1 0 15,-1 0-15,0 0 0,0 0 16,21 0-16,-20 0 0,20 0 0,0 0 16,-21-21-16,64-22 15,-43 22-15,-20 0 0,20 0 16,-21-22-16,21 22 0,-20-21 0,62-64 16,-63 64-16,-21-1 15,22 22-15,-22-21 0,21 0 16,-21 20-16,0 1 0,0 0 0,0 0 15,0-21-15,0 63 32,0 0-32,0 0 15,0 0-15,-21 22 0,21-22 0,-22 21 16,22 0-16,0 1 16,0-22-16,0 64 0,0-64 15,0 21-15,0-21 0,22 64 16,-1-64-1,0-21-15,0 21 0,0-21 0,0 21 16,1-21-16,-1 0 0,42 0 16,-20 0-1,-1-21-15,-21 0 0,43 0 16</inkml:trace>
  <inkml:trace contextRef="#ctx0" brushRef="#br1" timeOffset="77093.11">14711 8678 0,'21'0'31,"0"0"-31,0 0 16,0 0-16,1 0 0,-1 0 16,0-21-16,0 21 0,0 0 15,0 0 1,-21 21 31</inkml:trace>
  <inkml:trace contextRef="#ctx0" brushRef="#br1" timeOffset="77282">14690 8848 0,'0'0'15,"0"21"-15,0 0 16,0 0 0,21-21 15,0 0-31,0 0 15,0 0-15,0 0 16,-21-21-16,22 21 0,-1-21 16,21 0-16,-21 21 0</inkml:trace>
  <inkml:trace contextRef="#ctx0" brushRef="#br1" timeOffset="77632.42">15811 8488 0,'0'0'0,"-21"-21"31,42 21-31,1 0 16,-1 0-16,0 0 0,21 0 15,-21 0-15,1 0 0,-1 0 16,0 0-16,0 0 0,0 0 16,22 0-16,-22 0 0,21 0 15,-21 0 1,-42 0-1,0 0 1,0 0-16,0 0 0</inkml:trace>
  <inkml:trace contextRef="#ctx0" brushRef="#br1" timeOffset="78180.11">15727 8467 0,'0'21'0,"0"-42"0,-21 42 15,21 0-15,-22-21 0,22 21 16,0 0-16,-21 1 0,0-1 16,21 0-16,0 0 0,-21 0 15,0 0-15,21 1 0,-21-1 16,21 0-16,0 0 16,21-21 30,0-21-46,0 21 16,0-21 0,0 21-16,1 0 0,-1-21 15,0 21-15,0 0 0,0 0 16,0 0-16,1 0 0,-1 0 16,21 0-16,-21 0 0,0 21 0,1-21 15,-1 21-15,21-21 0,0 42 16,1 1-1,-22-43-15,-21 21 0,21 21 16,0-21-16,-21 0 0,0 1 0,0 20 16,-21-21-1,0-21-15,-21 21 0,20 0 0,1-21 16,-21 22-16,0-22 0,-1 21 0,1-21 16,-22 0-16,-20 21 15,63-21-15,-22 0 0,22 0 16,0 0-16,0 0 0,0 0 0,-1 0 15,1 0-15,0 0 16,21-21-16,0 0 16,21-1-1,0 22-15,1 0 16,20-21-16</inkml:trace>
  <inkml:trace contextRef="#ctx0" brushRef="#br1" timeOffset="78692.41">16616 8530 0,'0'0'0,"0"-21"0,0 0 16,0 0-16,0 0 15,-21 21 1,-1 21-1,1 0 1,0 0-16,0 0 0,0 22 16,0-22-16,21 0 0,-22 21 0,1-21 15,0 22-15,21-22 0,0 21 16,-21 1-16,0 20 0,21-42 16,0 0-16,0 22 0,0-22 0,0 0 15,21 0-15,0 0 16,0-21-16,0 0 0,1 0 15,-1 0-15,21 0 0,-21 0 0,22 0 16,-22 0-16,21-21 0,43-42 16,-64 42-16,21-1 15,-21 1-15,1 0 0,-1-21 0,0-22 16,-21 22-16,21 21 16,-21-22-16,0 22 0,0-21 0,0 21 15,0 0-15,-21-1 0,21 1 0,-21 21 16,0 0-16,-1-21 0,1 21 15,0 0-15,0 0 0,-21 0 0,-1 21 16,22 0-16,0 1 0,0-1 16,0 0-16,-1 0 0,1 0 15,0 0-15,21 22 16,0-22-16,0 21 0,0-21 16,0 1-16,21-22 0</inkml:trace>
  <inkml:trace contextRef="#ctx0" brushRef="#br1" timeOffset="79230.1">17378 8530 0,'-21'0'31,"-1"0"-31,1 0 0,21 21 0,-21-21 16,0 22-16,21-1 16,-21 0-16,0 0 0,21 0 0,-22 0 15,22 1-15,-21 20 0,21-21 16,-21 0-16,21 43 0,0-43 16,0 0-16,0 0 0,0 0 0,0 1 15,0-1-15,0 0 0,21 0 16,0 0-16,1-21 15,-1 0-15,0 0 0,42 0 16,-20 0-16,-22 0 0,21 0 0,22-21 16,-43 0-16,42 0 15,-41 0-15,-1-22 0,0 22 0,0 0 16,0-21-16,0-1 0,-21 22 16,0-64-16,22 64 0,-22-21 15,0 21-15,0 0 0,0-22 16,0 22-16,-22 0 0,1 21 0,0-21 15,-64 21-15,22 0 16,42 0-16,-22 0 16,-41 42-16,63-42 0,-22 21 15,22 0-15,-21 22 0,21-22 16,-1 0-16,22 0 16,0 0-16,0 1 0,0-1 0,0 0 15,64-21 1,-43 0-16</inkml:trace>
  <inkml:trace contextRef="#ctx0" brushRef="#br1" timeOffset="79740.39">18246 8467 0,'0'0'16,"-22"0"-16,1 0 109,0 0-93,0 0 93,21 21-93,0 0 15,21-21-31,0 21 15</inkml:trace>
  <inkml:trace contextRef="#ctx0" brushRef="#br1" timeOffset="80360.03">18246 8932 0,'0'-21'15,"0"0"1,21 21 31,-21 21-32,21-21-15,-21 21 0,0 1 16,0-1-16,0 0 16,0 0-1,-21-21 1,0 0-16,-1 0 16,1 0 15,21-21-16,0 0-15,0 0 16,0-1 0,21 22-16,1 0 0,-1 0 15,0 0-15,0 0 16,0 0 0,-21 22-16,0-1 0,0 0 15,0 0-15,0 0 16,0 0-16,0 1 15,0-1-15,0 0 0,-21-21 0,-21 42 16,-22 1 0,22-22-16,21 0 0,-22-21 15,1 21-15,21 0 0,-127 0 16,127-21-16,-1 0 16,-20 0-16,21 0 0,0 0 0,-22 0 15,22-21 1,21 0-16,0 0 0,0 0 15</inkml:trace>
  <inkml:trace contextRef="#ctx0" brushRef="#br1" timeOffset="81184.7">18246 8573 0,'-22'0'16,"1"0"-1,21 21 1,0 0 0,21-21 15,1 0-15,-1 0-1,0-21 1,-21 0-16,0-1 15,0 1 1,-21 21 15,0 0-15,-1 0 0,1 0-1,21 21 1,21-21 15,1 0-15,-22-21-1,0 0 1,0 0 0,-22 21 15,1 0-16,0 21-15,0-21 16,21 21-16,-21 0 16,21 1 15</inkml:trace>
  <inkml:trace contextRef="#ctx0" brushRef="#br1" timeOffset="88569.27">783 7239 0,'-85'127'0,"170"-254"0,-254 381 0,84-127 0,0 0 16,22 0-16,-22 0 0,-84 85 16,84-106-16,43-1 15,42 1-15,0-21 0,0 21 0,0-22 16,0 1-16,0 0 0,0-1 0,0 86 16</inkml:trace>
  <inkml:trace contextRef="#ctx0" brushRef="#br0" timeOffset="110253.73">2730 10583 0,'22'-42'31,"-1"21"-31,0 0 15,-21 0 1,0-1-16,0 1 0,0 0 16,-21 21-1,0-21-15,-1 21 0,1 0 16,0 0-16,0 0 0,-21 0 16,20 0-16,-20 21 0,-43 0 15,43 22-15,0-22 0,-1 0 16,22 21-16,-21 1 0,0-22 0,20 21 15,-20 0-15,21 22 0,0-22 16,0 1-16,21-1 0,0 0 0,-22 64 16,22-42-16,0-22 15,0 106-15,22-63 16,-1-43-16,0 0 16,0-20-16,0-1 0,22 21 15,-1-42-15,-21 21 0,21 0 0,1-21 16,20 0-16,22 0 15,63-21 1,-106 0-16,-20 21 0</inkml:trace>
  <inkml:trace contextRef="#ctx0" brushRef="#br0" timeOffset="110787.9">3281 10837 0,'-21'0'16,"42"0"-16,-64 0 0,22 0 15,0 22-15,0-1 0,0 0 0,21 0 16,-21 0-16,-1 0 0,1 22 0,0-22 16,21 21-16,-21 1 0,21-1 15,-21 43-15,21-43 0,0 0 16,0-21-16,0 43 15,0-1-15,0-41 0,0-1 16,42 0-16,-21-21 16,0 0-16,43 0 15,21-21 1,-43 21-16,-21-21 0,0-1 16,0 1-16,1 0 0,-1-21 0,21-22 15,-21 22-15,0-43 16,-21 43-16,0-22 15,0 22-15,-21 0 0,-21 21 0,0-43 16,20 43-16,-62-21 16,63 42-16,-22 0 15,22 0-15,0 0 16,0 0-16,0 21 0,-1 0 16,1 0-16,0 21 0,21-20 0,0 20 15,0-21-15,0 21 0,0 1 16,0-1-16,0 22 0,0-22 15,0-21-15,0 21 0,0-20 16,0-1-16,0 0 0,42 0 16,-20-21-1,20 0-15,-21 0 0</inkml:trace>
  <inkml:trace contextRef="#ctx0" brushRef="#br0" timeOffset="111143.97">3958 10859 0,'0'0'16,"-21"0"-16,21 21 0,-21-21 16,21 21-16,0 0 0,-21 0 15,21 43-15,0-22 0,0 0 16,0 1-16,0 63 15,0-22-15,-22-20 0,22-22 16,0 106 0,0-105-16,0-1 0,-21 43 15,0-43-15,0 43 16,21-64-16,0 21 0,0-21 16,0 0-16,0 22 0,0-22 0,0 0 15,0-42 16,0 0-31,0 0 0,0-1 16,0-62-16,0 20 16</inkml:trace>
  <inkml:trace contextRef="#ctx0" brushRef="#br0" timeOffset="111481.94">3852 11091 0,'0'0'0,"0"-21"16,0 0-16,0-42 15,0 41-15,0 1 16,0 0-16,0 0 16,21 0-16,1 21 0,41-21 15,1 21 1,-43 0-16,0 0 0,0 0 0,0 21 0,0 0 16,1 0-16,-1 0 0,-21 0 15,0 22-15,0-22 0,0 42 16,0-41-16,-43 62 15,22-41-15,0-22 16,-42 21-16,41-21 0,1 0 0,-21 1 16,21-1-16,0-21 0,-1 0 15,22 21-15,-21-21 16,21-21 15,21 21-31,-21-21 0,43-22 16,-1 22-16</inkml:trace>
  <inkml:trace contextRef="#ctx0" brushRef="#br0" timeOffset="112193.46">4487 10880 0,'0'0'0,"0"21"31,0 0-16,0 0-15,0 0 16,0 22-16,0-22 0,0 0 0,0 0 16,0 22-16,0-22 0,0 0 0,0 21 15,0-21-15,64 22 16,-64-22-16,21 0 0,42-21 16,-41 0-16,20 0 15,-21 0-15,21-21 0,-20 0 16,20 21-16,43-64 15,-64 22-15,21 0 0,-21 20 16,-21 1-16,0-21 0,21 21 16,-21 0-16,22-1 0,-22 1 0,0 0 15,0 0-15,0 42 32,0 0-32,0 0 15,0 1-15,0-1 16,0 21-16,-22 64 15,22-64-15,-21 1 0,0 41 16,21-20-16,0-22 16,0 0-16,0 22 0,-21-22 0,21 22 15,0 105-15,0 22 16,0-149 0,0 21-16,0 1 0,-21-1 0,21 1 15,0-22-15,0 22 0,0-22 0,0 22 16,0-22-16,0 43 15,0-22-15,-21-42 0,21 22 16,-22-22-16,1-21 0,21 21 16,-21-21-16,0 0 0,0-21 15,0 0-15,-64-106 16,43 42 0,20 21-16,22 22 0,0-21 15,-21-1-15,21 1 0,0-1 0,0 1 16,0-1-16,0 1 0,21 20 0,1-63 15,-1 64-15,21-43 16,0 43-16,-20 0 0,20-22 16,0 22-16,-21 0 0,1 20 15,-1-20-15,63-21 16,-62 20-16,-1 22 16,21 0-16</inkml:trace>
  <inkml:trace contextRef="#ctx0" brushRef="#br0" timeOffset="112708.61">6456 10562 0,'0'-21'0,"0"42"0,0-63 15,21 42-15,-21-21 0,21 21 32,-21 21-32,0 21 15,0-21-15,0 22 0,0-22 16,0 21-16,0 1 0,0 84 15,0-85-15,0 0 0,0 1 16,0-1-16,0 0 0,-21 43 16,21-43-16,-21 1 15,21-22-15,0 0 0,0 0 16,-21-21 0,21-21-1</inkml:trace>
  <inkml:trace contextRef="#ctx0" brushRef="#br0" timeOffset="113400.72">6181 11007 0,'21'0'15,"0"0"-15,0 0 16,0 0-16,0 0 0,22-21 0,-1 21 15,0 0-15,1-22 16,20 1-16,-20 0 0,20 21 0,43-42 16,-43 21-16,-20-1 0,-1-20 15,0 21-15,-20 0 0,20 0 16,-21-1-16,-21-41 0,21-1 16,-21 43-1,0 0-15,0 0 0,-21 0 16,0 21-16,0 0 15,0 21-15,21 0 0,0 0 16,0 0-16,0 1 0,-22 20 16,22 0-16,0-21 0,0 22 0,0-1 15,0 0-15,0 1 0,0 20 16,0 1 0,0-22-16,0-21 0,0 22 0,0-22 15,0 0-15,0 0 0,0 0 16,0 0-16,0 1 0,0-1 15,0-42 17,0-1-32,0 1 15,0 0-15,0-21 0,0 21 0,0-1 16,22 1-16,-22-21 0,42 0 16,-21 20-16,21-20 15,-20 21-15,83-21 16,-41 20-16,-43 22 15,21 0-15,22 0 0,-43 0 16,0 22-16,0-1 0,1 0 0,-1-21 16,-21 21-16,0 0 0,0 43 15,0-22 1,0-21-16,-21 0 0,-1 1 0,22 20 16,-21-21-16,0 0 15,0-21-15,21 21 16,0-42 15,21 0-31,0 0 0,-21 0 16,21 0-16,1-1 0</inkml:trace>
  <inkml:trace contextRef="#ctx0" brushRef="#br0" timeOffset="113752.52">7747 10964 0,'0'0'0,"21"0"16,0 0-16,0 0 15,1 0-15,-1-21 0,0 21 16,-21-21-16,21 21 0,0-21 0,0 0 16,-21 0-16,0-1 15,0 1-15,-21 21 16,0 0-16,-21 0 15,21 0-15,-22 0 16,22 0-16,0 21 0,-21 1 0,-1 20 16,43-21-16,-21 0 0,21 0 15,-21 1-15,21-1 0,0 21 16,0 22 0,21-22-16,0-21 0,0-21 15,1 21-15,-1-21 0,0 0 16,0 0-16,0 0 0,64 0 15,0 0-15,-64-21 16,21 0-16</inkml:trace>
  <inkml:trace contextRef="#ctx0" brushRef="#br0" timeOffset="115084.06">9229 10287 0,'42'0'16,"-21"0"-1,0 0 1,-21 21-16,0 0 0,21-21 16,-21 22-16,0-1 0,0 0 15,0 0-15,22 0 16,-22 0-16,0 1 0,0 20 15,0-21-15,0 0 16,0 0-16,0 1 0,21-1 16,-21 21-16,0-21 15,21 0-15,-21 1 16,0-1-16,0 0 0,0 0 16,0 0-16,0 0 15,0 1-15,21-1 0,-21 0 16,0 0-1,21 0 1,-21 0 0,0 1-16,0-1 15,0 0 1,0 0 0,0 0-1,0-42 313,0 0-328,0 0 0,21 0 16,-21-1-16,0-20 0,0 21 16,22-21-16,-1-1 0,0 1 15,0-22-15,0 1 0,0 21 0,1-22 16,-1 1-16,21-1 0,-21 22 15,0-1-15,22-20 16,-22 21-16,21-1 0,-42 64 47,0 1-47,0-1 16,0 0-16,0 0 0,0 0 15,0 0-15,0 1 0</inkml:trace>
  <inkml:trace contextRef="#ctx0" brushRef="#br0" timeOffset="116664.23">10329 10816 0,'0'-21'0,"0"42"0,0-63 16,0 21-16,0 0 0,0-1 15,0 1-15,0-21 0,0 21 0,0 0 0,-21-1 16,0 1-16,0 0 0,0 0 16,-1 0-16,1 21 0,-63 0 15,20 42 1,22-21-16,21 0 15,-1 22-15,22-22 0,-21 21 0,-21 85 16,42-63 0,0-43-16,0 21 15,0-21-15,0 1 0,0-1 0,0 0 16,0 0-16,21-21 0,0 0 16,0 0-16,1 0 15,-1 0-15,0 0 0,0 0 0,0-21 16,22 21-16,-1-42 15,-21 20-15,0 22 0,0-21 16,1 0-16,-1-21 0,0 21 0,0-1 0,0 1 16,-21 0-16,21-64 15,1 64-15,-22 0 16,0 0-16,0 42 31,0 0-15,0 0-16,0 1 0,0-1 0,0 21 15,0-21-15,0 0 0,0 1 0,-22-1 16,22 0-16,0 21 16,0-21-16,0 1 0,22-1 15,-1-21 1,0 0-16,21 0 0,-21 0 16,1 0-16,20-21 0,-21-1 15,64 1-15,-64 0 0,21 0 16,-21 0-16,22 0 0,-22-22 15,21 22-15,-21 0 0,1-43 16,-22 22-16,0 0 0,0 21 16,0-1-16,-22 22 15,1 0-15,0 0 0,0 0 0,0 0 16,0 0-16,-1 0 0,22 22 16,-21-1-16,21 0 0,0 0 15,0 0-15,0 0 0,0 1 0,0-1 16,0 0-16,0 0 0,0 0 15,21 0-15,-21 1 0,22-1 16,-1 0-16,-21 0 0,21 21 16,0-20-16,0-1 15,0-21-15,1 21 0,-1-21 16,0 0-16,0 21 0,0-21 0,22 0 16,20 0-16,-42 0 0,22 0 15,-22 0-15,21 0 0,-21 0 16,106-42-1,-63-1-15,-43 43 16,0-21-16,0 0 0,-21 0 0,21 0 16,-21 0-16,0-64 15,0 0 1,0 64-16,0-21 0,0 21 16,-21 21-16,0-22 0,0 22 15,0 0-15,0 0 0,-22 0 16,22 22-16,0-1 0,0 0 15,-22 0-15,22 0 0,0 0 0,0 22 16,0-22-16,0 0 0,-1 21 0,22-20 16,0-1-16,0 63 15,0-62-15,0-1 16,0 0-16,22-21 0,-1 21 16,0-21-16,0 0 15,0 0-15,0 0 0,1 0 16,-1 0-16,0-21 0,0 0 0,0 21 15,0-21-15,1-1 0,-1 1 16,0 0-16,0-21 0,-21 21 16,21-22-16,0 1 0,-21 21 15,0-22-15,0 1 16,0 21-16,0 0 16,0 42-1,0 0-15,0 0 16,0 0-16,0 43 15,0-22-15,0-21 0,0 22 16,0-22-16,0 0 16,0 0-16,0 0 0,22 1 0,-1-1 15,0 0-15,21-21 16,-21 0-16,1 0 0,-1 0 16,0 0-16,21 0 0,-21 0 15,64-42 1,-21-22-16,-43 43 0,0 0 15,0 0-15,0-1 16,-21 1-16,0 0 0,21 0 0,-21 0 0,0 0 16,0-1-16,0 44 31,0-1-31,0 0 16,0 0-16,0 0 0,0 0 15,0 1-15,0 20 16,0-21-16,0 0 15,22-21 1,-1 0 0,0 0-16,0 0 0,0 0 15,-21-21-15,21 21 0</inkml:trace>
  <inkml:trace contextRef="#ctx0" brushRef="#br0" timeOffset="117028.16">11980 10456 0,'64'85'31,"-43"-85"-31,0 0 0,21 0 15,-20 0-15,-1 0 0,0-21 0,0 0 16,-21 0-16,0-1 16,0 1-16,0 0 0,0-21 15,0 21-15,-21-1 0,0-20 16,0 21-16,-1 21 16,1 0-16,0 0 0,0 0 15,-21 0-15,20 0 0,22 21 16,0 0-16,0 0 0,0 1 15,0 20-15,0 0 16,0-21-16,22 22 0,-1-22 0,0 0 16,0-21-16,21 0 0</inkml:trace>
  <inkml:trace contextRef="#ctx0" brushRef="#br0" timeOffset="117584.84">12573 10245 0,'0'21'0,"-21"0"0,21 0 0,0 0 16,-21 1-16,21 20 0,0 0 0,0 22 16,0-22-16,0 0 15,0-20-15,-22 20 0,22 0 0,0-21 16,-21 85-1,21-85-15,0 22 0,0-22 16,0 0-16,0 0 0,0 0 16,-21-21 15,21-21-15,0 0-16,0 0 0,0 0 15,0 0-15,0-43 16,21 43-16,-21 0 0,21 0 15,1-1-15,-1-20 0,21 21 16,0 0-16,-20 0 0,-1 21 16,21 0-16,-21 0 0,0 0 15,64 0-15,-43 42 16,-20-21-16,-1 0 0,-21 22 16,0-1-16,0-21 15,0 0-15,0 0 0,-21 1 0,-1-1 16,-62 21-1,63-21-15,-43 0 0,22 1 16,-22-22-16,43 21 0,-21-21 16,21 0-16,-1 21 15,1-21 1,21-21 0,0 0-16,21 21 15,22-43-15</inkml:trace>
  <inkml:trace contextRef="#ctx0" brushRef="#br0" timeOffset="117864.68">13293 10245 0,'0'0'0,"0"21"15,0 0 1,0 0-16,0 22 0,-22-22 15,1 21-15,21 0 0,-21 1 0,21-1 16,0 0-16,-21 43 16,21-64-16,-21 43 0,0-22 15,21-21-15,0 22 16,0-22-16,0 0 0,0 0 0,0 0 0,0 0 16,21-21 15,0 0-31,0-21 0,0 21 15,0-21-15</inkml:trace>
  <inkml:trace contextRef="#ctx0" brushRef="#br0" timeOffset="118224.47">13377 10795 0,'21'0'0,"1"0"15,-1 0 1,0 0-1,0 0-15,0 0 0,0 0 16,1 0-16,-1-21 0,0 21 16,0-21-16,21 0 0,-42-1 15,22 22-15,-22-21 16,0 0-16,0 0 16,-22 21-1,1 0-15,0 0 0,0 21 16,0 0-16,0-21 0,-1 21 0,1 1 15,0-1-15,21 21 0,-21-21 0,21 0 16,-21 1-16,21 41 16,0-42-16,0 0 15,0 1-15,21-22 0,0 0 16,0 0-16,22 0 16,-22 0-16,0 0 15,0 0-15,0 0 0,-21-22 16,21 1-16</inkml:trace>
  <inkml:trace contextRef="#ctx0" brushRef="#br0" timeOffset="118982.27">14944 10393 0,'0'0'15,"-22"-21"-15,22 0 0,0-1 16,0 1-16,0 0 0,22 21 31,-1 0-31,0 0 0,0 0 0,0 21 16,43 43-16,-43-22 16,0 0-16,0 22 0,0-22 15,22 64-15,-43-42 0,0-22 16,0 0-16,0 1 0,0-1 0,0 0 15,0-21-15,0 43 16,0-43-16,0 0 0,0 0 16,0-42 15,0 0-31,21 0 0,-21 0 16,21 0-16,-21-1 0,21-20 15,-21 21-15,21-21 0,1 20 0,20-62 16,21-43-1,-41 84-15,-1 1 0,-21 0 16,21-1-16,0 1 0,0 21 16,22-21-16,-43 20 0,21 1 15,0 21-15,-21-21 16,21 21-16,0 0 16,-21 21-16,21-21 15,-21 21-15,0 1 0,22-1 16,-1 0-16,-21 0 0,21 0 0</inkml:trace>
  <inkml:trace contextRef="#ctx0" brushRef="#br0" timeOffset="120597.59">16341 10753 0,'0'0'0,"21"0"0,0-21 15,-21-1-15,0 1 16,0 0-16,0 0 0,0-21 16,-21 20-16,0 1 0,-1 21 15,1-21-15,0 0 0,-42 0 16,41 21-16,1-21 16,-21 21-16,21 0 0,0 21 15,-22 0 1,22 0-16,-42 85 0,41-85 15,22 21-15,-21 1 0,21-22 16,-21 21-16,21 22 16,0-43-16,0 0 0,0 0 0,0 0 15,21-21-15,0 0 16,1 0-16,-1 0 0,0 0 16,0 0-16,0 0 0,0 0 0,22-21 15,-22 0 1,0 21-16,0-21 0,0 0 0,22-22 15,-22 22-15,-21 0 0,42-42 16,-42 41-16,21-41 16,-21 42-16,0 0 0,0-1 15,22 22-15,-22-21 0,0 42 32,0 1-32,0-1 0,0 0 0,-43 64 15,43-64 1,0 42-16,0-42 0,0 1 15,0 20-15,0-21 0,0 0 16,0 0-16,21 1 16,1-22-16,20 21 0,-21-21 15,0 0-15,22 0 0,-1 0 0,-21 0 16,0 0-16,43-21 16,-1-22-1,-42 43-15,1-21 0,-1-21 0,-21 21 16,21-1-16,0-20 0,0-85 15,0 0 1,1 85-16,-22-1 0,0 1 16,21 21-16,-21-21 0,0 20 15,0-20-15,0 63 32,0 22-17,0-1-15,0-21 0,0 43 0,0-22 16,-21 0-16,21 1 15,-22-1-15,22 21 0,0-41 0,0 20 16,0 0-16,0 43 16,0-64-16,0 0 0,0 0 15,0 1-15,0-1 0,0 0 16,22-21-16,-1 0 16,0 0-16,0 0 15,0 0-15,0 0 0,-21-21 16,22 0-16,-1 21 0,0-22 0,0 1 15,0 0-15,-21 0 0,21 0 16,1 0-16,-1-1 0,0-41 16,-21 42-16,21 0 0,0-1 15,-21 1-15,0 0 16,0 42 0,0 0-16,0 1 15,0-1-15,0 0 16,0 21-16,-21 1 15,21 20-15,0-42 0,0 0 16,0 1-16,0-1 16,21-21-1,0 0-15,1 0 16,-1 0-16,0 0 16,0 0-16,0 0 0,0 0 0,22-21 15,20-22 1,-42 22-16,1 0 0,-1-21 15,0 20-15,0 1 0,-21 0 0,21-21 16,0 21-16,-21-22 16,0 22-1,0 42 1,0 0 0,0 1-16,0-1 0,0 0 15,0 0-15,0 0 0,0 0 0,0 1 16,0-1-16,0 0 0,-21 0 15,21 0-15,0 0 0,0 1 16,21-1-16,1-21 0,-22 21 16,21-21-16,0 0 0,0 0 15,43 0-15,-43 0 16,0 0-16,0 0 0,21 0 16,-20 0-16,-1 0 0,0-21 0,21 0 15,1-43 1,-22 43-16,0 0 0,-21 0 15,0-22-15,0 22 0,0-21 0,0-1 16,0 22-16,0-21 16,0 21-16,-21 42 15,0 0-15,21 0 16,-22 0-16,1 1 0,0 20 16,21-21-16,0 0 0,-21 22 0,21-1 15,0 0-15,0-21 0,0 1 16,0-1-16,21-21 0,0 21 15,64 21 1,-22-42-16,-20 0 0,-22 0 16,42 0-1,-41 0-15,-1 0 0,21-21 0,-21 21 16,0-21-16,1 0 0,41 0 16,1-43-1,-43 43-15,0 0 0,0 0 0,-21-1 16,21 1-16</inkml:trace>
  <inkml:trace contextRef="#ctx0" brushRef="#br0" timeOffset="121984.41">2476 11832 0,'0'0'0,"22"0"16,-1 0-16,0 0 15,0 0-15,0 0 0,0 21 0,22-21 16,-22 0-16,42 0 15,-41 22-15,20-22 0,21 0 16,-41 21-16,-1-21 0,21 0 16,-21 0-16,85 21 15,-85-21-15,22 0 0,-1 0 16,0 0-16,22 0 0,-1 0 0,22 0 16,0 0-16,-1 0 0,22 0 15,85 0-15,-86-21 0,1 21 16,21 0-16,0-21 0,-21-1 15,21 22-15,254-21 16,-148 0-16,-85 21 16,-21 0-16,0 0 0,0-21 0,0 21 15,0 0-15,0-21 0,148 21 16,0-21 0,-126 21-16,-1-22 0,-21 22 0,21 0 15,0 0-15,21-21 0,149 21 16,-170 0-16,21-21 0,1 21 0,359 0 15,-339-21 1,-20 21-16,20 0 0,1 0 0,-1 0 16,1 0-16,-22 0 0,22 0 0,359 0 15,-381 0 1,1 0-16,-1 0 0,0 0 0,170 0 16,-170 0-16,1 0 0,-22 0 15,21 0-15,0-21 0,1 21 16,-1 0-16,127 0 15,170-21-15,-297 21 16,149 0-16,-170 0 16,0 0-16,318-22 15,-318 22-15,148 0 0,-169 0 16,22 0-16,-22 0 16,21 0-16,0 0 0,-21 0 0,0 0 0,0 0 15,0 0-15,0 0 0,-21 0 0,0 0 16,21 0-16,84 0 15,-126 0-15,21 0 0,42 0 16,-85 0-16,1 0 0,42 0 16,-22 0-1,-62 0-15,-1 0 0,-21 22 32,0-1-17,-21-21 1,-1 0-16,1 0 0,-21 0 0,0 0 15</inkml:trace>
  <inkml:trace contextRef="#ctx0" brushRef="#br1" timeOffset="131684.1">6752 12827 0,'-21'-42'15,"21"21"1,-21-1-1,21 44 17,0-1-32,0 0 0,0 0 15,0 0-15,0 0 16,0 1-16,0 41 0,0-21 16,0-20-16,0 20 0,0-21 15,0 0-15,0 22 0,0-22 0,0 21 16,0 0-1,0-20-15,0-1 0,0 0 16,0-42 15,0 0-15,0-1-16,0 1 16</inkml:trace>
  <inkml:trace contextRef="#ctx0" brushRef="#br1" timeOffset="132229.73">6625 12361 0,'0'22'0,"0"-44"0,-21 44 15,21-1-15,0 0 0,0 0 0,0 0 16,0 0-16,0 1 16,0-1-16,0 0 0,0 0 15,0 0-15,21-21 0,0 21 16,0-21-16,1 22 0,-1-22 15,0 0-15,0 0 0,0 0 0,0 0 16,1 0-16,-1 0 0,21-22 16,-21 22-16,22-21 15,-22 0-15,-21-21 0,0 21 16,0-1-16,0 1 16,0 0-16,0 0 0,0 0 0,-43-22 15,22 22 1,0 0-16,0 21 0,0 0 0,0 0 15,-1 0-15,-20 0 0,21 0 0,-21 0 16,20 21-16,-20 0 16,21 1-16,21-1 0,0 0 0,0 0 15,0 0-15,0 0 0,0 1 16,0-1-16,0 21 0,0 0 16,0-20-16,0-1 15,21 0-15,0 0 0,0 0 16,43 0-16</inkml:trace>
  <inkml:trace contextRef="#ctx0" brushRef="#br1" timeOffset="132861.06">7281 12721 0,'-21'0'16,"21"21"-16,0 1 15,0-1-15,0 0 16,0 21-16,0-21 0,0 22 16,0-22-16,0 0 15,0 0-15,0 0 0,0 1 0,0-1 16,0 21-16,0-21 15,0 22-15,0-22 0,0 0 16,0 0-16,0 0 16,0-42 31,0 0-32,0 0-15,0 0 16,0-1-16,0 1 0,0 0 15,0-21-15,0 21 0,0-22 16,0 22-16,0-21 0,21-43 16,0 43-16,1 21 0,41-43 15,-21 22-15,-20 21 0,83-22 16,1 43 0,-85 0-16,1 21 0,-1 1 15,0-1-15,0 21 16,43 64-16,-64-64 15,0 43-15,0-64 16,0 21-16,0 1 0,0-22 0,0 21 16,0-21-16,0 43 15,0-43-15,0 0 16,-22-21-16,1 0 16,21-21 15,0 0-31,0 0 0,21 0 15</inkml:trace>
  <inkml:trace contextRef="#ctx0" brushRef="#br1" timeOffset="133248.73">8424 12383 0,'0'0'0,"-21"-22"15,0 22 1,0 0-16,21 22 16,0-1-1,0 0-15,0 0 0,-21 0 16,21 22-16,0-22 0,0 63 15,-22-41-15,22-1 0,0 0 16,0 1-16,0-1 0,-21 43 16,0-64-16,21 21 0,0-21 0,0 43 15,0-43-15,0 21 16,0-20-16,0-1 16,21-21-1,0 0 1,1 0-16,-1-21 0,-21-1 15,42 1-15,-21 0 0,-21 0 16</inkml:trace>
  <inkml:trace contextRef="#ctx0" brushRef="#br1" timeOffset="133565.57">8191 12721 0,'0'0'0,"-21"0"16,42 0 15,1 0-31,-1 0 0,0 0 16,21-21-16,-21 21 0,1 0 0,20 0 15,-21 0-15,0 0 0,22 0 16,-22 0-16,0 0 0,0 0 0,21 0 15,-20 0-15,-1 0 0,0 0 32</inkml:trace>
  <inkml:trace contextRef="#ctx0" brushRef="#br1" timeOffset="134636.32">10753 12848 0,'0'0'0,"21"0"15,0 0 1,-21-21-16,21 21 0,0-21 16,-21 0-16,21 0 15,-21-1-15,0 1 0,0 0 16,0 0-16,0 0 0,0 0 15,0-1-15,0 1 16,-21 0-16,0 0 0,0 0 16,0 21-16,21-21 0,-21 21 0,-1 0 15,-20 0-15,21 0 16,0 0-16,0 0 0,-1 0 16,1 0-16,0 0 0,21 21 15,-63 21-15,41 0 16,22-20-16,-21-1 15,21 0-15,0 21 0,-21 1 0,21-22 16,0 21-16,0-21 0,0 22 16,0-1-16,0 0 0,0-21 15,0 1-15,0-1 0,21 0 0,0 0 16,1 0 0,-1-21-16,0 21 15,0-21-15,0 0 0,0 0 16,1 0-16,-1 0 0,0 0 15,0 0-15,-21-21 0,21 21 0,0-21 16,1 0-16,-1 21 0,0-42 16,0-1-16,0 22 0,0-42 15,1 20-15,-1 22 0,21-85 16,-21 22 0,-21 62-16,21 1 15,-21 0-15,0 42 47,0 0-47,0 1 16,0 20-16,0-21 0,0 21 0,0-20 15,0 20-15,0 21 16,0-41-16,22 41 16,-1-42-16,-21 0 0,21 1 0,0-1 15,0-21-15,0 21 0,22-21 16,20 0-1,-42 0-15,22 0 0,-1 0 0,-21-21 0,22 0 16,-22 21-16,21-22 0</inkml:trace>
  <inkml:trace contextRef="#ctx0" brushRef="#br1" timeOffset="135261.7">12234 12658 0,'21'0'47,"1"0"-47,20 0 0,-21 0 0,0 0 15,22 0-15,-22 0 0,21 0 0,-21 0 16,0 0-16,22 0 0,-22 0 16,0 0-16,0 0 0,0 0 15,1 0-15,-1 0 0,0 0 16,-42 0 15</inkml:trace>
  <inkml:trace contextRef="#ctx0" brushRef="#br1" timeOffset="135520.54">12255 12848 0,'0'21'15,"22"-21"1,-1 0-16,0 0 16,0 0-16,0 0 0,0 0 15,1 0-15,-1 0 0,0 0 0,0 0 16,0 0-16,0 0 0,1 0 15,-1 0-15,0 0 0,0-21 16,0 0-16,0 21 0,1-21 16,-1 21-16</inkml:trace>
  <inkml:trace contextRef="#ctx0" brushRef="#br1" timeOffset="135924.34">13483 12298 0,'0'21'16,"0"0"0,-21 0-16,21 1 15,0-1-15,0 0 0,0 21 0,0-21 16,-21 1-16,21 41 16,0 43-16,-21-85 15,21 0-15,0 22 0,0-22 0,-22 0 16,22 0-16,0 0 15,0 0-15,22-42 47,-1 0-31,0 21-16</inkml:trace>
  <inkml:trace contextRef="#ctx0" brushRef="#br1" timeOffset="136456.07">13843 12319 0,'-21'0'15,"21"21"1,-21 0-16,21 1 15,-22-1-15,1 42 16,21-42-16,0 1 0,0 20 16,0-21-16,-21 0 0,21 0 0,0 22 15,0-1-15,0-21 16,0 0-16,0 1 0,0 20 16,21-42-16,0 21 15,1-21 1,-1 0-16,0 0 0,0 0 0,0 0 15,22 0-15,-22-21 0,0 0 16,0 21-16,0-21 0,0-1 16,1 1-16,-22 0 0,42-21 15,-21-22-15,-21 43 0,0-21 16,0-22-16,0 43 16,0-21-16,0 21 0,-21-43 15,0 43-15,21 0 16,-21 21-16,-1-21 0,-20-1 15,21 22-15,0 0 0,0 0 16,-1 22-16,1-1 0,0 0 16,21 0-16,-21 0 0,21 0 0,-21 1 15,21-1-15,0 0 0,0 0 0,0 0 16,0 0-16,0 1 16,0-1-16,21-21 15</inkml:trace>
  <inkml:trace contextRef="#ctx0" brushRef="#br1" timeOffset="137097.73">14605 12298 0,'-21'0'16,"0"0"-1,-1 0-15,1 0 32,0 0-32,21 21 15,-21 0-15,21 0 0,-42 43 16,20-43-16,22 0 15,0 0-15,0 1 0,-21 20 16,21-21-16,0 0 0,-21 0 16,21 1-16,0 20 0,0-21 15,0 21-15,0-20 0,0-1 16,21 0-16,22 0 16,-22-21-16,0 0 15,0 0-15,0 0 0,0 0 16,1 0-16,-1 0 0,0 0 0,21-21 15,1 0 1,-22 0-16,0-1 0,0 1 0,-21 0 16,21 0-16,0-21 0,1 20 0,-22 1 15,0-21-15,21-43 16,-21 64-16,0 0 0,0-43 16,-21 43-1,21 0-15,-22 21 0,1 0 0,0-21 16,0 21-16,0 0 0,0 0 15,-1 0-15,1 0 0,0 0 16,0 0-16,-21 21 16,-22 21-16,64-20 15,-21-1-15,0 0 0,21 0 16,-21-21-16,21 21 0,0 0 0,0 1 16,0-1-16,0 0 15,0 0-15,21-21 16</inkml:trace>
  <inkml:trace contextRef="#ctx0" brushRef="#br1" timeOffset="137592.85">15473 12340 0,'0'0'0,"0"21"0,0 1 15,0-1 1,0 0 0,21-21 15,0 0-31,-21-21 31,0 0-31,0-1 16,0 1-1,-21 21-15,0 0 16,0 0 0,-1 0-1,22 21-15,0 1 16,0-1-16,0 0 31</inkml:trace>
  <inkml:trace contextRef="#ctx0" brushRef="#br1" timeOffset="138467.35">15515 12700 0,'0'21'0,"-21"-21"16,21-21 15,21 21 16,-21 21-32,21-21-15,-21 21 16,0 1-16,0-1 16,0 0-16,0 0 15,-21-21 1,21 21-16,-21-21 16,0 0-16,0 0 15,21-21 16,-22 21-31,22-21 0,0 0 16,0 0-16,0-1 16,0 1-1,22 21-15,-1 0 16,0 0 0,0 0-16,0 21 31,-21 1-31,0-1 15,0 0 1,0 0-16,-21-21 16,21 21-1,-21-21-15,0 0 0,0 0 16,-1 0-16,1 0 47,21-21-32,0 0 1,0 0-16,21 21 16,-21-21-16,22 21 0,-1 0 15,0 0 1,0 0 0,0 0-16,-21 21 15,0 0-15,21-21 0,-21 21 16,0 0-16,0 0 15,0 1-15,0-1 16,0 0-16,-21 0 0,0-21 0,0 21 16,0 0-16,0 1 0,-43-1 15,43 0-15,-21-21 0,-43 21 16,64-21-16,0 21 16,-22-21-16,22 0 0,0 0 15</inkml:trace>
  <inkml:trace contextRef="#ctx0" brushRef="#br1" timeOffset="139069">15515 12425 0,'-21'0'31</inkml:trace>
  <inkml:trace contextRef="#ctx0" brushRef="#br1" timeOffset="143448.07">7070 14330 0,'21'-21'0,"-21"0"16,0-1-16,0 1 16,0 42 15,0 1-15,0-1-16,0 0 0,0 21 15,0-21-15,0 22 0,0-22 16,0 0-16,0 21 0,0-20 0,0-1 15,0 0-15,0 42 16,0-41-16,-21-1 0,21 0 16,-22-21-1,22-21 17,0 0-32,0-1 0</inkml:trace>
  <inkml:trace contextRef="#ctx0" brushRef="#br1" timeOffset="143893.46">7175 13970 0,'0'0'0,"-21"0"0,0 0 15,0 0 1,21 21-16,0 0 0,-21-21 15,21 22-15,-21-1 0,21 0 16,0 0-16,0 0 16,0 0-16,0 1 0,21-22 15,0 0-15,0 21 16,0-21-16,0 0 0,1 0 16,-1 0-16,21-21 15,-42-1-15,21 1 16,-21 0-16,0 0 15,0 0-15,0 0 0,0-1 16,-21 1-16,0 0 16,0 0-16,0 21 0,-1 0 15,1-21-15,0 21 16,0 0-16,0 21 16,0 0-16,21 0 0,0 0 15,0 1-15,0-1 16,0 0-16,0 0 0,0 0 15,0 0-15,21 1 16,0-22-16,0 21 0,0-21 0,0 21 16,1-21-16</inkml:trace>
  <inkml:trace contextRef="#ctx0" brushRef="#br1" timeOffset="144476.13">7578 14182 0,'0'21'0,"0"0"15,0 0-15,0 0 16,0 1-16,0-1 0,0 0 0,0 0 16,0 0-16,0 0 0,0 43 15,0-22 1,0 1-16,0-22 0,0 0 15,0 0-15,0 0 0,0 0 0,0 22 16,0-22 0,0 0-16,0-42 47,0 0-47,-22 0 0,22-1 15,0 1-15,0 0 0,0 0 16,0-21-16,0 20 0,22-83 15,-1 62-15,0 1 16,0 21-16,0-22 0,22 22 0,-1 0 16,85-21-1,0 21-15,-106 21 16,21 0-16,-20 0 0,-1 21 16,0 0-16,21 42 15,-21-20-15,-21 20 16,0-42-16,0 22 0,0-1 15,0-21-15,0 22 0,-42 41 16,21-41 0,21-22-16,0 0 0,0 0 15,0-42 32,0 0-47,0 0 0,21-1 16,0 1-16</inkml:trace>
  <inkml:trace contextRef="#ctx0" brushRef="#br1" timeOffset="144820.51">8572 13991 0,'0'0'0,"-21"21"15,0 1 1,21-1-16,0 0 16,0 0-16,0 0 0,0 0 0,-21 22 15,21-22-15,0 21 0,-21-21 16,21 22-16,0-1 0,-21-21 16,21 43-16,0-22 0,0 0 15,0 1-15,0-22 16,0 0-16,0 0 0,0 0 15,21 1-15,0-22 16,0 0 0,0 0-16,0-22 15,-21 1-15,22 21 0,-1-21 16,-21 0-16,21 0 0,0 0 16,0-1-16,-21 1 0</inkml:trace>
  <inkml:trace contextRef="#ctx0" brushRef="#br1" timeOffset="145080.35">8424 14288 0,'0'21'15,"21"-21"-15,1 0 16,-1 0-16,0 0 0,0 0 15,0 0-15,0 0 0,1 0 16,-1 0-16,0 0 0,21 0 0,-21 0 16,1-21-16,-1 21 15,0 0-15,0 0 16,0 0-16,0 0 16,22 0-16,-22 0 0,42 0 15</inkml:trace>
  <inkml:trace contextRef="#ctx0" brushRef="#br1" timeOffset="146045.42">11028 14182 0,'-21'-21'16,"21"-43"-1,0 43-15,0 0 0,0 0 16,0-1-16,0 1 15,0 0-15,0 42 47,0 0-47,0 1 0,0-1 16,0 21-16,0 22 16,0-1-16,0-21 15,0 1-15,0 41 0,0-62 16,0 20-16,0 21 15,0-20-15,0-1 16,0-21-16,0 0 0,0 1 0,0-1 16,0-42 46,0-1-62,0 1 0,0 0 0,0 0 16,0 0-16,0 0 0,0-1 15,0 1-15,0-21 0,0 21 0,21 0 16,0-1-16,0-20 0,0 21 16,22-21-16,-22 20 0,0 22 15,0-21-15,21 0 0,-20 21 0,-1 0 16,21 0-16,-21 0 16,0 0-16,43 0 0,-43 0 15,0 21-15,0 0 0,22 1 0,-43-1 0,21 0 16,0 0-16,-21 0 0,21 22 15,-21 41 1,0-63-16,0 1 0,-21-1 16,-21 0-16,21 0 0,-1 0 0,1 0 15,-21-21-15,21 22 0,-43-1 16,22-21-16,21 0 0,-43 0 16,43 0-16,-21 0 0,21 0 15,-22 0-15,22 0 0,0 0 16,0 0-1,21-21 17,21 21-32,0-22 15,0 22-15,0 0 0</inkml:trace>
  <inkml:trace contextRef="#ctx0" brushRef="#br1" timeOffset="146460.5">12509 14309 0,'0'0'16,"-21"0"-16,42 0 63,1 0-63,-1 0 0,0 0 0,0 0 15,21 0-15,-20 0 0,-1 0 0,0 0 16,0-21-16,0 21 0,0 0 15,1 0-15,-1 0 0,0 0 16,0 0 0,-42 0 46</inkml:trace>
  <inkml:trace contextRef="#ctx0" brushRef="#br1" timeOffset="146725.34">12446 14478 0,'42'0'31,"-21"0"-31,1 0 16,-1 0-16,0 0 0,0 0 0,0 0 15,0-21-15,1 21 0,-1 0 16,0 0-16,0 0 16,0 0-16,0 0 15,-21-21 1</inkml:trace>
  <inkml:trace contextRef="#ctx0" brushRef="#br1" timeOffset="147844.46">14499 14203 0,'21'0'15,"-42"0"-15,42-21 0,0 0 0,-21-1 16,0 1-16,0 0 16,0 0-16,0 0 0,0 0 15,0-1-15,0-20 0,0 21 16,-21 0-16,21 0 0,-21-1 15,0 1-15,0 0 0,0 21 16,-1 0-16,1 0 0,0 0 16,0 0-16,-43 0 15,1 0-15,42 21 16,-43 0-16,43 1 0,0-1 16,0 0-16,-22 21 15,1 22-15,21-43 16,21 0-16,0 0 0,-21 22 0,21-22 15,-21 0-15,21 0 0,0 21 16,0-20-16,0-1 0,0 0 0,0 0 16,0 0-16,0 0 0,0 1 0,0-1 15,0 0-15,21-21 16,0 0-16,-21 21 0,21-21 0,21 0 16,-20 0-16,-1 0 15,0 0-15,0 0 0,21 0 0,-20 0 16,41-21-16,-42 0 0,0 0 15,22 21-15,-22-22 0,0 1 16,0 0-16,0 0 0,1 0 0,-1 0 16,-21-22-16,21 22 15,-21 0-15,21 0 0,-21 0 16,0-22-16,21 22 0,-21 0 16,0 0-16,0 0 15,0-1-15,0 1 16,0 42 31,0 1-47,0-1 0,0 0 15,0 0-15,0 0 0,0 0 16,0 1-16,21-1 0,-21 0 0,0 0 16,0 0-16,22 0 15,-22 1-15,0-1 0,0 0 16,21-21-16,-21 21 0,42 0 15,-42 0 1,21-21-16,0 0 0,1 0 16,-1 0-16,0 0 15,0 0-15,0-21 16,0 21-16,1-21 0,-22 0 16,21 21-16,-21-21 0,42 0 15,-21-22-15,0 22 16</inkml:trace>
  <inkml:trace contextRef="#ctx0" brushRef="#br1" timeOffset="148273.15">15579 13970 0,'21'0'47,"-42"0"0,21-21-47,-22 21 0,1 0 15,0 0 1,0 0-16,21 21 16,0 0-1,0 0 16,21-21 1</inkml:trace>
  <inkml:trace contextRef="#ctx0" brushRef="#br1" timeOffset="148857.51">15557 14330 0,'-21'0'16,"21"-21"30,21 21 1,-21 21-47,22-21 0,-22 21 16,0 0-16,0 0 16,0 1-16,0-1 15,0 0-15,-22-21 31,1 0-15,0 0 15,21-21-31,0 0 0,0-1 16,0 1-16,0 0 16,21 0-1,0 21 1,1 0-16,-22 21 15,21 0-15,0 0 16,-21 1-16,0-1 0,0 0 16,0 0-16,0 0 0,0 0 15,0 1-15,-21-1 0,0 0 0,-1 0 16,1 0-16,0 0 0,-21 1 16,21-1-16,-1 0 0,-41 0 15,21-21-15,20 0 16,1 0-16</inkml:trace>
  <inkml:trace contextRef="#ctx0" brushRef="#br1" timeOffset="149483.67">15557 14012 0,'0'22'16,"0"-1"-1,22-21 17,-1 0-1,-21-21-31,0-1 16,0 1-16,0 0 15,-21 0 1,-1 21-1,1 0-15,0 0 16,0 0-16,0 0 16,21 21-1,-21-21-15,21 21 0,0 0 16,0 1 0,21-22 30</inkml:trace>
  <inkml:trace contextRef="#ctx0" brushRef="#br2" timeOffset="182923.92">14097 12192 0,'21'0'125,"0"0"-63</inkml:trace>
  <inkml:trace contextRef="#ctx0" brushRef="#br2" timeOffset="184497.15">14203 12213 0,'21'0'78,"-21"-21"-62,21 21-16,-21-21 0,0 0 15,0 0 1,21 21-16,-21-22 0,21 1 16,-21 0-16,0 0 15,0 0-15,0 0 16,0-1-1,0 1-15,0 0 16,0 0 0,0 0-16,0 0 15,0-1 1,0 1 0,-21 0-1,0 21-15,21-21 16,-21 21-16,21-21 15,-21 21-15,21-21 16,-21 21-16,21-22 16,-22 22-16,22-21 0,-21 0 15,0 21-15,0-21 16,0 21 0,0-21-16,-1 21 0,1-21 15,0-1-15,0 22 16,0 0-16,21-21 0,-43 21 15,22-21-15,0 21 16,0 0-16,0-21 0,0 0 16,-22 0-1,22 21 1,21-22-16,-21 22 16,0 0-16,0-21 0,-22 21 15,22-21-15,0 21 16,0 0-16,0 0 0,-1-21 15,1 21-15,-63-21 16,41 0-16,22 21 16,0 0-16,0 0 0,0-22 0,-1 22 15,1 0-15,-42 0 16,20-21 0,22 21-16,0 0 0,-21 0 15,21 0-15,-1 0 0,1 0 16,0 0-16,-21 0 15,21 0-15,-1 0 0,1 0 16,0 0-16,0 0 16,0 0-16,0 0 0,-1 0 0,1 0 15,0 0-15,0 0 16,0 0-16,0 0 0,-1 0 16,1 0-16,0 0 15,0 0-15,0 0 16,-22 0-16,22 0 15,0 0-15,0 0 0,0 0 16,0 0-16,-1 0 16,1 0-16,0 0 0,0 0 15,0 0-15,0 0 16,-1 0-16,1 21 0,0-21 16,0 0-16,-21 0 15,20 22-15,1-22 16,0 0-16,0 0 0,0 21 15,0-21-15,-1 0 16,22 21-16,-21-21 0,0 0 16,0 0-16,21 21 0,-21-21 0,0 0 15,-1 0 1,1 21-16,0-21 0,0 0 16,0 0-16,0 21 0,-1-21 0,1 0 15,0 22-15,0-22 16,0 21-16,0-21 15,-1 21 1,1-21-16,0 21 0,0-21 16,0 21-16,0 0 15,-1 1-15,1-22 16,0 21-16,0 0 16,0 0-16,0 0 15,21 0 1,-22 1-16,1-22 0,21 21 15,-21 0-15,0-21 0,21 21 0,0 0 16,-21 0-16,0 1 16,-1 20-16,22-21 0,0 0 15,0 0-15,-21 1 16,21-1-16,0 0 0,0 0 16,0 0-16,0 0 15,-21 22-15,21-22 16,-21-21-16,21 21 0,0 0 0,0 0 15,0 1 1,0-1 0,0-42 77,0-1-93</inkml:trace>
  <inkml:trace contextRef="#ctx0" brushRef="#br2" timeOffset="184941.5">10964 11917 0,'64'42'32,"-43"-21"-32,-21 1 0,21-1 15,-21 0-15,0 0 16,21 0-16,-21 0 0,0 1 0,21-22 16,-21 21-16,0 0 0,0 0 0,22 0 15,-22 0 1,21-21-16,-21 22 15,0-1-15,21-21 63</inkml:trace>
  <inkml:trace contextRef="#ctx0" brushRef="#br2" timeOffset="185264.32">11493 12002 0,'0'42'16,"-21"-42"-16,21 21 16,-21-21-16,-21 42 15,21-20-15,-1-1 16,1 0-16,0 0 0,-21 0 0,42 0 16,-21 1-16,21-1 15,-22-21 1,22 21-1</inkml:trace>
  <inkml:trace contextRef="#ctx0" brushRef="#br2" timeOffset="186468.34">9864 11917 0,'0'0'0,"0"21"62,0 0-62,0 0 16,0 1-16,0-1 0,0 0 15,0 0-15,0 0 0,0 0 16,0 22-16,0-22 16,0 0-16,0 0 15,0 0-15,0 1 16,21-22 31</inkml:trace>
  <inkml:trace contextRef="#ctx0" brushRef="#br2" timeOffset="187005.09">10202 11896 0,'-21'0'32,"21"21"-17,-21-21-15,0 21 0,21 0 16,-21 0-16,-1 1 0,22-1 0,0 0 15,-21 0-15,0 0 0,21 0 0,0 1 16,0-1-16,0 0 0,-21 21 16,21-21-16,0 1 15,0-1-15,21-21 16,0 0-16,0 0 16,1 0-16,-1 0 0,0 0 15,0 0-15,0 0 0,0 0 16,1-21-1,-1-1-15,-21 1 0,0 0 0,21 21 16,-21-21-16,21 0 0,-21 0 16,0-1-16,0-20 15,0 21-15,0-21 0,0 20 16,0 1-16,-21 0 0,0 0 16,0 21-1,-1 0-15,1 0 16,21 21-16,-21-21 15,21 21-15,0 0 16</inkml:trace>
  <inkml:trace contextRef="#ctx0" brushRef="#br2" timeOffset="187508.5">10477 11938 0,'0'21'16,"0"0"-16,-21 22 15,21-22-15,-21 21 16,0-21-16,21 1 16,0-1-16,-21 0 0,21 0 0,0 0 15,0 22-15,0-22 16,0 0-16,0 0 16,21-21-1,0 0-15,0 0 0,0 0 16,1 0-16,-1 0 0,0-21 15,0 21-15,0-21 16,0 21-16,-21-21 0,22-1 0,-22 1 16,21 0-16,-21-64 15,0 43-15,0 21 16,-21 0-16,-1-22 16,1 22-16,0 21 0,-21 0 15,21 0 1,-1 0-16,1 21 15,21 1-15,-21-22 0,21 21 0,0 0 16</inkml:trace>
  <inkml:trace contextRef="#ctx0" brushRef="#br2" timeOffset="189491.68">14457 13462 0,'0'-21'16,"0"0"0,0 0-1,0-1 1,21 44 46,-21-1-46,0 0-16,0 0 0,0 0 16,0 22-16,0-22 15,0 0-15,0 0 0,0 0 16,0 0-16,0 1 0,0-1 16,-21-21-16</inkml:trace>
  <inkml:trace contextRef="#ctx0" brushRef="#br2" timeOffset="190004.06">14838 13399 0,'0'0'0,"0"-22"15,-21 22 1,-1 0 15,22 22-31,-21-22 0,21 42 16,-21-42-16,21 21 0,0 0 0,0 0 15,0 1-15,-21-1 0,21 0 16,0 0-16,0 0 0,0 0 16,0 1-16,0-1 15,0 0-15,21-21 16,0 0 0,0 0-16,1 0 15,-1 0-15,0 0 0,-21-21 0,21 21 16,0-21-16,-21-1 0,0 1 0,21 21 15,-21-21-15,22 0 16,-22 0-16,0-43 0,0 43 16,0 0-16,0 0 0,0 0 15,0-1-15,-22 22 0,1-21 16,0 21-16,0 0 16,0 0-16,0 0 15,21 21-15,0 1 16,-22-22-16,22 21 15</inkml:trace>
  <inkml:trace contextRef="#ctx0" brushRef="#br2" timeOffset="190537.7">15240 13420 0,'0'-21'15,"-21"21"17,0 21-32,21 0 15,-22 0 1,1 0-16,21 0 0,0 1 15,0-1-15,0 0 16,-21-21-16,21 21 0,0 0 0,0 0 16,0 1-16,0-1 15,0 0 1,21-21-16,-21 21 0,21-21 0,1 0 16,-1 0-16,0 0 15,0 0-15,0 0 0,0-21 16,1 21-16,-1-21 15,-21 0-15,21 21 0,-21-22 16,21 1-16,-21-21 0,21 21 16,-21 0-16,0-1 0,21 1 0,-21 0 15,0 0-15,0 0 0,0 0 16,0-1-16,-21-20 16,0 21-16,0 21 15,0 0-15,0 0 0,-1 0 0,1 0 16,0 0-16,-21 0 15,21 0-15,-1 0 0,1 0 16,21 21-16,-21-21 0,0 0 16,0 21-16,-22 0 15</inkml:trace>
  <inkml:trace contextRef="#ctx0" brushRef="#br2" timeOffset="191828.48">14224 13589 0,'0'0'0,"0"-21"16,0 0-1,0 0-15,0-1 16,0 1-16,0 0 16,0 0-16,0 0 15,-21 21-15,0-21 0,-1-1 0,1 22 16,0-21-16,0 0 0,0 21 15,-22-21-15,22 0 0,-42 21 16,42-21-16,-1 21 16,-20 0-16,21 0 0,0-22 0,0 22 15,-43 0-15,43 0 0,-43-21 16,43 21-16,-21 0 16,21 0-16,-22 0 0,22 0 15,0 0-15,0 0 0,0 0 0,0 0 16,-22 0-16,22 0 0,0 0 15,-21-21-15,20 21 16,-20 0-16,21 0 0,0 0 16,0 0-16,-22 0 0,1 0 15,0 0-15,-22 0 0,43 0 16,0 0-16,-22 0 0,22 0 16,0 0-16,0 0 0,-64 21 15,64-21-15,0 21 16,0-21-16,0 0 0,-1 22 15,1-22-15,0 21 0,0-21 0,-43 21 16,1 0 0,42 0-16,0-21 0,-1 21 15,1-21-15,0 22 0,0-22 0,0 21 16,-22 0-16,22-21 16,-21 42-16,21-42 0,-22 21 15,-20 1-15,42-1 0,0-21 16,-22 21-16,1 0 15,0 0-15,20 0 0,1 1 16,0-22-16,0 21 0,-21-21 0,20 21 16,1-21-16,0 21 0,0-21 15,0 0-15,0 21 0,-1-21 0,1 21 16,0-21-16,0 22 16,21-1-16,-21 0 15,0-21-15,21 21 0,-22-21 16,1 21-16,21 0 15,-21-21-15,21 22 0,-21-22 16,21 21 0,-21-21 15,0 0 0</inkml:trace>
  <inkml:trace contextRef="#ctx0" brushRef="#br2" timeOffset="192400.55">11515 13483 0,'0'0'16,"21"0"-1,-21 21 1,0 1-16,0-1 16,0 0-16,0 0 15,0 0-15,0 22 16,-21 20-16,-1-42 0,22 0 15,0 1-15,0-1 0,-21 0 16,0 0-16,21 0 0,-21-21 16,21 21-16,0 1 15,21-22 48,0 0-63,0 0 0,-21-22 15,22 22-15,-1 0 16,0 0-16,0 0 0,0 0 16,0 0-16,1 22 0,-1-22 15,0 21-15,0-21 0,21 21 16,-20-21-16,-1 0 0,0 21 0,0-21 16,0 21-16,-21 0 15,21-21 1,-21 22-1</inkml:trace>
  <inkml:trace contextRef="#ctx0" brushRef="#br2" timeOffset="193604.51">11112 15134 0,'-21'0'0,"42"0"0,-63 0 16,21 0-16,21-21 0,-21 21 0,-22 0 15,22 0-15,-21-21 16,21 21-16,0 0 0,-22 0 16,22 0-16,21-21 0,-21 21 0,0 0 15,0 0 1,-1 0 0,44 0 15,-1 0-31,0 0 0,0 0 15,0 0-15,22 0 0,-22 0 0,21 0 16,0 0-16,1 0 16,20 0-16,-20 21 0,-1-21 0,0 0 15,22 0-15,-22 0 0,0 0 0,1 21 16,-1-21-16,43 0 16,-22 0-1,-42 0-15,1 0 16,-44 0 15,1 0-31,-21 0 0,21 21 16,0-21-16,-1 0 15,22 21 1,-21-21-16,0 22 0,21-1 16,-21-21-16,0 21 0,21 0 15,-21-21-15,-1 0 0,1 21 16,0-21-16,0 21 0</inkml:trace>
  <inkml:trace contextRef="#ctx0" brushRef="#br2" timeOffset="193981.24">10858 15325 0,'0'-21'15,"22"21"32,-1 0-31,21 0-16,-21 0 0,22 0 0,-1 0 16,0 0-16,1 0 0,-1 0 0,0 0 15,1 0-15,-1 0 0,0 0 16,43 0-16,-43 0 0,1 0 15,-1 0-15,-21 0 16,0 0 0,-42 21 46,0-21-46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17:20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1228 0,'0'-43'31,"0"22"-15,21 21 15,1 0-31,-1 21 0,21 1 15,-21-1-15,22 0 0,-1 0 16,0 21-16,1 1 0,-1-22 0,-42 42 16</inkml:trace>
  <inkml:trace contextRef="#ctx0" brushRef="#br0" timeOffset="147.91">1672 2138 0,'0'21'15,"0"0"-15,0 0 16,-21-21-16,21 22 15,-21-22-15,21-22 16,0 1 0,0 0-16,0-21 15,0-1-15,0 1 0</inkml:trace>
  <inkml:trace contextRef="#ctx0" brushRef="#br0" timeOffset="1779.96">1164 1312 0,'21'0'63,"0"0"-48,1 0-15,-1 0 0,-21 22 0,21-1 16,0 0-16,0 0 0,0 0 15,1 0-15,-1 22 0,0 20 16,0-20-16,0-1 16,0 0-16,1 1 0,-1-1 0,0 0 15,0 1-15,0-1 0,-21 0 16,21 64-16,-21-64 0,0 22 16,0-22-16,22 22 15,-22-22-15,0-21 0,0 0 16,0 22-16,0-22 0,0 0 15,0 0-15,0-42 47,0 0-47,21 0 16</inkml:trace>
  <inkml:trace contextRef="#ctx0" brushRef="#br0" timeOffset="2248.69">2244 1228 0,'0'0'15,"0"21"1,0 0-16,-22 0 15,-41 85 1,42-64-16,0 64 16,-22-42-16,22-1 0,0 1 15,0-1-15,0 1 0,-85 147 16,63-168-16,22-1 16,0 0-16,21-20 0,-63 62 15,63-63-15,0 1 16,0-1-16,21-21 31,-21-21-15</inkml:trace>
  <inkml:trace contextRef="#ctx0" brushRef="#br0" timeOffset="3916.34">2582 1969 0,'0'0'0,"0"-22"0,0 1 15,21 0-15,-21-21 0,0 21 16,0-1-16,0-20 0,0 21 0,0-21 15,0 20-15,0 1 0,0 0 16,-21 0-16,0 21 0,0 0 16,-21-21-16,20 21 15,-83 42-15,83-21 16,-20 0-16,21 22 0,0-1 16,-22-21-16,22 43 0,-42 63 15,63-85 1,-21 0-16,21 1 0,-22 20 15,22-42-15,0 22 0,0-22 0,0 0 16,0 0-16,22-21 0,-1 0 16,0 0-16,42 0 15,-41 0-15,20 0 0,-21-21 16,21 0-16,-20 0 0,20 0 0,-21-1 16,21 1-16,-20 0 0,41-42 15,-42 20-15,-21 22 0,21-21 16,1-1-16,-22 22 0,21-21 15,-21-22-15,0 43 16,0 0-16,0 42 31,0 0-15,-21 22-16,21-22 0,0 0 0,0 21 16,0-20-16,0-1 0,-22 21 15,22-21-15,0 22 0,-21-1 16,21 21-16,0-41 15,0-1-15,21 0 16,1-21-16,-1 0 0,0 0 0,0 0 16,0 0-16,22 0 0,-22 0 15,42-21-15,22-22 16,-43 22-16,-21 0 16,1 0-16,20-21 0,-21 20 0,0-83 15,0 83-15,-21 1 16,0-21-16,0-22 15,0 43-15,-21 21 16,0 0-16,0 0 16,0 0-16,0 0 0,-1 0 15,1 21-15,21 1 16,0-1-16,0 0 0,0 0 16,0 0-1,21-21-15,1 21 0,-1 1 0,0-22 16,-21 21-16,21-21 0,0 21 15,0 0-15,-21 0 0,22 0 16,-22 1-16,21-22 0,-21 21 0,0 0 16,0 0-1,0 0-15,21 0 0,-21 1 16,21-22-16,-21 21 0,21-21 16,0 0-16,1 21 0,20-21 15,-21 0-15,0 0 0,22 0 16,-22 0-16,0 0 0,21 0 15,-21-21-15,43-22 0,-1 22 16,-41 0-16,-1 0 16,0 0-16,0-22 0,-21 22 0,21-21 15,0-43 1,-21 43-16,0 0 0,0 20 0,0-20 16,0 0-16,-21 21 15,0 21-15,0 0 0,-21-22 16,-22 44-1,43-1-15,0 0 0,-22 0 16,22 21-16,0-20 0,0 20 0,-21 21 16,20 22-1,1-43-15,21-20 0,0-1 16,0 0-16,0 0 0,0 0 0,0 22 16,21-22-1,1-21-15,-22 21 0,21-21 16,0 0-16,0 0 0,0 0 0,0 0 15,1 0-15,-1-21 0,21 0 16,-21-1-16,0 1 16,-21 0-16,22 0 0,-1-21 15,0 20-15,0-20 0,21-21 16,1-1-16,-43 43 16,0 0-16,21 0 0,-21-1 0,0 44 31,0-1-16,0 0-15,0 0 0,0 21 0,0-20 16,0 20-16,-21-21 0,21 0 16,0 22-16,0-22 0,0 21 15,0 0-15,0-20 16,21-1-16,0-21 0,0 21 16,22-21-16,-22 0 15,0 0-15,0 0 0,0 0 0,22 0 16,-22-21-16,-21 0 0,21 21 15,0-22-15,21-20 16,-20-21-16,-22 41 0,21 1 16,-21-21-16,21 21 0,-21 0 0,0-1 15,0-20 1,0 63 0,0 0-16,0 1 15,0-1-15,0 0 0,-21 0 16,21 0-16,0 0 0,-21 1 15,21-1-15,0 0 0,0 0 0,0 0 16,0 0-16,0 1 0,0-1 16,21-21 15,-21-21-31,21 21 0,-21-22 0</inkml:trace>
  <inkml:trace contextRef="#ctx0" brushRef="#br0" timeOffset="4289.14">4254 1503 0,'0'0'0,"-21"0"0,-42 106 31,42-85-31,21 0 0,0 0 16,0 22-16,0-22 0,0 0 15,0 0-15,21 0 0,0-21 16,0 0-16,0 0 16,0 0-16,1 0 0,-1 0 15,0 0-15,0-21 0,0 0 0,0-21 16,1 20-16,-22-62 16,0 63-16,0-22 15,0 22-15,0 0 16,-22 21-16,1-21 0,0 21 15,0 0-15,0 0 16,0 0-16,-1 21 0,1-21 0,0 21 16,21 0-16,0 0 0,-21 1 0,21-1 15,0 0-15,0 0 16,0 0-16</inkml:trace>
  <inkml:trace contextRef="#ctx0" brushRef="#br0" timeOffset="4835.83">4741 1291 0,'0'0'0,"-21"0"0,0 0 15,0 0-15,21 21 16,-21 1-16,21-1 0,0 0 15,-22 42-15,22-20 16,-21-1-16,21 0 0,-21 1 0,21-1 16,0 64-16,-21-64 0,21 1 15,-21-1-15,21 0 0,0 1 16,-21-22-16,21 21 0,0-21 0,-22 22 16,22-22-16,0 0 0,0 0 15,0-42 32,0 0-47,0 0 0,0-1 0,0 1 16,0 0-16,0 0 15,22 0-15,-22 0 0,21-1 0,0 1 16,-21-21-16,0 21 0,21 0 0,43-1 16,-43 1-16,21 21 15,0 0-15,-20 0 0,20 0 0,106 21 16,-127 1-1,0-1-15,1 0 0,-1 0 16,-21 43-16,0-43 0,0 0 16,-21 0-16,21 0 0,-43 0 15,22 1-15,-106 20 16,42 0-16,43-42 0,0 21 16,21-21-16,-22 0 15,1 0-15,21 0 0,0 22 0</inkml:trace>
  <inkml:trace contextRef="#ctx0" brushRef="#br0" timeOffset="4875.81">4572 4805 0,'63'-1058'16</inkml:trace>
  <inkml:trace contextRef="#ctx0" brushRef="#br0" timeOffset="5160.64">5503 1418 0,'0'-21'0,"-21"42"31,0 0-31,21 1 0,-21 20 16,21-21-16,0 21 0,-21 1 0,-1-1 16,22 0-16,-21 43 15,21-43-15,-21 43 16,0-43-16,21-20 0,0 41 0,0-42 15,0 0-15,0 1 16,0-1-16,0 0 0,21-21 31,0 0-31,0-21 0,1 21 16,-1-21-16,0-1 0</inkml:trace>
  <inkml:trace contextRef="#ctx0" brushRef="#br0" timeOffset="5665.22">5546 1884 0,'63'0'15,"-42"0"1,0 0-16,1 0 16,-1 0-16,-21-21 0,21 0 0,0 21 15,0-22-15,0 22 0,-21-21 16,22 21-16,-22-21 0,21 21 15,-21-21-15,0 0 0,0 0 0,0-1 16,0 1-16,0 0 16,-21 21-16,-1 0 15,1 0-15,0 0 0,0 21 16,0 0-16,0 1 0,-1-1 0,1 0 16,0 21-16,0-21 0,21 22 15,-21-22-15,0 42 0,21-41 16,0-1-16,0 21 15,0-21-15,0 0 0,0 1 0,21-22 16,0 0-16,0 21 0,0-21 0,64 0 16,-43 0-1,-21-21-15,1 21 0,-1-22 16,0 1-16,0 0 0,0 0 0</inkml:trace>
  <inkml:trace contextRef="#ctx0" brushRef="#br0" timeOffset="7490.38">7641 1397 0,'0'-21'0,"21"21"16,-21-21-1,21 21 1,-21 21 0,0 0-16,0 0 0,0 0 15,-21 22-15,21-22 0,-21 21 16,21 85-16,-21-84 15,21-1-15,-21 0 0,21 1 16,0-1-16,0 0 0,0 22 16,0-22-16,0 0 15,0 1-15,21-22 0,-21 0 0,21-21 16,0 21-16,0 0 0,1-21 16,-1 0-16,0 0 0,85 0 15,-85 0-15,21-21 16,1 0-16,-22 0 0,21 0 0,-21 0 15,22-22-15,20-20 0,-21-22 16,-20 43-16,-1-1 16,0-20-16,0 21 0,0-1 0,-21-20 15,21-22-15,-21 64 16,22-43-16,-22 43 16,0 0-16,0 0 0,0 0 15,0 42 1,0 0-1,0 21-15,-22-20 0,1 20 16,0-21-16,21 21 0,-21 1 0,0 20 16,21-20-16,-21 41 15,-1-41-15,22 20 0,-21-42 16,21 22-16,0-1 0,0 0 0,0-21 16,0 1-16,0-1 0,21 21 15,1-21-15,-1 0 0,0-21 0,0 0 16,21 0-16,-20 0 0,83 0 15,-62 0 1,-1-21-16,0 0 0,1 0 16,20-21-16,-42-1 0,22 1 15,-22 0-15,0-1 0,0 1 0,22 0 16,-43-22-16,21 22 16,0-22-16,0-20 0,-21 41 0,0 1 15,0 0-15,0 20 0,0 1 16,0 0-16,0 0 0,-21 21 31,0 0-31,0 21 0,21 0 16,0 0-16,-22 1 0,22 20 0,-21-21 15,21 21-15,0 1 16,0 63-16,0-64 0,0 85 16,0-106-1,0 21-15,0 1 0,0-22 0,0 0 16,0 21-16,43 1 15,-43-22-15,21-21 0,0 0 16,21 0-16,-21 21 0,1-21 0,20 0 16,21 0-1,43-63-15,-85 41 16,1 1-16,41-42 0,-42 42 0,0-22 16,1 22-16,-22-42 15,42-1 1,-42 43-1,0 42 1,0 0-16,0 0 0,0 1 0,-21-1 16,0 42-1,21-20-15,0-22 0,0 21 16,0-21-16,0 0 0,0 1 16,21-22-16,0 0 0,-21 21 15,21-21-15,0 0 0,0 0 16,1 0-16,-1-21 15,0-1-15,0 1 0,0-21 16</inkml:trace>
  <inkml:trace contextRef="#ctx0" brushRef="#br0" timeOffset="7804.62">9610 1439 0,'0'0'0,"0"43"31,21-43-31,0 0 0,0 0 16,0 0-16,0 0 16,-21-21-1,22 21-15,-22-22 0,0 1 0,0 0 16,0 0-1,-22 0-15,1 21 0,0 0 16,0 0 0,0 0-16,0 0 15,-1 0 1,1 21-16,21 0 16</inkml:trace>
  <inkml:trace contextRef="#ctx0" brushRef="#br0" timeOffset="8061.49">8678 1736 0,'43'0'31,"-22"0"-31,0 0 0,21 0 16,1 0-16,-1 0 0,0 0 15,22 0-15,-22 0 0,0 0 16,1 0-16,-22 0 0,21-21 16,-21 21-16,1 0 0,20-22 15</inkml:trace>
  <inkml:trace contextRef="#ctx0" brushRef="#br0" timeOffset="8641.17">10223 1312 0,'-63'22'31,"42"-1"-31,0 0 0,21 0 0,-22 0 16,1 22-16,0-22 0,0 21 0,21 0 15,-21 1-15,0-1 16,-1 0-16,1 1 0,0 20 15,21-20-15,-21-1 0,21 0 16,0-21-16,0 22 0,0 20 16,21-20-1,0-22-15,0-21 16,1 0-16,20 0 0,21 0 16,-20 0-16,-22 0 0,42-43 15,-41 22-15,41-21 16,-42 21-16,0 0 15,1-1-15,-1 1 0,-21 0 0,0 0 16,21-21-16,-21 20 16,0 44-1,-21-1 1,0 0-16,21 0 16,0 0-16,0 0 0,-22 22 0,22-22 15,-21 0-15,21 0 16,0 0-16,0 1 0,0-1 15,21-21 1,1 0 0,-1 0-16,-21-21 15,21-1-15</inkml:trace>
  <inkml:trace contextRef="#ctx0" brushRef="#br0" timeOffset="8812.27">10520 1588 0,'0'0'0,"-21"0"0,-1-22 16,1 22-16,42 0 47,1 0-47</inkml:trace>
  <inkml:trace contextRef="#ctx0" brushRef="#br0" timeOffset="9424.92">10922 4487 0,'0'-21'16,"21"21"0,0 0-16,0 0 15,1 0-15,-1 0 0,0 0 16,0 0-16,0 0 0,-21-169 16,21-212-16,1-360 0,-22 445 15,0 63-15,0-63 0,0 211 16,0 21-16,-22 1 15,1 42-15,-21 21 16,0 0-16,20 0 0,-20 0 16,21 0-16,0 0 0,0 21 15,-1-21-15,1 0 0,21-21 32,21 0-17,1-1-15,-1 22 0,0 0 16,21-21-16,-21 21 0,1 0 15,-1-21-15,0 21 0,0 0 0,0 0 16,0 0-16,22 0 16,-1 0-16,-21 0 0,0 21 15,-21 0-15,22 1 0,-22-1 16,21 21-16,-21-21 16,0 0-16,0 1 0,0 20 15,-21 0-15,-1 1 16,22-22-16,-21 0 0,0 0 15,0 21-15,0-20 0,-43-1 16,43 0-16,-21 0 16,21-21-1,21-21 1,0 0 0,0 0-16</inkml:trace>
  <inkml:trace contextRef="#ctx0" brushRef="#br0" timeOffset="10281.57">10753 1736 0,'0'-21'31,"0"-1"-31,21 22 15,0 0-15,0 0 16,0 0-16,0-21 0,1 21 16,-1 0-16,0 0 0,0 0 15,43 21-15,-43 1 16,0-22-16,0 21 0,-21 0 0,0 0 16,21 64-1,-21-64-15,0 42 16,0-41-16,-21-1 0,0 21 0,0-21 15,0 0-15,-22 1 0,-20 20 16,42-21 0,-1-21-16,1 0 0,0 21 0,0-21 15,0 0-15,42 0 32,0 0-17,0-21-15,0 21 0,1 0 16,-1 0-16,0 0 0,0 0 15,0 0-15,0 0 0,1 0 16,-1 0-16,0 0 0,0 0 16,0 21-16,0 0 0,1-21 15,-1 43-15,-21-22 0,0 0 16,0 0-16,0 0 0,0 1 16,0-1-16,0 21 0,0 0 15,-21 64 1,-1-63-16,22-22 0,-21 21 0,21 0 15,0-20-15,0 20 0,-42 64 16,21-43 0,0-42-16,-1 1 0,1-1 15,0 0-15,0 0 0,0-21 0,-43 21 16,1-21 0,42 0-16,-1 0 0,1-21 15,0 21-15,0-21 0,0 0 16,21 0-16,0-1 0,-21 1 0,21 0 15,0 0-15,0 0 0,0 0 16,0-1-16,0 1 0,0 0 16,21 0-16,-21-21 0,21 20 0,0 1 0,0-21 15,43 0-15</inkml:trace>
  <inkml:trace contextRef="#ctx0" brushRef="#br0" timeOffset="11042.53">11684 2074 0,'21'0'0,"-42"0"0,63-21 16,-21 21-16,1 0 0,-22-21 15,21 0-15,0 0 16,-21 0-16,0-1 0,21-20 16,-21 21-16,0 0 0,0 0 0,0-1 15,0 1-15,-42-42 16,21 63-16,-1 0 0,-20 0 16,21 0-16,0 0 0,-22 0 15,1 42-15,-43 43 16,43-43-16,21-21 15,0 22-15,0-1 0,-1-21 0,22 21 16,0-20-16,0 41 16,0-21-16,0-20 0,0-1 15,22-21-15,-1 0 16,0 0-16,21 0 16,-21 0-16,1 0 0,-1 0 0,21-21 15,-21 21-15,22-22 0,-22 1 16,21 0-16,-21 0 0,22-43 15,-1 1 1,-21 42-16,0-22 0,-21 22 0,21-42 16,-21 42-16,0-1 15,-21 44 1,0-1-16,21 0 16,-21 0-16,21 0 0,0 22 0,0-22 15,0 21-15,0-21 0,0 0 0,0 22 16,0-22-16,0 0 0,0 21 15,21-42-15,0 22 16,0-1-16,1-21 0,-1 0 16,0 0-16,0 0 15,0 0-15,22 0 0,-22-21 0,0 21 16,21-43-16,-21 22 0</inkml:trace>
  <inkml:trace contextRef="#ctx0" brushRef="#br0" timeOffset="11328.8">12425 1376 0,'-21'21'16,"-1"0"0,22 22-16,0-22 0,-21 21 0,0 22 15,0-22-15,21 21 0,-21-20 16,0 63-16,21-43 0,-43 22 15,43-43-15,0 22 16,0-22-16,0-21 0,0 0 16,0 43-16,0-43 15,21-21 1,1 0-16,-1 0 0,0 0 0,0 0 16,0 0-16,22-21 15,-1-22-15,-21 22 16,0 0-16</inkml:trace>
  <inkml:trace contextRef="#ctx0" brushRef="#br0" timeOffset="11544.92">12763 1799 0,'0'0'0,"0"21"32,0 1-32,0-1 0,-42-21 15,42 42-15,-21-21 0,21 0 16,-21 22-16,21-22 0,-21 21 15,21 1-15,0-22 0,0 0 16,0 0-16,0 0 0,0 0 16,0 1-16,21-22 31,0 0-31,0 0 0,0 0 16</inkml:trace>
  <inkml:trace contextRef="#ctx0" brushRef="#br0" timeOffset="12272.55">13187 1884 0,'-43'42'15,"22"-21"1,0 1-16,0-1 0,21 0 16,0 0-16,-21 0 0,21 0 0,-21 22 15,21-22-15,0 0 0,0 0 16,0 0-1,21-21 1,0 0 0,0 0-1,-21-21-15,0 0 0,0 0 16,0 0-16,0 0 0,0-1 16,0 1-16,21-42 15,-21 20-15,0 1 0,21 0 16,1 21-16,-22-1 0,21 1 15,0 0-15,0 0 0,0 0 0,22 0 16,-1 21 0,-21 0-16,0 21 0,0 0 15,1 21-15,-22-21 0,0 1 0,21 20 16,-21-21-16,0 21 0,0-20 16,0-1-16,0 21 0,0-21 0,0 0 15,0 1-15,0 20 0,0-21 16,0 0-16,0 0 0,0 1 15,-21-22 1,21-22 15,-22 22-31,22-21 0,0 0 16,0-42-16,0 41 16,22 1-16,-22-21 0,21 21 0,0-22 15,0 1-15,21 0 0,1-43 16,-1 64-16,-21-21 0,22 20 15,-1 1-15,0 0 0,-21 21 16,43 0-16,-22 0 0,1 0 0,-1 21 16,0 0-16,43 43 15,-64-22-15,21 1 0,-20 41 16,-22-41-16,0-1 0,0-21 16,0 21-16,0-20 0,0 20 0,-22-21 15,1 0-15,0 0 0,0 1 0,21-1 16,-21-21-16,0 21 15,-1-21-15,1 0 16,0 0-16,21-21 16,0 0-16,0-1 15,0 1-15,0 0 0</inkml:trace>
  <inkml:trace contextRef="#ctx0" brushRef="#br0" timeOffset="12488.4">13801 4043 0,'0'0'0,"0"-21"0,-22 0 16,22-276-16,-21-105 0,21 0 0,-21 63 16,21 64-16,0 42 0,0 64 0,0 42 15,0 21-15,0 43 0,0 20 16,0-41-16,0 41 15,-21 43 1</inkml:trace>
  <inkml:trace contextRef="#ctx0" brushRef="#br0" timeOffset="12733.26">12255 1566 0,'0'0'0,"-21"0"16,21 22-16,21-22 31,1 0-31,20 0 0,-21 0 16,21 0-16,1 0 0,-1 0 0,0 0 16,1 21-16,-1-21 0,-21 0 15,22 0-15,-1 0 0,0 0 0,22 0 16,-43 0-16,0 0 15,0 0-15</inkml:trace>
  <inkml:trace contextRef="#ctx0" brushRef="#br0" timeOffset="13985.97">1651 2879 0,'-21'0'0,"42"0"0,-21 0 47,21 0-47,0 0 0,0 0 16,1 0-16,-1 0 0,0 0 15,21 0-15,-21 0 0,22 0 0,-22 0 16,21 0-16,1 0 0,20 0 15,43 0-15,-21 0 16,-1 0-16,1 0 0,0 0 16,105 0-16,-105 0 0,21 0 15,-1 0-15,1 0 0,0 0 0,0 0 16,254 0 0,21 0-16,-254 0 15,21 0-15,0 0 0,0 0 16,0 0-16,1 0 0,-1 0 0,21 0 15,-21 0-15,0 0 0,170 0 16,-22 0 0,-126 0-16,-1 0 0,148 0 15,-147 0-15,-1 0 0,0 0 0,191 0 16,148 0 0,-338 0-16,20 0 0,149 0 15,-170 0-15,0 0 0,1 0 16,20 0-16,-20 21 0,-1-21 15,360 0-15,-190 21 16,-170-21-16,0 0 16,-20 0-16,20 0 0,-21 21 0,21-21 15,297 0 1,-21 21-16,-297 1 16,0-22-16,-21 0 0,0 0 15,0 21-15,0-21 0,233 21 16,-254-21-16,21 0 15,-22 0-15,213 0 16,-233 21-16,-1-21 0,64 0 16,-63 0-16,42 0 15,-85 0-15,22 0 0,-43 0 0,21 0 16,1 0-16,-22 0 0,21 0 16,-21 0-1,1 0-15,-22-21 31,-22 0-15</inkml:trace>
  <inkml:trace contextRef="#ctx0" brushRef="#br0" timeOffset="14080.91">15176 3006 0,'0'21'47,"-21"-21"-47</inkml:trace>
  <inkml:trace contextRef="#ctx0" brushRef="#br0" timeOffset="15280.79">4635 4212 0,'0'0'16,"-21"0"-16,0 0 31,21 21-15,0 1-16,-21-1 0,21 0 0,-21 0 16,21 21-16,0-20 0,0 41 15,-21-42-15,21 22 0,0-1 16,0-21-16,0 0 0,0 0 15,21-21 1,-21 22-16,21-22 0,0 0 0,0 0 16,0 0-16,1 0 0,-1-22 15,0 22-15,0-21 0,0 0 16</inkml:trace>
  <inkml:trace contextRef="#ctx0" brushRef="#br0" timeOffset="15764.77">4614 3556 0,'0'0'0,"-21"0"0,0 0 15,0 0-15,0 0 0,-1 0 16,1 0-16,0 0 0,0 21 16,21 0-16,-21 1 0,21-1 0,0 0 15,0 0-15,0 0 16,0 22-16,21-22 0,0-21 16,21 21-16,-20-21 0,-1 0 15,85 0 1,-22 0-16,-41-21 15,-22 0-15,0-1 0,0 22 16,0-21-16,0-42 16,-21 42-16,0-1 15,0 1-15,-21 0 0,-21 0 16,21 21-16,0 0 0,-1 0 0,-20 0 16,0 0-16,21 0 0,-22 0 15,-20 42-15,42-21 0,-22 22 16,22-1-16,21 0 15,0 1-15,0-22 0,0 21 16,0-21-16,0 22 0,0 20 16,21-42-16,0 22 0,1-22 15</inkml:trace>
  <inkml:trace contextRef="#ctx0" brushRef="#br0" timeOffset="16325.7">5186 4149 0,'0'21'32,"0"0"-17,0 0-15,0 0 0,0 1 0,0-1 16,-21 0-16,21 0 0,0 21 15,-22 1-15,22-22 16,0 21-16,0-21 0,0 1 16,0-1-16,0 0 15,0 0-15,-21-21 32,21-21-17,0 0-15,0 0 16,0-43-16,0 43 0,0 0 15,0-22-15,21 22 0,1-21 16,-1 0-16,0-1 0,42-41 16,43 20-1,-63 43-15,20 0 0,22 21 16,-22 0-16,-20 0 0,-1 0 0,0 42 16,-21-21-16,43 43 15,-64-22-15,0 0 0,0-20 0,0 20 16,0 0-16,0 1 0,-21-1 15,21-21-15,-21 21 0,-1-20 0,-20 20 16,21-21-16,0 0 0,0-21 16,21 21-16,0-42 31,0 0-15,21 21-16,0-21 0,-21 0 15,21 0-15,21-43 16</inkml:trace>
  <inkml:trace contextRef="#ctx0" brushRef="#br0" timeOffset="16612.54">6244 3725 0,'0'0'0,"21"0"0,0 0 15,-21 22 1,0-1-1,0 21-15,0-21 0,0 22 16,0-22-16,-21 21 16,0 64-16,0-64 0,21 22 15,-21 20-15,0-41 0,21 20 16,-22 1 0,22-22-16,0-21 0,0 22 0,0-22 15,0 0-15,0 0 16,22-21-16,-1 0 0,0 0 15,21-21-15,-21 0 16,1 0-16</inkml:trace>
  <inkml:trace contextRef="#ctx0" brushRef="#br0" timeOffset="16856.47">6138 4064 0,'0'0'0,"21"0"31,1 0-31,-1 0 0,21-21 16,-21 21-16,0 0 0,1 0 0,-1 0 16,0-21-16,0 21 0,0 0 15,0 0-15,22 0 16,-22 0-16,-21-21 15,21 21 1</inkml:trace>
  <inkml:trace contextRef="#ctx0" brushRef="#br0" timeOffset="17521.57">7959 4318 0,'0'0'16,"0"-21"-16,21 0 15,-21 0-15,0-1 0,0 1 0,21 0 16,-21 0-16,0-21 0,0 20 15,0 1-15,0-21 0,-21 21 16,0 0-16,-1-1 0,-20-20 16,21 21-16,-21 21 15,20 0-15,1 0 0,0 0 16,0 0-16,-21 0 0,20 0 0,-20 42 16,0 1-16,21-22 15,-1 21-15,1 0 0,-21 1 0,21-1 16,0 0-16,21 1 0,-22-1 0,1 43 15,21-1 1,0-62-16,0-1 0,21 0 16,1 0-16,-1 0 0,0-21 15,21 0-15,-21 0 0,1 0 0,20 0 16,21 0-16,-41-21 0,20 0 16,21-21-16,-41 20 15,62-62 1,-63 41-16,1-20 0,-1 21 15,-21-1-15,21 1 0,-21 21 16,0-22-16,0 22 0,0 0 16,0 42-1,0 0-15,0 1 16,0 20-16,-21-21 0,21 21 0,-21-20 16,21 20-16,0 0 0,0-21 15,0 22-15,0-22 0,0 0 0,0 21 16,0-20-16,21-22 0,0 21 0,-21 0 15,21 0-15,0-21 16,0 0-16,22 21 0,-1-21 16,-21 0-16,22 0 0,-22-21 15,21-21-15</inkml:trace>
  <inkml:trace contextRef="#ctx0" brushRef="#br0" timeOffset="17794.34">8932 4170 0,'0'0'0,"-21"21"0,21 0 16,21-21-1,0 0 1,1 0-16,-1 0 0,0 0 15,0 0-15,0 0 0,0 0 16,1 0-16,-1 0 0,0 0 16</inkml:trace>
  <inkml:trace contextRef="#ctx0" brushRef="#br0" timeOffset="17977.24">8869 4403 0,'21'21'32,"0"-21"-32,0 0 0,0 0 0,1 0 15,20 0 1,-21 0-1</inkml:trace>
  <inkml:trace contextRef="#ctx0" brushRef="#br0" timeOffset="18517.11">10223 4128 0,'0'-22'0,"0"44"0,22-65 0,-22 22 0,0 0 15,0 0-15,0 0 0,0-1 16,0 44 15,0-1-31,0 21 0,0-21 16,-22 22-16,1-1 0,0 43 16,0-43-16,0 0 0,21 1 0,0-1 15,-21-21-15,21 21 0,-22-20 16,22-1-16,0 0 0,-21 21 15,21-21-15,0 1 16,21-22 0,1 0-1,-1-22-15</inkml:trace>
  <inkml:trace contextRef="#ctx0" brushRef="#br0" timeOffset="19580.22">10774 4064 0,'0'0'0,"0"21"32,-21 0-32,-1 1 0,1-1 15,21 21-15,-21-21 0,21 22 0,-21-22 16,21 0-16,0 21 0,-21-21 15,21 43-15,0-43 0,0 43 16,0-43-16,0 0 16,0 0-16,0 0 0,0 0 15,42 1-15,22-1 16,-43-21-16,0 0 16,42 0-16,-20 0 15,-22 0-15,85-43 16,-22 1-16,-62 21 15,-1 0-15,42-22 0,-42 1 16,1 21-16,-22-21 0,21-85 16,-21 84-1,0 1-15,0 0 0,0-1 0,-21-20 16,-1 42-16,22-1 0,-63 22 16,42 0-16,0 0 0,-64 0 15,64 0-15,-64 43 16,43-22-16,21 21 0,-22-21 15,22 22-15,0-1 0,0 0 16,-22 64-16,43-63 16,0 20-16,0-21 15,0 1-15,22-22 0,-1 0 16,0 0-16,-21 0 0,21 1 0,0-22 16,0 21-16,43-21 15,-1 0-15,-20 0 16,-22 0-16,0 0 0,21-21 0,-20-1 15,-1 1-15,42 0 16,-42 0-16,1-43 16,-1 22-16,0 21 0,-21-64 15,0 64-15,0-21 0,0-43 16,-21 43 0,0 21-16,-1-1 0,1 1 0,0 21 15,-21 0-15,21 0 0,-22 0 16,-20 0-16,20 0 0,-20 0 15,21 21-15,20 1 0,-20-1 16,21 21-16,0-21 0,0 22 16,-1-22-16,1 21 0,21 0 0,0-20 15,0 41-15,0-21 16,0-20-16,0-1 0,0 0 0,0 21 16,21-21-16,1-21 0,-1 22 15,0-1-15,0-21 0,0 0 16,22 21-16,20-21 0,-42 0 15,22 0-15,20-21 0,-42 21 16,22-21-16,-22-1 0,42-20 16,-20 0-1,-22-1-15,0 1 0,0 21 0,0-21 16,-21-1-16,0 1 0,0 0 0,0-43 16,0 43-16,-42-22 15,21 43-15,0 0 0,-1 0 0,1-1 16,0 22-16,-21 0 0,-43 22 15,22 41 1,41-42-16,1 22 0,0-1 16,0 0-16,0-21 0,0 22 15,21-1-15,0-21 0,-22 22 0,22-22 16,0 21-16,0 0 16,0 1-16,0-22 0,22-21 15,-1 0-15,0 21 0,0-21 0,0 0 16,22 0-16</inkml:trace>
  <inkml:trace contextRef="#ctx0" brushRef="#br0" timeOffset="20164.96">11705 4255 0,'0'21'0,"0"0"0,0 0 16,0 0-16,-21 0 0,21 1 15,0 20-15,0-21 0,0 0 0,0 0 16,0 1-16,0 20 0,21-21 15,0-21-15,0 42 0,1-20 16,-1-22-16,0 0 0,0 21 16,0-21-16,0 0 0,1 0 0,41 0 15,22 0 1,-43 0-16,-21-21 0,22-1 16,-22 1-16,21 0 0,-21 0 0,22-21 15,-22 20-15,21-83 16,-21 62-1,-21 1-15,0 0 0,0-1 0,0 1 16,0-85-16,-21 106 16,0 0-16,0-1 0,0 1 15,-1 21-15,1 0 0,0 0 0,-21 0 16,21 0-16,-22 0 0,22 0 16,-42 43-16,20-22 0,22 0 15,0 0-15,-21 0 0,20 0 0,1 1 16,0 20-16,21 0 15,-21 43 1,21-64-16,0 0 0,0 0 0,0 1 16,0-1-16,0 0 15,21-21-15,0 21 0,0-21 16,1 0-16,-1 0 0,0 0 0</inkml:trace>
  <inkml:trace contextRef="#ctx0" brushRef="#br0" timeOffset="20595.71">13017 4170 0,'0'21'31,"0"0"-15,22-21 15,-1 0-15,0 0-16,0-21 16,-21 0-16,0 0 15,0 0-15,0-1 16,0 1-16,-21 0 15,0 21 1,0 0-16,-1 0 16,1 0-1,21 21-15,-21-21 0,21 21 0,0 1 16,0-1 0,0 0-1,21 0 1,0-21-16,-21 21 15</inkml:trace>
  <inkml:trace contextRef="#ctx0" brushRef="#br0" timeOffset="21172.44">13039 4572 0,'0'0'0,"-22"0"16,22-21 15,22 21-15,-1 0-16,0 0 31,0 21-15,-21 0-16,0 0 0,0 1 15,0-1-15,0 0 0,0 0 16,-21 0-16,0-21 16,0 21-16,-1 1 0,1-22 15,0 0-15,0 0 0,0 0 16,0 0 0,21-22-16,0 1 15,0 0-15,0 0 16,0 0-16,21 21 0,0-21 15,0-1-15,43 1 16,-43 21 0,0 0-16,0 0 15,0 0-15,-21 21 16,21 1-16,-21-1 0,0 0 16,0 21-16,0-21 0,0 1 15,0 20-15,-21-21 0,0 21 0,0-20 16,0-1-16,0 21 0,-1-21 15,-83 64-15,62-64 16,22-21-16,-42 42 16,20-42-16,22 0 0,-21 22 0,-22-22 15,22 0 1,0-22-16,20 1 0,1 0 0,0 0 16,21 0-16</inkml:trace>
  <inkml:trace contextRef="#ctx0" brushRef="#br0" timeOffset="21644.12">13060 4191 0,'0'-21'78,"-21"21"-47,-1 0-15,1 0-1,0 0-15</inkml:trace>
  <inkml:trace contextRef="#ctx0" brushRef="#br0" timeOffset="22588.67">12171 4106 0,'-21'0'15,"-1"0"1,1 0-16,0 0 15,0 0-15,0 0 16,0 0-16,-22 0 0,1 22 16,0-1-1,20 0-15,1 0 0,-21 21 16,21-20-16,0 20 0,-1-21 0,22 0 16,0 0-16,-21 1 0,21-1 15,0 0-15,0 0 0,0 0 0,0 22 16,0-22-16,0 0 0,21 0 15,1-21-15,-1 21 16,42-21-16,1 0 16,-43 0-16,0 0 0,21 0 15,-20 0-15,-1 0 16,21 0-16,22-21 0,-43 0 0,0 21 16,0-21-16,21 0 0,-20-1 15,-1 1-15,0 0 0,0 0 16,21-64-16,-42 43 15,22 21-15,-22-43 0,0 22 16,0 21-16,0-22 0,0 22 16,-22 0-16,-20-21 15,21 42-15,0-21 0,-22 21 0,22 0 16,0 0-16,-21 0 0,-64 21 16,42 21-1,43-21-15,0 0 0,-21 1 0,21 20 16,-1-21-16,22 21 0,-21-20 0,0 62 15,21-41 1,0-1-16,0-21 0,0 0 16,0 0-16,0 1 0,0-1 0,0 0 15,0 0 1,21 0-16,22-21 0,-22 21 0,0 1 16,0-22-16,0 0 0,0 0 15,1 0-15,-1 0 16,0 0-16,0 0 0</inkml:trace>
  <inkml:trace contextRef="#ctx0" brushRef="#br0" timeOffset="31321.43">10223 5271 0,'-63'0'32,"42"-22"-32,0 22 0,-43 0 15,43 0-15,-21 0 16,-1 0-16,22 0 0,0 0 15,-21 0-15,20 0 0,1 0 0,0 0 16,0 0-16,0 0 0,0 0 16,42 0 15,0 0-31,0 0 0,21 0 16,-20 0-16,20 0 0,0 0 15,1 0-15,-1 0 0,21 0 0,-20 0 16,20 22-16,1-22 0,-1 0 0,1 0 15,-1 0-15,1 0 0,-1 0 16,1 0-16,20 0 0,-20 0 16,21 0-16,-1 0 0,1 0 0,-22 0 15,22 0-15,-21 0 0,126 0 16,-63 0 0,-85 0-16,22 0 0,-22 0 0,1 0 15,-1 0-15,-21 0 0,64 0 16,-43 0-1,-21 0-15,-42 0 47,0 0-47,0 0 16,0 0-16,-1 0 0,1 0 0,0 0 16,0 0-16,-21 0 15,-1 0-15,22 0 0</inkml:trace>
  <inkml:trace contextRef="#ctx0" brushRef="#br0" timeOffset="31952.08">9906 5482 0,'0'0'0,"-21"0"0,42 0 94,0 0-78,0 0-16,0 0 0,1 0 15,-1 0-15,0 0 0,0 0 0,21 0 16,1 0-16,-22 0 0,21 0 0,1 0 15,20 0-15,22 0 16,-22-21-16,-20 21 0,20 0 0,43 0 16,-64 0-16,22 0 0,126 0 31,1 0-31,-128 0 16,-20 0-16,20 0 0,-21 0 0,1 0 15,-1 0-15,0 0 0,1 0 16,105 0-1,-127 0-15,21 0 0,-20 0 16,-1 0 0,0 0-1,-21-21 32,-21 21-31</inkml:trace>
  <inkml:trace contextRef="#ctx0" brushRef="#br0" timeOffset="33091.62">11028 3895 0,'0'-21'31,"0"-1"-15,-21 22-1,21-21-15,0 0 0,0 0 16,-22 0-16,22 0 15,-21-1-15,21 1 0,0 0 16,0 0-16,0 0 16,0 0-16,0-1 0,0 1 0,0 0 15,0 0-15,-42-21 0,42 63 16,0-106 0,0 43-16,0 21 0,-21-1 15,0-20-15,-1 21 0,1 0 0,-21 0 16,21 21-16,0-22 0,-1 1 0,-41 0 15,21 21 1,42-42-16,-22 42 0,1 0 16,-21 0-16,21-21 0,0 21 15,-22-22-15,22 22 16,-21 0-16,21-21 0,-22 21 0,22 0 16,0 0-16,-21-21 15,-1 21-15,1 0 0,-22-21 16,-63 21-16,64 0 15,21 0-15,-1 0 0,1-21 16,0 21-16,20 0 0,-20 0 0,21 0 16,0 0-16,-43 0 15,43 0-15,-85 0 16,85 21-16,-21-21 0,-1 0 16,22 0-16,-21 21 0,21-21 0,0 0 15,-22 21-15,22-21 0,-21 21 16,21-21-16,-22 22 0,22-22 0,-21 21 15,21-21-15,-22 21 0,22-21 16,-42 63-16,63-41 16,-43-1-16,22 0 15,0 0-15,0 0 0,-22 0 0,22 1 16,0 20-16,-21 0 16,21-42-16,-1 21 0,1 1 15,0 20-15,0-21 0,0 0 16,0-21-16,-1 0 0</inkml:trace>
  <inkml:trace contextRef="#ctx0" brushRef="#br0" timeOffset="33264.51">8361 3704 0,'0'0'16,"0"21"-1,-21-21 1,21 22-16,-22-22 16,22-22 62,0 1-63</inkml:trace>
  <inkml:trace contextRef="#ctx0" brushRef="#br0" timeOffset="33945.26">8255 3366 0,'0'21'15,"-21"-21"1,21 21-16,0 0 16,0 0-16,0 0 0,0 1 15,0-1-15,0 0 0,0 0 0,0 0 16,0 0-16,0 1 0,0-1 0,0 0 16,0 0-16,0 0 0,0 0 15,0 1-15,0-1 16,0 0-1,0 0 17,21-21 30,0 0-62,-21-21 16,21 21-16,0 0 0,1 0 15,-1 0-15,0 0 0,0-21 16,0 21-16,0 0 0,1 0 0,-1 0 16,21-21-16,-21 21 0,22 0 15,20 0-15,-42 0 0,22 0 16,-1 0 0,-21 0-16,0 0 0,0 0 15,-42 0 63,0 21-78,0-21 16,0 0 0,0 0-16,-1 0 15</inkml:trace>
  <inkml:trace contextRef="#ctx0" brushRef="#br0" timeOffset="34316.06">8297 3747 0,'21'-22'31,"1"22"-31,-22-21 16,21 21-16,0-21 0,0 21 0,-21-21 16,42 0-16,1 21 0,-22-21 15,42-22-15,-41 22 0,41-21 16,-21 21-16,-20-1 16,-1 1-16,0 0 0,0 0 15,-42 0-15</inkml:trace>
  <inkml:trace contextRef="#ctx0" brushRef="#br0" timeOffset="44869.33">1884 7535 0,'0'0'0,"63"0"16,-42-21 0,1 21-16,-22-21 0,21 21 15,0 0-15,-21-21 0,42 0 16,-42 0-16,43-1 15,-43 1-15,21-21 16,-21 21-16,0 0 0,0-1 16,0 1-16,0 0 0,0 0 15,0 0-15,0 0 0,0-22 16,-21 22-16,-1 21 16,1 0-16,0 0 0,0 0 15,0 0-15,0 0 0,-1 0 0,-20 0 16,21 0-16,0 21 15,0-21-15,-43 43 0,43-22 16,0 0-16,0 0 0,-22 0 16,22 22-16,-42 41 15,41-63-15,1 1 16,0-1-16,0 0 0,21 0 0,-21 0 16,21 0-16,0 1 0,0-1 15,0 0-15,0 0 0,0 0 0,0 0 16,21-21-1,0 0-15,0 22 0,0-22 0,22 21 16,-22-21-16,0 0 16,21 21-16,1-21 15,-22 0-15,0 0 16,0 0-16,0 0 0,1 0 0,-1 21 16,21-21-16,-21 0 15,22 21-15,-22-21 0,0 21 16,0 1-16,-21-1 15,21 0-15,-21 0 16,0 0-16,0 0 0,0 1 16,0-1-16,0 0 0,-21 0 15,21 0-15,-21 0 0,0 1 16,0-1-16,-43 21 16,43-21-16,0 0 0,-22 1 0,22-22 15,-21 21-15,21-21 0,-22 0 16,22 0-16,0 0 0,-21 0 0,21 0 15,-1 0-15,-20 0 0,21-21 16,0 21-16,0-22 0,-22 1 0,1-21 16,0 0-1,20 20-15,22-20 0,-21 21 0,21 0 16,-21 0-16,21-1 0,0 1 16,0 0-1,21 21 1,0 0-1,1 0-15,-1 0 0,0 0 16,0 0-16,0 0 0,22 0 0</inkml:trace>
  <inkml:trace contextRef="#ctx0" brushRef="#br0" timeOffset="45803.79">2498 7705 0,'0'21'47,"-22"-21"-47,22 21 0,0 0 15,-21 0-15,21 1 0,0-1 16,0 0-16,0 0 0,0 0 0,0 0 16,0 1-16,0-1 15,0 0-15,21 0 0,1-21 16,-1 0-16,-21 21 0,21-21 16,0 0-16,0 0 0,43 0 15,-43-21-15,0 21 0,0-21 0,43 0 16,-22-22-1,-21 22-15,0 0 0,1-21 16,-1 21-16,-21-1 16,0-20-16,42 0 15,-42 21-15,0-1 0,0 1 16,0 0 15,0 42 0,0 0-31,0 1 0,0-1 16,0 21-16,0-21 0,0 22 16,-21-22-16,21 21 0,0 22 0,0-22 15,0 0-15,0 22 0,0-22 16,21 127-16,-21-126 16,21 20-16,0-20 0,-21-1 15,22 21-15,-22 1 0,0-22 0,21 85 16,0-21-1,-21-42-15,0-1 0,0-21 0,0 22 16,0-1-16,0-20 0,0-1 16,0 22-16,0-22 0,-21 0 0,0 1 15,-22 41-15,22-41 16,0-22-16,0 0 0,-43 0 16,43-21-16,0 0 0,0 0 15,-22 0-15,-20-21 16,-22-21-16,43 20 0,0-20 15,-43-21-15,43 20 0,-1 1 16,1-22-16,0 22 16,20 0-16,-41-85 0,63 84 15,0-20-15,0 21 0,0-22 0,0 22 16,0-22-16,0 22 0,42-64 16,1 21-1,-1 43-15,-21 0 0,0-1 16,22 1-16,-22 0 0,21-1 0,0 1 0,43-21 15,-21-1 1,-22 43-16,-21 0 0,0 21 0,0-21 16,1-1-16,-1 22 0,0 0 0,-21-21 15,21 21 1,0-21-16</inkml:trace>
  <inkml:trace contextRef="#ctx0" brushRef="#br0" timeOffset="46349.78">3535 7684 0,'0'0'0,"0"-22"0,0 1 0,-21 21 16,21-21-16,-22 21 15,22-21-15,-21 21 16,0 0-16,0 0 0,0 0 0,-43 0 16,43 0-16,-42 21 15,41-21-15,1 21 0,0 0 16,0-21-16,21 22 0,0-1 16,0 0-16,0 0 15,0 0-15,21-21 16,0 0-16,0 21 0,1-21 15,-1 0-15,42 22 0,-42-1 16,64 0-16,-64 0 16,0-21-16,22 21 0,-22 0 15,0-21-15,-21 22 0,21-1 0,-21 0 16,21 0-16,-21 0 0,0 0 16,0 1-16,-21-1 0,0 0 15,0 0-15,0-21 0,0 21 0,-1 0 16,-20-21-16,21 22 0,-43-22 15,22 0-15,-21 21 16,41-21-16,-20 0 0,21 0 16,0 0-16,0 0 0,-1-21 0,1-1 15,21 1-15,0 0 0,-21 21 16,21-21-16,0 0 0,0-22 16,0 22-16,0 0 15,0 0-15,21 0 16,0 0-16,-21-1 0,22 22 0,-1-21 15,42-21-15</inkml:trace>
  <inkml:trace contextRef="#ctx0" brushRef="#br0" timeOffset="46717.57">3979 7133 0,'0'0'0,"0"-21"0,0-21 16,0 63 15,0 21-15,-21-21-16,21 22 0,0-22 0,-21 127 15,21-106-15,-21 1 16,0-1-16,21 22 0,-22-22 15,22 0-15,-42 106 16,42-84-16,0-22 16,0 22-16,0-22 15,0-21-15,0 0 0,0 22 16,0-22 0,21-21-16,0 0 0,1-21 15,-1 0-15,0-1 16,-21 1-16,0 0 15</inkml:trace>
  <inkml:trace contextRef="#ctx0" brushRef="#br0" timeOffset="46996.27">3789 7705 0,'0'0'0,"21"0"47,0 0-47,0 0 16,0 0-16,1 0 0,-1 0 16,0 0-16,0 0 0,0 0 0,0 0 15,1 0-15,-1 0 0,0 0 16,0-21-1,-21-1 17</inkml:trace>
  <inkml:trace contextRef="#ctx0" brushRef="#br0" timeOffset="47436.79">4191 7768 0,'0'21'32,"21"-21"-17,0 0-15,0 0 16,1-21-16,-1 21 16,0-21-16,0 0 0,0 21 15,-21-21-15,21 21 0,1-21 16,-1-1-16,-21 1 0,0 0 15,0 0-15,0 0 16,-21 21 0,-1 0-16,1 0 15,0 0-15,0 0 0,0 21 0,0 0 16,-1 0-16,1 0 16,21 1-16,0-1 15,0 42-15,0-42 0,0 1 16,0-1-16,0 0 0,0 0 15,0 0-15,0 0 0,0 1 16,0-1-16,0 0 0,21-21 16,1 21-16,-1-21 0,0 0 15,0 0-15,0 0 0,22 0 16,-1 0 0,-21 0-16,0-21 0,0 0 0,22 0 15,-22-1-15</inkml:trace>
  <inkml:trace contextRef="#ctx0" brushRef="#br0" timeOffset="47844.55">4762 7578 0,'0'21'47,"0"0"-47,0 0 0,0 0 16,-21 1-16,21-1 0,0 21 15,0-21-15,0 0 16,0 1-16,-21 20 0,21-21 16,0 0-16,0 0 0,0 1 0,0-1 15,0 0-15,0 0 16,-21 0-16,0-21 31,21-21-15,0 0-1,0 0-15,0 0 0,0-1 16,0 1-16,0 0 0,0-21 16,0 21-16,0-1 0,0-20 15,21 0-15,0 21 0,0-1 16,22 1-16,-1-21 16,-21 42-16,0-21 0,0 21 15,1 0-15,-1 0 16,0 0-16</inkml:trace>
  <inkml:trace contextRef="#ctx0" brushRef="#br0" timeOffset="48297.3">5038 7768 0,'0'0'0,"0"21"16,0 1-16,0-1 0,0 0 15,0 0 1,0 0-16,0 0 0,0 1 16,0-1-16,0 0 15,-22-21-15,22-21 47,0 0-47,0-1 16,0 1-16,0 0 15,0 0-15,0 0 0,0 0 0,0-1 16,0 1-16,0 0 0,22 0 0,20-21 16,-42 20-16,21 1 15,0 21-15,0-21 0,1 0 0,-1 0 16,42 0-16,-20 21 15,-22 0-15,0 0 0,21 0 16,-21 0-16,1 0 0,-1 0 16,0 0-16,0 0 0,0 21 0,0 21 15,-21-21-15,0 0 16,0 1-16,0 20 0,0-21 0,0 0 16,-21 22-16,0-22 0,-21 85 15,21-85 1,21 21-16,-22-21 0,22 0 0,-42 22 15,42-22-15,0 0 16,0-42 15,0 0-15,0 0-16,0-1 16</inkml:trace>
  <inkml:trace contextRef="#ctx0" brushRef="#br0" timeOffset="48692.65">4847 7620 0,'0'0'0,"85"0"32,-64 0-32,0 21 0,0-21 15,-21 21-15,21 1 0,-21-1 16,0 0-16,0 0 0,0 0 16,0 0-16,0 1 15,0-1-15</inkml:trace>
  <inkml:trace contextRef="#ctx0" brushRef="#br0" timeOffset="49854.57">6159 7853 0,'22'0'16,"-22"-21"62,0 0-78,0-1 31,-22 22-15,1 0-1,0 0-15,0 0 16,21 22-16,0-1 15,-21-21-15,21 21 0,0 0 16,0 0 0,21-21-1,0 0 1,0 0-16,0 0 16,1 0-1,-22-21-15,0 0 0,0 0 16,0 0-16,0-1 15,0 1-15,0 0 16,-22 21-16,1 0 16,0 0-1,0 0-15,0 0 16,21 21-16,0 0 0,-21 1 16,21-1-16,0 0 15,0 0 1,21-21-1,0 0 1,0 0-16,0 0 16,-21-21-16,0 0 15,0 0-15,0-1 16,0 1-16,0 0 16,0 0-1,-21 21-15,0 21 31,0 0-31,21 0 0,0 1 16,0-1 0,21-21 31,0 0-47,0 0 15,-21-21 1,0-1-1,0 1 17,-21 21-17,0 0 1,21 21 0,0 1-1</inkml:trace>
  <inkml:trace contextRef="#ctx0" brushRef="#br0" timeOffset="58105.59">7091 7239 0,'0'0'0,"0"-21"0,0 0 15,0 0-15,-21 21 0,-1-22 16,1 22-16,0-21 16,0 21-16,0 0 15,0 0-15,21 21 0,-22 1 16,22-1-16,-21 21 0,0-21 16,21 22-16,0-1 0,0 0 0,-21 1 15,21 41-15,0 1 16,0-43-16,0 1 15,0-1-15,0 0 0,0-21 0,0 22 16,0-22-16,0 0 0,21 43 16,0-43-16,0-21 0,1 21 15,-1 0-15,21-21 16,-21 0-16,0 0 0,1 0 0,20 0 16,-21-21-16,0 0 0,64-22 15,-43 1 1,-21 21-16,1 0 0,-1 0 0,0-1 15,0 1-15,0-21 0,0 21 16,-21-22-16,0 22 0,0-21 0,0-64 16,0 64-1,0-1-15,-21 22 0,21-21 0,-21 21 16,0-22-16,0 22 0,0 0 0,-1-21 16,1 42-16,-21 0 15,21 0-15,0 0 0,-1 0 16,-20 21-16,21 0 15,0 0-15,0 0 0,-1 22 0,1-22 16,0 21-16,0 43 16,21-22-16,0-20 15,0-1-15,0 0 0,0 1 0,0-22 16,0 21-16,0-21 0,0 1 0,21-1 16,0 0-16,0 0 0,1 0 15,-1 0-15,0-21 0,42 0 16,-41 0-16,-1 0 0,42 0 15,-20 0-15,-1-21 16,-21 21-16,21-21 0,1 0 0,-1 21 16,-21-21-16,22 0 0,-22-1 0,21 1 0,22-21 15,-22 0 1,-21-1-16,0 22 0,-21 0 0,21-21 16,-21 20-16,22 1 0,-22-21 15,21 0-15,-21 20 16,0 1-16,0 0 15,-21 21 1,21 21-16,-22 0 0,1 1 16,21-1-16,0 21 0,-21-21 0,21 0 15,-21 22-15,21-22 0,0 21 0,0-21 16,0 1-16,0 20 0,-21-21 16,21 43-1,0-43-15,0 0 0,21 0 16,0-21-16,0 0 0,0 0 15,1 0-15,-1 0 0,21 0 16,-21 0-16,0 0 0,1 0 16,-1-21-16,0 0 0,-21 0 15,21-1-15,0 1 0,0 0 0,1 0 16,-1-21-16,-21 20 0,42-41 16,-42 42-16,0-22 15,0 22-15,0 0 0,21 0 0,-21 0 16,0-22-1,0 65 17,0-1-32,0 0 0,0 0 0,0 21 15,0-20-15,0-1 16,0 21-16,0-21 0,0 0 0,0 22 16,0-22-16,0 0 0,0 0 0,0 0 15,0 1-15,21-1 16,1-21-16,-1 21 0,0 0 15,0-21-15,0 21 0,0-21 0,22 0 16,-22 0 0,0-21-16,0 0 0,0 21 0,1-21 15,-1 0-15,0-1 0,21-20 0,1 0 16,-22-43 0,0 43-16,0-1 0,0 1 15,-21-21-15,21 20 0,-21 1 0,22-22 16,-22-20-16,21 41 15,-21-20-15,0 42 0,0-22 16,0 22-16,0 0 0,-21 21 31,21 21-15,0 0-16,-22 1 0,22-1 16,0 21-16,-21-21 0,21 22 15,0-1-15,-21 43 16,21-22-16,0-21 0,0 1 0,0-1 15,0 0-15,0-20 0,0 83 16,0-20 0,0-64-16,0 22 15,0-22-15,21-21 0,0 21 16,1-21-16,-1 0 0,-21 21 16,42-21-16,-21 0 15,0 0-15,1 0 16,20-21-16,-42 0 0,21 0 0,0-1 15,0 1-15,-21 0 0</inkml:trace>
  <inkml:trace contextRef="#ctx0" brushRef="#br0" timeOffset="58416.42">8551 7366 0,'0'0'16,"21"0"-1,1 0 1,-1 0-16,0 0 0,0 0 0,0 0 16,0-21-16,22 21 0,-22 0 15,21 0-15,-21-21 0,64 21 16,-64 0-16,22-21 15,-22 21-15,0 0 0,0 0 16,0 0-16</inkml:trace>
  <inkml:trace contextRef="#ctx0" brushRef="#br0" timeOffset="58832.84">9461 7599 0,'0'0'0,"0"42"31,22-42 16,-22-21-47,0 0 16,0 0-1,0 0-15,0-1 16,-22 22-1,1 0 1,0 22 15,21-1-15,0 0 0</inkml:trace>
  <inkml:trace contextRef="#ctx0" brushRef="#br0" timeOffset="59360.57">10287 7366 0,'0'0'0,"0"-21"0,21 0 0,0 0 15,-21-1 1,0 44 15,0-1-31,0 0 0,0 21 0,0 1 16,-21-22-16,21 21 0,0 22 15,-21-22-15,21 0 0,0 22 0,0-1 16,0 64-16,0 64 16,0-128-16,-21 22 15,21-22-15,0 1 0,-21-1 16,21 1-16,0 42 0,0-43 15,-22 22-15,1-43 0,21 22 16,-21-43-16</inkml:trace>
  <inkml:trace contextRef="#ctx0" brushRef="#br0" timeOffset="59837.9">10223 7451 0,'0'0'0,"22"-21"16,-22-1-16,63-20 16,-21 21-16,1 21 15,63-21 1,-85 21-16,85 42 16,-43 0-16,-42-20 15,0-1-15,1 0 0,-22 0 0,0 0 16,0 22-16,0-22 0,-43 63 15,22-62-15,-21-1 16,21 0-16,-22-21 0,22 21 0,-21 0 16,21 0-16,-1-21 0,1 22 0,0-22 15,0 0-15,42-22 47,0 22-47,-21-21 16,21 21-16,1-21 0,-1 0 0</inkml:trace>
  <inkml:trace contextRef="#ctx0" brushRef="#br0" timeOffset="60300.63">10922 7430 0,'0'0'0,"0"-64"31,0 43-31,0 0 0,21 21 16,0 0-16,0-21 0,1 21 15,-1 0-15,0-22 0,21 22 0,-21 0 16,43 0-16,-1 0 16,-41 22-16,20-1 0,-21 0 15,21 0-15,-20 0 0,-1 0 0,0 22 16,0 41-16,-21-62 15,0-1-15,0 21 16,0-21-16,0 0 0,0 1 0,-21-1 0,0 0 16,-22 0-1,1 0-15,21-21 16,0 0 0,21-21-16,0 0 15,0 0-15,0 0 0,0-1 16,21 1-16,0 0 0,-21 0 15,21-21-15,-21 20 0,21 1 0,1 0 16,-1 0-16,-21 0 0,63-22 16,-42 22-16,1 0 15,-1 21-15,0-21 16,0 21-16,0-21 0,0 21 16,1 0-16</inkml:trace>
  <inkml:trace contextRef="#ctx0" brushRef="#br0" timeOffset="60564.71">12044 7239 0,'0'64'31,"-21"-43"-31,21 0 0,0 21 0,0-21 16,-22 1-16,22-1 0,-21 42 15,21-42-15,0 1 16,0-1-16,0 0 0,-21 0 0,21 0 16,0 0-16,0 1 15,0-44 17,0 1-32,21 0 15</inkml:trace>
  <inkml:trace contextRef="#ctx0" brushRef="#br0" timeOffset="60950.49">12065 6922 0,'0'0'0,"-21"0"0,-85-22 31,85 44-31,0-22 0,-1 21 16,22 0-16,-21-21 0,0 21 0,21 0 15,0 0-15,0 1 0,0-1 0,0 0 16,42 0 0,-20 0-16,-1-21 0,42 0 15,-42 0-15,1 0 0,20 0 16,0 0-16,-21-42 16,1 42-16,-1-21 0,-21 0 0,0-1 15,0 1-15,0 0 0,0 0 16,0-43-1,-21 22-15,-1 21 0,1 21 16,-21 0-16,21 0 16,0 0-16,-1 0 15,1 0-15,0 21 0,-21 0 16,42 0-16,0 1 0,0-1 0,0 21 16,0-21-16,0 0 0,0 22 15,0-22-15,63 21 16</inkml:trace>
  <inkml:trace contextRef="#ctx0" brushRef="#br0" timeOffset="61477.19">12531 7070 0,'0'21'15,"0"0"-15,-22 21 0,1-20 0,21 41 16,0-21 0,-21 1-16,0 20 0,21-20 0,-21-1 15,21-21-15,0 43 16,0-43-16,-21 21 0,21-21 16,0 0-16,0 1 15,0-44 16,0 1-31,0 0 16,0 0-16,0 0 0,0 0 0,0-43 16,21 22-16,0-22 15,0 22-15,0 0 0,-21-1 16,21 1-16,1 21 0,-1-22 0,0 22 16,0 0-16,21 0 0,-20 21 0,20 0 15,21 0 1,-41 0-16,-1 21 0,0 0 15,0 43-15,0-22 0,0-21 16,-21 22-16,0 41 16,0 22-16,0-85 15,0 43-15,0-43 0,0 0 16,0 0-16,-21-21 0,21 21 16,-21-21-16,42-21 46,0 0-46</inkml:trace>
  <inkml:trace contextRef="#ctx0" brushRef="#br0" timeOffset="61789.41">13441 6837 0,'0'0'0,"-21"0"31,-1 0-31,1 21 0,21 0 16,-21 0-16,21 1 0,0-1 15,-21 0-15,0 42 0,21-20 0,0-1 16,-21 0-16,-1 1 0,22 20 0,-21-20 16,0-1-16,0 85 15,0-64 1,21-20-16,0-22 0,0 0 0,0 21 15,0-20-15,21-22 16,0 0 0,0 0-16,0 0 0,1 0 0,-1-22 15,0 1-15,0 0 16,0 0-16,0 0 0</inkml:trace>
  <inkml:trace contextRef="#ctx0" brushRef="#br0" timeOffset="61986.44">13144 7176 0,'0'0'0,"-21"0"0,0 0 0,0 0 15,42 0 17,0 0-32,0 0 0,1 0 15,-1 0-15,21 0 0,-21 0 0,0 0 16,22 0-16,41 0 15,-62-22-15,-1 22 16,21-21-16</inkml:trace>
  <inkml:trace contextRef="#ctx0" brushRef="#br0" timeOffset="62640.66">13822 7662 0,'21'-21'31,"0"21"-31,-21-21 0,21 0 0,0 0 16,-21 0-16,64-43 16,-22-21-16,-21 43 15,1 0-15,-1-1 0,0-20 16,0 21-16,0-1 0,22-105 16,-22 63-1,-21 43-15,0 0 0,0 21 0,0-1 16,0 1-16,-21 21 0,-1 0 0,1 0 15,0 0-15,0 21 16,0 1-16,0-1 0,21 0 0,-22 0 16,1 21-16,21-20 0,-21 20 0,21 0 15,0-21-15,-21 22 0,21-1 16,0 0-16,0 1 0,0 20 0,0-20 16,0-22-16,0 21 0,0 0 0,0-20 15,0 20-15,0-21 0,42 21 16,-42-20-16,21-22 0,1 21 15,-1-21-15,0 0 0,21 0 0,-21 0 16,43 0 0,42-21-16,-85-1 0,21 1 15</inkml:trace>
  <inkml:trace contextRef="#ctx0" brushRef="#br0" timeOffset="63149.42">14732 7027 0,'-21'22'32,"0"-22"-32,21 21 15,0 0-15,0 0 0,0 0 16,0 22-16,-22-22 0,22 0 0,0 21 16,-21-21-16,21 1 0,0-1 15,-21 21-15,21-21 0,0 0 16,0 1-16,0-1 0,0 0 15,-21 0-15,0-21 32,0 0-17,-1 0-15,22-21 0,0 0 16,0 0-16,0-1 0,0 1 16,0 0-16,0 0 0,0-21 0,0 20 15,22-20-15,41-64 16,1 22-1,-43 62-15,21 1 0,-21-21 0,22 21 16,-1 21-16,-21-21 0,21 21 0,1-22 16,-1 22-16,0 0 0,22 22 15,-43-1-15,0 0 0,0 21 16,-21 1-16,0-22 0,0 21 16,0 0-16,0 1 0,0-1 15,-42 64-15,21-43 16,0-20-16,0-22 0,-1 0 15,22 0-15,0 0 0,-21-21 16,21 22-16,-21-22 16</inkml:trace>
  <inkml:trace contextRef="#ctx0" brushRef="#br0" timeOffset="63932.4">16573 6138 0,'22'0'0,"-44"0"0,65-21 16,-43 0-1,0 0 1,-21 21 0,-1 0-16,1 0 15,0 0-15,0 0 0,0 21 16,0-21-16,-22 21 0,22 0 0,-21-21 16,21 22-16,-22-1 0,-20 42 15,-22 22 1,64-43-16,-21 22 0,-1-1 0,22 1 15,-21-1-15,21 1 0,-1-1 0,1 22 16,0-22-16,0 1 0,-21 84 16,20-84-16,1 20 0,0 64 15,21-84-15,0-1 0,0 1 16,0-1-16,0-20 0,42 63 16,1-64-16,-22 0 0,21 1 15,1-1-15,-1 0 0,0-21 16,22 22-16,-1-22 0,-20 0 0,20-21 15,1 21-15,63-21 16,-85 0-16,21 0 0,-20 0 0,20 0 16,22-21-16,-43 0 0,1 0 15,-1 0-15,0-1 0,1 1 0,-22 0 16,21 0-16,0-21 16,1-22-16</inkml:trace>
  <inkml:trace contextRef="#ctx0" brushRef="#br0" timeOffset="66437.53">16912 7133 0,'42'0'31,"-20"0"-31,-22-21 0,21 21 15,0-21-15,0 21 16,-21-21-16,0 0 16,0-1-16,0 1 15,0 0-15,0 0 16,0 0-16,-21 0 16,0 21-16,0 0 15,-1 0-15,1 0 16,0 0-16,0 0 0,0 0 15,0 0-15,-1 0 0,1 21 16,0 0-16,-21 0 0,21 0 0,-1 0 16,1 1-16,0-1 0,21 0 15,-21 21-15,0-21 0,21 22 0,-21-22 16,21 21-16,0-21 0,0 1 0,0 62 16,0-41-1,0-22-15,0 0 16,0 0-16,21-21 0,0 0 15,0 21-15,0-21 16,0 0-16,1 0 0,-1 0 0,0 0 16,0 0-16,0 0 0,0 0 0,1 0 15,20-21-15,-21 21 0,0-21 16,22-21-16,-22 20 16,0 1-16,0 0 0,0 0 0,0 0 15,1-22-15,-22 22 0,21-42 16,0 20-1,-21 1-15,0 21 0,0 0 0,0 0 0,0-1 16,0 1-16,0 42 47,0 1-47,0-1 16,0 0-16,0 0 15,0 21-15,0-20 0,0-1 0,0 21 16,0-21-16,0 0 0,0 22 0,0-22 15,0 0-15,0 0 0,21 0 16,0 1-16,0-1 0,1-21 16,-1 21-16,0-21 0,0 0 15,0 0-15,0 0 16,1 0-16,62-21 0,-63 0 16,1 21-16,-1-22 0,0 1 0,0 0 15</inkml:trace>
  <inkml:trace contextRef="#ctx0" brushRef="#br0" timeOffset="66966.24">17886 6287 0,'0'-22'16,"21"22"31,0 22-47,0-1 0,0 0 15,1 0-15,-1 0 0,0 0 16,0 22-16,0-22 0,0 21 15,1 1-15,-1-1 0,0 0 0,42 43 16,1 42 0,-43-85-16,0 22 0,0 20 15,1-20-15,-1-22 0,-21 22 16,0-22-16,0 22 0,0-22 0,0 0 16,0 1-16,0-1 0,0 0 15,-21 1-15,-22-1 0,22-21 0,-21 21 0,-22 1 16,-63 20-1,106-42-15,-21 1 16,21-22-16,-1 21 0,-20-21 0,21 0 16,0 0-16,21 21 0,-21-21 15,-1 0 1,44-21 15,-1 21-31,0-21 0,0-1 16,0 22-16,22-42 15</inkml:trace>
  <inkml:trace contextRef="#ctx0" brushRef="#br0" timeOffset="67360.31">19367 7176 0,'-21'0'31,"42"0"-15,1 0-16,-1 0 15,0 0-15,0 0 16,0 0-16,0 0 0,-21-22 0,22 22 15,-22-21-15,0 0 0,0 0 16,0 0 0,-22 21-1,1 0-15,0 0 0,0 0 16,21 21-16,-42 0 16,42 0-16,-22-21 0,22 21 15,-21-21-15,21 22 0,-21-1 0,21 0 16,0 0-1</inkml:trace>
  <inkml:trace contextRef="#ctx0" brushRef="#br0" timeOffset="67934.5">19325 7557 0,'0'0'0,"0"-22"31,21 22 0,0 0-31,1 0 31,-22 22-31,0-1 16,0 0 0,0 0-16,-22-21 15,1 0-15,21 21 16,-21-21-16,0 0 0,0 0 16,21-21 15,0 0-31,0 0 15,0 0 1,21 21-16,0 0 0,-21-22 0,21 22 16,0 0-16,1 0 0,-1 0 15,21 0 1,-21 0-16,0 22 0,1-1 0,-1 0 16,0-21-16,-21 21 0,21 0 0,-21 0 15,0 43-15,0-43 16,0 0-16,0 22 0,-21-22 15,-21 42-15,-1-42 0,1 22 16,0-22-16,-43 21 0,-21 1 16,64-22-16,-22 0 15,22-21-15,0 21 0,-1-21 0,1 0 16,21 0-16,-43 0 16,43 0-16,0-21 0</inkml:trace>
  <inkml:trace contextRef="#ctx0" brushRef="#br0" timeOffset="68640.78">19558 7070 0,'-64'21'31,"64"0"-31,-21-21 15,0 21-15,0-21 16,21 21-16,21-21 47,0 0-31,0-21-1,1 0 1,-22 0-16,0 0 0,0 0 15,-22 21 1,1 0-16,0 0 0,0 0 16,-21 0-16,20 0 0,1 0 15,0 21-15,0 0 0,21 0 16,-21-21-16,21 21 0,0 0 16,0 1-16,0-1 15,21-21-15,-21 21 16,21-21-16,0 0 0,0 0 15,1 0-15,-1 0 16,0 0-16,0-21 0,0 21 16,-21-21-16,21-1 0,-21 1 15,0 0-15,0 0 16,0 0-16,-21 21 16,21-21-16,-21 21 0,0 0 15,0 0-15,0 0 16,21 21-1,-22 0-15,22 0 16,-21 0-16,21 0 0,0 1 0,0-1 16,0 0-16,0 0 15,0 0-15</inkml:trace>
  <inkml:trace contextRef="#ctx0" brushRef="#br0" timeOffset="69468.37">19389 7684 0,'-22'0'16,"22"21"-1,-21-21-15,42 0 63,-21-21-48,0-1-15,0 1 16,-21 21 31,0 0-47,21 21 15,0 1 1,21-22 31,0 0-47,1 0 0,-1 0 16,-21-22-1,0 1-15,0 0 16,0 0-16,-21 0 31,-1 21-31,1 0 16,0 21-1,21 0-15,0 0 16,0 0 0,21-21-1,0 0 1,1 0-1,-1 0-15,0 0 16,-21-21 0,0 0-1,0 0 17,-21 21-17,0 0 1,-1 0-16,1 0 0</inkml:trace>
  <inkml:trace contextRef="#ctx0" brushRef="#br0" timeOffset="70502.25">10562 10732 0,'0'-22'0,"0"44"0,21-65 0,-21 22 15,0 0 1,0 42 15,0 0-31,0 0 0,0 22 16,0-22-16,0 21 15,-21 43-15,21-43 0,0 1 16,0-1-16,0 21 0,0-20 0,0-1 16,0 0-16,0 22 0,0-22 15,0-21-15,-21 64 16,21-64-16,0 22 0,0-22 0,0 0 16,0-42 30,21 0-46,-21-1 0,0 1 0,42-21 16,-20-22 0,-1 43-16</inkml:trace>
  <inkml:trace contextRef="#ctx0" brushRef="#br0" timeOffset="70984.98">11239 10795 0,'-21'0'32,"0"0"-17,0 0-15,21 21 0,-21-21 16,0 21-16,21 1 0,-22-1 0,1 21 16,0-21-16,21 0 0,-21 43 15,0-22-15,21-21 16,0 22-16,0-1 0,0 22 0,0-43 15,0 21-15,0-21 0,0 0 16,0 1-16,21-1 0,0-21 0,0 0 16,0 0-16,43 0 15,-43 0-15,21 0 0,-20 0 16,-1-21-16,21-1 0,-21 1 0,22 0 0,-1-21 16,-21 21-1,0-1-15,0-20 0,1 21 0,-22 0 16,21-22-16,-21 22 0,0-21 0,0 21 15,0-106 1,0 106-16,-21-1 0,-1 1 16,-20-21-16,21 42 15,0 0-15,0 0 0,-1 0 0,1 0 16,0 0-16,0 0 0,0 0 16,-22 21-16,43 0 15,0 0-15,0 1 0,0-1 16,0 0-1,0 0-15,22-21 16,20 21-16</inkml:trace>
  <inkml:trace contextRef="#ctx0" brushRef="#br0" timeOffset="71452.72">12192 10774 0,'-21'0'32,"0"0"-32,-1 0 15,1 0-15,-21 42 0,42-21 16,-21 1-16,-22 20 0,22 0 16,0-21-16,21 1 0,0 20 15,-42 64-15,42-85 16,0 21-16,0 1 0,0-22 0,0 0 15,0 21-15,0-21 0,21 1 16,0-1-16,64 21 16,-43-21-16,-21-21 0,43 0 15,-22 0-15,-21 0 0,22 0 0,-22 0 16,21-21-16,0 0 16,1 0-16,-22 0 0,0-1 15,0-20-15,-21 21 0,21-21 0,-21-43 16,0 43-16,0-1 0,0 1 15,0-22 1,0 22-16,-42-21 0,42 41 0,-42 1 16,-1 0-16,22 0 0,0 21 15,0 0-15,0 0 16,-22 0-16,-20 0 0,42 21 16,0-21-16,-22 21 0,22-21 0,0 21 15,-21-21-15,-1 22 0</inkml:trace>
  <inkml:trace contextRef="#ctx0" brushRef="#br0" timeOffset="72149.32">5673 10753 0,'-22'0'16,"1"21"-16,0 0 0,0-21 0,0 21 15,0 0-15,-1 1 0,1-1 16,0 0-16,0 21 0,0 1 16,21-1-16,-21-21 0,21 21 15,0-20-15,0-1 0,0 0 16,21 0-16,42 21 16,22-42-1,-64 0-15,21 0 0,1 0 16,-22-21-16,21 0 0,1 21 0,-1-21 15,-21 0-15,21 0 0,43-64 16,-64 64-16,0-43 16,-21 43-16,0-21 0,0 21 15,0-22-15,0 22 0,-21-21 0,-63-22 16,20 22 0,43 42-16,-21 0 0,20 0 15,-20 0-15,21 0 0,-21 0 0,-22 42 16,1 22-1,63-43 1,0 0-16,0 0 0,0 0 0,21-21 16,21 0-1,-21 0-15,22 0 0</inkml:trace>
  <inkml:trace contextRef="#ctx0" brushRef="#br0" timeOffset="72504.75">6752 10181 0,'0'-21'0,"0"42"16,-21-42-16,0 21 0,0 0 16,-1 0-16,1 0 15,21 21-15,-21 0 0,0 22 0,-21 20 16,20-20-16,-20 62 15,21-62-15,0 20 0,0 1 16,-1-22-16,-41 85 16,-22 64-16,64-107 15,-21-20-15,21 20 0,-1-20 16,-20-1-16,21 22 0,-21-21 0,20-1 0,1 1 16,-21-1-16,-22 85 15,43-105-15,21-1 16,0-21-16,0 0 0,0 0 0,0 1 0,21-22 31,1-22-31,-1 1 0,0 0 0,21 0 16,-21-21-16</inkml:trace>
  <inkml:trace contextRef="#ctx0" brushRef="#br0" timeOffset="72813.58">6816 10859 0,'-22'0'31,"22"21"-31,-21 21 0,0 0 16,21-20-16,-21 62 0,21-20 16,-21-22-16,0 22 0,21-1 0,-22-21 15,22 22-15,-21-1 0,0-20 16,21 20-16,-42 22 15,42-43-15,-21 1 0,21-1 0,-22-21 0,22 21 16,0-20-16,0-1 0,0 0 16,22-42 15,-1 21-31,-21-21 0,21-1 0,21-62 16,-21 63-1</inkml:trace>
  <inkml:trace contextRef="#ctx0" brushRef="#br0" timeOffset="73121.09">6794 11091 0,'0'-42'16,"0"84"-16,0-105 0,0 42 0,0-22 15,0-20 1,0 42-16,22 0 0,-22-1 0,21 1 16,0 21-16,0-21 15,0 21-15,22 0 0,-1 0 16,43 21-1,-64-21-15,0 21 0,0 1 0,-21-1 0,0 0 16,0 0-16,0 0 16,0 43-16,-21-22 15,21-21-15,-21 0 0,-64 43 16,64-43-16,0-21 16,0 21-16,-1-21 0,1 0 0,-42 21 15,42-21 1,-1 0-16,44 0 31,-1 0-31</inkml:trace>
  <inkml:trace contextRef="#ctx0" brushRef="#br0" timeOffset="73688.23">8213 10943 0,'-22'0'0,"44"0"0,-65 0 0,22 0 15,0 0-15,0 0 16,21-21 15,21 21-31,0 0 0,0 0 0,22 0 16,-1 0-16,64 0 15,-43 0-15,1 0 0,20 0 0,-20 0 16,21 0-16,-22 0 0,22 0 0,126 21 16,-168-21-1,20 0-15,-20 0 0,-1 0 0,43 0 16,-64 0-16,0 0 0,0 0 15,-42 0 32,0 0-47,0 0 0,-22 0 16,-41 0-16,62 0 16,1 0-16,0 21 0,-21-21 15,-1 0-15</inkml:trace>
  <inkml:trace contextRef="#ctx0" brushRef="#br0" timeOffset="74056.02">8107 11091 0,'-43'0'0,"86"0"0,-107 0 16,43 0-16,0 0 0,0 0 0,42 0 46,21 0-46,-21 0 0,22 0 16,147 0-16,-126 0 16,-1 0-16,1 0 0,20 0 15,-20 0-15,105 0 16,-84 0-16,63 0 0,-84 0 0,-1 0 16,43 0-16,-64 0 15,1 0-15,-22 0 0,0 0 0,0 0 16,0 0-16,-21-21 0,0 0 31,0 0-15,-21 21-1,21-21-15,-21 21 16,21-21-16,0-1 16,0 1-16</inkml:trace>
  <inkml:trace contextRef="#ctx0" brushRef="#br0" timeOffset="74770.61">9313 10372 0,'-21'0'0,"0"0"0,21-21 15,-21 21-15,0 0 16,21 21-1,0 0-15,0 0 0,0 0 16,0 0-16,21 22 0,0-22 16,0 0-16,0 21 0,0-20 0,43 62 15,-22-63-15,-21 1 16,22-1-16,-22 0 0,21 0 0,1 0 16,-22-21-16,21 21 0,0-21 15,22 0-15,-43 0 0,0 0 16,0 0-16,1 0 0,-1 0 15,0 0-15,-21 22 32,-21-22-17,0 21-15,-1 0 0,1-21 16,21 21-16,-42-21 0,21 21 0,0 0 16,-22 22-16,22-22 0,-21 0 15,21 0-15,-1 0 0,-20 1 16,21 20-16,-85 64 15,21 0 1,64-64-16,-21-21 0,21 21 16,0-20-16,-1-1 0,1 21 0,-21 0 15,21-20-15,21-1 16,0 0-16,-21 0 0,21 0 16,0 0 15,0-42 125,0 0-140,0 0-16,0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38:40.8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1185 741 0,'0'0'0,"0"-21"16,0 0 15,0-1-16,0 1-15,0 0 16,-21 21 15,0 0-15,21 21-16,-21 0 16,21 22-16,-21-22 0,-1 21 0,1 1 15,21 20-15,-21-21 0,0 22 16,0-22-16,0 22 0,-1-22 15,1 22-15,0 20 16,0-41-16,0-1 0,21-21 16,0 21-16,-21-20 0,-1-1 0,22 0 15,-21 0-15,21 0 16,-21-21 0,0 0-1,21-21-15,0 0 0,0 0 16,0 0-16,0-1 0,0-20 15,0 21-15,0-21 0,0 20 16,0 1-16,0-21 0,0 21 16,0-22-16,0 22 15,0 0-15,21 21 16,-21 21 0,21-21-16,-21 21 0,0 1 15,21-1-15,1 42 0,-1-42 16,-21 1-16,21-1 15,0 21-15,-21-21 0,21 0 0,0 1 16,22 20 0,-22-42-16,0 0 0,21 0 15,-20 0-15,20 0 0,-21 0 16,0 0-16,22 0 0,-22-21 0,21 0 16,-21 21-16,64-64 15,-64 43-15,0-21 16,0 20-16,-21-20 0,0 0 15,0 21-15,0-22 0,0-20 16,0 20-16,0-62 16,-21 62-16,21 1 0,-21 0 0,-21-1 15,-1-20-15,1 42 16,21-1-16,-21 1 0,-1 0 0,22 21 16,-21 0-16,-22 0 15,1 0-15,42 21 0,-1 0 16,-20 43-16,21-22 15,21 1-15,0 41 16,0-41-16,0 20 16,21-21-16,0 1 0,0-22 15,1 0-15,-1 0 0,0 0 0,0 1 16,21-1-16,-20-21 0,20 0 16,0 0-16,-21 0 0,64 0 15,-64 0-15,0 0 0,1 0 16,-1 0-16,0 0 0</inkml:trace>
  <inkml:trace contextRef="#ctx0" brushRef="#br0" timeOffset="645.15">1968 1164 0,'0'-21'0,"0"42"0,0-63 0,0 21 15,0 0-15,0-1 16,0-20-16,0 21 16,-21 21-16,21-21 0,-21 0 15,0-1-15,0 22 16,0 0-16,-1 0 0,1 0 15,0 0-15,0 0 0,0 22 16,0-1-16,-1 42 16,-41 22-16,63-43 15,0-21-15,0 22 0,-21-22 16,21 0-16,0 21 0,0-20 0,0-1 16,0 0-16,0 0 15,21-21-15,0 21 0,0-21 16,0 0-1,1 0-15,-1 0 0,0 0 16,0-21-16,0 21 0,0-42 16,1 21-16,-1-1 0,-21 1 15,21-21-15,0-22 16,-21 43-16,0-21 0,0 21 16,21 0-16,-21-1 0,0 1 0,0 0 15,0 0-15,0 42 47,0 21-47,0-20 0,-21-1 16,21 0-16,0 0 0,0 21 0,0-20 15,0-1-15,0 21 16,0-21-16,0 43 16,0-43-16,0 0 15,21-21-15,0 0 16,1 0-1,-22-21 1</inkml:trace>
  <inkml:trace contextRef="#ctx0" brushRef="#br0" timeOffset="965.91">2371 614 0,'0'0'0,"0"-21"0,-22 21 16,1 0-16,0 0 15,21 21-15,-21 0 16,21 0-16,-21 0 0,21 22 16,0 20-16,-21-20 15,21-1-15,-22 0 0,22 22 16,0-22-16,-21 0 0,21 1 15,0-1-15,0-21 0,0 22 0,0-22 16,0 0-16,0 21 0,0-21 16,0 1-16,0-1 0,21-21 31,1 0-15,-1 0-16</inkml:trace>
  <inkml:trace contextRef="#ctx0" brushRef="#br0" timeOffset="1563.89">2752 1101 0,'0'0'0,"21"0"0,0-21 0,-21-1 0,0 1 16,0 0-16,0 0 15,0 0-15,0 0 16,0-1-16,-21 1 16,0 21-16,-1 0 15,1 0-15,0 21 0,0-21 0,-21 22 16,20-1-16,1 21 0,0-21 16,-21 0-16,21 22 0,-1-22 15,1 21-15,0-21 0,21 22 16,0-22-16,0 21 0,0-21 0,0 1 15,0-1-15,0 0 0,0 0 16,21-21 0,0 0-16,1 0 0,-1 0 15,0 0-15,21-21 16,-42 0-16,21 0 0,1 21 0,-1-22 16,0 1-16,-21 0 0,0-21 15,42-22-15,-42 43 16,0-21-16,0 21 0,0-1 15,0 1-15,0 42 47,0 1-47,0-1 0,0 0 16,0 42-16,0-20 16,0-22-16,0 0 0,0 0 15,0 0-15,21 1 0,1-1 16,-1-21-16,-21 21 15,21-21-15,0 0 0,0 0 16,0 0-16,1 0 0,-1 0 0,0-21 16,0 0-16,0-1 15,0 1-15</inkml:trace>
  <inkml:trace contextRef="#ctx0" brushRef="#br0" timeOffset="1858.77">2201 762 0,'0'0'0,"-42"21"0,21-21 0,0 0 0,21 21 15,21-21 16,0 0-31,0 0 0,21 0 0,1 0 16,-22 0-16,21 0 0,1 0 16,-1-21-16,0 21 0,1 0 0,-1-21 15,21 21-15,-41 0 16,-1 0 0</inkml:trace>
  <inkml:trace contextRef="#ctx0" brushRef="#br0" timeOffset="2307.9">3090 762 0,'0'0'0,"-21"-21"16,42 21-1,0 0 1,22 0-16,-1 0 0,0 0 16,1-21-16,-1 21 0,22 0 15,-1 0-15,1-21 0,-1 21 16,-21-22-16,22 22 0,-1 0 0,-20 0 15,41-21 1,-20 21-16,-85 0 31,0 0-31,-1 0 0</inkml:trace>
  <inkml:trace contextRef="#ctx0" brushRef="#br0" timeOffset="2625.22">3492 699 0,'-21'21'16,"21"0"-16,-21 21 16,0-21-16,21 43 15,0-22-15,0-21 0,0 22 16,-21-1-16,21 0 0,-21 1 15,21 84-15,0-85 16,0-21-16,0 22 16,-22-1-16,22-21 0,0 0 15,0 0-15,22-21 32,-22-21-17,21 0-15,-21 0 0,21 0 16,0 0-16,0-1 0</inkml:trace>
  <inkml:trace contextRef="#ctx0" brushRef="#br0" timeOffset="3293.36">3873 910 0,'0'43'16,"0"-22"-16,0 0 0,0 0 15,-21 0-15,0 22 0,21-22 0,-21 0 16,21 0-16,0 21 0,0-20 16,0-1-16,0 0 0,0 0 0,0 0 15,0 0-15,21-21 16,0 0-16,0 0 16,1 0-16,-1 0 0,0 0 15,0-21-15,0 21 0,22-42 16,-1 0-1,-21 20-15,0 1 0,0-21 0,1 21 16,-1 0-16,0-22 0,-21 22 16,0-21-16,21 21 15,-21-1-15,0 1 0,0 0 16,0 42 15,-21 0-31,21 1 16,0-1-16,0 0 0,0 0 0,-21 21 15,21-20-15,0 20 0,-21-21 16,21 21-16,0 1 0,0-22 0,0 21 16,0 1-16,0-1 0,0 43 15,0-43-15,0 0 16,0 1-16,0 62 0,0-62 16,0 84-1,0-85-15,0 22 16,0-22-16,0 21 0,-22-41 15,22-1-15,-21-21 0,-21 42 16,0-42 0,20 0-16,1 0 0,0 0 0,0 0 0,0 0 15,0 0-15,-1 0 0,1-21 16,0 21-16,0-21 0,0 0 0,-43-22 16,64 22-1,-21 0-15,21 0 16,0 0-16,0-1 0,0 1 15,21 0-15,0-21 16,-21 21-16,43-1 0,-22-20 0,0 21 16</inkml:trace>
  <inkml:trace contextRef="#ctx0" brushRef="#br0" timeOffset="3636.41">4657 910 0,'0'0'0,"0"-21"0,-22 21 31,1 0-15,21 21-16,0 0 0,0 43 16,0-43-16,-21 21 15,21 43-15,0 63 16,0-105-16,0-1 15,0 21-15,-21-20 0,21 20 0,-21 107 16,21-128-16,-21 0 16,21 22-16,0-22 15,-22-21-15,22 22 0,0-22 0,0 0 16,0 21-16,0-21 16,0 1-16,0-44 31,0 1-31,0 0 15,0-21-15,0-1 0</inkml:trace>
  <inkml:trace contextRef="#ctx0" brushRef="#br0" timeOffset="3967.79">4487 1143 0,'0'0'0,"0"-21"15,-21-21-15,21 20 0,0 1 0,0-42 16,0 42-16,0-1 15,0 1-15,21 0 0,0 0 0,1 0 16,-1 0-16,21-1 0,43 22 16,-43 0-16,-21 0 15,22 0-15,-22 0 0,0 22 16,0-1-16,0 0 0,-21 0 0,0 0 16,0 22-16,0-22 0,0 0 15,-42 42-15,21-20 0,0-22 16,-22 0-16,22 0 0,0 0 15,-21-21-15,-1 43 16,22-43 0,0 0-16,21 21 0,21-21 31,0 0-31,0-21 16,1 21-16</inkml:trace>
  <inkml:trace contextRef="#ctx0" brushRef="#br0" timeOffset="4344.57">5101 1101 0,'0'0'16,"21"0"-16,-21-21 0,21 21 15,1-22-15,-22 1 16,21 0-16,0 21 15,0-21-15,-21 0 0,0 0 16,21-1-16,-21 1 0,0 0 16,0 0-16,0 0 0,0 0 15,-21 21 1,0 0 0,0 21-16,0 0 0,-1 21 15,22 1-15,0-22 16,-21 21-16,21-21 0,0 22 15,-21-22-15,21 0 0,0 0 0,0 21 16,0-20-16,0-1 0,0 0 16,0 0-16,21-21 0,0 0 15,1 21-15,-1-21 16,0 0-16,0 0 0,0-21 16,0 0-16,1 21 0</inkml:trace>
  <inkml:trace contextRef="#ctx0" brushRef="#br0" timeOffset="4769.33">5969 741 0,'0'0'16,"-21"0"0,0 0-16,-22 0 0,22 0 0,0 0 15,-21 21-15,20-21 0,-41 42 16,42-20-16,-22-1 0,22 0 15,21 0-15,-21-21 0,21 21 16,0 22-16,0-22 16,0 0-16,21 0 15,22 0-15,-1-21 0,-21 0 16,0 0-16,22 21 16,-1-21-16,-21 0 0,21 0 0,-20 22 15,-1-22-15,0 0 0,0 21 16,0-21-16,-21 21 0,0 0 15,0 0 1,0 0-16,-21-21 0,0 22 16,0-22-16,0 21 0,-1-21 15,1 0-15,0 21 0,-21-21 0,-1 21 16,1-21 0,21 0-16,0 0 0,0 0 15,-1 0-15,1 0 0,0 0 31,0 0-31,21-21 0</inkml:trace>
  <inkml:trace contextRef="#ctx0" brushRef="#br0" timeOffset="5400">7133 233 0,'0'0'16,"21"-21"-16,-21 0 0,0-1 0,21-20 15,-21 21-15,0 0 16,0 0-16,0 42 31,0 0-31,0 0 0,0 21 16,-21 1-16,0-1 0,0 64 15,0-43-15,0 1 0,-1-1 16,1 64-16,-42 85 16,42-148-16,-1-1 15,22-21-15,-21 22 0,21-22 16,-21 1-16,0 20 16,21-42-16,0 0 0,0 1 15,21-44 16,0 1-15,0 0-16,-21 0 0</inkml:trace>
  <inkml:trace contextRef="#ctx0" brushRef="#br0" timeOffset="5729.11">7895 381 0,'-21'21'32,"21"0"-32,0 22 0,-21-22 0,0 21 15,21 1-15,0-1 0,-22 0 16,1 1-16,21-1 0,-42 64 15,42-64-15,0 0 16,-21 1-16,0-1 0,21 0 0,-22 1 0,22-1 16,0-21-16,0 22 0,0-1 15,0-21 1,22-21 0,-1 0-16,0 0 15,-21-21-15</inkml:trace>
  <inkml:trace contextRef="#ctx0" brushRef="#br0" timeOffset="6089.1">7747 572 0,'0'0'0,"-21"-22"15,21 1-15,-21-42 16,21 42-16,21-43 15,0 43-15,21 0 0,-21 0 16,22-1-16,-1 1 0,85 21 16,-63 0-1,-22 21-15,-21 1 0,0 20 0,0-21 16,-21 21-16,0-20 0,0 20 16,0-21-16,-21 21 0,-42 1 15,42-1-15,-22-21 0,22 0 16,-21 1-16,21-1 0,-1-21 0,-62 42 15,63-21 1,-1-21-16,1 0 0,21 21 16,21 1 31,1-22-47</inkml:trace>
  <inkml:trace contextRef="#ctx0" brushRef="#br0" timeOffset="6799.95">8107 1164 0,'0'21'31,"0"-42"-16,21 21-15,0-21 0,-21 0 0,21 0 16,0 0-16,-21-1 0,22 1 16,-1-21-16,0 21 0,0-22 0,-21 22 15,0-21-15,21 21 0,-21-22 16,0 22-16,0 0 0,0 0 0,0 0 16,-21 21-1,0 0-15,0 0 0,0 0 0,-1 0 16,1 0-16,0 21 15,0 0-15,21 0 0,-21 0 16,21 1-16,0-1 0,0 0 16,0 0-16,21-21 15,0 21-15,0 0 0,0-21 16,1 22-16,-1-1 16,-21 0-16,21 0 0,0 0 15,-21 0-15,0 1 0,0-1 16,0 21-16,0 0 15,0-20-15,21-1 16,0-21 0,1 0-1,-1 0-15,0 0 16,0 0-16,-21-21 0,21 21 16,0-22-16,22-20 15,-43 21-15,42-21 0,-21 20 16,-21-20-16,0 21 0,21 0 0,1-22 15,-22 22-15,21 0 0,-21 0 16,0 42 15,0 0-31,0 0 0,0 1 16,0-1-16,-21 21 0,21-21 16,-22 0-16,22 1 0,0-1 15,0 0-15,0 0 0,0 0 16,0 0-16,0 1 0,0-1 15,22-21-15,-1 0 16,0-21 0,0 21-16,0-22 0,-21 1 15</inkml:trace>
  <inkml:trace contextRef="#ctx0" brushRef="#br0" timeOffset="6997.9">8784 635 0,'0'0'0,"-21"0"0,-21 0 31,20 0-31,22 21 16,0 0-1,0 1 1</inkml:trace>
  <inkml:trace contextRef="#ctx0" brushRef="#br0" timeOffset="9499.03">8848 931 0,'0'0'16,"21"0"-16,-21 22 31,0-1-31,0 0 0,0 0 15,0 21-15,0-20 16,0-1-16,0 21 0,0-21 0,0 22 16,0-22-16,-21 0 0,21 0 15,0 21-15,-22-20 16,22-1-16,0-42 47,0-1-47,0 1 15,0 0-15,22 0 0,-1 0 0,0-22 16,-21 22-16,21-21 16,21-22-16,-20 43 0,-1-21 15,0 21-15,21-22 0,-21 22 16,1 0-16,-1 0 0,0 21 0,0 0 16,0 0-16,-21 21 15,21-21-15,-21 42 0,0-20 0,0-1 16,0 21-16,0-21 0,0 22 15,0-22-15,0 21 0,0 0 16,0 1-16,0-22 16,0 0-16,0 0 0,0 0 0,0 1 15,0-44 32,0 1-47,0 0 16,0 0-16,0 0 0,0 0 0,22-1 15,-1-20-15,-21 21 0,21-21 16,0 20-16,0-20 0,0 21 0,1-21 16,20-1-16,-21 22 15,21 21-15,-20 0 0,-1 0 16,0 0-16,-21 21 16,21 0-16,-21 1 0,0 20 0,0-21 15,0 0-15,0 22 0,0-22 16,0 21-16,0-21 0,0 0 15,0 22-15,0-1 16,0-21-16,21 0 0,0-21 16,1 22-1,-1-22-15,0 0 0,21 0 16,-21 0-16,1-22 0,-1 1 16,0 21-16,0-21 0,0 0 0,0 0 15,1 0-15,-1-1 0,0 1 16,-21-21-16,21 21 0,-21-22 0,21 22 15,-21 0-15,0 0 0,0 0 16,0-22-16,0 22 16,0 42 15,0 1-31,0-1 0,-21 0 0,21 0 16,-21 43-16,21-43 15,0 0-15,0 21 0,0-21 0,0 1 16,0-1-16,0 0 0,0 0 15,21 21-15,0-42 16,0 0-16,1 0 16,-1 0-16,0 0 0,0 0 0,0 0 15,0 0-15,22-21 16,-1 0-16,-21 0 0,0 0 16,1 0-16,-1-22 0,0 22 0,-21-21 15,21-1-15,0 1 0,22-64 16,-22 64-16,-21 0 0,21-43 15,0 43-15,-21-1 16,0 22-16,0 0 0,0-21 0,0 20 16,0 1-1,-21 21 1,0 21-16,0 1 16,21 20-16,0-21 0,0 21 15,0-20-15,0 20 0,-22 0 16,22 22-16,-21 20 15,21-41-15,0-1 0,0 0 16,0 1-16,0-22 0,0 85 16,0-85-16,0 0 15,0 0-15,0 0 0,21 1 16,1-22-16,-1 0 0,0 0 16,0 0-16,0 0 15,0 0-15,1 0 16,-1-22-16,-21 1 0,21 0 15,0 0-15,-21 0 0,42-22 16,-20 22-16,-22 0 0,42-42 16,-42 41-16,0 1 0,0 0 15,21 21 1,-21-21-16,0 42 31,0 0-31,0 0 16,0 1-16,0 20 0,0-21 15,0 0-15,0 0 0,0 1 0,0-1 16,0 0-16,0 0 0,0 0 0,0 0 16,21 1-1,0-22-15,1 21 0,-1-21 16,0 0-16,0 0 0,0 0 16,0 0-16,22-43 15,-22 43-15,0-21 16,0 0-16,0 0 0,1 0 0,-1 0 15,-21-1-15,21 1 0,0-21 0,-21 21 16,0 0-16,21-1 0,0 22 16,-21-21-16,0 0 0,0 42 47,0 0-47,0 1 15,0-1-15,0 0 0,0 0 16,0 0-16,0 0 15,0 1-15,0-1 0,0 0 16,0 0-16,0 0 0,22-21 31,-1 0-31,0 0 0,0 0 0,0 0 16,0 0-16,1 0 0,-1 0 16,0 0-16,0-21 0,-21 0 0,42 0 15,-20 0-15,20-22 16,-21 22-16,0 0 0,0 0 15,-21 0-15,22-1 16,-22 1-16,0 0 16,21 21-16,-21 21 31,0 0-15,0 1-16,-21-1 15,21 0-15,0 0 0,0 0 0,0 0 16,-22 1-16,22-1 15,0 0-15,0 0 0,0 0 0,0 0 16,22-21 0,-1 22-16,21-22 15,-21 0-15,0 0 0,1 0 16,20 0-16,43-43 16,-43 43-16,0-21 0,-21 0 15,22 0-15,-1 21 0,-21-21 16,22-43-16,-22 43 0,21-43 15,-42 43-15,21-21 16,-21 21-16,0-22 0,0 22 0,0 0 16,0 0-16,-21 0 15,0 21-15,0 0 0,0 0 0,-1 0 16,1 21-16,0-21 0,0 21 16,0 0-16,0 22 0,-1-22 15,22 21-15,0-21 0,-21 22 0,21-1 16,0-21-16,0 0 0,0 43 15,21-1 1,1-42-16,-1 1 16,0-22-16,0 0 0,0 0 0,0 0 15,1 0-15,-1 0 0,0 0 16,21 0-16,-21 0 0,1 0 0,-1-22 16,21 22-16,-21-21 0,0 0 15,1 0-15,-1 0 0,21 0 0,0-43 16,-42 43-16</inkml:trace>
  <inkml:trace contextRef="#ctx0" brushRef="#br0" timeOffset="9832.21">11239 656 0,'-21'0'93,"0"0"-77,0 0-16,0 0 0,0 0 0</inkml:trace>
  <inkml:trace contextRef="#ctx0" brushRef="#br0" timeOffset="10057.1">10562 783 0,'-42'0'16,"63"0"30,0-21-46,0 21 0,0 0 16,1-21-16,-1 21 0,0-21 16,0 21-16,0 0 0,-21-21 15</inkml:trace>
  <inkml:trace contextRef="#ctx0" brushRef="#br0" timeOffset="10268.01">9821 635 0,'0'0'0,"-21"0"0,0 0 0,0 0 16</inkml:trace>
  <inkml:trace contextRef="#ctx0" brushRef="#br0" timeOffset="10872.01">12869 677 0,'-21'0'0,"42"0"0,-21 0 31,21 0-31,1 0 0,20 0 15,0 0-15,1 0 0,-1 0 0,0 0 16,22 0-16,-22 0 0,22 0 16,-22 0-16,0 0 0,22 0 0,-22-21 15,43 21 1,-43 0-16,-63 0 31,0 0-31,0 0 16,-22 0-16</inkml:trace>
  <inkml:trace contextRef="#ctx0" brushRef="#br0" timeOffset="11150.18">13271 656 0,'0'21'16,"0"1"-16,0-1 0,0 0 0,0 0 15,0 0-15,0 22 0,0-1 16,0 0-16,-21-21 0,21 22 0,-21-1 16,21 0-16,-21 1 15,0 63-15,0-85 16,21 21-16,0 0 0,-22-20 16,22-1-16,0 0 15,22-21 16,-22-21-31,21 21 0,0-43 16</inkml:trace>
  <inkml:trace contextRef="#ctx0" brushRef="#br0" timeOffset="11797.77">13610 931 0,'0'22'31,"0"-1"-31,-21-21 0,21 42 16,-21-21-16,21 0 0,-21 1 0,21 20 15,-22-21-15,22 0 0,0 0 16,0 1-16,0 20 0,0-21 16,0 0-16,0 0 0,0 1 15,22-22 1,-1 0-16,0 0 15,0 0-15,21-22 16,1 1-16,-22 21 0,0-21 0,21 0 16,-20 21-16,-1-21 0,42-22 15,-42 22-15,22-42 16,-43 42-16,21-1 0,-21 1 16,21 21-16,-21-21 0,0 0 0,0 0 15,-21 21 16,21 21-31,-21 0 16,0 0-16,21 0 0,0 1 0,0-1 16,-22 21-16,1-21 0,21 22 15,-21-22-15,21 21 0,0-21 16,-21 22-16,21-1 0,-21 43 16,21-22-16,0-21 15,0 1-15,0 41 0,0-62 16,0 20-16,0 0 0,0-21 15,0 1-15,0 41 16,0-21 0,-21-42-16,-1 22 0,1-22 15,-21 0-15,21 0 0,0 0 0,-43-22 16,22 1-16,-1 21 16,22-21-16,-21 0 0,-22 0 15,43 0-15,0-1 0,0 1 16,21 0-16,0 0 15,0 0-15,0 0 16,0-1-16,21 22 0,0-21 16,0 0-16,1 0 0,20 0 0</inkml:trace>
  <inkml:trace contextRef="#ctx0" brushRef="#br0" timeOffset="12135.92">14309 931 0,'0'-21'15,"0"42"1,0 1-16,-22-1 16,22 21-16,0-21 0,0 22 15,-21-1-15,21 0 0,-21 1 0,21-1 16,-21 0-16,21 1 0,0-1 0,-21 64 15,0-43-15,21-20 0,-22 20 16,22-21-16,-21 22 0,0 21 16,21-22-16,-21-21 0,21 1 15,0 20 1,0-20-16,0-22 0,0 0 16,0-42 15,21 0-31,-21-1 0,21 1 15,-21 0-15,0-21 0</inkml:trace>
  <inkml:trace contextRef="#ctx0" brushRef="#br0" timeOffset="12468.73">14224 1080 0,'0'0'16,"21"-43"-16,-21 22 0,21-21 0,-21 21 15,43-22-15,-22 22 0,21-21 16,-21 21-16,0 21 16,22 0-16,-22 0 0,0 0 0,0 0 15,0 0-15,22 21 0,-43 0 16,42 42-16,-42-41 0,0 20 16,0 0-1,0 1-15,0-1 0,-21-21 16,0 0-16,-22 22 0,22-22 0,0-21 15,-64 21 1,43 0 0,21-21-16,0 0 0,0 0 15,42-21 17</inkml:trace>
  <inkml:trace contextRef="#ctx0" brushRef="#br0" timeOffset="12836.52">14795 1058 0,'0'0'0,"22"0"0,-1 0 15,-21-21-15,42 0 16,-42 0-16,21 0 0,0 0 15,-21-1-15,22 1 0,-22 0 16,0 0-16,0 0 0,0 0 16,-22 21-1,1 0-15,0 0 0,0 0 16,-21 42 0,20-21-16,22 0 0,-21 22 15,21-1-15,0-21 16,0 21-16,0-20 0,0-1 0,0 0 15,0 0-15,0 0 0,0 0 16,0 1-16,0-1 0,0 0 16,21-21-16,1 0 15,-1 0-15,0 0 0,0 0 16,0 0-16,22-21 0,-1 0 16</inkml:trace>
  <inkml:trace contextRef="#ctx0" brushRef="#br0" timeOffset="13238.97">15663 762 0,'0'0'0,"-21"0"32,0 0-32,0 0 0,0 0 0,-1 0 15,1 0-15,0 21 0,-21 0 16,21 1-16,-1-1 0,-20 0 0,21 0 15,0 0-15,0 22 16,21-22-16,0 0 0,0 0 16,21-21-1,0 21-15,0-21 0,0 0 16,0 0-16,22 21 0,-22-21 16,21 0-16,-21 0 0,1 22 0,-1-22 15,0 21-15,0-21 16,-21 42-16,0-21 15,0 0-15,-21 1 16,0-22 0,0 0-16,-1 21 0,-20-21 15,21 21-15,0-21 16,0 0-16,-1 21 0,1-21 0,0 0 16,0 0-16,0 0 15,-22 0-15,22 0 0,0 0 16</inkml:trace>
  <inkml:trace contextRef="#ctx0" brushRef="#br0" timeOffset="14336.09">1079 2053 0,'0'0'15,"-21"0"-15,0 0 0,21-21 0,-21 21 16,0 0-16,0-21 16,-1 21-16,1 0 15,21-21-15,21 21 63,1 0-63,20 0 0,-21 0 15,21 0-15,22 0 0,-1 0 16,1 0-16,-1 0 0,22 0 0,-21 0 16,20 0-16,1 0 0,0 0 15,-1-21-15,107-1 0,-85 22 16,-1-21-16,22 21 0,0-21 15,-21 21-15,21-21 0,-21 0 16,21 21-16,106-21 16,-127 21-16,21-22 0,84 1 15,-105 21-15,0-21 0,0 21 0,106-21 16,-1 0 0,-105 21-16,-21 0 0,-1-21 15,1 21-15,-21-22 0,-1 22 0,1 0 16,-22 0-16,0 0 0,22 0 15,-43 0-15,0 0 0,0 0 16</inkml:trace>
  <inkml:trace contextRef="#ctx0" brushRef="#br0" timeOffset="15326.52">7514 1566 0,'0'0'0,"-21"0"0,21 22 16,-21-22-16,0 0 0,-1 21 15,1-21 17,21 21-32,0 0 31,21-21-31,1 0 15,-1 0-15,0 21 16,0-21-16,21 0 0,-20 0 16,20 0-16,0 0 0,1 0 15,-1 0-15,21 0 0,1 0 0,63 0 16,-64 0-16,22-21 16,-21 21-16,20 0 0,213-21 15,-192 21-15,1 0 0,0-21 16,21 21-16,-21 0 0,275-21 15,-106 21 1,-127 0-16,-21 0 0,0 0 16,21 0-16,1 0 0,-1-22 0,339 22 15,-318 0 1,170 0-16,-149 0 16,1-21-16,168 21 0,-168 0 15,-1-21-15,-20 21 0,20 0 16,-20 0-16,-1-21 0,21 21 15,-20 0-15,147 0 0,-169 0 16,1 0-16,-22-21 0,21 21 16,-21 0-16,0 0 0,-21 0 0,-1 0 15,1 0-15,0 0 0,106 0 16,-85 0 0,-106 0-16,0 0 0,0 0 15,0 0-15,-21-21 63</inkml:trace>
  <inkml:trace contextRef="#ctx0" brushRef="#br0" timeOffset="15437.46">15769 1461 0,'-21'0'32,"0"0"-17</inkml:trace>
  <inkml:trace contextRef="#ctx0" brushRef="#br0" timeOffset="27876.74">825 3471 0,'0'-21'16,"0"0"-1,0 0 1,0 0-16,0 0 16,0-1-1,0 1-15,0 0 16,0 0-16,0 0 16,0 0-1,0-1-15,0 1 16,0 42 31,0 1-47,-21-1 0,21 0 0,-21 0 15,21 21-15,-21-20 16,21 20-16,0-21 0,0 21 0,0 1 16,-21-1-16,0 22 15,21-22-15,0-21 0,-22 64 16,22-64-16,-21 0 0,21 0 15,-21 43-15,21-43 16,0 0-16,0 0 0,0 0 16,0-42 31,0 0-47,0 0 15,0 0-15,0 0 16,0-1-16</inkml:trace>
  <inkml:trace contextRef="#ctx0" brushRef="#br0" timeOffset="28312.88">1206 3725 0,'0'43'31,"22"-43"16,-1 0-32,0 0-15,-21-21 16,0-1-16,0 1 16,0 0-16,0 0 15,0 0 1,-21 21 0,0 0-16,-1 0 15,1 21 1,0-21-16,21 21 15,0 0-15,0 0 16,0 1 0,21-22-1,0 0-15,1 0 0</inkml:trace>
  <inkml:trace contextRef="#ctx0" brushRef="#br0" timeOffset="29008.48">1990 3281 0,'0'0'0,"0"-21"0,0 0 16,0-1-16,0 1 0,0 0 0,0 0 15,0 0 1,0 42 0,0 0-1,0 0-15,0 0 0,0 1 16,0 20-16,0 0 0,-22 1 16,22 41-16,0-41 0,-21-1 15,21 0-15,0 43 16,-42 21-16,42-85 15,0 21-15,-21-21 0,21 1 16,-21-1-16,21 0 0,0 0 16,0-42 15,0 0-15,0 0-16,0-1 0,0 1 15,0 0 1,21 0-16,-21-21 0,21 20 0,-21 1 15,0 0-15,21 0 0,0 0 16,0 0-16,1-1 0,-22 1 0,21 0 16,21-21-16,-21 42 15,0 0-15,1 0 0,20 0 0,-21 0 16,0 0-16,0 21 0,22 0 16,-22-21-16,0 21 0,0 0 0,-21 1 15,21 41-15,-21-42 16,0 0-16,0 1 0,0-1 0,-21 0 15,0 0-15,-42 21 16,-1 1-16,22-22 16,21 0-16,-22-21 0,22 21 0,-21 0 15,21-21-15,-22 0 0,1 22 16,-22-22 0,43 0-16,21-22 15,0 1 1,0 0-16,21 0 15,1 21-15</inkml:trace>
  <inkml:trace contextRef="#ctx0" brushRef="#br0" timeOffset="29760.06">2603 3577 0,'0'0'0,"-21"21"32,0 1-17,21-1-15,0 0 16,0 0-16,-21 0 0,21 0 0,-21 1 16,21-1-16,0 0 15,0 0-15,0 0 0,0 0 0,0 1 16,0-1-16,21-21 15,0 0-15,0 0 0,22 0 16,-22 0-16,0 0 0,0 0 16,0 0-16,0-21 0,22 21 15,-22-22-15,21 1 0,-21 0 16,1 0-16,-22 0 0,21 0 16,0-1-16,-21 1 0,0 0 0,0 0 15,21-21 1,0-1-16,-21 64 47,-21 1-32,21-1-15,0 0 0,0 21 16,-21-21-16,21 22 0,0-22 0,0 42 16,0-20-16,0 20 15,0-20-15,0-1 0,0 21 0,0-20 16,0 20-16,0-20 0,21 20 0,-21-21 15,21 22-15,-21 42 16,0-64-16,0 0 0,0 1 0,0 63 16,0-64-16,0 0 15,0-21-15,0 22 0,-21-1 16,21-21-16,-63 64 16,41-64-16,1 0 0,-21 0 15,-22 1-15,43-22 0,-21 0 16,0 0-16,-1 0 0,-20 0 0,20-22 15,-84-41 1,22-43 0,83 64-16,1-1 0,0 1 0,21 0 15,-21 21-15,21-22 0,0 1 16,21-64 0,0 85-16,0-21 0,22 20 0,-22 1 15,0-21-15,21 21 0,1-22 16,-22 22-16,21-21 0,1 0 0,41-43 15,-41 43-15</inkml:trace>
  <inkml:trace contextRef="#ctx0" brushRef="#br0" timeOffset="30083.83">3217 3090 0,'0'0'0,"-21"0"15,21 22 1,0-1-16,-21 0 0,21 0 16,0 21-16,-21 43 15,21-43-15,0 1 0,0 41 16,0-62-16,0 20 0,-21 43 15,21-22 1,0-42-16,0 0 0,0 1 16,21-22 15</inkml:trace>
  <inkml:trace contextRef="#ctx0" brushRef="#br0" timeOffset="30509.73">3365 3598 0,'0'0'16,"22"0"-16,-1 0 0,0 0 15,0 0-15,0 0 16,0 0-16,1 0 0,-1-21 15,0 21-15,0-21 0,0 21 0,0-21 16,1 0-16,-22 0 16,0-1-16,0 1 0,0 0 15,0 0 1,-22 21-16,1 0 0,0 0 16,0 0-16,0 0 0,-22 21 15,22 0-15,0 0 16,0 1-16,0-1 0,0 21 0,-1-21 15,1 43-15,21-43 16,0 0-16,0 21 16,0-20-16,0 20 0,21-21 15,1-21-15,-1 0 16,21 0-16,-21 0 0,0 0 0,1 0 16,-1 0-16,63-21 15,-62 0-15,-1 21 0,0-21 16,0-1-16,0 1 0,22-21 15</inkml:trace>
  <inkml:trace contextRef="#ctx0" brushRef="#br0" timeOffset="30808.14">3133 3175 0,'21'0'15,"21"0"-15,-21 0 0,0 0 16,22-21-16,41 21 0,-41 0 16,-1-21-16,0 0 15,1 21-15,-1 0 0,64-22 16,-85 22-16,21-21 0,-20 21 15,-1 0-15,0 0 16,-42 0 15</inkml:trace>
  <inkml:trace contextRef="#ctx0" brushRef="#br0" timeOffset="31924.77">698 5228 0,'0'-21'0,"-21"0"31,0 21-15,21-21-16,0 0 16,0-1-1,0 1-15,0 0 16,21 21 0,-21-21-16,21 21 0,1-21 0,-1 21 15,0 0-15,0 0 16,0 0-16,0 0 0,1 0 15,-1 21-15,0 0 16,-21 0-16,21 0 0,-21 1 0,0 20 16,0-21-16,0 21 0,0 1 15,0-22-15,0 21 0,0 43 16,0-43-16,-21 1 16,0-22-16,0 21 0,-22 0 0,22-20 15,-21 20-15,21-21 0,-1 0 16,-41 22-16,42-22 15,-22 0-15,22-21 0,0 0 16,0 0-16,0 0 0,0 0 16,21-21-16,-22 0 0,22-1 15,-21 1-15,21 0 0,0 0 16,0-21-16,0 20 0,0 1 16,0-21-16,0-22 15,0 43-15,0 0 0,21-21 0,1 21 16,-1 21-16,-21-22 0,21 1 15,0 21-15,0 0 0,0 0 16,43 43-16,-22-1 16,-21-21-16,1 0 15,-1 0-15,0 1 0,-21-1 0,0 21 16,21-21-16,-21 0 0,21 1 16,-21-1-16,0 0 0,0 0 15,21 0-15,-21 0 16,22-21-1,-22-21 17,0 0-17</inkml:trace>
  <inkml:trace contextRef="#ctx0" brushRef="#br0" timeOffset="32172.88">1524 5419 0,'0'0'0,"21"0"110</inkml:trace>
  <inkml:trace contextRef="#ctx0" brushRef="#br0" timeOffset="32706.88">2328 5228 0,'0'0'16,"21"-21"-16,-21 0 0,0 0 0,0 0 15,0-1-15,0 1 0,0 0 16,0 0-16,0 0 0,0 0 0,-21-1 15,0 22 1,-21 0-16,21 0 0,-1 0 16,-20 22-16,0-1 0,21 0 15,-22 0-15,22 0 0,0 0 0,-43 22 16,43 20 0,21-42-16,0 1 0,0-1 15,0 0-15,0 0 0,21 0 16,1 0-16,-1-21 0,0 22 0,64 20 15,-1-21 1,-63 0-16,22-21 16,-22 21-16,21 1 0,-21-22 0,-21 21 15,22 0-15,-22 0 0,0 0 16,-22 0-16,-20 1 16,21-1-16,-21-21 15,-1 21-15,1-21 0,21 0 0,-22 21 16,-62-21-1,20 0-15,64 0 16,0 0-16,-1-21 0,22 0 16,0 0-16,0-1 15,0 1-15,0 0 16,0 0-16,0-21 0,22 20 0</inkml:trace>
  <inkml:trace contextRef="#ctx0" brushRef="#br0" timeOffset="33236.57">2646 4890 0,'0'0'16,"0"-22"0,-21 22-1,21 22-15,0-1 0,-22 0 16,22 0-16,0 64 15,0-22-15,0-20 16,-21-1-16,21 0 0,0 1 16,0-22-16,0 63 15,0-62-15,-21 20 0,21-21 0,0 0 16,-21 22-16,21-22 0,0 21 16,0-21-1,-21-21 1,21-21-1,0 0-15,0 0 16,0 0-16,0-1 0,0 1 0,21 0 16,0 0-16,0 0 0,0 0 15,64-43 1,-43 22-16,-20 21 16,41 21-16,-42 0 0,0 0 15,22 0-15,-43 21 0,0 0 16,21 0-16,-21 0 0,0 0 15,0 1-15,0 20 16,0-21-16,0 0 0,0 0 0,-21 1 16,0-1-16,21 0 0,-22 0 15,1-21-15,21 21 0,0-42 63</inkml:trace>
  <inkml:trace contextRef="#ctx0" brushRef="#br0" timeOffset="33688.87">3217 5228 0,'0'0'15,"-21"0"1,0 0-16,0 0 15,0 21-15,21 1 16,-22-22-16,22 21 0,-21 0 16,21 21-16,0-21 0,-21 1 0,0-1 15,0 42 1,21-42-16,0 1 0,0 20 0,0-21 16,0 0-16,0 0 0,21 1 15,21-22 1,-21 0-16,1 0 0,20 0 15,-21 0-15,0-22 0,22-20 16,-22 21-16,21-43 16,-21 43-16,-21 0 15,0-21-15,0 21 0,0-1 16,0-41-16,0 21 0,-21-1 16,21 22-16,-21 0 15,0 21-15,0 0 0,-1 0 0,1 0 16,0 0-16,-21 0 15,21 42-15,-1-42 0,22 21 16,-21 1-16,21-1 0,0 0 0,0 0 16,0 0-16,21 0 15,1-21-15</inkml:trace>
  <inkml:trace contextRef="#ctx0" brushRef="#br0" timeOffset="34061.66">3408 5249 0,'0'0'16,"21"-21"-16,-21 0 0,21 0 15,0 21 1,0 0-16,-21-21 0,22 21 0,-1 0 16,0 0-16,0 0 0,0 0 15,-21 21-15,21 0 0,1 0 16,-1 43-16,0-43 15,-21 0-15,0 0 0,21 0 16,-21 1-16,0 20 0,0-21 16,0 0-16,0 0 0,-21 1 15,0-1-15,0-21 16,21-21 15,0-1-31,0 1 0,0 0 16,0 0-16,0 0 0,0 0 15,0-1-15,42-20 16,-21 21-16,-21 0 0,21 0 0,0-1 16,1 1-16,-22 0 0,21 0 15,0 0-15</inkml:trace>
  <inkml:trace contextRef="#ctx0" brushRef="#br0" timeOffset="34368.48">4212 4720 0,'-21'0'0,"42"0"0,-63 0 15,42 21 1,-21 1-16,-1 20 0,22-21 16,0 0-16,-21 85 15,0-64-15,21 1 16,0-1-16,0 0 0,-21-20 0,21 62 15,-21-41-15,21 20 16,0-42-16,0 22 16,0-22-16,0 0 0,0 0 0,0 0 15,0 0-15,21-21 16,0 0-16,0 0 16,0 0-16,1-21 15,-1 21-15,0-21 0,-21 0 0,21 0 16</inkml:trace>
  <inkml:trace contextRef="#ctx0" brushRef="#br0" timeOffset="34608.35">4022 5017 0,'-22'0'16,"44"0"-1,-1 0-15,0 0 16,0 0-16,0-22 0,22 1 16,-1 21-16,-21-21 0,21 21 0,-20-21 15,-1 21-15,21 0 0,-21-21 16,0 21-16,1 0 0,20 0 16</inkml:trace>
  <inkml:trace contextRef="#ctx0" brushRef="#br0" timeOffset="35741.42">529 6710 0,'0'-21'16,"0"0"0,21 21-1,0 0 1,-21-22-16,22 22 0,-1-21 0,0 21 15,0 0-15,0 0 16,0 0-16,1 0 16,-1 0-16,-21 21 15,0 1-15,0-1 0,0 0 16,0 0-16,0 0 0,0 22 16,-21-22-16,-22 0 0,22 0 0,0 0 15,0 0-15,0 1 16,-1-1-16,1-21 0,0 21 15,21-42 32,21 21-47,0 0 16,-21-21-16,22 21 0,-1 0 16,0-22-16,0 22 15,0 0-15,0 0 0,22 0 0,-22 0 16,0 0-16,0 0 0,22 0 0,-1 0 15,21 43 1,-63-22-16,22 0 16,-22 0-16,0 0 0,0 1 0,0-1 15,-22 0-15,1 0 0,-21 21 16,0-20-16,20-22 16,-20 21-16,0 0 0,-1-21 0,22 0 15,-63 21 1,62-21-16,-41 0 0,42 0 15,-22 0-15,22 0 0,0-21 0,0 0 16,0 0 0,0 21-16,21-22 0,0 1 0,0 0 15,0 0 1,0 0-16,21 21 16,0-21-16,0 21 15,0-22-15,0 22 0,1-21 0,-1 21 16</inkml:trace>
  <inkml:trace contextRef="#ctx0" brushRef="#br0" timeOffset="35980.28">1312 6879 0,'0'21'32,"21"-21"15,1 0-32</inkml:trace>
  <inkml:trace contextRef="#ctx0" brushRef="#br0" timeOffset="36432.01">2053 6773 0,'0'0'0,"0"-21"0,0 0 0,0 0 16,0 0-16,0 0 16,0 42 15,0 0-31,0 0 0,0 21 16,0-20-16,0 20 0,0-21 0,0 21 15,0 1-15,-21-22 0,0 85 16,0-85-1,21 0-15,0 21 16,0-20 0,0-44-1,0 1-15</inkml:trace>
  <inkml:trace contextRef="#ctx0" brushRef="#br0" timeOffset="36863.78">2138 6350 0,'0'0'16,"-21"0"-16,-1 0 0,1 0 0,0 21 16,0 0-16,-21 1 15,-1 20-15,22 0 0,21-21 16,0 22-16,0-22 15,0 0-15,0 0 16,42 0-16,-20-21 16,20 0-16,0 0 15,-21 0-15,1 0 0,-1-21 0,0 0 16,0 0-16,0 21 0,-21-21 16,0 0-16,0-1 0,0 1 15,0 0-15,0 0 0,0 0 16,0 0-16,0-1 0,-21 22 0,0-21 15,0 0-15,0 21 0,-1 0 16,-20 0-16,-21 42 16,41-20-16,1-1 15,0 0-15,21 21 0,0-21 0,-21 85 16,21-21 0,0-64-16,21 0 15,0 0-15,0-21 0,1 22 16</inkml:trace>
  <inkml:trace contextRef="#ctx0" brushRef="#br0" timeOffset="37360.62">2752 6668 0,'0'0'0,"0"-22"15,0 44 1,-22-1-1,22 0-15,-21 0 0,21 0 16,0 0-16,-21 1 0,0-1 0,21 21 16,-21-21-16,21 0 0,0 1 0,-21 20 15,21 21 1,0-41-16,0-1 16,0 0-16,-22-21 31,22-21-16,0 0 1,0-1-16,0 1 0,0 0 16,22 0-16,-1-21 0,0 20 15,0 1-15,43-85 16,-22 85-16,21-42 16,-41 42-16,41-1 15,-21 22-15,-20 0 0,-1 0 0,21 0 16,-21 22-16,-21-1 15,21 0-15,-21 21 0,0-21 0,0 1 16,0-1-16,0 0 0,0 0 0,0 21 16,0-20-16,0-1 0,-21 0 15,0 0-15,0 0 16,21 0-16,0-42 31</inkml:trace>
  <inkml:trace contextRef="#ctx0" brushRef="#br0" timeOffset="37684.42">3704 6244 0,'0'0'16,"-21"0"-1,0 21-15,21 1 0,-21-1 16,21 21-16,-64 64 16,64-64-16,-21 1 0,0-1 15,0 0-15,21 1 0,-43 84 16,43-22 0,0-83-16,0-1 15,0 0-15,0 0 16,0 0-16,21-21 0,1 0 15,20 0-15,-21 0 0,0 0 16,0-21-16,1 0 16,20 21-16,-21-21 0,0 0 0,0-1 15,1 1-15,-1 0 0</inkml:trace>
  <inkml:trace contextRef="#ctx0" brushRef="#br0" timeOffset="37962.73">3323 6583 0,'-21'0'15,"42"0"-15,-84 21 0,41-21 0,44 0 32,-1 0-32,21 0 15,0 0-15,-20 0 0,20 0 0,0-21 16,1 0-16,41 0 15,-41 21-15,-1 0 0,-21-22 16,21 22-16,-20 0 0,-1 0 0,0 0 16,0 0-16,-21 22 47</inkml:trace>
  <inkml:trace contextRef="#ctx0" brushRef="#br0" timeOffset="38736.26">127 8340 0,'0'0'0,"21"0"15,0-21-15,-21 42 32,0 0-32,0 0 15,0 0-15,0 0 0,-42 43 16,0-1-1,-1-41-15,22 20 0,0-21 0,21 0 16,0 0-16,0 1 0,0-1 0,0 0 16,0 0-1,0-42 17,0 0-1,21 21-31,0-21 0,0 21 0,22 0 15,-22 0-15,21-22 0,-21 22 16,1 0-16,-1 0 0,0 0 0,0-21 16,0 21-16,-42 0 47,0 0-32,21-21-15</inkml:trace>
  <inkml:trace contextRef="#ctx0" brushRef="#br0" timeOffset="39524.82">296 8149 0,'0'0'0,"-21"21"31,21 1-31,0-1 16,-21 0-16,0 21 0,21-21 15,-21 22-15,21-1 0,-22 0 16,1-20-16,0 20 0,0 0 0,0-21 16,-43 43-16,43-43 15,0 21-15,21-20 0,0-1 16,0-42 15,21-1-15,0 1-16,0 0 15,1 21-15,-1-21 16,0 21-16,0 0 0,0 0 16,0 0-16,1 0 0,62-21 15,1 21 1,-43 0-16,-21 0 15,22-21-15,-22 21 0,0 0 0,64-43 16,-64 22 0,-21 0-16,21 0 0,-21 0 15,0-1-15,0 1 16,0-21-16,0 21 0,0 0 0,0-1 16,0 1-16,0 0 0,0 0 15,-21 0-15,0 21 16,0 0-1,21 21-15,-22 21 0,22-21 16,-21 1-16,21 20 0,0 0 16,0-21-16,-21 22 0,0 41 15,21-20-15,0-22 16,0-21-16,0 22 0,-21-22 0,21 0 16,0 0-16,0 0 0,0 1 15,0-1-15,0-42 31,21-1-15,0 22-16</inkml:trace>
  <inkml:trace contextRef="#ctx0" brushRef="#br0" timeOffset="39832.64">974 8424 0,'0'0'16,"21"22"-16,-21-1 0,21-21 16,0 21-16,0-21 15,0 0-15,1 0 16,-1 0-16,0 0 0,0-21 16,-21 0-16,21 21 15,-21-22-15,0 1 0,0 0 16,0 0-16,0 0 0,0 0 15,-21 21-15,0 0 16,0 0-16,0 0 16,-1 0-16,22 21 15,-21 0-15,21 0 16,0 0-16</inkml:trace>
  <inkml:trace contextRef="#ctx0" brushRef="#br0" timeOffset="40424.3">1968 8488 0,'0'-21'31,"0"0"-31,22-1 16,-1 22-16,0-21 0,-21 0 16,21-21-16,21-1 0,-42 1 15,22 21-15,-1-21 0,0-1 0,-21 1 16,0 0-16,21-1 16,-21 1-16,0 0 0,21-1 0,-21 1 15,0 0-15,0 20 0,0-20 16,0 21-16,-21 0 0,0 0 0,0 21 15,0 0 1,-1 0-16,1 0 0,21 21 0,-21 0 16,0 21-16,21-21 0,-21 22 0,21 41 15,0-20-15,0 21 16,0-22-16,0-21 16,0 1-16,0 20 0,0-20 0,0-22 15,0 85 1,21-64-16,0-21 0,0-21 15,0 21-15,1-21 0,-1 0 16,21 0-16,-21 0 0,0-21 16,1 0-16,20 21 0,-21-21 15</inkml:trace>
  <inkml:trace contextRef="#ctx0" brushRef="#br0" timeOffset="40873.73">2667 8065 0,'0'0'0,"21"-22"0,-21 1 15,0 0-15,0 0 0,-21 42 32,21 0-17,-21 0-15,21 1 0,-21-1 0,-1 0 16,22 21-16,0-21 0,0 22 16,0-22-16,0 21 0,0-21 15,0 22-15,0-22 16,0 0-16,0 0 0,22-21 15,-1 21-15,0-21 0,0 0 16,0 0-16,22 0 0,-22 0 16,0-21-16,21 0 15,-21 0-15,43 0 0,-43 0 16,-21-1-16,21-20 0,22-21 16,-43-1-1,0 22-15,0 21 0,0-1 16,0-20-16,-22 21 0,1 0 0,0 0 15,0 21-15,0 0 0,0-22 0,-1 22 16,1 0-16,-42 22 16,42-22-16,-22 63 15,43-42-15,0 0 16,0 1-16,0-1 0,0 0 16,21 0-16,1 0 0,41-21 15,-42 0 1,85 0-16</inkml:trace>
  <inkml:trace contextRef="#ctx0" brushRef="#br0" timeOffset="41400.43">3471 7980 0,'0'0'16,"0"21"30,-21 0-46,21 0 16,-21 22-16,21-22 16,0 0-16,0 0 0,0 0 0,0 22 15,-21-22-15,21 0 0,0 0 16,0 0-16,0 1 0,0-1 16,0 0-16,0 0 0,0-42 62,0 0-62,0 0 16,0-1-16,0 1 0,0 0 15,0-21-15,0 21 0,0-22 0,21 22 16,0-21-16,21-22 16,64-20-1,-85 62-15,22 1 0,41 0 16,-62 21-16,83 0 15,-83 0-15,41 64 16,-63-22-16,0-21 0,0 0 16,0 22-16,0-22 0,0 0 15,-42 64-15,21-43 16,-1-21-16,22 0 16,0 0-16,-21-21 0,21 22 0,-21-22 15,21-22 16,21 1-15,0 0-16</inkml:trace>
  <inkml:trace contextRef="#ctx0" brushRef="#br0" timeOffset="42236.55">4741 7916 0,'0'0'0,"-21"-42"32,0 21-32,-21 0 0,20 21 15,1 0-15,0 0 0,-42 0 16,41 0-16,-20 21 16,21 0-16,-21-21 0,20 21 0,-20 0 15,21 1-15,0-1 0,-43 63 16,64-62-16,0 20 15,0 0-15,0-21 0,0 1 16,0 20 0,21-42-16,43 21 0,-22-21 15,-21 0-15,22 0 0,-22 0 16,21 0-16,-21 0 0,43-42 16,21-1-1,-64 22-15,0 0 0,0 0 0,0 0 16,0-22-16,-21 22 0,0 0 15,0 0-15,0 0 0,22 0 0,-22-1 16,0 1-16,0 0 16,0 42-1,0 0 1,-22 22-16,22-22 0,0 21 16,0-21-16,0 22 0,-21-1 0,21 0 15,0-20-15,0 20 0,0 64 16,0-64-16,0 0 0,0 1 15,0-1-15,0 0 0,0 1 16,0-1-16,0 0 16,21 1-16,-21-1 0,0 64 0,22-64 15,-22 1-15,21 41 16,0-41-16,-21-1 0,0 85 16,0-85-16,0-21 0,0 22 15,0-22-15,0 21 0,-42 1 16,20-1-16,1-21 0,0-21 15,0 21-15,0 0 0,0-21 0,-43 0 16,1 0 0,41-21-16,1 0 0,-42-21 15,42 21-15,-22-22 0,22 22 16,-21-21-16,21-1 0,-1 1 16,1-21-16,0-43 0,0-85 15,21 128-15,0-1 16,0 1-16,21-1 0,0 1 15,0-1-15,1 1 0,20-1 0,0 22 16,43-64-16,-43 64 0,1 21 16,-1-1-16,0 1 0,1 0 15,-1 0-15,0 21 0,-21 0 16,22 0-16,-22 0 0,0 0 0,21 0 16,1 0-16,-43 21 15,0 0 1</inkml:trace>
  <inkml:trace contextRef="#ctx0" brushRef="#br0" timeOffset="42938.15">593 9525 0,'63'0'32,"-21"0"-32,-20 0 0,-1 0 15,42 0-15,-20-21 16,20 21-16,-42 0 0,0 0 15,1 0-15,-22-21 0,21 21 16,-42 0 15,-1 0-31,1 0 0,-21 0 0</inkml:trace>
  <inkml:trace contextRef="#ctx0" brushRef="#br0" timeOffset="43399.89">508 9673 0,'-21'21'0,"42"-42"0,-42 64 0,21-1 16,-21-21-16,21 43 15,-22-43 1,22 0-16,0 0 16,0-42 15,0 0-16,0 0-15,0-1 16,22 22-16,-1-21 0,-21 0 16,21 21-16,0-21 0,0 21 0,22 0 15,-22 0-15,21 0 0,0 0 16,-20 0-16,62 0 0,-63 21 16,22 0-16,-22 0 15,0 1-15,0-1 0,0 21 0,-21-21 16,0 0-16,0 1 0,0 41 15,-21-42-15,-42 22 16,20-22-16,1 0 0,0 0 0,-1 0 16,1-21-16,0 0 0,-1 0 15,-20 0-15,21 0 0,-1 0 16,22 0-16,0 0 0,-43 0 16,43 0-16,0 0 0,21-21 15,0 0 1,21 21-1,0 0-15,1-21 16,-1 21-16,0 0 0</inkml:trace>
  <inkml:trace contextRef="#ctx0" brushRef="#br0" timeOffset="43588.4">1206 10012 0,'-21'0'0,"42"0"0,1 0 0,-1 0 0,0-21 79</inkml:trace>
  <inkml:trace contextRef="#ctx0" brushRef="#br0" timeOffset="45129.41">1947 10054 0,'-21'21'0,"42"-42"0,-63 42 16,21-21-16,0 22 16,42-22 15,0 0-15,0-22-16,0 22 0,0-21 0,22 0 15,-22 0-15,21 0 0,1 0 16,-1-1-16,0 1 0,1 0 15,-1-21-15,0 21 0,1-22 16,41-41-16,-63 41 16,-21 22-16,0-21 0,0 21 0,0-22 15,0 22-15,0 0 0,-21 0 16,0 0-16,0-1 0,0 22 16,0 0-16,-1 0 15,-20 0-15,21 0 0,0 22 0,0-22 16,-1 21-16,1 21 0,0-21 0,0 64 15,0-43-15,0 43 16,21-22-16,0-20 0,-22 20 16,1-20-16,21 20 0,-21 1 15,0-22-15,21 21 0,0 22 0,0-21 16,0 20-16,0-20 0,0 20 16,0-20-16,0 21 0,0-22 0,0 22 15,0 63-15,0-85 0,0 22 16,0-21-16,0-1 0,0 1 15,0-1-15,0 22 0,0-43 16,0 0-16,0-20 0,21-22 16,0 0-16,0 0 0,1-22 15,-1 1-15,63-63 16,-20 20-16,-22 22 16,-21-1-16,22 1 0,-22-21 15,0 20-15,21 1 0,-20-127 16,-22 126-16,0-20 15,0 20-15,0-20 0,0-1 0,-22 22 16,-20-21-16,21-1 0,-21 22 0,-43-64 16,-42 21-1,85 64-15,-1 0 0,1 0 16,21 21-16,0 0 0,-1 0 16,1-21-16,0 21 0,42 0 31,0 0-31,1-22 0,-1 22 15,21-21-15,0 21 0,1-21 16,41 0-16,-41 0 16,20 0-16,-20-1 0,-1 1 0,21 0 15,-20 0-15,-1-21 0,43-22 16,-22 1-16,-20 20 16,-22 1-16,0 0 0,0 20 15,0-20-15,-21 0 0,0 21 0,0-1 16,0 1-16,0-21 15,-21 42 17,0 21-32,0 0 0,21 0 0,-43 43 15,43-22-15,-21 1 16,21-1-16,0 0 0,-21-21 16,21 106-16,0-63 15,0-22-15,0-21 16,21 22-16,0-22 0,1 0 15,-1-21-15,-21 21 0,21-21 0,0 0 16,0 0-16,22 0 16,-1 0-16,-21 0 0,0 0 15,0-21-15,1 21 0,-1-21 16,-21 0-16,42-22 16,-21 43-16,0-21 0,-21-21 0,0 21 0,22 0 15,-1-1-15,-21 1 16,0 0-16,0 0 15,0 42 17,-21 0-32,21 0 0,0 1 15,0-1-15,0 0 0,0 0 0,0 0 16,0 22-16,0-22 0,0 0 16,0 21-16,21-21 15,0-21-15,-21 22 16,21-22-16,0 0 0,0 0 0,1 0 15,20 0-15,-21 0 16,43-43-16,-43 22 16,0 21-16,21-21 0,-21 0 15,-21 0-15,22-1 0,-1 1 0,-21 0 16,21-21-16,-21 21 0,0-43 16,0 43-16,0 0 0,0-22 15,-42 22-15,20 0 0,1 0 0,0 0 16,-21 0-16,-1 21 0,-20-22 15,42 22-15,-43 0 16,22 0-16,21 22 0,-22-1 16,22 0-16,0 0 0,21 21 15,0 43 1,0-64-16,0 0 0,0 1 16,0-1-16,0 0 0,0 0 15,21 0-15,22 0 0,-22-21 16,21 0-16,-21 22 0,22-22 15</inkml:trace>
  <inkml:trace contextRef="#ctx0" brushRef="#br0" timeOffset="45936.52">4127 9843 0,'0'-22'0,"0"44"0,0-65 0,-21 43 15,0-21-15,0 21 0,0 0 0,0-21 16,-1 21-16,1 0 0,0 0 16,0 0-16,0 0 0,-43 42 15,43-21-15,0 1 16,0-1-16,0 0 0,21 0 0,-22 64 16,1-64-16,21 42 15,0-41-15,0-1 16,0 0-16,21 0 15,1-21-15,-1 0 0,0 21 16,21-21-16,-21 0 0,1 0 16,-1 0-16,0 0 0,0-21 15,0 21-15,43-63 16,-64 41-16,21 22 0,0-42 16,-21 21-16,0 0 0,0 0 0,21-22 15,-21 22-15,0 0 0,21 0 0,-21 0 16,0-1-16,0 1 15,0 42 1,-21 1 0,21-1-16,0 0 0,-21 0 15,21 0-15,0 22 0,0-22 16,0 0-16,0 0 0,0 21 0,0-20 16,0-1-16,21 0 0,22 0 15,-22 0-15,0-21 16,0 0-16,0 0 0,0 0 0,1 0 15,-1 0-15,42-21 16,-20 21-16,20-42 0,-42 21 0,22-1 16,-22 1-16,21 0 0,-21-21 15,0 21-15,1-22 0,-1 1 0,0 0 16,0-1-16,0 1 0,0-64 16,-21 64-16,0-1 15,0 1-15,0 0 0,0 21 0,0-1 16,0 1-16,0 0 0,0 0 0,0 0 15,0 42 1,0 0-16,-21 0 16,0 0-16,21 1 0,-21 20 0,21-21 15,0 21-15,-21 1 0,21-1 16,-21 0-16,21 1 0,-22-1 0,22 0 16,0 22-16,0-22 0,0 22 15,0-22-15,0 0 16,0-20-16,0-1 0,0 0 15,22-21-15,-1 0 16,0 0-16,0 0 16,0 0-16,0-21 15,1 0-15,-1 21 0,0-22 0</inkml:trace>
  <inkml:trace contextRef="#ctx0" brushRef="#br0" timeOffset="46241.35">4508 9758 0,'64'21'15,"-43"-21"1,21 0-16,-20-21 0,20 21 15,43-21-15,-43 0 0,-21 21 16,64-22-16,-64 1 0,0 0 16,21 21-16,-20-21 0,-1 21 15,0 0-15,0 0 0,0-21 0,0 21 16</inkml:trace>
  <inkml:trace contextRef="#ctx0" brushRef="#br0" timeOffset="47218.78">847 11578 0,'21'-21'16,"0"0"-16,-21 0 15,0 0 1,-21 21 0,0 0-1,-1 21-15,1-21 16,0 21-16,0 21 0,0-21 0,0 22 15,-1-22-15,22 21 16,-21 1-16,0-1 0,0 0 0,0 22 16,21-22-16,-21 0 0,-1 22 15,22-22-15,-21 1 0,21-1 0,0 0 16,0-21-16,0 22 0,0-22 16,0 0-16,0 0 0,0 22 15,21-43-15,22 21 16,-1-21-16,-21 0 0,43 0 15,-22-21-15,0-1 16,1 22-16,-22-21 0,0 0 0,-21 0 16,21 21-16,-21-21 0,0-22 15,0 1 1,0 21-16,-21 0 16,21 0-16,-21 21 0,0-22 0,0 22 15,-22 0-15,22-21 0,-21 21 16,21 0-16,-1 0 15,-20 21-15,42 1 16,0-1-16,0 0 0,0 0 16,0 0-16,0 0 15,0 1-15,0-1 16,21-21 0,0 0-16</inkml:trace>
  <inkml:trace contextRef="#ctx0" brushRef="#br0" timeOffset="47744.69">1439 11938 0,'0'21'47,"21"-21"15,-21-21-62,22 0 16,-22 0-16,0 0 15,-22 21 17,1 0-32,0 0 15,21 21 1,0 0 0,21-21-1,0 0 1,1 0-16,-1 0 15,0 0 1,-21-21-16,0 0 16,-21 21 15,0 0-31</inkml:trace>
  <inkml:trace contextRef="#ctx0" brushRef="#br0" timeOffset="48619.82">2455 12086 0,'21'-21'0,"-42"42"0,64-42 0,-22 0 0,0 21 16,21-21-16,-42 0 0,21-1 15,-21 1 1,0 0-16,0 0 0,0 0 16,-42 0-16,21-1 15,-21 22-15,20-21 0,-20 21 0,0 0 16,-1 0-16,1 0 0,-43 0 16,43 0-16,0 0 15,-1 21-15,22 1 0,-63 20 16,62-21-16,1 21 0,-21-20 15,42 20-15,0 0 0,-21-21 0,21 22 16,0-22-16,0 0 0,0 21 16,21-20-16,0-1 0,0 0 15,0-21-15,22 0 0,-22 0 0,0 0 16,21 0-16,1 0 0,-22 0 16,21-21-16,1 0 0,-1-1 0,0 1 15,64-21-15,-64 21 0,-20-22 16,20 22-16,0-21 0,-21 0 15,43-22-15,-64 22 16,21-43-16,0 43 16,-21-1-16,0-41 0,0 63 15,0-22-15,0 1 0,0 21 16,0 0-16,-21 21 16,0 0-16,21 21 15,0 0-15,-21 21 0,0-21 0,21 22 16,0-22-16,0 21 0,-43 85 15,22 0 1,21-84-16,0-22 16,0 0-16,0 21 0,0-21 0,0 1 0,21-1 15,0 0-15,1-21 16,-1 0-16,0 0 16,0 0-16,0 0 0,0-21 15,1 0-15,-1-1 16</inkml:trace>
  <inkml:trace contextRef="#ctx0" brushRef="#br0" timeOffset="50002.46">3175 11748 0,'0'0'0,"0"-22"0,-21 22 32,0 0-32,-1 22 0,1-1 15,0 0-15,0-21 0,0 63 16,0-41-16,-1-1 15,1 21-15,21-21 0,0 0 0,-21 22 16,21-22-16,0 0 0,0 0 0,0 0 16,0 1-16,0-1 0,21-21 15,0 21-15,1-21 0,-1 0 16,0 0-16,0 0 0,0 0 0,0-21 16,22 0-16,-22 21 0,0-22 15,21-20-15,-20 21 16,20-43-16,-21 43 0,-21 0 0,0-21 15,0 21-15,0-1 0,0-20 16,0-21 0,-21 41-16,-21-20 0,20 42 15,-41 0-15,42 0 16,0 0-16,-1 0 0,1 0 0,-21 21 16,21 0-16,0 1 0,-1-1 15,1 0-15,21 21 0,-21 22 16,21-43-16,0 21 0,0 1 15,0-22-15,0 21 0,0-21 0,21 0 16,-21 1-16,21-1 0,1 0 16,20 0-16,-21-21 0,0 0 0,0 0 0,43 0 15,-1-21 1,-41 0-16,20 0 0,-21-1 16,0 1-16,22 0 0,-22 0 0,21 0 15,-21 0-15,22-22 0,-22 22 16,42-64-16,-42 64 15,1-21-15,-22 21 0,0 42 47,0 0-47,0 0 0,-22 0 16,22 1-16,0-1 0,0 21 16,0-21-16,0 0 0,0 1 15,0-1-15,0 0 0,0 0 16,0 0-16,0 0 0,0 1 0,22-22 15,-1 0-15,0 21 0,0-21 0,0 0 16,22 0-16,20-21 16,-21 21-16,-20-22 0,-1 1 15,0 0-15,0 0 0,0 0 0,43-43 16,-43 43-16,0-21 16,0 21-16,-21-22 0,21-20 15,-21 42-15,0-1 0,0 1 16,0 0-1,0 42 1,-21 0 0,21 1-16,0 20 0,-21 0 15,21-21-15,0 22 0,0-22 16,0 0-16,0 64 16,0-64-16,0 0 0,21-21 15,0 0-15,1 0 16,-1 0-16,42-21 15,-42 21-15,22-21 0,-22 0 16,0-1-16,21 1 0,-20-21 0,20 21 0,-21 0 16,43-85-1,-43 63-15,-21 1 0,21 0 16,-21-1-16,0 1 0,0 0 0,0-1 16,0 1-16,0 21 0,0-21 15,0 20-15,-21 22 0,0 0 16,-1 0-16,1 22 0,0-1 15,0 0-15,0 21 0,21 1 16,-21-22-16,-1 63 16,22-41-16,0 41 0,0-41 15,0-22-15,0 42 0,0-20 16,0-22-16,0 0 0,0 21 16,0-20-1,0-1-15,22-42 31,-22-1-31,21 1 0,-21 0 16,21 0-16,-21 0 0,21 0 0,0-1 16,0 1-16,1-21 0,-1 21 15,42 0-15,43-22 16,-85 43-16,22 0 0,-22 0 16,21 0-16,-21 0 0,0 0 15,22 43 1,-22-1-16,-21-21 0,0 0 15,0 22-15,0-22 0,-21 0 0,0 0 16,-1 21-16,1-20 16,-21-22-16,21 21 0,-64 21 15,0 0-15,43-42 16,21 0-16,0 0 16,0 0-16,-1 0 0,1 0 15,21-21-15,0 0 16,0 0-16,21 0 0,1 0 0,-1-1 0</inkml:trace>
  <inkml:trace contextRef="#ctx0" brushRef="#br0" timeOffset="50276.37">5249 11197 0,'0'0'0,"0"21"31,-21 1-31,21 20 0,0-21 16,0 21-16,-21 1 0,0-1 16,0 64-16,21-64 15,0 1-15,-22-1 0,1 21 0,21-20 0,-21-1 16,21-21-16,0 22 0,-21 20 16,21-42-16,0 0 15,0 1-15,0-1 0,21-21 16,0 0-1,0-21-15,1-1 16,-1 1-16,0 0 0</inkml:trace>
  <inkml:trace contextRef="#ctx0" brushRef="#br0" timeOffset="50658.09">5419 11748 0,'0'21'16,"21"-21"0,0 0-16,0 0 15,0 0-15,0 0 0,1-21 16,-1 21-16,0 0 0,21-22 16,-21 1-16,1 0 15,-1 21-15,0-21 0,-21-21 16,0 20-16,0 1 0,-42 21 15,20 0-15,-20 0 16,21 0-16,0 0 0,-22 21 16,1 1-16,21-1 0,-21 21 15,20 0-15,1-20 0,0-1 16,21 0-16,0 21 0,0 22 16,0-43-16,21 0 15,0 0-15,1-21 0,-1 21 0,21-21 16,-21 0-16,64 0 0,-64 0 15,21 0-15,1 0 0,-1-21 16,43 0-16,-43 0 0</inkml:trace>
  <inkml:trace contextRef="#ctx0" brushRef="#br0" timeOffset="51616.57">677 13250 0,'0'0'16,"0"22"-16,0-1 0,0 0 0,0 0 15,0 0-15,0 22 0,0-22 0,0 21 16,21-21-16,1 22 0,-1-1 16,0-21-16,0 0 0,0 0 0,22 22 15,20-43 1,-21 0-16,-20 0 15,-1 0-15,21-21 0,-21-1 16,0 22-16,1-21 0,-1 0 16,0-42-16,-21 41 15,0 1-15,0 0 0,0 0 16,0 0-16,-21 21 0,21-21 16,-43 21-16,43 21 15,-21 21-15,0-21 16,0 22-16,21-1 0,-21 21 0,0-20 15,21 20-15,-43 43 16,22-64-16,0 22 0,21-22 16,0 1-16,0-1 0,0-21 0,0 21 15,0-20-15,0-1 0,0 0 16,0 0-16,0 0 16,0-42 15</inkml:trace>
  <inkml:trace contextRef="#ctx0" brushRef="#br0" timeOffset="51840.44">508 14034 0,'0'0'0,"0"42"31,21-42-31,21 0 15,-20 0-15,20 0 0,0 0 0,1 0 16,-1 0-16,0 0 0,1 0 16,-1 0-16,0 0 0,1 0 0,-1-21 15,0 21-15,1 0 0,-22-21 16,0 21-16,0 0 0,0-22 16</inkml:trace>
  <inkml:trace contextRef="#ctx0" brushRef="#br0" timeOffset="52148.42">1566 13949 0,'0'0'16,"0"21"-16,43 0 31,-22-21-31,0 0 0,0 0 16,0 0-16,0-21 15,1 21-15,-1-21 0,-21 0 16,0 0-16,0-1 0,-21 1 16,-1 21-1,1 0-15,0 0 0,0 0 16,0 0-16,0 0 0,-1 0 16,1 21-16,0-21 0,21 22 0,0-1 15,-21 0-15,21 21 16,0-21-1,21-21-15,0 0 16,22 0-16</inkml:trace>
  <inkml:trace contextRef="#ctx0" brushRef="#br0" timeOffset="52469.23">2836 13462 0,'0'-21'16,"0"42"-16,0-63 0,0 21 0,-21 21 15,0 0-15,0 0 0,0 0 0,-22 0 16,22 21-16,-21-21 0,21 21 0,-22 0 16,1 21-16,0 1 15,-22 20-15,43-20 0,0-1 0,0 0 16,-1 43-1,22-22-15,0-20 0,0-22 16,22 21-16,-1-21 16,0 1-16,64-1 15,-64-21-15,21 0 0,-21 0 16,22 0-16,62-21 16,-62-1-16,-1 1 0</inkml:trace>
  <inkml:trace contextRef="#ctx0" brushRef="#br0" timeOffset="52956.66">3217 13272 0,'0'0'0,"-21"-43"16,0 43 0,0 21-16,21 1 15,-21 20-15,21 0 0,0-21 16,0 22-16,0-1 0,0 0 0,0 1 15,0 20-15,0-20 0,0 84 16,0-85-16,0-21 16,0 21-16,-22-20 0,22-1 15,0 42 1,0-42-16,-21-21 0,0 0 16,0 0-1,21-21-15,0 0 16,0 0-16,0 0 0,0 0 15,21-1-15,0-20 0,0-21 16,22 20-16,-22 1 0,42-22 16,-41 22-16,20 21 0,43 0 15,-64 21 1,21 0-16,-21 21 0,0 0 0,-21 21 16,22-20-16,-22 20 0,0-21 15,0 21-15,0-20 0,0 20 16,0-21-16,-22 0 0,1 22 0,0-1 15,0-21-15,0 0 16,0 0-16,21 1 0,-22-22 16,22 21-16,-21-21 15,21-21 1,21-1-16,1 1 16</inkml:trace>
  <inkml:trace contextRef="#ctx0" brushRef="#br0" timeOffset="53461.37">4127 13631 0,'0'0'0,"0"-21"0,0 0 0,0 0 15,0 0-15,-21 0 0,21-1 0,-63-20 16,42 42-16,-1 0 15,1 0-15,0 0 0,0 0 16,-64 21 0,22 85-16,20-64 15,22-20-15,0 20 0,21 0 0,-21 1 16,21-1-16,-21 64 16,21-85-16,0 0 15,0 0-15,21 0 0,21 1 16,1-22-16,-22 0 0,0 0 15,0 0-15,21 0 0,-20-22 16,-1 22-16,21-21 0,22-63 16,-43 62-16,0-20 15,0 21-15,0-21 0,0-1 0,1-63 16,-22 85 0,0 42-1,0 1 1,-22-1-16,22 21 15,-21 43-15,21-64 0,0 0 16,0 0-16,0 0 0,0 1 16,0-1-16,0 0 0,0 0 15,21-21-15,22 21 16,-1-21-16,-21 0 16,22-21-16</inkml:trace>
  <inkml:trace contextRef="#ctx0" brushRef="#br0" timeOffset="53896.12">4551 13568 0,'-21'0'0,"42"0"0,-42-21 16,21 0-16,-22 21 0,22-22 16,0 1-16,0 0 0,0 0 15,22 21-15,-1-21 0,0 21 16,0 0-16,0-21 0,0 21 15,1 0-15,20 0 0,-21 0 0,0 21 16,22-21-16,-1 63 16,0 1-16,-21-22 0,1-21 15,-22 22-15,0-1 0,0-21 0,0 21 16,0-20-16,0 41 16,0-42-16,-43 22 15,22-43-15,0 21 0,0-21 0,0 21 16,-1-21-16,1 0 15,21-21 1,0 0-16,0-1 0,0 1 0,21 0 16,1-21-16,-1-1 0,0 1 15,0 0-15,21-1 0,-20 1 0,62-85 16,1 21 0,-64 85-16,0 0 15,22 21-15,-22-21 0,0 21 16,0 0-16</inkml:trace>
  <inkml:trace contextRef="#ctx0" brushRef="#br0" timeOffset="54910.74">974 15409 0,'0'0'0,"-22"0"31,1 0-15,0 0-16,0 0 0,0 0 16,-22 0-16,22 0 0,0-21 15,0 21-15,0-21 0,-22 0 16,43 0-16,0-43 15,0 43-15,0-21 0,22 21 16,-1-22-16,0 22 0,0 0 0,21-21 16,-20 20-16,83-20 15,-62 42-15,-22 0 16,21 0-16,-21 0 0,1 0 0,-22 21 16,0 22-16,-22 20 15,1 1-15,0-22 0,-21 21 16,-1-20-16,-20 20 0,21-20 15,-1 20-15,-20-21 0,42 1 0,-43 41 16,43-41-16,21-22 16,0 42-16,0-41 15,0-1-15,21-21 0,21 21 16,-20-21-16,20 0 0,0 0 16,-21 0-16,22-21 0,-1 0 15,0-1-15,-20 1 0,20 0 16,-21 0-16,64-64 15,-64 43-15,-21 0 0,0 20 16,0-20-16,0 21 0,-21-43 16,0 43-16,-22-21 15,1 42-15,21 0 0,-22 0 16,1 0-16,21 0 0,-21 21 0,-22 21 16,43-20-1,21 20-15,0-21 0,0 0 16,0 43-16,0-43 0,0 0 15,42 0 1,-21 0-16,22-21 0,-1 0 16</inkml:trace>
  <inkml:trace contextRef="#ctx0" brushRef="#br0" timeOffset="55108.63">1587 15367 0,'0'0'15,"0"-21"-15,0 0 16,-21 21 0,0 0-1</inkml:trace>
  <inkml:trace contextRef="#ctx0" brushRef="#br0" timeOffset="56030.86">2667 15155 0,'0'-21'0,"0"42"0,0-63 0,0 21 16,-21 0-16,21 0 0,-21-1 15,21 1-15,0 0 0,-43-21 16,22 42-1,21 21 1,0 0 0,0 21-16,0 1 0,0 63 15,0-64-15,0 21 16,0 1-16,0-22 0,0 64 16,0-64-16,0-20 0,0 20 15,0-21-15,0 0 0,0 0 16,0 1-16,-21-22 15,21-22 17,0 1-32,0 0 15,0 0-15,0 0 0,0 0 0,0-1 16,0 1-16,0 0 0,21-21 16,-21 21-16,0-1 0,42-41 15,-20 42-15,-1 0 16,0-22-16,0 22 0,43 0 15,-43 0-15,21 0 0,22 21 16,-43 0-16,85 21 16,-85 0-16,0 0 0,21 0 15,-42 0-15,21 22 0,-21 41 16,0 1 0,-21-64-16,0 0 15,0 1-15,0-1 0,0 0 0,-22-21 16,-41 21-1,62 0-15,1-21 0,0 0 16,-21 0-16,21 0 0,-1 0 16,1 0-1,0 0-15,21-21 16,21 21 31,0-21-47,1 21 0,-1-21 15,0 21-15,0-21 0,0-1 16</inkml:trace>
  <inkml:trace contextRef="#ctx0" brushRef="#br0" timeOffset="58328.73">3598 15304 0,'0'-22'15,"0"1"-15,-21-21 16,21 21-1,-21 0-15,0 21 0,0 0 0,-1 0 16,1 0 0,0 0-16,21 21 0,-21 0 0,0 0 15,21 0-15,0 0 0,-21 1 16,-1 20-16,1-21 0,21 0 0,0 22 16,-21-1-16,0 21 15,0-41-15,21 20 16,0 0-16,0-21 0,21 1 0,0-1 15,0-21-15,0 0 0,1 0 16,-1 0-16,0 0 0,0 0 0,21 0 16,-20 0-16,-1-21 0,21-1 15,-21 22-15,0-21 0,1 0 0,41-21 16,-63 21-16,21-1 16,-21 1-16,21 0 0,-21 0 15,0-21-15,0 20 0,0 1 0,-21-21 16,-21 0-16,21 20 15,0 22-15,-1-21 0,-20 21 0,21 0 16,-43 0-16,43 0 0,0 0 16,0 21-1,21 22-15,21-43 16,0 0-16,0 0 16,22 0-16,-22 0 0,21 0 15,1 0-15,41 0 16,-63-21-16,22 21 0,41-43 15,-41 43-15,-22-21 0,21 0 0,-21 21 16,1-21-16,41 21 16,-63-21-16,21 21 0,-21 21 15,0 0 1,0 0-16,0 0 0,-21 0 16,21 22-16,-21-22 0,0 42 15,0-41-15,21-1 0,0 0 16,0 21-16,0-21 0,0 1 0,0-1 15,0 0-15,0 0 16,21-21-16,0 0 0,0 0 16,21 0-16,-20 0 15,-1 0-15,0-21 0,0 0 16,21 0-16,-42-1 16,0 1-16,0 0 0,0 0 0,0 0 15,0-22-15,0 22 0,0 0 16,0-21-16,-42-43 15,21 64-15,0 0 16,21 0-16,-21 21 0,-1-22 0,-41 22 16,63 22 15,21-1-15,0-21-16,22 0 15,-22 0-15,0 0 0,21 0 0,-21 0 16,22 0-16,-1 0 0,-21 0 0,22-21 15,-1-1-15,0 22 0,1-21 16,-1 0-16,0 0 0,1 0 0,-22 0 16,21 21-16,0-43 15,-20-20-15,-22 42 16,0-1-16,0 1 0,0 0 16,0 0-16,-22 21 15,1 0-15,0 0 0,-21 0 16,21 21-16,-1 0 15,1 0-15,0 22 0,0-22 0,0 21 16,21 1-16,0-1 0,-21 106 16,21-106-16,0 1 15,0-1-15,0 0 0,0-20 0,0 20 16,21-21-16,-21 0 0,21 0 0,0 1 16,-21-1-16,42-21 15,-20 0-15,-1 0 0,0 0 16,0 0-16,0 0 0,22-43 15,-22 43 1,21-42-16,-21 21 0,0-21 16,22-1-16,-22 1 0,0 21 15,0-22-15,0-20 16,22-1-16,-43 43 16,-21 42 15,-1-21-31,22 22 0,-21-1 15,0 0-15,0-21 0,21 21 16,0 0-16,-21 0 0,21 1 16,21-44 31,-21 1-47,0 0 15,0 0-15,21 0 16,-21 0-16,0-1 0,0 1 15,0 0-15,-21 21 32,0 0-17,21 21 1,0 0-16,-21-21 0,21 22 16,0-1-16,-22 0 0,22 0 0,0 0 15,0 0-15,0 1 16,0-1-16,0 0 0,0 21 15,0-21-15,0 1 0,0-1 16,0 0-16,22-21 16,-1 0-16,0 0 15,0 0-15,0 0 16,-21-21-16,21 21 0,-21-21 0</inkml:trace>
  <inkml:trace contextRef="#ctx0" brushRef="#br0" timeOffset="58772.48">5122 15240 0,'-42'0'15,"63"-21"16,0 21-15,0-21-16,1 0 16,-22-1-16,21 22 15,-21-21-15,0 0 16,0 0 0,0 0-1,-21 21-15,-1 0 0,1 0 16,0 0-16,0 0 0,0 0 0,0 0 15,21 21-15,-22 0 0,1 0 0,0 0 16,0 1-16,21 20 16,0 0-16,0-21 0,-21 1 15,21 20-15,0-21 0,0 0 0,0 0 16,0 1-16,0 20 16,21-21-16,-21 0 15,21-21-15,0 0 0,0 0 16,1 0-16,-1 0 15,0 0-15,0 0 0,0-21 16,0 0-16</inkml:trace>
  <inkml:trace contextRef="#ctx0" brushRef="#br0" timeOffset="59425.12">5694 15325 0,'21'0'31,"0"0"-15,-21-21-16,0-1 0,21 1 15,-21 0-15,0 0 16,0 0-16,0 0 15,0-1-15,0 1 0,-21-21 16,0 21-16,0 0 0,0 21 16,-1 0-16,1 0 15,0 0-15,0 0 0,-43 42 16,43-21-16,-21 0 0,21 0 16,0 22-16,-22-1 0,22-21 15,21 22-15,-21-22 0,21 21 0,0-21 16,0 43-16,0-43 15,0 0-15,21 0 0,0-21 16,43 0-16,-43 0 16,0 0-16,0 0 0,22 0 15,-1-21-15,-21 0 0,21 0 16,-20 0-16,-1-1 0,0 1 0,0 0 16,0 0-16,0-43 15,1 22 1,-1 0-16,-21 21 0,0-1 0,0 1 0,0 0 15,0 0-15,0 42 32,0 0-32,0 0 0,0 22 15,0-22-15,0 0 0,0 21 16,0-20-16,0 20 0,0-21 0,0 0 16,0 0-16,0 1 0,21-1 0,0 0 15,0 0-15,0-21 0,22 0 16,20 0-16,-20 0 15,20 0-15,-21 0 0,-20 0 16,20-21-16,0 21 0,-21-21 16,22 0-16,-22-1 0,0 1 0,0-21 15</inkml:trace>
  <inkml:trace contextRef="#ctx0" brushRef="#br0" timeOffset="59865.87">6435 15304 0,'0'-64'16,"0"1"-16,0 190 0,0-297 16,0 149-16,0 0 0,0 0 15,-22 21 1,1 0-16,0 21 15,21 0-15,0 0 0,-21 0 0,21 1 16,0-1-16,-21 21 0,21-21 0,0 0 16,0 43-1,0-43-15,0 0 0,0 0 0,0 22 16,0-22-16,0 0 16,0-42 15,0 0-16,-21 0-15,21-43 16,0 43-16,0 0 0,0-22 16,21-20-16,0 21 0,0-1 15,21-20 1,1 20-16,20 1 0,-42 21 0,22 0 16,20 21-16,-20 0 15,-1 0-15,0 0 0,22 42 16,20 22-1,-62-43-15,-1 21 0,-21-21 0,0 0 16,0 22-16,0-22 0,0 0 16,0 21-16,0-20 0,-21-1 0,21 0 15,-22 0-15,1-21 0,21 21 0,0 0 16,-21-21-16,0 0 0,21 22 0,-21-22 16,0 0-1,21-22-15</inkml:trace>
  <inkml:trace contextRef="#ctx0" brushRef="#br1" timeOffset="210909.3">9864 1863 0,'21'0'157</inkml:trace>
  <inkml:trace contextRef="#ctx0" brushRef="#br1" timeOffset="211516.74">9969 1863 0,'0'0'0,"0"-21"15,22 21-15,-1-22 16,0 22 0,0-21-16,-21 0 15,21 0 1,-21 0-16,0 0 16,-21 21-1,0 0 1,0 0-16,-22 0 0,22 0 15,0 0-15,-21 0 0,21 21 16,-1-21-16,-20 21 0,21-21 0,0 21 16,0 0-16,-1-21 0,1 21 15,0-21-15,0 22 0,21-1 16,0 0-16,0 0 16,0 0-1,21 0 1,0-21-16,0 22 0,1-22 15,-1 21-15,0-21 0,0 21 16,0-21-16,0 21 0,1 0 0,-1 0 16,21 1-1,-21-22-15,0 21 0,-21 0 0,0 0 16,0 0-16,0 0 16,-21 1-1,0-22-15,0 0 0,-43 21 16,43-21-16,0 21 0,-21-21 0,21 0 15,-22 0-15,1 0 16,21 0-16,0 0 0,-22 0 0,22 0 16,0-21-16,-21 0 0,20 21 0,1-22 15,0 1-15,0 0 16,0 0-16,21 0 16,0 0-1,21 21-15,0 0 16,0-22-16,0 22 0,22 0 15,-22 0-15,0-21 0</inkml:trace>
  <inkml:trace contextRef="#ctx0" brushRef="#br1" timeOffset="211817.57">10266 1947 0,'0'43'31,"0"-22"-31,-21 0 0,21 0 0,0 0 16,-22 1-16,22-1 0,-21 0 15,21 0-15,-21 0 0,21 0 0,0 1 16,0-1-16,0 0 15,21-21 32,-21-21-47,21 21 0,-21-21 16</inkml:trace>
  <inkml:trace contextRef="#ctx0" brushRef="#br1" timeOffset="212196.35">10393 1672 0,'-43'0'32,"22"0"-32,21 21 0,0 1 15,0-1 1,21-21-1,1 0 1,-1 0-16,0 0 16,-21-21-16,21 21 0,-21-22 15,0 1-15,0 0 16,0 0 0,-21 21-1,0 0-15,0 0 16,21 21-1,0 0-15,0 0 16,0 1-16,0-1 0,0 0 16,21 0-1,0-21-15,0 0 16,0 0-16</inkml:trace>
  <inkml:trace contextRef="#ctx0" brushRef="#br1" timeOffset="212860.82">10689 1863 0,'-21'21'0,"0"0"32,21 0-32,0 0 15,21-21 1,0 0-1,0 0-15,0 0 0,1 0 16,20 0-16,-21 0 0,0 0 16,0 0-16,85-42 15,-63 21-15,-22 21 16,21-21-16,-21 21 0,-21-21 16,-21 21 15,0 0-31,0 21 15,0 0-15,-22 0 0,22 0 16,0 0-16,0 1 0,-64 62 16,22-41-1,41-1-15,-20-21 0,21 0 16,0-21-16,0 21 0,-1 1 0,1 20 16,0-42-1,21-21 16,21 0-31,0-1 16,1 22-16,-22-21 0,21 0 16,0 0-16,0 21 0,0-21 0,-21 0 15,21 21-15,1 0 0,-1 0 16,0 0 0,-21 21-1,0 0-15,0 0 16,0 0-16,0 0 15,0 1-15,21-22 0,-21 21 0,21-21 16,-21 21-16,21-21 16,1 21-1,-1-21 1,0 0-16,0 0 16,0 0-16,0 0 0,1-21 15,-1 0-15,0 0 0</inkml:trace>
  <inkml:trace contextRef="#ctx0" brushRef="#br1" timeOffset="213290.57">11388 2096 0,'21'0'31,"0"0"-31,0 0 16,0-22-16,0 22 15,-21-21-15,22 21 0,-22-21 16,21 0-16,0-21 16,-21 20-16,0 1 15,0 0-15,0 0 0,-21 21 16,0 0-1,-1 0-15,1 0 16,0 21-16,21 0 0,-21 0 0,0 1 16,-22 20-16,22-21 15,21 21-15,0-20 0,-21-1 0,21 0 16,0 21-16,0-21 16,0 1-16,0-1 0,21 0 15,0-21-15,1 0 0,-1 21 16,0-21-16,21 0 15,22 0-15,-43 0 0,21 0 16,-21-21-16,22 0 0,-1 0 16,-21-1-16</inkml:trace>
  <inkml:trace contextRef="#ctx0" brushRef="#br1" timeOffset="214157.05">17801 1524 0,'-21'21'16,"21"0"-16,-21 1 0,21-1 15,-21 0-15,-1 21 0,1 1 16,0-1-16,21 0 0,-42 22 16,21-22-16,-1 0 15,22 1-15,-21-1 0,21-21 0,-21 43 16,21-43-16,-21 0 0,0 21 16,21-20-1,0-44 16,21 22-15,0-21-16,-21 0 0,21 0 0</inkml:trace>
  <inkml:trace contextRef="#ctx0" brushRef="#br1" timeOffset="214684.75">17738 1566 0,'-22'-84'31,"22"63"-31,0-1 16,22 22-16,-1-21 0,0 21 15,0 0-15,0-21 0,0 21 16,1 0-16,20 0 0,-21 0 16,21 0-16,1 21 15,-22 0-15,0 1 0,0-1 16,0 0-16,-21 21 0,0-21 0,0 43 15,-63 42 1,42-85-16,-22 21 16,22-21-16,-21 1 0,0-1 0,-1 0 15,1-21-15,21 21 0,-22-21 16,22 0-16,-63 0 16,62 0-16,1 0 15,21-21 1,0 0-1,21 21 1,1 0-16,-1 21 16,-21 0-16,0 0 0,42 22 15,-21 20 1,-21-42-16,21 0 0,1 22 16,-1-22-16,0 21 15,0-21-15,0 1 16,0-22-16,1 21 15,-1-21-15,0 0 0,0 0 0,0 0 16,0 0-16,22 0 0,-1 0 16,-21 0-16,0 0 15,1-21-15,20 21 0</inkml:trace>
  <inkml:trace contextRef="#ctx0" brushRef="#br1" timeOffset="-214304.27">18563 1969 0,'0'0'0,"0"-22"0,0 1 0,0 0 16,0 0-1,-21 0-15,0 0 0,0 21 16,-1 0-16,1 0 16,0 0-16,0 0 0,0 0 15,-22 21-15,1 21 16,0-21-16,21 22 0,-1-22 15,1 0-15,0 21 0,0-21 0,-21 22 16,20-1 0,22-21-16,0 0 0,0 1 15,0-1-15,0 0 16,22-21-16,-1 0 0,0 0 16,21 0-16,1 0 0,-1-21 15,21 0-15,-41-1 16,20 1-16,-21 0 0,0 0 0,0 0 15,22 0-15,-43-1 0,21 1 16,0-21 0,-21 21-16,0 42 31,0 0-31,-21 0 16,21 0-16,-21 1 15,21-1-15,0 0 0,0 0 16,0 0-16,0 0 0,0 1 15,21-22 1,0 21-16,0-21 0,-21 21 0,21-21 16,1 0-16,-1 0 0,21 0 15,-21 0-15,0 0 0,1-21 16</inkml:trace>
  <inkml:trace contextRef="#ctx0" brushRef="#br1" timeOffset="-213827.54">18965 1990 0,'0'0'16,"0"21"15,0 0-31,-21 0 16,21 0-16,0 1 0,0-1 16,0 0-16,0 0 0,-21 0 15,21 0-15,0 1 0,-21-22 16,21 21-16,0 0 31,0-42 0,0 0-31,0-1 16,0 1-16,0 0 0,0 0 16,0 0-16,21 0 0,0-22 15,-21 22-15,21 0 0,22-21 0,-1 20 16,-21 1-16,21 0 15,-20 21-15,20 0 0,0 0 0,1 0 0,-22 0 16,21 0-16,-21 21 0,0 0 16,1 1-16,-1-1 0,-21 0 15,21 21-15,-21-21 0,0 1 16,0-1-16,0 0 0,-21 21 16,0-21-16,-1 1 0,1-1 15,0 0-15,0-21 31,42 0 1,0-21-32</inkml:trace>
  <inkml:trace contextRef="#ctx0" brushRef="#br1" timeOffset="-213023.96">20108 2011 0,'0'0'15,"0"-21"-15,0 0 0,0-1 16,-21 1 0,0 0-16,0 21 0,0 0 15,-1 0-15,1 0 0,0 0 16,0 0-16,0 21 0,-22 0 15,22-21-15,0 22 0,0-1 16,0 0-16,0 0 0,-1 0 0,1 0 16,21 1-16,0-1 0,0 0 15,0 0-15,0 0 0,0 0 16,21-21-16,1 0 0,-1 0 16,0 0-16,0 0 0,0 0 15,0 0-15,1 0 0,-1 0 0,0 0 16,0-21-16,0 0 0,0 0 15,1 21-15,-22-21 0,42-22 16,-21-20 0,0 42-16,-21 0 15,0 42 17,-21 0-17,0 0-15,21 0 0,-21 22 16,0-22-16,21 0 0,-22 21 0,-20 22 15,42-22-15,-21 0 0,0 1 16,21-1-16,0 0 0,-21 22 16,21-22-16,-22 1 0,22 20 0,-21 22 15,21-43-15,0 0 16,0 1-16,0-1 0,-21 0 0,21 1 16,0 63-1,0-64-15,-21 0 0,21-21 16,0 1-16,0-1 0,-21 0 15,0-21-15,-1 21 16,1-21-16,0 0 16,0 0-16,0 0 0,21-21 15,-21 0-15,-1 0 0,1-1 16,21-20-16,0 21 0,0-21 16,-21 20-16,21-20 0,0-64 15,0 64-15,0-22 0,21 22 16,0-21-16,22-1 0,-22 1 0,42-43 15,-20 63-15,-1 1 16,-21 0-16,22-1 0,-22 22 16,21-21-16,-21 21 0,22 0 0,-22-1 15,42-20 1,-20 21-16,-22 0 0,0 0 16,0 21-16,-21-22 0,21 22 0</inkml:trace>
  <inkml:trace contextRef="#ctx0" brushRef="#br1" timeOffset="-212548.09">20235 2096 0,'0'0'0,"21"0"0,1 0 0,-1 0 16,0 0-16,0 0 15,0 0-15,0 0 0,1 0 16,-1 0-16,0-22 0,21 22 0,-21-21 16,1 21-16,-1-21 0,0 0 15,0 21-15,0-21 0,0 0 0,1-1 16,-22 1-16,0 0 16,0 0-1,-22 21-15,1 0 0,0 0 16,-21 0-16,21 0 15,-1 0-15,1 21 0,0 0 16,0 0-16,-21 1 0,20-1 0,1 0 16,0 0-16,21 0 0,0 0 0,-21 1 15,21-1-15,0 0 0,0 0 16,0 0-16,0 0 0,21 1 16,0-22-16,-21 21 0,21-21 0,1 0 15,-1 0-15,0 0 0,64 0 16,-22 0-1,-42 0-15,0 0 16,1 0-16,-1 0 0,0 0 16,-21-21-16,21 21 0,0 0 15,-21-22-15,21 22 16</inkml:trace>
  <inkml:trace contextRef="#ctx0" brushRef="#br1" timeOffset="-212391.36">20891 2286 0,'-21'21'32,"0"-21"-17,0 0 17,0 0-32,0 0 15</inkml:trace>
  <inkml:trace contextRef="#ctx0" brushRef="#br0" timeOffset="-200144.62">12975 4149 0,'0'0'0,"0"-21"15</inkml:trace>
  <inkml:trace contextRef="#ctx0" brushRef="#br0" timeOffset="-192842.9">9864 2963 0,'0'-21'47,"0"0"-16,0 0-31,0 0 31,0 0-31,0-1 16,0 1-1,0 0 1,0 42 31,0 0-47,0 1 0,0-1 15,0 0-15,0 0 0,0 21 16,0-20-16,0-1 0,0 21 0,0-21 16,0 22-16,0-1 0,0 0 15,0-21-15,0 43 16,0-22-16,0-21 0,0 22 0,0-22 16,0 0-16,0 0 0,0 0 15,0 1-15,0-1 0,0 0 16,0-42 15,0 0-31,0-1 0</inkml:trace>
  <inkml:trace contextRef="#ctx0" brushRef="#br0" timeOffset="-192040.26">10753 2815 0,'0'0'0,"0"-21"0,-43 0 16,43 0-16,0 42 47,0 0-31,0 0-16,0 0 0,0 22 15,0-22-15,0 21 0,-21 1 0,21-1 16,-21-21-16,21 21 0,0 1 0,0-1 15,-21 43 1,21-43-16,-21 22 0,21-43 16,0 0-16,0 21 0,-22-42 0,22 21 15,0 1-15,-21-1 16,21-42 15,0-1-31,0 1 0,0 0 16,0-21-16,0 21 0,0-1 15,21-20-15,1 21 0,-22 0 16,21-22-16,-21 22 0,21 0 0,-21 0 16,21 0-16,0 0 0,-21-1 0,21 1 15,1 21-15,-1-21 0,0 21 16,0 0-16,0 0 0,22 0 16,-22 0-16,0 0 15,21 0-15,-21 0 0,1 21 16,-1-21-16,42 43 0,-42-22 15,22 21-15,-43-21 16,0 0-16,0 1 0,0-1 0,0 0 16,0 0-16,-21 0 0,-22 22 15,22-22-15,0 0 0,-21-21 16,20 21-16,-41 0 16,42 0-16,0-21 0,-43 0 0,43 22 15,0-22-15,0 0 0,-1 0 16,1 0-16,0 0 0,0 0 15,0 0-15,21-22 32,0 1-17,21 0-15,0 0 16,0 21-16,0-21 0,1 0 16</inkml:trace>
  <inkml:trace contextRef="#ctx0" brushRef="#br0" timeOffset="-191281.07">11345 3069 0,'0'21'31,"0"1"-31,0-1 15,0 0-15,-21 0 0,21 43 16,0-43-16,-21 21 16,21-21-16,0 0 0,0 1 0,0-1 15,0 0-15,0 0 0,21-21 16,0 21-16,0-21 16,1 0-16,-1 0 15,21 0-15,-21 0 0,0-21 16,1 21-16,-1-21 0,0 0 15,0-22-15,0 22 0,0 0 16,-21 0-16,0 0 0,22 0 16,-22-1-16,21 1 0,-21-21 15,21 21-15,-21-22 16,0 22-16,0 0 0,0 42 47,0 0-47,0 1 15,0-1-15,0 21 0,0-21 16,-21 43-16,21-43 0,-21 42 16,21-20-16,-22-1 15,22-21-15,0 22 0,0-1 0,0-21 16,-21 21-16,21-20 0,0-1 0,-21 42 16,42 85-1,-21-105-15,0-1 0,21 0 16,-21 22-16,0-22 0,0-21 15,0 64-15,0-64 0,0 22 16,0-22-16,0 21 16,-21 22-1,0-43-15,0 0 0,0-21 16,0 0-16,-1 0 0,-20 21 16,21-21-16,-21 0 15,-1 0-15,22 0 0,-21-21 16,21 0-16,-22 0 0,22 21 0,0-43 15,0 22 1,0 0-16,21 0 0,0 0 16,0-1-16,0 1 0,0 0 0,0 0 15,21-43 1,0 43-16,0 0 0,-21 0 16,21-21-16</inkml:trace>
  <inkml:trace contextRef="#ctx0" brushRef="#br0" timeOffset="-190892.29">12086 2709 0,'0'0'0,"-21"0"15,21 22 1,-21-1 0,21 0-16,-21 0 0,21 21 0,0 1 15,0-22-15,-22 21 0,22 1 16,-21-1-16,21 0 0,-21 22 0,21-22 15,0 0-15,-21 43 16,21-43-16,-21-20 0,21 20 16,0-21-16,0 0 0,0 0 0,0 1 15,0-1-15,21-21 32,0-21-32,0 21 15,-21-22-15,21 1 0</inkml:trace>
  <inkml:trace contextRef="#ctx0" brushRef="#br0" timeOffset="-190376.07">12277 3196 0,'63'0'31,"-42"0"-31,0 0 0,1 0 16,-1 0-16,0-21 0,0 0 15,0 0-15,0 0 16,-21-1-16,22 1 16,-22 0-16,0 0 0,0 0 15,0 0-15,0-1 31,-22 22-31,1 0 0,0 0 16,0 0-16,21 22 16,-21-1-16,0-21 0,-1 21 0,22 0 15,-63 64-15,63-64 16,-21 21-16,21-21 16,-21 22-16,21-22 0,-22 21 0,22-21 0,0 1 15,0-1-15,0 0 16,0 42-16,0-41 0,22-22 15,-1 0-15,-21 21 0,21-21 0,0 0 16,0 0-16,22 0 16,-1 0-16,-21-21 15,0-1-15,0 22 0,22-42 16,-1 42-16,-21-21 0,22 0 16,-22 0-16,21-1 0,22-20 15,-22 21-15,-21-21 0,0 20 0,0 1 16</inkml:trace>
  <inkml:trace contextRef="#ctx0" brushRef="#br0" timeOffset="-189976.3">12255 2815 0,'0'0'0,"43"0"0,-22 0 16,21 0-16,128-42 31,-128 42-31,-21 0 0,0 0 0,0 0 16,1-21-16,-1 21 16,0 0-16,-42 0 62</inkml:trace>
  <inkml:trace contextRef="#ctx0" brushRef="#br0" timeOffset="-94562.91">15875 3090 0,'-21'0'47,"0"0"-47,-1 0 16,1 0-16,0 0 0,0 0 15,0 22-15,0-22 0,-1 0 16,1 0-16,0 0 16,42 0 30,0 0-46,1 0 0,20 0 16,-21 0-16,21 0 0,-20 0 0,20 0 16,0 0-16,1 0 0,-1 0 15,0 0-15,-21 0 0,22 0 0,-1 0 16,-21 0-16,0 0 0,1 0 16,-1 0-16,-42 0 31,-1 0-16,1 0 1</inkml:trace>
  <inkml:trace contextRef="#ctx0" brushRef="#br0" timeOffset="-94196.12">16552 2900 0,'0'0'0,"21"0"16,-21 21 15,0 0-15,0 0-16,0 1 15,0-1-15,0 21 0,0 0 16,-21-20-16,21-1 0,-21 21 16,21-21-16,-21 22 0,21-1 15,0-21-15,-21 0 0,0 22 16,21-22-16,0 0 15,0-42 17,21 21-17</inkml:trace>
  <inkml:trace contextRef="#ctx0" brushRef="#br0" timeOffset="-93520.51">17187 3006 0,'-21'-43'31,"0"43"-31,0-21 0,21 0 16,-21 21-16,21-21 15,0 0 1,0 0-16,21-1 16,0 22-16,0 0 15,0 0-15,0-21 0,1 21 0,20 0 16,21 0 0,-41 0-16,-1 0 0,0 21 15,0-21-15,-21 22 0,21-1 0,-21 0 16,21 0-16,-21 0 0,0 0 15,0 43-15,0-43 0,0 0 16,0 43-16,-21-43 0,0 21 16,-21 1-16,21-22 15,-43 21-15,43-21 0,-21 0 16,20-21-16,1 22 16,-21-1-16,21-21 0,0 0 0,-1 0 15,1 0-15,-21 0 0,21 0 16,0 0-16,-1 0 15,22-21-15,0-1 0,0 1 16,0 0-16,0 0 0,0 0 16,0 0-16,0-1 0,0 1 15,22 21-15,-1 0 0,0-21 16,0 21-16,0 0 0,0 0 16,1 0-16,-1 0 0,0 21 15,0 0-15,0 1 16,0-1-16,1 0 15,-22 0-15,21 21 0,0-20 16,0-1-16,0 0 16,-21 0-16,21 0 15,1-21 1,-1 0-16,0 0 16,0 0-16,0 0 15,22-21-15</inkml:trace>
  <inkml:trace contextRef="#ctx0" brushRef="#br0" timeOffset="-92983.81">17970 3196 0,'0'0'15,"-21"0"-15,21-21 0,0 0 0,-21 0 16,0 0-16,21-1 0,0 1 15,0 0-15,0 0 16,0 0-16,0 0 0,21-1 16,0 22-16,0-21 0,1 21 15,20 0-15,-21 0 0,21-21 0,-20 21 16,20 0-16,-21 0 0,21 0 0,-20 0 16,20 21-1,-42 0-15,0 22 0,0-22 16,-21 0-16,0 0 0,-22 22 15,22-22-15,-21 21 0,-1-21 16,22 22-16,-21-22 0,0 0 0,20 21 0,1-21 16,0 1-16,21 20 15,0-21-15,0 0 0,0 0 16,21 1-16,0-22 0,1 0 16,20 0-16,-21 0 0,0 0 0,22 0 15,20 0-15,-42 0 16,0 0-16,22-22 0,-22 1 0,0 0 15,0 0-15,-21 0 0,0 0 16,0-1-16,0 1 0,0 0 16,0 0-16,-84-43 15,41 43-15,1 21 16,21 0-16,-22 0 0,22 0 0,0 0 16,0 0-16,0 0 0,0 0 15,-1 21-15,22 1 0,0-1 16</inkml:trace>
  <inkml:trace contextRef="#ctx0" brushRef="#br0" timeOffset="-92543.06">19727 2836 0,'43'-42'31,"-43"63"0,0 0-31,0 22 0,0-22 16,0 21-16,-22-42 0</inkml:trace>
  <inkml:trace contextRef="#ctx0" brushRef="#br0" timeOffset="-92400.15">19621 3429 0,'0'64'15,"0"-43"1,0-42 31,22-1-31,-1 1-16,0 0 0,0 0 0,0 0 15</inkml:trace>
  <inkml:trace contextRef="#ctx0" brushRef="#br0" timeOffset="-91992.38">20045 3090 0,'0'22'16,"0"-1"0,0 0-16,-21 0 0,-1 0 15,22 0-15,0 22 0,-21-22 16,21 0-16,-21 0 0,21 0 0,0 1 15,0 20-15,0-21 16,0 0-16,21 22 16,0-43-16,1 0 0,20 0 15,-21 0-15,0 0 0,0 0 16,1 0-16,-1 0 0,0-22 0,0 1 16,0 21-16,0-21 0,-21 0 15,22 0-15,-22-22 0,21 22 0,-21-21 16,0 21-16,0-22 0,0 22 0,0-21 15,0 21-15,-21-43 16,-1 64-16,1-21 16,0 21-16,0 0 15,0 0-15,0 0 0,-1 0 16,1 21-16,0-21 16,21 21-1,-21-21 1</inkml:trace>
  <inkml:trace contextRef="#ctx0" brushRef="#br0" timeOffset="-91771.22">19537 2921 0,'0'0'0,"21"0"16,0 0 0,0 0-16,0 0 0,1 0 15,20 0-15,-21 0 0,21 0 0,-20 0 16,20 0-16,0 0 16,1 0-16,41 0 0,-41-21 15</inkml:trace>
  <inkml:trace contextRef="#ctx0" brushRef="#br0" timeOffset="-91652.3">20320 2858 0,'-21'0'15,"0"0"1,-1 0-16,1 0 0,0 0 16,0 0-16,0 0 0</inkml:trace>
  <inkml:trace contextRef="#ctx0" brushRef="#br0" timeOffset="-91253.52">19918 2794 0,'-21'-21'0,"42"42"0,-64-63 16,22 21-1,0 21 1,21 21 0,-21 0-1,-21 0-15,20 0 0,22 0 16,-21 85-16,21-63 16,0-22-16,0 21 0,0 0 0,0 22 15,0-22-15,0-21 0,0 22 16,0-22-16,0 21 0,0 1 15,0-22-15,0 0 0,0 0 16,0 0-16,0 0 16,21-21-1,-21 22-15,22-22 0,-1 0 16,0 0-16,0 0 0,0 0 16,0-22-16,1 22 0,-1 0 15,0-21-15,0 0 0,0 0 16</inkml:trace>
  <inkml:trace contextRef="#ctx0" brushRef="#br0" timeOffset="-90022.46">21188 3006 0,'0'0'0,"21"-43"31,0 43-31,-21-21 0,0 0 16,21 21-16,0-21 0,-21 0 15,0 0 1,22 21-1,-22-22-15,0 44 32,0-1-17,0 0-15,0 0 0,0 0 0,0 0 16,0 1-16,0 20 0,0-21 16,-22 0-16,22 22 0,-21 20 15,21-21-15,-21-20 0,21 20 16,-21-21-16,21 21 0,-21-20 15,21-1-15,0 0 0,0 21 16,0-63 47,0 0-63,0 0 0,21 0 15</inkml:trace>
  <inkml:trace contextRef="#ctx0" brushRef="#br0" timeOffset="-89299.87">21907 2942 0,'0'-63'15,"22"63"1,20-21-16,-42-1 16,21 22-16,0 0 0,0-21 0,1 21 15,-1 0-15,0 0 16,0 0-16,0 0 15,0 21-15,-21 1 16,22-1-16,-22 21 0,0-21 0,0 22 16,0-1-16,0-21 15,0 0-15,0 0 0,0 22 0,0-22 16,-22 21-16,1-21 0,0 43 16,0-43-16,21 0 0,-21 22 15,0-22-15,-1 0 0,-41 42 16,42-41-16,-22-22 15,22 21-15,0-21 0,-21 0 16,-43 21-16,64-21 16,0 0-16,0 0 0,-1 0 15,1 0-15,0-21 0,0 0 16,21-1 0,0 1-16,0 0 0,0-21 15,0 21-15,21-1 0,0-20 16,-21 21-16,21 0 0,1 0 0,-1 21 15,0-22-15,0 22 0,0 0 16,0 0-16,1 0 0,-1 0 16,0 22-1,0-1-15,-21 0 0,21 21 16,-21-21-16,0 1 0,21-1 0,-21 0 16,22 0-16,-22 0 0,0 22 15,21-22-15,0 0 16,0 0-16,0-21 15,0 0-15,1 0 16,-1 0-16,0 0 16,0 0-1,-21-21-15,0 0 0,21 21 16,0-21-16,1-1 0</inkml:trace>
  <inkml:trace contextRef="#ctx0" brushRef="#br0" timeOffset="-89142.96">22691 2900 0,'0'0'0</inkml:trace>
  <inkml:trace contextRef="#ctx0" brushRef="#br0" timeOffset="-89118.97">22648 2921 0</inkml:trace>
  <inkml:trace contextRef="#ctx0" brushRef="#br0" timeOffset="-88744.19">22669 2942 0,'85'0'32,"-43"0"-32,1 0 15,-22 0-15,-233-21 0,445 42 0,-191-21 0,-296 0 0,530 0 16,-192 0 0,-20-21-16,-43 0 0,0 21 15,0-21-15,-21 0 16,21-1-16,-21 1 0,0 0 15,-21 0 1,0 21 0,0 0-16,0 0 0,21 21 15,-21 0 1,-1 0-16,1 22 0,21-22 0,-21 0 16,0 21-16,21-20 0,-21 20 15,0 21-15,-1-41 0,-20 62 16,42-41-16,-21-22 0,21 21 15,-21 0-15,21-20 0,0-1 16,-21 42 0,-1-20-16,22-22 15,0 0 1,0-42 31,0 0-47,0-1 15</inkml:trace>
  <inkml:trace contextRef="#ctx0" brushRef="#br0" timeOffset="-88467.93">22606 3196 0,'21'0'31,"0"0"-31,22 0 0,-22 0 0,21 0 16,0 0-16,1 0 0,-22 0 15,21-21-15,43 21 0,-43 0 16,43 0-16,-64 0 16,0 0-16,0 0 0,-21-21 15,-21 21 16,0 0-15,0 0-16</inkml:trace>
  <inkml:trace contextRef="#ctx0" brushRef="#br0" timeOffset="-87612.34">19727 2879 0,'-21'0'0,"42"0"0,-63 0 16,21 21-16,0-21 15,-1 0-15,1 0 0,0 0 31,42 0 1,0 0-32,22 0 15,-22 0-15,21 0 0,-21 0 16,22 0-16,-1 0 0,0 0 16,22 0-16,84 0 15,-106-21-15,22 21 0,-22 0 16,1 0-16,20 0 0,43-21 15,-64 21 1,-21 0-16,1 0 0,-22-22 31,-22 22 16,1 0-47,0 0 16,0 0-16,0 0 15,-22 22-15</inkml:trace>
  <inkml:trace contextRef="#ctx0" brushRef="#br0" timeOffset="-60863.41">9779 4636 0,'0'-22'141</inkml:trace>
  <inkml:trace contextRef="#ctx0" brushRef="#br0" timeOffset="-60039.87">9821 4657 0,'-21'0'32,"0"0"15,21-21-32,0-1-15,0 1 16,-21 0-1,21 0-15,0 0 16,0 0-16,21 21 0,0 0 16,0-22-16,22 22 15,-22 0-15,0 0 16,0 0-16,0 0 0,0 0 16,1 0-16,-1 0 0,0 0 0,0 0 15,21 22-15,-42-1 0,22-21 16,-1 21-16,0-21 0,0 21 15,0 0-15,0 0 0,-21 1 16,0 20-16,22-21 16,-22 0-16,0 0 0,0 1 15,0 20-15,0-21 0,0 0 0,-22 43 16,-20-1 0,42-42-16,-21 22 0,-43-1 15,43-21-15,0 0 0,-42 22 16,41-22-16,1 0 0,-21 0 15,21 0-15,0-21 0,-22 22 16,22-22-16,0 21 0,0-21 0,0 0 16,-1 0-16,1 0 0,0 0 15,0 0-15,0-21 0,0 21 16,21-22-16,-22 1 0,22 0 16,0 0-16,-21 0 0,21 0 15,0-1-15,-21-20 0,21 21 0,0 0 16,0-22-16,0 1 15,21-21-15,0 63 16,-21-22-16,43 22 0,-22 0 16,0 0-16,0 0 15,0 0-15,1 0 0,20 22 0,-21-1 16,0 0-16,0 0 0,1 0 16,-1 0-16,0 1 0,-21 20 0,42 0 15,-21-21-15,1 43 16,-1-43-16,0 0 0,0-21 15,0 21-15,-21 1 0,21-22 16,22 21-16,-22 0 0,0-21 16,0 0-16,0 0 15,1 0-15,-1 0 0,0 0 16,0-21-16,0 0 16</inkml:trace>
  <inkml:trace contextRef="#ctx0" brushRef="#br0" timeOffset="-59327.03">10901 4487 0,'0'0'15,"0"-21"-15,-21 21 16,21 21 0,-22 1-16,22-1 0,0 21 15,0-21-15,0 0 0,0 64 16,0-43-16,0 1 0,0 41 16,-21-41-16,21-1 15,-21 0-15,21 1 0,-21-22 16,21 21-16,0 1 0,-21-22 15,21 21-15,0-21 16,0-42 15,0 0-15,0 0-16,0 0 0,0-1 16,0 1-16,0 0 0,0 0 0,0 0 15,21-43 1,0 43-16,-21 0 0,21 0 15,0 0-15,1-1 0,-1 1 16,21 21-16,-21-21 0,22 21 16,-22 0-16,0 0 0,0 21 15,0-21-15,22 21 0,-22 1 16,0-1-16,21 21 0,-21-21 16,22 22-16,-43-22 15,21 0-15,-21 0 0,21 21 0,-21-20 16,0-1-16,0 0 0,0 0 0,0 0 15,-21-21-15,0 21 0,0 1 16,-43-1-16,1 0 16,20 0-16,1-21 0,21 0 15,-22 21-15,1 0 0,-21-21 16,41 0-16,-41 0 16,42 0-16,0 0 0,-1 0 0,1 0 15,0 0 1,21-21-16,0 0 15,0 0-15,21 21 16,0-21-16,1 0 16,-1 21-16,0-22 0</inkml:trace>
  <inkml:trace contextRef="#ctx0" brushRef="#br0" timeOffset="-58566.83">11451 4826 0,'0'0'15,"0"21"17,0 0-32,0 1 15,0-1-15,0 0 0,0 42 16,0-41-16,0-1 0,0 0 15,0 0-15,0 0 0,0 0 0,0 1 16,0-1-16,0 0 16,0 0-16,21-21 0,0 0 15,1 0-15,-1 0 0,0 21 0,0-21 16,0 0-16,0 0 0,1 0 16,-1 0-16,0-21 0,0 0 0,0 21 15,43-64 1,-43 43-16,-21 0 0,21-21 0,0 21 15,-21-1-15,21-20 0,-21 21 16,0 0-16,22 0 0,-22-22 16,21 1-1,-21 21-15,0 0 0,0 42 32,0 0-17,0 0-15,-21 0 0,21 0 0,0 22 16,0-22-16,-22 21 0,1 1 15,21-1-15,-21-21 0,21 21 0,0 1 16,-21-1-16,21 0 0,-21 1 16,21-1-16,0 0 0,0 1 0,0 63 15,0-64-15,-21 0 0,21 22 16,0-22-16,0 0 0,0 22 0,-22 42 16,1-64-1,0 85-15,0-106 16,0 22-16,21-22 0,-21 0 0,-1 0 15,1 0-15,0 0 0,0-21 16,0 22-16,0-22 0,-1 0 16,1 0-16,0 0 0,0 0 15,0 0-15,0-22 0,-1 1 16,1 21-16,-21-21 0,21 0 0,-22 0 16,22 0-16,-63-43 15,62 43-15,22 0 0,-21 0 16,21-1-16,-21 1 0,21 0 15,0 0-15,0 0 0,0 0 0,0-1 16,0 1-16,21 0 0,0 0 16,1 0-16,-1 0 0,0-1 15,0-20-15</inkml:trace>
  <inkml:trace contextRef="#ctx0" brushRef="#br0" timeOffset="-58200.44">12277 4403 0,'-22'42'31,"1"0"-31,21-20 0,-21-1 0,21 21 16,0-21-16,0 22 0,-21-1 15,21 0-15,0 1 0,-21-1 16,0 43-16,21-43 16,0 43-16,0-64 0,-22 21 15,22 0-15,0-20 0,-21-22 16,21 21-16,0 0 15,0 0-15,21-21 16,1 0-16,-1 0 16,0 0-16,-21-21 0</inkml:trace>
  <inkml:trace contextRef="#ctx0" brushRef="#br0" timeOffset="-57652.75">12467 4953 0,'21'21'0,"0"-21"32,1 0-32,-1 0 0,0 0 15,0 0-15,0 0 0,0-21 16,1 0-16,-1 21 15,0-21-15,0 0 0,0-1 16,22-20-16,-43 21 16,0-21-16,0 20 15,0 1-15,0 0 0,0 0 16,0 0 0,-22 21-16,1 0 0,0 0 15,0 0-15,0 0 16,0 0-16,21 21 15,-22 0-15,1 0 0,0 22 16,21-22-16,0 0 16,0 21-16,-21-21 0,21 22 0,-21-22 15,21 42-15,0-20 16,0-22-16,0 0 0,0 21 16,0-20-16,21-22 15,0 21-15,21 0 16,-20-21-16,-1 0 0,0 0 15,0 0-15,0 0 0,0 0 16,1 0-16,-1 0 0,0-21 16,0 21-16,21-43 0,-20 43 15,-1-21-15,21-21 16,-21 42-16,-21-21 0,21 0 0,-21-1 16,0 1-16,0-21 0,22 21 0</inkml:trace>
  <inkml:trace contextRef="#ctx0" brushRef="#br0" timeOffset="-57267.96">12128 4487 0,'0'0'0,"0"22"31,22-22-31,-1 0 0,0 0 16,21 0-16,-21 0 0,22 0 15,-1 0-15,0 0 0,22 0 16,-22 0-16,1 0 0,-22-22 15,21 22-15,-21 0 0,22 0 0,-22 0 16,0 0-16,0 0 0,0 0 16,0 0-16</inkml:trace>
  <inkml:trace contextRef="#ctx0" brushRef="#br0" timeOffset="-33952.29">15621 4487 0,'-21'0'78,"0"0"-78,-1 0 0,1 0 15,0 0-15,0 0 0,-21 0 16,20 0-16,1 0 0,0 0 16,-21 0-16,21 0 0,-1 0 0,-20 0 15,0 0-15,21 0 16,-1 0-16,1 0 0,42 0 47,1 0-47,20 0 0,0 0 0,1 0 15,-1 0-15,0 0 16,1 0-16,-1 0 0,21 0 0,-20 0 16,-1 0-16,-21 0 0,22 0 15,-22 0-15,0 0 0,0 0 0,0 0 16,0 0-16,-21 22 31,-21-22-15,0 0-1,21-22 17</inkml:trace>
  <inkml:trace contextRef="#ctx0" brushRef="#br0" timeOffset="-33178.81">16425 4064 0,'0'-21'16,"0"0"0,21 21-1,1 0-15,-1 0 0,0 0 16,0 0-16,0 0 16,0 0-16,22 21 15,-22-21-15,-21 21 0,42 21 0,-42-20 16,0-1-16,0 0 15,0 0-15,0 21 16,-21-20-16,-21-1 0,-1 21 16,22-42-16,-21 21 0,21-21 15,-43 21-15,22-21 16,21 0-16,0 0 0,-1 0 0,1 0 16,42 0 15,1 0-16,-1-21-15,0 21 0,21 0 16,-21 0-16,1 0 0,-1 0 0,21 0 16,-21 0-16,0 0 0,1 0 15,-1 0-15,0 0 0,0 0 16,0 0-16,0 21 0,1 1 0,-1-22 16,-21 21-16,0 0 0,21 0 15,-21 0-15,0 0 0,0 1 0,0 20 16,-21 21-1,0-20-15,-1-22 0,-20-21 16,21 21-16,-21 0 0,20 0 0,-62 1 16,41-1-16,22-21 15,-21 21-15,21-21 0,-22 0 0,22 0 16,0 0-16,0 0 0,0 0 0,0 0 16,-1 0-16,22-21 15,0 0-15,-21 21 0,21-22 0,-21 1 16,0 21-16,21-21 15,0 0-15,0 0 32,21 21-32,0-21 15,0 21-15,1 0 0,-1-22 0,21 22 16</inkml:trace>
  <inkml:trace contextRef="#ctx0" brushRef="#br0" timeOffset="-32444.16">17166 4360 0,'-42'-42'31,"42"21"-31,0 0 16,0 0-1,0-1-15,0 1 16,0 0-16,0 0 0,21 0 16,0 0-16,0 21 15,0-22-15,1 22 0,-1 0 16,0-21-16,0 21 0,21 0 0,1 0 15,41 0 1,-62 0-16,-1 0 0,0 0 16,-21 21-16,0 1 0,21 62 15,-42 1 1,0-43-16,0 1 0,-22-22 16,22 21-16,-21-21 0,-1 22 0,1-22 15,-21 42-15,-22-20 16,64-22-16,-22 0 15,1 21-15,21-42 0,21 21 16,-21-21-16,0 0 16,21-21 15,0 0-31,21 0 0,0 21 16,-21-21-16,21 0 0,21-22 15,-20 43-15,-22-21 16,21 0-16,0 21 0,21 0 15,-21 0-15,1 0 0,-1 0 0,0 0 16,0 0-16,0 21 16,0 0-16,-21 0 0,22 1 0,-22-1 15,0 0-15,0 0 16,21 0-16,-21 0 0,21 1 0,-21-1 16,0 0-16,21-21 0,0 0 15,0 0 1,1 0-16,-1 0 15,0-21 1,0 0-16,-21-1 0,21 1 16,0 0-16,1-21 15</inkml:trace>
  <inkml:trace contextRef="#ctx0" brushRef="#br0" timeOffset="-31886.84">17970 4085 0,'0'0'0,"-21"0"0,21 21 31,0 1-31,0-1 15,0 0-15,0 0 16,21-21-16,1 0 16,-1 0-16,21 0 0,-21 0 15,0 0-15,1 0 0,20 0 16,21 0-16,-41-21 0,20 21 16,-21-21-16,21 0 15,1-43 1,-22 43-16,-21 0 0,0 0 15,0-1-15,0 1 16,-21 21 0,0 0-16,-1 21 15,22 1-15,-21-1 0,21 0 0,-21 0 16,0 64-16,0-64 16,0 21-16,21 1 0,-22-1 0,1 0 15,0-21-15,21 22 0,-21-1 0,0-21 16,21 22-16,0-22 0,-21 0 15,21 0-15,-22 0 0,22 0 16,0 1-16,-21-1 0,21 0 0,0-42 78,0 0-78,0-1 0</inkml:trace>
  <inkml:trace contextRef="#ctx0" brushRef="#br0" timeOffset="-31643.8">17907 4424 0,'21'0'31,"0"0"-15,0 0-16,1 0 0,-1 0 15,0 0-15,0 0 0,0 0 0,22 0 16,-22 0-16,21-21 16,0 21-16,-20 0 15,-22-21-15,21 21 0,0 0 32,-21-22-32,0 1 15,21 21-15</inkml:trace>
  <inkml:trace contextRef="#ctx0" brushRef="#br0" timeOffset="-31183.87">19029 4064 0,'0'0'0,"0"-21"15,-21 0 1,-1 21-16,1 0 0,0 0 15,0 0-15,0 0 0,0 21 16,-1 0-16,1 0 0,0 22 0,0-1 16,-21-21-16,20 21 0,1 1 15,0-1-15,-21 22 16,42 41-16,0-83 16,0-1-16,0 0 0,21 0 15,0 0-15,0 0 0,22 1 16,-1-22-16,0 0 15,-21 0-15,1 0 0,20 0 16,-21 0-16,0-22 0,22 1 16,-43 0-16,0 0 0,0 0 15,0-22-15,0 1 16,-22 21-16,1 0 16,0 21-16,0 0 15,0 0-15,0 0 0,-1 0 0,1 0 16,-21 0-16,21 21 15,0-21-15,21 21 16,0 0 0,21-21-16,0 0 15,0 0-15</inkml:trace>
  <inkml:trace contextRef="#ctx0" brushRef="#br0" timeOffset="-30708.13">19346 4360 0,'0'0'0,"0"-21"0,-21 0 0,0 0 16,0 0-16,21 0 0,-21-1 15,21 1-15,0 0 0,0 0 16,0-21-16,0 20 16,21 1-16,0 21 0,0 0 15,43 0-15,-22 0 0,0 0 16,-21 0-16,22 0 0,-22 0 15,0 0-15,0 21 0,0 1 16,1-1-16,-22 21 0,0 0 16,0-20-16,-22-1 0,1 21 15,0-21-15,-21 22 0,-43 20 16,43-42-16,-1 22 0,1-22 16,21 0-16,-21 42 0,20-41 15,22-1-15,0 0 0,22 0 16,-1-21-16,0 21 0,0-21 15,0 0-15,22 0 0,20 0 16,-42 0-16,22 0 0,-1 0 16,-21 0-16,0 0 0,0-42 15,-21 21-15,0 0 16,0-1-16,0 1 0,-21 0 0,0 0 16,0 21-16,0-21 0,0 0 15,-22 21-15,22 0 0,0-22 16,-21 22-16,20 0 15,1 0-15</inkml:trace>
  <inkml:trace contextRef="#ctx0" brushRef="#br0" timeOffset="-30392.33">20553 4022 0,'0'0'0,"-21"0"16,-1 21-16,1 0 15,21 0-15,-21 0 0,0 43 16,0-22-16,0 1 0,-1-1 15,22 0-15,-21 1 0,21-22 0,-21 21 16,0 43 0,21-22-16,0-42 15,0 1-15,0-1 0,0 0 0,0 0 16,21-21 0,0 0-16,0 0 0,1 0 15,-1 0-15,0 0 0</inkml:trace>
  <inkml:trace contextRef="#ctx0" brushRef="#br0" timeOffset="-30027.94">20891 4360 0,'0'0'16,"-42"22"0,21-22-16,0 21 0,-22 21 15,43-21-15,-21 22 16,-21-1-16,42-21 0,0 0 15,0 0-15,0 1 0,0-1 16,0 0-16,21 21 16,21-21-16,-20-21 0,-1 0 15,0 0-15,0 0 0,21 0 16,-20 0-16,20-21 0,-21 0 16,-21 0-16,21 0 0,0 0 15,-21-1-15,22 1 0,-22-42 16,0 20-16,0-20 15,0 42-15,0-22 0,0 22 16,-22 0-16,1 0 0,0 21 0,0 0 16,0 0-16,0 0 0,-1 0 15,1 0-15,0 0 0,0 0 16,0 0-16,0 0 0,-1 21 0,1-21 16,0 0-16,0 0 0</inkml:trace>
  <inkml:trace contextRef="#ctx0" brushRef="#br0" timeOffset="-29818.06">20214 4255 0,'21'0'31,"0"0"-31,22 0 0,-22 0 0,21 0 0,1 0 16,20 0-16,-21 0 0,1 0 15,20-22-15,22 22 16,-43 0-16,-21 0 0,22 0 0,-22-42 16,-21 21-16</inkml:trace>
  <inkml:trace contextRef="#ctx0" brushRef="#br0" timeOffset="-28904.06">22034 4043 0,'-21'0'16,"0"-21"-1,21 0 1,0-1-1,0 1-15,21 21 16,0-21-16,1 21 0,-1 0 16,0 0-16,0 0 0,0 0 15,0 0-15,1 21 0,20 22 16,-42-22-16,0 42 16,0-42-16,-21 1 15,0-1-15,-22 0 0,22 0 0,-21 0 16,-22 22-16,43-43 15,-21 21-15,21-21 0,-1 0 0,1 0 16,0 0-16,21 21 0,0-42 31,21 21-31,0 0 16,1-21-16,-1 21 0,0-22 16,0 22-16,21 0 0,1 0 15,20 0 1,-42 0-16,1 0 0,20 22 0,-21-1 15,21 0-15,-20 0 0,-1 0 0,0 0 16,-21 1-16,0 20 0,0-21 16,0 0-16,0 0 0,0 1 0,0-1 15,-21 0-15,-22 0 0,22 0 0,-42 0 16,-43 1 0,85-1-16,-22-21 0,-20 0 15,21 0-15,20 0 16,1 0-16,0 0 0,-21 0 0,21 0 15,-1 0-15,22-21 16,0-1 15,0 1-15,22 21-16,-1 0 16,0-21-16,0 21 0,0 0 0</inkml:trace>
  <inkml:trace contextRef="#ctx0" brushRef="#br0" timeOffset="-28362.23">22712 4233 0,'0'0'0,"0"-21"0,-21 21 16,21-21-16,0 0 0,0 0 0,0 0 15,0-22-15,21 22 0,-21 0 16,21 21-16,0-21 0,0 21 16,22 0-1,-22 0-15,0 0 0,0 21 16,-21 0-16,0 0 0,21 0 0,-21 22 16,0-1-16,0-21 15,0 22-15,-63 62 16,42-62-16,-1-1 0,-20-21 0,0 22 15,21-22-15,-22 0 0,22 0 0,-21 0 16,21 0-16,-22 1 16,22-22-16,21 21 0,-21-21 15,21-21 1,0-1 0,21 22-16,0-21 0,22 0 15,-22 0-15,0 0 0,0 21 16,0-21-16,0 21 15,1 0-15,-1 0 0,0 0 16,0 21 0,-21 0-16,21-21 15,-21 21-15,21-21 0,-21 21 0,22 0 16,-1-21-16,0 0 0,-21 22 16,21-22-16,0 0 0,0 0 15,1 0-15,-1 0 16,0 0-16,0 0 0,0 0 0,0 0 15,1-22-15</inkml:trace>
  <inkml:trace contextRef="#ctx0" brushRef="#br0" timeOffset="-27928.48">23389 4022 0,'0'0'0,"-21"42"15,21-21 1,0 0-16,0 1 16,0-1-16,21-21 0,0 21 0,0-21 15,1 0-15,-1 21 0,21-21 16,-21 0-16,22 0 0,-22 0 16,21 0-16,43 0 0,-64 0 15,21-21-15,1 0 16,-22 0-16,0 21 0,0-22 0,0 1 15,-21 0-15,0 0 0,0 0 16,-21 21 0,0 0-1,0 21-15,0 0 0,-1 0 0,1 22 16,0-1-16,-64 64 16,64-64-16,0 0 0,-21 43 15,42-64-15,-21 22 0,21-22 16,-22 0-16,22 0 0,0 21 15,0-20-15,0-1 16,22-21 15,-22-21-15,0-1-16</inkml:trace>
  <inkml:trace contextRef="#ctx0" brushRef="#br0" timeOffset="-27684.62">23347 4445 0,'0'0'0,"21"0"31,0 0-15,0 0-16,0 0 0,1 0 16,-1 0-16,21 0 0,-21 0 15,0 0-15,43-21 0,-43 21 16,21 0-16,-20-21 0,-1 21 15,0 0-15,0 0 0,0-21 0,0 21 16,1 0-16,-1-22 16,0 22-16,0-42 0,0 42 0,0-21 15,1 21-15</inkml:trace>
  <inkml:trace contextRef="#ctx0" brushRef="#br0" timeOffset="-27271.86">24426 4022 0,'0'0'0,"0"-21"16,-21 21 15,0 0-31,0 21 0,0 0 0,-1 0 16,1 21-16,0-20 0,-21-1 15,21 21-15,-1 0 0,-20 1 0,21-22 16,0 21-16,-22 43 15,43-43-15,0-21 0,0 1 16,0-1-16,0 0 0,22 0 16,-1 0-16,0 0 15,42-21-15,-20 0 16,-22 0-16,0 0 0,0 0 16,0 0-16,1 0 0,-1-21 15,0 0-15,21 0 16,-42 0-16,0 0 0,0-1 0,0 1 15,0 0-15,0 0 0,-21 0 16,0 21 0,-21 0-16,20 0 0,-20 0 15,21 0-15,-21 0 0,20 0 16,1 21-16,21 0 16</inkml:trace>
  <inkml:trace contextRef="#ctx0" brushRef="#br0" timeOffset="-26746.36">24701 4382 0,'0'0'0,"-63"-106"31,63 85-31,0-1 0,-21 1 15,21 0-15,0 0 0,0-21 16,0 20-16,0 1 0,0 0 0,42 0 16,-21 0-16,43-22 15,-22 43-15,0 0 0,1 0 16,-1 0-16,0 0 0,1 0 0,20 0 16,-20 43-1,-43-22-15,0 0 0,0 0 16,0 0-16,0 1 0,-22 20 15,1-21-15,-21 21 0,0-20 0,20-1 16,-62 42 0,-22 22-16,64-64 15,20 0-15,1 0 0,21 1 0,0-1 16,0 0-16,0 0 0,0 0 16,21-21-16,1 21 0,-1-21 0,0 0 15,0 22-15,21-22 0,-20 0 0,20 0 16,0 0-16,-21 0 15,22 0-15,-22-22 0,0 22 0,0-21 16,0 0-16,-21 0 0,0 0 0,22-22 16,-22 1-1,0 21-15,-22 21 0,1-21 16,0 21-16,-21 0 0,-22 0 16,22 0-16,-43 0 15,43 21-15,0-21 0,-1 21 0,-20-21 16,20 21-16</inkml:trace>
  <inkml:trace contextRef="#ctx0" brushRef="#br0" timeOffset="-21215.43">9758 6350 0,'0'0'0,"21"-42"16,-21 21-16,0-1 15,0 1-15,0 0 16,0 42 31,-21 0-47,21 22 0,-21-22 0,-1 21 15,1 22-15,0-22 0,0 0 0,0 22 16,0-22-16,-1 1 0,1-1 16,0 0-16,-21 22 15,21-22-15,21-21 0,-22 0 16,1 1-16,21-44 15,0 1 1,0 0-16,0 0 16,0 0-16,21-22 15,-21 22-15,22 0 0,-1 21 0,-21-21 16,21 0-16,0 21 0,0-21 16,0 21-16,22 0 0,-22 0 15,0 0-15,21 0 0,-20 0 0,41 0 16,-21 0-16,-20 0 0,41 0 15,-42-22-15,22 22 16,-22-21 0,0 0-16,-21 0 15,0 0-15,21 0 0,-21-1 16,0-41-16,0 42 16,0 0-16,0-1 15,-21 22-15,21 22 31,-21-1-31,21 21 0,-21-21 0,21 22 16,-22-22-16,22 21 0,-42 43 16,42-43-16,-21 0 15,0-20-15,0 20 0,21 0 0,-43 22 16,43-43-16,-21 0 0,21 0 16,0 43-16,0-43 15,21-21 1,0 0-1,1 0-15,-1-21 0,0 0 0,64-22 16,-64 22-16</inkml:trace>
  <inkml:trace contextRef="#ctx0" brushRef="#br0" timeOffset="-20628.01">10922 6265 0,'0'0'0,"-64"0"31,43 0-31,21 22 0,0-1 16,-21 0-16,21 0 0,-21 85 16,21-43-16,-21-20 0,21-1 15,-21 0-15,21 1 0,-22-1 16,22 43-16,0-64 0,0 42 15,0-20-15,0-22 0,0 0 16,0 0-16,0 0 16,-21-21 15,0-21-15,21 0-16,0 0 0,0 0 15,0-64-15,0 64 16,0-21-16,0 20 0,21 1 15,0-21-15,1 21 0,20 0 16,-21-1-16,21 1 0,-20 0 0,62 21 16,-41 0-16,41 0 15,-41 0-15,-1 21 0,-21-21 0,21 43 16,-20-22-16,-1 0 0,-21 21 16,0 1-16,0-1 15,0-21-15,-21 0 0,-22 43 16,1-43-16,0-21 0,-1 21 15,-63 21 1,-21-20-16,106-22 0,0 0 16,0 0-16,0 0 0,0 0 15,21-22 1,21 1 0,0 21-16,0 0 0,0-21 15,22 0-15,-22 21 0,0-21 16,21 21-16</inkml:trace>
  <inkml:trace contextRef="#ctx0" brushRef="#br0" timeOffset="-19952.39">11726 6604 0,'0'21'31,"0"0"-31,-21 1 0,21-1 0,-21 0 15,21 0-15,-21 0 16,21 0-16,-21 1 0,21-1 16,0 0-16,0 0 0,0 0 0,0 0 15,21 1 1,0-22-16,0 0 16,0 0-16,0 0 0,1 0 0,-1 0 15,0 0-15,21-22 0,-21 22 16,1-21-16,41-21 0,-42 21 15,22 0-15,-22-1 0,0-20 0,0 21 16,0 0-16,-21 0 0,21-1 16,-21 1-16,22-21 15,-22 21-15,0 42 32,0 0-32,0 0 0,0 22 15,0-22-15,0 0 0,-22 64 16,1-43-16,21 0 15,-21 1-15,21-1 0,0 0 0,0 22 16,0-22-16,0 85 0,0-21 16,0-43-16,0 1 0,0-1 15,-21-20-15,21 20 0,-21-20 16,-43 189 0,43-126-16,0-63 0,0-22 15,21 21-15,-21-21 0,-1 0 0,1 1 16,-42-1-1,42-21-15,-22 0 16,22-21-16,0 21 0,-21-64 16,20 43-16,1-21 0,21 20 0,0-20 15,-21 0-15,21-1 0,0 1 16,0-43-16,0-20 16,0 62-16,21 1 0,-21 0 0,21-1 15,1 1-15,-1 0 0,0-1 16,21-41-16,22-22 15,-43 63-15,21 1 0,22-21 16,-43 20 0,21 1-16,-21 0 0,22 20 0</inkml:trace>
  <inkml:trace contextRef="#ctx0" brushRef="#br0" timeOffset="-19628.46">12573 6223 0,'0'0'16,"0"-21"-16,0 0 0,0 0 15,0 42 17,0 0-32,0 0 15,-21 21-15,21-20 0,-21 41 0,21-21 16,-22 64-16,1-42 15,0-22-15,21 22 0,-21-22 0,21 0 16,-21 64-16,21-64 16,0 1-16,0-22 15,0 0-15,21-21 32,0-21-32,0 0 15,0 0-15,-21-1 0,22 1 16,-1-21-16</inkml:trace>
  <inkml:trace contextRef="#ctx0" brushRef="#br0" timeOffset="-19196.53">12721 6689 0,'0'42'31,"0"-21"-31,21-21 0,0 0 16,1 0-16,-1 0 15,0 0-15,0 0 0,0 0 0,0 0 16,1-21-16,20 21 0,-21-21 0,0 0 16,0 21-16,1-21 15,20-43-15,-42 22 16,21 21-16,-21-1 0,0 1 0,0 0 16,0 0-16,0 0 0,0 0 15,-21 21-15,0 0 0,0 0 0,-1 0 16,1 0-16,0 0 0,0 21 15,0 0-15,0 0 0,-22 43 16,22-43-16,21 21 0,-21 22 16,0-43-16,21 21 0,0-21 15,0 0-15,0 1 0,42 41 16,22-42 0,-43-21-16,0 0 15,0 0-15,21 0 0,-20 0 0,-1 0 16,42-21-16,-20 21 0,20-42 15,-42 21-15,0-1 16,1 1-16,20 0 0,-42-21 0,21 21 16,0-43-16</inkml:trace>
  <inkml:trace contextRef="#ctx0" brushRef="#br0" timeOffset="-18870.92">12467 6244 0,'0'0'16,"0"21"-16,21-21 16,0 0-16,1 0 0,20 0 0,0 0 15,1 0-15,-1 0 0,64 0 16,-43 0-16,-20-21 0,20 21 15,1-21-15,-22 21 0,0 0 0,1 0 16,-1-21-16,0 21 0,-21 0 16,1 0-16,-1 0 0,0 0 15,0 0-15,-42 0 47,0 0-31,0 0-16,-1 0 0</inkml:trace>
  <inkml:trace contextRef="#ctx0" brushRef="#br0" timeOffset="-3264.11">16235 6435 0,'0'-21'15,"-21"21"1,21-22-16,-22 22 16,1 0-1,21-21-15,-21 21 16,0 0-16,0 0 15,0 0-15,-1 0 16,1 0-16,0 0 0,0 0 16,0 0-16,0 0 0,-1 0 15,1 0-15,0 0 0,0 0 16,0 0 0,0 0-16,21-21 15,-22 21-15,44 0 31,-1 0-31,0 0 16,21 0-16,-21 0 0,22 0 0,-1 0 16,0 0-16,1 0 0,-1 0 15,64 0-15,-64 0 16,43 0-16,-43 0 0,-21 0 16,22 0-16,-22 0 0,0 0 15,-42 0 32,0 0-47,21-21 31,21 21-15,0 0-16,0 0 0,0 0 16,-21-21-16,64 21 15,-43 0-15,0-21 0,0 21 0</inkml:trace>
  <inkml:trace contextRef="#ctx0" brushRef="#br0" timeOffset="-2649.33">17230 6202 0,'0'-21'15,"0"0"1,0-1-16,0 1 0,0 0 15,0 0-15,21 0 16,0 21-16,0-21 16,0 21-16,0-22 0,1 22 15,-1-21-15,21 21 0,-21 0 16,0 0-16,1 0 0,20 0 0,-21 0 0,21 21 16,1 22-1,-22-22-15,0 0 0,0 21 16,-21 1-16,0-22 0,0 21 15,-21 22-15,-64 63 16,43-85-16,0 0 0,-1-20 16,1 20-16,0-21 15,-43 21-15,64-20 0,-21-1 0,20-21 16,1 0-16,-21 21 0,21-21 16,0 0-16,-1 0 0,1 0 15,0 0-15,21-21 0,-21 0 16,21-1-16,0 1 0,0 0 15,0-64-15,0 43 16,0 21-16,21-21 0,0 20 16,0 1-16,22-21 0,-22 42 15,21 0-15,-21 0 0,43 0 16,-22 0-16,22 0 16,-43 21-16,0 0 0,43 22 15,-43-22-15,0 0 0,21 21 16,-42-21-16,43 22 15,-22-22-15,-21 0 0,21-21 16,-21 21-16,21 0 16,0-21-16,0 0 0,1 0 15,-1 0-15,0 0 16,0 0-16,0-21 16,0 0-16,1 0 0</inkml:trace>
  <inkml:trace contextRef="#ctx0" brushRef="#br0" timeOffset="-2380.35">18330 6011 0,'0'0'0,"0"22"31,0-1-31,-21 0 0,21 0 0,0 21 16,0-20-16,-21 20 0,0-21 15,0 21-15,21 1 0,-22-1 0,22 0 16,-42 22-16,42-22 16,0 1-16,-21-22 0,21 0 15,-21 21-15,21-21 0,0 1 16,21-22 15,0-22-31,-21 1 0,21 0 0,0 0 16,1 0-16</inkml:trace>
  <inkml:trace contextRef="#ctx0" brushRef="#br0" timeOffset="-1802.68">18775 5990 0,'0'21'31,"0"1"-31,0-1 0,-21 21 15,21-21-15,-22 0 0,22 22 0,-21-22 16,0 0-16,21 21 0,-21-20 0,0 20 16,0-21-16,-1 21 0,1-20 15,-21 20 1,42-21-16,-21-21 0,21-21 31,21 21-31,0-21 0,0 0 16,0 21-16,1-22 15,-1 1-15,21 21 0,-21-21 16,22 21-16,-22 0 0,0 0 0,0 0 16,0 0-16,0 0 0,1-21 15,20 21 1,-21-21-16,0 21 0,-21-21 16,21-1-16,1 22 0,-22-21 15,0 0-15,0 0 16,21 0-16,-21 0 0,0-1 15,0 1 1,-21 21 0,21 21-16,-22-21 15,1 22-15,0-1 0,0 0 0,21 21 16,-21-21-16,21 22 0,-21-22 16,-1 64-16,1-43 0,21-21 15,0 21-15,0-20 0,-21 20 0,21-21 16,0 0-16,0 22 15,-21-1-15,42-42 32,0 0-17,0-21-15,1 21 0,-1-21 0,21-1 16</inkml:trace>
  <inkml:trace contextRef="#ctx0" brushRef="#br0" timeOffset="-1346.94">19558 6075 0,'0'0'0,"-21"0"31,42 0-31,0 0 16,0 0-16,0 0 0,1 0 15,20 0-15,-21 0 0,21 0 16,-20 0-16,20 0 0,-21 0 0,21 0 16,22 0-1,-43-21-15,0 21 0,0 0 0,1 0 16,-1-21-16,0 21 0,-21-22 16,0 1-16,-21 21 31,0 0-31,-1 0 15,22 21-15,-21 1 0,0-1 0,21 0 16,-21 0-16,0 21 0,0-20 16,-1 20-16,1-21 0,0 21 0,0-20 15,0 20-15,0-21 16,-22 43-16,43-43 0,-21 21 16,0-21-16,0 0 0,21 1 0,0-1 15,0 0 1</inkml:trace>
  <inkml:trace contextRef="#ctx0" brushRef="#br0" timeOffset="-1056.1">19452 6308 0,'0'0'0,"21"0"32,0 0-32,1 0 0,-1 0 0,21 0 15,-21 0-15,0-21 16,64 21-16,-64 0 0,0 0 16,1 0-16,-1-22 0,0 22 0,0 0 15,0 0 1,0 0-16,-21-21 31,22 21-15,-22-21-1,21 21-15</inkml:trace>
  <inkml:trace contextRef="#ctx0" brushRef="#br0" timeOffset="-412.05">20468 6160 0,'0'-22'15,"0"1"1,21 0-16,-21 0 16,0 0-1,0 42 16,-21 0-15,21 0-16,-21 0 0,0 22 16,0-22-16,-1 42 0,1-41 15,0 20-15,21-21 0,-21 21 16,21 1-16,0-22 0,0 0 16,0 0-16,21-21 15,0 21-15,0-21 0,1 0 0,20 0 16,-21 0-16,21 0 0,-20-21 0,20 0 15,-21 21-15,0-21 16,22 0-16,-22 0 0,0 21 0,0-22 16,0 1-16,-21 0 0,0 0 15,0 0-15,0 42 32,-21 0-32,0 0 0,0 0 15,0 22-15,-1-22 0,-20 42 16,21-41-16,0 20 0,0-21 15,21 0-15,-22 0 0,22 1 0,0 20 16,0-21 0,22-21-1,-1 0-15,0 0 0,0 0 16,0 0-16,43-21 0,-43 0 16</inkml:trace>
  <inkml:trace contextRef="#ctx0" brushRef="#br0" timeOffset="76.68">21124 6202 0,'0'0'0,"-21"0"16,21-21-16,-21 21 0,0 0 0,0-43 16,21 22-1,0 0-15,42 0 16,-21 0-16,0 21 0,0 0 15,1-21-15,-1 21 0,0 0 0,0 0 16,0 0-16,0 0 0,1 0 16,-1 21-16,0 21 15,-21-21-15,0 22 16,0-22-16,0 0 0,-21 0 0,0 21 16,-1-20-16,1 20 0,0-21 0,0 21 15,-21 1 1,20-22-16,1 21 0,21-21 15,0 1-15,0-1 0,0 0 16,21-21-16,1 0 0,-1 0 16,21 0-16,-21 0 15,0 0-15,1-21 0,-1 0 16,0 21-16,-21-22 0,0 1 0,21-42 16,-21 42-16,0-1 15,0 1-15,0-21 0,0 21 0,-21 0 16,0-1-16,0 22 0,-1-21 0,1 21 15,0 0-15,0 0 16,0 0-16,0 0 16,42 0 15</inkml:trace>
  <inkml:trace contextRef="#ctx0" brushRef="#br0" timeOffset="600.39">21844 6096 0,'0'0'0,"0"-21"16,21 21-1,0-21-15,0 21 16,1 0-16,-1 0 0,0 0 15,0 0-15,0 0 0,0 0 0,1 0 16,-1 0-16,0 21 0,0 21 16,-21-21-1,0 1-15,0-1 0,-21 0 16,0-21-16,0 21 16,-22-21-16,22 0 0,0 21 0,0-21 15,0 21-15,-1-21 0,1 0 16,0 0-1,42 0 1,0 0-16,1 0 16,-1 0-16,0 0 0,21 0 0,1 22 15,-1-22-15,-21 0 16,0 21-16,0-21 0,22 21 16,-22 0-16,-21 0 0,0 0 15,0 1-15,0-1 16,0 0-16,-21 0 0,0-21 15,-1 21-15,1 0 0,0-21 16,0 22-16,-21-22 0,20 21 16,-20-21-16,-21 21 0,-1 0 15,43-21-15,0 0 16,-22 21-16,65-21 16,-1-21-1</inkml:trace>
  <inkml:trace contextRef="#ctx0" brushRef="#br0" timeOffset="1000.13">22775 6117 0,'-21'0'16,"0"0"-1,0 0-15,0 0 0,-1 0 0,1 21 16,0 1-16,0-22 0,0 21 0,-22 0 15,22 21-15,0-21 0,-42 43 16,41-43-16,1 21 0,21-20 16,0 20-16,0-21 0,0 0 15,0 0-15,0 1 0,21-1 0,1 0 16,-1 0-16,21-21 0,-21 0 0,0 0 16,22 0-16,-22 0 0,21 0 15,-21 0-15,1 0 0,-1 0 0,0-21 16,21-43-1,-42 22-15,0 21 16,0 0-16,0 0 0,-21 21 16,0-22-16,0 22 0,-22 0 15,1 0-15,21 0 0,0 0 0,0 0 16,-22 0-16,22 22 0,0-22 16,0 21-16,21 0 15,21-21 1,21 0-16</inkml:trace>
  <inkml:trace contextRef="#ctx0" brushRef="#br0" timeOffset="1668.75">23389 6265 0,'-21'0'16,"0"0"-16,0 0 15,21-21-15,-22 21 0,22-21 16,0 0-16,0 0 16,0 0-16,22-1 15,-1 1-15,0 21 0,0-21 16,21 21-16,-20 0 0,-1-21 15,21 21-15,-21 0 0,0 0 0,1 0 16,-1 0-16,0 42 16,-21 1-1,-21-22-15,0 0 0,-22 21 16,22-21-16,0 1 0,-21 20 16,20-21-16,1 21 0,-21-20 0,0 41 15,42-42-15,0 22 16,0-22-16,0 0 0,0 0 0,0 0 15,21-21-15,0 0 0,0 21 16,21-21-16,22 0 16,-43 0-16,-21-21 15,21 0-15,0 0 0,-21 0 16,0 0-16,0-1 0,0-20 16,0 0-16,0 21 0,-21-1 15,0 1-15,21 0 0,-21 21 16,0 0-16,-22 0 15,22 0-15</inkml:trace>
  <inkml:trace contextRef="#ctx0" brushRef="#br0" timeOffset="1979.57">24447 5757 0,'0'0'0,"-21"0"0,0 0 15,-42 85 17,41-43-32,22 1 0,0-22 0,-21 21 15,0 1-15,21-1 0,-21 0 16,21 1-16,0-22 0,0 21 15,-21 0-15,21-20 0,-21 20 16,21-21-16,0 21 0,-22 1 16,22-22-16,0 0 0,0 0 15,22-21 1,-1 0-16,0 0 0,0 0 16,0-21-16,0 0 0,1 0 15,-1 0-15</inkml:trace>
  <inkml:trace contextRef="#ctx0" brushRef="#br0" timeOffset="2296.95">24596 6223 0,'-43'21'0,"86"-42"0,-43 42 31,-22-21-31,1 21 0,21 1 0,-21-1 16,0 0-16,21 21 0,-21 1 16,21-22-16,0 0 15,0 21-15,0-21 0,21 1 16,0-22-16,0 21 15,22-21-15,-22 0 0,0 0 16,0 0-16,0-21 0,0-1 0,1 1 16,-1 0-16,0-21 15,0-43 1,-21 43-16,0 21 0,0-1 16,0 1-16,0 0 0,-21 21 0,0-21 15,0 21-15,-1 0 0,1 0 0,-42 0 16,20 0-16,1 0 15,21 0-15,0 0 0,0 0 32</inkml:trace>
  <inkml:trace contextRef="#ctx0" brushRef="#br0" timeOffset="2519.82">24088 6011 0,'84'-21'32,"-41"21"-32,-1 0 0,21 0 15,-20 0-15,20 0 0,-20 0 16,20 0-16,1 0 0,-1 0 0,-21 0 16,1 0-16,20 0 0,-20 0 15,-22 21-15,21-21 0,-21 0 0,0 0 16,22 0-16,-43 22 15</inkml:trace>
  <inkml:trace contextRef="#ctx0" brushRef="#br0" timeOffset="3312.24">19050 7430 0,'0'0'0,"0"-22"0,0 1 16,0 0-1,0 0-15,0 0 16,0 0-16,0-1 16,0 1-16,0 0 0,0 0 0,21 0 15,0 21-15,22-43 16,-22 43-16,0 0 0,21 0 16,-21 0-16,22 0 0,-1 22 0,43 20 15,-64 0-15,42 43 16,-41-64-16,-1 43 0,-21 20 15,0-63-15,-21 22 0,-1-1 16,1 0-16,-21-20 0,-22-1 0,-105 63 16,63-62-1,64-1-15,-22-21 16,-20 21-16,63-21 0,-22 0 16,1 0-16,21 0 0,21-21 15,0 0-15,0-1 0,0 1 16,0-42-16,0 20 15,21 22-15,0 0 0,0-21 16,0 21-16,1-1 0,-1 22 0,0 0 16,0 0-16,0 0 0,43 0 15,-43 22-15,0-1 16,0 0-16,0 0 0,1 0 0,-22 22 16,21-22-16,0 0 0,-21 0 0,21 43 15,-21-43-15,21 21 16,0-42-16,-21 21 0,22 0 15,-1-21-15,0 0 16,0 0-16,0 0 0,22 0 16,-22 0-16,0-21 15,21 21-15,-21-21 0,22 0 0</inkml:trace>
  <inkml:trace contextRef="#ctx0" brushRef="#br0" timeOffset="3550.11">19939 7345 0,'0'-21'0,"0"42"0,0-63 0,0 20 16,0 1-16,0 42 31,0 1-31,0 20 0,0-21 0,0 21 16,-21-20-16,21 20 0,-21 0 16,-1 1-16,22-1 0,-21-21 0,-21 43 15,21-22-15,0 0 16,21-21-16,-22 1 0,22-1 15,22-21 1,-1 0-16,0-21 16,0 21-16</inkml:trace>
  <inkml:trace contextRef="#ctx0" brushRef="#br0" timeOffset="4019.18">20278 7366 0,'0'0'0,"0"-21"0,21 21 15,-21 21 1,0 0-16,0 0 0,0 1 0,-21 20 16,-1-21-16,22 0 0,-21 0 15,0 22-15,-21-1 16,21-21-16,-1 0 0,22 1 0,-42-1 16,42 0-16,-21-21 0,21 21 15,21-21 1,0 0-1,0 0-15,1-21 0,-1 21 16,21 0-16,-21 0 0,0-21 0,1 21 16,20 0-16,-21-21 0,0 21 0,22 0 15,-22-22-15,21 1 0,22 0 16,-22 0-16,0 21 0,1-21 16,-1-22-16,-21 43 15,21-21-15,-63 42 31,0-21-31,0 22 16,0-1-16,0 0 0,-1 0 16,1 0-16,0 0 0,0 1 0,0-1 15,0 0-15,-43 21 16,43-21-16,21 22 16,-21-22-16,0 0 15,42-21 1,0 0-1,0 0-15,0-21 0,22 21 0</inkml:trace>
  <inkml:trace contextRef="#ctx0" brushRef="#br0" timeOffset="4399.96">21188 7281 0,'0'-21'0,"0"42"0,0-63 16,0 63-1,0 0 1,21-21-16,0 22 16,0-22-16,0 0 0,1 0 15,-1 0-15,0 0 0,21 0 16,-21 0-16,1 0 0,20 0 0,-21 0 16,21 0-16,22-22 15,-43 1-15,0 0 0,22 0 16,-43 0-16,21 21 0,-21-21 15,-21 21 1,-1 0-16,1 21 0,0 0 16,0 21-16,-21-21 0,20 22 0,1-1 15,-21 0-15,21 1 0,0-1 0,-1-21 16,1 22-16,0-1 0,0-21 16,21 0-16,0 22 0,-21-22 0,21 0 15,0 21 1,21-42-1</inkml:trace>
  <inkml:trace contextRef="#ctx0" brushRef="#br0" timeOffset="4599.85">21167 7535 0,'0'0'0,"-22"0"0,1 0 16,42 0 15,1 0-15,-1 0-16,0 0 0,21 0 15,-21 0-15,1 0 16,20 0-16,-21 0 0,21 0 0,1 0 16,-1-21-16,0 21 0,22-21 15</inkml:trace>
  <inkml:trace contextRef="#ctx0" brushRef="#br0" timeOffset="5015.61">22225 7218 0,'0'-21'0,"0"42"0,0-63 0,0 20 15,-21 22 1,0 22 0,-1 20-16,1-21 15,0 0-15,0 22 0,0-1 16,0 0-16,-1-21 0,1 64 15,0-64-15,21 22 0,-21-1 16,21-21-16,0 0 0,0 0 16,0 1-16,21-22 15,0 0-15,0 0 0,1 0 0,-1 0 16,0 0-16,0 0 0,0 0 0,0-22 16,1 1-16,-1 0 0,0 21 15,0-21-15,0 0 0,0 0 0,1-1 16,-1 1-16,-21 0 0,21 0 15,-21 0-15,0 42 16,-21 0 0,0 0-16,-1 0 0,1 1 15,0-1-15,-21 42 16,21-42-16,-1 1 0,22-1 16,0 0-16,0 0 0,0 0 15,22-21 1,-1 0-16,0 0 0,0 0 15,21 0-15</inkml:trace>
  <inkml:trace contextRef="#ctx0" brushRef="#br0" timeOffset="6472.87">22775 7387 0,'0'0'15,"0"-21"-15,0 0 0,0 0 16,0 0 0,0-1-16,21 1 0,22-42 15,-1 42-15,-21-1 0,0 22 16,1-21-16,20 0 0,-21 21 15,21 0-15,-20-21 0,20 21 0,21 0 16,-20 0-16,-1 0 16,-21 21-16,-21 0 0,0 0 15,0 22-15,0-1 16,0-21-16,-21 22 0,-21-22 0,21 21 16,-22-21-16,1 22 0,0-22 0,-64 21 15,63-21-15,1-21 16,21 21-16,-21 1 0,20-22 15,1 0-15,0 21 0,0-21 0,21 21 32,0 0 749,0 0-765,0 0-16,0 1 0,0-1 15,0 0 1,0 0-1,21-21-15,0 0 0,0 21 16,1-21-16,-1 0 0,0 0 16,0 0-16,0 0 0,22 0 0,20 0 15,-42 0-15,22 0 16,-22-21-16,0 0 0,0 21 16,-21-21-16,0 0 0,0-1 0,0-20 15,0 21 1,0 0-16,-42-43 0,21 43 15,-22 0-15,22 0 0,0 0 0,0-1 16,0 22-16,-1 0 0,1 0 16,0 0-16,0 0 15,42 0 1,0 0 0,0 0-16,1 0 0</inkml:trace>
  <inkml:trace contextRef="#ctx0" brushRef="#br0" timeOffset="6987.44">23474 7345 0,'0'0'0,"0"-21"0,0 0 0,0-1 16,0 1-16,21 0 16,-21 0-16,21 21 0,0-21 0,0 0 15,1-1-15,-1 22 0,0 0 16,0 0-16,0 0 0,22 0 0,-22 0 15,0 22-15,21-1 0,-42 0 16,0 42 0,0-41-16,0 41 0,-21-42 15,0-21-15,0 21 16,0 1-16,-22-22 0,22 21 0,-21 0 16,21 0-1,42-21 16,0 0-31,0 0 0,0 0 16,0 0-16,22 0 0,-22 0 0,21 0 16,-21 0-16,1 0 0,20 0 0,-21 21 15,21-21-15,-20 21 0,-1 1 16,0-22-16,0 21 0,0 0 0,0 0 16,-21 0-16,0 0 15,-21 22-15,0-43 16,-21 42-16,21-42 15,-22 21-15,22-21 0,-21 0 16,21 0-16,-22 21 0,1-21 0,21 0 16,-22 0-16,22 22 0,-21-22 0,21 0 15,0 0 1,42 0 15,21 0-31,-21-22 0,0 1 0</inkml:trace>
  <inkml:trace contextRef="#ctx0" brushRef="#br0" timeOffset="7420.23">24744 7218 0,'0'0'0,"0"-21"0,0 0 0,0-1 15,0 1-15,-21 21 16,-1 0-16,1 0 15,0 0-15,0 21 0,0 1 16,0-1-16,-22 21 0,1 22 16,-43 63-16,43-85 15,21 0-15,0 1 16,-1-1-16,22 0 0,0 1 0,0 20 16,0-42-16,43 22 15,-22-22-15,0 0 0,21 0 16,-20 0-16,-1-21 0,21 0 0,-21 0 15,0 0-15,22 0 0,-22 0 16,42-21-16,-41 21 0,20-42 16,-21 21-16,0-1 15,-21-20-15,0 21 0,0 0 16,0 0-16,-21 21 16,0 0-16,-21 0 0,20 0 15,-20 0-15,21 0 0,-21 0 16,20 21-16,1-21 0,0 21 0,0-21 15,0 21-15,21 0 16,21-21 0</inkml:trace>
  <inkml:trace contextRef="#ctx0" brushRef="#br0" timeOffset="7895.96">25188 7514 0,'0'0'0,"0"-127"16,0 85-16,0 21 15,0 0-15,0-1 16,0 1-16,0 0 0,21 0 0,1 0 16,-1 21-16,0-21 0,0-1 15,0 22-15,22 0 0,-1 0 16,21 0-16,-41 0 15,-1 22-15,-21-1 16,0 21-16,0-21 0,-21 43 16,-22-1-16,22-20 15,-21-22-15,21 21 0,-1-21 16,1 22-16,0-22 0,0 21 0,21-21 0,0 0 16,0 1-16,0-1 15,0 0-15,0 0 0,0 0 0,21 0 16,0-21-16,0 0 15,1 0-15,-1 0 16,0-21-16,-21 0 16,0 0-16,21 0 0,-21 0 15,0-1-15,0 1 0,0 0 0,0 0 16,-21 0-16,-43 0 16,43 21-16,-21 0 15,0 0-15,-1 0 0,22 21 16,21 0-1</inkml:trace>
  <inkml:trace contextRef="#ctx0" brushRef="#br0" timeOffset="13394.7">9567 8721 0,'43'0'16,"-22"0"-16,0 0 31,-21-21 1,-21 21-17,0 0-15,-1 0 16,22-22-16,-21 22 15,-21-42-15,21 21 16,21 0-16,-21 0 16,21-1-16,0 1 0,-22 0 15,22 0-15,0-21 16,0 20-16,22-20 0,-1 21 0,0-21 16,0 20-16,0-20 0,22 21 0,41-43 15,-41 43-15,62-21 16,-62 21-16,-1 21 0,0 0 15,1 0-15,-1 0 0,-21 0 0,0 21 16,1 0-16,-22 21 0,0-20 0,0 20 16,-22 0-16,1-21 0,-42 64 15,20-43-15,-20 1 16,21-1-16,-1 0 0,1 1 0,0-1 16,-1 0-16,1 1 15,21-1-15,-22 22 0,22-22 0,21 0 16,0 22-16,0-43 0,0 0 15,21 0-15,1 0 0,-1 1 16,0-22-16,64 21 16,-1-21-16,-41 0 0,-1 0 15,0 0-15,-21 0 16,22-21-16,-1 21 0,64-64 16,-85 43-16,21-21 15,-42-1-15,0 22 0,0-21 16,0-1-16,0 22 0,0-21 0,-42-22 15,-21 22 1,41 42-16,1 0 0,-21 0 16,21 0-16,-22 0 0,22 0 0,-21 0 15,-22 0-15,22 21 0,21 0 16,-21 1-16,20-1 16,-20 21-16,21-21 0,21 0 15,-21 1-15,21-1 0,0 0 16,21-21-16,21 0 0,-21 0 15,22 0-15,63 0 0</inkml:trace>
  <inkml:trace contextRef="#ctx0" brushRef="#br0" timeOffset="13993.15">11112 8234 0,'0'0'0,"0"-21"0,0 0 16,0-22 0,0 22-16,-21 21 15,0 21-15,21 0 16,-21 22-16,21-22 0,0 21 0,0-21 16,0 22-16,0-1 0,-21 0 0,21 1 15,0-1-15,0 0 0,-21 1 16,21 41-16,0-41 0,0-1 15,-22 64-15,1-85 16,21 21-16,-21 1 16,21-22-16,0 0 15,-21-21-15,0 0 16,21-21 0,0 0-16,0 0 0,0-1 15,0 1-15,0-21 0,0-22 16,21 43-16,0-21 0,0 0 15,0 20-15,1-20 0,20 21 0,0-21 16,1 20-16,-1 1 0,0 0 0,1 21 16,-1-21-16,0 21 0,1 0 15,20 0-15,-21 21 0,1 21 16,-22-20-16,0-1 0,-21 0 16,0 0-16,0 21 0,0-20 15,0 20-15,-21 0 16,-43 43-16,22-64 0,0 0 15,21 0-15,-22 1 16,1-22-16,0 21 0,-22-21 16,43 0-16,-43 0 0,43 0 15,0 0-15,0 0 16,21-21-16,0-1 16,21 1-16,0 21 0,0-21 15,1 0-15,41-21 16</inkml:trace>
  <inkml:trace contextRef="#ctx0" brushRef="#br0" timeOffset="14644.41">11917 8509 0,'0'-21'16,"0"42"-16,21-42 15,-42 21 1,0 0-16,21 21 15,-22 0-15,1 0 0,0 1 16,21-1-16,0 0 0,-21 0 0,21 0 16,-21 0-16,21 1 0,0-1 15,0 0-15,0 21 16,0-21-16,0 1 0,21-22 16,0 0-16,0 0 0,22 0 0,-1 0 15,0 0-15,1 0 16,-22-22-16,21 1 0,64-21 15,-85 21-15,0-22 0,0 22 16,1 0-16,-1 0 0,-21 0 16,0 0-16,21-1 0,-21 1 15,21 0-15,-21 42 32,-21 0-32,0 1 15,21-1-15,0 21 0,-21-21 16,-1 22-16,1-1 0,21 0 0,-21 1 15,21-1-15,-21 43 16,21-22-16,0 22 0,0-43 16,0 0-16,0 1 0,0-1 15,0 0-15,0 1 0,0 41 16,0-41-16,0 20 16,0-20-16,0-22 0,0 21 0,0-21 15,-21 0-15,0 1 0,-43 20 16,-42-42-1,85 0-15,-21 0 0,-1 0 16,1 0-16,21 0 0,-21-21 0,-1 0 16,1 21-16,0-22 0,20 1 0,-41-21 15,42 21-15,21-22 16,-21 22-16,21 0 16,0 0-16,0 0 0,0 0 15,21-1 1,0 1-16,42-21 0,-41 21 0,20 0 15,0-22-15,1 22 0</inkml:trace>
  <inkml:trace contextRef="#ctx0" brushRef="#br0" timeOffset="14975.22">12954 8107 0,'0'-42'15,"0"84"-15,0-127 0,0 64 0,0-21 0,0 21 16,0-1-16,0 44 16,-21-1-16,21 0 15,-43 42-15,43-20 0,-21 20 16,21-20-16,-21 20 0,0 22 16,21-22-16,-21-20 0,0 20 15,-1-21-15,22 1 0,0-1 16,-21 0-16,21 1 0,-21-22 0,21 21 15,0 1-15,0-22 16,0 0-16,0 0 16,21-42 15,0 0-31,1 21 0,-1-21 16,0-22-16,0 22 0,0 0 0</inkml:trace>
  <inkml:trace contextRef="#ctx0" brushRef="#br0" timeOffset="15383.97">13060 8615 0,'21'0'47,"0"0"-31,0 0-16,0 0 15,1 0-15,-1 0 0,0 0 0,0 0 16,21 0-16,-20-21 15,-1 21-15,21-43 0,0 43 16,1-42-16,-43 21 0,21 0 16,-21 0-16,21-1 0,-21 1 15,0 0-15,0 0 0,-21 21 16,-21 0 0,20 0-16,-20 0 0,21 21 15,-21-21-15,20 21 0,-20 22 0,-21 41 16,41-63-16,1 1 15,21 20-15,-21-21 0,21 43 16,0-43-16,0 0 0,21 21 16,0-21-16,1 1 0,-1-22 15,21 21-15,-21 0 0,22-21 0,20 0 16,-21 0-16,1 0 0,-1 0 16,-21 0-16,22-21 0,-22 0 15,21-1-15,0-20 0,43-43 16,-64 64-1,0-21-15</inkml:trace>
  <inkml:trace contextRef="#ctx0" brushRef="#br0" timeOffset="15811.73">12742 8022 0,'0'0'15,"-21"0"-15,42 0 16,0 0-16,22-21 15,-1 21-15,0 0 0,22 0 16,-1-21-16,86 0 16,-86 21-16,22 0 0,63-21 0,-85 21 15,-20 0-15,63 0 16,-64 0-16,21 0 16,-41 0-16,-1 0 0,-21-22 0,21 22 15,-21 22 32,-21-22-31,21 21-16,-21 0 0,-1-21 0,1 21 15,0 0-15</inkml:trace>
  <inkml:trace contextRef="#ctx0" brushRef="#br1" timeOffset="27080.28">0 9186 0,'0'0'0,"0"22"235,21-22-235,0 0 0,0 0 0,1 0 15,-1 0-15,63 0 16,-62 21-16,20-21 16,0 0-16,1 0 0,-1 0 0,0 0 15,1 0-15,20 0 0,-21 0 16,1 0-16,20 0 0,-20 0 15,126 0-15,-127 0 16,1 0-16,20 0 0,-21 0 16,1 0-16,20 0 0,22 21 15,21-21-15,-43 0 16,-20 0-16,62 0 0,-62 0 16,20 0-16,-20 0 0,-1 0 15,21 0-15,-20 0 0,-1 0 16,0 0-16,1 0 0,20 0 0,-20 0 15,-1 0-15,0 0 0,22 0 0,-22 0 16,0 0-16,22 0 0,-22 0 16,22 0-16,-22 0 0,22 0 15,-22 0-15,0 0 0,22 0 0,-22 0 16,0 0-16,22 0 0,-22 0 16,1 0-16,-1 0 0,0 0 0,1 0 15,41 0-15,-41-21 0,-1 21 16,0 0-16,1 0 0,-1 0 15,0-21-15,64 21 0,-42 0 16,41 0-16,-62 0 16,20 0-16,-20 0 0,20 0 0,-21 0 15,1 0-15,20 0 0,22 0 16,21 0-16,-64 0 16,0 0-16,64-22 15,-42 22-15,-1 0 0,-20 0 0,20 0 16,1 0-16,-22 0 0,21 0 15,1 0-15,-22 0 0,22 0 0,-22 0 16,22 0-16,-22-21 0,21 21 0,-20 0 16,-1 0-16,22 0 0,-22 0 15,21 0-15,-20 0 0,126 0 16,-105 0-16,-22 0 0,21 0 16,1 0-16,-22 0 0,1 0 15,20 0-15,-21 0 0,1-21 16,41 21-16,-41 0 0,-1 0 15,0 0-15,1 0 0,-1 0 0,22 0 16,-22 0-16,43 0 16,-22 0-16,-21 0 0,1 0 0,20 0 15,-20 0-15,20 0 0,-21 0 16,1 0-16,20 0 0,-20 0 0,-1 0 16,0 0-16,1 0 0,20 0 0,-21 0 15,1 0-15,-1 0 0,0 0 16,22 0-16,-22 0 0,64 0 15,-42 0-15,-1 0 0,64 0 16,64 0 0,-128 0-16,1 0 0,-22 0 15,21 0-15,1 0 0,-1 0 0,-20 0 0,20 0 16,1 0-16,-1 0 16,-20 0-16,20 0 0,1 0 0,-1 0 15,1 0-15,-1 0 0,-21 0 0,22 0 16,-1 0-16,1 0 0,-1 0 15,1 0-15,-1 0 0,1 0 0,-1 0 16,64 0 0,-42 0-16,42 0 0,-63 0 0,-1 0 15,1 0-15,63-21 16,-64 21-16,-21 0 0,22 0 16,-1 0-16,-20 0 0,20 0 0,1 0 15,20 0-15,-20 0 0,-1 0 0,107 0 16,-22 0-1,-85 0-15,1 0 0,-1 0 0,1 0 16,-1 0-16,1 0 0,-22 0 0,22 0 16,-22 0-16,22 0 0,-1 0 15,1 0-15,-1 0 0,1 0 0,63 0 16,-43 0-16,-20 0 16,20 0-16,-20 0 0,21 0 0,-22 0 15,85 0-15,22 0 16,-86 0-16,-20 0 15,20 0-15,1 21 0,-21-21 0,20 0 16,-20 0-16,147 0 16,-62 21-16,-86-21 15,22 0-15,-22 0 0,22 0 0,0 0 16,-22 0-16,22 0 0,-1 0 16,-20 0-16,84 0 15,-84 0-15,20 0 0,-20 0 0,-1 0 16,22 0-16,-22 0 0,1 0 15,21 0-15,-22 0 0,22 0 0,105 0 16,-63 0 0,-63 0-16,-22 0 0,22 0 15,-22 0-15,21 0 0,-20 0 0,20-21 16,-20 21-16,-1 0 0,0 0 16,85-21-16,0 0 15,-84 21 1,-1 0-16,0 0 0,1 0 0,-1 0 15,21-21-15,-20 21 0,-22 0 16,0 0-16,21 0 0,-20 0 16,20 0-16,-21 0 0,21 0 15,-20 0-15,20 0 0,-21 0 0,21 0 16,-20 0-16,20 0 0,43 0 16,20 0-1,-83 0-15,20 0 0,0 0 16,-21 0-16,22 0 0,-22 0 0,42 0 15,-20 0-15,-22 0 16,21 0-16,-21-22 0,22 22 0,-1 0 16,-21 0-16,22 0 0,-22 0 0,42 0 15,-42 0-15,22 0 16,-22 0-16,0 0 0,0-21 16,0 21-16,1 0 15,-1 0-15,-21-21 0,21 21 16,0 0-16,0-21 15,0 21-15,1 0 16,-1 0 62,-42 0 0,-1 0-78,1 0 0,0 0 16,0 21-16</inkml:trace>
  <inkml:trace contextRef="#ctx0" brushRef="#br0" timeOffset="72632.01">10202 9970 0,'21'0'31,"1"0"110</inkml:trace>
  <inkml:trace contextRef="#ctx0" brushRef="#br0" timeOffset="73458.54">10350 9948 0,'0'0'0,"0"-21"15,0 0 1,0 0-16,0 0 16,0 0-1,0-1-15,0 44 63,0-1-63,0 0 15,0 21-15,0-21 0,0 22 16,-42 41-16,42-41 0,-21-1 16,0 0-16,0 1 0,21-1 15,-22 0-15,1 1 0,0-1 0,0 0 16,0 1-16,0-22 0,-1 0 0,1 0 16,21 43-1,-21-64-15,21-21 16,0-1-1,0 1-15,0 0 16,0 0-16,21 0 0,-21 0 16,0-1-16,21 1 0,1 0 0,-1-21 15,42-22 1,-42 64-16,1 0 0,-1 0 16,0 0-16,0 0 0,21 0 15,-20 0-15,62 0 16,-63 21-16,1-21 0,-1 0 15,0 0-15,0 0 0,0 0 16,22 0-16,-1-21 16,-21 21-16,0-21 0,0 0 15,-21 0 1,0 0-16,22-1 0,-22 1 16,0 0-16,0 0 0,0 0 15,0 0-15,0-1 0,-22 1 16,22 0-16,-21 21 15,21-21-15,0 42 16,0 0 0,-21 0-16,21 1 0,0-1 15,-21 0-15,21 21 16,-21-21-16,21 22 0,0-1 0,0-21 16,-21 22-16,21-1 0,-22-21 0,22 85 15,0-43 1,0-41-16,0-1 0,0 0 15,0 0-15,0 0 16,22-21 15,-1-21-31,-21 0 0,21 21 16,0-42-16,0 20 0</inkml:trace>
  <inkml:trace contextRef="#ctx0" brushRef="#br0" timeOffset="74147.27">11536 9885 0,'0'0'0,"0"-42"31,0 20-31,0 44 32,-21-1-32,21 0 0,0 21 15,0-21-15,0 22 0,0-22 0,0 21 16,0 1-16,0-22 0,0 21 0,-22 43 16,22-43-16,-21-21 15,21 22-15,0-1 0,0-21 16,0 0-16,0 43 15,0-43-15,0 0 0,0-42 47,0 0-47,0 0 16,0-1-16,0-20 16,0 21-16,0 0 0,0 0 0,0-22 15,0 22-15,21-42 16,1 41-16,-1 1 0,0 0 15,0 21-15,0 0 0,0-21 16,1 21-16,20 0 0,21 0 16,-41 0-16,-1 0 15,0 21-15,0 0 0,0 0 0,0-21 16,1 22-16,-1-1 0,-21 0 0,21 0 16,-21 21-16,0-20 0,0-1 15,0 0-15,-42 0 0,20 0 0,1 0 16,-42 43-16,20-64 0,22 21 15,-21 0-15,0 0 0,20-21 16,1 0-16,-63 22 16,62-22-1,1 0-15,0 0 16,21-22 31,0 1-47,21 21 15,0-21-15,1 21 0,-1-21 0,0 0 16</inkml:trace>
  <inkml:trace contextRef="#ctx0" brushRef="#br0" timeOffset="74956.7">12340 10118 0,'0'-21'16,"0"42"15,0 0-15,0 0-16,0 0 0,0 0 0,0 1 16,0-1-16,0 21 15,0-21-15,0 0 0,0 22 16,0-22-16,0 0 0,0 0 15,21-21-15,0 0 0,1 21 16,-1-21-16,21 0 16,-21 0-16,0 0 0,1 0 0,-1-21 15,0 0-15,0 21 0,0-21 0,22-21 16,-43 20-16,21 1 16,0 0-16,-21 0 0,0 0 0,0 0 15,21-43 1,0 43-16,-21 0 15,0 42 32,0 0-47,0 0 0,0 0 16,0 1-16,0-1 0,0 21 0,0 22 16,0-22-16,0 0 15,0 1-15,0-1 0,0 43 16,0-43-16,0 0 0,0 1 0,21-1 15,-21 0-15,0 1 0,0-1 0,0 21 16,0 64 0,0-84-16,-21-1 0,0 22 15,0-43-15,0 21 0,0-21 16,-1 0-16,1 1 0,0 20 16,0-21-16,0-21 0,0 21 15,-1 0-15,-20-21 0,21 22 16,0-22-16,0 0 0,-1 0 0,-20 0 15,21-22-15,0 1 0,0 0 16,-1 0-16,-20-43 0,21 43 16,21-21-16,-21-43 0,21 22 15,0 20-15,0 1 0,21-43 16,21 1 0,-21 41-16,22 1 0,-22 0 0,21-43 15,-21 43-15,22-1 0,-22 22 16,0 0-16,0 0 0,0 0 15,43-22-15,-43 22 0,21 0 16,-20 21-16,-1 0 0,42-21 16,-42 21-16,1-21 15,-1 0-15,21 21 0,-42-22 16,21 22-16,0-21 0,1 21 0</inkml:trace>
  <inkml:trace contextRef="#ctx0" brushRef="#br0" timeOffset="75299.79">13589 9758 0,'0'0'0,"0"-21"15,-21 42 1,21 0-16,0 0 15,0 0-15,0 1 0,-21 20 0,21-21 16,-22 21-16,22-20 0,-21 62 16,21-41-16,0-1 0,-42 21 15,42-20-15,-21-1 0,21 0 16,-21 22 0,21-22-16,-22-21 0,22 1 15,0-1-15,0 0 0,22-21 47,-1 0-47,0-21 0,0 0 0,-21-1 16,42-20-16,-20 21 0,-1 0 0</inkml:trace>
  <inkml:trace contextRef="#ctx0" brushRef="#br0" timeOffset="75775.64">13758 10224 0,'21'0'31,"1"0"-31,-1 0 16,0 0-16,0 0 0,0 0 16,0 0-16,-21-22 0,22 22 15,-1-21 1,0-21-16,-21 21 0,21 21 15,-21-21-15,0-1 0,0 1 16,-21 21 15,0 0-31,0 0 0,-1 0 0,1 0 16,0 0-16,0 21 0,0 1 0,0-1 16,-1 0-16,-20 21 15,21-21-15,21 1 0,0-1 0,0 21 16,0-21-16,0 0 0,0 1 0,0-1 15,0 0-15,21 21 16,0-21-16,0-21 0,1 0 16,-1 22-16,0-22 0,0 0 0,21 0 15,-20 0-15,20 0 0,0 0 16,1-22-16,-22 22 16,0-21-16,42 0 0,-41 0 15,-1 0-15,0 0 0,0 21 16,0-22-16,0 1 0,-21-21 15,22 0-15,-1 20 16</inkml:trace>
  <inkml:trace contextRef="#ctx0" brushRef="#br0" timeOffset="76111.64">13420 9843 0,'0'0'0,"-22"0"0,22 21 15,22-21 1,-1 0 0,0 0-16,21 0 0,1 0 15,-22 0-15,63 0 16,65 0-16,-107 0 0,0 0 15,1 0-15,-1 0 0,0-21 16,-21 21-16,22 0 0,-1 0 16,-21 0-1,0 0-15,1 0 16,-44 0 15,1 21-31,0-21 0</inkml:trace>
  <inkml:trace contextRef="#ctx0" brushRef="#br0" timeOffset="77369.18">10435 11642 0,'0'21'15,"-21"-21"32,0 0-31,0 0-16,21-21 15,-22 0 1,1-1-16,0 1 16,21 0-16,0 0 0,0 0 0,0 0 15,0-1-15,0-20 16,0 21-16,0 0 0,0-22 15,0 22-15,0 0 0,21 21 16,0-21-16,1 0 16,-1 21-16,21-21 0,-21 21 0,0 0 15,64 0-15,-43 0 0,1 0 16,-22 0-16,21 0 0,1 0 16,41 0-1,-84 42-15,0-21 16,0 0-16,-21 0 0,0 1 0,0-1 15,-22 21-15,22-21 0,-63 22 16,20 20-16,22-21 16,21-20-16,-22-1 0,22 21 0,0-21 15,0 0-15,-22 64 16,43-64-16,-21 22 16,21-22-16,0 0 0,0 42 15,0-41-15,0-1 16,21 0-16,1-21 0,-1 21 15,0-21-15,0 0 0,0 0 16,0 0-16,1 0 0,20-21 0,-21 21 16,21-21-16,-20 0 0,-1 21 15,42-43-15,1-41 16,-64 62-16,0 1 0,0-21 16,0 0-16,0 20 15,0 1-15,-21 0 0,-1 21 16,1-21-16,0 21 0,-21-21 15,-1 21-15,22 0 0,0 0 16,0 0-16,0 0 16,0 21-16,-1 0 0,1 0 0,21 0 15,-21 1-15,21-1 16,0 0 0,0 0-16,21-21 0,-21 21 15,21-21-15,1 0 0,20 0 0,21 0 16</inkml:trace>
  <inkml:trace contextRef="#ctx0" brushRef="#br0" timeOffset="77983.83">11663 11345 0,'-21'0'16,"42"0"-16,-64-21 0,43 0 0,-21 21 15,0 0-15,0 0 16,21 21-16,0 0 16,-21 22-16,21-22 15,0 0-15,-21 21 0,21-20 0,0 20 16,0 0-16,0-21 0,0 22 16,0-1-16,0-21 0,0 22 15,-22-1-15,22-21 0,0 21 0,0-20 0,0 20 16,0-21-16,0 0 15,0 0-15,0 1 0,0-1 16,-21-21 0,21-21-1,0-1-15,0 1 16,0 0-16,0 0 0,0 0 0,0 0 16,0-1-16,0 1 0,0-21 15,0 21-15,21 0 0,1-1 16,-1 1-16,21-21 0,-42 21 15,42 0-15,-20 21 0,-1 0 0,0 0 16,0 0-16,0 0 0,22 0 16,-22 0-16,21 21 0,-21 0 15,0 0-15,1 0 0,-1 0 16,0 22-16,-21-22 0,0 0 0,0 0 16,0 0-16,-21 64 15,0-64-15,-1 0 0,-20 1 0,21-1 16,-21 0-16,-1 0 0,-63 21 15,22-42 1,41 0-16,22 0 16,0 0-16,0 0 15,21-21 1,21 0 0,0 0-16,0 21 0,-21-21 0,22 0 15,20 21-15</inkml:trace>
  <inkml:trace contextRef="#ctx0" brushRef="#br0" timeOffset="78772.4">12319 11663 0,'0'0'0,"0"-21"15,0 42 32,0 0-47,-21 0 16,21 0-16,0 1 0,-21-1 15,21 0-15,0 0 0,0 0 0,0 0 16,0 22-16,0-22 16,21 21-16,0-21 15,0-21-15,0 22 0,0-22 0,1 0 16,-1 0-16,21 0 0,-21 0 0,0 0 15,22 0-15,-1-22 16,-21 1-16,22 0 16,-22 0-16,0 0 0,21-22 0,-42 22 15,21 0-15,-21-42 16,0 41-16,22 1 16,-22 0-16,0 0 0,21 21 15,-21 21 1,0 0-1,0 0-15,0 22 0,0-22 16,-21 0-16,21 21 0,-22-20 0,22 20 16,0 0-16,-21 1 0,21-1 15,0 21-15,0-20 0,0-1 0,0 22 16,0-22-16,0 64 16,0 63-16,0-105 15,0-22-15,0 21 0,0 1 0,-21-1 16,0-20-16,0 20 0,0-20 0,-1 20 15,22-21-15,-21 22 16,0-43-16,21 0 0,-21 0 0,21 1 16,-21-22-16,0 0 15,-1 0-15,1 0 0,0 0 0,0 0 16,0 0-16,-43-85 16,43 43-16,0-1 0,21 1 15,0 0-15,-21-22 0,21-42 16,-21 43-16,21-1 0,0 22 0,0-22 15,0 1-15,0 21 0,0-1 16,0 1-16,21 0 0,0-1 0,0 1 16,21 0-16,-20-1 0,-1 1 0,21 21 15,43-85-15,-43 64 16,-21 20-16,22 1 0,20-21 16,-42 21-16,22 0 15,-22-1-15,0 22 0,21-21 0,-21 0 16,1 21-16,-1-21 15,0 21-15,0-42 0,0 42 16</inkml:trace>
  <inkml:trace contextRef="#ctx0" brushRef="#br0" timeOffset="79084.22">13483 11303 0,'0'-21'16,"0"42"-16,0-63 15,-21 42 32,21 21-47,-21 0 0,0 21 0,21-20 16,-22 20-16,1 21 0,-21 22 16,21-43-16,21 1 15,-21-22-15,-1 21 0,1-21 0,21 1 16,0 41-16,0-42 15,0 0-15,0 1 16,21-22 0,1 0-16,-1 0 0,0 0 15,0-22-15,64-20 16,-64 21-16,0 21 0,0-21 16</inkml:trace>
  <inkml:trace contextRef="#ctx0" brushRef="#br0" timeOffset="79504.98">13631 11684 0,'21'0'32,"1"0"-32,-1 0 31,0 0-31,0 0 0,0 0 16,0-21-16,1 21 15,-1-21-15,0 21 16,-21-21-16,0-1 0,21 22 0,-21-21 15,21-21-15,-21 21 16,0 0-16,0-1 16,0 1-16,-21 21 0,-21 0 15,-1 0-15,43 21 16,-21 1-16,0-1 0,0 0 16,0 0-16,21 21 0,0-20 0,-21-1 15,21 0-15,-22 42 16,22-41-16,0-1 0,0 0 0,0 0 15,22 0-15,-1-21 0,0 21 16,21 1-16,1-1 0,-1-21 16,0 0-16,-21 0 0,22 0 15,-22 0-15,21 0 0,1 0 16,41-21-16,-41-1 16,-22 1-16,0 0 0,0 0 15,0 0-15,0 0 0,-21-1 16,0-41-16,0 42 0</inkml:trace>
  <inkml:trace contextRef="#ctx0" brushRef="#br0" timeOffset="79888.76">13377 11261 0,'21'-21'31,"22"21"-31,-22-22 0,21 22 16,43 0-16,-43-21 0,-21 21 0,22 0 15,-1 0-15,0 0 0,1 0 16,-1 0-16,-21-21 0,0 21 15,22 0-15,-22 0 0,21 0 16,-21 0 0,-42 0 46,0 0-62,0 0 31</inkml:trace>
  <inkml:trace contextRef="#ctx0" brushRef="#br0" timeOffset="114784.88">10753 13123 0,'-22'-21'31,"1"0"-31,21 0 16,0 0-1,0 0-15,0-1 16,0 1-16,0 0 0,0 0 16,0 0-16,0 0 15,21 21-15,1 0 0,-22-22 16,21 22-16,0 0 0,0 0 16,0 0-16,0 0 0,1 0 15,-1 0-15,0 0 0,0 22 16,0-1-16,22 21 15,-22 43 1,0-43-16,-21-21 0,0 85 16,0-64-16,-21-20 0,0 20 15,-1-21-15,1 21 0,0 1 16,-42 20-16,-43 22 16,85-43-16,-1-21 0,-41 1 15,42-1-15,0-21 16,-1 0-16,1 0 0,0 0 15,0 0-15,0-21 16,0-22-16,21 22 16,-22-21-16,22 21 0,0-22 15,-21 1-15,21 21 0,0-22 16,0 22-16,0 0 0,0 0 16,0 0-16,21 21 0,1-21 15,-1 21-15,0 0 16,0 0-16,0 0 0,0 21 15,1-21-15,41 42 16,-42-21-16,0-21 0,22 21 0,-22 1 16,0-1-16,0 0 0,43 42 15,-43-41-15,0 20 16,0-21-16,0-21 0,-21 21 16,0 0-16,22-21 0,-1 22 0,0-22 15,0 0-15,0 0 16,0 0-16,1 0 0,-1 0 15,0 0-15,0 0 0,0-22 16,0 1-16,1 0 0</inkml:trace>
  <inkml:trace contextRef="#ctx0" brushRef="#br0" timeOffset="115432.2">11705 12975 0,'0'0'0,"0"-21"0,-21 21 31,0 21-15,21 0-16,0 1 16,0-1-16,0 0 0,0 0 0,0 21 15,0-20-15,0 20 0,0-21 0,0 64 16,0-64-16,0 21 15,-21 43-15,21-22 16,0-41-16,-22-1 16,22 0-16,0 0 0,0 0 15,0 0-15,-21-21 32,21-21-17,0 0-15,0 0 0,0 0 16,0 0-16,0-1 0,0 1 15,0 0-15,0 0 0,0 0 0,21 0 16,-21-1-16,22 1 0,-1 0 0,0 0 16,0 21-16,21-21 15,-20 21-15,-1 0 0,0 0 16,0 0-16,0 0 0,22 0 16,-22 0-16,0 21 0,0 0 15,0-21-15,-21 21 0,21 0 0,1 1 16,-22-1-16,0 0 0,21 0 15,-21 0-15,0 0 0,0 1 0,0-1 16,0 21-16,-21-21 0,-1 0 0,1 1 16,-21-1-16,21-21 0,-22 21 15,-20 21-15,42-42 0,-22 0 16,1 21-16,-21-21 16,41 0-16,1 0 15,0 0-15,0 0 0,0 0 16,21-21-1,0 0 1,0 0 0,21 21-16,0-21 0,0 0 15,0 21-15</inkml:trace>
  <inkml:trace contextRef="#ctx0" brushRef="#br0" timeOffset="116271.73">12446 13335 0,'0'-42'16,"0"63"31,0 0-47,-21-21 0,21 21 0,0 0 15,-21 1-15,21-1 0,0 0 0,0 0 16,0 0-16,0 43 16,0-43-16,0 0 0,0 0 15,0 0-15,21 1 0,0-22 0,21 21 16,1-21 0,-22 0-16,0 0 0,64-21 15,-64-1-15,0 1 16,0 0-16,21 21 0,-20-21 0,-1 0 15,0 0-15,-21-22 0,42 1 16,-21 21-16,-21 0 0,22-1 16,-22 1-16,0 0 15,-22 42 32,22 0-31,0 1-16,0-1 0,-21 0 15,21 0-15,-21 0 0,21 0 0,0 22 16,-21-22-16,21 21 0,0-21 0,0 22 16,0-1-16,0 22 15,0-22-15,0 0 0,0 22 16,0-22-16,0 0 0,0 1 0,0 63 16,0-22-1,0-41-15,0-1 0,0 0 16,0-21-16,0 22 0,0-1 0,0-21 15,0 43-15,0-43 0,0 0 16,0 0-16,-21-21 16,-22 0-16,22 0 15,0 0-15,0 0 0,0 0 0,0-21 16,-1 0-16,1 0 0,0 0 16,0-1-16,0-20 0,21 0 15,0 21-15,0-43 0,0 22 16,0-1-16,0-20 0,21 21 15,0-1-15,-21 22 0,21-21 16,0-1-16,22-41 16,-22 63-16,0-22 0,-21 1 0,21 0 15,0 20-15,1-20 0,-1 21 0,0-21 16,0 20-16,0 1 0,0 0 16,1 0-16,-22 0 0,21 0 0,0-1 15,0 22-15,0-21 0,0 21 0,1-21 16,-1 0-16,0 0 15,0 21-15,0-21 0,0 21 0,1-22 16</inkml:trace>
  <inkml:trace contextRef="#ctx0" brushRef="#br0" timeOffset="116636.52">13504 12848 0,'0'0'0,"21"-63"32,-21 84-17,0 0 1,0 0-16,-21 0 0,21 22 16,-21-22-16,21 21 0,0-21 0,0 64 15,0-64-15,-21 22 0,21-1 16,0-21-16,0 21 0,-21 22 15,21-43-15,0 0 0,0 0 16,0 1-16,0-1 0,0 0 0,0 0 16,0 0-1,0 0-15,21-21 16,0 0-16,0 0 16,0 0-16,1 0 15,-1-21-15,21-21 16,-21 21-16,0 0 15,-21-1-15,22 22 0</inkml:trace>
  <inkml:trace contextRef="#ctx0" brushRef="#br0" timeOffset="117073.27">13779 13250 0,'0'22'15,"22"-22"-15,-1 0 31,0 0-31,0 0 0,0 0 0,0 0 16,1 0-16,-1 0 0,0-22 16,0 22-16,0-21 0,0 0 15,1 21-15,-1-21 0,-21 0 16,0 0-16,0-1 0,0 1 16,0 0-16,0 0 15,0 0-15,-21 21 16,-1 0-16,1 0 15,0 0-15,-21 21 16,21 0-16,-1 0 0,1 0 0,0 1 16,0-1-16,21 21 0,0-21 0,0 43 15,-21-22 1,21-21-16,0 0 0,0 1 0,0-1 16,0 0-16,21-21 0,0 21 0,0-21 15,0 21-15,1-21 16,-1 0-16,0 0 0,0 0 15,0 0-15,0 0 0,1-21 0,-1 21 16,21-42-16,-21 42 0,22-21 16,-43-1-16,21 1 15,0 0-15,21-21 0,-21 21 16,1-1-16</inkml:trace>
  <inkml:trace contextRef="#ctx0" brushRef="#br0" timeOffset="117664.03">13483 12912 0,'0'0'16,"-21"21"-16,0-21 0,-43 21 31,85-21-15,1 0 0,-1 0-16,21 0 0,-21 0 15,22 0-15,41-21 0,-41 21 16,-1-21-16,0 21 0,-21 0 0,22 0 15,-1-21-15,43-1 16,-64 22 0,0 0-16,0 0 0</inkml:trace>
  <inkml:trace contextRef="#ctx0" brushRef="#br0" timeOffset="126100.45">9588 1990 0,'0'0'16,"-42"0"-16,0 0 0,-22 0 0</inkml:trace>
  <inkml:trace contextRef="#ctx0" brushRef="#br0" timeOffset="126821.05">9927 14859 0,'0'0'16,"0"-21"-16,0 0 0,0 0 16,0-1-16,0 1 0,0 0 15,-21 21 1,0 0-16,0 0 15,-1 0-15,1 21 0,0 0 16,0 22-16,0-22 16,0 21-16,-1 1 0,22 20 0,-21-21 15,0 22-15,21-1 0,-21 1 0,21 42 16,0 42 0,0-106-16,0 1 0,0-1 15,21 0-15,0-21 16,0 1-16,1-22 0,20 0 15,0 0-15,-21 0 0,43 0 16,-43 0-16,0 0 0,22-22 16,-22 1-16,0 0 0,42-42 15,-63 20 1,0 22-16</inkml:trace>
  <inkml:trace contextRef="#ctx0" brushRef="#br0" timeOffset="127067.91">9567 15261 0,'-21'21'0,"42"-42"0,-21 42 47,21-42-31,1 21-16,-1-21 0,0 21 0,21 0 15,-21-21-15,1 21 0,41 0 16,-21-21-16,-20 21 16,20 0-16,-21 0 0,0-21 0,0-1 15,22 22 1,-22 0-16</inkml:trace>
  <inkml:trace contextRef="#ctx0" brushRef="#br0" timeOffset="127567.62">10266 15177 0,'0'-22'0,"0"1"16,0 0-1,0 0 1,0 0-1,21 21-15,0 0 16,0 0-16,0 0 0,1 0 16,-1 0-16,0 0 0,0 0 0,-21 21 15,21 0-15,0 0 16,1 64-16,-1-43 0,-21-21 16,21 43-16,-21-22 0,0 1 15,0-22-15,0 0 16,0 21-16,-21-21 0,0 1 0,21-1 15,-22 0-15,22 0 0,-21-21 16,21 21-16,-21-21 0,21-21 31,0 0-31,0 0 16,0 0-16,21-1 16,-21 1-16,0-21 0,21 21 0,1 0 15,-22-22-15,21 22 0,0 0 16,0-21-16,0 20 0,-21 1 0,43-21 15,-22 21-15,0 21 0,0-21 16,0 21-16,0 0 16,1 0-16,-1 0 15,0 0-15,0 0 16</inkml:trace>
  <inkml:trace contextRef="#ctx0" brushRef="#br0" timeOffset="128087.33">11134 15134 0,'-43'0'31,"22"21"-15,21 1-16,-21-22 0,21 21 0,0 0 15,0 21-15,-21-21 0,21 1 0,-21-1 16,21 21-16,0-21 0,0 0 15,0 22-15,0-22 0,0 0 0,0 21 16,0-20-16,0-1 16,0 0-16,21 0 0,0-21 15,42 0-15,-41 0 16,-1 0-16,0 0 0,0-21 16,0 21-16,0-21 0,1 0 0,-1-1 15,21-20-15,-42 0 0,21 21 16,0-85-1,-21 63-15,22 22 16,-22 0-16,0 0 0,0 42 31,-22 21-15,22-20-16,0-1 0,0 0 0,-21 21 16,21-21-16,0 22 0,0-22 15,0 0-15,0 0 0,0 22 16,0-22-16,0 0 0,0 0 15,21 0-15,1-21 16,-1 0-16,0 0 16,0 0-16,0 0 15,0-21-15,1 0 0,-1 21 16,0-21-16,0 0 0,0-1 0,0 1 16,22-21-16</inkml:trace>
  <inkml:trace contextRef="#ctx0" brushRef="#br0" timeOffset="128533.07">11726 15219 0,'0'0'0,"-21"21"0,21 0 16,-21-21-16,21 21 0,0 1 16,0-1-1,21-21 1,-21 21-16,21-21 0,0 0 15,1 0-15,-1 0 0,0 0 16,0 0-16,0-21 0,0 0 16,1 21-16,20-22 0,-21-20 15,-21 21-15,21 0 16,-21-22-16,0 22 0,0 0 16,0 0-16,-21 21 15,0 0-15,0 0 16,0 0-16,-43 0 0,43 21 15,0 0-15,0 0 0,-22 43 16,43-43-16,0 21 0,-21-20 16,21 20-16,0-21 0,0 21 0,0 22 15,0-43-15,0 0 0,21 0 16,0-21-16,1 22 16,-1-22-16,0 21 0,21-21 0,-21 0 15,22 0-15,-22 0 0,21 0 0,1 0 16,-22-21-16,21 21 0,-21-22 15,0 1-15,1 21 0,-1-21 0,0 0 16,-21 0-16</inkml:trace>
  <inkml:trace contextRef="#ctx0" brushRef="#br0" timeOffset="129259.61">13250 15071 0,'0'-21'0,"0"-1"31,-21 22-31,21-21 0,-21 21 16,0 0-16,0 0 16,-1 21-16,1 1 0,0-1 0,0 0 15,21 21-15,-21-21 0,0 22 16,-1-1-16,22 0 0,0-20 0,0 20 15,0 0-15,0-21 0,0 22 0,0-22 16,0 0-16,22 0 16,-1 0-16,0-21 0,21 22 0,1-22 15,20 0-15,-21 0 0,1 0 16,-1-22-16,0 1 0,-20 21 16,20-21-16,-21 0 0,21 0 0,-20-22 15,-1-20-15,-21 42 16,0-22-16,0 1 0,0 21 0,-21-21 15,-1 20-15,-20-62 16,-21 63 0,41 21-16,-20 0 0,21 0 0,0 0 15,0 0-15,-1 0 0,-20 21 0,0 21 16,21 0 0,21 1-16,-22-22 0,22 0 0,0 0 15,0 22-15,0-22 0,0 0 0,22 0 16,-1-21-16</inkml:trace>
  <inkml:trace contextRef="#ctx0" brushRef="#br0" timeOffset="129317.58">13631 15367 0,'21'0'15</inkml:trace>
  <inkml:trace contextRef="#ctx0" brushRef="#br0" timeOffset="129684.37">13737 15177 0,'0'-22'0,"0"1"15,0 106-15,0-127 0,0-22 0,0 43 0,-21 0 16,21 0-16,0-1 16,21 1-16,0 21 0,0-21 15,1 21-15,-1 0 0,21 0 16,-21 0-16,22 0 0,-22 0 16,0 0-16,0 21 0,0-21 0,22 64 15,-22-1 1,-21-42-16,0 22 0,0-22 15,0 21-15,0-21 0,0 22 0,0-22 16,-43 21-16,43-21 16,-21 1-16,0-22 15,0 0 1,-21-22 0,42 1-1,0 0-15,-22 21 0,65-63 16,-43 20-16,21 1 0,0 21 15,0-22-15,-21 1 16,21 21-16,1 0 0,-1 0 0,-21-1 16,21 1-16,21 0 15</inkml:trace>
  <inkml:trace contextRef="#ctx0" brushRef="#br0" timeOffset="130013.76">14139 14605 0,'-21'-21'0,"42"42"0,-84-42 0,42 0 15,-22 21-15,1-21 0,0 21 16,-43-22-16,43 22 0,-1 0 15,1 0-15,-85 0 16,85 0-16,-1 22 16,1-1-16,0-21 0,-64 42 15,63-21-15,1 22 0,0-1 0,-22 21 16,1 22 0,42-43-16,-1 1 0,1-1 0,21 22 15,-21-22-15,21-21 0,0 21 0,0 22 16,0-22-16,0 1 0</inkml:trace>
  <inkml:trace contextRef="#ctx0" brushRef="#br0" timeOffset="130304.11">13123 15600 0,'85'63'16,"-170"-126"-16,212 126 15,43-20 1,-128-43-16,0 0 0,1 0 0,-1 0 16,21 0-16,-20 0 0,-1 0 15,22 0-15,84-43 16,21-20-16,-127 42 15,1 0-15,-1-22 0,-21 1 16,22 0-16,20-85 16,-63 63-16,0-42 15,0 64-15,0 0 0,0-1 16,0 1-16,-21 0 0,0-1 0,0 1 0,-22 21 16,1-22-16,0 22 0,20 0 15,-20 0-15,0 0 0,-43 21 16,43 0-16,-1 0 0,-20 0 15,21 0-15,20 21 16,1 0-16,0 0 0,0 0 0,0 1 16,21-1-16,0 0 0,42 0 0</inkml:trace>
  <inkml:trace contextRef="#ctx0" brushRef="#br0" timeOffset="131418.64">15684 14838 0,'-21'-106'31,"0"85"-31,21 0 16,-21 0-16,0 21 0,21-22 0,-21 22 16,-1 0-16,1 0 15,0 0 1,0 22-16,0-1 0,21 0 15,0 0-15,-21 0 0,-1 0 0,22 1 16,-21 20-16,21-21 0,-21 0 16,21 22-16,-21 20 0,0 22 15,21-64-15,0 0 16,0 21-16,0-20 0,0 20 16,0-21-16,0 43 0,0-22 15,0 21-15,0-41 16,0 20-16,-21-21 0,21 21 0,-22-20 15,1 20-15,21 43 16,-21-43 0,21-21-16,0 0 0,0 0 15,0 1-15,0-1 16,0 0 62,-21 0-62,21 0-16,0 0 15,-21 1-15,0-1 16,21 0-16,-22 0 16,22 0-16,-21 0 0,0 1 15,0-1-15,21 0 0,0 0 16,-21 0-16,21 0 0,0 1 15,0-1-15,0 0 16,21-21 0,0 0-1,0 0-15,22 0 0,-22 0 16,0 0-16,42-42 16,-20 20-16,-1 1 0,-21 0 0,22 0 15,-1-21-15,-21 20 0,21-20 16,1-43-16,-43 43 0,-21-21 15,21 20-15,-22 1 0,22 0 16,0-1-16,0 1 0,-42 0 0,21-1 16,-21-20-16,-1 42 15,-20-22-15,42 43 0,-22 0 16,1-21-16,21 21 0,21 21 47,21-21-47,0 0 15,0 0-15,22 0 0,-22 0 16,21 0-16,22 0 16,-22 0-16,21 0 0</inkml:trace>
  <inkml:trace contextRef="#ctx0" brushRef="#br0" timeOffset="131952.33">16404 14965 0,'-85'-64'16,"170"128"-16,-212-128 0,106 64 0,-21 0 15,-43 0 1,-21 22-16,64-1 16,21 0-16,-22 0 0,22 21 15,0-20-15,0 20 0,-22-21 0,43 21 16,-21 1-16,0 20 0,21-20 15,0-22-15,0 21 16,21 22 0,0-43-16,1-21 0,-1 0 0,0 21 15,0-21-15,21 0 0,-20 0 0,41 0 16,-21-21-16,22 0 16,-43-1-16,21 1 0,22-42 15,-43 20-15,43-105 16,-64 85-1,21 42-15,-21-1 0,0 1 16,0 0-16,0 0 0,-21 21 31,-1 21-31,22 0 16,-21 0-16,21 1 0,0-1 16,0 0-16,0 21 0,0-21 0,0 64 15,0-43 1,0-20-16,0-1 0,21 0 15,-21 0-15,22-21 0,-1 21 0,0 0 16,21-21 0,-21 0-16,1 0 0,-1 0 15,0 0-15,0 0 0,43-63 16,-43 42-16</inkml:trace>
  <inkml:trace contextRef="#ctx0" brushRef="#br0" timeOffset="132248.16">16912 14774 0,'0'0'0,"0"-21"0,0-21 0,0 0 16,0 20-1,-21 44 17,0-1-17,21 21-15,-21-21 0,21 0 0,0 22 16,-22-22-16,1 64 0,21-43 15,-21 0-15,21 43 16,-21 21-16,21-64 16,0-21-16,0 22 0,0-22 0,0 0 15,0 0-15,0 0 0,0 0 16,21-21 15,0-21-15,-21 0-16,21 21 0</inkml:trace>
  <inkml:trace contextRef="#ctx0" brushRef="#br0" timeOffset="132477.03">17293 15007 0,'0'-21'15,"-21"21"16,0 0-31,0 0 0,-1 21 16,1-21-16,-21 21 0,21 1 16,0-22-16,-1 21 0,1 0 0,21 0 15,0 0-15,-21 0 16,21 1-16,0-1 0,21 0 16</inkml:trace>
  <inkml:trace contextRef="#ctx0" brushRef="#br0" timeOffset="132697.9">17187 15240 0,'64'0'15,"-128"0"-15,149 0 0,-43 21 32,-42 0-32,0 1 0,0-1 15,0 0 1,-21-21 0,0 21-16,0-21 0,0 0 15,-1 21-15,1-21 0,-21 0 0,21 0 16,0 0-16,-1 0 15,1 0-15,0 21 0,0-21 16,0 0-16,-22 0 16</inkml:trace>
  <inkml:trace contextRef="#ctx0" brushRef="#br0" timeOffset="132763.86">17166 15198 0,'21'0'0,"0"-21"0,1-1 15</inkml:trace>
  <inkml:trace contextRef="#ctx0" brushRef="#br0" timeOffset="133248.07">17780 15071 0,'0'0'0,"0"21"31,21-21 0,0 0-31,0 0 16,1 0-16,-1-21 15,0 21-15,0-21 16,-21-1 0,21 22-16,-21-21 0,0 0 15,0 0-15,0 0 16,-21 21-16,0-21 15,0 21-15,0 0 16,-1 0-16,1 21 16,0 0-16,0 0 0,0-21 15,0 64-15,-1-43 0,22 0 16,-21 42-16,21-41 0,0-1 16,0 0-16,0 0 0,0 0 15,0 0-15,21 1 0,1-1 16,41 0-16,-42-21 15,0 0-15,1 0 0,-1 0 16,0 0-16,64-21 16,-64 0-16,0-1 0,-21 1 15,21-169 48</inkml:trace>
  <inkml:trace contextRef="#ctx0" brushRef="#br0" timeOffset="134291.98">17166 14944 0,'0'0'0,"21"0"15,0 0-15,1 0 0,-22-21 16,21 21-16,0 0 15,0 0-15,0 0 16,0 0 0,1 0-16,-1 0 15,0 0 1,-21 21 0,-21-21 77,0 0-93,-1 0 16,1 0-16,0 0 16,0 0-16,0 0 0,0 0 15,-1 0-15,1 0 16,-21 21-16,21 0 15,0 0-15,-1-21 0,22 21 16,-21-21-16,21 22 0,0-1 16,-21 0-16,21 0 15,0 0-15,0 0 16,0 1 0,21-22-16,0 0 15,1 0-15,-1 0 16,0 0-16,-21 21 0,21-21 0,0 0 15,0 0-15,1 0 16,-1 21-16,0-21 16,0 0-16,-21 21 0,21-21 15,0 21-15,-21 0 16,0 1-16,0-1 16,0 0-1,0 0 1,-21-21-1,0 21-15,0-21 0,-21 0 16,20 0-16,1 0 0,0 0 16,0 0-16,0 0 0,-43 0 15,43 0-15,-21 0 16,42 21-16,-21-21 0,-1 0 16,1 0-1,21-21 32,21 21-47,1-21 0,-1 21 0,0-21 16</inkml:trace>
  <inkml:trace contextRef="#ctx0" brushRef="#br1" timeOffset="152746.12">3556 17611 0</inkml:trace>
  <inkml:trace contextRef="#ctx0" brushRef="#br1" timeOffset="155993.09">212 12637 0,'0'0'0,"-22"0"0,-168-22 31,190 1-15,0 42 78,0 1-79,0-1 1,21-21-1,21 21-15,22-21 0,-1 0 0,1 0 16,-1 21-16,1-21 0,-1 0 16,22 21-16,-21-21 0,20 21 15,-20-21-15,169 22 16,-170-22-16,22 0 16,-1 21-16,1-21 0,84 0 15,-84 21-15,0-21 0,-1 21 0,86-21 16,-1 21-1,-84-21-15,-1 0 0,1 0 0,0 21 16,21-21-16,-22 0 0,1 0 16,0 0-16,20 0 0,-20 22 0,0-22 15,84 0-15,-84 0 16,-1 0-16,22 0 0,-21 0 16,0 0-16,-1 0 0,1 0 0,0 0 0,-1 0 15,1 0-15,-22 0 0,107 0 16,-86 0-16,1 0 15,0 0-15,84 0 0,-84 0 16,-1 0-16,65 0 16,105 0-16,-170 0 15,1 0-15,0 0 0,-1 0 0,22 0 16,-21 0-16,-1 0 0,1 0 16,0 0-16,-1 21 0,1-21 0,0 0 15,-1 0-15,22 0 0,-21 0 16,0 0-16,-1 0 0,22 21 0,63-21 15,-63 0-15,85 0 16,-107 0-16,22 0 0,106 0 16,-106 0-16,211 0 15,-232 0-15,21 0 16,84 0-16,-105 0 0,21 0 16,0 0-16,-1 0 0,1 0 15,0 0-15,0 0 0,0 0 0,0-21 16,21 21-16,105 0 0,-126-21 15,0 21-15,0 0 0,0 0 16,0-22-16,-1 22 0,1 0 0,0 0 16,0 0-16,127 0 15,-127 0-15,105-21 16,-105 21-16,0 0 0,21 0 0,-21 0 0,21-21 16,-21 21-16,21 0 0,-22-21 15,1 21-15,127-21 16,-127 21-16,0-21 0,0 21 0,-1 0 15,22-22-15,-21 22 0,0 0 16,106-21-16,84-21 16,-190 42-16,0 0 0,105-21 15,-105 21-15,0 0 16,-21-21-16,-1 21 0,22 0 0,169-22 16,-190 22-16,106-21 15,-107 21-15,1 0 16,-22 0-16,22-21 0,-21 21 15,20 0-15,170 0 16,-190-21 0,-22 21-16,127 0 0,-126 0 15,-1 0-15,-21-21 0,22 21 0,-22 0 16,0 0-16,0-21 0,0 21 16,-21-43-1,0 22-15,0 0 0,0 0 0,0 0 16,0-1-16</inkml:trace>
  <inkml:trace contextRef="#ctx0" brushRef="#br1" timeOffset="157097.05">16573 9546 0,'0'0'0,"-84"-21"15,63 21 1,-1-21-16,22 0 16,22 0 15,-1 21-31,0 0 0,0 0 15,21 0-15,-20 0 0,20 0 0,-21 0 16,21 0-16,1 0 0,-22 0 16,21 0-16,-21 0 0,22 0 15,-22 21-15,0-21 0,0 21 0,-21 0 16,0 0-16,0 22 0,0-22 0,0 0 16,-42 64-16,-64 20 15,64-62-15,-1-1 16,1-21-16,0 22 0,-22-1 0,22 0 15,-22 1-15,22-22 16,-21 21-16,-43 64 0,63-64 16,22 1-16,0-1 0,21-21 15,0 21-15,0 43 16,21 0 0,0-64-16,1 0 0,20 0 15,-21 0-15,21 1 0,1-1 0,84 0 16,-21-21-1,-64 0-15,-21 0 16,0 0-16,0 0 0,1 0 0,-22-21 16,-22 21 15,1 0-31,0 0 0,0 0 16,-21 0-16,20 21 0,-20 21 15,0-21 1,21 1-16,-1-1 0,1 0 0,0 21 15,0-21-15,0 106 16,21-42-16,0-21 16,0-22-16,0 64 15,21-64-15,0 22 0,-21-22 0,21 21 0,0-20 16,1-1-16,-1 0 0,-21 64 16,0-21-1,0-43-15,0 1 0,-21-1 0,-43 43 16,43-43-16,-21-21 0,-22 21 0,22-20 15,-22-1-15,22 0 0,-22 0 16,22 0-16,0-21 0,-1 0 0,1 0 16,0 0-16,-1 0 0,22 0 15,-21 0-15,21-21 16,0-42-16,21 41 0,21-126 16,0 85-16</inkml:trace>
  <inkml:trace contextRef="#ctx0" brushRef="#br1" timeOffset="157928.58">17949 10689 0,'21'0'15,"-21"-21"-15,22 21 16,-22-21-16,0 0 0,21 0 16,-21-1-16,0 1 0,0-21 15,0 21-15,-64-22 16,43 22-16,-21 21 15,21 0-15,-1 0 0,-20 0 16,21 0-16,0 21 0,-22 1 16,22-1-16,0 0 0,0 21 0,0-21 15,0 1-15,-1 20 0,1-21 16,0 0-16,21 22 0,0-22 16,0 0-16,0 0 0,0 0 0,0 0 15,21 1-15,0-22 0,1 0 16,-1 0-16,0 0 0,0 0 15,21 0-15,-20 0 0,-1 0 0,21-22 16,43-20 0,-64 0-16,42-1 0,-20 1 15,20-43-15,-42 43 16,1-21-16,20 20 0,-21-20 0,0 20 16,43-105-1,-64 106-15,0 0 0,21-22 16,-21 43-16,0 0 0,0 0 15,0 42 1,-21 0-16,0 0 16,21 0-16,0 22 0,-22-22 15,1 21-15,0 0 0,0 85 16,21-84-16,0-1 0,-21 0 16,21 1-16,0-22 0,0 21 15,0 1-15,0-22 0,0 0 16,0 64-16,21-85 15,-21 21-15,21 0 0,0-21 16,0 0-16,1 0 16,20 0-16,-21-21 15</inkml:trace>
  <inkml:trace contextRef="#ctx0" brushRef="#br1" timeOffset="158320.34">18521 10520 0,'0'0'0,"-21"21"16,-1-21-16,22 21 0,0 0 31,22-21-15,-1 0-16,0 0 0,0 0 16,0 0-16,0-21 0,1 21 15,-1-21-15,0 21 0,0-21 0,0 0 16,0-22-16,-21 22 15,0 0-15,0 0 16,-21 21 0,0 0-16,0 0 15,0 0-15,0 21 0,-22 0 16,22 0-16,0 1 0,0-1 0,-22 0 0,22 21 16,0-21-16,0 22 15,21-22-15,0 21 16,0-21-16,0 1 0,0-1 0,21 0 15,0-21-15,0 0 16,1 0-16,-1 0 0,63 0 16,-41 0-16,-22 0 0,21 0 15,-21 0-15,22-21 0,-1 0 16</inkml:trace>
  <inkml:trace contextRef="#ctx0" brushRef="#br1" timeOffset="158808.95">19135 10414 0,'0'0'16,"0"-21"-16,-22 21 16,1 0-1,0 0-15,0 0 0,0 21 16,0 0-16,21 0 0,-22 1 16,1-1-16,21 0 0,0 0 0,-21 43 15,0-22 1,21-21-16,0 0 0,0 0 15,0 1-15,0-1 0,0 0 0,21-21 16,0 21-16,0-21 16,1 0-16,-1 0 15,21 0-15,-21 0 0,0-21 0,22 21 16,20-42-16,-42 42 0,43-43 16,-43 22-16,0-21 15,22 21-15,-22-1 0,0-20 0,0 21 16,0 0-16,-21-22 15,21 22-15,-21 0 16,-21 42 0,21 0-16,-21 1 15,0-1-15,21 0 0,-21 0 16,21 0-16,-21 0 0,21 1 16,-22-1-16,22 0 0,0 0 0,0 0 15,0 0-15,0 1 0,0-1 16,0 0-1,22-21 1,-1 0-16,0 0 0,-21-21 16,21 21-16,0-21 0,0-22 15,1 22-15</inkml:trace>
  <inkml:trace contextRef="#ctx0" brushRef="#br1" timeOffset="159175.76">19664 10075 0,'-21'0'0,"42"0"0,-64 0 16,22 22-16,0-1 0,0-21 0,-21 21 15,42 0-15,-22 0 0,1 0 16,21 22 0,0-22-16,21 0 0,1-21 0,-1 0 15,0 21-15,0-21 0,0 0 16,0 0-16,43 0 15,-43-21-15,0 21 0,0-21 0,1 0 16,-22 0-16,0-1 0,21 1 16,-21 0-16,0 0 0,0 0 0,0-22 15,-21 22 1,-1 21-16,1 0 16,0 0-16,0 0 0,0 0 0,0 21 15,-43 22 1,43-22-16,0 0 0,0 0 0,-1 0 15,1 1-15,21-1 0,0 0 16,0 0-16,0 21 0,0-20 0,0-1 16,21-21-16,1 21 0</inkml:trace>
  <inkml:trace contextRef="#ctx0" brushRef="#br1" timeOffset="159891.61">19897 10478 0,'0'21'16,"-22"0"-1,22 0-15,-21 0 0,21 0 16,-21-21-16,21 22 0,-21-1 16,21 0-16,0 0 0,-21 0 15,21 22-15,-21-43 16,21 21-16,0 0 15,0-42 32,0 0-47,0-1 0,0 1 16,0 0-16,0 0 0,0 0 0,0 0 16,21-22-16,0 22 0,0 0 15,0 0-15,-21 0 0,21-1 0,1 1 16,-1 0-16,0 21 0,0-21 0,0 21 15,43 0 1,-43 21-16,0 0 16,-21 0-16,0 1 0,21-1 0,-21 0 15,0 0-15,0 21 0,0-20 0,0-1 16,0 0-16,0 0 0,0 0 16,0 0-16,-21 1 0,21-1 15,-21-21-15,21 21 16,-21-21-16,21-21 31,0 0-31,0-1 16,0-20-16,21 21 0,0 0 15,0 0-15,0-22 0,22 22 16,-22-21-16,42-22 16,-20 43-16,-22 0 0,42 0 15,-41 21-15,-1 0 0,0 0 16,-21 21-16,21 0 0,-21 0 15,21 0-15,-21 1 0,21 41 16,-21-42-16,0 22 0,0-22 16,0 0-16,-21 0 0,0 0 0,0 43 15,0-64-15,0 42 16,-1-42-16,1 0 16,21-21 30,0 0-46,21 21 0</inkml:trace>
  <inkml:trace contextRef="#ctx0" brushRef="#br1" timeOffset="160662.18">21061 10435 0,'0'-21'15,"0"42"-15,0-63 0,0 21 0,0 0 0,0-1 16,-21 22-16,-1 0 0,22-21 16,-21 21-16,-21 0 0,21 0 15,0 0-15,-1 21 0,-20-21 0,21 22 16,0-1-16,0 21 0,-1-21 16,-20 0-16,42 22 0,-21-22 0,0 0 15,0 85 1,21-85-16,0 0 0,0 0 15,63 1-15,-42-22 16,0 0-16,1 0 0,-1 0 16,0 0-16,0 0 0,0-22 15,0 22-15,1-21 0,-1 0 0,-21 0 16,21 0-16,21-43 16,-42 22-16,21 21 0,-21 0 15,22-1-15,-22 1 0,21 0 0,-21 0 16,0 42-1,0 0 1,0 0-16,-21 1 0,-1-1 0,22 0 16,-21 0-16,21 21 0,0-20 0,0-1 15,0 0-15,0 0 0,0 21 16,0-20-16,0-1 16,43-21-16,-22 0 0,-21 21 15,21-21-15,0 0 0,43 0 16,-43-21-16,21 21 0,-21-21 15,43-22-15,-43 22 16,0-21-16,21 21 0,-20-22 16,62-105-16,-63 106 15,1-22-15,20-20 0,-21 41 16,-21 1-16,0 0 0,0-22 16,0 43-1,0 0-15,0 42 16,-21 0-16,0 0 15,0 22-15,-1-22 0,1 63 16,0-20-16,0-22 0,0 1 16,21 20-16,0-21 0,0 1 15,0 41-15,0-41 0,0 41 16,21-62 0,0-1-16,0-21 0,22 21 0,-22-21 15,85 0-15,-1 0 16,-62-21-1,-1 21-15,0-21 0,-20-1 0,20-20 16,0 21-16,1-43 0</inkml:trace>
  <inkml:trace contextRef="#ctx0" brushRef="#br1" timeOffset="162167.7">13991 2752 0,'0'0'0,"0"-21"0,0-1 16,0 1-16,-21 0 15,21 0-15,0 0 16,0 0-16,0-1 15,0 1-15,21 0 16,0 0-16,22 0 0,-1 0 16,0-1-16,1 22 0,-1-21 15,0 21-15,128 0 16,-65 0-16,-41 0 16,-22 0-16,1 21 0,-1 1 15,-21 20-15,21-21 0,-20 21 0,-22 43 16,-22 0-1,1-43-15,-21 0 0,21 22 0,-22-22 0,1 22 16,-21-22-16,20 22 0,-126 126 16,0 22-1,105-149-15,22 1 16,-22-1-16,22 1 0,0-1 16,-1 22-16,1-22 0,0 22 0,-1 0 15,-20 63-15,42-85 16,-22 86-16,22-65 0,21 1 15,0-22-15,0 22 0,0 0 0,0-1 16,0-20-16,21 84 16,22 0-16,-22-84 0,0-1 15,21 1-15,1-22 0,-1 22 16,0-1-16,1-21 0,20 1 16,-21-1-16,22 0 0,-1-20 0,64 41 15,-63-42-15,42 22 16,-64-43-16,22 21 0,-22-21 15,-21 0-15,21 0 0,-20 0 0,-1 0 16,-42 0 15,-1 0-15,1 0-16,0 0 0,0 0 0,0 0 16,0 0-16,-1 21 0,-20-21 15,21 21-15,0-21 0,0 21 0,-1 0 16,-20 1-16,21-1 15,-21 21-15,20-21 0,1 0 16,-42 64-16,42-43 16,-1 1-16,-41 126 15,42-105-15,0-1 0,-1 1 16,1-1-16,0 22 0,0-22 0,0 22 16,0-22-16,21 22 0,0 148 15,0-85 1,0-63-16,0-22 0,0 22 0,0-22 15,0 22-15,21-21 0,0 20 0,0 43 16,21 64 0,-42-149-16,0 22 15,0-22-15,0 0 0,0 1 0,0-1 0,0 0 16,-21 1-16,21-22 0,-42 21 16,21-21-16,-22 22 0,22-22 0,-21 0 15,0 0-15,20-21 0,-20 21 16,-21 0-16,20-21 0,22 0 15,0 0-15,-21-63 16,42 42-16,0 0 0,0-22 16,0 1-16</inkml:trace>
  <inkml:trace contextRef="#ctx0" brushRef="#br1" timeOffset="162835.33">14795 7811 0,'22'0'15,"-44"0"-15,65 0 0,-22 0 16,21 0-16,-21 0 16,1-22-16,-1 1 0,42 0 15,-42 0-15,1 0 0,-1 0 16,0-1-16,0 1 0,0 0 0,0 0 15,-21 0-15,22-43 16,-22 43-16,0 0 0,-22 21 31,1 21-31,21 0 0,-21 0 16,0 1-16,0-1 0,21 21 16,-21 22-16,-1-43 0,22 21 15,-21 22-15,21-22 0,0 0 16,0 1-16,0-22 0,0 21 15,0 22-15,0-22 0,0-21 16,-21 21-16,0-20 0,21-1 16,-21-21-16,0 21 0,-1-21 15,1 0-15,0 0 0,0 0 0,0 0 16,0 0-16,-1-21 0,1 21 16,0-21-16,-21-1 0,42 1 15,-21 0-15,-1 0 0,1 21 0,0-42 16,21 20-16,0 1 15,21 42 17,0-21-32,1 22 15,-1-22-15,0 0 16,0 21-16,0-21 0,22 0 0,-22 0 16</inkml:trace>
  <inkml:trace contextRef="#ctx0" brushRef="#br1" timeOffset="163300.29">15367 7895 0,'0'0'0,"-21"0"16,0 21 0,-1 1-1,1-22-15,21 21 0,-21 0 0,21 0 16,-21 0-16,0 22 15,21-22-15,-21 0 0,-1 0 16,22 0-16,0 0 16,0-42 15,22 0-31,-1 21 16,-21-21-16,21 0 0,-21 0 0,21-1 15,21-20-15,-20 21 16,20-43-16,-21 43 0,21 21 15,-20-21-15,20 0 0,-21 21 16,21 0-16,-20 0 16,-22 21-16,0 0 0,21 0 15,-21 1-15,0-1 0,0 0 0,0 0 16,0 0-16,-21 0 0,-1 1 16,1 20-1,21-21-15,0 0 0,0 0 0,0 1 16,21-22 15,1 0-31,-1 0 0,0-22 16,0 1-16,0 0 0,22 0 0</inkml:trace>
  <inkml:trace contextRef="#ctx0" brushRef="#br1" timeOffset="163548.14">16065 7599 0,'0'0'0,"-21"0"16,0 0 0,0 21-16,21 0 0,-42 22 15,20-22-15,-20 42 16,42-20-16,-21 20 16,0-42-16,21 22 0,-21-1 0,21 0 15,0-21-15,0 1 0,0-1 0,0 0 16,0 0-1,21-21-15,0 0 0,0 0 16,0 0-16,0 0 0,1-21 0,-1 21 16,0-21-16</inkml:trace>
  <inkml:trace contextRef="#ctx0" brushRef="#br1" timeOffset="163936.02">16129 7916 0,'-21'22'16,"21"-1"0,21-21-16,0 0 15,0 0-15,0 0 16,1 0-16,-1 0 0,0 0 0,0 0 0,0 0 16,22-21-16,-22 21 0,42-22 15,-63 1-15,21 0 16,1 21-16,-22-21 0,0 0 15,-22 21 1,1 0-16,0 0 0,0 0 16,0 0-16,0 0 0,-22 21 0,22-21 15,0 21-15,0 0 0,0 0 0,-1 1 16,1-1-16,-21 42 16,42-42-16,0 1 0,0 20 15,0-21-15,21-21 16,0 0-16,0 0 15,1 0-15,20 0 0,-21 0 16,0 0-16,0 0 0,1 0 0,-1-21 16,0 0-16,0 0 0,0-1 15,0 1-15,1 21 0</inkml:trace>
  <inkml:trace contextRef="#ctx0" brushRef="#br1" timeOffset="164128.91">15811 7705 0,'0'0'0,"-21"0"0,0 0 16,42 0 15,0 21-31,1-21 16,-1 0-16,21 0 0,0 0 15,1 0-15,-22 0 0,21 0 0,1 0 16,20 0-16,-21 0 0,1 0 0</inkml:trace>
  <inkml:trace contextRef="#ctx0" brushRef="#br1" timeOffset="164846.5">16976 7916 0,'21'0'0,"-42"0"0,63 0 16,-21 0-16,0-21 16,-21 0-1,0 0-15,0 0 16,0 0-16,-21 21 0,0-22 16,-21 22-16,20 0 0,1 0 15,0 0-15,0 0 16,-43 0-16,43 0 0,0 0 0,-21 0 15,21 22-15,-1-1 0,1 0 16,0-21-16,21 21 0,0 0 16,0 0-16,0 43 15,21-22-15,0-42 16,1 0-16,-1 0 0,21 0 16,-21 0-16,0 0 0,22 0 0,-22 0 15,0 0-15,0 0 0,22-42 16,20 21-1,-63 0-15,21-22 16,0 43-16,-21-21 16,0 42 15,-21-21-31,21 21 0,-21 1 0,21-1 16,0 0-16,0 0 0,-21 21 15,21-20-15,-21 20 0,21-21 0,0 21 16,-21 22-16,21-22 0,0-21 15,0 22-15,0-1 0,-22-21 16,22 22-16,-21-22 0,21 21 0,0-21 16,-21 0-16,0 22 0,0-22 0,21 0 15,-43 21-15,22-20 16,0-1-16,0 0 0,0-21 16,0 0-16,-1 0 0,-20 0 15,0-21 1,21 0-16,-1-1 0,22 1 15,0 0-15,-21 0 0,21-21 0,0-1 16,0 1-16,0 0 16,0 20-16,0 1 0,21 21 15,-21-21-15,22 0 0,-1 0 0,0 21 16,0-21-16,0-1 0,22 22 0,-22-21 16,0 0-16</inkml:trace>
  <inkml:trace contextRef="#ctx0" brushRef="#br1" timeOffset="165208.3">17335 8001 0,'0'-42'31,"22"21"-15,-1 21-16,0-22 0,0 22 0,0 0 15,0-21-15,1 21 0,-22-21 0,42 0 16,-42 0-16,0 0 31,-21 21-15,0 0-16,-22 0 0,22 0 0,0 21 16,0 0-16,-22 0 0,22-21 15,0 21-15,0 0 0,0 1 0,0-1 16,21 0-16,0 21 0,0-21 15,0 1-15,0-1 0,0 0 16,21 0-16,21 0 16,-21-21-16,0 21 0,22-21 0,-22 0 15,0 0-15,21 0 0,-20 0 16,-1 0-16,0 0 0,21-21 0</inkml:trace>
  <inkml:trace contextRef="#ctx0" brushRef="#br1" timeOffset="165561.21">17716 7874 0,'0'106'0,"0"-212"0,0 85 16,0 0-16,0 0 0,0-1 15,22 22 1,-1 0 0,0 0-16,0 0 0,0 0 0,0 0 15,22 0-15,-22 0 0,21 43 16,-42-22-16,21 0 15,-21 0-15,0 22 0,0-22 16,0 0-16,0 0 0,0 21 16,0-20-16,-21 20 0,0-42 31,21-21-15,0 0-16,0-1 0,0 1 15,21-21 1,0 21-16,1 0 0,-1-1 0,0-20 15,0 21-15,0 0 0,22 0 0,-22-22 16,0 22-16,21 21 0,-21-21 0,22 0 16,-22 21-16,0 0 15</inkml:trace>
  <inkml:trace contextRef="#ctx0" brushRef="#br1" timeOffset="-190048.09">17081 6879 0,'-21'0'16,"0"0"-1,0 0 1,0 0-1,0 0-15,-1 0 32,1 0-17,42 0 63,1 0-78,-1 0 0,0 0 16,0 0-16,0 0 16,0 0-16,1 0 0,41 0 15,22 0-15,-64 0 16,21 0-16,-21 0 0,22 0 16,-22 0-16,0 0 0,21 0 0,-20 0 15,-1 0-15,0 0 16,21 0-16,-21 0 0,1 0 0,-1 0 0,21 0 15,-21 0-15,0 0 0,22 0 0,-22 0 16,64 0 0,-43-21-16,-21 21 0,21 0 0,-20 0 15,20 0-15,0 0 0,-21 0 16,22 0-16,-1 0 0,64 0 16,-64 0-16,-21 0 15,22 0-15,-1 0 0,-21 0 16,22 0-16,41 0 0,22 0 15,-64 0-15,-20 0 16,20 0-16,-21 0 0,21 0 16,85 0-1,-105 0-15,20 0 16,-21 0-16,0 0 0,22 0 0,-22 0 0,21 0 16,-21 0-16,22 0 0,-1-21 15,0 21-15,1 0 0,-1 0 0,0 0 16,1 0-16,-1 0 0,0 0 15,1 0-15,-1 0 0,0 0 16,-21 0-16,22 0 0,-1 0 0,0 0 16,-20 0-16,20 0 0,-21 0 15,21 0-15,-20 0 0,20 0 0,21 0 16,-20 0-16,-1 0 0,0 0 16,1 0-16,-1 0 0,0 0 15,22 0-15,-22 0 0,1 0 0,41 0 16,-41 0-16,20 0 15,-21 0-15,1 0 0,-22-21 0,21 21 16,85 0 0,-84 0-16,-22 0 0,21-21 15,0 21-15,43 0 0,-43 0 16,1 0-16,41 0 0,-41-22 16,-1 22-16,0 0 0,1 0 15,-1 0-15,0 0 0,85 0 16,-42 0-1,-43 0-15,-20 0 0,62 0 16,-41 0-16,-1 0 0,43 0 16,-64 0-16,63 0 15,-41 0-15,-1 0 0,0 0 0,1 0 16,-1 0-16,0 0 16,1 0-16,-1 0 0,22 0 0,-22 0 0,127 0 15,-84 0 1,-22 0-16,-20 0 15,84 0-15,-85 0 16,0 0-16,-20 0 0,20 0 16,0 0-16,-21 0 0,22 0 15,-1 0-15,22 0 0,-43 0 0,21 0 16,-21 0-16,0 0 0,1 0 16,-1 0-16,42 0 15,-20 0 1,-22 0-16,0 0 15,0 0 1,-42 0 15,0 0-31,0 0 16,-1 0-16</inkml:trace>
  <inkml:trace contextRef="#ctx0" brushRef="#br1" timeOffset="-188764.93">19156 8128 0,'0'0'0,"-21"0"0,21-21 16,-22 21-16,1 0 16,0 0-1,0 0-15,0 0 0,0 0 16,-1 0 0,1 0-16,42 0 62,1 0-46,-1 0-16,0 0 0,21 0 15,-21 0-15,22 0 0,-22 0 0,21 0 16,22 0-16,-22 0 0,22 0 16,-22 0-16,21 0 0,1 0 15,-1 0-15,-20 0 0,20 21 0,1-21 16,-22 0-16,22 0 0,-22 21 15,21-21-15,22 0 0,84 21 16,-105-21-16,-1 22 16,1-22-16,-1 0 0,1 0 15,-1 0-15,1 0 0,-1 21 0,22-21 16,-21 0-16,63 0 16,63 0-1,-148 0-15,22 0 0,63 0 16,-64 0-16,128 0 15,-128 0-15,64 0 16,-63 0-16,-1 0 0,-20 0 16,20 0-16,1 0 0,-1 0 0,1 0 15,63 0-15,0 0 16,-64 0-16,-20 0 0,20 0 16,1 0-16,-1 0 0,1 0 0,105 0 15,-63 0 1,-64 0-16,22 0 0,84 0 15,-85 0-15,1 0 16,-22 0-16,22 0 16,-22 0-16,64 0 0,-64 0 0,22 0 15,-22 0-15,-21 0 0,21 0 16,1 0-16,-22 0 0,0 0 16,21 0-16,-20 0 0,-1 0 15,0 0-15,0 0 16,0 0-1,-42 0 79,0 0-94</inkml:trace>
  <inkml:trace contextRef="#ctx0" brushRef="#br1" timeOffset="-188613.03">24130 8297 0,'-21'22'15,"21"-1"1,-21-21-16,21 21 0,-22-21 15,1 21-15</inkml:trace>
  <inkml:trace contextRef="#ctx0" brushRef="#br1" timeOffset="-129952.54">17187 9546 0,'-21'0'31,"0"0"-31,0 0 47,42 0 0,0 0-47,0 0 16,22 0-16,-1 0 0,0 0 15,22 0-15,-1 0 0,1 0 0,105 0 16,-63 0-16,-21 0 0,42 0 16,-22 0-16,22 0 0,0-21 15,149 21-15,-149-21 16,232 21-16,-232-21 15,191 0-15,-212 21 16,-22 0-16,1 0 0,0-22 16,-22 22-16,128-21 15,-64 0 1,-106 21-16,0 0 0,0 0 0,0 0 16,1 0-16,-22-21 46,-22 21-46,22 21 16,-21-21-16,21 21 16</inkml:trace>
  <inkml:trace contextRef="#ctx0" brushRef="#br1" timeOffset="-129176.98">16997 11642 0,'-21'0'16,"42"0"-16,-64 0 0,22 21 0,0-21 15,0 0-15,0 0 16,21 21 0,21-21-1,0 0 1,21 0-16,1 0 0,41 0 0,-20 0 16,21 0-16,-1 0 0,1 0 0,127 0 15,-107 0-15,22 0 0,-21 0 16,21 0-16,0 0 0,-21 0 15,21 21-15,85-21 0,-128 0 16,86 0-16,-86 0 0,-20 0 16,-1 0-16,-20 0 0,-1 0 15,0 0-15,1 0 0,-22 0 16,0 0-16,0 0 0,0 0 16,-21 21 62,-42-42-63,63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40:30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3429 0,'0'-21'15,"-21"21"-15,21-21 16,-22 0-16,1 21 16,21-22-16,0 1 15,-21 21 1,21 21-1,0 1-15,0-1 16,0 21-16,0 0 0,0 1 0,0-1 16,0 22-16,0 41 15,21 22 1,-21-63-16,0-1 0,0 22 0,0-21 16,21 20-16,-21-20 0,0 20 0,0-20 15,22-1-15,-22 1 0,0 21 16,0-22-16,0 22 0,0-22 15,0 1-15,0-1 0,0 1 0,0-22 0,0 43 16,0-1 0,0-62-16,0-44 31,0 1-15,0 0-16,0 0 0,0-21 15,0 20-15,0-20 0,0 0 16,0-1-16</inkml:trace>
  <inkml:trace contextRef="#ctx0" brushRef="#br0" timeOffset="2097.46">2646 3471 0,'0'0'15,"-21"-21"16,21 0 16,-22 21-47,1 0 32,42 0 14,22 0-46,-22 0 0,0 0 16,21-21-16,1 21 0,-1 0 0,0 0 16,1 0-16,20 0 0,-20 0 0,20 0 15,-21 0-15,22 0 0,-1 0 16,1 0-16,-1 0 0,1 0 16,-1 0-16,22 0 0,-21 0 0,20 0 15,64-21-15,-63 21 16,0-21-16,-1 21 0,1 0 0,21-22 15,84 22-15,-84-21 16,-21 0-16,0 21 0,-1 0 0,1 0 16,-22-21-16,64 21 15,-63 0-15,63-21 0,-64 21 16,1 0-16,-22 0 0,22-21 16,-1 21-16,-20 0 0,20 0 0,1 0 15,-22-22-15,21 22 0,-20 0 16,-1 0-16,0 0 0,1-21 15,-22 21-15,21 0 0,-21 0 0,1 0 16,-1 0-16,0 0 0,0 0 16,0 0-16,0 0 15,1 0 1,-22 21 0,21 1-1,-21-1-15,0 0 16,0 0-16,0 0 0,0 0 15,0 1-15,0-1 0,21 0 16,-21 21-16,0 1 0,0-22 16,0 0-16,0 21 0,21-21 15,-21 1-15,0 20 0,0-21 16,0 21-16,0-20 0,0 20 0,0-21 16,21 21-16,-21-20 15,0 20-15,21 0 0,-21 1 0,0 41 16,0-41-16,0-1 0,0 0 0,22 1 15,-22 20-15,0 22 16,21-43-16,-21 0 0,0-20 0,0 20 16,0 0-16,0 22 0,0-22 0,0 0 15,0 1-15,21-1 0,-21 22 16,0 84 0,21-64-16,-21-41 0,0-1 0,21 0 15,-21 1-15,0-22 16,0 64-16,0-64 0,0 0 15,0 21-15,0-21 0,0 1 0,0-1 16,0 0-16,0 0 16,0 0-16,-21-21 15,0 0-15,0 0 16,0 0-16,-1 0 16,1 0-16,0 0 0,0 0 15,0 0-15,0 0 0,-1 0 16,-20-21-16,21 21 0,0 0 15,-22-21-15,1 21 0,21 0 0,-106 0 16,85 0-16,-64-21 16,42 21-16,1 0 15,-1 0-15,1 0 0,-1 0 0,1 0 16,-1 0-16,1 0 0,20 0 0,-62 0 16,62 0-16,-20 0 15,-22 0-15,43 0 0,-22 0 16,22 0-16,-22 0 0,22 0 0,-21 0 15,-1 21-15,1-21 0,-1 0 16,-63 0-16,85 21 16,-1-21-16,1 0 0,0 0 0,-1 0 15,22 0-15,-42 0 16,20 0-16,-20 0 16,42 0-16,-22 0 0,1 0 0,0 0 15,-1 21-15,1-21 0,0 0 0,-22 0 16,22 0-16,-22 0 15,22 0-15,0 0 0,21 0 16,-1 0-16,-20 0 0,21 0 0,-21 0 16,20 0-16,-41 0 15,42 0-15,0 0 0,-1 0 16,1 0-16,0 0 0,0 0 16,-21 0-1,-1 0-15,22 0 0,0 0 16,0 0-16,0 0 15,-1 0-15,1 0 0,0 0 16,0 0-16,0 0 16,0 0-1,21 21 79,-22 1-78,1-22 46,0 0-31,21-22 32,0 1 46,21 0-62,0 0-47,-21 0 16,0 0-1,0-1-15,0 1 16,22 0-16,-22 0 16,0 0-16,0 0 15,0-1 1,0 1-16</inkml:trace>
  <inkml:trace contextRef="#ctx0" brushRef="#br0" timeOffset="4219.17">3217 3895 0,'0'0'0,"-63"-85"31,63 64-31,0 0 0,-21 0 15,21-1-15,0 44 32,0-1-32,0 0 15,0 21-15,0 1 0,0-1 16,0 0-16,0 1 0,0 20 0,21-21 16,-21 22-16,0-22 0,0 1 15,0-1-15,0 0 0,0 1 16,0-22-16,0 0 0,0 0 0,0 0 15,0 0-15,0 1 16,0-44 31,0 1-47,0-21 0,0 21 16,0 0-16</inkml:trace>
  <inkml:trace contextRef="#ctx0" brushRef="#br0" timeOffset="4895.37">3154 3810 0,'-21'-21'15,"-1"21"-15,65 0 47,-22 0-31,0 0-16,21-21 0,1 21 0,-1 0 15,0 0-15,1 0 0,20 0 16,1-21-16,-22 21 0,22-22 0,-22 22 16,21 0-16,-20 0 0,20 0 15,-20 0-15,-1 0 0,-21-21 16,21 21-16,-20 0 0,-1 0 0,0 0 15,0 0-15,0 0 16,-21 21 0,0 1-16,21-22 15,-21 21-15,0 0 0,0 0 16,0 0-16,22 0 16,-22 1-16,21-1 0,-21 0 15,0 21-15,0-21 0,0 1 16,0-1-16,0 21 0,0-21 0,0 43 15,21-43-15,-21 21 16,0-21-16,0 22 16,0-22-16,0 0 0,0 0 0,0 0 15,0 1-15,0-1 16,0 0-16,-21 0 16,0-21-16,-1 0 0,22 21 15,-42-21-15,21 0 0,0 21 16,-106-21-1,84 22-15,-20-22 0,-1 0 16,1 0-16,-85 21 0,84-21 16,1 0-16,-64 0 15,84 0-15,-62 0 0,83 0 16,1 0-16,0 0 0,0 0 16,0 0-16,21-21 15,21 21 1,0 0-16,0-22 0,0 22 15,1-21-15,20 21 0</inkml:trace>
  <inkml:trace contextRef="#ctx0" brushRef="#br0" timeOffset="5276.15">5016 3598 0,'0'0'0,"-21"22"31,21-1-31,-21 0 15,21 0-15,0 21 16,0-20-16,0-1 0,0 21 0,0-21 16,0 22-16,0-1 0,0 0 15,0 1-15,0-22 0,0 21 0,0 22 16,21-43-16,-21 21 0,0-21 16,0 0-16,0 1 15,0-1-15,21-21 16</inkml:trace>
  <inkml:trace contextRef="#ctx0" brushRef="#br0" timeOffset="5923.78">4995 3598 0,'0'0'0,"21"0"47,1 0-47,-1 0 0,0 0 15,42 0-15,-20 0 16,20 0-16,-20-21 15,-1 21-15,0 0 0,1 0 0,-1 0 16,0-21-16,1 21 0,-1 0 0,-21 0 16,21 0-16,22-21 15,-43 21-15,0 0 0,0 0 16,-21 21 0,0 0-1,0 0-15,0 1 16,0-1-16,0 0 0,0 0 15,0 0-15,0 0 16,0 1-16,0-1 0,0 21 16,0-21-16,0 0 0,0 1 15,0 20-15,0-21 0,0 0 16,0 43-16,0-43 0,22 42 16,-1-41-16,-21-1 15,0 0-15,0 0 0,0 0 16,0 0-16,0 1 0,0-1 15,-21 0-15,-1-21 16,-20 21-16,0-21 16,-1 21-16,1-21 0,0 21 0,-1-21 15,-20 22-15,-43-22 16,43 0-16,-22 21 0,21-21 16,22 0-16,21 0 0,-21 0 15,20 21-15,-20-21 0,21 0 16,0 0-16,0 0 0,-1 0 0,1 0 15,0 0 1,0 0-16,0 0 0,0 0 16</inkml:trace>
  <inkml:trace contextRef="#ctx0" brushRef="#br0" timeOffset="6488.03">2921 4890 0,'21'21'0,"0"0"15,-21 0-15,0 0 0,0 0 16,0 22-16,0-22 0,21 21 0,-21-21 15,0 1-15,0 41 16,0-42-16,0 0 0,0 22 16,0-22-16,0 0 15</inkml:trace>
  <inkml:trace contextRef="#ctx0" brushRef="#br0" timeOffset="7152.41">3006 4826 0,'21'-21'0,"0"21"16,0 0-16,0 0 0,22 0 16,-1-21-16,0 21 0,43 0 15,-22-21-15,1 21 0,-1 0 16,1 0-16,-22 0 0,22-22 0,-1 22 16,43-21-16,-21 21 15,-43 0-15,-21 0 0,22 0 16,-22 0-16,0 0 0,0 0 15,0 0 1,-21 21 0,0 1-1,0-1-15,0 0 16,0 0-16,0 0 16,0 0-16,0 1 0,0-1 15,0 21-15,0-21 0,0 0 16,0 1-16,0-1 0,0 21 15,0-21-15,0 0 0,0 1 0,0 20 16,0-21-16,0 21 16,0-20-16,0 20 15,0-21 1,-21 0 0,0-21-16,0 21 15,0-21-15,-1 0 16,-20 22-16,21-22 0,0 0 15,-22 0-15,1 0 0,21 0 0,-21 0 16,-1 21-16,-20-21 0,-1 0 16,-42 0-16,43 0 0,-1 0 15,1 0-15,-1 0 0,22 0 16,0 0-16,-1 0 0,-41 0 16,63 0-16,42 0 46,0-21-46,0 21 16</inkml:trace>
  <inkml:trace contextRef="#ctx0" brushRef="#br0" timeOffset="7578.16">4762 4784 0,'0'0'0,"0"21"0,0 21 0,0-21 0,0 85 16,0-63 0,0-1-16,0-21 0,0 0 0,0 22 15,0-22-15,0 0 0,0 0 16,0 21-16,0 1 15,0-64 32,0-1-31</inkml:trace>
  <inkml:trace contextRef="#ctx0" brushRef="#br0" timeOffset="8320.04">4762 4678 0,'22'0'31,"-1"0"-31,0 0 15,0 0-15,0 0 0,0 0 16,1 0-16,20 0 0,-21 0 0,21 0 16,-20 0-16,20 0 15,64-21-15,-64 21 16,0-21-16,-20 21 0,20 0 0,0 0 16,1-22-16,62 22 15,-83 0-15,20-21 0,-21 21 16,0 0-16,0 0 0,1 0 15,-1 0-15,0 0 16,-21 21 15,21-21-31,-21 22 0,0-1 16,0 0 0,0 0-16,0 0 15,0 0-15,0 1 0,0-1 16,21-21-16,-21 21 0,0 0 15,0 43-15,0-43 0,0 0 16,21 0-16,-21 0 0,0 0 16,0 1-16,0-1 0,22 21 15,-22 22-15,0-43 16,0 0-16,0 0 16,0 0-16,-22-21 15,1 21-15,0 1 0,0-22 16,0 21-16,0-21 15,-22 0-15,22 0 0,0 21 16,-64-21-16,22 0 16,20 21-16,1-21 0,-21 0 15,20 0-15,1 0 0,0 0 0,-85 0 16,84 0 0,22 0-16,-21 0 0,21 0 0,-22 0 15,22 0-15,0 0 16,0 0-1,0 0 17,21-21-17,-22 21-15</inkml:trace>
  <inkml:trace contextRef="#ctx0" brushRef="#br0" timeOffset="11771.97">1037 2455 0,'0'-21'15,"0"0"1,0 0 0,0 0-16,0 0 15,0-1 1,0 1-16,0 0 0,0 0 15,0 0 1,21 0-16,0-1 0,1 22 0,-22-21 16,42 0-16,-21 0 0,0 21 15,22-21-15,-1 0 0,127-43 16,-42 22 0,-63 42-16,20-21 0,-20-1 15,-1 1-15,1 0 0,21 0 16,-1 21-16,1-21 0,0 21 15,84-21-15,-63 21 0,-22 0 16,1 0-16,0 0 0,-1 0 16,1 21-16,63 0 15,-63 0-15,63 21 0,-84 1 16,20-22-16,-20 0 0,-1 21 0,1 1 16,-1-22-16,1 21 0,-1 1 15,-20-1-15,-1-21 0,43 64 16,-43-22-16,0 22 15,1-43-15,-1 43 16,-21-64-16,0 21 0,0 1 0,-21-22 16,0 0-16,22 21 0,-22-20 15,0 20-15,0-21 16,0 0-16,0-42 47,-22 0-32,1 0-15</inkml:trace>
  <inkml:trace contextRef="#ctx0" brushRef="#br0" timeOffset="12583.51">1291 2392 0,'0'-21'31,"0"0"-31,0-1 16,21 22-16,-21-21 0,21 21 16,1-21-16,-1 21 0,0-21 0,21 21 15,-21-21-15,22 21 0,41-43 16,-41 43-16,-1-21 16,22 0-16,-22 21 0,21-21 0,1 0 15,63 0-15,21-1 16,-84 1-16,20 21 0,1 0 15,0-21-15,-22 21 0,22-21 16,-22 21-16,22 0 0,-22 0 0,1 0 16,-22 0-16,22 0 15,-1 21-15,43 0 0,-64 0 16,22 1-16,42 20 0,-64-21 16,22 0-16,-22 0 0,0 1 15,22-1-15,20 21 0,-41-21 16,-22 22-16,64-1 15,-64 0-15,21-21 0,22 85 16,-22-42 0,-21-22-16,0-21 0,0 22 0,1-22 15,-1 0-15,0 0 0,-21 0 0,21 0 16,-21 1-16,21-1 0,-21 0 16,0 0 15,-21-21 31,21-21-46,-21 21-16</inkml:trace>
  <inkml:trace contextRef="#ctx0" brushRef="#br0" timeOffset="13016.2">3598 2879 0,'21'0'63,"1"21"-63,-1-21 0,0 0 16,21 21-16,-21-21 0,1 21 0,20-21 15,-21 21-15,21-21 0,-20 22 16,20-22-16,-21 21 0,21-21 15,-20 21-15,-1-21 0,21 0 0,-21 21 16,0-21-16,1 0 0,-1 21 0,0-21 16,0 0-16,0 21 0,0-21 0,1 0 15,-22-21 48,0 0-48</inkml:trace>
  <inkml:trace contextRef="#ctx0" brushRef="#br0" timeOffset="13344.64">4487 2244 0,'0'0'16,"-42"0"-1,21 21-15,0 0 0,21 0 0,-22 0 16,22 1-16,0 20 0,-21 43 16,21-43-16,0 0 0,-21 1 15,21-1-15,0 0 0,0 1 16,0-1-16,0 0 0,-21-21 0,21 43 15,-21-22-15,21-21 0,0 1 16,-21-1-16,21 0 16,0 0-16,0 0 15,0 0-15</inkml:trace>
  <inkml:trace contextRef="#ctx0" brushRef="#br0" timeOffset="27887.85">2265 7599 0,'0'0'0,"-21"-64"31,-1 64-31,22-21 15,0 42 17,0 1-17,-21-1-15,21 0 0,0 21 0,0 1 16,0-1-16,0 0 0,0 1 16,0 20-16,0 1 0,0 20 0,0-20 15,0 20-15,0-20 0,0 21 16,0-22-16,0 22 0,0-1 0,0 1 15,0 0-15,0-1 0,0 170 16,0-190 0,0 21-16,0-22 0,0 1 0,0-1 15,0 1-15,0-22 0,0 0 0,0 1 16,0-1-16,0 0 0,0-21 16,21 1-16,1-22 15,-1 0-15,0-22 16,-21 1-16,0 0 15</inkml:trace>
  <inkml:trace contextRef="#ctx0" brushRef="#br0" timeOffset="29267.82">2455 7557 0,'0'0'0,"0"-22"31,21 22 0,1 0-31,-1 0 16,0 0-16,0 0 0,0 0 16,0 22-16,1-22 15,-1 0-15,42 0 0,-20 21 16,41-21-16,-20 0 16,-1 0-16,1 0 0,63 0 15,-43 0-15,86 0 0,-86 0 16,107 0-16,-85 0 15,0 0-15,84 0 16,-63 0-16,-21 0 0,21 0 0,-21 0 16,21 0-16,-21 0 0,126 0 15,-105 0-15,0 0 0,0 0 16,0 0-16,0 0 0,0 0 0,106 0 16,-106 0-16,191 0 15,-212 0 1,-1 0-16,1 0 0,-21 0 0,0 0 15,126 0-15,-105 0 16,-64 0-16,1 0 16,20 0-16,-42 0 0,22 0 15,-22 0-15,0 0 16,0 0-16,-21 21 31,0 0-15,0 0-16,0 0 0,0 1 15,0-1-15,0 21 16,0-21-16,0 22 0,0-22 16,-21 21-16,21 0 0,-21 107 15,21-107-15,0 64 16,0-43-16,0 1 0,0-22 0,0 22 16,-21-22-16,21 21 0,-21 107 15,21-1 1,0-105-16,-22-1 0,22-21 15,0 22-15,0-22 0,-21 106 16,21-105-16,0 41 16,0-41-16,0-1 15,0-21-15,-21 22 0,21-1 16,0-21-16,-42 64 16,21-43-16,-1-21 15,1-21-15,0 21 0,0-21 16,0 22-16,0-22 0,-1 21 0,1-21 15,0 0-15,-21 0 0,-22 21 16,43-21-16,-21 0 0,-1 0 16,1 21-16,0-21 0,-64 0 15,64 0-15,-128 0 16,107 0-16,-1 0 0,1 0 16,-1 21-16,1-21 0,-1 0 0,-63 0 15,43 0-15,-65 21 16,65-21-16,-1 0 0,0 0 15,1 0-15,-1 0 0,0 0 0,1 0 16,-1 22-16,0-22 0,1 0 16,-22 0-16,-85 0 15,86 21-15,-86-21 0,85 0 0,0 21 16,1-21-16,-1 0 0,0 21 16,-233 0-1,212-21-15,-84 21 0,84-21 0,21 0 16,-106 0-1,127 0-15,1 0 0,-1 0 0,0 0 0,22-21 16,-22 21-16,22 0 16,20-21-16,-20 21 0,-22-21 15,43 21-15,0 0 0,-1 0 0,22-21 16,-21 21-16,21 0 0,-1-21 16,1 21-16,21-22 31,0 1-31,0 0 15</inkml:trace>
  <inkml:trace contextRef="#ctx0" brushRef="#br0" timeOffset="29783.52">2519 7938 0,'0'0'0,"0"-22"0,0 44 32,0-1-32,21 21 15,-21-21-15,0 22 0,0-1 16,0 0-16,0 1 0,0-1 0,0-21 16,0 21-16,0 1 0,0-1 0,0 0 15,0 1 1,0-22-16,0 0 0,21-21 15,0 0 1</inkml:trace>
  <inkml:trace contextRef="#ctx0" brushRef="#br0" timeOffset="30263.48">2519 7959 0,'-21'-21'0,"42"42"0,-42-64 15,21 22-15,-22 21 0,22-21 32,22 21-32,-1 0 0,21 0 15,-21 0-15,22-21 0,-1 21 16,21 0-16,-20 0 0,-1-21 0,22 21 16,-22 0-16,64-21 15,-64 21-15,0 0 0,1 0 16,-1 0-16,0 0 0,-20 0 0,-1 0 15,0 0-15,0 0 0,0 21 16,-21 0-16,0 0 16,0 0-16,0 0 0,0 1 15,0-1-15,0 0 0,0 21 16,0-21-16,0 1 0,0-1 0,0 0 16,21 0-16,-21 0 0,0 0 15,22 1-15,-22-1 0,0 21 16,21 0-16,-21-20 15,0-1-15,0 0 0,0 0 16,0 0-16,-21 0 0,-1 1 0,-41 20 16,21-42-16,-1 21 15,-20 0-15,20 0 0,-62 1 16,41-22-16,22 21 0,-1-21 0,-41 0 16,41 21-16,22-21 15,0 0-15,0 0 0</inkml:trace>
  <inkml:trace contextRef="#ctx0" brushRef="#br0" timeOffset="30623.76">2688 9017 0,'0'0'16,"-21"0"-16,21 21 0,0 0 15,-21-21-15,0 22 0,21-1 16,0 21-16,-22-21 0,22 0 0,-21 1 15,0 41-15,21-21 0,0-20 16,-21-1-16,21 21 0,-21-21 16,21 22-16,-21-22 0,21 0 15,0 0 1,0 0-16,21-21 16,-21-21-16,21 0 15,-21 0-15,0 0 0,0-1 16</inkml:trace>
  <inkml:trace contextRef="#ctx0" brushRef="#br0" timeOffset="31041.25">2582 9017 0,'21'-21'16,"1"21"-16,-1-21 15,0 21-15,0 0 0,21-21 16,1 21-16,-1-22 0,0 22 0,1 0 15,-1-21-15,0 21 0,1 0 16,-1 0-16,0 0 0,1 0 0,-1 0 16,0 0-16,1 0 0,-22 21 15,21 1-15,-21-22 0,1 21 16,-1 0-16,21 42 16,-42-20-16,21-1 0,0-21 15,1 43-15,-22-43 16,0 0-16,0 0 0,0 22 15,0-22-15,0 21 16,0-21-16,0 0 0,0 22 16,0-22-16,-22 0 0,1 0 0,-63 43 15,-1-43 1,43 0-16,-1 0 0,1-21 16,-64 21-16,43-21 0,20 0 15,-20 0-15,20 0 0,-41-21 16,41 0-16,1 0 0,21-21 15,21 20-15,0-20 0,0 21 16,0-21-16,0 20 0</inkml:trace>
  <inkml:trace contextRef="#ctx0" brushRef="#br0" timeOffset="31344.07">4170 7768 0,'-21'0'0,"-1"21"16,22 1-1,0 41-15,-21 43 16,21-64-16,-21 22 0,21-22 0,0 64 15,-21-64-15,21 1 16,-21-1-16,21 0 0,0-21 16,-21 1-16,21-1 0,0 0 0,0 0 15,21-42 17,-21 0-32</inkml:trace>
  <inkml:trace contextRef="#ctx0" brushRef="#br0" timeOffset="31775.81">4043 7811 0,'0'0'0,"21"0"32,0 0-17,0 0-15,22 0 0,-22 0 16,21 0-16,0 0 0,22-22 0,-22 22 15,22 0-15,-22 0 0,22 0 16,41 0-16,-62 0 0,-1 0 16,0 0-16,1 0 0,-22 0 0,0 0 15,21 0-15,-20 0 16,-1 22-16,-21-1 16,0 0-16,0 0 0,0 0 15,0 0 1,21 1-16,-21-1 0,0 0 0,0 0 0,0 0 15,0 0-15,0 1 0,0-1 16,0 0-16,0 21 0,-42 1 16,42-22-16,-85 42 15,43-42-15,-1 1 16,1-1-16,0 0 0,-22 0 0,-105 43 16,21-22-1,126-42-15,-41 21 16,42-21-16,0 0 0,-1 21 15,1-21-15</inkml:trace>
  <inkml:trace contextRef="#ctx0" brushRef="#br0" timeOffset="32207.56">4191 9144 0,'0'0'0,"0"-21"0,-42-64 31,42 106-15,0 1-16,0 20 16,0-21-16,0 21 0,-22-20 0,22 20 15,0 21-15,0-20 16,0-1-16,0-21 0,-21 22 15,21-1-15,-21 43 16,21-64-16,0 0 0,0 0 0,0 0 16,21-21 15,-21-21-31,21 0 0</inkml:trace>
  <inkml:trace contextRef="#ctx0" brushRef="#br0" timeOffset="32627.49">4191 8996 0,'0'-21'16,"0"42"-16,-21-42 0,21 0 15,21 21 17,0 0-32,0 0 0,22 0 0,-22-22 15,21 22-15,0 0 0,22 0 16,-22-21-16,64 21 0,-64 0 15,1 0-15,-1 0 0,43 0 16,-43 0-16,-21 0 0,0 21 16,1 1-16,-1-1 0,0 0 0,-21 0 15,0 0-15,21 22 16,-21-1-16,0-21 0,21 0 0,-21 0 16,0 1-16,0-1 0,0 0 15,0 42-15,0-20 16,0-22-16,0 0 15,-21 0-15,21 0 0,-42 1 16,21-1-16,-64 21 0,-21-21 16,64 0-16,-22 1 15,1-1-15,-1-21 0,1 21 0,-1-21 16,22 0-16,-43 0 0,64 0 16,-21 0-16,21 0 0,-1 0 15,1-21-15,21 0 0,0-1 0,0-20 16,0 21-16</inkml:trace>
  <inkml:trace contextRef="#ctx0" brushRef="#br0" timeOffset="32942.74">5482 7916 0,'-42'85'31,"42"-43"-31,0 1 0,-21-1 0,21 0 16,0 1-16,0 20 0,0-20 15,0-1-15,0 0 0,0 1 0,0-22 16,0 21-16,0 22 15,0-43-15,0 0 16,0-42 0,0 0-1,21-1-15</inkml:trace>
  <inkml:trace contextRef="#ctx0" brushRef="#br0" timeOffset="33369.47">5461 7959 0,'0'0'16,"21"0"15,0 0-31,22 0 0,-1 0 0,0 0 16,1-21-16,20 21 0,1 0 16,-22 0-16,21 0 0,1 0 15,-22-22-15,1 22 0,41 0 16,-41 0-16,-22 0 0,21 0 15,-21 0-15,0 0 0,1 0 16,-22 22-16,21-1 16,-21 0-16,0 0 0,0 0 15,0 0-15,0 1 0,0-1 0,0 42 16,0-42-16,0 43 16,0-22-16,0-21 0,0 43 15,0-43-15,0 0 0,-21 0 16,-1 1-16,1-1 0,0 0 15,-42 21-15,41-21 0,-62 1 16,41-1-16,-20 0 16,21-21-16,-22 21 0,1-21 15,-1 0-15,-42 21 0,64-21 16,0 0-16,20 0 0,1 0 16,21 21-16,-21-21 0,21 22 15</inkml:trace>
  <inkml:trace contextRef="#ctx0" brushRef="#br0" timeOffset="33652.3">5694 9059 0,'-21'22'0,"-1"105"16,22-106 0,0 0-16,0 0 0,-21 21 15,21-20-15,-21-1 0,21 21 0,-21-21 16,21 0-16,-21 22 0,21-1 16,-21-42-16,21 21 15,0 0-15,0-42 31</inkml:trace>
  <inkml:trace contextRef="#ctx0" brushRef="#br0" timeOffset="34101.05">5609 9038 0,'0'0'0,"-21"-21"0,21 0 16,21 0-1,0 21-15,0 0 16,1 0-16,-1 0 0,21-21 0,-21 21 16,22 0-16,-1 0 0,0-22 15,22 22-15,-22 0 0,0 0 16,1 0-16,-1 0 0,22 0 16,-1 0-16,-42 22 15,22-22-15,-22 21 0,-21 0 0,21 0 16,-21 0-16,21-21 0,-21 21 0,0 1 15,0-1-15,0 0 0,0 21 16,21-21 0,-21 1-16,0-1 0,21 0 0,-21 0 15,22-21-15,-22 21 16,0 0-16,0 1 0,0-1 16,0 0-16,0 0 0,-43 0 15,22-21-15,0 21 16,-21 1-16,20-1 0,-20-21 0,0 21 15,-22 0-15,22-21 0,-22 21 0,-41 0 16,41-21-16,22 22 16,-1-22-16,1 0 0,0 0 0,21 0 15,-43 0 1,64-43-16,0 22 0,0 0 16,0-21-16</inkml:trace>
  <inkml:trace contextRef="#ctx0" brushRef="#br0" timeOffset="34432.01">6583 8043 0,'0'-21'0,"0"42"0,0-21 15,-21 22-15,21-1 16,0 21-16,0-21 0,0 22 16,0-22-16,0 21 0,-22 0 0,22 1 15,-21-22-15,21 21 0,-21-21 16,21 43-16,0-43 15,0 0-15,0 0 16</inkml:trace>
  <inkml:trace contextRef="#ctx0" brushRef="#br0" timeOffset="34899.75">6625 7980 0,'0'-21'0,"0"42"0,21-42 15,0 21-15,1 0 16,20 0-16,-21 0 0,21 0 0,1-21 16,-1 21-16,0 0 0,1 0 15,-1 0-15,0 0 0,1 0 16,-1 0-16,-21 0 0,22 0 0,-22 0 0,0 0 15,0 0-15,0 0 16,0 21-16,-21 0 16,0 0-16,0 0 0,0 0 15,0 1-15,0-1 0,0 0 16,0 0-16,0 21 16,0-20-16,0 20 0,0-21 0,0 0 15,0 0-15,0 1 0,0 41 16,0-21-1,-21-20-15,21-1 0,0 0 16,-21 0-16,0-21 0,0 21 16,-22-21-16,22 21 15,-42-21-15,42 22 0,-22-22 16,1 0-16,0 0 0,-1 0 16,1 21-16,0-21 0,20 0 0,1 0 15,-21 0-15,0 42 16,20-42-1,22 21-15</inkml:trace>
  <inkml:trace contextRef="#ctx0" brushRef="#br0" timeOffset="35243.55">6794 9038 0,'-21'-21'16,"-21"21"-1,42 21 1,-21-21-16,21 43 15,0-22-15,-21 42 16,21-42-16,0 1 0,0-1 16,0 0-16,0 0 0,0 0 0,0 22 15,-22-43-15,22 42 16,0-63 15</inkml:trace>
  <inkml:trace contextRef="#ctx0" brushRef="#br0" timeOffset="35756.97">6689 8975 0,'0'0'0,"21"0"0,0 0 15,0 0-15,0-21 16,0 21-16,1 0 0,-1 0 0,0 0 15,21 0-15,1-22 0,-22 22 16,21 0-16,-21 0 0,22 0 16,-1 0-1,-21 0-15,0 0 16,-21 22 15,0-1-15,0 0-16,0 0 15,-21 0-15,21 0 16,0 1-16,0-1 0,0 0 0,0 0 16,0 0-16,0 0 0,0 1 15,0-1-15,0 21 0,0-21 16,0 0-16,0 1 16,0-1-16,0 0 0,0 0 15,0 0-15,0 0 0,0 1 16,0-1-16,-21 0 31,0-21-31,0 0 0,-1 0 16,-20 0-16,21 0 0,0 0 0,-22 0 15,22 0-15,0 0 0,0 0 0,0 0 16,0 0-16,-1 0 0,1 0 16,0 0-1,21-21-15,0 0 16</inkml:trace>
  <inkml:trace contextRef="#ctx0" brushRef="#br0" timeOffset="41107.72">4572 6371 0,'0'0'0,"-21"0"16,-43-63 0,43 63-16,21-21 0,-21 21 15,0-22 1,0 22-16,21-21 0,21 21 31,0 21-15,0 1-16,0-1 0,0 0 15,1 21-15,20-21 0,-21 22 16,21-1-16,-20 0 0,-1 22 0,21-22 0,0 43 16,22 42-1,-43-85-15,0 1 16,-21-1-16,0 0 0,0 1 0,21-1 15,-21 21-15,0-41 0,0 41 16,0-42 0,0 0-16,-21-21 0,0 0 31,0-21-31,0 0 16,21 0-16,-21 0 0,-1 0 0,1-1 15</inkml:trace>
  <inkml:trace contextRef="#ctx0" brushRef="#br0" timeOffset="41503.75">4170 6414 0,'0'0'0,"-21"-22"15,-1 1 1,22 0-16,0 0 31,22 21-31,-1 0 16,0 21-16,0 0 0,21 0 15,64 64 1,-21 0-16,-43-43 0,1 0 16,-1 1-16,0 20 0,-21-20 15,22-1-15,-1 0 0,-21 1 0,0-22 16,1 21-16,20 43 15,-21-1-15,-21-41 16,0-22-16,0 0 0,21 0 0,-21 0 16,0 1-16,-21-22 31,0 0-15,0 0-16,0 0 0,-1-22 15,1 1 1,0 21-16,21-21 0</inkml:trace>
  <inkml:trace contextRef="#ctx0" brushRef="#br0" timeOffset="41833.56">4233 7091 0,'-21'0'15,"42"0"16,0 0-15,1 0-16,-1 0 0,21 21 0,0-21 16,-20 21-16,20 0 0,0 1 0,1-22 15,-1 21-15,-21 0 0,21 0 16,-20 0-16,20 0 0,0 22 16,-21-43-16,1 21 0,20 0 15,-42 0-15,0 0 16,21-21-16,-21-21 47,0 0-32,0 0-15,0 0 0,21 0 16,-21-1-16</inkml:trace>
  <inkml:trace contextRef="#ctx0" brushRef="#br0" timeOffset="42039.5">5059 6879 0,'0'-21'0,"21"0"31,-21 42-31,0 0 16,-21 0-16,21 22 16,-21-1-16,21-21 0,-22 0 15,22 22-15,-21-22 0,21 21 0,0 22 16,0 20-1,-21-62-15,21 20 0,0-21 16,-21 0-16,21 0 0,0 1 0</inkml:trace>
  <inkml:trace contextRef="#ctx0" brushRef="#br0" timeOffset="48044.16">7175 4170 0,'22'85'31,"-22"-64"-15,21 0-16,-21 0 15,0 0-15,0 0 0,21 1 0,-21-1 16,0 0-16,0 0 0,21 0 15,-21 0-15,0 1 0,0-1 0,0 0 16,0 0-16,0 0 0,0 0 16,0 1-16,0-1 0,0 0 0,0 0 15,0 0-15,0 0 0,0 1 16,21-1-16,-21 0 16,21 0-16,-21 0 15,22-21 1,-1 0-16,0 0 0,21 0 15,-21-21-15,1 21 0,20-21 16,21 0-16,-20 0 0,105-43 16,106-42-1,-148 85-15,0-21 0,21-22 16,-22 22-16,276-106 16,-275 105-16,0-20 15,0 21-15,-21-1 0,20 1 0,-20 0 16,-21 20-16,20 1 0,-20 0 0,-1 0 15,-20 0-15,20 0 0,22 21 16,-64-22-16,0 22 0,0 0 16,0 0-16,1 0 0,-44 0 218,22-21-202,0 0 406,0 0-360,-21 21 173,0 0-220,0 0-15,0 0 16,0 0-16,-1 0 0,1 0 0,0 0 16</inkml:trace>
  <inkml:trace contextRef="#ctx0" brushRef="#br0" timeOffset="51473.96">8001 8467 0,'21'0'31,"0"0"-15,0 21-1,-21 0-15,22 0 0,-22 0 16,0 1-16,0-1 0,21 0 0,-21 21 15,21 85 1,0-106-16,-21 22 16,21-22-16,-21 21 0,0-21 0,0 1 15,0 20-15,0-21 0,0 21 16,21 1 0,1-43-16,-1 0 15,0 0-15,0-21 0,43-43 16,-22 22-16,85-64 15,-42 42-15,-22 1 0,43-1 16,-21-20-16,20 20 0,1-20 0,212-107 16,-22 22-1,-211 105-15,-22 43 16,1-21-16,-22 21 0,-21-1 16,0 1-16,1 21 0,-22-21 0,-22 21 78,1 0-47,0 21-15</inkml:trace>
  <inkml:trace contextRef="#ctx0" brushRef="#br0" timeOffset="-12973.16">14351 3535 0,'0'-21'15,"-21"21"32,21 21-47,-21 0 0,21 0 16,-22 0-16,1 1 16,21-1-16,0 0 0,0 0 15,21-21 1,1 0-16,-1 0 15,0 0-15,0 0 16,0 0-16,0 0 0,-21-21 0,22 21 16,-22-21-16,21 0 15,-21-1-15,0 1 16,0 0-16,0 0 0,0 0 16,0 0-1,-21 21 1,21 21-1,-22-21-15,1 21 0,0 0 16,0 0-16,0 0 0,21 1 16,0-1-16,-21 0 15,21 0-15,0 0 0,0 0 16,21-21 0,0 0-1,0 0-15,0 0 16,-21-21-1,21 0-15,1 0 16,-22 0-16,21 0 0,-21-1 16,0 1-16,0 0 15,-21 21 1,-1 0 0,1 0-16,0 21 0,0-21 0,21 21 15,-21 1-15,0-22 0,-1 42 16,22-21-16,0 0 15,22-21 17,-1 0-17,0 0-15,0 0 0,0 0 0,0-21 16,1 0-16,-22 0 16,21 21-16,-21-21 0,0-1 15,0 1-15,0 0 0,0 0 16,-21 21-1,-1 0-15,1 0 0,0 21 16,21 0-16,-21 0 0,0 1 0,0-1 16,-1 21-16,22-21 0,-21 0 15,0 22-15,0-22 0,21 21 16,0 1-16,0-22 0,0 0 0,0 21 16,0-21-16,0 1 15,21 41-15,0-42 16,22 0-16,-22-21 0,21 22 15,-21-22-15,0 0 0</inkml:trace>
  <inkml:trace contextRef="#ctx0" brushRef="#br0" timeOffset="-12619.36">15367 3683 0,'0'0'0,"-21"0"32,0 0-17,-1 21-15,1 0 0,21 1 0,-42 41 16,21-42-16,0 22 15,-1-1-15,1-21 0,0 21 16,-42 85-16,41-105 16,1 62-16,0-63 15,0 1-15,0 20 0,21-21 16,0 0-16,-21 0 0,21 22 16,21-43 15</inkml:trace>
  <inkml:trace contextRef="#ctx0" brushRef="#br0" timeOffset="-12216.59">15240 3789 0,'21'-21'15,"-42"42"-15,42-63 0,0 20 0,-21 1 16,21 0-16,-21 0 0,22 0 0,-1 0 16,0 21-16,0-22 0,0 1 0,22 21 15,-22 0-15,0 0 0,21 0 16,-21 0-16,22 0 0,-22 0 0,21 21 16,-21-21-16,1 22 0,41 41 15,-42-21 1,-21 1-16,21-22 0,-21 21 0,0-21 15,0 64-15,0-64 0,0 22 16,0-1-16,0-21 0,-21 21 16,0 22-16,0-22 15,0-21-15,0 1 0,21-1 0,0 21 16,0-21-16,-22-21 16,22 21-16,0-42 46,0 0-46,0 0 16</inkml:trace>
  <inkml:trace contextRef="#ctx0" brushRef="#br0" timeOffset="-11924.73">15071 4043 0,'0'0'16,"-22"0"-16,1 0 16,42 0-1,1 0-15,20 0 16,-21 0-16,0 0 0,22 0 0,-1 0 16,-21 0-16,21 0 0,-20 0 15,20 0-15,-21 0 0,21 0 16,-20 0-16,20-21 0,-21 21 15,0 0-15,22 0 0,-22-21 16,0-1 0,-21 1-1</inkml:trace>
  <inkml:trace contextRef="#ctx0" brushRef="#br0" timeOffset="-11032.05">16468 3620 0,'-22'0'0,"44"0"0,-65 0 47,43 21-16,-21-21-31,21-21 47,0-1-31,0 1-16,0 0 15,21 0-15,0 0 16,1 0-16,-1 21 0,0-22 16,0 22-16,0 0 15,0 0-15,1 22 16,-22-1 0,0 0-16,0 0 15,0 0-15,0 0 0,0 1 16,-22-22-16,22 21 0,0 0 0,-21 0 15,0-21-15,0 0 16,0 21-16,0-21 0,-1 0 16,1 0-16,21-21 31,0 0-31,0 0 16,0 0-16,0-1 15,0 1-15,21 21 16,1-21-16,-1 21 0,-21-21 15,21 21-15,0 0 0,0 0 16,0 0 0,-21 21-16,0 0 0,0 0 15,0 1-15,0-1 16,0 0-16,-21 0 0,0 0 16,0 0-1,0-21 1,0 0-1,21-21 1,-22 21-16,22-21 16,0 0-16,0 0 0,0 0 15,0-1-15,0 1 0,22 21 16,-1-21-16,-21 0 0,21 21 16,0 0-16,0 0 0,0 0 15,1 0-15,-22 21 0,21-21 16,-21 21-16,0 0 0,0 22 15,0-22-15,0 0 0,0 0 16,0 0-16,-21 1 0,21-1 16,-22 0-16,1 0 0,0 0 0,-21 0 15,21 1-15,-22-1 16,22 0-16,0-21 0,0 21 16</inkml:trace>
  <inkml:trace contextRef="#ctx0" brushRef="#br0" timeOffset="-9335.02">13864 5969 0,'-21'42'16,"21"-20"-1,0-1-15,21-21 47,0 0-47,0 0 16,1 0-16,-1 0 0,0 0 15,-21-21-15,21 21 0,0-22 16,-21 1 0,-21 21-1,0 0-15,0 0 0,0 0 0,-1 0 16,1 0-16,0 0 16,0 0-16,-21 0 15,42 21-15,-22 1 16,22-1-16,0 0 0,0 0 15,22-21 1,-1 0-16,0 0 16,0 0-16,0 0 15,0 0-15,1 0 0,-1 0 16,0 0-16,0-21 16,-21 0-16,0 0 15,0-1-15,0 1 16,0 0-1,0 0-15,-21 21 16,0 0-16,0 0 16,-1 0-16,22 21 0,-21 0 15,0-21-15,21 21 0,-21 1 0,0-1 16,0 0-16,21 0 0,0 0 0,-22 0 16,22 1-16,-21 41 15,21-21 1,0-20-16,0-1 0,0 0 15,21 0-15,1 0 0,20 22 16</inkml:trace>
  <inkml:trace contextRef="#ctx0" brushRef="#br0" timeOffset="-8544.29">14922 6265 0,'0'22'16,"0"-44"15,22 22-31,-22-21 0,21 21 16,0-21-16,0 21 16,0-21-16,0 0 0,1 0 0,41-43 15,-42 43-15,0 0 16,1 0-16,-22-1 0,21 1 0,0 21 15,-21-21-15,0 42 16,-21 0 0,0 1-16,21-1 0,-22 0 0,1 21 15,0-21-15,0 22 0,21-1 16,-21 0-16,0 64 16,-1-63-16,1 62 15,21-62-15,0-22 0,0 21 16,0-21-16,0 1 0,0-1 15,0 0-15,0 0 0,0 0 16,-21-21 15,0 0-31,0 0 16,0 0-16,-1 0 0,1 0 0,0 0 16,-21 0-16,-22 0 15,43 0-15,0 0 16,0 0-16,42 0 47,0 0-47,0 0 0,22 0 15,-22 0-15,21 0 0,0 0 0,1 0 16,-1 0-16,0 0 0,22 0 16,-22 0-16,1 0 0,84 0 15,-22 0 1,-83 0-16,-1 0 0,0 0 15,0 0-15,-21-21 32,0 0-17,21 0 1</inkml:trace>
  <inkml:trace contextRef="#ctx0" brushRef="#br0" timeOffset="-7888.29">16150 5927 0,'0'21'0,"0"-42"0,-21 21 0,0 0 16,0 0 62,-1 0-78,22-21 47,0-1-47,0 1 15,22 21-15,-1-21 0,0 21 16,0-21-16,0 21 16,22 0-16,-22 0 15,0 0 1,0 21-16,-21 0 16,0 0-16,0 1 0,0-1 15,-21-21-15,0 21 16,0-21-16,-1 21 0,1-21 15,0 21-15,0-21 0,0 0 16,0 0-16,-1 0 0,1 0 16,21-21-1,0 0-15,0 0 0,21 21 16,-21-21-16,22 21 0,-1-22 16,0 22-16,0 0 0,0 0 0,0-21 15,1 21-15,-1 0 16,0 0-16,-21 21 15,0 22-15,0-22 0,0 0 16,0 0-16,0 0 0,-42 22 0,20-22 16,1 21-16,0-21 0,-21 1 15,21 20-15,-85 21 16,42 1-16,43-64 16,0 21-16,0 0 0</inkml:trace>
  <inkml:trace contextRef="#ctx0" brushRef="#br0" timeOffset="-7224.62">13568 8869 0,'0'42'31,"0"-21"0,21-21-15,0 0-16,0 0 15,-21-21-15,21 21 0,1-21 16,20-21-16,-21 21 0,-21-1 16,0-20-1,0 21-15,0 0 0,0-22 16,-21 43-1,0 0-15,-22 22 16,22-1-16,0-21 0,0 21 0,-21 64 16,20-43-1,1 0-15,21-21 0,0 1 16,0-1-16,0 0 0,0 0 16,0 0-16,64 0 15,-43-21 1,0 0-16,0 0 0,0 0 0,1 0 15</inkml:trace>
  <inkml:trace contextRef="#ctx0" brushRef="#br0" timeOffset="-6828.84">14732 8594 0,'0'0'0,"0"-21"15,0-1-15,-21 22 16,0 0-1,21 22-15,0-1 0,0 0 16,-22 42-16,1-20 0,21 20 16,-42 22-16,21-22 0,21-20 15,-21 20-15,-22 22 16,1 21-16,42-64 16,-21-21-16,21 0 0,0 1 0,0-1 15,0 0-15,0 0 16,21-21-1,0 0-15,0 0 16,0-21-16,1 0 0,-1 0 0,0-1 16</inkml:trace>
  <inkml:trace contextRef="#ctx0" brushRef="#br0" timeOffset="-6560.35">15155 8530 0,'0'43'16,"0"-22"0,-21 0-16,0 21 0,0 1 0,0-1 15,21 0-15,-22 1 0,-20 62 16,21-41-16,0-22 0,0 1 16,-1-1-16,1 43 0,0-64 15,0 0-15,21 21 0,-21 1 16,21-22-1,0-42 17,21-1-32,0 1 15</inkml:trace>
  <inkml:trace contextRef="#ctx0" brushRef="#br0" timeOffset="-6202.56">14414 8784 0,'0'0'0,"-21"0"16,0 0-16,21 21 16,21-21-1,0 0-15,22 0 16,-1 0-16,0 0 0,64 0 15,-42 0-15,63 0 16,-64 0-16,1 0 0,-1 0 16,1 0-16,-22 0 0,22 0 0,63 0 15,-64 0 1,-42 0-16,-42 0 31,0 0-15,0 0-16,0 0 0,-1 0 15,1 0-15,-21 0 0,21 0 16,0 22-16,-43-1 16</inkml:trace>
  <inkml:trace contextRef="#ctx0" brushRef="#br0" timeOffset="-5948.7">14351 9059 0,'0'0'16,"21"0"0,21 0-16,-20 0 0,-1 0 15,21 0-15,0 0 0,1 0 16,-1 0-16,0 0 0,22 0 0,-22 0 16,1 0-16,-1 0 0,64 0 15,-64-21-15,-21 21 0,22 0 16,-1 0-16,-21-21 0,0 21 15,0 0-15,22-21 0,-43 0 16,21 21-16,0 0 16,0-21-16</inkml:trace>
  <inkml:trace contextRef="#ctx0" brushRef="#br0" timeOffset="-5308.6">16214 8594 0,'-85'0'31,"64"0"-31,0 0 0,-1 0 16,1 0-1,0 0 1,21-21-16,0-1 16,0 1-1,21 0 1,0 21-16,1 0 16,-1 0-16,0-21 15,0 21 1,0 0-16,0 21 15,-21 0-15,0 0 16,0 1-16,-21-1 16,0-21-16,0 0 15,21 21-15,-21-21 16,0 0-16,-1 0 0,1 0 16,21-21 15,0 0-16,0-1-15,21 22 0,-21-21 16,22 21-16,-1-21 0,0 21 16,0 0-16,0 0 0,0 0 15,1 0-15,-1 0 0,0 0 16,0 21-16,0 0 0,-21 1 0,0-1 16,21 0-16,-21 21 15,0 64-15,-21-85 16,0 0-16,0 22 0,-21-22 15,20 0-15,1 0 0,-21 0 0,0 1 16,20-1-16,-20-21 0,0 21 16,21-21-16,-22 0 0,-63 0 15</inkml:trace>
  <inkml:trace contextRef="#ctx0" brushRef="#br0" timeOffset="-4086.77">13716 8678 0,'-21'64'16,"0"-64"-16,21 21 16,0 0-1,21-21 1,0 0-16,0 0 15,0 0 1,-21-21-16,21 21 0,-21-21 16,0 0-16,0 0 15,0-1 1,0 1 0,-21 21-16,0 0 15,0 0-15,0 0 16,21 21-16,-21-21 0,21 22 15,-22-22-15,22 21 0,0 0 16,0 0-16,0 0 31,22-21-15,-1 0-16,0 0 16,-21-21-1,21 21-15,-21-21 16,0 0-16,0 0 0,0-1 15,-21 22 32,0 0-47,21 22 16,-21-22-16,21 21 16,-22 0-16,1 0 0,21 0 15,0 0-15,0 1 16,21-22 31,1 0-32,-22-22 1,0 1 0,21 0-16,-21 0 15,0 0-15,0 0 16,-21 21 15,21 21-15,-22 0-16,1 0 0,21 0 0,-21 0 15,21 1-15,0-1 16,0 21-16,0 0 16,0-20-16,0-1 0,0 21 0,0-21 15,0 0-15,0 1 0,0-1 0,21 0 16,0-21-16,22 21 15,-22-21-15,21 21 0,1-21 16,-22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42:4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847 0,'0'0'0,"0"-21"0,0-1 0,0 1 16,0 0 0,-22 0-16</inkml:trace>
  <inkml:trace contextRef="#ctx0" brushRef="#br0" timeOffset="251.26">2201 656 0,'0'21'31,"0"1"-15,0-1-16,0 0 0,0 0 0,0 21 15,0-20-15,0 83 16,0-62-16,0-1 0,-21 64 16,21-43-16,0-20 15,0-1-15,0 0 0,0 64 16,0-63-16,0-22 16,0 0-16,0 0 0,0 0 0,0 0 15,0 1-15,0-1 16,0-42 15,0-1-31,0 1 16,0 0-1</inkml:trace>
  <inkml:trace contextRef="#ctx0" brushRef="#br0" timeOffset="1020.13">3281 677 0,'0'-21'0,"0"42"0,-21-63 15,-1 42-15,1-42 16,21 21-16,-21 21 0,0 0 16,21-22-16,-21 44 31,21-1-31,0 0 0,-21 0 0,21 21 16,0 1-16,0-1 0,-22 22 15,22-22-15,0 21 0,0 43 16,0-63-16,-21 62 15,0-62-15,21-1 0,0 0 16,0 1-16,0-1 0,0-21 16,-21 0-16,21 1 0,0-1 0,0 0 15,0 0-15,-21-21 32,21-21-17,0 0-15,0 0 16,0-1-16,0-20 15,0 0-15,0 21 0,0-1 16,0-20-16,0 21 0,21 0 0,0 0 16,0-1-16,-21 1 15,21 0-15,1 0 0,-1 0 0,0 0 16,0 21-16,0 0 0,0-22 16,1 22-16,-1 0 0,42 0 15,-42 0-15,43 43 16,-43-43-16,0 21 0,22 0 0,-43 0 15,21 0-15,-21 1 0,0 20 16,0-21-16,0 43 16,-21-43-16,-1-21 15,1 21-15,0 0 0,0-21 0,-43 42 16,1-20 0,42-22-16,0 21 15,-22-21-15,22 0 0,0 0 16,0 0-16,0 0 15,-1 0-15,44-21 47,-1 21-47,0-22 0</inkml:trace>
  <inkml:trace contextRef="#ctx0" brushRef="#br0" timeOffset="1802.27">3810 995 0,'0'-21'0,"0"0"31,0 42-15,0 0-1,-21 0-15,21 0 16,0 0-16,-21 22 0,21-1 16,0-21-16,0 0 0,0 1 0,0 20 15,-22-21-15,22 0 0,0 0 16,0 22 0,22-43-16,-1 21 0,0-21 15,0 0-15,0 0 0,43 0 16,-43-21-16,0 21 15,0-21-15,0-1 0,22 1 0,-22-21 16,0 21-16,0 0 16,-21-1-16,21 1 0,-21 0 0,0 0 15,0 0-15,0 0 0,22-1 16,-22 1-16,0 0 0,0 0 16,0 42 15,0 0-31,0 0 0,0 1 15,0-1-15,0 21 0,0-21 16,0 0-16,0 22 0,0 20 16,0 1-16,-22-22 15,22-21-15,0 64 0,0-43 16,0 1-16,0 62 16,22-62-16,-1 63 15,0-64-15,-21 0 0,0 43 16,21-43-16,-21 1 0,0-1 15,0 0-15,0-21 0,0 22 0,0 41 16,-21-41 0,0-22-16,21 0 0,-43 21 15,22-42-15,0 0 16,0 0-16,0 0 0,0 0 0,-1 0 16,-20-21-16,21 0 0,0 0 15,0 0-15,-22 0 0,22-22 16,0 22-16,0-21 0,0 21 0,21-22 15,0-20-15,0 42 0,0-22 16,0-41 0,21-22-1,0 85-15,0-64 0,0 64 16,0-22-16,1 22 0,-1-21 16,0 0-16,21 20 0,-21-20 0,1 0 15</inkml:trace>
  <inkml:trace contextRef="#ctx0" brushRef="#br0" timeOffset="2164.06">4678 508 0,'-21'0'31,"21"21"-31,0 0 0,0 22 16,-22-22-16,22 21 0,0 1 16,-21-1-16,21 21 0,0-20 0,0 20 15,0-20-15,-21 41 16,21-41-16,0-1 0,0 0 0,0-21 15,0 1-15,0-1 16,0 0-16,0 0 0,0 21 16,21-42 15,0-21-15,-21 0-16</inkml:trace>
  <inkml:trace contextRef="#ctx0" brushRef="#br0" timeOffset="2640.37">4868 1101 0,'21'0'31,"1"0"-31,-1 0 0,0 0 16,0-21-16,0-1 0,0 22 15,1-21-15,-22 0 0,0 0 16,21 21-16,-21-21 0,0 0 16,0-1-1,0 1-15,0 0 0,-21 0 16,-1 21-1,1 0-15,0 0 0,0 0 16,21 21-16,-21 0 0,0 0 16,21 1-16,-22 41 0,1-42 15,0 22-15,21-22 0,0 21 16,0-21-16,-21 0 0,21 43 16,0-1-1,0-41-15,0-1 0,21 0 16,0-21-16,0 0 0,1 0 15,-1 0-15,0 0 16,0 0-16,0 0 0,0 0 0,1-21 16,-1 21-16,0-21 0,0 21 0,0-22 15,0 1-15,1 0 0</inkml:trace>
  <inkml:trace contextRef="#ctx0" brushRef="#br0" timeOffset="3031.53">4339 720 0,'21'0'16,"0"0"-1,22 21-15,-1-21 0,-21 0 16,22 0-16,-1 0 0,0 0 16,1-21-16,-1 21 0,0-21 15,22 21-15,-22 0 0,0 0 0,-20-22 16,20 22-16,0 0 0,-21 0 0,1 0 15,-1 0-15,0 0 0,0 0 16,-21 22 31,0-1-47</inkml:trace>
  <inkml:trace contextRef="#ctx0" brushRef="#br0" timeOffset="3571.71">6223 1016 0,'21'0'32,"0"0"-32,0 0 15,1 0-15,41 0 16,-21-21-16,-20 21 15,41 0-15,-21 0 0,-20 0 16,-1-21-16,42 21 16,-20 0-16,-22 0 15,-42 0 32</inkml:trace>
  <inkml:trace contextRef="#ctx0" brushRef="#br0" timeOffset="3907.52">6286 1207 0,'0'0'0,"22"0"0,20 0 0,-21 0 0,0 0 15,0 0-15,22 0 0,-22-22 16,21 22-16,-21 0 0,85-21 15,-85 21 1,1 0-16,-1 0 0,0 0 16,0 0-16,-21-21 15</inkml:trace>
  <inkml:trace contextRef="#ctx0" brushRef="#br0" timeOffset="4580.14">7789 1122 0,'-21'-21'16,"0"21"-16,0 0 0,21 21 15,-21-21-15,-1 0 0,1-21 0,-21 21 16,21-21-16,0-1 0,-1 22 16,1-21-16,21 0 0,-21 21 0,0-42 15,0 42-15,21-43 16,0 22-16,0 0 0,0 0 15,0-21-15,0 20 16,21-20-16,0 21 16,0 21-16,0-21 0,1 0 0,20 21 15,-21-22-15,64 22 16,-64 0-16,64 0 0,-64 0 16,0 0-16,21 0 0,-21 0 15,-21 22-15,0-1 16,0 0-16,0 0 0,0 0 0,-42 22 15,21-22-15,-43 42 16,22-20-16,0-22 0,-1 21 0,1 0 16,21-20-16,0-1 0,0 21 15,-1-21-15,1 0 0,21 22 0,0-1 16,0-21-16,0 0 16,21 1-16,1-22 15,-1 21-15,21-21 0,64 0 16,-85 0-1,21 0-15,-20 0 0,20 0 0,-21 0 16,21-21-16,-20 21 0,20-43 16,-21 43-16,0-21 0,-21 0 15,0 0-15,0-22 0,0 1 16,0 21-16,0 0 0,-21 0 16,0-1-16,0 1 0,0 0 0,-22 21 15,22 0-15,-42-21 16,20 21-16</inkml:trace>
  <inkml:trace contextRef="#ctx0" brushRef="#br0" timeOffset="4624.13">7620 1058 0</inkml:trace>
  <inkml:trace contextRef="#ctx0" brushRef="#br0" timeOffset="5443.71">8234 593 0,'0'21'47,"0"0"-47,0 0 16,0 22-16,0-22 0,0 42 16,0-20-16,0 20 15,0-21-15,0 1 0,0 84 16,0-85-16,0 0 0,0-20 15,0 20-15,0-21 0,0 0 0,0 22 16,0-22 0,0 0-16,0 0 15,-21-21 1,-1 0 0,22-21-16,0 0 15,-21 0-15,21-1 0,0 1 16,0 0-16,0 0 0,0-43 15,0 22-15,0 21 16,43-21-16,-43 20 16,21 1-16,0 0 0,0 21 0,0-21 15,0 21-15,22 0 0,-22-21 16,0 21-16,43 0 16,-22 0-16,0 0 0,-21 21 15,22 0-15,-22-21 0,21 42 0,1 1 16,-43-22-16,0 21 15,0-21-15,0 1 0,0-1 0,0 0 16,-22 0-16,-20 0 0,-21 22 16,20-43-16,-63 21 15,64 0-15,21-21 0,-21 0 16,20 0-16,-20 0 0,21 0 16,-21 0-16,20 0 0,-20 0 15</inkml:trace>
  <inkml:trace contextRef="#ctx0" brushRef="#br0" timeOffset="5495.68">8170 1376 0,'0'0'0,"21"0"16,1-21-16,-1 0 16,0 21-16,0-22 0</inkml:trace>
  <inkml:trace contextRef="#ctx0" brushRef="#br0" timeOffset="5792.02">8890 910 0,'0'-21'15,"21"63"1,-21-20-16,0-1 16,0 0-16,0 0 0,0 0 0,0 0 15,0 1-15,0-1 0,0 63 16,0-62-16,0-1 15,0 0-15,-21-21 0,21 21 16,0 0-16,0 0 0,0 1 31,0-44 1,0 1-32</inkml:trace>
  <inkml:trace contextRef="#ctx0" brushRef="#br0" timeOffset="6140.21">8826 593 0,'0'0'0,"-21"0"0,21 21 16,-21-21-16,21 21 0,0 0 15,0 0-15,0 1 16,0-1 0,21-21-1,0 21-15,1-21 16,-1 0-16,0 0 0,21 0 16,22-21-16,-43 21 15,0-21-15,0-1 0,-21 1 16,0 0-16,0 0 15,0 0-15,0 0 16,0-1-16,-21 22 0,0 0 16,0-21-16,0 21 0,-1 0 0,1 0 15,-42 0-15</inkml:trace>
  <inkml:trace contextRef="#ctx0" brushRef="#br0" timeOffset="6328.33">9313 572 0,'-21'-22'0</inkml:trace>
  <inkml:trace contextRef="#ctx0" brushRef="#br0" timeOffset="6568.19">9356 466 0,'0'21'63,"0"0"-63,-22 21 0,22-20 15,0 20-15,-21-21 0,21 21 16,0 1-16,0-1 0,0 22 0,-21-22 15,0 43-15,21-43 0,0 0 16,0 1-16,-21-22 0,21 21 16,0-21-16,0 0 0,0 22 15,0-22-15,0 0 16,0-42 15,0 0-15</inkml:trace>
  <inkml:trace contextRef="#ctx0" brushRef="#br0" timeOffset="7069.48">9821 847 0,'0'-21'0,"0"42"0,0-64 16,0 22 0,0 0-16,-63 42 15,42-21-15,-1 0 0,1 0 16,21 21-16,-21-21 16,0 22-16,0-1 0,0 0 0,21 0 15,-22 0-15,1 22 16,21-22-16,0 0 0,0 0 15,0 0-15,21-21 16,1 21-16,-1-21 0,0 0 16,0 0-16,0 0 0,0 0 15,1 22-15,-1-22 0,0 0 16,21 0-16,22 21 16,-43-21-16,0 0 15,-21 21-15,21-21 0,-21 21 16,0 0-16,21 0 0,-21 1 15,0-1 1,-21-21-16,0 0 0,0 21 16,0-21-16,0 21 0,-1-21 15,-83 21-15,62-21 16,22 0-16,-21 21 0,21-21 0,-1 0 16,1 0-16,0 0 0,21 0 15,-21 0 1</inkml:trace>
  <inkml:trace contextRef="#ctx0" brushRef="#br0" timeOffset="7114.45">9461 1270 0,'22'-42'32</inkml:trace>
  <inkml:trace contextRef="#ctx0" brushRef="#br0" timeOffset="7339.32">9313 487 0,'0'0'0,"21"0"16,1 0-16,-1 0 15</inkml:trace>
  <inkml:trace contextRef="#ctx0" brushRef="#br0" timeOffset="8939.57">9271 593 0,'-21'0'16,"0"0"-16,-22 0 15</inkml:trace>
  <inkml:trace contextRef="#ctx0" brushRef="#br0" timeOffset="9160.45">10329 593 0,'64'0'16,"-85"0"62,-1 0-63,1 0 1</inkml:trace>
  <inkml:trace contextRef="#ctx0" brushRef="#br0" timeOffset="19407.75">9398 614 0,'-64'0'15,"43"0"1,0 0 0,0 0-16,0 0 0,0 0 15,-1 21 1,1-21-16,0 0 0,0 0 0,0 0 16,42 0 15,0 0-31,0 0 15,0 0-15,1 0 0,20 0 16,0 0-16,-21 0 0,22 0 0,-1 0 16,0 0-16,22 0 15,63-21-15,-64 21 16,-20-21-16,41 21 0,-41 0 16,-1-21-16,0 21 0,1 0 15,20-22 1,-63 44 46,-21-1-30</inkml:trace>
  <inkml:trace contextRef="#ctx0" brushRef="#br0" timeOffset="24444.2">3069 4572 0,'-21'0'78,"0"0"-62,0 0-16,-1 0 0,1 0 16,0 0-16,0 0 0,0 21 0,0-21 15,-1 0-15,1 0 0,0 0 0,0 0 16,42 0 15,0 0-31,0 0 16,1 0-16,41 0 15,-21 0-15,1 0 0,-22 0 16,21 0-16,1 0 0,-22 0 0,21 0 16,-21 0-16,22 0 0,-22 0 15,0 0-15,21 0 0,-63 0 63,0 0-48,21-21 48</inkml:trace>
  <inkml:trace contextRef="#ctx0" brushRef="#br0" timeOffset="25265.28">4064 4424 0,'-21'0'0,"0"-21"16,-1 21 0,1 0-16,21-21 0,-21-1 15,21 1-15,0 0 16,0 0-16,0 0 15,21 0 1,0-1-16,1 22 0,-1-21 16,0 21-16,0 0 0,0-21 0,0 21 15,1 0-15,-1 0 16,0 0-16,0 0 0,0 0 16,0 21-16,1 0 15,-22 1-15,0-1 0,21 0 0,-21 0 16,21 0-16,-21 0 0,0 22 15,0-22-15,0 0 0,0 21 0,0-20 16,0 20-16,0-21 0,-21 21 0,0-20 16,-1 20-16,22-21 0,-42 64 15,21-64-15,-21 42 16,20-20-16,1-22 16,0 21-16,0-21 0,0 1 0,0-1 15,-22 0-15,22 0 0,0 0 0,0-21 16,-22 21-16,1-21 15,21 0-15,0 0 0,0 0 16,-1 0-16,1 0 0,0 0 16,21-21-16,-42-21 15,42 21-15,0-43 0,-21 22 16,21 21-16,0-22 0,0 22 0,0-21 16,0 21-16,21 0 0,-21-1 0,21 1 15,0 0-15,0 0 16,0 21-16,1-21 0,20 0 15,0 21-15,-21 0 0,1 0 16,-1 0-16,0 0 0,0 21 0,0 0 16,0 0-16,1 0 0,-22 0 0,21 1 15,0-1-15,21 63 16,-21-62-16,-21-1 0,22 0 16,-1 0-16,0 0 0,0 0 15,0-21-15,22 0 16,-22 0-16,0 0 15,0 0-15,0 0 0,0 0 16,1-21-16,-1 0 0,-21 0 0,21 0 16,0 21-16,-21-43 15,0 22-15,21-21 0</inkml:trace>
  <inkml:trace contextRef="#ctx0" brushRef="#br0" timeOffset="26192.75">4424 3471 0,'0'0'0,"0"-21"0,21 21 15,-21-21 1,0 42 15,0 0-31,0 1 16,0-1-16,0 0 0,0 0 15,0 43-15,0-43 16,0 21-16,0-21 0,0 0 0,0 22 16,0-22-16,0 0 0,0 0 15,0 0-15,0 22 16,0-22-16,0 0 0,0 0 15,-21-21 17,21-21-17,0 0-15,0 0 0,0 0 16,0-1-16,0 1 16,0 0-16,0-21 0,0 21 0,0-1 15,0 1-15,0 0 0,0 0 16,42-21-16,22-22 15,-43 43-15,21 0 16,-21 21-16,0-21 0,22 21 16,41 0-1,-20 0-15,-22 21 16,-42 0-16,21 0 0,1 0 0,-22 0 16,21 1-16,-21 41 15,0-42-15,0 0 16,0 1-16,0-1 0,0 0 0,0 0 0,-21 0 15,-1 0-15,22 1 16,-21-22-16,21 21 16,0 0-16,-21-21 15,21-21 32,0 0-47</inkml:trace>
  <inkml:trace contextRef="#ctx0" brushRef="#br0" timeOffset="26641.51">5270 3641 0,'-21'0'31,"42"0"0,1 0-31,-1 0 0,0 0 16,0 0-16,0 0 0,0 0 15,1 0-15,-1 0 16,0 0-16,0 0 0,0 0 16,0 0-1,-21-21 63</inkml:trace>
  <inkml:trace contextRef="#ctx0" brushRef="#br0" timeOffset="27032.27">5927 3344 0,'0'-21'16,"0"42"15,0 1-15,0-1-16,0 21 0,0-21 15,-22 0-15,1 43 16,21-43-16,0 0 0,-21 43 16,0-22-16,21-21 15,-21 0-15,21 1 0,0-1 0,0 0 16,0 0-16,0 0 0,0 0 15,0 1-15,0-1 16,-21-21 15,21-21-15</inkml:trace>
  <inkml:trace contextRef="#ctx0" brushRef="#br0" timeOffset="27767.85">8064 4530 0,'0'0'0,"22"-21"0,-1-1 16,-21 1-16,21 21 0,-21-21 15,0 0-15,21 0 0,-21 0 16,0-1-16,21 1 16,-21 0-1,0 42 16,0 0-31,0 1 0,0-1 16,0 0-16,-21 42 16,21-20-16,-21-1 0,0 0 15,21 1-15,-21-1 0,21 0 0,-22 22 16,22-22-16,-21 1 0,21-1 0,-21 0 16,21 1-16,0-22 0,0 42 15,0-42-15,-21 1 0,21-1 16,0 0-16,0 0 0,0 0 0,21-42 62,0 0-62,-21 0 0,21 0 0</inkml:trace>
  <inkml:trace contextRef="#ctx0" brushRef="#br0" timeOffset="28239.58">8530 4678 0,'0'0'0,"0"21"32,0 0-32,0 0 15,-21 1-15,21 20 0,-21-21 0,21 0 16,-21 22-16,21-22 15,0 21-15,0-21 0,0 0 0,0 22 16,0-1-16,0-21 16,0 0-16,0 1 0,21-1 15,0-21 1,0 0-16,21 0 0,-20 0 16,-1 0-16,0 0 0,0-21 15,21-1-15,22-20 16,-43 21-16,0 0 0,0 0 15,1-1-15,-1-20 0,-21-85 16,0 64 0,0 20-16,-21 22 0,-1 0 15,1 21-15,0-21 0,0 0 0,0 21 16,-22 0-16,22 0 0,0 0 0,0 0 16,0 0-16,0 0 0,-22 0 15,43 21-15,-21-21 16,0 0-16,21 21 15</inkml:trace>
  <inkml:trace contextRef="#ctx0" brushRef="#br0" timeOffset="28544.41">8043 4487 0,'0'0'16,"-21"0"-16,0 0 0,42 0 31,0 0-31,22 0 0,105 0 16,-106 0-1,-21 0-15,22 0 0,84-21 16,-85 21-16,-21 0 15,21 0-15,-20 0 0,-1 0 16,0 0-16,0 0 0,0-21 0,0 21 16,1 0 15,-1 0-15</inkml:trace>
  <inkml:trace contextRef="#ctx0" brushRef="#br0" timeOffset="29555.83">10647 4424 0,'0'-21'32,"0"0"-32,0-1 15,0 1-15,0 0 16,0 0-16,0 0 16,0 0-16,21-1 15,0 1-15,0 21 0,-21-21 16,21 21-16,1 0 0,-1-21 15,0 21-15,0 0 16,0 0-16,0 0 0,1 0 0,-1 21 16,0-21-16,0 21 15,0 22-15,0-1 16,-21-21-16,0 0 0,0 22 16,0-22-16,0 21 0,0-21 0,0 85 15,-63-21 1,42-64-16,-22 42 15,22-20-15,-21-22 0,21 21 16,-43 1-16,43-22 0,-21 0 16,21 0-16,-22 0 15,22 0-15,-21 1 0,21-22 0,-1 0 16,-20 21-16,21-21 16,0 0-16,-22 0 0,43-21 15,0-1-15,0 1 0,0 0 16,0 0-16,0-21 0,0 20 15,0 1-15,0-42 16,22 20-16,-1 22 0,0-21 0,21 0 16,-21 20-16,1 1 0,-1 0 15,0 0-15,0 21 0,0 0 0,22-21 16,-22 21-16,21 0 16,-21 21-16,0 0 15,1 0-15,-1 0 0,-21 1 16,21-1-16,0 0 0,0 0 0,22 21 15,-22-20 1,0-1-16,0 0 0,0-21 0,-21 21 16,85-21-1,-64 0-15,21 0 0,-20 0 16,20 0-16,-21-21 0,-21 0 16,21 21-16,0-21 0,-21-1 0,22 1 15,-22 0-15</inkml:trace>
  <inkml:trace contextRef="#ctx0" brushRef="#br0" timeOffset="30393.36">11049 3387 0,'0'0'0,"0"21"78,0 0-78,0 0 0,0 0 0,0 1 15,0-1-15,0 0 0,0 0 0,0 0 16,-21 0-16,21 22 0,-21-1 16,21-21-16,0 0 15,0 1-15,-22-1 16,22 0-16,-21-21 62,21-21-46,0 0 0,0-1-16,0 1 0,0 0 15,0 0-15,0 0 0,0 0 0,0-1 16,21-20-16,1 21 0,-22 0 16,21 0-16,0-1 0,0 1 0,21 0 15,-20 0-15,20 0 16,0 21-16,-21 0 0,1 0 15,-1 0-15,0 0 0,0 0 0,43 42 16,-43 0 0,-21-20-16,21-1 15,-21 21-15,0-21 0,0 0 0,0 1 16,0-1-16,0 21 16,0-21-16,0 22 0,0-22 15,-21 0-15,0-21 16,21 21-16,0-42 62,0 0-62</inkml:trace>
  <inkml:trace contextRef="#ctx0" brushRef="#br0" timeOffset="30711.53">11620 3514 0,'22'0'31,"-1"0"-31,0 0 15,0 0-15,0 0 16,0 0-16,1 0 0,-1 0 16,0 0-16,0 0 15,0 0-15,-21-21 78</inkml:trace>
  <inkml:trace contextRef="#ctx0" brushRef="#br0" timeOffset="30996.58">12107 3196 0,'0'21'16,"0"1"-16,0-1 16,0 0-16,0 0 0,0 0 15,0 0-15,-21 22 0,21-22 16,0 21-16,0 1 0,0-22 16,0 21-16,0-21 15,-21 0-15,21 1 0,0-1 0,0 0 16,-21-21-16,21 21 0,0 0 0,-21 0 31</inkml:trace>
  <inkml:trace contextRef="#ctx0" brushRef="#br0" timeOffset="31720.22">12488 4551 0,'0'0'16,"-21"0"-16,0 0 0,0 0 15,0 0-15,-1 0 16,1 0-16,0 0 16,0 0-16,0 0 15,0 0 1,-1 0-16,44 0 31,-1-21-15,0 21-16,0 0 0,21 0 0,-20 0 15,20 0-15,0 0 0,-21-21 16,22 21-16,-22 0 0,21 0 0,-21 0 16,22 0-16,-22 0 0,0-22 15,0 22-15,-42 0 31,0 0-15,-21 0-16,20 0 0,1 0 16,-21 0-16,21 0 0,-22 0 0,22 0 15,0 0-15,-21 0 0,21 0 16,-1 0-16,22 22 0,-21-22 16,42 0 15,1 0-31,-1 0 15,0 0-15,0-22 0</inkml:trace>
  <inkml:trace contextRef="#ctx0" brushRef="#br0" timeOffset="32801.98">13462 4318 0,'21'0'15,"-21"-21"-15,0 0 16,0 0-16,21 21 0,-21-22 15,0 1-15,0 0 0,21 0 16,-21 0-16,22 0 0,-22-1 0,0 1 16,0-42-1,21 20-15,0 22 0,-21 0 16,0 42 15,0 0-15,0 1-16,0-1 15,0 21-15,0-21 0,0 0 16,0 22-16,0-22 0,0 21 0,0-21 16,0 22-16,-21 20 15,21-42-15,0 1 0,-21 41 16,21-42-16,0 0 0,-22 1 0,22 20 16,0 21-1,0-41-15,0-1 0,0 0 16,0 0-16,0 0 15,0 0 1,0 1 0,-21-22-1,0 0 1,0 0 0,0 0-16,0 0 15,-1 0-15,1 0 0,0 0 16,-21 0-16,21 0 0,-1 0 15,1 0-15,-21 0 16,21 0-16,0 0 0,-1 0 0,1 0 16,0 0-1,42 0 17,0 0-17,1 0-15,-1 0 0,21 0 0,-21 0 16,22 0-16,-1 0 0,0 0 0,1 0 15,-22 0-15,21 0 0,-21 0 16,22 0-16,-22 0 0,0-22 0,0 22 16,21 0-16,-20 0 15,-1 0-15,0 0 0,-21-21 32,-21 21-1,-22 0-31,22 0 0,0 0 0,0 0 15,-21 0-15,20 0 0,-20 0 16,21 0-16,-21 0 0,20 0 0,-41 0 16,-1 0-1,43 0-15,42 0 32,1 0-17,-1 0-15,0 0 16,0 0-16,0 0 0,0 0 0,1 0 15,20 0-15,-21 0 16,0 0-16,-21-21 16,21 21-16,1 0 0,-22-21 31,0 0-15</inkml:trace>
  <inkml:trace contextRef="#ctx0" brushRef="#br0" timeOffset="33492.26">12531 4572 0,'0'-21'16,"-22"21"-1,1 0 1,0 0-16,0 0 0,0 0 15,0 0-15,-1 0 0,-20 0 16,21 0-16,-21 0 0,20 0 0,1 0 16,-21 0-16,0 0 15,-1 0-15,64 0 63,1 0-63,20 0 15,-21 0-15,0 0 0,22 0 16,-22 0-16,21 0 0,0 0 0,-20 0 16,-1 0-16,21-21 0,-21 21 0,43 0 15,-43 0 1,0 0-16,0 0 0,0 0 0,1 0 16,-44 0 46,1 0-46</inkml:trace>
  <inkml:trace contextRef="#ctx0" brushRef="#br0" timeOffset="41023.68">13144 1228 0,'0'-21'47,"0"-1"-32,0 1-15,0 0 16,0 0-16,0 0 15,22 0-15,-1 21 16,0-22-16,0 22 16,0 0-16,0 0 0,-21-21 15,43 21-15,-22 0 0,0 0 16,0 0-16,-21 21 16,21 1-16,-21-1 0,22 0 15,-22 0-15,0 0 0,0 0 0,0 1 16,0 20-16,0-21 15,0 0-15,0 0 0,0 64 16,-22-21 0,22-43-16,0 0 0,0 0 0,-21-21 15,21 21-15,0 0 0,-21 1 16,21-1 0,0-42 15,0-1-31,0 1 15,0 0-15,0 0 0,0 0 16,21 0-16,0-1 0,-21 1 0,22 0 16,-1-21-16,0 21 15,0-43-15,0 43 0,0-21 16,1 20-16,-1 1 0,0 0 16,0 0-16,21-21 15,1 20-15,-22 22 16,0 0-16,0 0 0,0 0 15,-21 22-15,22-1 0,-22 0 16,21 0-16,-21 43 16,0-43-16,0 21 0,0-21 0,0 22 15,0-22-15,0 0 0,0 21 0,0-21 16,0 1-16,0-1 0,0 0 0,0 0 16,0 0-16,0 0 15,-21-21 1,21-21 46,0 0-62,21 0 16,-21 0-16</inkml:trace>
  <inkml:trace contextRef="#ctx0" brushRef="#br0" timeOffset="42553.01">14541 1185 0,'0'0'0,"-21"0"0,21 22 16,-21-22-16,0 0 31,42 0 16,0 0-47,0 0 16,1 0-16,-1 0 0,0 0 0,0 0 15,21 0-15,-20 0 0,-1 0 16,0 0-16,0 0 0,0 0 0,43 0 16,-22 0-1,-21 0-15,0 0 0,1 0 16,-1 0-16,0 0 15,-42 0 32,0 0-31,-1 0-16,1 0 16,0 0-1</inkml:trace>
  <inkml:trace contextRef="#ctx0" brushRef="#br0" timeOffset="42875.82">14457 1355 0,'0'21'16,"21"-21"-1,0 0-15,0 0 16,0 0-16,1 0 16,-1 0-16,0 0 0,0 0 15,0 0-15,0 0 0,1 0 16,-1 0-16,0 0 16,0 0-16,0 0 15,0 0-15</inkml:trace>
  <inkml:trace contextRef="#ctx0" brushRef="#br0" timeOffset="43779.77">15663 1334 0,'0'-22'31,"-21"22"-15,21-21-1,-21 21-15,0 0 0,0 0 0,-1-21 16,1 21-16,21-21 16,-21 21-16,0-21 0,21 0 15,0-1-15,-21 22 16,21-42-16,0 21 15,0 0-15,0 0 16,0-1-16,21 22 0,0-21 0,0 0 16,22-21-16,20 21 15,-42-1-15,22 22 16,20-21-16,-42 21 16,0 0-16,1 0 0,-1 0 15,0 0-15,0 21 16,-21 1-1,0-1-15,0 0 16,-21 0-16,0 0 16,0-21-16,-1 43 15,-20-22-15,21 0 0,0 21 0,0-21 16,-1 1-16,-20-1 0,21 21 16,0-21-16,0 0 0,-1 1 0,22-1 15,-21 0-15,21 0 0,-21 0 16,21 43-16,0-43 15,0 0-15,0 0 16,0 0-16,0 1 16,21-22-16,22 0 0,-22 21 15,0-21-15,0 0 16,0 0-16,0 0 0,1 0 0,-1 0 16,0-21-16,0 21 15,43-22-15,-43 1 16,0 0-16,-21 0 0,21 0 15,-21 0-15,21 21 0,-21-22 0,0 1 16,0 0-16,0 0 0,0 0 16,-21-22-1,0 22-15,0 0 0,-22 21 16,22 0-16,0 0 0,-21 0 16,21 0-16,-22 0 15,22 0-15,0 21 0,0-21 16,0 21-16,-1-21 0,22 22 0,-21-1 15,0 0 1,21 0 0,-21-21-1</inkml:trace>
  <inkml:trace contextRef="#ctx0" brushRef="#br0" timeOffset="44495.36">14520 1185 0,'-42'0'32,"21"0"-17,42 0 32,0 0-31,0 0-16,0 0 15,1 0-15,-1 0 16,0 0-16,0 0 0,0 0 16,0 0-16,1 0 15,-1 0-15,0 0 16,0 0-1</inkml:trace>
  <inkml:trace contextRef="#ctx0" brushRef="#br0" timeOffset="45088.14">14520 1376 0,'0'21'15,"21"-21"1,1 0-16,-1 0 16,0 0-16,0 0 15,0 0-15,0 0 0,1 0 16,-1 0-16,0 0 0,0 0 15,0 0-15,0 0 0,1 0 16,-1 0-16,0 0 16,0 0-1,-42 0 48,0 0-48</inkml:trace>
  <inkml:trace contextRef="#ctx0" brushRef="#br0" timeOffset="55507.32">3133 7916 0,'0'-21'0,"0"0"47,-22 21 0,1 0-47,0 0 15,0 0-15,0 0 0,0 0 0,-1 0 16,1 0-16,0 21 0,-21-21 15,21 21-15,-1-21 0,-20 0 0,-21 22 16,41-22-16,1 0 16,0 0-16,21 21 0,-21-21 15,42 0 17,0 0-32,0 0 0,1 0 15,-1 0-15,21 0 0,0 0 16,-20 0-16,41 0 0,-21 0 15,22-21-15,-43 21 16,0 0-16,22 0 0,-1-22 16,-21 22-16,0 0 15,0 0-15,1 0 16,-22-21 78</inkml:trace>
  <inkml:trace contextRef="#ctx0" brushRef="#br0" timeOffset="56415.8">4212 7641 0,'0'-21'15,"0"0"1,0 0-1,0 0-15,0-1 16,0 1-16,0 0 0,0 0 16,0 0-16,0 0 15,21 21 1,-21-22-16,21 22 0,1 0 0,-1-21 16,0 21-16,0 0 15,21 0-15,-20 0 0,-1 0 16,0 21-16,0-21 0,0 22 15,-21-1-15,0 0 16,21 21-16,-21-21 0,0 1 0,22-1 16,-22 0-16,0 42 15,0-41-15,0 20 0,0-21 16,0 0-16,-22 22 0,1-22 0,21 21 0,-21-21 16,0 0-16,0 22 15,21-22-15,-43 21 0,22-21 0,0 22 16,0-22-16,0 0 0,-22 21 0,1 1 15,21-22-15,-21 21 16,20-21-16,1-21 0,-21 22 16,21-1-16,0-21 15,-1 0-15,1 0 16,21-21-16,0-1 16,-21 22-16,21-21 0,-21 0 0,21 0 15,-21-21 1,21-1-16,0 1 0,0 0 15,0 20-15,0 1 0,0 0 0,0 0 16,21 0-16,0 0 16,0-1-16,0 22 15,1 0-15,-1 0 16,0 0-16,0 22 0,0-1 16,0 0-16,1 0 15,-1 0-15,0 0 0,0 22 16,0-22-16,0 0 0,22 21 15,-22-20-15,0-22 16,0 21-16,0-21 0,1 0 0,20 21 16,-21-21-16,43 0 15,-43 0 1,0 0-16,0 0 0,0-21 0,0 21 16,1-21-16,20-22 15,-42 22-15,0 0 0,21 21 16,0-42-16,-21-1 15,0 22-15,21 0 16,-21 0 0,0 0-16,0-1 15,-21 1 1,0 0 0</inkml:trace>
  <inkml:trace contextRef="#ctx0" brushRef="#br0" timeOffset="58696.43">4551 5990 0,'-21'0'0,"-1"-21"15,1 21 1,0 0-16,0 0 16,21 21-1,0 0-15,0 1 0,0-1 16,0 0-16,0 0 0,0 0 15,21-21-15,0 21 0,0 1 16,1-22-16,20 21 0,0-21 16,-21 0-16,1 0 0,20 0 15,-21 0-15,21 0 0,22 0 16,-22 0-16,1-43 16,-1 43-16,0-42 15,-21 21-15,-21 0 0,0 0 16,0-22-16,0 1 15,0 21-15,0 0 16,-21 21 0,0 21-1,0 0-15,21 0 0,0 0 16,0 0-16,-21 1 0,0-1 16,21 21-16,-22-21 0,22 0 0,0 22 15,-21 20-15,21-42 0,-21 22 16,21-22-16,0 21 15,0-21-15,0 64 16,0-21-16,0-43 16,0 0-16,0 0 15,0 0 1,0-42 15,0 0-31,0 0 16,0 0-16</inkml:trace>
  <inkml:trace contextRef="#ctx0" brushRef="#br0" timeOffset="58948.28">4572 6329 0,'0'0'0,"21"0"31,0 0-31,0 0 0,1 0 0,-1 0 15,21 0-15,-21 0 0,22 0 16,-22 0-16,21 0 0,-21 0 16,22 0-16,41 0 15,-63 0-15,1 0 0,-1 0 16,0 0-16,0 0 16</inkml:trace>
  <inkml:trace contextRef="#ctx0" brushRef="#br0" timeOffset="59549.97">7112 7281 0,'0'0'0,"21"-21"0,0 0 16,0 0-16,1 0 0,-22 0 15,0-1-15,21 1 0,0 0 16,-21 0-16,0 42 31,0 0-31,0 0 16,0 22-16,0-1 0,0 0 16,-21 1-16,21-1 0,-21 22 0,21-22 15,0 0-15,-22 22 0,22-22 16,-21 43-16,0-1 15,21-41-15,-21-22 0,21 42 16,0-41-16,0 20 0,0 0 16,21-42-1,0 0 1,0 0-16,1-21 16,-22 0-16,21 0 0,0 0 15</inkml:trace>
  <inkml:trace contextRef="#ctx0" brushRef="#br0" timeOffset="59952.73">7620 7472 0,'0'0'0,"0"-21"0,0 42 32,0 0-17,0 0-15,0 0 0,0 1 0,0 41 16,-42 22-1,20-64-15,22 21 0,0-21 16,0 1-16,0-1 0,0 0 0,0 0 16,22 0-16,41-21 15,-21 0-15,22 0 16,-22 0-16,-21-21 16,85-42-16,-85 41 15,1 1-15,-1 0 0,0 0 0,-21 0 16,0-22-16,0 22 0,0-21 15,0 21-15,0-22 0,0 22 0,-21 0 16,0 0-16,-1 0 0,1 0 16,-21-1-1,21 22-15,0 0 0,-22 0 0,22 0 16,0 0-16,0 0 16,21 22-16,-21-22 15,-1 0 1</inkml:trace>
  <inkml:trace contextRef="#ctx0" brushRef="#br0" timeOffset="60199.59">7324 7260 0,'0'0'0,"0"-21"16,21 21-1,0 0-15,0 0 0,0 0 0,0 0 16,85 0-16,-63 0 16,-1-21-16,0 21 0,-21 0 15,22 0-15,-1 0 0,0-21 0,1 21 16,-22 0-16,21 0 16,-21 0-16,1 0 0,-1 0 15</inkml:trace>
  <inkml:trace contextRef="#ctx0" brushRef="#br0" timeOffset="60988.14">9906 7176 0,'0'0'0,"0"-22"0,0 1 0,0 0 16,21 0-1,0 0-15,0 21 16,-21-21-16,22 21 0,-1 0 0,0 0 15,0 0 1,0 0-16,0 0 0,1 0 16,-1 0-16,0 21 0,-21 0 0,21 0 15,0 0-15,0 22 0,-21-22 16,0 21-16,43 85 16,-43-85-16,0 1 0,0-1 15,0 0-15,0 1 0,-21-22 0,-1 21 0,22 1 16,-21-1-16,-42 21 15,42-41-15,-22-1 0,-20 42 16,20-42-16,22-21 0,-21 22 0,21-1 16,0-21-16,-1 0 15,1 0-15,-21 0 0,21 0 16,21-21-16,-21 21 0,-1-22 16,22 1-16,-21 0 0,21-21 15,0 21-15,0-64 16,0 0-16,0 64 0,0-21 15,0 21-15,0-1 0,0 1 16,21 0-16,1 21 0,-1 0 16,0 0-16,0 0 15,0 21-15,0 0 0,1 1 0,20-1 16,-21 21-16,64 22 16,-64-43-16,42 21 15,-41-21-15,20 0 0,-21 1 0,0-22 16,0 21-16,1-21 0,41 0 15,1 0 1,-43 0-16,0 0 0,0-21 16</inkml:trace>
  <inkml:trace contextRef="#ctx0" brushRef="#br0" timeOffset="61967.87">10435 6138 0,'0'0'0,"-21"0"0,0 0 16,0 0-1,21 22-15,0-1 16,0 0-16,0 0 16,21 0-16,0-21 15,0 0-15,21 0 0,-20 21 0,20-21 16,43 0-1,-43 0-15,0 0 0,-21 0 16,22-21-16,-22 21 0,21-21 0,-21 21 16,22-21-16,-1-21 15,-42 20 1,0 1-16,0 0 16,-21 21-1,0 0-15,0 21 16,-1 0-16,1 1 0,0-1 15,21 0-15,-21 0 0,0 21 16,21 1-16,-21-1 0,-1 0 0,1 1 16,21 41-16,-21-41 0,21-1 15,-21-21-15,21 43 16,0-1 0,0-42-16,0 1 0,0-44 46,0 1-46,0 0 0</inkml:trace>
  <inkml:trace contextRef="#ctx0" brushRef="#br0" timeOffset="62204.74">10477 6477 0,'22'0'31,"-1"0"-31,21 0 0,-21 0 0,22 0 16,-22 0-16,21 0 0,0 0 16,-20 0-16,20 0 0,0 0 0,22 0 15,-22 0 1,-21 0-16,22 0 0,-22 0 0,0 0 16,-42 0 15,21 21-31,-21-21 0,-1 0 0</inkml:trace>
  <inkml:trace contextRef="#ctx0" brushRef="#br0" timeOffset="62673.53">11430 7578 0,'-21'0'15,"42"0"-15,-21 0 32,21 0-32,0 0 15,0 0-15,1 0 0,-1 0 0,0 0 16,0 0-16,21 0 15,-20 0-15,-1 0 0,0 0 0,0 0 16,0 0-16,22 0 16,-22 0-16,0 0 0,0 0 15,0 0 1,-21-21-16</inkml:trace>
  <inkml:trace contextRef="#ctx0" brushRef="#br0" timeOffset="63032.33">12531 7070 0,'0'0'15,"0"-21"-15,0-1 0,0 44 32,0-1-17,0 0-15,0 21 0,0 1 0,0-1 16,0 0-16,0 1 0,0 20 16,0 85-1,0-105-15,0-1 0,0 0 0,0-21 16,0 22-16,0-22 0,-22 0 15,22 0-15,0 0 0,-21 22 16,0-43 31</inkml:trace>
  <inkml:trace contextRef="#ctx0" brushRef="#br0" timeOffset="66083.22">2540 10774 0,'-21'0'0,"0"0"15,-1 0 1,1 0-16,0 0 0,0 0 15,0 0-15,0 0 0,-1 0 0,1 0 16,0 0-16,0 21 0,0-21 0,0 0 16,-1 0-16,-20 0 15,21 0-15,42 0 47,0 0-47,0 0 0,22 0 0,-1 0 16,22 0-16,-22 0 0,0 0 15,22 0-15,-22 0 0,0 0 0,1 0 16,-1 0-16,0 0 0,1 0 16,20 0-16,-20 0 15,-22 0-15,-42 0 47</inkml:trace>
  <inkml:trace contextRef="#ctx0" brushRef="#br0" timeOffset="66404.06">3154 10456 0,'0'0'16,"0"-21"-16,0 42 31,0 1-15,0-1-16,0 21 0,0-21 16,0 22-16,0-1 0,0 0 0,0 1 15,0-1-15,0 0 0,0 1 0,0-1 16,-21-21-16,21 21 0,0 1 15,0-22-15,0 21 0,0-21 16,0 1-16,0 20 0,0-21 16,21-21 15,-21-21-31</inkml:trace>
  <inkml:trace contextRef="#ctx0" brushRef="#br0" timeOffset="67043.69">3810 10562 0,'0'0'0,"-21"0"0,0-21 0,21 0 16,-22 0-16,22 0 15,-21 21-15,21-22 0,0 1 0,0 0 0,0 0 16,0 0 0,21 0-16,1 21 15,-1 0-15,21 0 0,-21 0 0,0 21 16,22-21-16,-22 21 0,42 42 16,1 22-1,-43-43-15,-21-20 0,0 20 16,0 0-16,0-21 0,0 22 15,0-1-15,0 0 0,-21-20 0,-43 41 16,43-21-16,0-20 0,0-1 16,0 0-16,-22 0 0,22 0 0,0 0 15,0 1-15,-21-22 0,20 0 16,-20 21-16,-21-21 16,63-21-16,-22-1 15,22 1-15,-21 0 0,21 0 16,0 0-16,0 0 0,0-1 15,0-41-15,0 21 0,0 20 16,21-41-16,1 42 16,-22 0-16,63-43 15,-42 64-15,22 0 0,-22 0 16,0 0-16,0 21 16,0 0-16,0 1 0,1-1 15,-1 0-15,0 0 0,-21 0 0,21 43 16,0-1-1,-21-20-15,21-43 0,1 42 16,-22-21-16,0 0 16,21-21-16,0 0 15,0 0-15,0 0 16,0-21-16,1 0 0,20 21 16</inkml:trace>
  <inkml:trace contextRef="#ctx0" brushRef="#br0" timeOffset="67599.53">4635 10753 0,'0'0'0,"-105"-21"16,83-1-16,1 22 15,0 0-15,0-21 0,0 0 0,21 0 16,-21 0-16,21 0 15,0-1-15,0 1 0,0-21 16,0 0-16,0 20 0,21 1 16,0 0-16,0 0 0,0-21 0,85-1 15,0 22 1,-85 21 0,21 0-16,-20 0 0,-1 0 0,0 0 15,0 21-15,-21 43 16,0-43-16,0 21 0,0-21 0,0 22 15,-21 41-15,0-41 0,-22-22 16,22 21-16,-21 1 0,21-1 0,-22 0 16,22-21-16,0 22 0,0-22 15,21 0-15,0 21 16,0-20-16,0-1 0,0 0 16,0 0-16,21-21 15,0 0-15,0 0 0,1 0 0,-1 0 16,0 0-16,21 0 0,22-42 15,-43 42-15,0-21 16,-21-1-16,0 1 0,21 0 0,-21-42 16,0-22-1,-21 64-15,0 0 16,0-1-16,0 1 0,-1 21 16,-41 0-16,42 0 15,-22 0-15,22 0 0,-21 0 16,21 0-16,0 0 0,-1 0 15,1 0-15,0 0 0,0 0 16</inkml:trace>
  <inkml:trace contextRef="#ctx0" brushRef="#br0" timeOffset="68524.44">2519 8890 0,'0'0'0,"-21"0"0,-1 0 0,1-21 15,21 0 1,21 21 15,1 0-31,20 0 0,0 0 16,1 0-16,20 0 0,1 0 15,-1 0-15,1 0 0,-1 0 16,170 0-16,-127 0 16,-22 0-16,149 0 0,-127 21 15,21-21-15,106 0 16,-85 0-16,297 21 16,-276 0-16,0-21 0,1 0 15,20 0-15,-21 0 0,22 0 0,211 21 16,-190-21-16,232 0 15,-232 0-15,21 0 0,0 0 16,-1 22-16,1-22 0,0 0 0,0 21 16,0-21-16,0 0 0,-1 0 15,22 21-15,-21-21 0,466 21 16,-445-21-16,-21 0 16,-1 0-16,-20 0 0,0 0 15,-1 0-15,382 21 16,-43-21-16,-359 0 15,-22 0-15,-21 0 0,1 0 16,-1 0-16,-21 0 0,106 21 16,-128-21-16,1 0 0,-21 0 15,0 0-15,63 0 0,-85 0 16,-20 0-16,41 0 16,-63 0-16,22 0 15,-22 0-15,0 0 16,-42 0 15,0 0-15,0 0-1</inkml:trace>
  <inkml:trace contextRef="#ctx0" brushRef="#br0" timeOffset="72487.67">7874 10033 0,'0'0'0,"0"-21"15,-21 21 1,0 0-16,-1 0 15,22 21-15,-21 0 0,0 0 16,21 22-16,0-1 0,-21 0 0,0 1 16,21-1-16,-21 22 0,21-22 0,0 21 15,0-20-15,0 63 16,-22 21 0,22-106-16,0 21 0,0-21 0,0 0 15,0 1-15,0-1 0,0 0 16,22-21-1,-1 0-15,0 0 16,0-21-16,0 0 16</inkml:trace>
  <inkml:trace contextRef="#ctx0" brushRef="#br0" timeOffset="72875.73">8255 10372 0,'21'-21'0,"-42"42"0,42-21 31,-21 21-31,0 0 0,0 0 16,-21 0-16,0 22 0,0 20 15,-1 1-15,1-43 16,21 21-16,0-21 0,0 1 0,0-1 16,0 0-16,0 0 0,0 0 0,21 0 15,1-21-15,20 0 16,0 0-16,-21 0 0,22 0 15,-22 0-15,21-21 0,-21 21 0,22-21 16,-22 0-16,21 0 0,-21 0 0,1-1 16,-1 1-16,-21 0 0,0-21 15,0 21-15,0-22 0,0 22 0,-21-64 16,-1 64-16,1-21 16,0 21-16,0 0 0,0-1 0,0 22 15,-64-21-15,64 21 16,0 0-16,-1 0 15,1 0-15,0 21 16,0-21-16,0 0 16</inkml:trace>
  <inkml:trace contextRef="#ctx0" brushRef="#br0" timeOffset="73145.06">7810 10287 0,'22'-42'16,"-1"42"-16,0 0 15,21-21-15,22 21 0,-22 0 0,22-22 16,-22 22-16,21-21 0,-20 21 0,20 0 16,-20-21-16,20 21 0,22 0 15,-43-21-15,0 21 16,1 0-16,-22 0 0,0 0 0,0 0 0,-21-21 15,21 21-15</inkml:trace>
  <inkml:trace contextRef="#ctx0" brushRef="#br0" timeOffset="73515.86">10499 10202 0,'0'0'0,"0"-21"0,0 0 16,-22 42 15,22 0-31,0 1 0,0-1 16,-21 21-16,21-21 16,-21 22-16,21-1 0,0 0 0,0 1 15,-21-1-15,21 0 0,-21 1 0,21-22 16,-21 21-16,21 22 15,0-43-15,0 0 0,0 0 0,0 0 16,0 0-16,21-21 31,0 0-31,0-21 0,0 21 0</inkml:trace>
  <inkml:trace contextRef="#ctx0" brushRef="#br0" timeOffset="74141.1">11303 10139 0,'0'-21'0,"0"-43"15,0 43 1,0 0-1,0 0-15,21 21 0,0 0 0,0 0 16,22-21-16,-22 21 0,0 0 16,0 0-16,0 0 15,1 0-15,-1 21 0,0 0 0,0 21 16,-21-21-16,0 1 0,0-1 16,0 85-16,0-64 15,0-21-15,0 21 0,-21 1 16,-21 41-16,20-41 0,-20-22 15,21 21-15,0-21 0,-22 1 0,1 20 16,-21 0 0,41-42-16,-41 43 0,21-43 0,20 0 15,-41 21-15,42-21 0,0 0 16,-1 0-16,-20-21 16,21-22-1,21 22-15,0-21 0,0-22 16,0 43-16,0-21 0,0-22 15,21 22-15,21 0 16,-20 20-16,-1 1 0,0 21 0,0 0 16,0 0-16,0 0 15,1 21-15,-1 1 0,0 41 16,0-42-16,0 22 0,-21-22 0,0 21 16,21-21-16,-21 0 0,22 22 15,-1-1-15,-21-21 16,21 0-16,0 1 0,0-1 15,0-21 1,1 0-16,-1 0 0,0 0 16,0 0-16,21-21 0,-20-1 15,-1 1-15,0 21 0,21-21 0</inkml:trace>
  <inkml:trace contextRef="#ctx0" brushRef="#br0" timeOffset="74651.81">12234 10075 0,'0'0'0,"-42"-21"31,21 21-31,0 21 16,21 1-16,-22-22 15,22 21-15,0 0 0,0 0 16,22-21-16,-1 21 0,21-21 15,-21 0-15,0 0 0,1 21 16,20-21-16,-21 0 0,0 0 0,22 0 16,-22 0-16,21 0 0,-21-21 15,22 0-15,-22 21 0,0-21 0,21 0 16,-21 21-16,-21-21 0,22-1 0,-1 1 16,-21 0-16,21 0 0,-21 0 15,0 0-15,0-1 16,0 1-16,-21 21 0,-22 0 15,22 0-15,0 21 16,0 1-16,0-1 0,21 0 16,-21 21-16,-1-21 0,1 22 0,-21 41 15,21-41-15,-22 41 16,22-41-16,0-1 0,21 0 16,-21 1-16,21-1 0,-21 0 0,21-20 15,-21 41-15,21-42 0,0 22 16,0-22-1,0 21-15,0-21 16,0-42 15,21 0-15,-21 0-16,21 0 0</inkml:trace>
  <inkml:trace contextRef="#ctx0" brushRef="#br0" timeOffset="74943.64">11938 10478 0,'-21'0'0,"42"0"0,-63 0 0,20 0 0,1 0 15,42 0 1,1 0 0,20 0-16,-21 0 0,43 0 0,41 0 15,-62 0-15,20 0 16,1 0-16,-1 0 0,-20 0 0,20 0 15,-21 0-15,43-22 0,-64 22 16,22 0-16,-22-21 0,0 21 16,0 0-16,0 0 15,-21-21-15,0 0 32,-21 21-32,0 0 15,0-21-15,-22 21 0,22 0 0,-21 0 16,21 0-16</inkml:trace>
  <inkml:trace contextRef="#ctx0" brushRef="#br0" timeOffset="75604.11">10604 10033 0,'0'-21'31,"-21"21"32,0 0-63,21 21 15,0 0-15,0 0 0,0 1 16,-21-1-16,0 42 0,21 43 15,0-85 1,-21 22-16,21-22 0</inkml:trace>
  <inkml:trace contextRef="#ctx0" brushRef="#br0" timeOffset="77398">1757 9779 0,'0'0'0,"21"0"15,0 0 1,-42 0 31,0 0-47,0 0 16,-1 0-16,1 0 0,-21 0 0,0 0 15,-1 21-15,-20-21 0,-22 21 16,43 1-16,-1-22 15,1 21-15,0-21 0,-1 21 16,1-21-16,-21 21 16,-1 0-16,64 0 15,-21-21-15,0 22 0,0-1 16,21 0-16,0 0 16,0 0-16,-22 0 0,22 1 15,0 20-15,0-21 0,0 21 16,0-20-16,0 20 0,0 21 0,0-20 15,-21 126 1,21-105-16,0-22 0,0 21 16,0 1-16,0-1 0,0 1 0,0 63 15,0-42-15,0 63 16,0-85-16,0 22 16,0-22-16,0 1 0,0 21 0,0-22 15,0 85-15,0-84 16,0 63-16,0-64 0,0-20 15,0 62-15,21-62 0,-21-1 16,22 0-16,-22-20 0,0-1 16,0 0-16,21-21 0,0 0 15,0-21-15,0 0 16</inkml:trace>
  <inkml:trace contextRef="#ctx0" brushRef="#br0" timeOffset="79364.17">1651 9864 0,'0'0'0,"21"0"0,170 0 31,-149 0-31,0 0 16,64 0-16,-64 0 0,22 0 16,63 0-1,-64 0-15,64 0 0,-42 0 0,-21 0 16,20 0-16,64 0 16,-63 0-16,0 0 0,21 0 15,-1 0-15,255 0 16,-233 0-16,0 0 0,0 0 15,21 0-15,-21 0 0,22 0 0,147 0 16,-169 0-16,169 0 16,-169 21-16,21-21 0,1 0 15,-1 0-15,0 21 0,0-21 0,275 21 16,1 0 0,-276-21-16,-21 22 15,21-22-15,-21 21 0,21-21 0,-21 0 16,170 21-16,-170-21 15,127 21-15,-106-21 16,-21 0-16,0 21 0,0-21 0,0 0 16,0 0-16,233 21 15,-128-21-15,-105 22 16,0-22-16,85 0 16,-106 0-16,0 21 0,0-21 0,105 0 15,-105 0-15,127 0 16,-127 0-16,0 21 0,-1-21 15,1 0-15,0 0 0,21 0 0,191 0 16,-213 0-16,22 0 16,-42 21-16,21-21 0,0 0 15,-22 0-15,22 0 0,-21 0 0,21 0 16,-22 0-16,1 0 0,0 0 16,169 0-16,-127 0 15,-64 0-15,1 0 0,-1 0 16,1 0-16,-22 0 0,22 0 15,-22 0-15,106 0 16,-84 0-16,-22 0 0,-21 0 0,21 0 16,1 0-16,-22 0 0,0 0 15,0 0-15,22 0 16,-22 0-16,0 0 16,0 0-16,-21-21 15,21 21-15,0 0 16,1 0-16,-1 0 15,-21 21 32,0 0-31,0 0-16,0 1 16,0-1-16,0 0 0,0 0 15,0 0-15,-21 0 0,21 22 0,0-22 16,-22 21-16,22 1 0,-21-1 15,0 0-15,21 1 0,-21-1 16,0 0-16,0 1 0,21-1 0,-22 0 16,1 1-16,0-1 0,0 0 0,21 1 15,-21 20-15,0-21 0,21 1 16,0-1-16,-43 64 0,22-64 16,21 1-16,0-1 0,-21 0 15,0 1-15,21-1 0,-21 0 0,21 1 16,-22-1-16,22-21 0,-21 21 15,0-20-15,21 20 0,-21-21 0,-21 64 16,20-64-16,22 0 16,-21 0-16,0 0 0,-42 22 15,41-22-15,-20-21 16,21 0-16,0 21 0,0-21 16,-22 0-16,1 0 0,-22 0 15,22 0-15,-21 0 0,20 0 16,-84 0-16,64 0 0,-1 0 15,-105-21-15,84 21 16,-105 0-16,84 0 16,0 0-16,-21 0 0,21-21 0,-21 21 0,-21 0 15,21 0-15,0 0 0,-21 0 16,0 0-16,0 0 0,-22 0 0,22 0 16,-21 0-16,21 0 0,-22 0 15,-20 0-15,20 0 0,1 0 0,-191 0 16,170 0-16,-1 0 15,1 0-15,-1 0 0,1 0 0,-1 0 16,1 0-16,-1 0 0,22 0 0,-22 0 16,1 0-16,-1 0 0,22 0 0,-21 0 15,-1 0-15,-338 0 16,360 0-16,-1 0 0,1 0 16,0 21-16,-1-21 0,1 0 0,21 0 15,-22 0-15,22 21 16,-148-21-16,148 0 0,21 0 0,-148 21 15,148-21-15,0 0 16,0 0-16,0 0 0,21 21 0,-21-21 16,21 0-16,-21 0 0,21 0 15,-233 0-15,234 0 16,-1 0-16,21 0 16,-21 0-16,22 0 0,-1 0 0,-106 0 15,107 0-15,-64 0 16,63 0-16,0 0 0,1 0 15,20 0-15,1 0 0,-22 0 0,-42 0 16,-21 0 0,105 0-16,1 0 0,21 0 15,-21 0-15,20 22 0,1-22 16,-21 0-16,21 0 0,0 0 16,-1 0-16,1 0 0,0 0 15,0 0-15,0 0 0,0 0 16,-1 0-1,22-22 17</inkml:trace>
  <inkml:trace contextRef="#ctx0" brushRef="#br0" timeOffset="80964.25">2688 2942 0,'0'-21'16,"0"42"-16,0-63 16,-21 42-16,0 0 15,0-21-15,-1 21 0,1 0 16,0 0-16,0 0 0,0 0 16,-22 0-16,-20 0 0,21 0 15,20 0-15,-20 21 0,0 0 16,21-21-16,-22 21 0,22 0 0,-42 22 15,20 20 1,43-20-16,-21-1 0,0 64 16,0-64-16,21 22 15,-21-22-15,21 21 0,0 1 0,0 63 16,0-85-16,0 22 16,0 20-16,0-20 0,0-1 0,0 22 15,0 42-15,21 85 16,-21-149-16,21 1 15,-21 63-15,0-64 0,0-20 16,0 147 0,0-84-16,0-64 0,-21 1 15,21-1-15,0 0 0,0-21 16,-21 22-16,21-1 16,0-63 15,0-21-31,0 20 0,0 1 15,0-21-15</inkml:trace>
  <inkml:trace contextRef="#ctx0" brushRef="#br0" timeOffset="83031.5">2286 2942 0,'42'0'15,"-21"0"-15,43 0 16,-43 0 0,0 0-16,0 0 0,1 0 0,-1 0 15,21 0-15,-21 0 0,22 0 16,20 0-16,-21 0 0,1 0 15,63 0-15,-64 0 16,0 0-16,22 0 0,-22 0 0,22 0 16,-1 0-16,-21 0 0,22 0 0,21 0 15,-22 0-15,22 0 0,-22 0 16,22 0-16,21 0 0,-22 0 16,22 0-16,-21 0 0,148 0 15,127 0 1,-233 0-16,0 0 0,0 21 15,-22-21-15,22 0 0,0 0 0,254 22 16,-127-22 0,-127 0-16,22 0 0,-22 0 15,21 21-15,0-21 0,-21 0 0,21 0 16,-21 0-16,21 0 0,0 21 0,128-21 16,-128 0-16,148 0 15,-169 21-15,21-21 0,170 0 16,-170 0-1,0 21-15,21-21 0,-20 0 0,20 0 16,318 21-16,-339-21 16,0 22-16,0-22 0,22 0 15,-43 21-15,21-21 0,0 0 0,-21 21 16,0-21-16,0 21 0,0 0 16,0-21-16,127 21 15,-127 1-15,0-1 0,-21-21 16,21 21-16,-21 0 0,21 0 0,211 0 15,-105 22 1,-106-43-16,-42 21 0,21-21 16,-22 21-16,22-21 0,-21 0 0,84 21 15,-84-21-15,-22 21 16,107 1-16,-107-22 0,64 0 16,-63 0-16,-22 0 0,0 0 15,1 0-15,-1 0 0,-21 0 16,21 0-16,-20 0 0,-1 0 0,0 0 15,0 0 1,0 0-16,-21-22 16,0 1-1,21 21 17,-21 21-1,0 1-31,0-1 15,0 0-15,0 0 16,22 21-16,-22-20 0,0-1 16,0 21-16,0-21 0,0 22 15,0 20-15,0 85 16,0-84-16,0-22 0,-22 22 16,1-1-16,21-21 0,0 22 15,-42 105 1,42-63-16,-21-64 0,21 22 15,0-22-15,-21 22 0,21-1 0,0-20 16,0 126 0,0-84-16,0-43 0,0 0 15,0 43-15,0-64 16,0 21-16,0 22 0,0-43 16,0 0-16,0 0 0,0 1 15,0-1-15,0 21 16,0-21-16,-22-21 0,1 0 15,0 0-15,21 21 0,-42-21 16,21 0-16,-43 0 16,43 0-16,0 0 0,-64 0 15,64 0-15,-21 0 16,-1 0-16,1 0 0,0 0 0,-22 0 16,-84 0-16,106 0 15,-22 0-15,1 0 0,-1 0 16,1 0-16,-1 22 0,-21-22 0,1 0 15,20 0-15,-126 21 16,-1-21-16,107 0 0,-1 21 16,-21-21-16,21 0 0,-20 21 0,-1-21 15,0 0-15,-106 21 16,106-21-16,1 21 0,-22-21 16,21 0-16,-127 22 0,106-22 15,21 0-15,-21 0 0,-212 21 16,212-21-16,0 21 15,22-21-15,-22 0 0,-127 0 16,127 0-16,0 0 0,0 0 0,21 0 16,-21 0-16,21 0 0,-21 0 15,21 0-15,-21 0 0,21 0 0,-21 0 16,21 0-16,1 0 0,-1 0 0,-21 0 16,21 0-16,0 0 0,-21 0 0,-63-21 15,84 0-15,-106 21 16,127 0-16,-20-22 15,-107 22-15,106 0 0,0-21 16,22 21-16,-128 0 16,21-21-16,86 21 0,-1-21 15,0 21-15,-21 0 0,21 0 0,0 0 16,0 0-16,-21 0 0,22 0 16,-1 0-16,-127 0 15,127 0-15,-21 0 0,21 0 0,-105 0 16,84 0-16,21 0 0,0 0 15,0 0-15,0 0 0,-127 0 16,128 0-16,-107 0 16,106 0-16,0 0 0,0 0 15,1 0-15,-1 0 0,0 0 0,0 0 16,0 0-16,0 0 0,-63-21 16,84 21-16,1 0 0,-86-21 15,86 21-15,20 0 16,-84-22-16,63 22 0,-42-21 15,85 21 1,-21 0-16,-1-21 0,22 0 0,-1 21 0,1 0 16,0-21-16,-1 21 15,-62-21-15,83 21 0,1-22 16,0 22-16,0 0 0,0 0 16,0-21-1,-1 21 1,44 0 46,-1 0-62,0 0 16</inkml:trace>
  <inkml:trace contextRef="#ctx0" brushRef="#br0" timeOffset="133727.94">17420 1461 0,'0'-22'63,"21"22"-47,-21-21-16,21 21 15,-21-21 1,22 21-16,-22-21 0,21 21 15,-21-21-15,21 21 16,0 0 0,-21-21-16,21 21 15,0 0-15,1 21 16,-22 0 0,21-21-16,-21 21 0,0 0 15,0 0-15,0 1 0,21-1 16,-21 21-16,0-21 0,0 0 15,0 22-15,0-1 0,0-21 16,0 0-16,0 1 16,0 20-16,-21 0 0,21-21 15,-21 1-15,21 20 0,0-21 16,-22 0-16,22 0 31,0-42 16,0 0-47,0 0 0,0 0 16,0 0-16,22-1 15,-22 1-15,0 0 0,21-21 0,0 21 16,-21-1-16,21-20 0,0 21 16,-21 0-16,43-43 15,-22 22-15,0 21 0,0 0 16,0-1-16,-21 1 0,21 0 15,1 0-15,-1 0 0,21 21 16,-42-21-16,21 21 0,0 0 16,1 0-16,20 0 0,-21 0 15,0 0-15,0 21 0,1 0 16,-1-21-16,0 21 0,0 0 0,0 0 16,-21 1-16,21 41 15,-21-42-15,0 22 0,22-22 16,-22 21-16,0-21 0,0 22 0,0-22 15,0 0-15,0 64 16,-22-64-16,22 0 16,-21 0-16,21 0 0,0 0 15,-21 1-15,0-22 16,21 21-16,0-42 62,0-1-62,0 1 0,0 0 16,21 0-16</inkml:trace>
  <inkml:trace contextRef="#ctx0" brushRef="#br0" timeOffset="134143.35">18902 1588 0,'0'0'0,"21"0"63,0 0-48,0 0-15,0 0 0,1 0 16,-1 0-16,0 0 0,0 0 16,0 0-16,-21-22 15,21 22-15,1 0 0,-1 0 16</inkml:trace>
  <inkml:trace contextRef="#ctx0" brushRef="#br0" timeOffset="134439.18">18859 1820 0,'0'22'16,"22"-22"-1,-1 0 1,0 0-16,0 0 0,0 0 15,0 0-15,-21-22 16,22 22-16,-1 0 0,0 0 16,-21-21-16,21 21 15,-21-21 1</inkml:trace>
  <inkml:trace contextRef="#ctx0" brushRef="#br0" timeOffset="139667.19">18944 1820 0,'0'0'0,"-21"0"0,21-21 16,-21 21-1,0 0-15,-1 0 32,1 0-1,42 0 0,1 0-15,-1 0-16,0 0 0,0 0 15,0 0-15,22 0 0,-22 0 0,0-21 16,42 21 0,-41 0-16,-1 0 0,0 0 0,21 0 15,1 0 1,-43-21-16,0 0 47,-22 21-32,1-21 1,0-1 0</inkml:trace>
  <inkml:trace contextRef="#ctx0" brushRef="#br0" timeOffset="140048.53">18902 1545 0,'21'0'47,"0"0"-31,0 0-16,0 0 0,1 0 16,-1 0-16,0 0 0,0-21 0,0 21 15,0 0 1,22 0-16,-22 0 0,0 0 15,0 0 1,0 0 47</inkml:trace>
  <inkml:trace contextRef="#ctx0" brushRef="#br0" timeOffset="140566.24">20045 1376 0,'0'-21'0,"0"42"0,0-63 16,0 20-16,0 1 16,0 0-1,0 42 16,0 0-15,-21-21-16,21 22 0,0-1 16,0 0-16,0 0 0,0 0 0,-22 22 15,22-22-15,0 21 0,0 0 16,0-20-16,0 20 0,0 85 16,0-106-16,0 21 15,0-20-15,0 20 0,0-21 16,0 0-16,0 0 0,0 1 0,0-1 15,0 0-15,0 0 0,0 0 16,0 0 0,0-42 31,0 0-47,22 0 0,-22 0 15,0 0-15,0-1 0,21 1 0</inkml:trace>
  <inkml:trace contextRef="#ctx0" brushRef="#br0" timeOffset="141508.1">20849 1312 0,'0'0'0,"0"-21"15,-21 0 1,0 21 0,0 0-1,-1 0-15,1 0 16,0 0-16,0 21 15,0 0-15,0-21 0,-1 22 16,1-1-16,0 0 0,0 21 0,21-21 16,-21 22-16,0-22 0,-1 21 15,1 1-15,0-1 0,0-21 0,0 64 16,21-43-16,-21-21 0,21 22 16,-22-22-16,22 21 15,0 22-15,0-43 16,0 0-16,0 0 0,22 0 15,-1-21-15,0 21 0,0-21 0,0 0 16,0 0-16,43 0 16,-1 0-16,-41 0 0,20 0 15,-21 0-15,43 0 16,-22-21-16,-21 0 0,0 21 0,0-21 16,22 0-16,-22 0 0,0-1 15,-21 1-15,21-21 16,0 21-16,-21-22 0,0 22 0,0 0 15,0 0-15,0 0 16,-21 21-16,0-21 0,0 21 16,0 0-16,0 0 0,-43 0 15,43 0-15,0 0 0,-43 0 16,1 42 0,20-42-16,43 21 15,-42 0-15,21 0 0,0-21 16,0 22-16,21-1 15,-22 0-15,22 0 16,0 0 62,0 0-15</inkml:trace>
  <inkml:trace contextRef="#ctx0" brushRef="#br0" timeOffset="170055.84">17801 4445 0,'0'0'16,"0"-21"-16,0 0 0,-21 21 0,21-21 15,-21-1-15,0 1 16,21 0-16,0 0 0,0 0 16,0 0-16,0-1 15,0 1-15,21 0 0,0 0 0,0 21 16,-21-21-16,21 0 0,0 21 15,1 0-15,-1 0 0,63 0 16,-41 42 0,-22-21-16,21 21 15,-21 1-15,-21-22 0,0 21 0,0 43 16,0 0 0,0-64-16,0 21 0,-21 0 0,0 43 15,0-64-15,21 22 16,-21 20-16,0 1 15,21-43-15,0-42 47,0-1-31,0 1-16,0 0 0,0 0 0,0-21 16,21 20-16,0-20 0,-21 21 15,21-21-15,21-43 0,-20 43 16,-1-1-16,0 1 0,21 0 0,-21-1 15,22 1-15,-1 21 0,22-43 16,20 22 0,-63 42-16,22 0 0,-1 0 15,-21 0-15,0 21 0,22 0 0,-1 64 16,-42-64-16,0 64 16,0-43-16,0 0 0,0 43 15,0-43-15,0 1 16,-21-1-16,21-21 0,-21 22 0,21-22 15,-21 21-15,21-21 0,0 0 0,-22 22 16,22-22-16,-21 0 16,21-42 15,21 0-15,1 0-16,-22-1 0,21 1 15,0 0-15</inkml:trace>
  <inkml:trace contextRef="#ctx0" brushRef="#br0" timeOffset="170419.64">19452 4487 0,'0'0'0,"-42"0"32,63 0-1,0 0-31,0 0 0,0 0 16,1 0-16,-1 0 0,21 0 15,-21 0-15,0 0 0,22 0 16,20 0-1,-42 0-15,1 0 16,-22 22 15,-22-22-15,1 0 0,0 21-16</inkml:trace>
  <inkml:trace contextRef="#ctx0" brushRef="#br0" timeOffset="170697.48">19262 4720 0,'0'21'16,"21"-21"15,0 0-31,0 0 0,64 0 15,-22 0 1,-20 0-16,-22 0 0,0 0 16,0 0-16,0 0 0,0 0 15,1 0-15,-1 0 16</inkml:trace>
  <inkml:trace contextRef="#ctx0" brushRef="#br0" timeOffset="175736.18">20764 4170 0,'0'0'0,"-21"0"16,21-21-1,0 0-15,0-1 16,0 1-16,0 0 16,21 0-16,1 21 15,-1-21-15,0 21 0,21 0 16,-21 0-16,22-21 16,-1 21-16,-21 0 0,0 0 15,1 0-15,-1 21 0,0 0 0,-21 21 16,0-21-16,0 1 15,0-1-15,0 21 0,0-21 16,-42 0-16,20 22 0,-20-22 0,21 0 16,-21 0-16,-1 0 0,-20 1 0,20-1 15,1 0-15,-21 0 16,41-21-16,1 21 0,0-21 16,63 0 15,-20 0-31,-1 0 0,0-21 0,21 21 15,-21-21-15,22 21 0,-22 0 16,21 0-16,-21 0 0,22 0 0,-22 0 16,42 0-16,-20 0 0,-22 0 15,0 21-15,0 0 0,0-21 16,-21 21-16,0 1 0,22-1 0,-22 0 16,0 0-16,0 0 15,0 0-15,0 1 16,-22-1-16,1 0 0,0-21 0,0 21 0,0-21 15,0 21-15,-1-21 16,-20 0-16,-21 21 0,41-21 16,1 0-16,-21 22 0,21-22 15,0 0-15,-1 0 0,-62 0 16,63 0-16,-1 0 16,1 0-16,42-22 46,1 22-46,-1 0 0,0-21 16,0 0-16,21 0 0</inkml:trace>
  <inkml:trace contextRef="#ctx0" brushRef="#br0" timeOffset="176523.71">21823 4339 0,'-21'-21'0,"-1"-21"31,22 21-31,0-1 16,0 1-16,0 0 15,22 0-15,-1 0 16,0 0-16,0-1 0,21 22 0,-20-21 16,41 0-16,-42 21 15,22-21-15,-22 21 0,0 0 0,0 0 16,0 0-16,0 0 16,1 63-16,-22-41 0,0-1 15,0 0-15,0 21 0,-22-21 16,1 22-16,0-1 0,-21-21 15,21 22-15,-64 41 0,43-41 16,-1-22-16,-63 63 16,64-62-16,0 20 0,-85 21 15,63 1 1,22-64-16,21 21 0,0 0 0,-1 0 16,22-42 15,22 0-31,-1 0 15,0 0-15,0 0 0,21 21 16,22-43-16,-22 22 0,22 0 16,-43 21-16,0 0 15,21 0-15,-20 0 0,-1 0 0,0 0 16,0 0-16,-21 21 16,21-21-16,-21 21 0,21-21 15,-21 21-15,0 1 0,22-1 16,-1 0-16,0-21 0,0 21 15,0-21-15,0 0 0,1 21 16,-1-21-16,0 0 0,0 0 16,0 0-16,0 0 0,1-21 0,-1 0 15,21-21 1,-21 42-16,-21-22 0,0 1 16,21 0-16,1 0 0,-1 0 0,-21 0 15,0-1-15,21 22 0,0-21 0,-21 0 16,21 0-1,-42 21 32,0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49:57.3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10816 2646 0,'0'0'0,"-21"0"15,0 0-15,0 0 32,-1 0-17,22-21 1,0 0-16,-21 21 16,21-22-16,0 1 0,0 0 15,0 0-15,0 0 16,0 0-16,0-1 0,0 1 0,21 0 15,1-21-15,-1 42 16,0-21-16,21-22 16,43 22-16,-64 21 0,21-21 15,-20 21-15,20 0 0,0 0 16,-21 0-16,22 0 0,-22 0 0,21 0 16,-21 0-16,22 0 15,-1 0-15,-21 21 0,0 0 16,-21 0-16,0 1 15,0-1-15,0 0 0,0 21 16,-21-21-16,-42 85 16,42-85-16,-1 22 0,1-22 15,0 21-15,0-21 0,0 22 16,-43 20-16,-20 43 16,41-85-16,1 0 15,21 22-15,-22-22 0,22 0 0,0 21 16,-21-20-16,21-1 0,-1 0 0,1 0 15,0 0-15,0 0 16,0 1-16,21-44 47,0 1-47,21 0 16,0 0-16,0 0 0,0 0 15,1-1-15,-1 1 0,42-42 16,1 20-1,-43 43-15,0-21 0,0 21 0,0 0 16,1 0-16,-1 0 0,0 0 16,0 43-1,-21-22-15,0 0 16,0 0-16,0 0 0,21 0 0,-21 1 16,0-1-16,0 0 0,0 0 15,21 0-15,1-21 0,-22 21 16,21-21-16,0 22 0,0-22 15,0 0-15,0 0 0,1 0 16,-1 0-16,0-22 16,0 1-16,21 0 0,-20 0 0,-22 0 15,0 0-15,21-1 0,0 1 16,-21 0-16,0-42 16,21 41-16,-21 1 15</inkml:trace>
  <inkml:trace contextRef="#ctx0" brushRef="#br0" timeOffset="373.13">11769 2836 0,'-22'43'16,"1"-43"-16,21 21 0,21-21 31,1 0-31,-1 0 15,-21-21-15,21 21 16,0-21-16,-21-1 0,21 22 16,-21-21-16,0 0 0,0 0 15,0 0-15,-21 21 32,0 0-32,0 0 0,0 0 15,21 21-15,-22-21 16,22 21-16,0 0 15,22-21 17</inkml:trace>
  <inkml:trace contextRef="#ctx0" brushRef="#br0" timeOffset="1109.64">12509 2371 0,'0'0'0,"0"-21"15,0-1-15,0 1 16,22 21-16,-1 0 15,0-21-15,0 21 0,0 0 16,0 0-16,1 0 16,20 0-16,-21 0 15,0 0-15,-21 21 0,21 0 16,-21 1-16,0-1 16,0 21-16,0-21 0,-21 22 15,0-1-15,-42 0 0,41-21 16,-20 1-16,21-1 0,0 0 15,0 0-15,-1-21 0,-20 42 16,21-42 0,42-21 15,0 0-15,0 21-16,1 0 0,-1-21 0,0 21 15,0 0-15,0 0 0,0 0 16,1 0-16,-1 0 15,0 0-15,21 0 0,-21 0 0,1 0 16,-22 21-16,21 0 16,0 0-16,-21 1 0,0-1 15,21-21-15,-21 42 0,0-21 16,0 0-16,0 1 16,0-1-16,0 0 0,0 0 15,0 0-15,-21-21 0,0 21 0,0-21 16,-1 22-16,1-22 15,0 0-15,0 21 0,-85 0 16,43-21 0,41 0-16,-20 0 15,21 0-15,0 0 0,0 0 16,-1 0-16,22-21 31,0 0-15,22 21-16,-1-22 0,0 22 15,0-21-15,0 21 0,0-21 16</inkml:trace>
  <inkml:trace contextRef="#ctx0" brushRef="#br0" timeOffset="1838.12">13462 2561 0,'0'0'0,"-21"0"0,0-21 0,-1 21 0,-20-21 16,21 0-16,0 0 15,21-1-15,0 1 16,0 0-16,0 0 0,0 0 15,0 0-15,21-1 16,0 22-16,0-21 0,0 21 16,22-21-16,-22 21 0,0 0 0,21-21 15,-20 21-15,-1 0 0,21 0 16,0 0-16,-20 0 0,-1 0 16,0 0-16,0 0 0,0 0 15,-21 21-15,0 0 16,0 0-16,0 1 0,0-1 15,-21 21-15,0-21 16,0 0-16,0 1 0,-1-1 0,-20 21 16,21-21-16,-21 0 0,20 22 0,-20-22 15,21 0-15,-21 0 0,-1 43 16,22-43-16,0 64 16,21-64-1,0 0-15,0 0 0,0 0 0,0 0 16,21-21-16,0 0 0,22 22 15,-22-22-15,21 0 16,-21 0-16,0 0 0,1 0 0,20 0 16,-21 0-16,0 0 0,0 0 15,1 0-15,20-22 16,0-20-16,-21 21 16,-21 0-16,22-22 0,-22 1 15,0 21-15,0 0 0,0 0 16,0-22-16,-64-20 15,43 63-15,-21-43 16,20 43-16,1 0 0,-21 0 16,21 0-16,0 0 0,-43 22 15,64-1-15,0 0 16,-21-21-16,21 21 0,-21 0 16,21 0-16,0 1 0,0-1 15,0 0 1</inkml:trace>
  <inkml:trace contextRef="#ctx0" brushRef="#br0" timeOffset="3401.88">9038 2752 0,'0'0'0,"-21"0"15,42 0 32,0 0-47,22 0 0,-22 0 0,21 0 16,-21 0-16,22 0 15,-22 0-15,21 0 0,0 0 0,22 0 16,-43 0-16,21 0 0,-20 0 16,-1 0-16,0 0 0,0 0 15,-42 0 32,0 0-47,0 0 0,-1 0 16,1 0-16,0 0 15,0 0-15,0 0 0</inkml:trace>
  <inkml:trace contextRef="#ctx0" brushRef="#br0" timeOffset="3708.71">8953 2921 0,'64'0'31,"-43"0"-31,0 0 0,22 0 16,-22 0-16,21 0 0,-21 0 0,22 0 15,-22 0-15,21 0 0,-21 0 0,64 0 16,-43 0 0,-21 0-16,1 0 15,-1 0-15,-42 0 47,-1 0-31</inkml:trace>
  <inkml:trace contextRef="#ctx0" brushRef="#br0" timeOffset="6432.81">3598 2836 0,'21'0'16,"1"0"-16,-1 0 15,21 0-15,-21-21 16,22 0-16,-22 21 0,21-21 0,-21 0 0,22 0 16,-22-1-16,21 1 0,-21 0 15,22 0-15,-22 0 0,21-43 16,-21 43-16,-21-21 0,0 21 15,0-1-15,0-20 0,0 21 16,0 0-16,0 0 0,0-1 0,-21-20 16,21 21-1,-21 21-15,0 0 0,0 0 16,-1 0 0,1 21-16,0 0 0,21 0 0,0 1 15,-21 20-15,0 0 0,21 1 16,-21-1-16,21 21 0,-22 43 15,1 85 1,21-128-16,-21 64 16,21-42-16,0-22 0,-21 1 0,21 21 15,0-22-15,0 1 0,0-1 16,0 1-16,0-1 0,0 1 0,0 63 16,0-64-16,0 1 0,0-22 15,0 21-15,0-20 0,0-1 16,0 22-16,0-43 0,42 0 15,-21-21-15,1 0 16,-1 0-16,0 0 16,0 0-16,0-21 0,22-43 15,41-42-15,-63 64 16,1 0-16,-1-1 0,0 1 16,-21-21-16,0 20 0,0-63 15,0 64-15,0 0 16,0-22-16,-21 22 0,0 0 0,-1-1 15,-20 1-15,21 0 0,-21 20 0,-1 1 16,1 0-16,-85-42 16,85 63-16,-1 0 0,-20 0 15,42 0-15,-1 0 0,22-22 16,22 22 15,20-21-31,-21 0 0,0 21 16,22-21-16,-1 0 0,0 21 0,1-21 15,-1-1-15,0-20 0,85-43 16,-84 64-16,-1-21 16,21 0-16,-41-1 0,20 1 15,0 0-15,-21-1 0,1 1 0,-1 0 16,-21-1-16,21 1 16,-21-43-16,0 64 15,0 0-15,-21 0 0,0 21 0,-1 0 16,1 0-16,0 0 0,-21 0 15,-1 42 1,22-21-16,0 22 0,21-22 16,-21 21-16,21 0 0,0 1 0,0-1 15,0 22-15,0 20 16,0-41-16,0-1 0,0 0 0,0 22 16,0-22-16,0-21 0,21 22 15,-21-22-15,21 0 0,0 0 16,1 0-16,-1 0 15,0-21-15,0 0 0,0 0 16,22 0-16,-1 0 0,-21 0 0,0 0 16,22-21-16,-22 0 0,21 0 15,-21 0-15,0 0 0,22-1 16,-22 1-16,0 0 0,0 0 0,0 0 16,1 0-16,-22-22 0,21 43 15,-21-21-15,21 0 16,-21 0-16,0 42 31,0 0-31,0 0 0,-21 0 16,0 1-16,21-1 0,0 0 15,0 0-15,0 0 0,-22 0 0,22 1 16,0 20-16,0-21 0,0 0 16,0 0-16,22 1 0,-1-1 15,0 0-15,0-21 0,21 0 16,-20 0-16,-1 0 15,0 0-15,0 0 0,21 0 0,-20-21 16,41-22-16,1 1 16,-43 21-16,0-21 15,0 20-15,-21 1 0,0 0 16,21-21-16,-21 21 0,0-43 16,0 22-16,-21 21 15,0-1-15,0 1 0,0 0 0,-1 0 16,1 21-16,0 0 0,-21 0 15,-1 0-15,1 0 16,21 21-16,0 0 0,21 0 16,-21 1-16,21-1 0,-22 0 0,1 64 15,21-22 1,0-42-16,0 64 16,0-64-16,0 0 0,21 0 15,1-21-15,-1 22 0,21-1 16,-21-21-16,0 0 0,22 0 0,-1 0 15,-21 0-15,22 0 0,-1 0 16,0 0-16,1-21 0,-1 21 0,0-22 16,1 1-16,-1 0 0,0 0 0,1 21 15,20-42-15,-21 20 16,22-41-16,-43 42 16,0 0-16,0-22 0,-21 22 15,0 0-15,0 0 16,0 0-16,-21-1 15,0 22-15,0 0 16,0 0-16,0 0 0,21 22 0,-43-1 16,-20 42-1,42-42-15,21 1 0,-22-1 16,1 0-16,21 21 0,-21-21 0,21 1 16,0-1-16,0 0 0,0 0 15,0 0-15,21 0 16,0-21-16,1 0 15,-1 0-15,0 0 16,0-21-16,21 0 0,-20 0 16,20 0-16,-21 0 0,0-1 15,0-20-15,1 21 0,-1 0 16,-21 0-16,42-22 16,-42 22-16,21-21 0,-21 21 15,0 42 1,0 0-1,0 0 1,0 0-16,0 0 0,-21 1 0,21-1 16,0 0-16,0 21 0,0-21 0,-21 1 15,21-1-15,0 0 0,0 0 16,0 0-16,21-21 16,0 21-16,0-21 0,1 0 15,-1 0-15,0 0 0,21 0 16,1-42-16,62 0 15,-83 21-15,-1-1 16,21-20-16,-21 21 0,0-21 16,1-1-16,-1 1 0,0 0 0,0-22 15,0 22-15,22-64 16,-22 64-16,21-43 16,-42 43-16,0-22 0,0 43 15,0 0-15,0 0 0,0 42 31,0 0-31,-21 0 16,21 0-16,-21 22 0,0-1 0,-1-21 16,22 21-16,0 1 0,-42 41 15,21 43 1,21-84-16,0-22 0,0 21 16,0-21-16,0 22 0,0 20 15,0-42-15,21 22 16,0-43-16,0 21 15,1-21-15,-1 0 0,0 0 16,0 0-16,21 0 0,22 0 16,-43 0-16,0-21 15,0 21-15,1-21 0,-1-1 0,0 22 16,0-21-16,21-42 16,-20 42-16,-22-1 0</inkml:trace>
  <inkml:trace contextRef="#ctx0" brushRef="#br0" timeOffset="6704.66">6350 2709 0,'0'0'0,"-21"0"0,21 22 16,21-22-1,0 0-15,0 0 16,22 0-16,-22 0 0,21 0 0,-21 0 15,43-22-15,20 22 16,-62-21-16,-1 21 0,21-21 16,-21 21-16,22 0 0,-22 0 15,0-21-15,21 21 16,-21 0-16,1 0 16,-1 0-1,0 0 1</inkml:trace>
  <inkml:trace contextRef="#ctx0" brushRef="#br0" timeOffset="12498.92">11028 5842 0,'-21'0'16,"21"-21"-16,-22 21 16,1-21-16,21 0 0,0-1 15,-21 1-15,21-21 16,0 21-16,0 0 0,0-1 16,0 1-16,0 0 0,21 0 0,64-43 15,-22 22 1,-41 42-16,20-21 0,0 21 15,1 0-15,-22 0 0,21 0 0,-21 0 16,43 42-16,-43-21 16,0 1-16,0 20 0,-21 0 15,0 43-15,0-22 0,0-20 16,0 20-16,-63 43 0,42-64 16,-64 64-16,21-63 15,22 20-15,-21-21 0,20 1 0,-20-1 16,-1-21-16,-63 85 15,43-85-15,41 0 16,22-21-16,-21 0 0,21 0 16,-1 0-16,22-21 0,0 0 0,-21 0 15,21-64 1,0 43-16,0 21 0,0-22 16,21 22-16,1-21 0,-1 21 0,42-64 15,-20 43 1,-22 21-16,0 21 0,21 0 15,-21 0-15,1 21 0,-1 0 16,-21 21-16,21-21 16,-21 1-16,21 20 0,-21 0 0,0-21 15,42 64-15,-20-43 0,-22 1 16,21-22-16,0 21 16,0-21-16,21 22 0,-20-22 0,-1-21 15,42 21-15,-42-21 16,1 0-16,-1 0 0,21 0 15,0-21-15,-20 0 16,-1 0-16,0-1 0,0 1 0</inkml:trace>
  <inkml:trace contextRef="#ctx0" brushRef="#br0" timeOffset="12829.74">11874 6033 0,'0'0'0,"-21"21"0,21 0 0,0 0 16,0 0-16,0 0 0,0 1 15,0-1 1,21-21-16,1 0 16,-1 0-16,0-21 0,0-1 15,0 22-15,-21-21 0,21 0 16,1 0-16,-22 0 0,0 0 15,0-1-15,0-20 0,0 21 16,-22 21 0,1 0-16,0 0 0,0 0 0,-21 21 15,20-21-15,-41 42 16,63-20-16,0-1 16,0 0-16,0 0 15,21-21-15,0 0 16,0 0-16</inkml:trace>
  <inkml:trace contextRef="#ctx0" brushRef="#br0" timeOffset="13408.74">12700 5842 0,'-21'0'0,"42"0"0,-42-21 0,0 0 0,21 0 15,0-1-15,0 1 0,0 0 16,21 0-16,21-21 16,-21 20-16,22 1 0,-22 0 0,21 21 15,-21 0-15,22 0 0,41 0 16,-41 42 0,-22-20-16,0 20 0,-21 0 0,0-21 15,0 22-15,0-1 0,-42 64 16,-22-21-1,22-64-15,-1 21 0,1-21 16,21 0-16,-21 1 0,-1-1 16,22-21-16,-42 21 0,41-21 15,22-21 1,22 0 0,-1 21-16,0-22 0,42-20 15,43 0-15,-63 42 16,-1 0-16,0 0 0,-21 0 15,22 0-15,-22 0 0,0 0 0,43 42 16,-22 0 0,-21-20-16,-21-1 0,0 0 0,0 0 15,0 21-15,0-20 0,0-1 16,0 21-16,-42-21 0,21 0 0,-22 1 16,-41 20-16,41-21 0,1 0 15,0-21-15,-22 21 0,22-21 16,-1 0-16,1 0 0,0 0 0,-1 0 15,1 0-15,21 0 0,0 0 0,0 0 16,-1 0-16,1-42 16,21 21-16,0 0 15,64-22-15,-43 22 0,21-21 16,1 21-16</inkml:trace>
  <inkml:trace contextRef="#ctx0" brushRef="#br0" timeOffset="13897.33">13737 5969 0,'-21'-21'0,"42"42"0,-63-42 0,-1 0 0,1 0 16,42-1-16,0 1 16,0 0-16,0 0 0,0 0 0,21-43 15,85 1 1,-85 42-16,22 21 15,-1-22-15,0 22 0,1 0 0,-1 0 16,21 0-16,-20 43 16,-22-22-16,-21 0 15,0 21-15,0-20 0,0 20 0,0 0 16,-21 1-16,-22-22 0,22 21 16,-21 0-16,-43 22 0,43-22 15,0-21-15,20 22 0,-20-22 0,21 21 16,0-21-16,21 1 0,0 20 15,0-21-15,0 0 16,21-21-16,0 21 0,43-21 16,-43 0-16,21 0 0,0 0 0,64-42 15,-42 21 1,-43 0-16,0 0 0,0-1 16,-21 1-16,0 0 0,0 0 0,0 0 15,-42-43-15,0 22 16,20 21-16,-20 21 0,21-21 15,-21 21-15,20 0 0,-20 0 0,21 0 16,-64 0-16,64 0 16,0 0-16,21 21 15</inkml:trace>
  <inkml:trace contextRef="#ctx0" brushRef="#br0" timeOffset="14434.36">14859 5715 0,'0'0'0,"0"21"31,0 0-31,0 1 0,-21 20 16,21-21-16,-21 21 15,-1-20-15,22 20 0,0-21 0,-21 21 16,0 43-16,21-64 16,0 0-16,0 1 0,0-1 15,21-21 1,0 0-16,22 0 0,-22 0 15,0 0-15,21 0 0,1 0 16,-22-21-16,21-1 0,1 1 0,-1 0 16,0 0-16,22-21 15,-43 20-15,0 1 0,-21 0 16,0 0-16,-21 21 16,0 21-1,0 0-15,-1 0 0,-20 1 16,21-1-16,0 21 0,0-21 0,-1 0 15,-20 43-15,21-22 0,-21 22 16,42-43-16,0 0 16,0 21-16,0-20 0,0-1 0,0 0 15,0 0-15,21-21 0,0 0 16,0 0-16,0 0 16,149-42-16</inkml:trace>
  <inkml:trace contextRef="#ctx0" brushRef="#br0" timeOffset="14833.14">15896 5673 0,'0'0'0,"-21"0"0,-21 21 31,20-21-31,22 21 0,0 0 0,0 0 0,0 1 16,22-1-16,-1 0 0,0-21 15,0 21-15,64-21 16,-43 0-16,0 0 16,1 0-16,-22 0 0,21 0 0,1 0 15,62-42 1,-20-22-16,-64 43 16,-21 0-16,0 0 15,0 0-15,-21 21 16,-21 0-16,21 21 0,-1 0 15,-20 21-15,21-21 16,-21 22-16,20-1 0,-20 0 0,21 1 16,-21-22-16,20 21 0,1 1 0,-21 20 15,21 1 1,0-22-16,21-21 0,-22 0 0,22 0 16,0 1-16,0-1 0,0 0 0,0 0 15,0 0 1,22-21-16,-1 0 0</inkml:trace>
  <inkml:trace contextRef="#ctx0" brushRef="#br0" timeOffset="15053.46">15748 6160 0,'-21'0'0,"42"0"0,-63 0 0,63 0 31,0 0-15,21 0-16,-21 0 0,22 0 0,20 0 16,-20-22-16,-1 22 15,-21 0-15,21 0 0,1-21 0,-1 21 16,22-21-16,-22 21 0,0 0 0,85-21 16</inkml:trace>
  <inkml:trace contextRef="#ctx0" brushRef="#br0" timeOffset="15601.55">17462 5990 0,'0'0'0,"-63"0"0,21 0 0,-22-21 15,22 0-15,-43 0 0,43 0 16,-1-1-16,22 1 0,0 0 0,0 0 15,0-21-15,21-43 16,42 21 0,-21 43-16,0 0 0,22 0 0,-1 0 15,0 0-15,22 21 0,42 0 16,-64 0-16,106 21 16,-105 0-16,-22 0 15,0 0-15,0 0 0,-21 22 0,0-22 16,-21 42-16,-43 22 15,1-64-15,-1 22 0,22-22 16,-85 42-16,64-20 0,-1-22 16,-42 42-16,85-42 0,-21 22 15,42-22-15,0 0 16,0 21-16,21-42 0,0 22 16,0-1-16,22-21 0,-1 0 0,0 0 15,1 0-15,-1 0 0,0 0 16,1 0-16,-1 0 0,-21 0 15,21-21-15,-20 21 0,20-43 16,-21 22-16,-21 0 0,0 0 16,0 0-16,0-1 0,0-20 0,-42 0 15,-64-22 1,64 64-16,20 0 0,-20 0 16,21 0-16,-21 0 0,20 0 0,-20 0 15,21 0-15,42 0 16,0 0-1,0 21-15,22-21 0</inkml:trace>
  <inkml:trace contextRef="#ctx0" brushRef="#br0" timeOffset="16301.89">18309 5715 0,'0'0'16,"-21"-21"-16,0 21 0,0 0 0,42 0 31,21 0-31,-21 0 16,22 0-16,-1 0 0,43 0 15,-43 0-15,0 0 16,1 0-16,-1 0 0,0 0 0,-21 0 15,22 0-15,-22 0 0,0 0 16,-42 0 0,-21 0-16,20 0 15,-20 0-15,0-21 0,-1 21 16,-41 0-16,63 0 0,-22-21 16,1 21-16,21 0 0,-22 0 15,22 0-15,-63 21 16,-1 21-1,64-21-15,0-21 0,-22 21 16,22 1-16,0-1 0,-21 0 16,20 0-16,1 21 15,21-20-15,-21-1 0,21 0 16,21-21 15,0 0-31,1 0 16,-1 0-16,0 0 0,0 0 0,0 0 15,43 0-15,20 0 16,-62 21-16,20-21 16,21 21-16,-41 0 0,20-21 15,-21 22-15,0-1 0,-21 0 0,21 0 16,-21 0-16,0 0 16,0 1-16,0-1 0,-21 0 15,0-21-15,0 21 0,0 0 16,0-21-16,-1 0 0,-41 21 15,21-21-15,-1 22 0,22-22 16,0 0-16,-21 21 16,20-21-16,1 0 15,0 0-15,21-21 32,42 21-32,-20-22 0</inkml:trace>
  <inkml:trace contextRef="#ctx0" brushRef="#br0" timeOffset="16749.64">19770 5503 0,'-106'0'31,"85"22"-31,-22-1 16,22 21-16,-21-21 0,-22 64 16,22-64-16,0 21 0,-1 43 15,22-21-15,0-22 0,0-21 16,0 21-16,21 1 0,0 41 16,0-62-16,21 20 0,0-42 15,0 21-15,0 0 0,127 0 16,-63-21-1,-43 0-15,-20 0 0,20 0 16,0 0-16,-21 0 0,22-21 16,-22 0-16,0 0 15,-21 0-15,0 0 0,0-1 16,0 1-16,-21 0 16,-64-21-16,43 42 15,0 0-15,-1 0 0,1 0 0,-22 0 16,22 0-16,-21 0 15,41 0-15,1 0 0,21 21 16,21-21-16,1 0 16</inkml:trace>
  <inkml:trace contextRef="#ctx0" brushRef="#br0" timeOffset="17309.22">20764 5990 0,'0'0'16,"-21"-21"-16,0 0 0,0 0 0,0-22 15,0 22-15,-43-42 16,22-1-16,21 22 0,-1 0 16,1-22-16,0 43 0,21 0 15,0 0-15,0-1 0,21 1 0,0 0 16,22 0-16,-22 21 15,21-21-15,106 21 16,-84 0-16,-22 0 0,22 0 16,-22 0-16,0 0 0,43 63 15,-85-42-15,0 1 0,0 20 16,0-21-16,-21 21 0,0 1 16,0-1-16,-22 0 0,22-20 0,-64 62 15,1 22 1,63-64-16,-1-20 0,22 20 15,0-21-15,0 0 0,0 0 0,0 1 16,0-1-16,0 0 0,0 21 16,22-42-1,20 21-15,-21-21 16,0 0-16,0 0 16,1 0-16,-1 0 0,21-21 15,-21 0-15,0-21 0,1 21 16,-22-1-16,21 1 15,-21 0-15,0 0 0,0-21 0,-21 20 16,-1 22-16,1-21 0,0 0 16,-21 21-16,-22 0 15,43 0-15,-21 0 16,42 21 0</inkml:trace>
  <inkml:trace contextRef="#ctx0" brushRef="#br0" timeOffset="17505.11">21738 6519 0,'0'0'0,"-21"0"0,0 0 16,0 0-16,-1 0 15,1 0-15,0 0 16,0 0-16,0-21 16,0 21-16</inkml:trace>
  <inkml:trace contextRef="#ctx0" brushRef="#br0" timeOffset="18333.24">9186 5546 0,'0'21'0,"21"-21"15,1 0-15,-1 0 16,0 0-16,21 0 0,-21 0 16,1 0-16,-1 0 0,0-21 0,21 21 15,-21 0-15,1 0 0,-1 0 0,21-21 16,-63 21 31,0 0-47</inkml:trace>
  <inkml:trace contextRef="#ctx0" brushRef="#br0" timeOffset="18530.13">9186 5694 0,'0'0'0,"0"21"0,21-21 15,1 0-15,-1 0 0,0 21 16,0-21-16,0 0 0,0 0 15,1 0-15,-1 0 0,21 0 16,-21 0-16,0 0 0,22 0 0,-22 0 16,0-21-16,0 21 0,0 0 15,1-21-15,-1 21 0,0 0 0</inkml:trace>
  <inkml:trace contextRef="#ctx0" brushRef="#br0" timeOffset="19633.75">4127 5863 0,'22'0'31,"-22"-21"-31,21 21 0,-21-21 0,0 0 16,0 0-16,0-1 0,0 1 16,0 0-16,0-21 0,0 21 15,0-1-15,0-41 0,-21 42 16,-1 0-16,-20-22 0,0 22 15,21 0-15,-64 21 16,43 0-16,-64 21 16,42 0-16,1 0 0,20 1 15,-20 20-15,21 0 0,-85 64 16,84-64-16,1 64 16,42-63-16,0-1 0,0-21 15,0 21-15,0 1 0,42-22 0,22 21 16,-22-21-16,43-21 15,-43 0-15,22 0 0,41 0 16,-62-21-16,20 0 0,-20 0 16,20 0-16,-21-22 0,1 1 15,-1 0-15,43-43 16,-1-84-16,-62 105 16,-1 1-16,0-1 0,-21 1 0,21-1 15,-21 1-15,0-1 0,0-42 16,-21 22-1,0 63-15,-22-22 0,22 43 16,0 21-16,0 1 16,0 20-16,-43 106 15,43-106-15,0 22 0,21 63 16,0-64-16,0 1 0,0-1 16,0 1-16,0-1 0,0 64 15,21-84-15,0-1 0,0 0 16,-21-20-16,22-1 0,-1 0 0,21 0 15,-21 0-15,0 0 0,22-21 0,63 0 16,-64-21 0,0 0-16,1 21 0</inkml:trace>
  <inkml:trace contextRef="#ctx0" brushRef="#br0" timeOffset="20518.77">4826 5694 0,'0'0'0,"0"-21"0,0-64 31,0 64-31,-21 21 0,0 0 16,-1 0-16,1 42 0,0-21 16,0 1-16,0 20 0,0 21 15,-1 1 1,22-43-16,0 21 0,0-20 0,0-1 16,0 0-16,0 0 0,0 0 15,22 0-15,-22 1 0,21-1 0,42-21 16,-20 0-16,-22 0 15,0 0-15,0 0 0,21-21 16,-20 21-16,-1-22 0,0 1 0,0 0 16,0-21-16,0 21 0,1-22 15,-22 22-15,0-21 0,21-1 0,-21 1 16,0 0-16,0 21 0,0-22 0,0 22 16,0 0-16,-21 0 15,-1 0-15,1 21 0,0 0 0,0 0 0,0 0 16,-22 21-16,-20 21 15,21 22-15,-1-22 16,22-21-16,0 21 0,0 43 16,21-43-16,0-20 0,0 20 0,0-21 15,0 21-15,0-20 0,42 20 16,-21-21-16,43 0 16,-43-21-16,21 21 0,-21-21 0,22 0 15,-22 0-15,21 0 0,-21 0 16,43-42-16,-1 0 15,-41 42-15,-1-43 0,21 22 16,-21 0-16,0-21 0,1 21 0,41-85 16,-63 85-1,0-43-15,0 43 16,0 42 0,0 0-16,0 0 0,0 1 15,0-1-15,0 0 0,0 21 16,0-21-16,0 1 0,0-1 0,0 0 15,0 0-15,0 0 0,0 0 0,21 1 16,0-22-16,1 21 0,-1-21 16,0 0-16,21 0 15,1 0-15,-22 0 0,42 0 16,-42-21-16,22-1 0,-22 22 16,21-42-16,22-43 15,-43 64-15,0-21 0,0-22 16,-21 22-16,0 21 15,0-21-15,0 20 0,0 1 0,-21 21 32,0 0-32,0 21 0,0 1 15,-1 20-15,22-21 0,-21 21 0,0 1 16,21-22-16,-21 42 16,21-20-16,0-22 0,0 21 0,0-21 15,0 1-15,21-1 0,0 0 0,22 0 16,-22-21-16,127 0 15,-106 0-15,22 0 16,-22 0-16,0-21 0,1 0 16,-1 0-16,0-1 0,1 1 0,-22-21 0,21-22 15</inkml:trace>
  <inkml:trace contextRef="#ctx0" brushRef="#br0" timeOffset="20953.46">6435 5525 0,'0'0'0,"0"-43"0,0-20 15,0 42-15,-22-1 0,1 22 16,0 0-16,21 22 15,-21-1-15,0 21 0,21-21 16,0 22-16,0-1 0,-21-21 16,21 64-16,-22 42 15,22-85-15,0 0 16,0-20-16,0-1 0,0 21 16,0-21-16,0 0 0,0 1 15,0-44 16,0 1-15,0 0-16,0 0 0,0 0 16,0 0-16,43-43 15,-22 22-15,0 21 0,0-1 0,22 1 16,-22 0-16,0 0 0,21 21 0,1 0 16,41 21-1,-63 0-15,1 0 0,-1 1 16,-21-1-16,0 21 0,0-21 0,0 64 15,-43 0 1,1-64-16,21-21 16,-43 42-16,22-21 0,21-21 15,0 0-15,0 21 0,-1-21 16,1 0-16,42-21 16,1 0-16,-1 21 15,0-21-15,0 0 0,21-22 16</inkml:trace>
  <inkml:trace contextRef="#ctx0" brushRef="#br0" timeOffset="21221.3">7302 5292 0,'0'0'0,"22"-21"0,-22-1 0,0 44 31,-22-1-31,22 21 16,0-21-16,-21 22 0,0-1 0,0 0 15,21 1-15,-21-1 0,21 21 16,-21-20-16,-1-1 0,1 0 16,0 43-16,0-43 0,21 1 0,0 20 15,-21-42-15,21 1 16,0-1-16,0 0 16,21-21-1,0 0-15,0 0 0,0-21 0,22 21 16,-22-21-16,21-1 0,-21 1 15,22 0-15</inkml:trace>
  <inkml:trace contextRef="#ctx0" brushRef="#br0" timeOffset="21605.09">7472 5821 0,'0'0'0,"-21"0"0,21 21 16,-22 0-16,22 0 0,0 1 31,22-22-31,-1 0 15,0 0-15,0 0 0,0 0 0,22-22 16,-22 22-16,21-21 0,-21 0 16,43-21-16,-43 21 0,0-1 15,-21 1-15,0 0 0,0-21 0,0 21 16,0-22 0,-21 22-16,0 21 0,0 0 15,-22 0-15,22 0 0,0 0 16,-21 21-16,20 0 0,-20 22 0,21-22 15,0 21-15,0 1 0,-1 20 16,22 43 0,0-64-16,22-21 0,-22 1 15,42-1-15,-21 0 0,21 0 0,-20 0 16,41-21-16,-21 0 0,1 21 0,63-21 16,-64 0-16,43 0 15,-43-21-15,0 21 0,-21-21 16,1 21-16,-1-21 0,0 0 0,0 21 15,-21-21-15,21 21 0,-21-22 0</inkml:trace>
  <inkml:trace contextRef="#ctx0" brushRef="#br0" timeOffset="21778.51">8318 6160 0,'-21'21'32,"0"-21"-32,0 0 15,21 21-15,-21-21 0,0 0 0,-1 0 0</inkml:trace>
  <inkml:trace contextRef="#ctx0" brushRef="#br0" timeOffset="43897.82">10753 3450 0,'-22'0'16,"44"0"-16,-86 0 0,43 0 16,-43 0-16,22 0 0,-21 21 15,41-21-15,1 0 0,0 0 16,0 0-16,0 0 0,0 22 16,-1-22-16,22 21 15,0 0 1,0 0-16,22-21 15,-1 0-15,21 0 0,0 0 16,22 0-16,-1 0 0,1 0 16,21 0-16,20 0 0,1 0 0,21 0 15,-21 0-15,21 0 0,0 0 0,0 0 16,21 0-16,-21 0 16,21 0-16,1 0 0,232 0 15,-254 0-15,-22 0 16,1 0-16,0 0 0,-21 0 0,-1 0 15,1 0-15,-43 0 0,22 0 0,-22 0 16,-21 0-16,1 0 0,-1 0 16,-42 0-1,-1 0-15</inkml:trace>
  <inkml:trace contextRef="#ctx0" brushRef="#br0" timeOffset="44797.16">11388 2180 0,'0'-21'31,"21"21"-15,-21-21-16,0 0 0,0 0 15,0-1-15,0 1 16,0 0-16,0 0 0,0-43 16,0 43-16,0-21 15,0 21-15,0-22 0,-21 1 0,-1 21 16,1-21-16,-21-43 15,0 21-15,-1 22 16,1 0-16,-43-22 0,43 22 16,0 21-16,-85-43 15,84 22-15,-84 0 0,64 20 16,-22 1-16,0 0 0,1 0 16,-1 0-16,-21 21 0,0 0 0,-105 0 15,-128 42 1,212-21-16,0 0 0,0 1 15,0-1-15,-21 21 0,21-21 0,-127 43 16,0-1 0,106-42-16,21 22 0,0-1 15,0 0-15,0 1 0,0-1 0,21 0 16,0 1-16,0-1 0,-63 43 16,84-64-16,22 21 0,20-21 15,-20 1-15,42 20 0,-22-21 16,22 0-16,21 0 0,-21 1 15,21-1-15,0 0 16,21-21 15,-21-21-15,21 21-16,-21-21 0,0-1 0</inkml:trace>
  <inkml:trace contextRef="#ctx0" brushRef="#br0" timeOffset="45241.27">6646 1566 0,'0'0'0,"0"-42"16,0 63 15,-21-21-31,21 21 15,0 1-15,-21 41 16,0-21-16,0 22 0,21-43 16,-22 64-16,1-64 15,21 0-15,-21 21 0,21-20 0,0-1 16,0 0-16,0 0 16,21-21 15,0-21-16,1 21-15,20 0 0,-21 0 0,21 0 16,-20 0-16,62 0 16,-41 0-16,20 0 0,-21 0 0,1 0 15,-1 0-15,0 0 16,1 21-16,-1-21 0,0 0 0,43 21 16,-64-21-1,0 21-15,-21 1 16,0-1 15,0 0-31</inkml:trace>
  <inkml:trace contextRef="#ctx0" brushRef="#br0" timeOffset="46752.78">12531 5313 0,'0'-21'15,"0"0"1,0-1-16,0 1 0,-22 0 15,22 0-15,0 0 16,-21 0-16,0-1 0,0 1 0,0 0 16,0-21-16,-1 21 0,1-22 0,-21 22 15,-22-64-15,22 64 16,0-21-16,-1 0 0,-20-1 0,-22-20 16,22 20-16,20 22 0,-20-21 15,-85-43 1,0 43-16,84 21 15,-21 0-15,1-1 0,-22 1 0,21 0 16,-21 0-16,-105 0 16,105 0-16,-127-1 0,127 22 15,-21 0-15,-106-21 0,106 21 16,22 0-16,-1 0 0,0 0 16,0 0-16,0 21 0,0-21 0,-126 43 15,126-22-15,-106 21 16,106-21-16,-21 1 0,21 20 15,-21-21-15,22 0 0,-255 43 16,254-43-16,-106 21 16,106-21-16,-148 43 15,170-64-15,20 21 16,22-21-16,0 0 0,20 0 0,1 0 16,0 21-16,0-21 15,21-21 48</inkml:trace>
  <inkml:trace contextRef="#ctx0" brushRef="#br0" timeOffset="47252.76">6794 4424 0,'0'0'0,"0"-21"16,0 42 15,-21 0-15,0 0-16,0 0 0,21 1 15,-21-1-15,0 0 0,-1 21 16,1-21-16,0 1 0,0-1 15,0 0-15,0 21 0,-1-21 0,1 1 16,0-1-16,0 0 0,21 0 16,-21-21-1,21 21-15,21-21 16,0 0 0,21 0-16,1 0 0,-1 0 0,0 0 15,1 0-15,-1 0 0,0 0 0,1 0 16,20 0-16,-20 21 0,-1-21 15,21 0-15,64 0 16,-105 0-16,20 0 0,-21 22 16,0-22-16,0 0 0,-21 21 15,0 0 17,-21-21-1,21-21 0,0 0-15</inkml:trace>
  <inkml:trace contextRef="#ctx0" brushRef="#br0" timeOffset="48159.85">11557 7281 0,'0'0'0,"-21"0"0,0 0 16,-1 0-16,1 0 16,0 0-16,42 0 78,0 0-63,1 0-15,-1 22 0,0-22 0,0 0 16,0 0-16,22 0 0,-1 0 0,0 0 16,1 21-16,20-21 0,1 0 0,-1 0 15,22 0-15,-1 0 16,1 0-16,21 0 0,-21 0 0,20 21 15,22-21-15,-21 0 0,42 0 0,-21 0 16,22 0-16,168 0 16,191 21-16,-339-21 15,1 0-15,-22 0 0,21 0 0,1 0 16,-1 21-16,-21-21 0,127 0 16,-42 0-1,-127 0-15,-21 0 0,126 0 16,-168 0-16,-1 0 0,64 0 15,-64 0 1,-21 0-16,-21-21 16,0 0-16,0 0 0,-42-22 15,21 22-15,0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51:38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2265 910 0,'21'0'63,"-21"-21"-1,0 0-46,0 0 0,0 0-1,0-1-15,0 1 16,-21 21-1,0 0 1,-1 0-16,1 0 16,0 0-16,0 0 15,0 0 1,0 0-16,-1 0 16,1 0-16,21 21 15,-21 1-15,0-22 0,21 21 16,-21-21-16,21 21 0,-21 0 15,21 0-15,-22-21 16,1 21-16,21 1 0,0-1 16,-21 0-16,0 0 0,0 0 15,21 0-15,0 1 0,0-1 16,-21 0-16,-1 0 16,22 0-16,-21 0 0,21 1 0,0-1 15,0 0-15,0 0 16,0 0-16,-21 0 0,21 1 15,0-1-15,0 0 0,0 0 16,0 0-16,0 0 16,0 1-16,0-1 0,0 0 0,0 0 15,0 0-15,0 0 16,0 1-16,0-1 0,21 0 0,-21 0 16,0 0-16,21-21 15,1 21-15,-1 1 0,0-22 16,-21 21-16,21-21 0,0 0 15,0 21-15,1-21 0,-1 0 0,0 0 16,0 0-16,0 0 16,0 0-16,1 0 0,-1 0 15,0 0-15,0 0 0,0-21 16,0 0-16,1 21 0,20-22 16,-21 1-16,0 21 0,0-21 15,1 21-15,-1 0 0,-21-21 0,21 0 16,0 21-1,-21-21-15,0-1 16,21 22-16,-21-21 16,21 21-16,-21-21 0,0 0 15,22 21-15</inkml:trace>
  <inkml:trace contextRef="#ctx0" brushRef="#br0" timeOffset="472.25">3006 656 0,'-22'0'0,"22"-21"0,-21 21 16,0 0-1,0 21 1,21 0-16,0 1 16,0 20-16,0-21 0,-21 21 15,21-20-15,0 20 0,-21 21 0,21-20 16,-22-1-16,22 43 15,0 21-15,-21-64 16,21 0-16,-21 1 0,21 20 16,0-21-16,-21 22 15,21-22-15,0 1 16,0-22-16,0 0 0,0 0 16,0 0-16,21-21 46,-21-21-46,0 0 16,21 21-16,0-21 0</inkml:trace>
  <inkml:trace contextRef="#ctx0" brushRef="#br0" timeOffset="1271.13">3577 1249 0,'0'-21'0,"0"42"0,0-63 16,0 20-16,0 1 0,0 0 0,0 0 15,0 0-15,-21-22 16,0 43-16,21-21 0,-21 21 16,-1 0-16,1-21 0,0 21 15,0 0-15,0 0 0,-22 0 16,22 0-16,0 0 16,0 0-16,0 21 0,21 0 15,-21 1-15,-1-1 0,1 0 0,0 0 16,0 21-16,0 1 15,21-22-15,-21 0 0,21 21 16,0-20-16,0 41 0,0-42 0,0 0 16,0 1-16,0 20 15,0 21 1,0-41-16,21-22 0,0 21 16,0-21-16,0 0 0,-21 21 15,21-21-15,1 0 0,-1 0 16,0 0-16,0-21 0,21 0 15,-20-1-15,-1 1 16,0 21-16,0-21 0,0 0 0,0-21 16,22-1-16,-22 22 15,0-21-15,0 21 0,0-1 16,1 1-16,-22-21 0,0 21 0,21 0 16,0-22-16,-21 22 15,0 0-15,0 0 16,0 42 15,0 0-31,0 0 16,0 0-16,-21 1 0,21-1 0,-21 21 15,21-21-15,-22 0 0,22 43 16,0-22 0,0-21-16,0 1 0,0-1 0,0 0 15,0 0 1,22-21-16,-1 21 0,0-21 15,0 21-15,0-21 16,0 0-16,1 0 16,-1 0-1,0 0-15,0 0 0,0-21 16,0 21-16,1-21 0,-1 0 0</inkml:trace>
  <inkml:trace contextRef="#ctx0" brushRef="#br0" timeOffset="1885.09">4424 1143 0,'0'-63'15,"0"41"1,0 1-1,-21 21-15,-1 0 0,1 0 16,0 0-16,0 0 16,0 0-16,0 0 0,-1 0 0,1 0 15,21 21-15,-21 1 16,-21 20-16,21-21 0,-1 0 16,1 22-16,0-22 0,21 0 15,-21 0-15,21 0 0,0 0 16,0 1-16,0-1 15,21-21 1,0 0-16,0 0 0,1 0 16,20 0-16,-21 0 15,0 0-15,0 0 0,1 0 0,20 0 16,-21 0-16,0 0 16,0 0-16,1 21 0,-1-21 0,21 0 15,-21 21 1,0-21-16,-21 21 15,22-21-15,-22 21 0,0 1 16,0-1-16,-22 0 16,1 0-1,0-21-15,0 21 0,0-21 0,0 21 16,-1-21-16,1 0 0,-21 22 16,21-22-16,0 0 0,-1 0 0,1 0 15,-21 21-15,21-21 0,0 0 16,-1 0-16,1 0 15,0 0-15,0 0 0,0 0 16,0 0 0,21-21-16,0-1 15,0 1 1,21 21-16</inkml:trace>
  <inkml:trace contextRef="#ctx0" brushRef="#br0" timeOffset="2604.85">5313 1164 0,'0'0'0,"21"-63"31,-21 42-31,0-1 0,0 1 16,0 0-16,-21 21 16,0 0-16,-1 0 15,1 0-15,0 0 0,0 0 16,-21 0-16,20 21 15,-20 0-15,21 1 0,0 20 16,0-42-16,-1 21 0,1 21 16,0-20-16,21-1 15,0 0-15,0 0 0,0 0 16,21-21 0,0 21-16,-21 1 0,22-22 0,-1 0 15,0 0-15,0 21 0,0-21 16,0 0-16,1 21 0,-1-21 15,0 0-15,21 0 0,-21 0 16,1 21-16,-1-21 0,0 0 16,0 0-16,0 0 15,0 21-15,1-21 0,-1 0 16,-21 21-16,21-21 16,0 22-16,-21-1 15,-21 0 1,0-21-16,0 21 15,-1-21-15,1 0 0,0 21 16,0-21-16,-64 21 16,64 1-16,0-22 0,0 0 15,0 0-15,-1 0 0,1 21 0,0-21 16,0 0 0,0 0-16,0 0 0,-1 0 15,1 0 1,0 0 31,0 0-47</inkml:trace>
  <inkml:trace contextRef="#ctx0" brushRef="#br0" timeOffset="3057.26">1672 2117 0,'0'0'16,"-21"0"-1</inkml:trace>
  <inkml:trace contextRef="#ctx0" brushRef="#br0" timeOffset="3681.37">1820 2138 0,'127'0'32,"-106"0"-32,22 0 0,-1 0 15,0 0-15,22 0 0,-22 0 16,22 0-16,63-21 16,-64 21-16,22 0 0,-22 0 0,107 0 15,63 0 1,-149-21-16,1 21 0,84 0 15,-63 0-15,0 0 0,0 0 16,0 0-16,-1 0 0,1 0 16,191-22-16,-192 22 15,-20 0-15,21 0 0,-21 0 16,20 0-16,-20 0 0,0 0 0,-1 0 16,65 0-16,-86 0 15,1 0-15,-1 0 0,1 0 0,-22 0 16,0 0-16,85-21 15,-84 21-15,-22 0 0,0 0 16,0 0-16,0 0 16,0 0-1,1 0 95,-44 0 77,1 0-187,0 0 0</inkml:trace>
  <inkml:trace contextRef="#ctx0" brushRef="#br0" timeOffset="4377.1">1884 2138 0,'0'0'0,"-21"0"16,-1 0-16,1 0 16,0 0-1,0 0-15,0 0 16,0 0-1,-1 0-15,22 21 32,-21-21-17,0 21-15,0-21 0</inkml:trace>
  <inkml:trace contextRef="#ctx0" brushRef="#br0" timeOffset="8104.74">1228 2900 0,'0'-21'31,"0"0"-31,0-1 32,0 1-32,0 42 31,0 1-31,0-1 15,0 21-15,0-21 0,0 22 0,0-22 16,0 21-16,0 0 0,0 1 16,0-1-16,0 22 0,0 20 15,0-41-15,0-1 0,0 0 16,0 1-16,0-22 0,0 21 16,0-21-16,0 0 0,0 1 15,0-1-15,0 0 16,21-42 15,-21 0-31,0-1 16</inkml:trace>
  <inkml:trace contextRef="#ctx0" brushRef="#br0" timeOffset="8825.37">1164 3027 0,'0'0'0,"-21"-21"0,21 0 16,0-1 0,0 1-16,0 0 15,0 0-15,21 0 16,0 21-16,0-21 0,1 21 0,20 0 15,-21 0-15,0-22 16,22 22-16,20 0 0,-42 0 16,22 0-16,-22 22 0,0-1 0,0 0 15,-21 0-15,0 0 0,0 0 16,0 1-16,0 41 16,-21-42-16,0 22 0,-22-22 15,1 21-15,21-21 0,-21 0 0,20 22 16,-20-22-16,21 0 0,0 0 15,0-21-15,-1 21 0,22-42 47,22 0-47,-1 21 0,0-21 0,0 0 16,0 0-16,22 21 0,-22-22 16,0 1-16,21 21 0,1-21 15,-22 21-15,21 0 0,-21 0 16,85 0-16,-64 0 15,1 0-15,-22 21 0,21 0 16,-21-21-16,22 64 16,-22-43-16,0 43 0,-21-43 15,0 0-15,0 42 16,0-20-16,-21-1 0,0 0 16,-22-20-16,22 20 0,0-21 0,-21 0 15,-64 43 1,42-64-16,22 21 0,0-21 15,-1 0-15,-20 0 0,21 0 16,-1 0-16,1 0 0,0 0 16,20 0-16,-20-21 0,21 0 0,0 21 15,0-22-15,-1 1 0,1 0 16,0-21-16,21 21 0,0-1 16,0 1-16,0 0 0,0 0 15,0 0-15,21-22 16,22 1-16,-22 21 0,21 0 15,0 0-15</inkml:trace>
  <inkml:trace contextRef="#ctx0" brushRef="#br0" timeOffset="9717.87">2265 2879 0,'0'-21'0,"-21"21"31,-1 0-31,1 21 16,21 0-16,0 0 0,0 0 15,0 0-15,0 22 16,-21-22-16,21 21 0,0 1 0,0-22 15,0 21-15,0 0 0,0 1 16,0-1-16,0 0 0,0 1 0,0-1 16,0-21-16,0 22 0,0-22 15,0 21-15,0-21 0,0 0 0,21 1 16,-21-1-16,21 0 16,1-21-16,-1 0 0,0 0 15,0 0-15,0 0 16,0 0-16,1-21 0,-1 0 15,0 21-15,-21-22 0,21 1 0,0 0 16,0-21-16,1 21 0,-22-1 16,21-62-16,0 63 0,-21-22 15,21 1-15,-21 21 0,0 0 16,0-22-16,0 22 0,0 0 16,0 0-16,0 42 31,0 0-31,0 0 15,0 0-15,0 1 0,-21-1 0,21 0 16,0 21-16,0-21 16,0 22-16,0-22 0,0 0 0,0 21 15,0-20-15,0-1 0,0 21 16,42 0 0,-21-42-16,1 0 0,-1 0 15,0 0-15,0 0 0,21 0 16,-20 0-16,-1-21 15,0 0-15,0 0 0,0 21 0,-21-21 16,21 0-16,1-22 0,-22 22 0,21-42 16,0 41-16,-21-20 15,0 0-15,0 21 0,0-1 0,21-20 16,-21 21-16,0 0 16,0 0-16,0 42 31,0 0-31,0 0 15,0 0-15,0 0 0,0 1 16,0 41-16,0-21 0,0-20 16,0 20-16,0-21 0,0 21 0,0-20 15,0-1-15,0 0 0,0 0 16,21 0-16,0 22 16,1-43-16,-1 0 15,0 0-15,0 0 0,0 0 16,0 0-16,22-22 15,-22 1-15,0 0 0,21-21 16,-20 21-16</inkml:trace>
  <inkml:trace contextRef="#ctx0" brushRef="#br0" timeOffset="10169.56">3387 3260 0,'0'0'0,"-22"21"16,22 42 0,22-63 15,-1 0-31,0 0 16,0 0-16,0 0 0,-21-21 0,21 21 15,1-21-15,-1 0 0,0 21 16,0-21-16,-21 0 0,21-1 15,-21 1-15,0 0 0,0 0 16,0 0-16,0 0 0,0-1 16,-21 22-16,0 0 15,0 0-15,0 0 0,-1 0 16,1 0-16,0 0 0,0 22 0,0-1 16,0 0-16,-1 0 15,1 21-15,21 22 0,-21-43 16,21 21-16,0-20 0,0 20 15,0 21-15,0-41 0,0-1 16,21 0-16,0-21 16,-21 21-16,64 0 0,-22-21 15,-21 0-15,43 0 0,-22 0 16,1-21-16,-22 0 0,21 21 16,-21-21-16,43-22 15,-43 22-15,0 0 0</inkml:trace>
  <inkml:trace contextRef="#ctx0" brushRef="#br0" timeOffset="10830.42">4953 3027 0,'0'0'0,"0"-21"0,0 0 15,0-22-15,0 22 16,0 0-1,0 42 1,-21-21 0,21 21-16,0 0 0,0 22 0,0-22 15,0 21-15,0 1 0,0 41 16,0-20-16,0-1 16,0 1-16,0-1 0,0 1 0,0 63 15,0-64-15,0 1 0,0 20 16,-21-20-16,-1 21 0,22-22 0,-21 22 15,0-22-15,0 1 0,-21 63 16,20-85-16,1 22 16,0-22-16,0 0 0,21-21 0,-21 64 15,42-85 17,-21-21-32,0 0 0,21 0 15,-21-1-15,21-41 16,0-85-16,-21 84 15,22-63-15</inkml:trace>
  <inkml:trace contextRef="#ctx0" brushRef="#br0" timeOffset="11230.47">4826 3408 0,'0'0'0,"0"-21"0,-21 0 15,0-1-15,-1 1 0,1-21 16,21 0-16,-21 20 0,21 1 0,0 0 15,0-42 1,0 41-16,21 1 16,0 0-16,1 21 0,-1-21 15,42 0-15,22 21 16,-43 0-16,1 0 16,-22 0-16,21 0 0,-21 0 15,64 42-15,-64 0 16,-21-20-16,0 20 0,0-21 15,0 64-15,0-64 0,-21 21 16,0-21-16,21 22 0,-43-22 16,22 0-16,-21 21 0,21-20 15,0-1-15,-1 0 16,1-21-16,0 0 0,0 0 16,21-21 15,0 0-31,0-1 15,21 1-15,0 21 0,22-42 16,-22 21-16,21 0 16</inkml:trace>
  <inkml:trace contextRef="#ctx0" brushRef="#br0" timeOffset="11670.22">5334 3196 0,'0'0'0,"0"-63"32,0 42-32,21-1 15,0 22-15,0-21 0,1 21 16,-1-21-16,0 21 0,0 0 16,0 0-16,43 0 15,-43 0-15,21 0 0,-21 0 16,1 21-16,-1 0 0,21 43 15,-42-43-15,0 0 0,21 0 16,-21 22-16,0-22 0,0 0 0,0 21 16,0-20-16,0-1 0,-21 0 0,21 0 15,-21-21-15,0 21 0,0-21 16,-1 0 0,22-21-1,0 0 1,0 0-16,0 0 0,0-22 15,0 22-15,22 0 0,-22-21 16,21 20-16,0 1 0,-21 0 0,21 0 16,0 0-16,0 0 0,22-22 15,-1 22-15,-21 0 16,0 0-16,43 0 16,-43 21-16,0 0 0,0-22 0</inkml:trace>
  <inkml:trace contextRef="#ctx0" brushRef="#br0" timeOffset="11913.77">6181 2963 0,'0'22'0,"0"-1"16,0 0-16,0 0 0,0 0 16,0 0-16,0 22 0,0-22 15,0 0-15,0 0 0,0 22 0,0-22 16,0 42-1,0-42-15,0 1 0,0-1 0,0 0 16,0 0-16,21-21 47,-21-21-47,0 0 0,21 21 0,-21-21 16,0-22-16,0 22 0,0 0 15</inkml:trace>
  <inkml:trace contextRef="#ctx0" brushRef="#br0" timeOffset="12306.54">6244 2625 0,'-21'0'0,"42"0"0,-63 0 0,21 0 16,21 21-16,-22 0 16,22 0-16,-21 0 0,21 1 15,-21-1-15,21 21 0,0-21 0,0 0 16,0 1-16,0-1 0,0 0 15,0 21-15,21-42 0,0 21 16,1-21-16,-1 0 0,0 0 16,0 0-16,21 0 15,1-21-15,-22 0 16,-21 0-16,21 21 0,-21-21 16,0 0-16,0-1 0,0 1 0,0 0 15,0-42 1,0 41-16,-21 1 0,21 0 0,-21 21 15,0 0-15,-1-21 0,1 21 16,0 0-16,0 0 0,0 21 16,0 0-16,-1 0 0,1 1 15,21-1-15,0 0 0,-21 0 16,21 0-16,0 0 0,0 1 0,0 20 16,0 0-16,21-21 15,-21 1-15,21-1 16,1 0-16</inkml:trace>
  <inkml:trace contextRef="#ctx0" brushRef="#br0" timeOffset="12837.83">6583 2985 0,'0'21'46,"0"0"-30,0 0-16,-21-21 0,21 21 0,0 0 16,0 1-16,0-1 0,0 0 0,0 0 15,0 0-15,0 0 0,0 22 16,-22-1-16,22-21 16,0 0-16,0 1 0,0-1 15,0-42 32,0-1-47,0 1 0,0 0 0,0 0 16,0 0-16,0 0 0,0-22 15,0 22-15,0-42 16,0 41-16,22-20 0,41-43 16,-42 64-16,0 0 0,22 0 15,-22 0-15,21 21 0,1 0 16,-22 0-16,21 0 0,-21 0 0,22 0 15,-22 0-15,21 42 16,-21-21-16,0 0 0,1 22 0,-1 41 16,-21-62-1,0 20-15,0-21 0,0 21 0,-21 22 16,-1-43-16,1 0 0,21 0 16,0 1-16,-21-22 15,21-22 16,21 1-31,0 0 16</inkml:trace>
  <inkml:trace contextRef="#ctx0" brushRef="#br0" timeOffset="13153.65">7578 2604 0,'-22'0'32,"22"21"-32,-21 0 0,0 42 15,21-41-15,-21 20 16,21 0-16,0-21 0,-21 22 0,21-1 16,-43 43-1,43-43-15,0-21 0,0 22 0,-21 62 16,21-83-16,0 20 15,0-21-15,0 0 0,0 0 0,21 1 16,1-22 0,-1 0-16,0 0 0,0 0 15,0 0-15,0 0 16,1-22-16,-1 1 0,0-21 16,0 21-16</inkml:trace>
  <inkml:trace contextRef="#ctx0" brushRef="#br0" timeOffset="13357.54">7366 2921 0,'0'0'0,"-21"0"32,42 0-17,0 0-15,0 0 0,0 0 16,1 0-16,-1 0 0,0 0 15,0 0-15,21 0 0,-20 0 0,-1 0 16,21 0-16,-21-21 16,0 21-16,1-21 0</inkml:trace>
  <inkml:trace contextRef="#ctx0" brushRef="#br0" timeOffset="13965.21">9610 2011 0,'0'0'0,"0"-21"0,0 0 16,-22 21-1,1 0-15,21 21 16,-21-21-16,0 21 0,0 0 16,21 0-16,-21 22 0,-1-1 0,-20 43 15,21-22-15,0 1 16,-22-1-16,22 1 0,-21-1 0,0 22 15,-1-22-15,-63 85 16,1 1-16,41-65 16,1 1-16,20-22 0,-20 22 0,20-21 15,-20-1-15,21 1 0,-22 41 16,1-20 0,41-43-16,1 1 0,21-22 0,0 21 15,0-21-15,0-42 31,0 0-31,0-21 0,21 21 16,1-1-16</inkml:trace>
  <inkml:trace contextRef="#ctx0" brushRef="#br0" timeOffset="14318.01">9758 2413 0,'0'0'0,"0"-21"0,0 0 15,0 42 1,0 0 0,0 0-16,-21 0 0,-1 1 15,1 20-15,21 0 0,-21 1 0,0-1 16,0 0-16,0 22 0,21-22 15,-22 0-15,1 1 0,0-1 16,21 22-16,0 41 16,0-83-16,0-1 15,0 0-15,0 0 0,21 0 16,0-21-16,1 0 0,-1 0 16,0 0-16,21 0 0,-21 0 15,22-42-15,-22 42 0,0-21 16,21-22-16,-20 22 0</inkml:trace>
  <inkml:trace contextRef="#ctx0" brushRef="#br0" timeOffset="14521.71">9546 2836 0,'-21'0'0,"42"0"0,-63 0 15,21 0-15,21 22 16,21-22-1,0 0 1,0 0-16,0 0 0,0 0 16,22 0-16,-22 0 0,64 0 15,-64 0-15,21 0 0,-21-22 16,22 22-16,-22 0 0,0 0 0</inkml:trace>
  <inkml:trace contextRef="#ctx0" brushRef="#br0" timeOffset="14934.48">9991 2942 0,'0'0'15,"0"21"-15,0 1 0,0-1 16,21-21 0,0 0-16,0 0 15,0 0-15,22 0 0,-1-21 16,0-1-16,22 1 15,-43 21-15,0-21 0,0 0 16,0 0-16,1 21 0,-22-21 0,0-1 16,0 1-16,0 0 0,0 0 15,-22 21-15,1-21 16,0 21-16,0 0 0,0 0 16,0 0-16,-22 0 0,22 21 0,0-21 15,-21 21-15,20 0 0,1 0 0,-42 22 16,42-22-16,21 0 15,-22 21-15,1 1 16,21-22-16,0 0 0,0 0 0,0 0 16,21 1-16,22-22 15,-1 21-15,0-21 16,-20 0-16,20 0 0,0 0 0,-21 0 16,22-21-16,-1 21 0,0-22 15,-20 1-15,20 21 0,0-21 0</inkml:trace>
  <inkml:trace contextRef="#ctx0" brushRef="#br0" timeOffset="15601.96">10647 2773 0,'-21'21'32,"21"0"-32,-22-21 0,22 21 0,0 1 0,0-1 15,0 0-15,0 0 0,-21 0 16,21 22-16,0-22 0,0 0 15,0 0-15,0 0 0,0 0 16,0 22 0,0-22-16,0-42 31,0 0-15,0-1-16,0 1 15,0 0-15,0-42 16,0 41-16,21-20 0,-21 21 15,22 0-15,-1 0 0,21-22 16,-21 22-16,0 0 0,43 21 16,-22 0-1,-21 0-15,1 0 0,-1 21 16,0 0-16,0-21 0,0 21 0,0 22 16,1-22-16,-1 21 15,-21-21-15,0 1 16,0-1-16,0 0 0,0 0 15,-21-21 1,-1 0 0,1 0-16,21-21 15,0 0 1,0 0-16,0-1 0,0 1 16,0 0-16,21 0 0,1 0 0,-1 0 15,0-1-15,21-20 0,22 0 16,-22 21-16,43-1 15,-64 22-15,21 0 0,1 0 16,-22 0-16,21 22 0,-21-1 0,43 21 16,-64 0-1,0-20-15,0-1 0,0 42 16,0-42 0,0 1-16,0-1 0,0 0 0,0 0 15,-21-21-15,-1 0 16,22 21-16,0-42 31</inkml:trace>
  <inkml:trace contextRef="#ctx0" brushRef="#br0" timeOffset="15965.75">11790 2709 0,'0'22'31,"0"-1"-31,-21 0 0,21 0 0,-22 21 16,22-20-16,0 20 0,-21-21 0,0 64 15,0-43-15,21 0 0,0 1 16,0 20-16,0 1 0,0-22 15,0 22-15,-21 63 16,21-64-16,0 64 0,-21-63 16,21 126-16,0-126 15,0-1-15,-22-21 0,22 43 16,-21-21 0,21-43-16,0-42 31,0-1-31,0 1 0,21 0 15,-21-21-15,22 21 0,-22-22 0,21 1 16,-21-22-16</inkml:trace>
  <inkml:trace contextRef="#ctx0" brushRef="#br0" timeOffset="16285.57">11705 2985 0,'0'0'0,"0"-43"0,-21-84 31,21 106-31,0 0 0,0-21 16,42 20-16,-21 1 0,1 21 16,-1 0-16,85-21 15,-64 21-15,-21 0 0,21 21 16,-20-21-16,20 21 0,-21 1 16,0-1-16,0 0 0,1 0 0,-22 0 15,0 0-15,0 1 0,-43 41 16,-20-21-1,42-42-15,-22 22 0,22-22 0,0 0 16,-21 21-16,20-21 0,1 0 16,-21 0-16,21 0 0,0 0 15,21-21 1,21-1 0,0 22-16,0-21 0,0 0 0</inkml:trace>
  <inkml:trace contextRef="#ctx0" brushRef="#br0" timeOffset="16541.41">12509 2286 0,'0'21'32,"-21"0"-32,0 1 15,21-1-15,-21 21 0,21 0 0,-21 1 16,21-1-16,-21 0 0,21 1 0,-22-1 15,22 0-15,0 43 16,0-43-16,0-20 0,0 62 16,0-63-16,0 1 0,0-1 15,22-21-15,-1 0 16,0 0-16,0 0 16,0 0-16,0 0 0,-21-21 15</inkml:trace>
  <inkml:trace contextRef="#ctx0" brushRef="#br0" timeOffset="17489.59">13081 2625 0,'0'0'0,"21"-21"0,-21-22 0,0 22 16,-21 0-16,-21 0 15,20 21-15,1 0 0,0 0 16,0 0-16,0 0 0,0 0 0,-22 21 0,1 21 15,0 1-15,20-22 16,1 21-16,0-21 0,0 22 16,21-1-16,0-21 0,0 0 0,0 22 15,0-22-15,0 0 0,0 0 16,0 0-16,0 0 0,21-21 16,0 0-16,0 0 0,22 0 15,-22 0-15,0 0 0,0 0 16,0-21-16,1 0 0,-1 0 0,0 21 15,0-42-15,21-1 16,1-20-16,-43 42 16,21-1-16,-21 1 0,21 0 0,-21 0 15,0 0-15,-21 21 32,21 21-32,0 0 0,-21 0 15,21 22-15,-21-22 0,21 0 16,0 0-16,0 0 0,0 22 15,0-22-15,0 0 0,42 21 16,-21-21-16,0-21 16,0 0-16,1 0 0,20 0 0,-21 0 15,0 0-15,0 0 0,22 0 0,-22 0 16,0-21-16,0 0 0,43-21 16,-43 21-16,0-22 15,21 1-15,-20 0 0,-1-22 0,0 22 16,21-64-16,-21 42 15,-21-20-15,0 41 0,0 22 16,0 0-16,0 0 0,0 0 16,0 0-16,-21 42 15,0 0-15,21 0 16,0 0-16,-21 22 0,0-22 16,21 21-16,-21 22 0,21-22 0,0 0 15,0 1-15,0-1 0,0 0 16,0 1-16,0-1 0,0 0 15,0-21-15,21 1 0,0-1 0,0 0 16,0 0-16,22 0 0,-22-21 16,21 0-16,0 0 0,1 0 0,63 0 15,-1-42 1,-83 21-16,41-64 16,-42 64-16,-21-21 15,21 20-15,-21 1 0,0 0 0,0-21 16,0 21-16,0-1 15,-21 22-15,0 0 0,0 22 16,0-1-16,21 0 16,-21 21-16,21-21 15,0 1-15,0 20 0,0-21 16,0 0-16,0 22 16,0-22-16,0 0 0,21-21 15,0 0-15,0 21 0,21-21 16,-20 0-16,-1 0 15,0 0-15,21-21 16,-21 0-16,1 21 0,-1-21 0,0-1 16,-21 1-16,0-21 0</inkml:trace>
  <inkml:trace contextRef="#ctx0" brushRef="#br0" timeOffset="17685.3">13568 2413 0,'-43'0'0,"86"0"0,-107 0 0,43 0 16,21 21-16,21-21 15,0 0-15,1 0 16,-1 0-16,21 0 0,-21 0 16,22 0-16,-1 0 0,0 0 0,1 0 0,-1-21 15,-21 21-15,64-21 16</inkml:trace>
  <inkml:trace contextRef="#ctx0" brushRef="#br0" timeOffset="18253.59">15769 2307 0,'0'0'0,"0"-21"0,0 0 0,0 0 16,0 0-16,0-1 15,0 44 17,0-1-32,0 0 0,0 0 15,0 21-15,0 1 0,0-1 0,0 0 16,-21 1-16,21 20 0,-21-20 16,21-1-16,-21 64 15,21-64-15,-22-21 0,22 22 0,-21-1 16,21-21-16,0 0 0,0 43 15,0-22 1,21-42 15,1-21-31,-1 0 0</inkml:trace>
  <inkml:trace contextRef="#ctx0" brushRef="#br0" timeOffset="18642.68">16129 2625 0,'-21'21'16,"21"0"-16,-21-21 15,-1 21-15,22 0 0,-21 1 16,21-1-16,0 21 0,-21-21 16,21 0-16,0 1 0,0-1 15,0 0-15,0 0 0,0 0 0,0 0 16,42 22-1,-20-43-15,-1 0 0,0 0 0,0 0 16,0 0-16,22 0 0,-22 0 0,42-21 16,22-43-1,-64 43-15,0 0 0,-21 0 16,0-1-16,0 1 0,0-21 16,0 21-16,0-22 0,-21 22 15,0 0-15,-21-42 0,-1 63 16,22-22-16,-21 22 0,-1 0 15,-20 0-15,21 0 0,20 0 16,1 0-16,-21 0 0,21 0 16,0 0-16,-1 0 0,-20 0 15,21 0-15</inkml:trace>
  <inkml:trace contextRef="#ctx0" brushRef="#br0" timeOffset="18829.91">15515 2519 0,'85'0'16,"-64"0"-16,0 0 16,21 0-16,1 0 0,-1-21 0,-21 21 15,22 0-15,20-21 0,-21 21 0,1 0 16,41-22-1,1 1-15</inkml:trace>
  <inkml:trace contextRef="#ctx0" brushRef="#br0" timeOffset="20205.25">17547 2985 0,'0'-22'31,"0"1"-15,0 0-16,0 0 15,0 0-15,21-22 0,-21 22 0,21-42 16,22-1-1,-43 22-15,21 0 0,0-1 16,0 1-16,0 0 0,22-1 0,-22 22 16,0 0-16,0 0 0,0 21 15,1 0-15,-1 0 0,0 0 16,-21 21-16,0 0 16,0 0-16,0 0 0,0 1 15,0-1-15,0 0 16,21-42 31,-21 0-47,0-1 15,0 1-15,0 0 0,0 0 16,0 0-16,0 0 16,0-1-16,0 1 0,-21 0 15,0 21-15,0 0 16,-1 0-1,1 0-15,0 21 0,21 0 16,-21 22-16,21-22 0,-21 0 16,0 21-16,21 1 0,0-1 0,-22 0 15,22 1-15,-21 84 16,21-85-16,0-21 16,0 43-16,21-43 0,1 0 15,-1 0-15,0 0 0,0 1 16,64-22-1,-22 0-15,-42 0 16,43-43-16,-22 22 0,-21 0 16,22 0-16,20-22 15,-42 22-15,1-21 0,-1 0 0,0 20 16,0 1-16,0-42 0,-21 42 16,0-1-16,0 1 15,-21 21 1,0 0-16,0 0 15,21 21 1,21-21 0,0 0-1,0 0-15,0 0 0,1 0 0,-1 0 16,21 0-16,-21 0 16,0 0-16,1 0 0,-1 0 0,0-21 15,-21 42 16,0 1-31,0-1 0,0 0 16,0 0-16,-21 0 16,21 0-16,-21 1 0,21-1 0,0 0 15,-43 42-15,43-41 16,0-1-16,0 0 16,0 0-16,0 0 0,0 0 0,21 1 15,1-22-15,-1 0 0,0 0 16,0 21-16,0-21 0,43 0 15,-43 0-15,21 0 0,-21 0 0,22 0 16,-22-21-16,0 21 0,21-22 16,1-20-16,20 0 15,-42 21-15,1-1 0,-1 1 16,0-21-16,-21 21 0,0 0 0,0-64 16,0 64-16,0 0 15,0-1-15,-21 22 16,0 0-16,-1 22 15,1-1-15,21 0 0,-21 0 16,0 0-16,0 22 0,21-22 16,0 0-16,-21 21 0,-1 22 0,22-43 15,0 0-15,0 0 0,0 0 16,0 1-16,0-1 0,0 0 0,22-21 16,-1 21-16,21 0 15,-21-21-15,43 0 16,-22 0-16,-21 0 0,22 0 0,20 0 15,-21-21-15,1 21 0</inkml:trace>
  <inkml:trace contextRef="#ctx0" brushRef="#br0" timeOffset="21185.28">19875 2667 0,'22'-42'16,"-44"84"-16,44-105 0,-22 20 0,0 22 15,0 0-15,-22 0 0,1 21 0,0 0 16,0 0-16,0 0 0,0 0 15,-43 21-15,43 0 0,-21 0 16,20 22-16,1-22 0,-21 21 16,21 0-16,0 1 0,-1-22 15,1 21-15,0 1 0,21 20 16,0-42-16,0 43 16,0-43-16,0 0 0,21 0 15,0-21-15,1 0 0,20 0 16,-21 0-16,21 0 15,-20 0-15,20-21 0,0-21 16,-21 21-16,1-1 0,-1 1 16,0 0-16,0-21 0,-21-1 0,21 22 15,-21-21-15,21 0 0,1-22 16,-22 43-16,0 0 0,0 0 16,0-1-16,0 44 31,0-1-31,-22 0 0,1 0 15,21 0-15,-21 0 0,21 22 0,0-22 16,0 21-16,0-21 0,0 1 16,0 62-16,0-63 15,0 1-15,21-1 0,0-21 16,1 21-16,20-21 0,-21 0 16,0 0-16,0 0 0,22 0 0,-22 0 0,21 0 15,-21 0-15,1 0 16,20-21-16,-21 21 0,64-85 15,-64 64-15,0-21 0,0-1 16,0 1-16,1 0 0,41-107 16,-21 22-1,-42 85-15,0 0 16,0 21-16,0-1 0,0 1 0,-21 42 47,0 1-47,21-1 0,-21 0 0,0 21 15,21 1-15,-21-1 0,-1 0 16,1 43-16,21-43 16,0 1-16,-21 41 0,21-63 15,0 22-15,0-22 0,0 0 16,0 21-16,0 1 16,21-22-16,0-21 0,1 0 15,-1 0-15,0 0 0,0 0 16,0 0-16,0 0 0,1 0 0,83-42 15,-83 42-15,20-22 16,-21 1-16,0 0 0,22 0 0,-22 0 16,0 0-16,0-22 0,0 22 15,-21 0-15,0-21 0,0 20 16,0 1-16,0 0 0,-21 42 31,0-21-31,0 21 16,21 1-16,0 20 0,-21-21 0,21 0 15,0 0-15,0 22 0,0-22 16,0 42 0,0-41-16,21-1 15,0 0-15,0-21 0,0 0 0,0 21 0,1-21 16,-1 0-16,21 0 0,0 0 16,22-21-1,-43 21-15,21-21 0,-20 0 0,-1-1 16,0 1-16,0 0 0</inkml:trace>
  <inkml:trace contextRef="#ctx0" brushRef="#br0" timeOffset="21417.15">20320 2455 0,'0'0'15,"-21"22"1,42-1 0,0-21-1,0 0-15,22 0 0,-1 0 0,-21 0 16,21 0-16,1 0 0,-1 0 0,0 0 16,1 0-16,-22 0 0,0 0 15</inkml:trace>
  <inkml:trace contextRef="#ctx0" brushRef="#br0" timeOffset="22173.72">22775 2794 0,'-21'0'0,"42"0"0,-21-21 46,21 0-30,1 0-16,-1-1 16,-21 1-16,0 0 0,21 0 15,-21 0-15,0 0 0,0-22 0,0 22 16,0 0-16,-21 0 0,-22-22 16,22 43-16,0-21 0,0 21 15,0 0-15,0 0 0,-43 21 16,43 1-16,-21-1 15,-1 0-15,22 0 0,-21 21 0,21 1 16,-85 63-16,85-64 16,-22 21-16,22-41 15,21 20-15,0-21 0,0 0 16,0 0-16,0 1 0,0-1 0,21 0 16,0-21-16,1 0 15,-1 0-15,0 0 0,0 0 16,21 0-16,-20 0 0,20 0 0,-21-21 15,21 0-15,-20 21 0,20-22 0,21-20 16,-20 21-16,-1-43 16,0 43-16,-20-21 0,-1 21 15,0-22-15,-21 22 0,0 0 0,21 0 16,-21 0-16,0 42 31,0 0-31,0 0 0,0 0 16,-21 22-16,21-22 0,0 21 15,0-21-15,0 43 16,0-43-16,21 21 0,0-20 0,22-1 16,-22 0-16,21 0 0,0 0 15,-20-21-15,105 21 16,-43-21-16,-20 0 16,-22 0-16,43-42 15,-64 21-15,21 0 0,-21 0 0</inkml:trace>
  <inkml:trace contextRef="#ctx0" brushRef="#br0" timeOffset="23092.84">14986 4276 0,'21'-21'0,"-42"42"0,42-64 0,0 22 16,-21 0-16,0-21 16,0 21-16,0-22 15,0 22-15,-21 21 16,0 21-1,0 22-15,-22-1 16,22 0-16,0 1 0,0-1 16,-21 0-16,20-21 0,22 22 15,-21-1-15,0 0 0,21 1 0,0 41 16,0-41-16,0-22 16,0 0-16,21 0 0,0 0 15,22 22-15,-1-43 0,-21 0 16,22 21-16,-22-21 0,21 0 0,0 0 15,1 0-15,-1-21 0,85-22 16,-106 22-16,22 0 16,-1 0-16,-21 0 0,0-22 15,0 22-15,1-21 0,-1 0 16,-21 20-16,0-41 0,0 21 0,0-1 16,0-20-16,0-43 15,0 64-15,-21-1 0,-1 1 0,1 0 16,0 20-16,0 1 0,0 0 15,0 0-15,-64 21 16,64 0-16,-22 21 0,-20 43 16,21-43-16,20 21 0,-41 64 15,42-64-15,-22 64 16,22-64-16,21 1 0,-21-1 16,21 0-16,0 1 0,0-22 15,0 0-15,42 21 0,22 1 16,-22-43-16,-21 0 15,22 0-15,-22 0 0,21 0 16,1-21-16,-22 21 0</inkml:trace>
  <inkml:trace contextRef="#ctx0" brushRef="#br0" timeOffset="23637.51">15811 3937 0,'0'0'0,"0"-21"0,0 42 31,0 0-31,0 22 16,0-1-16,-21 0 0,21 43 15,-21-22-15,21-20 0,-21 20 16,21-20-16,0-1 0,0 0 0,-21 22 16,21-1-16,0-20 0,0-22 15,-21 21-15,21-21 0,-22 22 16,22-22-16,0-42 47,0-1-47,0 1 15,0 0-15,22 0 0,-22 0 16,21 0-16,-21-1 0,21-20 0,0 21 16,-21-21-16,21 20 0,0-41 15,1 42-15,-1 0 0,0-1 16,21 1-16,-21 0 0,1 21 0,41 0 15,1 0 1,-22 0-16,-21 21 0,21 22 16,-20-22-16,-1 21 0,-21 0 15,0-20-15,0-1 0,0 42 16,-21-42-16,-1 1 0,-41-1 16,42 0-16,0 0 15,-22-21-15,22 21 0,0-21 16,-21 21-16,20-21 0,1 0 0,0 22 15,21-1-15,-21-21 16,0 0-16,21 21 16,21-42-1,0 21 1,0-21-16</inkml:trace>
  <inkml:trace contextRef="#ctx0" brushRef="#br0" timeOffset="24195.24">16552 4657 0,'0'0'0,"21"-21"16,1-1-16,-22 1 15,21 0-15,0 0 0,-21-21 16,21 20-16,21-41 15,-20-1-15,-1 43 16,-21 0-16,0 0 0,0 0 0,21 21 16,-21 21 15,0 0-31,0 0 0,0 22 16,0-22-16,0 0 0,0 21 0,0-21 15,0 43 1,0-22-16,0 1 0,-21-1 0,21 0 15,0 1-15,0 20 0,0-21 0,0 64 16,0 42 0,-21-105-16,21-1 0,0 22 0,-22-22 15,22 0-15,-21 1 0,21-1 0,-21 43 16,-21-1 0,21-41-16,21-22 0,-22 21 0,-20 22 15,21-43-15,21 0 16,-21 0-16,0-21 15,-1 0-15,1 0 16,0-21 0,0 0-16,21 0 15,0-1-15,0 1 0,-21 0 16,21 0-16,0 0 0,-21 0 16,21-1-16,0 1 0,0 0 0,0 0 15,0 0-15,0-85 16,0 85-16</inkml:trace>
  <inkml:trace contextRef="#ctx0" brushRef="#br0" timeOffset="24446.09">16785 4064 0,'0'0'15,"0"-21"1,-21 21 15,21 21-15,0 0 0,0 0-16,21-21 15,0 0-15,-21 22 0,21-22 0,1 0 16,-22 21-16</inkml:trace>
  <inkml:trace contextRef="#ctx0" brushRef="#br0" timeOffset="24824.87">17060 4382 0,'21'21'31,"1"-21"-31,-1 0 15,0 0-15,0-21 0,0-1 16,0 22-16,1-21 0,20 0 0,-21 21 16,0-21-16,0 0 0,1 0 15,-1-1-15,-21-20 0,21 21 16,-21 0-16,0 0 0,0-1 16,-21 22-16,0 0 15,-1 0-15,-20 0 0,0 0 16,21 22-16,-1-1 0,1 0 15,0 0-15,-21 0 0,21 22 16,21-22-16,-22 21 0,22-21 0,-21 43 16,21-43-16,0 21 15,0-21-15,0 1 0,21-1 16,1 0-16,-1-21 0,21 0 16,43 0-1,-64 0-15,21 0 0,-21 0 16,22-21-16,-22 0 0,21 21 0,1-22 15</inkml:trace>
  <inkml:trace contextRef="#ctx0" brushRef="#br0" timeOffset="25418.54">18013 4064 0,'0'0'0,"-43"-21"31,22 21-31,0 0 0,21 21 16,-21 0-16,0-21 0,0 43 0,21-22 16,-22 0-16,1 0 0,21 21 15,0-20-15,-21 20 0,21-21 0,0 21 16,0-20-16,0-1 0,0 21 0,0-21 16,0 0-16,42 22 15,-42-22-15,22-21 16,-1 0-16,0 0 0,0 0 0,0 0 15,22 0-15,-22 0 16,0 0-16,42-21 0,-20 0 0,-1-1 16,-21 1-16,22 0 0,-1-21 15,-21-1-15,21 22 0,22-85 16,-1 1-16,-41 62 0,-1-20 16,21-22-1,-42 43-15,0-1 0,0 22 0,0-21 0,0 21 16,0 0-16,0-1 15,-21 22 1,0 0-16,0 0 0,-1 22 16,22-1-16,-21 0 0,0 0 15,21 21-15,-42 85 16,21-84-16,21-1 16,0 0-16,0 1 0,0-1 0,0 0 15,0 1-15,0-22 0,0 21 16,0-21-16,0 22 0,0-22 0,21 0 15,-21 0-15,21 0 0,0-21 16,0 0-16,0 0 16,1 0-16,20 0 15,-21 0-15,21-42 0,-20 42 16,-1-21-16,0 0 0,-21 0 16,21-1-16,0 1 0,-21 0 0,0-21 15</inkml:trace>
  <inkml:trace contextRef="#ctx0" brushRef="#br0" timeOffset="25685.38">18457 4022 0,'21'0'16,"1"0"-1,-1 0-15,21-21 0,-21 21 16,0 0-16,22 0 0,-22 0 16,0-22-16,0 22 0,0 0 0,1 0 15,-1 0-15,0 0 0,0 0 16</inkml:trace>
  <inkml:trace contextRef="#ctx0" brushRef="#br0" timeOffset="25981.21">19621 4424 0,'0'0'0,"22"0"0,-1 0 31,0-21-15,-21 0 0,0-1-1,-21 22 32,0 0-31,-1 0-16</inkml:trace>
  <inkml:trace contextRef="#ctx0" brushRef="#br0" timeOffset="26773.6">15769 4847 0,'21'0'31,"0"0"-15,1 0 0,-22-21-16</inkml:trace>
  <inkml:trace contextRef="#ctx0" brushRef="#br0" timeOffset="93881.39">1672 6435 0,'0'0'0,"0"-21"16,-21 21-16,21-22 0,0 1 15,0 0 1,0 0-16,0 0 16,0 0-1,0 42 16,0 0-15,0 0-16,0 21 0,0-20 0,21 20 16,-21-21-16,0 21 0,0 1 15,0-1-15,0 85 16,0-42-16,0-64 16,0 21-16,0 1 0,0-22 15,0 0-15,0 21 0,0-21 0,0 1 16,0-1-16,0 0 0,0 0 15,-21-21 17,0 0-32,21-21 15,0 0-15,0 0 16</inkml:trace>
  <inkml:trace contextRef="#ctx0" brushRef="#br0" timeOffset="94586.82">1418 6392 0,'0'0'0,"-21"0"0,0-21 0,21 0 0,-21 0 16,21 0-16,-22 0 0,22-22 15,0 1 1,0 21-16,22 0 0,-1-1 15,0 22-15,0-21 0,0 0 16,0 21-16,22 0 0,-22-21 0,21 21 16,22 0-16,-22 0 15,0 21-15,1 0 0,-1 0 0,43 43 16,-64-43-16,21 21 16,-21 1-16,1-1 0,-1 0 0,0 1 15,0-1-15,-21 0 0,0 43 16,0-43-16,21-20 15,-21 20-15,0-21 0,0 0 0,0 0 16,0 1-16,0 20 16,0-21-16,0-42 31,0 0-15,0 0-16,0-1 0,0 1 15,0-21-15,0 0 0,0 20 0,0-20 16,0-21-16,0-22 15,0 43-15,0-64 16,21 63-16,1 1 0,-1 0 0,0-1 16,21 1-16,-21 21 0,170-64 15,-149 85 1,1 0-16,-1 0 0,21 43 16,-41-22-16,20 21 0,-42 0 15,21 1-15,-21-1 0,0 0 16,0 85-16,0-84 0,0 20 15,0-20-15,0 20 0,-21-21 16,21 1-16,-21 41 0,0-62 16,21 41-16,-22-42 15,1 0-15,21 1 0,-21-1 0,21 0 16,0 0-16,0 0 16,0-42 15,0 0-16,21 21-15,0-21 0,1 0 0,-22-1 16</inkml:trace>
  <inkml:trace contextRef="#ctx0" brushRef="#br0" timeOffset="95009.16">2836 6816 0,'0'0'0,"0"21"32,21-21-32,1 0 15,-1 0-15,0-21 16,0 21-16,0-21 0,0-1 0,1 22 16,-1-21-16,42-42 15,-42 42-15,1-1 16,-22 1-16,0 0 0,0-21 15,0 21-15,0-1 0,-22 1 16,1 21-16,0 0 0,0 0 16,-21 0-16,-1 21 15,22 1-15,0-1 0,0 0 16,0 21-16,-1-21 0,1 22 0,0-22 16,21 21-16,0-21 0,0 43 15,0-43-15,0 21 0,0-20 16,0-1-16,21-21 0,0 21 0,1 0 15,20-21-15,0 21 16,-21-21-16,43 0 0,-43 0 16,0 0-16,22 0 0,-22-21 15,0 0-15,21 21 0,-21-21 0,1 0 16</inkml:trace>
  <inkml:trace contextRef="#ctx0" brushRef="#br0" timeOffset="95721.35">3492 6541 0,'-42'0'16,"21"21"-16,21 0 15,-21 0-15,0 43 16,21-43-16,0 0 0,0 0 16,0 21-16,0-20 0,0-1 15,0 21-15,0-21 0,0 43 16,0-43-1,0 0 1,0-42 15,0 0-31,0 0 16,0-1-16,0 1 0,0 0 0,0-21 16,0 21-16,21-22 0,-21 22 15,21-21-15,0-22 16,0 22-16,0 21 0,1 0 0,-1-22 0,0 43 15,0-21-15,0 0 0,22 21 16,-22 0-16,21 21 16,-21 0-16,0 0 0,1 1 15,-1 20-15,-21-21 0,0 0 16,0 22-16,0-22 0,0 21 0,0-21 16,0 22-16,0-22 0,0 0 15,0 21-15,0-21 0,0 1 16,0-1-16,0-42 47,0-1-47,0 1 0,0 0 0,0 0 15,0 0-15,0 0 16,0-22-16,21 1 0,0 0 0,0 20 16,0-20-16,1 0 0,-1-1 15,21 1-15,-21 21 0,85-43 16,-85 64-16,43 0 15,-43 0-15,21 43 16,-42-22-16,21 0 0,1 21 0,-22-20 16,21 20-16,-21 0 0,0-21 0,0 43 15,0-1 1,0-20-16,0-22 0,0 0 0,0 0 16,0 0-16,0 1 0,0-1 0,0 0 15,0-42 16,0 0-31,21-1 16,0 1-16</inkml:trace>
  <inkml:trace contextRef="#ctx0" brushRef="#br0" timeOffset="96297.71">4678 6096 0,'-21'-21'32,"-1"42"-32,22 0 0,0 22 15,0-22-15,0 0 16,0 21-16,0 1 0,-21-1 0,21 21 16,0-20-16,-21-1 0,21 22 0,-21-22 15,21 0-15,0 1 0,0-1 16,-21 43-16,21-43 15,-21 0-15,21-21 0,0 1 16,0-44 31,0 1-47,0-21 16,0 21-16,21-22 15,0 1-15,0 21 0,-21-21 0,21 20 16,0-20-16,1 21 0,41-21 15,-42 20-15,22 1 0,-22 0 16,21 21-16,-21 0 0,22-21 0,-22 21 16,21 0-16,-21 0 0,0 21 15,1 0-15,-1 0 0,0 1 0,0-1 16,-21 0-16,0 0 0,0 0 0,0 22 16,0-22-16,0 0 0,-42 42 15,21-41-15,-1-1 16,-41 21-16,21-21 0,20-21 15,-20 21-15,0 1 0,21-1 16,-85 0-16,63 0 16,-20 0-16,42-21 15,0 0-15,-1 0 16,44-21 0,-1 0-1,0 0-15,0 0 0</inkml:trace>
  <inkml:trace contextRef="#ctx0" brushRef="#br0" timeOffset="96727.47">5207 6773 0,'0'0'0,"21"-21"31,0 0-31,0 21 16,1-21-16,-1 0 0,0 0 0,0 21 15,0-22-15,0 1 16,1-21-16,20 0 0,-42 20 16,0 1-16,0 0 0,0 0 0,0 0 15,0 0 1,-21 21-16,0 21 15,-1 0-15,1 0 0,0 0 0,0 0 16,0 1-16,0 20 0,21-21 16,0 21-16,-22 1 0,22-22 0,0 42 15,0-20-15,0-22 0,0 0 16,0 0-16,0 0 0,0 22 16,22-43-16,41 21 15,-42-21-15,0 0 16,1 0-16,-1 0 0,0 0 0,0 0 15,0 0-15,0 0 16,1-21-16,20 0 0,-42-1 0,21 22 16</inkml:trace>
  <inkml:trace contextRef="#ctx0" brushRef="#br0" timeOffset="97134.47">5673 6731 0,'0'-21'0,"0"42"0,0-63 16,0 21-16,0-1 0,21 1 15,-21 0-15,21 0 0,0 0 0,0 0 16,0-1-16,1 1 0,-1 21 15,0-21-15,21 21 16,-21 0-16,1-21 0,20 21 0,0 0 16,-21 0-16,1 21 0,-1-21 15,0 21-15,-21 0 0,0 1 0,0 20 16,0-21-16,0 21 0,0 1 16,0-1-16,0-21 0,0 22 15,0-22-15,0 0 0,0 0 0,0 0 16,0 0-16,-21 1 15,0-22 1,21-22 15,0 1-31,0 0 0,0 0 0,0 0 16,0 0-16,0-22 0,0 22 0,21-21 16,0-1-16,0 1 15,0 0-15,0 21 0,1-22 0,-1 22 16,0-21-16,21 21 0,1-22 15,-1 43-15,-21 0 0,0-21 16,0 21-16,1 0 16,-22 21-16,0 0 0,0 1 15,21-1-15,-21 0 16</inkml:trace>
  <inkml:trace contextRef="#ctx0" brushRef="#br0" timeOffset="97242.41">6879 6583 0,'21'-21'0,"-42"42"0</inkml:trace>
  <inkml:trace contextRef="#ctx0" brushRef="#br0" timeOffset="97621.55">6583 6562 0,'0'21'0,"0"0"0,0 0 15,0 0-15,0 1 0,0-1 16,21 0-16,0-21 0,21 21 16,1-21-16,-22 0 15,21 0-15,-21 0 0,22 0 0,-22 0 16,42 0-16,-20 0 0,-22 0 15,0 0-15,0-21 0,0 21 16,22 0-16,-43 21 31,0 0-15,-21 0-16,-1 1 16,1-22-16,0 0 15,0 21-15,0-21 0,21 21 16,-21-21-16,-1 0 0,1 0 0,0 21 15,0-21-15,0 0 0,0 0 16,-1 21-16,1-21 0,0 0 16,0 0-16,0 0 15</inkml:trace>
  <inkml:trace contextRef="#ctx0" brushRef="#br0" timeOffset="98541.12">1884 7345 0,'-21'0'0,"42"0"0,-64 21 0,1-21 0,0 21 16,21-21-1,42 0 16,0 0-15,21 0-16,-21 0 0,43 0 16,-22 0-16,-21 0 0,22 0 15,-1 0-15,64 0 0,-43 0 16,1 0-16,21 0 0,-22 0 0,22-21 16,21 21-16,-22 0 0,1 0 15,21-21-15,84 21 16,-84 0-16,21-21 0,0 21 15,0 0-15,21-21 0,0-1 0,1 22 0,189 0 16,191-42 0,-338 42-16,-1-21 0,1 21 15,-1 0-15,1-21 0,-1 21 16,361-43-16,-234 22 16,-147 21-16,-22 0 0,-21-21 15,21 0-15,-21 21 0,0 0 16,0 0-16,-21-21 0,0 21 0,-22 0 15,149 0-15,-127 0 16,-64 0-16,-21 0 16,1 0-16,-1 0 0,0 0 0,-21-21 47,-21 21-47,21-22 15,-21 22-15</inkml:trace>
  <inkml:trace contextRef="#ctx0" brushRef="#br0" timeOffset="99141.78">6794 6604 0,'-21'0'31,"21"-21"-15,0 0 0,21 0-1,1 21-15,-1 0 16,0-22-16,0 22 15,21 0-15,-20 0 0,20-21 16,-21 21-16,0 0 0,0 0 16,-42 0 15</inkml:trace>
  <inkml:trace contextRef="#ctx0" brushRef="#br0" timeOffset="99909.18">1841 8319 0,'0'0'0,"0"-64"31,22 43-31,-22 0 0,0 0 15,0-1 1,21 22 0,-21 22-1,0-1-15,0 0 0,0 0 0,0 0 16,0 22-16,0-1 0,0 0 16,0 85-16,0-84 15,0-1-15,0 0 0,0 1 0,0-1 16,0 0-16,0-21 0,0 22 15,0-22-15,0 0 0,0 0 16,0 0-16,0 1 16,0-44 15,0 1-31,0 0 0,21 21 16,-21-21-16,0 0 0,0 0 0</inkml:trace>
  <inkml:trace contextRef="#ctx0" brushRef="#br0" timeOffset="100250.12">2201 8636 0,'0'0'0,"0"21"15,0 22 1,0-22-16,21-21 0,1 0 31,-1 0-31,0 0 16,-21-21-16,21-1 15,-21 1-15,0 0 16,0 0-16,0 0 16,-21 21-16,0 0 31,0 0-31,-1 0 0,1 0 15,0 21-15,21 0 16,-21-21-16,21 21 0,0 0 16,21-21-1,0 0-15</inkml:trace>
  <inkml:trace contextRef="#ctx0" brushRef="#br0" timeOffset="100769.8">3535 8213 0,'0'-43'16,"0"86"-16,-21-107 0,21 43 0,0 0 15,0 0-15,0 0 0,0-1 0,-22 1 16,22 42 15,0 22-31,0-22 0,22 21 0,-1 1 16,0-1-16,-21 0 0,42 64 16,-42-64-16,0 1 0,0-1 15,0 0-15,0 1 0,21-1 0,-21 22 16,0 20-1,0-63-15,0 1 16,22-44 15,-1 1-31,0 0 16,-21 0-16,21-21 0,0 20 0</inkml:trace>
  <inkml:trace contextRef="#ctx0" brushRef="#br0" timeOffset="101000.98">4043 7980 0,'0'0'16,"0"21"-1,0 0-15,0 0 16,-21 22-16,-1-1 0,1 0 0,0 1 16,0-1-16,0 0 0,0 22 0,-22-22 15,1 43-15,0-22 16,20-20-16,1-22 0,0 21 15,21-21-15,0 1 0,0-1 16,0 0-16,21-21 31</inkml:trace>
  <inkml:trace contextRef="#ctx0" brushRef="#br0" timeOffset="102643.08">4318 8573 0,'0'0'0,"21"0"0,0 0 0,0 0 16,1 0-16,-1 0 16,-21-22-16,21 1 15,0 0-15,-21 0 0,0 0 16,0 0-16,0-1 15,0-41-15,-21 42 16,-21-22-16,20 22 0,1 0 16,0 0-16,0 21 0,0 0 15,0 0-15,-43 21 16,43 0-16,-43 43 0,43-22 16,0 0-16,0-20 0,0 20 15,21 0-15,0-21 0,-21 85 16,21-42-1,0-43-15,0 0 0,0 0 16,21 0-16,0-21 0,0 0 0,0 0 0,0 0 16,1 0-16,41-21 15,-21 21-15,-20-21 0,20 0 16,-21 0-16,21 0 0,-20-22 0,62-63 16,-63 43-1,-21 21-15,0 20 16,0 1-16,0 0 0,0 0 0,0 0 15,0 0-15,0 42 32,-21 0-32,21 0 0,-21 0 0,0 22 15,21-22-15,0 0 0,0 21 0,0-21 16,-21 22-16,21-22 16,0 0-16,0 64 15,0-64-15,0 0 0,42 0 16,-21-21-16,0 0 0,1 0 15,-1 0-15,0 0 0,64-21 16,20-42 0,-83 41-16,-1 1 0,0 0 15,21-21-15,-42 21 0,21-22 0,1-20 16,-22 42-16,0-43 16,0 43-16,0 0 15,0 0-15,-22 21 0,1 0 16,0 0-16,0 0 0,0 0 15,0 21-15,21 0 0,-22 0 16,22 0 0,22-21-1,-1 0-15,21 0 0,-21 0 16,0 0-16,22 0 0,-22 0 16,0-21-16,0 21 0,0 0 0,1-21 15,-1 21-15,0 0 16,-21 21-1,0 0 1,0 0-16,0 1 16,0-1-16,0 0 0,0 0 15,0 0-15,0 0 0,0 1 0,0-1 16,0 0-16,0 0 0,0 0 0,0 0 16,21 1-16,0-1 0,0 0 15,1-21-15,20 0 0,-21 0 16,21 0-16,1 0 0,-1 0 0,0 0 15,64-21 1,-21 0-16,-43-1 0,1 1 16,41-21-16,-63 21 0,1 0 15,20-64-15,-21 43 16,-21 20-16,0-20 16,0 0-16,0 21 0,-21-1 0,0 1 15,0 0-15,-1 0 0,-20 0 16,21 21-16,-43 0 15,43 0-15,-21 21 0,21 0 0,0 0 16,-22 0-16,22 22 0,0-22 0,0 21 16,0-21-16,-1 22 0,22-22 0,0 42 15,0 22 1,0-64-16,0 0 0,22 1 16,-22-1-16,21-21 0,0 0 0,0 0 15,0 0-15,22 0 0,-1 0 16,-21 0-16,0-21 15,0 21-15,1-22 0,20 1 0,-42 0 16,21 0-16,0-21 16,0-1-16,-21 1 0,0 21 15,0-43-15,0 43 0,0 0 16,0 0-16,0-22 16,0 65-1,0-1 1,0 0-16,0 0 0,0 0 0,0 22 15,0-22-15,0 0 16,0 0-16,0 0 0,0 22 0,0-22 16,0 0-16,0 0 0,22 0 15,-1-21-15,0 0 0,0 21 0,21-21 16,-20 0-16,41 0 16,-42 0-16,22-21 0,-22 0 15,0 0-15,0 21 0,0-21 0,0 0 16,22-22-1,-1-20-15,-42 42 0,0-22 0,21 22 16,0-21-16,-21 21 0,0 42 31,0 0-15,0 0-16,0 0 0,-21 22 16,21-22-16,0 0 0,0 0 0,0 21 15,0-20-15,0-1 0,0 21 16,0-21-1,21-21-15,1 0 0,-1 0 16,0 0-16,0 0 0,0 0 0,22 0 16,-1-42-1,-21 21-15,-21 0 0,64-64 16,-43 64-16</inkml:trace>
  <inkml:trace contextRef="#ctx0" brushRef="#br0" timeOffset="102757.39">6435 7789 0,'0'0'16,"-22"0"-16,-20 0 0,21 0 0,0 0 15,0 22-15,-1-22 0</inkml:trace>
  <inkml:trace contextRef="#ctx0" brushRef="#br0" timeOffset="103013.25">6350 8128 0,'85'0'31,"-64"-21"-31,0 21 0,0-21 0,0 0 16,0 21-16,1-22 0,-22 1 16,0 0-16,21-64 15,-21 64-15,0 0 0,0 0 16,-21 0-16,-1 0 0,22-1 16,-21 1-16,0 21 0,0 0 0,0 0 15,-22 0-15,1 0 0,21 21 16,0 1-16,0-1 0,-1 0 0,1 0 15,21 21-15,0 1 0,-21-22 16,21 21-16,0-21 0,0 22 0,0-22 16,21 42-16,0-63 0,1 22 15,20-1-15,-21-21 16,21 0-16,1 0 0</inkml:trace>
  <inkml:trace contextRef="#ctx0" brushRef="#br0" timeOffset="103573.85">7006 7789 0,'0'0'16,"-21"-21"-16,0 21 0,0 0 0,-1-21 15,-20 42 1,21-21-16,0 21 0,0 1 0,21 41 16,-22-21-16,22-20 0,-21 20 15,21 0-15,0 22 16,0-22-16,0 0 0,0 1 0,-21 20 15,21 22-15,0-64 0,0 21 16,-21 22-16,21-22 0,0-21 16,0 1-16,0-1 0,0 0 15,0 0-15,0-42 32,0 0-17,0 0-15,0-1 0,0 1 16,21 0-16,-21 0 0,21-21 15,-21 20-15,21-20 0,1 21 0,-22-21 0,21 20 16,0 1-16,0-21 16,43 0-16,-1 20 15,-21 22-15,-20 0 0,20 0 0,0 0 16,-21 0-16,22 0 0,-22 22 16,0 20-16,0-21 0,0 0 0,1 22 15,-22-22-15,0 0 0,0 21 0,0-21 16,0 1-16,0 20 0,-22-21 15,1 0-15,0 0 0,-21 1 16,-43 20-16,43-21 16,-1-21-16,-41 21 0,63-21 0,-22 0 15,1 21-15,0-21 16,20 0 0,22-21-1,22 0-15,-1 0 16,0 0-16,42 0 15,-41-1-15</inkml:trace>
  <inkml:trace contextRef="#ctx0" brushRef="#br0" timeOffset="103849.96">7768 7747 0,'0'0'16,"0"-21"-1,0 42-15,-21 0 0,0-21 16,21 64-16,-21-22 0,-1 0 16,1 1-16,21 20 0,-21-20 0,21 20 15,-21-21-15,21 22 16,0-22-16,-42 85 0,42-106 16,0 22-16,0-22 0,0 0 0,0 0 15,0 0-15,0 1 16,21-22-1,0 0-15,0 0 0,0-22 16,0 1-16,1 0 0,20 21 0</inkml:trace>
  <inkml:trace contextRef="#ctx0" brushRef="#br0" timeOffset="104096.81">7874 8297 0,'0'22'31,"21"-22"-31,0 0 16,0 0-16,1 0 0,-1 0 16,0 0-16,0 0 0,0 0 15,0-22-15,22 1 0,-22 0 16,21 0-16,-42 0 16,0 0-16,0-1 15,0 1-15,0 0 0,0 0 16,-21 21-16,0 0 0,0 0 15,0 0-15,-22 0 0,22 0 16,0 21-16,-21 0 0</inkml:trace>
  <inkml:trace contextRef="#ctx0" brushRef="#br0" timeOffset="104548.94">7810 8382 0,'0'42'15,"0"-84"-15,0 106 0,0-43 16,0 0-16,0 0 16,0 0-16,22-21 0,41 21 15,-42 1-15,0-22 0,1 0 16,20 0-16,-21 0 0,0 0 15,22 0-15,-22 0 0,21-22 16,0 22-16,22-42 0,-43 21 16,85-43-16,-64 43 15,-21 0-15,22-21 0,-22 21 16,0-22-16,0 1 0,22-22 16,-22-20-16,-21 63 15,-21-1 1,-1 22-16,1 0 0,-21 22 15,21-1-15,-22 21 16,43-21-16,0 22 0,-21-1 16,21-21-16,0 0 0,0 22 15,21-22-15,22 0 16,-22 0-16,0-21 0,0 0 16,0 21-16,1-21 0,-1 0 15,0 21-15,0 1 0,0-22 16,-21 21-16,0 0 15,-21-21 1,0 0-16,0 0 16,0 21-16,-1-21 0,1 0 0,0 21 15,0-21-15,0 0 16,0 0 0,-1 0-1</inkml:trace>
  <inkml:trace contextRef="#ctx0" brushRef="#br0" timeOffset="105588.96">2074 9864 0,'-21'0'0,"0"0"16,0-21-16,0 21 16,21-22-16,0 1 15,0 0 1,0 0-16,0 0 16,0 0-16,0-1 0,21 22 15,-21-21-15,21 21 0,0 0 16,-21-21-16,21 21 0,0 0 15,22 0-15,-22 0 0,0 0 16,0 21-16,0 0 0,1 1 16,-1 105-1,-21-64-15,0-21 16,-21 1-16,-22 20 0,1-42 16,21 22-16,-64 41 15,43-41-15,21-22 16,-1-21-16,1 21 0,0-21 15,0 0-15,0 0 0,0 0 16,-1-21 0,1 0-16,21 0 15,0-1-15,0 1 16,0 0-16,0 0 0,0 0 0,0 0 16,0-1-16,0 1 0,0 0 15,21 21-15,-21-21 0,22 21 0,-1 0 16,0 0-16,0 0 15,0 0-15,0 21 0,1 0 16,-1 0-16,-21 1 0,21-1 0,0 0 16,-21 0-16,21 0 0,-21 0 15,0 22-15,43 20 16,-43-42-16,21 1 16,0-22-16,-21 21 15,21-21-15,0 0 16,0 0-16,-21-21 15,22-1-15,-1 1 0,0 0 16</inkml:trace>
  <inkml:trace contextRef="#ctx0" brushRef="#br0" timeOffset="105761.87">2603 10054 0,'0'0'0,"22"0"0,-22-21 31,21 21 1,0 0-32,0 0 15,-21-21 1,21 21-16</inkml:trace>
  <inkml:trace contextRef="#ctx0" brushRef="#br0" timeOffset="106685.09">3302 9843 0,'0'0'0,"0"-64"32,0 43-32,0 0 0,0 0 15,21 21 1,0-22-16,0 22 15,1 0-15,-1 22 16,-21-1-16,21 0 16,0 0-16,0 0 0,-21 22 0,0 20 15,21 1 1,-21-43-16,0 0 0,0 21 0,0-21 16,0 1-16,0-1 0,-21 0 0,21 21 15,-21-21 1,0-21-16,21-21 31,0 0-15,0 0-16,0 0 15,0 0-15,0-22 0,21 22 0,0 0 16,-21-21-16,21-1 0,1 22 16,20-42-16,-21 20 0,0 22 15,0 0-15,1 0 0,-1 0 16,0-1-16,21 22 0,1 0 15,-22 22-15,-21-1 0,21 0 16,0 0-16,0 0 0,-21 43 16,0-22-16,0-21 0,21 85 15,-21-21 1,0-64-16,0 0 16,0 0-16,0-42 31,0 0-16,22 21-15,-22-21 0,0 0 16,0-1-16,21-20 0,-21 21 0,21 0 16,0-64-16,0 64 0,-21-21 15,43-22-15,-22 22 16,0 21-16,0-1 0,0 1 16,0 0-16,1 21 0,20 0 15,-42 21-15,21 0 16,0 1-16,0-1 0,-21 21 0,0 22 15,0-22-15,22-21 0,-22 21 0,0-20 16,0 20-16,0-21 0,0 0 16,0 0-16,0 43 15,0-43-15,21-21 32,0-21-17,0 0-15,-21 0 16,21-1-16</inkml:trace>
  <inkml:trace contextRef="#ctx0" brushRef="#br0" timeOffset="107076.87">4466 9948 0,'0'22'0,"21"-1"31,0-21-31,1 0 0,20 0 16,-21 0-16,21 0 0,1 0 15,-22 0-15,21 0 0,64-21 16,-85-1-16,43-20 16,-64 21-1,0 0-15,0 0 0,0-1 0,0 1 16,-21-21-16,-1 21 0,-20 0 16,21 21-16,-43 0 15,43 0-15,0 0 0,0 21 16,-21 21-16,20-21 0,1 43 15,21-43-15,0 21 16,0 22-16,0-43 0,0 21 16,21 22-1,64-22-15,-43-42 16,-20 0-16,20 0 0,-21 0 16,21 0-16,1 0 0,-22 0 0,21 0 15,1-21-15,20 0 0,-21 0 16,-20-1-16,20-20 0,-21 21 15,21 0-15,1-22 0</inkml:trace>
  <inkml:trace contextRef="#ctx0" brushRef="#br0" timeOffset="107318.73">5482 9440 0,'0'-21'0,"0"42"0,0-63 0,-21 42 16,0 21-1,0-21-15,-1 21 0,22 22 16,0-22-16,0 21 0,-21 85 15,0-84-15,21-1 16,0 0-16,0 1 0,0-1 16,0-21-16,0 21 0,0-20 0,0-1 15,0 0-15,21 0 0,0-21 0,-21 21 16,22-21-16,-1 0 0,0 0 16,0 0-16,0 0 0,0 0 15,1-21-15,-1 0 0,21-21 16,22-1-16</inkml:trace>
  <inkml:trace contextRef="#ctx0" brushRef="#br0" timeOffset="108124.45">5863 9419 0,'0'0'0,"0"-21"0,0-42 0,0 41 16,0 1-16,0 42 31,0 1-31,0-1 0,0 21 0,-21 0 16,21 1-16,-21-1 0,21 0 15,0 1-15,-21 20 0,21-20 0,-22-1 16,1 43-16,21-43 16,0 0-16,0-21 0,0 1 0,0-1 15,0 21 1,21-42 15,1-21-31,-1 0 0,0 0 16,-21-1-16,21 1 0,0 0 0,-21 0 15,21-21-15,1 20 0,-22 1 0,21 0 16,-21 0-16,21 0 0,-21 0 16,21 21-16,0 0 15,-21 21-15,0 0 16,0 21-16,0-21 0,0 1 16,0-1-16,0 0 0,21 0 0,-21 0 15,22 0-15,-22 1 0,42 20 16,-21-42-16,0 21 0,0-21 15,1 0-15,-1 0 0,0 0 16,42 0-16,-41 0 16,-1-21-16,0 0 0,0 0 15,0-1-15,0 1 0,1 0 16,-22-21-16,21 21 0,0-43 16,0 1-1,-21 41-15,21 22 0,-21-21 0,0 42 31,0 1-31,-21-1 0,21 0 0,-21 0 16,21 0-16,0 22 16,0-22-16,0 21 0,0-21 15,0 0-15,0 1 0,0-1 16,21 0-16,0-21 16,0 0-16,22 0 0,-22 0 0,0 0 15,0 0-15,22 0 0,-22-21 16,42-22-16,1-41 15,-43 63-15,0-1 16,-21-20-16,0 0 0,0 21 16,0-64-16,0 64 0,0 0 15,0-1-15,-21 1 0,0 0 0,0 21 16,-1 0-16,1 0 16,-21 0-16,-22 21 15,43 0-15,-21 1 0,21-1 0,0 0 0,-1 0 16,1 0-16,21 0 0,-21 43 15,21-43 1,0 0-16,0 0 0,21-21 0,0 0 16,1 0-16,-1 0 0,0 0 0</inkml:trace>
  <inkml:trace contextRef="#ctx0" brushRef="#br0" timeOffset="108945.46">7535 9483 0,'0'0'0,"-84"-64"31,62 64-31,-20 0 0,21 0 16,0 0-16,-22 0 0,22 0 16,0 0-16,0 21 0,0 1 15,0-22-15,-1 42 0,-20 0 16,21 1-16,21 20 15,0-42-15,0 22 0,0-22 0,0 21 16,0-21-16,0 0 0,21 1 0,21 20 16,1-21-1,-22-21-15,0 0 0,21 0 0,-20 0 16,-1 0-16,0 0 0,42-42 16,1-22-1,-43 43-15,-21 0 0,21-21 16,0-1-16,-21 1 0,22 0 15,-22-85-15,42 0 16,-42 84-16,0 22 16,0-21-16,21 21 0,-21-1 15,0 44 1,0-1 0,-21 0-16,21 0 0,0 21 15,0 1-15,-21-22 0,21 21 16,-21 1-16,-1 41 0,22-41 15,0-1-15,-21 0 0,21 22 16,0-22-16,21 22 16,22-22-1,-22-42-15,0 0 0,21 0 16,-20 0-16,-1 0 0,0 0 16,21-21-16,-21 21 0,22-21 0,-1-1 15,0 1-15,-20 0 0,20-21 16,21-22-16,-20 43 0,-22-21 15,0-1-15,0 22 0,0 0 16,-21-42-16,0 41 16,0 1-16,-21 21 15,0 0-15,0 0 0,0 0 16,0 21-16,-1 1 0,22-1 16,0 0-16,0 0 0,0 0 0,0 0 15,0 1-15,0-1 0,0 0 16,64 21-16,-43-21 15,0 1-15,22 20 16,-22-21-16,0 0 16,-21 0-16,0 1 15,-21-22 1,0 0-16,-1 0 0,1 0 16,21 21-16,-21-21 0,0 0 15,-43 0-15,-20-21 16,63-1-16,-22 1 0,1 21 15</inkml:trace>
  <inkml:trace contextRef="#ctx0" brushRef="#br0" timeOffset="109305.63">5122 9419 0,'64'0'16,"-43"0"-16,0 0 0,21-21 0,64 21 15,-63 0-15,20-21 16,1 21-16,-1 0 0,1 0 0,-1-21 16,1 21-16,-22 0 0,21 0 15,-20 0-15,41-21 0,-62 21 16,20 0-16,-21 0 0,0 0 16,-21 21-1,-21-21 1</inkml:trace>
  <inkml:trace contextRef="#ctx0" brushRef="#br0" timeOffset="110313.07">2095 11261 0,'0'-21'16,"0"-1"-1,0 1 1,0 0-16,0 0 16,0 0-16,22 0 15,-1 21-15,0 0 16,0 0-16,0 0 0,0 0 16,1 0-16,-1 21 0,0 0 15,0 21-15,-21-21 0,0 22 0,0 20 16,0 43-1,-21-85-15,0 0 0,-64 64 16,64-64-16,0 0 16,0-21-16,-1 22 0,1-22 15,0 0 1,0 0-16,21-22 16,0 1-1,0 0-15,21 0 16,0 21-16,0-21 0,22 21 15,-22-21-15,21 21 16,-21 0-16,22 0 0,-22 0 16,21 21-16,-21-21 0,64 63 15,-64-42-15,-21 1 16,0-1-16,0 0 0,0 0 0,0 43 16,0-43-16,-42 0 0,21 0 15,-22 0-15,22 0 16,-21 1-16,0-1 0,-1 0 0,-41 0 15,62-21-15,1 0 16,0 0-16,0 0 16,0 0-16,0-21 0,21 0 15,-22 0-15,1-1 16,21 1-16,0 0 0,0 0 16,0 0-1,21 21 1,1-21-16,-1 21 0</inkml:trace>
  <inkml:trace contextRef="#ctx0" brushRef="#br0" timeOffset="110496.97">2942 11621 0,'21'0'0,"-42"0"0,63 0 47,-42-22-31</inkml:trace>
  <inkml:trace contextRef="#ctx0" brushRef="#br0" timeOffset="111853.37">4276 10964 0,'0'-21'0,"0"42"0,0-63 0,0 21 16,0 0-16,0 0 0,-22-1 16,1 22-16,0-21 15,0 21-15,0 0 0,-43 21 16,22 1-16,21-1 0,0 21 16,-22-21-16,22 22 0,0 20 15,-43 85-15,64-21 16,-21-63-16,21-22 15,0 22-15,0-22 0,0 0 0,0 22 16,0-22-16,21-21 0,-21 0 16,85 1-1,-43-22-15,1 0 16,-1 0-16,22-43 0,-22 43 16,0-21-16,1-21 0,-1 21 0,0-1 15,85-62 1,-84 41-16,20-41 15,-42 41-15,-21 22 0,21-21 16,-21 21-16,0 0 0,0-1 16,0 1-16,-21 21 0,0 0 0,0 0 15,0 0-15,0 21 16,-1 1-16,22 20 0,-21 21 16,0-41-16,21 20 0,-21 0 0,21-21 15,0 22-15,0-22 0,0 21 16,0 1-16,0-22 15,42 0-15,-21 0 0,22-21 16,-22 0-16,0 0 0,21 0 0,-20 0 16,41-21-1,-42 21-15,43-42 0,-43 20 0,0 1 16,21-21-16,-20 21 0,-1 0 16,-21-22-16,0 22 0,0-21 15,0 21-15,0-22 0,-21-20 16,-1 42-16,-20-1 0,21 1 15,0 0-15,-22 21 0,22 0 0,-21 0 16,21 0-16,-22 0 0,22 0 0,0 0 16,0 21-16,21 0 15,21-21 1,0 0 0,0 0-16,1 0 0,41 0 15,-21-21-15,1 21 0,-1-21 16,-21 0-16,22 21 0,-1 0 0,0-21 15,43 21-15,-64 0 16,21 0-16,-20 0 0,-1 21 16,0 21-16,0-21 0,-21 1 15,21 62-15,-21-41 16,0-22-16,0 0 16,0 21-16,0-21 0,0 1 0,0-1 15,0 0-15,0 0 0,0 21 16,-21-20-1,0-22 1,21-22 0,0 1-1,0 0-15,0 0 0,0 0 0,0 0 16,0-1-16,0-20 0,0 0 0,42-22 16,-21 22-16,1 0 15,-1-1-15,0 22 0,42-42 16,-20 41-16,-22 1 0,21 0 15,64 21-15,-42 21 16,-43 0-16,0 1 16,0 20-16,0-21 0,-21 21 0,0 1 15,0 63 1,0-85-16,0 21 0,-21-21 0,0 0 16,0 22-16,0-1 0,21-21 15,-22-21-15,22 21 0,-21-21 16,42 0-1,1 0 1,-1-21-16,0 21 0,0-21 0,0 0 16,0 0-16</inkml:trace>
  <inkml:trace contextRef="#ctx0" brushRef="#br0" timeOffset="113307.52">6286 11070 0,'0'0'0,"0"-21"15,-21 21-15,0 0 0,0 0 0,0 0 16,0 21-16,-1-21 0,-20 21 0,21 1 16,0-22-16,-22 21 0,22 0 15,-21 0-15,0 0 16,20 22-16,22-22 16,22-21-1,20 21-15,-21-21 16,0 0-16,64 21 15,-43 0-15,-21 0 0,1-21 16,-1 22-16,0-22 0,0 21 16,0-21-16,-21 21 0,0 0 0,0 0 15,0 0-15,0 1 16,-21-22-16,0 0 0,0 21 16,0-21-16,-1 21 0,1-21 0,-63 0 15,20 0 1,22 0-16,21 0 0,-1-21 15,-20 0-15,21-1 16,0 1-16,21 0 0,0 0 0,0 0 16,0 0-16,0-22 15,0 22-15,21 21 16,0 0-16,-21 21 16,21 0-16,-21 1 0,21 20 15,22 0-15,-43-21 16,21 1-16,21 20 0,-21-21 15,1 0-15,-1-21 0,0 0 16,0 0-16,0 0 0,0 0 16,1 0-16,-1 0 0,0 0 15,0-21-15,21 21 0,-20-21 0,-1 0 16,21 0-16,-21-1 0,85-62 16,-85 41-16,0 1 15,1 0-15,-1-1 0,0 1 0,42-106 16,-63 106-16,22-43 15,-22 43-15,21-1 0,-21 1 16,21 21-16,-21 0 0,0-1 16,0 1-1,-21 42-15,0 1 16,21 20-16,-22-21 16,22 21-16,0 1 0,0 41 15,-21-41-15,21 63 0,-21-64 16,21 0-16,0 1 0,0-1 15,-21 0-15,21 1 0,0-1 16,0 0-16,42 1 16,-21-43-16,1 21 0,-1-21 0,21 0 15,-21 0-15,0 0 0,85-43 16,-63 1 0,-1 21-16,-21 0 0,0-22 0,22 22 15,-22-21-15,-21 21 0,42-85 16,-42 85-1,0-43-15,0 43 0,0 0 16,-21 21-16,0 0 16,0 0-16,-1 21 15,22 0-15,-21-21 0,21 21 16,0 1-16,0-1 0,0 0 0,0 0 16,0 21-16,0 1 15,43 20-15,-43-20 16,0-22-16,21 0 0,0 0 15,0 0-15,0-21 0,-21 21 16,21-21-16,22 0 16,-22 0-16,0 0 0,0 0 0,0 0 15,1 0-15,-1-21 0,0 21 0,0-42 16,0 21-16,22-22 16,-43 1-16,0 21 0,21 0 15,-21-22-15,0 22 0,21-21 0,-21 0 16,0 20-16,0 1 15,0 0-15,-21 42 32,21 0-32,0 1 15,-21 20-15,21-21 16,0 64-16,0-43 16,0-21-16,0 0 0,0 1 0,0-1 15,0 0-15,0 0 0,21-21 16,0 21-16,21-21 15,-21 0-15,22 0 16,-22-21-16,0 21 0,0-21 0,0 0 16,1 0-16,-1-1 0,0-20 15,0 0-15,-21 21 0,42-85 16,-42 85-16,0-43 16,0 43-16,0 0 15,0 42 1,-21 0-16,21 0 15,0 0-15,0 1 0,-21 41 16,21-42-16,0 22 16,0-22-16,0 0 0,0 0 0,0 0 15,0 0-15,21 22 0,0-43 16,1 0-16,-1 0 16,0 0-16,42 0 0,-41-21 15,-1 21-15,0-22 0,21 1 0,-21 21 16</inkml:trace>
  <inkml:trace contextRef="#ctx0" brushRef="#br0" timeOffset="114205.61">8340 10986 0,'0'0'0,"0"-106"32,-22 106-32,1 0 15,0 0-15,0 21 0,0-21 16,21 21-16,-21 0 0,-1 0 15,22 22-15,0-22 0,0 0 0,-21 21 16,21 22-16,0-43 0,0 64 16,0-64-1,21 0-15,-21 0 0,22 0 16,-1-21-16,42 22 0,-42-22 16,1 0-16,41 0 0,-42 0 15,0 0-15,1 0 0,-1-22 16,21 22-16,-21-21 0,0 0 0,22-21 15,41-64 1,-62 85-16,-1-22 0,0 1 16,0 0-16,-21-1 0,0-20 0,0 21 15,21-1-15,-21-20 0,0 20 0,0 1 16,0 0-16,0-1 16,-21 22-16,21 0 0,-21 0 0,0 21 15,0 0-15,-1 0 16,22 21-16,0 0 0,-21 43 15,21-43-15,0 21 16,-21 1-16,21-1 0,0 0 0,0 1 16,0-1-16,0 43 0,0 20 15,0-62-15,0-22 16,0 42-16,21-41 16,0-1-16,43 0 15,-43-21-15,21 0 16,-20 0-16,20 0 0,-21-21 15,0 21-15,0-21 0,22-22 16,-22 22-16,0 0 0,0 0 0,22-64 16,-43 64-1,0 0-15,0 0 0,0-22 16,0 22-16,0 0 0,0 42 31,0 0-31,0 0 0,-22 1 16,22-1-16,0 0 0,0 21 0,0-21 15,0 22-15,0-22 0,0 0 0,22 43 16,-1-43-16,-21 0 16,42 0-16,-21-21 0,0 0 15,1 0-15,20 0 0,-21 0 16,0-21-16,0 0 16,1 0-16,-1-1 0,-21 1 15,21-21-15,-21 21 0,21-43 16,-21 22-16,0-22 0,0 22 15,0 21-15,0 0 0,-21 0 16,0-1-16,0 22 0,-43 0 16,22 0-16,-1 0 15,22 22-15,-21-1 0,21 21 16,0-21-16,21 0 0,-22 1 16,22-1-16,0 0 0,0 0 0,0 0 15,22 0-15,-1 1 0,63-1 16,-62-21-1,62 0-15,-41 0 0</inkml:trace>
  <inkml:trace contextRef="#ctx0" brushRef="#br0" timeOffset="114593.39">9842 11007 0,'0'-21'0,"0"42"0,0-64 0,0 22 16,-21 0-16,-21-21 15,21 21-15,21-1 0,0 1 16,21 21 15,0 0-31,0 0 0,22 21 16,-22 1-16,0-1 15,0 0-15,0 0 0,0 0 0,1 0 16,-22 1-16,0-1 0,0 21 0,0 22 16,0-22-1,0-21-15,0 0 0,0 0 16,0 1-16,-22-22 15,1 0-15,21-22 16,0 1-16,0 0 16,0 0-16,0 0 0,0 0 15,0-1-15,43-20 16,-22 21-16,0-21 0,0-1 16,0 22-16,0 0 0,1 0 15,20 0-15,-21-1 0,64-20 16,-43 42-16,-21-21 15,0 21 1,1 0-16</inkml:trace>
  <inkml:trace contextRef="#ctx0" brushRef="#br0" timeOffset="115017.59">10774 10689 0,'0'0'0,"-21"-21"0,-1 21 16,1-21-16,0 21 16,0 0-16,0 0 0,0 0 15,-1 0-15,1 0 16,0 0-16,0 21 0,0 0 0,0 0 16,21 1-16,-22-1 0,22 0 15,-21 0-15,21 21 0,0-20 16,0-1-16,0 0 0,21 0 15,1-21-15,-1 21 0,21 0 16,-21-21-16,22 22 16,-22-22-16,0 21 0,0-21 15,0 0-15,-21 21 0,21-21 0,1 21 16,-22 0-16,0 0 16,0 1-16,-22-1 15,1-21-15,0 21 16,0-21-16,0 0 0,-22 21 0,22 0 15,0-21-15,-21 0 0,21 21 0,-22-21 16,22 22-16,0-22 16,0 0-16,21-22 31</inkml:trace>
  <inkml:trace contextRef="#ctx0" brushRef="#br0" timeOffset="115384.37">8213 10541 0,'0'0'0,"-22"0"15,1 0-15,0 0 0,106 0 32,-22 0-32,-20 0 0,20-21 15,1 0-15,84 21 0,-64 0 16,86-21-16,-86 21 0,-20 0 16,21 0-16,-22-22 0,-21 22 15,1 0-15,-1 0 0,0 0 0,-20 0 16,-1 0-16,-21-21 15,-21 21 1,-1-21-16,-20 21 16,21 0-16,-21 0 0,-1 0 0,1 0 15,-22 0-15</inkml:trace>
  <inkml:trace contextRef="#ctx0" brushRef="#br0" timeOffset="115694.2">6667 10710 0,'0'0'0,"-21"0"0,64 0 31,-22 0-31,21 0 15,-21 0-15,22-21 0,20 21 0,-21-21 16,1 21-16,-1 0 0,0-21 0,43 21 16,0 0-1,-43-21-15,-21 21 0,22 0 16,-22 0-16,0 0 0,21 0 16,-21 0-1,1 0 1</inkml:trace>
  <inkml:trace contextRef="#ctx0" brushRef="#br0" timeOffset="117409.57">7916 8149 0,'0'-21'15,"-21"42"32,21 0-47,-21 1 0,21-1 16,-21 0-16,21 21 0,-43 1 16,22-22-16,21 0 0</inkml:trace>
  <inkml:trace contextRef="#ctx0" brushRef="#br0" timeOffset="131640.99">9271 10710 0,'0'0'0,"0"-381"0,0-21 0,0 64 0,0 41 15,0 64-15,0 64 0,0 42 0,0 42 16,0-20-16,0 62 16,0 22-16,21 21 15,-21 21 1,21-21-1,0 0 1,1 0-16,-1 0 16,0 0-16,0 0 0,21 0 0,1-21 15,-1 0-15,0 0 0,22 0 16,-1-1-16</inkml:trace>
  <inkml:trace contextRef="#ctx0" brushRef="#br0" timeOffset="131817.89">10287 8192 0,'63'-43'15,"-126"86"-15,169-107 16,-64 43-16,0 0 0,1 21 0,-1-21 15,0-1-15,1 22 0,-22-21 0,21 21 16,-21 0-16,1-21 16,-22 42 46,0 0-46</inkml:trace>
  <inkml:trace contextRef="#ctx0" brushRef="#br0" timeOffset="132269.63">9313 8128 0,'0'-21'0</inkml:trace>
  <inkml:trace contextRef="#ctx0" brushRef="#br0" timeOffset="132709.85">9271 8192 0,'0'63'32,"0"-42"-32,0 0 0,0 22 15,0-1-15,0-21 0,0 0 16,0 1-16,0-1 0,0 21 16,0-21-16,0 0 31,21-21-31,0 0 15,0 0 1,1 0-16,-1 0 0,0 0 16,0 0-16,21-21 0,-20 0 0,20 0 15,64 0-15,-22 0 0,65-43 16,-65 43-16,1 0 16,-22 0-16,22-22 0,-21 22 15,-1-21-15,64-1 0,-85 22 16,43-42-16,-43 42 15,1 21-15,-22-22 0,21 1 0,-21 21 16,1 0-16,-1-21 0,0 21 16,0 0-16,-21-21 15,21 21 1,-21 21 15,-21-21 0,0 21-31,0-21 0,21 21 16</inkml:trace>
  <inkml:trace contextRef="#ctx0" brushRef="#br0" timeOffset="133149.85">9102 9165 0,'-43'-21'31,"43"0"-15,21 21-16</inkml:trace>
  <inkml:trace contextRef="#ctx0" brushRef="#br0" timeOffset="133564.65">9144 9144 0,'0'0'0,"0"21"16,0 0-16,21 1 15,0-1-15,-21 0 0,0 0 16,0 0-16,0 0 16,21-21-16,-21 22 0,22 20 15,-22-21-15,0 0 16,0 0 0,21-21 15,0 0-16,0 0-15,0 0 16,22-21-16,20 0 0,-21 0 16,1 0-16,63-22 15,-43 1-15,1 21 0,84-21 16,-85 20-16,64-41 16,-84 42-16,20 21 0,-21-21 0,1-1 15,-22 22-15,21 0 0,-21-21 16,1 21-16,-1 0 15,0 0-15,0 0 47,-21 21 0,0 1-31</inkml:trace>
  <inkml:trace contextRef="#ctx0" brushRef="#br0" timeOffset="134573.28">11218 10859 0,'0'-43'16,"0"22"-16,0 0 31,21 21 16,-21 21-47,0 0 0,22 0 16,-22 1-16,0-1 0,0 21 15,0-21-15,0 22 16,0-22-16,0 0 16,0 0-16,0 0 0,0 0 15,0 1-15,0-1 0,0 21 16,0-21 0,21-21 15,0 0-31,0-21 0,0 21 15,0-21-15,1 0 0,-1 0 16,21 21-16,0-22 0,85-41 16,-84 42-16,84-22 15,-64 22-15,64-21 16,-63 21-16,-1 0 0,191-43 16,-169 22-1,-43 21-15,1 21 0,-1-22 16,-21 22-16,0 0 0,0-21 0,22 21 15,-22-21 1,0 21-16,-42 0 109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1:54:59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1270 487 0,'0'0'15,"0"-21"-15,-21 21 16,0-21-16,21-1 16,0 1-1,0 0-15,21 21 16,0 0 0,0 0-16,0 21 0,0 0 15,1 1-15,20-1 0,-21 0 0,21 0 16,-20 21-16,41 22 15,-42-22-15,0 1 0,1-1 16,-1 21-16,0-20 0,0-1 0,0 43 16,-21-64-1,21 64-15,1-64 0,-22 0 16,0 0-16,0 0 0,0 0 16,0 1-16,0-44 31,0 1-31,0 0 15,0 0-15,0-21 0,0-1 16,0 1-16,0-22 0,0 22 16,21 0-16,0-64 15,0 42-15,-21 22 0,21-21 0,0 20 16,-21 1-16,22 0 0,-1-1 16,0 1-16,-21 21 0,21-22 15,-21 22-15,21 0 16,-21 42 31,0 0-47,0 1 0,0-1 15,0 0-15,21 0 16,-21 0-16</inkml:trace>
  <inkml:trace contextRef="#ctx0" brushRef="#br0" timeOffset="1890.93">2434 1143 0,'0'0'0,"21"-21"0,0 0 15,1 0-15,-1-1 0,21-83 16,-42 62 0,0 22-16,0-21 0,0-43 15,-21 43-15,0 21 16,0-1-16,-1 1 0,1 0 16,-42 0-1,42 21-15,-22-21 0,1 21 0,21 0 16,-22 21-16,22-21 0,0 21 15,0 0-15,0 22 0,0-22 0,-1 21 16,1 0-16,0 1 16,21-1-16,0 43 0,0-43 15,-21-21-15,21 22 0,0-22 16,0 21-16,0-21 0,0 0 0,0 1 16,0-1-16,0 0 0,21-21 15,0 0-15,0 0 16,1 0-16,-1 0 0,0-21 15,0 0-15,0-1 16,0 1-16,1-21 0,-1 21 0,0-22 16,0 22-16,0-21 0,0 0 15,1-43-15,-1 21 16,-21 22-16,0 21 0,0 0 16,0 0-16,0-1 15,0 44 1,0-1-1,0 21-15,0-21 16,0 0-16,0 22 0,0 20 16,0-20-16,0-22 15,0 21-15,0 0 0,0 1 16,0-1-16,0-21 0,0 0 16,21 1-16,0-22 0,21 21 15,-20 0-15,-1-21 16,0 0-16,0 0 0,0 0 15,0 0-15,1-21 0,-1 0 16,42-1-16,-42-20 16,1 21-16,-1 0 0,0-22 15,0 1-15,-21 21 0,21-21 0,-21-1 16,21 1-16,-21 21 0,0-22 16,0 1-16,0 21 15,-21 21 1,0 0-16,0 0 0,0 0 15,0 21-15,-1 0 16,22 0-16,0 1 16,0-1-16,0 0 15,22-21-15,-1 0 16,0 0-16,0 0 16,0 0-16,0 0 0,1 0 0,-1-21 15,0 0-15,0-1 16,0 22-16,0-21 0,1 0 15,-22 42 32,0 0-31,0 1-16,0-1 0,0 0 16,0 42-16,0-41 0,0 20 15,0-21-15,0 0 0,0 0 16,0 22-16,0-22 0,0 0 15,21 0-15,0-21 0,0 43 16,21-22 0,1-21-16,-22 0 0,0 0 15,0 0-15,0 0 0,22 0 0,-22 0 16,0 0-16,21-21 0,-20-1 0,20 22 16,43-63-1,-43 42-15,-21-22 0,0 22 0,0 0 16,1-21-16,-22 21 0,0-22 15,21-20-15,-21 42 16,0-22-16,0 22 0,0 0 16,-21 0-16,-1 21 0,22-21 0,-21-1 15,0 22-15,-21 0 0,21 0 16,-22 0-16,22 0 16,0 22-16,-21-1 0,20-21 0,1 42 15,0-21-15,0 43 16,-21 42-16,42-64 15,-22-21-15,22 21 0,0-20 16,0 20-16,0-21 0,0 21 16,0-20-1,0-1-15,22-21 0,-1 0 16,0 0-16,0 0 0,0 0 16,0 0-16,22 0 0,-22-21 15,0-1-15,0 1 0,0 0 0,22 0 16,-22 0-16,0-22 0,0 22 0,22-42 15,-43 42-15,42-43 16,-42 43-16,0 0 16,0 0-16,21-1 0,-21 44 31,-21-1-15,21 0-16,0 21 15,0-21-15,-21 1 0,21-1 16,0 21-16,0-21 0,0 0 15,0 22-15,0-1 0,0-21 16,0 0-16,0 1 0,42-1 16,0 0-1,-20-21-15,-1 0 0,0 0 0,21 0 16,-21 0-16,22-21 0,-22 0 0,42-1 16,-41 1-16,20 0 15,0-21-15,1-22 16,-22 43-16,0-21 0,0-43 15,-21 64 1,0 0-16,21 21 0,-21-21 0,0 42 31,0 0-15,-21-21-16,21 42 0,0-21 16,-21 1-16,21 20 0,0-21 0,0 0 15,0 22-15,0-22 0,0 0 16,0 0-16,0 0 0,0 0 0,0 1 15,21-22-15,0 21 16,0-21-16,1 0 0,-1 0 16,0 0-16,0-21 15,0 21-15,0-22 0,1 1 16,-1 0-16,-21 0 0,21-21 0,0 20 16</inkml:trace>
  <inkml:trace contextRef="#ctx0" brushRef="#br0" timeOffset="2284.69">4233 381 0,'0'0'0,"-42"21"0,-22 64 31,43-43-31,21-21 0,0 1 0,0 20 0,0-21 16,0 0-16,0 0 15,21 22-15,1-22 16,20-21-16,0 0 16,1 0-16,-22 0 0,21 0 0,-21-21 15,22 0-15,-22-1 0,21 1 16,0-42 0,-42 20-16,0 22 0,0 0 15,0 0-15,-21-21 0,0 20 0,0 1 16,-21 0-16,20 21 0,-20-21 15,0 21-15,-1 0 16,22 21-16,0-21 16,0 21-16,0 0 0,0 1 0,-1-1 0,22 0 15,0 21-15,0 22 16,0-43-16,0 0 16,22 0-16,-1 0 0,-21 1 15,42-22-15,-21 0 0</inkml:trace>
  <inkml:trace contextRef="#ctx0" brushRef="#br0" timeOffset="2896.36">4868 402 0,'-21'0'0,"0"0"15,21 21-15,0 1 0,0-1 16,0 0-16,-21 0 0,21 43 16,0-43-16,0 21 0,0-21 15,0 22-15,-21-1 0,21 0 16,0 43-16,0-43 0,-22 22 16,22-22-16,-21 0 15,21-20-15,0-1 0,0 0 16,0 0-16,0 0 0,-21 0 15,21-42 17,0 0-32,0 0 0,0 0 15,0 0-15,0-1 0,0-20 16,0 21-16,21-21 0,0 20 0,1-20 16,-1 21-16,0-21 0,0 20 15,21 1-15,-20 0 0,20 0 0,-21 0 16,21 0-16,22 21 15,-43 0-15,21 0 0,1 21 16,-22 0-16,0-21 16,0 21-16,0 0 0,-21 22 0,22-22 15,-22 42-15,0-42 16,0 43-16,-22-43 0,1 21 16,0-20-16,0-1 0,0 0 15,0 0-15,-1 0 0,-20 0 16,21-21-16,-21 22 0,20-22 0,-20 0 15,21 0-15,-21 0 0,20 0 0,1 0 16,0 0-16,-21 0 16,21 0-16,21-22 15,0 1-15,0 0 16,0 0 0,21 0-16,0 0 0</inkml:trace>
  <inkml:trace contextRef="#ctx0" brushRef="#br0" timeOffset="3236.16">5546 296 0,'0'0'0,"-22"-21"16,22 42 15,0 22-31,0-22 0,0 0 16,0 21-16,0 1 0,0-1 15,0 0-15,0 1 0,0-1 0,0 0 16,-21 1-16,21-1 0,-21 22 16,21-22-16,0 0 0,0 1 0,-21 20 15,21 1 1,0-43-16,-21 0 0,21 0 15,0 0-15,21-21 16,0-21 0,0 0-16,0 0 15,-21 0-15</inkml:trace>
  <inkml:trace contextRef="#ctx0" brushRef="#br0" timeOffset="4007.72">5800 847 0,'42'0'16,"-21"0"0,0 0-16,0 0 15,1-21-15,-1 21 0,0-22 16,0 22-16,0-21 0,-21 0 0,21 21 15,1-42-15,-22 21 16,0-1-16,0 1 16,-22 21 15,1 0-31,0 0 0,0 0 0,21 21 16,-21 1-16,0-22 0,-1 21 15,22 0-15,-21 21 16,0 1-16,21-22 0,-21 0 15,21 0-15,0 43 0,0-43 16,0 0-16,0 0 0,0 0 16,0 0-16,21-21 15,0 0-15,0 0 0,1 0 16,20 0-16,-21 0 0,64-21 16,-22-21-1,-20 42-15,-22-21 0,21-22 16,0 22-16,1 0 0,-1 0 0,0-21 15,22-22-15,-1 1 16,-63 41-16,22 1 0,-22-21 16,0 21-1,-22 21-15,1 0 16,0 0-16,0 0 0,0 21 16,-22-21-16,22 21 0,0 0 0,21 0 15,0 1-15,-21-1 16,21 0-16,0 21 0,0-21 0,0 1 15,0-1-15,0 0 16,21-21-16,0 0 0,43 21 16,-43-21-16,0 0 15,0 0-15,22 0 0,-1 21 16,-21-21-16,0 0 0,0 21 0,1-21 16,-22 22-16,0-1 15,0 0-15,-22-21 16,1 21-16,0-21 0,0 21 15,0-21-15,0 21 0,-22-21 0,22 0 16,0 22-16,0-22 0,-22 0 16,22 21-16,0-21 15,0 0-15,0 0 16,0 0-16</inkml:trace>
  <inkml:trace contextRef="#ctx0" brushRef="#br0" timeOffset="4888.22">1460 1672 0,'0'0'0,"-21"0"0,0 0 0,0 0 0,0 0 15,0 0-15,-1 0 16,22 21 15,22-21-31,-1 0 16,0 0-16,0 0 0,21 0 0,1 0 15,-1 0-15,0 0 0,22 0 16,-22 0-16,22 0 0,-1 0 16,-20 0-16,20 0 0,1 0 0,-1-21 15,22 21-15,-22 0 16,22-21-16,0 21 0,84-21 15,0 21-15,-63-21 16,-21 0-16,126 21 16,-84-22-16,-21 22 0,21 0 0,0-21 15,0 21-15,127-21 16,-106 21-16,-21-21 0,0 21 0,22 0 16,-22-21-16,0 21 0,-22 0 0,128-21 15,85 21 1,-191-22-16,-21 22 0,-22 0 15,22 0-15,0-21 0,-21 21 0,-1 0 16,1 0-16,21 0 16,-22-21-16,1 21 0,0 0 0,21 0 15,-22 0-15,1 0 0,-22-21 0,22 21 16,42 0-16,-85 0 16,43 0-16,-43 0 0,-20 0 15,20 0-15,-21 0 0,0 0 16,0 0-1,-42-21 48,0 21-63,0 0 16</inkml:trace>
  <inkml:trace contextRef="#ctx0" brushRef="#br0" timeOffset="5028.14">7366 1355 0,'0'21'32,"0"0"15,-21-21-32</inkml:trace>
  <inkml:trace contextRef="#ctx0" brushRef="#br0" timeOffset="10061.64">1101 2858 0,'0'0'0,"0"-22"0,0 1 16,0 0 0,0 0-16,0 42 47,0 0-47,-22 0 15,22 1-15,0-1 0,0 21 16,0 0-16,-21 1 0,21-1 0,0 0 15,0 1-15,-21-1 0,21 0 16,0 1-16,0-1 0,0 0 16,0 1-16,0-1 0,0 22 15,0-22 1,0-21-16,0 0 0,0 0 16,21-21-1,0 0 1,-21-21-16,22 0 0,-1 21 15,-21-42-15,21 21 0,0-1 16,0-20-16,0 21 0,1-64 16,-1 43-16,0 21 0,0-22 15,0 22-15,0-21 0,-21 21 16,22 0-16,-1-1 0,0 22 0,-21-21 16,21 21-1,0 0-15,-21 21 31,0 1-31,21-1 0,-21 0 0,22 0 16,-22 0-16,0 22 0,0-22 16,0 21-16,0-21 0,21 22 15,-21-22-15,21 0 0,-21 0 16,21 0-16,0 0 0,-21 1 0,21-1 16,1-21-16,-1 0 0,0 0 15,0 0-15,0 0 0,22 0 16,-22 0-16,42-43 15,-42 22-15,1 0 0,-1 0 16,0 0-16,0 0 0,-21-22 0,21 22 16,-21-21-16,0-1 15,0 22-15,0-21 0,0 0 0,0 20 16,0-20-16,0 21 0,0-21 16,0 20-16,0 1 15,0 0-15,-21-21 0,0 42 16,0 0-1,0 0-15,21 21 16,-22 0-16,22 0 16,0 0-16,0 1 0,0-1 15,0 0-15,0 0 16,22 0-16,-1 0 0,0-21 16,0 0-16,0 22 15,0-22-15,1 0 0,-1 0 0,21 0 16,-21 0-16,43 0 15,-22-22-15,-21 1 0,22 21 0,-1-21 16,0 0-16,-21 21 0,64-64 16,-43 22-1,-20 21-15,-1-21 0,-21-1 16,21 22-16,-21 0 16,0-21-16,21 20 0,-21 1 0,0 0 15,0 0-15,0 0 16,0 0-16,0-1 15,-21 22-15,0 0 16,21 22-16,-21-1 0,-1 21 16,1 22-16,21-43 15,0 21-15,-21 0 0,21-20 16,-21 20-16,21 0 0,-21 22 16,21-22-16,0-21 0,-21 22 15,21-1-15,0-21 0,-22 43 16,22-22-16,0-21 0,0 21 15,0-20-15,0-1 0,0 0 0,0 0 16,0 0-16,0 0 16,0-42 31,0 0-47,0 0 15,0 0-15,0 0 0,0-1 0,0-20 16,22 21-16,-1-21 0,0 20 15,-21-20-15,42 0 0,-21-1 16,1 22-16,-1 0 0,21 21 16,-21-21-16,0 0 0,22 21 15,-1 0 1,-21 0-16,0 0 0,22 0 16,-22 21-16,0 0 0,-21 0 15,21 0-15,-21 1 0,0-1 16,0 0-16,0 0 0,21 21 15,-21-20-15,0-1 0,0 0 0,0 0 16,0 21-16,0-20 0,0-1 16,0 0-16,0 0 0,0 0 15,0 0 1,0-42 31,0 0-47,0 0 15,0 0-15</inkml:trace>
  <inkml:trace contextRef="#ctx0" brushRef="#br0" timeOffset="11116.4">3238 2963 0,'0'0'0,"-21"0"32,21 22-17,0-1-15,-21 0 16,0 0-16,21 0 0,0 0 16,0 1-16,0-1 0,0 0 15,-21 21-15,21 1 0,0-22 16,0 0-16,0 0 0,0 21 15,0-20-15,0-1 0,0 0 0,0 0 16,0 0-16,21 0 16,0 1-16,0-22 0,0 21 15,1-21-15,-1 0 16,0 0-16,0 0 0,43-21 16,-1-22-1,-42 22-15,0 0 0,1 0 16,-1-22-16,0 22 0,0-21 0,0-22 15,22-20 1,-43 63-16,21-22 0,0 1 16,0 42-16,-21-21 15,0 0-15,0-1 0,0 1 16,0 42 15,0 1-15,0-1-16,0 0 15,0 0-15,0 21 0,0-20 0,0-1 16,0 21-16,0 0 0,0-20 16,-21 20-16,21 43 0,0-43 15,0 0-15,0 1 0,0-22 16,0 21-16,0 0 0,0 85 16,0-84-1,0-22-15,0 21 0,0 1 0,0 62 16,0-62-16,0-1 0,0 0 15,0 22-15,0-22 0,0 1 0,0 84 16,21-64 0,-21-21-16,21 1 15,-21-22-15,0 21 0,0-21 0,0 1 16,0 62-16,0-41 16,-21-22-16,0 0 15,0-21 1,0 0-16,-1 0 0,1 0 15,0-21-15,0 0 0,0 21 16,0-22-16,-22 1 0,22-21 0,0 21 16,-21 0-16,20-22 0,1 22 15,-42-106 1,42 106-16,-1-43 0,22 22 16,-21 0-16,21-1 0,0-105 15,0 64 1,0 41-16,21 1 0,1 0 0,-1-1 15,0 1-15,0 0 0,64-85 16,-64 84-16,64-20 16,-64 20-16,21 22 15,0-21-15,-20 21 0,20 0 0,43-43 16,-64 43 0,0 0-16,0 21 0,0-21 0,-21-1 15,21 22-15,-21-21 16,0 42 31,0 1-32,-21-1-15</inkml:trace>
  <inkml:trace contextRef="#ctx0" brushRef="#br0" timeOffset="13807.15">1079 5884 0,'0'-21'0,"0"42"0,0-63 0,0 21 16,0 0-1,-21 21-15,21 21 16,0 0-1,0 0-15,-21 0 0,21 1 16,0 20-16,-21-21 0,21 21 0,-21-20 16,21 20-16,0 0 0,0-21 15,-21 22-15,21-1 0,-22 0 16,22 22 0,0-43-16,0 0 0,0 0 15,0 1-15,22-22 31,-1-22-31,0 22 16,-21-21-16,21 0 0,0 0 16,0 0-16,1 0 0,-1-22 0,0 1 15,0 21-15,0-22 16,0 22-16,1 0 0,-22 0 0,21 0 16,-21 0-16,21 21 0,0-43 15,0 43 1,0 0-16,-21 21 15,0 1-15,22-1 16,-1 21-16,-21-21 16,0 0-16,0 1 0,0-1 15,0 0-15,0 0 0,0 21 16,21-20-16,-21-1 16,0 0-16,21-21 15,0 0-15,0 0 0,1 0 16,-1 0-16,0 0 0,0 0 0,0 0 15,0 0-15,1-21 0,-1 21 16,21-21-16,-21-1 0,0 1 16,1 0-16,-1 0 0,0 0 15,-21 0-15,21-1 0,0-20 0,-21 21 16,0 0-16,0-22 0,0 1 16,21-21-1,-21 41-15,0-41 0,0 42 0,0 0 16,0-1-16,0 44 31,0-1-31,0 0 16,-21 0-16,21 0 0,0 43 15,0-1 1,0-42-16,0 22 0,0 20 0,0-42 16,0 1-16,0 20 15,0-21-15,0 21 16,21-42-16,1 0 0,-1 0 15,0 0-15,0 0 0,21 0 16,1-21 0,-22 21-16,0-21 0,0 0 0,0 21 15,1-21-15,-1 0 0,0-22 16,21 1-16,-21 0 0,-21 20 16,22-20-16,-22 0 15,21-43-15,-21 43 0,0 21 16,0-22-16,0-20 15,0-1-15,-21 64 16,-1 0-16,22 21 16,-21-21-16,21 43 15,-21-22-15,21 42 16,0-20-16,0-22 0,0 21 16,-21 1-16,21-1 0,0 64 15,-21-43 1,21-42-16,0 22 0,0-1 15,0-21-15,0 0 0,0 1 16,0-1 0,21-21 15,-21-21-15,21-1-16,0 1 0,-21 0 15,21 0-15,1 0 0,-22 0 16,42-22-16,-42 22 0,21 21 15,0-21-15,-21 0 0,21 21 16,1 0-16,-1 0 16,0 0-16,0 0 0,-21 21 15,21 0-15,-21 0 16,21 0-16,1 1 0,-22-1 16,21 21-1,0-42-15,0 21 0,0 0 0,0-21 16,1 22-16,20-22 0,-21 0 15,21 0-15,-20 21 0,20-21 0,0 0 16,-21 0-16,22 0 0,20 0 16,-20-21-16,-1 21 0,-21-22 15,0 22-15,22-21 0,-22 21 0,0-21 16,0 0-16,0 0 0,0 0 16,-21-22-16,0 1 0,0 21 15,0 0-15,0-22 16,0 22-16,0-21 0,0 21 0,0-1 15,0-20-15,0 21 0,-21 21 16,0-21-16,0 0 0,0 21 16,0 0-16,-1 0 0,1 0 15,0 21-15,21 0 0,-21-21 0,0 21 16,0 21-16,-1 1 16,1-1-16,0-21 0,21 0 15,0 22-15,0-22 0,-21 0 0,21 43 16,0-43-1,0 0-15,0 0 0,21-21 0,-21 21 16,21-21-16,0 0 16,1 0-16,-1 0 0,0 0 15,0 0-15,0-21 0,0 0 0,1 0 16,-1 0-16,0-1 16,0 1-16,0-21 0,-21 21 15,21-22-15,-21 22 0,22 0 16,-22-21-16,0 21 0,0-1 0,21 1 15,-21 0-15,0 42 47,0 0-47,0 1 0,0-1 0,0 0 16,0 0-16,0 21 0,0-20 16,0-1-16,0 21 0,0-21 15,0 0-15,0 1 0,0-1 0,0 0 16,21 0-16,0 21 15,0-42-15,0 22 0,1-22 16,-1 0-16,21 0 0,-21 0 16,43-22-16,-22 1 15,0 0-15,-20 0 0,-1 0 0,21 0 16,-21-1-16,0-20 0,1 21 16,20-64-16,-21 43 15,0-64-15,-21 64 0,21-22 16,-21 22-16,0-22 0,0 22 15,22 0-15,-22 21 0,0-22 0,0 22 16,0 0-16,0 0 16,-22 21-1,22 21-15,-21 0 16,21 0-16,-21 22 0,21-22 0,0 42 16,0-20-16,-21-1 15,21 0-15,-21 22 0,21-22 0,0 43 16,0-43-16,0 0 0,0 22 15,0-43-15,0 21 16,21-20-16,0-22 0,-21 21 16,21-21-16,0 21 0,1-21 15,-1 0-15,0 0 0,0 0 16,0 0-16,0-21 0,-21 0 16,22 21-16,-1-22 0,-21 1 15,21-21-15,0 21 0,-21 0 16,21-22-16</inkml:trace>
  <inkml:trace contextRef="#ctx0" brushRef="#br0" timeOffset="14057.16">3768 5652 0,'-22'0'16,"22"21"-16,22 0 15,-1-21 1,0 0-16,0 0 0,21 0 0,-20 0 16,20 0-16,-21 0 0,21 0 0,-20 0 15,20 0-15,-21 0 0,21 0 16,1-21-16,-1 21 16,-21 0-16,0-21 0</inkml:trace>
  <inkml:trace contextRef="#ctx0" brushRef="#br0" timeOffset="14622.84">5292 5694 0,'0'0'0,"-22"0"0,1 0 0,0 0 16,0 0-16,0 0 16,42 0 15,21 0-31,-21 0 15,22 0-15,-1 0 0,22 0 0,-1 0 16,1 0-16,-1 0 0,1 0 16,-1-21-16,1 21 0,-1 0 0,-21 0 15,64 0-15,-63 0 0,-1 0 16,0 0-16,-21 0 0,22 0 16,-22 0-16,0 0 0,-21-21 31,-21 21 0,0 0-31,0 0 16,-1 0-16,1 0 0,-21 0 0,21 0 15,-22 0-15,1 0 0,0 0 16</inkml:trace>
  <inkml:trace contextRef="#ctx0" brushRef="#br0" timeOffset="14911.67">5292 5715 0,'21'21'15,"0"-21"1,21 0-16,-21 0 0,22 0 0,-1 0 16,64 0-16,-43 0 15,-20 0-15,20 0 0,-20 0 0,20 0 16,-21 0-16,43-21 15,0 21-15,-43 0 0,-21 0 16,22-21-16,-22 21 0,0 0 16,0 0-1,-21-21 1,0 0 0,0-1-16,0 1 15,0 0-15</inkml:trace>
  <inkml:trace contextRef="#ctx0" brushRef="#br0" timeOffset="15359.96">6202 5334 0,'0'0'16,"-21"0"-16,-1 0 0,1 0 31,21 21-31,0 0 15,0 1-15,0-1 0,0 0 16,0 0-16,21 0 0,-21 0 16,22 1-16,-1-1 0,0 0 0,0 0 15,0-21-15,0 21 0,22 0 16,20 1 0,-42-22-16,1 0 0,-1 0 15,0 0-15,0 0 0,0 0 16,-21-22-16,0 1 15,0 0-15,-21 21 16,0 0 0,0 0-16,0 0 0,-1 0 15,1 21-15,0 0 0,-21 1 0,-1 41 16,1-42-16,21 22 16,0-1-16,-22 0 0,22-21 0,0 22 15,0-22-15,-21 21 0,42 1 16,0-22-16,0 0 15,0-42 32</inkml:trace>
  <inkml:trace contextRef="#ctx0" brushRef="#br0" timeOffset="16123.61">5122 3112 0,'-21'-22'0,"42"44"0,-63-44 0,21 1 16,0 21-16,-1-21 0,1 21 15,0 0-15,-21 0 16,-1-21 0,22 21-16,42 0 31,1 0-31,20 0 15,0 0-15,1 0 0,-1 21 16,0-21-16,1 0 0,20 0 0,-21 0 16,22 0-16,105 21 15,-105-21-15,-1 0 0,43 0 16,-64 0-16,1 0 16,-1 0-16,-21 0 0,0 0 0,1 0 15,-44 0 16,1 0-31,0 0 16,-21 0-16,21 0 0,-22 0 16,22 0-16,-64 0 0,43 0 15,0 0-15,-1 0 0,1 0 16,0 21-16</inkml:trace>
  <inkml:trace contextRef="#ctx0" brushRef="#br0" timeOffset="16419.43">4953 3133 0,'0'21'0,"21"-21"15,0 0-15,22 0 0,-22 0 16,21 0-16,-21 0 0,22 0 0,-1 0 16,0 0-16,1 0 0,-1 0 15,0 0-15,1 0 0,-1 0 0,21 0 16,22 0-16,-43 0 15,64-21-15,-85 21 16,43 0-16,-43 0 16,0 0-16,-21-21 47,0-1-32,-21 22-15</inkml:trace>
  <inkml:trace contextRef="#ctx0" brushRef="#br0" timeOffset="16936.07">5736 2752 0,'0'0'0,"0"21"0,0 0 16,0 0-16,0 0 15,0 1-15,21-1 16,0 0-16,1-21 0,-1 21 0,0 0 16,0-21-16,0 21 15,0-21-15,1 22 0,-1-22 0,21 0 16,-21 21-16,0-21 0,22 0 0,-1 0 15,-21 0-15,22 0 16,-22 0-16,0 0 0,0 0 16,-42 0 15,0 0-15,0 21-16,-1 0 0,-20-21 15,21 21-15,-21 0 0,20 1 0,-20 20 16,21-21-16,-21 21 0,20 1 15,-20-22-15,0 64 0,-1-64 16,22 21-16,0-21 0,21 0 16,-21 1-16,21-1 0,-21 0 15,21 0-15,0 0 0,0 0 0,0 1 16,0-1 0,-21-21 15,-1 0-16</inkml:trace>
  <inkml:trace contextRef="#ctx0" brushRef="#br1" timeOffset="26608.31">7429 2752 0,'22'0'16,"-1"0"-1,0 0-15,0 0 16,0-21-16,0 21 0,22-22 16,-22 1-16,0 21 0,0-21 0,0 0 15,1 21-15,20-42 16,-42 20-16,21 1 0,-21 0 16,0 0-16,-21 21 15,0 0-15,-22 0 0,22 0 16,-21 0-16,-22 0 15,43 0-15,-21 0 0,0 21 16,20 0-16,1-21 0,-21 43 16,42-22-16,-21 0 15,21 0-15,0 0 0,0 0 16,0 1-16,0-1 16,0 0-16,0 0 15,21-21-15,-21 21 0,21-21 16,0 0-16,0 21 0,1-21 15,-1 0-15,42 22 16,-42-22-16,22 0 0,-22 21 0,0 0 16,21-21-16,-20 21 0,-1-21 0,0 21 15,21-21-15,1 21 16,-22 22 0,0-22-16,-21 0 0,0 0 15,0 0-15,0 1 16,-21-22-16,0 21 0,-43 21 15,43-21-15,-21-21 16,20 0-16,-20 0 0,0 21 0,-43-21 16,43 0-16,-1 0 0,22 0 15,-21 0-15,0-21 0,-22 0 16,22 0-16,21 21 0,-1-21 16,1 0-16,-21-1 0,21 22 15,0-42-15,21 21 16,0 0-16,0 0 15,21 21 1,-21-22-16,21 22 0,21-21 16,-21 21-16,1-21 0,-1 0 15,21 21-15</inkml:trace>
  <inkml:trace contextRef="#ctx0" brushRef="#br1" timeOffset="26979.31">8213 2392 0,'-22'42'31,"22"-21"-31,0 22 0,-21-22 16,21 0-16,0 21 0,0 1 16,0-22-16,-21 64 0,0-43 15,21-21-15,0 21 0,0 1 0,0-22 16,-21 21-16,21 1 16,-21-22-16,21 21 15,0-21-15,0 0 0,0 1 0,0-1 16,0 0-16,0 0 15,21-21 1,0-21 0,-21 0-16</inkml:trace>
  <inkml:trace contextRef="#ctx0" brushRef="#br1" timeOffset="27240.36">7810 2858 0,'64'0'32,"-43"0"-32,0 0 0,22 0 15,-22 0-15,0 0 0,21 0 16,-21 0-16,22 0 0,-22-22 0,42 22 15,22-21 1,-64 21-16,0 0 0,1 0 16,-1-21-16,0 21 0,0 0 15,-21-21-15</inkml:trace>
  <inkml:trace contextRef="#ctx0" brushRef="#br1" timeOffset="27704.94">8488 2752 0,'0'21'15,"0"0"1,-21-21-16,21 21 0,-22 0 0,22 1 16,0-1-16,-21 0 15,21 0-15,0 0 0,0 0 16,0 1-16,0-1 0,0 0 15,0 0-15,0 0 0,21-21 16,1 0 0,-1 0-16,0 0 0,0 0 15,0 0-15,22 0 0,-22 0 16,0-21-16,21 0 0,-21 21 0,1-21 16,-1 0-16,0-1 0,0 1 0,0 21 15,0-42-15,-21 21 0,0-22 16,0 1-16,0 21 15,0-43-15,-21 43 16,0 0-16,0 0 0,0 0 0,0 0 16,-1-1-16,-20 22 0,21 0 15,-21 0-15,-1 0 0,22 0 16,0 22-16,0-22 0,21 21 0,-21 0 16,21 0-16,-22 0 0,22 0 15,0 1-15,0-1 0,0 0 0,0 0 16,0 0-16,0 0 15,22-21-15,-1 0 0,0 0 0,0 0 16,0 0-16</inkml:trace>
  <inkml:trace contextRef="#ctx0" brushRef="#br1" timeOffset="28215.65">8996 2731 0,'0'-22'32,"0"1"-32,21 21 0,0-21 15,0 21-15,0 0 0,1 0 16,-1 0-16,0 0 0,0 0 0,0 0 15,0 0-15,1 0 0,-1 21 16,0 0-16,-21 1 0,0-1 16,21 0-16,-21 0 0,21 0 0,-21 0 15,0 1-15,0-1 0,0 21 16,0-21-16,0 0 0,-21 22 16,0-22-16,0 0 15,0-21 1,-1 0-1,22-21 17,0 0-32,0 0 0,0-1 15,0 1-15,0 0 0,0 0 16,0 0-16,22 0 0,-22-1 16,21 1-16,0-21 0,0 21 15,0 0-15,0 21 0,-21-22 16,22 1-16,-1 21 0,0-21 0,0 21 15,21-21 1,-20 21-16,-1 0 16</inkml:trace>
  <inkml:trace contextRef="#ctx0" brushRef="#br1" timeOffset="28692.38">9673 2921 0,'0'0'0,"21"0"16,0 0-16,1 0 15,-1-21-15,0 21 0,21-42 16,1 20-1,-43 1-15,0 0 0,21 21 16,-21-21-16,0 0 0,0 0 0,0-1 0,0 1 16,0 0-16,0 0 0,0 0 15,-21 21-15,-1 0 0,1 0 16,0 0-16,0 0 16,0 0-16,0 0 0,-1 21 15,1 21-15,0-21 16,0 1-16,0-1 0,0 21 15,-1 0-15,22-20 0,0-1 16,0 21-16,0-21 0,0 0 0,0 1 16,0-1-16,22-21 15,41 21-15,-42-21 16,0 0-16,22 0 0,-22 0 16,0 0-16,43 0 15,-43 0-15,0 0 0,0-21 0,43 0 16,-22-1-1,-21 1-15,-21 0 0</inkml:trace>
  <inkml:trace contextRef="#ctx0" brushRef="#br1" timeOffset="29295.64">11303 2307 0,'0'0'15,"0"-21"1,0 42 0,0 0-1,0 1-15,0-1 0,0 21 16,0 0-16,0-20 0,0 20 0,-21 0 15,21 1-15,-21 41 16,-1-41-16,22-1 0,-21 0 16,21-21-16,0 1 0,0 20 0,0-21 0,-21 0 15,21 22 1,0-22-16,21-21 47</inkml:trace>
  <inkml:trace contextRef="#ctx0" brushRef="#br1" timeOffset="29879.88">11578 2286 0,'0'127'31,"0"-85"-31,0 1 0,0-22 0,-21 64 16,21-43-16,-21 0 0,21 1 16,-21-22-16,21 21 0,0-21 0,0 22 15,0-22-15,0 21 16,0-21-16,0-42 62,0 0-62,0 0 16,0 0-16,0-1 0,21-41 16,0-22-1,0 64-15,21-42 16,-20 41-16,-1 1 0,0 0 0,0 0 0,21 0 15,-20 21-15,-1 0 16,21-21-16,-21 21 0,0 0 0,22 0 16,-22 21-16,0-21 0,0 21 15,0 0-15,1 0 0,-22 22 0,0-22 16,0 85-16,0-64 16,0 0-16,0-21 15,0 1-15,-22-1 0,1 0 0,21 0 16,-21 0-16,21 0 15,0-42 32,0 0-31,21 0-16,0 0 0</inkml:trace>
  <inkml:trace contextRef="#ctx0" brushRef="#br1" timeOffset="30332.62">12213 2709 0,'0'22'15,"21"-22"-15,0 0 0,1 0 16,-1 0-16,0 0 0,0 0 15,0 0-15,0 0 0,1-22 16,-1 22-16,0-21 0,0 0 16,0 21-16,-21-21 0,21 21 0,-21-21 15,22 0-15,-22-1 0,0 1 16,0-21 0,-22 42-16,1 0 15,0 0-15,0 0 0,-21 0 16,20 0-16,1 0 0,0 0 0,0 21 15,0 0-15,0 22 0,-1-22 16,-20 21-16,21 22 16,21-43-16,0 21 0,0-21 15,0 0-15,0 1 0,0-1 0,0 0 16,21 0-16,0 0 16,0-21-16,1 0 0,-1 0 15,0 21-15,0-21 0,0 0 0,0 0 16,43 0-16,-43 0 15,0-21-15,0 21 0,1-21 16,-1 0-16,0 0 0</inkml:trace>
  <inkml:trace contextRef="#ctx0" brushRef="#br1" timeOffset="30763.37">11197 2434 0,'21'0'0,"0"0"16,1 0-16,-1 0 0,0 0 16,21 0-16,-21 0 0,64-21 15,-64 21-15,64 0 16,-64-21-16,21 21 0,1 0 15,-22 0-15,21 0 0,-21 0 0,22 0 16,-22-21-16,0 21 0,0 0 16,0 0-1,1 0 17</inkml:trace>
  <inkml:trace contextRef="#ctx0" brushRef="#br1" timeOffset="31803.78">13758 2752 0,'21'0'16,"1"-21"-1,-22-1-15,0 1 16,21 21-16,-21-21 0,0 0 16,0 0-16,0 0 15,0-1-15,0 1 0,0 0 16,0 0-16,-21 0 0,-1 0 15,1 21-15,21-22 0,-21 22 0,0 0 16,0 0-16,0 0 16,-1 0-16,-20 0 0,21 0 0,0 22 0,-22-1 15,22 0-15,0 0 0,0 0 16,-21 0-16,20 22 0,1-22 0,0 0 16,0 21-16,0 43 15,21-43 1,0-20-16,0-1 0,0 21 15,21-21-15,21-21 16,-21 0-16,43 21 16,-43-21-16,0 0 0,22 0 0,-22 0 15,0-21-15,0 0 0,21 21 16,1-42-16,20-22 16,-42 43-16,-21-21 0,22 21 15,-1-22-15,-21 1 0,21 0 16,0-43-16,0 43 15,0-64-15,-21 85 0,22-22 16,-22 1-16,0 21 0,0-22 16,21 22-16,-21 0 0,0 0 0,0 0 15,0 0 1,-21 42 0,-1 0-16,1 0 15,21 0-15,0 22 0,-21 20 16,0-21-16,0 43 0,21-43 15,0 1-15,0-1 0,0 0 16,0 1-16,0-1 0,0-21 0,0 43 16,21-22-1,0-21-15,0 0 0,0 1 0,22-1 16,-22 0-16,0-21 0,0 0 16,43 0-16,20 0 15,-62 0-15,20 0 16,-21 0-16,0-21 0,22 0 0</inkml:trace>
  <inkml:trace contextRef="#ctx0" brushRef="#br1" timeOffset="32370.45">14668 2455 0,'0'-21'0,"0"42"0,0-63 0,0 21 16,0 0-16,-21 21 15,0 0-15,0 0 16,0 0-16,0 0 16,-1 21-16,-20 0 0,21 0 0,0 0 15,0 1-15,-1-1 0,1 21 0,0 0 16,0-20-16,-21 62 16,42-41-16,0-22 0,0 0 15,0 0-15,0 0 0,0 0 16,0 1-16,0-1 15,21-21-15,0 0 0,0 21 16,0-21-16,0 0 0,1 0 16,-1 0-16,63-21 15,-41-22-15,-22 43 0,0-21 16,-21-21-16,21 21 0,0 0 16,-21-22-16,22 22 0,-22-42 15,0 20-15,21 1 16,-21 21-16,0-22 0,0 22 0,0-21 15,0 21-15,0 0 16,-21 42 0,21 0-1,-22 0-15,22 0 0,0 22 16,0-22-16,0 21 0,0-21 0,0 22 16,0-22-16,0 21 0,0 0 15,0-20-15,0-1 0,0 0 16,0 0-16,0 0 0,22 0 0,-1-21 15,21 22 1,-21-22-16,0 0 0,1 0 16,-1 0-16,21-22 0,-21 1 15,22 0-15</inkml:trace>
  <inkml:trace contextRef="#ctx0" brushRef="#br1" timeOffset="32684.21">15155 2053 0,'0'0'0,"-21"0"31,0 0-31,21 21 16,-21 1-16,21-1 15,-21 21-15,21-21 0,0 22 0,0-22 16,-22 63-1,1 22-15,21-63 0,0-1 16,0 0-16,-21-21 0,21 22 0,0-1 16,0-21-16,0 43 15,0-22-15,0-21 16,0 0-16,0 1 16,21-22-1,0-22 1,1 22-16,-1-21 15</inkml:trace>
  <inkml:trace contextRef="#ctx0" brushRef="#br1" timeOffset="33353.83">15833 2371 0,'0'0'15,"0"-21"-15,0-1 0,-22 1 16,1 21-16,0 0 16,0 0-16,0 0 0,0 0 15,-1 0-15,1 0 16,0 0-16,-21 0 0,21 21 15,-1 1-15,1-1 0,-21 21 0,21-21 0,0 22 16,-1-22-16,1 21 0,-42 64 16,63-21-1,0-64-15,0 0 16,0 0-16,0 0 0,0 0 0,21-21 16,0 22-16,0-22 0,0 0 0,1 0 15,-1 0-15,0 0 16,0 0-16,0 0 0,0 0 15,1-22-15,-1 22 0,0-21 16,0 0-16,0 0 0,0 0 0,1 0 16,-1-43-16,0 22 0,-21-1 15,0 22-15,21-21 0,0 0 16,-21 20-16,0-62 16,0 63-16,0-1 0,21 22 15,-21-21-15,0 42 31,0 1-31,0-1 0,0 0 0,-21 0 16,21 21-16,0 1 0,0-22 16,0 21-16,0-21 0,0 22 0,0 20 15,0-42-15,0 22 16,0-22-16,0 0 16,0 0-16,0 0 0,21-21 15,22 22-15,-22-22 16,0 0-16,0 0 0,22 0 15,-22 0-15,0-22 0,0 1 16,0 0-16,22 0 16,41-43-16,-63 43 0</inkml:trace>
  <inkml:trace contextRef="#ctx0" brushRef="#br1" timeOffset="33831.55">14859 2159 0,'21'0'15,"0"0"-15,0 0 0,43 0 16,21 0-1,-43 0-15,21 0 0,-20-21 0,20 21 16,1 0-16,-22 0 0,22 0 16,20-21-16,22 21 15,-64 0-15,-20 0 0,-1 0 16,0 0-16,0 0 0,-21-21 16,21 21-1,-21 21 32</inkml:trace>
  <inkml:trace contextRef="#ctx0" brushRef="#br1" timeOffset="50636.07">16954 1926 0,'0'0'0,"0"-63"32,0 42-32,0-1 15,0 44 17,0-1-17,-21 21-15,21-21 0,-21 0 16,0 22-16,21-1 0,-21 0 0,0 1 15,-1-1-15,22 0 0,-21 1 16,0-1-16,0 0 0,0 22 0,0-22 16,-1 22-16,1-22 0,-63 127 15,62-126 1,1-1-16,0 0 0,0 1 0,0-1 0,0 0 16,-1-20-16,1-1 0,21 0 15,0 0-15,0 0 0,-21 0 16,21-42 31,21 0-47,0 0 15,1 0-15,-1 21 0,21-64 16,-21 64 0</inkml:trace>
  <inkml:trace contextRef="#ctx0" brushRef="#br1" timeOffset="51208.74">17187 2223 0,'0'0'0,"0"-22"32,0 44-1,21-1-31,1 0 16,-22 0-1,0 21-15,21 22 0,0-22 16,-21 1-16,0-1 0,0 0 15,0 1-15,0-22 0,0 21 0,0 22 16,0 20 0,0-63-16,0 1 15,0-44 17,0 1-17,0 0-15,0 0 0,21 0 16,0-22-16,-21 1 0,21 0 0,1-1 15,-22 1-15,21 0 0,0-1 16,0 1-16,0 0 0,0-1 16,22-41-16,-22 63 0,0-1 15,0-20-15,0 42 0,-21-21 16,0 0-16,22 21 16,-22-21-16,0 42 31,0 0-16,21-21 1,-21 21-16,0 0 0</inkml:trace>
  <inkml:trace contextRef="#ctx0" brushRef="#br1" timeOffset="51879.99">18034 2582 0,'0'-21'0,"0"42"0,21-42 16,0 0-16,-21-21 15,21 21-15,-21-1 0,0 1 16,0 0-16,0-21 0,0 21 15,0-1-15,-21 1 0,0 21 16,0-21-16,0 21 16,0 0-16,-1 0 0,1 0 15,0 0-15,0 21 0,0 0 0,0 1 16,-1-1-16,1 0 0,0 21 0,0-21 16,0 22-16,-22 20 15,43-20-15,0-22 0,0 0 0,0 21 16,0-21-16,0 1 15,0-1-15,0 0 0,0 0 16,22-21-16,-1 0 0,-21 21 16,21-21-16,0 0 0,0 0 15,0-21-15,1 0 16,-1 0-16,-21 0 0,21-1 16,21-62-16,-21 63 15,1-22-15,-22 22 0,21-21 16,0-1-16,-21-41 15,21 41 1,-21 22-16,0 42 31,-21 1-31,21-1 0,0 0 16,0 21-16,-21-21 0,21 22 16,0-1-16,0-21 0,0 22 0,0-22 15,0 0-15,0 21 0,0-21 16,0 22-16,21-43 0,0 42 15,0-42-15,0 0 0,1 0 16,-1 0-16,0 0 0,0 0 16,64 0-1,-43-42-15,-21 42 0,22-21 16,-22-1-16,0 1 0</inkml:trace>
  <inkml:trace contextRef="#ctx0" brushRef="#br1" timeOffset="52968.72">18711 2032 0,'0'0'0,"-21"0"16,21 21-16,-21 0 16,0 1-16,0 20 0,21-21 15,0 0-15,0 0 0,-22 22 16,22-22-16,0 21 0,0 1 15,0-22-15,0 21 0,0 0 16,0 64 0,0-85-16,0 1 0,0-1 0,0 21 15,0-21-15,0 0 0,0 1 16,22-22-16,-1 21 16,0-21-16,0 0 0,0 0 15,0 0-15,-21-21 16,22-1-16,-1 1 0,0 0 15,21-64 1,-21 64-16,-21-21 0,0 21 0,22 0 16,-22-1-16,21 1 0,-21 0 0,0 0 31,0 42-15,0 0-1,0 0-15,-21 1 0,21-1 16,0 0-16,-22 0 0,22 21 15,0-20-15,0-1 0,0 0 0,0 0 16,0 0-16,0 0 0,0 1 16,0-1-16,22 0 15,-1-21-15,0 0 16,0 0-16,0 0 16,0 0-16,-21-21 0,22 0 15,-1-1-15,0 1 16,-21 0-16,21-21 0,0 21 0,-21-22 15,21 22-15,1-42 16,-22 41-16,21 1 0,-21 0 0,21 0 16,-21 0-16,0 42 31,0 0-15,0 0-16,-21 0 0,21 1 0,-21-1 15,21 21-15,0-21 16,0 0-16,-22 1 0,22-1 0,0 0 15,0 0-15,0 0 0,0 0 0,0 1 16,22-1-16,-22 0 16,42-21-16,-21 21 0,0-21 15,22 0-15,-22 0 0,0 0 16,21 0-16,-21 0 0,43 0 16,-43-21-16,21 21 0,-20-21 15,-1 0-15,21-1 0,-21 1 0,0 0 16,1-21-16,-1 21 0,0-22 15,0 22-15,0-21 0,0-22 16,-21 43-16,0 0 16,0 0-16,0 0 0,0-22 15,-21 43-15,0 0 0,0 0 16,0 0-16,0 0 16,-1 0-16,22 21 0,-42 1 15,21-1-15,21 0 0,-21 21 16,21-21-16,0 22 0,0-22 0,0 64 15,0-1 1,0-63-16,21 1 16,-21-1-16,21-21 0,0 21 15,22-21 1,-1 0-16,0 0 16,-21 0-16,1 0 0,-1 0 0,21 0 15,-21 0-15,43-42 16,-43 42-16,21-43 0,-21 43 15,-21-21-15,22 0 0,-22 0 16</inkml:trace>
  <inkml:trace contextRef="#ctx0" brushRef="#br1" timeOffset="53836.73">20510 2815 0,'-21'43'31,"21"-65"16,0 1-47,0 0 15,-21 21 17,0 0-17,0 21 1,21 0-16,-21-21 15,21 22-15</inkml:trace>
  <inkml:trace contextRef="#ctx0" brushRef="#br1" timeOffset="97174.76">7429 5419 0,'0'-21'125,"0"-1"-125,0 1 16,0 0-16,0 0 16,22 0-16,-1 21 15,0-21-15,0 21 16,0 0-16,0 0 16,1 0-16,-1 0 0,0 0 15,-21 21-15,21 0 16,0 0-16,-21 0 0,0 0 0,0 22 15,0-22-15,21 42 16,-21-41-16,0 20 0,0-21 16,0 21-16,0-20 0,0-1 0,0 63 15,0-41 1,0-22-16,0 0 16,0 0-16,0-42 46,0 0-30,22 0-16,-22 0 0,0-1 16,0-20-16,21-21 0,0 41 15,-21-20-15,0 21 0,21-21 16,0 20-16,-21-20 0,21 21 0,1 0 16,-22 0-16,21-1 15,0 1-15,0 0 0,0 21 0,0 0 16,1-21-16,-1 21 0,0 0 0,0 0 0,0 0 15,22 42 1,-22-21-16,0 1 0,0-1 0,-21 0 16,0 21-16,21-21 0,-21 1 0,21-1 15,-21 21-15,0 0 16,0-20-16,0-1 0,22 0 0,-22 0 16,0 0-16,21-21 15,-21 21-15,21-21 31,0 0-31,-21-21 16,0 0-16,21 0 0,0 0 16,-21-22-16,22 22 0,-22-21 15,21 21-15,-21-22 0,21 22 0,0-21 16,-21 0-16,64-43 16,-43 64-16,0 0 15,0-1-15,21 22 0,1 0 16,-22 0-16,0 0 0,0 0 0,0 0 0,1 22 15,-22-1 1,21 0-16,-21 0 0,0 0 0,0 0 16,0 1-16,0-1 0,21 0 0,-21 0 15,0 0-15,0 0 16,0 1-16,0-44 47,0 1-47,0 0 15,0 0-15,0 0 16,0 0-16,-21-22 16,21 22-16,-43-21 15,22 21-15,0-1 0,0 22 16,0-21-16,0 21 0,-1 0 16,1 0-16,0 0 0,0 0 15,0 21-15,0-21 0,-22 43 16,22-43-16,0 21 0,0 42 15,0-41-15,21-1 0,-22 42 16,1 43 0,21-64-16,0-20 0,0-1 0,0 21 15,0-21-15,0 0 0,0 1 16,21-1-16,-21 0 0,43 0 16,-22-21-16,0 0 15,0 0-15,0 0 0,1 0 16,-1 0-16,0 0 0,0-21 0,0 0 15,43-43 1,-22 22-16,-21 0 0,0 20 16,1 1-16,-22-42 0,21 20 15,-21 22-15,21 0 0,-21-21 16,0 21-16,0-1 0,0 1 16,0 42 15,0 1-31,0-1 0,-21 0 15,21 0-15,-21 0 16,21 22-16,0-22 0,0 21 0,0-21 16,0 0-16,0 22 0,0-22 0,0 0 15,0 0-15,0 0 0,21 1 16,0-1-16,0-21 0,0 0 16,0 0-16,1 0 0,20 0 0,-21 0 15,0 0-15,22-21 0,-22-1 16,42 1-16,-42-21 0,1 0 15,-1-1 1,0 22-16,-21 0 0,21-21 0,-21 20 16,0-20-16,0-43 15,0 64-15,0 0 16,0 0-16,0 42 31,0 0-31,0 0 16,0 1-16,0-1 0,0 0 0,0 42 15,0 1 1,0-43-16,0 21 0,0-20 0,0-1 16,0 0-16,0 0 0,0 0 0,0 0 15,0 1-15,0-1 16,0-42 15,0-1-15,0 1-16,0 0 0,0 0 0,0 0 15,0 0-15,0-22 0,0 22 0,0-21 16,0 21-16,0-22 0,21 22 16,0-21-16,1 21 15,-1-1-15,-21 1 0,21 21 0,0-21 0,0 21 16,0 0 0,1 0-16,-22 21 0,21-21 15,-21 21-15,0 1 0,21-1 16,-21 0-16,21 0 0,0 21 15,-21-20-15,0-1 0,21 21 16,1 0-16,-1-20 0,-21-1 16,0 0-16,21 0 0,0 0 15,0-21 17,0 0-32,-21-21 15,0 0-15,0 0 0,22 0 0,-1-1 16,-21 1-16,21-21 15,0 21-15,0-22 0,0 22 0,1 0 0,-1-21 16,42-22 0,-20 22-16,-22 42 15,-21-21-15,21 21 0,0 0 16,0 0-16,-21 21 16,21 21-1,-21-21-15,0 1 0,0 20 16,0 0-16,0-21 0,0 1 15,0-1-15,0 21 0,0-21 16,0 0-16,0 1 0,0-1 0,0 0 16,22 0-16,-1-21 15,0 21-15,0-21 0,0 0 0,22 0 16,-22 0-16,0 0 0,0 0 0,43-42 16,-22 42-1,0-42-15,-21 20 0,22 1 16,-1-42-16,-21 42 0,0-1 15,1-41 1,-22 42-16,21-43 0,-21 43 16,0 0-16,0 0 0,-21 21 15,-1 0 1,1 0-16,0 21 16,21 0-16,-21 0 0,21 0 15,-21 1-15,21-1 0,0 63 16,0-41-1,0-1-15,0-21 0,0 0 16,0 1-16,0-1 0,21 0 16,0-21-16,0 0 0,22 21 15,-22-21-15,0 0 0,0 0 16,21 0-16,-20 0 0,20 0 0,0-21 16,22 0-16,-22 0 0,0 21 15,1-22-15,-1 1 16,22 0-16</inkml:trace>
  <inkml:trace contextRef="#ctx0" brushRef="#br1" timeOffset="97748.83">11388 5292 0,'-276'254'15,"530"-529"-15,-232 296 0,-65-42 0,22 21 16,21-22-16,-21 22 0,-21 0 15,-1 0 1,22 0-16,0 0 0,21 22 0,-21-22 16,0 21-16,-1 0 0,1 0 15,0 0-15,0 0 0,21 1 16,-21-1-16,0 0 0,21 0 0,0 0 16,0 22-16,0-22 0,0 0 15,0 0-15,0 0 0,0 0 0,0 1 16,21-22-1,0 21-15,0-21 0,0 0 16,0 0-16,1 0 0,20 0 0,-21-21 16,0-1-16,0 22 0,1-21 15,-1 0-15,0-21 0,0 21 0,0-1 16,0-20-16,22-43 0,-43 43 16,21 0-16,0-1 0,0-20 15,-21 21-15,21-64 16,-21 42-16,22 22 0,-22 0 15,0 20-15,0-20 0,0 0 16,0 63 0,-22 0-16,1 0 0,21 22 15,-21-1-15,21 0 0,0 1 0,-21 126 16,21-127-16,0 1 16,0 20-16,0-21 0,0 22 15,0-22-15,21-21 0,0 22 16,22-1-16,-22-21 0,42 0 15,-20-21 1,-1 22-16,21-22 0,-20 0 0,-1 0 16,-21-22-16,22 1 0,-22 0 15,21 0-15,-21 0 0,0 0 16,1-1-16</inkml:trace>
  <inkml:trace contextRef="#ctx0" brushRef="#br1" timeOffset="99700.02">12848 5122 0,'0'0'0,"0"-21"0,0 0 16,0 0-16,0 0 15,0 0-15,21 21 0,0-22 0,1 22 16,-22-21-16,21 21 0,0-21 15,0 21-15,0 0 0,0 0 16,1 0-16,-1 0 0,0 0 0,0 21 16,0-21-16,0 64 15,1 20-15,-22-62 16,0 20-16,0-21 0,0 21 16,0-20-16,0 20 0,0-21 0,0 0 15,0 0-15,0 1 16,0-1-16,0 0 15,-22-21-15,22-21 16,0 0 0,0-1-16,0 1 15,0 0-15,0-21 0,0 21 0,22-1 16,-22-20-16,21 0 0,0 21 16,0-22-16,0 1 0,0 21 15,1 0-15,-1-1 0,0 1 0,0 0 16,0 21-16,0 0 15,1 21-15,-22 0 0,21 1 16,0-1-16,-21 21 0,0-21 0,0 22 16,21-22-16,-21 21 0,0 0 15,21-20-15,-21 20 0,0-21 16,0 0-16,0 0 0,0 1 0,0-1 16,0 0-16,0 21 15,21-42 1,1 0-1,-22-21-15,21 0 16,-21 0-16,21 0 0,0-22 0,0-20 16,0 42-16,-21-22 15,22 1-15,-1 21 0,-21-22 0,42-41 16,-42 63-16,21-1 16,0 22-16,1 0 15,-1 0 1,-21 22-16,0-1 0,0 21 15,0-21-15,21 0 0,-21 22 16,0-22-16,0 21 0,21-21 0,-21 1 0,0 41 16,0-42-1,21 0-15,0 22 0,1-22 16,-1 0-16,0-21 0,-21 21 16,42-21-16,-21 0 0,1 0 15,-1 0-15,42-21 16,-20 0-16,-1 0 0,0 0 0,1-1 15,-22 1-15,21 0 0,0 0 16,1-21-16,-22 20 0,0-20 0,0 0 0,0-22 16,-21 1-1,0 42-15,0-1 0,0 1 16,0 0-16,-21 21 0,0 0 16,0 0-16,0 0 0,-64 64 15,85-22-15,-21-21 16,0 21-16,0 1 0,21-1 0,0-21 15,0 22-15,0-22 0,0 21 16,0-21-16,21 22 0,0-22 16,21 0-16,1 0 15,-22-21-15,21 0 0,0 0 0,1 0 16,-1 0-16,0 0 0,64-42 16,-63 21-16,-1 21 0,0-22 15,-21-20-15,43 0 16,-43-1-16,0 22 0,0-21 0,-21 0 15,0 20-15,0-62 16,0 63-16,0-1 0,0-20 0,0 21 16,-21 21-1,21 21 1,0 0-16,-21 0 0,21 22 0,0-22 16,0 21-16,0-21 0,0 22 15,0-22-15,0 21 0,0-21 0,0 1 16,0 41-1,0-21-15,0-20 16,0-44 15,0 1-15,0 0-16,0 0 0,0 0 0,0 0 16,0-22-16,21 22 0,-21 0 15,0-21-15,21-1 0,-21 22 0,22-21 16,-1 21-16,21-43 15,-21 43-15,0 0 0,43 0 16,-43 21-16,43 21 16,-64 0-16,21 0 15,0 21-15,0-20 0,0 20 0,0 21 16,1-20-16,-1 20 16,-21-42-16,0 22 15,0-22-15,0 0 0,0 0 0,0 0 16,0 1-16,0-44 47,0 1-47,0 0 0,0 0 15,0-21-15,21 20 0,0-20 16,0 21-16,0-21 0,-21-1 0,43 1 16,-22 0-16,0 20 0,21-20 15,-20 0-15,41-1 16,-21 43-16,-20 0 0,-1 0 15,0 0-15,0 22 0,-21 20 16,21-21-16,-21 21 0,0 1 0,0-1 16,0 0-16,0-20 0,0 20 15,0-21-15,0 21 0,-21-20 0,0 41 16,21-42-16,-21 0 16,21-42 30,21 0-46,0 0 0,0 0 16</inkml:trace>
  <inkml:trace contextRef="#ctx0" brushRef="#br1" timeOffset="100093.8">16298 4868 0,'-21'0'0,"21"22"0,-21-1 15,0 0-15,0 0 0,21 0 16,-22 22-16,1-22 0,0 21 0,0-21 16,0 22-16,21-22 0,0 0 0,-21 21 15,21-21-15,0 22 16,0-22-16,0 0 0,21-21 16,0 0-16,0 0 15,0 0-15,22 0 0,-22 0 16,42-21-16,-42 21 0,1-21 15,20 0-15,-21-1 0,0 1 16,0 0-16,1-21 0,-22-22 16,21-63-16,-21 106 15,0-21-15,0 21 0,-21-1 16,-1 1-16,1 0 0,0 21 0,0 0 16,-21 0-16,-1 21 15,-20 22-15,42-22 16,-1 0-16,1 21 0,21-21 0,0 22 15,-21-22-15,21 0 0,0 21 16,0-20-16,42 20 16,-20-42-16</inkml:trace>
  <inkml:trace contextRef="#ctx0" brushRef="#br1" timeOffset="100495.57">16637 4995 0,'0'0'0,"0"-21"0,0 0 0,0 0 0,0 0 16,0 0-16,21-1 15,0 22-15,0 0 16,1 0-16,-1 0 16,0 0-16,0 0 0,0 22 0,0-1 15,1 0-15,-1 0 0,-21 21 16,21 1-16,-21-22 0,21 85 15,-21-22 1,0-62-16,0-1 16,0 0-16,0 0 0,-21 0 15,21-42 17,0 0-32,0 0 0,0 0 15,0-1-15,0-20 0,21 0 16,0-1-16,0 1 0,-21 21 15,22-21-15,-1-1 0,0 22 0,0-21 16,-21 21-16,21-1 16,0 1-16,22 21 0,-22-21 15,0 21-15,0 0 0,0 0 16</inkml:trace>
  <inkml:trace contextRef="#ctx0" brushRef="#br1" timeOffset="101165.98">17568 4826 0,'-21'42'32,"21"-20"-32,0-1 0,-42 21 15,42-21-15,-21 0 0,21 22 16,-22-22-16,22 0 15,0 43 1,0-22-16,22-21 0,-1-21 16,0 0-1,0 0-15,0 0 0,43 0 16,-43 0-16,21-21 16,-21 0-16,1 0 0,-1-1 0,-21 1 15,0 0-15,21 0 0,0-64 16,-21 64-1,0 0-15,0 0 0,0 0 0,0-1 16,0 44 15,0-1-31,0 21 0,0-21 0,0 22 16,0-1-16,-21 0 0,21 22 16,-21-22-16,21 22 0,-21-1 15,21 43-15,-22-43 0,22 22 16,0-21-16,0-1 0,0 1 0,0-1 15,-21 85 1,21-84-16,-21 42 0,21-43 0,0 1 16,-21-1-16,0 1 0,21-1 0,0-21 15,-21 1-15,-1-1 0,1 0 16,0 1-16,21-22 0,-42 21 16,-43-42-1,64 0-15,0 0 0,-22-21 16,22-21-16,0 21 0,-21-64 15,21 21-15,-1 1 0,22 21 0,0-85 16,0 63-16,22-84 16,-1 84-16,21 1 0,-21-22 15,22 22-15,-22-1 0,21 1 0,22-64 16,-43 84-16,21 1 16,-21 0-16,22-1 0,-22 22 0,21-42 15,0 20-15,-20 1 0</inkml:trace>
  <inkml:trace contextRef="#ctx0" brushRef="#br1" timeOffset="102296.66">19452 4339 0,'0'-21'31,"0"42"-31,-21 0 0,-21 43 16,-1 63-1,22-85-15,0 22 0,0-22 16,0 0-16,-1 22 0,1-22 0,0 22 16,0-22-16,-21 0 0,20 1 0,-20 20 15,0 1 1,21-43-16,-1-21 16,1 0-16,0-21 15,0 0 1,21-43-16,0 43 15,0-21-15,0 20 16,0-20-16,0 0 0,0-1 0,0 1 16,0 0-16,21-43 15,0 64-15,-21-21 16,21 20-16,1 22 0,-1 0 16,-21 22-16,0-1 15,21 21-15,0-21 0,-21 22 0,21-1 16,-21 0-16,0 22 15,21-22-15,1 0 0,-1 22 16,-21-43-16,21 0 0,21 22 16,43-43-1,-64 0-15,21 0 0,-20 0 16,20 0-16,0 0 0,1-22 0,-1 1 16,0 0-16,1 0 0,20-43 15,-21 43-15,-20-21 0,-1 21 16,0-22-16,0 1 0,0 21 15,0-21-15,-21 20 0,22 1 0,-22 0 16,0 0-16,0 42 31,-22-21-31,22 21 0,-21 0 0,0 1 16,21 20-16,-21 0 16,0-21-16,0 43 15,21-43-15,0 0 0,0 0 0,0 1 16,0-1-16,0 0 0,0 0 15,21-21-15,0 0 0,0 0 16,0 0-16,0 0 0,1 0 0,-1 0 16,21-21-16,-21 0 0,22-22 15,-22 22-15,0 0 0,0 0 16,0-21-16,-21 20 0,0-20 0,21-21 16,-21 20-16,0-41 15,0 41 1,-21 22-16,21 0 0,-21 21 15,0 0-15,-21 0 16,-22 42-16,43-21 16,-43 22-16,43-1 15,0-21-15,0 22 16,21-1-16,0 0 0,0-21 0,0 1 16,0-1-16,21-21 0,0 21 15,0-21-15,1 0 0,-1 0 0,21 0 16,0 0-16</inkml:trace>
  <inkml:trace contextRef="#ctx0" brushRef="#br1" timeOffset="102580.5">20637 4614 0,'0'0'0,"0"-21"16,0 0-16,-21 0 15,0 21-15,0 0 0,0 0 16,0 0-16,-1 0 0,1 21 0,0 0 15,0 0-15,-21 1 0,20-1 0,1 0 16,0 21-16,0-21 0,21 22 16,-21 20-16,21-20 0,0-22 15,0 21-15,0-21 0,0 22 16,63 20-16,-20-42 16,-1-21-16,0 21 0,1-21 0,20 0 15,1 0-15,-22 0 16,21 0-16,1 0 0,-1 0 0,-20 0 15,20-21-15,-20 0 0,-1 0 16,21 0-16,-20 0 0</inkml:trace>
  <inkml:trace contextRef="#ctx0" brushRef="#br1" timeOffset="104311.4">21442 4784 0,'0'0'0,"21"-43"0,-21 1 16,0 21-16,0 0 0,-21 0 16,0-1-16,-1 22 0,1 0 0,-21 0 15,21 0-15,0 0 0,-43 0 16,22 0-16,21 22 15,-43 20-15,43-21 0,0 21 16,-22 1-16,22-22 0,0 21 16,0 64-16,21-85 15,0 22-15,0-22 0,0 0 16,0 0-16,21 0 0,0 0 16,0-21-16,43 0 0,-43 0 15,0 0-15,22 0 0,-22 0 16,0-21-16,21 0 0,43-42 15,-43-1 1,-21 22-16,1-1 0,-22 1 16,21 21-16,-21-21 0,21-1 0,-21-20 15,0 42-15,-21 42 32,0-21-32,-1 21 15,22 0-15,-21 21 0,0 43 16,21-64-16,0 22 15,0-22-15,0 21 0,0-21 0,0 0 16,21 22-16,0-22 16,22 0-16,-22-21 0,0 0 15,0 0-15,0 0 0,1 0 16,20 0-16,43-63 16,-1-1-16,-63 22 15,1-1-15,-1 1 16,0 0-16,0-1 0,0 1 0,22-64 15,-43 64-15,21-64 16,-21 64-16,21-1 0,-21 1 16,0 0-16,0 21 0,0-22 0,0 22 15,0 42 1,0 0 0,0 1-16,0-1 0,-21 21 0,21 0 15,-21 1-15,21-1 0,-22 0 16,22 107-16,-21-44 15,21-62-15,-21-1 16,21 0-16,0 1 0,0-22 16,0 21-16,21 22 15,0-43-15,-21 0 0,22-21 16,-1 0-16,0 0 0,0 0 0,0 0 16,0 0-16,22-42 15,-22 21-15,21-43 16,-21 43-16,22-21 0,-22 20 0,0-20 15,0 21-15,0-21 0,1 20 0,20-20 16,-42 21-16,0 0 16,-21 42 15,21 0-31,0 0 0,-21 22 16,-1-22-16,22 0 0,-21 0 0,21 21 15,0-20-15,0-1 0,0 0 16,0 0-16,0 0 0,0 0 0,0 1 15,0-1-15,21-21 16,1 0-16,-1 0 0,0 0 0,0 0 16,21-21-16,-20 21 0,-1-22 15,0 1-15,0 0 0,21 0 16,-20-21-16,41-43 16,-63 64-16,0 0 0,21-22 15,0 22-15,-42 42 47,0 0-47,21 1 0,0-1 0,0 0 16,-21 0-16,21 0 0,0 0 0,0 1 15,0-1-15,0 0 0,0 0 16,0 0-16,21 0 16,0-21-16,0 0 15,1 0-15,-1 0 16,0-21-16,0 21 0,-21-21 15,0 0-15,0 0 0,21 0 16,-21-1-16,0-20 16,0-21-16,0 41 0,-21 1 15,21 0-15,-21 0 0,0 21 16,0-21-16,-1 21 16,22-21-1,22 21 1,-1 0-16,0 0 15,0-22-15,21 22 0,-20 0 16,20 0-16,-21-21 0,21 21 0,-20-21 16,-1 21-16,21 0 0,-21 0 0,0 0 15,1 0-15,-1 0 16,0 21-16,-21 0 16,0 1-16,0-1 15,0 0-15,0 0 0,0 21 0,0 1 16,0-1-16,0-21 0,0 0 15,0 1-15,0-1 0,0 0 16,-21 0-16,21 0 0,0 0 16,0-42 15,0 0-31,0 0 16,0 0-16,0 0 0,0-1 15,21 1-15,-21-21 0,21 21 16,0-22-16,-21 22 0,43-42 15,-22 20-15,0 22 0,0-42 16,43 20 0,-43 43-16,0 0 0,0 0 0,0 22 15,-21-1 1,0 0-16,0 0 0,0 21 0,0-20 16,0 20-16,0 0 0,0 22 15,0-22-15,0 0 0,21-20 16,-21 20-16,22-21 0,-1 0 0,0 0 15,21 1 1,43-22-16,-64 0 16,0 0-16,0 0 0,1 0 0,-1 0 15,0-22-15,21-20 16,22-43-16,-43 43 16,0 21-16,0-21 0,0 20 15,1-20-15,-1 0 0,-21 21 0,0-22 16,0 1-16,0 21 0,0-64 15</inkml:trace>
  <inkml:trace contextRef="#ctx0" brushRef="#br1" timeOffset="104540.26">23156 4085 0,'0'0'0,"-21"0"0,21-21 16,-21 21 46,0 0-62,0 21 0</inkml:trace>
  <inkml:trace contextRef="#ctx0" brushRef="#br1" timeOffset="104770.83">21886 4445 0,'0'0'15,"-21"0"-15,21 21 0,21-21 31,0 0-31,1 0 0,-1 0 0,0 0 16,42 0-16,-41 0 16,20 0-16,-21 0 0,21 0 0,-20 0 15,20-21-15,0 21 16,-21 0-16,1-21 0,-1 21 16,-21-21-16</inkml:trace>
  <inkml:trace contextRef="#ctx0" brushRef="#br1" timeOffset="106799.58">974 7684 0,'0'-22'0,"-22"-41"31,1 63-31,21-21 15,0 42 1,0 0 0,0 0-16,0 0 0,0 22 0,0-22 15,0 21-15,0 1 0,0-22 16,0 21-16,0 0 0,0 1 16,0-22-16,0 21 0,0-21 0,0 1 15,0 20-15,0-21 16,0-42 15,21 21-31,-21-21 0,22 0 16,-22-1-16,0 1 0,0-21 15,21 21-15,0 0 0,-21-1 0,21-20 16,-21 21-16,0 0 0,21-22 16,0 22-16,-21 0 0,0 0 15,22 21-15,-1 0 16,-21 21-16,0 0 0,0 0 15,42 64 1,-21-64-16,-21 22 0,0-22 16,0 21-16,21-21 0,1 0 0,-22 22 15,0-22-15,21-21 0,0 21 16,0-21-16,0 0 16,0 0-16,1 0 0,20 0 0,-21-21 15,0 0-15,0 0 0,1-1 16,62-62-16,-41 20 15,-43 22-15,0 0 16,21-1-16,-21 22 0,0-21 0,0-1 16,0 22-16,0-21 15,0 21-15,0-22 0,0 22 0,-21 21 16,21 21 0,0 1-16,0 20 0,0-21 15,0 43 1,0-22-16,0-21 0,0 21 0,0 1 15,0-22-15,21 21 0,-21-21 16,21 22-16,0-22 0,0 21 16,0-21-16,1 1 15,-1-22-15,0 0 0,0 0 0,0 0 16,0-22-16,1 1 0,-22 0 16,21 0-16,0 0 0,0 0 0,0-22 15,0 22-15,1-21 0,-22 21 16,0-22-16,21 1 0,-21 0 0,0-1 15,0 1-15,0-22 0,0 22 16,0-21-16,0 20 0,0 1 16,0 0-16,0-1 0,0 22 15,0-21-15,-21 42 0,-1 21 16,22 0 0,0 21-16,0 1 0,0-1 0,0 0 15,0 22-15,0-22 0,0 22 0,0-22 16,0 0-16,0 1 0,0 41 15,0 1 1,0-64-16,0 0 0,0 1 0,0-1 16,0 0-16,0-42 31,0 0-31,22-1 16,-22 1-16,21-21 15,-21 21-15,0-43 0,21 1 16,0 42-16,-21-1 15,0-20-15,21 21 0,0 0 16,1 21-16,-1 0 16,0 21-16,-21 0 15,0 0-15,21 0 0,-21 1 0,21 20 16,-21-21-16,0 0 0,0 22 16,0-22-16,21 0 0,-21 21 0,22-21 15,-1 1-15,-21-1 16,21-21-16,0 21 0,0-21 0,22 0 15,20 0 1,-42 0-16,0 0 0,43-42 16,-22 20-16,-21 1 0,22-21 15,-22 0-15,0 20 0,0-62 16,-21 20 0,0 43-16,0 0 0,0-21 15,0 63 1,0 0-1,0 0-15,-21 0 0,21 0 0,0 22 16,0-22-16,-21 21 0,21-21 16,0 1-16,0-1 0,0 0 15,0 21-15,0-21 0,0 1 16,0-1 0,21-21-1,-21-21-15,0-1 16,21 1-16,-21 0 0</inkml:trace>
  <inkml:trace contextRef="#ctx0" brushRef="#br1" timeOffset="106976.48">2794 7366 0,'0'-21'0,"0"42"0,-21-42 16,0 21-1,-1 0-15,22 21 16,0 0-1,0 0-15,0 1 0,0-1 16,22 0 0,-1-21-16</inkml:trace>
  <inkml:trace contextRef="#ctx0" brushRef="#br1" timeOffset="107731.63">3217 7472 0,'-84'-21'31,"62"21"-31,1 0 16,0 0-16,0 21 0,0 0 0,21 0 16,-21 0-16,-1 1 0,22 20 15,-21 0-15,0 64 16,21-85-16,0 22 15,0-22-15,0 0 0,0 0 0,21 0 16,0 0-16,1 1 0,-1-1 16,21-21-16,-21 0 15,22 0-15,-22 0 0,21 0 0,0 0 16,1-21-16,-1-1 0,0 1 0,1 0 16,-1 0-16,0 0 0,1 0 15,-22-22-15,64-63 16,-85 64-16,0 0 0,0-1 15,0 1-15,0-21 0,0-86 16,0 86 0,0 21-16,-22 20 0,22 1 15,-21 0-15,0 21 0,21 21 16,0 0-16,0 22 16,0-1-16,0 0 0,0 1 15,0-1-15,0 0 0,0 22 0,0-22 16,0 1-16,0-1 0,-21 64 15,21-64-15,0-21 16,-21 22-16,21-22 16,0 0-16,0 0 15,0-42 1,0 0 0,0 0-16,0-1 0,0-20 15,21 21-15,0 0 0,0-22 16,0 22-16,22-63 15,-22 62-15,0 1 0,21-21 0,-20 21 16,-1 21-16,21-21 0,0 21 16,-20 0-16,20 42 15,-21-21-15,-21 0 0,0 0 0,21 22 16,-21-22-16,0 0 0,0 21 16,0-20-16,0 20 0,0-21 0,0 0 15,0 22-15,-42 20 16,42-42-16,0 0 15,0-42 17,21 0-32,0 0 15,0 21-15</inkml:trace>
  <inkml:trace contextRef="#ctx0" brushRef="#br1" timeOffset="108064.38">5207 7133 0,'0'-21'15,"0"42"-15,0-63 0,0 0 16,0 20-16,-21 1 16,0 21-16,-1 0 0,1 0 15,0 0-15,0 0 0,0 21 16,-22 1-16,22-1 0,0 21 0,0 0 15,0 1-15,-22-1 0,22 0 0,-21 64 16,42-63-16,-21-1 16,21 21-16,0-20 0,0-22 15,0 21-15,0-21 0,0 1 16,21-1-16,0-21 0,0 21 16,22 0-16,62-21 0,-62 0 15,-1 0-15,0 0 0,1 0 0,-1-21 16,0 0-16,1 21 15,-1-21-15,0-1 0</inkml:trace>
  <inkml:trace contextRef="#ctx0" brushRef="#br1" timeOffset="108899.3">5588 7387 0,'0'-21'16,"0"42"-16,0-63 0,0 21 0,0 0 0,-21-1 16,0 22-16,-1-21 15,1 21-15,0 0 0,0 0 16,0 21-16,21 1 0,-21-1 15,-1 0-15,1 0 0,0 21 0,21-20 16,-21 20-16,21-21 0,-21 21 16,21-20-16,0 20 0,0-21 0,0 0 15,0 22-15,0-22 16,21 0-16,0-21 0,0 0 16,0 0-16,1 0 15,41-21-15,-42 21 16,0-21-16,1-1 0,-1 1 15,0 0-15,0-21 0,0 21 0,0-1 0,-21-20 16,0 0-16,22 21 0,-1-43 16,-21 1-1,0 84 1,0 0 0,0 0-16,0 0 0,0 0 0,-21 22 15,21-22-15,-22 0 0,22 21 0,0-20 16,0-1-16,0 0 0,0 0 15,0 0-15,0 0 0,22-21 0,-1 0 16,0 22-16,0-22 0,0 0 16,0 0-16,22 0 0,-22 0 15,0-22-15,0 1 0,0 21 0,-21-21 16,22 0-16,-1 0 0,0 0 0,-21-22 16,0 22-16,21-42 15,0-1 1,-21 43-16,0 0 0,0 42 31,0 0-31,0 0 0,0 0 16,0 1-16,0-1 0,0 21 0,-21-21 15,21 0-15,0 1 0,-21-1 16,21 0-16,0 0 0,0 0 0,0 0 16,-21-21-16,21 22 15,-21-22-15,21-22 31,0 1-31,0 0 0,0 0 16,0-21-16,0-1 16,0 1-16,21 0 0,0-1 15,0 22-15,21-64 0,-20 43 16,-1 21-16,42-21 0,-42 20 16,22 1-16,-1 21 0,-21 0 15,0 0-15,22 21 0,20 64 16,-20 21-1,-22-64-15,-21 1 16,0-22-16,0 21 0,0-21 0,0 64 16,-43-22-1,43-41-15,-21-22 16,0 0 0</inkml:trace>
  <inkml:trace contextRef="#ctx0" brushRef="#br1" timeOffset="110363.1">7578 7493 0,'0'0'0,"-22"0"0,1 0 32,0 0-17,21-21 1,0 0 0,0 0-16,0-1 0,21 1 15,0 0-15,22-21 16,-22-1-16,0 22 0,0-21 0,0 0 15,1 20-15,-1-20 0,63-85 16,-62 85 0,-1-1-16,0 22 0,-21-21 0,0 21 15,0 0-15,0-1 0,-21 22 16,0 0 0,-22 0-16,22 0 0,0 22 0,-21 20 15,20-21-15,22 0 0,0 0 16,0 43-16,22-22 15,20 22-15,0-43 16,-21 21-16,1-21 0,20 22 16,-21-22-16,21 21 15,-20-21-15,20 43 0,-42-43 16,0 0 0,-21-21-16,0 0 15,-1 0-15,1 0 0,-21 0 16,21-21-16,-22 0 0,22 0 15,-21 21-15,21-21 0,0-1 0,-22-20 16,1 0 0,21 42-16,21-21 15,0 42-15,0 0 16,0 0-16,21 0 16,-21 0-16,21 1 0,0-1 0,22 21 15,-43-21-15,21 0 0,0 1 16,21-22-16,-21 0 0,1 21 15,-1-21-15,21 0 0,-21 0 0,106-43 32,-84 22-32,-22-21 0,21 21 15,0 0-15,1-64 0,-22 64 16,0-22-16,0 1 0,0 0 0,1-1 16,-22 1-16,0-85 15,21 42-15,-21 43 16,0 0-16,0 21 0,0-22 15,0 22-15,0 0 0,0 42 32,0 0-32,0 22 0,-21-22 15,21 21-15,0 0 0,0 1 0,-22-1 16,22 0-16,-21 1 0,21 105 16,0-106-16,0 1 15,0-22-15,0 21 0,0-21 16,21 43-16,1-43 0,-1-21 15,0 21-15,21-21 16,-21 0-16,1-21 16,-1 21-16,0-21 0,21 0 0,-21-1 15,22-41 1,-22 42-16,21-64 16,-21 64-16,-21 0 0,22 0 0,-22-1 0,0 1 15,0 42 16,0 1-31,0-1 16,-22 0-16,22 0 0,0 0 16,0 0-16,0 22 0,0-22 0,0 0 15,0 0-15,0 0 0,0 1 0,0-1 16,0 0-16,0 0 0,22-21 16,-1 21-16,0-21 0,21 0 15,1 0-15,20-21 16,-42 0-16,22 0 0,-22 0 15,0-1-15,21-20 0,-21 21 0,-21 0 16,22-43-16,-22 22 16,0 21-16,0-22 0,0 22 15,0-21-15,-22 21 0,1 0 0,0-1 16,0 1-16,-43 21 16,43 0-16,0 0 0,-21 0 0,21 0 15,-22 0-15,1 21 0,21 1 16,0-1-16,-1 0 0,22 0 15,0 0-15,-21 0 0,21 1 16,21-22 15</inkml:trace>
  <inkml:trace contextRef="#ctx0" brushRef="#br1" timeOffset="110589.97">8255 6837 0,'0'0'0,"-21"0"0,42 0 47,0 0-47,21 0 16,-20 0-16,-1-21 0,21 21 15,-21 0-15,22 0 0,-1-21 0,0 21 16,-21 0-16,22 0 0,-1 0 15,43-22 1,-64 22-16,0 0 0,0 0 0</inkml:trace>
  <inkml:trace contextRef="#ctx0" brushRef="#br1" timeOffset="111023.68">9250 6900 0,'21'0'32,"-21"-21"-17,21 21 1,0 0-16,0-21 16,1 21-16,-1 0 15,0 21-15,0 0 16,0 1-16,-21-1 0,0 0 15,21 0-15,1 21 0,-22-20 0,0-1 16,0 21-16,0-21 0,0 0 16,0 1-16,0-1 0,0 21 15,0-21-15,0 0 0,-22-21 16,1 0-16,0-21 31,21 0-31,0 0 16,0 0-16,0 0 0,0-1 0,0-20 15,0 21-15,0 0 0,21 0 16,0-1-16,1-20 0,-1 21 16,0-21-16,0 20 15,0 1-15,0 0 0,1 0 0,-1 21 16,21-21-16,-21 21 0,22-21 16,-22 21-16</inkml:trace>
  <inkml:trace contextRef="#ctx0" brushRef="#br1" timeOffset="111380.66">9864 7176 0,'0'0'0,"63"0"32,-42 0-32,-21-22 0,43 1 15,-22 21-15,0-21 0,21-21 16,-21 42-16,1-21 0,-22-1 15,21 1-15,-21 0 0,21 0 16,-21 0-16,0 0 0,0-1 16,0-20-16,0 21 0,-21 21 15,0 0 1,-1 0-16,1 21 0,-21 0 16,21 0-16,-22 43 0,22-43 15,21 0-15,0 22 0,0-22 16,0 0-16,0 21 0,0-21 0,0 1 15,0-1-15,21 21 16,1-21-16,-1-21 0,0 21 0,21-21 16,-21 0-16,22 0 0,20 0 15,-20 0-15,84-42 16,-85 21-16,0 0 0</inkml:trace>
  <inkml:trace contextRef="#ctx0" brushRef="#br1" timeOffset="111668.06">11578 6350 0,'0'0'0,"-21"0"0,0 0 16,0 42-16,-1-20 15,22-1-15,-21 21 16,21 0-16,0-20 0,0 20 0,-21 21 15,21-20-15,0-1 0,-21 43 16,0-43-16,21 0 0,0-20 16,0 20-16,0 0 0,-21 1 15,21-22-15,0 0 0,0 0 0,0 0 16,0 0-16,21-21 31,0-21-31,0 0 0,0 0 0,0 0 16</inkml:trace>
  <inkml:trace contextRef="#ctx0" brushRef="#br1" timeOffset="112338.67">11853 6456 0,'0'0'0,"0"-21"31,0 42-31,-21 0 0,0 106 16,0-42-16,21-43 15,-21 0-15,21 1 16,-22-22-16,22 21 0,0 1 0,-21 20 16,21-42-16,0 0 0,0 1 15,-21-1-15,21 0 0,0 0 16,0-42 15,21 0-31,0 0 16,1-1-16,-1 1 0,-21 0 15,21 0-15,0-21 0,-21 20 0,21 1 16,-21 0-16,21 21 0,-21-21 16,0 0-16,22 21 15,-1 0-15,-21 21 16,0 0-16,0 0 16,0 0-16,0 1 0,0-1 15,21 21-15,-21-21 16,21 0-16,0 1 0,0-22 15,1 0-15,-1 21 0,21-21 16,-21 0-16,43 0 16,-43 0-16,0 0 0,0-21 0,0 21 15,1-22-15,20 1 0,-21 21 16,-21-21-16,21 0 0,0 0 0,-21 0 16,0-22-16,0 22 0,0-21 15,0 21-15,0-1 0,0-20 16,-21 42-1,0 0-15,0 0 0,0 21 0,0 0 16,-1 1-16,1-1 0,21 0 16,0 0-16,-21 21 0,21-20 15,0-1-15,0 0 0,0 0 0,0 0 16,0 0-16,0 1 0,21-1 16,0-21-16,43 21 15,21-21 1,-43 0-16,-21-21 0,21 0 0,1 21 15,-22-22-15,21 1 0,-21 0 0,22-21 16,-22 21-16,0-1 0</inkml:trace>
  <inkml:trace contextRef="#ctx0" brushRef="#br1" timeOffset="112563.54">11366 6731 0,'85'21'32,"-43"-21"-32,-20 0 15,20-21-15,0 21 0,-21 0 16,22-21-16,-22 0 0,21 21 0,-21-21 15,1 21-15,-1-22 0</inkml:trace>
  <inkml:trace contextRef="#ctx0" brushRef="#br1" timeOffset="113293.7">13737 6519 0,'0'-21'0,"0"42"0,0-63 15,0 21-15,0-21 0,0 20 16,0-20-16,0 0 0,0-1 15,0 22 1,0 0-16,0 0 16,21 21-16,0 0 0,1 0 15,-1 0-15,-21 21 0,21 0 16,0 0-16,0 22 0,-21-1 0,21 0 16,1 1-16,-22-1 0,21 0 15,-21 1-15,0-1 0,0 43 16,21 21-1,-21-85-15,0 0 0,0 21 16,0-21-16,0-42 31,0 0-15,21 0-16,0 0 16,0-43-16,22-20 15,-22 41-15,-21 1 0,42 0 16,-21-22-16,1 22 0,-1-1 0,0 1 15,21-21-15,-21 41 16,1-20-16,-1 21 16,0 21-16,-21 21 31,0 0-15,21 0-16,-21 1 0,0-1 0,0 0 15,0 21-15,0 1 0</inkml:trace>
  <inkml:trace contextRef="#ctx0" brushRef="#br1" timeOffset="114745.14">14626 6816 0,'0'0'0,"21"0"16,0 0-16,43-43 16,-64 22-16,21 0 15,0 0-15,-21 0 0,0 0 16,0-22-16,0 22 0,0-21 0,0 21 15,0-22-15,0 1 0,0 21 0,-21 0 16,0-1-16,21 1 0,-21 0 16,0 21-16,-1 0 0,1 0 0,0 0 15,-21 21-15,21-21 0,-1 43 16,1-22-16,0 21 0,-21-21 0,21 22 16,-43 84-1,64-85-15,0 0 0,0-21 0,0 22 16,0-22-16,0 0 0,0 0 0,0 0 15,21-21-15,0 22 0,22-22 16,-1 0 0,-21 0-16,0 0 0,1 0 0,-1-22 15,21 22-15,-21-21 0,0 0 0,22 0 16,-1-64 0,-21 43-16,0 21 0,-21-43 15,0 22-15,0 0 0,22 20 16,-22-20-16,0 21 0,0 0 15,0 42 1,0 21 0,-22-21-16,22 22 0,-21-22 15,21 21-15,0-21 0,0 22 16,0 20-16,0-20 16,0-22-16,0 21 0,0-21 15,21-21-15,1 21 0,41-21 16,-21 0-1,1 0-15,-22 0 0,0 0 16,0 0-16,22-21 0,-22 0 0,42-42 16,-20-1-1,-22 43-15,0-21 0,0-22 0,0 22 16,-21-1-16,21-20 0,1 21 16,-22-1-16,0 1 0,0 0 0,21 20 15,-21-20-15,0 21 0,0 0 16,0 42-1,-21-21 1,21 21-16,0 21 0,0-20 0,-22 20 16,22 0-16,0 1 0,-21 20 0,21-21 15,0 1-15,0 20 0,0-20 16,0-1-16,0-21 0,0 21 16,21 43-16,1-64 15,-22 0-15,21-21 0,0 22 16,0-22-16,0 0 0,0 0 15,1 0-15,20 0 16,-21-22-16,-21 1 0,42 0 16,-20 0-16,-1-21 0,-21 20 0,21 1 15,0-21-15,-21 0 0,0 20 0,21-62 16,0 41 0,-21 22-16,0 0 0,0 0 0,0 42 31,0 0-31,0 0 0,0 1 0,0-1 15,0 42-15,0-42 0,0 43 16,0-22 0,0-21-16,0 1 0,0-1 0,0 0 15,0 0-15,0 0 0,43 0 16,-22-21-16,0 0 16,0 0-16,0 0 0,1 0 15,-1 0-15,0 0 0,21-21 16,-21 0-16,1 0 0,-1 0 15,0 0-15,-21-1 0,42-41 16,-21 42-16,1-22 0,-1 22 16,0-21-16,-21 21 0,0 0 0,21-22 15,-21 22 1,0 42 0,0 0-1,0 1-15,0 41 0,-21-21 16,21 1-16,0-22 0,0 0 15,0 0-15,0 22 0,0-22 16,0 0-16,0 0 0,0 0 16,21-21-16,-21 21 0,21-21 15,0 0-15,1 0 0,20 0 16,-21 0-16,0 0 0,0 0 16,22-21-16,20 0 0,-42 0 15,1 0-15,20 0 0,-21-1 0,0 1 16,0-21-16,1 21 0,-1-43 15,-21-42 1,0 85-16,0 0 0,0 0 16,-21 0-16,-1 21 0,1 0 15,0 21-15,0 0 0,-43 64 16,64-64-16,0 42 16,0-41-16,0 20 0,0 0 15,0-21-15,0 1 0,22-1 16,-1 0-16,0 0 15,0-21-15,0 0 16,22 0-16,-22 0 0,0 0 16,0-21-16,0 0 0,0 0 15,1-1-15,-1-20 16</inkml:trace>
  <inkml:trace contextRef="#ctx0" brushRef="#br1" timeOffset="116484.17">18817 6625 0,'21'0'16,"0"0"-16,-21-21 15,22 21-15,-1-21 16,-21 0-16,21 0 0,0-22 16,0 22-16,-21 0 0,0 0 15,0 0-15,0-64 16,0 64-16,0 0 0,0-43 15,-21 43-15,0 21 16,0-21-16,21 0 0,-21 21 0,-22 0 16,22 0-16,0 0 0,0 0 15,-64 21-15,64 0 16,-21 0-16,20 21 0,-20-20 0,21 20 16,0 0-16,-43 85 15,64-84-15,-21-1 16,21 0-16,0 1 0,0-1 0,0-21 15,21 0-15,22 22 0,-22-43 16,21 0-16,-21 0 0,0 0 16,22 0-16,-1 0 0,-21-22 0,22 22 15,-22-21-15,21 0 0,-21 0 16,0 0-16,1-22 0,-1 22 0,21-42 16,-21 20-16,-21-41 15,21 41-15,-21 22 16,22-21-16,-22 21 0,0 0 0,0-1 15,0 44 17,0 20-32,0-21 0,0 21 0,0-20 15,0 20-15,0 0 0,0 1 0,0-22 16,0 21-16,0-21 0,0 0 16,0 1-16,21-1 0,0 0 0,-21 0 15,21-21-15,21 0 0,-20 0 16,-1 0-16,0 0 0,42 0 15,43-42 1,-85 21-16,1-1 0,20 1 16,-21 0-16,-21 0 0,21-21 0,-21-1 15,21 22-15,-21-21 0,0 21 0,0-43 16,0 22 0,-21 42-1,21 21-15,-21 0 16,21 21-16,0-20 0,-21 20 15,21-21-15,-21 21 0,21-20 0,-21-1 16,21 21-16,0-21 0,0 0 16,0 22-16,0-22 15,0-42 17,21 0-17,0 21-15,-21-22 0,0 1 16,21 0-16,0-21 0,-21 21 0,21-1 15,1-20-15,-1 21 0,0-21 0,0 20 16,-21 1-16,21 0 0,0 0 16,1 0-16,-1 21 0,0 0 15,0 0-15,0 21 0,-21 0 16,0 0-16,21 43 16,-21-22-16,22-21 0,-22 0 15,0 22-15,21-22 0,0 0 0,0 21 16,0 1-16,64-1 15,-64-42-15,0 0 16,0 0-16,22 0 0,-22 0 0,21 0 16,1 0-16,-1 0 15,-21 0-15,106-42 0,-85 21 16,22-22-16,-43 22 0,0-21 16,0-1-16,1 22 0,-22-21 15,21 0-15,-21-64 16,0 42-1,-21 43-15,-1 0 0,1 0 0,0 21 16,-21 0-16,21 0 0,-43 0 16,43 21-16,-21 0 15,20 0-15,1 0 0,-42 64 16,42-64-16,-1 22 0,22 41 16,0-63-16,0 22 0,0-22 15,0 21-15,0-21 0,43 22 16,-22-43-16,0 0 15,0 0-15,0 0 0,1 0 16,-1 0-16,0 0 16,0 0-16,43-64 0,-43 43 15,0-42-15,0 20 16,0 1-16,0 0 0,1 20 0,-1-20 16,-21 0-16,42-43 15,-21 43-15,43-43 0,-43 43 16,0 21-16,21-43 15,-42 43-15,-21 42 16,0 0 0,0 22-16,0-22 0,0 21 15,-1 0-15,1 1 0,21-1 0,-21 0 16,21 1-16,-21-1 0,21 0 16,0 64-16,0-63 15,0-22-15,0 0 0,0 0 16,0 0-16,21 0 0,0-21 0,0 22 15,1-22-15,-1 0 16,0 0-16,0 0 0,21-22 16,-20 1-16,-1 21 0,21-21 0,-21 0 15,22 0-15</inkml:trace>
  <inkml:trace contextRef="#ctx0" brushRef="#br1" timeOffset="116991.88">22161 6160 0,'0'0'0,"0"-22"0,22-20 0,-1-43 31,-21 64-31,21 0 0,-21 42 31,0 0-15,-21 1-16,21-1 0,-21 21 0,21 0 0,0 1 16,-22-1-16,1 0 15,21 1-15,-21-1 0,21 0 0,0-20 16,-21 20-16,21 0 0,-21-21 0,21 1 15,0 20-15,0-21 0,0 0 16,0 0-16,-21-21 31,-1 0-31</inkml:trace>
  <inkml:trace contextRef="#ctx0" brushRef="#br1" timeOffset="118079.99">21653 6350 0,'0'0'0,"43"0"32,-22 0-32,0 0 15,21 0-15,-20 0 0,20 0 0,0 0 16,1 0-16,20 0 0,-21 0 16,1-21-16,20 0 0,64 0 15,-63-1-15,-1 22 0,-20-21 16,20 0-16,-21 0 0,1-21 0,20-43 15,-42 64 1,-21 0-16,0-22 0,0 22 0,0 0 16,0 0-16,-21 21 15,21 21 1,-63 42-16,42-20 16,-1-1-16,1 43 0,0-43 15,0 0-15,21 22 0,0-22 16,0 1-16,-21-22 0,21 85 15,0-64 1,0-21-16,0 0 0,0 0 16,0-42 15,0 0-31,21 0 0,-21 0 0,21 0 16,0-1-16,0 1 0,1-42 15,-1 20-15,21 22 0,-21 0 16,22-42-16,-1 41 15,-21 1-15,0 21 0,0 0 16,1 0 0,-22 21-16,21 1 0,-21-1 15,0 0-15,0 0 0,0 0 0,0 22 16,0-22-16,0 0 0,0 0 16,0 0-16,0 0 0,0 1 0,0-1 15,21 0-15,0-21 0,-21 21 0,21-21 16,0 0-1,1 0-15,-1 0 0,0 0 0,0 0 16,0-21-16,0 0 0,1 21 16,-1-21-16,42-64 15,-42 64-15,22-43 16,-22 22-16,21-22 16,-42 43-16,21 0 0,-21 0 0,22 21 15,-22-21-15,-22 42 31,1 0-31,21 0 0,-21 0 0,0 1 16,21 20-16,-21-21 0,21 21 16,-21-20-16,21 20 0,0-21 15,0 0-15,0 43 16,0-22-16,21-42 16,0 0-16,0 0 0,21 0 0,-20 0 15,20 0-15,-21 0 0,43 0 16,-22-21-16,0 0 15,1 21-15,-22-21 0,63-43 16,-62 43-16,20-21 0,-21 20 0,21-20 0,-20 21 16,-1-21-16,0 20 0,0 1 15,-21 0-15,0 0 0,0 0 0,-21 21 32,0 0-32,0 0 15,-1 21-15,1-21 0,21 21 0,0 21 16,0-20-16,0-1 0,0 0 0,0 21 15,0-21-15,0 1 0,0 20 16,0-21-16,0 0 0,0 0 0,0 1 16,0-1-16,0 0 0,0 0 15,0 0-15,-21-21 16,0 21-16,0-21 0,0 0 16,-1 0-1,1 0-15,0-21 16,21 0-16,-21 0 0,0 0 15,21 0 1,-21-1-16,-1 1 0</inkml:trace>
  <inkml:trace contextRef="#ctx0" brushRef="#br1" timeOffset="118247.89">23304 5969 0,'0'0'16,"-21"0"46,0 0-62,21 21 16,-21-21-16</inkml:trace>
  <inkml:trace contextRef="#ctx0" brushRef="#br1" timeOffset="119340.32">1905 9356 0,'-42'-64'31,"42"43"-31,0 0 16,0-21-16,21 20 16,0 1-16,0 0 0,0 21 15,0-21-15,1 21 0,-1 0 16,21 0-16,-21 21 0,22 0 15,-22 0-15,21 1 0,0 20 0,1 0 16,-22 1-16,21-1 0,1 43 16,-22-43-16,-21 43 15,0-43-15,0 0 0,0 1 16,0-22-16,0 21 0,0-21 0,-21 0 16,21 1-16,-22-22 15,22-22 1,0 1-16,0 0 0,0 0 15,0-21-15,0 20 0,0-20 16,0 0-16,0-1 0,22-20 16,-1-22-16,0 22 0,0 20 15,0-20-15,-21 21 0,21-22 16,1 22-16,20-43 16,21 22-16,-41 63 15,-1 21 1,-21 0-16,0 0 0,21 21 15,0 22-15,-21-43 16,0 0-16,21 0 0,0 22 16</inkml:trace>
  <inkml:trace contextRef="#ctx0" brushRef="#br1" timeOffset="120805.43">3006 9589 0,'0'0'0,"21"0"0,0 0 15,0 0-15,0-22 16,-21 1-16,0 0 0,21 0 16,1 21-16,-22-21 0,21 0 15,-21-1-15,0 1 0,0 0 0,0 0 16,0 0-16,0-43 16,0 43-16,-21 0 0,-1 0 15,1 0-15,0 21 0,0-22 0,0 22 0,-22 0 16,22 0-16,-42 0 15,20 43-15,22-22 16,0 0-16,0 21 0,0-20 0,21 20 16,-21 0-16,21-21 0,0 64 15,0-43-15,0 22 16,0-43-16,0 0 0,21 0 16,-21 1-16,21-22 0,0 0 0,43 0 15,-43 0 1,0 0-16,0-22 0,0 1 15,22-21-15,-22 0 0,0 20 0,0 1 16,0 0-16,-21-21 16,43-43-16,-43 64 15,0-43-15,0 43 16,0 0-16,0 0 0,0 0 16,-22 21-16,1 0 15,21 21-15,0 0 16,0 0-16,0 22 0,0-22 0,0 0 15,0 21-15,0-21 0,0 1 16,0 20-16,21 21 16,1-41-16,-1-1 0,0 0 0,0-21 15,0 21-15,0-21 0,1 0 0,-1 0 16,21 0-16,-21 0 0,0-21 0,22 21 16,-22-21-16,0 0 15,21-1-15,-20-20 0,-1 21 0,42-43 16,-42 43-16,-21-21 0,22 0 15,-22-1-15,21 1 0,-21-43 16,0 43-16,0-22 0,0 22 16,0 0-16,0-1 0,0 1 15,-21 21-15,21 0 0,-22 0 0,1 21 16,0 0-16,21 21 16,-21 0-16,21 21 0,-21 1 15,21-1-15,0 0 0,0 43 16,0 0-1,0-43-15,0 21 0,0-20 16,21-1-16,0-21 0,-21 22 0,42 20 16,-42-42-16,22 22 0,-1-43 15,0 21-15,0 0 0,21-21 16,-20 0-16,-1 0 0,0 0 0,0-21 16,0 0-16,0-22 15,1 22-15,-1 0 0,0 0 0,0-22 16,0 1-16,-21 21 15,21-43-15,-21-20 16,0 63-16,0-1 16,0 1-16,0 42 31,0 1-31,0-1 0,0 0 0,0 0 16,0 0-16,0 0 0,0 1 15,0 20-15,0-21 0,0 0 0,0 0 16,0 1-16,22-1 0,-22 21 15,21-21 1,0-21-16,0 0 0,0 0 16,0-21-16,1 0 15,-1 0-15,42-22 16,-42 22-16,-21-21 0,43 0 16,-22 20-16,-21 1 15,0 0-15,0 0 0,21 0 0,-21 0 16,21-1-16,-21 44 31,0-1-15,0 0-16,0 0 0,0 0 0,0 22 15,0-22-15,0 0 16,0 21-16,21-21 0,-21 1 0,22-22 16,20 63-1,-21-63-15,0 0 0,0 0 16,1 0-16,-1 0 0,0 0 0,21 0 15,-21 0-15,22 0 0,-1-21 0,-21 0 16,22 0-16,-22 21 0,42-43 16,22-20-1,-64 42-15,0-1 0,-21-20 0,0 21 16,0 0-16,0-64 16,0 64-16,-21 0 15,0 21-15,0 0 16,0 0-16,-1 21 0,1 0 15,-21 43-15,42 20 16,0-63-16,0 1 16,0-1-16,0 21 0,0-21 15,0 0-15,42 1 0,-21-1 16,1-21-16,-1 0 0,21 0 0,-21 0 16,43 0-16,-43 0 15,0 0-15,64-64 16,-22 22-16</inkml:trace>
  <inkml:trace contextRef="#ctx0" brushRef="#br1" timeOffset="121373.26">6816 8805 0,'21'-21'0,"-42"42"0,42-63 0,-21 21 15,0 0-15,21 0 0,-21-22 0,21 22 16,-21 0-16,0 0 0,0-64 16,0 64-16,0 0 15,0 0-15,-21-1 0,0 22 16,0 0-16,-1 0 0,1 0 0,-21 43 15,0-22-15,-1 42 16,1-20-16,21 20 16,-43 43-16,43-42 0,0-1 15,21 1-15,0-1 0,0-21 16,0 22-16,0 21 0,0-43 16,0-21-16,42 43 0,-21-43 15,1 0-15,20-21 0,-21 21 16,21-21-16,1 0 0,41 0 15,-20 0-15,21-21 16,-43 0-16,21 21 0,-20-21 0,-1-1 16,0 1-16,1-21 0,-1 21 0,43-43 15,-22 22-15</inkml:trace>
  <inkml:trace contextRef="#ctx0" brushRef="#br1" timeOffset="122203.97">7514 8827 0,'0'0'16,"-63"-85"-1,41 85-15,-41 0 16,42 21 0,-22 21-16,22-20 0,0 20 15,0 21-15,0-20 0,21-22 16,-21 64 0,21-43-16,0 21 0,0-41 15,0-1-15,0 0 0,0 0 16,21 0-16,0-21 0,0 0 15,0 0-15,43-21 16,-22 21-16,0-42 16,-20 21-16,41-22 15,-42 22-15,0-21 0,-21 21 0,22-22 16,-22 1-16,0 21 0,0-22 0,0-41 16,0 63-1,0 42 1,0 0-1,-22 0-15,22 0 0,0 43 16,0-22-16,0-21 16,0 0-16,0 22 0,0-22 0,0 0 15,0 0-15,43 22 16,-1-22-16,-21-21 0,0 0 16,1 0-16,41 0 0,-42 0 15,22 0-15,41-64 16,1 1-1,-64 42-15,21-43 16,-42 22-16,22-1 0,-22 22 0,0-21 16,0 21-16,0 0 0,0-1 0,0 1 15,0 42 1,0 1 0,0-1-16,0 0 0,0 21 15,0 1-15,0-1 0,-22 43 16,22-64-1,-21 0-15,21 0 0,0 0 0,0 0 16,0 1 0,-21-22-1,21-22 1,-21 1-16,21 0 0,0 0 16,0 0-16,0 0 0,0-22 15,0 22-15,21-21 0,0-1 0,0 1 16,1 0-16,62-64 15,-20 64 1,-43 42-16,21 0 0,22 0 16,-43 0-16,21 0 0,-21 21 15,43 42-15,-43-42 0,0 22 0,22 20 16,-43 1 0,0-43-16,0 21 0,0-21 0,0 1 15,0-1-15,0 0 0,-22 0 0,22 0 16,0 0-1</inkml:trace>
  <inkml:trace contextRef="#ctx0" brushRef="#br1" timeOffset="122721.17">9885 8573 0,'0'-22'15,"0"-83"1,0 83-16,0 1 16,-21 0-16,-1 0 15,-62 21 1,63 0-16,-22 0 0,22 0 15,0 21-15,-21 21 0,-1 22 16,22-22-16,0 106 16,0-105-16,21 20 0,0-20 15,0-1-15,0 0 0,0 1 0,0-1 16,21-21-16,0 0 0,0 0 0,85 22 16,0-43-1,-64 0-15,1 0 0,62-43 16,-41 22-16,-1 0 0,-20 0 15,20-21-15,-20-1 0,-1 1 16,43-43-16,-22 1 16</inkml:trace>
  <inkml:trace contextRef="#ctx0" brushRef="#br1" timeOffset="124620.63">10499 8234 0,'0'-42'16,"0"84"-16,0-106 0,0 43 0,0 0 0,-22 0 15,1 21-15,0 21 0,21 0 16,-21 64-1,0-43-15,21 64 16,0-64-16,0 1 0,0 20 0,0-20 0,0-1 16,0 0-16,0 1 0,0-1 15,0 0-15,0 22 16,0-22-16,0-21 0,0 0 0,0 1 16,0-1-1,0-42 1,0-1-16,0 1 0,0 0 15,0 0-15,0 0 0,21 0 16,0-22-16,0 22 0,-21-21 0,0 21 16,43-43-1,-22 22-15,0 42 16,0 0 0,-21 21-16,21 21 15,-21-21-15,0 1 0,0-1 16,0 0-16,21 0 0,1 43 15,-22-43-15,0 0 0,21 0 0,0 0 16,0-21-16,-21 21 0,21-21 16,0 0-16,1 22 0,20-22 0,-21 0 15,21 0-15,-20 0 0,20 0 0,0-22 16,1 1-16,-1 0 0,43 0 16,-64-21-16,63-22 15,-62 22-15,-22 21 0,0-1 16,0-20-16,0 21 0,0 0 0,0 0 15,0-1-15,0 1 0,-43-21 16,22 42-16,-21 0 16,-1 0-16,1 0 0,21 0 15,-21 0-15,20 21 0,-20-21 16,-21 42-16,41-20 0,1 20 16,0-21-16,0 21 0,21-20 0,-21 20 15,21-21-15,0 43 16,0-1-1,21-42-15,0 0 0,0 1 0,0-22 16,1 0-16,-1 0 0,21 0 16,0 0-16,1-22 15,-1 1-15,-21 0 0,0 21 0,22-63 16,-22 41-16,0 1 0,0-42 16,-21 20-16,0 22 15,0 0-15,0 0 0,0 0 0,0-22 16,0 22-16,0 42 31,0 1-31,0-1 0,0 0 16,0 0-16,0 0 0,0 22 0,0-22 15,0 21-15,0-21 0,0 0 16,0 22-16,0-1 16,0-21-16,43 0 0,-22 1 0,0-22 15,21 0-15,-21 0 16,22 0-16,-22 0 0,64-22 15,-64 1-15,42-21 16,-42 21-16,1 0 0,-1-1 0,0 1 16,0-21-16,0 21 0,-21-64 15,0 22 1,0 41-16,0 44 31,0-1-31,0 0 0,0 0 16,0 0-16,0 0 0,0 1 0,-21-1 15,21 21-15,0-21 0,0 0 16,0 1-16,-21-1 0,21 0 16,0 0-1,0-42 17,0 0-32,0 0 0,21-1 15,0 1-15,-21-21 0,21 21 16,-21 0-16,22-1 0,-1-20 0,-21 21 15,21 0-15,0 0 0,0-22 16,0 43-16,1 0 16,-22 21-1,0 1-15,0-1 0,0 0 16,21 0-16,-21 43 16,0-22-16,21-21 15,-21 0-15,21 0 0,0 1 16,-21-1-16,21-21 0,1 0 0,-1 21 15,21-21-15,-21 0 0,0 0 16,22 0-16,-1 0 0,0-21 0,1 0 16,84-22-16,-64-20 15,-20 42 1,-22-1-16,0 1 0,0-21 0,-21 21 0,0 0 16,0-64-1,0 43-15,0 20 16,-21 22-16,0 0 0,0 0 0,-1 0 15,1 0-15,-21 22 16,21-1-16,-43 21 16,43-21-16,21 22 0,-21-22 15,21 0-15,-21 0 0,21 0 0,0 43 16,0-43-16,21-21 16,0 0-16,0 0 0,0 0 15,1 0-15,-1 0 0,21-21 16,-21 21-16,0-43 15,1 22-15,-1 0 16,-21 0-16,0 0 0,21 0 16,-21 42 31,0 0-47,0 0 0,0 0 15,-21 22-15,21-22 0,-21 21 16,21 0-16,0 1 0,0-1 0,-22 22 15,22-22-15,0 106 16,0-84-16,0 20 16,0-20-16,0-1 0,22-20 15,-1 20-15,-21 1 0,0-22 0,42 106 16,-42 0 0,0-105-16,0-22 0,0 63 15,0-62-15,-21-1 16,0 0-16,-22 0 0,22 0 0,0 0 15,-42-21-15,20 0 0,1 0 16,0 0-16,20 0 0,1-21 16,0 0-16,0 0 0,0-21 0,0 20 15,21-62 1,0 41-16,0-84 0,21 85 16,0-21-16,21-86 0,-21 86 15,22-1-15,-1-63 0,0 64 16,-20-1-16,62-126 15,-20 84 1,-43 64-16,0-1 0,0 1 0,-21 21 0,21 0 16,1 0-16,-22-1 0,21 22 15</inkml:trace>
  <inkml:trace contextRef="#ctx0" brushRef="#br1" timeOffset="124928.6">12679 8678 0,'0'22'31,"0"-1"-31,21-21 16,0 0-1,0 0-15,0 0 16,1-21-16,-1 21 0,0-22 16,0 1-16,0 21 0,0-21 15,22-21-15,-22 21 0,0 21 16,0-22-16,-21 1 0,21 0 0,-21 0 16,0 0-16,0 0 15,-42-1-15,21 22 0,0 0 16,0 0-16,-1 0 0,-20 22 15,21-1-15,0 0 0,0 0 0,-1 0 16,1 22-16,21-22 0,0 42 16,0-20-16,0-1 15,0 0-15,43-21 0,-22 1 0,0-22 16,0 21-16,21-21 0,-20 0 16,20 0-16,-21 0 0,21 0 0,64-21 15,-21-22 1,-64 1-16,21 21 0</inkml:trace>
  <inkml:trace contextRef="#ctx0" brushRef="#br1" timeOffset="125684.36">14182 8361 0,'0'0'15,"0"-21"-15,0-22 16,0 22-16,21 0 0,-21 0 16,21 0-16,0 0 0,-21-1 15,21 1-15,22 0 0,-22 21 16,0 0-16,0 0 15,64 0 1,-64 21-16,0 0 0,0 43 0,0-43 16,-21 21-16,22 1 0,-22 20 15,0 1 1,0-22-16,0-21 0,0 64 16,0-64-16,-22-21 15,22 21-15,-21-21 31,21-21-31,0 0 16,0 0-16,0 0 16,0-1-16,0-20 0,0 21 0,0 0 15,21-22-15,-21 1 0,22 0 0,-1-1 16,0 1-16,0 0 16,21 21-16,1-64 0,-1 64 15,-21 0-15,43-1 0,-22 22 16,0 0-16,64 64 15,-21 42 1,-64-64-16,0 0 0,-21 22 16,0-22-16,0 22 15,0-22-15,0-21 0,-21 0 0,0 1 16,21-1-16,-21-21 47,21-21-47,-21 21 0,21-22 15</inkml:trace>
  <inkml:trace contextRef="#ctx0" brushRef="#br1" timeOffset="127244.87">16595 8128 0,'0'-21'32,"0"0"-17,0 0-15,0-1 0,0 1 16,21 0-16,0 0 0,-21 0 15,21 21-15,0-21 0,0-1 0,1 22 16,-1-21-16,0 21 0,0 0 0,21 0 16,-20 0-1,-22 21-15,21 1 0,-21-1 16,0 21-16,0 0 16,0-20-16,0 62 0,0-41 15,0-1-15,0 21 0,0-20 16,0-22-16,0 0 0,0 21 0,0-20 15,0-1-15,0 0 16,-21-21 0,21-21-1,0 0 1,0-1-16,0 1 0,0-42 16,0 42-16,0-1 0,21-20 15,0 21-15,0-21 0,21-43 16,-20 43-16,-1 20 0,63-62 15,-62 63 1,-1-1-16,0 22 0,0 0 16,0 0-16,0 22 0,-21-1 0,0 0 15,0 21-15,0 1 16,0-22-16,0 21 0,0 0 16,0 1-16,0 20 0,0-42 0,0 22 15,0-22-15,0 0 0,0 0 16,0 0-16,22 1 0,-1-22 15,0 0-15,21 0 16,1 0 0,-22 0-16,0-22 0,21 22 0,-21-21 15,1 0-15,-1 0 0,21-21 16,0 20-16,-42-20 0,22 21 0,20-43 16,-21 22-16,-21-21 15,0 41-15,0 1 0,0 0 16,0 42 15,0 22-31,0-22 0,-21 0 16,0 42-16,0-20 15,21-1-15,0-21 0,0 0 0,0 22 16,0-22-16,0 21 16,0-21-16,0 1 0,21-22 15,0 21-15,0-21 0,0 0 16,0 0-16,1 0 0,-1 0 0,0-21 15,0-1-15,0 1 0,43 0 16,-22-85 0,-21 85-16,0-21 0,1-1 0,-22 1 15,0 0-15,0-1 0,0 1 16,0 0-16,0-1 0,0 1 0,0 21 16,-22 0-16,1 0 0,-21-1 15,21 22-15,0 0 0,-1 0 16,-20 0-16,-21 22 15,41-1-15,1 0 0,0 21 16,0-21-16,21 1 0,0-1 16,0 42-16,0-42 15,0 22-15,0-22 0,0 0 16</inkml:trace>
  <inkml:trace contextRef="#ctx0" brushRef="#br1" timeOffset="128360.97">19029 8213 0,'21'-43'31,"0"22"-31,0 0 0,0 0 15,1 0-15,-22 0 0,21-22 16,21 1-16,-42 0 0,42-1 16,-20 1-16,-22 21 0,21 0 15,-21-1-15,21 1 0,-21 0 16,0 0-16,0 42 31,-21 0-31,0 0 0,-1 1 16,1 20-16,0-21 0,0 21 15,0 1-15,-22 41 0,22-41 16,21-1-16,0-21 0,0 22 16,0-22-16,0 0 0,0 0 0,0 21 15,21-20 1,1-22-16,-1 0 0,0 0 0,21 0 16,-21 0-16,1 0 0,20 0 0,21-43 15,-41 22-15,41-21 16,-42 21-16,22-22 15,-22 22-15,0-21 0,0-1 0,-21 1 16,21-21-16,-21 20 16,0 1-16,-21 0 0,-42-1 15,41 43-15,-20 0 16,21 0-16,-21 0 0,20 0 16,-20 0-16,21 0 0,0 0 15,0 0-15,-1 21 0,22 1 16,22-22-1,-1 0-15,0 21 0,0-21 16,21 0-16,-20 0 0,41 0 16,-21 0-16,-20 0 0,20 0 15,0 0-15,-21-21 0,22 21 0,41-22 16,-41 1-16,63-21 16,-85 21-16,21 21 15,-21-21-15,0-1 0,1 22 0,-1-21 16,-21 42 15,0 1-31,0-1 0,0 0 16,0 0-16,-21 0 0,21 22 0,-22-22 15,22 21-15,-21 0 16,0 107-16,0-107 0,21 21 16,-21 43-16,21-42 15,0-1-15,0-20 0,0 20 16,0 1-16,0 63 0,0-64 15,0 22-15,0-22 0,0 1 0,0-1 16,21 22-16,0-22 0,0 128 16,-21-149-1,21 22-15,-21-1 0,22 1 0,-1 42 16,-21-64-16,0 0 0,21 64 16,0-85-16,-21 22 15,-21-43 1,0 0-16,0-22 15,-1 1-15,22 0 0,-21-21 16,0 21-16,21-22 0,-21 1 16,0-22-16,0 22 0,-1-21 0,1-1 15,-21-63-15,21 64 16,0-22-16,21 21 0,0-20 0,0 20 16,0-20-16,0 20 0,0 1 15,21-1-15,0 1 0,0 20 0,0-20 16,22 20-16,20-20 15,-42 21-15,22 20 0,-22-20 16,21 21-16,-21 0 0,22-22 0,-22 22 16,0-21-16,0 21 0,0 0 0</inkml:trace>
  <inkml:trace contextRef="#ctx0" brushRef="#br1" timeOffset="130370.24">21315 8022 0,'0'-21'31,"0"0"-15,21 0-16,-21 0 0,21-1 0,-21 1 16,0 0-16,21 0 0,0 0 0,-21-22 15,0 22 1,22-21-16,20-22 0,-42 22 0,0 0 16,0-1-16,21-20 0,-21 21 0,0-1 15,0 1-15,21-22 16,-21 43-16,0 42 31,-21 1-31,21 20 0,-42 21 16,42-20-16,-43 63 15,43-64-15,-21 0 0,0 1 16,21-1-16,0 0 0,0 1 0,0-1 16,0 43-16,0-1 15,21-63-15,-21 1 16,21-1-16,1 0 0,-1-21 0,0 0 15,42 0-15,-41 0 0,20 0 16,-21 0-16,0-21 0,22 21 16,-22-21-16,21-1 0,-21 1 0,0 0 15,64-64 1,-43 22-16,-42 21 0,22 20 16,-22 1-16,21-21 0,-21 21 0,0 0 15,0-1-15,0 44 31,-21-1-31,21 0 0,-22 0 16,22 0-16,0 0 0,-21 1 0,21 20 16,0-21-16,0 21 0,0 1 15,0-22-15,43 21 16,-22-21-16,0-21 0,0 0 16,0 22-16,0-22 0,1 0 0,-1 0 15,0 0-15,0 0 0,21-43 16,-20 43-16,-1-21 0,21-21 15,-21 21-15,0-22 0,1-41 16,-1 41 0,-21 1-16,0 21 15,21-22-15,-42 65 32,21-1-17,-21 0-15,21 0 0,0 0 0,0 0 16,-22 1-16,22 20 0,0-21 15,0 0-15,-21 0 0,21 1 16,0-1-16,0 0 0,0-42 63,0 0-63,0-1 15,0 1-15,0 0 0,0 0 0,0 0 16,21 0-16,-21-1 0,22 1 0,-1-21 15,-21 21-15,21 0 0,0 21 16,0-43-16,0 43 0,1 0 16,-1 0-16,0 21 15,-21 1-15,21-1 16,0 0-16,-21 21 16,21 1-16,-21-22 0,22 0 15,-1 21-15,-21-21 0,0 1 16,0-1-16,21-21 0,0 42 15,0-42 1,0 0 0,-21-21-16,0 0 15,22 0-15,-1-22 16,0 22-16,0 0 0,0-43 16,0 43-16,1 0 0,-1-21 0,0 21 15,0-22-15,21 22 0,-20 0 16,-1 0-16,0 0 0,0 21 0,0 0 15,0 0-15,1 0 16,-22 21-16,0 0 16,0 0-16,0 0 15,0 22-15,0-1 0,0-21 16,0 0-16,0 0 0,0 1 16,21 20-16,-21-21 0,21 0 15,0 0-15,0-21 16,-21 22-16,21-22 0,22 0 15,-22 0-15,21 0 16,1 0-16,20-43 16,-21 22-16,-20 21 0,20-21 0,0 0 15,-21 0-15,1-22 0,20 22 0,0-64 16,-21 22 0,-21 42-16,0 0 0,0-1 15,0 1-15,-21 21 0,0 0 16,0 0-16,0 0 15,0 21-15,-1-21 0,1 22 0,0 62 16,0-63-16,21 1 16,-21 20-16,21-21 0,0 0 15,0 43-15,0-22 16,0-21-16,0 0 16,21-21-16,-21 22 0,21-22 15,0 0-15,22 0 16,-1 0-16,21-22 0,-20 1 15,105-21 1,-106 21-16,1 0 0,-22-1 0,21 1 16,0-21-16,-20 21 0,41-85 15,-42 42 1,-21 22-16,0 21 0,0 0 0,0 0 16,-21 21-1,0 0-15,0 0 0,0 0 16,-1 21-16,22 0 0,0 0 0,0 43 15,0-43-15,0 0 16,0 0-16,0 21 0,0-20 0,0-1 16,0 0-16,22 0 0,-22 0 15,21 22-15,-21-22 16,21 0-16,-21 0 0,21 0 16,-21 0-16,0 1 15,0-1 1,-21-21-16,0 0 0,0 21 0,-1-21 15,1 0-15,0 0 16,0 0-16,0 0 16,-22-21-1,22 0-15,0-1 0,0 22 0</inkml:trace>
  <inkml:trace contextRef="#ctx0" brushRef="#br1" timeOffset="130632.13">22627 7345 0,'0'0'15,"-21"0"-15,0 0 0,-22-21 31,22 21-31,0 0 16,0 0-16,0 0 31,0 0-15,-1 0-16</inkml:trace>
  <inkml:trace contextRef="#ctx0" brushRef="#br1" timeOffset="130880.28">21209 7662 0,'-21'0'0,"42"0"0,-63 0 16,20 0-16,44 0 31,-1 0-31,0 0 15,21-21-15,-21 21 0,22 0 16,-1-21-16,-21 21 0,22 0 0,-22-21 16,21 21-16,-21-21 0,0 21 15,1 0-15,-22-21 16</inkml:trace>
  <inkml:trace contextRef="#ctx0" brushRef="#br1" timeOffset="134464.06">3133 11430 0,'-22'0'0,"44"0"0,-44-21 31,22 0-15,0 0-16,0-1 15,0 1-15,0 0 0,0 0 16,0 0-16,0 0 0,0-1 16,0-20-16,0 21 0,-21-21 0,0 20 15,0-20-15,0 21 16,-22 0-16,22-22 0,-42 1 16,42 42-16,-1-21 0,-20 21 0,21 0 15,0 0-15,-85 42 16,64-21-16,20 1 0,-20 20 15,21 0-15,0 1 0,0-1 16,-1 106-16,22 21 16,0-126-16,0-1 15,0-21-15,0 22 0,22-22 16,41 42 0,1-42-16,-43-21 0,21 0 15,22 0-15,-43 0 0,21-21 16,-21 0-16,43-21 15,-43-1-15,21 22 0,-21-21 16,1 0-16,-1-1 0,0 1 0,0-22 16,0 1-16,0 21 0,1-22 15,-1 1-15,-21-107 16,0 107-16,0 20 0,0-20 0,0 21 16,0-1-16,0 1 0,-21-22 15,21 43-15,0-21 16,-22 42-16,1 0 15,21 21-15,0 0 0,0 22 16,0 20-16,0 1 0,0-22 16,0 0-16,0 22 15,0 105-15,0-127 16,0 22-16,21-22 0,1 22 16,-22-22-16,21 0 0,-21 1 15,21-22-15,21 64 0,-21-85 16,1 21-16,-1-21 0,0 0 15,0 0-15,0-21 0,0-1 16,1 22-16,-1-21 16,0 0-16,42-64 15,-41 43-15,-1 0 0,0 21 0,0-22 16,-21 1-16,0 21 0,0-22 0,0 1 16,0 21-16,0 0 15,0 0-15,0 42 31,0 0-15,0 0-16,0 0 0,0 22 0,0-22 16,0 21-16,0-21 0,0 22 15,0-22-15,0 42 16,42 1-16,-20-43 16,-1 0-16,0-21 0,0 0 15,0 0-15,0 0 16,1 0-16,-1-21 0,0 0 15,0 0-15,0-22 16,-21 22-16,21 0 0,-21-21 0,22 20 16,-1-20-16,-21-21 15,0 41-15,0-20 0,0 21 16,0 0-16,0 0 0,0-1 0,0 1 0,0 0 16,0 42 15,0 0-31,0 1 0,0-1 15,0 0-15,0 0 0,0 21 16,0-20-16,0 20 0,0-21 0,21 43 16,-21-22-16,0-21 15,0 0-15,0 0 0,21 1 16,-21-1-16,42 0 0,-20-21 16,-1 0-16,0 0 15,0 0-15,0 0 16,0-21-16,1 0 0,-1-43 15,21 22-15,-21-1 0,0 22 16,1-63-16,-22 62 16,21-20-16,-21 21 0,0-21 15,0 20-15,0 1 16,0 0-16,-21 21 16,-1 0-16,1 0 0,21 21 15,-21-21-15,21 21 16,0 1-16,-21-22 0,21 21 0,0 0 15,21-21 1,0 0 0,0 0-16,1 0 15,-1 0-15,0-21 0,0 21 0,-21-21 16,21 21-16,0-22 0,1 22 16,-22-21-16,21 21 15,-21-21-15,21 21 16,-21 21-1,0 0-15,0 1 16,0-1-16,0 0 0,0 0 16,0 0-16,0 22 0,0-22 0,0 42 15,0 22 1,0-64-16,0 0 0,0 0 0,0 1 16,21-1-16,0-21 15,0 0-15,1 0 0,-1 0 16,0 0-16,21 0 0,-21-21 0,1-1 15,20 1-15,-21 0 16,21 0-16,-20 0 0,-1-22 0,0 22 16,42-42-16,-41 20 0,-22 1 15,21 21-15,0 0 0,-21-22 16,0 22-16,0 0 0,0 0 16,0 42-1,0 0-15,-21 0 16,21 1-16,-21 20 15,21-21-15,0 43 16,-22-43-16,22 21 0,0-21 16,0 0-16,0 1 0,0-1 0,0 0 0,22 0 15,-1 0-15,0-21 0,42 0 16,-20 0 0,-22 0-16,0 0 0,21-21 15,-20 21-15,-1-21 0,0 0 0,42-64 16,-41 64-16,-1-21 15,-21 20-15,0 1 0,21-42 16,-21 20-16,0 22 0,0 0 16,0 0-16,0 0 0,0 42 31,0 0-15,-21 0-16,21 22 15,-21-1-15,21 0 16,0-21-16,0 22 0,0-22 0,0 0 15,0 0-15,0 22 16,0-22 0,0-42-1,0-1 1,0 1-16,21 0 16,-21 0-16,0 0 0,21 0 0,0-43 15,21 1 1,-42 41-16,22 22 0,-1-21 15,0 21-15,0 0 0,0 0 16,0 0-16,-21 21 16,0 1-16,0-1 15,0 0-15,22 0 0,-22 0 16,0 0-16,21 22 0,21 20 16,-21-42-16,22 1 15,-22-22-15,0 0 0,21 21 16,1-21-16,84 0 15,0-21-15,-106-1 16,21 1-16,0 0 0,-20 21 16,20-21-16,43-43 15,-64 43-15,21-42 16,-42-1-16,21 43 16,-21 0-16,0-21 0,0 20 0,0-41 15,-21 42-15,-21 0 16,21 21-16,-1-22 0,1 22 0,0 0 15,0 0-15,0 22 0,0-1 16,-22 21-16,-20 43 16,63-64-16,0 21 0,-21-21 15,21 22-15,0-22 0,0 0 16,0 0-16,0 22 16,42-22-16,-21-21 0,0 0 15,0 0-15,1 0 0,-1 0 16,0 0-16,21-21 15,-21-1-15,1-20 0,-1 42 16,0-21-16,-21 0 0,0 0 16,0-1-16,21 22 0,-21-21 0,0 0 15,0 0-15,0 42 47,0 0-47,0 0 0,0 1 0,0 62 16,0 1-1,0-43-15,0 1 0,0-1 16,0 21-16,0-20 0,0 20 0,0 85 16,0-84-1,0 63-15,0-64 0,21 1 16,0-1-16,-21 1 0,22-1 16,-22 1-16,21 42 15,0-43-15,0 43 0,-21-42 16,21-22-16,-21 0 0,0 22 0,0-22 15,0 0-15,0 22 0,0 21 16,-21-22-16,0-42 0,0 22 16,21-22-16,-43 0 15,22-21-15,0 0 16,0 0-16,21-21 0,0 0 0,-42-64 16,20-21-1,22 43-15,0 20 0,-21 1 16,21-22-16,0 22 0,-21-21 15,21-43-15,0 63 0,0-84 16,-21 85-16,21-21 0,-21-1 16</inkml:trace>
  <inkml:trace contextRef="#ctx0" brushRef="#br1" timeOffset="134704.26">5080 10753 0,'0'0'0,"-21"0"0,21-21 15,0-1-15,0 1 16,0 0-16</inkml:trace>
  <inkml:trace contextRef="#ctx0" brushRef="#br1" timeOffset="138247.53">7768 10880 0,'0'21'0,"0"-42"0,-21 42 0,21 0 16,-21-21-16,21 21 15,21-21 1,0 0-16,0 0 0,0 0 15,1 0-15,-1-21 16,0 21-16,0-21 0,21 0 0,-20 0 16,-1-1-16,42-62 15,-42 63-15,1-22 0,-1 22 16,0-21-16,0-1 0,-21-62 16,0-1-1,0 85-15,0-1 0,-21-20 16,0 42-16,0 0 0,-1 0 15,1 0-15,0 21 0,0 0 0,-21 22 16,-1 63 0,43-64-16,0 0 15,0 43-15,0-64 0,0 21 16,0 1-16,21-22 0,1 0 16,20 43-16,-21-64 0,0 21 15,0 0-15,43-21 16,-22 0-16,-21 0 15,1-21-15,-1 0 16,0-1-16,-21 1 0,21 0 0,21-21 16,-20 21-16,-22-22 15,21 22-15,0-21 0,42-22 16,-41 43-16,-1 0 0,0-21 0,64-1 16,-64 43-1,0 0-15,0 0 0,0 21 16,-21 1-16,0-1 0,0 21 15,0-21-15,0 0 0,0 22 0,-21 41 16,0-20 0,0-43-16,21 0 0,0 22 15,-21-22-15,21 0 0,-22-21 16,22 21-16,0-42 31,22 0-15,-1 0-16,0-22 15,0 22-15,0 0 0,43-85 16,-1 43 0,-42 20-16,1 1 0,20 0 0,-21-1 15,0 22-15,-21-21 0,21-1 16,-21 65 0,-21-1-1,0 0-15,21 21 0,-21-21 16,0 22-16,0-1 0,21 22 15,-22-22-15,22 0 0,0 22 16,0-43-16,0 0 16,43 64-1,20-64-15,-42-21 16,22 0-16,-22 0 0,21 0 16,22 0-16,-43-21 0,21 0 15,64-43 1,-64 22-16,-20 21 0,-1-22 15,0 22-15,-21-21 0,0 21 0,21-22 16,-21 22-16,0-21 0,0 21 16,0-1-16,0 1 0,0 0 0,-21 21 15,0 0-15,0 0 16,-1 21 0,22 0-16,-21 22 0,21-22 0,0 0 15,0 21-15,0-20 0,0 20 16,0-21-16,0 0 0,0 64 15,21-64-15,1 0 0,-1 0 16,0 1-16,0-22 16,43 0-16,-1 0 15,-42 0-15,0 0 0,43-22 16,-43 1-16,0 0 16,0 0-16,43-21 15,-22-22-15,-21 22 16,1 21-16,20-43 0,-21 43 15,0 0-15,0-22 16,1 22-16,-1 21 16,-21 21-1,0 1 1,0-1 0,0-42 30,0-1-30,0 1 0,0 0-16,0 0 0,-21 0 15,-1 21 1,1 0-16,0 0 16,0 21-1,0 0-15,21 0 0,0 0 0,-21 1 16,-1 20-16,22-21 0,0 21 15,0 43 1,0-43-16,-21-20 0,21 41 16,0-42-16,0 0 0,0 1 0,0-1 0,21-21 15,-21 21-15,22 0 0,-1-21 16,42 0 0,-42 0-16,1 0 0,41 0 15,-42-21-15,22 21 0,-1-42 16,-21 20-16,21 1 0,1-42 15,-22 42-15,-21-22 16,21-20-16,0 20 0,-21 22 16,21-42-16,-21 42 0,0-1 15,0 1-15,-21 42 32,21 1-32,-21-1 0,21 0 15,0 0-15,-21 43 16,21-43-16,0 42 0,0-42 15,0 1-15,0-1 0,0 0 16,0 0-16,21 0 0,0 0 16,0-21-16,43 22 15,-43-22 1,0 0-16,0-22 0,1 22 0,-1-21 16,0 0-16,0 21 0,0-21 0,22-43 15,-22 43-15,0 0 16,0-21-16,-21 21 0,42-64 15,-42 64-15,22-22 0,-22-41 16,0 105 15,-22-21-31,22 21 16,-21 0-16,0 43 0,21-1 16,0-42-16,0 22 15,-21-22-15,21 21 0,0-21 0,0 1 16,0 20-16,21 0 15,0-21-15,0-21 0,1 0 16,-1 0-16,21 0 0,-21 0 16,0 0-16,1 0 0,41-21 15,-42 0-15,22-21 16,-1-1-16,-21 22 0,0-21 16,0 0-16,1-1 0,-1-20 0,21-22 15,-21 22-15,22-22 16,-43 43-16,21-1 0,-21 1 15,0 21-15,0-22 0,0 22 0,0 0 16,0 0-16,-21 42 31,21 0-31,-22 0 0,1 1 0,21 20 16,0-21-16,-21 64 16,0-43-16,21 0 0,0 22 0,0-22 15,0 1-15,0-1 0,0 0 16,0-21-16,0 85 15,0-85-15,0 22 0,0-22 16,21 0-16,0 0 0,0-21 16,1 0-16,41 0 15,-21 0 1,-20-21-16,-1 0 0,0 21 0,0-21 16,0 0-16,0-1 0,22-62 15,-22 63-15,0-1 16,-21 1-16,0 0 0,21 0 0,-21 0 15,0 0-15,21 21 0,-21 21 32,0 0-17,0 21-15,0-21 0,0 1 0,0-1 16,-21 0-16,21 0 0,0 0 0,0 22 16,0-22-16,0 0 0,0 0 15,21-21-15,1 21 0,-1-21 16,0 0-16,0 0 0,0 0 15,0 0-15,1 0 0,20-21 16,0-21 0,1 21-16,-22-1 0,0 1 0,0-21 15,0 21-15,0-22 0,-21 22 0,64-85 16,-64 64 0,21 21-16,-21 42 31,0 0-31,0 0 0,0 1 15,0-1-15,-21 21 0,21-21 16,0 0-16,0 1 0,-21-1 0,21 21 16,0-21-16,0 0 0,0 1 15,21-22-15,0 0 16,0 0-16,0 0 0,1 0 16,-1 0-16,0 0 0,0-22 15,0 1-15,-21 0 0,21 0 16,-21-21-16,0-1 15,0-20-15,0 42 16,0-22-16,0 22 0,-42-21 16,21 21-16,0 21 0,0-22 15,-1 22-15,1 0 0,0 0 0,0 0 16,0 0-16,-22 22 16,43-1-1,0 0-15,22-21 16,-1 0-16,0 0 0,0 0 0,21 0 15,1 0-15,-22 0 16,0 0-16,0 0 0,22 0 16,20-21-16,22 0 15,-64 21-15,21 0 16,-21 0-16,1 0 0,-1 0 16,0 0-16,-21 21 0,21 0 15,-21 42 1,0-41-16,0-1 0,0 0 15,0 0-15,0 0 0,0 0 0,0 1 16,0-1-16,0 42 16,0-20-16,0-22 31,0-42 0,0-1-15,0 1-16,0 0 15,0 0-15,0 0 0,0 0 16,21-1-16,0-20 0,-21 21 0,22 0 16,-1-22-16,-21 22 0,21-21 15,21 21-15,-21 0 0,1-1 0,-1 1 16,0 0-16,42 0 0,-41 21 16,-1 0-16,0 0 0,0 0 0,-21 21 15,0 0-15,21 0 16,-21 1-16,0 20 0,0-21 0,0 21 15,0-20-15,0 20 0,0 21 16,0-41-16,0 41 0,0-42 16,21 0-16,1 1 15,-1-22-15,0 0 0,21 0 16,-21 0-16,1-22 16,-1 1-16,0 21 0,21-21 15,-21 0-15,1 0 0,-1 0 0,0-22 16,0 1-16,0-22 15,0 43-15,-21 0 16,0 0-16,0 0 0,0 0 16,0-22-16,-63 1 15,42 21-15,-22 21 16,22-21-16</inkml:trace>
  <inkml:trace contextRef="#ctx0" brushRef="#br1" timeOffset="138500.39">12128 9991 0,'0'0'15,"-21"0"-15,21-21 16,-21 21-16,0-22 78,0 22-78</inkml:trace>
  <inkml:trace contextRef="#ctx0" brushRef="#br1" timeOffset="138774.23">10922 10245 0,'63'0'31,"-41"0"-31,-1 0 0,0 0 16,21 0-16,-21 0 0,1 0 0,20 0 16,-21 0-16,0 0 15,22-21-15,-1 21 16,0 0-16,1 0 0,-22-22 0,21 22 16,0 0-16,-20 0 0</inkml:trace>
  <inkml:trace contextRef="#ctx0" brushRef="#br1" timeOffset="139103.32">13864 10520 0,'0'0'15,"0"21"63</inkml:trace>
  <inkml:trace contextRef="#ctx0" brushRef="#br0" timeOffset="157857.32">1164 13102 0,'0'-21'47,"0"0"-16,0 0-15,0 0-16,0-1 15,0 1 1,0 0-1,0 42 32,0 0-31,0 1-16,0-1 0,0 0 16,0 21-16,0-21 0,0 1 15,0 20-15,0-21 0,0 21 0,0-20 16,0 20-16,0 21 15,0-20-15,-21-1 0,0-21 16,21 22-16,0-1 0,-21 43 16,21-64-16,-22 0 15,22 0-15,0-42 78,0 0-62,22 21 0,-22-21-16,21 21 0,0-22 15</inkml:trace>
  <inkml:trace contextRef="#ctx0" brushRef="#br0" timeOffset="159607.42">1122 13674 0,'21'-21'16,"0"-1"-16,-21 1 15,0 0-15,21-21 16,-21 21-16,0-1 0,21 1 16,-21 0-16,0-21 0,22-22 15,-22 43-15,21-21 0,-21-1 16,0 22-16,0-21 0,0 21 16,0-43-16,0 1 15,0 42 1,0-1-16,0 44 31,0-1-15,0 0-16,0 0 0,0 0 15,0 22-15,0-22 0,0 21 16,0 0-16,0 43 16,0-43-16,0 1 0,-21-22 0,21 21 15,-22 1-15,22-1 0,0-21 0,0 0 16,0 22-16,0-22 15,0 0-15,0 0 0,-21-21 0,21 21 32,0 0 249,0 1-250,0-1-15,21-21 31,-21-21-32,22 21-15</inkml:trace>
  <inkml:trace contextRef="#ctx0" brushRef="#br0" timeOffset="160347.48">1672 13780 0,'0'0'0,"21"0"47,0-22-47,1 1 16,-1 0-16,0 21 0,0-21 15,0 0-15,0 0 0,1-22 0,-1 22 16,21-42-16,-21 20 16,0 1-16,1 0 0,20-43 15,-21 64-15,0-22 0,-21 1 0,0-43 16,0 43-16,0-21 16,0 41-16,0 1 0,0 0 15,0 0-15,-21 21 31,0 0-15,0 0-16,0 0 0,21 21 16,0 0-16,-22-21 0,1 21 15,21 1-15,0-1 0,-42 42 16,42-42-16,-21 1 0,21 20 16,0-21-16,0 21 0,0-20 0,-21 20 15,21-21-15,0 21 0,0-20 16,0-1-16,0 21 0,0-21 0,0 22 15,0-22-15,0 0 0,0 21 16,0-21-16,0 1 0,21-1 16,21 21-16,-21-21 15,0-21-15,1 0 0,-1 0 16,0 0-16,0 0 0,0 0 16,22 0-16,-22 0 0,0 0 0,64-42 15,-43 42 1,0-42-16,-21 20 0,1 22 15,-22-21-15,21-21 0,-21 21 16,21 21-16,-21-21 0</inkml:trace>
  <inkml:trace contextRef="#ctx0" brushRef="#br0" timeOffset="161092.01">3069 13377 0,'-42'0'16,"63"0"31,0 0-47,21 0 0,-20 0 15,20 0-15,0 0 0,1 0 0,-1 0 16,0 0-16,1-21 0,20 21 0,-21 0 16,1 0-16,63 0 15,-64-21-15,-21 21 0,21 0 0,22 0 16,-43 0 0,0 0-16,-42 0 31,0 0-16,0 0-15,0 0 0,-1 0 0,1-21 16,0 21-16,-21 0 0,21 0 0,-1 0 16</inkml:trace>
  <inkml:trace contextRef="#ctx0" brushRef="#br0" timeOffset="161359.78">3133 13377 0,'0'22'0,"21"-1"32,0-21-32,0 0 0,21 0 0,-20 0 15,41 0-15,-21 0 0,1 0 16,-1 0-16,0-21 0,1 21 16,-22 0-16,21 0 0,1 0 0,-22-22 15,0 22-15,0 0 0,21 0 16,-20 0-16,-22-21 31,0 0-15</inkml:trace>
  <inkml:trace contextRef="#ctx0" brushRef="#br0" timeOffset="161835.51">3746 13060 0,'-21'0'0,"0"0"15,21 21 1,0 0 0,0 0-16,0 1 0,21-1 15,0 0 1,1 0-16,-1-21 0,21 21 15,0 0-15,-20-21 0,20 0 16,0 0-16,-21 0 16,1 0-16,20 0 0,-21 0 15,0 0-15,0 0 16,-42 0 31,0 0-47,0 22 0,0-1 15,0-21-15,-1 21 0,1 0 16,0 0-16,0 0 16,0 1-16,0-1 0,-1 0 0,-41 64 15,21-43 1,42-21-16,-22 0 0,22 0 16,-21 1-16,21-1 0,21-42 62,1-1-62,-1 22 0</inkml:trace>
  <inkml:trace contextRef="#ctx0" brushRef="#br0" timeOffset="162691.01">4487 13166 0,'-21'-21'32,"21"42"-17,0 0-15,0 0 16,0 0-16,-21 0 0,21 1 16,0-1-16,0 21 15,0-21-15,-21 0 0,21 1 0,-21 20 16,21-21-16,-22 0 0,22 22 15,0-1 1,0-21 0,-21-21-16,21-21 31,0 0-31,0 0 16,21 21-16,-21-22 0,0 1 0,22 0 15,-1 0-15,0 0 0,-21 0 16,21-1-16,0 1 0,-21 0 0,21 0 15,1 0-15,-1 21 0,-21-21 16,21 21-16,0 0 16,-21 21-1,0 0-15,21-21 0,-21 21 0,0 0 16,0 0 0,0 1-16,0-1 0,21 0 0,1 0 15,-22 0-15,0 0 16,21 1-16,0-1 0,0-21 15,0 21-15,0-21 0,1 0 16,-1 0-16,21 0 16,-21 0-16,0 0 0,22 0 15,-22-21-15,0 21 0,0-21 0,0-1 16,-21 1-16,22 21 0,20-42 16,-42 0-16,0 20 0,0-20 15,0 0-15,0 21 0,0-22 16,0 22-16,0 0 15,0-21-15,0 20 0,-21 1 16,21 0-16,-43 0 0,22 21 16,0 0-16,0 0 15,0 0 1,0 0-16,21 21 16,0 0-16,0 0 15,0 1-15,21-22 16,0 21-1</inkml:trace>
  <inkml:trace contextRef="#ctx0" brushRef="#br0" timeOffset="163349.64">5673 13187 0,'0'-21'0,"-43"-22"31,22 43-31,0 0 0,0 0 16,0 0-16,-1 0 0,1 0 15,0 0-15,0 0 0,-21 22 16,-1 20-1,22-21-15,0 0 0,0 0 0,0 1 16,21-1-16,0 0 0,-22 0 0,1 43 16,21-22-1,0-21-15,0 0 0,0 0 0,0 22 16,0-22 0,0 0-16,21-21 15,1 0-15,-1 0 0,0 0 16,0 0-16,0 0 0,0 0 15,1-21-15,-1 0 0,0 21 16,0-21-16,0-1 0,0 1 0,1 0 16,20-42-16,-21 41 15,0 1-15,-21-42 0,21 20 16,-21 22-16,0-63 16,0 62-16,0 1 15,0 0-15,-21 21 16,0 0-16,0 21 15,21 0 1,-21 1-16,21-1 0,0 0 0,-21 21 16,21-21-16,0 1 0,0-1 0,0 21 0,0-21 15,0 0-15,0 22 16,0-22-16,0 0 0,21-21 16,-21 21-16,0 0 0,21-21 0,0 0 15,21 22-15,-20-22 16,-1 0-16,0 0 0,21 0 15,-21-22-15,1 1 0,-1 21 0,0-21 16,21-21-16,-21 21 16,1-1-16</inkml:trace>
  <inkml:trace contextRef="#ctx0" brushRef="#br0" timeOffset="163672.46">6075 12848 0,'0'0'0,"-43"85"31,43-64-31,-21 0 0,21 22 0,0-22 0,0 0 16,0 21-16,0-21 0,0 43 15,0-22-15,0-21 16,0 22-16,0-1 0,0-21 15,0 0-15,0 1 0,0-1 0,0 0 16,0 0-16,0 0 16,0 0-16,0 1 15,21-22 17,1-22-32,-1 1 15,0 0-15,0 0 0,0 0 16</inkml:trace>
  <inkml:trace contextRef="#ctx0" brushRef="#br0" timeOffset="164149.09">6265 13293 0,'21'0'32,"1"0"-17,-1 0-15,0 0 16,0-21-16,-21-1 16,21 22-1,-21-21-15,21 21 0,-21-21 16,0 0-16,0 0 15,-21 21 1,0 0-16,0 0 16,0 0-16,21 21 15,-21 0-15,-1 0 16,22 0-16,0 1 0,0-1 0,-21 0 16,21 0-16,0 0 0,0 0 15,0 1-15,0 20 16,0-21-1,21-21-15,-21 21 0,22-21 16,-1 0-16,0 0 16,0 0-16,0 0 15,0 0-15,1 0 0,-1-21 16,0 21-16,0-21 0,0 21 16,-21-21-16,21 0 0</inkml:trace>
  <inkml:trace contextRef="#ctx0" brushRef="#br0" timeOffset="164663.81">6837 13145 0,'-21'-43'15,"21"22"1,0 0-1,21 21-15,0 0 16,0 0-16,0 0 0,0 0 16,1 0-16,-1 0 0,0 21 15,0-21-15,-21 21 16,21 0-16,-21 1 0,0 20 16,0-21-16,0 0 0,0 0 0,0 1 15,0-1-15,0 0 0,0 0 16,0 0-16,0 0 15,0 1-15,-21-22 0,21 21 16,-21-21-16,0 0 16,21-21 31,0-1-47,0 1 0,0 0 15,0 0-15,0 0 0,21 0 0,0-1 16,0 1-16,-21 0 15,43-42-15,-43 41 0,21 1 16,0 0-16,21 0 0,-21 0 16,1 0-16,-1 21 0,0-22 15,0 22-15,21 0 0,-20 0 16,-1-21-16,0 21 0,-21 21 31</inkml:trace>
  <inkml:trace contextRef="#ctx0" brushRef="#br0" timeOffset="165172.16">5863 12891 0,'21'0'31,"0"0"-31,1 0 0,20 0 16,-21 0-16,21 0 0,1 0 0,-1 0 15,64 0-15,-21-22 16,-43 22-16,0 0 15,1 0-15,-1 0 0,0 0 0,1 0 16,-22 0-16,42 0 16,-63-21-16,21 21 0,1 0 62,-1 0-46</inkml:trace>
  <inkml:trace contextRef="#ctx0" brushRef="#br0" timeOffset="174264.7">10477 11938 0,'0'0'0,"0"-21"16,0 0-1,0 0-15,0-1 16,0 1-16,0 0 16,0 0-16,0 0 15,0 0-15,0-1 0,22 1 16,-22 0 0,0 0-1,0 42 16,0 0-15,0 0-16,0 1 16,0-1-16,0 0 0,0 21 0,0-21 15,0 22-15,0-1 0,0 0 0,0-20 16,0 20-16,0 21 16,0 1-16,0-43 0,0 0 15,0 0-15,0 1 16,0-1-16,0-42 62,0-1-62,0 1 16,0 0 0</inkml:trace>
  <inkml:trace contextRef="#ctx0" brushRef="#br0" timeOffset="175207.62">10901 12002 0,'0'-22'16,"0"1"-1,0 0 1,-21 21-16,-1 0 31,22 21-15,0 0-16,0 1 15,0-1-15,0 0 16,0 0-16,0 0 16,22-21 15,-1 0-15,0 0-16,0-21 31,-21 0-31,0 0 0,0 0 15,0-1 1,0 1-16,0 0 0,0 0 16,-21 21-1,0 0 1,21 21 0,0 0-1,0 0 1,21-21-1,0 0 1,0 0-16</inkml:trace>
  <inkml:trace contextRef="#ctx0" brushRef="#br0" timeOffset="183370.65">12001 11726 0,'0'-21'16,"22"21"-16,-1 0 16,-21-21-16,0 0 15,0 0 16,0 0-15,-21 21-16,-1 0 16,22-22-16,-21 22 0,0 0 15,-21 0-15,21 0 16,-1 0-16,1 0 16,0 22-16,0-22 0,0 21 15,-22 42 1,22-42-16,0 1 0,0 41 15,21-42-15,-21 22 0,21-22 0,-21 21 16,21-21-16,0 22 0,0 20 16,0-42-16,0 0 15,0 1-15,0-1 0,0 0 0,21 0 16,0 0-16,0-21 0,-21 21 0,64 1 16,-43-22-1,0 0-15,0 0 0,0 0 0,22 0 16,-22 0-16,0 0 15,0 0-15,0 0 0,22-22 16,-22 1 0,0 21-16,0-21 0,0 0 0,0 0 0,1 21 15,20-43 1</inkml:trace>
  <inkml:trace contextRef="#ctx0" brushRef="#br0" timeOffset="186445.81">12446 11832 0,'0'-21'31,"-21"42"-15,0 0 0,21 1-16,-22-1 0,22 0 15,0 0-15,0 0 0,-21 0 16,21 1-16,-21 20 0,21-21 0,-21 21 15,21-20-15,0-1 16,0 0-16,0 0 16,21-21-16,0 0 15,0 0-15,1 0 0,-1 0 16,21 0-16,-21 0 0,0 0 16,1-21-16,-1 0 0,0 0 15,-21-1-15,21 22 0,-21-21 16,0 0-16,0 0 0,0-21 15,0 20-15,0 1 16,0 0-16,0 0 0,-21 0 16,0 21-16,0 0 0,-1-21 0,1 21 15,0 0 1,0 0 0,42 0 15,0 0-31,0 0 15,1-22-15,-1 1 0,0 21 0,0 0 16,0 0-16,-21-21 0,21 21 16,1 0-16,-1 0 0,0-21 0,0 21 15,0 0-15,0 0 0,1 0 16,-1 0-16,-21 21 16,21-21-16,-21 21 0,21 0 15,-21 22-15,0-22 16,0 0-16,0 0 0,0 0 15,0 1-15,0-1 0,0 0 16,0 0-16,0 0 0,0 0 16,0 22-1,0-22-15,0 0 16,0-42 15,0 0-15,0 0-16,0-1 15,0 1-15,0-21 0,0 21 16,0 0-16,0-43 0,64 1 16,-43 41-16,0 1 15,0 0-15,0 0 0,22 0 16,62 0 0,-83 21-16,20 0 0,-21 0 15,0 0-15,0 21 0,-21 0 16,22-21-16,-22 21 0,0 0 0,0 0 15,0 22-15,0-1 16,0 0-16,0 1 16,0-22-16,0 0 0,0 0 0,0 22 15,21-22-15,0 0 16,0-21-16,0 0 16,0 0-16,1 0 0,20 0 15,-21 0-15,0 0 0,0 0 16,1-21-16,-1 0 0,0-1 15,0 1-15,0-21 16,22-22-16,-22 43 0,-21-21 16,21 21-16,0-22 0,-21 22 0,21-21 15,-21 0-15,21-1 16,-21 22-16,0 0 0,0 0 0,0 0 16,0-1-1,0 44 16,0-1-31,0 0 0,0 0 16,-21 0-16,0 64 16,0-64-16,21 21 0,-21-20 15,21 20-15,0-21 0,-21 85 16,21-64 0,0-21-16,0 1 0,0-1 15,0 0-15,21 0 0,0 0 16,0-21-16,0 0 0,0 0 15,22 0-15,-22 0 16,21 0-16,-21 0 0,1 0 16,41-42-16,-42 42 0,0-21 15,1 0-15,-1-22 0,0 22 16,0 0-16,0-21 0,0-1 16,1-41-16,-22 62 15,0 1-15,0 0 0,0 0 16,0 0-16,-22 21 15,1 0 1,0 0-16,0 0 0,0 21 16,0 0-16,-1 0 15,1 0-15,0 1 0,21-1 0,-63 42 16,63 1 0,0-43-16,-22 0 0,22 21 15,0-20-15,0-1 0,0 21 16,22-42-1,-1 0 1,0 0-16,0 0 16,0 0-16,0-21 0,1 21 0,-22-21 15,21 0-15,0-1 16,-21 1-16,42-21 0,-42 21 16,0-22-16,21 22 0,-21 0 0,22 0 15,-22 0-15,0 0 0,0-1 16,21 22-16,-21-21 0,0 42 47,0 1-47,0-1 0,0 0 0,0 21 15,0-21-15,0 1 16,0-1-16,21 0 0,-21 0 0,0 0 16,21-21-16,0 21 0,0 1 0,22-1 15,-22-21 1,0 0-16,0 0 0,0 0 15,22 0-15,-22 0 0,0 0 16,0-21-16,0-1 0,1 22 0,-1-21 16,21-21-16,-21 21 15,0-43-15,1 43 0,-1 0 16,-21 0-16,21 0 0,-21-1 16,0 1-16,0 42 31,0 1-31,-21-1 15,21 0-15,0 0 0,-21 43 16,-1-43-16,22 21 16,0-21-16,0 0 0,0 1 15,0-1-15,0 0 16,22-21-16,-1 0 16,0 0-16,0 0 15,0 0-15,0 0 0,1 0 16,-22-21-16,21 0 0,0 21 0,-21-22 15,21 1-15,0-21 0,-21 0 16,21-1-16,1 22 0,-22 0 16,0 0-16,0 0 0,0-1 15,21 22-15,-21 22 32,0-1-32,0 0 15,-21 0-15,21 0 0,0 0 16,-22 1-16,22-1 0,0 0 15,-21 0-15,21 0 16,0 0 0,0-42 15,0 0-31,0 0 16,0 0-16,0 0 0,0-22 15,0 22-15,21 0 0,-21 0 0,22 0 16,-1-1-16,0 1 15,21-21-15,22 21 16,-43 21-16,0 0 16,0 0-16,0 21 15,1 0-15,-22 0 16,0 22-16,0-22 16,0 0-16,0 0 0,0 0 15,0 0-15,0 1 0,0-1 16,21 21-16,0-21 15,0-21-15,0 0 16,-21 21-16,21-21 0,22 0 16,-22 0-16,21 0 15,-21-21-15,1 21 0,20-42 16,-21 42-16,-21-21 0,21-22 16,0 22-16,1 0 0,-1-21 0,-21 21 15,0-1-15,21-41 16,0 42-16,-21 0 0,0 42 47,0 0-47,0 0 0,-21 0 15,0 0-15,21 1 0,-21-1 0,-1 0 16,22 0-16,0 0 0,0 0 16,0 22-16,0-22 15,0 0-15,0 0 16,0 0-16,22-21 15,-1 0-15,0 0 0,-21 22 16,21-22-16,0 0 0,0 0 16,1 0-16,-1-22 15,0 22-15,21-63 16,-21 42-16,1 0 0,-22-1 16,21 1-16,0-21 0,0 21 0,-21 0 15,0-22-15,21 22 0,0-42 16,-21 41-1,0 1-15,0 42 32,0 1-32,-21-22 15,21 21 1,0 0-16,21-21 31,1 0-31,-1 0 0,0 0 16,0 0-16,0-21 0,0 21 15,1-21-15,-22-1 16,21 22-16,0 0 0,-21-21 16,0 42 15,0 1-15,0-1-16,-21 0 0,0 0 15,21 0-15,-22 0 0,22 1 0,0-1 16,0 21-16,0-21 0,0 0 0,0 1 15,0-1-15,0 21 16,22-21 0,-1-21-16,0 0 0,0 0 15,0 0-15,0 0 16,1-21-16,-1 0 0,0 21 16,21-21-16,-21 0 0,1-1 0,-1 1 15,0 0-15,21-42 16,-21 41-16,22-20 0,-43 21 15,0 0-15,0 0 0,0-1 0</inkml:trace>
  <inkml:trace contextRef="#ctx0" brushRef="#br0" timeOffset="186731.94">15325 11240 0,'0'0'16,"-22"0"-16,1 0 0,21-22 0,-21 22 16,0 0-1,0 0 63,0 22-78</inkml:trace>
  <inkml:trace contextRef="#ctx0" brushRef="#br0" timeOffset="187067.75">13716 11578 0,'21'0'31,"0"0"-31,0 0 16,1 0-16,62 0 16,-63 0-16,1-21 0,20 21 15,-21 0-15,21 0 0,22-21 16,-43 21-16,0 0 0,0 0 0,1 0 16,-1 0-16,0 0 15,-42 21 16</inkml:trace>
  <inkml:trace contextRef="#ctx0" brushRef="#br0" timeOffset="188232.08">10499 13123 0,'-22'0'16,"22"-21"-1,0 0 1,0 0 0,0 0-16,0 0 15,0-1-15,22 22 16,-1 0-16,-21-21 0,21 21 0,0 0 16,0 0-16,0 0 15,1 0 1,-1 21-16,-21 1 15,0-1-15,0 0 0,0 0 0,0 21 16,0-20-16,0-1 0,0 21 0,0-21 16,-21 22-16,21-22 0,-22 0 15,1 21-15,0-21 0,0 1 0,-21 20 16,20-21-16,1 0 0,0 0 16,-21 1-16,21-1 0,-1 0 15,-20 0-15,21 0 0,0-21 0,0 21 16,-22 1-16,22-22 0,-21 0 15,-1 0-15,22 0 16,0-22-16,21 1 16,-21 0-16,21 0 0,0 0 15,0-22-15,0 1 16,0 21-16,0 0 0,21-43 16,0 43-16,-21 0 15,21 0-15,1 0 0,-1 21 0,-21-22 16,42 22-16,0-21 15,-20 21 1,-1 0-16,0 0 0,-21 21 0,21 1 16,0-1-16,-21 0 0,0 0 15,0 0-15,21 0 0,-21 1 16,22-1-16,-1 0 0,-21 0 0,0 0 16,21 0-16,0 22 15,0-1-15,-21-21 0,21 0 16,1-21-16,-22 22 15,21-22 1,0 0-16,-21-22 16,0 1-16,21 21 15,0-21-15</inkml:trace>
  <inkml:trace contextRef="#ctx0" brushRef="#br0" timeOffset="188499.73">10901 13377 0</inkml:trace>
  <inkml:trace contextRef="#ctx0" brushRef="#br0" timeOffset="191315.58">11917 13060 0,'0'-64'31,"-21"64"0,21 22-31,0-1 0,0 0 16,0 0-16,0 0 0,-22 0 0,22 22 15,0-22-15,0 42 16,-21-20-16,21-22 0,0 0 16,0 21-16,0-20 0,0 62 15,0-63 1,0 1-16,0-44 47,0 1-47,0 0 15,0 0-15,0 0 0</inkml:trace>
  <inkml:trace contextRef="#ctx0" brushRef="#br0" timeOffset="191933.23">11811 13018 0,'0'0'0,"0"-22"0,0 1 15,0 0 1,21 0-16,0 21 0,0 0 16,1-21-16,-1 0 0,21 21 15,-21 0-15,22 0 0,-22 0 0,21 0 16,-21 0-16,22 0 0,-22 21 16,0 0-16,0 0 0,-21 21 15,0-20-15,0-1 0,0 21 16,-21-21-16,0 0 0,0 1 15,-22-1-15,22 0 0,-21 0 0,-22 0 16,43 0-16,-21 1 0,21-22 16,-1 21-16,44-21 47,-22-21-47,21 21 0,0 0 15,21-22-15,-21 1 0,43 21 16,-43 0-16,21 0 15,-20 0-15,20 0 0,21 0 0,-20 0 16,-22 0-16,0 21 0,21 1 16,-20-22-16,-1 21 15,-21 0-15,0 0 0,0 0 16,0 0-16,-21 1 0,-1-1 0,1 0 16,0-21-16,-21 21 0,21 0 15,-22 0-15,1 1 0,21-1 0,-43 0 16,43-21-16,-21 0 0,21 0 15,-1 0-15,1 0 0,0 0 16,-21 0-16,21 0 16,-1-21-16,1 0 0,21-1 15,0 1-15,-21 0 0,21 0 16,0 0 0,0 0-16,21-1 15,0 22 1,1 0-16,-1 0 0,0-21 0</inkml:trace>
  <inkml:trace contextRef="#ctx0" brushRef="#br0" timeOffset="192435.94">12679 13166 0,'-21'0'47,"21"21"-47,0 0 0,-22 0 15,22 0-15,-21 1 0,21-1 16,0 0-16,0 0 0,-21 0 0,21 0 16,0 43-16,0-43 15,0 21-15,0-20 0,21-1 16,0-21-1,1 0-15,-1 0 0,0 0 0,0 0 16,0 0-16,22 0 0,-22-21 16,0-1-16,21 1 0,64-42 15,-64-22 1,-42 64-16,0-21 16,0 20-16,0 1 0,0-21 0,-42-43 15,0 43 1,21 21-16,-22 21 0,1 0 15,21 0-15,0 0 0,-1 0 16,1 21-16,0 0 0,0 0 0,0 0 16,0 1-16,-1-1 0,1 42 15,21-42-15,0 1 16,0 20-16,0-21 16,0 0-16,21-21 0,-21 21 15,22-21-15,20 0 16,-21 0-16,64 0 0,-64 0 15</inkml:trace>
  <inkml:trace contextRef="#ctx0" brushRef="#br0" timeOffset="192736.77">13314 12954 0,'0'0'0,"0"-21"0,0 0 15,0 0-15,0 42 31,0 0-15,0 0-16,-21 0 0,21 22 0,0-22 16,-22 21-16,1 22 0,21-22 15,0 0-15,0-21 16,0 43-16,0-43 0,0 0 16,0 0-16,0 1 0,0-1 15,21-21-15,1 0 0,-1 0 16,21 0-16,-21 0 15,0 0-15,1 0 16,-1 0-16,21-21 0,-21-1 0,0 1 16,1 0-16,-1 0 0,0 0 0,21-43 15,-21 43-15</inkml:trace>
  <inkml:trace contextRef="#ctx0" brushRef="#br0" timeOffset="193001.62">13716 13018 0,'0'-43'0,"21"-20"15,-42 169-15,42-255 0,-21 128 0,0 0 0,0 0 16,0-21-16,0 63 31,0 0-31,0 21 16,0-21-16,0 22 0,0 20 15,-21-20-15,21-1 16,0 0-16,-21-21 0,21 22 0,0-22 0,0 21 16,0-21-16,0 1 15,0 41-15,0-42 16,0 0-16,0 1 15,21-22-15,0 0 16,0 0-16,0 0 0,1 0 16,-1-22-16,0 1 0,0 21 0,0-21 15,0 0-15,1-21 0,41-1 16</inkml:trace>
  <inkml:trace contextRef="#ctx0" brushRef="#br0" timeOffset="193487.84">14160 12933 0,'0'0'16,"0"-42"-16,0-1 0,0 22 15,0 0-15,0 42 32,0 0-17,-21 0-15,21 22 0,-21-22 16,21 21-16,-21-21 0,21 22 0,-21-1 16,21-21-16,0 22 0,0-22 15,0 21-15,-21 43 16,21-64-16,0 21 0,0-21 15,0 1 1,21-22-16,0 21 0,0-21 16,0 0-16,0 0 0,64 0 15,21 0 1,-85-21-16,21-1 0,-20 22 16,-1-21-16,0 0 0,0 0 0,0 0 15,0 0-15,1-22 16,-1 22-16,-21-21 0,0 21 0,0-1 15,0 1-15,-21 21 32,-1 0-32,1 21 0,0 1 0,21-1 15,-21 0-15,0 0 0,21 0 0,0 0 16,0 1-16,0-1 0,0 0 16,0 42-1,0-41-15,21-22 16,0 21-16,0-21 0,0 0 15,1 0-15,-1 0 0,21 0 16,-21 0-16,22-21 16,-1-1-16,0-20 15,-21 42-15,1-21 0,-1 0 0</inkml:trace>
  <inkml:trace contextRef="#ctx0" brushRef="#br0" timeOffset="193899.66">13123 13018 0,'-21'0'0,"42"0"0,-63 0 0,21 0 16,0 0-16,63 0 31,-21 0-31,0 0 0,22 0 0,-22 0 16,21 0-16,0 0 0,22 0 15,-22-22-15,1 1 0,62 21 16,-41 0-16,-22-21 0,1 21 15,-1 0-15,0 0 0,-21-21 0,22 21 16,-1 0-16,-21 0 0,0-21 16,1 21-16,-1 0 31,0 0-15,-21-21-16,21 21 15</inkml:trace>
  <inkml:trace contextRef="#ctx0" brushRef="#br0" timeOffset="194512.75">15536 12679 0,'0'0'0,"0"-21"16,0 0-16,-21 21 31,0 0-31,0 0 0,21 21 0,-21 0 16,-1 0-16,1 0 16,-21 64-16,42-43 0,-21 1 15,0-1-15,-1 43 16,22-64-16,0 21 0,0 0 0,0 1 15,0-22-15,0 0 0,0 21 0,22-20 16,-1-1-16,0 0 16,0 0-16,0-21 0,0 21 0,22-21 15,-22 0-15,0 0 0,0 0 0,64 0 16,-43-42 0</inkml:trace>
  <inkml:trace contextRef="#ctx0" brushRef="#br0" timeOffset="194768">15854 12806 0,'0'0'0,"0"-21"0,0 42 47,0 0-47,0 0 0,0 0 15,0 1-15,0 20 0,0 0 0,0-21 16,0 22-16,0-1 0,0-21 15,0 22-15,0-1 0,0-21 16,-21 0-16,21 0 0,0 1 0,0-1 16,0 0-16,0-42 47</inkml:trace>
  <inkml:trace contextRef="#ctx0" brushRef="#br0" timeOffset="195095.9">15769 12869 0,'0'0'0,"0"-21"0,0 0 0,0 0 0,0 0 16,0 0-16,0-1 16,0 1-16,21 21 15,0 0-15,1-21 0,-1 21 16,0 0-16,42 0 0,-41 0 15,20 0-15,21 0 16,-41 21-16,20 0 0,-21 1 0,0 20 16,-21 43-1,0-64-15,-21 0 0,0 0 16,0 0-16,-22 0 0,22 1 0,-42-1 16,42 0-16,-22-21 15,22 0-15,0 21 0,21-42 47,21 0-31,0 0-16,0 21 0</inkml:trace>
  <inkml:trace contextRef="#ctx0" brushRef="#br0" timeOffset="195443.7">16319 12573 0,'0'0'0,"22"-21"0,-22 0 16,21 0-16,0 21 15,0 0-15,0 0 16,0 0-16,1 0 0,-1 0 16,21 21-16,-21 0 0,0 0 0,1 0 15,20 0-15,-21 1 0,0 20 16,0 0-16,-21-21 0,22 22 0,-22-1 15,0 85-15,0-63 16,-22-22-16,-20 21 16,21-41-16,-21-1 0,20 21 15,-105 22 1,64-43-16,21 0 16,20-21-16,-20 21 0,21-21 0,0 0 15,21 21 1,0-42-1</inkml:trace>
  <inkml:trace contextRef="#ctx0" brushRef="#br0" timeOffset="196727.76">10435 14330 0,'-21'0'31,"21"-21"-31,0 0 16,0-1 0,21 22-16,0 0 15,0-21-15,1 21 16,-1 0-16,0 0 0,0 0 16,0 0-16,0 0 15,-21 21-15,22-21 0,-22 64 16,0-43-16,0 0 15,0 0-15,0 1 0,-22 20 0,1-21 16,-63 43-16,41-43 16,22 0-16,0-21 0,-21 21 15,-1 0-15,22-21 16,0 21-16,0-21 16,21-21 15,0 0-31,21 21 0,0-21 15,0 21-15,0 0 0,1-21 0,-1 21 16,0 0-16,0 0 0,0 0 16,0 0-16,1 0 0,-1 0 15,0 0-15,0 0 0,0 0 0,0 21 16,1 0-16,-1 0 0,-21 0 0,21 22 16,-21 20-1,0-42-15,0 1 0,-21 20 16,0-21-16,-1 0 0,1-21 15,0 21-15,0 1 0,-21-1 16,20-21-16,1 0 0,-42 0 16,42 0-16,-1 0 15,1 0-15,-21 0 0,0 0 16,-1-21-16,22 21 0,0-22 16,0 1-16,0 0 15,-1 21-15,22-21 0,-21 21 16,21-21-1,21 21 1,1 0 0,-1-21-16,0 21 15</inkml:trace>
  <inkml:trace contextRef="#ctx0" brushRef="#br0" timeOffset="196971.62">10816 14690 0</inkml:trace>
  <inkml:trace contextRef="#ctx0" brushRef="#br0" timeOffset="204394.07">12277 14372 0,'0'0'0,"0"-21"0,0 0 31,0 0-31,0 0 0,0-1 0,0 1 16,-22 21 31,22 43-47,0-22 0,0 21 15,-21 0-15,21 1 0,0-1 16,0 22-16,0-22 0,0 0 0,0 1 16,0-1-16,-21 0 0,21 1 15,-21-1-15,21-21 0,0 0 0,0 0 16,0 1-16,0-1 0,-21 0 0,21 0 15,0-42 17,0 0-17,0 0-15,0-1 0,0-20 16,0 21-16,0 0 0,0 0 16,0-22-16</inkml:trace>
  <inkml:trace contextRef="#ctx0" brushRef="#br0" timeOffset="205012.72">12065 14351 0,'0'0'0,"0"-21"0,0 0 16,0 0 0,21 21-16,0-22 15,0 22-15,1 0 0,-1 0 0,0 0 0,0-21 16,0 21-16,0 0 0,22 0 15,-22 0-15,0 0 0,0 0 16,22 43-16,-22-43 0,-21 21 16,21 0-16,-21 0 0,0 0 15,0 22-15,0-22 0,-42 21 16,20-21-16,1-21 16,-42 43-16,42-22 0,-1 0 15,-20 0-15,0 0 16,-1-21-16,65 0 31,-1-21-15,0 21-16,0 0 0,21-21 15,-20 21-15,-1 0 0,0 0 16,21 0-16,-21 0 0,1 0 0,62 0 16,-41 21-1,-22-21-15,0 21 0,0 0 16,0 1-16,0-1 0,-21 0 0,22 21 15,-22-21-15,0 1 0,0 20 16,-22-42 0,-62 63-16,41-41 15,-20 20-15,21-42 0,-1 21 16,22-21-16,0 0 0,0 0 0,0 0 16,-1 0-16,1 0 0,0 0 15,0 0-15,21-21 16,-21 0-16,0 21 0,21-21 15,0-1-15,-22 22 0,22-21 16,-21 21 0,21-21-16,21 21 15,1-21-15,-1 21 16,0 0-16,0 0 0,0-21 16</inkml:trace>
  <inkml:trace contextRef="#ctx0" brushRef="#br0" timeOffset="205852.73">12763 14584 0,'22'0'15,"-22"-21"1,-22 21 15,22 21-31,-21 0 0,21 0 16,0 0-16,-21 1 0,21-1 15,0 0-15,0 0 0,0 0 16,0 0-16,0 43 16,0-43-16,0 0 15,0 0-15,21-21 0,0 22 16,1-22-16,-1 0 0,0 0 16,0 0-16,0 0 15,-21-22-15,21 22 0,1-42 16,-1 21-16,-21 0 0,21 0 15,-21-1-15,0 1 0,0-63 16,-42 41 0,20 22-16,22 0 15,-21 21-15,0 0 0,0 0 0,0 0 16,0 0 0,-1 0-16,44 0 31,-22 21-31,21-21 0,0 0 15,0 0-15,21 0 0,-20 0 16,20 0-16,21-21 16,-41 21-16,20 0 0,0-21 0,1 21 15,-22 0-15,21 0 0,22-21 16,-22 21 0,-42 21-1,0 0-15,0 0 0,0 0 16,0 0-16,-21 1 15,21-1-15,-21 0 0,-1 0 16,1 21-16,21-20 0,0-1 16,0 0-16,0 0 15,0 0-15,21 0 16,1-21-16,-1 22 16,0-22-16,0 0 15,43-22-15,-43 1 16,0 0-16,0 21 0,-21-21 15,0 0-15,21 0 0,-21-1 16,0 1-16,0 0 0,0-42 16,0 20-1,-21 22-15,0 0 0,0 0 16,0 0-16,-1-1 0,1 22 0,-21 0 16,0 0-1,20 0-15,1 0 0,21 22 16,0-1-16,0 0 15,21 0 1,1-21-16,-1 0 0,42 0 16,-42 0-16</inkml:trace>
  <inkml:trace contextRef="#ctx0" brushRef="#br0" timeOffset="206145.44">13737 14330 0,'0'0'0,"0"-21"0,0 0 15,0-1 1,0 1-16,0 42 16,0 1-1,-21-1-15,21 0 0,0 0 0,-21 21 16,21 1-16,0 20 16,0-20-16,0-1 0,0 0 0,0-21 15,-21 22-15,21-22 0,0 0 16,0 21-16,0-20 0,0-1 0,0 0 15,0 0-15,21-21 16,0 0 0,0 0-16,0 0 15,0 0-15,1 0 0,-1-21 0,0 0 16,0 0-16,21-22 16,1-20-16</inkml:trace>
  <inkml:trace contextRef="#ctx0" brushRef="#br0" timeOffset="206645.16">14118 14372 0,'0'21'0,"0"-42"0,21-21 0,0 0 16,-21 20-16,0-20 0,0 21 16,0 42 15,0 0-31,0 0 0,-21 43 16,21-43-16,0 43 15,-21-22-15,21 0 0,-21 1 0,0 20 16,21-42-16,0 22 15,0-22-15,0 0 0,0 21 16,0-21-16,0 1 0,0-1 0,0 0 16,21-21-16,0 0 15,0 0-15,0 0 0,1 0 0,-1 0 16,0 0-16,0 0 0,21 0 16,-20 0-16,41-21 15,1-22-15,-43 22 0,21 0 16,-21 0-16,22-43 0,-22 43 15,-21 0-15,0 0 0,0 0 16,0 0-16,0-1 0,0 1 16,-21 21-1,-1 0-15,1 21 16,21 1-16,0-1 0,-21 0 0,0 21 16,21-21-1,0 1-15,0-1 0,0 0 0,0 21 16,0-21-16,0 1 15,21-22-15,0 21 16,0-21-16,1 0 0,-1 0 16,0 0-16,0 0 0,0 0 0,0-21 15,1 21-15,-1-22 0,21 1 16,-21 0-16,0 0 0,1 0 16,-1 0-16,-21-1 0</inkml:trace>
  <inkml:trace contextRef="#ctx0" brushRef="#br0" timeOffset="206945.49">13504 14415 0,'0'0'31,"21"0"-31,1 0 0,-1 0 16,42 0-16,-20-22 0,-22 1 16,63 21-16,-41-21 15,-1 21-15,0 0 0,1-21 0,-1 21 16,0 0-16,1-21 15,-22 21-15</inkml:trace>
  <inkml:trace contextRef="#ctx0" brushRef="#br0" timeOffset="207471.56">13398 14266 0,'0'22'31,"0"20"-15,0-21-16,0 0 0,0 22 16,0-1-16,0 0 0,0-21 15,0 64-15,0-43 16,0 22-16,-21-22 0,21-21 16,0 1-16,0 20 0,0-21 15,0 0-15,21 0 16,1 1-16,-1-22 0,0 0 15,21 0-15,-21 0 16,1 0-16,-1-22 0,0 22 0,0-21 16,-21 0-16,21 0 0</inkml:trace>
  <inkml:trace contextRef="#ctx0" brushRef="#br0" timeOffset="207728.42">13293 14563 0,'21'0'15,"0"0"-15,0 0 0,0 0 16,0 0-16,22 0 0,-22-21 15,0 21-15,21 0 0,1-22 0,-22 1 16,21 21-16,1-21 0,-22 21 16,21-21-16,-21 0 0,0 21 15</inkml:trace>
  <inkml:trace contextRef="#ctx0" brushRef="#br0" timeOffset="208415.55">15536 14055 0,'0'-21'0,"0"42"0,0-64 0,-21 43 47,0 0-47,0 0 16,0 22-16,-22 20 0,22-21 15,0 21-15,-21 43 16,20-43-16,1 22 0,0-22 0,0 64 16,0-64-16,0 1 15,21 20-15,-22-42 0,22 64 16,0-64-16,0 22 0,0-22 0,0 21 15,0 0 1,22-42-16,-1 22 0,0-22 0,0 21 16,0-21-16,0 0 0,22 0 15,-22 0-15,0 0 16,43 0-16,-43 0 0,21 0 16,-21-21-16,22 21 0,-22-22 0,21 1 15,-21 0-15,0 0 0,22 0 16</inkml:trace>
  <inkml:trace contextRef="#ctx0" brushRef="#br0" timeOffset="209196.17">16023 14288 0,'0'-22'0,"0"44"0,0-65 16,0 22-1,-21 21 1,0 0 0,0 0-16,-1 0 15,1 0-15,21 21 0,-42 22 16,42-22-16,-21 0 16,21 0-16,-21 0 0,-1 22 0,22-22 15,0 21-15,0-21 0,-21 22 0,21-22 16,-21 0-16,21 21 0,0-21 15,0 1-15,0-1 0,0 0 0,0 0 16,0 0-16,0 0 0,0 1 16,21-1-16,0-21 15,1 0-15,-1 0 0,0 0 16,0 0-16,0 0 0,22 0 16,-22 0-16,0 0 0,0-21 0,0-1 15,0 22-15,1-21 0,-22 0 0,42 0 16,-21-21-1,-21 20-15,0 1 0,0 0 0,0 0 16,0 0-16,-21 21 0,0-21 0,0 21 16,-1 0-16,-20 0 15,21 0-15,0 0 0,0 0 16,-1 0-16,1 21 16,0-21-1,42 0 16,0 0-31,1 0 16,-1 0-16,0 0 0,0 0 16,0 0-16,0-21 0,1 21 15,-1 0-15,0 0 16,0 0-16,-21 21 16,0 0-1,0 0-15,0 0 0,0 0 16,0 1-16,0-1 0,0 0 15,0 21-15,0-21 0,0 22 16,0-22-16,0 0 0,0 0 16,0 22-16,0-22 0,0 21 15,-21-42-15,21 21 0,0 0 16,0 1-16,-21-1 0,21 0 0,0 0 16,21-42 15,0 0-16,0 0-15,-21-1 0</inkml:trace>
  <inkml:trace contextRef="#ctx0" brushRef="#br0" timeOffset="209616.3">16341 14012 0,'0'0'0,"-22"0"0,22-21 16,22 21-1,-1 0 1,0 0-16,0 0 0,0 0 0,22 0 15,-22 0-15,21 21 0,-21 1 16,22-1-16,-22 0 0,21 0 0,-21 21 16,0-20-16,22 105 15,-43-85-15,0 0 0,0 1 16,0-22-16,0 21 0,0 0 16,0 1-16,-21-22 0,-1 21 0,-20 22 15,-21 20 1,41-62-16,-20-1 0,21 0 15,0-21-15,0 21 0,-1 0 0,1 0 16,0 1-16,0-22 16,0 0-16,0 21 0,-1-21 15,1 0-15,0 0 0</inkml:trace>
  <inkml:trace contextRef="#ctx0" brushRef="#br0" timeOffset="210668.14">10202 15558 0,'0'0'0,"0"-22"0,0 1 15,0-21-15,0 21 16,0 0 0,0 42-1,-21 0 1,21 21-16,-21-21 0,21 1 16,-21 20-16,21-21 0,-21 64 15,-1-64-15,22 21 0,-42 1 16,42-1-16,-21-21 0,0 0 15,0 22-15,21-22 0,-22-21 16,22 21-16,0-42 31,0 0-31,22 21 16,-22-22-16,21 22 0,0-21 0,0 0 16,0 21-16,0 0 0,1-21 15,-1 21-15,21 0 0,-21-21 16,22 21-16,-22-21 0,21 21 15,-42-22-15,42 22 0,-42-21 16,22 21-16,20-42 16,-42 21-16,21 0 15,0-1-15,-21 1 0,0 0 16,0 0-16,0 0 0,0 0 16,-21 42 15,21 0-31,-21 0 15,21 0-15,0 0 0,0 43 16,-21-43-16,21 21 0,-21 22 16,-1-43-16,22 21 0,0-20 15,0-1-15,0 0 0,0 21 16,0-21-16,22-42 47</inkml:trace>
  <inkml:trace contextRef="#ctx0" brushRef="#br0" timeOffset="210860.03">10795 15663 0,'21'0'47,"0"-21"-31,-21 0-16,21 0 15</inkml:trace>
  <inkml:trace contextRef="#ctx0" brushRef="#br0" timeOffset="211424.75">11959 15388 0,'0'0'0,"-21"-21"32,21 42-17,0 0-15,0 1 16,0-1-16,0 21 0,0-21 0,0 22 15,0-22-15,0 63 16,0-62-16,0 20 0,0 0 0,0-21 16,0 22-16,0-22 0,0 21 0,0 1 15,0-22 1,0 0-16,0 0 0,0 0 16,0-42 15,0 0-31</inkml:trace>
  <inkml:trace contextRef="#ctx0" brushRef="#br0" timeOffset="211981.69">11917 15558 0,'0'-22'0,"0"44"0,0-65 16,0 22-16,0 0 15,0 0-15,0 0 16,21 21-16,0-22 0,0 22 15,0 0-15,22 0 0,-22 0 16,0 0-16,21 0 0,-20 0 16,20 0-16,-21 0 0,21 0 0,-20 0 15,20 22-15,-21-1 0,0 0 16,0 0-16,-21 0 0,0 0 0,0 43 16,-42-43-16,21 0 15,0-21-15,-22 21 0,22 1 16,-21-22-16,-22 21 15,22-21-15,0 0 0,21 0 16,-1 0-16,1 0 16,42-21-1,1 21-15,-1-22 0,0 22 16,0 0-16,0-21 0,22 21 16,-22 0-16,0 0 0,21 0 0,22 0 15,-22 21 1,0 1-16,-20-1 0,-1 0 0,0 0 15,0 0-15,-21 0 0,0 1 0,0-1 16,0 0-16,0 42 16,0-41-16,-42-1 0,21 0 0,-43 21 15,43-21-15,-21-21 16,-22 43-16,-21-43 16,64 0-16,0 0 15,0 0-15,0 0 16,21-21-16,0-1 15,0 1-15,0 0 0,0 0 16,0 0-16,0 0 0,0-1 16,0 1-16,21 0 0,21-21 15</inkml:trace>
  <inkml:trace contextRef="#ctx0" brushRef="#br0" timeOffset="212400.35">12742 15600 0,'0'63'31,"-21"-41"-31,21-1 0,-21 0 16,0 0-16,21 0 0,0 0 0,-21 1 16,-1 20-16,22-21 15,0 0-15,0 22 16,0-1-16,0-21 0,22-21 15,-1 0-15,0 0 16,0 0-16,0 0 16,0 0-16,1-21 0,-22 0 0,42 0 15,-21-22 1,-21 22-16,21 0 0,0-43 16,-21 43-16,0 0 0,0-21 0,0 21 15,0-1-15,-21 1 0,0 0 16,21 0-16,-21 21 0,0-21 15,0 21-15,-1 0 0,1 0 16,21 21-16,0 0 16,0 0-16,0 0 15,0 1 1,21-22-16,1 0 0,-1 0 16,0 0-16,21 0 0</inkml:trace>
  <inkml:trace contextRef="#ctx0" brushRef="#br0" timeOffset="212660.37">13250 15515 0,'0'-21'0,"0"42"0,0-63 0,21 42 15,-21-21-15,0 0 16,0-1 0,0 44-16,0-1 0,0 0 15,0 0-15,0 21 0,0-20 0,0 20 16,-42 64-1,42-64-15,-21-21 0,21 22 16,-21-1-16,21-21 0,0 0 0,0 22 16,0-22-16,0 0 0,0 0 15,0 0-15,21-21 16,0 0-16,0 0 16,0-21-16,1 21 0,-1-21 15</inkml:trace>
  <inkml:trace contextRef="#ctx0" brushRef="#br0" timeOffset="212916.29">13589 15431 0,'0'0'0,"0"-22"0,0 1 0,21 0 16,-21 42 0,0 0-16,0 1 15,0-1-15,0 21 0,0-21 0,0 106 16,0-106-1,0 22-15,0-1 0,-21 0 0,21-20 16,0 20-16,0-21 0,0 21 0,0 1 16,0 20-1,0-42 1,21-21 0,0-21-16,0 0 15,1 0-15,-1-21 0,21 20 16</inkml:trace>
  <inkml:trace contextRef="#ctx0" brushRef="#br0" timeOffset="213378.06">14097 15367 0,'0'0'0,"0"21"16,0 0-1,0 1-15,-21 20 16,21-21-16,0 0 0,-21 22 15,-1-1-15,22-21 0,-21 21 0,21-20 16,0 20-16,-21-21 0,21 21 16,0 1-16,0-22 0,0 0 15,0 0-15,0 0 0,0 1 16,21-22-16,0 0 16,1 0-16,-1 0 0,0 0 15,42-22-15,-41 1 16,-1 21-16,0-21 0,21-21 15,1-1-15,-43 22 0,0 0 16,21 0-16,-21 0 0,0 0 16,-21 21 15,-1 0-31,1 0 16,0 21-16,21 0 0,-21 0 0,21 0 15,0 0-15,0 1 0,0-1 16,0 0-16,0 0 0,0 0 15,0 0-15,0 1 0,21-1 16,0-21-16,0 0 16,1 0-16,-1 0 0,0 0 15,21 0-15,22-64 16</inkml:trace>
  <inkml:trace contextRef="#ctx0" brushRef="#br0" timeOffset="213655.43">13314 15600 0,'21'0'16,"0"0"-16,21 0 15,-20 0-15,20 0 0,0 0 0,1 0 16,-1-21-16,0 21 0,1 0 16,-1-21-16,21 21 0,-20-22 0,-1 22 15,0 0-15</inkml:trace>
  <inkml:trace contextRef="#ctx0" brushRef="#br0" timeOffset="214194.71">15769 15431 0,'0'0'0,"21"-85"31,-21 64-31,0 0 16,-21 21 0,0 0-1,0 21-15,0 0 16,-1 0-16,-20 0 0,21 22 15,0-22-15,-22 21 0,22 0 0,-63 107 16,62-107-16,1 0 16,0 22-16,0-22 0,21 0 15,-21 22-15,21-22 0,0-21 0,0 22 16,21 20-16,21-20 16,-21-22-16,1 0 0,20-21 15,0 0-15,-21 0 0,22 0 16,20 0-16,-42 0 15,43-42-15</inkml:trace>
  <inkml:trace contextRef="#ctx0" brushRef="#br0" timeOffset="214643.88">16256 15621 0,'0'0'0,"-21"-21"0,0 21 15,-22 0-15,1 0 16,21 0-16,0 0 0,-22 0 0,22 0 16,0 0-16,0 0 0,0 21 15,-1 0-15,22 0 0,-21 1 16,21-1-16,0 0 16,0 0-16,0 0 15,21 0-15,1-21 16,-1 0-16,0 0 0,0 0 15,21 0-15,-20 0 0,20 0 0,-21 0 16,21 0-16,-20 0 0,20 0 0,-21 0 16,0 0-16,0 22 0,1-1 15,-22 21 1,0-21-16,0 0 16,0 1-16,-43-1 0,22-21 15,0 21-15,0-21 0,-22 0 16,22 21-16,0-21 0,-21 0 0,21 0 15,-1 0-15,1 21 0,-21-21 16,21 0-16,0 0 0,-1 0 16,1 0-16,0 0 0,0 0 15,21-21 17,0 0-32,21 21 0</inkml:trace>
  <inkml:trace contextRef="#ctx0" brushRef="#br0" timeOffset="-214421.13">16468 15304 0,'0'-43'16,"0"86"-16,0-107 0,21 64 15,0 0-15,0 0 16,0 0-16,0 0 0,1 21 16,-1 0-16,0 1 0,0-1 15,43 21-15,-43-21 16,21 43-16,-21-43 16,0 21-16,1-21 0,-22 22 0,21-22 15,-21 21-15,0 1 0,0-22 0,0 21 16,0 0-16,0 1 0,-21-22 15,-43 85-15,22-64 16,21-21-16,-22 43 16,1-43-16,0 21 0,20-21 15,1 1-15,0-1 0,0-21 0,0 21 16,0 0-16,-1-21 16,1 21-16,0-21 0,0 0 15,0 0 1</inkml:trace>
  <inkml:trace contextRef="#ctx0" brushRef="#br0" timeOffset="-211764.57">10308 16849 0,'0'-21'16,"21"21"-1,0 0-15,1 0 0,-1-22 0,21 22 16,-21 0-16,0 0 0,22 0 16,-22-21-16,42 21 15,-20-21-15,-22 21 0,-42 0 47,0 0-31,-1 0-16,1 0 0,0 0 15</inkml:trace>
  <inkml:trace contextRef="#ctx0" brushRef="#br0" timeOffset="-211260.86">10393 16870 0,'0'0'0,"-21"21"0,-1 21 32,1-20-32,0-22 0,21 21 15,-21-21 1,42 0 31,0 0-32,-21-21-15,21 21 16,1 0-16,-1 0 16,0 0-16,0 0 0,0 0 15,0 0-15,1 0 16,-1 21-16,0-21 0,0 21 0,0-21 16,-21 21-16,21 0 0,-21 0 0,22 1 15,-22 20 1,0-21-16,0 0 0,0 0 0,-22 1 15,1-1-15,0-21 0,0 21 16,0 0-16,0-21 0,-1 21 0,-20-21 16,21 21-16,0-21 15,0 0-15,-1 0 16,1 0-16,0 0 16,21-21-16,-21 21 0,21-21 15,0 0 16,0 0 1,21 21-32,0 0 15,-21-21-15</inkml:trace>
  <inkml:trace contextRef="#ctx0" brushRef="#br0" timeOffset="-210860.67">11028 17082 0,'0'21'0,"0"0"16,-21-21 30,-1 0 1,44 0 94,-22-21-141,21 21 0,0 0 16</inkml:trace>
  <inkml:trace contextRef="#ctx0" brushRef="#br0" timeOffset="-208495.6">12404 16679 0,'0'-21'16,"42"0"0,-42 0 15,-21 21 47,0 0-62,-1 21-1</inkml:trace>
  <inkml:trace contextRef="#ctx0" brushRef="#br0" timeOffset="-206456.4">12425 16743 0,'21'0'0,"-21"-21"16,0 0-16,21 21 15,-21-22-15,0 1 0,0 0 16,0 0-1,0 0-15,-21 0 16,0 21 0,0 0-16,-1 0 15,1 0-15,0 0 0,0 0 16,0 0-16,0 0 0,-1 21 16,-20 0-16,21 0 0,-21 0 0,20 0 15,1 22-15,-21-22 0,21 21 16,0 1-16,-1-1 0,-20 85 15,21-85-15,21 22 16,0-43-16,0 21 0,0-21 16,0 22-16,21-22 0,0 0 0,22 21 15,20-20 1,-42-22-16,22 0 0,-1 21 16,-21-21-16,21 0 15,-20 0-15,-1-21 0,21 21 16,-21-22-16,64-20 15,-43 0-15,-21 21 16,1-1-16,-1 1 0,0 0 0,-21 0 16,0 0-16,21-22 0,-21 22 15,0 0-15,21 0 0,-21-21 16,0 20 0,0 44-1,0-1 1,0 0-16,0 0 15,0 0-15,0 0 0,0 1 0,0-1 16,0 0-16,0 0 0,0 0 16,0 0-16,0 1 0,0-1 15,21-21-15,-21 21 0,64-21 16,-43 0-16,0 0 16,0 0-16,1 0 0,-1 0 15,0 0-15,0-21 16,43-22-16,-64 22 0,21 0 15,-21 0-15,21 0 16,-21 0-16,0-1 0,0 1 0,0 0 16,0 0-16,0 0 0,-21-22 15,0 22-15,-1 0 0,1 0 0,0 21 16,0-21-16,0 0 0,0 21 16,-1 0-16,1 0 0,0 0 15,0 21-15,21 0 0,-21 0 16,21 21-16,-21-20 0,21-1 15,0 0-15,0 0 0,0 21 0,0-20 16,0-1-16,0 0 0,42 42 16,-21-41-1,0-22-15,0 0 0,1 0 16,-1 0-16,0 0 0,0 0 16,21 0-16,-20 0 0,20 0 15,-21-22-15,21 1 16,43-42-16,-64 63 15,0-21-15,1-1 0,-22 1 16,21 0-16,0 21 16,-21 21 15,0 0-31,0 1 16,0-1-16,0 0 15,0 0-15,0 0 0,0 0 0,0 1 16,0-1-1,0 0-15,0 0 16,21-21 0,0 0-1,0 0-15,1-21 0,-1 21 16,0-21-16,0 0 0,0-1 16,0 1-16,1 0 0,-1 0 15,0 0-15,0 0 0,21-43 16,-20 43-1,-1 21 17,-21 21-17,0 0-15,0 0 16,0 1-16,0-1 0,0 0 16,0 0-16,0 0 0,21-21 15,-21 21-15,21 1 0,0-1 16,0-21-16,1 21 15,-1-21-15,0 0 0,21 0 16,-21 0-16,1 0 16,-1 0-16,0-21 15,0 21-15,-21-21 0,21-1 0,0 1 16,-21 0 0,0 0-16,0-21 0,22 20 0,-22 1 15,21 0-15,-21 0 0,0 0 16,0-22-16,0 22 15,0 42 17,0 1-32,-21-1 0,21 0 15,-22 0-15,22 0 0,-21 0 16,21 1-16,0-1 0,0 21 16,0-21-16,0 22 15,0-22-15,21-21 0,-21 21 16,22-21-16,-1 0 0,0 0 15,0 0-15,0 0 0,0 0 16,1 0-16,-1 0 0,0 0 16,0-21-16,0 21 0,0-21 0,1-1 15,-1 1-15,42-42 16,-42 42-16,-21-1 0,0 1 16,0 0-16,0 0 0,0 0 15,0 0-15,0-1 0,-21 22 31,21 22-15,0-1 0,21-21-1,-21 21 1,22-21-16,-1 0 0,0 0 16,0 0-16,0 0 0,0 0 15,-21-21-15,22 0 0,-1 21 16,0-22-16,0 22 0,0-21 0,0 21 15,-21-21-15,22 21 16,-22 21 0,0 0-1,0 1-15,0-1 0,-22 21 16,1-21-16,21 0 16,0 1-16,0 20 0,0-21 0,0 0 15,0 0-15,0 22 16,0-22-16,21-21 31,1 0-31,-1 0 16,0 0-1,0-21-15,-21 0 16,21-1-16,-21 1 16,21 0-16,-21 0 15,0 0-15</inkml:trace>
  <inkml:trace contextRef="#ctx0" brushRef="#br1" timeOffset="-189244.86">17230 11832 0,'-22'0'16,"1"0"0,21-21-1,-21 21 1,0 0-16</inkml:trace>
  <inkml:trace contextRef="#ctx0" brushRef="#br1" timeOffset="-188465.17">16637 12150 0,'-42'0'15</inkml:trace>
  <inkml:trace contextRef="#ctx0" brushRef="#br1" timeOffset="-187403.24">17293 11811 0,'-21'0'0,"42"0"0,-63 0 16,21 0-16,-1 0 15,44 0 32,20 0-47,-21 0 16,0 0-16,22 0 0,-1 0 0,21 0 15,-20 0-15,20 0 0,1 0 16,126 0 0,22 0-16,-149 0 0,22 0 15,-21 0-15,-1-21 0,1 21 16,-22 0-16,0 0 0,1 0 0,-22 0 16,0 0-16,0 0 15,-42 0 1,0 0-1,0 0-15,-1 0 0,1 0 0,-21 0 16,21 0-16,-64 0 16,43 0-16</inkml:trace>
  <inkml:trace contextRef="#ctx0" brushRef="#br1" timeOffset="-186880.54">17674 11557 0,'-21'0'31,"0"0"-31,0 21 15,-1 0-15,1-21 0,0 22 16,0-1-16,0 0 0,0-21 0,-43 42 16,22-21-16,-22 22 15,22-43-15,0 21 0,20 0 16,-20-21-16,21 21 0,-21-21 16,20 0-16,1 21 0,0-21 0,0 0 15,42 0 16,0 0-15,0-21-16,1 21 0,-1 0 16,21 0-16,-21 0 0,0 0 15,1 21-15,-1-21 0,0 22 16,21-1-16,-21-21 0,1 21 16,-1 0-16,21 21 0,-21-42 0,0 22 15,1-1-15,-1 0 16,-21 0-16,21-21 0,-21 21 15,21-21-15,-21 21 16,0 1 15</inkml:trace>
  <inkml:trace contextRef="#ctx0" brushRef="#br1" timeOffset="-186396.93">17462 12848 0,'0'0'0,"22"0"16,-1 0-1,0 0-15,0 0 0,0 0 16,22 0-16,-1 0 0,0 0 0,1 0 16,-1 0-16,43 0 15,20 0-15,-41 0 0,-22 0 16,85 0-16,-84 0 0,-1 0 16,0 0-16,43 0 15,0 0 1,-64 0-16,-42 0 31,-1 0-31,1 0 16,-21 0-16,21 0 0,-22 0 0</inkml:trace>
  <inkml:trace contextRef="#ctx0" brushRef="#br1" timeOffset="-185948.19">17695 12573 0,'0'21'15,"-21"0"-15,0-21 0,0 22 16,21-1-16,-21 0 15,-1 0-15,1 0 0,-21 0 0,21 1 16,-22-22-16,22 21 0,0 0 0,-42 21 16,-22-21-1,64-21-15,0 22 0,-1-22 16,22-22 15,22 22-15,-1 0-16,0 0 15,0 0-15,21 0 16,43 22-16,-64-1 0,0-21 16,22 21-16,-22-21 0,0 21 15,0 0-15,22-21 0,-22 21 0,0-21 16,0 22-16,0-22 0,0 21 16,-21 0-1,0 0 1</inkml:trace>
  <inkml:trace contextRef="#ctx0" brushRef="#br1" timeOffset="-185429.49">17293 14097 0,'0'0'16,"-21"0"-16,0 0 0,0 0 0,-1 0 15,1 0 1,42 0 15,1 0-31,20 0 0,0 0 16,1 0-16,-1 0 0,21 0 0,64 21 15,-63-21-15,-1 0 0,1 0 16,-1 0-16,1 0 0,-1 0 16,1 0-16,148 21 15,-107-21-15,-41 0 16,-22 0-16,1 0 0,-22 0 0,21 0 16,-21 0-16,-42 0 31,-21 0-31,21-21 15,-1 21-15,-20 0 0,21 0 0</inkml:trace>
  <inkml:trace contextRef="#ctx0" brushRef="#br1" timeOffset="-184960.76">17759 13758 0,'-85'64'31,"64"-43"-31,0 0 0,0 0 16,-1 1-16,-20 20 0,21-21 15,-21 0-15,20 0 0,-20 1 0,21-1 16,-64 0-1,64 0-15,-21 0 0,21-21 0,-22 0 16,22 21-16,0-21 0,0 0 16,0 0-16,42 0 47,0 0-32,0 0-15,0 0 16,0 22-16,1-22 0,-1 21 15,21-21-15,-21 21 0,0 0 0,1-21 16,20 21-16,-21-21 0,0 21 0,43 1 16,-43-22-16,21 0 15,-21 21-15,1-21 0,-1 0 0,0 21 16,0-21-16,-21 21 16</inkml:trace>
  <inkml:trace contextRef="#ctx0" brushRef="#br1" timeOffset="-184450.04">17462 15452 0,'0'21'31,"22"-21"-31,-1 0 16,0 0-16,0 0 0,21 21 15,-20-21-15,20 0 0,0 0 16,1 0-16,20 0 0,-21 0 0,22 0 15,-1 0-15,-20 0 16,20 0-16,85 0 0,-84 0 0,-1 0 16,43 0-16,-63 0 0,-1 0 15,0 0 1,-21 0-16,-21-21 16,-21 21-16,0 0 15,0-21-15,0 21 16,-22 0-16</inkml:trace>
  <inkml:trace contextRef="#ctx0" brushRef="#br1" timeOffset="-184000.21">17716 15155 0,'0'22'0,"0"-44"0,0 65 16,-21-22-16,0 0 16,0 0-16,21 0 0,-21 1 0,0 20 15,-22 0-15,22-21 0,0 1 16,-21 20-16,20-21 0,-20 0 16,0 0-16,-1 1 0,22-22 0,-21 21 15,0 0-15,-22 0 16,22-21-1,42-21 1,0 0 0,21 0-16,0 21 15,0 0-15,0 0 0,1 0 16,-1 0-16,0 0 0,0 0 0,0 0 16,22 0-16,-22 21 0,21 0 15,-21 0-15,0-21 0,22 21 0,-22 0 16,21 1-16,1-1 15,-22-21-15,21 21 0,-21-21 16,0 21-16,1-21 0,-1 0 16,-21 21-16,21-21 15,0 0-15,0 0 16</inkml:trace>
  <inkml:trace contextRef="#ctx0" brushRef="#br1" timeOffset="-183532.9">17272 16616 0,'0'0'0,"-21"0"0,63 0 31,-21 0-15,22 21-16,-1-21 0,0 0 15,1 0-15,20 0 0,43 0 16,-43 0-16,1 0 0,-1 0 0,86 0 16,41 0-1,-126 0-15,41 21 16,-41-21-16,-43 0 0,21 0 15,-20 0-15,-44 0 16,-20 0 0</inkml:trace>
  <inkml:trace contextRef="#ctx0" brushRef="#br1" timeOffset="-183084.83">17716 16383 0,'-21'0'16,"0"0"-1,0 0-15,21 21 16,-21-21-16,0 21 0,-1 1 0,1-1 16,0 0-16,0 0 0,0 0 15,-22 0-15,22 1 0,-21-1 0,0 0 16,-22 0-16,-21 21 15,64-20-15,-21-22 16,0 21-16,20-21 0,1 0 0,0 0 16,0 0-16,21-21 31,21-1-15,0 22-16,0 0 0,22 0 15,-22 0-15,42 0 0,-20 0 16,-1 0-16,0 22 15,1-1-15,-1 0 0,0 0 0,1 0 16,-1-21-16,0 21 0,1 1 0,-1-1 16,0 0-16,-20 0 0,-1 0 15,21 0-15,-21 1 0,0-22 0,1 21 16,-44-21 15</inkml:trace>
  <inkml:trace contextRef="#ctx0" brushRef="#br1" timeOffset="-165204.16">20024 11642 0,'21'0'78,"0"0"-78,-21 21 0,21-21 16,0 0-16,0 21 0,43-21 15,-22 21-15,1-21 0,62 21 16,-41-21-16,-1 22 0,22-22 16,-21 21-16,20-21 0,-20 0 15,20 21-15,-20 0 16,-1-21-16,107 21 0,-86-21 0,-20 0 16,21 0-16,-1 0 0,1 0 15,63 0-15,-84 0 0,-22 0 16,21 0-16,-20 0 0,41 0 15,1-21 1,-64 0-16,22 21 0,-22 0 0,0 0 16,0-21-16,0 21 0,0 0 0,1 0 15,-22-21-15,21 21 0,0-22 16,0 22 0,-21-21-16,0 0 0,0 0 15,-21 0 1,0 21-16,0-21 0,-1 21 0,-41-22 15,42 1-15,-22 21 16,1-21-16,21 21 0,-21 0 0,-22-21 16,22 21-16,-64-21 15,0 0-15,43 21 0,-1 0 16,1-22-16,-1 22 0,-21 0 0,22 0 16,-1 0-16,1-21 0,-22 21 15,22 0-15,-1 0 0,1 0 16,-1 0-16,-63 0 0,85 0 15,-22 0-15,1 0 0,21 21 16,-22-21-16,1 0 0,-86 43 16,107-43-16,0 0 15,21 21-15,-22-21 0,1 21 16,21-21-16,-22 0 0,22 21 0,0-21 0,-21 21 16,21-21-16,-1 22 15,22-1 1,0 0 15,22-21 16,-22 21-31,21-21-1</inkml:trace>
  <inkml:trace contextRef="#ctx0" brushRef="#br1" timeOffset="-164669.47">19960 11769 0,'0'21'0,"0"-42"0,0 63 15,21-21-15,-21 0 0,0 1 16,0-1-16,0 21 0,0 0 0,0-20 15,0 20-15,0 0 0,0 1 0,0-1 16,0 0-16,0 1 0,0-1 16,-42 85-16,0-21 15,20-64-15,1-21 16,0 22-16,21-1 0,-21-21 16,0 21-16,0 1 15,21 41-15,0-62 16,0-1-16,0 0 0,0 0 15,0 0-15,0 0 16,21-21-16,0 0 16,0 22-16,0-22 0,0 0 0,1 0 15,-1 0-15,0 0 0,85 0 16,-22 0 0,-20 0-16,-1 0 0,22 0 0,-21 0 15,20 0-15,1 0 0,21 21 0,-22-21 16,1 0-16,211 21 15,-211 0-15,0-21 0,21 0 16,-22 0-16,1 0 0,0 0 16,42 21-1,-64-21-15,43 0 0,-64 0 0,-21 0 16,43 0-16,-43 0 16,0-21-16,0 21 15,-21-21-15,0 0 16,0 0-1,0-1-15,0 1 0,0 0 16</inkml:trace>
  <inkml:trace contextRef="#ctx0" brushRef="#br1" timeOffset="-164284.55">22500 11790 0,'0'21'15,"0"-42"-15,0 63 0,-21 1 0,21-22 16,-21 21-16,0 22 0,21-22 15,-22 0-15,1 22 0,21-22 0,-21 22 16,0-22-16,0 64 16,0-64-16,-43 106 15,64-105-15,-21-1 0,0 0 16,21 1-16,0-22 0,-21 63 16,-1-62-16,1 20 15,21-21-15,0 0 16,-21-21-16,0 0 15,0-21-15,0 0 16,-1 0-16</inkml:trace>
  <inkml:trace contextRef="#ctx0" brushRef="#br1" timeOffset="-163884.78">20574 12277 0,'-21'0'31,"42"0"16,0 0-47,0 0 0,0 0 0,1-21 16,-1 21-16,0 0 0,0 0 0,0 0 15,0 0-15</inkml:trace>
  <inkml:trace contextRef="#ctx0" brushRef="#br1" timeOffset="-163684.89">21378 12256 0,'0'0'0,"21"0"0,1 0 15,-1 0-15,0 0 16,0 0-16,0 0 16,0 0-16,1 0 0,-1 0 0,0 0 15,0 0-15,0 0 0,0 0 16,1 0-16,-1 0 0,21 0 15,-21 0-15,0 0 0</inkml:trace>
  <inkml:trace contextRef="#ctx0" brushRef="#br1" timeOffset="-163548.97">21929 12256 0,'21'0'15</inkml:trace>
  <inkml:trace contextRef="#ctx0" brushRef="#br1" timeOffset="-163278.14">20595 12467 0,'0'21'0,"-21"-21"16,42 0 15,0 0-16,0 0-15,1 0 16,-1 0 0</inkml:trace>
  <inkml:trace contextRef="#ctx0" brushRef="#br1" timeOffset="-163093.12">21188 12531 0,'0'0'15,"21"0"-15,0 0 0,0 0 16,0 0-16,1 0 16,-1 0-16,0 0 0,0 0 0,0 0 15,0 0-15</inkml:trace>
  <inkml:trace contextRef="#ctx0" brushRef="#br1" timeOffset="-162917.22">21696 12531 0,'-21'0'78,"-1"0"-62,1 0-16</inkml:trace>
  <inkml:trace contextRef="#ctx0" brushRef="#br1" timeOffset="-162665.24">20405 12679 0,'21'0'31,"0"0"-16,0 0 1</inkml:trace>
  <inkml:trace contextRef="#ctx0" brushRef="#br1" timeOffset="-162432.95">20849 12785 0,'-21'-21'0,"42"42"0,0-21 0,0 0 0,1 21 16,-1-21-16,0 21 0,0-21 0,0 0 15,0 0-15,1 0 16,-1 0-16,0 0 16,0 0-16,0 0 15,0 0-15,1 0 0,-1 0 16,-21-21-16,21 21 15,-21-21-15</inkml:trace>
  <inkml:trace contextRef="#ctx0" brushRef="#br1" timeOffset="-162009.2">20637 12023 0,'22'0'78,"-1"0"-78,0 0 0,0 0 15,0 0-15,0 0 0</inkml:trace>
  <inkml:trace contextRef="#ctx0" brushRef="#br1" timeOffset="-161817.29">21548 12107 0,'21'22'0,"-42"-44"0,63 44 16,-21-22-1,-21 21 1,21-21 0,0 0-16,1 0 15,-1 0-15,0 0 0,0 0 16,0 0-16</inkml:trace>
  <inkml:trace contextRef="#ctx0" brushRef="#br1" timeOffset="-161344.29">20278 12425 0,'21'0'63,"0"0"-63,0 0 16,0 0-16</inkml:trace>
  <inkml:trace contextRef="#ctx0" brushRef="#br1" timeOffset="-160952.52">21399 12531 0,'0'0'16,"22"0"-1,-22 21 17,21-21-32,0 0 15,0 0 1</inkml:trace>
  <inkml:trace contextRef="#ctx0" brushRef="#br1" timeOffset="-160767.62">21844 12552 0,'0'0'16,"21"0"-16,0 0 31,0 0-16</inkml:trace>
  <inkml:trace contextRef="#ctx0" brushRef="#br1" timeOffset="-160552.36">21886 12742 0,'0'22'16,"0"-1"-1,0 0-15,0 0 32,-21-21 14,0 0-46,0 0 0,0-21 0</inkml:trace>
  <inkml:trace contextRef="#ctx0" brushRef="#br1" timeOffset="-160336.48">21145 12912 0,'-42'21'16,"42"0"0,-21-21-16,0 0 15</inkml:trace>
  <inkml:trace contextRef="#ctx0" brushRef="#br1" timeOffset="-152608.87">22564 12721 0,'0'0'0,"0"-21"16,-22 21-16,1 0 16,0 0-16,0 0 15,0 0-15,0 0 16,-1 0-16,1 0 0,0 0 16,0 0-16,42 0 62,21 0-62,-20 0 0,20 0 0,0 21 0,1-21 16,-1 0-16,0 0 0,22 21 15,-1-21-15,1 0 0,-22 0 16,22 22-16,63-22 0,-22 21 16,-62-21-16,-1 0 15,0 0-15,1 0 0,-22 0 0,21 0 16,-21 21-16,1-21 15,-1 0-15,-42 0 79</inkml:trace>
  <inkml:trace contextRef="#ctx0" brushRef="#br1" timeOffset="-152149.14">23326 12594 0,'-22'0'16,"22"21"15,0 1-15,22-22-16,-1 21 15,0-21-15,0 21 0,0-21 0,0 21 16,1-21-16,20 0 0,-21 21 16,21-21-16,-20 0 0,20 21 15,-21-21-15,0 0 0,0 0 16,1 0-16,-22 22 31,-22-22-31,1 0 16,0 21-16,0-21 0,0 21 0,0-21 15,21 21-15,-22-21 0,1 21 16,-21 0-16,21 1 0,0-22 16,-1 21-16,1 0 0,0 0 15,0-21-15,0 21 16,0 0-16,21 1 15,-22-22-15</inkml:trace>
  <inkml:trace contextRef="#ctx0" brushRef="#br1" timeOffset="-151408">24469 12658 0,'0'-21'0,"0"42"0,-22-42 16,1 21-16,0 0 16,0 0-16,0 0 15,0 0-15,-1 0 0,1 0 0,0 0 16,0 21-16,0 0 0,-22 0 15,22 0-15,0 0 0,0 1 0,-21 41 16,42-42-16,-22 0 0,22 1 16,-21 20-16,21-21 0,0 0 15,0 0-15,0 1 16,0-1-16,21-21 16,1 21-16,-1-21 0,0 0 15,0 0-15,0 0 16,0 0-16,1 0 0,-1-21 15,21 0-15,-21-1 0,0 1 16,1 0-16,-1 0 0,0-21 0,0 20 16,0-20-16,22-43 15,-1-20 1,-21 62-16,-21 22 0,0-21 0,21 21 16,-21-22-16,21-20 15,-21 42-15,0-1 16,0 44-1,-21-1 1,21 0-16,0 0 0,-21 21 16,21-20-16,-21-1 0,21 21 15,-21-21-15,21 22 0,0-1 0,0 43 16,-21-43 0,21 0-16,0-21 15,0 1-15,0 20 0,0-21 16,0 0-16,21-21 15,0 0-15,0 0 16,0 0-16,0 0 0,1 0 16</inkml:trace>
  <inkml:trace contextRef="#ctx0" brushRef="#br1" timeOffset="-150869.16">24659 12806 0,'0'0'0,"-21"-21"0,21 0 15,-21 21-15,21-22 0,0 1 0,0 0 16,0 0 0,0 0-1,21 21-15,0 0 16,0 0-16,0 0 0,1 0 15,-1 0-15,-21 21 16,21-21-16,-21 21 0,21 0 16,0 22-16,0-22 15,-21 0-15,22 0 0,-22 0 16,0 0-16,0 1 0,0-1 16,0 0-16,0 0 15,0 0-15,0 0 0,0 1 16,-22-22-1,1 0-15,0 0 16,0 0 0,21-22-1,0 1-15,0 0 16,0 0-16,0 0 16,0 0-16,21-1 0,0 1 0,-21 0 15,21 0-15,1 0 0,-1 21 16,-21-21-16,21-1 0,0 1 15,0 21-15,-21-21 0,21 21 16,1 0 0,-1 0-1,0 0 1</inkml:trace>
  <inkml:trace contextRef="#ctx0" brushRef="#br1" timeOffset="-150571.2">25188 12679 0,'0'0'0,"0"21"62,0 0-62,-21 0 16,21 1-16,-21-1 0,21 0 0,-21 0 15,21 43-15,0-43 0,0 0 16,-21 0-16,21 0 16,0 0-16,0 1 0,0-1 31,0-42 0,0-1-15,0 1-16</inkml:trace>
  <inkml:trace contextRef="#ctx0" brushRef="#br1" timeOffset="-150186.95">25209 12425 0,'0'0'0,"-21"0"31,0 0-31,0 0 16,0 21-16,21 0 16,0 0-1,21-21 1,0 0 0,0 0-16,0 0 15,1 0-15,-22-21 16,0 0-16,0 0 15,-22 0 1,1 21 0,0 0-16,0 21 15,0 0 1,21 0-16,0 0 16,0 1-16,0-1 0,0 0 15,0 0-15,0 0 16,0 0-1</inkml:trace>
  <inkml:trace contextRef="#ctx0" brushRef="#br1" timeOffset="-149598.98">25315 12827 0,'0'0'0,"0"21"16,0 106 15,0-106-31,0 1 0,0-1 16,0 0-16,-21 0 0,21 0 31,-21-21-31,0 0 16,21-21 31,0 0-47,0 0 15,0 0-15,0-1 0,21-41 16,21 21-1,-21 20-15,1 1 0,-1-21 16,21 21-16,-21 0 0,22 21 0,20-22 16,-42 22-1,43 0-15,-43 0 0,0 0 16,0 22-16,0-1 0,-21 0 16,0 0-16,0 0 0,0 0 15,0 1-15,-42 41 16,42-42-16,-21 0 0,21 1 0,-21-1 15,0 0-15,21 0 0,0 0 16,-22 0-16,1-21 16,42-21 31</inkml:trace>
  <inkml:trace contextRef="#ctx0" brushRef="#br1" timeOffset="-148759.46">25929 12446 0,'0'0'0,"0"21"47,0 0-47,-21 1 0,21-1 16,-21 21-1,0 0-15,-1-20 0,22-1 16,0 21-16,-21-21 0,0 22 0,21-22 0,-21 21 16,21-21-16,0 0 0,-21 43 15,21-43-15,0 21 16,-21-20-16,21-1 0,0 0 15,0 0-15,0 0 0,0 0 16,0 1 0,0-44 31,0 1-47,0 0 0,0 0 15,0 0-15,0 0 16,21-1-16,0-20 0,-21 21 0,21 0 15,0 0-15,0-1 0,-21 1 0,22 21 16,-1-21-16,0 0 0,0 0 16,0 21-16,0 0 0,22-21 15,-22 21-15,0 0 0,0 0 16,0 0 0,-21 21-16,0 0 15,0 0-15,0 0 16,-21-21-16,0 0 0,21 21 15,-21-21-15,-21 0 0,20 0 0,1 0 16,0 0-16,0 0 0,-21 22 16,20-22-16,1 0 0,0 0 15,0 0-15,0 0 0,0 0 32,21 21-1,0 0-31,21-21 15,-21 21-15,0 0 0,0 0 16,21 1-16,-21-1 0,0 0 16,0 0-16,21 0 15,-21 0-15,0 1 0,21-1 16,0-21-16,1 21 0,20-21 16,0 21-1,-21-21-15,1 0 0,-1 0 16,0 0-16,0 0 0,0 0 0,0 0 15,1-21-15,-1 0 16,-21 0 0,0-1-1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00:31.4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3683 2688 0,'0'-21'16,"21"21"-1,-21-21 16,0 0-15,21 0-16,-21-1 16,21 1-1,-21 42 32,0 1-31,0-1-16,0 21 15,0-21-15,0 22 0,0-22 0,0 21 16,0 0-16,0-20 0,0 20 0,0-21 16,0 21-16,0-20 0,0-1 15,0 21-15,0-21 0,0 0 0,0 1 16,0-1-16,0 0 16,0 0-16,0-42 46,0 0-46,0 0 16,0-1-16</inkml:trace>
  <inkml:trace contextRef="#ctx0" brushRef="#br0" timeOffset="1142.58">3852 2053 0,'-21'0'32,"0"0"-32,0 21 15,21 1-15,-21-22 0,21 21 16,-22 0-16,1 0 0,0 0 15,21 0-15,0 1 0,0 20 0,-21-21 16,21 0-16,0 0 0,0 43 16,0-43-16,0 0 15,21-21-15,0 21 0,0-21 16,22 0 0,20 0-16,-42 0 0,1 0 15,-1 0-15,21-42 0,-21 42 16,0-21-16,1 0 0,-1 0 15,0-1-15,-21 1 0,21-21 16,-21 21 0,0 0-16,0-1 0,0 1 0,0 0 0,0 0 15,0 0-15,-21 0 0,-21-22 16,-1 43 0,22 0-16,0 0 0,0 0 15,0 0-15,-1 0 0,22 21 0,-21 1 16,-21 20-16,42-21 15,-21 0-15,21 0 0,0 1 0,0 41 16,0-42-16,21 0 0,0 22 16,0-22-16</inkml:trace>
  <inkml:trace contextRef="#ctx0" brushRef="#br0" timeOffset="1797.61">4254 2625 0,'0'0'0,"0"21"47,0 0-47,0 21 16,0 1-16,0-22 0,0 0 16,0 43-16,0-43 0,0 0 15,0 21-15,0-21 0,0 1 16,0-1-16,0 42 15,0-42 1,0 1-16,0-1 0,0-42 47,0-1-47,0 1 16,0 0-16,0-21 0,0 21 15,0-1-15,0-20 0,22 21 0,-1-21 16,0-1-16,0 1 0,0 0 15,0 20-15,22-20 0,-1 0 0,-21 21 16,85-43-16,-64 64 0,1 0 16,-1 0-16,0 0 0,1 0 15,-22 0-15,21 21 0,-21 22 16,1-22-16,20 42 16,-42 43-16,0-85 15,0 0-15,0 22 0,0-22 16,0 0-16,-64 21 15,64-20-15,0-1 16,-21-21-16,21 21 0,-21-21 16,21-21 15,21 0-31,0 21 0</inkml:trace>
  <inkml:trace contextRef="#ctx0" brushRef="#br0" timeOffset="2130.42">5355 2096 0,'0'0'0,"0"21"15,0 0 1,0 0-16,0 0 0,0 22 15,0 62-15,0-62 16,0-1-16,0 0 0,-21 1 16,21-1-16,0 22 0,0 20 15,0-41-15,0 20 16,0-21-16,0-20 0,0-1 16,0 21-16,0-21 0,0 0 15,0 1-15,0-1 16,21-21-16,0 0 0,0 0 15,1 0-15,-22-21 16,21-1-16,0 22 0</inkml:trace>
  <inkml:trace contextRef="#ctx0" brushRef="#br0" timeOffset="2365.36">5249 2540 0,'0'0'0,"21"0"16,1 0-1,-1 0-15,0-21 0,0 21 16,21 0-16,64-21 16,-85 21-16,22 0 0,-1 0 15,-21-21-15,22 21 0,-22 0 16,0 0-16</inkml:trace>
  <inkml:trace contextRef="#ctx0" brushRef="#br0" timeOffset="3396.02">7345 2752 0,'0'0'0,"21"0"0,-21-21 15,21 21-15,-21-22 0,21 22 0,-21-21 16,0 0-16,21 0 0,1 0 16,-22-22-16,0 22 0,0-21 15,0 0-15,0 20 16,0-20-16,0 21 0,-22 0 0,-41-43 16,42 43-1,0 0-15,-1 0 0,1 21 0,0 0 16,-21 0-16,21 0 0,-43 0 15,43 21-15,0-21 0,-22 21 16,22 0-16,0 22 0,0-22 16,0 21-16,0 0 0,-1 1 15,22-1-15,-21 0 0,21 1 0,0 41 16,0-41-16,0-22 16,0 21-16,0-21 0,43 64 15,-22-64-15,0 0 0,0 1 16,0-22-16,0 0 15,1 0-15,-1 0 0,0 0 0,0 0 16,0 0-16,0 0 0,1 0 0,-1-22 16,0 1-16,0 0 0,0 0 15,22-21-15,-22 20 16,-21-20-16,21 21 0,-21-21 16,21-1-16,-21 1 0,0-43 15,0 22-15,0 20 16,0 22-16,0 0 0,0 0 0,0 0 15,0 0-15,0 42 32,0 21-32,0-21 0,0 22 15,0-1-15,0 0 0,0 1 16,0-1-16,0 0 0,21 22 16,0-22-16,1-21 0,-22 0 15,21 1-15,0-1 0,21 42 16,-21-63-16,43 21 15,-43-21-15,21 0 16,-20 0-16,20 0 0,-21 0 0,21 0 16,22-42-16,-22 42 0</inkml:trace>
  <inkml:trace contextRef="#ctx0" brushRef="#br0" timeOffset="3714.32">8784 2498 0,'21'0'31,"0"0"-31,1 0 0,-1 0 16,42 0-16,1 0 16,-43 0-16,0 0 15,21 0-15,-20 0 0,-1 0 0,21 0 16,-21 0 0,0 0-16</inkml:trace>
  <inkml:trace contextRef="#ctx0" brushRef="#br0" timeOffset="3939.28">8721 2773 0,'0'0'16,"21"0"-1,0 0-15,0 0 16,0 0-16,0 0 0,22 0 16,-22 0-16,0 0 0,21-21 0,-20 21 15,20 0-15,21-43 16,1 43-16,-43-21 0,21 21 16,-20 0-16,-1 0 0</inkml:trace>
  <inkml:trace contextRef="#ctx0" brushRef="#br0" timeOffset="4334.05">10329 2074 0,'-21'0'0,"21"22"31,0-1-15,-21 0-16,21 0 0,0 0 15,0 0-15,0 43 0,0-22 16,-21 85-16,21-84 15,0 20-15,0-21 16,-21 1-16,21-22 0,-22 42 16,22-41-16,0 20 15,0-21-15,0 0 16,22-21 0,-1 0-16,0 0 15,0-21-15,0 0 0</inkml:trace>
  <inkml:trace contextRef="#ctx0" brushRef="#br0" timeOffset="4843.77">10753 2201 0,'0'0'0,"-22"0"16,1 0-1,0 22 1,0-1-16,21 21 0,-21-21 16,21 0-16,0 22 0,-21 20 15,21-20-15,-22 20 16,22-21-16,0 22 16,0-43-16,0 0 0,0 0 0,43 22 15,-22-22 1,0-21-16,0 0 0,22 21 0,20-21 15,-21 0-15,1 0 0,41-21 16,-41 21-16,105-85 31,-63-21-31,-64 85 16,-21-21-16,0 0 0,0-1 16,0-20-16,0-22 0,0 64 15,-21-21-15,-22-22 16,22 43-16,-42-21 0,41 20 15,-62 1-15,63 21 16,-1 0-16,-20 0 0,21 0 16,0 0-16,0 0 0,-22 21 0,1 1 15,42-1 1,-21 0-16,0-21 0,-1 21 0,22 0 16,0 0-16,-21-21 0,21 22 0,0-1 15,0 0 1,0 0-16</inkml:trace>
  <inkml:trace contextRef="#ctx0" brushRef="#br0" timeOffset="5157.6">12213 2307 0,'0'-21'16,"-21"21"-16,0 0 16,21 21 62,0 0-63</inkml:trace>
  <inkml:trace contextRef="#ctx0" brushRef="#br0" timeOffset="5475.7">12255 2836 0,'0'0'0,"0"22"15,0-1-15,0 0 16,0 0-16,0 0 0,0 0 16,-21 1-16,0-1 0,0 0 0,0 0 15,0 0-15,-1 0 0,1 22 16,0-22-16,0 0 0,-21 21 0,20-20 16,-83 41-1,62-42-15,22 0 0,-21 1 16,-1-1-16,22-21 0,-42 21 0</inkml:trace>
  <inkml:trace contextRef="#ctx0" brushRef="#br0" timeOffset="7825.45">3958 4064 0,'0'0'0,"-63"0"31,63 21 16,21-21-31,0 0-16,0 0 0,21 0 15,-20 0-15,62 0 16,1 0-16,-22 0 0,1 0 16,84 0-16,-63 0 0,-1 0 15,1 0-15,0 0 0,-1 0 16,1 0-16,0 0 0,-1 0 15,22 0-15,191 0 16,-170 0-16,-22 0 0,1 0 16,21 0-16,-21 0 0,21 0 0,127 0 15,-106 0-15,-21 0 16,0 0-16,0 0 0,127 0 16,-106 0-16,-21 0 0,22 0 0,-22 0 15,0 0-15,254 0 16,-254 0-16,127 0 15,-127 0-15,-22 0 0,22 0 0,106 0 16,148 0 0,-275 0-16,21 21 0,0-21 15,-21 0-15,0 0 0,0 0 16,-22 0-16,22 0 0,-21 0 16,148 0-16,-170 0 15,1 0-15,63 0 0,-64 0 16,-21 0-16,1-21 0,-1 21 15,0 0-15,1 0 0,20-21 16,-20 21-16,20 0 16,-42 0-16,0 0 0,1-21 15,-1 21-15,0 0 0,0 0 0,0 0 16,-21-21-16,0 0 0,0-1 16,0 1-1,-21 21-15</inkml:trace>
  <inkml:trace contextRef="#ctx0" brushRef="#br0" timeOffset="8318.39">11155 3725 0,'0'0'0,"-21"0"0,21 22 15,0-1 1,0 0-16,0 0 16,0 0-16,21-21 0,0 21 15,0 1-15,0-22 0,0 21 0,22 0 16,-22-21-16,0 21 0,21-21 0,-20 0 16,20 21-16,-21-21 0,0 0 15,22 0-15,-22 0 0,21 0 16,0 0-16,-20 0 0,-1 0 15,0 0 1,-42 0 0,0 0-16,-1 0 15,1 21-15,0-21 0,0 22 16,0-1-16,0 0 0,-1 0 16,-20 43-16,0-22 0,21-21 15,-22 21-15,22-20 0,-21 20 16,21-21-16,-22 21 0,-20 1 15,-1 41-15,43-84 16,0 22-16,0-1 16,0 0-16,21 0 0,0-42 47,0 0-47</inkml:trace>
  <inkml:trace contextRef="#ctx0" brushRef="#br0" timeOffset="8978.45">13208 3196 0,'-21'-21'0,"42"42"0,-63-63 0,42 21 16,-22 0-16,1-43 0,0 43 15,21 0-15,0 0 16,0-1-16,0 1 15,0 42 17,0 1-32,42 20 15,-20 0-15,20 1 16,-21-1-16,21 0 0,1 1 0,-1 20 16,0 1-16,1-22 0,-22 21 0,21-20 15,1 20-15,-1-20 0,21 62 16,-20-62-16,-22-1 0,42 43 15,-20-43-15,-22 0 16,0-20-16,0 20 0,0-21 0,1 0 16,-1 0-16,-21 1 0,21-1 15,-21 0-15,21-21 16,-21-21 0,0 0-16,0-1 15,0 1-15,0 0 16,0-21-16,-21 21 0,21-1 15</inkml:trace>
  <inkml:trace contextRef="#ctx0" brushRef="#br0" timeOffset="9381.79">13885 2921 0,'0'0'0,"0"-21"15,-21 21 1,0 0 0,0 21-16,0 0 0,-1 0 15,22 1-15,-21-1 0,0 21 0,-21-21 16,21 22-16,-1 20 0,-20-21 15,-64 128-15,64-107 16,0 1-16,-22-22 0,22 22 16,-1-22-16,-20 21 0,-22 43 15,22-63-15,-22 62 16,43-62-16,21 20 0,-43 1 16,22-22-16,21-21 0,-22 43 15,43-43-15,-21 0 0,21-42 47,0 0-47,0 0 0,0-1 16</inkml:trace>
  <inkml:trace contextRef="#ctx0" brushRef="#br0" timeOffset="10825.94">12192 2244 0,'-21'0'31,"21"21"-16,-21-21-15,21 21 0,-22 0 16,22 0-16,0 1 16,0-1-1,22-21 1,-1 0 0,0 0-16,0 0 0,0 0 15,0 0-15,1-21 16,-1-1-16,0 1 15,-21 0-15,0 0 16,0 0-16,0 0 16,0-1-16,-21 22 15,0 0 1,-1 0-16,1 0 16,0 0-16,21 22 0,-21-22 15,0 21-15,0 0 0,21 0 0,-22 0 16,22 0-16,0 1 15,0-1-15,0 0 16,22-21 0,-1 0-16,0 0 15,0 0-15,0 0 16,0 0-16,1 0 16,-22-21-16,21 0 0,-21-1 15,0 1-15,0 0 16,0 0-16,0 0 15,0 0-15,-21 21 0,-1-22 16,1 22-16,0 0 16,0 0-16,0 0 15,21 22-15,-21-22 0,21 21 16,-22 0-16,22 0 0,0 0 16,0 0-16,0 1 0,0-1 0,0 0 15,22 0 1,-1-21-16,-21 21 0,21-21 0,0 0 15,0 0-15,22 0 16,-22 0-16,0-21 16,-21 0-16,21 0 0,-21 0 15,0-1-15,0 1 16,0 0-16,0 0 0,-21 21 16,21-21-16,-21 21 15,0 0-15,-1-21 0,1 21 16,-42 0-16,42 0 15,-1 21-15,1 0 0,21 0 16,-21 0-16,21 0 0,-21-21 16,21 22-16,0 20 0,0-21 15,0 0-15,0 0 0,0 1 16,0-1-16,0 0 16,21-21-1,-21 21-15</inkml:trace>
  <inkml:trace contextRef="#ctx0" brushRef="#br0" timeOffset="11739.94">12086 2836 0,'0'0'0,"0"22"15,0-1 1,0 0-1,21-21 1,0 0 0,1 0-16,-1 0 15,0 0-15,-21-21 16,21 21-16,-21-21 16,0-1-16,0 1 15,0 0-15,-21 21 31,0 0-31,0 0 0,-1 0 16,1 0-16,0 21 16,21 0-16,-21 1 15,21-1-15,0 0 16,21-21 15,0 0-31,0 0 0,1 0 0,-1 0 16,0 0-16,0 0 15,0 0 1,-21-21-16,0 0 0,0-1 16,0 1-1,-21 0-15,0 21 0,0 0 16,0 0 0,-1 0-16,1 0 0,21 21 15,-21 0-15,0 1 16,42-22 31,0 0-32,0 0-15,-21-22 16,22 1-16,-1 21 0,-21-21 16,21 21-1,0 0-15,0 0 16,0 21-1,1 0 1,-22 1-16,0-1 0,0 0 16,0 0-16,0 0 15,21-21-15,-21 21 0,0 1 16,0-1-16,0 0 0,0 0 0,-21 0 0,-22 43 16,1-43-1,21 0-15,-85 43 16,0-1-16,85-42 15,-21-21-15,-1 21 0</inkml:trace>
  <inkml:trace contextRef="#ctx0" brushRef="#br0" timeOffset="13265.46">12171 2307 0,'0'43'16,"0"-22"-1,0 0-15,0 0 16,21-21-1,0 0-15,0 0 16,0 0-16,1 0 16,-22-21-16,0 0 15,0 0-15,0-1 16,0 1-16,0 0 16,0 0-16,-22 21 15,1 0-15,0 0 16,0 0-16,21 21 15,-21 0-15,0 0 0,21 1 16,0-1-16,0 0 0,0 0 16,0 0-16,0 0 0,0 1 15,0-1-15,0 0 0,21-21 16,0 0 0,0 0-16,0 0 0,0 0 15,1 0-15,-1 0 16,0 0-16,-21-21 0,0 0 15,0-1 1,0 1-16,0 0 16,0 0-16,0 0 0,-21 0 15,0-1-15,-1 22 0,1 0 16,0 0-16,0 0 0,0 0 16,0 0-16,-1 0 0,1 22 15,0-1-15,0 0 0,0 21 16,21-21-16,0 22 15,0-22-15,0 0 0,0 0 16,21 0-16,0-21 16,0 0-16,0 0 0,1 0 15,-1 0-15,0 0 0,21 0 16,-21-21-16,1 21 16,-1-42-16,0 21 0,-21 0 15,21-1-15,-21 1 0,0 0 16,0 0-16,0-43 15,0 43-15,0 0 0,-21 21 16,0 0-16,0 0 16,-1 0-16,1 0 15,21 21-15,-21-21 0,21 21 16,0 1-16,0-1 16,0 0-16,0 0 0,0 0 15,21-21-15,0 0 16,1 0-16,-1 0 15,0 0-15,0 0 16,0-21 0,-21 0-16,0 0 0,0 0 15,0-1-15,0 1 16,0 0-16,-21 21 16,0 0-1,0 0-15,0 0 0,-1 0 0,1 0 16,21 21-16,-21 0 0,0 1 0,21-1 15,-21 0 1,21 0-16,0 0 0,0 0 0,0 1 16,0-1-1,21-21-15,21 0 16,-21 0 0,1 0-16,-22-21 15,21-1-15,-21 1 16,0 0-1,-21 21-15,21-21 16,-22 21-16,1 0 16,0 0-16,21 21 15,0 0-15,0 0 16,0 1 0,0-1-1</inkml:trace>
  <inkml:trace contextRef="#ctx0" brushRef="#br0" timeOffset="30938.12">11155 6922 0,'0'-22'16,"21"1"0,-21 0-16,0 0 15,0 42 48,0 0-63,0 0 0,0 1 15,0-1-15,0 0 0,0 21 0,0-21 16,0 22-16,0-1 0,0-21 16,0 22-16,0-1 0,0 21 15,0 43 1,0-85-16,0 22 0,0-22 0,0 0 15,0 0-15,0 0 0,0 22 16,0-22 0,0 0-16,21-21 31,-21-21-15,21 21-16,-21-21 0</inkml:trace>
  <inkml:trace contextRef="#ctx0" brushRef="#br0" timeOffset="33094.53">11790 6773 0,'0'22'31,"0"-1"-31,0 0 0,-21-21 16,21 21-16,-22 21 0,22 1 15,-21-1-15,21-21 16,-21 22-16,21-22 0,0 21 0,0-21 16,0 22-16,-21-22 0,21 21 15,0-21-15,0 43 0,0-43 16,0 0-16,0 0 0,0 0 0,0 1 16,0-1-16,21 42 15,0-42-15,0-21 16,-21 22-16,22-22 0,-1 0 15,0 0-15,0 21 0,0-21 16,22 0-16,-1 0 16,-21 0-16,21 0 0,-20-21 15,-1 21-15,0-22 0,0 22 0,0-21 16,22-21-16,-22 21 0,0 0 16,0-1-16,0 1 0,-21 0 15,21 0-15,1-21 0,-22 20 0,21 1 16,-21-42-16,21 20 0,-21 22 15,0-21-15,0 21 16,0 0-16,0-1 0,0 1 0,0-21 0,0 21 16,0 0-16,0-22 15,0 22-15,-21 0 16,0 0-16,21 0 0,-22-1 16,1 1-16,0 21 0,0-21 15,0 21-15,0 0 16,-1 0-16,1 0 0,0 0 15,0 0-15,0 0 0,0 0 16,-1 0-16,1 0 0,-21 21 16,21 0-16,21 1 0,-21-22 0,-1 21 15,1 0-15,0-21 0,0 21 16,21 0-16,-21 0 0,0 43 16,-1-43-16,22 0 15,0 22-15,-21-22 0,21 0 16,0 64-16,0-64 15,0 21-15,0-21 0,0 0 16,0 43-16,21-43 16,-21 0-16,22-21 0,-1 43 15,21-1-15,-21-21 16,0-21-16,1 0 0,-1 0 16,0 21-16,0-21 0,21 0 15,-20 0-15,-1 0 16,0 0-16,21-21 15,-21 0-15,1 21 0,-1-21 0,0 0 16,0-1-16,-21 1 0,21 0 0,0 0 16,-21 0-16,22 0 0,-1-43 15,-21 43-15,21 0 0,-21 0 16,21-22-16,-21 22 0,0 0 0,0 0 16,0 0-16,0-1 0,0-20 15,0 21-15,0 0 0,0 0 16,0-1-16,0 1 0,-21 0 0,0 21 15,0-42 1,-22 42-16,22-21 0,0 21 16,0 0-16,0 0 15,-1 0-15,1 0 0,0 0 16,-21 0-16,21 0 0,-1 0 16,1 0-16,0 0 0,0 0 0,0 0 15,0 21-15,-1-21 0,1 0 16,0 21-16,0 0 0,0-21 0,0 21 0,-22 0 15,22 22 1,0-22-16,21 0 0,-21 21 16,21-20-16,-21-1 0,21 0 15,-22 21-15,22-21 0,0 1 0,0-1 16,0 0-16,0 21 0,0-21 0,0 22 16,0-22-16,0 21 15,0-21 1,0 1-16,22-1 0,-1 0 15,-21 0-15,21-21 0,0 21 16,0-21-16,0 0 0,1 21 16,-1-21-16,0 0 0,0 0 0,0 0 15,0 0-15,64 0 16,-64 0-16,0 0 0,1 0 16,-1-21-16,42 0 0,-42 0 15,1 0-15,-1 0 0,0-1 16,0-20-1,0 21-15,-21 0 0,21-22 0,-21 22 16,0-21-16,0 0 0,22 20 0,-22-41 16,0 42-16,21-22 15,-21 1-15,0 21 0,0-21 16,0 20-16,0 1 16,-21 0-16,-1 0 0,1 0 15,0 0-15,0 21 0,0 0 16,0-22-16,-1 22 0,1 0 15,-42 0 1,42 0-16,-22 0 0,22 0 16,0 0-16,0 0 0,0 0 15,-1 0-15,-20 22 0,21-1 16,0 0-16,0-21 0,21 21 0,-22 21 16,1-20-1,21-1-15,0 0 0,0 0 0,0 0 16,0 0-16,0 1 0,0-1 0,0 42 15,0-42-15,0 22 16,0-1-16,0-21 0,0 0 0,0 1 16,0-1-16,0 0 0,0 0 0,0 0 15,21 0-15,1 22 16,-1-43-16,-21 21 0,21 0 16,0-21-16,0 21 0,0-21 0,1 0 15,20 0-15,-21 0 16,21 0-16,-20 0 0,-1 0 15,42 0-15,-42-21 0,1 21 16,-1-21-16,21 21 0,-21-21 16,0 0-16,22-22 15,-43 22-15,63-42 16,-63 41-16,0 1 0,0 0 0,21-21 16,-21 21-16,0-1 0,0-20 15,0 21-15,0-21 16,0 20-16,-21 1 0,21 0 15,-21 0-15,0 21 0,21-21 0,-64-22 16,43 1 0,0 42-16,0 0 0,0-21 15,0 21-15,-1 0 0,1-21 0,-42 21 16,42 0-16,-1 0 16,1 0-16,0 0 0,0 0 15,0 0-15,0 0 0,-1 0 0,1 0 16,-21 0-16,0 42 15,20-21 1,1-21-16,0 21 0,21 1 0,0-1 16,-21 0-16,21 0 0,-21-21 15,21 21-15,-21 0 0,21 1 16,0-1-16,0 0 0,0 0 0,0 0 0,-22 0 16,22 1-16,0-1 0,-21 0 15,0 21 1,21-21-16</inkml:trace>
  <inkml:trace contextRef="#ctx0" brushRef="#br0" timeOffset="34082.32">11197 6879 0,'0'-21'16,"0"0"-1,0 0-15,0 0 16,0-1 0,-21 44 46,21-1-46,0 0-16,0 0 0,0 21 15,0-20-15,0-1 0,-21 0 16,21 21-16,0-21 0,0 1 0,0 41 16,0-21-16,0 1 15,0-22-15,0 0 0,0 21 0,0-20 16,0 20-16,0-21 0,0 21 16,0-20-16,0-1 15,0 0-15,0 0 0,0 0 16,21 0-1,-21 1 32</inkml:trace>
  <inkml:trace contextRef="#ctx0" brushRef="#br0" timeOffset="40801.08">9504 6985 0,'-21'21'15,"-1"-21"-15,1 0 16,0 0-1,0 0 1,0 0-16,0 0 16,-1 0-16,1 0 15,0 0-15,21 21 32,21-21 14,0 0-46,1 0 0,-1 0 16,21 0-16,-21 0 0,0 0 0,1 0 16,20 0-16,-21 0 0,43 0 15,-43 0-15,42 0 16,-20 0-16,-22 0 0,0 0 16,0 0-16,0 0 0,0 0 15,1 0-15,-44 0 63,1 0-48,0 0-15,0 0 16</inkml:trace>
  <inkml:trace contextRef="#ctx0" brushRef="#br0" timeOffset="41373.97">9292 7260 0,'-21'21'31,"21"1"0,21-22 1,0 0-17,0 0-15,1 0 0,-1 0 16,0 0-16,0 0 16,0 0-16,0 0 0,1 0 0,-1 0 15,0 0-15,21 0 0,-21 0 0,1 0 16,20 0-16,0 0 15,1 0-15,-22 0 0,0 0 16,0 0-16,0 0 16,0 0-1,1 0 1,-22-22 46,0 1-46</inkml:trace>
  <inkml:trace contextRef="#ctx0" brushRef="#br0" timeOffset="45322.36">8022 7091 0,'21'0'0,"0"0"63,-21-21-47,22 21-1,-22-21-15,21-1 16,-21 1-16,0 0 15,0 0 1,0 0-16,0 0 0,0-1 16,0 1-16,0 0 0,0 0 0,0 0 15,0 0-15,0-1 16,0 1-16,0 0 0,0 0 16,-21 21-16,-1-21 0,1 21 15,0-21-15,0 21 16,0 0-16,0 0 0,-1 0 15,1 0-15,0 0 0,0 0 16,0 0-16,0 0 16,-1 0-16,1 21 0,0 0 15,0 0-15,0-21 0,0 21 16,-1 0-16,1 1 0,0-1 16,0 0-16,0 21 0,0-21 15,-1 22-15,22-22 0,-21 0 16,21 0-16,0 0 0,-21 43 15,21-43-15,-21 43 16,21-43-16,0 21 0,0 0 16,0-20-16,0 20 0,0-21 0,42 21 15,-42-20-15,43-1 16,-43 0-16,21 0 16,0 0-16,0-21 15,0 21-15,0 1 0,1-22 16,-1 0-1,0 0-15,0 0 0,0 0 16,0 0-16,1 0 16,20-22-16,-21 22 15,0 0-15,-21-21 0,21 21 16,1-21-16,-1 0 0,21-21 16,0 20-1,-20 1-15,-1 0 0,0-21 16,0 21-16,-21-1 0,21-41 15,-21 42-15,21 0 0,-21-1 16,22 1-16,-22 0 0,0 0 0,21-21 16,-21 20-16,0-20 15,21 42-15,-21-21 0,0 0 0,0 0 16,0-1-16,0 1 16,0 0-1,0 0-15,0 42 78,0 0-78,0 0 16,-21 1-16,0-1 16,21 0-16,0 0 0,0 0 15,0 0-15,-22-21 0,22 22 16,0-1-16,-21 0 0,21 0 0,0 0 15,0 22-15,0-22 0,0 0 0,0 21 16,0 22 0,0-43-16,0 0 0,21 0 15,1 0-15,-22 1 0,42-1 16,21-21 0,-63 21-16,22-21 15,-1 0-15,0 0 0,0 0 16,0 0-16,0 0 15,-21-21-15,22 0 0,-1-1 16,0 22-16,-21-21 16,21 21-16,-21-21 15,0 0 17</inkml:trace>
  <inkml:trace contextRef="#ctx0" brushRef="#br0" timeOffset="73203.56">3895 6837 0,'0'0'0,"0"-21"16,-22 0-16,22-1 31,-21 22-31,21-21 16,0 42 15,-21 1-31,21-1 0,0 0 0,0 0 16,0 0-16,-21 0 0,21 1 15,0 41-15,0-21 0,0 1 16,0-22-16,0 21 0,0 1 15,0-22-15,0 21 0,-21 0 16,21 22 0,0-43-16,0-42 47,0 0-47,0 0 0,0-1 15,0 1-15</inkml:trace>
  <inkml:trace contextRef="#ctx0" brushRef="#br0" timeOffset="73787.23">3979 6202 0,'-21'0'0,"42"0"0,-42 21 0,0-21 15,0 21-15,21 0 0,-21-21 0,21 22 16,-22 20-16,22-21 16,0 21-16,0-20 0,0-1 15,0 0-15,0 0 0,0 0 16,22 0-16,20 1 16,-21-22-16,0 0 15,0 0-15,1 0 0,-1 0 16,21-43-1,-21 22-15,0 0 16,-21 0-16,0 0 0,0-1 0,0 1 16,0 0-16,0 0 0,0 0 15,0 0-15,-42-22 16,21 43-16,0-21 0,0 21 16,-1 0-16,1 0 0,-42 0 15,42 0-15,-1 21 16,1-21-16,21 21 15,-21 1-15,21-1 0,0 0 0,0 0 16,0 21-16,0 1 16,0-1-16,0-21 0,21 0 15,-21 1-15,21-1 0,1 0 0</inkml:trace>
  <inkml:trace contextRef="#ctx0" brushRef="#br0" timeOffset="74518.81">4508 6752 0,'0'0'16,"-21"0"-16,0 21 0,0 1 15,21-1-15,0 0 16,-21 0-16,21 0 0,0 0 16,0 1-16,0-1 0,0 0 15,0 0-15,0 0 0,0 22 16,0-1-16,0-21 0,0 0 15,0 0-15,0 1 16,0-1-16,0 0 0,0 0 16,0-42 46,0 0-62,0 0 0,0-1 16,0 1-16,0 0 0,0 0 15,0-21-15,0 20 0,0 1 16,21 0-16,-21 0 0,0 0 0,21 0 16,0-1-16,0 1 0,1 0 15,-1 0-15,21 0 0,-21 0 0,22-1 16,20 1-16,-42 0 16,22 21-16,-22 0 0,0 0 0,21 0 15,-21 0-15,22 0 16,-22 21-16,0 0 0,-21 1 15,21-1-15,0 21 0,-21-21 16,0 0-16,0 1 0,0 20 0,0-21 16,0 0-16,0 22 15,0-22-15,0 0 0,0 0 0,-21 21 16,21-20-16,-21-1 16,21 0-16,0 0 15,0-42 32,0 0-47,0 0 16,0-1-16</inkml:trace>
  <inkml:trace contextRef="#ctx0" brushRef="#br0" timeOffset="75025.52">5588 6244 0,'0'0'0,"-21"0"0,21-21 15,-21 21 1,-1 0 0,22 21-1,0 0-15,0 1 0,0-1 0,0 21 16,0-21-16,-21 85 0,21-64 16,0 1-16,-21-1 0,21 0 15,0 22-15,0-22 0,0-21 16,-21 22-16,21-1 0,0 0 15,0-20-15,0 41 0,0-21 16,0-20-16,0 41 0,0-42 16,0 0-16,0 1 0,0 20 15,21 0 1,0-42-16,0 0 16,1 0-16,-1 0 15,0 0-15,0 0 0,0-21 16,0 21-16,1-21 0,-1 21 15,0-21-15,-21 0 0,21 21 16,21-43-16,-20 22 16,-1 0-16,0 0 0,0 0 15</inkml:trace>
  <inkml:trace contextRef="#ctx0" brushRef="#br0" timeOffset="75421.28">5376 6689 0,'0'0'0,"-21"0"0,42 0 31,0 0-15,22 0-16,-22 0 0,21-21 15,1 21-15,-1 0 0,0-22 0,22 22 16,-22 0-16,0-21 16,-20 21-16,-1 0 0,21 0 0,-21 0 15,22-21 1,-22 21-1,-21 21 1,21-21-16,-21 21 0,0 1 16,0-1-1,0 0 1</inkml:trace>
  <inkml:trace contextRef="#ctx0" brushRef="#br0" timeOffset="83546.13">11832 6456 0,'21'0'78,"-21"-21"-47,0 0-15,0-1-1,0 1 16,0 0-31,0 0 32,0 0-17,0 0 17,0-1-17,0 1 16,0 0-15,0 0 15,0 0 1,0 0-17,0-1 1,0 1-1,0 0 1,0 0 0,0 0-1,-21 21-15,21-21 16,-21 21-16,21-22 0,-21 22 16,21-21-16,-21 21 15,21-21-15,0 0 0,-22 21 16,1-21-1,21 0 1,-21 21-16,0 0 31,21-22-31,-21 1 32,0 21-32,21-21 15,-22 21 1,22-21-16,-21 21 0,21-21 15,-21 0-15,0 21 16,21-22-16,-21 22 16,21-21-16,-21 21 15,21-21-15,-22 21 16,22-21-16,0 0 16,-21 21-16,21-21 0,-21 21 15,21-22-15,-21 22 16,21-21-16,-21 0 0,21 0 15,-21 21 1,21-21-16,-22 21 0,22-21 16,0-1-1,-21 22-15,0 0 0,21-21 16,-21 21-16,21-21 16,-21 21-16,0-21 15,-1 21 1,1 0-1,21-21-15,-21 21 16,0 0-16,21-21 0,-21 21 16,0 0-16,-1-22 15,1 22-15,0 0 16,21-21-16,-21 21 0,0 0 16,0-21-16,-1 0 15,1 21 1,0 0-1,0 0-15,0 0 16,21-21-16,-21 21 16,-1 0-16,1 0 15,0 0-15,0 0 16,0 0-16,0 0 16,21-21-16,-22 21 15,1 0-15,0 0 16,0 0-1,0 0-15,21-22 16,-21 22-16,-1 0 16,1 0-16,0 0 15,0 0 1,0 0-16,0 0 31,-1 0-31,1 0 16,0 0-1,0 0-15,0 0 16,0 0-16,-1 0 16,1 0-1,0 0-15,0 0 0,0 0 16,0 0 0,-1 0-16,1 0 15,0 0 1,0 0-16,0 0 0,0 0 15,-1-21 1,1 21-16,0 0 0,0 0 0,0 0 16,0 0-16,-1 0 0,1 0 15,-21 0 1,21 0-16,0 0 16,-1 0-16,1 0 15,0 0-15,0 0 0,0 0 16,0 0-16,-1 0 0,1 0 15,0 0-15,0 0 0,0 0 16,0 0-16,-1 0 0,1 0 16,0 0-1,0 0-15,0 0 16,0 0 15,-1 0-15,1 21-1,0-21-15,0 0 16,0 22 0,0-22-16,-1 0 31,1 21-15,0-21-1,0 21-15,0-21 16,0 21-16,-1-21 0,1 0 15,0 21 1,0-21-16,0 0 0,0 0 0,-1 21 16,1-21-1,0 0-15,0 22 0,0-22 16,0 21 0,-1-21-1,1 21 1,0-21-16,0 0 15,0 21-15,0-21 16,-1 21 0,1-21-1,21 21-15,-21-21 16,21 22-16,-21-22 16,21 21-16,-21-21 0,21 21 15,0 0-15,-21-21 16,-1 21-16,22 0 15,-21 1-15,0-1 16,21 0-16,-21-21 0,21 21 16,0 0-16,-21-21 15,0 21-15,21 1 0,0-1 16,-22-21-16,1 21 16,0-21-16,21 21 0,-21-21 15,0 21-15,0 0 16,-1-21-1,22 22-15,0-1 16,-21-21 0,21 21-16,0 0 15,-21-21 1,21 21-16,0 0 16,0 1-16,0-1 15,-21-21 1,21 21-16,0 0 15,0 0 1,-21-21-16,21 21 16,0 1-1,0-1 1,0 0-16,0 0 16,0 0 15,-21-21-31,21 21 15,0 1-15,0-1 16,-22-21 0,22 21-16,0 0 15,0 0 1,-21-21-16,21 21 16,0 1-16,-21-22 0,21 21 15,0 0 1,0 0-1,0 0 17,0 0-17,0 1 17,-21-22 77,21-22-93,-21 1 15,21 0-31,-21 21 15,21-21-15,0 0 16,0 0 0,0-1-1,0 1 1,-22 21-16,22-21 16,0 0-1,0 0-15,-21 21 0,21-21 16,0-1-1,0 1-15,0 0 16,0 0 0,-21 21-16,21-21 15,0 0-15,-21 21 16,21-22-16,0 1 16,0 0-1,-21 21-15,21-21 16,0 0-16,0 42 109,0 0-93,0 0-1,0 0 1,0 1-16,0-1 16,21 0-16,-21 0 15,0 0-15,21 0 0,-21 1 16,0-1-16,0 0 0,21 0 0,0 0 16,-21 0-16,0 1 15,0-1-15,0 0 0,22 0 0,-22 0 16,21 0-16,-21 1 15,0-1-15,0 0 16,0 0 0,0 0-1,21-21 17,0 0-1,-21-21-16,0 0-15,21 21 0,-21-21 16,21 21-16,-21-21 0,0-1 16,22 22-16,-1-21 0,-21 0 15,21 21-15,-21-21 16,21 0-16,0 21 0,-21-21 0,21-1 16,1 1-16,-1 21 0,0-21 0,0 0 15,43 0 1,-43 0-16,0 21 15,0-22-15,0 22 0,0 0 16,1-21-16,-44 21 109,1 0-109,0 21 0,0-21 16,0 22-16,0-22 0,-1 21 16,1-21-16,0 21 0,0-21 15,0 21-15,0-21 0,21 21 16,-22-21-16,1 21 0,0 1 0,0-1 16,0-21-16,0 42 15,-1-42-15,22 21 16,-21 0-16,0-21 94,21-21-63,0 0-16,0 0-15,-21 0 16,21 0-16,0-1 16,0 1-16,0 0 0,0-21 15,0-1-15,0 22 16,-21 0-16,21 0 16,0 0-16,-21 0 0,21-1 0,0 1 15,0 0 1,0 42 46,0 0-46,0 1-16,21-22 16,-21 21-16,21 0 15,-21 0-15,0 0 0,0 0 16,0 1-16,21-1 15,-21 0-15,0 0 16,21 0-16,-21 0 0,0 22 16,0-22-16,0 0 15,21 0-15,-21 0 0,0 1 0,0-1 16,0 0-16,0 0 16,22-21-1,-22 21-15,21-21 47,-21-21-16,21 0-31,0 21 0,-21-21 0,21 0 16,0 21-16,1-22 0,-22-20 16,21 21-16,0 0 0,0 0 0,0-1 15,64-41 1,-43 42-16,-21 0 0,1 21 15,-1-22-15,0 22 16,-42 0 31,0 0-31,-1 0-16,1 0 0,0 0 0,0 0 15,-21 22-15,20-22 0,1 0 16,0 21-16,0-21 0,-43 42 15,43-21-15,0-21 0,0 21 16,21 1-16,-21-22 16,21 21-16,-21-21 15,21 21-15,0 0 16,-22-21 93,1 0-93,21-21 0,0 0-16,0 0 15,-21-1-15,21 1 0,0-21 16,-21 21-16,21 0 0,0-1 15,0 1-15,0 0 0,-21-21 16,21 21-16,-21 21 16,21-22-16,-22 22 15,22-21-15,0 42 32,22 1-17,-1-1-15,-21 0 0,21 0 0,-21 0 16,0 0-16,21 22 15,0-22-15,-21 21 0,0-21 16,0 1-16,21 20 0,-21-21 16,0 0-16,0 0 0,22-21 15,-22 22-15,0-1 16,21-21 62,-21-21-78,0-1 16,0 1-16,21 21 0,-21-21 15,21 0-15,0 21 0,-21-21 16,21 0-16,1-1 0,-1 1 16,42-21-16,-20 21 0,-22 21 15,21-21-15,-21-1 0,0 22 16,1-21-16,41 21 15,-42-21-15,-42 21 63,0 0-63,0 0 16,0 0-1,-1 0 1,1 0 46,0 0-62,0 21 0,0 0 16,0-21-16,-1 22 0</inkml:trace>
  <inkml:trace contextRef="#ctx0" brushRef="#br0" timeOffset="86989.89">13398 7049 0,'0'0'16,"-21"0"62,0 0-62,0 0-16,0 0 31,0 0-31,21 21 31,0 0 16</inkml:trace>
  <inkml:trace contextRef="#ctx0" brushRef="#br0" timeOffset="87397.66">13166 7599 0,'0'0'15,"-22"0"-15,44 0 94,-1 21-63,0-21-15,-21 21-16,0 0 0,0 1 16,21-22-1,-21 21-15,0 0 0,0 0 16,0 0-16,0 0 0,-21-21 0,0 22 15,0-1-15,-1 0 0,-20 0 16,0 0-16,-64 43 0,64-43 16,-22 21-16,1-21 0,-1 1 0,1 20 15</inkml:trace>
  <inkml:trace contextRef="#ctx0" brushRef="#br0" timeOffset="88642.96">12446 8763 0,'0'0'0,"-21"0"0,0 0 15,-1 0-15,1-21 16,0 21-16,0-21 0,0 21 15,0 0-15,-1 0 0,1 0 0,-21-21 16,21 21-16,0 0 16,-22 0-16,22 0 0,-21 0 0,-1 0 15,-41-22-15,41 22 0,1 0 16,0 0-16,-1 0 0,1 0 0,-21 0 16,-43 0-16,63 0 15,-84 0-15,64 0 0,-1 0 16,1 0-16,-1 0 0,1 0 0,-1 0 15,1 0-15,21 0 0,-22 0 16,1 0-16,-1 0 0,-63 0 16,-127 0-1,169 0-15,1 0 0,-22 0 0,21 0 16,1 0-16,-22 0 0,21 0 16,0 0-16,1 0 0,-22 0 0,-169 0 15,-22 0 1,213 0-16,-1 0 0,0 0 15,1 0-15,-1 0 0,-190 22 16,169-22-16,-63 0 16,84 0-16,0 0 0,-105 0 15,105 21-15,1-21 16,-107 0-16,106 0 0,-126 21 16,126-21-16,-21 0 15,22 0-15,-22 0 0,0 21 0,21-21 16,-21 0-16,-105 0 15,20 21-15,107-21 0,-22 0 16,21 0-16,0 0 0,1 0 0,-1 0 16,0 0-16,1 0 0,-1 0 15,0 0-15,1 0 0,20 0 0,-20 0 16,20 0-16,1 0 0,-1 0 16,1 0-16,-1 0 0,22 0 0,-64 0 15,21 0 1,43 0-16,0 0 0,-1 0 0,22 0 0,-21-21 15,21 21-15,-1 0 16,1 0-16,-21 0 0,21 0 16,42 0 62,0 0-63,-21-21 1,21 0 0</inkml:trace>
  <inkml:trace contextRef="#ctx0" brushRef="#br0" timeOffset="89418.71">4318 8149 0,'0'0'0,"42"-21"16,-42 0-16,0 42 47,0 0-47,-21-21 0,0 21 15,21 1-15,-42 20 16,20-21-16,1 21 0,-21-20 16,21-1-16,-22 21 0,22-21 0,-63 43 15,41-43-15,1 0 0,-43 43 16,43-43-16,-22 0 0,22 0 15,0-21-15,-1 21 0,22 0 16,-21 1-16,21-22 0,-22 21 0,22-21 0,0 0 16,0 21-16,-21-21 15,20 0 1,44 0 46,-1 0-62,0 0 0,0 21 16,0-21-16,0 0 0,1 21 16,20 0-16,-21-21 0,43 43 15,41-1 1,-62-21-16,-22 0 0,21 1 16,1-1-16,-22 0 0,0 0 0,64 43 15,-43-1 1,-42-42-16,0 0 15,0 1-15,21-1 0,0 0 16,-21 0-16,21-21 0,-21 21 0,0 22 16,22-43-1,-22 21-15,21 0 16,-21-42 62,0 0-62,0-1-1,21 22-15,-21-21 0,0 0 0,21 21 16,-21-21-16</inkml:trace>
  <inkml:trace contextRef="#ctx0" brushRef="#br0" timeOffset="147694.07">1947 10414 0,'0'0'16,"0"-21"-16,0 0 0,0 0 0,0-1 15,0 1-15,0 0 16,0 0-16,0 0 0,0 0 16,0-1-16,0 1 15,0 0-15,0 42 47,0 0-47,0 1 16,-21-1-16,21 21 15,0 0-15,-21 107 16,21-107-16,-21 21 0,21-20 16,-21 20-16,21-20 0,-22 105 15,22-127-15,0 21 16,0 1-16,0-22 0,0 42 15,0-42-15,0 1 0,0-1 0,0 0 16,0-42 15,-21 0-15,21-1-16,0 1 16,0 0-16,0 0 0,0 0 15</inkml:trace>
  <inkml:trace contextRef="#ctx0" brushRef="#br0" timeOffset="148239.17">1545 10435 0,'0'-21'0,"0"42"0,0-63 16,0 21-16,0 0 0,0-1 15,0 1-15,0 0 16,0 0-16,0 0 15,21 21-15,0-21 0,1 21 16,-1 0-16,21 0 0,-21 0 16,43 0-16,-22 21 0,-21 0 15,22 21-15,-1-21 0,0 22 0,-21-1 16,22 0-16,-1 1 0,-21 20 16,43 22-16,-22-43 0,-21 1 15,0 20-15,1-21 0,-1 1 16,0-22-16,0 106 15,-21-64-15,0-41 16,0-1-16,0 21 0,0-21 16,0 0-16,0-42 31,0 0-31,0-21 0,0-43 16,0 43-1,21-1-15,-21 1 0,21-21 0,-21 20 16,0-20-16,22-1 0,-1 1 0,0-1 15,-21 1-15,21 20 0,0-20 16,0 21-16,1-1 0,-22 1 0,42-22 16,-21 43-16,-21 0 15,0 0-15,0 0 0,21 21 16,0-21-16,1 21 31,-1 21-31,-21 0 16,0 0-16,21-21 15,-21 21-15,21-21 0</inkml:trace>
  <inkml:trace contextRef="#ctx0" brushRef="#br0" timeOffset="151629.91">3111 11134 0,'0'-21'15,"0"-1"-15,0 1 16,0 0-16,0 0 16,0 0-16,22 0 15,-22-1-15,0 1 0,21-21 16,-21-22 0,0 43-16,0 0 0,0 0 15,0 0-15,-21-22 0,-1 22 0,1 0 16,0-21-16,-21 21 15,-1 21-15,22 0 0,0 0 0,0 0 16,-21 0-16,20 0 0,-20 21 16,0 0-16,21 0 0,-22 0 0,1 0 15,21 22-15,-64 63 16,64-64-16,21 0 16,0 43-16,0-43 0,0 1 15,0-22-15,0 21 0,0 0 16,21 1-16,0-1 0,0-21 15,1 0-15,20 1 0,-21-22 16,0 0-16,43 0 0,-43 0 16,0 0-16,21 0 0,-20-22 0,-1 1 15,42-21 1,-42 21-16,22-22 0,-1-20 16,-21 21-16,0-1 0,1 22 0,-22-64 15,21 43-15,-21-21 16,0 20-16,0 22 0,0 0 15,0 0-15,0 0 0,0-1 16,0 44 0,-21-1-1,21 0-15,0 0 0,0 0 0,0 0 16,0 1-16,0 41 16,0-21-16,0 1 0,0-22 15,0 21-15,21-21 0,-21 1 16,21-1-16,0 0 15,0 0-15,64-21 0,-64 0 16,43 0-16,-43 0 16,21-21-16,-21 0 0,22 21 15,-22-21-15,0-1 0,21-41 16,-21 42-16,1 0 0,-22-43 16,21 43-16,-21-21 0,0 20 15,0-20-15,0 21 0,0 0 0,0 0 16,0-1-16,0 44 31,0-1-31,0 0 0,-21 0 16,21 21-16,-22-20 15,22-1-15,0 21 0,0-21 0,0 0 16,0 1-16,0-1 0,0 0 16,0 21-16,0-21 15,0 22-15,0-22 0,0 0 16,0 0-16,0-42 31,0 0-15,0 0-16,0 0 0,0-22 15,0 22-15,22 0 0,-1-43 16,0 1 0,-21 42-16,21 0 0,0-22 0,-21 22 15,21 0-15,-21 0 0,22 21 0,-22-21 16,21 21-16,0 0 15,0 0-15,0 0 16,0 21-16,-21 0 0,43 21 16,-43-21-1,21 22-15,-21-1 0,0-21 16,21 0-16,-21 1 0,21-1 0,-21 0 16,21 21-1,-21-21-15,0 1 0,22-22 0,-22 21 16,0 0-16,21-21 15,0 0-15,-21-21 16,21 21-16,-21-21 16,21-1-16,-21 1 0,0 0 15,21 0-15,1 0 0,-22 0 0,21-22 16,21-41 0,-42 62-16,21-20 0,0 21 0,-21 0 15,22 0-15,-1-1 0,-21 1 16,0 0-16,21 21 15,0 0-15,0 21 16,-21 0-16,0 1 16,0-1-16,0 0 0,0 0 15,0 0-15,0 0 0,0 22 16,0-22-16,0 0 0,21 0 0,-21 0 0,0 1 16,22-1-16,-22 0 15,21 0-15,0 0 0,0 0 16,0-21-16,22 22 0,-22-22 15,0 0-15,21 0 0,-21 0 16,1 0-16,20 0 0,21 0 16,-20-22-16,20-20 0,-42 21 15,1 0-15,-1 0 0,0-1 16,0 1-16,0 0 0,0-42 16,1 41-16,-22-62 15,0 63-15,0-1 16,0 1-16,0 0 0,-22 21 15,1 0-15,0 0 0,0 0 16,0 0-16,0 21 16,-1 0-16,1 1 0,21-1 0,0 0 15,0 0-15,-21 21 0,21 1 16,0-1-16,0-21 16,0 0-16,0 1 0,0-1 0,21 0 15,-21 0-15,21 0 0,1 0 16,-1-21-16,0 22 15,0-22-15,21 0 0,-20 0 16,-1 0-16,0 0 0,42 0 16,-41 0-16,-1-22 0,-21 1 15,21 21-15,0-21 0,0 0 0,22-21 16,-22-22 0,0 43-16,-21 0 0,0-22 15,21 22-15,-21 0 0,0 0 0,0 0 16,0 0-1,0 42 1,-21 0 0,21 0-16,0 0 0,-21 43 15,21-43-15,0 0 16,0 0-16,0 0 0,0 1 16,0-1-16,0 0 0,0 0 0,21-21 15,-21 21-15,21 0 0,0 1 0,0-22 16,1 0-16,-1 21 0,0-21 15,0 0-15,21 0 16,-20 0-16,62-43 16,-63 22-16,1 0 0,-1 21 0,0-21 15,-21 0-15,21-22 0,0 1 16,0 21-16,1-21 16,-22 20-16,0 1 0,0-21 15,0 21-15,0 42 31,-22 0-15,22 0-16,0 0 0,-21 1 16,21-1-16,0 0 0,-21 0 15,21 0-15,0 0 0,0 1 0,0-1 16,0 0-16,0 0 0,0 0 16,0 0-16,0 1 15,0-44 16,0 1-15,21 21-16,0-21 0,-21 0 0,22 0 16,-1 0-16,-21-1 0,21 1 0,0-21 15,-21 21-15,21 0 0,-21-1 16,21-20-16,1 21 0,-1 0 16,0 0-16,-21-1 0,21 22 0,0 0 15,-21 22 1,21-1-1,-21 0-15,0 0 0,0 0 16,22 0-16,-22 1 0,0-1 0,21 0 16,-21 0-16,0 0 15,21 0-15,-21 1 0,21-1 16,0 0-16,0 0 0,1 0 16,-1-21-16,0 21 0,0-21 15,0 0-15,22 22 0,-22-22 0,21 0 16,0 0-16,1 0 0,20 0 15,22-22-15,-64 1 0,21 0 16,-20 0-16,20 21 0,-21-21 16,0-22-16,0 22 0,22-21 15,-22 21-15,-21-43 16,21 43-16,-21 0 0,0 0 16,0 0-16,0-1 0,0 1 0,0-42 15,-42 42 1,21 21-16,-1 0 0,1 0 15,0 0-15,0 0 0,0 21 16,-22 0-16,22 0 0,-21 43 16,21-43-16,0 0 15,-1 0-15,1 0 0,21 22 0,0-22 16,-21 0-16,21 0 0,0 0 0,0 0 16,0 22-16,0-22 15,21-21-15,0 21 0,1-21 16,-1 0-16,0 0 15,0 0-15,0 0 0,0-21 16,1 21-16,20-21 16,-42 0-16,21-1 0,0 1 0,0 0 15,1 0-15,-22 0 0,42-22 16,-42 22-16,21 0 16,0 0-16,-21 0 0,0 0 15,0-1-15,21 22 0,-21-21 16,22 21-1,-22 21 17,0 1-32,0-1 15,0 0-15,0 0 0,0 0 16,0 0-16,-22 1 0,1-1 16,21 0-16,-21 0 0,0 21 15,-21 43-15,20-43 16,22 1-16,-21-1 0,21 0 0,0 1 15,0 20-15,0-20 0,0-1 0,0 21 16,0-20-16,0 20 0,0-20 16,0 20-16,0-21 0,21 128 15,1-1 1,-22-105-16,21-22 16,-21 21-16,21-20 0,-21 20 0,0-20 15,0-1-15,0 0 0,21 1 0,-21 84 16,21-85-16,-21-21 15,0 21-15,0-20 0,0 41 16,0-42-16,0 0 16,-21 1-16,-21-22 15,21-22-15,-1 1 16,1 0-16,0 0 0,0-21 0,-21 20 16,-43-105-16,43 0 15,42 64 1,-22 21-16,22-22 0,0 1 0,0-1 15,0 1-15,0-64 16,0 63-16,0-63 0,0 64 16,0 20-16,0-20 0,0-1 15,0 1-15,22 20 0,-22-20 0,21-43 16,42-42 0,-63 106-16,21 20 0,1-20 15,-1 21-15,0 0 0,0-22 0,21 1 16,-42 21-16,22 0 15,-22-22-15,0 22 16,-22 0-16</inkml:trace>
  <inkml:trace contextRef="#ctx0" brushRef="#br0" timeOffset="151882.81">5694 10224 0,'0'21'31</inkml:trace>
  <inkml:trace contextRef="#ctx0" brushRef="#br0" timeOffset="156243.45">8530 10287 0,'0'0'0,"0"-85"16,0 64-1,0 0-15,0 0 16,21 0-16,-21 0 0,0-1 0,0 1 16,0 0-16,0 0 15,0 0-15,0 0 16,-21 21-16,0 0 0,0 0 16,0 0-16,-1 0 15,1 0-15,0 0 0,0 21 16,0 0-16,-22 0 0,22 21 0,-21-20 15,-22 41-15,1 22 16,42-22-16,-22 1 0,1 42 16,0-43-16,21 1 0,21-22 15,-22 21-15,22-20 0,0 41 16,0-41-16,0-1 0,0 0 16,22 1-16,-1-22 0,0 0 15,64 21 1,-1-42-16,-63 0 15,22 0-15,41 0 0,-41-21 0,-1 21 16,0-21-16,1 0 16,-1 0-16,0 0 0,1-1 0,-1-20 15,-21 21-15,22 0 0,-1-43 16,-21 22-16,0 0 0,0 20 16,1-20-16,-22-43 15,0 64-15,0 0 0,0 0 16,0 0-16,0 42 15,0 0 1,-22 0-16,22 22 0,-21-22 16,21 0-16,-21 21 0,21-21 15,0 22-15,0-22 0,0 0 0,0 43 16,0-43-16,0 0 16,0 0-16,0 0 0,0 0 0,21 1 15,0-1-15,22 0 16,-1-21-16,0 0 0,-20 0 15,20 0-15,0 0 0,-21 0 0,22 0 16,-1 0-16,-21-21 0,22 0 16,41-22-16,-63 22 15,1-21-15,-1 21 0,0-1 0,-21-20 16,0 21-16,0 0 0,0-22 0,0 1 16,0 21-16,0-21 15,-21 20-15,0-20 0,-1 21 0,-20-43 16,0 43-16,21 21 0,-22-21 15,1 0-15,21 21 0,-22 0 16,-41 0-16,-22 63 16,85-41-16,0-1 0,-1 21 15,22-21-15,0 22 0,0-1 16,0-21-16,0 21 0,0 1 0,64 41 16,-43-62-16,0-1 15,0 0-15,22 0 0,-22-21 16,21 21-16,22 0 15,-22-21-15,43 0 0,-43 0 0,-21 0 16,22 0-16,-1-21 0,0 0 16,-21 0-16,22 21 0,-22-21 15,21 0-15,-21-1 0,43-62 16,-64 41 0,21 1-16,-21 21 0,21 0 0,-21 0 15,0-1-15,0 1 0,0 42 31,0 1-15,0-1-16,0 0 0,0 0 0,0 0 16,0 43-16,0-22 15,0-21-15,0 0 0,0 1 16,0-1-16,0 0 0,0 0 16,0 0-16,0 0 15,21-21 16,1-21-15,-1 21-16,-21-21 0,21 0 16,0 0-16,0 0 0,-21-1 0,21-20 15,1 21-15,-22 0 0,42-43 16,-42 22-16,42 0 16,-42 20-16,0 1 0,21 0 0,1 21 15,-22 21 16,21 0-31,-21 1 0,0-1 16,21 0-16,-21 0 0,0 0 16,21 43-16,0-1 15,-21-42-15,21 1 16,1-1-16,-22 0 0,21-21 16,0 42-16,0-42 15,0 0-15,0 0 0,1 0 16,20 0-16,-21 0 0,0-21 15,0 21-15,1-21 0,-22 0 16,21 21-16,0-21 0,0-22 16,-21 22-16,21 0 0,-21 0 0,21-22 15,1 22-15,-22-42 16,0 42-16,21-1 0,-21-20 16,21 42-16,-21-21 0,0 42 31,0 0-16,0 0-15,0 1 0,0-1 0,0 0 16,0 21-16,0-21 0,0 1 16,0-1-16,0 0 0,0 0 0,0 21 15,0-20-15,0-1 0,0 0 16,0 0-16,21 0 16,0-21-16,0 0 15,1 0-15,-1 0 0,0 0 16,0 0-16,0 0 0,0 0 15,1-21-15,41-21 16,-21 21-16,-20-1 0,20-20 16,-21 21-16,21-21 0,-20-1 15,-1 22-15,0 0 0,-21-21 16,21-22 0,-21 43-16,0 42 46,-21 0-46,0-21 0,21 43 16,0-22-16,0 0 0,-21 0 0,21 0 16,-22 22-16,22-1 0,0-21 15,0 0-15,0 0 0,0 22 16,0-22-16,0 0 16,22-21-16,20 21 15,0-21-15,-21 0 0,1 0 16,-1 0-16,21 0 0,-21 0 0,0 0 15,22 0-15,-22-21 0,0 0 0,21 21 16,-20-21-16,-1 0 0,0-1 16,42-41-1,-41 21-15,-22 20 0,0 1 0,21 0 16,-21-21-16,0 21 0,0-22 16,0 1-1,-21 42-15,-1 0 16,1 0-16,0 0 0,0 0 0,-21 42 15,42-21 1,-22 1-16,22-1 0,0 0 0,0 0 16,0 0-16,0 22 0,0-22 0,0 42 15,0-42 1,22 1-16,-1-1 0,-21 0 16,42 0-16,-21-21 0,0 0 15,1 21-15,41-21 16,1 0-16,-43 0 0,21-21 15,-21 21-15,22-21 0,-1 21 16,-21-21-16,0 0 0,22-1 0,-22 1 16,0 0-16,0 0 0,0-21 15,0-22 1,-21 43-16,0 0 0,0 0 16,0-1-16,0 1 0,-21 21 31,21 21-31,-21 1 15,21-1-15,-21 0 0,21 0 0,0 0 16,0 22-16,0-22 0,-21 21 16,21-21-16,-21 0 15,21 1-15,0-1 0,0 0 16,0 0-16,0-42 47,0 0-47,21 21 15,0-21-15,0-22 0,0 22 16,-21 0-16,0 0 0,21 0 16,1-1-16,-22 1 0,21 0 15,-21 0-15,0 0 0,21 0 16,0 21 0,-21 21-1,0 0-15,0 0 16,0 0-16,0 0 0,0 22 15,0-22-15,0 0 0,0 0 16,21 0-16,-21 1 0,21-1 16,1 0-16,41 21 15,-42-42-15,22 0 0,-22 0 16,21 0-16,0 0 16,-20 0-16,41 0 0,-42 0 15,43-21-15,-64 0 0,21 21 16,21-42-16,-42-1 0,0 22 15,21 0-15,1-43 16,-22-20-16,0 41 0,0-20 16,0 21-16,0-43 15,0 43-15,0-1 0,0 1 0,0 0 16,0 20-16,0-41 16,0 42-16,0 42 31,0 0-31,0 0 15,0 22-15,0-22 0,0 21 0,0-21 16,0 22-16,0-1 0,0 0 0,0 43 16,0-43-16,0 1 15,0-1-15,0-21 0,0 21 0,0 1 16,0-1-16,0 0 0,0 22 16,0-43-1,0 0-15,21-21 16,0 0-16,0 0 0,0 0 15,0 0-15,1-21 16,-1 21-16,0-21 0,0 0 0,0 0 16,0-1-16,1 1 0,-1 0 15,0 0-15,0 0 0,21-64 16,-20 64-16,-22-21 16,0 20-16,0 1 0,21 21 15,-42 21 16,21 1-31,0-1 0,0 0 16,-22 0-16,22 0 0,-21 0 0,21 43 16,0-43-16,0 21 15,0-20 1,0-1-16,0 0 16,21-21-16,1 0 15,-1 0-15,0 0 0,0 0 16,0 0-16,0 0 0,1 0 0,-22-21 15,21 21-15,0-21 0,0-1 16,0 1-16,0 21 0,1-21 16,-22 0-16,21 0 0,21-22 0,-42 1 15,0 21-15,21 21 16,-21-21-16,0 0 0,21 21 0,-21-22 16,0 44-1,0-1-15,0 0 16,-21 0-16,21 0 15,-21 22-15,21-22 0,0 21 16,0-21-16,-21 0 0,21 1 16,0-1-16,0 0 15,0 0-15,0 0 16,21-21-16,0 0 0,0 0 16,22 0-16,-22 0 0,0 0 0,0 0 15,0 0-15,1-21 0,-1 21 16,0-21-16,21 0 15,-42 0-15,21-22 0,-21 22 16,0 0-16,0-43 0,0 43 16,0-21-16,0-22 15,-21 43-15,-21-42 16,21 42-16,0 21 16,-1 0-1,22 21-15,0 0 16,0 0-16,22-21 15,-1 21 1,0-21-16,0 0 0,0 0 0,0 0 16,1 0-16,-1 0 0,0 0 0,21 0 15,-21 0-15,22 0 16,-22-21-16,0 21 16,0 0-16,0 0 0,1-21 0,-1 21 15,0 0-15,21 0 16,1 0-16,-43 21 15,0 0-15,0 0 16,0 1-16,0-1 0,0 0 16,0 42-16,0-41 15,-22-1-15,22 0 16,-21 0-16,21 0 0,0 0 16,-21 1-16,21-1 0,-21-21 0,21 21 15,-21 0 1,21-42 31,0 0-47,21 0 15,0-1-15,-21 1 0,21 0 16,-21 0-16,21 0 0,1 0 0,-1-22 16,0-20-16,0 42 0,0-22 15,22-20-15,-1 42 16,0-43-16,1 43 15,-22 21-15,42-21 0,-42 21 0,1 0 16,-1 0-16,0 21 16,-21 64-1,0-64-15,0 21 0,0-21 0,0 22 16,0-22-16,0 21 0,0-21 16,-21 22-16,21-22 0,0 21 15,0-21-15,0 0 0,0 1 16,0-1-16,0 0 15,21-21-15,0 0 0,0 0 16,0 0-16,1 0 0,-1 0 16,0 0-16,0-21 0,0 21 0,22-43 15,-22 22 1,-21 0-16,42-42 16,-21-1-16,-21 43 0,21-21 15,1-22-15,-22 43 16,0 0-16,0-22 0,0-20 15,0-1-15,0 43 0,0-21 16</inkml:trace>
  <inkml:trace contextRef="#ctx0" brushRef="#br0" timeOffset="156526.35">13801 9800 0,'-22'0'0,"44"0"0,-86 0 0,43 0 0,0 0 16,0 0-16,-1 0 16,22 21-1,0 1 16</inkml:trace>
  <inkml:trace contextRef="#ctx0" brushRef="#br0" timeOffset="156789.37">12382 10097 0,'0'21'16,"22"-21"-16,-1 0 15,0 0-15,0 0 0,0 0 16,22 0-16,-22 0 0,0 0 15,0 0-15,21 0 0,-20 0 0,-1 0 16,0 0-16,42 0 16,-41 0-16,-1 0 15</inkml:trace>
  <inkml:trace contextRef="#ctx0" brushRef="#br0" timeOffset="158226.37">2984 11705 0,'0'0'0,"-42"0"0,21-21 0,0 21 0,-22 0 15,22 0-15,0 0 0,-64-21 16,64 21 0,0 0-1,42 0 16,0 0-31,1 0 0,-1 0 16,0 0-16,21 0 0,-21 0 16,1 0-16,20 21 0,21-21 15,22 0-15,-43 0 16,1 0-16,-1 21 0,43-21 16,-43 0-16,0 21 0,64-21 15,42 22 1,-84-22-16,-1 0 0,64 0 15,-63 0-15,-1 0 0,22 0 0,63 0 16,22 0 0,-65-22-16,-20 22 0,0 0 0,105-21 15,-84 21-15,-21-21 0,-1 21 16,22 0-16,-21-21 16,21 21-16,190-21 15,-84 0-15,-106 21 0,-1-22 16,1 22-16,0-21 0,0 21 0,21-21 15,0 21-15,0 0 0,-21-21 16,21 21-16,106 0 0,-106-21 16,0 21-16,0-21 0,0 21 0,0 0 15,-22 0-15,22-22 0,-21 22 16,21 0-16,106 0 16,-106-21-16,-21 21 0,148 0 15,-148 0-15,21 0 0,-21-21 0,148 21 16,-127 0-16,105 0 15,-126-21-15,21 21 0,106 0 16,-106 0-16,-21 0 0,21 0 16,0 0-16,-21-21 0,254 21 15,-255 0-15,149 0 16,-148 0-16,21 0 0,106 0 16,-127 0-16,21 0 15,-21 0-15,105 0 16,107 0-16,-233 0 15,20 0-15,-20-21 0,0 21 0,-1 0 16,234 0 0,-106 0-1,-149-22-15,22 22 0,-22 0 16,-20 0-16,20 0 0,1 0 16,-22 0-16,0-21 0,1 21 0,62 0 15,-20-21 1,-64 21-16,0 0 15,1 0-15,-1 0 32,-21-21 15,0 0-16,21 21-16</inkml:trace>
  <inkml:trace contextRef="#ctx0" brushRef="#br0" timeOffset="158393.94">15092 11261 0,'0'21'32,"21"-21"-32,-21 21 0,0 0 46,0 0-30,-21 1 0,0-22-16,-1 21 0</inkml:trace>
  <inkml:trace contextRef="#ctx0" brushRef="#br0" timeOffset="160521.85">2625 12425 0,'0'0'0,"-22"-21"0,22 0 15,0-1-15,-21 22 0,21-21 16,0 0-16,0 0 16,0 0-16,21 21 31,1 0-31,-1 0 0,-21 21 15,21 0-15,0 21 0,0-20 16,0 20-16,1-21 0,-1 21 0,0 1 16,21 63-16,-42-43 0,0-21 15,0 22-15,0-22 0,0 64 16,0-64-16,0 1 0,0-1 16,0-21-16,0 0 0,0 22 15,0-22-15,21-21 31,-21-21-15,0 0-16,22-1 0,-22 1 16,0-21-16,0 0 0,21-1 15</inkml:trace>
  <inkml:trace contextRef="#ctx0" brushRef="#br0" timeOffset="160786.7">3175 12298 0,'0'21'32,"0"0"-32,-21 0 0,0 1 15,21 20-15,-22-21 0,1 21 0,0-20 16,21 20-16,-21 0 16,-21 43-16,20-43 0,1 22 15,0-22-15,0 0 0,0 1 16,21 20-16,-21-42 0,21 22 15,-22-22-15,22 0 0,0 0 16,0 0-16,22-21 16,-1 0-1,0 0-15,-21-21 0</inkml:trace>
  <inkml:trace contextRef="#ctx0" brushRef="#br0" timeOffset="162481.78">3683 13060 0,'21'0'0,"-42"0"0,42-21 0,-21 0 16,21-1-16,-21 1 0,0 0 15,0 0-15,0 0 0,0 0 16,0-1-16,0 1 0,0-21 0,-21 21 15,-21-43-15,21 43 16,-1 0-16,1 0 0,-21 0 16,21 21-16,-22 0 0,1 0 15,0 0-15,21 0 16,-22 0-16,22 21 0,-21 21 0,21-21 16,-1 22-16,1-1 0,0 0 0,0-21 15,21 22-15,-21 41 16,21-41-16,0-22 0,0 42 15,0-41-15,0-1 0,0 0 16,21-21-16,0 0 0,0 0 16,0 0-16,1 0 0,-1 0 15,21 0-15,-21-21 0,0 21 16,22-21-16,20-43 0,-20 22 16,-22-1-16,0 22 15,0-21-15,0 21 0,-21-22 0,21 1 16,-21 21-16,0-21 0,0 20 15,0 1-15,0 0 0,0 0 0,0 0 16,0 42 0,0 0-1,0 0-15,-21 0 0,21 1 16,0-1-16,-21 21 0,21-21 0,0 22 16,0-22-16,0 21 0,0 22 15,0-43-15,0 21 16,21-21-16,0 0 0,1-21 15,-1 22-15,0-22 0,21 0 0,-21 0 16,1 0-16,20 0 0,-21 0 16,0-22-16,22 22 0,-22-21 0,42-21 15,-42 21-15,1-22 0,20-20 16,-21 21-16,0-22 16,-21 22-16,0 21 0,0-1 15,0 1-15,0 0 0,0 0 16,-21 21-1,0 0-15,0 0 16,0 0-16,21 21 16,0 0-1,21-21 17,0 0-32,0 0 0,0 0 15,0 0-15,1 0 16,-1 0-16,0 0 15,0 0 1,0 0-16,-21 21 16,0 1-16,0-1 0,0 0 15,0 0-15,0 0 0,0 22 16,0-22-16,0 0 0,0 0 16,0 0-16,0 0 15,0 1-15,0 20 0,0-21 0,0 0 16,0 0-16,21-21 0,-21 22 0,43-22 15,-22 0-15,0 21 0,21-21 16,22 0-16,-22 0 0,1 0 16,-1 0-16,0 0 0,22-21 15,-22 21-15,106-85 16,-84 43 0,-43 20-16,0 1 0,-21 0 15,0-21-15,0 21 0,0-22 0,0-20 16,0 42-16,-21-43 15,0 43-15,0 0 0,-22 0 16,22 21-16,-21 0 0,21 0 16,-22 0-16,-20 42 15,42-21-15,-1 0 0,1 0 16,-21 22-16,21-1 0,21-21 0,-21 22 16,-1 20-1,22 43-15,0-85 0,0 0 16,22 0-16,-1 1 0,0-22 15,0 0-15,0 0 0,0 0 16,1 0-16,-1 0 0,0 0 16,0 0-16,0-22 0,0 22 15,1-21-15,-1 0 0,0 0 0,0 0 16,0 0-16,0-43 0,-21 43 16,22-21-16,-22 20 0,21 1 15,-21-21-15,21 21 0,-21 0 0,0-22 16,0 22-16,0 42 31,0 0-15,0 1-16,0-1 0,0 0 15,0 0-15,0 21 0,0-20 0,0-1 16,0 0-16,0 0 0,0 21 0,0-20 16,0-1-1,21 0-15,0 0 0,0-21 16,1 0-16,-1 0 15,0 0-15,0 0 0,0 0 16,22-42-16,-22 42 16,-21-21-16,21-1 0,0 1 0,0-21 15,0-43 1,1 64-16,-22-42 16,21 41-16,-21 1 0,21 0 0,-21 0 15,0 42 16,0 0-31,0 0 16,0 1-16,0-1 0,0 21 0,0-21 16,0 22-16,0-22 0,0 21 15,0-21-15,0 0 16,0 1-16,21-22 0,-21 21 0,21-21 16,-21 21-1,43-21-15,-22-21 16,0 0-16,0-1 15,-21 1-15</inkml:trace>
  <inkml:trace contextRef="#ctx0" brushRef="#br0" timeOffset="162876.18">5503 12361 0,'0'0'0,"-21"0"0,-21 0 16,21 0-16,-64 43 31,85-22-31,-21 0 0,21 0 0,0 0 16,0 1-16,0-1 15,21-21-15,0 0 16,0 0-16,0 0 0,1 0 0,-1 0 16,0 0-16,0 0 0,0-21 15,0 21-15,-21-22 0,22 22 16,-22-21-16,21 0 15,-21 0-15,0-21 0,0 20 16,0 1-16,-21 21 0,-1 0 16,1-21-16,0 21 0,-21 0 15,-22 21-15,43-21 16,21 21-16,-21 1 16,0-1-16,21 0 0,-21 0 0,21 21 15,0-20-15,0 20 16,0-21-16,21 0 15,0 0-15,0-21 0,0 0 0,64 22 16</inkml:trace>
  <inkml:trace contextRef="#ctx0" brushRef="#br0" timeOffset="163492.25">5905 12425 0,'0'-21'0,"0"42"0,0-63 0,0 20 0,-21 1 15,0 21-15,0 0 32,21 21-32,0 1 15,-21-1-15,21 0 0,0 0 0,0 21 16,0-20-16,0 20 0,0-21 16,0 21-16,0 1 0,0-22 0,-21 85 15,21-64 1,0-21-16,0 22 0,0-1 15,0-21-15,-22 0 0,22 0 16,0 1-16,0-44 31,0 1-15,0 0-16,0 0 16,0 0-16,0-22 15,22 22-15,-1 0 0,-21 0 0,21-21 16,0 20-16,0 1 0,0 0 15,1 0-15,-1 0 0,0 0 0,21 21 16,-21 0-16,22-22 0,-22 22 16,0 0-16,21 0 0,-20 22 15,-1-1-15,0-21 0,42 63 16,-41-42-16,20 22 16,-42-1-16,21-21 0,-21 22 0,0-22 15,0 0-15,0 0 0,-21 43 16,0-43-16,-43 0 15,43 0-15,-21 0 0,21 0 16,-22-21-16,1 22 0,21-22 0,-22 0 16,-20 21-16,21-21 0,-1 0 15,22 0-15,0 0 16,0 0-16,0 0 0,-1 0 16,22-21-16,0-1 15,0 1 1,22 0-16,-1 21 0,0-21 0,0 0 15,0 0-15,22-43 16</inkml:trace>
  <inkml:trace contextRef="#ctx0" brushRef="#br0" timeOffset="163810.07">6625 12277 0,'0'0'0,"0"-21"31,21-1-31,-21 44 16,0-1-1,0 21-15,0-21 0,0 0 16,0 43-16,0 21 16,0-64-16,0 21 15,-21 43-15,21-43 0,-21 0 16,0 1-16,0 41 0,21-41 15,0-22-15,-22 0 0,22 21 16,0 1-16,-21-43 0,21 21 16,0 0-16,21-21 15,1 0 1,-1 0-16,-21-21 0,21 0 16,0 0-16,0-1 0</inkml:trace>
  <inkml:trace contextRef="#ctx0" brushRef="#br0" timeOffset="164325.78">6879 12785 0,'0'0'0,"-21"0"0,21 21 0,0 0 16,0 0-1,21-21 1,0 0-16,0 0 0,1 0 0,-1 0 15,0 0-15,0 0 0,0 0 16,22-21-16,-1 0 16,-21 21-16,21-42 15,-20 42-15,-1-22 0,-21 1 0,0 0 16,21 0-16,-21 0 0,0 0 16,0-22-1,-21 43-15,0 0 0,-1 0 16,1 0-16,-63 0 15,41 64 1,22-43-16,0 21 16,0-21-16,21 22 0,0-22 0,-21 42 15,21-41-15,0 20 0,0 0 16,0-21 0,21 1-16,0-1 0,0-21 15,0 0-15,0 21 0,1-21 0,20 0 16,21 0-16,-20 0 15,20 0-15,-42 0 0,1 0 16,20-42-16,-21 42 0,0-22 16,0 22-16,1-21 15,-1 0-15,-21 0 16,0 0-16,0 0 31</inkml:trace>
  <inkml:trace contextRef="#ctx0" brushRef="#br0" timeOffset="166385.89">2286 13441 0,'0'0'0,"0"21"16,-21-21 0,42 0 31,0 0-32,21 21 1,-20-21-16,-1 0 0,21 0 0,0 0 15,1 0-15,-1 0 0,22 0 16,-1 21-16,1-21 0,-1 0 0,22 0 16,63 0-16,42 0 15,-105 0-15,21 0 0,0 0 16,21 0-16,-21 0 0,21 0 0,-22 0 16,22-21-16,0 21 0,149 0 15,-128-21-15,-21 0 0,317 0 16,-274 21-1,-22 0-15,190-21 16,149-22-16,-317 43 0,-1-21 16,-21 0-16,0 21 15,0-21-15,128 21 16,-149-21-16,-22 21 0,128 0 0,-148-22 16,0 22-16,-1 0 0,-20 0 15,-1 0-15,43 0 16,-64 0-16,-20 0 0,-1 0 15,0 0 1,-21 22 203,0-1 312,21-21-31</inkml:trace>
  <inkml:trace contextRef="#ctx0" brushRef="#br0" timeOffset="169375.94">9440 13568 0,'0'21'32,"0"0"-17,0 0 1,21-21-1,1 0 1,-1 0-16,0 0 16,0 0-16,0-21 0,0 0 15,1 0-15,-1 21 0,0-21 16,0 0-16,0-1 0,0 1 0,1 21 16,-22-21-16,0 0 0,21 0 0,-21 0 15,0-1-15,0 1 16,-21 21-1,-64 0-15,64 0 0,0 0 16,-22 0-16,22 0 16,0 0-16,-21 0 0,-22 21 15,43 1-15,-21 20 16,20-42-16,1 21 0,21 0 0,0 0 16,0 1-16,0-1 0,0 0 15,0 0-15,21 0 0,1 0 16,-1 1-16,63 20 15,-62-21-15,-1-21 0,0 21 0,21 0 16,-21-21-16,1 22 0,-1-1 16,21-21-16,-21 21 0,22 0 15,-22-21-15,-21 21 0,21-21 0,0 43 16,-21-22 0,0 0-16,-21 0 15,0-21-15,0 21 0,-1-21 16,-20 0-16,21 21 0,-21-21 15,-1 0-15,1 22 0,0-22 0,-1 0 16,1 0-16,0 0 0,-1 0 0,1 0 16,21 0-16,-22 0 0,22 0 15,0 0-15,0-22 0,-21 1 16,20-21-16,22 21 16,-21 0-16,21-1 15,0 1-15,0 0 0,21 21 16,1-21-16,-1 21 0,0-21 15,0 21-15,0 0 0,0 0 16,1-21-16,-1 21 0</inkml:trace>
  <inkml:trace contextRef="#ctx0" brushRef="#br0" timeOffset="170150.74">9948 13631 0,'0'22'31,"0"-1"-31,0 0 0,0 0 16,0 0-16,0 0 0,0 1 16,0-1-16,0 0 0,0 0 0,0 0 15,0 0-15,0 1 0,0-1 0,0 0 16,0 0-16,0 0 15,0 0-15,0 1 16,-21-22 0,0 0-1,21-22 1,0 1-16,0 0 16,0 0-16,0 0 0,0 0 15,0-22-15,0 22 0,0 0 0,0-21 16,0 20-16,21-20 0,0 21 15,0-21-15,43-1 16,-43 22-16,43-21 0,-43 42 0,21 0 16,-21 0-16,22 0 0,-22 21 15,0 0-15,42 43 16,-41-43-16,-22 21 16,0-21-16,21 0 0,-21 22 15,0-22-15,0 21 0,0-21 0,0 1 16,0-1-16,0 0 15,0 0-15,-21-21 16,-1 0 15,22-21-15,0 0-16,0 0 0,0-1 16,0-20-16,0 21 0,0 0 15,0-22-15,22 22 0,-1-21 0,0 21 16,0 0-16,0-22 0,0 22 15,22 0-15,-1 0 16,64 21-16,-85 0 16,0 21-16,0 0 0,1 0 15,-1 0-15,0 1 0,0-1 0,-21 0 16,0 0-16,0 43 0,0-43 16,0 0-16,0 0 0,0 0 15,-21 0-15,0-21 0,0 43 16,-1-22-1,44-21 17,-1-21-32,-21 0 0,21 21 15</inkml:trace>
  <inkml:trace contextRef="#ctx0" brushRef="#br0" timeOffset="170684.44">11366 13695 0,'0'0'16,"22"-21"-16,-22 0 0,0-1 0,0 1 15,0 0-15,0-21 0,-22 21 16,1-1-16,0 1 16,0 21-16,0 0 0,-22-21 15,22 21-15,-21 0 16,21 21-16,0 0 0,-22 1 15,22-1-15,0 0 0,-21 21 0,-22 43 16,43-22 0,21-20-16,0-22 0,0 0 15,0 0-15,0 0 0,0 1 0,0-1 16,21-21-16,0 21 16,0-21-16,1 0 0,-1 0 0,0 0 15,21 0-15,-21 0 0,1-21 16,-1 0-16,0 21 0,0-22 0,0 1 15,0 0-15,22-64 16,-22-20 0,-21 62-16,0 22 0,0 0 15,0-21-15,0 20 0,0 1 16,0 42 0,0 1-1,0 20-15,0-21 0,0 0 0,0 22 16,0-22-16,0 21 0,0 22 15,0-1 1,0-42-16,0 0 0,21 1 16,0-1-16,0-21 0,1 0 0,-1 0 15,0 0 1,0 0-16,0 0 0,0-21 0,1-1 16,-1 1-16</inkml:trace>
  <inkml:trace contextRef="#ctx0" brushRef="#br0" timeOffset="170954.97">11726 13356 0,'0'0'16,"0"-21"-16,0 0 0,0 0 0,0 0 15,-21 21-15,21-22 0,-21 22 32,21 22-32,0-1 0,-21 0 15,21 0-15,0 0 0,0 22 0,0-22 0,0 21 16,0 0-16,0 1 0,0 41 15,-21 22 1,21-85-16,0 22 16,-22-22-16,22 0 0,0 0 0,0 22 15,22-43 17,-1 0-32,-21-22 0,21 1 15,0 0-15,0 0 0</inkml:trace>
  <inkml:trace contextRef="#ctx0" brushRef="#br0" timeOffset="171210.82">12044 13272 0,'0'0'0,"0"-22"0,0 1 16,0 42 0,-21 1-1,21-1-15,-22 21 16,22-21-16,-21 85 15,21-64-15,-21 1 0,0-1 0,21-21 16,-21 22-16,21-1 0,0 0 16,0 1-16,0-1 15,0-21-15,0 0 0,21-21 32,0 0-17,0-21-15,0 0 0,1 0 0,-1 0 16</inkml:trace>
  <inkml:trace contextRef="#ctx0" brushRef="#br0" timeOffset="171585.61">12150 13674 0,'-22'0'0,"44"0"0,-44 21 0,22 0 16,22-21 15,-1 0-31,0 0 15,0 0-15,0 0 0,0 0 16,1 0-16,-1 0 0,0-21 0,0 0 16,0 21-16,0-21 0,1-1 0,-22 1 15,0 0-15,0 0 0,21-21 16,-42 42 0,-1 0-16,1 0 15,0 0-15,0 21 16,0 0-16,-22 21 0,22-21 15,21 1-15,0-1 16,-21 0-16,21 0 0,0 0 0,0 0 16,0 1-16,0-1 0,0 21 15,21-21-15,0 0 16,1-21-16,41 0 16,-42 0-16,22 0 0,-22 0 0,21 0 0,-21 0 15,22 0-15,-1-21 0,-21 21 16</inkml:trace>
  <inkml:trace contextRef="#ctx0" brushRef="#br0" timeOffset="171969.74">12763 13504 0,'-21'-21'16,"42"42"-16,-42-63 0,21 21 16,21 0 15,1 21-31,-1 0 0,0 0 15,0 0-15,-21 21 0,21 0 0,0 0 16,1 0-16,-1 1 0,-21-1 16,0 0-16,0 21 0,0-21 0,0 1 15,0 20-15,0-21 0,0 0 0,0 0 16,0 22-16,0-22 0,-21 0 16,-1 0-16,1 0 15,0-21-15,21 22 0,-21-22 16,0 0-16,21-22 31,0 1-31,0 0 16,21 0-16,0 0 15,0-22-15,0 1 0,22 0 16,-22-1-16,0 22 0,0 0 16,0 0-16,1 0 0,-1 0 15,42-22-15,-42 22 16</inkml:trace>
  <inkml:trace contextRef="#ctx0" brushRef="#br0" timeOffset="172535.42">13928 13356 0,'0'0'15,"21"0"-15,0-21 0,0-42 16,-21 41-16,0 1 16,0 0-16,0-21 0,0 21 15,-21-1-15,0 22 0,0 0 16,-1-21-16,-20 21 15,0 0-15,21 0 0,-1 21 0,-62 22 16,63-22-16,-22 0 16,1 0-16,21 22 0,-22-1 0,22-21 15,-21 64-15,21 21 16,21-64-16,0 0 0,0 43 16,0-64-16,0 21 0,21 1 15,42 20-15,-20-42 16,-22 1-16,21-1 0,-21-21 15,22 0-15,-1 0 0,0 0 0,1 0 16,-1 0-16,22 0 0,-22-21 16,43-1-16,-22 1 15,-21 0-15,43-21 0</inkml:trace>
  <inkml:trace contextRef="#ctx0" brushRef="#br0" timeOffset="173003.17">14457 13568 0,'21'-42'0,"-42"84"0,42-106 0,-21 43 16,0-21-16,0 21 0,0 0 0,-21-22 15,-22-20 1,22 63-16,0 0 0,0 0 16,0 0-16,0 0 0,-1 0 15,1 21-15,0 0 0,0 0 0,0 0 16,0 1-16,-1 20 0,1-21 16,0 21-16,0-20 0,0 20 15,21 0-15,0-21 0,-21 22 0,21-22 16,0 0-16,0 0 0,0 0 0,0 1 15,0-1-15,21 0 16,0 0-16,21-21 0,-21 0 16,22 0-16,-22 0 0,21-21 15,-21 0-15,43-22 16,-1-41 0,-41 63-16,-1-22 0,0 1 0,0 21 0,0-22 15,-21 22-15,0-21 16,0 21-16,21 21 15,-21-21-15,0 42 16,0 0 0,-21 0-16,21 0 0,-21 22 0,21-1 15,0 0-15,-21-21 0,21 1 16,0 20-16,0-21 0,0 0 16,0 22-16,0-1 15,21-42 1,0 0-16,0 0 15,1 0-15,41 0 16,1-64-16</inkml:trace>
  <inkml:trace contextRef="#ctx0" brushRef="#br0" timeOffset="173402.52">15092 13377 0,'0'0'15,"0"-21"-15,0 0 0,-21 21 31,-1 0-31,1 0 0,0 0 16,0 0-16,0 21 0,0 0 0,-1-21 16,1 22-16,0-1 15,21 0-15,0 0 0,-21-21 0,21 21 16,0 0-16,0 1 16,0-1-16,42 0 0,1 0 15,-43 0-15,42 0 16,-21-21-16,0 22 0,0-22 0,1 21 15,-1 0-15,0-21 0,0 21 16,-21 0-16,21 0 0,-21 1 16,0-1-1,-21-21-15,0 21 16,0-21-16,0 0 0,-22 0 0,22 0 16,-21 0-16,21 0 0,-22 0 0,22 0 15,-21 0-15,21 0 0,-1 0 16,1 0-1,0-21-15,21 0 0,0-1 16,0 1 0,21 0-16,0 21 0,1 0 15,-1-21-15</inkml:trace>
  <inkml:trace contextRef="#ctx0" brushRef="#br0" timeOffset="173862.25">15430 13610 0,'0'21'32,"22"-21"-17,-1 0-15,0 0 16,0 0-16,0 0 0,0-21 0,1 0 15,-1 21 1,0-21-16,-21 0 0,21 0 0,-21-1 16,21 1-16,-21 0 0,0 0 15,0 0-15,0 0 0,0-1 16,-21 1-16,0 21 16,0 0-16,0 0 0,-1 0 0,1 0 15,-21 21-15,21-21 16,-22 43-16,22-1 0,0-21 15,-21 43-15,21-22 16,-1 0-16,22 1 0,0-22 16,0 0-16,0 0 0,22 22 15,41-22-15,-42 0 16,22-21-16,41 0 0,-41 0 16,20 0-16,22 0 0,-43 0 15,0 0-15,1-21 0,-22 0 16,0 21-16,43-43 15,-43 22-15,-21 0 0,21 0 0</inkml:trace>
  <inkml:trace contextRef="#ctx0" brushRef="#br0" timeOffset="174709.92">6794 13864 0,'0'0'16,"-21"0"-16,-21 0 0,21 0 0,0 0 0,-43 0 15,43 0-15,0 0 16,42 0 15,0 0-15,21 0-16,22 0 15,-1 0-15,1 0 0,84 0 16,-84-21-16,84 21 0,-85 0 16,22 0-16,-22 0 15,1 0-15,-1 0 0,1 0 0,126 0 16,-105 0-1,-64 0-15,0 0 0,1 0 16,-1 0-16,-42 0 31,-1 0-31,1 0 16,0 0-16,0 0 0,0 0 16,-22 0-16,22 0 15,0 0-15,0 0 0,0 0 16</inkml:trace>
  <inkml:trace contextRef="#ctx0" brushRef="#br0" timeOffset="175018.21">6794 13864 0,'0'0'0,"-21"0"0,21 21 16,21-21-1,1 0-15,20 0 0,-21 0 16,21 0-16,1 0 0,20 0 0,-20 0 16,84 0-16,-22 0 15,-41 0-15,-1 0 0,43 0 16,-42 0-16,-22 0 0,0 0 16,1 0-16,-1 0 0,22-21 15,-43 21-15,0 0 0,-21-21 31,0 0-15,0 0 0,0 0-16,0-1 0</inkml:trace>
  <inkml:trace contextRef="#ctx0" brushRef="#br0" timeOffset="175441.96">7916 13526 0,'0'0'0,"-21"0"0,0-22 0,0 22 16,0 0 0,21 22-16,0-1 15,0 0-15,0 0 0,0 0 16,0 22-16,21-1 16,0-21-16,21 0 15,-21 0-15,1 1 0,20-22 0,-21 21 16,21-21-16,22 21 0,-1-21 15,-20 0-15,-1 0 16,-21 0-16,0 0 0,1 0 0,-1 0 16,-21-21-16,0 0 31,-21 21-31,-1 0 16,1 0-16,-21 0 0,21 0 15,0 21-15,-43 0 16,22 0-16,21 0 0,-22 0 0,22 22 15,-21-22-15,21 0 0,-22 0 16,22 22-16,0-22 0,-21 0 0,20 0 16,1 21-16,0-20 0,0 20 15,21-21 1,21-21 0,0-21-16</inkml:trace>
  <inkml:trace contextRef="#ctx0" brushRef="#br0" timeOffset="176257.52">16679 6625 0,'0'0'15,"0"-21"-15,0 42 32,0 0-32,0 1 15,-21 20-15,21-21 0,0 0 16,0 0-16,0 22 0,0-22 16,0 0-16,0 0 0,0 0 0,0 1 15,0-1-15,0 0 0,0 0 16,0 0-1,21-21 1,-21-21-16</inkml:trace>
  <inkml:trace contextRef="#ctx0" brushRef="#br0" timeOffset="176624.31">16764 6287 0,'0'0'0,"-21"0"16,0 0-1,21 21-15,21-21 32,0 0-32,0 0 0,0 0 15,0 0-15,1 0 0,-1-21 16,0 21-16,-21-22 15,0 1-15,0 0 0,0 0 32,-21 21-32,0 0 0,-1 0 15,1 0-15,0 0 0,0 0 16,0 0-16,21 21 0,0 0 16,-21-21-16,21 21 0,0 1 0,0-1 15,0 0-15,0 0 0,0 21 0,0-20 16,21-1-16,-21 0 0,42 21 15,0-21 1,-20 1-16,-1-22 0</inkml:trace>
  <inkml:trace contextRef="#ctx0" brushRef="#br0" timeOffset="177082.05">17124 6519 0,'-21'64'16,"21"-43"-1,0 0-15,0 0 0,0 1 0,-22 20 16,22-21-16,0 0 0,0 22 0,0-22 16,0 0-16,0 21 0,0-21 0,0 1 15,0-1 1,0 0-16,0 0 0,0 0 16,0 0-16,-21-21 31,0 0-31,21-21 15,0 0-15,0 0 0,0 0 16,0 0-16,0-1 0,0 1 16,0 0-16,0-21 0,21 21 0,22-64 15,-1 64-15,-21-22 0,21 22 16,1 0-16,-1 0 0,22 0 16,20 21-16,-41 0 0,41 42 15,-41-21-15,-22 22 0,21 20 16,-42-42-1,0 22-15,0-1 0,0-21 0,0 21 16,0-20-16,-42 41 16,-1 1-16,22-43 15,0-21 1,42-21 0,0-1-1,1 22-15,-1-21 0</inkml:trace>
  <inkml:trace contextRef="#ctx0" brushRef="#br0" timeOffset="177342.33">18013 6287 0,'0'-22'16,"0"44"-16,0-65 0,0 22 0,0 42 31,0 0-31,0 1 0,0-1 16,0 21-16,0 0 0,-21 1 0,21-1 15,0 22-15,0-22 16,0 0-16,-22 64 0,1-64 16,21-20-16,-21 62 0,21-63 0,0 1 15,0-1-15,0 21 16,0 0-16,21-42 16,0 0-1,1 0-15,-1-21 0,0 0 16</inkml:trace>
  <inkml:trace contextRef="#ctx0" brushRef="#br0" timeOffset="177523.22">17822 6583 0,'0'0'0,"-21"0"15,42 0 1,0 0-16,1 0 15,-1 0-15,21 0 0,-21 0 16,22 0-16,-1 0 0,-21 0 16,21 0-16,22-21 0,-22 21 0</inkml:trace>
  <inkml:trace contextRef="#ctx0" brushRef="#br0" timeOffset="177838.04">19558 6160 0,'0'0'0,"0"-22"16,-21 22-16,-64 0 31,64 43-31,0-22 16,0 0-16,-1 64 0,1-43 15,-21 64-15,21-43 0,0-20 16,-1 20-16,1-20 0,21-1 16,-21 0-16,0 1 0,21-22 0,0 21 15,-21 22 1,21-43-16,0 0 0,21-21 31,-21-21-31,21 0 0,0-1 16</inkml:trace>
  <inkml:trace contextRef="#ctx0" brushRef="#br0" timeOffset="178093.9">19537 6075 0,'21'0'0,"-42"0"0,63 0 16,-21 0-1,-21 21-15,0 21 0,0-20 16,0 20-16,0 0 0,0 22 15,0 42-15,0-43 16,0 1-16,-21-1 0,21 1 0,0-22 0,-21 0 16,0 85-1,0-106-15,21 1 0,0-1 16,0 0-16,0 21 0,21-42 31,0-21-15,-21 0-16</inkml:trace>
  <inkml:trace contextRef="#ctx0" brushRef="#br0" timeOffset="178281.79">19156 6625 0,'-21'0'0,"42"0"0,-64 0 0,22 0 0,42 0 31,22 0-16,-22 0-15,0 0 0,21 0 0,1 0 16,-1 0-16,0 0 0,22-21 16,-22 21-16,1 0 0,-1-21 0,0 0 15,22 0-15,-22 21 0</inkml:trace>
  <inkml:trace contextRef="#ctx0" brushRef="#br0" timeOffset="178538.65">20235 6519 0,'0'0'0,"-21"0"31,21 22-31,21-22 0,0 0 16,1 0-16,-1 0 0,0 0 15,0 0-15,0 0 0,0 0 0,22 0 16,-22 0-16,0 0 0,0 0 15,0 0-15,-42 21 32,0-21-32,0 0 15,-21 21-15,20-21 0,1 21 16</inkml:trace>
  <inkml:trace contextRef="#ctx0" brushRef="#br0" timeOffset="178650.29">20193 6710 0,'0'0'0,"0"21"16,21-21-1,0 0-15,0 0 0,1 0 16,-1 0-16,0 0 0,0 0 16,21 0-16,-20-21 0</inkml:trace>
  <inkml:trace contextRef="#ctx0" brushRef="#br0" timeOffset="178929.65">21124 6350 0,'0'-21'0,"0"42"0,0-63 15,0 21-15,0-1 16,0 44 0,0-1-1,0 0-15,0 21 0,0 22 16,0-22-16,-21 0 0,21 1 15,0-1-15,0 0 0,-21 1 0,21-1 16,-21 22-16,0-1 16,21-42-16,0 0 0,0 1 15,0-1-15,21-21 16,0 0-16,0 0 16</inkml:trace>
  <inkml:trace contextRef="#ctx0" brushRef="#br0" timeOffset="179326.42">21632 6456 0,'0'0'0,"0"-21"0,0-22 0,0 22 16,-42 21-16,21 0 16,0 21-16,-1 1 15,1-1-15,0 21 0,0-21 0,-21 43 16,20-1-1,1-20-15,21-22 0,-21 21 0,21-21 16,0 0-16,0 1 0,0-1 0,0 0 16,0 0-16,21 0 0,0-21 15,1 0-15,-1 0 16,0 0-16,0 0 0,0 0 0,22 0 16,-22 0-16,0-21 0,0 0 15,0 0-15,0 0 0,-21-1 16,22-62-16,-1 41 15,-21-20-15,0 21 0,0-1 16,0 22-16,-21 0 0,-1 0 16,-41-22-1,42 43-15,-22 0 0,22 0 0,0 0 16,0 0-16,21 22 0,0-1 16,21-21-1,0 0-15</inkml:trace>
  <inkml:trace contextRef="#ctx0" brushRef="#br0" timeOffset="179750.19">22183 6350 0,'0'0'16,"0"-21"-16,-22 21 31,22 21-31,-21 0 0,0 22 15,0-22-15,0 21 0,0-21 0,-1 22 16,22-1-16,-21-21 16,21 21-16,-21 22 0,21-22 15,0-21-15,0 1 0,0-1 0,21 0 16,0 0-16,1 0 0,-1-21 16,0 0-16,42 0 0,-41 0 15,-1 0-15,0 0 0,0 0 16,21-21-16,-20 0 0,-1 0 0,21-22 15,0-62 1,-42 62-16,0 1 0,0 0 16,0-1-16,0 1 0,0 0 0,-21-22 15,0 43-15,-21 0 16,21 21-16,-1 0 16,1 0-16,-21 0 0,21 0 0,0 0 15,-22 42-15,22 0 16,21-20-1,0-1-15,0 0 0,21-21 16,0 21-16,1-21 0</inkml:trace>
  <inkml:trace contextRef="#ctx0" brushRef="#br0" timeOffset="179998.01">22987 6435 0,'-42'0'16,"20"0"-1,22 21 32,0 0-31,0 0-16,0 0 15,0 1-15,0-1 16</inkml:trace>
  <inkml:trace contextRef="#ctx0" brushRef="#br0" timeOffset="180209.89">22966 7006 0,'0'0'0,"0"21"0,0 1 15,-64 105 1,43-106 0,0 0-16,0 0 0,0 0 0,-43 0 15,22 1-15,-22-1 16,22 0-16,21-21 0,-22 0 16,1 21-16,21-21 0,-21 0 15,20 0-15,1 0 0,-21 0 0,21 0 16</inkml:trace>
  <inkml:trace contextRef="#ctx0" brushRef="#br0" timeOffset="180933.9">18732 5757 0,'0'-21'16,"22"21"15,-1 21-31,0 1 16,0-1-16,-21 0 15,21 0-15,0 0 0,1 22 0,-1-22 16,0 21-16,42 22 0,-20-22 15,-22 0-15,21 1 0,1-1 16,62 64-16,-41-43 0,-22-20 16,64 84-1,-42-85-15,41 64 0,-62-43 16,20-20-16,-20-1 0,-1 0 0,0 1 16,-21-1-16,22 0 0,-1 22 15,-21-43-15,22 42 16,-43-41-16,0-1 0,21 0 0,0 0 15,0-21 1,0-21 0,-21 0-16,0 0 15,0-1-15,0 1 16,0 0-16,0-21 0,0 21 0,0-1 16</inkml:trace>
  <inkml:trace contextRef="#ctx0" brushRef="#br0" timeOffset="181469.56">20278 5482 0,'0'0'0,"-22"0"16,1 21-16,0-21 16,21 22-16,-21 20 0,0-21 0,0 21 15,-1 64-15,1-63 0,0 20 16,0 1-16,-21-22 0,20 21 15,-20 1-15,21-1 0,-21 1 0,-1 21 16,1-22-16,-43 85 16,-21 0-16,64-84 0,0-1 15,-43 43-15,43-42 0,-1-1 16,-41 43-16,63-64 16,-22 1-16,22-1 0,-21 43 15,21-64-15,-22 42 16,22-41-16,21-1 0,-21 21 15,21-21-15,-21-21 16,21 21 0,0-42 62</inkml:trace>
  <inkml:trace contextRef="#ctx0" brushRef="#br0" timeOffset="193814.02">17462 13208 0,'43'-21'16,"-43"0"-1,0 0 1,0 42 15,0 0-15,0 0-16,0 0 0,0 22 0,0-22 16,0 42-16,0-42 0,-21 1 15,21 20-15,0-21 0,-22 0 16,22 22-16,0 20 15,0-42-15,0 0 16,0-42 15,22 21-31,-1-21 16,-21 0-16,21 0 0,0 0 16,0-1-16,0 1 0,-21 0 0,22-21 15,-1 21-15,0-1 0,0 1 0,0 0 16,-21 0-16,21 21 0,1-21 15,-1 21-15,-21 21 32,0 0-32,0 0 15,0 0-15,0 1 0,0-1 0,0 0 16,0 0-16,0 0 0,0 0 16,0 1-16,0 20 15,21-42-15,0 21 0,-21 0 0,21-21 0,0 0 16,1 0-16,20 0 15,0 0 1,-21 0-16,1-21 0,-1 21 0,0-21 16,0 0-16,0 0 0,0-1 0,1 1 15,-1-21-15,-21 21 0,0 0 0,21-43 16,-21 22-16,0-22 16,0 22-16,0 21 0,0 0 15,0-22-15,-21 22 0,0 0 16,-1 0-16,1 21 15,0 0-15,0 0 0,0 0 0,0 0 16,-1 0-16,22 21 16,-21 0-16,21 0 15,0 22-15,0-22 16,21 0-16,1 0 0,-1-21 16,0 0-16,0 21 0</inkml:trace>
  <inkml:trace contextRef="#ctx0" brushRef="#br0" timeOffset="194270.9">18521 13145 0,'0'-22'31,"-21"22"-31,-1 0 16,1 22-16,21-1 0,-21 0 15,0 0-15,21 0 0,-21 0 0,0 43 32,-1 21-32,22-64 15,0 0-15,0 0 0,0 0 16,0 0-16,0 1 0,22-22 16,-1 21-16,21-21 15,-21 0-15,22 0 16,-22 0-16,0 0 0,0 0 0,0-21 15,0-1-15,22 1 16,-22 0-16,-21 0 0,21 0 0,0-22 16,-21 1-16,0 21 15,0 0-15,0-22 0,0 22 0,0-42 16,0 42-16,-21-1 0,0 22 16,0 0-1,-22 0-15,22 0 0,0 0 16,0 22-16,0-1 0,0-21 0,21 21 15,-22 0-15,22 0 16,0 0-16,0 1 0,22-22 16,-1 0-16,0 21 0</inkml:trace>
  <inkml:trace contextRef="#ctx0" brushRef="#br0" timeOffset="194741.84">19008 13208 0,'-22'0'0,"44"0"0,-65 0 15,43-21-15,0 0 16,-21 21-16,21-21 0,21 21 31,0 0-15,1 0-16,-1 0 0,0 21 15,0 0-15,0-21 0,-21 21 16,21 0-16,1 0 0,-22 1 0,21-1 16,-21 0-16,0 0 0,0 0 15,0 0-15,0 1 0,21-1 0,-21 0 16,0 0-16,0 0 0,0 0 16,0 1-16,-21-22 15,0 21-15,-1-21 16,1 0-1,21-21-15,0-1 16,0 1-16,0 0 0,0 0 16,21 0-16,1 0 15,-22-1-15,21 1 0,0-21 16,0 21-16,0 0 0,-21-1 0,21 1 16,1 21-16,-22-21 15,21 21-15,0-21 0,0 21 16,0 0-16,0 0 0,1-21 15,-1 21-15,0 0 16</inkml:trace>
  <inkml:trace contextRef="#ctx0" brushRef="#br0" timeOffset="195334.5">20045 13208 0,'0'0'0,"0"-21"0,0 0 0,0 0 15,0-1-15,0 1 0,-21 21 16,-1-21-16,22 0 0,-21 21 16,0 0-16,0 0 0,0 0 0,0 0 15,-43 0-15,43 0 16,0 21-16,-22 0 0,22 0 0,-42 22 15,42-22-15,-1 0 16,-20 21-16,21 1 0,21-1 16,-21-21-16,21 0 0,0 22 15,0-1-15,0-21 0,0 0 16,21-21-16,-21 22 0,21-1 0,0-21 16,22 0-16,-22 0 0,0 0 15,0 0-15,43 0 0,-22-21 16,-21-1-16,43-20 0,-43 21 15,0 0-15,21 0 0,-21-22 16,1 1-16,-1 0 0,42-85 16,-42 21-1,-21 42-15,0 22 0,0-64 16,0 64-16,0 21 0,0-22 16,0 22-16,0 42 31,0 0-31,0 22 0,0-22 0,0 21 15,0 1-15,0-1 0,0 0 0,0 1 16,0-1-16,0 0 0,0 1 16,0-1-16,0 21 0,0-41 15,0 41-15,0-42 0,0 0 16,0 1-16,22-1 16,-1-21-16,21 21 15,-21-21-15,0 0 0</inkml:trace>
  <inkml:trace contextRef="#ctx0" brushRef="#br0" timeOffset="195582.37">20955 13420 0,'0'21'0,"0"0"15,0 0-15,0 0 0,-21 1 16,0-1 0,21 0-16,-22 0 0,22 0 0,-21-21 15,0 21-15,21 1 0,-21-22 0,0 21 16,-22 0-16,22-21 16,0 0-16,0 0 0,0 0 15,0 0-15</inkml:trace>
  <inkml:trace contextRef="#ctx0" brushRef="#br0" timeOffset="196248.14">21844 13399 0,'21'0'31,"0"-22"-31,0 1 16,1 0-16,-1 0 0,-21 0 15,42-22-15,0-41 16,-20 63-16,-22-22 16,21 1-16,-21 21 0,0-22 15,0 1-15,21-21 16,-21 20-16,0 22 0,0 0 0,0 0 16,0 0-16,-21 21 15,21 21-15,-21 0 0,-1 0 16,1 43-1,21-22-15,-21-21 0,0 64 16,21-43-16,0 0 0,0 1 0,0-1 16,0 0-16,0 22 15,0-43-15,21 0 0,0 22 16,-21-22-16,21 0 0,1-21 16,-1 0-1,0 0-15,0 0 0,0 0 16,0 0-16,-21-21 0,22 0 0,-1 21 15,0-22-15,-21 1 0,21 0 16</inkml:trace>
  <inkml:trace contextRef="#ctx0" brushRef="#br0" timeOffset="196633.92">22415 13187 0,'0'21'16,"0"0"-16,0 0 31,22-21-31,-1 0 16,0 0-16,0 0 0,0 0 15,0 0-15,1-21 0,-1 21 0,0-21 16,0 0-16,0 21 0,0-21 16,-21 0-16,0-1 0,0 1 15,0 0-15,0 0 0,0 0 16,-21 21-16,0 0 0,-21 0 15,21 0-15,-22 21 16,22 0-16,0 0 0,0 0 16,0 1-16,-1 62 15,1-41-15,21-22 16,0 42-16,0-42 16,0 1-16,43-1 15,-1-21-15,-21 0 0,0 0 16,43 0-16,-43 0 15,21 0-15,-21 0 0,43-43 16,-22 22-16,-21 21 0</inkml:trace>
  <inkml:trace contextRef="#ctx0" brushRef="#br0" timeOffset="196917.76">23156 12742 0,'0'0'0,"0"22"31,0-1-31,-21 0 16,21 21-16,-21 1 0,0-1 0,21-21 15,0 21-15,0 1 0,-21-1 16,21 0-16,-22 1 0,22-1 0,0-21 16,0 43-16,0-22 15,0-21-15,0 0 0,0 1 0,0-1 16,0 0-16,0 0 0,0 0 15,22-21 1,-1 0 0,0-21-16,0 21 0,0-42 15,0 21-15</inkml:trace>
  <inkml:trace contextRef="#ctx0" brushRef="#br0" timeOffset="197172.62">23453 12848 0,'0'0'15,"0"-21"-15,0-42 16,0 84 0,0 0-1,0 0-15,0 21 0,-22 22 16,1 21-16,21-43 0,-21-21 16,21 21-16,-21 1 0,21-1 15,0-21-15,0 22 0,-21-22 0,21 0 16,0 21-16,-21-21 0,21 22 15,0-22-15,0 0 16,0 0-16,0 0 16,21-21-16,0 0 15,0 0-15,0 0 16,-21-21-16,21 0 0</inkml:trace>
  <inkml:trace contextRef="#ctx0" brushRef="#br0" timeOffset="197566.47">23685 13250 0,'0'22'16,"22"-22"0,-1 0-1,0 0 1,0 0-16,0 0 0,0 0 15,1-22-15,-22 1 16,0 0 0,0 0-16,-22 21 15,1 0-15,0 0 0,0 0 0,0 0 16,0 0-16,-1 0 16,1 21-16,0 0 0,21 22 15,0-22-15,0 21 16,0-21-16,0 0 0,0 1 15,0-1-15,0 0 0,21 0 16,0-21-16,1 0 16,-22 21-16,21-21 0,0 0 15,0 0-15,21 0 0,-20 0 16,-1 0-16,42 0 0,-42-21 0,1 21 16,20-21-16</inkml:trace>
  <inkml:trace contextRef="#ctx0" brushRef="#br0" timeOffset="198055.7">24193 13145 0,'0'-22'15,"22"22"16,-1-21-31,0 21 0,0 0 16,0 0-16,0 0 16,1 0-16,-1 21 15,-21 1-15,21-22 0,-21 21 16,21 0-16,-21 0 0,0 0 16,0 0-16,0 1 15,0-1-15,0 21 0,0-21 16,0 0-16,0 1 0,0-1 15,-21-21 1,0 0 0,21-21 15,0-1-15,0 1-16,0 0 0,0 0 0,21 0 15,-21 0-15,21-1 0,0-20 0,-21 21 16,21 0-16,1-22 0,-1 1 15,0 21-15,0 0 16,-21-22-16,21 43 0,0-21 16</inkml:trace>
  <inkml:trace contextRef="#ctx0" brushRef="#br0" timeOffset="198481.74">22923 12933 0,'0'0'0,"-42"0"0,21 0 15,42 0 17,21 0-32,-20-21 0,62 0 15,-41 21-15,20-22 16,-21 22-16,1 0 0,63-21 0,-43 21 15,1 0-15,-22-21 16,21 21-16,-20 0 0,-1 0 0,43-21 16,-1 21-1,-62 0-15,-1 0 0,0 0 16,-42 0 15,0 0-31,-1 0 16,1 0-16,0 0 0,0 0 0</inkml:trace>
  <inkml:trace contextRef="#ctx0" brushRef="#br0" timeOffset="202375.57">16065 8573 0,'0'-22'0,"0"44"0,-21-44 16,21 1-16,-21 21 15,21 21 17,0 1-17,0-1-15,0 0 0,0 0 16,-21 21-16,21 1 0,0-22 16,0 21-16,0-21 0,0 1 15,0 20 1,0-63 15</inkml:trace>
  <inkml:trace contextRef="#ctx0" brushRef="#br0" timeOffset="202764.7">16108 8128 0,'0'0'0,"-21"0"0,-1 0 16,1 0-16,0 21 0,0 0 16,21 1-16,-21-1 15,21 0-15,-21 0 0,21 0 0,0 0 16,0 1-16,0-1 16,21-21-16,0 0 0,0 21 15,43-21 1,-43 0-16,42 0 0,-42-21 15,1 0-15,20-1 16,-21 1-16,-21 0 0,21 0 0,-21-21 16,-21-22-1,0 43-15,0 21 0,0-21 16,-1 21-16,1 0 0,0 0 0,-21 0 16,21 21-16,-1 0 15,22 0-15,-21 0 0,21 1 16,-21-1-16,21 0 0,0 0 0,0 0 15,0 0-15,0 1 0,0-1 16,42 42-16,1-42 16</inkml:trace>
  <inkml:trace contextRef="#ctx0" brushRef="#br0" timeOffset="203278.58">16489 8446 0,'0'21'0,"0"0"15,0 0-15,0 0 0,0 0 16,0 1-16,0-1 0,0 0 16,-21 0-16,21 0 0,0 0 0,-22 22 15,1-1-15,21 0 16,0-20-16,0-1 0,-21 0 15,21-42 32,0 0-47,0-1 16,0 1-16,0 0 0,21 0 0,-21-21 16,21-1-16,1 1 15,-1 21-15,21-43 0,-21 43 16,0 0-16,1-21 0,20 42 0,-21-22 15,0 1-15,22 21 0,-22 0 16,0 0-16,42 0 16,-41 21-16,-1 1 0,21 20 15,-21-21-15,-21 0 0,0 0 0,0 22 16,0 41 0,0-62-16,0-1 0,0 21 15,0-21-15,-21 0 0,-21 22 16,42-22-1,0-42 17,0 0-32,0-1 15,21 1-15</inkml:trace>
  <inkml:trace contextRef="#ctx0" brushRef="#br0" timeOffset="203574.41">17314 8107 0,'0'0'0,"0"21"47,0 0-47,0 0 0,0 22 0,0-22 16,0 21-16,0-21 0,0 22 0,-21 41 15,-21-20 1,42-22-16,-21 1 0,21-1 0,0-21 15,-22 21-15,22-20 0,-21 20 0,21-21 16,0 0-16,0 0 16,0 22-16,0-22 15,21-21-15,1 0 0,-1 0 16,0 0-16,0-21 0,-21 0 16,21-1-16,0 1 0,1 21 15,-1-21-15</inkml:trace>
  <inkml:trace contextRef="#ctx0" brushRef="#br0" timeOffset="203810.27">17166 8424 0,'0'0'0,"21"0"31,0 0-31,1 0 0,20 0 0,-21 0 16,0 0-16,22 0 0,-22 0 0,21-21 16,0 21-16,-20 0 15,-1 0-15,0 0 0,-21-21 16,21 21-16</inkml:trace>
  <inkml:trace contextRef="#ctx0" brushRef="#br0" timeOffset="205842.47">18838 8615 0,'21'0'0,"1"0"16,-1 0 0,0 0-16,0 0 15,0-21 1,-21 0-1,0-1-15,0 1 16,0 0-16,0 0 16,-21 21-1,0 0-15,0 0 0,0 0 16,-1 0-16,1 0 0,0 0 0,0 21 16,-21 0-16,20 0 15,1 1-15,0-1 0,21 21 0,-21-21 16,21 0-16,-21 43 15,21-22-15,0-21 16,21-21-16,0 22 0,0-22 0,0 0 16,1 0-16,-1 0 0,0 0 0,0 0 15,0 0-15,0 0 16,1-22-16,-1 1 0,21 21 0,-21-21 16,-21 0-16,21 0 0,1 0 0,-1-22 15,-21 22-15,0 0 16,0 0-16,0 0 15,0 42 17,-21 0-32,21 0 15,0 0-15,0 0 0,0 1 16,0 20-16,0-21 0,0 0 16,21 0-1,0-21-15,0 0 0,0 0 0,0 0 16,1 0-16,-1 0 0</inkml:trace>
  <inkml:trace contextRef="#ctx0" brushRef="#br0" timeOffset="206102.32">19431 8573 0,'0'0'0,"0"-22"16,-21 22-1,21 22-15,-21-1 16,21 0-16,0 0 0,0 21 15,0-20-15,0 20 0,0-21 0,-22 21 16,22 1-16,0-1 0,-21 0 16,21-20-16,0 62 15,-21-20-15,21-43 0,-21 0 16,21 0-16,0 0 0,0 1 0,0-1 16,21-42 15,0 21-31,-21-22 15</inkml:trace>
  <inkml:trace contextRef="#ctx0" brushRef="#br0" timeOffset="206398.59">19431 8615 0,'0'-21'0,"0"42"0,0-85 16,0 43-16,0 0 15,0 0-15,21 0 16,0 21-16,0 0 0,1 0 0,-1 0 15,0 0-15,0 0 0,0 0 16,22 0-16,-22 21 0,0 0 0,0 0 16,0 0-16,22 22 0,-43-1 15,0-21-15,0 0 16,-22 22-16,1-22 0,-21 0 16,21-21-16,-43 42 15,22-42-15,-22 22 0,43-22 16,0 0-16,0 0 0,42-22 31,0 1-31,0 0 16,1 21-16,-1-21 0,21 0 15</inkml:trace>
  <inkml:trace contextRef="#ctx0" brushRef="#br0" timeOffset="206649.59">19918 8488 0,'-21'63'32,"21"-41"-32,0-1 0,0 21 15,0-21-15,0 22 0,0-22 0,0 21 16,0 43-16,0-64 16,0 21-16,0 1 0,0 20 15,-22 22-15,22-64 16,0 0-16,-21-21 0,21 21 0,0 0 15,0-42 17,21 0-17</inkml:trace>
  <inkml:trace contextRef="#ctx0" brushRef="#br0" timeOffset="206941.42">19897 8657 0,'0'-21'0,"0"42"0,0-63 15,0 0-15,0 20 0,0 1 0,0 0 16,0 0-16,21 0 0,0 21 16,0-21-16,0 21 15,0 0-15,1 0 0,-1 0 0,0 0 16,0 0-16,0 21 0,0 0 0,1-21 16,-22 42-1,21-21-15,-21 22 0,0-22 16,0 0-16,-21 0 0,21 0 0,-22 1 15,-20-1-15,21-21 0,-43 21 16,1 0 0,42-21-16,0 0 0,-1 0 15,1 0-15,21-21 16,0 0 0,21 0-16,1-1 0</inkml:trace>
  <inkml:trace contextRef="#ctx0" brushRef="#br0" timeOffset="207198.28">20299 8192 0,'0'84'31,"0"-41"-31,0-22 0,0 21 16,0-21-16,0 22 0,0-1 15,0-21-15,0 21 0,0-20 0,0-1 0,0 21 16,0-21-16,0 0 0,-21 22 16,21-1-1,0-21-15,21-21 32,-21-21-32,21 21 0,-21-21 15</inkml:trace>
  <inkml:trace contextRef="#ctx0" brushRef="#br0" timeOffset="207574.06">20426 8551 0,'0'22'0,"21"-1"16,0-21-1,0 0-15,0 0 0,1 0 16,20 0-16,-21 0 15,0 0-15,0-21 0,1 21 16,-1-22-16,-21 1 0,21 21 16,-21-21-16,0-21 15,0 21-15,0-1 16,-21 22-16,0 0 0,-1 0 16,-41 43-1,42-22-15,0 0 0,-1 0 16,1 0-16,21 1 0,-21-1 0,0 63 15,21-41 1,0-22-16,0 0 0,0 0 0,0 0 16,21-21-16,0 22 15,0-22-15,22 0 0,-22 0 16,21 0-16,1 0 0,-1 0 0,21 0 16,43-43-16,-63 22 15,20 21-15</inkml:trace>
  <inkml:trace contextRef="#ctx0" brushRef="#br0" timeOffset="207817.92">21548 8446 0,'0'0'0,"-22"0"0,22 21 16,22-21-1,-1 0 1,0 0-16,0 0 16,0 0-16,0 0 0,1 0 0,-1 0 15,0 0-15,-42 0 32,0 21-17</inkml:trace>
  <inkml:trace contextRef="#ctx0" brushRef="#br0" timeOffset="207977.83">21442 8615 0,'0'0'0,"0"21"15,21-21 17,0 0-32,0 0 0,0 0 15,1 0-15,-1 0 0,0 0 0,0-21 16,0 21-16,0 0 0,22-21 15</inkml:trace>
  <inkml:trace contextRef="#ctx0" brushRef="#br0" timeOffset="208235.69">22373 8276 0,'-21'0'15,"0"0"1,21 21-16,0 1 0,0-1 16,-21 0-16,21 21 15,-22 1-15,22-22 0,0 0 0,0 0 16,0 0-16,0 0 0,-21 1 0,21-1 0,0 0 16,0 0-16,0 0 15,21-21 16</inkml:trace>
  <inkml:trace contextRef="#ctx0" brushRef="#br0" timeOffset="208614.47">22669 8234 0,'-21'0'16,"0"21"-1,0 0-15,0 0 16,0 22-16,-1-22 0,1 21 16,0 1-16,0-22 0,0 0 15,21 0-15,0 21 0,0-20 0,0-1 16,0 0-16,0 0 0,0 0 16,0 0-16,21-21 0,0 0 15,0 0-15,0 0 0,1 0 0,-1 0 16,0 0-16,0 0 0,21 0 15,-20-21-15,-1 0 0,0 0 0,21-21 16,-21 20-16,-21 1 16,22 0-16,-22-21 0,21 21 0,-21-22 15,0 22-15,0-21 16,0-1-16,-21 22 0,-1 21 16,1 0-16,0 0 0,0 0 15,0 0-15,0 0 0,-22 21 16,22 22-16,21-22 15,0 0-15,0 0 0</inkml:trace>
  <inkml:trace contextRef="#ctx0" brushRef="#br0" timeOffset="209034.23">23326 8276 0,'0'0'0,"-22"0"0,1 0 16,0 21-16,0-21 15,21 22-15,-21-1 0,0 0 16,21 0-16,-22 0 0,1 0 0,21 1 16,0 20-16,-21 0 0,21-21 15,0 1-15,0-1 16,0 0-16,0 0 0,21-21 15,0 21-15,1-21 16,-1 0-16,21 0 16,-21 0-16,0 0 0,1-21 0,-1 0 15,0 0-15,0 21 0,0-21 0,43-64 16,-64 21 0,0 43-16,0-42 15,0 42-15,0-1 0,0 1 0,-64-21 16,43 42-16,-21 0 15,21 0-15,-1 0 0,1 0 16,0 21-16,21 0 0,0 0 16,0 1-1,0-1-15</inkml:trace>
  <inkml:trace contextRef="#ctx0" brushRef="#br0" timeOffset="209287.11">24024 8382 0,'0'0'0,"-21"0"16,21 21 30,21 0-30,-21 1-16,0-1 16,0 0-1,0 0-15</inkml:trace>
  <inkml:trace contextRef="#ctx0" brushRef="#br0" timeOffset="209499.99">24024 8763 0,'0'0'0,"0"64"15,0-43-15,0 0 16,-21 0-16,0 0 0,21 0 16,-21 1-16,-1-1 0,1 0 0,0 0 15,0 0-15,-21 0 0,20 1 0,-20-1 16,21-21-16,-21 21 0,-1 0 0,-41 0 15,-1 0 1,43-21-16</inkml:trace>
  <inkml:trace contextRef="#ctx0" brushRef="#br0" timeOffset="214106.3">7154 15325 0,'-42'-21'16,"21"21"-16,0 0 16,-43 0-16,43 0 0,-43 0 15,22 0-15,21 0 16,-21 0-16,-1 0 0,1-22 0,21 22 16,-85 0-1,64-21-15,20 21 16,1 0-16,0 0 15,42 0 17,22 0-32,-1 0 0,0 0 15,64 0 1,-21 0-16,-22 0 0,22 0 0,0 0 16,-1 0-16,-20 0 0,20 0 0,-20-21 15,21 21-15,-22 0 0,1-21 0,-1 21 16,1 0-16,-22 0 0,0-21 15,1 21-15,-1 0 0,-21 0 0,0 0 16,0 0-16,-42-21 78,0 21-78,0-22 16,0 22-1,0-21-15</inkml:trace>
  <inkml:trace contextRef="#ctx0" brushRef="#br0" timeOffset="214729.94">7578 14944 0,'0'0'0,"-22"0"15,22-21-15,-21 21 16,21 21 31,21-21-47,-21 21 0,22 0 15,41 0-15,-42 0 16,22 1-16,20-1 0,-21 0 16,1 0-16,-22-21 0,21 21 15,1-21-15,-1 0 0,-21 21 0,21-21 16,-20 0-16,-1 0 0,21 0 16,-21 0-1,-42 0 16,0 22-31,-21-1 16,20-21-16,1 21 0,-21 0 16,0 0-16,20 0 0,-20 1 15,0-1-15,-43 21 0,43-21 16,-1 22-16,22-22 0,-21 0 16,-22 42-16,43-41 0,21-1 15,-21-21-15,21 21 0,-21 0 16,21 0-16,0 0 15,-21-21 17,21-21 46,0 0-63</inkml:trace>
  <inkml:trace contextRef="#ctx0" brushRef="#br0" timeOffset="-203172.78">15960 3069 0,'-22'21'31,"22"-42"-15,22 21 0,-1-21-16,0 21 0,0-21 0,0 0 15,22 0-15,-1-1 16,-21 1-16,0 0 16,0 0-16,1 0 0,-1 0 0,0-1 15,0-62 1,0 41-16,-21 22 15,0-21-15,0 21 0,0 0 0,0-1 16,0 1-16,0 0 0,0 0 16,-42 21-16,21 0 15,0 0-15,-1 0 0,1 0 16,0 0-16,0 0 0,0 21 0,0 0 16,21 0-16,-22 1 0,1 20 15,0-21-15,21 21 0,0-20 16,-21-1-16,21 21 0,-21-21 15,21 0-15,0 22 0,0-22 0,0 21 16,0-21-16,0 22 16,21-22-16,0 0 0,43 0 15,-43-21-15,21 0 16,0 21-16,43-21 0,-21 0 16,-22 0-16,0 0 0,1 0 15,-1-21-15,0 21 0,-21-21 16,22 0-16,20 0 15,-42 0-15,1-1 0,-1-20 0,-21 21 16,21 0-16,0-43 0,-21 43 16,21-21-16,-21-1 15,0 22-15,0-21 16,0 21-16,0 42 31,-21 0-31,21 0 16,-21 0-16,21 1 0,0 20 0,0-21 15,0 0-15,0 0 0,0 1 16,-21-1-16,21 0 0,0 0 0,0 0 16,0 22-16,0-1 15,0-21-15,0-42 47,0 0-31,0 0-16,0-1 0,0 1 15,0 0-15,0 0 16,0-21-16,21 20 0,-21 1 0,0-21 16,21 21-16,0 0 0,0-22 15,-21 22-15,22 0 0,-22 0 16,21 21-16,0-21 16,0 21-16,0 21 0,0 0 15,-21 0-15,0 0 0,22 0 0,-1 22 16,-21-1-1,0 0-15,21-20 0,-21 41 16,0-42-16,0 0 16,0 1-16,0-1 15,0-42 32,0-1-31,0 1-16,0 0 0,0 0 15,21 0-15,0-22 0,-21 22 0,21 0 16,1-21-16,-1 21 0,0-1 16,0 1-16,43-21 0,-43 21 15,21 21-15,-21 0 0,22 0 16,-22 0-16,0 0 0,64 42 16,-43 22-1,-21-43-15,-21 0 0,0 0 16,0 0-16,0 22 0,0-22 0,0 42 15,0-42 1,-21 1-16,0-1 16,0-21-16,21 21 15,0-42 17,21 0-32,0-1 0,0 22 15</inkml:trace>
  <inkml:trace contextRef="#ctx0" brushRef="#br0" timeOffset="-202826.98">17759 2561 0,'0'0'0,"0"-21"0,-21 21 32,-1 0-32,22 21 15,0 0-15,0 22 0,0 20 16,-21 64-1,21-84-15,0-1 0,0 0 16,0 1-16,0-1 0,0 21 0,0-20 16,0-1-16,0 22 0,0-22 15,0 21-15,0-20 0,0 20 16,0-20-16,0-1 0,0 0 0,0 1 16,0 41-16,0-63 15,0 22-15,0-1 16,0 0-16,21-63 31,-21 0-15,0 0-16,22-21 0,-22 20 0,0-20 15,0 0-15,0-1 16,21 1-16,-21 0 0</inkml:trace>
  <inkml:trace contextRef="#ctx0" brushRef="#br0" timeOffset="-202514.96">17738 2731 0,'-22'-43'0,"44"86"0,-44-107 0,22 22 0,0-1 16,0 22-16,22 0 15,-1 0-15,0 21 0,0-21 16,0 21-16,22 0 0,-1 0 0,-21 0 16,21 0-16,1 0 0,-1 0 15,64 63 1,-85-42-16,0 1 0,-21 20 15,0-21-15,0 21 0,0-20 0,0 20 16,0-21-16,-21 0 0,0 22 0,-21-22 16,20 0-16,-20 0 0,21-21 15,-21 21-15,20 0 0,-41-21 16,21 22-16,20-22 0,1 0 16,21-22-1,0 1 1,0 0-16,21 21 0,1-42 15,-1 21-15</inkml:trace>
  <inkml:trace contextRef="#ctx0" brushRef="#br0" timeOffset="-202227.02">18521 2117 0,'0'0'16,"0"-21"-16,0 42 15,0 0 1,-21 0-16,21 0 0,0 0 0,-22 22 16,1-1-16,0 0 0,21 1 15,-21 20-15,21 43 16,0-64-16,-21 1 0,21 20 16,0-20-16,0-22 0,-21 21 0,21 22 15,0-43-15,0 0 0,0 0 16,0 0-16,0 0 0,21-21 15,0 0 1,0 0-16,0 0 16,0 0-16,-21-21 0,22 0 0</inkml:trace>
  <inkml:trace contextRef="#ctx0" brushRef="#br0" timeOffset="-201822.78">18690 2582 0,'0'22'31,"-21"-1"-31,21 0 0,-21 0 16,0 0-16,21 0 0,-22 1 0,22-1 15,0 0-15,0 0 0,0 0 16,0 0-16,0 1 0,0 20 16,0-21-16,0 0 15,0 0-15,22-21 0,-1 0 16,0 22-16,0-22 15,0 0-15,0 0 0,1 0 0,-1-22 16,0 22-16,0-21 0,0 0 0,0 0 16,1 0-16,-22 0 15,0-1-15,21-41 0,-21-22 16,0 43-16,0 21 16,0-22-16,0 22 0,0-21 0,0 21 15,-21 21-15,-1-21 0,1 21 16,0 0-16,0 0 15,0 21-15,0 0 0,21 0 16,-22 0-16,22 0 0,0 1 16,0 41-1,0-42-15,0 0 0,22-21 16,-1 0-16,-21 22 0,21-22 0</inkml:trace>
  <inkml:trace contextRef="#ctx0" brushRef="#br0" timeOffset="-201110.19">19219 2477 0,'0'0'0,"0"-22"31,0 44-15,0-1-16,-21 0 0,0 0 15,21 0-15,-21 22 0,21-22 0,-21 0 16,-1 21-16,22-21 0,0 22 15,0-22-15,0 0 0,0 21 16,0-20-16,0 20 0,0-21 16,0 0-16,22-21 15,-1 0-15,0 0 0,21 0 16,1 0 0,-22 0-16,0 0 0,0-21 15,0 0-15,0 0 0,1 0 0,-1-1 0,0 1 16,42-63-1,-41 62-15,-1 1 0,0 0 16,-21 0-16,0 0 0,21 0 16,0-1-16,-21 44 31,0-1-15,-21 0-16,-21 21 0,42-21 15,0 1-15,-21 20 0,-1-21 16,1 43-16,0-22 0,21 0 15,-21-21-15,21 22 0,0-1 16,0 0-16,0 85 16,0 22-1,0-107-15,0 43 16,0-64-16,0 21 0,0 0 0,0 1 16,0-22-16,0 21 0,0-21 0,0 1 15,0-1-15,-21 21 0,0-21 16,-1 0-16,1 1 0,-21 20 15,21-42-15,0 21 0,-1 0 16,1-21-16,-21 21 0,21-21 0,-64 0 16,64 0-16,-43 0 15,43 0-15,-21-42 16,21 21-16,0 21 0,21-21 16,-22-22-16,22 22 15,0-21-15,0 21 16,0 0-16,0-1 0,22 1 15,-1 0-15,21-21 16,22-22-16,-43 22 16,21 21-16</inkml:trace>
  <inkml:trace contextRef="#ctx0" brushRef="#br0" timeOffset="-200445.23">19770 2836 0,'-43'22'15,"22"-22"1,21 21-16,21-21 16,0 0-16,1 0 15,-1 0-15,0 0 0,0-21 16,21 21-16,1-43 0,-22 43 15,0-21-15,0 0 0,0 0 16,1 0-16,-1-1 0,0 1 16,-21 0-16,0 0 0,0 0 15,0 0-15,0-1 16,-21 22-16,0 0 0,-1 0 16,1 0-16,0 0 0,0 22 15,0-1-15,21 0 0,-21 0 0,-22 43 16,22-43-16,21 0 15,0 0-15,0 21 0,0-20 0,0 20 16,0-21 0,21 0-16,0-21 0,1 0 0,-1 21 15,0-21-15,0 0 0,0 0 0,0 0 16,1 0-16,41 0 16,-42-21-16,0 0 0,1 21 15,-1-21-15,21 0 0,-21 0 16,0-1-16,-21 1 15,22 0-15,20-64 0,-42 43 16,0 21-16,0-21 0,0 20 16,0 1-16,0 0 0,-21 21 15,0 0-15,-1 0 16,1 21-16,21 0 0,-21 1 0,0-1 16,21 21-16,-21-21 0,21 22 0,0-22 15,0 42 1,0-20-16,0-22 0,0 0 0,0 21 15,0-21-15,21-21 0,0 22 16,0-1-16,0-21 0,64 21 16,-64-21-16,43 0 15,-22 0-15,-21 0 16,43-21-16,-43 0 0</inkml:trace>
  <inkml:trace contextRef="#ctx0" brushRef="#br0" timeOffset="-199042.5">20828 2096 0,'0'0'0,"21"-22"0,-21 1 15,21 21-15,-21-21 16,21 21-16,-21-21 0,0 42 31,0 0-31,0 0 16,0 1-16,0 41 0,0 64 16,0-63-16,0-1 15,0 1-15,0-1 16,-21 1-16,0-22 0,21 21 0,0-20 15,-21-1-15,21 0 0,0 1 16,0 41-16,0-62 16,0-1-16,0 0 0,0 0 31,-21-21-31,21-21 16,0 0-16,0 0 15,0-1-15</inkml:trace>
  <inkml:trace contextRef="#ctx0" brushRef="#br0" timeOffset="-198505.8">20786 2053 0,'-22'-21'0,"44"42"0,-44-63 16,22 21-16,22 21 31,-1 0-31,21 0 0,-21 0 16,0 21-16,1 0 0,20 0 0,-21 0 15,21 22-15,-20-22 16,20 21-16,-21 1 0,0-1 0,0 21 16,1-20-16,-1 20 0,0 1 15,-21-22-15,21 22 0,-21-22 0,0 43 16,0-43-16,0 21 15,0-41-15,0-1 0,0 0 16,0 0-16,0-42 31,0 0-15,0 0-16,0-1 0,0-20 0,0 21 16,0-43-16,0 22 0,0 0 15,0-22-15,0 1 0,0-1 16,0 1-16,21-1 0,0 22 15,1-22-15,-1 22 0,-21 0 0,21-1 16,0 1-16,0 0 0,0 21 16,1-1-16,-1-20 0,0 21 15,0 21-15,0 0 16,-21 21 0,0 0-16,0 0 15,0 1-15,0-1 16,0 0-16,0 0 0,0 0 15,21 0 1</inkml:trace>
  <inkml:trace contextRef="#ctx0" brushRef="#br0" timeOffset="-197008.72">21844 2709 0,'0'0'15,"21"0"-15,0 0 16,0 0-16,1-21 16,-1 21-16,-21-21 0,21 0 0,0 0 15,-21-22-15,0 22 16,21 0-16,-21-21 0,21-22 16,-21 43-16,0-21 0,0 21 15,0-1-15,0 1 0,-21 0 0,-21 21 16,21 0-16,0 0 15,-1 0-15,-20 0 0,21 21 0,-21 0 16,-1 22-16,22-22 0,-21 21 0,21 1 16,-1-1-16,1 0 0,0 1 15,21 41-15,0 1 16,0-64-16,21 0 16,0 0-16,1-21 0,-1 0 15,0 22-15,0-22 0,21 0 16,22 0-16,-43-22 15,0 22-15,43-42 0,-43 21 16,0 0-16,0-22 0,-21 22 16,21-21-16,22-106 15,-22 84 1,0 43-16,-21 0 0,0 0 0,0 42 31,0 0-31,-21 0 0,0 0 16,21 22-16,0-22 0,0 21 15,-21 1-15,21-22 0,0 0 0,0 21 16,0-21-16,0 1 0,0-1 16,21 0-16,-21 0 0,21-21 15,0 0-15,0 0 0,0 0 16,1 0-16,-1 0 0,0 0 0,0-21 16,43-21-16,-22-1 15,-21 22-15,0 0 0,0-21 16,1 20-16,-1-20 0,-21 0 0,21-1 15,0 1 1,-21 0-16,0 63 31,-21 0-31,0 0 16,21 0-16,-21 1 0,21 20 16,0-21-16,-22 0 0,1 43 15,21-43-15,0 0 0,0 0 0,0 0 16,0 1-16,0-44 47,0 1-32,0 0-15,21 0 0,-21-21 16,22 20-16,-1-20 0,21-21 16,-21 41-16,0-20 15,22 0-15,-22 21 0,-21-1 16,21 1-16,21 21 15,-20 0-15,-22 21 16,21 1-16,-21-1 16,0 21-16,0-21 0,0 43 15,0-43-15,0 21 0,0-21 16,0 1-16,0-1 0,0 0 16,0 0-16,0 0 0,0 0 0,0 1 15,21-22 16,-21-22-15,21 22-16,0-42 0,22 0 16,-22-1-16,0 22 15,0-21-15,21 0 0,-20 20 0,-1-20 16,42 0-16,-42 21 0,1-1 16,-1 1-16,0 21 0,0 0 15,0 0 1,-21 21-16,0 1 0,0-1 15,0 21-15,0-21 0,0 0 16,0 1-16,0-1 0,0 0 16,0 0-16,0 21 0,21 1 15,22-22-15,-22 0 16,0 0-16,0-21 0,0 0 16,-21 21-16,22-21 0,-1 0 0,21 0 15,22 0 1,-43 0-16,0-21 0,0 21 0,0-21 15,22 0-15,-22 0 0,21-43 16,-21 22-16,0 21 0,22-64 16,-22 64-16,-21-21 0,0 20 15,0 1-15,0 0 0,-21 21 32,0 0-32,-1 21 0,1-21 15,0 21-15,0 1 0,21 20 16,-21-21-16,0 0 0,21 0 0,-22 22 15,22-22-15,0 0 16,0 0-16,0 0 0,0 22 0,0-22 16,22 0-16,-1-21 15,0 0-15,0 21 0,43-21 16,-22 0-16,-21 0 16,0 0-16,0 0 15,1 0-15,-1-21 0,0 21 0,0-21 16,-21 0-1</inkml:trace>
  <inkml:trace contextRef="#ctx0" brushRef="#br0" timeOffset="-193632.65">9779 15134 0,'0'0'0,"42"-42"16,-21 42-16,-21-21 0,22 0 15,-1-1-15,0 1 16,-21 0-16,0 0 0,0 0 16,0 0-16,0-1 15,-21 22-15,0-21 0,-1 21 0,1-21 16,-42 0-16,42 21 0,-1 0 15,1 0-15,-21 0 0,21 0 16,0 0-16,-22 21 0,22 0 0,0 0 16,0 22-16,-22 20 15,1 22-15,21-22 16,21-20-16,0 20 0,0-20 0,0 20 16,0-21-16,0 1 0,0-1 15,0 0-15,21 1 0,43-1 16,-22 0-16,0-42 0,1 22 15,-1-1-15,21-21 0,-20 0 0,84 0 16,-85 0-16,85-43 16,-85 22-16,22 0 0,21-21 15,-43 21-15,0-1 0,-21 1 16,1-21-16,-1 21 0,0-22 0,-21 22 16,0-21-16,0 0 15,0-22-15,0 43 0,0 0 16,-21 0-16,21-1 0,-21 1 15,-1 21-15,1-21 0,0 21 16,0 21-16,0 0 16,0-21-16,-1 22 0,1 20 0,0-21 15,21 0-15,-21 22 0,0 20 16,21-42-16,0 0 16,0 1-16,0-1 0,0 0 0,0 0 15,0 0-15,0 0 0,21-21 16,0 0-16,0 0 15,0 0-15,1 0 0,-1 0 16,0-21-16,0 0 0,0 0 16,0 0-16,1 0 0,-1-1 0,0-20 15,-21 21-15,21 0 0,-21 0 16,21-1-16,-21 1 0,0 0 16,0 0-16,0 42 31,0 0-31,0 0 15,0 1-15,0 20 0,0-21 16,0 21-16,0-20 0,21-1 16,1 0-16,-1 0 0,0-21 15,0 21 1,0-21-16,0 0 0,22 0 16,-22 0-16,0 0 0,0-21 15,0 0-15,1 21 0,-1-21 0,0 0 16,0-1-16,0 1 0,-21 0 0,0 0 15,0 0-15,0-22 0,0-41 16,0 41 0,0 22-16,0 42 31,0 1-31,0-1 0,0 0 0,0 0 16,0 21-16,0-20 0,0-1 15,0 21-15,0-21 0,0 22 16,0-22-16,0 0 0,0 0 15,-21 21-15,21-20 0,0-1 16,21-42 31,-21-1-47,0 1 0,21 0 0,1 0 16,-22-21-16,21 20 0,-21-20 15,21 21-15,0-64 16,0 64-16,-21-21 0,21 21 15,1-22-15,-22 22 0,21 21 0,0 0 16,0 0-16,0 0 0,0 21 16,-21 0-16,22 43 15,-22-22-15,21-21 0,-21 22 16,21 20-16,-21-20 16,0-22-16,0 0 0,21 0 15,0 21-15,0-42 16,22 22-1,-1-22-15,-21-22 16,0 22-16,1-21 0,-1 0 16,0 0-16,21-43 15,-21 43-15,22-42 0,-43 20 16,21 22-16,0-21 0,0 21 16,-21-22-16,21 22 0,-21 0 0,22 0 15,-1 21-15,-21-21 0,21 21 16,-21 21-1,0 0-15,21 0 16,-21 0-16,0 1 0,0-1 16,0 21-16,0-21 0,0 22 15,0-22-15,21 21 0,-21-21 16,21 0-16,1 1 0,-22-1 16,21 0-16,0-21 0,21 0 15,-21 0-15,1 0 0,20 0 16,0 0-16,-21 0 0,22 0 0,-1 0 15,-21 0-15,22-21 0,-1 0 0,0-1 16,-21 1-16,22 0 0,-22 0 16,0 0-16,21-43 0,-42 43 15,0 0-15,0-21 16,0 20-16,0 1 0,0 0 0,0 0 0,0 0 16,-21 21-16,0-21 15,0 21 1,0 0-16,0 21 0,-1-21 0,1 21 15,0 21-15,0-21 0,21 1 0,-21 41 16,21 22 0,0-64-16,0 21 0,0-21 15,0 1-15,21-1 0,0-21 16,-21 21-16,42 0 0,-20-21 16,41 0-16,-42 0 15,22 0-15,-1 0 0,-21-21 0,21 21 16,1-21-16,-1 0 0,-21-1 0,22 1 15,-22-21-15,0 21 0,0-22 16,43-41-16,-64 41 16,21 1-16,21-64 0,-21 64 0,-21 21 15,21-106 1,-21 63 0,-21 85-1,21 1 1,-21-1-16,0 0 0,21 21 0,0 1 15,0-1-15,-21-21 0,21 21 16,0 43-16,0 0 16,0-64-16,0 21 0,0-21 0,21 1 15,-21-1-15,21 0 0,64 21 16,-43-42 0,-21 0-16,22 0 15,-22 0-15,0 0 0,0 0 0,21-21 16,-20 0-16,20 0 0,-21 0 15,21-1-15,1 1 0</inkml:trace>
  <inkml:trace contextRef="#ctx0" brushRef="#br0" timeOffset="-193262.79">14097 14796 0,'0'-22'0,"0"-20"16,-21 42-16,0-21 16,-1 21-1,1 0-15,0 0 0,0 0 0,0 0 16,0 0-16,-1 21 0,1 0 0,0 0 16,0 1-16,0-1 0,-22 21 15,43-21-15,0 22 0,-21-22 16,0 42-1,21-20-15,0 20 0,0-21 16,0-20-16,0 41 0,0-21 0,0-20 16,21-1-16,0 21 15,22-21-15,-1 0 16,-21-21-16,0 0 0,22 0 0,-1 0 16,-21 0-16,22 0 0,62 0 15,22-42 1,-84 21-16,-1 0 0,0 0 15,1-1-15,-22-20 0</inkml:trace>
  <inkml:trace contextRef="#ctx0" brushRef="#br0" timeOffset="-192145.37">14647 14986 0,'0'0'0,"0"-21"0,0-85 16,0 85-16,-21 21 16,0 0-1,0 0-15,0 0 0,-1 0 16,1 21-16,0-21 15,0 21-15,0 0 0,0 22 0,-1-22 16,1 0-16,21 21 0,-21 1 0,21-22 16,-21 21-16,21 1 0,0-22 15,0 21-15,0 0 16,0-20-16,0-1 0,0 21 0,21-42 16,0 0-16,0 0 0,1 0 15,-1 0-15,21 0 16,-21 0-16,0 0 0,1-21 0,-22 0 15,21 0-15,0-22 0,21-41 16,-42 41-16,21 22 16,-21-21-16,0 21 0,0-22 15,22 22-15,-22 0 0,0 0 0,0 0 16,0 42 15,-22 0-31,22 0 16,0 0-16,0 0 0,0 43 15,0-43-15,0 0 16,0 22-16,0-22 0,0 0 0,0 0 0,0 0 16,0 0-16,22 1 0,-1-22 15,0 21-15,0-21 16,0 0-16,0 0 0,1 0 0,-1 0 16,0 0-16,0-21 15,0-1-15,0 1 0,1 0 0,-1 0 16,0-21-16,0 20 0,0-20 15,0 21-15,-21 0 0,0 0 0,22-1 16,-22 1-16,21 0 0,-21 0 0,0 42 47,0 0-47,0 0 0,0 1 0,0-1 16,21 21-16,-21-21 15,21 22-15,-21-22 16,21 0-16,0 0 0,-21 0 15,0 0-15,0 1 16,0-1-16,-21-21 16,0 0-1,0 0-15,0 0 16,21-21-16,-21 21 0,21-22 16,-22 1-16,22 0 15,0 0-15,-21 21 0,0 0 16,21 21 15,0 0-31,0 0 16,0 1-16,0-1 0,21 0 15,0 0 1,1-21-16,-1 0 0,0 0 0,0 21 16,0-21-16,22 0 0,-22 0 15,0 0-15,64 0 0,-64-21 16,42 0-16,-20 0 0,-1 0 15,-21-1-15,21 1 0,-20-21 16,-1 21-16,21-22 0,-21 1 0,0 0 16,-21 21-16,22-22 15,-22 1-15,21-22 0,-21 43 16,0 0-16,0 0 0,-21 21 16,-1 0-16,1 0 15,0 0-15,0 21 0,0 0 0,0 0 16,-1 1-16,1-1 0,21 0 15,0 21-15,0-21 0,0 22 0,0-22 16,0 0-16,0 21 0,0-20 0,0-1 16,0 0-16,21 0 0,-21 0 15,22 0-15,-1-21 0,0 22 0,0-22 16,0 0-16,0 0 0,1 0 0,20 0 16,-21 0-16,0 0 15,-21-22-15,21 22 16,-21-21-16,22 0 0</inkml:trace>
  <inkml:trace contextRef="#ctx0" brushRef="#br0" timeOffset="-191778.73">15833 15473 0,'-22'0'16,"1"0"30</inkml:trace>
  <inkml:trace contextRef="#ctx0" brushRef="#br0" timeOffset="-185943.22">15833 3450 0,'-22'0'16,"1"0"-1,0 0-15,0 0 16,0 0 0,0 21-16,-1-21 0,1 0 15,0 0-15,0 0 16,0 22-16,42-22 62,0 0-62,0 0 16,0 0-16,1 0 0,-1 0 0,0 0 16,21 0-16,-21-22 0,1 22 15,20 0-15,-21 0 0,0 0 0,64-21 16,-64 21-16,0 0 15,43-21-15,-43 21 0,0 0 16,0 0-16,-63 0 31,21 0-31,0 0 16,-1 0-16,-20 0 0,21 0 16,-21 0-16,20 0 0,-20 0 0,21 0 15,-21 0-15,20 0 0,-20 21 16,21-21-16,-21 0 15,63 21 32,0-21-47,0 0 0,0 0 16,0 0-16,1 0 0,-1 0 0,21 0 16,-21 0-16,0 0 0,1 0 15,-1 0-15,-21-21 31,-21 21-31,-1 0 16,1 0-16,0 0 0,-21-21 0,-1 21 16,1 0-16,-43 0 0,43 0 15,21 0-15,-21 0 0,20 0 16,1 0-16,-21 0 0,21 0 16,0 0-1,42 0-15,0 21 16,0-21-16,21 0 0,-20 0 15,-1 21-15,0-21 0,21 0 16,1 0-16,-1 0 0,0 0 0,22 0 16,-1 0-1,-42 0 1,22-21-16,20 21 0,1-21 0,-1 21 16</inkml:trace>
  <inkml:trace contextRef="#ctx0" brushRef="#br0" timeOffset="-185270.43">20722 3344 0,'-21'0'0,"-43"-21"31,43 21-15,0 0-16,42 0 31,0 0-15,1 0-16,20 0 0,0 0 0,1 0 15,-1 0-15,21 0 0,-20 21 16,-1-21-16,64 22 0,-64-22 15,1 0-15,-22 0 0,21 0 16,-21 0-16,0 0 0,1 0 0,-1 0 16,-42 0 15,-1 0-31,1 0 16,-21 0-16,0 0 0,-1 0 0,-63 0 15,-21-22 1,85 22-16,-21-21 0</inkml:trace>
  <inkml:trace contextRef="#ctx0" brushRef="#br0" timeOffset="-185029.55">20151 3408 0,'-43'0'16</inkml:trace>
  <inkml:trace contextRef="#ctx0" brushRef="#br0" timeOffset="-158634.7">17124 14139 0,'0'-21'31,"0"0"-15,0 42 62,0 0-78,0 1 15,0-1-15,0 0 16,0 0-16,0 0 0,0 0 16,21-21-16,-21 22 0,0-1 0,0 0 15,0 0-15,0 0 0,0 0 16,0 1-16,21-1 15,0 0 1,0-21 0,1 0-16,-1 0 15,0 0-15,0-21 0,21 0 0,-20 21 16,20-22-16,0-20 16,106-43-16,-105 64 15,-1 0-15,22-21 0,-22 21 0,21-1 16,1-20-16,-22 21 0,106 0 15,-21-22 1,-63 43-16,-1-21 0,1 21 0,-1-21 16,-20 21-16,20 0 15,-42 0-15,1 0 0,-1-21 0,-42 21 63,-1 0-48,22 21-15,-21-21 0</inkml:trace>
  <inkml:trace contextRef="#ctx0" brushRef="#br0" timeOffset="-157922.74">17039 15092 0,'21'21'78,"0"0"-78,-21 0 15,0 1-15,22-22 0,-22 21 16,0 0-16,0 0 0,21 0 16,-21 0-16,21 1 15,-21-1-15,0 0 0,0 0 0,0 0 16,0 0-16,21 22 16,-21-22-16,0 0 15,21-21-15,-21 21 16,21-21-1,1 0-15,-1 0 0,0 0 16,0 0-16,0 0 0,0-21 0,22 21 16,-1-21-16,0 0 0,1 0 15,-1-1-15,22 1 0,-1-21 0,-21 21 16,85-43-16,-84 43 16,20 0-16,-20-21 0,20 20 0,-21 1 15,1 0-15,-22 21 0,21-21 16,-21 0-16,22 21 0,-22-21 15,0 21-15,-21-22 32</inkml:trace>
  <inkml:trace contextRef="#ctx0" brushRef="#br0" timeOffset="-156878.95">17166 14012 0,'-21'22'31,"21"-1"-15,0 0-16,0 0 16,0 0-16,0 0 0,0 1 15,0-1-15,0 0 16,0 0-16,0 0 0,0 0 0,0 1 16,0-1-16,0 0 15,0 0-15,0 0 0,0 22 16,0-22-1,0 0-15,0 0 0,0 0 16,21-21 15,-21 21-31,21-21 32,0 0-32,1-21 0,-1 0 15,0 21-15,0-21 0,21 21 16,-20-21-16,-1 0 0,21 21 0,0-22 15,-20 1-15,20 0 16,0 0-16,1 0 0,-1 0 0,0-1 16,1 1-16,-22 0 0,21 0 0,0 0 15,1 0-15,-1-1 0,0 1 16,43-21-16,-64 21 0,22 0 16,-1-1-16,0 1 0,1 0 15,-22 21-15,0-21 0,0 0 16,0 21-16,22-21 0,-43 42 125,0 0-110,0 0 1</inkml:trace>
  <inkml:trace contextRef="#ctx0" brushRef="#br0" timeOffset="-155673.58">17166 15050 0,'0'21'63,"0"0"-63,0 0 15,0 0-15,0 0 0,0 1 16,0-1-16,0 0 0,0 0 0,0 0 15,0 0-15,0 1 0,0-1 16,0 0-16,0 0 0,0 0 0,0 0 16,0 1-16,0-1 0,0 0 15,0 0-15,0 0 16,0 0-16,21 1 16,-21-1-1,0 0 1,21-21-16,1 0 31,-1 0-15,0 0-16,0 0 0,0 0 0,22-21 15,-22 21-15,0-21 16,0 21-16,21 0 0,22-22 16,-22 1-16,1 21 0,-1-21 0,0 21 15,-21-21-15,22 0 0,41 0 16,-20-1-16,-22 1 0,43 0 15,-22 0-15,-20 0 0,20 0 16,-20-1-16,20 22 0,-21-21 16,1 21-16,41-42 15,-20 42-15,-43 0 0,0-21 16,0 21 0,1 0-1,-22-21-15,-22 21 78,1 21-62,0-21 0,0 0-16,0 0 15</inkml:trace>
  <inkml:trace contextRef="#ctx0" brushRef="#br0" timeOffset="-154542.65">17081 15325 0,'-21'-21'31,"21"-1"-31,0 1 31,0 0-31,0 0 16,0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1T02:05:21.2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2011 0,'0'0'0,"0"-64"32,22 64-32,-22-21 0,21 21 0,-21-21 15,0 0-15,0 0 16,0 42 31,0 0-47,0 0 0,0 22 15,0-1-15,0 0 0,-21 64 16,21-64-16,-22 22 16,22-1-16,-21 1 0,0-1 0,21-20 15,-21 20-15,21-20 16,0 20-16,-21 1 0,21-22 0,0 0 15,-21-21-15,21 1 0,0-1 0,0 0 16,0 0-16,0 0 16,21-21 15,-21-21-31,21 0 0,0 0 16</inkml:trace>
  <inkml:trace contextRef="#ctx0" brushRef="#br0" timeOffset="316.81">10393 2223 0,'0'0'0,"0"-22"0,0-20 16,0 0-16,0-1 0,0 22 15,0-21-15,0 21 0,0 0 0,0-1 16,0 1-16,0 0 0,0 0 16,21 21-16,0 0 15,0 0-15,0 0 0,1 21 0,-1 0 16,21 22-16,-21-22 0,22 21 15,-22 0-15,85 107 16,-64-44-16,-42-62 16,0 20-16,0-20 0,0-1 15,0 0-15,0 1 0,0 62 16,0-83 0,0-1-16,0 0 0,-21 0 0,21 0 0,-21-21 15,-1 21-15,1-21 16,0 0-1,0 0-15,0-21 0,21 0 16,-21 21-16</inkml:trace>
  <inkml:trace contextRef="#ctx0" brushRef="#br0" timeOffset="513.7">10202 2561 0,'0'-21'16,"21"21"-1,22 0-15,-22 0 16,0-21-16,21 21 0,1 0 16,-22 0-16,106-21 15,-85 21-15,1-21 16,-1 21-16,0 0 0,22-22 16,-22 1-16,-21 21 0,0 0 0,22 0 0</inkml:trace>
  <inkml:trace contextRef="#ctx0" brushRef="#br0" timeOffset="951.93">11049 2371 0,'-21'-21'32,"21"-1"-32,0 1 15,0 0-15,21 21 16,0 0-16,0 0 15,0 0-15,1 0 0,-1 0 16,21 21-16,-21 0 0,22 1 16,-22-1-16,0 0 0,21 0 15,-21 21-15,1-20 0,-22-1 0,21 21 16,-21-21-16,0 0 0,0 64 16,0-43-1,0-20-15,-21-1 0,21 0 0,-22 0 16,1-21-16,0 0 15,21-21 1,0 0 0,0 0-16,0-1 0,0 1 0,0 0 15,0-21-15,21 21 0,0-43 16,1 22-16,-22 21 16,21-43-16,0 43 0,-21 0 15,0 0-15,21 21 0,0-22 16,0 22-16,1 0 15,-1 0 1</inkml:trace>
  <inkml:trace contextRef="#ctx0" brushRef="#br0" timeOffset="1491.64">11747 2286 0,'0'0'0,"0"21"47,0 0-47,0 1 16,0-1-16,0 0 0,0 21 0,0-21 16,0 1-16,0 20 0,0-21 15,0 43-15,0-43 0,0 0 16,0 0-16,0 0 0,0 0 0,0 1 15,22-1 1,-1-21-16,0 21 0,0-21 16,0 0-16,0 0 0,1 0 0,-1 0 15,0 0-15,21-21 0,-21 21 16,1-21-16,-1-1 0,0 1 0,21-21 16,-21 0-16,1 20 15,-1-20-15,-21 21 0,0-21 0,21-1 16,-21 22-16,0-21 0,0 21 0,0-22 15,0 22 1,0 0-16,-21 42 16,0 0-1,21 0 1,0 22-16,-22-22 0,22 21 0,-21-21 16,21 43-16,0-22 0,0-21 15,0 43 1,21-22-16,1-21 0,-1-21 15,0 22-15,0-22 0,0 0 0,22 0 16,-22 0-16,0 0 0,21 0 16,1 0-16,-22 0 0,0 0 15,0-22-15,0 1 0,0 0 16,1 0-16,-1-21 0</inkml:trace>
  <inkml:trace contextRef="#ctx0" brushRef="#br0" timeOffset="1979.98">12594 2307 0,'0'-21'15,"0"42"-15,0-63 0,0 63 32,0 0-17,0 0-15,0 22 0,0-22 16,0 0-16,0 0 0,0 0 16,0 22-16,0-22 0,-21 0 0,21 0 15,0 0-15,0 1 16,0 41-16,0-42 0,0 0 15,0 1 1,-21-22 0,21-22-1,0 1-15,0 0 16,0 0-16,0 0 0,0 0 16,0-22-16,0 22 0,0-42 15,0 20-15,21 1 0,0 21 0,-21-22 16,21 22-16,0 0 0,1 0 15,20 0-15,21 0 16,-20 21-16,-1 0 0,-21 0 0,22 0 16,-22 21-16,21 0 0,-21 0 15,22 43-15,-22-43 0,0 63 16,-21-62-16,0 20 16,0-21-16,0 21 0,0-20 15,0 20-15,-21-21 0,0 0 16,-1 0-16,1 1 0,0-1 15,0-21 1,21 21-16,0-42 31,0 0-31,21 21 0</inkml:trace>
  <inkml:trace contextRef="#ctx0" brushRef="#br0" timeOffset="2587.67">13737 2328 0,'21'-21'16,"-42"42"-16,42-63 0,-21 21 0,0 0 16,0-22-1,0 22-15,-21 0 16,0 21-16,0 0 0,0 0 15,-1 0-15,1 0 0,0 21 16,0-21-16,0 21 0,0 1 16,-1-1-16,1 21 0,-63 43 15,62-43-15,1 0 16,0-20-16,0 20 0,21 21 16,0-20-16,0-22 0,0 0 0,0 21 15,0-20-15,21-1 16,-21 0-16,21-21 0,0 0 0,1 21 15,-1-21-15,0 0 0,0 0 0,21-21 16,-20 21-16,20-42 16,0 20-16,-21 1 0,1-21 15,-1 21-15,0-22 0,0 1 16,0 0-16,-21-1 0,43-62 16,-22 83-16,-21-20 15,0 21-15,0 0 0,0 0 16,0 42-1,0 0 1,0 0-16,-21 0 0,21 22 16,0-22-16,0 0 0,0 21 15,0-21-15,0 43 16,0-43-16,0 21 0,0 1 0,0-22 16,0 0-16,21-21 0,-21 21 15,42-21-15,-42 21 16,21-21-16,0 0 0,1 0 0,-1 0 15,0 0-15,0 0 0,21-21 16,-20 21-16,20-21 0,-21 0 16,43-21-16</inkml:trace>
  <inkml:trace contextRef="#ctx0" brushRef="#br0" timeOffset="2952.46">15134 2265 0,'21'-21'62,"-21"0"-46,0-1-1,-21 22 17,0 0-17,21 22-15,-21-22 16,21 21-16,0 0 15,-21 0 1,21 0 0</inkml:trace>
  <inkml:trace contextRef="#ctx0" brushRef="#br0" timeOffset="3317.25">15092 2688 0,'0'-21'62,"0"0"-46,21 21 15,-21 21-31,21-21 16,-21 21-16,0 0 0,0 1 0,0-1 15,0 21-15,0-21 0,-21 22 16,0-22-16,0 21 0,-64 22 16,43-43-16,-1 21 0,1-21 0,0 22 15,-22-22-15,22 0 0,-85 21 16,63-21-1,22-21-15,21 0 0,-43 0 16,43 0-16</inkml:trace>
  <inkml:trace contextRef="#ctx0" brushRef="#br0" timeOffset="4735.72">8784 2477 0,'-21'0'0,"42"0"0,-63 0 15,21 0-15,-1 0 16,1 0-16,0 0 0,0 0 16,0 0-1,42 0 16,0 0-31,21 0 16,-20 0-16,20 0 0,0 0 0,-21 0 16,64 0-16,-43 0 0,-20 0 15,20 0-15,0 0 0,22 0 16,-43-22-16,0 22 0,21 0 16,22 0-1,-43 0-15,-42 0 63,0 0-48,0 0-15,-1 0 16,1 22-16</inkml:trace>
  <inkml:trace contextRef="#ctx0" brushRef="#br0" timeOffset="5076.64">8699 2688 0,'0'0'0,"-21"0"0,0 0 31,42 0 0,0 0-31,22 0 0,-22 0 16,21 0-16,1 0 0,41 0 15,1 0-15,-43 0 16,1 0-16,-22 0 0,21 0 16,-21 0-16,0-21 0,22 21 0,-1 0 15,-21 0 1,0 0-1,1-21-15,-1 21 16,0-21 0</inkml:trace>
  <inkml:trace contextRef="#ctx0" brushRef="#br0" timeOffset="6243.66">4911 2371 0,'-43'-64'31,"43"43"-31,0 0 16,0 0 0,21 21-1,1 21 1,-1 0-16,0 0 16,-21 0-16,21 22 0,0-22 0,-21 21 15,0 1-15,0-22 0,0 21 16,21 0-16,-21 1 0,0-22 0,0 21 15,0-21-15,0 1 0,0 20 16,0-21-16,-21-21 0,21 21 16,0 0-16,0 1 0,-21-22 15,0 0 1,21-22 0,0 1-16,0 0 15,0 0-15,0 0 0,0-22 16,0 22-16,21-21 0,0 0 0,0-1 15,1 1-15,-1 0 0,21-22 16,-21 43-16,0-21 0,1 20 16,20 22-16,-21-21 0,0 21 0,0 0 15,43 21-15,-43 1 16,0-1-16,0 0 0,1 0 0,-22 64 16,0-43-16,0 0 15,0 1-15,0 20 16,0-20-16,0-1 0,0 0 15,0-21-15,0 1 16,0-1-16,0 0 16,0-42 15,0 0-31,0-1 0,21 22 0</inkml:trace>
  <inkml:trace contextRef="#ctx0" brushRef="#br0" timeOffset="6816.33">5969 2561 0,'0'-63'32,"0"42"-32,0-1 0,0 1 15,0 0-15,0 0 0,-21 0 16,0 0-16,-1 21 15,1-22-15,0 22 0,0 0 16,0 0-16,0 0 16,-1 22-16,1-1 0,0 0 0,0 21 15,0-21-15,0 22 0,-1-1 16,1 0-16,0 1 0,21-1 0,0-21 16,0 22-16,-21-1 0,21 21 15,0-20 1,0-22-16,21-21 0,0 0 15,0 0-15,1 0 0,62 0 16,-63-21-16,1 21 16,-1-21-16,21-1 0,-21 1 15,0 0-15,1-21 0,-1 21 0,-21-22 16,21 22-16,-21-21 0,21-1 16,-21 1-16,0 21 0,0-21 0,0-22 15,0 85 16,0 0-31,0 1 0,0-1 16,-21 21-16,21-21 0,0 22 16,0-22-16,0 21 0,0-21 15,0 0-15,0 22 0,0-22 0,0 21 16,0-21 0,21-21-16,-21 22 0,21-22 0,0 0 15,1 0-15,-1 0 0,0 0 0,21 0 16,-21 0-16,1-22 15,-1 1-15,0 0 0,0 0 0,0 0 16,-21 0-16</inkml:trace>
  <inkml:trace contextRef="#ctx0" brushRef="#br0" timeOffset="7484.95">6329 2455 0,'0'0'0,"0"-21"16,0 0-16,0 0 0,0 0 16,0 42-1,0 0 1,0 0-16,0 22 0,0-22 15,0 0-15,0 21 0,0-21 16,0 22-16,0 41 0,0-62 16,0-1-16,0 0 0,0 0 15,0 0-15,0 0 0,0 1 16,0-44 15,0 1-15,0 0-1,0 0-15,0-21 0,0 20 0,0-20 16,0-21-16,0 41 0,0-20 16,21 0-16,42-43 15,-41 85-15,-1-21 0,0 0 16,42 21-16,-20 0 16,-22 0-16,21 21 0,-21 0 0,1 0 15,-1 0-15,0 1 0,0 20 0,0-21 16,-21 43-1,0-43-15,0 42 0,0-42 16,0 22-16,0-22 0,0 0 0,0 0 16,0 0-16,-21-21 15,0 0 1,21-21 0,0 0-1,0 0-15,0 0 0,0 0 0,0-1 16,0-20-16,21 21 0,0-21 15,0-1-15,1 22 0,-1-21 0,0-1 16,42-20-16,1 42 16,-22 0-16,-21 21 0,43 0 15,-43 0-15,0 21 0,-21 0 16,21 0-16,-21 0 0,22 0 0,-22 22 16,0-22-16,0 0 15,0 43-15,0-43 0,0 0 16,0 21-16,0-21 0,-22 1 15,22-1-15,-21-21 16,21 21-16,0-42 47</inkml:trace>
  <inkml:trace contextRef="#ctx0" brushRef="#br0" timeOffset="7868.73">7387 2519 0,'0'21'15,"0"0"1,21 0 0,0-21-16,1 0 15,-1 0-15,0 0 0,0 0 16,0 0-16,22-21 0,-22 0 0,0 21 15,0-21-15,0 0 16,-21 0-16,0-1 0,0 1 0,0 0 16,0 0-16,0 0 0,-21-43 15,0 64 1,0 0-16,-22 0 0,22 0 0,0 0 16,-21 21-16,21 1 0,-1 20 0,-20-21 15,21 21-15,0 43 16,21-43-16,0 1 0,0 20 15,0-42-15,21 1 0,0-1 16,0 0-16,0 0 0,22 0 0,-1-21 16,0 0-16,1 0 0,63 0 15,-64 0-15,-21 0 0,21-21 16,-20 0-16,-1 21 0</inkml:trace>
  <inkml:trace contextRef="#ctx0" brushRef="#br0" timeOffset="11723.8">9631 1545 0,'0'0'0,"0"-21"15,21 0-15,-21 0 16,0 0-16,0-1 15,0 44 32,-21-1-47,0 0 16,-1 0-16,22 0 0,-21 22 16,0-22-1,21 0-15,0 0 16,21-21-1,0 0-15,-21-21 0,22 0 16,-1 21-16,-21-21 0,0-1 0,21 1 16,-21 0-16,0 0 0,0 0 15,0 0 1,-21 21 0,0 21-1,-1 0-15,22 0 16,-42 21-16,42 1 15,0-22-15,-21 0 0,21 0 16,0 0-16,0 1 0,0-1 16,21-21-16,0 0 15,0 0-15</inkml:trace>
  <inkml:trace contextRef="#ctx0" brushRef="#br0" timeOffset="12128.94">9969 1439 0,'0'0'0,"-21"22"31,42-22-15,1 0 0,-1 0-16,0 0 15,-21-22-15,0 1 16,0 0 0,-21 21-1,0 21 1,-1 0-16,22 1 15,-21-1-15,21 0 16,-21 0-16,21 0 0,-21 0 0,21 1 16,0-1-16,0 0 0,0 0 15,21-21 1,0 0-16,0 0 0,1 0 16,-1 0-16</inkml:trace>
  <inkml:trace contextRef="#ctx0" brushRef="#br0" timeOffset="13319.78">14097 1334 0,'0'0'0,"0"-22"16,0 44 62,0-1-78,0 0 0,0 0 16,-21-21-1,21 21 1,-21-21 0,21-21 15,0 0-16,0 0 1,0 42 47,0 0-48,0 0-15,0 0 16,0 1-16,0-1 15,0 0 1,-22-21 0,22 21-16,-21-21 15,0 0 1,21-21 15,0 0-15,0 0-16,0-1 0,21 1 15,-21 0 1,21 21-16,1-21 0,-1 21 16,0 0-16,0 0 15,0 0-15,0 0 16,-21 21-16,0 0 16,0 0-16,0 1 0,0-1 0,0 0 15,0 0-15,-21 0 0,-21 22 16,-43-1-1,43-21-15,21-21 0,0 21 16</inkml:trace>
  <inkml:trace contextRef="#ctx0" brushRef="#br0" timeOffset="13729.54">14457 1397 0,'-43'0'15,"43"-21"48,22 21-63,-1 0 15,-21-21-15,21 21 32,0 0-32,0 0 15,-21 21 1,21 0-16,-21 0 0,0 0 15,0 1-15,0-1 0,0 0 0,0 0 16,0 0 0,0 0-16,-21 1 0,-42 20 15,20-21-15,-41 21 0</inkml:trace>
  <inkml:trace contextRef="#ctx0" brushRef="#br0" timeOffset="14986.83">1270 1905 0,'0'0'0,"21"0"0,0 0 16,0 0-16,1 0 15,-1-21-15,0 21 0,21-21 16,-21 0-16,1-1 0,41-20 15,-21 21-15,-20 0 0,-1 0 16,-21-1-16,21 1 0,-21-42 16,0 42-16,0-1 15,-21 22-15,-22-21 0,22 21 0,-21 0 16,0 0-16,-128 21 16,107 1-16,20-22 15,1 21-15,0 0 0,-1 21 0,1-21 16,21 1-16,0-1 15,0 21-15,21-21 0,0 0 16,0 1-16,21-1 0,0 0 0,0 0 16,21 0-16,22 22 15,-22-22-15,22 0 0,-22 0 16,0 0-16,1 0 0,-1 1 0,22-1 16,-22 0-16,-21 21 0,21-21 15,1 1-15,-1 62 16,-42-63-16,0 1 0,0 20 15,0-21-15,-42 21 0,21-20 0,-22-1 16,1 21-16,0-21 0,-22 0 16,22 1-16,-22-1 0,1 0 15,20 0-15,-20-21 0,-1 21 16,1-21-16,21 0 0,-22 0 0,22 0 16,-64 0-16,64-21 15,-43-21-15,64 21 0,0-1 16,-1 1-16,1-21 0,21 0 15,0 20-15,0-62 16,0 20-16,0 43 0,21-21 16,1 21-16,20-22 0,-21 22 15,0 0-15,22 0 0,20-22 16</inkml:trace>
  <inkml:trace contextRef="#ctx0" brushRef="#br0" timeOffset="15839.6">1926 1503 0,'0'0'0,"0"21"31,0 0-31,0 0 0,0 22 0,0-22 16,-21 21-16,21 1 0,-21-1 0,21 0 15,0 1-15,0 20 16,-21-21-16,-1 64 0,22-63 16,0-1-16,-21 21 0,21-20 15,0-1-15,0 0 0,0 1 0,0-1 16,0 64 0,0-85-16,0 21 15,0-20-15,21-22 0,1 21 16,-1-21-16,0 0 0,0 0 15,0-21-15,0-1 0,1 1 16,-1 0-16,0 0 0,21-21 0,1-22 16,-22 22-16,0 21 15,0-22-15,0 1 0,-21-22 16,0 43-16,0 0 0,0 0 16,0-21-16,-21 42 15,0 0-15,0 0 16,-22 0-16,22 21 0,0 0 15,0-21-15,0 21 0,21 0 16,0 0-16,0 1 0,0-1 16,0 0-16,0 0 15,21-21-15,0 21 0,0-21 0,0 21 16,1-21-16,-22 22 16,21-22-16,21 21 0,-21 0 15,-21 0-15,21-21 0,-21 21 16,0 0-16,0 1 0,0-1 15,0 0-15,0 0 16,0 0-16,0 0 16,22-21-1,-1 0-15,0 0 0,0 0 16,0 0-16,0-21 0,1 0 16,-1 21-16,0-21 0,0 0 0,0 0 15,0-1-15,22 1 0,-1-21 16,-21 21-16,0 0 15,-21-1-15,0 1 0,22 21 16,-22-21-16,0 42 31,0 0-31,-22 1 16,22-1-16,0 0 0,-21 0 0,21 0 16,-21 0-16,21 1 0,0-1 15,0 0-15,0 0 0,0 0 16,21-21-1,0-21 1,1 0 0,-1 0-16,0 0 0,-21-1 0</inkml:trace>
  <inkml:trace contextRef="#ctx0" brushRef="#br0" timeOffset="16152.42">2667 1926 0,'0'0'16,"-21"21"-16,21 1 0,0-1 0,0 0 15,0 0 1,21-21 0,0 0 15,-21-21-31,0 0 15,0 0-15,0-1 16,-21 1 0,0 21-16,0 0 15,-1 0-15,1 0 0,0 0 16,21 21-16,-21-21 16,0 0-16,0 22 15,-1-22-15,1 0 0,21 21 0</inkml:trace>
  <inkml:trace contextRef="#ctx0" brushRef="#br0" timeOffset="16362.33">1651 2265 0,'21'0'16,"0"0"-16,0 0 15,1 0-15,-1 0 0,21 0 16,-21 0-16,22-21 0,-22 21 0,21 0 16,0-21-16,-20 21 0,20 0 15,0-22-15,-21 22 0,22-21 0,-22 21 16</inkml:trace>
  <inkml:trace contextRef="#ctx0" brushRef="#br0" timeOffset="16896.02">2963 2244 0,'0'0'0,"-21"21"0,21 0 15,0 0-15,0 0 16,0 1-16,-21-1 0,21 21 16,0-21-16,0 0 0,0 1 15,0-1-15,0 0 0,0 0 16,0 0 0,-21-21-1,0-21 1,-1 0-1,22 0-15,0 0 0,0-1 16,0 1-16,0-21 0,0 21 16,0 0-16,43-43 15,-1 43-15,0-21 0,-20 20 16,20 1-16,-21 0 16,21 21-16,-20 0 0,20 0 0,-21 0 0,21 0 15,-20 0-15,-1 21 0,21 22 16,-21 20-1,-21-42-15,0 0 0,0 22 16,0-22-16,0 0 0,0 0 16,0 0-16,-21 1 0,21-1 0,0 0 0,-21-21 15,0 21-15,0 0 16</inkml:trace>
  <inkml:trace contextRef="#ctx0" brushRef="#br0" timeOffset="17713.48">3979 2201 0,'0'0'16,"0"-21"-16,0 0 0,-42 21 15,21-21-15,-22 21 16,1 0-16,21 0 0,0 0 0,-64 21 16,43 0-1,21 0-15,-1 1 0,1-1 0,-21 21 16,42-21-16,0 0 0,0 1 16,0-1-16,0 0 0,0 0 15,0 0-15,21 0 16,21-21-16,-20 0 0,-1 0 15,42 0-15,-42 0 16,1 0-16,41-21 0,-42 0 16,0 21-16,1-21 0,-1-21 15,21-1 1,-42 22-16,0 0 0,0 0 16,0 0-16,21 21 15,-21-22-15,0 44 31,0-1-15,0 0-16,-21 0 0,21 0 16,0 0-16,0 22 0,-21-22 0,21 21 15,-21 1-15,21-1 0,0 0 16,0 1-16,0-1 0,0 0 16,0 22-16,0-22 0,0 0 0,0 1 15,-21-1-15,21 64 0,-22 0 16,22-43-16,0-20 15,0 84-15,0-85 0,-21 21 16,21 1-16,0-22 0,-21 22 0,21-22 16,0 22-16,-21 41 15,0 44 1,21-107-16,0 0 0,-21 1 0,21-22 0,-22 0 16,22 0-16,-21 21 15,-21-42 1,21 0-16,0 0 0,-1-21 0,1 0 15,0 0-15,-21 0 0,-106-85 16,-1-63 0,107 126-16,-21-20 0,20-22 15,22 22-15,0-22 0,0 0 16,21-126-16,21 84 16,0 63-16,0 1 15,22 20-15,-22 1 0,0 0 0,21-1 16,1 1-16,-22 0 0,21 20 0,0-20 15,22 0 1,63-22-16,-85 64 16,-21-21-16,43 0 0</inkml:trace>
  <inkml:trace contextRef="#ctx0" brushRef="#br0" timeOffset="17875.4">4106 2667 0,'21'0'0,"-21"21"16,0 0 0,0 1-1,0-1-15,0 0 16</inkml:trace>
  <inkml:trace contextRef="#ctx0" brushRef="#br0" timeOffset="21516.09">11366 4720 0,'0'-21'47,"0"0"-47,0 0 15,-21 21-15,21-21 0,0-1 16,0 1-16,-21 21 15,21-21-15,0 0 0,0 0 16,21 0 0,0 21-16,1 0 0,-1 0 0,0 0 15,0 0-15,0 0 16,0 0-16,1 21 0,-1 0 0,-21 0 16,42 21-16,-21 1 15,0-22-15,-21 21 0,0 1 0,22 41 16,-22-41-16,0 20 15,0-21-15,0 43 16,-43 0-16,22-43 0,-21-21 16,21 22-16,-64 20 0,43-42 15,-1 22-15,1-22 0,0 0 16,-1 0-16,1-21 0,21 21 0,-22-21 16,22 0-16,-21 0 15,21 0-15,0 0 0,21-21 0,0 0 16,-22 21-16,22-21 0,-42-64 15,42-21 1,0 64-16,0 21 0,0-22 16,0 1-16,0 21 0,0-21 0,21 20 15,0 1-15,1 0 0,-22 0 16,21 0-16,0 21 0,21 0 16,-21 0-16,1 21 0,-1-21 0,21 21 15,0 43-15,-20-43 16,41 42-16,-42-42 0,0 22 15,1-1-15,-1-21 0,0 22 16,-21-22-16,21 21 16,0-21-16,0 0 15,1 1-15,-1-22 0,0 0 16,0 0-16,0 0 16,0 0-16,1 0 0,-1 0 15,0-22-15</inkml:trace>
  <inkml:trace contextRef="#ctx0" brushRef="#br0" timeOffset="22063.78">12298 4678 0,'0'0'16,"-21"0"-1,-1 0-15,1 0 16,0 0-16,21 21 0,-21 0 0,0 0 16,21 1-16,-21 20 0,-1 0 15,22 1-15,0-1 0,-21 0 0,0 1 16,21-1-16,0 0 0,0 1 16,0-22-16,0 21 0,0-21 0,0 43 15,0-22 1,0-21-16,21 0 0,0-21 15,1 0-15,-1 22 0,0-22 0,0 0 16,0 0-16,43 0 16,-43-22-16,0 1 15,0 21-15,0-21 0,22 0 0,-22-21 0,21-22 16,-21 43-16,-21-21 16,22-22-16,-22 22 0,0-1 15,0-62-15,0 41 0,0 22 16,-22-43-16,22 64 0,-21 0 15,-63-43 1,41 64-16,22 0 0,-21 0 16,21 0-16,-1 21 0,-20 1 15,21-1-15,-21 21 16,20 0-16,1 1 0,21 41 16,-21-41-16,21 20 15,0-20-15,0-1 0,0 0 16,0-21-16,0 1 0,21 20 0,0 0 15,1-42-15,-1 21 0,0-21 16,0 0-16</inkml:trace>
  <inkml:trace contextRef="#ctx0" brushRef="#br0" timeOffset="22419.89">12827 5017 0,'0'0'0,"0"21"16,0 0-16,0 0 15,21-21 1,0 0 0,0 0-16,1 0 0,-22-21 15,21 21-15,-21-21 16,21 21-16,-21-21 0,0-1 15,0 1-15,0 0 0,0 0 16,-21 21-16,0 0 0,-1 0 16,-20 0-1,21 21-15,0 0 0,21 0 16,0 1-16,-21-1 16,21 0-16,0 0 0,0 0 15,21-21 1,0 0-16,0 0 0,0 0 15</inkml:trace>
  <inkml:trace contextRef="#ctx0" brushRef="#br0" timeOffset="23071.87">13652 4784 0,'0'0'0,"-21"0"16,21-21-16,0-1 15,0 1-15,0 0 16,21 21-16,1 0 16,-1 0-16,0 0 0,0 0 0,0 0 15,0 0-15,1 0 0,-1 0 16,0 0-16,-21 21 15,0 0-15,0 1 0,0-1 16,0 0-16,0 0 0,0 21 16,0-20-16,-21-1 0,-22 42 15,-41 1-15,41-43 16,22 0-16,0-21 0,-21 21 16,21-21-16,-1 21 0,1-21 15,42 0 16,1-21-31,-1 21 0,0-21 16,0 21-16,0 0 0,0-21 16,1 21-16,-1 0 0,21 0 0,-21 0 15,0 0-15,1 0 0,41 21 16,-42 0-16,22 0 16,-22 1-16,0-22 0,0 21 15,-21 0-15,21 0 0,-21 0 0,21 0 16,-21 1-16,0-1 15,0 21-15,-21-42 0,-21 21 16,21 0-16,-22-21 0,1 22 0,21-22 16,-21 0-16,-1 21 15,22-21-15,-42 0 0,20 0 16,22 0-16,0 0 0,-21 0 16,20 0-16,1 0 0,0 0 0,0-21 15,21-1 1,0 1-1,0 0-15,21 21 0,0-21 16,0 0-16,22 21 0</inkml:trace>
  <inkml:trace contextRef="#ctx0" brushRef="#br0" timeOffset="23624.04">14457 5017 0,'0'0'0,"-21"-22"16,-43-105-1,64 106 1,0 0-16,0-21 0,0 21 0,0-1 16,0 1-16,0 0 0,42-21 15,1 21-15,-22-1 16,0 1-16,21 21 0,-20 0 0,41-21 15,-21 21-15,-20 0 0,-1 0 16,0 0-16,0 0 0,0 21 0,-21 0 16,0 1-16,0 20 0,0-21 15,0 21-15,-21-20 0,0 20 16,0 0-16,-22 1 0,22-1 16,-21-21-16,-43 64 0,-42 21 15,106-64-15,0-21 16,21 0-16,0 0 0,0 1 15,0 41 1,85-42-16,-64-21 0,0 0 16,21 0-16,-21 0 0,1 0 15,-1 0-15,21-21 16,-21 0-16,22-21 0,-22 20 16,0 1-16,-21-21 0,0 21 0,0-22 15,0 22-15,0 0 0,0-42 16,0 41-16,-21 1 15,0 0-15,-1 21 0,1 0 0,0 0 16,0 0-16,0 0 0,0 0 0,-1 0 16,1 0-16,0 21 0,21 0 15,0 1 1,21-22 0</inkml:trace>
  <inkml:trace contextRef="#ctx0" brushRef="#br0" timeOffset="24271.93">15176 4593 0,'22'-21'16,"-22"42"-1,0 22 1,0-22-16,0 0 0,0 21 0,0 1 16,-22-1-16,1-21 15,0 21-15,0 1 0,21-1 0,-21-21 0,0 22 16,-1-22-16,1 21 0,-21-21 16,21 0-16,21 1 15,-21-22 1,42 0-1,-21-22-15,21 22 16,0 0-16,0 0 0,0-21 0,1 21 16,20 0-16,21 0 15,-41 0-15,-1 0 16,0 0-16,21 0 0,-21 0 0,1 0 16,-1 0-16,0-21 0,21 21 15,-21-21-15,1 0 16,-1 0-16,-21-1 0,21-20 15,-21 0-15,0 21 0,0-1 16,0-20-16,0 21 0,0 0 0,0 0 16,0-1-16,0 1 0,-21 21 31,0 0-31,-1 21 0,22 1 0,-42 41 16,42-42-16,-21 22 0,0-1 15,0 0-15,21-21 0,-43 85 16,43-63-16,0 20 15,-21-42-15,21 0 0,0 1 16,-21-22-16,21 21 16,0 0-16,0 0 15,0-42 17,0 0-32,21 21 15,0-21-15,0-1 0</inkml:trace>
  <inkml:trace contextRef="#ctx0" brushRef="#br0" timeOffset="24904.59">16108 4890 0,'0'0'0,"-21"0"0,-1-22 0,1 22 0,0-21 16,0 0-16,21 0 0,-21 0 0,0 0 16,21-1-16,0 1 15,0 0-15,0-21 0,0-1 16,21 1-16,0 21 16,0 0-16,0 0 0,22 21 15,-22-22-15,21 1 0,0 21 0,1 0 16,-1 0-16,0 0 0,1 0 15,-22 0-15,21 0 0,-21 0 0,1 21 16,-22 1-16,0-1 0,0 0 16,0 21-16,0-21 0,-22 1 15,-20 41-15,-21 1 16,20-22-16,1 0 0,21 1 16,-22-22-16,22 21 0,-21 0 0,-22 43 15,43-43-15,21 1 16,0-22-16,0 0 15,0 0-15,21 0 0,1-21 16,-1 22-16,0-22 0,42 0 16,-41 0-16,41 0 15,22 0-15,-64-22 16,0 1-16,21-21 0,-20 21 16,-1 0-16,0-1 0,-21-20 15,0 0-15,0 21 0,0-43 16,0 22-16,-21-1 15,-22 43-15,22-21 0,-42 21 16,20 0-16,22 0 0,-21 0 0,0 21 16,-43 22-1,64-22-15,0 0 0,-1 0 16,22 0-16,0 1 0,0-1 0,0 0 16,0 0-16,22 0 15,20-21-15,-21 0 0,21 0 16</inkml:trace>
  <inkml:trace contextRef="#ctx0" brushRef="#br0" timeOffset="25326.05">17335 4614 0,'-21'-21'78,"0"21"-62,0 0-16,0 0 15,0 0-15,-1 0 16,22 21-16,-21-21 16,21 22-16,21-22 31,1 0-16,-1 0-15,0 0 16,0 0-16</inkml:trace>
  <inkml:trace contextRef="#ctx0" brushRef="#br0" timeOffset="26050.02">17293 5059 0,'0'0'15,"0"21"-15,-21 0 94,0-21-47,0 0-31,21-21 15,0 0-31,21 21 0,0 0 15,-21-21-15,21 21 0,0 0 16,-21-21-16,21 21 16,1 0-16,-1 0 15,-21 21-15,0 0 0,0 0 16,0 0-16,0 0 16,0 1-16,0-1 0,-21-21 0,21 42 15,-64-21 1,43-21-16,0 21 15,0-21-15,-1 0 16,22-21 15,0 0-31,0 0 16,0 0-16,22 21 0,-1 0 16,0-21-16,0 21 15,0 0-15,0 0 16,1 0-16,-22 21 15,0 0-15,0 0 0,0 0 16,0 0-16,0 22 16,-22-1-16,1-21 0,0 0 15,0 1-15,0-1 0,-22 21 0,22-21 0,-21 0 16,0 1-16,-64 20 16,85-21-16,-22-21 15,1 21-15,21-21 0,-22 0 0,22 0 16,0 0-16,0 0 0,0-21 15</inkml:trace>
  <inkml:trace contextRef="#ctx0" brushRef="#br0" timeOffset="26693.4">17272 4614 0,'-21'0'0,"21"22"15,-21-22-15,21 21 0,0 0 32,21-21-1,-21-21-31,0 0 16,0-1-1,0 1 1,-21 21-1,-1 0 1,1 0-16,21 21 0,-21 1 16,21-1-16,-21-21 0,21 21 15,0 0-15,21-21 32,0 0-32,0 0 15,1 0 1,-44 0 15</inkml:trace>
  <inkml:trace contextRef="#ctx0" brushRef="#br0" timeOffset="35912.12">9123 4953 0,'0'0'0,"-43"0"16,22 0 0,0 0-16,0 0 15,0 0-15,0 0 0,-1 0 32,1 0-32,0 0 15,42 0 110,0 0-125,1 0 16,-1 0-16,21 0 0,0 0 0,-20 0 15,62 0-15,-41-21 16,-22 21-16,21 0 0,0 0 16,-20 0-16,41-21 0,-42 21 15,0 0-15,1 0 16,-1 0-16,42 0 0,-63-21 16,21 21-16,1 0 15,-44 0 95,1 0-95,0 0-15,0 0 16</inkml:trace>
  <inkml:trace contextRef="#ctx0" brushRef="#br0" timeOffset="36719.68">8996 5122 0,'0'0'15,"-21"0"-15,21 22 0,-22-22 0,1 0 31,0 0-31,21 21 0,-21-21 16,0 0 0,42 0 62,0 0-63,0 0-15,0 0 0,1 0 0,20 0 16,0 0-16,-21 0 0,22 0 0,-1-21 16,0 21-16,43 0 15,-43 0-15,1 0 0,20 0 16,-42-22-16,43 22 16,-22 0-16,-21 0 0,1 0 15,-1-21-15,0 21 16,21 0-16,-21 0 15,1 0-15,-1 0 16,0 0 15,-42 0 94,0 0-109,21 21 15,-22-21-15,1 0-1</inkml:trace>
  <inkml:trace contextRef="#ctx0" brushRef="#br0" timeOffset="40545.57">6625 4953 0,'0'0'0,"21"0"0,-21-21 16,21 21-16,-21-21 16,22 21-16,-22-21 0,0-1 15,0 1 1,0 0-16,0 0 0,0 0 16,0 0-16,0-1 0,0 1 0,0 0 15,0-21-15,0 21 0,-22-1 16,22 1-16,-21 0 0,0 0 15,0 0-15,0 0 16,0 21-16,-1 0 16,1 0-16,0 0 0,0 0 15,0 0-15,0 0 0,-1 21 16,1 0-16,0 0 16,21 0-16,0 0 0,-21 1 15,21-1-15,-42 42 0,42-20 16,0-22-16,0 21 0,-22 0 15,22-20-15,-21 20 0,0 64 16,21-85-16,0 0 16,0 21-16,0-20 0,0 20 15,0-21-15,0 0 0,0 0 16,0 1-16,0-1 0,21-21 0,-21 21 16,21-21-16,1 21 0,-1-21 15,0 0 1,0 0-16,0 0 15,0 0-15,1 0 0,-1 0 16,0-21-16,-21 0 0,21 21 16,0-21-16,0-1 0,1 1 0,-1 0 15,0 0-15,21-43 16,1 1-16,-22 21 0,-21-1 16,42-20-16,-21 20 0,-21 1 15,21 0-15,-21 21 0,22-1 16,-22 1-16,21-21 0,-21 21 15,0 0-15,21 21 16,-21 21 15,0 0-15,0 0-16,0 0 0,0 22 16,0-22-16,-21 0 0,21 21 0,0 1 15,-21-22-15,21 21 0,0 0 16,0 22-16,0-43 0,0 43 15,0-43-15,0 0 16,21 0-16,0 0 0,0-21 16,0 21-16,22-21 0,-22 0 15,0 0-15,0 0 0,0 0 16,22 0-16,-22 0 0,0 0 16,0-21-16,0 21 0,22-21 0,-22 0 0,0 21 15,0-21-15,0 0 16,0-1-16,-21 1 0,22-21 0,-1 21 15</inkml:trace>
  <inkml:trace contextRef="#ctx0" brushRef="#br0" timeOffset="43268.44">1249 5059 0,'-21'21'0,"-1"-21"16,1 0-16,21 21 0,0 0 31,21-21 0,1 0-31,-1 0 16,21 0-16,-21 0 0,22-21 15,-1 0-15,-21 0 0,21-21 0,1 20 16,-1-20-16,0 21 0,1-21 16,-22-1-16,0 1 0,0 0 0,0-1 15,1 1-15,-22 21 16,0-22-16,0-41 0,0 63 0,0-22 16,0 22-16,0 0 0,0 0 15,-22 21-15,22-21 0,-21 21 16,0 0-1,0 0-15,0 21 0,0 0 16,21 0-16,0 0 0,0 0 0,-22 64 16,22-43-16,-21 1 15,21 20-15,0-20 0,0 20 0,0 22 16,0-22-16,-21 1 0,21-1 16,-21 64-16,0 0 15,21-63-15,0-1 0,0 1 16,0-1-16,0-20 0,-21 20 0,21 1 15,0-1-15,0 1 0,0 41 16,0-62-16,0 20 16,0 22-16,0-43 15,21 1-15,-21-22 0,21 0 0,0 0 16,0 0-16,0 0 0,1-21 16,-1 0-16,0 0 0,21-21 0,-21 0 15,1 21-15,20-21 0,-21-21 16,0 20-16,22 1 0,-1-63 15,0 62-15,-21-20 16,1-21-16,-1 20 0,-21-63 16,0 43-16,0-1 0,0 22 0,0-21 15,0 20-15,-21 1 0,-1 0 0,-20-1 16,0 22-16,-1-21 16,1 21-16,0-1 0,-1 1 0,-105 0 15,106 0 1,21 21-16,-22 0 0,22 0 0,21-21 31,21 21-31,1-21 16,20-1-16,-21 22 0,21-21 15,1 21-15,-1-21 0,0 0 0,22 0 16,-22 0-16,1-1 16,-1 1-16,43-63 0,-22 41 15,-42 22-15,22-42 0,-1 20 0,0 1 16,-21 0-16,22-64 15,-43 63 1,0 22-16,0-21 0,0 21 0,0-22 16,0 22-16,0 0 15,-21 21-15,-1 0 16,1 0-16,21 21 16,-21 0-16,21 22 15,-21-22-15,21 21 0,0 43 16,0-43-16,-21 1 0,21-1 15,0 21-15,0-20 0,0-1 16,0 0-16,0 1 0,0-1 0,0 0 16,0-20-16,0 20 15,21 0-15,0-21 0,0 1 16,0-1-16,1-21 0,-1 0 16,-21 21-16,21-21 0,42 0 15,-41 0-15,-1 0 16,0 0-16,0-21 0,43 0 15,-43-1-15,0 1 0,21-21 0,-21 21 16,1 0-16,-1-1 16,0-20-16,0 21 0,0-21 0,-21-22 15,21 1 1,-21 41-16,0 44 31,-21-22-31,0 21 16,21 0-16,-21 0 0,0 0 15,21 22-15,0-22 0,0 21 0,0-21 16,0 0-16,0 22 0,0-1 16,0-21-16,0 0 0,21 1 15,21-1-15,-21 0 16,1-21-16,-1 0 0,0 0 0,0 0 16,0 0-16,43 0 15,-43 0-15,42-21 16,-20 0-16,-22-1 0,0 1 0,21 0 15,-20-21-15,-1 21 0,-21-43 16,0 22-16,0-22 16,0 22-16,0 0 0,0-1 15,-21 1-15,21 21 0,-22 0 0,-20-43 16,0 64-16,21-21 16,-1 21-16,-20-21 0,21 21 0,-21 0 15,20 0-15,1 0 0,-21 21 0,0 21 16,20-21-16,22 1 15,0 20-15,0-21 0,0 21 16,0 1-16,0-22 0,0 21 0,22 1 16,20 20-16,-21-42 15,21 22-15,1-22 16,-22 0-16,42 0 0,-41-21 16,-1 0-16,42 0 15,-42 0-15</inkml:trace>
  <inkml:trace contextRef="#ctx0" brushRef="#br0" timeOffset="44067.99">3683 4763 0,'0'-22'0,"0"44"0,0-65 0,-21 22 16,21 0-16,-21 0 0,-1 21 15,1 0-15,21-21 0,-21 21 0,0 0 16,0 0-16,0 21 15,-1 0-15,1-21 0,0 21 0,21 21 16,0-20-16,-21 20 0,21-21 0,-21 21 16,21-20-16,0 20 15,0 64-15,0-85 0,0 0 16,0 0-16,0 0 0,0 1 16,21-1-16,21 0 15,-21-21-15,22 0 16,-22 0-16,0 0 0,0 0 0,0-21 15,1 0-15,-1-1 0,21-20 16,-21-21 0,-21 41-16,21-20 0,-21 0 15,22 21-15,-22-22 0,0 22 0,0-21 16,0 21-16,0-1 0,0 44 31,0-1-31,0 0 16,0 42-16,0-20 0,0 20 15,0-42-15,0 22 16,0-22-16,0 0 0,21 21 0,0 1 16,0-43-16,0 21 15,0 0-15,1-21 0,-1 0 16,21 0-16,-21 0 0,22 0 0,-1 0 16,-21 0-16,0-21 0,22 21 15,-22-21-15,0 0 0,21-22 16,22-63-1,-64 64-15,0 0 0,21-1 0,-21-20 16,21 21-16,-21-1 0,0-20 0,0-43 16,0 64-1,0-22-15,0 43 0,0-21 0,0-22 16,0 43-16,0 42 31,-21-21-31,0 21 0,21 22 0,0 20 16,0-21-16,-21 1 15,21-1-15,0 0 0,0 1 0,0-1 16,0 43-16,0 42 16,0-85-16,0-21 15,21 22-15,0-22 0,-21 0 16,21 0-16,-21 0 16,42-21-16,-20 0 15,-1 0 1,-21-21-16,21 0 15,0 21-15,0-21 0,-21-22 16,21 22-16,-21 0 0</inkml:trace>
  <inkml:trace contextRef="#ctx0" brushRef="#br0" timeOffset="44351.83">4212 4678 0,'0'0'0,"21"0"15,0 0-15,22 0 16,-22 0-16,21 0 0,-21-21 0,22 0 16,-1 21-16,-21 0 0,22-22 15,-22 22-15,0 0 0,42-21 16,1 21-16,-43-21 15,0 21-15</inkml:trace>
  <inkml:trace contextRef="#ctx0" brushRef="#br0" timeOffset="47791.49">11620 7197 0,'-21'21'16,"21"0"-16,0 0 15,21 0 17,1-21-32,-1 0 15,0 0 1,0 0-16,-21-21 0,0 0 0,21 21 16,-21-21-16,21 21 0,-21-21 15,0 0-15,0-1 0,0 1 16,0 0-16,0 0 15,-21 21-15,0-21 0,0 21 16,0 0-16,0 0 16,-1 0-16,22 21 0,-21 0 15,21 0-15,-21 0 0,21 1 16,0-1-16,0 0 0,0 0 0,0 0 16,0 0-16,0 1 15,21-1 1,0-21-16,1 0 15,-1 0-15,0 0 16,-21-21-16,21-1 0,-21 1 16,21 21-16,-21-21 0,0 0 15,0 0-15,0 0 16,0-1-16,0 1 16,-21 21-1,0 0-15,0 21 0,21 1 16,-21-1-16,-1 21 0,1-21 15,21 22-15,-21-1 0,0-21 16,0 21-16,21 1 0,-21-1 16,21-21-16,-22 64 0,22-64 15,0 0-15,0 0 0,0 1 16,22-1-16,20 21 0,-21-42 16,0 21-16,43-21 15,-43 0-15,0 0 0,0 0 16,0 0-16,22 0 0</inkml:trace>
  <inkml:trace contextRef="#ctx0" brushRef="#br0" timeOffset="48108.33">12552 7154 0,'0'0'0,"0"22"16,-21-1 0,21 21-16,-22-21 0,1 22 15,21-1-15,-21 0 0,0 1 0,21-1 16,-21 0-16,0 22 0,-1-22 16,1 43-16,0-43 15,0 0-15,21-20 0,-21 20 0,21 0 16,-21-21-16,-1 22 0,22-22 15,0 0-15,0 43 16,0-43-16,22-21 16,-22-21-1,21-1-15,0 1 0</inkml:trace>
  <inkml:trace contextRef="#ctx0" brushRef="#br0" timeOffset="48424.46">12425 7493 0,'0'0'0,"21"-42"0,-21 21 16,0-1-16,0 1 0,0 0 0,21 0 16,21-43-1,1 22-15,-22 42 0,0-21 16,0 21-16,0 0 0,22 0 16,-22 0-16,21 0 0,1 42 15,41 43-15,-63-43 16,-21 1-16,22-1 0,-1 0 15,-21-21-15,21 22 0,-21 63 16,0-43 0,0-42-16,0 22 0,0-22 0,0 0 15,0 0-15,-21 0 16,21 0-16,-21-21 0,21 22 16,0-44 15,-22 1-31,22 0 15</inkml:trace>
  <inkml:trace contextRef="#ctx0" brushRef="#br0" timeOffset="48683.97">12382 7705 0,'22'0'15,"-1"0"1,21 0-16,-21 0 0,0 0 16,1-21-16,20 21 0,0 0 15,1 0-15,-22 0 0,21 0 16,-21 0-16,0 0 0,1-22 0,-1 22 16,0 0-16,0 0 0,-21-21 15,0 0 1,0 0-1,0 0 1</inkml:trace>
  <inkml:trace contextRef="#ctx0" brushRef="#br0" timeOffset="49252">13462 7049 0,'-42'0'31,"20"0"-15,22-22 15,0 1-16,22 0-15,-22 0 16,21 0-16,0 21 16,-21-21-16,21 21 15,0 0-15,0 0 0,1 0 16,-1 0-16,-21 21 16,0 0-16,0 0 0,0 0 15,0 0-15,0 1 16,0-1-1,-21-21-15,21 21 0,-22-21 16,1 0-16,0 0 0,0 0 16,0 0-1,21-21-15,0 0 0,0-1 16,0 1-16,0 0 16,0 0-16,0 0 15,21 21-15,-21-21 0,21 21 16,0 0-16,0 0 15,-21 21-15,22 0 0,-22 0 16,21 64 0,-21-1-16,0-62 0,0 20 15,0 0-15,-21-21 0,-1 22 16,1-22-16,0 0 0,0 0 0,0 0 16,0 1-16</inkml:trace>
  <inkml:trace contextRef="#ctx0" brushRef="#br0" timeOffset="49724.16">14944 7451 0,'-22'0'16,"1"0"0,21 21-1,0 0 16,21-21 1,-21-21-32,22 21 0,-22-21 15,0 0-15,0-1 16,21 22 0,-21-21-16,0 42 46,-21 1-30,21-1 0,0 0-1,0 0-15</inkml:trace>
  <inkml:trace contextRef="#ctx0" brushRef="#br0" timeOffset="50065.96">15049 7811 0,'0'21'0,"0"-42"0,-21 42 16,0-21-16,0 0 0,0 0 31,0 0-31,21-21 15,0-1 1,0 1-16,21 21 31,0 0-31,0 0 16,0 21-16,-21 1 0,21-22 16,-21 21-16,0 0 15,0 0-15,0 0 0,0 0 16,0 1-16,-21 20 0,0-21 15,0 21-15,0-20 0,-22-1 0</inkml:trace>
  <inkml:trace contextRef="#ctx0" brushRef="#br0" timeOffset="50116.93">14414 8382 0,'-42'0'15,"0"21"-15,-191 43 16</inkml:trace>
  <inkml:trace contextRef="#ctx0" brushRef="#br0" timeOffset="51041.32">9398 7514 0,'0'0'0,"-21"0"15,0 0-15,21 21 32,21-21-17,0 0-15,0 0 0,0 0 16,0 0-16,1 0 0,-1 0 15,0 0-15,0 0 0,0 0 16,0 0-16,1 0 0,-1 0 0,0 0 16,0 0-16,0 0 0,-21-21 15,-21 21 32,0 0-31,0 0-16,0 21 0,-1-21 0</inkml:trace>
  <inkml:trace contextRef="#ctx0" brushRef="#br0" timeOffset="51300.17">9229 7768 0,'0'21'16,"21"-21"-16,0 0 15,0 0-15,0 0 0,0 0 0,1 0 16,-1 0-16,21 0 0,-21 0 0,64-21 16,-64 21-1,21 0-15,-20-21 0,-1 21 16,0 0-16,0 0 0,0 0 0,0 0 16,1 0-16,-1 0 31</inkml:trace>
  <inkml:trace contextRef="#ctx0" brushRef="#br0" timeOffset="52684.12">14965 7874 0,'0'21'47,"-21"-21"-47,21 21 15,-22-21-15,44 0 79,-22-21-64,21 21-15,-21-21 16,0 42 31,0 0-47,-21-21 15,21 22-15,0-1 0,0 0 16,0 0 0,21 0-1,0-21-15,0 0 16,0 0-1,-21-21-15,21 21 0,-21-21 16,0 0-16,0 0 16,0-1-16,0 1 15,-21 21 1,0 0-16,0 0 16,0 0-16,0 0 15,-1 21 1,22 1-1,22-22 17,-1 0-17,0 0-15,0 0 16,-21-22-16,21 22 16,0 0-1,-21 22 16,22-1-31,-22 0 0,0 0 16,0 0-16,21 0 0,-21 1 0,0-1 16,0 0-16,0 21 0,0-21 15,0 1-15,-21-1 0,-22 42 16,43-42-16,-21 1 0,0-22 0,-21 21 16,20 0-16,1 0 0,-21-21 0,-22 21 15,1-21 1,42 21-16,-22-21 0,22 0 15,0 0-15,-21 0 0,21 0 0,-1-21 0</inkml:trace>
  <inkml:trace contextRef="#ctx0" brushRef="#br0" timeOffset="53508.1">14944 7514 0,'0'21'31,"21"-21"-31,0 0 15,0-21-15,-21 0 16,0 0 0,0 0-16,0 0 15,-21 21-15,0-22 16,0 22-16,-1 0 16,1 0-16,0 0 0,0 0 15,21 22-15,0-1 0,-21-21 16,21 21-16,0 0 0,0 0 15,0 0-15,21-21 16,-21 22-16,21-22 16,0 0-16,0 0 0,1 0 15,-1 0-15,0 0 0,0-22 16,-21 1 0,0 0-1,0 0-15,0 0 16,-21 21-16,21-21 0,-21 21 0,0 0 15,-1 0-15,1 0 16,0 0-16,21 21 16,0 0-16,-21 0 15,21 0-15,0 0 16,0 1-16,0-1 0,0 0 16,0 0-16</inkml:trace>
  <inkml:trace contextRef="#ctx0" brushRef="#br0" timeOffset="55744.41">6689 7027 0,'0'0'0,"0"-21"0,0 0 15,0 0-15,0 0 16,0 0-1,0-1 1,0 44 15,0-1-31,21 0 0,-21 0 0,0 0 16,21 22-16,-21-22 0,0 21 16,0 0-16,0 1 0,0-1 0,0 0 15,0 1-15,0-1 0,0 0 0,0 1 16,0-1-16,0 0 0,0 1 15,0-1-15,0-21 0,0 22 16,0-1-16,0-21 0,0 0 16,0 22-16,0-22 0,0 0 15,0 0 1,0-42 31,0 0-47,0 0 15,0-1-15,0 1 16,0 0-16,0 0 0,0 0 0,21 0 16,-21-1-16,21 1 0,-21 0 15,0 0-15,21 0 16,-21 0-16,22-1 0,-22 1 0,21 21 16,0-21-16,0 0 0,0 0 15,0 21-15,1-21 0,41-22 16,-42 22-16,22 21 0,-1-21 15,-21 21-15,0 0 16,22 0-16,-22 0 0,21 42 16,-21-42-16,0 21 0,-21 1 15,0-1-15,22 0 0,-22 0 16,21 0-16,-21 0 16,0 43-16,0-43 0,0 0 15,0 0-15,-21 1 16,21-1-16,-22-21 0,1 21 15,0 0-15,0-21 0,0 21 0,0 0 16,-1-21-16,-41 22 16,42-1-16,-22-21 0,1 0 0,21 21 15,-21-21-15,20 0 0,-20 0 0,-21 0 16,41 0-16,-41 0 16,42 0-16,0 0 15,-1 0-15,22-21 78,22 21-62,-1-21-16,0 21 0</inkml:trace>
  <inkml:trace contextRef="#ctx0" brushRef="#br0" timeOffset="57199.42">2180 7218 0,'0'0'16,"21"-21"-16,-21 0 16,0-1-1,-21 22 1,0-21-16,0 21 0,0-21 0,-1 21 16,1 0-16,0 0 0,-21 0 0,21 0 15,-22 0-15,22 21 16,-21 0-16,-43 22 0,64-22 15,-21 21-15,20-21 0,1 22 16,0-1-16,0 0 0,0 1 0,21-1 16,-21 0-16,21 1 0,0-1 15,0 0-15,0 1 0,0 41 16,0-62-16,21 20 0,0-21 16,0 0-16,21 0 0,1 1 0,-22-22 15,21 0-15,64 0 16,-64 0-16,1 0 0,63-22 15,-64 1-15,21 0 0,-20 0 16,41-21-16</inkml:trace>
  <inkml:trace contextRef="#ctx0" brushRef="#br0" timeOffset="57783.09">2730 6922 0,'-21'0'0,"42"0"0,-63 0 16,21 0-16,21 21 15,0 0-15,0 0 0,0 0 16,0 0-16,0 22 0,0-22 0,0 21 16,0 1-16,0 20 0,0-21 15,0 1-15,0 20 0,0 22 16,0-43-16,0 1 0,0-1 15,0 0-15,0-21 0,0 22 0,0-22 16,0 21-16,0 1 16,0-22-1,0-42 17,-21-1-32,21 1 0,0 0 15,0 0-15,0 0 0,0 0 16,0-22-16,0 22 0,0-21 15,0 21-15,42-43 0,-21 43 16,0-21-16,1 20 0,-1 1 16,21 0-16,0 0 0,-20 21 0,41 0 15,1 0 1,-22 0-16,-21 0 0,43 42 16,-43-21-16,0 1 0,21 20 15,-21-21-15,1 0 0,-1 0 0,0 22 16,-21-1-16,0 0 15,0 1-15,0-22 0,-21 0 0,0 0 16,21 0-16,-22 1 0,-41 20 16,63-21-1,0 0-15,-21-21 0,21 21 16,0-42 15,21 0-31,0 0 0,0 21 16</inkml:trace>
  <inkml:trace contextRef="#ctx0" brushRef="#br0" timeOffset="58383.83">3979 7472 0,'0'0'0,"0"-21"0,0 0 0,0-1 0,-21 1 16,21-21-16,-21 21 0,0 0 16,0-1-16,21 1 0,-22 21 0,-41-21 15,21 21-15,-1 0 16,22 21-16,-21 0 16,-1 1-16,1 20 15,21-21-15,0 0 0,0 22 0,-1-22 16,1 21-16,-21 22 15,42 41-15,0-62 16,0-22-16,0 0 0,0 0 16,0 0-16,21 1 0,21 20 15,-20-42-15,20 0 16,-21 0-16,0 0 0,22 0 16,-22 0-16,21-21 0,-21 21 0,22-21 0,-1-22 15,0 22-15,1-42 16,-43 41-16,21-20 0,-21 21 15,21-21-15,-21-1 0,0 22 0,0-42 16,0 41 0,0 1-16,0 42 31,0 1-31,0-1 0,0 0 16,0 21-16,0 1 0,0-22 15,0 0-15,0 0 0,0 21 0,0-20 16,21-1-16,-21 0 0,21-21 15,22 63-15,-22-63 16,0 22-16,0-22 16,0 0-16,0 0 0,1 0 15,-1-22 1,0 22-16,-21-21 0,21 0 16,-21 0-16,21 0 0</inkml:trace>
  <inkml:trace contextRef="#ctx0" brushRef="#br0" timeOffset="58876.55">4233 7493 0,'0'0'16,"0"-21"-16,-21 21 0,21-21 0,0 0 16,0-1-16,0 1 15,0 0-15,21 0 16,0 21-16,1-21 0,-1 21 16,0-21-16,0 21 15,0 0-15,0 0 0,1 0 0,-1 0 16,0 0-16,21 42 15,-21 0 1,-21-21-16,22 1 0,-22-1 0,0 0 0,0 0 16,0 21-16,0-20 0,0 20 15,0 21 1,0-41-16,0-1 0,0 0 16,-22-21-1,22-21 16,0 0-15,0-1-16,0 1 0,0 0 16,0 0-16,0 0 0,22 0 0,-1-22 15,-21 22-15,42-42 0,0 20 16,-20 22-16,-1 0 0,0 0 16,21-22-16,-21 22 0,1 0 15,-1 21-15,0 0 0,0-21 16,0 21-16,0 0 15,1 0 1,-22 21-16,0 0 31,0 0-31,-22 1 16,1-1-16,0-21 0,21 21 16</inkml:trace>
  <inkml:trace contextRef="#ctx0" brushRef="#br0" timeOffset="61730.21">12001 10351 0,'0'0'0,"0"-22"0,0 1 0,0 0 16,22-42-1,-22-1-15,21 43 0,-21 0 16,0 0-16,0-1 16,0 1-16,0 42 31,0 1-16,0-1-15,-21 21 0,21 22 16,-22-22-16,1 43 0,0-43 16,21 21-16,0-20 0,-21-1 15,0 22-15,21-22 0,-21 0 0,21 43 16,0 42 0,0-106-16,0 0 0,0 22 0,21-22 15,0-21-15,0 21 0,64 0 16,-22-21-1,-42 0-15,22 0 0,-22 0 0,0 0 16,21 0-16,-20-21 0,20 21 16,-21-21-16,0 0 0,0-1 15,22-20-15,-22 21 0</inkml:trace>
  <inkml:trace contextRef="#ctx0" brushRef="#br0" timeOffset="61984.12">11853 10605 0,'0'0'16,"21"0"-1,1 0-15,-1 0 0,0 0 16,21 0-16,1-22 15,-22 22-15,21 0 0,-21 0 16,22-21-16,-22 21 0,21 0 0,-21 0 16,0-21-16,22 21 0,-22-21 0,21 0 15,-21 21-15,1 0 16</inkml:trace>
  <inkml:trace contextRef="#ctx0" brushRef="#br0" timeOffset="62439.74">12679 10520 0,'0'-64'16,"0"43"-16,0 0 15,0 0-15,21 0 0,0 21 16,0-21-16,0 21 0,1-22 15,-1 22-15,0 0 16,21 0-16,-21 0 0,1 22 0,20-22 16,-21 21-16,0 0 0,22 21 15,-22-21-15,21 43 0,-21-22 16,0 22-16,-21-22 0,0-21 16,0 43-16,0-43 0,0 0 15,0 0-15,0 0 0,0 1 16,-21-1-16,0 0 15,0-21-15,21-21 32,0 0-32,0-1 15,0 1-15,0 0 0,0 0 16,21-21-16,0-1 0,0 22 16,-21-21-16,22 21 0,-1-1 15,-21 1-15,21 0 0,0-21 16,0 21-16,0 21 0,1 0 0,20-22 15,-21 22 1,0 0-16</inkml:trace>
  <inkml:trace contextRef="#ctx0" brushRef="#br0" timeOffset="62995.68">13716 10287 0,'0'0'16,"0"-21"0,-21 21-1,21 21-15,0 0 16,0 0-16,-21 1 0,-1-1 0,1 42 16,0 1-1,21-22-15,0 0 0,0-20 0,0 20 16,0-21-16,0 0 0,0 0 0,0 22 15,0-22-15,0 0 0,21 0 16,0-21-16,1 21 0,20 1 16,-21-22-16,0 21 0,0-21 15,1 0-15,-1 0 0,0 0 0,0 0 16,0-21-16,22-1 0,-43 1 16,21 0-16,0 0 0,0-21 15,0 20-15,0-20 0,1 0 0,-22-1 16,0 1-16,21-64 15,-21 43-15,0 42 16,0-1-16,0 1 0,-21 42 31,21 1-31,0-1 16,0 0-16,0 0 0,0 21 16,-22-20-16,22 20 0,0 0 0,0-21 15,0 22-15,0-22 0,0 0 0,0 43 16,22-43-16,-22 0 15,0 0-15,21-21 0,0 21 0,21 0 16,1-21 0,-22 0-16,0 0 0,0 0 0,0 0 15,0 0-15,1-21 0,-1 0 16,21 21-16,-21-21 0,0 0 0</inkml:trace>
  <inkml:trace contextRef="#ctx0" brushRef="#br0" timeOffset="63467.59">14584 10414 0,'0'0'0,"-43"64"32,43-43-32,0 0 15,22-21-15,-1 0 16,0 0-16,0 0 15,0 0-15,0 0 0,1-21 16,-1 21-16,0-21 0,0 21 16,0-22-16,-21 1 0,21 0 15,1 0-15,-22 0 0,0 0 0,0-1 16,0 1-16,0-21 0,0 21 16,0 0-16,0-1 0,0 1 15,-22 21-15,1 0 0,0 0 16,-21 0-16,21 0 0,-1 0 15,1 21-15,0-21 16,0 22-16,-21 62 0,42-41 16,-22-1-16,22-21 0,0 21 0,0 1 15,0-1-15,0 0 0,0-20 16,0 20-16,0 21 16,0-41-16,0-1 0,43 0 15,-1 0-15,-21-21 0,0 0 0,1 0 16,-1 0-16,42 0 15,-42 0-15,1 0 0,20-21 16,-21 21-16,0-21 0,0 0 16,1-1-16,-1 1 0,21-21 15</inkml:trace>
  <inkml:trace contextRef="#ctx0" brushRef="#br0" timeOffset="63881.55">15981 10329 0,'0'22'0,"0"-44"47,0 1-31,21 0-16,-21 0 16,-21 21 30,21 21-30,0 0-16,0 0 16,0 1-16,0-1 15,21-21 17,-21 21-32</inkml:trace>
  <inkml:trace contextRef="#ctx0" brushRef="#br0" timeOffset="64296.34">16087 10732 0,'0'21'0,"0"-42"0,-22 42 16,22 0-16,0-42 62,22 21-62,-1 0 16,0 0-1,-21 21 1,0 0 0,0 0-16,0 0 15,0 1-15,-21-22 16,21 21-16,-21-21 0,-1 21 0,22 0 15,-21-21-15,0 21 0,0-21 0,21 21 16,-21 1-16,0-22 0,-1 21 16,-41 0-16,-1 42 15,22-63-15,21 22 16,-21-1-16,20 0 0,-20-21 0,21 21 16,-85 0-16,85-21 15,0 0-15,0 0 0,-22 0 16,22-21-16,0 21 0,0-21 0,-22 0 15</inkml:trace>
  <inkml:trace contextRef="#ctx0" brushRef="#br0" timeOffset="64964.44">16023 10118 0,'0'21'16,"-21"-21"-16,0 21 0,21 0 15,-21-21-15,21 21 0,0 1 16,0 20 0,0-21-16,0 0 0,0 0 15,0 1-15,21-22 31,0-22-15,-21 1-16,21 0 16,-21 0-16,0 0 15,0 0-15,0-1 0,0 1 16,0 0-16,0 0 0,-21 21 31,21 21-15,-21-21-16,21 21 0,-21-21 15,21 21-15,0 1 0,0-1 16,0 0 0,21-21-1,0 0-15,0 0 16,0 0 0,-21-21-1,0 0-15,0-1 0,0 1 16,0 0-16,0 0 31,-21 21-31,0 0 16,0 0-16,0 0 0</inkml:trace>
  <inkml:trace contextRef="#ctx0" brushRef="#br0" timeOffset="66099.57">9737 10329 0,'0'0'0,"-22"0"16,1 0-16,0 0 16,0 0-1,63 0 16,-21 0-31,1 0 16,20 0-16,0 0 0,1 0 0,-1 0 16,0 0-16,22 0 0,-22 0 0,0 0 15,1 0-15,-22 0 0,21 0 16,1 0-16,-22 0 0,0 0 0,0 0 16,0 0-16,0 0 0,1 0 31,-44 0 0,1 0-31,0 0 16,0 0-1,0 0-15</inkml:trace>
  <inkml:trace contextRef="#ctx0" brushRef="#br0" timeOffset="66497.34">9800 10583 0,'-21'0'16,"42"0"-16,-63 0 0,21 0 0,-1 0 0,1 22 16,0-22-1,0 0-15,42 0 31,0 0-31,0 0 0,22 0 16,-22 0-16,21 0 0,1 0 16,-1 0-16,0 0 0,1 0 0,-1 0 15,0 0-15,1 0 0,20-22 16,-21 22-16,-20 0 16,-1 0-16,0 0 0,21 0 15,-21 0-15,-42 0 94,0 0-94</inkml:trace>
  <inkml:trace contextRef="#ctx0" brushRef="#br0" timeOffset="71195.55">7472 10224 0,'21'0'32,"-21"-22"-17,0 1 1,0 0-16,0 0 16,-21 0-1,0 21-15,-1 0 0,1 0 0,0-21 16,0 21-16,0 0 0,-22 0 0,22 0 15,0 0-15,-21 0 0,21 0 16,-1 0-16,-20 0 0,21 21 16,-21 0-16,20-21 0,-20 21 0,21 0 15,-21 22-15,20-22 0,-41 63 16,42-41-16,-43 41 16,64-41-16,-21-1 0,21 43 15,0-43-15,0-21 0,0 22 0,42-1 16,85 0-1,-84-42-15,-1 0 0,22 0 16,-22 0-16,21 0 0,-20 0 0,-1 0 16,43 0-16,-43-21 0,0 21 15,1-21-15,-22 0 0,21 0 16,-21-1-16,1 22 0,-1-21 16,0 21-16,-21-21 0,0 0 31,-21 21 0,0 21-15,-1-21-1,1 21-15,0-21 0,0 0 16,21 21-16,-21-21 0,0 0 0,-1 22 16,1-22-16,-21 0 0,21 21 0,0-21 15,-22 0-15,22 0 0,-64 21 16,-20-21-1,62 0-15,22 0 0,-21 0 16,-1 0-16,22 0 0,0-21 0,0 0 16,-21 21-16,42-22 0,-22 1 15,22-21-15,0 21 0,0-22 0,0 1 16,0-43-16,22 43 0,-1 0 16,42-43-16,-20 43 15,20-22-15,-21 43 0,1 0 16,-1 0-16,0 0 0,-20 21 0,20-22 15,0 22-15,1-21 16,-22 21-16,42 0 0,-42 0 0,1 0 16,-1 0-16,0 0 0,-21 21 47,-21-21-32,0 0-15,-1 0 0,1 0 16,0 0-1,0 0-15,0 0 0,0 0 16,-1 0-16,1 0 0,0 0 0,0 0 16,0 0-16,0 22 15,-1-22-15,1 0 0,0 21 0,0 0 16,0-21-16,0 21 0,-1 0 0,1 0 16,0 1-16,0-1 15,-21 42-15,20-20 0,22-1 16,-21 43-16,21-43 0,0 0 15,0-21-15,21 85 16,43-63-16,-43-22 16,21-21-16,-20 21 0,20-21 0,0 0 15,-21 0-15,22 0 0,41 0 16,-62-21-16,20 0 16,0 21-16,-21-22 0,43 1 15,-43 0-15,0 21 0,0-21 0,-21 0 16,0 0-16,0-1 15,-21 22 1</inkml:trace>
  <inkml:trace contextRef="#ctx0" brushRef="#br0" timeOffset="72292.92">1079 10033 0,'0'0'0,"0"-21"0,-21 0 15,21-22-15,0 22 16,-21 21-16,21 21 31,0 1-31,0 20 0,21 0 0,-21 1 0,21-1 16,-21 0-16,22 22 16,-22-1-16,21 1 0,-21-1 0,0 43 15,0 63 1,0-126-16,0 20 15,0-20-15,0-22 0,0 21 16,0-21-16,-21-21 31,21-21-15,0 0-16,0-21 16,0 20-16,0 1 0,0-21 15,0 21-15,21-22 0,-21 1 0,21 0 16,0-1-16,21 1 15,64-43-15,-63 43 16,20 21-16,-21 0 0,22 21 16,-22 0-16,22 0 0,20 21 15,-41 21-15,41 22 0,-62-43 16,-1 21-16,-21 43 16,0-43-16,0 1 0,-21-22 15,-1 21-15,1 0 0,-21-20 0,0 20 16,-1-21-16,1 0 0,-43 22 15,43-22-15,0-21 16,-1 0-16,22 21 0,-21-21 0,21 0 0,-1 0 16,-20 0-16,21 0 15,0-21-15,0 21 0,-1-21 0,1-1 16,0 1 0,21 0-16,0 0 0,0 0 15,21 21-15,0-21 16,1-1-16,20 1 0</inkml:trace>
  <inkml:trace contextRef="#ctx0" brushRef="#br0" timeOffset="73478.32">2117 10393 0,'0'0'0,"21"-21"31,-21 42-31,-21 0 16,21 0-16,-22 22 0,1-22 16,21 0-16,-21 21 0,0 22 15,0-22-15,21 0 0,0-20 16,0 20-16,0-21 0,0 0 16,0 43-16,0-43 15,42 21-15,-21-42 16,0 0-16,1 0 0,-1 0 15,21 0-15,-21 0 0,43-21 16,-43 21-16,0-21 0,0 0 16,0 0-16,1-1 0,-1 1 0,-21 0 15,21 0-15,-21 0 0,0 0 0,0-1 16,0-20-16,-21 21 0,-22-43 16,-20 22-1,42 21-15,0 21 0,-22-21 16,22 21-16,0 0 0,0 0 0,0 0 0,-22 0 15,43 21 1,0 0 0,21-21-1,1 0-15,-1 0 16,21 0-16,22 0 0,20 0 16,-41-21-16,-1 21 15,43-42-15,-43 42 0,0-22 16,1 1-16,-1 21 15,-21-21-15,43 21 0,-43-21 0,0 21 16,0 0-16,-21 21 31,0 0-31,0 0 0,0 22 16,0-22-16,0 0 0,-21 0 16,21 22-16,0-22 0,-21 63 15,0 1 1,21-64-16,0 0 0,21 1 15,-21-1-15,21-21 0,0 21 0,0-21 16,22 0-16,-1 0 16,-21 0-16,0 0 0,0 0 15,1 0-15,-1 0 0,0-21 0,-21 0 16,21-1-16,0 1 16,-21-21-16,0 21 0,0 0 15,0-1-15,0-20 0,0 21 0,0-21 16,0 20-16,-21 1 15,21 0-15,-42-21 0,21 21 0,-1 21 16,1 0-16,0 0 16,0 0-16,0 0 0,0 0 0,-43 21 15,64 0 1,0 0 0,21-21-16,0 0 0,22 0 15,-22 0-15,0 0 16,0 0-16,0-21 0,22 21 15,-22-21-15,0 0 0,21 21 0,22-64 16,-22 43-16,1 0 16,-1 0-16,0-22 0,-21 22 0,43-42 15,-43 41-15,0 1 0,-21-21 16,0 21-16,0 0 0,0-1 16,0-20-16,0 21 0,0 0 15,-21 21-15,0 0 16,0 0-16,21 21 0,-21 0 0,21 21 15,0 1 1,0-1-16,0 0 0,0 1 0,0-1 16,0 0-16,0 1 0,0-1 15,0 0-15,0 22 0,0-1 16,0-20-16,0 20 16,0-20-16,0-22 0,0 0 0,0 0 15,21 0-15,-21 0 16,21 1-16,0-22 15,0-22 1,0 1-16,-21 0 16,22 0-16,-1 21 0,0-42 15,0 20-15</inkml:trace>
  <inkml:trace contextRef="#ctx0" brushRef="#br0" timeOffset="73885.09">3725 10583 0,'0'43'31,"21"-64"0,1 21-31,-22-22 0,21 22 16,-21-21-16,0 0 0,21 21 15,-21-21-15,21 0 0,-21 0 0,21 21 16,-21-22-16,0-20 16,0 21-16,0 0 15,-21 21 1,0 21 0,0 0-16,0 0 0,21 0 15,-22 1-15,1-1 0,21 0 0,0 21 16,0-21-16,-21 1 0,21 20 15,0-21-15,0 0 0,0 22 16,0-22-16,0 0 0,0 0 16,0 0-1,21-21-15,0 0 0,1 0 16,-1 0-16,0 0 16,21 0-16</inkml:trace>
  <inkml:trace contextRef="#ctx0" brushRef="#br0" timeOffset="74441.37">4276 10435 0,'0'-21'0,"0"42"0,0-63 0,0 21 16,0-22-1,-22 22 1,1 21-16,0 0 0,0 0 15,21 21-15,-21 1 0,0 20 16,-1-21-16,22 21 16,0-20-16,-21 41 0,0-42 15,21 22-15,0-22 0,0 0 16,0 0-16,0 0 0,0 0 0,0 1 16,0-1-16,0 0 15,21-21-15,0 0 0,1 0 0,-1 0 16,0 0-16,0 0 15,0-21-15,0 21 0,1-21 0,-1-1 16,-21 1-16,21-21 16,-21 21-16,0 0 15,0-1-15,0 1 0,0-21 0,0 0 16,0 20-16,0 1 0,0 0 16,0 0-16,0 42 31,0 0-31,0 0 0,0 1 15,0-1-15,0 0 0,0 0 16,0 21-16,0-20 0,0-1 16,0 0-16,0 21 0,0-21 15,21 1-15,0-22 0,-21 21 0,21-21 16,1 0-16,20 0 16,-21 0-16,0 0 0,43 0 15,-43 0-15,0 0 0,0-21 16,0-1-16,1 22 0,-1-21 0,0-21 15,0 21-15,21-43 16,-42 43-16</inkml:trace>
  <inkml:trace contextRef="#ctx0" brushRef="#br0" timeOffset="74907.1">4784 10414 0,'0'-21'15,"0"63"-15,0-63 0,0-21 0,-22 42 32,1 0-32,21 21 15,0 0-15,0 0 0,0 0 16,0 1-16,0-1 15,0 0-15,0 21 0,0-21 16,0 1-16,0-1 0,0 0 0,0 0 16,0 0-16,0 0 0,0 1 15,0-1-15,0 0 32,0-42-1,0 0-31,0-1 0,0 1 15,-21 0-15,0-21 16,21-1-16,0 22 0,0-63 16,0 62-16,0-20 0,0 21 15,0 0-15,21-22 0,0 22 16,0 0-16,1 21 0,-1-21 0,63 21 16,-41 0-16,-22 0 15,42 0-15,-41 21 16,20 0-16,-21 0 0,0 1 15,0 20-15,1-21 0,-1 21 0,0-20 0,0-1 16,-21 21-16,0-21 0,0 22 16,0-22-16,0 0 0,0 21 0,0-21 15,0 1-15,0-1 0,0 0 16,-21-21-16,21 21 0,-21-21 16,0 0-1,-1 0-15,1 0 0,0 0 16</inkml:trace>
  <inkml:trace contextRef="#ctx0" brushRef="#br1" timeOffset="144938.01">15049 2138 0,'-21'0'31,"0"0"-16,0 0 17,0 0-17,0 0 1,21 21-16,-22 0 16,22 0-1,0 1-15,0-1 16,0 0-16,0 0 15,0 0 1,22-21 0,-1 21-16,0-21 15,0 0-15,0 0 16,0 0-16,1 0 0,-1 0 16,0 0-16,0 0 15,0-21 1,-21 0-16,0 0 15,0 0-15,0 0 16,0-1-16,0 1 16,0 0-16,0 0 0,0 0 15,-21 21 1,0 0-16,21-21 16,-21 21-16,0 0 0,-1 0 15,1 0-15,21 21 16,-21-21-16,0 21 0,0 0 15,21 0 1,0 0-16,-21-21 0,21 22 16,0-1-16,0 0 0,0 0 15,0 0-15,0 0 16,21-21-16,-21 22 16,21-22-16,0 21 15,0-21-15,0 0 16,1 0-16,-1 0 0,0 0 15,0 0 1,0 0-16,-21-21 16,21 21-16,-21-22 0,0 1 15,0 0-15,0 0 16,0 0-16,0 0 0,-21 21 16,21-22-16,-21 22 15,0 0-15,0 0 0,0 0 16,-1 0-1,1 0-15,21 22 16,-21-1-16,21 0 0,-21-21 16,21 21-16,0 0 15,0 0-15,21-21 16,-21 22-16,21-22 16,0 0-16,1 0 15,-1 0-15,0 0 16,0 0-16,-21-22 15,0 1-15,0 0 0,0 0 16,0 0-16,0 0 16,-21 21-1,0 0 1,0 0-16,-1 0 16,1 0-1,21 21-15,0 0 16,0 0-1,0 0-15,0 0 16</inkml:trace>
  <inkml:trace contextRef="#ctx0" brushRef="#br1" timeOffset="145978.42">14986 2709 0,'21'0'16,"0"0"-1,-21 22 17,-21-22 14,21-22-14,0 1-17,0 0-15,0 0 16,21 21-16,-21-21 16,21 21-16,1-21 0,-1 21 31,0 0-31,0 0 15,-21 21-15,0 0 16,0 0-16,0 0 16,0 0-16,0 1 15,0-1-15,-21-21 16,0 21-16,0-21 16,21-21 30,0 0-30,0-1 0,0 1-16,0 0 15,21 21 1,-21-21-16,21 21 16,0-21-16,0 21 15,0 0 1,-21 21-1,0 0 1,22 0-16,-22 0 0,0 1 16,0-1-16,0 0 15,0 0-15,0 0 0,0 0 16,-22 1-16,22-1 16,-21-21-16,21 21 15,-21 0-15,-21 0 0,-1 0 16,22 1-16,0-1 15,0-21-15,0 21 0,0 0 16,-22-21-16,-20 42 16,42-20-16,-43-22 15,43 0-15,0 0 0,-22 0 0</inkml:trace>
  <inkml:trace contextRef="#ctx0" brushRef="#br1" timeOffset="146915.88">15769 2900 0,'-63'0'31,"63"21"16,21-21-32,0 0-15,0 0 0,0 0 16,22 0-16,62 21 0,-62-21 16,20 0-16,1 0 0,20 0 15,-20 0-15,21 0 0,-22 0 0,1 0 16,-1 0-16,1 0 0,-22 0 15,21 0-15,-41 0 0,83 0 16,-83 0-16,-1 0 0,-42 0 78,-1 0-62,1 0-16,21-21 0</inkml:trace>
  <inkml:trace contextRef="#ctx0" brushRef="#br1" timeOffset="147376.62">16679 2773 0,'-21'0'16,"42"0"-16,-42 21 31,21 0-15,0 0 0,21 1-16,0-22 15,1 21-15,-1-21 0,0 0 16,0 0-16,0 0 0,0 21 0,43-21 15,-43 0 1,0 0-16,0 0 16,1 0-16,-22 21 47,-22 0-32,1 0-15,0-21 0,0 22 16,0-1-16,0 0 0,-22 0 15,22 0-15,-21 0 0,21 22 0,-1-22 16,-20 0-16,21 0 0,-21 22 16,20-22-16,22 0 15,0 0-15,-21-21 0</inkml:trace>
  <inkml:trace contextRef="#ctx0" brushRef="#br1" timeOffset="148523.97">17547 2942 0,'0'0'0,"0"21"0,-21-21 15,0 0 1,42 0 31,0 0-47,0-21 0,0 21 0,22-21 15,-1-21 1,0 21-16,-20-1 0,-1 1 0,-21 0 16,21 0-16,0 0 0,-21 0 15,0-43-15,0 43 0,0 0 16,0 0-16,0-1 16,-21 22-16,0 0 15,0 0-15,-1 0 0,1 0 16,0 22-16,21-1 0,-21 0 15,0 0-15,0 0 0,21 0 0,-22 1 16,22 20-16,0 0 16,0 1-16,0-1 0,0-21 15,0 0-15,0 0 0,22 1 16,-1-1-16,0-21 0,42 21 16,22 0-1,-64-21-15,0 0 0,1 0 16,20 0-16,-21-21 0,0 21 15,22-42-15,20-22 16,-42 43-16,-21 0 16,0-22-16,21 22 0,-21 0 0,22-21 15,-22-1-15,0 22 16,0 0-16,0 0 0,0 42 31,0 0-15,0 0-16,0 1 0,0-1 0,0 0 15,0 21-15,0-21 0,0 1 16,0-1-16,0 21 16,0-21-16,0 22 0,0-22 15,0 0-15,0 0 16,-22-21 15,22-21-15,-21 21-16,21-21 0,0 0 0,0-22 15,0-20 1,0 42-16,21-22 0,22 1 16,-22 21-16,0 0 0,0-1 15,43-20-15,20 21 16,-41 21-16,-1 0 16,-21 0-16,22 0 0,-22 21 15,21 0-15,0 22 0,-20-1 16,-1-21-16,-21 0 0,0 22 15,0-22-15,0 21 0,0-21 0,0 0 16,-21 1-16,-22 20 16,22 0-1,21-21-15,-21-21 0,42 0 32,0 0-17,0-21-15,1 0 0,-1 21 0</inkml:trace>
  <inkml:trace contextRef="#ctx0" brushRef="#br1" timeOffset="149136.65">19346 2582 0,'-21'0'0,"42"0"0,-63-21 0,21 21 16,0 0-16,-43 0 15,43 0-15,-43 21 0,43-21 16,0 22-16,-42 41 0,41-42 16,-20 0-16,21 22 0,0-22 15,0 21-15,21-21 0,-22 43 16,22-43-16,0 21 0,0-20 15,0-1-15,0 0 0,43 21 16,-22-42-16,0 0 16,21 0-16,-20 0 0,-1 0 15,0 0-15,21 0 0,-21-21 16,1 0-16,-1 0 0,63-43 16,-62 22-16,20 0 15,0-43-15,-21 43 0,1-22 16,-1-42-16,0 43 15,-21-43-15,0 64 0,0 20 16,0-20-16,0 21 0,0 0 16,0 0-16,-21 42 31,21 0-31,-21 0 0,21 21 16,0 1-16,0-1 0,0 22 15,-22 84 1,22-106-16,-21 22 0,21-22 0,0 0 15,0 1-15,0-22 0,0 42 16,0-42-16,0 43 16,21-43-16,1 0 0,-1-21 15,0 0-15,0 0 0,106 0 16,-63-21 0,-22 21-16</inkml:trace>
  <inkml:trace contextRef="#ctx0" brushRef="#br1" timeOffset="150113.63">20743 2540 0,'0'0'0,"0"-21"0,0-21 16,-21 42-1,0 0-15,-21 0 16,20 0-16,1 21 0,0 0 16,0 0-16,0 21 0,0-20 0,-22 41 15,22-42-15,0 0 16,21 22-16,0-22 0,-21 21 16,21-21-16,0 1 0,0-1 0,0 0 15,0 0-15,21-21 0,42 21 16,-41-21-16,-1 21 15,0-21-15,21 0 0,-21 0 0,22 0 16,20-21 0,-42 0-16,43-42 0,-43 41 15,0-20-15,-21 21 0,0-21 16,0-1-16,0 22 0,0-106 16,0 106-1,-21-21-15,0 20 0,-21 1 16,20 0-16,1 21 0,0-21 0,42 42 47,0-21-47,1 0 15,20 0-15,-21 0 0,21 0 0,-20 0 16,20 0-16,-21 0 0,64 0 16,-64-21-16,0 21 0,21-21 15,-20 21-15,-1 0 0,0 0 16,-21-21-16,21 21 0,-21-22 31,0 44 16,0-1-31,0 21-16,0-21 0,0 22 0,-21-1 15,21 0-15,-21 1 0,21-1 16,-21 0-16,21 1 0,0-1 0,0 0 15,0 22-15,0-22 0,0 0 16,0 1-16,0-1 0,0 22 0,0-22 16,0 0-16,0 22 0,0-22 0,21 64 15,0 42 1,-21-84-16,0-22 16,0 0-16,0-21 0,0 22 0,0-22 15,0 21-15,0-21 0,0 22 16,0-22-16,-21-21 15,21 21-15,-21-21 0,-1 0 16,22-21 0,-21 0-16,21 0 0,0-1 0,-21 1 15,21 0-15,0-21 0,0 21 16,0-22-16,0 1 0,0-22 16,0 22-16,21-148 15,0 126-15,1 1 0,-1 20 16,0-20-16,0 20 0,21-20 0,-20 21 15,-1-1-15,0 1 0,21 0 0,-21-1 16,1 22-16,-1 0 0,0-21 16,0 20-16,0 22 0,0-21 0,22 0 15</inkml:trace>
  <inkml:trace contextRef="#ctx0" brushRef="#br1" timeOffset="150787.68">20299 3958 0,'0'0'0,"0"-21"31,21 21-31,0-21 0,0 21 15,0-21-15,1 0 16,-1 21-16,0-22 0,-21 1 16,-21 21 15,0 0-31,-1 0 0,1 21 16,-42 22-1,42-22-15,-1 0 0,1 0 16,21 0-16,0 1 0,0-1 15,0 21-15,0-21 16,21 0-16,1 1 0,-1-1 0,0 0 16,0 0-16,21 0 0,1 0 0,-22 1 15,21-1-15,1 0 0,41 42 16,-84-20 0,0-22-16,-21 0 15,0-21-15,-21 0 16,-1 0-16,-20 21 15,-85-21-15,105 0 16,1 0-16,21 0 0,0-21 16,-22 21-16,22-21 0,0 0 15,21 0-15,0-1 16,0 1 0,0 0-16,21 21 0,0-21 0,0 21 15,1-21-15,-1 21 0,0-21 0,21-1 16,1 1-16,-1 21 0</inkml:trace>
  <inkml:trace contextRef="#ctx0" brushRef="#br1" timeOffset="151048.57">20955 3831 0,'0'0'16,"0"21"-1,0 1 1,0-1-16,0 0 0,0 0 15,0 21-15,0-20 0,0 20 0,0 0 16,-21-21-16,21 22 0,0-22 16,-21 21-16,21 22 0,0-43 15,0 0-15,0 0 0,0 22 16,0-22-16,21-21 16,0 0-1,0 0 1,-21-21-16,0-1 15</inkml:trace>
  <inkml:trace contextRef="#ctx0" brushRef="#br1" timeOffset="151229.9">20680 4106 0,'42'0'15,"-21"0"-15,0 0 16,22 0-16,-22 0 0,42 0 15,-20 0-15,-1 0 16,-21 0-16,22 0 0,-1 0 0,-21 0 16,21 0-16,1 0 0,-22-21 15,21 21-15,-21 0 0</inkml:trace>
  <inkml:trace contextRef="#ctx0" brushRef="#br1" timeOffset="152061.43">21632 4212 0,'0'0'0,"21"-21"16,-21 0-16,0 0 16,0 0-16,0-1 0,0 1 15,0 0-15,0 0 0,0 0 16,-21-22-16,0 22 0,0 0 15,0 0-15,0 21 16,-1 0-16,1 0 0,0 0 0,0 0 16,0 21-16,0 0 0,-1 0 15,1 1-15,21 20 0,-21-21 16,0 85 0,0-64-16,21-21 0,0 22 0,0-22 15,0 0-15,0 0 0,0 0 16,42 1-16,-21-1 15,0-21-15,1 0 0,-1 0 0,0 0 16,0 0-16,0 0 0,0 0 16,1-21-16,-1 21 0,42-64 15,-63 43-15,21 0 16,1-22-16,-22 22 0,21-21 0,-21 21 16,0-22-16,0 1 0,21 0 0,-21 21 15,0-1-15,0 1 16,0-21-16,0 63 31,0 0-31,0 0 0,0 22 16,0-22-16,-21 21 0,21 22 15,0-43-15,0 21 0,0-21 16,0 22-16,0-22 0,0 0 0,21 0 16,0 0-16,0-21 0,0 22 0,1-22 15,-1 0-15,0 0 0,21 0 16,1 0-1,-22-22-15,0 1 0,0 0 0,0 0 16,0 0-16,1-22 0,-22 1 0,63-85 16,-63 85-1,0-1-15,21 1 0,-21-43 16,21 64-16,-21-21 0,0 21 16,0 0-16,0-1 0,0 1 15,0 42 1,-21 1-16,21-1 15,-21 21-15,21-21 0,-21 22 16,21-1-16,0 0 0,0 1 0,0-1 16,-21 0-16,21 1 0,0-22 15,0 21-15,0 43 16,0-64-16,21 0 0,-21 0 16,21-21-16,0 0 15,0 0-15,1 0 0,20 0 16,-21 0-16,0 0 15,-21-21-15,21 0 0,1 0 0,-22 0 16</inkml:trace>
  <inkml:trace contextRef="#ctx0" brushRef="#br1" timeOffset="152281.22">22013 4001 0,'0'0'0,"-21"0"0,42 0 47,0 0-47,1 0 0,-1 0 15,0 0-15,0 0 0,0 0 0,0-22 16,1 22-16,-1 0 0,0 0 16,0 0-16,0 0 0,0-21 0,22 21 15,-22 0-15</inkml:trace>
  <inkml:trace contextRef="#ctx0" brushRef="#br1" timeOffset="153332.38">22500 4170 0,'21'0'15,"-42"0"-15,63 0 0,-20 0 0,-1 0 16,0 0-16,0 0 15,21-21-15,-20 0 0,-1-1 16,-21 1-16,21 0 0,-21 0 16,0 0-16,0 0 15,0-1-15,-21 22 0,0 0 16,-1 0-16,-20 0 0,21 0 16,0 0-16,0 0 0,-22 22 15,22 41 1,0-21-16,21-20 0,0-1 15,0 21-15,0-21 0,0 0 0,0 1 16,0-1-16,0 0 0,42 0 16,-21 0-16,1-21 0,41 21 15,-42-21-15,22 0 0,-1 0 16,64 0-16,-64-21 16,-21 21-16,22-21 0,-1-21 15,-21 21-15,21-1 0,-42-20 16,43-21-1,-43 41-15,21-62 0,-21 63 16,0-1-16,0-20 0,0 21 0,0 42 31,-21 0-15,21 0-16,-21 22 16,21-22-16,-22 21 0,22-21 15,0 1-15,0 20 0,0-21 0,0 21 16,0-20-16,0-1 0,0 0 0,0 0 15,0 0-15,0 22 16,22-43-16,-1 0 16,-21-22 15,0 1-31,0 0 0,0 0 16,0-21-16,0 20 0,21-20 15,-21 21-15,21-43 0,0-20 16,0 63-16,1-1 15,-1-20-15,0 21 0,0 0 16,0 0-16,22 21 0,-22 0 16,0 0-16,0 0 15,0 0-15,0 21 0,-21 0 0,0 0 0,22 0 16,-22 22-16,21-22 0,-21 0 16,0 85-1,0-85-15,0 0 0,0 0 0,0 0 16,0 1-16,0-1 0,0 0 15,-21-21 1,21-21 15,0 0-31,0-1 16,0-20-16,0 21 0,0 0 16,21 0-16,0-22 0,0 22 15,0 0-15,43-43 16,-1 22-16,-42 21 0,22 0 15,-22 21-15,21 0 0,-21 0 0,1 0 16,-1 0-16,21 21 16,-21 0-16,-21 21 0,21-20 15,-21-1-15,0 0 0,0 21 0,0-21 16,0 1-16,0 20 0,0 0 16,-21 1-1,0-22-15,0-21 0,21 21 0,-21-21 16,21 21-16,-21-21 15,42-21 17,0 21-32</inkml:trace>
  <inkml:trace contextRef="#ctx0" brushRef="#br1" timeOffset="153712.17">24066 4106 0,'43'0'15,"-22"0"1,0 0-16,0-21 0,0 0 16,1 21-16,-1-21 0,0 0 15,0-22 1,0 43-16,-21-21 0,0 0 0,0 0 15,-21 21 1,0 0 0,0 0-16,-22 21 0,22 21 15,0 1-15,-21-1 16,42 0-16,0-20 0,-21-1 16,21 21-16,0-21 0,0 0 0,0 1 15,0-1-15,0 0 16,21 0-16,0-21 15,0 0-15,0 0 0,0 0 0,1 0 16,-1 0-16,0 0 16,0 0-16</inkml:trace>
  <inkml:trace contextRef="#ctx0" brushRef="#br1" timeOffset="154185.42">24447 4064 0,'0'0'0,"0"-42"0,22 21 15,-22-22 1,0 64 15,0 1-31,0-1 16,0 0-16,0 0 0,0 0 0,-22 0 15,22 1-15,0 20 0,-21-21 16,21 0-16,0 0 0,0 1 16,0 20-1,0-21-15,-21-21 0,21 21 0,0-42 47,0 0-31,0 0-16,0 0 0,0-22 15,0 22-15,21 0 0,0-21 0,-21 20 16,22 1-16,-1-21 0,0 21 16,64-43-1,-64 43-15,0 0 0,42 21 16,-41 0-16,-1 0 0,42 21 15,-63 0-15,21 43 16,-21-43-16,0 21 16,0-21-16,0 1 0,0-1 0,-21 42 15,21-42-15,-21 1 0,21-1 16,-21 0-16,0 0 16,21 0-16,0-42 46</inkml:trace>
  <inkml:trace contextRef="#ctx0" brushRef="#br1" timeOffset="154477.26">25082 3683 0,'0'-21'0,"0"42"0,0-63 15,-21 63 17,21 0-32,0 0 0,0 0 15,-21 22-15,0-22 0,0 21 0,21-21 16,-21 64-16,-1-21 16,1-22-16,21 0 15,0-21-15,0 1 0,0 20 0,0-21 16,0 0-16,0 0 0,0 43 15,0-43 1,21-21-16,1 0 0,-1 0 16,0 0-16,0 0 0,0 0 15,0 0-15</inkml:trace>
  <inkml:trace contextRef="#ctx0" brushRef="#br1" timeOffset="154786.51">24871 3895 0,'0'0'16,"-21"0"-16,42 0 31,0 0-16,0 0-15,0 0 16,0 0-16,1 0 0,-1 0 16,0 0-16,0 0 0,0 0 15,0 0-15,1 0 16,-1 0-16,-21 21 16,-21-21-1,-1 0 1</inkml:trace>
  <inkml:trace contextRef="#ctx0" brushRef="#br1" timeOffset="156404.12">15113 2159 0,'-21'0'62,"0"21"-46,21 0 0,0 1-16,-22-22 15,22 21-15,0 0 16,0 0-16,22-21 31,-1 0-15,0 0-16,0 0 0,0 0 0,0 0 15,1 0-15,-1 0 16,-21-21-16,0 0 16,0 0-1,0-1-15,0 1 16,0 0-16,-21 21 0,-1-21 15,1 0-15,-21 21 0,21-21 0,0 21 16,-1 0-16,1 0 16,0 0-16,0 0 0,0 21 15,0 0-15,21 0 0,-22-21 16,22 21-16,-21 0 0,21 1 16,0-1-16,0 0 0,0 0 15,21-21-15,1 21 16,-1-21-16,21 0 15,-21 0-15,0 0 0,1 0 16,-1 0-16,0 0 16,0-21-16,-21 0 15,0 0-15,0 0 16,0-1-16,0 1 0,-21 21 16,-21-21-16,20 0 0,1 21 15,0 0-15,0 0 0,0 0 16,0 0-16,-1 0 15,1 0-15,21 21 16,-21 0-16,0-21 0,21 21 0,0 1 16,0-1-1,0 0-15,21-21 16,0 0-16,0 0 16,1 0-16,-1 0 0,0 0 15,0 0-15,0 0 16,-21-21-1,0 0 1,-21 21-16,0 0 16,0 0-16,0 0 15,21 21 1,0 0 0,0 0-16,0 0 15,0 0-15,21 1 0,-21-1 16</inkml:trace>
  <inkml:trace contextRef="#ctx0" brushRef="#br1" timeOffset="157168.65">15007 2688 0,'0'0'0,"-21"0"15,0 21 1,21 1-1,0-1-15,0 0 16,21-21 0,0 0-1,0 0-15,0 0 0,1 0 16,-1 0-16,0 0 0,-21-21 16,0 0-16,21 21 0,-21-22 0,0 1 15,0 0-15,0 0 16,-21 0-16,0 21 15,0 0-15,-1 0 0,-20 0 16,21 21 0,0 0-16,0-21 0,21 21 0,-22 0 15,22 1-15,0-1 16,0 0-16,22-21 47,-1 0-47,-21-21 15,0 0-15,0-1 16,0 1 0,0 0-16,0 0 15,21 21 48,0 21-63,-21 0 15,21-21-15,0 0 0,1 21 0,-1 1 16,0-22 0,-21 21-16,21 0 0,-21 0 15,21-21-15,-21 21 0,0 0 0,0 1 16,0-1-16,-21 0 16,-21 0-16,-1 0 0,1 0 0,0 1 15,-64 20-15,64-42 16,-64 42-16,42-21 0</inkml:trace>
  <inkml:trace contextRef="#ctx0" brushRef="#br1" timeOffset="171333.73">14965 2328 0,'0'0'0,"0"22"0,0-1 16,21-21 15,0 0-31,0 0 16,0 0-16,1-21 15,-22-1 1,0 1-16,21 21 0,-21-21 0,0 0 16,0 0-1,0 0-15,0-1 16,-21 22 0,-1 22 15,22-1-31,-21 0 15,21 0-15,-21 0 0,21 0 0,0 1 16,0-1-16,-21 0 16,21 0-16,0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9C6B-252D-4975-A599-B47E07DE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FC4D9-8A0A-4CA8-835B-9DCEF302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E401-511C-4428-B90F-DF7A1858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D3D5-17A9-4B4D-9D8C-FD43FC91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24B7-8DF0-487C-A8DE-240751D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14F-4CD6-4C90-A5D6-9845BFF7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1AAFE-38D0-48EA-BBC5-23C7E0D9B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23C7-D092-45DC-ABF6-26114E11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6DF5-1E20-4690-AD79-D10CE918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BC20-3518-484F-BD67-5FC703E5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976E-3437-4186-9144-F637918F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B3B37-637A-4149-99D8-94CFEFFF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799F-A5A5-4E04-9B75-90400563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00B2-BD47-4281-B19E-53589D70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F726-0C16-4203-8DC0-FE99C90B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82B4-2C5C-4C46-A44C-F8A56405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627A-1E79-4A04-936B-CE3093A3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4ED6-6492-4581-A55E-123090E0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65A4-B645-4895-A516-B711FD7F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6A3EA-A159-4AED-85A5-A19AA5E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3B2A-F6BB-4DA2-B0F7-52C88A3A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6B01-D3EB-42FD-A0A4-33808E07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F6E2-ED31-4FC1-AC43-7C50A93F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DF9B-F3CA-4F65-B972-BBBC5E8F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DCC7-E06D-401F-AEF9-5A9865F3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4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2BB0-6B97-44D7-BC1E-D2AE762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E646-1167-463D-B10E-D7F97AA3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4DEAC-4BE9-43D4-B39D-40BC0386A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E0A3-5D1F-4EF1-A3A8-0614CDB5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F838-04A0-47D5-909F-91D7F30E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5377-5841-4FBF-9D70-3059D709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6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8967-E809-488C-A413-8A606343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7C0E-DC22-448A-9DA2-C1924266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157EB-876F-4247-A530-AA6B554F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5B9FA-24DA-4034-917B-964557A1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B8A51-30C0-474D-A38B-F86FF40D5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EF18D-98B4-4F6D-83E1-630BEF68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4842-98A5-452B-A439-015138B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9426F-278A-4029-8946-617AF084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5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690E-1A16-4074-8DB3-532C111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4815-C271-4E41-8A3D-58ABF40A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9F7DF-F836-4ED6-B651-E372371C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16CBA-3E69-4104-8177-34D4C3D0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3902C-EC27-4C21-B76D-0EBB4902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1634-EB88-41F5-A0C6-38C7C552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F224-A862-4545-82EB-5E7B7858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54F-C879-4F68-8DC6-ECE7128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F295-6341-4A7E-B84B-79B97401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6A5C4-128B-4AA4-98D0-F3555E3B2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2F69-A65F-4DC8-8AC6-85261DA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17590-0F24-4516-85A5-1E367865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0C05-45CF-4CB2-8D4E-F4B15065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1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BA95-957E-4187-8B86-BA81F6C1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E043F-9C1F-4759-B08F-0EB4FBFA1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95FD-E7CE-409A-94B7-13CBEC1A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0B8A-6C5F-4B9D-B37D-8237FEB1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7A67-1E6C-44AC-9019-B36D32A5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B28DC-DC62-4E83-9626-910A2619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3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03B7B-BEFD-42C4-911F-BA7B928A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EC39-23AB-4AB8-8C3D-8B025561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609A8-F4C2-4864-9EE7-6D20F8783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C408-7518-4305-ACF2-5B75596A6E7A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D164-FCBD-4E33-9C87-6AE7DEE6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1A9F-791E-441B-8A98-EB8C18FE8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EAF9-3EC1-49E5-A4A2-AD10F4402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52A4F-2D31-41D0-B042-9FC1D3B7C4EC}"/>
                  </a:ext>
                </a:extLst>
              </p14:cNvPr>
              <p14:cNvContentPartPr/>
              <p14:nvPr/>
            </p14:nvContentPartPr>
            <p14:xfrm>
              <a:off x="700920" y="251640"/>
              <a:ext cx="5288760" cy="35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52A4F-2D31-41D0-B042-9FC1D3B7C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42280"/>
                <a:ext cx="5307480" cy="35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9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6F5EC9-C295-4DB4-B1EB-E5CE47F6EFD1}"/>
                  </a:ext>
                </a:extLst>
              </p14:cNvPr>
              <p14:cNvContentPartPr/>
              <p14:nvPr/>
            </p14:nvContentPartPr>
            <p14:xfrm>
              <a:off x="845640" y="800280"/>
              <a:ext cx="6431760" cy="39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6F5EC9-C295-4DB4-B1EB-E5CE47F6E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280" y="790920"/>
                <a:ext cx="6450480" cy="39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0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1B45B-5C16-415A-8FA6-923E2582E406}"/>
                  </a:ext>
                </a:extLst>
              </p14:cNvPr>
              <p14:cNvContentPartPr/>
              <p14:nvPr/>
            </p14:nvContentPartPr>
            <p14:xfrm>
              <a:off x="30600" y="68760"/>
              <a:ext cx="9311760" cy="60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1B45B-5C16-415A-8FA6-923E2582E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59400"/>
                <a:ext cx="9330480" cy="60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61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65D84-81DF-4D91-B06D-1DB01F89F157}"/>
                  </a:ext>
                </a:extLst>
              </p14:cNvPr>
              <p14:cNvContentPartPr/>
              <p14:nvPr/>
            </p14:nvContentPartPr>
            <p14:xfrm>
              <a:off x="0" y="228600"/>
              <a:ext cx="8771040" cy="528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65D84-81DF-4D91-B06D-1DB01F89F1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8789760" cy="53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5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EDE1F4-F5F3-40AA-845E-3F4B9B08D30A}"/>
                  </a:ext>
                </a:extLst>
              </p14:cNvPr>
              <p14:cNvContentPartPr/>
              <p14:nvPr/>
            </p14:nvContentPartPr>
            <p14:xfrm>
              <a:off x="380880" y="419040"/>
              <a:ext cx="6667920" cy="390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EDE1F4-F5F3-40AA-845E-3F4B9B08D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409680"/>
                <a:ext cx="6686640" cy="39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79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399135-206B-4BB4-831F-EDA829267E98}"/>
                  </a:ext>
                </a:extLst>
              </p14:cNvPr>
              <p14:cNvContentPartPr/>
              <p14:nvPr/>
            </p14:nvContentPartPr>
            <p14:xfrm>
              <a:off x="0" y="23040"/>
              <a:ext cx="9182520" cy="631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399135-206B-4BB4-831F-EDA829267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920124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5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E0CC8-31D9-48D0-B4A1-13E6E2566B70}"/>
                  </a:ext>
                </a:extLst>
              </p14:cNvPr>
              <p14:cNvContentPartPr/>
              <p14:nvPr/>
            </p14:nvContentPartPr>
            <p14:xfrm>
              <a:off x="373320" y="663120"/>
              <a:ext cx="5608800" cy="296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E0CC8-31D9-48D0-B4A1-13E6E2566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653760"/>
                <a:ext cx="5627520" cy="29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9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3DB7B-21F4-433D-861A-5A5062616FE5}"/>
                  </a:ext>
                </a:extLst>
              </p14:cNvPr>
              <p14:cNvContentPartPr/>
              <p14:nvPr/>
            </p14:nvContentPartPr>
            <p14:xfrm>
              <a:off x="159840" y="167760"/>
              <a:ext cx="790236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3DB7B-21F4-433D-861A-5A5062616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58400"/>
                <a:ext cx="792108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33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1D4BCA-8D88-4A72-A10C-5CBB998BEF9B}"/>
                  </a:ext>
                </a:extLst>
              </p14:cNvPr>
              <p14:cNvContentPartPr/>
              <p14:nvPr/>
            </p14:nvContentPartPr>
            <p14:xfrm>
              <a:off x="1188720" y="396360"/>
              <a:ext cx="6637320" cy="22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1D4BCA-8D88-4A72-A10C-5CBB998BE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387000"/>
                <a:ext cx="665604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6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958601-0EA7-47CD-89DD-9DB52AF5FC5E}"/>
                  </a:ext>
                </a:extLst>
              </p14:cNvPr>
              <p14:cNvContentPartPr/>
              <p14:nvPr/>
            </p14:nvContentPartPr>
            <p14:xfrm>
              <a:off x="373320" y="228600"/>
              <a:ext cx="8107920" cy="40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958601-0EA7-47CD-89DD-9DB52AF5F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219240"/>
                <a:ext cx="812664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8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76795A-C2B1-4ACB-B2BD-62001C014929}"/>
                  </a:ext>
                </a:extLst>
              </p14:cNvPr>
              <p14:cNvContentPartPr/>
              <p14:nvPr/>
            </p14:nvContentPartPr>
            <p14:xfrm>
              <a:off x="335160" y="91440"/>
              <a:ext cx="9075960" cy="615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76795A-C2B1-4ACB-B2BD-62001C014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82080"/>
                <a:ext cx="9094680" cy="61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70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230309-B09E-4EB3-BEA9-69784B567C09}"/>
                  </a:ext>
                </a:extLst>
              </p14:cNvPr>
              <p14:cNvContentPartPr/>
              <p14:nvPr/>
            </p14:nvContentPartPr>
            <p14:xfrm>
              <a:off x="556200" y="678240"/>
              <a:ext cx="8290800" cy="49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230309-B09E-4EB3-BEA9-69784B567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668880"/>
                <a:ext cx="830952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17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9501-D281-4D8B-A9CD-B3550CA12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4EA44-0410-4CDC-86D5-5EB48F316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7B5A25-D812-479A-B430-99885D233F08}"/>
                  </a:ext>
                </a:extLst>
              </p14:cNvPr>
              <p14:cNvContentPartPr/>
              <p14:nvPr/>
            </p14:nvContentPartPr>
            <p14:xfrm>
              <a:off x="198000" y="472320"/>
              <a:ext cx="8847360" cy="35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7B5A25-D812-479A-B430-99885D233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462960"/>
                <a:ext cx="8866080" cy="35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1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2021-09-22T15:42:13Z</dcterms:created>
  <dcterms:modified xsi:type="dcterms:W3CDTF">2021-09-22T15:42:39Z</dcterms:modified>
</cp:coreProperties>
</file>